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1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4" r:id="rId1"/>
  </p:sldMasterIdLst>
  <p:notesMasterIdLst>
    <p:notesMasterId r:id="rId22"/>
  </p:notesMasterIdLst>
  <p:sldIdLst>
    <p:sldId id="256" r:id="rId2"/>
    <p:sldId id="284" r:id="rId3"/>
    <p:sldId id="264" r:id="rId4"/>
    <p:sldId id="278" r:id="rId5"/>
    <p:sldId id="308" r:id="rId6"/>
    <p:sldId id="312" r:id="rId7"/>
    <p:sldId id="313" r:id="rId8"/>
    <p:sldId id="315" r:id="rId9"/>
    <p:sldId id="314" r:id="rId10"/>
    <p:sldId id="316" r:id="rId11"/>
    <p:sldId id="317" r:id="rId12"/>
    <p:sldId id="318" r:id="rId13"/>
    <p:sldId id="279" r:id="rId14"/>
    <p:sldId id="319" r:id="rId15"/>
    <p:sldId id="260" r:id="rId16"/>
    <p:sldId id="320" r:id="rId17"/>
    <p:sldId id="321" r:id="rId18"/>
    <p:sldId id="263" r:id="rId19"/>
    <p:sldId id="261" r:id="rId20"/>
    <p:sldId id="275" r:id="rId21"/>
  </p:sldIdLst>
  <p:sldSz cx="9144000" cy="5143500" type="screen16x9"/>
  <p:notesSz cx="6858000" cy="9144000"/>
  <p:embeddedFontLst>
    <p:embeddedFont>
      <p:font typeface="Dancing Script" charset="0"/>
      <p:regular r:id="rId23"/>
      <p:bold r:id="rId24"/>
    </p:embeddedFont>
    <p:embeddedFont>
      <p:font typeface="Questrial" charset="0"/>
      <p:regular r:id="rId25"/>
    </p:embeddedFont>
    <p:embeddedFont>
      <p:font typeface="#9Slide07 SVNZiclets" charset="0"/>
      <p:regular r:id="rId26"/>
    </p:embeddedFont>
    <p:embeddedFont>
      <p:font typeface="#9Slide03 SVNKelson Sans" charset="0"/>
      <p:regular r:id="rId27"/>
    </p:embeddedFont>
    <p:embeddedFont>
      <p:font typeface="Calibri" pitchFamily="34" charset="0"/>
      <p:regular r:id="rId28"/>
      <p:bold r:id="rId29"/>
      <p:italic r:id="rId30"/>
      <p:boldItalic r:id="rId31"/>
    </p:embeddedFont>
    <p:embeddedFont>
      <p:font typeface="#9Slide03 IcielPanton Black" charset="0"/>
      <p:bold r:id="rId32"/>
    </p:embeddedFont>
    <p:embeddedFont>
      <p:font typeface="#9Slide03 AmpleSoft Thin" charset="0"/>
      <p:regular r:id="rId33"/>
    </p:embeddedFont>
    <p:embeddedFont>
      <p:font typeface="#9Slide05 Claudia" charset="0"/>
      <p:regular r:id="rId34"/>
    </p:embeddedFont>
    <p:embeddedFont>
      <p:font typeface="微软雅黑" pitchFamily="34" charset="-122"/>
      <p:regular r:id="rId35"/>
      <p:bold r:id="rId36"/>
    </p:embeddedFont>
    <p:embeddedFont>
      <p:font typeface="#9Slide03 SVNSari" charset="0"/>
      <p:regular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1B2D7AB3-7D65-4A18-BCB7-2A796A44284D}">
  <a:tblStyle styleId="{1B2D7AB3-7D65-4A18-BCB7-2A796A44284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35" autoAdjust="0"/>
    <p:restoredTop sz="94660"/>
  </p:normalViewPr>
  <p:slideViewPr>
    <p:cSldViewPr snapToGrid="0">
      <p:cViewPr varScale="1">
        <p:scale>
          <a:sx n="96" d="100"/>
          <a:sy n="96" d="100"/>
        </p:scale>
        <p:origin x="-546" y="-90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9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2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1211201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5" name="Google Shape;1635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56" name="Google Shape;1635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8500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3" name="Google Shape;16433;gb630260493_0_352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34" name="Google Shape;16434;gb630260493_0_352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48007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5" name="Google Shape;17895;gb728c15637_0_46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96" name="Google Shape;17896;gb728c15637_0_46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81204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2" name="Google Shape;18692;gb728c15637_0_147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93" name="Google Shape;18693;gb728c15637_0_147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070223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1" name="Google Shape;16501;gaf91f46ebb_3_9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02" name="Google Shape;16502;gaf91f46ebb_3_9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89445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05646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6" name="Google Shape;18176;gb728c15637_0_8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7" name="Google Shape;18177;gb728c15637_0_8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99255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12245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Google Shape;16386;gb630260493_0_12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87" name="Google Shape;16387;gb630260493_0_12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34356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11290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8" name="Google Shape;16448;gaf91f46ebb_3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49" name="Google Shape;16449;gaf91f46ebb_3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2643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202050" y="-73200"/>
            <a:ext cx="9597024" cy="1110748"/>
          </a:xfrm>
          <a:custGeom>
            <a:avLst/>
            <a:gdLst/>
            <a:ahLst/>
            <a:cxnLst/>
            <a:rect l="l" t="t" r="r" b="b"/>
            <a:pathLst>
              <a:path w="54268" h="6281" extrusionOk="0">
                <a:moveTo>
                  <a:pt x="0" y="1"/>
                </a:moveTo>
                <a:lnTo>
                  <a:pt x="0" y="4265"/>
                </a:lnTo>
                <a:cubicBezTo>
                  <a:pt x="2100" y="3187"/>
                  <a:pt x="4340" y="2538"/>
                  <a:pt x="6598" y="2538"/>
                </a:cubicBezTo>
                <a:cubicBezTo>
                  <a:pt x="7618" y="2538"/>
                  <a:pt x="8642" y="2671"/>
                  <a:pt x="9658" y="2955"/>
                </a:cubicBezTo>
                <a:cubicBezTo>
                  <a:pt x="13958" y="4206"/>
                  <a:pt x="18120" y="5138"/>
                  <a:pt x="22427" y="5138"/>
                </a:cubicBezTo>
                <a:cubicBezTo>
                  <a:pt x="23685" y="5138"/>
                  <a:pt x="24955" y="5059"/>
                  <a:pt x="26245" y="4885"/>
                </a:cubicBezTo>
                <a:cubicBezTo>
                  <a:pt x="31311" y="4149"/>
                  <a:pt x="36253" y="2228"/>
                  <a:pt x="41252" y="2228"/>
                </a:cubicBezTo>
                <a:cubicBezTo>
                  <a:pt x="43108" y="2228"/>
                  <a:pt x="44972" y="2493"/>
                  <a:pt x="46852" y="3181"/>
                </a:cubicBezTo>
                <a:cubicBezTo>
                  <a:pt x="49401" y="4085"/>
                  <a:pt x="51811" y="5267"/>
                  <a:pt x="54268" y="6281"/>
                </a:cubicBezTo>
                <a:lnTo>
                  <a:pt x="5426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545975" y="4411264"/>
            <a:ext cx="10593842" cy="1334805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2039250" y="1360450"/>
            <a:ext cx="5065500" cy="19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200" b="1"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681850" y="3399350"/>
            <a:ext cx="3780300" cy="38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1600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2722726" y="-103208"/>
            <a:ext cx="3825965" cy="1188428"/>
            <a:chOff x="2722726" y="-103208"/>
            <a:chExt cx="3825965" cy="1188428"/>
          </a:xfrm>
        </p:grpSpPr>
        <p:sp>
          <p:nvSpPr>
            <p:cNvPr id="14" name="Google Shape;14;p2"/>
            <p:cNvSpPr/>
            <p:nvPr/>
          </p:nvSpPr>
          <p:spPr>
            <a:xfrm rot="-708086" flipH="1">
              <a:off x="2932747" y="738568"/>
              <a:ext cx="29405" cy="38732"/>
            </a:xfrm>
            <a:custGeom>
              <a:avLst/>
              <a:gdLst/>
              <a:ahLst/>
              <a:cxnLst/>
              <a:rect l="l" t="t" r="r" b="b"/>
              <a:pathLst>
                <a:path w="186" h="245" extrusionOk="0">
                  <a:moveTo>
                    <a:pt x="99" y="0"/>
                  </a:moveTo>
                  <a:cubicBezTo>
                    <a:pt x="88" y="0"/>
                    <a:pt x="77" y="3"/>
                    <a:pt x="64" y="9"/>
                  </a:cubicBezTo>
                  <a:cubicBezTo>
                    <a:pt x="0" y="43"/>
                    <a:pt x="6" y="107"/>
                    <a:pt x="17" y="171"/>
                  </a:cubicBezTo>
                  <a:cubicBezTo>
                    <a:pt x="17" y="182"/>
                    <a:pt x="23" y="194"/>
                    <a:pt x="29" y="211"/>
                  </a:cubicBezTo>
                  <a:cubicBezTo>
                    <a:pt x="38" y="233"/>
                    <a:pt x="59" y="245"/>
                    <a:pt x="80" y="245"/>
                  </a:cubicBezTo>
                  <a:cubicBezTo>
                    <a:pt x="99" y="245"/>
                    <a:pt x="117" y="236"/>
                    <a:pt x="128" y="217"/>
                  </a:cubicBezTo>
                  <a:cubicBezTo>
                    <a:pt x="151" y="171"/>
                    <a:pt x="168" y="124"/>
                    <a:pt x="185" y="78"/>
                  </a:cubicBezTo>
                  <a:cubicBezTo>
                    <a:pt x="167" y="41"/>
                    <a:pt x="14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-708086" flipH="1">
              <a:off x="2994512" y="132829"/>
              <a:ext cx="99122" cy="180222"/>
            </a:xfrm>
            <a:custGeom>
              <a:avLst/>
              <a:gdLst/>
              <a:ahLst/>
              <a:cxnLst/>
              <a:rect l="l" t="t" r="r" b="b"/>
              <a:pathLst>
                <a:path w="627" h="1140" extrusionOk="0">
                  <a:moveTo>
                    <a:pt x="444" y="0"/>
                  </a:moveTo>
                  <a:cubicBezTo>
                    <a:pt x="409" y="0"/>
                    <a:pt x="369" y="14"/>
                    <a:pt x="331" y="44"/>
                  </a:cubicBezTo>
                  <a:cubicBezTo>
                    <a:pt x="233" y="113"/>
                    <a:pt x="163" y="229"/>
                    <a:pt x="36" y="264"/>
                  </a:cubicBezTo>
                  <a:cubicBezTo>
                    <a:pt x="18" y="270"/>
                    <a:pt x="12" y="287"/>
                    <a:pt x="1" y="298"/>
                  </a:cubicBezTo>
                  <a:cubicBezTo>
                    <a:pt x="27" y="380"/>
                    <a:pt x="39" y="412"/>
                    <a:pt x="70" y="412"/>
                  </a:cubicBezTo>
                  <a:cubicBezTo>
                    <a:pt x="87" y="412"/>
                    <a:pt x="110" y="402"/>
                    <a:pt x="146" y="385"/>
                  </a:cubicBezTo>
                  <a:cubicBezTo>
                    <a:pt x="178" y="367"/>
                    <a:pt x="213" y="358"/>
                    <a:pt x="248" y="358"/>
                  </a:cubicBezTo>
                  <a:cubicBezTo>
                    <a:pt x="300" y="358"/>
                    <a:pt x="351" y="378"/>
                    <a:pt x="389" y="420"/>
                  </a:cubicBezTo>
                  <a:cubicBezTo>
                    <a:pt x="256" y="513"/>
                    <a:pt x="343" y="681"/>
                    <a:pt x="267" y="791"/>
                  </a:cubicBezTo>
                  <a:cubicBezTo>
                    <a:pt x="267" y="797"/>
                    <a:pt x="273" y="808"/>
                    <a:pt x="273" y="808"/>
                  </a:cubicBezTo>
                  <a:cubicBezTo>
                    <a:pt x="320" y="837"/>
                    <a:pt x="308" y="866"/>
                    <a:pt x="285" y="907"/>
                  </a:cubicBezTo>
                  <a:cubicBezTo>
                    <a:pt x="273" y="936"/>
                    <a:pt x="262" y="965"/>
                    <a:pt x="262" y="994"/>
                  </a:cubicBezTo>
                  <a:cubicBezTo>
                    <a:pt x="256" y="1074"/>
                    <a:pt x="301" y="1140"/>
                    <a:pt x="358" y="1140"/>
                  </a:cubicBezTo>
                  <a:cubicBezTo>
                    <a:pt x="362" y="1140"/>
                    <a:pt x="367" y="1139"/>
                    <a:pt x="372" y="1139"/>
                  </a:cubicBezTo>
                  <a:cubicBezTo>
                    <a:pt x="464" y="1121"/>
                    <a:pt x="441" y="1052"/>
                    <a:pt x="430" y="994"/>
                  </a:cubicBezTo>
                  <a:cubicBezTo>
                    <a:pt x="418" y="878"/>
                    <a:pt x="401" y="768"/>
                    <a:pt x="488" y="669"/>
                  </a:cubicBezTo>
                  <a:cubicBezTo>
                    <a:pt x="528" y="617"/>
                    <a:pt x="488" y="559"/>
                    <a:pt x="499" y="501"/>
                  </a:cubicBezTo>
                  <a:lnTo>
                    <a:pt x="624" y="473"/>
                  </a:lnTo>
                  <a:lnTo>
                    <a:pt x="624" y="473"/>
                  </a:lnTo>
                  <a:cubicBezTo>
                    <a:pt x="625" y="475"/>
                    <a:pt x="626" y="476"/>
                    <a:pt x="627" y="478"/>
                  </a:cubicBezTo>
                  <a:lnTo>
                    <a:pt x="627" y="472"/>
                  </a:lnTo>
                  <a:lnTo>
                    <a:pt x="624" y="473"/>
                  </a:lnTo>
                  <a:lnTo>
                    <a:pt x="624" y="473"/>
                  </a:lnTo>
                  <a:cubicBezTo>
                    <a:pt x="579" y="358"/>
                    <a:pt x="551" y="233"/>
                    <a:pt x="540" y="107"/>
                  </a:cubicBezTo>
                  <a:cubicBezTo>
                    <a:pt x="540" y="36"/>
                    <a:pt x="498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 rot="1991911" flipH="1">
              <a:off x="6038471" y="561891"/>
              <a:ext cx="101809" cy="55015"/>
            </a:xfrm>
            <a:custGeom>
              <a:avLst/>
              <a:gdLst/>
              <a:ahLst/>
              <a:cxnLst/>
              <a:rect l="l" t="t" r="r" b="b"/>
              <a:pathLst>
                <a:path w="644" h="348" extrusionOk="0">
                  <a:moveTo>
                    <a:pt x="545" y="0"/>
                  </a:moveTo>
                  <a:cubicBezTo>
                    <a:pt x="538" y="0"/>
                    <a:pt x="530" y="2"/>
                    <a:pt x="522" y="5"/>
                  </a:cubicBezTo>
                  <a:cubicBezTo>
                    <a:pt x="453" y="34"/>
                    <a:pt x="354" y="34"/>
                    <a:pt x="308" y="81"/>
                  </a:cubicBezTo>
                  <a:cubicBezTo>
                    <a:pt x="276" y="116"/>
                    <a:pt x="232" y="135"/>
                    <a:pt x="189" y="135"/>
                  </a:cubicBezTo>
                  <a:cubicBezTo>
                    <a:pt x="168" y="135"/>
                    <a:pt x="147" y="131"/>
                    <a:pt x="128" y="121"/>
                  </a:cubicBezTo>
                  <a:cubicBezTo>
                    <a:pt x="119" y="118"/>
                    <a:pt x="109" y="116"/>
                    <a:pt x="100" y="116"/>
                  </a:cubicBezTo>
                  <a:cubicBezTo>
                    <a:pt x="63" y="116"/>
                    <a:pt x="27" y="142"/>
                    <a:pt x="18" y="179"/>
                  </a:cubicBezTo>
                  <a:cubicBezTo>
                    <a:pt x="1" y="225"/>
                    <a:pt x="24" y="278"/>
                    <a:pt x="64" y="295"/>
                  </a:cubicBezTo>
                  <a:cubicBezTo>
                    <a:pt x="95" y="319"/>
                    <a:pt x="129" y="330"/>
                    <a:pt x="164" y="330"/>
                  </a:cubicBezTo>
                  <a:cubicBezTo>
                    <a:pt x="189" y="330"/>
                    <a:pt x="214" y="324"/>
                    <a:pt x="238" y="312"/>
                  </a:cubicBezTo>
                  <a:cubicBezTo>
                    <a:pt x="260" y="305"/>
                    <a:pt x="278" y="295"/>
                    <a:pt x="298" y="295"/>
                  </a:cubicBezTo>
                  <a:cubicBezTo>
                    <a:pt x="310" y="295"/>
                    <a:pt x="322" y="298"/>
                    <a:pt x="337" y="307"/>
                  </a:cubicBezTo>
                  <a:cubicBezTo>
                    <a:pt x="392" y="334"/>
                    <a:pt x="454" y="347"/>
                    <a:pt x="516" y="347"/>
                  </a:cubicBezTo>
                  <a:cubicBezTo>
                    <a:pt x="559" y="347"/>
                    <a:pt x="602" y="341"/>
                    <a:pt x="644" y="330"/>
                  </a:cubicBezTo>
                  <a:lnTo>
                    <a:pt x="644" y="330"/>
                  </a:lnTo>
                  <a:cubicBezTo>
                    <a:pt x="644" y="332"/>
                    <a:pt x="644" y="334"/>
                    <a:pt x="644" y="335"/>
                  </a:cubicBezTo>
                  <a:lnTo>
                    <a:pt x="644" y="330"/>
                  </a:lnTo>
                  <a:cubicBezTo>
                    <a:pt x="644" y="330"/>
                    <a:pt x="644" y="330"/>
                    <a:pt x="644" y="330"/>
                  </a:cubicBezTo>
                  <a:lnTo>
                    <a:pt x="644" y="330"/>
                  </a:lnTo>
                  <a:cubicBezTo>
                    <a:pt x="643" y="251"/>
                    <a:pt x="637" y="171"/>
                    <a:pt x="621" y="92"/>
                  </a:cubicBezTo>
                  <a:cubicBezTo>
                    <a:pt x="611" y="48"/>
                    <a:pt x="584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 rot="-708086" flipH="1">
              <a:off x="3212030" y="75009"/>
              <a:ext cx="42210" cy="67662"/>
            </a:xfrm>
            <a:custGeom>
              <a:avLst/>
              <a:gdLst/>
              <a:ahLst/>
              <a:cxnLst/>
              <a:rect l="l" t="t" r="r" b="b"/>
              <a:pathLst>
                <a:path w="267" h="428" extrusionOk="0">
                  <a:moveTo>
                    <a:pt x="166" y="1"/>
                  </a:moveTo>
                  <a:cubicBezTo>
                    <a:pt x="144" y="1"/>
                    <a:pt x="121" y="9"/>
                    <a:pt x="105" y="28"/>
                  </a:cubicBezTo>
                  <a:cubicBezTo>
                    <a:pt x="35" y="86"/>
                    <a:pt x="0" y="185"/>
                    <a:pt x="23" y="272"/>
                  </a:cubicBezTo>
                  <a:cubicBezTo>
                    <a:pt x="29" y="300"/>
                    <a:pt x="29" y="318"/>
                    <a:pt x="35" y="329"/>
                  </a:cubicBezTo>
                  <a:cubicBezTo>
                    <a:pt x="52" y="382"/>
                    <a:pt x="81" y="428"/>
                    <a:pt x="133" y="428"/>
                  </a:cubicBezTo>
                  <a:cubicBezTo>
                    <a:pt x="191" y="428"/>
                    <a:pt x="209" y="387"/>
                    <a:pt x="226" y="341"/>
                  </a:cubicBezTo>
                  <a:cubicBezTo>
                    <a:pt x="255" y="260"/>
                    <a:pt x="267" y="173"/>
                    <a:pt x="255" y="92"/>
                  </a:cubicBezTo>
                  <a:cubicBezTo>
                    <a:pt x="259" y="37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rot="-708086" flipH="1">
              <a:off x="3063048" y="35007"/>
              <a:ext cx="48691" cy="64342"/>
            </a:xfrm>
            <a:custGeom>
              <a:avLst/>
              <a:gdLst/>
              <a:ahLst/>
              <a:cxnLst/>
              <a:rect l="l" t="t" r="r" b="b"/>
              <a:pathLst>
                <a:path w="308" h="407" extrusionOk="0">
                  <a:moveTo>
                    <a:pt x="196" y="0"/>
                  </a:moveTo>
                  <a:cubicBezTo>
                    <a:pt x="157" y="0"/>
                    <a:pt x="120" y="27"/>
                    <a:pt x="88" y="59"/>
                  </a:cubicBezTo>
                  <a:cubicBezTo>
                    <a:pt x="30" y="117"/>
                    <a:pt x="1" y="198"/>
                    <a:pt x="12" y="279"/>
                  </a:cubicBezTo>
                  <a:cubicBezTo>
                    <a:pt x="18" y="319"/>
                    <a:pt x="30" y="366"/>
                    <a:pt x="41" y="406"/>
                  </a:cubicBezTo>
                  <a:lnTo>
                    <a:pt x="35" y="406"/>
                  </a:lnTo>
                  <a:cubicBezTo>
                    <a:pt x="40" y="407"/>
                    <a:pt x="45" y="407"/>
                    <a:pt x="49" y="407"/>
                  </a:cubicBezTo>
                  <a:cubicBezTo>
                    <a:pt x="107" y="407"/>
                    <a:pt x="159" y="373"/>
                    <a:pt x="180" y="314"/>
                  </a:cubicBezTo>
                  <a:cubicBezTo>
                    <a:pt x="203" y="267"/>
                    <a:pt x="232" y="215"/>
                    <a:pt x="256" y="169"/>
                  </a:cubicBezTo>
                  <a:cubicBezTo>
                    <a:pt x="273" y="117"/>
                    <a:pt x="308" y="53"/>
                    <a:pt x="250" y="18"/>
                  </a:cubicBezTo>
                  <a:cubicBezTo>
                    <a:pt x="232" y="6"/>
                    <a:pt x="214" y="0"/>
                    <a:pt x="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 rot="-708086" flipH="1">
              <a:off x="3285748" y="312808"/>
              <a:ext cx="41419" cy="56596"/>
            </a:xfrm>
            <a:custGeom>
              <a:avLst/>
              <a:gdLst/>
              <a:ahLst/>
              <a:cxnLst/>
              <a:rect l="l" t="t" r="r" b="b"/>
              <a:pathLst>
                <a:path w="262" h="358" extrusionOk="0">
                  <a:moveTo>
                    <a:pt x="117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19"/>
                    <a:pt x="1" y="77"/>
                    <a:pt x="12" y="140"/>
                  </a:cubicBezTo>
                  <a:cubicBezTo>
                    <a:pt x="12" y="210"/>
                    <a:pt x="47" y="274"/>
                    <a:pt x="93" y="326"/>
                  </a:cubicBezTo>
                  <a:cubicBezTo>
                    <a:pt x="113" y="345"/>
                    <a:pt x="141" y="357"/>
                    <a:pt x="169" y="357"/>
                  </a:cubicBezTo>
                  <a:cubicBezTo>
                    <a:pt x="183" y="357"/>
                    <a:pt x="196" y="354"/>
                    <a:pt x="209" y="349"/>
                  </a:cubicBezTo>
                  <a:cubicBezTo>
                    <a:pt x="238" y="331"/>
                    <a:pt x="261" y="302"/>
                    <a:pt x="256" y="262"/>
                  </a:cubicBezTo>
                  <a:cubicBezTo>
                    <a:pt x="256" y="221"/>
                    <a:pt x="250" y="181"/>
                    <a:pt x="244" y="140"/>
                  </a:cubicBezTo>
                  <a:cubicBezTo>
                    <a:pt x="244" y="129"/>
                    <a:pt x="238" y="111"/>
                    <a:pt x="238" y="100"/>
                  </a:cubicBezTo>
                  <a:cubicBezTo>
                    <a:pt x="222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 rot="-708086" flipH="1">
              <a:off x="3152123" y="216915"/>
              <a:ext cx="49640" cy="52170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140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32"/>
                    <a:pt x="0" y="125"/>
                    <a:pt x="29" y="200"/>
                  </a:cubicBezTo>
                  <a:cubicBezTo>
                    <a:pt x="45" y="274"/>
                    <a:pt x="114" y="329"/>
                    <a:pt x="188" y="329"/>
                  </a:cubicBezTo>
                  <a:cubicBezTo>
                    <a:pt x="195" y="329"/>
                    <a:pt x="202" y="329"/>
                    <a:pt x="209" y="328"/>
                  </a:cubicBezTo>
                  <a:cubicBezTo>
                    <a:pt x="279" y="316"/>
                    <a:pt x="313" y="229"/>
                    <a:pt x="273" y="171"/>
                  </a:cubicBezTo>
                  <a:cubicBezTo>
                    <a:pt x="242" y="59"/>
                    <a:pt x="198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 rot="-708086" flipH="1">
              <a:off x="3190616" y="-21779"/>
              <a:ext cx="53118" cy="53592"/>
            </a:xfrm>
            <a:custGeom>
              <a:avLst/>
              <a:gdLst/>
              <a:ahLst/>
              <a:cxnLst/>
              <a:rect l="l" t="t" r="r" b="b"/>
              <a:pathLst>
                <a:path w="336" h="339" extrusionOk="0">
                  <a:moveTo>
                    <a:pt x="234" y="1"/>
                  </a:moveTo>
                  <a:cubicBezTo>
                    <a:pt x="226" y="1"/>
                    <a:pt x="218" y="2"/>
                    <a:pt x="209" y="4"/>
                  </a:cubicBezTo>
                  <a:cubicBezTo>
                    <a:pt x="146" y="16"/>
                    <a:pt x="1" y="213"/>
                    <a:pt x="12" y="282"/>
                  </a:cubicBezTo>
                  <a:cubicBezTo>
                    <a:pt x="21" y="322"/>
                    <a:pt x="44" y="338"/>
                    <a:pt x="75" y="338"/>
                  </a:cubicBezTo>
                  <a:cubicBezTo>
                    <a:pt x="84" y="338"/>
                    <a:pt x="94" y="337"/>
                    <a:pt x="105" y="334"/>
                  </a:cubicBezTo>
                  <a:cubicBezTo>
                    <a:pt x="209" y="294"/>
                    <a:pt x="290" y="207"/>
                    <a:pt x="325" y="103"/>
                  </a:cubicBezTo>
                  <a:cubicBezTo>
                    <a:pt x="335" y="47"/>
                    <a:pt x="289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-708086" flipH="1">
              <a:off x="3089755" y="452663"/>
              <a:ext cx="52328" cy="48534"/>
            </a:xfrm>
            <a:custGeom>
              <a:avLst/>
              <a:gdLst/>
              <a:ahLst/>
              <a:cxnLst/>
              <a:rect l="l" t="t" r="r" b="b"/>
              <a:pathLst>
                <a:path w="331" h="307" extrusionOk="0">
                  <a:moveTo>
                    <a:pt x="233" y="1"/>
                  </a:moveTo>
                  <a:cubicBezTo>
                    <a:pt x="215" y="1"/>
                    <a:pt x="195" y="6"/>
                    <a:pt x="174" y="13"/>
                  </a:cubicBezTo>
                  <a:cubicBezTo>
                    <a:pt x="82" y="30"/>
                    <a:pt x="12" y="105"/>
                    <a:pt x="1" y="192"/>
                  </a:cubicBezTo>
                  <a:cubicBezTo>
                    <a:pt x="1" y="239"/>
                    <a:pt x="24" y="273"/>
                    <a:pt x="58" y="297"/>
                  </a:cubicBezTo>
                  <a:cubicBezTo>
                    <a:pt x="71" y="303"/>
                    <a:pt x="85" y="306"/>
                    <a:pt x="99" y="306"/>
                  </a:cubicBezTo>
                  <a:cubicBezTo>
                    <a:pt x="124" y="306"/>
                    <a:pt x="150" y="296"/>
                    <a:pt x="169" y="273"/>
                  </a:cubicBezTo>
                  <a:cubicBezTo>
                    <a:pt x="192" y="233"/>
                    <a:pt x="221" y="204"/>
                    <a:pt x="261" y="175"/>
                  </a:cubicBezTo>
                  <a:cubicBezTo>
                    <a:pt x="308" y="152"/>
                    <a:pt x="331" y="94"/>
                    <a:pt x="302" y="47"/>
                  </a:cubicBezTo>
                  <a:cubicBezTo>
                    <a:pt x="284" y="13"/>
                    <a:pt x="260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rot="-708086" flipH="1">
              <a:off x="3098721" y="-16380"/>
              <a:ext cx="45055" cy="43633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69" y="0"/>
                  </a:moveTo>
                  <a:cubicBezTo>
                    <a:pt x="155" y="0"/>
                    <a:pt x="141" y="2"/>
                    <a:pt x="128" y="7"/>
                  </a:cubicBezTo>
                  <a:cubicBezTo>
                    <a:pt x="47" y="25"/>
                    <a:pt x="1" y="106"/>
                    <a:pt x="18" y="187"/>
                  </a:cubicBezTo>
                  <a:cubicBezTo>
                    <a:pt x="28" y="242"/>
                    <a:pt x="78" y="276"/>
                    <a:pt x="129" y="276"/>
                  </a:cubicBezTo>
                  <a:cubicBezTo>
                    <a:pt x="136" y="276"/>
                    <a:pt x="144" y="275"/>
                    <a:pt x="151" y="274"/>
                  </a:cubicBezTo>
                  <a:cubicBezTo>
                    <a:pt x="232" y="245"/>
                    <a:pt x="284" y="169"/>
                    <a:pt x="279" y="88"/>
                  </a:cubicBezTo>
                  <a:cubicBezTo>
                    <a:pt x="270" y="33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 rot="-708086" flipH="1">
              <a:off x="3304610" y="411839"/>
              <a:ext cx="39680" cy="48534"/>
            </a:xfrm>
            <a:custGeom>
              <a:avLst/>
              <a:gdLst/>
              <a:ahLst/>
              <a:cxnLst/>
              <a:rect l="l" t="t" r="r" b="b"/>
              <a:pathLst>
                <a:path w="251" h="307" extrusionOk="0">
                  <a:moveTo>
                    <a:pt x="156" y="1"/>
                  </a:moveTo>
                  <a:cubicBezTo>
                    <a:pt x="152" y="1"/>
                    <a:pt x="149" y="1"/>
                    <a:pt x="146" y="2"/>
                  </a:cubicBezTo>
                  <a:cubicBezTo>
                    <a:pt x="76" y="13"/>
                    <a:pt x="53" y="71"/>
                    <a:pt x="24" y="129"/>
                  </a:cubicBezTo>
                  <a:cubicBezTo>
                    <a:pt x="1" y="175"/>
                    <a:pt x="7" y="227"/>
                    <a:pt x="42" y="268"/>
                  </a:cubicBezTo>
                  <a:cubicBezTo>
                    <a:pt x="64" y="293"/>
                    <a:pt x="95" y="306"/>
                    <a:pt x="125" y="306"/>
                  </a:cubicBezTo>
                  <a:cubicBezTo>
                    <a:pt x="157" y="306"/>
                    <a:pt x="189" y="292"/>
                    <a:pt x="210" y="262"/>
                  </a:cubicBezTo>
                  <a:cubicBezTo>
                    <a:pt x="239" y="216"/>
                    <a:pt x="250" y="158"/>
                    <a:pt x="244" y="106"/>
                  </a:cubicBezTo>
                  <a:cubicBezTo>
                    <a:pt x="239" y="41"/>
                    <a:pt x="203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 rot="-708086" flipH="1">
              <a:off x="3268793" y="236187"/>
              <a:ext cx="52328" cy="37151"/>
            </a:xfrm>
            <a:custGeom>
              <a:avLst/>
              <a:gdLst/>
              <a:ahLst/>
              <a:cxnLst/>
              <a:rect l="l" t="t" r="r" b="b"/>
              <a:pathLst>
                <a:path w="331" h="235" extrusionOk="0">
                  <a:moveTo>
                    <a:pt x="112" y="0"/>
                  </a:moveTo>
                  <a:cubicBezTo>
                    <a:pt x="71" y="0"/>
                    <a:pt x="39" y="20"/>
                    <a:pt x="23" y="55"/>
                  </a:cubicBezTo>
                  <a:cubicBezTo>
                    <a:pt x="0" y="118"/>
                    <a:pt x="35" y="188"/>
                    <a:pt x="99" y="217"/>
                  </a:cubicBezTo>
                  <a:cubicBezTo>
                    <a:pt x="125" y="228"/>
                    <a:pt x="154" y="235"/>
                    <a:pt x="181" y="235"/>
                  </a:cubicBezTo>
                  <a:cubicBezTo>
                    <a:pt x="197" y="235"/>
                    <a:pt x="212" y="233"/>
                    <a:pt x="226" y="229"/>
                  </a:cubicBezTo>
                  <a:cubicBezTo>
                    <a:pt x="284" y="217"/>
                    <a:pt x="319" y="188"/>
                    <a:pt x="325" y="147"/>
                  </a:cubicBezTo>
                  <a:cubicBezTo>
                    <a:pt x="331" y="101"/>
                    <a:pt x="284" y="72"/>
                    <a:pt x="261" y="61"/>
                  </a:cubicBezTo>
                  <a:cubicBezTo>
                    <a:pt x="232" y="43"/>
                    <a:pt x="209" y="26"/>
                    <a:pt x="180" y="14"/>
                  </a:cubicBezTo>
                  <a:cubicBezTo>
                    <a:pt x="155" y="5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 rot="-708086" flipH="1">
              <a:off x="2980453" y="-48923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9" y="1"/>
                  </a:moveTo>
                  <a:cubicBezTo>
                    <a:pt x="182" y="1"/>
                    <a:pt x="176" y="2"/>
                    <a:pt x="169" y="3"/>
                  </a:cubicBezTo>
                  <a:cubicBezTo>
                    <a:pt x="76" y="20"/>
                    <a:pt x="1" y="102"/>
                    <a:pt x="12" y="177"/>
                  </a:cubicBezTo>
                  <a:cubicBezTo>
                    <a:pt x="23" y="231"/>
                    <a:pt x="69" y="264"/>
                    <a:pt x="122" y="264"/>
                  </a:cubicBezTo>
                  <a:cubicBezTo>
                    <a:pt x="126" y="264"/>
                    <a:pt x="130" y="264"/>
                    <a:pt x="134" y="264"/>
                  </a:cubicBezTo>
                  <a:cubicBezTo>
                    <a:pt x="221" y="246"/>
                    <a:pt x="279" y="171"/>
                    <a:pt x="273" y="78"/>
                  </a:cubicBezTo>
                  <a:cubicBezTo>
                    <a:pt x="273" y="33"/>
                    <a:pt x="234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 rot="1991911" flipH="1">
              <a:off x="5958362" y="804765"/>
              <a:ext cx="30353" cy="52960"/>
            </a:xfrm>
            <a:custGeom>
              <a:avLst/>
              <a:gdLst/>
              <a:ahLst/>
              <a:cxnLst/>
              <a:rect l="l" t="t" r="r" b="b"/>
              <a:pathLst>
                <a:path w="192" h="335" extrusionOk="0">
                  <a:moveTo>
                    <a:pt x="99" y="1"/>
                  </a:moveTo>
                  <a:cubicBezTo>
                    <a:pt x="52" y="1"/>
                    <a:pt x="18" y="30"/>
                    <a:pt x="18" y="76"/>
                  </a:cubicBezTo>
                  <a:cubicBezTo>
                    <a:pt x="0" y="146"/>
                    <a:pt x="6" y="227"/>
                    <a:pt x="41" y="290"/>
                  </a:cubicBezTo>
                  <a:cubicBezTo>
                    <a:pt x="55" y="318"/>
                    <a:pt x="79" y="334"/>
                    <a:pt x="106" y="334"/>
                  </a:cubicBezTo>
                  <a:cubicBezTo>
                    <a:pt x="113" y="334"/>
                    <a:pt x="121" y="333"/>
                    <a:pt x="128" y="331"/>
                  </a:cubicBezTo>
                  <a:cubicBezTo>
                    <a:pt x="163" y="325"/>
                    <a:pt x="192" y="296"/>
                    <a:pt x="192" y="261"/>
                  </a:cubicBezTo>
                  <a:cubicBezTo>
                    <a:pt x="192" y="221"/>
                    <a:pt x="186" y="180"/>
                    <a:pt x="180" y="146"/>
                  </a:cubicBezTo>
                  <a:lnTo>
                    <a:pt x="174" y="146"/>
                  </a:lnTo>
                  <a:cubicBezTo>
                    <a:pt x="174" y="122"/>
                    <a:pt x="168" y="99"/>
                    <a:pt x="163" y="76"/>
                  </a:cubicBezTo>
                  <a:cubicBezTo>
                    <a:pt x="151" y="35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 rot="-708086" flipH="1">
              <a:off x="3400761" y="537271"/>
              <a:ext cx="48691" cy="41578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235" y="1"/>
                  </a:moveTo>
                  <a:cubicBezTo>
                    <a:pt x="176" y="1"/>
                    <a:pt x="135" y="54"/>
                    <a:pt x="87" y="83"/>
                  </a:cubicBezTo>
                  <a:cubicBezTo>
                    <a:pt x="0" y="129"/>
                    <a:pt x="29" y="262"/>
                    <a:pt x="133" y="262"/>
                  </a:cubicBezTo>
                  <a:cubicBezTo>
                    <a:pt x="232" y="245"/>
                    <a:pt x="307" y="158"/>
                    <a:pt x="307" y="54"/>
                  </a:cubicBezTo>
                  <a:cubicBezTo>
                    <a:pt x="301" y="31"/>
                    <a:pt x="290" y="19"/>
                    <a:pt x="272" y="8"/>
                  </a:cubicBezTo>
                  <a:cubicBezTo>
                    <a:pt x="259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 rot="1991911" flipH="1">
              <a:off x="5875566" y="671498"/>
              <a:ext cx="44107" cy="42684"/>
            </a:xfrm>
            <a:custGeom>
              <a:avLst/>
              <a:gdLst/>
              <a:ahLst/>
              <a:cxnLst/>
              <a:rect l="l" t="t" r="r" b="b"/>
              <a:pathLst>
                <a:path w="279" h="270" extrusionOk="0">
                  <a:moveTo>
                    <a:pt x="128" y="1"/>
                  </a:moveTo>
                  <a:cubicBezTo>
                    <a:pt x="64" y="6"/>
                    <a:pt x="18" y="18"/>
                    <a:pt x="6" y="70"/>
                  </a:cubicBezTo>
                  <a:cubicBezTo>
                    <a:pt x="0" y="128"/>
                    <a:pt x="6" y="192"/>
                    <a:pt x="18" y="250"/>
                  </a:cubicBezTo>
                  <a:cubicBezTo>
                    <a:pt x="21" y="261"/>
                    <a:pt x="32" y="270"/>
                    <a:pt x="45" y="270"/>
                  </a:cubicBezTo>
                  <a:cubicBezTo>
                    <a:pt x="51" y="270"/>
                    <a:pt x="58" y="267"/>
                    <a:pt x="64" y="261"/>
                  </a:cubicBezTo>
                  <a:cubicBezTo>
                    <a:pt x="116" y="221"/>
                    <a:pt x="168" y="186"/>
                    <a:pt x="220" y="157"/>
                  </a:cubicBezTo>
                  <a:cubicBezTo>
                    <a:pt x="278" y="116"/>
                    <a:pt x="261" y="29"/>
                    <a:pt x="197" y="12"/>
                  </a:cubicBezTo>
                  <a:cubicBezTo>
                    <a:pt x="174" y="1"/>
                    <a:pt x="151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 rot="-708086" flipH="1">
              <a:off x="3404875" y="11074"/>
              <a:ext cx="40471" cy="44581"/>
            </a:xfrm>
            <a:custGeom>
              <a:avLst/>
              <a:gdLst/>
              <a:ahLst/>
              <a:cxnLst/>
              <a:rect l="l" t="t" r="r" b="b"/>
              <a:pathLst>
                <a:path w="256" h="282" extrusionOk="0">
                  <a:moveTo>
                    <a:pt x="140" y="0"/>
                  </a:moveTo>
                  <a:cubicBezTo>
                    <a:pt x="134" y="0"/>
                    <a:pt x="128" y="1"/>
                    <a:pt x="122" y="3"/>
                  </a:cubicBezTo>
                  <a:cubicBezTo>
                    <a:pt x="41" y="32"/>
                    <a:pt x="0" y="119"/>
                    <a:pt x="29" y="194"/>
                  </a:cubicBezTo>
                  <a:cubicBezTo>
                    <a:pt x="34" y="248"/>
                    <a:pt x="85" y="281"/>
                    <a:pt x="138" y="281"/>
                  </a:cubicBezTo>
                  <a:cubicBezTo>
                    <a:pt x="142" y="281"/>
                    <a:pt x="147" y="281"/>
                    <a:pt x="151" y="281"/>
                  </a:cubicBezTo>
                  <a:cubicBezTo>
                    <a:pt x="209" y="269"/>
                    <a:pt x="255" y="153"/>
                    <a:pt x="232" y="78"/>
                  </a:cubicBezTo>
                  <a:cubicBezTo>
                    <a:pt x="222" y="33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 rot="1991911" flipH="1">
              <a:off x="6051945" y="648637"/>
              <a:ext cx="44107" cy="38732"/>
            </a:xfrm>
            <a:custGeom>
              <a:avLst/>
              <a:gdLst/>
              <a:ahLst/>
              <a:cxnLst/>
              <a:rect l="l" t="t" r="r" b="b"/>
              <a:pathLst>
                <a:path w="279" h="245" extrusionOk="0">
                  <a:moveTo>
                    <a:pt x="100" y="0"/>
                  </a:moveTo>
                  <a:cubicBezTo>
                    <a:pt x="91" y="0"/>
                    <a:pt x="83" y="2"/>
                    <a:pt x="76" y="5"/>
                  </a:cubicBezTo>
                  <a:cubicBezTo>
                    <a:pt x="24" y="22"/>
                    <a:pt x="1" y="80"/>
                    <a:pt x="18" y="127"/>
                  </a:cubicBezTo>
                  <a:cubicBezTo>
                    <a:pt x="39" y="199"/>
                    <a:pt x="102" y="244"/>
                    <a:pt x="177" y="244"/>
                  </a:cubicBezTo>
                  <a:cubicBezTo>
                    <a:pt x="186" y="244"/>
                    <a:pt x="195" y="244"/>
                    <a:pt x="204" y="243"/>
                  </a:cubicBezTo>
                  <a:cubicBezTo>
                    <a:pt x="250" y="231"/>
                    <a:pt x="279" y="173"/>
                    <a:pt x="262" y="127"/>
                  </a:cubicBezTo>
                  <a:cubicBezTo>
                    <a:pt x="241" y="61"/>
                    <a:pt x="15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 rot="-708086" flipH="1">
              <a:off x="2939554" y="39838"/>
              <a:ext cx="44107" cy="37151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140" y="0"/>
                  </a:moveTo>
                  <a:cubicBezTo>
                    <a:pt x="129" y="0"/>
                    <a:pt x="117" y="2"/>
                    <a:pt x="105" y="4"/>
                  </a:cubicBezTo>
                  <a:cubicBezTo>
                    <a:pt x="41" y="16"/>
                    <a:pt x="1" y="80"/>
                    <a:pt x="18" y="143"/>
                  </a:cubicBezTo>
                  <a:cubicBezTo>
                    <a:pt x="33" y="197"/>
                    <a:pt x="84" y="234"/>
                    <a:pt x="142" y="234"/>
                  </a:cubicBezTo>
                  <a:cubicBezTo>
                    <a:pt x="153" y="234"/>
                    <a:pt x="164" y="233"/>
                    <a:pt x="175" y="230"/>
                  </a:cubicBezTo>
                  <a:cubicBezTo>
                    <a:pt x="233" y="219"/>
                    <a:pt x="279" y="161"/>
                    <a:pt x="273" y="97"/>
                  </a:cubicBezTo>
                  <a:cubicBezTo>
                    <a:pt x="258" y="38"/>
                    <a:pt x="20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 rot="-708086" flipH="1">
              <a:off x="3275699" y="78493"/>
              <a:ext cx="45055" cy="34464"/>
            </a:xfrm>
            <a:custGeom>
              <a:avLst/>
              <a:gdLst/>
              <a:ahLst/>
              <a:cxnLst/>
              <a:rect l="l" t="t" r="r" b="b"/>
              <a:pathLst>
                <a:path w="285" h="218" extrusionOk="0">
                  <a:moveTo>
                    <a:pt x="102" y="1"/>
                  </a:moveTo>
                  <a:cubicBezTo>
                    <a:pt x="97" y="1"/>
                    <a:pt x="92" y="1"/>
                    <a:pt x="87" y="1"/>
                  </a:cubicBezTo>
                  <a:cubicBezTo>
                    <a:pt x="35" y="13"/>
                    <a:pt x="1" y="71"/>
                    <a:pt x="18" y="129"/>
                  </a:cubicBezTo>
                  <a:cubicBezTo>
                    <a:pt x="36" y="184"/>
                    <a:pt x="87" y="217"/>
                    <a:pt x="142" y="217"/>
                  </a:cubicBezTo>
                  <a:cubicBezTo>
                    <a:pt x="157" y="217"/>
                    <a:pt x="171" y="215"/>
                    <a:pt x="186" y="210"/>
                  </a:cubicBezTo>
                  <a:cubicBezTo>
                    <a:pt x="238" y="198"/>
                    <a:pt x="284" y="175"/>
                    <a:pt x="267" y="106"/>
                  </a:cubicBezTo>
                  <a:cubicBezTo>
                    <a:pt x="234" y="40"/>
                    <a:pt x="171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 rot="-708086" flipH="1">
              <a:off x="3268806" y="-7367"/>
              <a:ext cx="44107" cy="32092"/>
            </a:xfrm>
            <a:custGeom>
              <a:avLst/>
              <a:gdLst/>
              <a:ahLst/>
              <a:cxnLst/>
              <a:rect l="l" t="t" r="r" b="b"/>
              <a:pathLst>
                <a:path w="279" h="203" extrusionOk="0">
                  <a:moveTo>
                    <a:pt x="171" y="1"/>
                  </a:moveTo>
                  <a:cubicBezTo>
                    <a:pt x="161" y="1"/>
                    <a:pt x="151" y="2"/>
                    <a:pt x="140" y="4"/>
                  </a:cubicBezTo>
                  <a:cubicBezTo>
                    <a:pt x="59" y="21"/>
                    <a:pt x="1" y="73"/>
                    <a:pt x="7" y="125"/>
                  </a:cubicBezTo>
                  <a:cubicBezTo>
                    <a:pt x="17" y="171"/>
                    <a:pt x="57" y="203"/>
                    <a:pt x="121" y="203"/>
                  </a:cubicBezTo>
                  <a:cubicBezTo>
                    <a:pt x="131" y="203"/>
                    <a:pt x="141" y="202"/>
                    <a:pt x="151" y="200"/>
                  </a:cubicBezTo>
                  <a:cubicBezTo>
                    <a:pt x="227" y="183"/>
                    <a:pt x="279" y="125"/>
                    <a:pt x="273" y="73"/>
                  </a:cubicBezTo>
                  <a:cubicBezTo>
                    <a:pt x="263" y="29"/>
                    <a:pt x="228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 rot="-708086" flipH="1">
              <a:off x="3034214" y="-6220"/>
              <a:ext cx="38732" cy="34147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34" y="1"/>
                  </a:moveTo>
                  <a:cubicBezTo>
                    <a:pt x="122" y="1"/>
                    <a:pt x="110" y="3"/>
                    <a:pt x="99" y="8"/>
                  </a:cubicBezTo>
                  <a:cubicBezTo>
                    <a:pt x="35" y="25"/>
                    <a:pt x="1" y="89"/>
                    <a:pt x="18" y="153"/>
                  </a:cubicBezTo>
                  <a:cubicBezTo>
                    <a:pt x="32" y="190"/>
                    <a:pt x="68" y="216"/>
                    <a:pt x="109" y="216"/>
                  </a:cubicBezTo>
                  <a:cubicBezTo>
                    <a:pt x="119" y="216"/>
                    <a:pt x="129" y="214"/>
                    <a:pt x="140" y="211"/>
                  </a:cubicBezTo>
                  <a:cubicBezTo>
                    <a:pt x="203" y="199"/>
                    <a:pt x="244" y="136"/>
                    <a:pt x="232" y="72"/>
                  </a:cubicBezTo>
                  <a:cubicBezTo>
                    <a:pt x="219" y="31"/>
                    <a:pt x="177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 rot="-708086" flipH="1">
              <a:off x="3024710" y="470978"/>
              <a:ext cx="33041" cy="45214"/>
            </a:xfrm>
            <a:custGeom>
              <a:avLst/>
              <a:gdLst/>
              <a:ahLst/>
              <a:cxnLst/>
              <a:rect l="l" t="t" r="r" b="b"/>
              <a:pathLst>
                <a:path w="209" h="286" extrusionOk="0">
                  <a:moveTo>
                    <a:pt x="87" y="0"/>
                  </a:moveTo>
                  <a:cubicBezTo>
                    <a:pt x="83" y="0"/>
                    <a:pt x="79" y="1"/>
                    <a:pt x="75" y="2"/>
                  </a:cubicBezTo>
                  <a:cubicBezTo>
                    <a:pt x="64" y="2"/>
                    <a:pt x="58" y="7"/>
                    <a:pt x="46" y="19"/>
                  </a:cubicBezTo>
                  <a:cubicBezTo>
                    <a:pt x="12" y="54"/>
                    <a:pt x="0" y="106"/>
                    <a:pt x="17" y="158"/>
                  </a:cubicBezTo>
                  <a:cubicBezTo>
                    <a:pt x="23" y="210"/>
                    <a:pt x="64" y="262"/>
                    <a:pt x="116" y="280"/>
                  </a:cubicBezTo>
                  <a:cubicBezTo>
                    <a:pt x="124" y="284"/>
                    <a:pt x="133" y="286"/>
                    <a:pt x="142" y="286"/>
                  </a:cubicBezTo>
                  <a:cubicBezTo>
                    <a:pt x="158" y="286"/>
                    <a:pt x="174" y="279"/>
                    <a:pt x="185" y="268"/>
                  </a:cubicBezTo>
                  <a:cubicBezTo>
                    <a:pt x="209" y="251"/>
                    <a:pt x="209" y="216"/>
                    <a:pt x="197" y="193"/>
                  </a:cubicBezTo>
                  <a:cubicBezTo>
                    <a:pt x="168" y="141"/>
                    <a:pt x="139" y="88"/>
                    <a:pt x="122" y="30"/>
                  </a:cubicBezTo>
                  <a:cubicBezTo>
                    <a:pt x="117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 rot="-708086" flipH="1">
              <a:off x="3095627" y="-100344"/>
              <a:ext cx="32092" cy="39522"/>
            </a:xfrm>
            <a:custGeom>
              <a:avLst/>
              <a:gdLst/>
              <a:ahLst/>
              <a:cxnLst/>
              <a:rect l="l" t="t" r="r" b="b"/>
              <a:pathLst>
                <a:path w="203" h="250" extrusionOk="0">
                  <a:moveTo>
                    <a:pt x="81" y="0"/>
                  </a:moveTo>
                  <a:cubicBezTo>
                    <a:pt x="52" y="0"/>
                    <a:pt x="29" y="12"/>
                    <a:pt x="23" y="41"/>
                  </a:cubicBezTo>
                  <a:cubicBezTo>
                    <a:pt x="6" y="70"/>
                    <a:pt x="0" y="105"/>
                    <a:pt x="12" y="139"/>
                  </a:cubicBezTo>
                  <a:cubicBezTo>
                    <a:pt x="25" y="207"/>
                    <a:pt x="70" y="250"/>
                    <a:pt x="116" y="250"/>
                  </a:cubicBezTo>
                  <a:cubicBezTo>
                    <a:pt x="130" y="250"/>
                    <a:pt x="143" y="246"/>
                    <a:pt x="156" y="238"/>
                  </a:cubicBezTo>
                  <a:cubicBezTo>
                    <a:pt x="191" y="209"/>
                    <a:pt x="203" y="157"/>
                    <a:pt x="180" y="116"/>
                  </a:cubicBezTo>
                  <a:cubicBezTo>
                    <a:pt x="156" y="70"/>
                    <a:pt x="145" y="6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 rot="1991911" flipH="1">
              <a:off x="5849968" y="502818"/>
              <a:ext cx="32250" cy="38099"/>
            </a:xfrm>
            <a:custGeom>
              <a:avLst/>
              <a:gdLst/>
              <a:ahLst/>
              <a:cxnLst/>
              <a:rect l="l" t="t" r="r" b="b"/>
              <a:pathLst>
                <a:path w="204" h="241" extrusionOk="0">
                  <a:moveTo>
                    <a:pt x="114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20"/>
                    <a:pt x="0" y="84"/>
                    <a:pt x="24" y="147"/>
                  </a:cubicBezTo>
                  <a:cubicBezTo>
                    <a:pt x="29" y="199"/>
                    <a:pt x="64" y="240"/>
                    <a:pt x="116" y="240"/>
                  </a:cubicBezTo>
                  <a:cubicBezTo>
                    <a:pt x="174" y="240"/>
                    <a:pt x="203" y="176"/>
                    <a:pt x="192" y="95"/>
                  </a:cubicBezTo>
                  <a:cubicBezTo>
                    <a:pt x="181" y="39"/>
                    <a:pt x="153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 rot="-708086" flipH="1">
              <a:off x="3246468" y="44657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31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1" y="20"/>
                    <a:pt x="1" y="84"/>
                    <a:pt x="7" y="147"/>
                  </a:cubicBezTo>
                  <a:cubicBezTo>
                    <a:pt x="16" y="181"/>
                    <a:pt x="46" y="203"/>
                    <a:pt x="78" y="203"/>
                  </a:cubicBezTo>
                  <a:cubicBezTo>
                    <a:pt x="85" y="203"/>
                    <a:pt x="92" y="202"/>
                    <a:pt x="99" y="200"/>
                  </a:cubicBezTo>
                  <a:cubicBezTo>
                    <a:pt x="169" y="176"/>
                    <a:pt x="221" y="113"/>
                    <a:pt x="209" y="72"/>
                  </a:cubicBezTo>
                  <a:cubicBezTo>
                    <a:pt x="205" y="28"/>
                    <a:pt x="170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 rot="-708086" flipH="1">
              <a:off x="3063402" y="345376"/>
              <a:ext cx="34147" cy="31302"/>
            </a:xfrm>
            <a:custGeom>
              <a:avLst/>
              <a:gdLst/>
              <a:ahLst/>
              <a:cxnLst/>
              <a:rect l="l" t="t" r="r" b="b"/>
              <a:pathLst>
                <a:path w="216" h="198" extrusionOk="0">
                  <a:moveTo>
                    <a:pt x="111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6" y="21"/>
                    <a:pt x="1" y="79"/>
                    <a:pt x="13" y="131"/>
                  </a:cubicBezTo>
                  <a:cubicBezTo>
                    <a:pt x="22" y="170"/>
                    <a:pt x="62" y="197"/>
                    <a:pt x="102" y="197"/>
                  </a:cubicBezTo>
                  <a:cubicBezTo>
                    <a:pt x="109" y="197"/>
                    <a:pt x="116" y="196"/>
                    <a:pt x="123" y="195"/>
                  </a:cubicBezTo>
                  <a:cubicBezTo>
                    <a:pt x="175" y="183"/>
                    <a:pt x="215" y="131"/>
                    <a:pt x="210" y="73"/>
                  </a:cubicBezTo>
                  <a:cubicBezTo>
                    <a:pt x="195" y="28"/>
                    <a:pt x="155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 rot="-708086" flipH="1">
              <a:off x="3216229" y="360734"/>
              <a:ext cx="35886" cy="3019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29" y="16"/>
                    <a:pt x="0" y="57"/>
                    <a:pt x="12" y="103"/>
                  </a:cubicBezTo>
                  <a:cubicBezTo>
                    <a:pt x="28" y="157"/>
                    <a:pt x="79" y="191"/>
                    <a:pt x="133" y="191"/>
                  </a:cubicBezTo>
                  <a:cubicBezTo>
                    <a:pt x="137" y="191"/>
                    <a:pt x="141" y="191"/>
                    <a:pt x="145" y="190"/>
                  </a:cubicBezTo>
                  <a:cubicBezTo>
                    <a:pt x="192" y="184"/>
                    <a:pt x="226" y="138"/>
                    <a:pt x="215" y="92"/>
                  </a:cubicBezTo>
                  <a:cubicBezTo>
                    <a:pt x="200" y="38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 rot="-708086" flipH="1">
              <a:off x="3448709" y="316631"/>
              <a:ext cx="33199" cy="32250"/>
            </a:xfrm>
            <a:custGeom>
              <a:avLst/>
              <a:gdLst/>
              <a:ahLst/>
              <a:cxnLst/>
              <a:rect l="l" t="t" r="r" b="b"/>
              <a:pathLst>
                <a:path w="210" h="204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66"/>
                    <a:pt x="7" y="124"/>
                  </a:cubicBezTo>
                  <a:cubicBezTo>
                    <a:pt x="11" y="172"/>
                    <a:pt x="48" y="204"/>
                    <a:pt x="90" y="204"/>
                  </a:cubicBezTo>
                  <a:cubicBezTo>
                    <a:pt x="99" y="204"/>
                    <a:pt x="108" y="202"/>
                    <a:pt x="117" y="199"/>
                  </a:cubicBezTo>
                  <a:cubicBezTo>
                    <a:pt x="175" y="188"/>
                    <a:pt x="209" y="136"/>
                    <a:pt x="204" y="78"/>
                  </a:cubicBezTo>
                  <a:cubicBezTo>
                    <a:pt x="199" y="32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 rot="-708086" flipH="1">
              <a:off x="2990424" y="470468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35" y="7"/>
                    <a:pt x="0" y="59"/>
                    <a:pt x="12" y="105"/>
                  </a:cubicBezTo>
                  <a:cubicBezTo>
                    <a:pt x="22" y="162"/>
                    <a:pt x="73" y="200"/>
                    <a:pt x="129" y="200"/>
                  </a:cubicBezTo>
                  <a:cubicBezTo>
                    <a:pt x="136" y="200"/>
                    <a:pt x="143" y="199"/>
                    <a:pt x="151" y="198"/>
                  </a:cubicBezTo>
                  <a:cubicBezTo>
                    <a:pt x="185" y="192"/>
                    <a:pt x="214" y="175"/>
                    <a:pt x="214" y="134"/>
                  </a:cubicBezTo>
                  <a:cubicBezTo>
                    <a:pt x="209" y="68"/>
                    <a:pt x="134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 rot="-708086" flipH="1">
              <a:off x="2915180" y="-73939"/>
              <a:ext cx="31302" cy="32725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18" y="0"/>
                  </a:moveTo>
                  <a:cubicBezTo>
                    <a:pt x="114" y="0"/>
                    <a:pt x="110" y="0"/>
                    <a:pt x="105" y="1"/>
                  </a:cubicBezTo>
                  <a:cubicBezTo>
                    <a:pt x="41" y="13"/>
                    <a:pt x="1" y="70"/>
                    <a:pt x="18" y="134"/>
                  </a:cubicBezTo>
                  <a:cubicBezTo>
                    <a:pt x="18" y="179"/>
                    <a:pt x="52" y="206"/>
                    <a:pt x="94" y="206"/>
                  </a:cubicBezTo>
                  <a:cubicBezTo>
                    <a:pt x="102" y="206"/>
                    <a:pt x="109" y="205"/>
                    <a:pt x="117" y="204"/>
                  </a:cubicBezTo>
                  <a:cubicBezTo>
                    <a:pt x="169" y="186"/>
                    <a:pt x="198" y="128"/>
                    <a:pt x="186" y="70"/>
                  </a:cubicBezTo>
                  <a:cubicBezTo>
                    <a:pt x="181" y="28"/>
                    <a:pt x="16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 rot="-708086" flipH="1">
              <a:off x="3229070" y="542254"/>
              <a:ext cx="32092" cy="31618"/>
            </a:xfrm>
            <a:custGeom>
              <a:avLst/>
              <a:gdLst/>
              <a:ahLst/>
              <a:cxnLst/>
              <a:rect l="l" t="t" r="r" b="b"/>
              <a:pathLst>
                <a:path w="203" h="200" extrusionOk="0">
                  <a:moveTo>
                    <a:pt x="90" y="1"/>
                  </a:moveTo>
                  <a:cubicBezTo>
                    <a:pt x="85" y="1"/>
                    <a:pt x="80" y="1"/>
                    <a:pt x="75" y="2"/>
                  </a:cubicBezTo>
                  <a:cubicBezTo>
                    <a:pt x="29" y="14"/>
                    <a:pt x="0" y="60"/>
                    <a:pt x="12" y="107"/>
                  </a:cubicBezTo>
                  <a:cubicBezTo>
                    <a:pt x="28" y="161"/>
                    <a:pt x="75" y="200"/>
                    <a:pt x="133" y="200"/>
                  </a:cubicBezTo>
                  <a:cubicBezTo>
                    <a:pt x="137" y="200"/>
                    <a:pt x="141" y="200"/>
                    <a:pt x="145" y="199"/>
                  </a:cubicBezTo>
                  <a:cubicBezTo>
                    <a:pt x="197" y="193"/>
                    <a:pt x="203" y="153"/>
                    <a:pt x="197" y="112"/>
                  </a:cubicBezTo>
                  <a:cubicBezTo>
                    <a:pt x="181" y="45"/>
                    <a:pt x="133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 rot="-708086" flipH="1">
              <a:off x="2951882" y="422361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60" y="0"/>
                  </a:moveTo>
                  <a:cubicBezTo>
                    <a:pt x="149" y="0"/>
                    <a:pt x="139" y="2"/>
                    <a:pt x="128" y="4"/>
                  </a:cubicBezTo>
                  <a:cubicBezTo>
                    <a:pt x="59" y="10"/>
                    <a:pt x="1" y="85"/>
                    <a:pt x="18" y="138"/>
                  </a:cubicBezTo>
                  <a:cubicBezTo>
                    <a:pt x="27" y="165"/>
                    <a:pt x="47" y="174"/>
                    <a:pt x="69" y="174"/>
                  </a:cubicBezTo>
                  <a:cubicBezTo>
                    <a:pt x="75" y="174"/>
                    <a:pt x="81" y="174"/>
                    <a:pt x="88" y="172"/>
                  </a:cubicBezTo>
                  <a:cubicBezTo>
                    <a:pt x="169" y="155"/>
                    <a:pt x="238" y="103"/>
                    <a:pt x="227" y="56"/>
                  </a:cubicBezTo>
                  <a:cubicBezTo>
                    <a:pt x="222" y="16"/>
                    <a:pt x="194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 rot="-708086" flipH="1">
              <a:off x="3282248" y="499177"/>
              <a:ext cx="33041" cy="26875"/>
            </a:xfrm>
            <a:custGeom>
              <a:avLst/>
              <a:gdLst/>
              <a:ahLst/>
              <a:cxnLst/>
              <a:rect l="l" t="t" r="r" b="b"/>
              <a:pathLst>
                <a:path w="209" h="170" extrusionOk="0">
                  <a:moveTo>
                    <a:pt x="115" y="1"/>
                  </a:moveTo>
                  <a:cubicBezTo>
                    <a:pt x="106" y="1"/>
                    <a:pt x="97" y="1"/>
                    <a:pt x="87" y="2"/>
                  </a:cubicBezTo>
                  <a:cubicBezTo>
                    <a:pt x="35" y="2"/>
                    <a:pt x="0" y="43"/>
                    <a:pt x="6" y="95"/>
                  </a:cubicBezTo>
                  <a:cubicBezTo>
                    <a:pt x="11" y="138"/>
                    <a:pt x="51" y="169"/>
                    <a:pt x="94" y="169"/>
                  </a:cubicBezTo>
                  <a:cubicBezTo>
                    <a:pt x="103" y="169"/>
                    <a:pt x="113" y="168"/>
                    <a:pt x="122" y="165"/>
                  </a:cubicBezTo>
                  <a:cubicBezTo>
                    <a:pt x="174" y="153"/>
                    <a:pt x="209" y="124"/>
                    <a:pt x="209" y="66"/>
                  </a:cubicBezTo>
                  <a:cubicBezTo>
                    <a:pt x="194" y="14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 rot="1991911" flipH="1">
              <a:off x="5732281" y="382650"/>
              <a:ext cx="30353" cy="31144"/>
            </a:xfrm>
            <a:custGeom>
              <a:avLst/>
              <a:gdLst/>
              <a:ahLst/>
              <a:cxnLst/>
              <a:rect l="l" t="t" r="r" b="b"/>
              <a:pathLst>
                <a:path w="192" h="197" extrusionOk="0">
                  <a:moveTo>
                    <a:pt x="110" y="1"/>
                  </a:moveTo>
                  <a:cubicBezTo>
                    <a:pt x="105" y="1"/>
                    <a:pt x="99" y="2"/>
                    <a:pt x="93" y="3"/>
                  </a:cubicBezTo>
                  <a:cubicBezTo>
                    <a:pt x="35" y="14"/>
                    <a:pt x="0" y="78"/>
                    <a:pt x="23" y="130"/>
                  </a:cubicBezTo>
                  <a:cubicBezTo>
                    <a:pt x="33" y="170"/>
                    <a:pt x="68" y="197"/>
                    <a:pt x="107" y="197"/>
                  </a:cubicBezTo>
                  <a:cubicBezTo>
                    <a:pt x="114" y="197"/>
                    <a:pt x="121" y="196"/>
                    <a:pt x="128" y="194"/>
                  </a:cubicBezTo>
                  <a:cubicBezTo>
                    <a:pt x="186" y="171"/>
                    <a:pt x="191" y="125"/>
                    <a:pt x="174" y="72"/>
                  </a:cubicBezTo>
                  <a:cubicBezTo>
                    <a:pt x="159" y="37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 rot="-708086" flipH="1">
              <a:off x="3224269" y="-65334"/>
              <a:ext cx="27508" cy="27982"/>
            </a:xfrm>
            <a:custGeom>
              <a:avLst/>
              <a:gdLst/>
              <a:ahLst/>
              <a:cxnLst/>
              <a:rect l="l" t="t" r="r" b="b"/>
              <a:pathLst>
                <a:path w="174" h="177" extrusionOk="0">
                  <a:moveTo>
                    <a:pt x="73" y="0"/>
                  </a:moveTo>
                  <a:cubicBezTo>
                    <a:pt x="68" y="0"/>
                    <a:pt x="63" y="1"/>
                    <a:pt x="58" y="2"/>
                  </a:cubicBezTo>
                  <a:cubicBezTo>
                    <a:pt x="23" y="8"/>
                    <a:pt x="0" y="48"/>
                    <a:pt x="12" y="83"/>
                  </a:cubicBezTo>
                  <a:cubicBezTo>
                    <a:pt x="17" y="132"/>
                    <a:pt x="74" y="176"/>
                    <a:pt x="119" y="176"/>
                  </a:cubicBezTo>
                  <a:cubicBezTo>
                    <a:pt x="122" y="176"/>
                    <a:pt x="125" y="176"/>
                    <a:pt x="128" y="176"/>
                  </a:cubicBezTo>
                  <a:cubicBezTo>
                    <a:pt x="168" y="170"/>
                    <a:pt x="174" y="135"/>
                    <a:pt x="168" y="95"/>
                  </a:cubicBezTo>
                  <a:cubicBezTo>
                    <a:pt x="158" y="43"/>
                    <a:pt x="11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 rot="-708086" flipH="1">
              <a:off x="3089107" y="577000"/>
              <a:ext cx="31302" cy="25294"/>
            </a:xfrm>
            <a:custGeom>
              <a:avLst/>
              <a:gdLst/>
              <a:ahLst/>
              <a:cxnLst/>
              <a:rect l="l" t="t" r="r" b="b"/>
              <a:pathLst>
                <a:path w="198" h="160" extrusionOk="0">
                  <a:moveTo>
                    <a:pt x="96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9" y="15"/>
                    <a:pt x="0" y="56"/>
                    <a:pt x="12" y="96"/>
                  </a:cubicBezTo>
                  <a:cubicBezTo>
                    <a:pt x="25" y="137"/>
                    <a:pt x="60" y="160"/>
                    <a:pt x="99" y="160"/>
                  </a:cubicBezTo>
                  <a:cubicBezTo>
                    <a:pt x="111" y="160"/>
                    <a:pt x="122" y="158"/>
                    <a:pt x="134" y="154"/>
                  </a:cubicBezTo>
                  <a:cubicBezTo>
                    <a:pt x="174" y="143"/>
                    <a:pt x="197" y="114"/>
                    <a:pt x="192" y="67"/>
                  </a:cubicBezTo>
                  <a:cubicBezTo>
                    <a:pt x="177" y="24"/>
                    <a:pt x="13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 rot="-708086" flipH="1">
              <a:off x="3351299" y="37176"/>
              <a:ext cx="24820" cy="26875"/>
            </a:xfrm>
            <a:custGeom>
              <a:avLst/>
              <a:gdLst/>
              <a:ahLst/>
              <a:cxnLst/>
              <a:rect l="l" t="t" r="r" b="b"/>
              <a:pathLst>
                <a:path w="157" h="170" extrusionOk="0">
                  <a:moveTo>
                    <a:pt x="74" y="0"/>
                  </a:moveTo>
                  <a:cubicBezTo>
                    <a:pt x="71" y="0"/>
                    <a:pt x="67" y="0"/>
                    <a:pt x="64" y="1"/>
                  </a:cubicBezTo>
                  <a:cubicBezTo>
                    <a:pt x="23" y="18"/>
                    <a:pt x="0" y="65"/>
                    <a:pt x="18" y="111"/>
                  </a:cubicBezTo>
                  <a:cubicBezTo>
                    <a:pt x="23" y="147"/>
                    <a:pt x="56" y="170"/>
                    <a:pt x="92" y="170"/>
                  </a:cubicBezTo>
                  <a:cubicBezTo>
                    <a:pt x="96" y="170"/>
                    <a:pt x="100" y="169"/>
                    <a:pt x="104" y="169"/>
                  </a:cubicBezTo>
                  <a:cubicBezTo>
                    <a:pt x="157" y="151"/>
                    <a:pt x="157" y="117"/>
                    <a:pt x="151" y="76"/>
                  </a:cubicBezTo>
                  <a:cubicBezTo>
                    <a:pt x="140" y="28"/>
                    <a:pt x="110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 rot="-708086" flipH="1">
              <a:off x="3120016" y="724809"/>
              <a:ext cx="66081" cy="87582"/>
            </a:xfrm>
            <a:custGeom>
              <a:avLst/>
              <a:gdLst/>
              <a:ahLst/>
              <a:cxnLst/>
              <a:rect l="l" t="t" r="r" b="b"/>
              <a:pathLst>
                <a:path w="418" h="554" extrusionOk="0">
                  <a:moveTo>
                    <a:pt x="203" y="1"/>
                  </a:moveTo>
                  <a:cubicBezTo>
                    <a:pt x="171" y="1"/>
                    <a:pt x="140" y="13"/>
                    <a:pt x="116" y="36"/>
                  </a:cubicBezTo>
                  <a:cubicBezTo>
                    <a:pt x="0" y="123"/>
                    <a:pt x="18" y="245"/>
                    <a:pt x="157" y="303"/>
                  </a:cubicBezTo>
                  <a:cubicBezTo>
                    <a:pt x="197" y="315"/>
                    <a:pt x="215" y="326"/>
                    <a:pt x="203" y="372"/>
                  </a:cubicBezTo>
                  <a:cubicBezTo>
                    <a:pt x="197" y="396"/>
                    <a:pt x="197" y="419"/>
                    <a:pt x="197" y="442"/>
                  </a:cubicBezTo>
                  <a:cubicBezTo>
                    <a:pt x="203" y="510"/>
                    <a:pt x="240" y="554"/>
                    <a:pt x="286" y="554"/>
                  </a:cubicBezTo>
                  <a:cubicBezTo>
                    <a:pt x="291" y="554"/>
                    <a:pt x="296" y="553"/>
                    <a:pt x="302" y="552"/>
                  </a:cubicBezTo>
                  <a:cubicBezTo>
                    <a:pt x="371" y="529"/>
                    <a:pt x="383" y="448"/>
                    <a:pt x="400" y="407"/>
                  </a:cubicBezTo>
                  <a:cubicBezTo>
                    <a:pt x="417" y="361"/>
                    <a:pt x="417" y="303"/>
                    <a:pt x="365" y="291"/>
                  </a:cubicBezTo>
                  <a:cubicBezTo>
                    <a:pt x="273" y="262"/>
                    <a:pt x="302" y="210"/>
                    <a:pt x="313" y="152"/>
                  </a:cubicBezTo>
                  <a:cubicBezTo>
                    <a:pt x="331" y="100"/>
                    <a:pt x="313" y="48"/>
                    <a:pt x="267" y="19"/>
                  </a:cubicBezTo>
                  <a:cubicBezTo>
                    <a:pt x="248" y="7"/>
                    <a:pt x="22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 rot="-708086" flipH="1">
              <a:off x="2778585" y="958040"/>
              <a:ext cx="63394" cy="54383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128" y="0"/>
                  </a:moveTo>
                  <a:cubicBezTo>
                    <a:pt x="124" y="0"/>
                    <a:pt x="120" y="0"/>
                    <a:pt x="116" y="1"/>
                  </a:cubicBezTo>
                  <a:cubicBezTo>
                    <a:pt x="70" y="12"/>
                    <a:pt x="30" y="53"/>
                    <a:pt x="18" y="105"/>
                  </a:cubicBezTo>
                  <a:cubicBezTo>
                    <a:pt x="1" y="140"/>
                    <a:pt x="12" y="186"/>
                    <a:pt x="47" y="198"/>
                  </a:cubicBezTo>
                  <a:cubicBezTo>
                    <a:pt x="111" y="221"/>
                    <a:pt x="163" y="267"/>
                    <a:pt x="198" y="319"/>
                  </a:cubicBezTo>
                  <a:cubicBezTo>
                    <a:pt x="221" y="336"/>
                    <a:pt x="247" y="344"/>
                    <a:pt x="273" y="344"/>
                  </a:cubicBezTo>
                  <a:cubicBezTo>
                    <a:pt x="336" y="344"/>
                    <a:pt x="396" y="297"/>
                    <a:pt x="400" y="227"/>
                  </a:cubicBezTo>
                  <a:cubicBezTo>
                    <a:pt x="371" y="180"/>
                    <a:pt x="331" y="146"/>
                    <a:pt x="273" y="134"/>
                  </a:cubicBezTo>
                  <a:cubicBezTo>
                    <a:pt x="232" y="117"/>
                    <a:pt x="198" y="111"/>
                    <a:pt x="192" y="59"/>
                  </a:cubicBezTo>
                  <a:cubicBezTo>
                    <a:pt x="18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 rot="1991911" flipH="1">
              <a:off x="6395318" y="980912"/>
              <a:ext cx="43316" cy="63868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81" y="0"/>
                  </a:moveTo>
                  <a:cubicBezTo>
                    <a:pt x="155" y="0"/>
                    <a:pt x="129" y="17"/>
                    <a:pt x="117" y="42"/>
                  </a:cubicBezTo>
                  <a:cubicBezTo>
                    <a:pt x="76" y="117"/>
                    <a:pt x="41" y="193"/>
                    <a:pt x="18" y="280"/>
                  </a:cubicBezTo>
                  <a:cubicBezTo>
                    <a:pt x="1" y="320"/>
                    <a:pt x="24" y="372"/>
                    <a:pt x="70" y="390"/>
                  </a:cubicBezTo>
                  <a:cubicBezTo>
                    <a:pt x="86" y="399"/>
                    <a:pt x="102" y="404"/>
                    <a:pt x="119" y="404"/>
                  </a:cubicBezTo>
                  <a:cubicBezTo>
                    <a:pt x="152" y="404"/>
                    <a:pt x="184" y="386"/>
                    <a:pt x="204" y="355"/>
                  </a:cubicBezTo>
                  <a:cubicBezTo>
                    <a:pt x="238" y="274"/>
                    <a:pt x="267" y="187"/>
                    <a:pt x="273" y="94"/>
                  </a:cubicBezTo>
                  <a:cubicBezTo>
                    <a:pt x="273" y="54"/>
                    <a:pt x="244" y="19"/>
                    <a:pt x="209" y="7"/>
                  </a:cubicBezTo>
                  <a:cubicBezTo>
                    <a:pt x="200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 rot="1991911" flipH="1">
              <a:off x="5736859" y="574100"/>
              <a:ext cx="53276" cy="55805"/>
            </a:xfrm>
            <a:custGeom>
              <a:avLst/>
              <a:gdLst/>
              <a:ahLst/>
              <a:cxnLst/>
              <a:rect l="l" t="t" r="r" b="b"/>
              <a:pathLst>
                <a:path w="337" h="353" extrusionOk="0">
                  <a:moveTo>
                    <a:pt x="251" y="1"/>
                  </a:moveTo>
                  <a:cubicBezTo>
                    <a:pt x="177" y="1"/>
                    <a:pt x="104" y="32"/>
                    <a:pt x="58" y="90"/>
                  </a:cubicBezTo>
                  <a:cubicBezTo>
                    <a:pt x="6" y="154"/>
                    <a:pt x="0" y="241"/>
                    <a:pt x="52" y="305"/>
                  </a:cubicBezTo>
                  <a:cubicBezTo>
                    <a:pt x="74" y="334"/>
                    <a:pt x="113" y="352"/>
                    <a:pt x="152" y="352"/>
                  </a:cubicBezTo>
                  <a:cubicBezTo>
                    <a:pt x="174" y="352"/>
                    <a:pt x="196" y="346"/>
                    <a:pt x="214" y="334"/>
                  </a:cubicBezTo>
                  <a:cubicBezTo>
                    <a:pt x="272" y="305"/>
                    <a:pt x="278" y="264"/>
                    <a:pt x="238" y="212"/>
                  </a:cubicBezTo>
                  <a:cubicBezTo>
                    <a:pt x="209" y="177"/>
                    <a:pt x="232" y="154"/>
                    <a:pt x="249" y="119"/>
                  </a:cubicBezTo>
                  <a:cubicBezTo>
                    <a:pt x="272" y="85"/>
                    <a:pt x="325" y="85"/>
                    <a:pt x="336" y="15"/>
                  </a:cubicBezTo>
                  <a:cubicBezTo>
                    <a:pt x="309" y="5"/>
                    <a:pt x="28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 rot="-708086" flipH="1">
              <a:off x="3184524" y="731783"/>
              <a:ext cx="65291" cy="43158"/>
            </a:xfrm>
            <a:custGeom>
              <a:avLst/>
              <a:gdLst/>
              <a:ahLst/>
              <a:cxnLst/>
              <a:rect l="l" t="t" r="r" b="b"/>
              <a:pathLst>
                <a:path w="413" h="273" extrusionOk="0">
                  <a:moveTo>
                    <a:pt x="209" y="0"/>
                  </a:moveTo>
                  <a:cubicBezTo>
                    <a:pt x="134" y="6"/>
                    <a:pt x="64" y="47"/>
                    <a:pt x="24" y="110"/>
                  </a:cubicBezTo>
                  <a:cubicBezTo>
                    <a:pt x="1" y="145"/>
                    <a:pt x="1" y="192"/>
                    <a:pt x="24" y="226"/>
                  </a:cubicBezTo>
                  <a:cubicBezTo>
                    <a:pt x="42" y="253"/>
                    <a:pt x="70" y="273"/>
                    <a:pt x="100" y="273"/>
                  </a:cubicBezTo>
                  <a:cubicBezTo>
                    <a:pt x="109" y="273"/>
                    <a:pt x="119" y="271"/>
                    <a:pt x="128" y="267"/>
                  </a:cubicBezTo>
                  <a:cubicBezTo>
                    <a:pt x="167" y="244"/>
                    <a:pt x="211" y="232"/>
                    <a:pt x="257" y="232"/>
                  </a:cubicBezTo>
                  <a:cubicBezTo>
                    <a:pt x="293" y="232"/>
                    <a:pt x="330" y="240"/>
                    <a:pt x="366" y="255"/>
                  </a:cubicBezTo>
                  <a:cubicBezTo>
                    <a:pt x="368" y="256"/>
                    <a:pt x="371" y="256"/>
                    <a:pt x="373" y="256"/>
                  </a:cubicBezTo>
                  <a:cubicBezTo>
                    <a:pt x="393" y="256"/>
                    <a:pt x="412" y="235"/>
                    <a:pt x="412" y="209"/>
                  </a:cubicBezTo>
                  <a:cubicBezTo>
                    <a:pt x="412" y="203"/>
                    <a:pt x="406" y="197"/>
                    <a:pt x="406" y="197"/>
                  </a:cubicBezTo>
                  <a:cubicBezTo>
                    <a:pt x="343" y="157"/>
                    <a:pt x="290" y="93"/>
                    <a:pt x="261" y="18"/>
                  </a:cubicBezTo>
                  <a:cubicBezTo>
                    <a:pt x="261" y="6"/>
                    <a:pt x="227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 rot="-708086" flipH="1">
              <a:off x="3489476" y="98162"/>
              <a:ext cx="44107" cy="52644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41" y="0"/>
                  </a:moveTo>
                  <a:cubicBezTo>
                    <a:pt x="107" y="0"/>
                    <a:pt x="74" y="11"/>
                    <a:pt x="47" y="30"/>
                  </a:cubicBezTo>
                  <a:cubicBezTo>
                    <a:pt x="1" y="65"/>
                    <a:pt x="18" y="112"/>
                    <a:pt x="36" y="152"/>
                  </a:cubicBezTo>
                  <a:cubicBezTo>
                    <a:pt x="41" y="181"/>
                    <a:pt x="41" y="210"/>
                    <a:pt x="41" y="245"/>
                  </a:cubicBezTo>
                  <a:cubicBezTo>
                    <a:pt x="47" y="285"/>
                    <a:pt x="65" y="326"/>
                    <a:pt x="105" y="332"/>
                  </a:cubicBezTo>
                  <a:cubicBezTo>
                    <a:pt x="109" y="332"/>
                    <a:pt x="112" y="332"/>
                    <a:pt x="115" y="332"/>
                  </a:cubicBezTo>
                  <a:cubicBezTo>
                    <a:pt x="154" y="332"/>
                    <a:pt x="170" y="301"/>
                    <a:pt x="186" y="274"/>
                  </a:cubicBezTo>
                  <a:cubicBezTo>
                    <a:pt x="209" y="233"/>
                    <a:pt x="238" y="187"/>
                    <a:pt x="256" y="141"/>
                  </a:cubicBezTo>
                  <a:cubicBezTo>
                    <a:pt x="279" y="88"/>
                    <a:pt x="273" y="36"/>
                    <a:pt x="215" y="19"/>
                  </a:cubicBezTo>
                  <a:cubicBezTo>
                    <a:pt x="193" y="6"/>
                    <a:pt x="167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 rot="-708086" flipH="1">
              <a:off x="3085158" y="-1126"/>
              <a:ext cx="60390" cy="40945"/>
            </a:xfrm>
            <a:custGeom>
              <a:avLst/>
              <a:gdLst/>
              <a:ahLst/>
              <a:cxnLst/>
              <a:rect l="l" t="t" r="r" b="b"/>
              <a:pathLst>
                <a:path w="382" h="259" extrusionOk="0">
                  <a:moveTo>
                    <a:pt x="299" y="1"/>
                  </a:moveTo>
                  <a:cubicBezTo>
                    <a:pt x="296" y="1"/>
                    <a:pt x="293" y="1"/>
                    <a:pt x="290" y="1"/>
                  </a:cubicBezTo>
                  <a:cubicBezTo>
                    <a:pt x="203" y="7"/>
                    <a:pt x="122" y="42"/>
                    <a:pt x="53" y="94"/>
                  </a:cubicBezTo>
                  <a:cubicBezTo>
                    <a:pt x="12" y="117"/>
                    <a:pt x="0" y="175"/>
                    <a:pt x="29" y="216"/>
                  </a:cubicBezTo>
                  <a:cubicBezTo>
                    <a:pt x="46" y="244"/>
                    <a:pt x="73" y="258"/>
                    <a:pt x="108" y="258"/>
                  </a:cubicBezTo>
                  <a:cubicBezTo>
                    <a:pt x="123" y="258"/>
                    <a:pt x="139" y="256"/>
                    <a:pt x="157" y="250"/>
                  </a:cubicBezTo>
                  <a:cubicBezTo>
                    <a:pt x="232" y="221"/>
                    <a:pt x="302" y="169"/>
                    <a:pt x="348" y="106"/>
                  </a:cubicBezTo>
                  <a:cubicBezTo>
                    <a:pt x="381" y="56"/>
                    <a:pt x="356" y="1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 rot="-708086" flipH="1">
              <a:off x="2728452" y="1021740"/>
              <a:ext cx="39522" cy="60074"/>
            </a:xfrm>
            <a:custGeom>
              <a:avLst/>
              <a:gdLst/>
              <a:ahLst/>
              <a:cxnLst/>
              <a:rect l="l" t="t" r="r" b="b"/>
              <a:pathLst>
                <a:path w="250" h="380" extrusionOk="0">
                  <a:moveTo>
                    <a:pt x="131" y="1"/>
                  </a:moveTo>
                  <a:cubicBezTo>
                    <a:pt x="126" y="1"/>
                    <a:pt x="121" y="1"/>
                    <a:pt x="116" y="3"/>
                  </a:cubicBezTo>
                  <a:cubicBezTo>
                    <a:pt x="70" y="8"/>
                    <a:pt x="29" y="26"/>
                    <a:pt x="24" y="84"/>
                  </a:cubicBezTo>
                  <a:cubicBezTo>
                    <a:pt x="24" y="118"/>
                    <a:pt x="18" y="153"/>
                    <a:pt x="0" y="182"/>
                  </a:cubicBezTo>
                  <a:lnTo>
                    <a:pt x="6" y="182"/>
                  </a:lnTo>
                  <a:cubicBezTo>
                    <a:pt x="6" y="240"/>
                    <a:pt x="24" y="292"/>
                    <a:pt x="64" y="333"/>
                  </a:cubicBezTo>
                  <a:cubicBezTo>
                    <a:pt x="88" y="356"/>
                    <a:pt x="117" y="380"/>
                    <a:pt x="149" y="380"/>
                  </a:cubicBezTo>
                  <a:cubicBezTo>
                    <a:pt x="165" y="380"/>
                    <a:pt x="181" y="375"/>
                    <a:pt x="197" y="362"/>
                  </a:cubicBezTo>
                  <a:cubicBezTo>
                    <a:pt x="250" y="327"/>
                    <a:pt x="232" y="275"/>
                    <a:pt x="197" y="234"/>
                  </a:cubicBezTo>
                  <a:cubicBezTo>
                    <a:pt x="145" y="194"/>
                    <a:pt x="145" y="124"/>
                    <a:pt x="192" y="78"/>
                  </a:cubicBezTo>
                  <a:cubicBezTo>
                    <a:pt x="212" y="42"/>
                    <a:pt x="173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 rot="1991911" flipH="1">
              <a:off x="6226212" y="794127"/>
              <a:ext cx="47743" cy="44739"/>
            </a:xfrm>
            <a:custGeom>
              <a:avLst/>
              <a:gdLst/>
              <a:ahLst/>
              <a:cxnLst/>
              <a:rect l="l" t="t" r="r" b="b"/>
              <a:pathLst>
                <a:path w="302" h="283" extrusionOk="0">
                  <a:moveTo>
                    <a:pt x="213" y="0"/>
                  </a:moveTo>
                  <a:cubicBezTo>
                    <a:pt x="202" y="0"/>
                    <a:pt x="191" y="3"/>
                    <a:pt x="180" y="9"/>
                  </a:cubicBezTo>
                  <a:cubicBezTo>
                    <a:pt x="99" y="32"/>
                    <a:pt x="35" y="95"/>
                    <a:pt x="6" y="177"/>
                  </a:cubicBezTo>
                  <a:cubicBezTo>
                    <a:pt x="0" y="211"/>
                    <a:pt x="12" y="252"/>
                    <a:pt x="41" y="269"/>
                  </a:cubicBezTo>
                  <a:cubicBezTo>
                    <a:pt x="55" y="278"/>
                    <a:pt x="71" y="282"/>
                    <a:pt x="87" y="282"/>
                  </a:cubicBezTo>
                  <a:cubicBezTo>
                    <a:pt x="102" y="282"/>
                    <a:pt x="116" y="278"/>
                    <a:pt x="128" y="269"/>
                  </a:cubicBezTo>
                  <a:cubicBezTo>
                    <a:pt x="180" y="234"/>
                    <a:pt x="232" y="188"/>
                    <a:pt x="273" y="142"/>
                  </a:cubicBezTo>
                  <a:cubicBezTo>
                    <a:pt x="302" y="107"/>
                    <a:pt x="302" y="61"/>
                    <a:pt x="278" y="32"/>
                  </a:cubicBezTo>
                  <a:cubicBezTo>
                    <a:pt x="259" y="12"/>
                    <a:pt x="23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 rot="-708086" flipH="1">
              <a:off x="3023118" y="731755"/>
              <a:ext cx="31302" cy="52802"/>
            </a:xfrm>
            <a:custGeom>
              <a:avLst/>
              <a:gdLst/>
              <a:ahLst/>
              <a:cxnLst/>
              <a:rect l="l" t="t" r="r" b="b"/>
              <a:pathLst>
                <a:path w="198" h="334" extrusionOk="0">
                  <a:moveTo>
                    <a:pt x="99" y="0"/>
                  </a:moveTo>
                  <a:cubicBezTo>
                    <a:pt x="59" y="0"/>
                    <a:pt x="24" y="29"/>
                    <a:pt x="18" y="76"/>
                  </a:cubicBezTo>
                  <a:cubicBezTo>
                    <a:pt x="1" y="145"/>
                    <a:pt x="12" y="226"/>
                    <a:pt x="47" y="290"/>
                  </a:cubicBezTo>
                  <a:cubicBezTo>
                    <a:pt x="56" y="317"/>
                    <a:pt x="84" y="334"/>
                    <a:pt x="112" y="334"/>
                  </a:cubicBezTo>
                  <a:cubicBezTo>
                    <a:pt x="119" y="334"/>
                    <a:pt x="127" y="333"/>
                    <a:pt x="134" y="330"/>
                  </a:cubicBezTo>
                  <a:cubicBezTo>
                    <a:pt x="169" y="325"/>
                    <a:pt x="198" y="296"/>
                    <a:pt x="198" y="261"/>
                  </a:cubicBezTo>
                  <a:cubicBezTo>
                    <a:pt x="192" y="220"/>
                    <a:pt x="192" y="180"/>
                    <a:pt x="186" y="145"/>
                  </a:cubicBezTo>
                  <a:lnTo>
                    <a:pt x="180" y="145"/>
                  </a:lnTo>
                  <a:cubicBezTo>
                    <a:pt x="175" y="122"/>
                    <a:pt x="169" y="99"/>
                    <a:pt x="163" y="76"/>
                  </a:cubicBezTo>
                  <a:cubicBezTo>
                    <a:pt x="157" y="35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 rot="-708086" flipH="1">
              <a:off x="3171879" y="125752"/>
              <a:ext cx="41261" cy="47269"/>
            </a:xfrm>
            <a:custGeom>
              <a:avLst/>
              <a:gdLst/>
              <a:ahLst/>
              <a:cxnLst/>
              <a:rect l="l" t="t" r="r" b="b"/>
              <a:pathLst>
                <a:path w="261" h="299" extrusionOk="0">
                  <a:moveTo>
                    <a:pt x="204" y="0"/>
                  </a:moveTo>
                  <a:cubicBezTo>
                    <a:pt x="191" y="0"/>
                    <a:pt x="179" y="3"/>
                    <a:pt x="168" y="3"/>
                  </a:cubicBezTo>
                  <a:cubicBezTo>
                    <a:pt x="18" y="37"/>
                    <a:pt x="0" y="66"/>
                    <a:pt x="12" y="217"/>
                  </a:cubicBezTo>
                  <a:cubicBezTo>
                    <a:pt x="18" y="229"/>
                    <a:pt x="12" y="240"/>
                    <a:pt x="12" y="246"/>
                  </a:cubicBezTo>
                  <a:cubicBezTo>
                    <a:pt x="12" y="285"/>
                    <a:pt x="23" y="299"/>
                    <a:pt x="40" y="299"/>
                  </a:cubicBezTo>
                  <a:cubicBezTo>
                    <a:pt x="53" y="299"/>
                    <a:pt x="70" y="291"/>
                    <a:pt x="87" y="281"/>
                  </a:cubicBezTo>
                  <a:cubicBezTo>
                    <a:pt x="163" y="246"/>
                    <a:pt x="163" y="148"/>
                    <a:pt x="232" y="101"/>
                  </a:cubicBezTo>
                  <a:cubicBezTo>
                    <a:pt x="255" y="78"/>
                    <a:pt x="261" y="43"/>
                    <a:pt x="244" y="20"/>
                  </a:cubicBezTo>
                  <a:cubicBezTo>
                    <a:pt x="234" y="4"/>
                    <a:pt x="219" y="0"/>
                    <a:pt x="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 rot="1991911" flipH="1">
              <a:off x="6087562" y="758205"/>
              <a:ext cx="45055" cy="38732"/>
            </a:xfrm>
            <a:custGeom>
              <a:avLst/>
              <a:gdLst/>
              <a:ahLst/>
              <a:cxnLst/>
              <a:rect l="l" t="t" r="r" b="b"/>
              <a:pathLst>
                <a:path w="285" h="245" extrusionOk="0">
                  <a:moveTo>
                    <a:pt x="101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29" y="23"/>
                    <a:pt x="0" y="75"/>
                    <a:pt x="18" y="127"/>
                  </a:cubicBezTo>
                  <a:cubicBezTo>
                    <a:pt x="39" y="200"/>
                    <a:pt x="106" y="245"/>
                    <a:pt x="178" y="245"/>
                  </a:cubicBezTo>
                  <a:cubicBezTo>
                    <a:pt x="187" y="245"/>
                    <a:pt x="195" y="244"/>
                    <a:pt x="203" y="243"/>
                  </a:cubicBezTo>
                  <a:cubicBezTo>
                    <a:pt x="255" y="231"/>
                    <a:pt x="284" y="173"/>
                    <a:pt x="267" y="121"/>
                  </a:cubicBezTo>
                  <a:cubicBezTo>
                    <a:pt x="242" y="61"/>
                    <a:pt x="160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 rot="-708086" flipH="1">
              <a:off x="2933201" y="119674"/>
              <a:ext cx="49482" cy="30986"/>
            </a:xfrm>
            <a:custGeom>
              <a:avLst/>
              <a:gdLst/>
              <a:ahLst/>
              <a:cxnLst/>
              <a:rect l="l" t="t" r="r" b="b"/>
              <a:pathLst>
                <a:path w="313" h="196" extrusionOk="0">
                  <a:moveTo>
                    <a:pt x="104" y="1"/>
                  </a:moveTo>
                  <a:cubicBezTo>
                    <a:pt x="58" y="13"/>
                    <a:pt x="23" y="18"/>
                    <a:pt x="12" y="70"/>
                  </a:cubicBezTo>
                  <a:cubicBezTo>
                    <a:pt x="0" y="111"/>
                    <a:pt x="23" y="152"/>
                    <a:pt x="64" y="169"/>
                  </a:cubicBezTo>
                  <a:cubicBezTo>
                    <a:pt x="97" y="187"/>
                    <a:pt x="134" y="196"/>
                    <a:pt x="170" y="196"/>
                  </a:cubicBezTo>
                  <a:cubicBezTo>
                    <a:pt x="203" y="196"/>
                    <a:pt x="236" y="189"/>
                    <a:pt x="267" y="175"/>
                  </a:cubicBezTo>
                  <a:cubicBezTo>
                    <a:pt x="296" y="163"/>
                    <a:pt x="313" y="134"/>
                    <a:pt x="313" y="105"/>
                  </a:cubicBezTo>
                  <a:cubicBezTo>
                    <a:pt x="313" y="70"/>
                    <a:pt x="296" y="41"/>
                    <a:pt x="267" y="30"/>
                  </a:cubicBezTo>
                  <a:cubicBezTo>
                    <a:pt x="214" y="13"/>
                    <a:pt x="162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 rot="-708086" flipH="1">
              <a:off x="3569971" y="345711"/>
              <a:ext cx="40313" cy="48059"/>
            </a:xfrm>
            <a:custGeom>
              <a:avLst/>
              <a:gdLst/>
              <a:ahLst/>
              <a:cxnLst/>
              <a:rect l="l" t="t" r="r" b="b"/>
              <a:pathLst>
                <a:path w="255" h="304" extrusionOk="0">
                  <a:moveTo>
                    <a:pt x="180" y="0"/>
                  </a:moveTo>
                  <a:cubicBezTo>
                    <a:pt x="170" y="0"/>
                    <a:pt x="160" y="3"/>
                    <a:pt x="150" y="8"/>
                  </a:cubicBezTo>
                  <a:cubicBezTo>
                    <a:pt x="74" y="61"/>
                    <a:pt x="16" y="148"/>
                    <a:pt x="5" y="240"/>
                  </a:cubicBezTo>
                  <a:cubicBezTo>
                    <a:pt x="0" y="277"/>
                    <a:pt x="29" y="303"/>
                    <a:pt x="61" y="303"/>
                  </a:cubicBezTo>
                  <a:cubicBezTo>
                    <a:pt x="70" y="303"/>
                    <a:pt x="78" y="302"/>
                    <a:pt x="86" y="298"/>
                  </a:cubicBezTo>
                  <a:cubicBezTo>
                    <a:pt x="150" y="281"/>
                    <a:pt x="254" y="119"/>
                    <a:pt x="242" y="55"/>
                  </a:cubicBezTo>
                  <a:cubicBezTo>
                    <a:pt x="238" y="24"/>
                    <a:pt x="211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 rot="1991911" flipH="1">
              <a:off x="5952319" y="571116"/>
              <a:ext cx="34938" cy="39838"/>
            </a:xfrm>
            <a:custGeom>
              <a:avLst/>
              <a:gdLst/>
              <a:ahLst/>
              <a:cxnLst/>
              <a:rect l="l" t="t" r="r" b="b"/>
              <a:pathLst>
                <a:path w="221" h="252" extrusionOk="0">
                  <a:moveTo>
                    <a:pt x="118" y="0"/>
                  </a:moveTo>
                  <a:cubicBezTo>
                    <a:pt x="112" y="0"/>
                    <a:pt x="105" y="1"/>
                    <a:pt x="99" y="2"/>
                  </a:cubicBezTo>
                  <a:cubicBezTo>
                    <a:pt x="35" y="8"/>
                    <a:pt x="0" y="77"/>
                    <a:pt x="23" y="153"/>
                  </a:cubicBezTo>
                  <a:cubicBezTo>
                    <a:pt x="34" y="207"/>
                    <a:pt x="71" y="251"/>
                    <a:pt x="124" y="251"/>
                  </a:cubicBezTo>
                  <a:cubicBezTo>
                    <a:pt x="127" y="251"/>
                    <a:pt x="130" y="251"/>
                    <a:pt x="134" y="251"/>
                  </a:cubicBezTo>
                  <a:cubicBezTo>
                    <a:pt x="192" y="251"/>
                    <a:pt x="220" y="181"/>
                    <a:pt x="209" y="95"/>
                  </a:cubicBezTo>
                  <a:cubicBezTo>
                    <a:pt x="193" y="43"/>
                    <a:pt x="168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 rot="-708086" flipH="1">
              <a:off x="3538679" y="11229"/>
              <a:ext cx="33989" cy="44265"/>
            </a:xfrm>
            <a:custGeom>
              <a:avLst/>
              <a:gdLst/>
              <a:ahLst/>
              <a:cxnLst/>
              <a:rect l="l" t="t" r="r" b="b"/>
              <a:pathLst>
                <a:path w="215" h="280" extrusionOk="0">
                  <a:moveTo>
                    <a:pt x="145" y="1"/>
                  </a:moveTo>
                  <a:cubicBezTo>
                    <a:pt x="53" y="30"/>
                    <a:pt x="0" y="122"/>
                    <a:pt x="12" y="215"/>
                  </a:cubicBezTo>
                  <a:cubicBezTo>
                    <a:pt x="18" y="250"/>
                    <a:pt x="47" y="273"/>
                    <a:pt x="82" y="279"/>
                  </a:cubicBezTo>
                  <a:cubicBezTo>
                    <a:pt x="86" y="279"/>
                    <a:pt x="90" y="280"/>
                    <a:pt x="95" y="280"/>
                  </a:cubicBezTo>
                  <a:cubicBezTo>
                    <a:pt x="124" y="280"/>
                    <a:pt x="147" y="263"/>
                    <a:pt x="157" y="238"/>
                  </a:cubicBezTo>
                  <a:cubicBezTo>
                    <a:pt x="186" y="186"/>
                    <a:pt x="203" y="128"/>
                    <a:pt x="215" y="70"/>
                  </a:cubicBezTo>
                  <a:cubicBezTo>
                    <a:pt x="215" y="18"/>
                    <a:pt x="18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 rot="-708086" flipH="1">
              <a:off x="2980441" y="917897"/>
              <a:ext cx="44107" cy="30037"/>
            </a:xfrm>
            <a:custGeom>
              <a:avLst/>
              <a:gdLst/>
              <a:ahLst/>
              <a:cxnLst/>
              <a:rect l="l" t="t" r="r" b="b"/>
              <a:pathLst>
                <a:path w="279" h="190" extrusionOk="0">
                  <a:moveTo>
                    <a:pt x="108" y="0"/>
                  </a:moveTo>
                  <a:cubicBezTo>
                    <a:pt x="67" y="0"/>
                    <a:pt x="28" y="23"/>
                    <a:pt x="12" y="65"/>
                  </a:cubicBezTo>
                  <a:cubicBezTo>
                    <a:pt x="1" y="77"/>
                    <a:pt x="1" y="88"/>
                    <a:pt x="12" y="106"/>
                  </a:cubicBezTo>
                  <a:cubicBezTo>
                    <a:pt x="43" y="159"/>
                    <a:pt x="98" y="190"/>
                    <a:pt x="156" y="190"/>
                  </a:cubicBezTo>
                  <a:cubicBezTo>
                    <a:pt x="186" y="190"/>
                    <a:pt x="216" y="181"/>
                    <a:pt x="244" y="164"/>
                  </a:cubicBezTo>
                  <a:cubicBezTo>
                    <a:pt x="267" y="146"/>
                    <a:pt x="279" y="111"/>
                    <a:pt x="273" y="77"/>
                  </a:cubicBezTo>
                  <a:cubicBezTo>
                    <a:pt x="233" y="30"/>
                    <a:pt x="180" y="7"/>
                    <a:pt x="122" y="1"/>
                  </a:cubicBezTo>
                  <a:cubicBezTo>
                    <a:pt x="118" y="1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 rot="-708086" flipH="1">
              <a:off x="3448257" y="-28415"/>
              <a:ext cx="33041" cy="45846"/>
            </a:xfrm>
            <a:custGeom>
              <a:avLst/>
              <a:gdLst/>
              <a:ahLst/>
              <a:cxnLst/>
              <a:rect l="l" t="t" r="r" b="b"/>
              <a:pathLst>
                <a:path w="209" h="290" extrusionOk="0">
                  <a:moveTo>
                    <a:pt x="76" y="0"/>
                  </a:moveTo>
                  <a:cubicBezTo>
                    <a:pt x="64" y="6"/>
                    <a:pt x="53" y="12"/>
                    <a:pt x="47" y="17"/>
                  </a:cubicBezTo>
                  <a:cubicBezTo>
                    <a:pt x="12" y="52"/>
                    <a:pt x="0" y="110"/>
                    <a:pt x="18" y="156"/>
                  </a:cubicBezTo>
                  <a:cubicBezTo>
                    <a:pt x="24" y="214"/>
                    <a:pt x="58" y="261"/>
                    <a:pt x="110" y="284"/>
                  </a:cubicBezTo>
                  <a:cubicBezTo>
                    <a:pt x="120" y="288"/>
                    <a:pt x="129" y="290"/>
                    <a:pt x="138" y="290"/>
                  </a:cubicBezTo>
                  <a:cubicBezTo>
                    <a:pt x="155" y="290"/>
                    <a:pt x="170" y="282"/>
                    <a:pt x="186" y="267"/>
                  </a:cubicBezTo>
                  <a:cubicBezTo>
                    <a:pt x="203" y="249"/>
                    <a:pt x="209" y="220"/>
                    <a:pt x="192" y="197"/>
                  </a:cubicBezTo>
                  <a:cubicBezTo>
                    <a:pt x="163" y="145"/>
                    <a:pt x="139" y="87"/>
                    <a:pt x="122" y="29"/>
                  </a:cubicBezTo>
                  <a:cubicBezTo>
                    <a:pt x="116" y="12"/>
                    <a:pt x="9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 rot="-708086" flipH="1">
              <a:off x="3444762" y="257154"/>
              <a:ext cx="34938" cy="34305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1" y="83"/>
                    <a:pt x="12" y="141"/>
                  </a:cubicBezTo>
                  <a:cubicBezTo>
                    <a:pt x="23" y="189"/>
                    <a:pt x="67" y="217"/>
                    <a:pt x="115" y="217"/>
                  </a:cubicBezTo>
                  <a:cubicBezTo>
                    <a:pt x="119" y="217"/>
                    <a:pt x="124" y="217"/>
                    <a:pt x="128" y="216"/>
                  </a:cubicBezTo>
                  <a:cubicBezTo>
                    <a:pt x="186" y="193"/>
                    <a:pt x="221" y="123"/>
                    <a:pt x="198" y="60"/>
                  </a:cubicBezTo>
                  <a:cubicBezTo>
                    <a:pt x="187" y="23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-708086" flipH="1">
              <a:off x="2921725" y="-97973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14" y="0"/>
                  </a:moveTo>
                  <a:cubicBezTo>
                    <a:pt x="107" y="0"/>
                    <a:pt x="101" y="1"/>
                    <a:pt x="93" y="2"/>
                  </a:cubicBezTo>
                  <a:cubicBezTo>
                    <a:pt x="35" y="13"/>
                    <a:pt x="1" y="77"/>
                    <a:pt x="18" y="141"/>
                  </a:cubicBezTo>
                  <a:cubicBezTo>
                    <a:pt x="28" y="195"/>
                    <a:pt x="70" y="232"/>
                    <a:pt x="111" y="232"/>
                  </a:cubicBezTo>
                  <a:cubicBezTo>
                    <a:pt x="119" y="232"/>
                    <a:pt x="127" y="231"/>
                    <a:pt x="134" y="228"/>
                  </a:cubicBezTo>
                  <a:cubicBezTo>
                    <a:pt x="203" y="205"/>
                    <a:pt x="198" y="147"/>
                    <a:pt x="192" y="89"/>
                  </a:cubicBezTo>
                  <a:cubicBezTo>
                    <a:pt x="181" y="42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-708086" flipH="1">
              <a:off x="3136064" y="145318"/>
              <a:ext cx="33989" cy="33989"/>
            </a:xfrm>
            <a:custGeom>
              <a:avLst/>
              <a:gdLst/>
              <a:ahLst/>
              <a:cxnLst/>
              <a:rect l="l" t="t" r="r" b="b"/>
              <a:pathLst>
                <a:path w="215" h="215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3" y="24"/>
                    <a:pt x="0" y="82"/>
                    <a:pt x="12" y="140"/>
                  </a:cubicBezTo>
                  <a:cubicBezTo>
                    <a:pt x="17" y="183"/>
                    <a:pt x="57" y="214"/>
                    <a:pt x="100" y="214"/>
                  </a:cubicBezTo>
                  <a:cubicBezTo>
                    <a:pt x="109" y="214"/>
                    <a:pt x="118" y="213"/>
                    <a:pt x="128" y="210"/>
                  </a:cubicBezTo>
                  <a:cubicBezTo>
                    <a:pt x="186" y="192"/>
                    <a:pt x="215" y="134"/>
                    <a:pt x="186" y="77"/>
                  </a:cubicBezTo>
                  <a:cubicBezTo>
                    <a:pt x="175" y="34"/>
                    <a:pt x="13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-708086" flipH="1">
              <a:off x="3460043" y="152720"/>
              <a:ext cx="40471" cy="28456"/>
            </a:xfrm>
            <a:custGeom>
              <a:avLst/>
              <a:gdLst/>
              <a:ahLst/>
              <a:cxnLst/>
              <a:rect l="l" t="t" r="r" b="b"/>
              <a:pathLst>
                <a:path w="256" h="180" extrusionOk="0">
                  <a:moveTo>
                    <a:pt x="166" y="0"/>
                  </a:moveTo>
                  <a:cubicBezTo>
                    <a:pt x="108" y="0"/>
                    <a:pt x="52" y="28"/>
                    <a:pt x="18" y="75"/>
                  </a:cubicBezTo>
                  <a:cubicBezTo>
                    <a:pt x="1" y="104"/>
                    <a:pt x="6" y="139"/>
                    <a:pt x="30" y="162"/>
                  </a:cubicBezTo>
                  <a:cubicBezTo>
                    <a:pt x="47" y="174"/>
                    <a:pt x="67" y="180"/>
                    <a:pt x="88" y="180"/>
                  </a:cubicBezTo>
                  <a:cubicBezTo>
                    <a:pt x="108" y="180"/>
                    <a:pt x="128" y="174"/>
                    <a:pt x="146" y="162"/>
                  </a:cubicBezTo>
                  <a:cubicBezTo>
                    <a:pt x="186" y="133"/>
                    <a:pt x="250" y="116"/>
                    <a:pt x="256" y="46"/>
                  </a:cubicBezTo>
                  <a:cubicBezTo>
                    <a:pt x="244" y="35"/>
                    <a:pt x="238" y="17"/>
                    <a:pt x="227" y="12"/>
                  </a:cubicBezTo>
                  <a:cubicBezTo>
                    <a:pt x="207" y="4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-708086" flipH="1">
              <a:off x="3290376" y="235717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109" y="1"/>
                  </a:moveTo>
                  <a:cubicBezTo>
                    <a:pt x="106" y="1"/>
                    <a:pt x="103" y="1"/>
                    <a:pt x="99" y="1"/>
                  </a:cubicBezTo>
                  <a:cubicBezTo>
                    <a:pt x="41" y="13"/>
                    <a:pt x="1" y="65"/>
                    <a:pt x="12" y="123"/>
                  </a:cubicBezTo>
                  <a:cubicBezTo>
                    <a:pt x="23" y="168"/>
                    <a:pt x="59" y="200"/>
                    <a:pt x="103" y="200"/>
                  </a:cubicBezTo>
                  <a:cubicBezTo>
                    <a:pt x="109" y="200"/>
                    <a:pt x="116" y="200"/>
                    <a:pt x="123" y="198"/>
                  </a:cubicBezTo>
                  <a:cubicBezTo>
                    <a:pt x="175" y="187"/>
                    <a:pt x="209" y="140"/>
                    <a:pt x="198" y="88"/>
                  </a:cubicBezTo>
                  <a:cubicBezTo>
                    <a:pt x="198" y="39"/>
                    <a:pt x="15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-708086" flipH="1">
              <a:off x="3231051" y="-74827"/>
              <a:ext cx="33989" cy="30827"/>
            </a:xfrm>
            <a:custGeom>
              <a:avLst/>
              <a:gdLst/>
              <a:ahLst/>
              <a:cxnLst/>
              <a:rect l="l" t="t" r="r" b="b"/>
              <a:pathLst>
                <a:path w="215" h="195" extrusionOk="0">
                  <a:moveTo>
                    <a:pt x="91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7"/>
                    <a:pt x="0" y="54"/>
                    <a:pt x="12" y="100"/>
                  </a:cubicBezTo>
                  <a:cubicBezTo>
                    <a:pt x="22" y="156"/>
                    <a:pt x="69" y="195"/>
                    <a:pt x="124" y="195"/>
                  </a:cubicBezTo>
                  <a:cubicBezTo>
                    <a:pt x="131" y="195"/>
                    <a:pt x="138" y="194"/>
                    <a:pt x="145" y="193"/>
                  </a:cubicBezTo>
                  <a:cubicBezTo>
                    <a:pt x="180" y="187"/>
                    <a:pt x="215" y="175"/>
                    <a:pt x="209" y="129"/>
                  </a:cubicBezTo>
                  <a:cubicBezTo>
                    <a:pt x="198" y="70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-708086" flipH="1">
              <a:off x="3603437" y="248594"/>
              <a:ext cx="26717" cy="35728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96" y="1"/>
                  </a:moveTo>
                  <a:cubicBezTo>
                    <a:pt x="93" y="1"/>
                    <a:pt x="90" y="1"/>
                    <a:pt x="87" y="1"/>
                  </a:cubicBezTo>
                  <a:cubicBezTo>
                    <a:pt x="41" y="1"/>
                    <a:pt x="0" y="82"/>
                    <a:pt x="6" y="146"/>
                  </a:cubicBezTo>
                  <a:cubicBezTo>
                    <a:pt x="11" y="190"/>
                    <a:pt x="32" y="225"/>
                    <a:pt x="69" y="225"/>
                  </a:cubicBezTo>
                  <a:cubicBezTo>
                    <a:pt x="77" y="225"/>
                    <a:pt x="84" y="224"/>
                    <a:pt x="93" y="221"/>
                  </a:cubicBezTo>
                  <a:cubicBezTo>
                    <a:pt x="168" y="210"/>
                    <a:pt x="168" y="152"/>
                    <a:pt x="168" y="88"/>
                  </a:cubicBezTo>
                  <a:cubicBezTo>
                    <a:pt x="157" y="50"/>
                    <a:pt x="151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 rot="-708086" flipH="1">
              <a:off x="3304922" y="72113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27" y="0"/>
                  </a:moveTo>
                  <a:cubicBezTo>
                    <a:pt x="120" y="0"/>
                    <a:pt x="113" y="1"/>
                    <a:pt x="105" y="3"/>
                  </a:cubicBezTo>
                  <a:cubicBezTo>
                    <a:pt x="41" y="26"/>
                    <a:pt x="1" y="90"/>
                    <a:pt x="18" y="160"/>
                  </a:cubicBezTo>
                  <a:cubicBezTo>
                    <a:pt x="23" y="197"/>
                    <a:pt x="39" y="230"/>
                    <a:pt x="82" y="230"/>
                  </a:cubicBezTo>
                  <a:cubicBezTo>
                    <a:pt x="86" y="230"/>
                    <a:pt x="89" y="230"/>
                    <a:pt x="93" y="229"/>
                  </a:cubicBezTo>
                  <a:cubicBezTo>
                    <a:pt x="145" y="229"/>
                    <a:pt x="198" y="131"/>
                    <a:pt x="186" y="61"/>
                  </a:cubicBezTo>
                  <a:cubicBezTo>
                    <a:pt x="176" y="23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-708086" flipH="1">
              <a:off x="3017924" y="571590"/>
              <a:ext cx="40155" cy="27191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6" y="1"/>
                  </a:moveTo>
                  <a:cubicBezTo>
                    <a:pt x="182" y="1"/>
                    <a:pt x="178" y="1"/>
                    <a:pt x="174" y="1"/>
                  </a:cubicBezTo>
                  <a:cubicBezTo>
                    <a:pt x="116" y="19"/>
                    <a:pt x="64" y="30"/>
                    <a:pt x="12" y="54"/>
                  </a:cubicBezTo>
                  <a:cubicBezTo>
                    <a:pt x="12" y="59"/>
                    <a:pt x="6" y="65"/>
                    <a:pt x="6" y="71"/>
                  </a:cubicBezTo>
                  <a:cubicBezTo>
                    <a:pt x="1" y="123"/>
                    <a:pt x="19" y="171"/>
                    <a:pt x="70" y="171"/>
                  </a:cubicBezTo>
                  <a:cubicBezTo>
                    <a:pt x="75" y="171"/>
                    <a:pt x="81" y="171"/>
                    <a:pt x="87" y="169"/>
                  </a:cubicBezTo>
                  <a:cubicBezTo>
                    <a:pt x="145" y="158"/>
                    <a:pt x="220" y="146"/>
                    <a:pt x="243" y="71"/>
                  </a:cubicBezTo>
                  <a:cubicBezTo>
                    <a:pt x="254" y="24"/>
                    <a:pt x="222" y="1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 rot="1991911" flipH="1">
              <a:off x="5770882" y="343817"/>
              <a:ext cx="31302" cy="30669"/>
            </a:xfrm>
            <a:custGeom>
              <a:avLst/>
              <a:gdLst/>
              <a:ahLst/>
              <a:cxnLst/>
              <a:rect l="l" t="t" r="r" b="b"/>
              <a:pathLst>
                <a:path w="198" h="194" extrusionOk="0">
                  <a:moveTo>
                    <a:pt x="93" y="0"/>
                  </a:moveTo>
                  <a:cubicBezTo>
                    <a:pt x="36" y="12"/>
                    <a:pt x="1" y="70"/>
                    <a:pt x="18" y="127"/>
                  </a:cubicBezTo>
                  <a:cubicBezTo>
                    <a:pt x="23" y="167"/>
                    <a:pt x="57" y="194"/>
                    <a:pt x="96" y="194"/>
                  </a:cubicBezTo>
                  <a:cubicBezTo>
                    <a:pt x="103" y="194"/>
                    <a:pt x="110" y="193"/>
                    <a:pt x="117" y="191"/>
                  </a:cubicBezTo>
                  <a:cubicBezTo>
                    <a:pt x="163" y="185"/>
                    <a:pt x="198" y="133"/>
                    <a:pt x="186" y="81"/>
                  </a:cubicBezTo>
                  <a:cubicBezTo>
                    <a:pt x="180" y="35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 rot="-708086" flipH="1">
              <a:off x="3453880" y="190151"/>
              <a:ext cx="30353" cy="31302"/>
            </a:xfrm>
            <a:custGeom>
              <a:avLst/>
              <a:gdLst/>
              <a:ahLst/>
              <a:cxnLst/>
              <a:rect l="l" t="t" r="r" b="b"/>
              <a:pathLst>
                <a:path w="192" h="198" extrusionOk="0">
                  <a:moveTo>
                    <a:pt x="104" y="1"/>
                  </a:moveTo>
                  <a:cubicBezTo>
                    <a:pt x="95" y="1"/>
                    <a:pt x="86" y="2"/>
                    <a:pt x="75" y="6"/>
                  </a:cubicBezTo>
                  <a:cubicBezTo>
                    <a:pt x="23" y="18"/>
                    <a:pt x="0" y="64"/>
                    <a:pt x="18" y="110"/>
                  </a:cubicBezTo>
                  <a:cubicBezTo>
                    <a:pt x="31" y="175"/>
                    <a:pt x="71" y="195"/>
                    <a:pt x="124" y="195"/>
                  </a:cubicBezTo>
                  <a:cubicBezTo>
                    <a:pt x="138" y="195"/>
                    <a:pt x="153" y="194"/>
                    <a:pt x="168" y="191"/>
                  </a:cubicBezTo>
                  <a:lnTo>
                    <a:pt x="168" y="197"/>
                  </a:lnTo>
                  <a:cubicBezTo>
                    <a:pt x="186" y="151"/>
                    <a:pt x="191" y="104"/>
                    <a:pt x="180" y="64"/>
                  </a:cubicBezTo>
                  <a:cubicBezTo>
                    <a:pt x="161" y="27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 rot="1991911" flipH="1">
              <a:off x="5725527" y="442378"/>
              <a:ext cx="30353" cy="27349"/>
            </a:xfrm>
            <a:custGeom>
              <a:avLst/>
              <a:gdLst/>
              <a:ahLst/>
              <a:cxnLst/>
              <a:rect l="l" t="t" r="r" b="b"/>
              <a:pathLst>
                <a:path w="192" h="173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9"/>
                    <a:pt x="0" y="61"/>
                    <a:pt x="12" y="114"/>
                  </a:cubicBezTo>
                  <a:cubicBezTo>
                    <a:pt x="17" y="154"/>
                    <a:pt x="48" y="173"/>
                    <a:pt x="88" y="173"/>
                  </a:cubicBezTo>
                  <a:cubicBezTo>
                    <a:pt x="93" y="173"/>
                    <a:pt x="99" y="172"/>
                    <a:pt x="104" y="172"/>
                  </a:cubicBezTo>
                  <a:cubicBezTo>
                    <a:pt x="156" y="160"/>
                    <a:pt x="191" y="125"/>
                    <a:pt x="185" y="67"/>
                  </a:cubicBezTo>
                  <a:cubicBezTo>
                    <a:pt x="181" y="21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 rot="-708086" flipH="1">
              <a:off x="3571200" y="63146"/>
              <a:ext cx="28456" cy="25294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81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9" y="1"/>
                    <a:pt x="0" y="36"/>
                    <a:pt x="0" y="70"/>
                  </a:cubicBezTo>
                  <a:cubicBezTo>
                    <a:pt x="5" y="122"/>
                    <a:pt x="51" y="159"/>
                    <a:pt x="98" y="159"/>
                  </a:cubicBezTo>
                  <a:cubicBezTo>
                    <a:pt x="104" y="159"/>
                    <a:pt x="110" y="159"/>
                    <a:pt x="116" y="157"/>
                  </a:cubicBezTo>
                  <a:cubicBezTo>
                    <a:pt x="157" y="152"/>
                    <a:pt x="180" y="117"/>
                    <a:pt x="168" y="82"/>
                  </a:cubicBezTo>
                  <a:cubicBezTo>
                    <a:pt x="163" y="34"/>
                    <a:pt x="128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 rot="-708086" flipH="1">
              <a:off x="3583401" y="195204"/>
              <a:ext cx="31302" cy="26085"/>
            </a:xfrm>
            <a:custGeom>
              <a:avLst/>
              <a:gdLst/>
              <a:ahLst/>
              <a:cxnLst/>
              <a:rect l="l" t="t" r="r" b="b"/>
              <a:pathLst>
                <a:path w="198" h="165" extrusionOk="0">
                  <a:moveTo>
                    <a:pt x="134" y="1"/>
                  </a:moveTo>
                  <a:cubicBezTo>
                    <a:pt x="122" y="1"/>
                    <a:pt x="108" y="4"/>
                    <a:pt x="93" y="8"/>
                  </a:cubicBezTo>
                  <a:cubicBezTo>
                    <a:pt x="47" y="26"/>
                    <a:pt x="0" y="55"/>
                    <a:pt x="24" y="118"/>
                  </a:cubicBezTo>
                  <a:cubicBezTo>
                    <a:pt x="32" y="145"/>
                    <a:pt x="62" y="165"/>
                    <a:pt x="91" y="165"/>
                  </a:cubicBezTo>
                  <a:cubicBezTo>
                    <a:pt x="99" y="165"/>
                    <a:pt x="108" y="163"/>
                    <a:pt x="116" y="159"/>
                  </a:cubicBezTo>
                  <a:cubicBezTo>
                    <a:pt x="168" y="142"/>
                    <a:pt x="197" y="95"/>
                    <a:pt x="180" y="43"/>
                  </a:cubicBezTo>
                  <a:cubicBezTo>
                    <a:pt x="169" y="10"/>
                    <a:pt x="15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 rot="-708086" flipH="1">
              <a:off x="3021043" y="485546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81" y="1"/>
                  </a:moveTo>
                  <a:cubicBezTo>
                    <a:pt x="74" y="1"/>
                    <a:pt x="66" y="2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27" y="139"/>
                    <a:pt x="59" y="165"/>
                    <a:pt x="95" y="165"/>
                  </a:cubicBezTo>
                  <a:cubicBezTo>
                    <a:pt x="104" y="165"/>
                    <a:pt x="113" y="163"/>
                    <a:pt x="122" y="160"/>
                  </a:cubicBezTo>
                  <a:cubicBezTo>
                    <a:pt x="163" y="154"/>
                    <a:pt x="192" y="113"/>
                    <a:pt x="180" y="73"/>
                  </a:cubicBezTo>
                  <a:cubicBezTo>
                    <a:pt x="165" y="28"/>
                    <a:pt x="125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 rot="1991911" flipH="1">
              <a:off x="6124523" y="933378"/>
              <a:ext cx="25768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3" y="1"/>
                  </a:moveTo>
                  <a:cubicBezTo>
                    <a:pt x="87" y="1"/>
                    <a:pt x="82" y="2"/>
                    <a:pt x="76" y="3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0"/>
                    <a:pt x="42" y="166"/>
                    <a:pt x="72" y="166"/>
                  </a:cubicBezTo>
                  <a:cubicBezTo>
                    <a:pt x="75" y="166"/>
                    <a:pt x="78" y="166"/>
                    <a:pt x="81" y="166"/>
                  </a:cubicBezTo>
                  <a:cubicBezTo>
                    <a:pt x="133" y="154"/>
                    <a:pt x="162" y="108"/>
                    <a:pt x="145" y="61"/>
                  </a:cubicBezTo>
                  <a:cubicBezTo>
                    <a:pt x="140" y="27"/>
                    <a:pt x="12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 rot="1991911" flipH="1">
              <a:off x="5919229" y="423052"/>
              <a:ext cx="29404" cy="21816"/>
            </a:xfrm>
            <a:custGeom>
              <a:avLst/>
              <a:gdLst/>
              <a:ahLst/>
              <a:cxnLst/>
              <a:rect l="l" t="t" r="r" b="b"/>
              <a:pathLst>
                <a:path w="186" h="138" extrusionOk="0">
                  <a:moveTo>
                    <a:pt x="100" y="0"/>
                  </a:moveTo>
                  <a:cubicBezTo>
                    <a:pt x="90" y="0"/>
                    <a:pt x="80" y="1"/>
                    <a:pt x="70" y="2"/>
                  </a:cubicBezTo>
                  <a:cubicBezTo>
                    <a:pt x="41" y="14"/>
                    <a:pt x="1" y="37"/>
                    <a:pt x="18" y="83"/>
                  </a:cubicBezTo>
                  <a:cubicBezTo>
                    <a:pt x="27" y="125"/>
                    <a:pt x="52" y="137"/>
                    <a:pt x="85" y="137"/>
                  </a:cubicBezTo>
                  <a:cubicBezTo>
                    <a:pt x="93" y="137"/>
                    <a:pt x="102" y="137"/>
                    <a:pt x="111" y="135"/>
                  </a:cubicBezTo>
                  <a:cubicBezTo>
                    <a:pt x="157" y="124"/>
                    <a:pt x="186" y="95"/>
                    <a:pt x="174" y="49"/>
                  </a:cubicBezTo>
                  <a:cubicBezTo>
                    <a:pt x="165" y="11"/>
                    <a:pt x="13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 rot="-708086" flipH="1">
              <a:off x="3444679" y="431545"/>
              <a:ext cx="23081" cy="24346"/>
            </a:xfrm>
            <a:custGeom>
              <a:avLst/>
              <a:gdLst/>
              <a:ahLst/>
              <a:cxnLst/>
              <a:rect l="l" t="t" r="r" b="b"/>
              <a:pathLst>
                <a:path w="146" h="154" extrusionOk="0">
                  <a:moveTo>
                    <a:pt x="94" y="0"/>
                  </a:moveTo>
                  <a:cubicBezTo>
                    <a:pt x="89" y="0"/>
                    <a:pt x="83" y="1"/>
                    <a:pt x="76" y="3"/>
                  </a:cubicBezTo>
                  <a:cubicBezTo>
                    <a:pt x="30" y="15"/>
                    <a:pt x="1" y="61"/>
                    <a:pt x="13" y="108"/>
                  </a:cubicBezTo>
                  <a:cubicBezTo>
                    <a:pt x="13" y="137"/>
                    <a:pt x="36" y="154"/>
                    <a:pt x="65" y="154"/>
                  </a:cubicBezTo>
                  <a:cubicBezTo>
                    <a:pt x="111" y="137"/>
                    <a:pt x="146" y="96"/>
                    <a:pt x="146" y="44"/>
                  </a:cubicBezTo>
                  <a:cubicBezTo>
                    <a:pt x="141" y="20"/>
                    <a:pt x="121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 rot="1991911" flipH="1">
              <a:off x="5751935" y="704022"/>
              <a:ext cx="24820" cy="20077"/>
            </a:xfrm>
            <a:custGeom>
              <a:avLst/>
              <a:gdLst/>
              <a:ahLst/>
              <a:cxnLst/>
              <a:rect l="l" t="t" r="r" b="b"/>
              <a:pathLst>
                <a:path w="157" h="12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9" y="14"/>
                    <a:pt x="0" y="31"/>
                    <a:pt x="6" y="77"/>
                  </a:cubicBezTo>
                  <a:cubicBezTo>
                    <a:pt x="6" y="106"/>
                    <a:pt x="33" y="127"/>
                    <a:pt x="62" y="127"/>
                  </a:cubicBezTo>
                  <a:cubicBezTo>
                    <a:pt x="69" y="127"/>
                    <a:pt x="75" y="126"/>
                    <a:pt x="81" y="124"/>
                  </a:cubicBezTo>
                  <a:cubicBezTo>
                    <a:pt x="122" y="118"/>
                    <a:pt x="157" y="83"/>
                    <a:pt x="145" y="43"/>
                  </a:cubicBezTo>
                  <a:cubicBezTo>
                    <a:pt x="136" y="11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 rot="-708086" flipH="1">
              <a:off x="2920649" y="50957"/>
              <a:ext cx="26243" cy="19761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81" y="1"/>
                  </a:moveTo>
                  <a:cubicBezTo>
                    <a:pt x="74" y="1"/>
                    <a:pt x="66" y="2"/>
                    <a:pt x="58" y="5"/>
                  </a:cubicBezTo>
                  <a:cubicBezTo>
                    <a:pt x="18" y="11"/>
                    <a:pt x="1" y="51"/>
                    <a:pt x="18" y="86"/>
                  </a:cubicBezTo>
                  <a:cubicBezTo>
                    <a:pt x="27" y="109"/>
                    <a:pt x="50" y="125"/>
                    <a:pt x="74" y="125"/>
                  </a:cubicBezTo>
                  <a:cubicBezTo>
                    <a:pt x="81" y="125"/>
                    <a:pt x="87" y="123"/>
                    <a:pt x="93" y="121"/>
                  </a:cubicBezTo>
                  <a:cubicBezTo>
                    <a:pt x="166" y="100"/>
                    <a:pt x="141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 rot="708086">
              <a:off x="6208995" y="501323"/>
              <a:ext cx="102758" cy="76357"/>
            </a:xfrm>
            <a:custGeom>
              <a:avLst/>
              <a:gdLst/>
              <a:ahLst/>
              <a:cxnLst/>
              <a:rect l="l" t="t" r="r" b="b"/>
              <a:pathLst>
                <a:path w="650" h="483" extrusionOk="0">
                  <a:moveTo>
                    <a:pt x="171" y="0"/>
                  </a:moveTo>
                  <a:cubicBezTo>
                    <a:pt x="137" y="0"/>
                    <a:pt x="100" y="15"/>
                    <a:pt x="70" y="42"/>
                  </a:cubicBezTo>
                  <a:cubicBezTo>
                    <a:pt x="18" y="100"/>
                    <a:pt x="1" y="187"/>
                    <a:pt x="30" y="262"/>
                  </a:cubicBezTo>
                  <a:cubicBezTo>
                    <a:pt x="53" y="302"/>
                    <a:pt x="80" y="316"/>
                    <a:pt x="111" y="316"/>
                  </a:cubicBezTo>
                  <a:cubicBezTo>
                    <a:pt x="141" y="316"/>
                    <a:pt x="175" y="302"/>
                    <a:pt x="209" y="291"/>
                  </a:cubicBezTo>
                  <a:cubicBezTo>
                    <a:pt x="215" y="314"/>
                    <a:pt x="227" y="343"/>
                    <a:pt x="238" y="372"/>
                  </a:cubicBezTo>
                  <a:cubicBezTo>
                    <a:pt x="267" y="439"/>
                    <a:pt x="331" y="482"/>
                    <a:pt x="402" y="482"/>
                  </a:cubicBezTo>
                  <a:cubicBezTo>
                    <a:pt x="417" y="482"/>
                    <a:pt x="432" y="480"/>
                    <a:pt x="447" y="476"/>
                  </a:cubicBezTo>
                  <a:cubicBezTo>
                    <a:pt x="540" y="453"/>
                    <a:pt x="621" y="384"/>
                    <a:pt x="650" y="291"/>
                  </a:cubicBezTo>
                  <a:cubicBezTo>
                    <a:pt x="650" y="198"/>
                    <a:pt x="592" y="117"/>
                    <a:pt x="505" y="82"/>
                  </a:cubicBezTo>
                  <a:cubicBezTo>
                    <a:pt x="487" y="77"/>
                    <a:pt x="467" y="74"/>
                    <a:pt x="447" y="74"/>
                  </a:cubicBezTo>
                  <a:cubicBezTo>
                    <a:pt x="427" y="74"/>
                    <a:pt x="406" y="77"/>
                    <a:pt x="389" y="82"/>
                  </a:cubicBezTo>
                  <a:cubicBezTo>
                    <a:pt x="361" y="93"/>
                    <a:pt x="337" y="102"/>
                    <a:pt x="316" y="102"/>
                  </a:cubicBezTo>
                  <a:cubicBezTo>
                    <a:pt x="289" y="102"/>
                    <a:pt x="267" y="87"/>
                    <a:pt x="244" y="42"/>
                  </a:cubicBezTo>
                  <a:cubicBezTo>
                    <a:pt x="230" y="14"/>
                    <a:pt x="20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 rot="708086">
              <a:off x="5682428" y="24976"/>
              <a:ext cx="62445" cy="105130"/>
            </a:xfrm>
            <a:custGeom>
              <a:avLst/>
              <a:gdLst/>
              <a:ahLst/>
              <a:cxnLst/>
              <a:rect l="l" t="t" r="r" b="b"/>
              <a:pathLst>
                <a:path w="395" h="665" extrusionOk="0">
                  <a:moveTo>
                    <a:pt x="158" y="0"/>
                  </a:moveTo>
                  <a:cubicBezTo>
                    <a:pt x="115" y="0"/>
                    <a:pt x="79" y="30"/>
                    <a:pt x="93" y="68"/>
                  </a:cubicBezTo>
                  <a:cubicBezTo>
                    <a:pt x="128" y="178"/>
                    <a:pt x="0" y="323"/>
                    <a:pt x="180" y="399"/>
                  </a:cubicBezTo>
                  <a:cubicBezTo>
                    <a:pt x="186" y="399"/>
                    <a:pt x="186" y="416"/>
                    <a:pt x="186" y="427"/>
                  </a:cubicBezTo>
                  <a:cubicBezTo>
                    <a:pt x="180" y="509"/>
                    <a:pt x="273" y="549"/>
                    <a:pt x="273" y="630"/>
                  </a:cubicBezTo>
                  <a:cubicBezTo>
                    <a:pt x="273" y="653"/>
                    <a:pt x="293" y="665"/>
                    <a:pt x="315" y="665"/>
                  </a:cubicBezTo>
                  <a:cubicBezTo>
                    <a:pt x="333" y="665"/>
                    <a:pt x="353" y="657"/>
                    <a:pt x="365" y="642"/>
                  </a:cubicBezTo>
                  <a:cubicBezTo>
                    <a:pt x="383" y="601"/>
                    <a:pt x="394" y="561"/>
                    <a:pt x="394" y="514"/>
                  </a:cubicBezTo>
                  <a:cubicBezTo>
                    <a:pt x="389" y="474"/>
                    <a:pt x="354" y="456"/>
                    <a:pt x="325" y="433"/>
                  </a:cubicBezTo>
                  <a:cubicBezTo>
                    <a:pt x="203" y="317"/>
                    <a:pt x="197" y="288"/>
                    <a:pt x="296" y="155"/>
                  </a:cubicBezTo>
                  <a:cubicBezTo>
                    <a:pt x="325" y="115"/>
                    <a:pt x="319" y="86"/>
                    <a:pt x="290" y="63"/>
                  </a:cubicBezTo>
                  <a:cubicBezTo>
                    <a:pt x="255" y="39"/>
                    <a:pt x="221" y="22"/>
                    <a:pt x="186" y="5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 rot="3408089">
              <a:off x="5801333" y="120110"/>
              <a:ext cx="53118" cy="53592"/>
            </a:xfrm>
            <a:custGeom>
              <a:avLst/>
              <a:gdLst/>
              <a:ahLst/>
              <a:cxnLst/>
              <a:rect l="l" t="t" r="r" b="b"/>
              <a:pathLst>
                <a:path w="336" h="339" extrusionOk="0">
                  <a:moveTo>
                    <a:pt x="234" y="1"/>
                  </a:moveTo>
                  <a:cubicBezTo>
                    <a:pt x="226" y="1"/>
                    <a:pt x="218" y="2"/>
                    <a:pt x="209" y="4"/>
                  </a:cubicBezTo>
                  <a:cubicBezTo>
                    <a:pt x="146" y="16"/>
                    <a:pt x="1" y="213"/>
                    <a:pt x="12" y="282"/>
                  </a:cubicBezTo>
                  <a:cubicBezTo>
                    <a:pt x="21" y="322"/>
                    <a:pt x="44" y="338"/>
                    <a:pt x="75" y="338"/>
                  </a:cubicBezTo>
                  <a:cubicBezTo>
                    <a:pt x="84" y="338"/>
                    <a:pt x="94" y="337"/>
                    <a:pt x="105" y="334"/>
                  </a:cubicBezTo>
                  <a:cubicBezTo>
                    <a:pt x="209" y="294"/>
                    <a:pt x="290" y="207"/>
                    <a:pt x="325" y="103"/>
                  </a:cubicBezTo>
                  <a:cubicBezTo>
                    <a:pt x="335" y="47"/>
                    <a:pt x="289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 rot="708086">
              <a:off x="6109050" y="402894"/>
              <a:ext cx="37625" cy="60706"/>
            </a:xfrm>
            <a:custGeom>
              <a:avLst/>
              <a:gdLst/>
              <a:ahLst/>
              <a:cxnLst/>
              <a:rect l="l" t="t" r="r" b="b"/>
              <a:pathLst>
                <a:path w="238" h="384" extrusionOk="0">
                  <a:moveTo>
                    <a:pt x="101" y="0"/>
                  </a:moveTo>
                  <a:cubicBezTo>
                    <a:pt x="44" y="0"/>
                    <a:pt x="23" y="50"/>
                    <a:pt x="12" y="99"/>
                  </a:cubicBezTo>
                  <a:cubicBezTo>
                    <a:pt x="0" y="180"/>
                    <a:pt x="12" y="261"/>
                    <a:pt x="35" y="337"/>
                  </a:cubicBezTo>
                  <a:cubicBezTo>
                    <a:pt x="39" y="363"/>
                    <a:pt x="64" y="383"/>
                    <a:pt x="91" y="383"/>
                  </a:cubicBezTo>
                  <a:cubicBezTo>
                    <a:pt x="99" y="383"/>
                    <a:pt x="108" y="381"/>
                    <a:pt x="116" y="377"/>
                  </a:cubicBezTo>
                  <a:cubicBezTo>
                    <a:pt x="197" y="366"/>
                    <a:pt x="238" y="285"/>
                    <a:pt x="203" y="215"/>
                  </a:cubicBezTo>
                  <a:cubicBezTo>
                    <a:pt x="191" y="186"/>
                    <a:pt x="186" y="157"/>
                    <a:pt x="180" y="128"/>
                  </a:cubicBezTo>
                  <a:cubicBezTo>
                    <a:pt x="180" y="117"/>
                    <a:pt x="180" y="105"/>
                    <a:pt x="180" y="99"/>
                  </a:cubicBezTo>
                  <a:cubicBezTo>
                    <a:pt x="174" y="47"/>
                    <a:pt x="168" y="1"/>
                    <a:pt x="110" y="1"/>
                  </a:cubicBezTo>
                  <a:cubicBezTo>
                    <a:pt x="107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 rot="708086">
              <a:off x="5874942" y="112551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91" y="1"/>
                  </a:moveTo>
                  <a:cubicBezTo>
                    <a:pt x="82" y="1"/>
                    <a:pt x="73" y="4"/>
                    <a:pt x="65" y="9"/>
                  </a:cubicBezTo>
                  <a:cubicBezTo>
                    <a:pt x="24" y="96"/>
                    <a:pt x="1" y="189"/>
                    <a:pt x="1" y="282"/>
                  </a:cubicBezTo>
                  <a:cubicBezTo>
                    <a:pt x="7" y="293"/>
                    <a:pt x="18" y="305"/>
                    <a:pt x="30" y="311"/>
                  </a:cubicBezTo>
                  <a:cubicBezTo>
                    <a:pt x="50" y="319"/>
                    <a:pt x="72" y="324"/>
                    <a:pt x="93" y="324"/>
                  </a:cubicBezTo>
                  <a:cubicBezTo>
                    <a:pt x="128" y="324"/>
                    <a:pt x="161" y="312"/>
                    <a:pt x="186" y="287"/>
                  </a:cubicBezTo>
                  <a:cubicBezTo>
                    <a:pt x="233" y="264"/>
                    <a:pt x="256" y="212"/>
                    <a:pt x="238" y="166"/>
                  </a:cubicBezTo>
                  <a:cubicBezTo>
                    <a:pt x="227" y="96"/>
                    <a:pt x="180" y="38"/>
                    <a:pt x="122" y="9"/>
                  </a:cubicBezTo>
                  <a:cubicBezTo>
                    <a:pt x="111" y="4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 rot="3408089">
              <a:off x="5948935" y="163942"/>
              <a:ext cx="45055" cy="43633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69" y="0"/>
                  </a:moveTo>
                  <a:cubicBezTo>
                    <a:pt x="155" y="0"/>
                    <a:pt x="141" y="2"/>
                    <a:pt x="128" y="7"/>
                  </a:cubicBezTo>
                  <a:cubicBezTo>
                    <a:pt x="47" y="25"/>
                    <a:pt x="1" y="106"/>
                    <a:pt x="18" y="187"/>
                  </a:cubicBezTo>
                  <a:cubicBezTo>
                    <a:pt x="28" y="242"/>
                    <a:pt x="78" y="276"/>
                    <a:pt x="129" y="276"/>
                  </a:cubicBezTo>
                  <a:cubicBezTo>
                    <a:pt x="136" y="276"/>
                    <a:pt x="144" y="275"/>
                    <a:pt x="151" y="274"/>
                  </a:cubicBezTo>
                  <a:cubicBezTo>
                    <a:pt x="232" y="245"/>
                    <a:pt x="284" y="169"/>
                    <a:pt x="279" y="88"/>
                  </a:cubicBezTo>
                  <a:cubicBezTo>
                    <a:pt x="270" y="33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 rot="3408089">
              <a:off x="6082868" y="237083"/>
              <a:ext cx="41261" cy="43000"/>
            </a:xfrm>
            <a:custGeom>
              <a:avLst/>
              <a:gdLst/>
              <a:ahLst/>
              <a:cxnLst/>
              <a:rect l="l" t="t" r="r" b="b"/>
              <a:pathLst>
                <a:path w="261" h="272" extrusionOk="0">
                  <a:moveTo>
                    <a:pt x="140" y="1"/>
                  </a:moveTo>
                  <a:cubicBezTo>
                    <a:pt x="130" y="1"/>
                    <a:pt x="120" y="2"/>
                    <a:pt x="110" y="5"/>
                  </a:cubicBezTo>
                  <a:cubicBezTo>
                    <a:pt x="41" y="28"/>
                    <a:pt x="0" y="97"/>
                    <a:pt x="18" y="173"/>
                  </a:cubicBezTo>
                  <a:cubicBezTo>
                    <a:pt x="23" y="227"/>
                    <a:pt x="75" y="272"/>
                    <a:pt x="134" y="272"/>
                  </a:cubicBezTo>
                  <a:cubicBezTo>
                    <a:pt x="138" y="272"/>
                    <a:pt x="141" y="272"/>
                    <a:pt x="145" y="271"/>
                  </a:cubicBezTo>
                  <a:cubicBezTo>
                    <a:pt x="215" y="242"/>
                    <a:pt x="261" y="167"/>
                    <a:pt x="244" y="92"/>
                  </a:cubicBezTo>
                  <a:cubicBezTo>
                    <a:pt x="239" y="38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 rot="708086">
              <a:off x="5615008" y="273770"/>
              <a:ext cx="29405" cy="50589"/>
            </a:xfrm>
            <a:custGeom>
              <a:avLst/>
              <a:gdLst/>
              <a:ahLst/>
              <a:cxnLst/>
              <a:rect l="l" t="t" r="r" b="b"/>
              <a:pathLst>
                <a:path w="186" h="320" extrusionOk="0">
                  <a:moveTo>
                    <a:pt x="116" y="0"/>
                  </a:moveTo>
                  <a:cubicBezTo>
                    <a:pt x="59" y="0"/>
                    <a:pt x="41" y="46"/>
                    <a:pt x="24" y="93"/>
                  </a:cubicBezTo>
                  <a:cubicBezTo>
                    <a:pt x="1" y="145"/>
                    <a:pt x="6" y="209"/>
                    <a:pt x="30" y="267"/>
                  </a:cubicBezTo>
                  <a:cubicBezTo>
                    <a:pt x="40" y="298"/>
                    <a:pt x="69" y="320"/>
                    <a:pt x="104" y="320"/>
                  </a:cubicBezTo>
                  <a:cubicBezTo>
                    <a:pt x="108" y="320"/>
                    <a:pt x="112" y="319"/>
                    <a:pt x="116" y="319"/>
                  </a:cubicBezTo>
                  <a:cubicBezTo>
                    <a:pt x="151" y="319"/>
                    <a:pt x="186" y="290"/>
                    <a:pt x="186" y="249"/>
                  </a:cubicBezTo>
                  <a:lnTo>
                    <a:pt x="186" y="104"/>
                  </a:lnTo>
                  <a:cubicBezTo>
                    <a:pt x="169" y="58"/>
                    <a:pt x="169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 rot="708086">
              <a:off x="6119418" y="81208"/>
              <a:ext cx="44107" cy="32092"/>
            </a:xfrm>
            <a:custGeom>
              <a:avLst/>
              <a:gdLst/>
              <a:ahLst/>
              <a:cxnLst/>
              <a:rect l="l" t="t" r="r" b="b"/>
              <a:pathLst>
                <a:path w="279" h="203" extrusionOk="0">
                  <a:moveTo>
                    <a:pt x="171" y="1"/>
                  </a:moveTo>
                  <a:cubicBezTo>
                    <a:pt x="161" y="1"/>
                    <a:pt x="151" y="2"/>
                    <a:pt x="140" y="4"/>
                  </a:cubicBezTo>
                  <a:cubicBezTo>
                    <a:pt x="59" y="21"/>
                    <a:pt x="1" y="73"/>
                    <a:pt x="7" y="125"/>
                  </a:cubicBezTo>
                  <a:cubicBezTo>
                    <a:pt x="17" y="171"/>
                    <a:pt x="57" y="203"/>
                    <a:pt x="121" y="203"/>
                  </a:cubicBezTo>
                  <a:cubicBezTo>
                    <a:pt x="131" y="203"/>
                    <a:pt x="141" y="202"/>
                    <a:pt x="151" y="200"/>
                  </a:cubicBezTo>
                  <a:cubicBezTo>
                    <a:pt x="227" y="183"/>
                    <a:pt x="279" y="125"/>
                    <a:pt x="273" y="73"/>
                  </a:cubicBezTo>
                  <a:cubicBezTo>
                    <a:pt x="263" y="29"/>
                    <a:pt x="228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 rot="708086">
              <a:off x="5539211" y="329156"/>
              <a:ext cx="32092" cy="39522"/>
            </a:xfrm>
            <a:custGeom>
              <a:avLst/>
              <a:gdLst/>
              <a:ahLst/>
              <a:cxnLst/>
              <a:rect l="l" t="t" r="r" b="b"/>
              <a:pathLst>
                <a:path w="203" h="250" extrusionOk="0">
                  <a:moveTo>
                    <a:pt x="81" y="0"/>
                  </a:moveTo>
                  <a:cubicBezTo>
                    <a:pt x="52" y="0"/>
                    <a:pt x="29" y="12"/>
                    <a:pt x="23" y="41"/>
                  </a:cubicBezTo>
                  <a:cubicBezTo>
                    <a:pt x="6" y="70"/>
                    <a:pt x="0" y="105"/>
                    <a:pt x="12" y="139"/>
                  </a:cubicBezTo>
                  <a:cubicBezTo>
                    <a:pt x="25" y="207"/>
                    <a:pt x="70" y="250"/>
                    <a:pt x="116" y="250"/>
                  </a:cubicBezTo>
                  <a:cubicBezTo>
                    <a:pt x="130" y="250"/>
                    <a:pt x="143" y="246"/>
                    <a:pt x="156" y="238"/>
                  </a:cubicBezTo>
                  <a:cubicBezTo>
                    <a:pt x="191" y="209"/>
                    <a:pt x="203" y="157"/>
                    <a:pt x="180" y="116"/>
                  </a:cubicBezTo>
                  <a:cubicBezTo>
                    <a:pt x="156" y="70"/>
                    <a:pt x="145" y="6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 rot="708086">
              <a:off x="6015343" y="34191"/>
              <a:ext cx="25769" cy="38100"/>
            </a:xfrm>
            <a:custGeom>
              <a:avLst/>
              <a:gdLst/>
              <a:ahLst/>
              <a:cxnLst/>
              <a:rect l="l" t="t" r="r" b="b"/>
              <a:pathLst>
                <a:path w="163" h="241" extrusionOk="0">
                  <a:moveTo>
                    <a:pt x="129" y="1"/>
                  </a:moveTo>
                  <a:cubicBezTo>
                    <a:pt x="124" y="1"/>
                    <a:pt x="117" y="2"/>
                    <a:pt x="111" y="7"/>
                  </a:cubicBezTo>
                  <a:cubicBezTo>
                    <a:pt x="53" y="47"/>
                    <a:pt x="12" y="105"/>
                    <a:pt x="0" y="175"/>
                  </a:cubicBezTo>
                  <a:cubicBezTo>
                    <a:pt x="0" y="204"/>
                    <a:pt x="12" y="227"/>
                    <a:pt x="41" y="238"/>
                  </a:cubicBezTo>
                  <a:cubicBezTo>
                    <a:pt x="47" y="240"/>
                    <a:pt x="52" y="240"/>
                    <a:pt x="57" y="240"/>
                  </a:cubicBezTo>
                  <a:cubicBezTo>
                    <a:pt x="75" y="240"/>
                    <a:pt x="91" y="233"/>
                    <a:pt x="105" y="215"/>
                  </a:cubicBezTo>
                  <a:cubicBezTo>
                    <a:pt x="140" y="163"/>
                    <a:pt x="163" y="105"/>
                    <a:pt x="163" y="41"/>
                  </a:cubicBezTo>
                  <a:cubicBezTo>
                    <a:pt x="158" y="19"/>
                    <a:pt x="14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 rot="3408089">
              <a:off x="5816137" y="770159"/>
              <a:ext cx="27507" cy="27982"/>
            </a:xfrm>
            <a:custGeom>
              <a:avLst/>
              <a:gdLst/>
              <a:ahLst/>
              <a:cxnLst/>
              <a:rect l="l" t="t" r="r" b="b"/>
              <a:pathLst>
                <a:path w="174" h="177" extrusionOk="0">
                  <a:moveTo>
                    <a:pt x="73" y="0"/>
                  </a:moveTo>
                  <a:cubicBezTo>
                    <a:pt x="68" y="0"/>
                    <a:pt x="63" y="1"/>
                    <a:pt x="58" y="2"/>
                  </a:cubicBezTo>
                  <a:cubicBezTo>
                    <a:pt x="23" y="8"/>
                    <a:pt x="0" y="48"/>
                    <a:pt x="12" y="83"/>
                  </a:cubicBezTo>
                  <a:cubicBezTo>
                    <a:pt x="17" y="132"/>
                    <a:pt x="74" y="176"/>
                    <a:pt x="119" y="176"/>
                  </a:cubicBezTo>
                  <a:cubicBezTo>
                    <a:pt x="122" y="176"/>
                    <a:pt x="125" y="176"/>
                    <a:pt x="128" y="176"/>
                  </a:cubicBezTo>
                  <a:cubicBezTo>
                    <a:pt x="168" y="170"/>
                    <a:pt x="174" y="135"/>
                    <a:pt x="168" y="95"/>
                  </a:cubicBezTo>
                  <a:cubicBezTo>
                    <a:pt x="158" y="43"/>
                    <a:pt x="11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 rot="708086">
              <a:off x="5475017" y="-20578"/>
              <a:ext cx="19287" cy="21974"/>
            </a:xfrm>
            <a:custGeom>
              <a:avLst/>
              <a:gdLst/>
              <a:ahLst/>
              <a:cxnLst/>
              <a:rect l="l" t="t" r="r" b="b"/>
              <a:pathLst>
                <a:path w="122" h="139" extrusionOk="0">
                  <a:moveTo>
                    <a:pt x="64" y="1"/>
                  </a:moveTo>
                  <a:cubicBezTo>
                    <a:pt x="61" y="1"/>
                    <a:pt x="57" y="1"/>
                    <a:pt x="52" y="1"/>
                  </a:cubicBezTo>
                  <a:cubicBezTo>
                    <a:pt x="18" y="19"/>
                    <a:pt x="0" y="59"/>
                    <a:pt x="12" y="100"/>
                  </a:cubicBezTo>
                  <a:cubicBezTo>
                    <a:pt x="12" y="123"/>
                    <a:pt x="33" y="138"/>
                    <a:pt x="57" y="138"/>
                  </a:cubicBezTo>
                  <a:cubicBezTo>
                    <a:pt x="63" y="138"/>
                    <a:pt x="69" y="137"/>
                    <a:pt x="76" y="135"/>
                  </a:cubicBezTo>
                  <a:cubicBezTo>
                    <a:pt x="110" y="123"/>
                    <a:pt x="122" y="77"/>
                    <a:pt x="110" y="48"/>
                  </a:cubicBezTo>
                  <a:cubicBezTo>
                    <a:pt x="105" y="22"/>
                    <a:pt x="9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 rot="708086">
              <a:off x="5891567" y="-16962"/>
              <a:ext cx="69717" cy="57545"/>
            </a:xfrm>
            <a:custGeom>
              <a:avLst/>
              <a:gdLst/>
              <a:ahLst/>
              <a:cxnLst/>
              <a:rect l="l" t="t" r="r" b="b"/>
              <a:pathLst>
                <a:path w="441" h="364" extrusionOk="0">
                  <a:moveTo>
                    <a:pt x="311" y="0"/>
                  </a:moveTo>
                  <a:cubicBezTo>
                    <a:pt x="289" y="0"/>
                    <a:pt x="267" y="10"/>
                    <a:pt x="256" y="31"/>
                  </a:cubicBezTo>
                  <a:cubicBezTo>
                    <a:pt x="232" y="62"/>
                    <a:pt x="196" y="77"/>
                    <a:pt x="161" y="77"/>
                  </a:cubicBezTo>
                  <a:cubicBezTo>
                    <a:pt x="144" y="77"/>
                    <a:pt x="126" y="73"/>
                    <a:pt x="111" y="65"/>
                  </a:cubicBezTo>
                  <a:cubicBezTo>
                    <a:pt x="101" y="63"/>
                    <a:pt x="91" y="61"/>
                    <a:pt x="82" y="61"/>
                  </a:cubicBezTo>
                  <a:cubicBezTo>
                    <a:pt x="54" y="61"/>
                    <a:pt x="31" y="74"/>
                    <a:pt x="18" y="100"/>
                  </a:cubicBezTo>
                  <a:cubicBezTo>
                    <a:pt x="1" y="135"/>
                    <a:pt x="6" y="176"/>
                    <a:pt x="41" y="199"/>
                  </a:cubicBezTo>
                  <a:cubicBezTo>
                    <a:pt x="116" y="245"/>
                    <a:pt x="192" y="297"/>
                    <a:pt x="261" y="361"/>
                  </a:cubicBezTo>
                  <a:cubicBezTo>
                    <a:pt x="267" y="363"/>
                    <a:pt x="274" y="363"/>
                    <a:pt x="280" y="363"/>
                  </a:cubicBezTo>
                  <a:cubicBezTo>
                    <a:pt x="294" y="363"/>
                    <a:pt x="310" y="361"/>
                    <a:pt x="325" y="361"/>
                  </a:cubicBezTo>
                  <a:cubicBezTo>
                    <a:pt x="337" y="361"/>
                    <a:pt x="348" y="355"/>
                    <a:pt x="360" y="344"/>
                  </a:cubicBezTo>
                  <a:cubicBezTo>
                    <a:pt x="441" y="245"/>
                    <a:pt x="325" y="210"/>
                    <a:pt x="284" y="158"/>
                  </a:cubicBezTo>
                  <a:cubicBezTo>
                    <a:pt x="302" y="147"/>
                    <a:pt x="308" y="141"/>
                    <a:pt x="313" y="135"/>
                  </a:cubicBezTo>
                  <a:cubicBezTo>
                    <a:pt x="354" y="112"/>
                    <a:pt x="406" y="89"/>
                    <a:pt x="371" y="31"/>
                  </a:cubicBezTo>
                  <a:cubicBezTo>
                    <a:pt x="357" y="10"/>
                    <a:pt x="33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 rot="708086">
              <a:off x="6359383" y="730988"/>
              <a:ext cx="47743" cy="44739"/>
            </a:xfrm>
            <a:custGeom>
              <a:avLst/>
              <a:gdLst/>
              <a:ahLst/>
              <a:cxnLst/>
              <a:rect l="l" t="t" r="r" b="b"/>
              <a:pathLst>
                <a:path w="302" h="283" extrusionOk="0">
                  <a:moveTo>
                    <a:pt x="213" y="0"/>
                  </a:moveTo>
                  <a:cubicBezTo>
                    <a:pt x="202" y="0"/>
                    <a:pt x="191" y="3"/>
                    <a:pt x="180" y="9"/>
                  </a:cubicBezTo>
                  <a:cubicBezTo>
                    <a:pt x="99" y="32"/>
                    <a:pt x="35" y="95"/>
                    <a:pt x="6" y="177"/>
                  </a:cubicBezTo>
                  <a:cubicBezTo>
                    <a:pt x="0" y="211"/>
                    <a:pt x="12" y="252"/>
                    <a:pt x="41" y="269"/>
                  </a:cubicBezTo>
                  <a:cubicBezTo>
                    <a:pt x="55" y="278"/>
                    <a:pt x="71" y="282"/>
                    <a:pt x="87" y="282"/>
                  </a:cubicBezTo>
                  <a:cubicBezTo>
                    <a:pt x="102" y="282"/>
                    <a:pt x="116" y="278"/>
                    <a:pt x="128" y="269"/>
                  </a:cubicBezTo>
                  <a:cubicBezTo>
                    <a:pt x="180" y="234"/>
                    <a:pt x="232" y="188"/>
                    <a:pt x="273" y="142"/>
                  </a:cubicBezTo>
                  <a:cubicBezTo>
                    <a:pt x="302" y="107"/>
                    <a:pt x="302" y="61"/>
                    <a:pt x="278" y="32"/>
                  </a:cubicBezTo>
                  <a:cubicBezTo>
                    <a:pt x="259" y="12"/>
                    <a:pt x="23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 rot="708086">
              <a:off x="6240084" y="266188"/>
              <a:ext cx="52328" cy="30511"/>
            </a:xfrm>
            <a:custGeom>
              <a:avLst/>
              <a:gdLst/>
              <a:ahLst/>
              <a:cxnLst/>
              <a:rect l="l" t="t" r="r" b="b"/>
              <a:pathLst>
                <a:path w="331" h="193" extrusionOk="0">
                  <a:moveTo>
                    <a:pt x="151" y="0"/>
                  </a:moveTo>
                  <a:cubicBezTo>
                    <a:pt x="99" y="0"/>
                    <a:pt x="52" y="4"/>
                    <a:pt x="18" y="58"/>
                  </a:cubicBezTo>
                  <a:cubicBezTo>
                    <a:pt x="0" y="81"/>
                    <a:pt x="6" y="116"/>
                    <a:pt x="24" y="139"/>
                  </a:cubicBezTo>
                  <a:cubicBezTo>
                    <a:pt x="54" y="181"/>
                    <a:pt x="92" y="193"/>
                    <a:pt x="134" y="193"/>
                  </a:cubicBezTo>
                  <a:cubicBezTo>
                    <a:pt x="156" y="193"/>
                    <a:pt x="179" y="190"/>
                    <a:pt x="203" y="186"/>
                  </a:cubicBezTo>
                  <a:cubicBezTo>
                    <a:pt x="261" y="174"/>
                    <a:pt x="325" y="157"/>
                    <a:pt x="331" y="81"/>
                  </a:cubicBezTo>
                  <a:cubicBezTo>
                    <a:pt x="325" y="0"/>
                    <a:pt x="250" y="6"/>
                    <a:pt x="192" y="0"/>
                  </a:cubicBezTo>
                  <a:lnTo>
                    <a:pt x="180" y="0"/>
                  </a:lnTo>
                  <a:cubicBezTo>
                    <a:pt x="170" y="0"/>
                    <a:pt x="161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 rot="708086">
              <a:off x="6203139" y="409317"/>
              <a:ext cx="32250" cy="53592"/>
            </a:xfrm>
            <a:custGeom>
              <a:avLst/>
              <a:gdLst/>
              <a:ahLst/>
              <a:cxnLst/>
              <a:rect l="l" t="t" r="r" b="b"/>
              <a:pathLst>
                <a:path w="204" h="339" extrusionOk="0">
                  <a:moveTo>
                    <a:pt x="117" y="0"/>
                  </a:moveTo>
                  <a:cubicBezTo>
                    <a:pt x="70" y="0"/>
                    <a:pt x="53" y="35"/>
                    <a:pt x="41" y="64"/>
                  </a:cubicBezTo>
                  <a:cubicBezTo>
                    <a:pt x="24" y="128"/>
                    <a:pt x="18" y="197"/>
                    <a:pt x="7" y="261"/>
                  </a:cubicBezTo>
                  <a:cubicBezTo>
                    <a:pt x="1" y="290"/>
                    <a:pt x="18" y="319"/>
                    <a:pt x="47" y="331"/>
                  </a:cubicBezTo>
                  <a:cubicBezTo>
                    <a:pt x="57" y="336"/>
                    <a:pt x="67" y="339"/>
                    <a:pt x="78" y="339"/>
                  </a:cubicBezTo>
                  <a:cubicBezTo>
                    <a:pt x="100" y="339"/>
                    <a:pt x="124" y="327"/>
                    <a:pt x="140" y="307"/>
                  </a:cubicBezTo>
                  <a:cubicBezTo>
                    <a:pt x="186" y="238"/>
                    <a:pt x="204" y="157"/>
                    <a:pt x="192" y="81"/>
                  </a:cubicBezTo>
                  <a:cubicBezTo>
                    <a:pt x="181" y="35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 rot="708086">
              <a:off x="5798165" y="24577"/>
              <a:ext cx="45055" cy="40313"/>
            </a:xfrm>
            <a:custGeom>
              <a:avLst/>
              <a:gdLst/>
              <a:ahLst/>
              <a:cxnLst/>
              <a:rect l="l" t="t" r="r" b="b"/>
              <a:pathLst>
                <a:path w="285" h="255" extrusionOk="0">
                  <a:moveTo>
                    <a:pt x="117" y="0"/>
                  </a:moveTo>
                  <a:cubicBezTo>
                    <a:pt x="115" y="0"/>
                    <a:pt x="112" y="0"/>
                    <a:pt x="110" y="1"/>
                  </a:cubicBezTo>
                  <a:cubicBezTo>
                    <a:pt x="41" y="24"/>
                    <a:pt x="0" y="100"/>
                    <a:pt x="18" y="169"/>
                  </a:cubicBezTo>
                  <a:cubicBezTo>
                    <a:pt x="32" y="222"/>
                    <a:pt x="78" y="255"/>
                    <a:pt x="126" y="255"/>
                  </a:cubicBezTo>
                  <a:cubicBezTo>
                    <a:pt x="136" y="255"/>
                    <a:pt x="147" y="253"/>
                    <a:pt x="157" y="250"/>
                  </a:cubicBezTo>
                  <a:cubicBezTo>
                    <a:pt x="232" y="239"/>
                    <a:pt x="284" y="181"/>
                    <a:pt x="273" y="134"/>
                  </a:cubicBezTo>
                  <a:cubicBezTo>
                    <a:pt x="262" y="85"/>
                    <a:pt x="158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 rot="708086">
              <a:off x="5540705" y="19308"/>
              <a:ext cx="45055" cy="38732"/>
            </a:xfrm>
            <a:custGeom>
              <a:avLst/>
              <a:gdLst/>
              <a:ahLst/>
              <a:cxnLst/>
              <a:rect l="l" t="t" r="r" b="b"/>
              <a:pathLst>
                <a:path w="285" h="245" extrusionOk="0">
                  <a:moveTo>
                    <a:pt x="101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29" y="23"/>
                    <a:pt x="0" y="75"/>
                    <a:pt x="18" y="127"/>
                  </a:cubicBezTo>
                  <a:cubicBezTo>
                    <a:pt x="39" y="200"/>
                    <a:pt x="106" y="245"/>
                    <a:pt x="178" y="245"/>
                  </a:cubicBezTo>
                  <a:cubicBezTo>
                    <a:pt x="187" y="245"/>
                    <a:pt x="195" y="244"/>
                    <a:pt x="203" y="243"/>
                  </a:cubicBezTo>
                  <a:cubicBezTo>
                    <a:pt x="255" y="231"/>
                    <a:pt x="284" y="173"/>
                    <a:pt x="267" y="121"/>
                  </a:cubicBezTo>
                  <a:cubicBezTo>
                    <a:pt x="242" y="61"/>
                    <a:pt x="160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 rot="3408089">
              <a:off x="6497439" y="959835"/>
              <a:ext cx="49482" cy="30985"/>
            </a:xfrm>
            <a:custGeom>
              <a:avLst/>
              <a:gdLst/>
              <a:ahLst/>
              <a:cxnLst/>
              <a:rect l="l" t="t" r="r" b="b"/>
              <a:pathLst>
                <a:path w="313" h="196" extrusionOk="0">
                  <a:moveTo>
                    <a:pt x="104" y="1"/>
                  </a:moveTo>
                  <a:cubicBezTo>
                    <a:pt x="58" y="13"/>
                    <a:pt x="23" y="18"/>
                    <a:pt x="12" y="70"/>
                  </a:cubicBezTo>
                  <a:cubicBezTo>
                    <a:pt x="0" y="111"/>
                    <a:pt x="23" y="152"/>
                    <a:pt x="64" y="169"/>
                  </a:cubicBezTo>
                  <a:cubicBezTo>
                    <a:pt x="97" y="187"/>
                    <a:pt x="134" y="196"/>
                    <a:pt x="170" y="196"/>
                  </a:cubicBezTo>
                  <a:cubicBezTo>
                    <a:pt x="203" y="196"/>
                    <a:pt x="236" y="189"/>
                    <a:pt x="267" y="175"/>
                  </a:cubicBezTo>
                  <a:cubicBezTo>
                    <a:pt x="296" y="163"/>
                    <a:pt x="313" y="134"/>
                    <a:pt x="313" y="105"/>
                  </a:cubicBezTo>
                  <a:cubicBezTo>
                    <a:pt x="313" y="70"/>
                    <a:pt x="296" y="41"/>
                    <a:pt x="267" y="30"/>
                  </a:cubicBezTo>
                  <a:cubicBezTo>
                    <a:pt x="214" y="13"/>
                    <a:pt x="162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 rot="708086">
              <a:off x="5469066" y="209468"/>
              <a:ext cx="53276" cy="38890"/>
            </a:xfrm>
            <a:custGeom>
              <a:avLst/>
              <a:gdLst/>
              <a:ahLst/>
              <a:cxnLst/>
              <a:rect l="l" t="t" r="r" b="b"/>
              <a:pathLst>
                <a:path w="337" h="246" extrusionOk="0">
                  <a:moveTo>
                    <a:pt x="249" y="0"/>
                  </a:moveTo>
                  <a:cubicBezTo>
                    <a:pt x="241" y="0"/>
                    <a:pt x="233" y="2"/>
                    <a:pt x="226" y="4"/>
                  </a:cubicBezTo>
                  <a:cubicBezTo>
                    <a:pt x="174" y="10"/>
                    <a:pt x="122" y="39"/>
                    <a:pt x="87" y="79"/>
                  </a:cubicBezTo>
                  <a:cubicBezTo>
                    <a:pt x="58" y="114"/>
                    <a:pt x="29" y="149"/>
                    <a:pt x="0" y="184"/>
                  </a:cubicBezTo>
                  <a:lnTo>
                    <a:pt x="6" y="184"/>
                  </a:lnTo>
                  <a:cubicBezTo>
                    <a:pt x="29" y="202"/>
                    <a:pt x="41" y="246"/>
                    <a:pt x="77" y="246"/>
                  </a:cubicBezTo>
                  <a:cubicBezTo>
                    <a:pt x="86" y="246"/>
                    <a:pt x="97" y="243"/>
                    <a:pt x="110" y="236"/>
                  </a:cubicBezTo>
                  <a:cubicBezTo>
                    <a:pt x="168" y="201"/>
                    <a:pt x="232" y="166"/>
                    <a:pt x="290" y="131"/>
                  </a:cubicBezTo>
                  <a:cubicBezTo>
                    <a:pt x="319" y="114"/>
                    <a:pt x="336" y="74"/>
                    <a:pt x="319" y="39"/>
                  </a:cubicBezTo>
                  <a:cubicBezTo>
                    <a:pt x="305" y="1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 rot="708086">
              <a:off x="5312347" y="-14900"/>
              <a:ext cx="34938" cy="39839"/>
            </a:xfrm>
            <a:custGeom>
              <a:avLst/>
              <a:gdLst/>
              <a:ahLst/>
              <a:cxnLst/>
              <a:rect l="l" t="t" r="r" b="b"/>
              <a:pathLst>
                <a:path w="221" h="252" extrusionOk="0">
                  <a:moveTo>
                    <a:pt x="118" y="0"/>
                  </a:moveTo>
                  <a:cubicBezTo>
                    <a:pt x="112" y="0"/>
                    <a:pt x="105" y="1"/>
                    <a:pt x="99" y="2"/>
                  </a:cubicBezTo>
                  <a:cubicBezTo>
                    <a:pt x="35" y="8"/>
                    <a:pt x="0" y="77"/>
                    <a:pt x="23" y="153"/>
                  </a:cubicBezTo>
                  <a:cubicBezTo>
                    <a:pt x="34" y="207"/>
                    <a:pt x="71" y="251"/>
                    <a:pt x="124" y="251"/>
                  </a:cubicBezTo>
                  <a:cubicBezTo>
                    <a:pt x="127" y="251"/>
                    <a:pt x="130" y="251"/>
                    <a:pt x="134" y="251"/>
                  </a:cubicBezTo>
                  <a:cubicBezTo>
                    <a:pt x="192" y="251"/>
                    <a:pt x="220" y="181"/>
                    <a:pt x="209" y="95"/>
                  </a:cubicBezTo>
                  <a:cubicBezTo>
                    <a:pt x="193" y="43"/>
                    <a:pt x="168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 rot="708086">
              <a:off x="5575925" y="169327"/>
              <a:ext cx="36677" cy="51695"/>
            </a:xfrm>
            <a:custGeom>
              <a:avLst/>
              <a:gdLst/>
              <a:ahLst/>
              <a:cxnLst/>
              <a:rect l="l" t="t" r="r" b="b"/>
              <a:pathLst>
                <a:path w="232" h="327" extrusionOk="0">
                  <a:moveTo>
                    <a:pt x="82" y="1"/>
                  </a:moveTo>
                  <a:cubicBezTo>
                    <a:pt x="76" y="1"/>
                    <a:pt x="70" y="2"/>
                    <a:pt x="64" y="4"/>
                  </a:cubicBezTo>
                  <a:cubicBezTo>
                    <a:pt x="17" y="16"/>
                    <a:pt x="0" y="62"/>
                    <a:pt x="17" y="102"/>
                  </a:cubicBezTo>
                  <a:cubicBezTo>
                    <a:pt x="29" y="149"/>
                    <a:pt x="70" y="189"/>
                    <a:pt x="70" y="241"/>
                  </a:cubicBezTo>
                  <a:cubicBezTo>
                    <a:pt x="75" y="286"/>
                    <a:pt x="105" y="326"/>
                    <a:pt x="150" y="326"/>
                  </a:cubicBezTo>
                  <a:cubicBezTo>
                    <a:pt x="157" y="326"/>
                    <a:pt x="165" y="325"/>
                    <a:pt x="174" y="323"/>
                  </a:cubicBezTo>
                  <a:cubicBezTo>
                    <a:pt x="232" y="299"/>
                    <a:pt x="220" y="253"/>
                    <a:pt x="209" y="207"/>
                  </a:cubicBezTo>
                  <a:cubicBezTo>
                    <a:pt x="203" y="149"/>
                    <a:pt x="151" y="114"/>
                    <a:pt x="139" y="56"/>
                  </a:cubicBezTo>
                  <a:cubicBezTo>
                    <a:pt x="139" y="23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 rot="708086">
              <a:off x="6243853" y="134619"/>
              <a:ext cx="33041" cy="47269"/>
            </a:xfrm>
            <a:custGeom>
              <a:avLst/>
              <a:gdLst/>
              <a:ahLst/>
              <a:cxnLst/>
              <a:rect l="l" t="t" r="r" b="b"/>
              <a:pathLst>
                <a:path w="209" h="299" extrusionOk="0">
                  <a:moveTo>
                    <a:pt x="122" y="0"/>
                  </a:moveTo>
                  <a:cubicBezTo>
                    <a:pt x="64" y="18"/>
                    <a:pt x="29" y="64"/>
                    <a:pt x="23" y="116"/>
                  </a:cubicBezTo>
                  <a:cubicBezTo>
                    <a:pt x="12" y="174"/>
                    <a:pt x="0" y="238"/>
                    <a:pt x="58" y="284"/>
                  </a:cubicBezTo>
                  <a:cubicBezTo>
                    <a:pt x="68" y="294"/>
                    <a:pt x="79" y="299"/>
                    <a:pt x="91" y="299"/>
                  </a:cubicBezTo>
                  <a:cubicBezTo>
                    <a:pt x="107" y="299"/>
                    <a:pt x="123" y="290"/>
                    <a:pt x="133" y="273"/>
                  </a:cubicBezTo>
                  <a:cubicBezTo>
                    <a:pt x="180" y="209"/>
                    <a:pt x="203" y="140"/>
                    <a:pt x="209" y="64"/>
                  </a:cubicBezTo>
                  <a:cubicBezTo>
                    <a:pt x="209" y="12"/>
                    <a:pt x="168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 rot="708086">
              <a:off x="6304525" y="31166"/>
              <a:ext cx="43316" cy="34305"/>
            </a:xfrm>
            <a:custGeom>
              <a:avLst/>
              <a:gdLst/>
              <a:ahLst/>
              <a:cxnLst/>
              <a:rect l="l" t="t" r="r" b="b"/>
              <a:pathLst>
                <a:path w="274" h="217" extrusionOk="0">
                  <a:moveTo>
                    <a:pt x="177" y="1"/>
                  </a:moveTo>
                  <a:cubicBezTo>
                    <a:pt x="160" y="1"/>
                    <a:pt x="140" y="4"/>
                    <a:pt x="117" y="10"/>
                  </a:cubicBezTo>
                  <a:cubicBezTo>
                    <a:pt x="41" y="27"/>
                    <a:pt x="1" y="73"/>
                    <a:pt x="13" y="137"/>
                  </a:cubicBezTo>
                  <a:cubicBezTo>
                    <a:pt x="26" y="185"/>
                    <a:pt x="65" y="217"/>
                    <a:pt x="111" y="217"/>
                  </a:cubicBezTo>
                  <a:cubicBezTo>
                    <a:pt x="126" y="217"/>
                    <a:pt x="142" y="214"/>
                    <a:pt x="157" y="207"/>
                  </a:cubicBezTo>
                  <a:cubicBezTo>
                    <a:pt x="227" y="195"/>
                    <a:pt x="273" y="131"/>
                    <a:pt x="262" y="62"/>
                  </a:cubicBezTo>
                  <a:cubicBezTo>
                    <a:pt x="253" y="23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 rot="708086">
              <a:off x="5770319" y="144325"/>
              <a:ext cx="39522" cy="36835"/>
            </a:xfrm>
            <a:custGeom>
              <a:avLst/>
              <a:gdLst/>
              <a:ahLst/>
              <a:cxnLst/>
              <a:rect l="l" t="t" r="r" b="b"/>
              <a:pathLst>
                <a:path w="250" h="233" extrusionOk="0">
                  <a:moveTo>
                    <a:pt x="167" y="1"/>
                  </a:moveTo>
                  <a:cubicBezTo>
                    <a:pt x="158" y="1"/>
                    <a:pt x="147" y="3"/>
                    <a:pt x="134" y="8"/>
                  </a:cubicBezTo>
                  <a:cubicBezTo>
                    <a:pt x="47" y="31"/>
                    <a:pt x="0" y="83"/>
                    <a:pt x="24" y="159"/>
                  </a:cubicBezTo>
                  <a:cubicBezTo>
                    <a:pt x="38" y="201"/>
                    <a:pt x="80" y="233"/>
                    <a:pt x="123" y="233"/>
                  </a:cubicBezTo>
                  <a:cubicBezTo>
                    <a:pt x="132" y="233"/>
                    <a:pt x="142" y="231"/>
                    <a:pt x="151" y="228"/>
                  </a:cubicBezTo>
                  <a:cubicBezTo>
                    <a:pt x="221" y="205"/>
                    <a:pt x="250" y="124"/>
                    <a:pt x="226" y="60"/>
                  </a:cubicBezTo>
                  <a:cubicBezTo>
                    <a:pt x="217" y="29"/>
                    <a:pt x="201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 rot="708086">
              <a:off x="6159918" y="-53409"/>
              <a:ext cx="34938" cy="34305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1" y="83"/>
                    <a:pt x="12" y="141"/>
                  </a:cubicBezTo>
                  <a:cubicBezTo>
                    <a:pt x="23" y="189"/>
                    <a:pt x="67" y="217"/>
                    <a:pt x="115" y="217"/>
                  </a:cubicBezTo>
                  <a:cubicBezTo>
                    <a:pt x="119" y="217"/>
                    <a:pt x="124" y="217"/>
                    <a:pt x="128" y="216"/>
                  </a:cubicBezTo>
                  <a:cubicBezTo>
                    <a:pt x="186" y="193"/>
                    <a:pt x="221" y="123"/>
                    <a:pt x="198" y="60"/>
                  </a:cubicBezTo>
                  <a:cubicBezTo>
                    <a:pt x="187" y="23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 rot="708086">
              <a:off x="5477798" y="84574"/>
              <a:ext cx="33041" cy="38416"/>
            </a:xfrm>
            <a:custGeom>
              <a:avLst/>
              <a:gdLst/>
              <a:ahLst/>
              <a:cxnLst/>
              <a:rect l="l" t="t" r="r" b="b"/>
              <a:pathLst>
                <a:path w="209" h="243" extrusionOk="0">
                  <a:moveTo>
                    <a:pt x="108" y="1"/>
                  </a:moveTo>
                  <a:cubicBezTo>
                    <a:pt x="105" y="1"/>
                    <a:pt x="102" y="1"/>
                    <a:pt x="99" y="1"/>
                  </a:cubicBezTo>
                  <a:cubicBezTo>
                    <a:pt x="35" y="19"/>
                    <a:pt x="0" y="83"/>
                    <a:pt x="18" y="146"/>
                  </a:cubicBezTo>
                  <a:cubicBezTo>
                    <a:pt x="33" y="201"/>
                    <a:pt x="73" y="243"/>
                    <a:pt x="113" y="243"/>
                  </a:cubicBezTo>
                  <a:cubicBezTo>
                    <a:pt x="120" y="243"/>
                    <a:pt x="127" y="241"/>
                    <a:pt x="134" y="239"/>
                  </a:cubicBezTo>
                  <a:cubicBezTo>
                    <a:pt x="209" y="216"/>
                    <a:pt x="186" y="146"/>
                    <a:pt x="180" y="94"/>
                  </a:cubicBezTo>
                  <a:cubicBezTo>
                    <a:pt x="169" y="45"/>
                    <a:pt x="15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 rot="708086">
              <a:off x="5328904" y="229183"/>
              <a:ext cx="33041" cy="31144"/>
            </a:xfrm>
            <a:custGeom>
              <a:avLst/>
              <a:gdLst/>
              <a:ahLst/>
              <a:cxnLst/>
              <a:rect l="l" t="t" r="r" b="b"/>
              <a:pathLst>
                <a:path w="209" h="197" extrusionOk="0">
                  <a:moveTo>
                    <a:pt x="112" y="1"/>
                  </a:moveTo>
                  <a:cubicBezTo>
                    <a:pt x="102" y="1"/>
                    <a:pt x="92" y="2"/>
                    <a:pt x="81" y="6"/>
                  </a:cubicBezTo>
                  <a:cubicBezTo>
                    <a:pt x="29" y="23"/>
                    <a:pt x="0" y="75"/>
                    <a:pt x="12" y="133"/>
                  </a:cubicBezTo>
                  <a:cubicBezTo>
                    <a:pt x="21" y="170"/>
                    <a:pt x="53" y="196"/>
                    <a:pt x="89" y="196"/>
                  </a:cubicBezTo>
                  <a:cubicBezTo>
                    <a:pt x="98" y="196"/>
                    <a:pt x="107" y="195"/>
                    <a:pt x="116" y="191"/>
                  </a:cubicBezTo>
                  <a:cubicBezTo>
                    <a:pt x="174" y="185"/>
                    <a:pt x="209" y="127"/>
                    <a:pt x="203" y="75"/>
                  </a:cubicBezTo>
                  <a:cubicBezTo>
                    <a:pt x="194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 rot="3408089">
              <a:off x="5840930" y="253307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116" y="0"/>
                  </a:moveTo>
                  <a:cubicBezTo>
                    <a:pt x="108" y="0"/>
                    <a:pt x="101" y="1"/>
                    <a:pt x="93" y="3"/>
                  </a:cubicBezTo>
                  <a:cubicBezTo>
                    <a:pt x="35" y="14"/>
                    <a:pt x="0" y="66"/>
                    <a:pt x="12" y="124"/>
                  </a:cubicBezTo>
                  <a:cubicBezTo>
                    <a:pt x="12" y="166"/>
                    <a:pt x="49" y="201"/>
                    <a:pt x="91" y="201"/>
                  </a:cubicBezTo>
                  <a:cubicBezTo>
                    <a:pt x="101" y="201"/>
                    <a:pt x="112" y="198"/>
                    <a:pt x="122" y="194"/>
                  </a:cubicBezTo>
                  <a:cubicBezTo>
                    <a:pt x="174" y="182"/>
                    <a:pt x="215" y="130"/>
                    <a:pt x="209" y="72"/>
                  </a:cubicBezTo>
                  <a:cubicBezTo>
                    <a:pt x="199" y="28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 rot="708086">
              <a:off x="5296004" y="188131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84" y="0"/>
                  </a:moveTo>
                  <a:cubicBezTo>
                    <a:pt x="77" y="0"/>
                    <a:pt x="71" y="1"/>
                    <a:pt x="65" y="4"/>
                  </a:cubicBezTo>
                  <a:cubicBezTo>
                    <a:pt x="18" y="27"/>
                    <a:pt x="1" y="85"/>
                    <a:pt x="18" y="131"/>
                  </a:cubicBezTo>
                  <a:cubicBezTo>
                    <a:pt x="23" y="177"/>
                    <a:pt x="63" y="209"/>
                    <a:pt x="104" y="209"/>
                  </a:cubicBezTo>
                  <a:cubicBezTo>
                    <a:pt x="110" y="209"/>
                    <a:pt x="117" y="208"/>
                    <a:pt x="123" y="207"/>
                  </a:cubicBezTo>
                  <a:cubicBezTo>
                    <a:pt x="175" y="189"/>
                    <a:pt x="209" y="137"/>
                    <a:pt x="192" y="85"/>
                  </a:cubicBezTo>
                  <a:cubicBezTo>
                    <a:pt x="177" y="41"/>
                    <a:pt x="124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 rot="708086">
              <a:off x="5435818" y="305909"/>
              <a:ext cx="37625" cy="28140"/>
            </a:xfrm>
            <a:custGeom>
              <a:avLst/>
              <a:gdLst/>
              <a:ahLst/>
              <a:cxnLst/>
              <a:rect l="l" t="t" r="r" b="b"/>
              <a:pathLst>
                <a:path w="238" h="178" extrusionOk="0">
                  <a:moveTo>
                    <a:pt x="154" y="0"/>
                  </a:moveTo>
                  <a:cubicBezTo>
                    <a:pt x="145" y="0"/>
                    <a:pt x="136" y="1"/>
                    <a:pt x="128" y="2"/>
                  </a:cubicBezTo>
                  <a:cubicBezTo>
                    <a:pt x="58" y="13"/>
                    <a:pt x="0" y="89"/>
                    <a:pt x="18" y="141"/>
                  </a:cubicBezTo>
                  <a:cubicBezTo>
                    <a:pt x="27" y="168"/>
                    <a:pt x="46" y="178"/>
                    <a:pt x="71" y="178"/>
                  </a:cubicBezTo>
                  <a:cubicBezTo>
                    <a:pt x="78" y="178"/>
                    <a:pt x="85" y="177"/>
                    <a:pt x="93" y="176"/>
                  </a:cubicBezTo>
                  <a:cubicBezTo>
                    <a:pt x="174" y="158"/>
                    <a:pt x="238" y="106"/>
                    <a:pt x="232" y="60"/>
                  </a:cubicBezTo>
                  <a:cubicBezTo>
                    <a:pt x="223" y="13"/>
                    <a:pt x="190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 rot="708086">
              <a:off x="5416075" y="39550"/>
              <a:ext cx="34938" cy="33989"/>
            </a:xfrm>
            <a:custGeom>
              <a:avLst/>
              <a:gdLst/>
              <a:ahLst/>
              <a:cxnLst/>
              <a:rect l="l" t="t" r="r" b="b"/>
              <a:pathLst>
                <a:path w="221" h="215" extrusionOk="0">
                  <a:moveTo>
                    <a:pt x="88" y="1"/>
                  </a:moveTo>
                  <a:cubicBezTo>
                    <a:pt x="77" y="1"/>
                    <a:pt x="66" y="4"/>
                    <a:pt x="52" y="11"/>
                  </a:cubicBezTo>
                  <a:cubicBezTo>
                    <a:pt x="0" y="46"/>
                    <a:pt x="17" y="92"/>
                    <a:pt x="41" y="133"/>
                  </a:cubicBezTo>
                  <a:cubicBezTo>
                    <a:pt x="58" y="179"/>
                    <a:pt x="104" y="208"/>
                    <a:pt x="156" y="214"/>
                  </a:cubicBezTo>
                  <a:cubicBezTo>
                    <a:pt x="197" y="214"/>
                    <a:pt x="220" y="197"/>
                    <a:pt x="220" y="145"/>
                  </a:cubicBezTo>
                  <a:cubicBezTo>
                    <a:pt x="197" y="116"/>
                    <a:pt x="180" y="87"/>
                    <a:pt x="151" y="52"/>
                  </a:cubicBezTo>
                  <a:cubicBezTo>
                    <a:pt x="134" y="26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 rot="708086">
              <a:off x="6324931" y="579786"/>
              <a:ext cx="26717" cy="38574"/>
            </a:xfrm>
            <a:custGeom>
              <a:avLst/>
              <a:gdLst/>
              <a:ahLst/>
              <a:cxnLst/>
              <a:rect l="l" t="t" r="r" b="b"/>
              <a:pathLst>
                <a:path w="169" h="244" extrusionOk="0">
                  <a:moveTo>
                    <a:pt x="133" y="0"/>
                  </a:moveTo>
                  <a:cubicBezTo>
                    <a:pt x="128" y="0"/>
                    <a:pt x="122" y="2"/>
                    <a:pt x="117" y="6"/>
                  </a:cubicBezTo>
                  <a:cubicBezTo>
                    <a:pt x="59" y="47"/>
                    <a:pt x="18" y="110"/>
                    <a:pt x="7" y="180"/>
                  </a:cubicBezTo>
                  <a:cubicBezTo>
                    <a:pt x="1" y="203"/>
                    <a:pt x="18" y="232"/>
                    <a:pt x="42" y="238"/>
                  </a:cubicBezTo>
                  <a:cubicBezTo>
                    <a:pt x="49" y="242"/>
                    <a:pt x="58" y="244"/>
                    <a:pt x="66" y="244"/>
                  </a:cubicBezTo>
                  <a:cubicBezTo>
                    <a:pt x="82" y="244"/>
                    <a:pt x="98" y="236"/>
                    <a:pt x="105" y="220"/>
                  </a:cubicBezTo>
                  <a:cubicBezTo>
                    <a:pt x="146" y="168"/>
                    <a:pt x="163" y="105"/>
                    <a:pt x="169" y="41"/>
                  </a:cubicBezTo>
                  <a:cubicBezTo>
                    <a:pt x="165" y="1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 rot="3408089">
              <a:off x="6297112" y="920880"/>
              <a:ext cx="29404" cy="31302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98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0" y="19"/>
                    <a:pt x="1" y="77"/>
                    <a:pt x="18" y="135"/>
                  </a:cubicBezTo>
                  <a:cubicBezTo>
                    <a:pt x="27" y="172"/>
                    <a:pt x="62" y="198"/>
                    <a:pt x="100" y="198"/>
                  </a:cubicBezTo>
                  <a:cubicBezTo>
                    <a:pt x="109" y="198"/>
                    <a:pt x="119" y="196"/>
                    <a:pt x="128" y="193"/>
                  </a:cubicBezTo>
                  <a:cubicBezTo>
                    <a:pt x="186" y="169"/>
                    <a:pt x="186" y="123"/>
                    <a:pt x="169" y="71"/>
                  </a:cubicBezTo>
                  <a:cubicBezTo>
                    <a:pt x="158" y="33"/>
                    <a:pt x="142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 rot="3408089">
              <a:off x="5965476" y="277361"/>
              <a:ext cx="31302" cy="26559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47" y="1"/>
                  </a:moveTo>
                  <a:cubicBezTo>
                    <a:pt x="7" y="18"/>
                    <a:pt x="1" y="53"/>
                    <a:pt x="12" y="88"/>
                  </a:cubicBezTo>
                  <a:cubicBezTo>
                    <a:pt x="22" y="136"/>
                    <a:pt x="63" y="168"/>
                    <a:pt x="110" y="168"/>
                  </a:cubicBezTo>
                  <a:cubicBezTo>
                    <a:pt x="119" y="168"/>
                    <a:pt x="130" y="166"/>
                    <a:pt x="140" y="163"/>
                  </a:cubicBezTo>
                  <a:cubicBezTo>
                    <a:pt x="175" y="157"/>
                    <a:pt x="198" y="123"/>
                    <a:pt x="198" y="88"/>
                  </a:cubicBezTo>
                  <a:cubicBezTo>
                    <a:pt x="169" y="30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 rot="708086">
              <a:off x="5285575" y="56471"/>
              <a:ext cx="28456" cy="25294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81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9" y="1"/>
                    <a:pt x="0" y="36"/>
                    <a:pt x="0" y="70"/>
                  </a:cubicBezTo>
                  <a:cubicBezTo>
                    <a:pt x="5" y="122"/>
                    <a:pt x="51" y="159"/>
                    <a:pt x="98" y="159"/>
                  </a:cubicBezTo>
                  <a:cubicBezTo>
                    <a:pt x="104" y="159"/>
                    <a:pt x="110" y="159"/>
                    <a:pt x="116" y="157"/>
                  </a:cubicBezTo>
                  <a:cubicBezTo>
                    <a:pt x="157" y="152"/>
                    <a:pt x="180" y="117"/>
                    <a:pt x="168" y="82"/>
                  </a:cubicBezTo>
                  <a:cubicBezTo>
                    <a:pt x="163" y="34"/>
                    <a:pt x="128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 rot="708086">
              <a:off x="6229628" y="209917"/>
              <a:ext cx="31302" cy="26085"/>
            </a:xfrm>
            <a:custGeom>
              <a:avLst/>
              <a:gdLst/>
              <a:ahLst/>
              <a:cxnLst/>
              <a:rect l="l" t="t" r="r" b="b"/>
              <a:pathLst>
                <a:path w="198" h="165" extrusionOk="0">
                  <a:moveTo>
                    <a:pt x="134" y="1"/>
                  </a:moveTo>
                  <a:cubicBezTo>
                    <a:pt x="122" y="1"/>
                    <a:pt x="108" y="4"/>
                    <a:pt x="93" y="8"/>
                  </a:cubicBezTo>
                  <a:cubicBezTo>
                    <a:pt x="47" y="26"/>
                    <a:pt x="0" y="55"/>
                    <a:pt x="24" y="118"/>
                  </a:cubicBezTo>
                  <a:cubicBezTo>
                    <a:pt x="32" y="145"/>
                    <a:pt x="62" y="165"/>
                    <a:pt x="91" y="165"/>
                  </a:cubicBezTo>
                  <a:cubicBezTo>
                    <a:pt x="99" y="165"/>
                    <a:pt x="108" y="163"/>
                    <a:pt x="116" y="159"/>
                  </a:cubicBezTo>
                  <a:cubicBezTo>
                    <a:pt x="168" y="142"/>
                    <a:pt x="197" y="95"/>
                    <a:pt x="180" y="43"/>
                  </a:cubicBezTo>
                  <a:cubicBezTo>
                    <a:pt x="169" y="10"/>
                    <a:pt x="15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 rot="708086">
              <a:off x="5880868" y="103436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24" y="15"/>
                    <a:pt x="1" y="62"/>
                    <a:pt x="18" y="108"/>
                  </a:cubicBezTo>
                  <a:cubicBezTo>
                    <a:pt x="23" y="142"/>
                    <a:pt x="57" y="168"/>
                    <a:pt x="92" y="168"/>
                  </a:cubicBezTo>
                  <a:cubicBezTo>
                    <a:pt x="98" y="168"/>
                    <a:pt x="105" y="168"/>
                    <a:pt x="111" y="166"/>
                  </a:cubicBezTo>
                  <a:cubicBezTo>
                    <a:pt x="157" y="154"/>
                    <a:pt x="180" y="102"/>
                    <a:pt x="163" y="62"/>
                  </a:cubicBezTo>
                  <a:cubicBezTo>
                    <a:pt x="158" y="23"/>
                    <a:pt x="12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 rot="708086">
              <a:off x="5919947" y="81523"/>
              <a:ext cx="28614" cy="26243"/>
            </a:xfrm>
            <a:custGeom>
              <a:avLst/>
              <a:gdLst/>
              <a:ahLst/>
              <a:cxnLst/>
              <a:rect l="l" t="t" r="r" b="b"/>
              <a:pathLst>
                <a:path w="181" h="166" extrusionOk="0">
                  <a:moveTo>
                    <a:pt x="80" y="0"/>
                  </a:moveTo>
                  <a:cubicBezTo>
                    <a:pt x="77" y="0"/>
                    <a:pt x="73" y="0"/>
                    <a:pt x="70" y="1"/>
                  </a:cubicBezTo>
                  <a:cubicBezTo>
                    <a:pt x="29" y="7"/>
                    <a:pt x="1" y="47"/>
                    <a:pt x="12" y="88"/>
                  </a:cubicBezTo>
                  <a:cubicBezTo>
                    <a:pt x="17" y="133"/>
                    <a:pt x="57" y="165"/>
                    <a:pt x="102" y="165"/>
                  </a:cubicBezTo>
                  <a:cubicBezTo>
                    <a:pt x="109" y="165"/>
                    <a:pt x="115" y="165"/>
                    <a:pt x="122" y="163"/>
                  </a:cubicBezTo>
                  <a:cubicBezTo>
                    <a:pt x="157" y="157"/>
                    <a:pt x="180" y="122"/>
                    <a:pt x="174" y="88"/>
                  </a:cubicBezTo>
                  <a:cubicBezTo>
                    <a:pt x="169" y="39"/>
                    <a:pt x="128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 rot="708086">
              <a:off x="5551112" y="28625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3" y="1"/>
                  </a:moveTo>
                  <a:cubicBezTo>
                    <a:pt x="87" y="1"/>
                    <a:pt x="82" y="2"/>
                    <a:pt x="76" y="3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0"/>
                    <a:pt x="42" y="166"/>
                    <a:pt x="72" y="166"/>
                  </a:cubicBezTo>
                  <a:cubicBezTo>
                    <a:pt x="75" y="166"/>
                    <a:pt x="78" y="166"/>
                    <a:pt x="81" y="166"/>
                  </a:cubicBezTo>
                  <a:cubicBezTo>
                    <a:pt x="133" y="154"/>
                    <a:pt x="162" y="108"/>
                    <a:pt x="145" y="61"/>
                  </a:cubicBezTo>
                  <a:cubicBezTo>
                    <a:pt x="140" y="27"/>
                    <a:pt x="12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 rot="708086">
              <a:off x="6305913" y="394895"/>
              <a:ext cx="23081" cy="25769"/>
            </a:xfrm>
            <a:custGeom>
              <a:avLst/>
              <a:gdLst/>
              <a:ahLst/>
              <a:cxnLst/>
              <a:rect l="l" t="t" r="r" b="b"/>
              <a:pathLst>
                <a:path w="146" h="163" extrusionOk="0">
                  <a:moveTo>
                    <a:pt x="87" y="0"/>
                  </a:moveTo>
                  <a:cubicBezTo>
                    <a:pt x="81" y="0"/>
                    <a:pt x="73" y="2"/>
                    <a:pt x="65" y="5"/>
                  </a:cubicBezTo>
                  <a:cubicBezTo>
                    <a:pt x="24" y="17"/>
                    <a:pt x="1" y="57"/>
                    <a:pt x="13" y="98"/>
                  </a:cubicBezTo>
                  <a:cubicBezTo>
                    <a:pt x="18" y="135"/>
                    <a:pt x="38" y="162"/>
                    <a:pt x="72" y="162"/>
                  </a:cubicBezTo>
                  <a:cubicBezTo>
                    <a:pt x="75" y="162"/>
                    <a:pt x="79" y="162"/>
                    <a:pt x="82" y="161"/>
                  </a:cubicBezTo>
                  <a:cubicBezTo>
                    <a:pt x="146" y="156"/>
                    <a:pt x="140" y="104"/>
                    <a:pt x="140" y="57"/>
                  </a:cubicBezTo>
                  <a:cubicBezTo>
                    <a:pt x="131" y="29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 rot="708086">
              <a:off x="5953096" y="244730"/>
              <a:ext cx="24820" cy="20077"/>
            </a:xfrm>
            <a:custGeom>
              <a:avLst/>
              <a:gdLst/>
              <a:ahLst/>
              <a:cxnLst/>
              <a:rect l="l" t="t" r="r" b="b"/>
              <a:pathLst>
                <a:path w="157" h="12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9" y="14"/>
                    <a:pt x="0" y="31"/>
                    <a:pt x="6" y="77"/>
                  </a:cubicBezTo>
                  <a:cubicBezTo>
                    <a:pt x="6" y="106"/>
                    <a:pt x="33" y="127"/>
                    <a:pt x="62" y="127"/>
                  </a:cubicBezTo>
                  <a:cubicBezTo>
                    <a:pt x="69" y="127"/>
                    <a:pt x="75" y="126"/>
                    <a:pt x="81" y="124"/>
                  </a:cubicBezTo>
                  <a:cubicBezTo>
                    <a:pt x="122" y="118"/>
                    <a:pt x="157" y="83"/>
                    <a:pt x="145" y="43"/>
                  </a:cubicBezTo>
                  <a:cubicBezTo>
                    <a:pt x="136" y="11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" name="Google Shape;133;p2"/>
          <p:cNvGrpSpPr/>
          <p:nvPr/>
        </p:nvGrpSpPr>
        <p:grpSpPr>
          <a:xfrm>
            <a:off x="6341383" y="-237274"/>
            <a:ext cx="3706519" cy="5162084"/>
            <a:chOff x="6341383" y="-237274"/>
            <a:chExt cx="3706519" cy="5162084"/>
          </a:xfrm>
        </p:grpSpPr>
        <p:grpSp>
          <p:nvGrpSpPr>
            <p:cNvPr id="134" name="Google Shape;134;p2"/>
            <p:cNvGrpSpPr/>
            <p:nvPr/>
          </p:nvGrpSpPr>
          <p:grpSpPr>
            <a:xfrm>
              <a:off x="7104738" y="4460371"/>
              <a:ext cx="1491444" cy="437489"/>
              <a:chOff x="7104738" y="4460371"/>
              <a:chExt cx="1491444" cy="437489"/>
            </a:xfrm>
          </p:grpSpPr>
          <p:sp>
            <p:nvSpPr>
              <p:cNvPr id="135" name="Google Shape;135;p2"/>
              <p:cNvSpPr/>
              <p:nvPr/>
            </p:nvSpPr>
            <p:spPr>
              <a:xfrm>
                <a:off x="7672934" y="4530049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1"/>
                    </a:moveTo>
                    <a:cubicBezTo>
                      <a:pt x="1" y="1"/>
                      <a:pt x="1" y="366"/>
                      <a:pt x="238" y="366"/>
                    </a:cubicBezTo>
                    <a:cubicBezTo>
                      <a:pt x="470" y="366"/>
                      <a:pt x="470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7843359" y="4530049"/>
                <a:ext cx="52149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6" extrusionOk="0">
                    <a:moveTo>
                      <a:pt x="238" y="1"/>
                    </a:moveTo>
                    <a:cubicBezTo>
                      <a:pt x="0" y="1"/>
                      <a:pt x="0" y="366"/>
                      <a:pt x="238" y="366"/>
                    </a:cubicBezTo>
                    <a:cubicBezTo>
                      <a:pt x="469" y="366"/>
                      <a:pt x="469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8188870" y="4658533"/>
                <a:ext cx="58473" cy="30513"/>
              </a:xfrm>
              <a:custGeom>
                <a:avLst/>
                <a:gdLst/>
                <a:ahLst/>
                <a:cxnLst/>
                <a:rect l="l" t="t" r="r" b="b"/>
                <a:pathLst>
                  <a:path w="527" h="275" extrusionOk="0">
                    <a:moveTo>
                      <a:pt x="178" y="1"/>
                    </a:moveTo>
                    <a:cubicBezTo>
                      <a:pt x="1" y="1"/>
                      <a:pt x="3" y="274"/>
                      <a:pt x="183" y="274"/>
                    </a:cubicBezTo>
                    <a:cubicBezTo>
                      <a:pt x="187" y="274"/>
                      <a:pt x="191" y="274"/>
                      <a:pt x="194" y="274"/>
                    </a:cubicBezTo>
                    <a:lnTo>
                      <a:pt x="339" y="274"/>
                    </a:lnTo>
                    <a:cubicBezTo>
                      <a:pt x="343" y="274"/>
                      <a:pt x="346" y="274"/>
                      <a:pt x="350" y="274"/>
                    </a:cubicBezTo>
                    <a:cubicBezTo>
                      <a:pt x="525" y="274"/>
                      <a:pt x="527" y="1"/>
                      <a:pt x="355" y="1"/>
                    </a:cubicBezTo>
                    <a:cubicBezTo>
                      <a:pt x="350" y="1"/>
                      <a:pt x="344" y="1"/>
                      <a:pt x="339" y="2"/>
                    </a:cubicBezTo>
                    <a:lnTo>
                      <a:pt x="194" y="2"/>
                    </a:lnTo>
                    <a:cubicBezTo>
                      <a:pt x="189" y="1"/>
                      <a:pt x="183" y="1"/>
                      <a:pt x="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8185985" y="453526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8258549" y="4578425"/>
                <a:ext cx="43827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69" extrusionOk="0">
                    <a:moveTo>
                      <a:pt x="148" y="1"/>
                    </a:moveTo>
                    <a:cubicBezTo>
                      <a:pt x="114" y="1"/>
                      <a:pt x="79" y="14"/>
                      <a:pt x="53" y="40"/>
                    </a:cubicBezTo>
                    <a:cubicBezTo>
                      <a:pt x="1" y="92"/>
                      <a:pt x="1" y="179"/>
                      <a:pt x="53" y="231"/>
                    </a:cubicBezTo>
                    <a:lnTo>
                      <a:pt x="146" y="330"/>
                    </a:lnTo>
                    <a:cubicBezTo>
                      <a:pt x="175" y="356"/>
                      <a:pt x="211" y="369"/>
                      <a:pt x="246" y="369"/>
                    </a:cubicBezTo>
                    <a:cubicBezTo>
                      <a:pt x="282" y="369"/>
                      <a:pt x="317" y="356"/>
                      <a:pt x="343" y="330"/>
                    </a:cubicBezTo>
                    <a:cubicBezTo>
                      <a:pt x="395" y="272"/>
                      <a:pt x="395" y="191"/>
                      <a:pt x="343" y="133"/>
                    </a:cubicBezTo>
                    <a:lnTo>
                      <a:pt x="244" y="40"/>
                    </a:lnTo>
                    <a:cubicBezTo>
                      <a:pt x="218" y="14"/>
                      <a:pt x="183" y="1"/>
                      <a:pt x="1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8376826" y="4573321"/>
                <a:ext cx="61247" cy="45935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14" extrusionOk="0">
                    <a:moveTo>
                      <a:pt x="152" y="0"/>
                    </a:moveTo>
                    <a:cubicBezTo>
                      <a:pt x="130" y="0"/>
                      <a:pt x="108" y="5"/>
                      <a:pt x="88" y="16"/>
                    </a:cubicBezTo>
                    <a:cubicBezTo>
                      <a:pt x="18" y="57"/>
                      <a:pt x="1" y="138"/>
                      <a:pt x="36" y="202"/>
                    </a:cubicBezTo>
                    <a:cubicBezTo>
                      <a:pt x="111" y="312"/>
                      <a:pt x="227" y="387"/>
                      <a:pt x="360" y="410"/>
                    </a:cubicBezTo>
                    <a:cubicBezTo>
                      <a:pt x="371" y="413"/>
                      <a:pt x="381" y="414"/>
                      <a:pt x="392" y="414"/>
                    </a:cubicBezTo>
                    <a:cubicBezTo>
                      <a:pt x="454" y="414"/>
                      <a:pt x="508" y="371"/>
                      <a:pt x="528" y="312"/>
                    </a:cubicBezTo>
                    <a:cubicBezTo>
                      <a:pt x="551" y="242"/>
                      <a:pt x="505" y="167"/>
                      <a:pt x="435" y="150"/>
                    </a:cubicBezTo>
                    <a:cubicBezTo>
                      <a:pt x="412" y="150"/>
                      <a:pt x="395" y="138"/>
                      <a:pt x="377" y="138"/>
                    </a:cubicBezTo>
                    <a:cubicBezTo>
                      <a:pt x="373" y="138"/>
                      <a:pt x="364" y="133"/>
                      <a:pt x="364" y="133"/>
                    </a:cubicBezTo>
                    <a:lnTo>
                      <a:pt x="364" y="133"/>
                    </a:lnTo>
                    <a:cubicBezTo>
                      <a:pt x="364" y="133"/>
                      <a:pt x="366" y="134"/>
                      <a:pt x="372" y="138"/>
                    </a:cubicBezTo>
                    <a:cubicBezTo>
                      <a:pt x="360" y="132"/>
                      <a:pt x="348" y="126"/>
                      <a:pt x="337" y="121"/>
                    </a:cubicBezTo>
                    <a:lnTo>
                      <a:pt x="314" y="103"/>
                    </a:lnTo>
                    <a:cubicBezTo>
                      <a:pt x="312" y="103"/>
                      <a:pt x="311" y="102"/>
                      <a:pt x="310" y="102"/>
                    </a:cubicBezTo>
                    <a:lnTo>
                      <a:pt x="310" y="102"/>
                    </a:lnTo>
                    <a:cubicBezTo>
                      <a:pt x="310" y="101"/>
                      <a:pt x="309" y="99"/>
                      <a:pt x="308" y="97"/>
                    </a:cubicBezTo>
                    <a:lnTo>
                      <a:pt x="285" y="80"/>
                    </a:lnTo>
                    <a:cubicBezTo>
                      <a:pt x="285" y="80"/>
                      <a:pt x="269" y="60"/>
                      <a:pt x="270" y="60"/>
                    </a:cubicBezTo>
                    <a:lnTo>
                      <a:pt x="270" y="60"/>
                    </a:lnTo>
                    <a:cubicBezTo>
                      <a:pt x="270" y="60"/>
                      <a:pt x="271" y="61"/>
                      <a:pt x="273" y="63"/>
                    </a:cubicBezTo>
                    <a:cubicBezTo>
                      <a:pt x="245" y="2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8164127" y="4599506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1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8013008" y="460527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7742391" y="4460704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9" y="0"/>
                    </a:moveTo>
                    <a:cubicBezTo>
                      <a:pt x="1" y="12"/>
                      <a:pt x="1" y="255"/>
                      <a:pt x="169" y="267"/>
                    </a:cubicBezTo>
                    <a:cubicBezTo>
                      <a:pt x="337" y="255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7488528" y="4476681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8" y="1"/>
                    </a:moveTo>
                    <a:cubicBezTo>
                      <a:pt x="0" y="13"/>
                      <a:pt x="0" y="256"/>
                      <a:pt x="168" y="267"/>
                    </a:cubicBezTo>
                    <a:cubicBezTo>
                      <a:pt x="336" y="256"/>
                      <a:pt x="336" y="13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7533465" y="4572656"/>
                <a:ext cx="56032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9" extrusionOk="0">
                    <a:moveTo>
                      <a:pt x="157" y="0"/>
                    </a:moveTo>
                    <a:cubicBezTo>
                      <a:pt x="110" y="0"/>
                      <a:pt x="63" y="25"/>
                      <a:pt x="36" y="69"/>
                    </a:cubicBezTo>
                    <a:cubicBezTo>
                      <a:pt x="1" y="132"/>
                      <a:pt x="24" y="214"/>
                      <a:pt x="88" y="254"/>
                    </a:cubicBezTo>
                    <a:lnTo>
                      <a:pt x="279" y="353"/>
                    </a:lnTo>
                    <a:cubicBezTo>
                      <a:pt x="301" y="364"/>
                      <a:pt x="324" y="369"/>
                      <a:pt x="346" y="369"/>
                    </a:cubicBezTo>
                    <a:cubicBezTo>
                      <a:pt x="395" y="369"/>
                      <a:pt x="442" y="344"/>
                      <a:pt x="470" y="300"/>
                    </a:cubicBezTo>
                    <a:cubicBezTo>
                      <a:pt x="505" y="237"/>
                      <a:pt x="482" y="156"/>
                      <a:pt x="418" y="115"/>
                    </a:cubicBezTo>
                    <a:lnTo>
                      <a:pt x="221" y="17"/>
                    </a:lnTo>
                    <a:cubicBezTo>
                      <a:pt x="201" y="6"/>
                      <a:pt x="179" y="0"/>
                      <a:pt x="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7706997" y="4616371"/>
                <a:ext cx="45159" cy="3517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17" extrusionOk="0">
                    <a:moveTo>
                      <a:pt x="248" y="0"/>
                    </a:moveTo>
                    <a:cubicBezTo>
                      <a:pt x="226" y="0"/>
                      <a:pt x="202" y="6"/>
                      <a:pt x="181" y="17"/>
                    </a:cubicBezTo>
                    <a:lnTo>
                      <a:pt x="88" y="69"/>
                    </a:lnTo>
                    <a:cubicBezTo>
                      <a:pt x="18" y="103"/>
                      <a:pt x="1" y="190"/>
                      <a:pt x="36" y="254"/>
                    </a:cubicBezTo>
                    <a:cubicBezTo>
                      <a:pt x="63" y="293"/>
                      <a:pt x="110" y="317"/>
                      <a:pt x="158" y="317"/>
                    </a:cubicBezTo>
                    <a:cubicBezTo>
                      <a:pt x="181" y="317"/>
                      <a:pt x="205" y="312"/>
                      <a:pt x="227" y="300"/>
                    </a:cubicBezTo>
                    <a:lnTo>
                      <a:pt x="320" y="254"/>
                    </a:lnTo>
                    <a:cubicBezTo>
                      <a:pt x="383" y="213"/>
                      <a:pt x="407" y="132"/>
                      <a:pt x="372" y="69"/>
                    </a:cubicBezTo>
                    <a:cubicBezTo>
                      <a:pt x="344" y="25"/>
                      <a:pt x="297" y="0"/>
                      <a:pt x="2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7780337" y="4621364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8" y="0"/>
                    </a:moveTo>
                    <a:cubicBezTo>
                      <a:pt x="0" y="12"/>
                      <a:pt x="0" y="255"/>
                      <a:pt x="168" y="267"/>
                    </a:cubicBezTo>
                    <a:cubicBezTo>
                      <a:pt x="336" y="255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7612575" y="4465808"/>
                <a:ext cx="380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73" extrusionOk="0">
                    <a:moveTo>
                      <a:pt x="174" y="0"/>
                    </a:moveTo>
                    <a:cubicBezTo>
                      <a:pt x="0" y="12"/>
                      <a:pt x="0" y="261"/>
                      <a:pt x="174" y="273"/>
                    </a:cubicBezTo>
                    <a:cubicBezTo>
                      <a:pt x="342" y="261"/>
                      <a:pt x="342" y="12"/>
                      <a:pt x="1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7924023" y="4497873"/>
                <a:ext cx="47600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4" extrusionOk="0">
                    <a:moveTo>
                      <a:pt x="173" y="0"/>
                    </a:moveTo>
                    <a:cubicBezTo>
                      <a:pt x="1" y="0"/>
                      <a:pt x="3" y="274"/>
                      <a:pt x="178" y="274"/>
                    </a:cubicBezTo>
                    <a:cubicBezTo>
                      <a:pt x="181" y="274"/>
                      <a:pt x="185" y="274"/>
                      <a:pt x="189" y="273"/>
                    </a:cubicBezTo>
                    <a:lnTo>
                      <a:pt x="241" y="273"/>
                    </a:lnTo>
                    <a:cubicBezTo>
                      <a:pt x="244" y="274"/>
                      <a:pt x="248" y="274"/>
                      <a:pt x="251" y="274"/>
                    </a:cubicBezTo>
                    <a:cubicBezTo>
                      <a:pt x="427" y="274"/>
                      <a:pt x="428" y="0"/>
                      <a:pt x="256" y="0"/>
                    </a:cubicBezTo>
                    <a:cubicBezTo>
                      <a:pt x="251" y="0"/>
                      <a:pt x="246" y="1"/>
                      <a:pt x="241" y="1"/>
                    </a:cubicBezTo>
                    <a:lnTo>
                      <a:pt x="189" y="1"/>
                    </a:lnTo>
                    <a:cubicBezTo>
                      <a:pt x="183" y="1"/>
                      <a:pt x="178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8036197" y="4460371"/>
                <a:ext cx="45048" cy="3561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21" extrusionOk="0">
                    <a:moveTo>
                      <a:pt x="152" y="0"/>
                    </a:moveTo>
                    <a:cubicBezTo>
                      <a:pt x="106" y="0"/>
                      <a:pt x="62" y="25"/>
                      <a:pt x="35" y="67"/>
                    </a:cubicBezTo>
                    <a:cubicBezTo>
                      <a:pt x="0" y="131"/>
                      <a:pt x="23" y="217"/>
                      <a:pt x="87" y="252"/>
                    </a:cubicBezTo>
                    <a:lnTo>
                      <a:pt x="180" y="304"/>
                    </a:lnTo>
                    <a:cubicBezTo>
                      <a:pt x="202" y="315"/>
                      <a:pt x="225" y="321"/>
                      <a:pt x="247" y="321"/>
                    </a:cubicBezTo>
                    <a:cubicBezTo>
                      <a:pt x="296" y="321"/>
                      <a:pt x="343" y="296"/>
                      <a:pt x="371" y="252"/>
                    </a:cubicBezTo>
                    <a:cubicBezTo>
                      <a:pt x="406" y="189"/>
                      <a:pt x="383" y="107"/>
                      <a:pt x="319" y="67"/>
                    </a:cubicBezTo>
                    <a:lnTo>
                      <a:pt x="220" y="21"/>
                    </a:lnTo>
                    <a:cubicBezTo>
                      <a:pt x="199" y="7"/>
                      <a:pt x="175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8104989" y="4722886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8" y="1"/>
                    </a:moveTo>
                    <a:cubicBezTo>
                      <a:pt x="0" y="12"/>
                      <a:pt x="0" y="262"/>
                      <a:pt x="168" y="273"/>
                    </a:cubicBezTo>
                    <a:cubicBezTo>
                      <a:pt x="336" y="262"/>
                      <a:pt x="336" y="12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8558790" y="457831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8516961" y="4546249"/>
                <a:ext cx="45824" cy="35284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18" extrusionOk="0">
                    <a:moveTo>
                      <a:pt x="162" y="1"/>
                    </a:moveTo>
                    <a:cubicBezTo>
                      <a:pt x="113" y="1"/>
                      <a:pt x="65" y="26"/>
                      <a:pt x="41" y="69"/>
                    </a:cubicBezTo>
                    <a:cubicBezTo>
                      <a:pt x="1" y="133"/>
                      <a:pt x="24" y="214"/>
                      <a:pt x="88" y="255"/>
                    </a:cubicBezTo>
                    <a:lnTo>
                      <a:pt x="186" y="301"/>
                    </a:lnTo>
                    <a:cubicBezTo>
                      <a:pt x="207" y="312"/>
                      <a:pt x="229" y="317"/>
                      <a:pt x="251" y="317"/>
                    </a:cubicBezTo>
                    <a:cubicBezTo>
                      <a:pt x="298" y="317"/>
                      <a:pt x="344" y="294"/>
                      <a:pt x="372" y="255"/>
                    </a:cubicBezTo>
                    <a:cubicBezTo>
                      <a:pt x="412" y="185"/>
                      <a:pt x="389" y="104"/>
                      <a:pt x="325" y="63"/>
                    </a:cubicBezTo>
                    <a:lnTo>
                      <a:pt x="227" y="17"/>
                    </a:lnTo>
                    <a:cubicBezTo>
                      <a:pt x="207" y="6"/>
                      <a:pt x="184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8120411" y="4504974"/>
                <a:ext cx="43161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4" extrusionOk="0">
                    <a:moveTo>
                      <a:pt x="151" y="1"/>
                    </a:moveTo>
                    <a:cubicBezTo>
                      <a:pt x="75" y="1"/>
                      <a:pt x="12" y="59"/>
                      <a:pt x="6" y="134"/>
                    </a:cubicBezTo>
                    <a:cubicBezTo>
                      <a:pt x="0" y="209"/>
                      <a:pt x="64" y="273"/>
                      <a:pt x="133" y="273"/>
                    </a:cubicBezTo>
                    <a:lnTo>
                      <a:pt x="243" y="273"/>
                    </a:lnTo>
                    <a:cubicBezTo>
                      <a:pt x="319" y="273"/>
                      <a:pt x="383" y="221"/>
                      <a:pt x="388" y="146"/>
                    </a:cubicBezTo>
                    <a:cubicBezTo>
                      <a:pt x="388" y="70"/>
                      <a:pt x="330" y="7"/>
                      <a:pt x="2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8431082" y="4642112"/>
                <a:ext cx="60803" cy="41497"/>
              </a:xfrm>
              <a:custGeom>
                <a:avLst/>
                <a:gdLst/>
                <a:ahLst/>
                <a:cxnLst/>
                <a:rect l="l" t="t" r="r" b="b"/>
                <a:pathLst>
                  <a:path w="548" h="374" extrusionOk="0">
                    <a:moveTo>
                      <a:pt x="197" y="1"/>
                    </a:moveTo>
                    <a:cubicBezTo>
                      <a:pt x="77" y="1"/>
                      <a:pt x="0" y="176"/>
                      <a:pt x="132" y="254"/>
                    </a:cubicBezTo>
                    <a:lnTo>
                      <a:pt x="276" y="352"/>
                    </a:lnTo>
                    <a:cubicBezTo>
                      <a:pt x="301" y="367"/>
                      <a:pt x="326" y="373"/>
                      <a:pt x="348" y="373"/>
                    </a:cubicBezTo>
                    <a:cubicBezTo>
                      <a:pt x="470" y="373"/>
                      <a:pt x="547" y="193"/>
                      <a:pt x="416" y="115"/>
                    </a:cubicBezTo>
                    <a:lnTo>
                      <a:pt x="271" y="22"/>
                    </a:lnTo>
                    <a:cubicBezTo>
                      <a:pt x="245" y="7"/>
                      <a:pt x="221" y="1"/>
                      <a:pt x="1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8474687" y="4679393"/>
                <a:ext cx="60138" cy="41497"/>
              </a:xfrm>
              <a:custGeom>
                <a:avLst/>
                <a:gdLst/>
                <a:ahLst/>
                <a:cxnLst/>
                <a:rect l="l" t="t" r="r" b="b"/>
                <a:pathLst>
                  <a:path w="542" h="374" extrusionOk="0">
                    <a:moveTo>
                      <a:pt x="194" y="1"/>
                    </a:moveTo>
                    <a:cubicBezTo>
                      <a:pt x="74" y="1"/>
                      <a:pt x="1" y="182"/>
                      <a:pt x="133" y="260"/>
                    </a:cubicBezTo>
                    <a:lnTo>
                      <a:pt x="277" y="352"/>
                    </a:lnTo>
                    <a:cubicBezTo>
                      <a:pt x="302" y="367"/>
                      <a:pt x="326" y="374"/>
                      <a:pt x="348" y="374"/>
                    </a:cubicBezTo>
                    <a:cubicBezTo>
                      <a:pt x="465" y="374"/>
                      <a:pt x="542" y="198"/>
                      <a:pt x="411" y="121"/>
                    </a:cubicBezTo>
                    <a:lnTo>
                      <a:pt x="266" y="22"/>
                    </a:lnTo>
                    <a:cubicBezTo>
                      <a:pt x="241" y="7"/>
                      <a:pt x="217" y="1"/>
                      <a:pt x="1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8320905" y="4712013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7791211" y="4701694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7412636" y="461559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7255747" y="4535264"/>
                <a:ext cx="380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2"/>
                    </a:cubicBezTo>
                    <a:cubicBezTo>
                      <a:pt x="343" y="261"/>
                      <a:pt x="343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7323651" y="4626468"/>
                <a:ext cx="47378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74" extrusionOk="0">
                    <a:moveTo>
                      <a:pt x="178" y="0"/>
                    </a:moveTo>
                    <a:cubicBezTo>
                      <a:pt x="1" y="0"/>
                      <a:pt x="3" y="273"/>
                      <a:pt x="183" y="273"/>
                    </a:cubicBezTo>
                    <a:cubicBezTo>
                      <a:pt x="187" y="273"/>
                      <a:pt x="191" y="273"/>
                      <a:pt x="194" y="273"/>
                    </a:cubicBezTo>
                    <a:lnTo>
                      <a:pt x="293" y="273"/>
                    </a:lnTo>
                    <a:cubicBezTo>
                      <a:pt x="368" y="273"/>
                      <a:pt x="426" y="209"/>
                      <a:pt x="426" y="134"/>
                    </a:cubicBezTo>
                    <a:cubicBezTo>
                      <a:pt x="426" y="59"/>
                      <a:pt x="368" y="1"/>
                      <a:pt x="293" y="1"/>
                    </a:cubicBezTo>
                    <a:lnTo>
                      <a:pt x="194" y="1"/>
                    </a:lnTo>
                    <a:cubicBezTo>
                      <a:pt x="189" y="0"/>
                      <a:pt x="183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7212697" y="460527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7104738" y="4610380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9" y="1"/>
                    </a:moveTo>
                    <a:cubicBezTo>
                      <a:pt x="1" y="13"/>
                      <a:pt x="1" y="262"/>
                      <a:pt x="169" y="273"/>
                    </a:cubicBezTo>
                    <a:cubicBezTo>
                      <a:pt x="337" y="262"/>
                      <a:pt x="337" y="13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7104738" y="4508857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7452468" y="4652986"/>
                <a:ext cx="56032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9" extrusionOk="0">
                    <a:moveTo>
                      <a:pt x="157" y="1"/>
                    </a:moveTo>
                    <a:cubicBezTo>
                      <a:pt x="110" y="1"/>
                      <a:pt x="63" y="25"/>
                      <a:pt x="36" y="69"/>
                    </a:cubicBezTo>
                    <a:cubicBezTo>
                      <a:pt x="1" y="133"/>
                      <a:pt x="18" y="214"/>
                      <a:pt x="88" y="254"/>
                    </a:cubicBezTo>
                    <a:lnTo>
                      <a:pt x="279" y="353"/>
                    </a:lnTo>
                    <a:cubicBezTo>
                      <a:pt x="299" y="364"/>
                      <a:pt x="321" y="369"/>
                      <a:pt x="344" y="369"/>
                    </a:cubicBezTo>
                    <a:cubicBezTo>
                      <a:pt x="393" y="369"/>
                      <a:pt x="442" y="344"/>
                      <a:pt x="470" y="301"/>
                    </a:cubicBezTo>
                    <a:cubicBezTo>
                      <a:pt x="505" y="237"/>
                      <a:pt x="482" y="156"/>
                      <a:pt x="418" y="115"/>
                    </a:cubicBezTo>
                    <a:lnTo>
                      <a:pt x="221" y="17"/>
                    </a:lnTo>
                    <a:cubicBezTo>
                      <a:pt x="201" y="6"/>
                      <a:pt x="179" y="1"/>
                      <a:pt x="1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7518486" y="4706798"/>
                <a:ext cx="42163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74" extrusionOk="0">
                    <a:moveTo>
                      <a:pt x="178" y="0"/>
                    </a:moveTo>
                    <a:cubicBezTo>
                      <a:pt x="0" y="0"/>
                      <a:pt x="2" y="274"/>
                      <a:pt x="183" y="274"/>
                    </a:cubicBezTo>
                    <a:cubicBezTo>
                      <a:pt x="186" y="274"/>
                      <a:pt x="190" y="274"/>
                      <a:pt x="194" y="273"/>
                    </a:cubicBezTo>
                    <a:lnTo>
                      <a:pt x="240" y="273"/>
                    </a:lnTo>
                    <a:cubicBezTo>
                      <a:pt x="315" y="273"/>
                      <a:pt x="373" y="210"/>
                      <a:pt x="379" y="134"/>
                    </a:cubicBezTo>
                    <a:cubicBezTo>
                      <a:pt x="373" y="59"/>
                      <a:pt x="315" y="1"/>
                      <a:pt x="240" y="1"/>
                    </a:cubicBezTo>
                    <a:lnTo>
                      <a:pt x="194" y="1"/>
                    </a:lnTo>
                    <a:cubicBezTo>
                      <a:pt x="188" y="1"/>
                      <a:pt x="183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7576737" y="4716118"/>
                <a:ext cx="71899" cy="4183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377" extrusionOk="0">
                    <a:moveTo>
                      <a:pt x="190" y="0"/>
                    </a:moveTo>
                    <a:cubicBezTo>
                      <a:pt x="44" y="0"/>
                      <a:pt x="0" y="234"/>
                      <a:pt x="167" y="270"/>
                    </a:cubicBezTo>
                    <a:lnTo>
                      <a:pt x="410" y="369"/>
                    </a:lnTo>
                    <a:cubicBezTo>
                      <a:pt x="427" y="374"/>
                      <a:pt x="443" y="377"/>
                      <a:pt x="458" y="377"/>
                    </a:cubicBezTo>
                    <a:cubicBezTo>
                      <a:pt x="602" y="377"/>
                      <a:pt x="648" y="145"/>
                      <a:pt x="480" y="108"/>
                    </a:cubicBezTo>
                    <a:lnTo>
                      <a:pt x="242" y="10"/>
                    </a:lnTo>
                    <a:cubicBezTo>
                      <a:pt x="224" y="3"/>
                      <a:pt x="206" y="0"/>
                      <a:pt x="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7863886" y="4819527"/>
                <a:ext cx="60581" cy="35062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16" extrusionOk="0">
                    <a:moveTo>
                      <a:pt x="153" y="1"/>
                    </a:moveTo>
                    <a:cubicBezTo>
                      <a:pt x="94" y="1"/>
                      <a:pt x="38" y="39"/>
                      <a:pt x="18" y="97"/>
                    </a:cubicBezTo>
                    <a:cubicBezTo>
                      <a:pt x="1" y="173"/>
                      <a:pt x="41" y="242"/>
                      <a:pt x="116" y="265"/>
                    </a:cubicBezTo>
                    <a:lnTo>
                      <a:pt x="354" y="312"/>
                    </a:lnTo>
                    <a:cubicBezTo>
                      <a:pt x="366" y="314"/>
                      <a:pt x="378" y="316"/>
                      <a:pt x="389" y="316"/>
                    </a:cubicBezTo>
                    <a:cubicBezTo>
                      <a:pt x="452" y="316"/>
                      <a:pt x="508" y="278"/>
                      <a:pt x="528" y="219"/>
                    </a:cubicBezTo>
                    <a:cubicBezTo>
                      <a:pt x="545" y="144"/>
                      <a:pt x="505" y="68"/>
                      <a:pt x="429" y="51"/>
                    </a:cubicBezTo>
                    <a:lnTo>
                      <a:pt x="186" y="5"/>
                    </a:lnTo>
                    <a:cubicBezTo>
                      <a:pt x="175" y="2"/>
                      <a:pt x="164" y="1"/>
                      <a:pt x="1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8054061" y="4862354"/>
                <a:ext cx="63244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69" extrusionOk="0">
                    <a:moveTo>
                      <a:pt x="171" y="0"/>
                    </a:moveTo>
                    <a:cubicBezTo>
                      <a:pt x="1" y="0"/>
                      <a:pt x="1" y="268"/>
                      <a:pt x="171" y="268"/>
                    </a:cubicBezTo>
                    <a:cubicBezTo>
                      <a:pt x="176" y="268"/>
                      <a:pt x="181" y="268"/>
                      <a:pt x="187" y="267"/>
                    </a:cubicBezTo>
                    <a:lnTo>
                      <a:pt x="384" y="267"/>
                    </a:lnTo>
                    <a:cubicBezTo>
                      <a:pt x="389" y="268"/>
                      <a:pt x="394" y="268"/>
                      <a:pt x="399" y="268"/>
                    </a:cubicBezTo>
                    <a:cubicBezTo>
                      <a:pt x="570" y="268"/>
                      <a:pt x="570" y="0"/>
                      <a:pt x="399" y="0"/>
                    </a:cubicBezTo>
                    <a:cubicBezTo>
                      <a:pt x="394" y="0"/>
                      <a:pt x="389" y="1"/>
                      <a:pt x="384" y="1"/>
                    </a:cubicBezTo>
                    <a:lnTo>
                      <a:pt x="187" y="1"/>
                    </a:lnTo>
                    <a:cubicBezTo>
                      <a:pt x="181" y="1"/>
                      <a:pt x="176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7602256" y="4867569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7272501" y="4819305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9" y="1"/>
                    </a:moveTo>
                    <a:cubicBezTo>
                      <a:pt x="1" y="12"/>
                      <a:pt x="1" y="262"/>
                      <a:pt x="169" y="273"/>
                    </a:cubicBezTo>
                    <a:cubicBezTo>
                      <a:pt x="337" y="262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2" name="Google Shape;172;p2"/>
            <p:cNvSpPr/>
            <p:nvPr/>
          </p:nvSpPr>
          <p:spPr>
            <a:xfrm rot="708086">
              <a:off x="8999677" y="4385821"/>
              <a:ext cx="368348" cy="506677"/>
            </a:xfrm>
            <a:custGeom>
              <a:avLst/>
              <a:gdLst/>
              <a:ahLst/>
              <a:cxnLst/>
              <a:rect l="l" t="t" r="r" b="b"/>
              <a:pathLst>
                <a:path w="2330" h="3205" extrusionOk="0">
                  <a:moveTo>
                    <a:pt x="47" y="0"/>
                  </a:moveTo>
                  <a:cubicBezTo>
                    <a:pt x="40" y="0"/>
                    <a:pt x="32" y="2"/>
                    <a:pt x="23" y="7"/>
                  </a:cubicBezTo>
                  <a:cubicBezTo>
                    <a:pt x="0" y="180"/>
                    <a:pt x="58" y="343"/>
                    <a:pt x="81" y="511"/>
                  </a:cubicBezTo>
                  <a:cubicBezTo>
                    <a:pt x="104" y="644"/>
                    <a:pt x="168" y="760"/>
                    <a:pt x="261" y="853"/>
                  </a:cubicBezTo>
                  <a:cubicBezTo>
                    <a:pt x="307" y="893"/>
                    <a:pt x="353" y="934"/>
                    <a:pt x="394" y="974"/>
                  </a:cubicBezTo>
                  <a:cubicBezTo>
                    <a:pt x="516" y="1078"/>
                    <a:pt x="626" y="1194"/>
                    <a:pt x="724" y="1316"/>
                  </a:cubicBezTo>
                  <a:cubicBezTo>
                    <a:pt x="666" y="1299"/>
                    <a:pt x="608" y="1264"/>
                    <a:pt x="568" y="1218"/>
                  </a:cubicBezTo>
                  <a:cubicBezTo>
                    <a:pt x="469" y="1125"/>
                    <a:pt x="371" y="1032"/>
                    <a:pt x="267" y="939"/>
                  </a:cubicBezTo>
                  <a:cubicBezTo>
                    <a:pt x="254" y="926"/>
                    <a:pt x="237" y="920"/>
                    <a:pt x="220" y="920"/>
                  </a:cubicBezTo>
                  <a:cubicBezTo>
                    <a:pt x="214" y="920"/>
                    <a:pt x="209" y="921"/>
                    <a:pt x="203" y="922"/>
                  </a:cubicBezTo>
                  <a:cubicBezTo>
                    <a:pt x="174" y="939"/>
                    <a:pt x="180" y="968"/>
                    <a:pt x="185" y="992"/>
                  </a:cubicBezTo>
                  <a:cubicBezTo>
                    <a:pt x="203" y="1055"/>
                    <a:pt x="214" y="1119"/>
                    <a:pt x="220" y="1189"/>
                  </a:cubicBezTo>
                  <a:cubicBezTo>
                    <a:pt x="209" y="1391"/>
                    <a:pt x="296" y="1588"/>
                    <a:pt x="464" y="1710"/>
                  </a:cubicBezTo>
                  <a:cubicBezTo>
                    <a:pt x="550" y="1785"/>
                    <a:pt x="661" y="1843"/>
                    <a:pt x="730" y="1959"/>
                  </a:cubicBezTo>
                  <a:cubicBezTo>
                    <a:pt x="574" y="1913"/>
                    <a:pt x="493" y="1779"/>
                    <a:pt x="359" y="1727"/>
                  </a:cubicBezTo>
                  <a:cubicBezTo>
                    <a:pt x="330" y="1785"/>
                    <a:pt x="325" y="1849"/>
                    <a:pt x="348" y="1913"/>
                  </a:cubicBezTo>
                  <a:cubicBezTo>
                    <a:pt x="406" y="2156"/>
                    <a:pt x="458" y="2405"/>
                    <a:pt x="504" y="2654"/>
                  </a:cubicBezTo>
                  <a:cubicBezTo>
                    <a:pt x="550" y="2816"/>
                    <a:pt x="603" y="2979"/>
                    <a:pt x="672" y="3135"/>
                  </a:cubicBezTo>
                  <a:cubicBezTo>
                    <a:pt x="684" y="3176"/>
                    <a:pt x="718" y="3181"/>
                    <a:pt x="747" y="3205"/>
                  </a:cubicBezTo>
                  <a:cubicBezTo>
                    <a:pt x="939" y="3187"/>
                    <a:pt x="1136" y="3152"/>
                    <a:pt x="1327" y="3112"/>
                  </a:cubicBezTo>
                  <a:cubicBezTo>
                    <a:pt x="1628" y="3054"/>
                    <a:pt x="1923" y="3002"/>
                    <a:pt x="2219" y="2944"/>
                  </a:cubicBezTo>
                  <a:cubicBezTo>
                    <a:pt x="2271" y="2938"/>
                    <a:pt x="2329" y="2938"/>
                    <a:pt x="2312" y="2857"/>
                  </a:cubicBezTo>
                  <a:cubicBezTo>
                    <a:pt x="2277" y="2683"/>
                    <a:pt x="2271" y="2509"/>
                    <a:pt x="2207" y="2341"/>
                  </a:cubicBezTo>
                  <a:cubicBezTo>
                    <a:pt x="2173" y="2336"/>
                    <a:pt x="2149" y="2307"/>
                    <a:pt x="2120" y="2283"/>
                  </a:cubicBezTo>
                  <a:cubicBezTo>
                    <a:pt x="1952" y="2121"/>
                    <a:pt x="1790" y="1947"/>
                    <a:pt x="1622" y="1774"/>
                  </a:cubicBezTo>
                  <a:cubicBezTo>
                    <a:pt x="1101" y="1218"/>
                    <a:pt x="585" y="650"/>
                    <a:pt x="104" y="53"/>
                  </a:cubicBezTo>
                  <a:cubicBezTo>
                    <a:pt x="90" y="34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 rot="708086">
              <a:off x="6523340" y="-35409"/>
              <a:ext cx="2133255" cy="1540426"/>
            </a:xfrm>
            <a:custGeom>
              <a:avLst/>
              <a:gdLst/>
              <a:ahLst/>
              <a:cxnLst/>
              <a:rect l="l" t="t" r="r" b="b"/>
              <a:pathLst>
                <a:path w="13494" h="9744" extrusionOk="0">
                  <a:moveTo>
                    <a:pt x="10915" y="2660"/>
                  </a:moveTo>
                  <a:cubicBezTo>
                    <a:pt x="10933" y="2706"/>
                    <a:pt x="10933" y="2764"/>
                    <a:pt x="10921" y="2816"/>
                  </a:cubicBezTo>
                  <a:cubicBezTo>
                    <a:pt x="10886" y="2770"/>
                    <a:pt x="10852" y="2729"/>
                    <a:pt x="10915" y="2660"/>
                  </a:cubicBezTo>
                  <a:close/>
                  <a:moveTo>
                    <a:pt x="10922" y="2818"/>
                  </a:moveTo>
                  <a:cubicBezTo>
                    <a:pt x="10939" y="2893"/>
                    <a:pt x="10950" y="2973"/>
                    <a:pt x="10967" y="3054"/>
                  </a:cubicBezTo>
                  <a:cubicBezTo>
                    <a:pt x="10979" y="3129"/>
                    <a:pt x="10996" y="3198"/>
                    <a:pt x="11014" y="3279"/>
                  </a:cubicBezTo>
                  <a:cubicBezTo>
                    <a:pt x="10915" y="3279"/>
                    <a:pt x="10857" y="3216"/>
                    <a:pt x="10788" y="3175"/>
                  </a:cubicBezTo>
                  <a:cubicBezTo>
                    <a:pt x="10776" y="3169"/>
                    <a:pt x="10771" y="3152"/>
                    <a:pt x="10771" y="3140"/>
                  </a:cubicBezTo>
                  <a:cubicBezTo>
                    <a:pt x="10816" y="3026"/>
                    <a:pt x="10783" y="2883"/>
                    <a:pt x="10922" y="2818"/>
                  </a:cubicBezTo>
                  <a:close/>
                  <a:moveTo>
                    <a:pt x="6147" y="4189"/>
                  </a:moveTo>
                  <a:cubicBezTo>
                    <a:pt x="6147" y="4189"/>
                    <a:pt x="6146" y="4189"/>
                    <a:pt x="6146" y="4190"/>
                  </a:cubicBezTo>
                  <a:lnTo>
                    <a:pt x="6146" y="4190"/>
                  </a:lnTo>
                  <a:cubicBezTo>
                    <a:pt x="6147" y="4189"/>
                    <a:pt x="6147" y="4189"/>
                    <a:pt x="6147" y="4189"/>
                  </a:cubicBezTo>
                  <a:close/>
                  <a:moveTo>
                    <a:pt x="9235" y="4860"/>
                  </a:moveTo>
                  <a:cubicBezTo>
                    <a:pt x="9222" y="4906"/>
                    <a:pt x="9214" y="4952"/>
                    <a:pt x="9213" y="4997"/>
                  </a:cubicBezTo>
                  <a:lnTo>
                    <a:pt x="9213" y="4997"/>
                  </a:lnTo>
                  <a:cubicBezTo>
                    <a:pt x="9214" y="4995"/>
                    <a:pt x="9216" y="4992"/>
                    <a:pt x="9218" y="4989"/>
                  </a:cubicBezTo>
                  <a:cubicBezTo>
                    <a:pt x="9229" y="4971"/>
                    <a:pt x="9224" y="4948"/>
                    <a:pt x="9229" y="4931"/>
                  </a:cubicBezTo>
                  <a:cubicBezTo>
                    <a:pt x="9234" y="4907"/>
                    <a:pt x="9236" y="4884"/>
                    <a:pt x="9235" y="4860"/>
                  </a:cubicBezTo>
                  <a:close/>
                  <a:moveTo>
                    <a:pt x="9213" y="4997"/>
                  </a:moveTo>
                  <a:lnTo>
                    <a:pt x="9213" y="4997"/>
                  </a:lnTo>
                  <a:cubicBezTo>
                    <a:pt x="9183" y="5046"/>
                    <a:pt x="9180" y="5056"/>
                    <a:pt x="9227" y="5119"/>
                  </a:cubicBezTo>
                  <a:lnTo>
                    <a:pt x="9227" y="5119"/>
                  </a:lnTo>
                  <a:cubicBezTo>
                    <a:pt x="9216" y="5079"/>
                    <a:pt x="9212" y="5038"/>
                    <a:pt x="9213" y="4997"/>
                  </a:cubicBezTo>
                  <a:close/>
                  <a:moveTo>
                    <a:pt x="9227" y="5119"/>
                  </a:moveTo>
                  <a:cubicBezTo>
                    <a:pt x="9244" y="5179"/>
                    <a:pt x="9274" y="5238"/>
                    <a:pt x="9322" y="5296"/>
                  </a:cubicBezTo>
                  <a:cubicBezTo>
                    <a:pt x="9335" y="5311"/>
                    <a:pt x="9347" y="5327"/>
                    <a:pt x="9358" y="5344"/>
                  </a:cubicBezTo>
                  <a:lnTo>
                    <a:pt x="9358" y="5344"/>
                  </a:lnTo>
                  <a:cubicBezTo>
                    <a:pt x="9325" y="5265"/>
                    <a:pt x="9281" y="5191"/>
                    <a:pt x="9229" y="5122"/>
                  </a:cubicBezTo>
                  <a:cubicBezTo>
                    <a:pt x="9229" y="5121"/>
                    <a:pt x="9228" y="5120"/>
                    <a:pt x="9227" y="5119"/>
                  </a:cubicBezTo>
                  <a:close/>
                  <a:moveTo>
                    <a:pt x="7231" y="3899"/>
                  </a:moveTo>
                  <a:cubicBezTo>
                    <a:pt x="7300" y="3899"/>
                    <a:pt x="7323" y="3946"/>
                    <a:pt x="7358" y="3963"/>
                  </a:cubicBezTo>
                  <a:cubicBezTo>
                    <a:pt x="7433" y="3986"/>
                    <a:pt x="7480" y="4062"/>
                    <a:pt x="7462" y="4143"/>
                  </a:cubicBezTo>
                  <a:cubicBezTo>
                    <a:pt x="7451" y="4195"/>
                    <a:pt x="7462" y="4253"/>
                    <a:pt x="7486" y="4305"/>
                  </a:cubicBezTo>
                  <a:cubicBezTo>
                    <a:pt x="7526" y="4409"/>
                    <a:pt x="7520" y="4531"/>
                    <a:pt x="7578" y="4629"/>
                  </a:cubicBezTo>
                  <a:cubicBezTo>
                    <a:pt x="7625" y="4728"/>
                    <a:pt x="7683" y="4826"/>
                    <a:pt x="7741" y="4919"/>
                  </a:cubicBezTo>
                  <a:cubicBezTo>
                    <a:pt x="7810" y="4989"/>
                    <a:pt x="7822" y="5099"/>
                    <a:pt x="7775" y="5180"/>
                  </a:cubicBezTo>
                  <a:cubicBezTo>
                    <a:pt x="7746" y="5238"/>
                    <a:pt x="7729" y="5296"/>
                    <a:pt x="7712" y="5359"/>
                  </a:cubicBezTo>
                  <a:lnTo>
                    <a:pt x="7712" y="5354"/>
                  </a:lnTo>
                  <a:cubicBezTo>
                    <a:pt x="7590" y="5296"/>
                    <a:pt x="7491" y="5243"/>
                    <a:pt x="7393" y="5197"/>
                  </a:cubicBezTo>
                  <a:cubicBezTo>
                    <a:pt x="7329" y="5162"/>
                    <a:pt x="7294" y="5128"/>
                    <a:pt x="7335" y="5058"/>
                  </a:cubicBezTo>
                  <a:cubicBezTo>
                    <a:pt x="7341" y="5046"/>
                    <a:pt x="7341" y="5035"/>
                    <a:pt x="7347" y="5029"/>
                  </a:cubicBezTo>
                  <a:cubicBezTo>
                    <a:pt x="7370" y="4983"/>
                    <a:pt x="7381" y="4931"/>
                    <a:pt x="7329" y="4913"/>
                  </a:cubicBezTo>
                  <a:cubicBezTo>
                    <a:pt x="7320" y="4909"/>
                    <a:pt x="7313" y="4908"/>
                    <a:pt x="7306" y="4908"/>
                  </a:cubicBezTo>
                  <a:cubicBezTo>
                    <a:pt x="7271" y="4908"/>
                    <a:pt x="7258" y="4951"/>
                    <a:pt x="7248" y="4994"/>
                  </a:cubicBezTo>
                  <a:cubicBezTo>
                    <a:pt x="7242" y="5029"/>
                    <a:pt x="7219" y="5058"/>
                    <a:pt x="7196" y="5087"/>
                  </a:cubicBezTo>
                  <a:cubicBezTo>
                    <a:pt x="7097" y="4786"/>
                    <a:pt x="7086" y="4508"/>
                    <a:pt x="7225" y="4230"/>
                  </a:cubicBezTo>
                  <a:cubicBezTo>
                    <a:pt x="7277" y="4120"/>
                    <a:pt x="7323" y="4021"/>
                    <a:pt x="7231" y="3899"/>
                  </a:cubicBezTo>
                  <a:close/>
                  <a:moveTo>
                    <a:pt x="9358" y="5344"/>
                  </a:moveTo>
                  <a:cubicBezTo>
                    <a:pt x="9415" y="5475"/>
                    <a:pt x="9445" y="5618"/>
                    <a:pt x="9448" y="5761"/>
                  </a:cubicBezTo>
                  <a:lnTo>
                    <a:pt x="9448" y="5761"/>
                  </a:lnTo>
                  <a:cubicBezTo>
                    <a:pt x="9448" y="5741"/>
                    <a:pt x="9449" y="5721"/>
                    <a:pt x="9450" y="5701"/>
                  </a:cubicBezTo>
                  <a:cubicBezTo>
                    <a:pt x="9460" y="5572"/>
                    <a:pt x="9427" y="5446"/>
                    <a:pt x="9358" y="5344"/>
                  </a:cubicBezTo>
                  <a:close/>
                  <a:moveTo>
                    <a:pt x="9094" y="5516"/>
                  </a:moveTo>
                  <a:lnTo>
                    <a:pt x="9094" y="5516"/>
                  </a:lnTo>
                  <a:cubicBezTo>
                    <a:pt x="9135" y="5614"/>
                    <a:pt x="9186" y="5707"/>
                    <a:pt x="9247" y="5793"/>
                  </a:cubicBezTo>
                  <a:lnTo>
                    <a:pt x="9247" y="5793"/>
                  </a:lnTo>
                  <a:cubicBezTo>
                    <a:pt x="9205" y="5696"/>
                    <a:pt x="9157" y="5602"/>
                    <a:pt x="9094" y="5516"/>
                  </a:cubicBezTo>
                  <a:close/>
                  <a:moveTo>
                    <a:pt x="9448" y="5761"/>
                  </a:moveTo>
                  <a:lnTo>
                    <a:pt x="9448" y="5761"/>
                  </a:lnTo>
                  <a:cubicBezTo>
                    <a:pt x="9447" y="5784"/>
                    <a:pt x="9447" y="5808"/>
                    <a:pt x="9447" y="5832"/>
                  </a:cubicBezTo>
                  <a:lnTo>
                    <a:pt x="9447" y="5832"/>
                  </a:lnTo>
                  <a:cubicBezTo>
                    <a:pt x="9448" y="5808"/>
                    <a:pt x="9448" y="5784"/>
                    <a:pt x="9448" y="5761"/>
                  </a:cubicBezTo>
                  <a:close/>
                  <a:moveTo>
                    <a:pt x="7289" y="5249"/>
                  </a:moveTo>
                  <a:cubicBezTo>
                    <a:pt x="7341" y="5249"/>
                    <a:pt x="7376" y="5290"/>
                    <a:pt x="7416" y="5319"/>
                  </a:cubicBezTo>
                  <a:cubicBezTo>
                    <a:pt x="7445" y="5336"/>
                    <a:pt x="7474" y="5359"/>
                    <a:pt x="7428" y="5400"/>
                  </a:cubicBezTo>
                  <a:cubicBezTo>
                    <a:pt x="7399" y="5417"/>
                    <a:pt x="7399" y="5469"/>
                    <a:pt x="7428" y="5487"/>
                  </a:cubicBezTo>
                  <a:cubicBezTo>
                    <a:pt x="7446" y="5505"/>
                    <a:pt x="7468" y="5514"/>
                    <a:pt x="7490" y="5514"/>
                  </a:cubicBezTo>
                  <a:cubicBezTo>
                    <a:pt x="7503" y="5514"/>
                    <a:pt x="7515" y="5511"/>
                    <a:pt x="7526" y="5504"/>
                  </a:cubicBezTo>
                  <a:cubicBezTo>
                    <a:pt x="7538" y="5498"/>
                    <a:pt x="7549" y="5481"/>
                    <a:pt x="7561" y="5475"/>
                  </a:cubicBezTo>
                  <a:cubicBezTo>
                    <a:pt x="7578" y="5466"/>
                    <a:pt x="7594" y="5461"/>
                    <a:pt x="7609" y="5461"/>
                  </a:cubicBezTo>
                  <a:cubicBezTo>
                    <a:pt x="7640" y="5461"/>
                    <a:pt x="7663" y="5481"/>
                    <a:pt x="7671" y="5516"/>
                  </a:cubicBezTo>
                  <a:cubicBezTo>
                    <a:pt x="7677" y="5527"/>
                    <a:pt x="7677" y="5545"/>
                    <a:pt x="7671" y="5562"/>
                  </a:cubicBezTo>
                  <a:cubicBezTo>
                    <a:pt x="7659" y="5649"/>
                    <a:pt x="7700" y="5753"/>
                    <a:pt x="7665" y="5829"/>
                  </a:cubicBezTo>
                  <a:cubicBezTo>
                    <a:pt x="7630" y="5904"/>
                    <a:pt x="7538" y="5933"/>
                    <a:pt x="7474" y="5991"/>
                  </a:cubicBezTo>
                  <a:cubicBezTo>
                    <a:pt x="7428" y="6037"/>
                    <a:pt x="7381" y="6083"/>
                    <a:pt x="7323" y="6141"/>
                  </a:cubicBezTo>
                  <a:lnTo>
                    <a:pt x="7318" y="6136"/>
                  </a:lnTo>
                  <a:cubicBezTo>
                    <a:pt x="7306" y="6107"/>
                    <a:pt x="7294" y="6078"/>
                    <a:pt x="7277" y="6049"/>
                  </a:cubicBezTo>
                  <a:cubicBezTo>
                    <a:pt x="7132" y="5846"/>
                    <a:pt x="7155" y="5626"/>
                    <a:pt x="7225" y="5411"/>
                  </a:cubicBezTo>
                  <a:cubicBezTo>
                    <a:pt x="7237" y="5354"/>
                    <a:pt x="7260" y="5301"/>
                    <a:pt x="7289" y="5249"/>
                  </a:cubicBezTo>
                  <a:close/>
                  <a:moveTo>
                    <a:pt x="10568" y="3899"/>
                  </a:moveTo>
                  <a:cubicBezTo>
                    <a:pt x="10597" y="3946"/>
                    <a:pt x="10608" y="4004"/>
                    <a:pt x="10603" y="4056"/>
                  </a:cubicBezTo>
                  <a:cubicBezTo>
                    <a:pt x="10614" y="4374"/>
                    <a:pt x="10660" y="4687"/>
                    <a:pt x="10736" y="5000"/>
                  </a:cubicBezTo>
                  <a:cubicBezTo>
                    <a:pt x="10753" y="5075"/>
                    <a:pt x="10776" y="5151"/>
                    <a:pt x="10805" y="5226"/>
                  </a:cubicBezTo>
                  <a:cubicBezTo>
                    <a:pt x="10915" y="5550"/>
                    <a:pt x="10904" y="5904"/>
                    <a:pt x="10771" y="6217"/>
                  </a:cubicBezTo>
                  <a:cubicBezTo>
                    <a:pt x="10684" y="6437"/>
                    <a:pt x="10603" y="6663"/>
                    <a:pt x="10539" y="6889"/>
                  </a:cubicBezTo>
                  <a:cubicBezTo>
                    <a:pt x="10533" y="6935"/>
                    <a:pt x="10516" y="6976"/>
                    <a:pt x="10487" y="7010"/>
                  </a:cubicBezTo>
                  <a:cubicBezTo>
                    <a:pt x="10382" y="6952"/>
                    <a:pt x="10272" y="6895"/>
                    <a:pt x="10168" y="6848"/>
                  </a:cubicBezTo>
                  <a:cubicBezTo>
                    <a:pt x="10098" y="6825"/>
                    <a:pt x="10064" y="6756"/>
                    <a:pt x="10087" y="6692"/>
                  </a:cubicBezTo>
                  <a:cubicBezTo>
                    <a:pt x="10127" y="6420"/>
                    <a:pt x="10168" y="6141"/>
                    <a:pt x="10203" y="5869"/>
                  </a:cubicBezTo>
                  <a:cubicBezTo>
                    <a:pt x="10220" y="5800"/>
                    <a:pt x="10220" y="5736"/>
                    <a:pt x="10209" y="5666"/>
                  </a:cubicBezTo>
                  <a:lnTo>
                    <a:pt x="10209" y="5666"/>
                  </a:lnTo>
                  <a:cubicBezTo>
                    <a:pt x="10162" y="5747"/>
                    <a:pt x="10133" y="5834"/>
                    <a:pt x="10127" y="5921"/>
                  </a:cubicBezTo>
                  <a:cubicBezTo>
                    <a:pt x="10104" y="6014"/>
                    <a:pt x="10093" y="6101"/>
                    <a:pt x="10075" y="6194"/>
                  </a:cubicBezTo>
                  <a:cubicBezTo>
                    <a:pt x="10064" y="6280"/>
                    <a:pt x="10046" y="6373"/>
                    <a:pt x="10035" y="6460"/>
                  </a:cubicBezTo>
                  <a:cubicBezTo>
                    <a:pt x="10017" y="6553"/>
                    <a:pt x="10006" y="6640"/>
                    <a:pt x="9988" y="6738"/>
                  </a:cubicBezTo>
                  <a:cubicBezTo>
                    <a:pt x="9815" y="6663"/>
                    <a:pt x="9670" y="6588"/>
                    <a:pt x="9623" y="6396"/>
                  </a:cubicBezTo>
                  <a:cubicBezTo>
                    <a:pt x="9612" y="6327"/>
                    <a:pt x="9577" y="6263"/>
                    <a:pt x="9525" y="6211"/>
                  </a:cubicBezTo>
                  <a:cubicBezTo>
                    <a:pt x="9460" y="6089"/>
                    <a:pt x="9447" y="5961"/>
                    <a:pt x="9447" y="5832"/>
                  </a:cubicBezTo>
                  <a:lnTo>
                    <a:pt x="9447" y="5832"/>
                  </a:lnTo>
                  <a:cubicBezTo>
                    <a:pt x="9446" y="5846"/>
                    <a:pt x="9445" y="5861"/>
                    <a:pt x="9444" y="5875"/>
                  </a:cubicBezTo>
                  <a:cubicBezTo>
                    <a:pt x="9438" y="5921"/>
                    <a:pt x="9455" y="5979"/>
                    <a:pt x="9392" y="6002"/>
                  </a:cubicBezTo>
                  <a:cubicBezTo>
                    <a:pt x="9351" y="5985"/>
                    <a:pt x="9363" y="5939"/>
                    <a:pt x="9340" y="5910"/>
                  </a:cubicBezTo>
                  <a:cubicBezTo>
                    <a:pt x="9306" y="5873"/>
                    <a:pt x="9275" y="5834"/>
                    <a:pt x="9247" y="5793"/>
                  </a:cubicBezTo>
                  <a:lnTo>
                    <a:pt x="9247" y="5793"/>
                  </a:lnTo>
                  <a:cubicBezTo>
                    <a:pt x="9273" y="5856"/>
                    <a:pt x="9298" y="5921"/>
                    <a:pt x="9322" y="5985"/>
                  </a:cubicBezTo>
                  <a:cubicBezTo>
                    <a:pt x="9374" y="6147"/>
                    <a:pt x="9450" y="6298"/>
                    <a:pt x="9525" y="6466"/>
                  </a:cubicBezTo>
                  <a:cubicBezTo>
                    <a:pt x="9455" y="6448"/>
                    <a:pt x="9386" y="6420"/>
                    <a:pt x="9328" y="6373"/>
                  </a:cubicBezTo>
                  <a:cubicBezTo>
                    <a:pt x="9119" y="6240"/>
                    <a:pt x="8899" y="6124"/>
                    <a:pt x="8673" y="6026"/>
                  </a:cubicBezTo>
                  <a:cubicBezTo>
                    <a:pt x="8639" y="6014"/>
                    <a:pt x="8615" y="5991"/>
                    <a:pt x="8598" y="5956"/>
                  </a:cubicBezTo>
                  <a:cubicBezTo>
                    <a:pt x="8587" y="5934"/>
                    <a:pt x="8571" y="5898"/>
                    <a:pt x="8546" y="5898"/>
                  </a:cubicBezTo>
                  <a:cubicBezTo>
                    <a:pt x="8544" y="5898"/>
                    <a:pt x="8542" y="5898"/>
                    <a:pt x="8540" y="5898"/>
                  </a:cubicBezTo>
                  <a:cubicBezTo>
                    <a:pt x="8528" y="5900"/>
                    <a:pt x="8516" y="5901"/>
                    <a:pt x="8506" y="5901"/>
                  </a:cubicBezTo>
                  <a:cubicBezTo>
                    <a:pt x="8405" y="5901"/>
                    <a:pt x="8397" y="5805"/>
                    <a:pt x="8360" y="5742"/>
                  </a:cubicBezTo>
                  <a:cubicBezTo>
                    <a:pt x="8331" y="5695"/>
                    <a:pt x="8343" y="5637"/>
                    <a:pt x="8279" y="5614"/>
                  </a:cubicBezTo>
                  <a:cubicBezTo>
                    <a:pt x="8223" y="5685"/>
                    <a:pt x="8194" y="5720"/>
                    <a:pt x="8162" y="5720"/>
                  </a:cubicBezTo>
                  <a:cubicBezTo>
                    <a:pt x="8132" y="5720"/>
                    <a:pt x="8098" y="5688"/>
                    <a:pt x="8036" y="5626"/>
                  </a:cubicBezTo>
                  <a:cubicBezTo>
                    <a:pt x="7880" y="5475"/>
                    <a:pt x="7880" y="5475"/>
                    <a:pt x="8048" y="5342"/>
                  </a:cubicBezTo>
                  <a:cubicBezTo>
                    <a:pt x="8071" y="5319"/>
                    <a:pt x="8100" y="5301"/>
                    <a:pt x="8129" y="5278"/>
                  </a:cubicBezTo>
                  <a:cubicBezTo>
                    <a:pt x="8160" y="5243"/>
                    <a:pt x="8194" y="5216"/>
                    <a:pt x="8231" y="5216"/>
                  </a:cubicBezTo>
                  <a:cubicBezTo>
                    <a:pt x="8255" y="5216"/>
                    <a:pt x="8281" y="5228"/>
                    <a:pt x="8308" y="5255"/>
                  </a:cubicBezTo>
                  <a:cubicBezTo>
                    <a:pt x="8320" y="5267"/>
                    <a:pt x="8343" y="5278"/>
                    <a:pt x="8360" y="5278"/>
                  </a:cubicBezTo>
                  <a:cubicBezTo>
                    <a:pt x="8365" y="5279"/>
                    <a:pt x="8369" y="5279"/>
                    <a:pt x="8374" y="5279"/>
                  </a:cubicBezTo>
                  <a:cubicBezTo>
                    <a:pt x="8402" y="5279"/>
                    <a:pt x="8426" y="5263"/>
                    <a:pt x="8436" y="5238"/>
                  </a:cubicBezTo>
                  <a:cubicBezTo>
                    <a:pt x="8447" y="5214"/>
                    <a:pt x="8442" y="5186"/>
                    <a:pt x="8424" y="5168"/>
                  </a:cubicBezTo>
                  <a:cubicBezTo>
                    <a:pt x="8389" y="5133"/>
                    <a:pt x="8360" y="5104"/>
                    <a:pt x="8320" y="5075"/>
                  </a:cubicBezTo>
                  <a:cubicBezTo>
                    <a:pt x="8401" y="4954"/>
                    <a:pt x="8505" y="4849"/>
                    <a:pt x="8615" y="4763"/>
                  </a:cubicBezTo>
                  <a:cubicBezTo>
                    <a:pt x="8685" y="4896"/>
                    <a:pt x="8737" y="5035"/>
                    <a:pt x="8772" y="5180"/>
                  </a:cubicBezTo>
                  <a:cubicBezTo>
                    <a:pt x="8778" y="5209"/>
                    <a:pt x="8760" y="5255"/>
                    <a:pt x="8801" y="5255"/>
                  </a:cubicBezTo>
                  <a:cubicBezTo>
                    <a:pt x="8893" y="5261"/>
                    <a:pt x="8928" y="5342"/>
                    <a:pt x="8986" y="5394"/>
                  </a:cubicBezTo>
                  <a:cubicBezTo>
                    <a:pt x="9027" y="5432"/>
                    <a:pt x="9063" y="5473"/>
                    <a:pt x="9094" y="5516"/>
                  </a:cubicBezTo>
                  <a:lnTo>
                    <a:pt x="9094" y="5516"/>
                  </a:lnTo>
                  <a:cubicBezTo>
                    <a:pt x="9065" y="5445"/>
                    <a:pt x="9040" y="5371"/>
                    <a:pt x="9021" y="5296"/>
                  </a:cubicBezTo>
                  <a:cubicBezTo>
                    <a:pt x="9012" y="5256"/>
                    <a:pt x="9027" y="5195"/>
                    <a:pt x="8985" y="5195"/>
                  </a:cubicBezTo>
                  <a:cubicBezTo>
                    <a:pt x="8972" y="5195"/>
                    <a:pt x="8954" y="5201"/>
                    <a:pt x="8928" y="5214"/>
                  </a:cubicBezTo>
                  <a:cubicBezTo>
                    <a:pt x="8928" y="5215"/>
                    <a:pt x="8927" y="5215"/>
                    <a:pt x="8926" y="5215"/>
                  </a:cubicBezTo>
                  <a:cubicBezTo>
                    <a:pt x="8916" y="5215"/>
                    <a:pt x="8886" y="5190"/>
                    <a:pt x="8870" y="5174"/>
                  </a:cubicBezTo>
                  <a:cubicBezTo>
                    <a:pt x="8824" y="5122"/>
                    <a:pt x="8795" y="5064"/>
                    <a:pt x="8783" y="5000"/>
                  </a:cubicBezTo>
                  <a:cubicBezTo>
                    <a:pt x="8766" y="4913"/>
                    <a:pt x="8737" y="4832"/>
                    <a:pt x="8702" y="4757"/>
                  </a:cubicBezTo>
                  <a:cubicBezTo>
                    <a:pt x="8669" y="4713"/>
                    <a:pt x="8699" y="4669"/>
                    <a:pt x="8746" y="4669"/>
                  </a:cubicBezTo>
                  <a:cubicBezTo>
                    <a:pt x="8748" y="4669"/>
                    <a:pt x="8751" y="4670"/>
                    <a:pt x="8754" y="4670"/>
                  </a:cubicBezTo>
                  <a:cubicBezTo>
                    <a:pt x="8797" y="4674"/>
                    <a:pt x="8839" y="4676"/>
                    <a:pt x="8882" y="4676"/>
                  </a:cubicBezTo>
                  <a:cubicBezTo>
                    <a:pt x="8966" y="4676"/>
                    <a:pt x="9050" y="4668"/>
                    <a:pt x="9131" y="4653"/>
                  </a:cubicBezTo>
                  <a:cubicBezTo>
                    <a:pt x="9137" y="4652"/>
                    <a:pt x="9142" y="4651"/>
                    <a:pt x="9147" y="4651"/>
                  </a:cubicBezTo>
                  <a:cubicBezTo>
                    <a:pt x="9206" y="4651"/>
                    <a:pt x="9202" y="4714"/>
                    <a:pt x="9218" y="4757"/>
                  </a:cubicBezTo>
                  <a:cubicBezTo>
                    <a:pt x="9228" y="4791"/>
                    <a:pt x="9234" y="4826"/>
                    <a:pt x="9235" y="4860"/>
                  </a:cubicBezTo>
                  <a:lnTo>
                    <a:pt x="9235" y="4860"/>
                  </a:lnTo>
                  <a:cubicBezTo>
                    <a:pt x="9247" y="4822"/>
                    <a:pt x="9263" y="4783"/>
                    <a:pt x="9282" y="4745"/>
                  </a:cubicBezTo>
                  <a:cubicBezTo>
                    <a:pt x="9369" y="4705"/>
                    <a:pt x="9305" y="4606"/>
                    <a:pt x="9363" y="4537"/>
                  </a:cubicBezTo>
                  <a:lnTo>
                    <a:pt x="9363" y="4537"/>
                  </a:lnTo>
                  <a:cubicBezTo>
                    <a:pt x="9389" y="4588"/>
                    <a:pt x="9373" y="4668"/>
                    <a:pt x="9435" y="4668"/>
                  </a:cubicBezTo>
                  <a:cubicBezTo>
                    <a:pt x="9443" y="4668"/>
                    <a:pt x="9451" y="4667"/>
                    <a:pt x="9461" y="4664"/>
                  </a:cubicBezTo>
                  <a:cubicBezTo>
                    <a:pt x="9531" y="4653"/>
                    <a:pt x="9542" y="4583"/>
                    <a:pt x="9537" y="4519"/>
                  </a:cubicBezTo>
                  <a:cubicBezTo>
                    <a:pt x="9525" y="4450"/>
                    <a:pt x="9560" y="4432"/>
                    <a:pt x="9618" y="4427"/>
                  </a:cubicBezTo>
                  <a:cubicBezTo>
                    <a:pt x="9687" y="4409"/>
                    <a:pt x="9757" y="4374"/>
                    <a:pt x="9809" y="4317"/>
                  </a:cubicBezTo>
                  <a:cubicBezTo>
                    <a:pt x="10052" y="4091"/>
                    <a:pt x="10116" y="4056"/>
                    <a:pt x="10568" y="3899"/>
                  </a:cubicBezTo>
                  <a:close/>
                  <a:moveTo>
                    <a:pt x="6593" y="4786"/>
                  </a:moveTo>
                  <a:lnTo>
                    <a:pt x="6831" y="4983"/>
                  </a:lnTo>
                  <a:cubicBezTo>
                    <a:pt x="6889" y="5029"/>
                    <a:pt x="6947" y="5070"/>
                    <a:pt x="7011" y="5099"/>
                  </a:cubicBezTo>
                  <a:cubicBezTo>
                    <a:pt x="7097" y="5133"/>
                    <a:pt x="7150" y="5226"/>
                    <a:pt x="7121" y="5319"/>
                  </a:cubicBezTo>
                  <a:cubicBezTo>
                    <a:pt x="7109" y="5388"/>
                    <a:pt x="7092" y="5458"/>
                    <a:pt x="7080" y="5527"/>
                  </a:cubicBezTo>
                  <a:cubicBezTo>
                    <a:pt x="7057" y="5661"/>
                    <a:pt x="7063" y="5800"/>
                    <a:pt x="7097" y="5927"/>
                  </a:cubicBezTo>
                  <a:cubicBezTo>
                    <a:pt x="7144" y="6130"/>
                    <a:pt x="7202" y="6327"/>
                    <a:pt x="7271" y="6524"/>
                  </a:cubicBezTo>
                  <a:cubicBezTo>
                    <a:pt x="7294" y="6570"/>
                    <a:pt x="7294" y="6622"/>
                    <a:pt x="7271" y="6669"/>
                  </a:cubicBezTo>
                  <a:cubicBezTo>
                    <a:pt x="7126" y="6900"/>
                    <a:pt x="7016" y="7161"/>
                    <a:pt x="6958" y="7433"/>
                  </a:cubicBezTo>
                  <a:cubicBezTo>
                    <a:pt x="6958" y="7439"/>
                    <a:pt x="6947" y="7451"/>
                    <a:pt x="6929" y="7468"/>
                  </a:cubicBezTo>
                  <a:cubicBezTo>
                    <a:pt x="6901" y="7410"/>
                    <a:pt x="6872" y="7352"/>
                    <a:pt x="6848" y="7294"/>
                  </a:cubicBezTo>
                  <a:cubicBezTo>
                    <a:pt x="6761" y="7080"/>
                    <a:pt x="6663" y="6871"/>
                    <a:pt x="6559" y="6663"/>
                  </a:cubicBezTo>
                  <a:cubicBezTo>
                    <a:pt x="6512" y="6588"/>
                    <a:pt x="6495" y="6501"/>
                    <a:pt x="6507" y="6420"/>
                  </a:cubicBezTo>
                  <a:cubicBezTo>
                    <a:pt x="6512" y="6275"/>
                    <a:pt x="6541" y="6136"/>
                    <a:pt x="6582" y="6002"/>
                  </a:cubicBezTo>
                  <a:cubicBezTo>
                    <a:pt x="6628" y="5904"/>
                    <a:pt x="6611" y="5788"/>
                    <a:pt x="6530" y="5713"/>
                  </a:cubicBezTo>
                  <a:cubicBezTo>
                    <a:pt x="6449" y="5626"/>
                    <a:pt x="6414" y="5504"/>
                    <a:pt x="6356" y="5394"/>
                  </a:cubicBezTo>
                  <a:cubicBezTo>
                    <a:pt x="6327" y="5342"/>
                    <a:pt x="6356" y="5296"/>
                    <a:pt x="6385" y="5255"/>
                  </a:cubicBezTo>
                  <a:cubicBezTo>
                    <a:pt x="6466" y="5104"/>
                    <a:pt x="6536" y="4948"/>
                    <a:pt x="6593" y="4786"/>
                  </a:cubicBezTo>
                  <a:close/>
                  <a:moveTo>
                    <a:pt x="10724" y="3436"/>
                  </a:moveTo>
                  <a:cubicBezTo>
                    <a:pt x="10939" y="3610"/>
                    <a:pt x="11199" y="3673"/>
                    <a:pt x="11419" y="3818"/>
                  </a:cubicBezTo>
                  <a:lnTo>
                    <a:pt x="11483" y="3859"/>
                  </a:lnTo>
                  <a:cubicBezTo>
                    <a:pt x="11645" y="3975"/>
                    <a:pt x="11645" y="3975"/>
                    <a:pt x="11599" y="4166"/>
                  </a:cubicBezTo>
                  <a:cubicBezTo>
                    <a:pt x="11535" y="4438"/>
                    <a:pt x="11524" y="4716"/>
                    <a:pt x="11570" y="4994"/>
                  </a:cubicBezTo>
                  <a:cubicBezTo>
                    <a:pt x="11593" y="5162"/>
                    <a:pt x="11640" y="5330"/>
                    <a:pt x="11651" y="5498"/>
                  </a:cubicBezTo>
                  <a:cubicBezTo>
                    <a:pt x="11657" y="5620"/>
                    <a:pt x="11686" y="5742"/>
                    <a:pt x="11726" y="5852"/>
                  </a:cubicBezTo>
                  <a:cubicBezTo>
                    <a:pt x="11819" y="6107"/>
                    <a:pt x="11813" y="6379"/>
                    <a:pt x="11715" y="6628"/>
                  </a:cubicBezTo>
                  <a:cubicBezTo>
                    <a:pt x="11599" y="6958"/>
                    <a:pt x="11419" y="7265"/>
                    <a:pt x="11246" y="7596"/>
                  </a:cubicBezTo>
                  <a:cubicBezTo>
                    <a:pt x="11054" y="7428"/>
                    <a:pt x="10892" y="7260"/>
                    <a:pt x="10689" y="7138"/>
                  </a:cubicBezTo>
                  <a:cubicBezTo>
                    <a:pt x="10643" y="7115"/>
                    <a:pt x="10620" y="7063"/>
                    <a:pt x="10637" y="7010"/>
                  </a:cubicBezTo>
                  <a:cubicBezTo>
                    <a:pt x="10678" y="6790"/>
                    <a:pt x="10742" y="6576"/>
                    <a:pt x="10834" y="6373"/>
                  </a:cubicBezTo>
                  <a:cubicBezTo>
                    <a:pt x="10927" y="6182"/>
                    <a:pt x="10979" y="5979"/>
                    <a:pt x="11060" y="5782"/>
                  </a:cubicBezTo>
                  <a:cubicBezTo>
                    <a:pt x="11101" y="5672"/>
                    <a:pt x="11054" y="5550"/>
                    <a:pt x="11031" y="5440"/>
                  </a:cubicBezTo>
                  <a:cubicBezTo>
                    <a:pt x="10967" y="5087"/>
                    <a:pt x="10857" y="4745"/>
                    <a:pt x="10771" y="4398"/>
                  </a:cubicBezTo>
                  <a:cubicBezTo>
                    <a:pt x="10718" y="4201"/>
                    <a:pt x="10684" y="4004"/>
                    <a:pt x="10666" y="3801"/>
                  </a:cubicBezTo>
                  <a:cubicBezTo>
                    <a:pt x="10655" y="3673"/>
                    <a:pt x="10672" y="3552"/>
                    <a:pt x="10724" y="3436"/>
                  </a:cubicBezTo>
                  <a:close/>
                  <a:moveTo>
                    <a:pt x="7949" y="0"/>
                  </a:moveTo>
                  <a:cubicBezTo>
                    <a:pt x="7891" y="70"/>
                    <a:pt x="7914" y="192"/>
                    <a:pt x="7804" y="221"/>
                  </a:cubicBezTo>
                  <a:cubicBezTo>
                    <a:pt x="7787" y="221"/>
                    <a:pt x="7793" y="273"/>
                    <a:pt x="7810" y="290"/>
                  </a:cubicBezTo>
                  <a:cubicBezTo>
                    <a:pt x="7874" y="348"/>
                    <a:pt x="7862" y="429"/>
                    <a:pt x="7880" y="499"/>
                  </a:cubicBezTo>
                  <a:cubicBezTo>
                    <a:pt x="7891" y="591"/>
                    <a:pt x="7943" y="672"/>
                    <a:pt x="8019" y="725"/>
                  </a:cubicBezTo>
                  <a:cubicBezTo>
                    <a:pt x="8100" y="771"/>
                    <a:pt x="8146" y="858"/>
                    <a:pt x="8146" y="951"/>
                  </a:cubicBezTo>
                  <a:cubicBezTo>
                    <a:pt x="8158" y="1188"/>
                    <a:pt x="8245" y="1420"/>
                    <a:pt x="8395" y="1605"/>
                  </a:cubicBezTo>
                  <a:cubicBezTo>
                    <a:pt x="8424" y="1628"/>
                    <a:pt x="8442" y="1669"/>
                    <a:pt x="8436" y="1709"/>
                  </a:cubicBezTo>
                  <a:cubicBezTo>
                    <a:pt x="8430" y="1796"/>
                    <a:pt x="8418" y="1877"/>
                    <a:pt x="8395" y="1964"/>
                  </a:cubicBezTo>
                  <a:cubicBezTo>
                    <a:pt x="8366" y="1906"/>
                    <a:pt x="8314" y="1872"/>
                    <a:pt x="8256" y="1854"/>
                  </a:cubicBezTo>
                  <a:cubicBezTo>
                    <a:pt x="8204" y="1837"/>
                    <a:pt x="8158" y="1808"/>
                    <a:pt x="8123" y="1762"/>
                  </a:cubicBezTo>
                  <a:cubicBezTo>
                    <a:pt x="8082" y="1733"/>
                    <a:pt x="8094" y="1681"/>
                    <a:pt x="8077" y="1646"/>
                  </a:cubicBezTo>
                  <a:cubicBezTo>
                    <a:pt x="8068" y="1614"/>
                    <a:pt x="8069" y="1586"/>
                    <a:pt x="8046" y="1586"/>
                  </a:cubicBezTo>
                  <a:cubicBezTo>
                    <a:pt x="8039" y="1586"/>
                    <a:pt x="8030" y="1588"/>
                    <a:pt x="8019" y="1594"/>
                  </a:cubicBezTo>
                  <a:lnTo>
                    <a:pt x="7995" y="1594"/>
                  </a:lnTo>
                  <a:cubicBezTo>
                    <a:pt x="7984" y="1657"/>
                    <a:pt x="7995" y="1727"/>
                    <a:pt x="8030" y="1779"/>
                  </a:cubicBezTo>
                  <a:cubicBezTo>
                    <a:pt x="8065" y="1866"/>
                    <a:pt x="8135" y="1930"/>
                    <a:pt x="8227" y="1959"/>
                  </a:cubicBezTo>
                  <a:cubicBezTo>
                    <a:pt x="8303" y="1976"/>
                    <a:pt x="8360" y="2045"/>
                    <a:pt x="8355" y="2121"/>
                  </a:cubicBezTo>
                  <a:cubicBezTo>
                    <a:pt x="8343" y="2225"/>
                    <a:pt x="8389" y="2312"/>
                    <a:pt x="8418" y="2399"/>
                  </a:cubicBezTo>
                  <a:cubicBezTo>
                    <a:pt x="8494" y="2642"/>
                    <a:pt x="8650" y="2857"/>
                    <a:pt x="8870" y="2990"/>
                  </a:cubicBezTo>
                  <a:cubicBezTo>
                    <a:pt x="9067" y="3117"/>
                    <a:pt x="9276" y="3227"/>
                    <a:pt x="9479" y="3361"/>
                  </a:cubicBezTo>
                  <a:cubicBezTo>
                    <a:pt x="9551" y="3409"/>
                    <a:pt x="9640" y="3433"/>
                    <a:pt x="9727" y="3433"/>
                  </a:cubicBezTo>
                  <a:cubicBezTo>
                    <a:pt x="9745" y="3433"/>
                    <a:pt x="9762" y="3432"/>
                    <a:pt x="9780" y="3430"/>
                  </a:cubicBezTo>
                  <a:cubicBezTo>
                    <a:pt x="9913" y="3413"/>
                    <a:pt x="10041" y="3401"/>
                    <a:pt x="10168" y="3372"/>
                  </a:cubicBezTo>
                  <a:cubicBezTo>
                    <a:pt x="10261" y="3349"/>
                    <a:pt x="10359" y="3326"/>
                    <a:pt x="10452" y="3308"/>
                  </a:cubicBezTo>
                  <a:cubicBezTo>
                    <a:pt x="10474" y="3304"/>
                    <a:pt x="10493" y="3302"/>
                    <a:pt x="10510" y="3302"/>
                  </a:cubicBezTo>
                  <a:cubicBezTo>
                    <a:pt x="10588" y="3302"/>
                    <a:pt x="10617" y="3347"/>
                    <a:pt x="10603" y="3442"/>
                  </a:cubicBezTo>
                  <a:cubicBezTo>
                    <a:pt x="10574" y="3563"/>
                    <a:pt x="10562" y="3685"/>
                    <a:pt x="10568" y="3807"/>
                  </a:cubicBezTo>
                  <a:cubicBezTo>
                    <a:pt x="10435" y="3847"/>
                    <a:pt x="10301" y="3894"/>
                    <a:pt x="10174" y="3952"/>
                  </a:cubicBezTo>
                  <a:cubicBezTo>
                    <a:pt x="10150" y="3959"/>
                    <a:pt x="10121" y="3981"/>
                    <a:pt x="10096" y="3981"/>
                  </a:cubicBezTo>
                  <a:cubicBezTo>
                    <a:pt x="10084" y="3981"/>
                    <a:pt x="10073" y="3976"/>
                    <a:pt x="10064" y="3963"/>
                  </a:cubicBezTo>
                  <a:cubicBezTo>
                    <a:pt x="10044" y="3939"/>
                    <a:pt x="10027" y="3929"/>
                    <a:pt x="10014" y="3929"/>
                  </a:cubicBezTo>
                  <a:cubicBezTo>
                    <a:pt x="9992" y="3929"/>
                    <a:pt x="9978" y="3954"/>
                    <a:pt x="9971" y="3986"/>
                  </a:cubicBezTo>
                  <a:cubicBezTo>
                    <a:pt x="9919" y="4160"/>
                    <a:pt x="9762" y="4235"/>
                    <a:pt x="9623" y="4322"/>
                  </a:cubicBezTo>
                  <a:cubicBezTo>
                    <a:pt x="9508" y="4386"/>
                    <a:pt x="9386" y="4438"/>
                    <a:pt x="9264" y="4479"/>
                  </a:cubicBezTo>
                  <a:cubicBezTo>
                    <a:pt x="9241" y="4489"/>
                    <a:pt x="9220" y="4495"/>
                    <a:pt x="9202" y="4495"/>
                  </a:cubicBezTo>
                  <a:cubicBezTo>
                    <a:pt x="9172" y="4495"/>
                    <a:pt x="9149" y="4478"/>
                    <a:pt x="9131" y="4438"/>
                  </a:cubicBezTo>
                  <a:cubicBezTo>
                    <a:pt x="9050" y="4282"/>
                    <a:pt x="8969" y="4137"/>
                    <a:pt x="8980" y="3952"/>
                  </a:cubicBezTo>
                  <a:cubicBezTo>
                    <a:pt x="8975" y="3876"/>
                    <a:pt x="8980" y="3795"/>
                    <a:pt x="8998" y="3714"/>
                  </a:cubicBezTo>
                  <a:cubicBezTo>
                    <a:pt x="9009" y="3668"/>
                    <a:pt x="9009" y="3616"/>
                    <a:pt x="8998" y="3563"/>
                  </a:cubicBezTo>
                  <a:cubicBezTo>
                    <a:pt x="8994" y="3544"/>
                    <a:pt x="8979" y="3529"/>
                    <a:pt x="8965" y="3529"/>
                  </a:cubicBezTo>
                  <a:cubicBezTo>
                    <a:pt x="8958" y="3529"/>
                    <a:pt x="8951" y="3533"/>
                    <a:pt x="8946" y="3540"/>
                  </a:cubicBezTo>
                  <a:cubicBezTo>
                    <a:pt x="8924" y="3564"/>
                    <a:pt x="8907" y="3573"/>
                    <a:pt x="8893" y="3573"/>
                  </a:cubicBezTo>
                  <a:cubicBezTo>
                    <a:pt x="8866" y="3573"/>
                    <a:pt x="8851" y="3538"/>
                    <a:pt x="8836" y="3511"/>
                  </a:cubicBezTo>
                  <a:cubicBezTo>
                    <a:pt x="8778" y="3424"/>
                    <a:pt x="8725" y="3337"/>
                    <a:pt x="8673" y="3245"/>
                  </a:cubicBezTo>
                  <a:lnTo>
                    <a:pt x="8673" y="3245"/>
                  </a:lnTo>
                  <a:cubicBezTo>
                    <a:pt x="8691" y="3384"/>
                    <a:pt x="8749" y="3523"/>
                    <a:pt x="8836" y="3633"/>
                  </a:cubicBezTo>
                  <a:cubicBezTo>
                    <a:pt x="8864" y="3673"/>
                    <a:pt x="8882" y="3726"/>
                    <a:pt x="8882" y="3772"/>
                  </a:cubicBezTo>
                  <a:cubicBezTo>
                    <a:pt x="8888" y="3865"/>
                    <a:pt x="8899" y="3952"/>
                    <a:pt x="8911" y="4038"/>
                  </a:cubicBezTo>
                  <a:cubicBezTo>
                    <a:pt x="8885" y="4038"/>
                    <a:pt x="8863" y="4016"/>
                    <a:pt x="8841" y="4016"/>
                  </a:cubicBezTo>
                  <a:cubicBezTo>
                    <a:pt x="8833" y="4016"/>
                    <a:pt x="8826" y="4019"/>
                    <a:pt x="8818" y="4027"/>
                  </a:cubicBezTo>
                  <a:cubicBezTo>
                    <a:pt x="8789" y="4056"/>
                    <a:pt x="8812" y="4091"/>
                    <a:pt x="8830" y="4125"/>
                  </a:cubicBezTo>
                  <a:cubicBezTo>
                    <a:pt x="8841" y="4154"/>
                    <a:pt x="8870" y="4177"/>
                    <a:pt x="8905" y="4183"/>
                  </a:cubicBezTo>
                  <a:cubicBezTo>
                    <a:pt x="8934" y="4189"/>
                    <a:pt x="8951" y="4206"/>
                    <a:pt x="8963" y="4230"/>
                  </a:cubicBezTo>
                  <a:cubicBezTo>
                    <a:pt x="9015" y="4328"/>
                    <a:pt x="9061" y="4421"/>
                    <a:pt x="9102" y="4519"/>
                  </a:cubicBezTo>
                  <a:cubicBezTo>
                    <a:pt x="9009" y="4560"/>
                    <a:pt x="8911" y="4583"/>
                    <a:pt x="8812" y="4583"/>
                  </a:cubicBezTo>
                  <a:cubicBezTo>
                    <a:pt x="8789" y="4537"/>
                    <a:pt x="8807" y="4508"/>
                    <a:pt x="8812" y="4473"/>
                  </a:cubicBezTo>
                  <a:cubicBezTo>
                    <a:pt x="8818" y="4438"/>
                    <a:pt x="8812" y="4415"/>
                    <a:pt x="8789" y="4409"/>
                  </a:cubicBezTo>
                  <a:cubicBezTo>
                    <a:pt x="8784" y="4407"/>
                    <a:pt x="8779" y="4406"/>
                    <a:pt x="8774" y="4406"/>
                  </a:cubicBezTo>
                  <a:cubicBezTo>
                    <a:pt x="8754" y="4406"/>
                    <a:pt x="8740" y="4424"/>
                    <a:pt x="8725" y="4438"/>
                  </a:cubicBezTo>
                  <a:cubicBezTo>
                    <a:pt x="8691" y="4479"/>
                    <a:pt x="8696" y="4531"/>
                    <a:pt x="8650" y="4566"/>
                  </a:cubicBezTo>
                  <a:cubicBezTo>
                    <a:pt x="8604" y="4542"/>
                    <a:pt x="8615" y="4496"/>
                    <a:pt x="8598" y="4461"/>
                  </a:cubicBezTo>
                  <a:cubicBezTo>
                    <a:pt x="8593" y="4442"/>
                    <a:pt x="8581" y="4423"/>
                    <a:pt x="8567" y="4423"/>
                  </a:cubicBezTo>
                  <a:cubicBezTo>
                    <a:pt x="8564" y="4423"/>
                    <a:pt x="8561" y="4424"/>
                    <a:pt x="8557" y="4427"/>
                  </a:cubicBezTo>
                  <a:cubicBezTo>
                    <a:pt x="8536" y="4453"/>
                    <a:pt x="8518" y="4463"/>
                    <a:pt x="8502" y="4463"/>
                  </a:cubicBezTo>
                  <a:cubicBezTo>
                    <a:pt x="8465" y="4463"/>
                    <a:pt x="8436" y="4409"/>
                    <a:pt x="8395" y="4369"/>
                  </a:cubicBezTo>
                  <a:lnTo>
                    <a:pt x="8395" y="4369"/>
                  </a:lnTo>
                  <a:cubicBezTo>
                    <a:pt x="8418" y="4444"/>
                    <a:pt x="8453" y="4513"/>
                    <a:pt x="8499" y="4577"/>
                  </a:cubicBezTo>
                  <a:cubicBezTo>
                    <a:pt x="8534" y="4629"/>
                    <a:pt x="8540" y="4664"/>
                    <a:pt x="8488" y="4705"/>
                  </a:cubicBezTo>
                  <a:cubicBezTo>
                    <a:pt x="8436" y="4751"/>
                    <a:pt x="8418" y="4792"/>
                    <a:pt x="8372" y="4826"/>
                  </a:cubicBezTo>
                  <a:cubicBezTo>
                    <a:pt x="8291" y="4907"/>
                    <a:pt x="8285" y="5041"/>
                    <a:pt x="8192" y="5099"/>
                  </a:cubicBezTo>
                  <a:cubicBezTo>
                    <a:pt x="8100" y="5157"/>
                    <a:pt x="8013" y="5226"/>
                    <a:pt x="7938" y="5301"/>
                  </a:cubicBezTo>
                  <a:cubicBezTo>
                    <a:pt x="7909" y="5330"/>
                    <a:pt x="7885" y="5365"/>
                    <a:pt x="7833" y="5371"/>
                  </a:cubicBezTo>
                  <a:cubicBezTo>
                    <a:pt x="7851" y="5325"/>
                    <a:pt x="7868" y="5284"/>
                    <a:pt x="7880" y="5249"/>
                  </a:cubicBezTo>
                  <a:cubicBezTo>
                    <a:pt x="7949" y="5064"/>
                    <a:pt x="8036" y="4884"/>
                    <a:pt x="8146" y="4722"/>
                  </a:cubicBezTo>
                  <a:cubicBezTo>
                    <a:pt x="8169" y="4687"/>
                    <a:pt x="8216" y="4641"/>
                    <a:pt x="8187" y="4600"/>
                  </a:cubicBezTo>
                  <a:cubicBezTo>
                    <a:pt x="8106" y="4467"/>
                    <a:pt x="8100" y="4311"/>
                    <a:pt x="8013" y="4183"/>
                  </a:cubicBezTo>
                  <a:cubicBezTo>
                    <a:pt x="7966" y="4131"/>
                    <a:pt x="7949" y="4056"/>
                    <a:pt x="7978" y="3986"/>
                  </a:cubicBezTo>
                  <a:cubicBezTo>
                    <a:pt x="7995" y="3963"/>
                    <a:pt x="7990" y="3917"/>
                    <a:pt x="7955" y="3911"/>
                  </a:cubicBezTo>
                  <a:cubicBezTo>
                    <a:pt x="7862" y="3905"/>
                    <a:pt x="7891" y="3841"/>
                    <a:pt x="7891" y="3789"/>
                  </a:cubicBezTo>
                  <a:cubicBezTo>
                    <a:pt x="7903" y="3662"/>
                    <a:pt x="7914" y="3529"/>
                    <a:pt x="7926" y="3395"/>
                  </a:cubicBezTo>
                  <a:lnTo>
                    <a:pt x="7926" y="3395"/>
                  </a:lnTo>
                  <a:cubicBezTo>
                    <a:pt x="7909" y="3407"/>
                    <a:pt x="7897" y="3413"/>
                    <a:pt x="7897" y="3419"/>
                  </a:cubicBezTo>
                  <a:cubicBezTo>
                    <a:pt x="7880" y="3465"/>
                    <a:pt x="7862" y="3511"/>
                    <a:pt x="7856" y="3563"/>
                  </a:cubicBezTo>
                  <a:cubicBezTo>
                    <a:pt x="7816" y="3836"/>
                    <a:pt x="7775" y="4108"/>
                    <a:pt x="7943" y="4357"/>
                  </a:cubicBezTo>
                  <a:cubicBezTo>
                    <a:pt x="7990" y="4427"/>
                    <a:pt x="8019" y="4502"/>
                    <a:pt x="8036" y="4583"/>
                  </a:cubicBezTo>
                  <a:cubicBezTo>
                    <a:pt x="8042" y="4618"/>
                    <a:pt x="8059" y="4653"/>
                    <a:pt x="8036" y="4687"/>
                  </a:cubicBezTo>
                  <a:cubicBezTo>
                    <a:pt x="7978" y="4768"/>
                    <a:pt x="7914" y="4849"/>
                    <a:pt x="7845" y="4948"/>
                  </a:cubicBezTo>
                  <a:cubicBezTo>
                    <a:pt x="7827" y="4919"/>
                    <a:pt x="7816" y="4890"/>
                    <a:pt x="7810" y="4861"/>
                  </a:cubicBezTo>
                  <a:cubicBezTo>
                    <a:pt x="7798" y="4792"/>
                    <a:pt x="7798" y="4722"/>
                    <a:pt x="7723" y="4681"/>
                  </a:cubicBezTo>
                  <a:cubicBezTo>
                    <a:pt x="7700" y="4670"/>
                    <a:pt x="7700" y="4618"/>
                    <a:pt x="7688" y="4583"/>
                  </a:cubicBezTo>
                  <a:cubicBezTo>
                    <a:pt x="7677" y="4542"/>
                    <a:pt x="7659" y="4502"/>
                    <a:pt x="7642" y="4456"/>
                  </a:cubicBezTo>
                  <a:cubicBezTo>
                    <a:pt x="7549" y="4305"/>
                    <a:pt x="7526" y="4120"/>
                    <a:pt x="7578" y="3952"/>
                  </a:cubicBezTo>
                  <a:cubicBezTo>
                    <a:pt x="7602" y="3899"/>
                    <a:pt x="7584" y="3836"/>
                    <a:pt x="7532" y="3807"/>
                  </a:cubicBezTo>
                  <a:cubicBezTo>
                    <a:pt x="7518" y="3799"/>
                    <a:pt x="7506" y="3796"/>
                    <a:pt x="7496" y="3796"/>
                  </a:cubicBezTo>
                  <a:cubicBezTo>
                    <a:pt x="7458" y="3796"/>
                    <a:pt x="7439" y="3839"/>
                    <a:pt x="7416" y="3870"/>
                  </a:cubicBezTo>
                  <a:cubicBezTo>
                    <a:pt x="7410" y="3870"/>
                    <a:pt x="7405" y="3876"/>
                    <a:pt x="7399" y="3882"/>
                  </a:cubicBezTo>
                  <a:cubicBezTo>
                    <a:pt x="7358" y="3841"/>
                    <a:pt x="7312" y="3807"/>
                    <a:pt x="7271" y="3778"/>
                  </a:cubicBezTo>
                  <a:cubicBezTo>
                    <a:pt x="7132" y="3697"/>
                    <a:pt x="7097" y="3569"/>
                    <a:pt x="7086" y="3430"/>
                  </a:cubicBezTo>
                  <a:cubicBezTo>
                    <a:pt x="7069" y="3262"/>
                    <a:pt x="7080" y="3094"/>
                    <a:pt x="7115" y="2932"/>
                  </a:cubicBezTo>
                  <a:cubicBezTo>
                    <a:pt x="7121" y="2897"/>
                    <a:pt x="7150" y="2851"/>
                    <a:pt x="7103" y="2799"/>
                  </a:cubicBezTo>
                  <a:cubicBezTo>
                    <a:pt x="6976" y="3054"/>
                    <a:pt x="6982" y="3314"/>
                    <a:pt x="7005" y="3569"/>
                  </a:cubicBezTo>
                  <a:cubicBezTo>
                    <a:pt x="6996" y="3574"/>
                    <a:pt x="6988" y="3576"/>
                    <a:pt x="6980" y="3576"/>
                  </a:cubicBezTo>
                  <a:cubicBezTo>
                    <a:pt x="6951" y="3576"/>
                    <a:pt x="6923" y="3551"/>
                    <a:pt x="6896" y="3551"/>
                  </a:cubicBezTo>
                  <a:cubicBezTo>
                    <a:pt x="6884" y="3551"/>
                    <a:pt x="6872" y="3556"/>
                    <a:pt x="6860" y="3569"/>
                  </a:cubicBezTo>
                  <a:cubicBezTo>
                    <a:pt x="6872" y="3627"/>
                    <a:pt x="6918" y="3650"/>
                    <a:pt x="6964" y="3673"/>
                  </a:cubicBezTo>
                  <a:cubicBezTo>
                    <a:pt x="7109" y="3737"/>
                    <a:pt x="7132" y="3888"/>
                    <a:pt x="7202" y="4009"/>
                  </a:cubicBezTo>
                  <a:cubicBezTo>
                    <a:pt x="7208" y="4027"/>
                    <a:pt x="7208" y="4050"/>
                    <a:pt x="7202" y="4067"/>
                  </a:cubicBezTo>
                  <a:cubicBezTo>
                    <a:pt x="7138" y="4201"/>
                    <a:pt x="7086" y="4340"/>
                    <a:pt x="7040" y="4479"/>
                  </a:cubicBezTo>
                  <a:cubicBezTo>
                    <a:pt x="6947" y="4380"/>
                    <a:pt x="6837" y="4293"/>
                    <a:pt x="6727" y="4212"/>
                  </a:cubicBezTo>
                  <a:cubicBezTo>
                    <a:pt x="6634" y="4160"/>
                    <a:pt x="6559" y="4085"/>
                    <a:pt x="6501" y="3998"/>
                  </a:cubicBezTo>
                  <a:cubicBezTo>
                    <a:pt x="6385" y="3830"/>
                    <a:pt x="6310" y="3639"/>
                    <a:pt x="6263" y="3442"/>
                  </a:cubicBezTo>
                  <a:cubicBezTo>
                    <a:pt x="6257" y="3413"/>
                    <a:pt x="6263" y="3361"/>
                    <a:pt x="6194" y="3355"/>
                  </a:cubicBezTo>
                  <a:lnTo>
                    <a:pt x="6194" y="3355"/>
                  </a:lnTo>
                  <a:cubicBezTo>
                    <a:pt x="6205" y="3494"/>
                    <a:pt x="6234" y="3639"/>
                    <a:pt x="6286" y="3772"/>
                  </a:cubicBezTo>
                  <a:cubicBezTo>
                    <a:pt x="6402" y="4033"/>
                    <a:pt x="6536" y="4293"/>
                    <a:pt x="6796" y="4450"/>
                  </a:cubicBezTo>
                  <a:cubicBezTo>
                    <a:pt x="6854" y="4496"/>
                    <a:pt x="6918" y="4542"/>
                    <a:pt x="6970" y="4595"/>
                  </a:cubicBezTo>
                  <a:cubicBezTo>
                    <a:pt x="6993" y="4618"/>
                    <a:pt x="7028" y="4647"/>
                    <a:pt x="7022" y="4681"/>
                  </a:cubicBezTo>
                  <a:cubicBezTo>
                    <a:pt x="7028" y="4797"/>
                    <a:pt x="7040" y="4913"/>
                    <a:pt x="7063" y="5029"/>
                  </a:cubicBezTo>
                  <a:cubicBezTo>
                    <a:pt x="7055" y="5030"/>
                    <a:pt x="7048" y="5030"/>
                    <a:pt x="7041" y="5030"/>
                  </a:cubicBezTo>
                  <a:cubicBezTo>
                    <a:pt x="6992" y="5030"/>
                    <a:pt x="6948" y="5012"/>
                    <a:pt x="6918" y="4977"/>
                  </a:cubicBezTo>
                  <a:cubicBezTo>
                    <a:pt x="6825" y="4907"/>
                    <a:pt x="6744" y="4821"/>
                    <a:pt x="6657" y="4745"/>
                  </a:cubicBezTo>
                  <a:cubicBezTo>
                    <a:pt x="6617" y="4710"/>
                    <a:pt x="6605" y="4658"/>
                    <a:pt x="6617" y="4606"/>
                  </a:cubicBezTo>
                  <a:cubicBezTo>
                    <a:pt x="6617" y="4560"/>
                    <a:pt x="6646" y="4502"/>
                    <a:pt x="6588" y="4461"/>
                  </a:cubicBezTo>
                  <a:cubicBezTo>
                    <a:pt x="6547" y="4508"/>
                    <a:pt x="6570" y="4566"/>
                    <a:pt x="6536" y="4606"/>
                  </a:cubicBezTo>
                  <a:cubicBezTo>
                    <a:pt x="6495" y="4595"/>
                    <a:pt x="6483" y="4560"/>
                    <a:pt x="6472" y="4525"/>
                  </a:cubicBezTo>
                  <a:cubicBezTo>
                    <a:pt x="6454" y="4473"/>
                    <a:pt x="6408" y="4432"/>
                    <a:pt x="6350" y="4415"/>
                  </a:cubicBezTo>
                  <a:cubicBezTo>
                    <a:pt x="6252" y="4403"/>
                    <a:pt x="6171" y="4317"/>
                    <a:pt x="6159" y="4218"/>
                  </a:cubicBezTo>
                  <a:cubicBezTo>
                    <a:pt x="6159" y="4203"/>
                    <a:pt x="6145" y="4192"/>
                    <a:pt x="6146" y="4190"/>
                  </a:cubicBezTo>
                  <a:lnTo>
                    <a:pt x="6146" y="4190"/>
                  </a:lnTo>
                  <a:cubicBezTo>
                    <a:pt x="6078" y="4219"/>
                    <a:pt x="6130" y="4276"/>
                    <a:pt x="6060" y="4311"/>
                  </a:cubicBezTo>
                  <a:cubicBezTo>
                    <a:pt x="5782" y="4120"/>
                    <a:pt x="5736" y="3760"/>
                    <a:pt x="5527" y="3511"/>
                  </a:cubicBezTo>
                  <a:lnTo>
                    <a:pt x="5527" y="3511"/>
                  </a:lnTo>
                  <a:cubicBezTo>
                    <a:pt x="5597" y="3714"/>
                    <a:pt x="5678" y="3911"/>
                    <a:pt x="5777" y="4096"/>
                  </a:cubicBezTo>
                  <a:cubicBezTo>
                    <a:pt x="5835" y="4235"/>
                    <a:pt x="5950" y="4351"/>
                    <a:pt x="6095" y="4403"/>
                  </a:cubicBezTo>
                  <a:cubicBezTo>
                    <a:pt x="6182" y="4432"/>
                    <a:pt x="6257" y="4485"/>
                    <a:pt x="6310" y="4554"/>
                  </a:cubicBezTo>
                  <a:cubicBezTo>
                    <a:pt x="6321" y="4552"/>
                    <a:pt x="6331" y="4551"/>
                    <a:pt x="6341" y="4551"/>
                  </a:cubicBezTo>
                  <a:cubicBezTo>
                    <a:pt x="6445" y="4551"/>
                    <a:pt x="6460" y="4658"/>
                    <a:pt x="6518" y="4716"/>
                  </a:cubicBezTo>
                  <a:cubicBezTo>
                    <a:pt x="6356" y="4745"/>
                    <a:pt x="6344" y="4757"/>
                    <a:pt x="6437" y="4884"/>
                  </a:cubicBezTo>
                  <a:cubicBezTo>
                    <a:pt x="6460" y="4913"/>
                    <a:pt x="6460" y="4954"/>
                    <a:pt x="6437" y="4977"/>
                  </a:cubicBezTo>
                  <a:cubicBezTo>
                    <a:pt x="6385" y="5075"/>
                    <a:pt x="6339" y="5168"/>
                    <a:pt x="6286" y="5261"/>
                  </a:cubicBezTo>
                  <a:cubicBezTo>
                    <a:pt x="6246" y="5319"/>
                    <a:pt x="6240" y="5400"/>
                    <a:pt x="6281" y="5464"/>
                  </a:cubicBezTo>
                  <a:cubicBezTo>
                    <a:pt x="6321" y="5533"/>
                    <a:pt x="6362" y="5614"/>
                    <a:pt x="6402" y="5684"/>
                  </a:cubicBezTo>
                  <a:cubicBezTo>
                    <a:pt x="6425" y="5730"/>
                    <a:pt x="6443" y="5759"/>
                    <a:pt x="6396" y="5800"/>
                  </a:cubicBezTo>
                  <a:cubicBezTo>
                    <a:pt x="6344" y="5846"/>
                    <a:pt x="6362" y="5898"/>
                    <a:pt x="6420" y="5921"/>
                  </a:cubicBezTo>
                  <a:cubicBezTo>
                    <a:pt x="6460" y="5933"/>
                    <a:pt x="6483" y="5979"/>
                    <a:pt x="6466" y="6020"/>
                  </a:cubicBezTo>
                  <a:cubicBezTo>
                    <a:pt x="6443" y="6141"/>
                    <a:pt x="6425" y="6263"/>
                    <a:pt x="6420" y="6391"/>
                  </a:cubicBezTo>
                  <a:cubicBezTo>
                    <a:pt x="6356" y="6350"/>
                    <a:pt x="6292" y="6298"/>
                    <a:pt x="6234" y="6246"/>
                  </a:cubicBezTo>
                  <a:cubicBezTo>
                    <a:pt x="6142" y="6141"/>
                    <a:pt x="6031" y="6055"/>
                    <a:pt x="5916" y="5991"/>
                  </a:cubicBezTo>
                  <a:cubicBezTo>
                    <a:pt x="5811" y="5939"/>
                    <a:pt x="5736" y="5858"/>
                    <a:pt x="5695" y="5747"/>
                  </a:cubicBezTo>
                  <a:cubicBezTo>
                    <a:pt x="5655" y="5661"/>
                    <a:pt x="5626" y="5574"/>
                    <a:pt x="5603" y="5481"/>
                  </a:cubicBezTo>
                  <a:cubicBezTo>
                    <a:pt x="5585" y="5394"/>
                    <a:pt x="5574" y="5307"/>
                    <a:pt x="5562" y="5226"/>
                  </a:cubicBezTo>
                  <a:cubicBezTo>
                    <a:pt x="5551" y="5041"/>
                    <a:pt x="5516" y="5006"/>
                    <a:pt x="5342" y="4919"/>
                  </a:cubicBezTo>
                  <a:cubicBezTo>
                    <a:pt x="5319" y="4907"/>
                    <a:pt x="5307" y="4884"/>
                    <a:pt x="5302" y="4861"/>
                  </a:cubicBezTo>
                  <a:cubicBezTo>
                    <a:pt x="5244" y="4624"/>
                    <a:pt x="5191" y="4386"/>
                    <a:pt x="5319" y="4154"/>
                  </a:cubicBezTo>
                  <a:cubicBezTo>
                    <a:pt x="5354" y="4096"/>
                    <a:pt x="5336" y="4073"/>
                    <a:pt x="5255" y="4067"/>
                  </a:cubicBezTo>
                  <a:cubicBezTo>
                    <a:pt x="5215" y="4062"/>
                    <a:pt x="5220" y="4027"/>
                    <a:pt x="5209" y="4004"/>
                  </a:cubicBezTo>
                  <a:cubicBezTo>
                    <a:pt x="5122" y="3795"/>
                    <a:pt x="5000" y="3598"/>
                    <a:pt x="4850" y="3424"/>
                  </a:cubicBezTo>
                  <a:cubicBezTo>
                    <a:pt x="4728" y="3285"/>
                    <a:pt x="4658" y="3106"/>
                    <a:pt x="4653" y="2915"/>
                  </a:cubicBezTo>
                  <a:cubicBezTo>
                    <a:pt x="4653" y="2839"/>
                    <a:pt x="4653" y="2775"/>
                    <a:pt x="4653" y="2700"/>
                  </a:cubicBezTo>
                  <a:cubicBezTo>
                    <a:pt x="4658" y="2631"/>
                    <a:pt x="4653" y="2561"/>
                    <a:pt x="4635" y="2492"/>
                  </a:cubicBezTo>
                  <a:cubicBezTo>
                    <a:pt x="4589" y="2382"/>
                    <a:pt x="4577" y="2254"/>
                    <a:pt x="4583" y="2138"/>
                  </a:cubicBezTo>
                  <a:cubicBezTo>
                    <a:pt x="4589" y="2092"/>
                    <a:pt x="4595" y="2028"/>
                    <a:pt x="4554" y="2011"/>
                  </a:cubicBezTo>
                  <a:cubicBezTo>
                    <a:pt x="4438" y="1953"/>
                    <a:pt x="4415" y="1843"/>
                    <a:pt x="4369" y="1744"/>
                  </a:cubicBezTo>
                  <a:cubicBezTo>
                    <a:pt x="4317" y="1617"/>
                    <a:pt x="4276" y="1489"/>
                    <a:pt x="4224" y="1362"/>
                  </a:cubicBezTo>
                  <a:cubicBezTo>
                    <a:pt x="4212" y="1316"/>
                    <a:pt x="4195" y="1275"/>
                    <a:pt x="4160" y="1246"/>
                  </a:cubicBezTo>
                  <a:cubicBezTo>
                    <a:pt x="4152" y="1238"/>
                    <a:pt x="4143" y="1232"/>
                    <a:pt x="4132" y="1232"/>
                  </a:cubicBezTo>
                  <a:cubicBezTo>
                    <a:pt x="4129" y="1232"/>
                    <a:pt x="4124" y="1233"/>
                    <a:pt x="4120" y="1234"/>
                  </a:cubicBezTo>
                  <a:cubicBezTo>
                    <a:pt x="4108" y="1240"/>
                    <a:pt x="4102" y="1252"/>
                    <a:pt x="4096" y="1269"/>
                  </a:cubicBezTo>
                  <a:cubicBezTo>
                    <a:pt x="4096" y="1287"/>
                    <a:pt x="4102" y="1310"/>
                    <a:pt x="4108" y="1327"/>
                  </a:cubicBezTo>
                  <a:cubicBezTo>
                    <a:pt x="4189" y="1570"/>
                    <a:pt x="4288" y="1808"/>
                    <a:pt x="4409" y="2040"/>
                  </a:cubicBezTo>
                  <a:cubicBezTo>
                    <a:pt x="4479" y="2161"/>
                    <a:pt x="4479" y="2300"/>
                    <a:pt x="4519" y="2434"/>
                  </a:cubicBezTo>
                  <a:cubicBezTo>
                    <a:pt x="4531" y="2486"/>
                    <a:pt x="4456" y="2486"/>
                    <a:pt x="4461" y="2526"/>
                  </a:cubicBezTo>
                  <a:cubicBezTo>
                    <a:pt x="4461" y="2578"/>
                    <a:pt x="4531" y="2550"/>
                    <a:pt x="4548" y="2590"/>
                  </a:cubicBezTo>
                  <a:cubicBezTo>
                    <a:pt x="4554" y="2602"/>
                    <a:pt x="4554" y="2613"/>
                    <a:pt x="4554" y="2625"/>
                  </a:cubicBezTo>
                  <a:cubicBezTo>
                    <a:pt x="4531" y="2787"/>
                    <a:pt x="4595" y="2949"/>
                    <a:pt x="4525" y="3111"/>
                  </a:cubicBezTo>
                  <a:cubicBezTo>
                    <a:pt x="4514" y="3129"/>
                    <a:pt x="4519" y="3152"/>
                    <a:pt x="4537" y="3169"/>
                  </a:cubicBezTo>
                  <a:cubicBezTo>
                    <a:pt x="4653" y="3291"/>
                    <a:pt x="4722" y="3453"/>
                    <a:pt x="4838" y="3581"/>
                  </a:cubicBezTo>
                  <a:cubicBezTo>
                    <a:pt x="4942" y="3714"/>
                    <a:pt x="5041" y="3859"/>
                    <a:pt x="5116" y="4015"/>
                  </a:cubicBezTo>
                  <a:cubicBezTo>
                    <a:pt x="5145" y="4073"/>
                    <a:pt x="5157" y="4137"/>
                    <a:pt x="5151" y="4206"/>
                  </a:cubicBezTo>
                  <a:cubicBezTo>
                    <a:pt x="5128" y="4369"/>
                    <a:pt x="5134" y="4537"/>
                    <a:pt x="5174" y="4699"/>
                  </a:cubicBezTo>
                  <a:cubicBezTo>
                    <a:pt x="5180" y="4734"/>
                    <a:pt x="5209" y="4763"/>
                    <a:pt x="5174" y="4797"/>
                  </a:cubicBezTo>
                  <a:cubicBezTo>
                    <a:pt x="5139" y="4768"/>
                    <a:pt x="5105" y="4728"/>
                    <a:pt x="5064" y="4716"/>
                  </a:cubicBezTo>
                  <a:cubicBezTo>
                    <a:pt x="4971" y="4699"/>
                    <a:pt x="5035" y="4554"/>
                    <a:pt x="4913" y="4548"/>
                  </a:cubicBezTo>
                  <a:cubicBezTo>
                    <a:pt x="4821" y="4542"/>
                    <a:pt x="4769" y="4444"/>
                    <a:pt x="4699" y="4392"/>
                  </a:cubicBezTo>
                  <a:cubicBezTo>
                    <a:pt x="4624" y="4340"/>
                    <a:pt x="4577" y="4293"/>
                    <a:pt x="4514" y="4235"/>
                  </a:cubicBezTo>
                  <a:lnTo>
                    <a:pt x="4514" y="4235"/>
                  </a:lnTo>
                  <a:cubicBezTo>
                    <a:pt x="4496" y="4299"/>
                    <a:pt x="4531" y="4322"/>
                    <a:pt x="4560" y="4351"/>
                  </a:cubicBezTo>
                  <a:cubicBezTo>
                    <a:pt x="4647" y="4461"/>
                    <a:pt x="4786" y="4519"/>
                    <a:pt x="4838" y="4664"/>
                  </a:cubicBezTo>
                  <a:cubicBezTo>
                    <a:pt x="4844" y="4676"/>
                    <a:pt x="4861" y="4681"/>
                    <a:pt x="4873" y="4681"/>
                  </a:cubicBezTo>
                  <a:cubicBezTo>
                    <a:pt x="4937" y="4681"/>
                    <a:pt x="4971" y="4734"/>
                    <a:pt x="5012" y="4768"/>
                  </a:cubicBezTo>
                  <a:cubicBezTo>
                    <a:pt x="5076" y="4832"/>
                    <a:pt x="5145" y="4890"/>
                    <a:pt x="5220" y="4942"/>
                  </a:cubicBezTo>
                  <a:cubicBezTo>
                    <a:pt x="5394" y="5029"/>
                    <a:pt x="5458" y="5162"/>
                    <a:pt x="5481" y="5348"/>
                  </a:cubicBezTo>
                  <a:cubicBezTo>
                    <a:pt x="5510" y="5661"/>
                    <a:pt x="5666" y="5956"/>
                    <a:pt x="5904" y="6159"/>
                  </a:cubicBezTo>
                  <a:cubicBezTo>
                    <a:pt x="5910" y="6165"/>
                    <a:pt x="5910" y="6176"/>
                    <a:pt x="5916" y="6199"/>
                  </a:cubicBezTo>
                  <a:cubicBezTo>
                    <a:pt x="5869" y="6205"/>
                    <a:pt x="5817" y="6217"/>
                    <a:pt x="5771" y="6228"/>
                  </a:cubicBezTo>
                  <a:cubicBezTo>
                    <a:pt x="5716" y="6247"/>
                    <a:pt x="5659" y="6255"/>
                    <a:pt x="5602" y="6255"/>
                  </a:cubicBezTo>
                  <a:cubicBezTo>
                    <a:pt x="5533" y="6255"/>
                    <a:pt x="5464" y="6242"/>
                    <a:pt x="5400" y="6217"/>
                  </a:cubicBezTo>
                  <a:cubicBezTo>
                    <a:pt x="5309" y="6186"/>
                    <a:pt x="5214" y="6169"/>
                    <a:pt x="5114" y="6169"/>
                  </a:cubicBezTo>
                  <a:cubicBezTo>
                    <a:pt x="5099" y="6169"/>
                    <a:pt x="5084" y="6170"/>
                    <a:pt x="5070" y="6170"/>
                  </a:cubicBezTo>
                  <a:cubicBezTo>
                    <a:pt x="5026" y="6168"/>
                    <a:pt x="4982" y="6167"/>
                    <a:pt x="4938" y="6167"/>
                  </a:cubicBezTo>
                  <a:cubicBezTo>
                    <a:pt x="4766" y="6167"/>
                    <a:pt x="4592" y="6184"/>
                    <a:pt x="4421" y="6217"/>
                  </a:cubicBezTo>
                  <a:cubicBezTo>
                    <a:pt x="4392" y="6222"/>
                    <a:pt x="4364" y="6226"/>
                    <a:pt x="4338" y="6226"/>
                  </a:cubicBezTo>
                  <a:cubicBezTo>
                    <a:pt x="4282" y="6226"/>
                    <a:pt x="4233" y="6208"/>
                    <a:pt x="4189" y="6153"/>
                  </a:cubicBezTo>
                  <a:cubicBezTo>
                    <a:pt x="4149" y="6107"/>
                    <a:pt x="4096" y="6078"/>
                    <a:pt x="4033" y="6066"/>
                  </a:cubicBezTo>
                  <a:cubicBezTo>
                    <a:pt x="3899" y="6037"/>
                    <a:pt x="3778" y="5979"/>
                    <a:pt x="3645" y="5944"/>
                  </a:cubicBezTo>
                  <a:cubicBezTo>
                    <a:pt x="3575" y="5933"/>
                    <a:pt x="3517" y="5881"/>
                    <a:pt x="3494" y="5811"/>
                  </a:cubicBezTo>
                  <a:cubicBezTo>
                    <a:pt x="3413" y="5585"/>
                    <a:pt x="3262" y="5394"/>
                    <a:pt x="3065" y="5255"/>
                  </a:cubicBezTo>
                  <a:cubicBezTo>
                    <a:pt x="2984" y="5197"/>
                    <a:pt x="2920" y="5122"/>
                    <a:pt x="2839" y="5058"/>
                  </a:cubicBezTo>
                  <a:cubicBezTo>
                    <a:pt x="2735" y="4983"/>
                    <a:pt x="2689" y="4849"/>
                    <a:pt x="2718" y="4722"/>
                  </a:cubicBezTo>
                  <a:cubicBezTo>
                    <a:pt x="2729" y="4653"/>
                    <a:pt x="2718" y="4577"/>
                    <a:pt x="2683" y="4508"/>
                  </a:cubicBezTo>
                  <a:cubicBezTo>
                    <a:pt x="2667" y="4470"/>
                    <a:pt x="2650" y="4451"/>
                    <a:pt x="2627" y="4451"/>
                  </a:cubicBezTo>
                  <a:cubicBezTo>
                    <a:pt x="2607" y="4451"/>
                    <a:pt x="2584" y="4464"/>
                    <a:pt x="2555" y="4490"/>
                  </a:cubicBezTo>
                  <a:cubicBezTo>
                    <a:pt x="2547" y="4503"/>
                    <a:pt x="2542" y="4515"/>
                    <a:pt x="2525" y="4515"/>
                  </a:cubicBezTo>
                  <a:cubicBezTo>
                    <a:pt x="2518" y="4515"/>
                    <a:pt x="2509" y="4513"/>
                    <a:pt x="2497" y="4508"/>
                  </a:cubicBezTo>
                  <a:cubicBezTo>
                    <a:pt x="2353" y="4345"/>
                    <a:pt x="2167" y="4206"/>
                    <a:pt x="1993" y="4050"/>
                  </a:cubicBezTo>
                  <a:cubicBezTo>
                    <a:pt x="1878" y="3934"/>
                    <a:pt x="1791" y="3784"/>
                    <a:pt x="1750" y="3621"/>
                  </a:cubicBezTo>
                  <a:cubicBezTo>
                    <a:pt x="1744" y="3587"/>
                    <a:pt x="1739" y="3546"/>
                    <a:pt x="1733" y="3505"/>
                  </a:cubicBezTo>
                  <a:cubicBezTo>
                    <a:pt x="1721" y="3447"/>
                    <a:pt x="1704" y="3395"/>
                    <a:pt x="1675" y="3349"/>
                  </a:cubicBezTo>
                  <a:cubicBezTo>
                    <a:pt x="1661" y="3331"/>
                    <a:pt x="1645" y="3307"/>
                    <a:pt x="1622" y="3307"/>
                  </a:cubicBezTo>
                  <a:cubicBezTo>
                    <a:pt x="1615" y="3307"/>
                    <a:pt x="1608" y="3309"/>
                    <a:pt x="1600" y="3314"/>
                  </a:cubicBezTo>
                  <a:cubicBezTo>
                    <a:pt x="1582" y="3330"/>
                    <a:pt x="1567" y="3336"/>
                    <a:pt x="1553" y="3336"/>
                  </a:cubicBezTo>
                  <a:cubicBezTo>
                    <a:pt x="1523" y="3336"/>
                    <a:pt x="1502" y="3305"/>
                    <a:pt x="1478" y="3285"/>
                  </a:cubicBezTo>
                  <a:cubicBezTo>
                    <a:pt x="1403" y="3198"/>
                    <a:pt x="1327" y="3111"/>
                    <a:pt x="1246" y="3025"/>
                  </a:cubicBezTo>
                  <a:cubicBezTo>
                    <a:pt x="1220" y="2988"/>
                    <a:pt x="1179" y="2960"/>
                    <a:pt x="1132" y="2960"/>
                  </a:cubicBezTo>
                  <a:cubicBezTo>
                    <a:pt x="1128" y="2960"/>
                    <a:pt x="1123" y="2960"/>
                    <a:pt x="1119" y="2961"/>
                  </a:cubicBezTo>
                  <a:cubicBezTo>
                    <a:pt x="1223" y="3129"/>
                    <a:pt x="1345" y="3285"/>
                    <a:pt x="1484" y="3424"/>
                  </a:cubicBezTo>
                  <a:cubicBezTo>
                    <a:pt x="1605" y="3540"/>
                    <a:pt x="1657" y="3679"/>
                    <a:pt x="1715" y="3824"/>
                  </a:cubicBezTo>
                  <a:cubicBezTo>
                    <a:pt x="1675" y="3841"/>
                    <a:pt x="1617" y="3824"/>
                    <a:pt x="1617" y="3888"/>
                  </a:cubicBezTo>
                  <a:cubicBezTo>
                    <a:pt x="1617" y="3928"/>
                    <a:pt x="1657" y="3946"/>
                    <a:pt x="1692" y="3957"/>
                  </a:cubicBezTo>
                  <a:cubicBezTo>
                    <a:pt x="1698" y="3963"/>
                    <a:pt x="1710" y="3969"/>
                    <a:pt x="1721" y="3969"/>
                  </a:cubicBezTo>
                  <a:cubicBezTo>
                    <a:pt x="1725" y="3969"/>
                    <a:pt x="1729" y="3968"/>
                    <a:pt x="1733" y="3968"/>
                  </a:cubicBezTo>
                  <a:cubicBezTo>
                    <a:pt x="1812" y="3968"/>
                    <a:pt x="1857" y="4024"/>
                    <a:pt x="1907" y="4079"/>
                  </a:cubicBezTo>
                  <a:cubicBezTo>
                    <a:pt x="1999" y="4183"/>
                    <a:pt x="2104" y="4282"/>
                    <a:pt x="2208" y="4369"/>
                  </a:cubicBezTo>
                  <a:cubicBezTo>
                    <a:pt x="2399" y="4531"/>
                    <a:pt x="2602" y="4693"/>
                    <a:pt x="2654" y="4965"/>
                  </a:cubicBezTo>
                  <a:cubicBezTo>
                    <a:pt x="2660" y="5012"/>
                    <a:pt x="2683" y="5052"/>
                    <a:pt x="2723" y="5075"/>
                  </a:cubicBezTo>
                  <a:cubicBezTo>
                    <a:pt x="2891" y="5174"/>
                    <a:pt x="3002" y="5336"/>
                    <a:pt x="3158" y="5458"/>
                  </a:cubicBezTo>
                  <a:cubicBezTo>
                    <a:pt x="3285" y="5556"/>
                    <a:pt x="3338" y="5701"/>
                    <a:pt x="3395" y="5846"/>
                  </a:cubicBezTo>
                  <a:cubicBezTo>
                    <a:pt x="3332" y="5794"/>
                    <a:pt x="3268" y="5730"/>
                    <a:pt x="3210" y="5666"/>
                  </a:cubicBezTo>
                  <a:cubicBezTo>
                    <a:pt x="3175" y="5626"/>
                    <a:pt x="3129" y="5591"/>
                    <a:pt x="3077" y="5579"/>
                  </a:cubicBezTo>
                  <a:cubicBezTo>
                    <a:pt x="2891" y="5533"/>
                    <a:pt x="2712" y="5481"/>
                    <a:pt x="2538" y="5411"/>
                  </a:cubicBezTo>
                  <a:cubicBezTo>
                    <a:pt x="2440" y="5388"/>
                    <a:pt x="2347" y="5342"/>
                    <a:pt x="2272" y="5278"/>
                  </a:cubicBezTo>
                  <a:cubicBezTo>
                    <a:pt x="1970" y="5018"/>
                    <a:pt x="1600" y="4832"/>
                    <a:pt x="1368" y="4485"/>
                  </a:cubicBezTo>
                  <a:cubicBezTo>
                    <a:pt x="1354" y="4464"/>
                    <a:pt x="1334" y="4449"/>
                    <a:pt x="1316" y="4449"/>
                  </a:cubicBezTo>
                  <a:cubicBezTo>
                    <a:pt x="1303" y="4449"/>
                    <a:pt x="1290" y="4456"/>
                    <a:pt x="1281" y="4473"/>
                  </a:cubicBezTo>
                  <a:cubicBezTo>
                    <a:pt x="1265" y="4512"/>
                    <a:pt x="1246" y="4525"/>
                    <a:pt x="1226" y="4525"/>
                  </a:cubicBezTo>
                  <a:cubicBezTo>
                    <a:pt x="1201" y="4525"/>
                    <a:pt x="1176" y="4506"/>
                    <a:pt x="1153" y="4490"/>
                  </a:cubicBezTo>
                  <a:cubicBezTo>
                    <a:pt x="1072" y="4438"/>
                    <a:pt x="1003" y="4369"/>
                    <a:pt x="951" y="4288"/>
                  </a:cubicBezTo>
                  <a:cubicBezTo>
                    <a:pt x="829" y="4120"/>
                    <a:pt x="678" y="3975"/>
                    <a:pt x="505" y="3859"/>
                  </a:cubicBezTo>
                  <a:cubicBezTo>
                    <a:pt x="377" y="3784"/>
                    <a:pt x="267" y="3691"/>
                    <a:pt x="174" y="3575"/>
                  </a:cubicBezTo>
                  <a:cubicBezTo>
                    <a:pt x="151" y="3546"/>
                    <a:pt x="122" y="3523"/>
                    <a:pt x="87" y="3517"/>
                  </a:cubicBezTo>
                  <a:cubicBezTo>
                    <a:pt x="81" y="3514"/>
                    <a:pt x="74" y="3512"/>
                    <a:pt x="67" y="3512"/>
                  </a:cubicBezTo>
                  <a:cubicBezTo>
                    <a:pt x="49" y="3512"/>
                    <a:pt x="30" y="3522"/>
                    <a:pt x="18" y="3534"/>
                  </a:cubicBezTo>
                  <a:cubicBezTo>
                    <a:pt x="1" y="3552"/>
                    <a:pt x="1" y="3587"/>
                    <a:pt x="12" y="3604"/>
                  </a:cubicBezTo>
                  <a:cubicBezTo>
                    <a:pt x="58" y="3673"/>
                    <a:pt x="122" y="3731"/>
                    <a:pt x="197" y="3760"/>
                  </a:cubicBezTo>
                  <a:cubicBezTo>
                    <a:pt x="232" y="3778"/>
                    <a:pt x="267" y="3795"/>
                    <a:pt x="302" y="3812"/>
                  </a:cubicBezTo>
                  <a:cubicBezTo>
                    <a:pt x="557" y="4009"/>
                    <a:pt x="817" y="4189"/>
                    <a:pt x="991" y="4467"/>
                  </a:cubicBezTo>
                  <a:cubicBezTo>
                    <a:pt x="1067" y="4589"/>
                    <a:pt x="1188" y="4676"/>
                    <a:pt x="1333" y="4693"/>
                  </a:cubicBezTo>
                  <a:cubicBezTo>
                    <a:pt x="1391" y="4710"/>
                    <a:pt x="1443" y="4739"/>
                    <a:pt x="1495" y="4774"/>
                  </a:cubicBezTo>
                  <a:cubicBezTo>
                    <a:pt x="1756" y="4942"/>
                    <a:pt x="1988" y="5157"/>
                    <a:pt x="2231" y="5354"/>
                  </a:cubicBezTo>
                  <a:cubicBezTo>
                    <a:pt x="2214" y="5388"/>
                    <a:pt x="2150" y="5400"/>
                    <a:pt x="2179" y="5452"/>
                  </a:cubicBezTo>
                  <a:cubicBezTo>
                    <a:pt x="2190" y="5483"/>
                    <a:pt x="2220" y="5501"/>
                    <a:pt x="2251" y="5501"/>
                  </a:cubicBezTo>
                  <a:cubicBezTo>
                    <a:pt x="2266" y="5501"/>
                    <a:pt x="2281" y="5496"/>
                    <a:pt x="2295" y="5487"/>
                  </a:cubicBezTo>
                  <a:cubicBezTo>
                    <a:pt x="2326" y="5467"/>
                    <a:pt x="2355" y="5460"/>
                    <a:pt x="2384" y="5460"/>
                  </a:cubicBezTo>
                  <a:cubicBezTo>
                    <a:pt x="2442" y="5460"/>
                    <a:pt x="2497" y="5489"/>
                    <a:pt x="2555" y="5504"/>
                  </a:cubicBezTo>
                  <a:cubicBezTo>
                    <a:pt x="2654" y="5539"/>
                    <a:pt x="2752" y="5585"/>
                    <a:pt x="2851" y="5608"/>
                  </a:cubicBezTo>
                  <a:cubicBezTo>
                    <a:pt x="3002" y="5649"/>
                    <a:pt x="3135" y="5730"/>
                    <a:pt x="3239" y="5840"/>
                  </a:cubicBezTo>
                  <a:cubicBezTo>
                    <a:pt x="3309" y="5915"/>
                    <a:pt x="3395" y="5968"/>
                    <a:pt x="3494" y="5991"/>
                  </a:cubicBezTo>
                  <a:cubicBezTo>
                    <a:pt x="3691" y="6043"/>
                    <a:pt x="3876" y="6147"/>
                    <a:pt x="4073" y="6194"/>
                  </a:cubicBezTo>
                  <a:cubicBezTo>
                    <a:pt x="4079" y="6257"/>
                    <a:pt x="4004" y="6292"/>
                    <a:pt x="4050" y="6338"/>
                  </a:cubicBezTo>
                  <a:cubicBezTo>
                    <a:pt x="4075" y="6363"/>
                    <a:pt x="4100" y="6371"/>
                    <a:pt x="4126" y="6371"/>
                  </a:cubicBezTo>
                  <a:cubicBezTo>
                    <a:pt x="4153" y="6371"/>
                    <a:pt x="4182" y="6362"/>
                    <a:pt x="4212" y="6356"/>
                  </a:cubicBezTo>
                  <a:cubicBezTo>
                    <a:pt x="4241" y="6350"/>
                    <a:pt x="4270" y="6338"/>
                    <a:pt x="4293" y="6321"/>
                  </a:cubicBezTo>
                  <a:cubicBezTo>
                    <a:pt x="4322" y="6304"/>
                    <a:pt x="4357" y="6292"/>
                    <a:pt x="4392" y="6292"/>
                  </a:cubicBezTo>
                  <a:cubicBezTo>
                    <a:pt x="4525" y="6280"/>
                    <a:pt x="4653" y="6263"/>
                    <a:pt x="4786" y="6257"/>
                  </a:cubicBezTo>
                  <a:cubicBezTo>
                    <a:pt x="4852" y="6250"/>
                    <a:pt x="4918" y="6246"/>
                    <a:pt x="4983" y="6246"/>
                  </a:cubicBezTo>
                  <a:cubicBezTo>
                    <a:pt x="5119" y="6246"/>
                    <a:pt x="5253" y="6263"/>
                    <a:pt x="5383" y="6298"/>
                  </a:cubicBezTo>
                  <a:cubicBezTo>
                    <a:pt x="5441" y="6315"/>
                    <a:pt x="5481" y="6327"/>
                    <a:pt x="5481" y="6408"/>
                  </a:cubicBezTo>
                  <a:cubicBezTo>
                    <a:pt x="5478" y="6444"/>
                    <a:pt x="5507" y="6468"/>
                    <a:pt x="5536" y="6468"/>
                  </a:cubicBezTo>
                  <a:cubicBezTo>
                    <a:pt x="5557" y="6468"/>
                    <a:pt x="5578" y="6455"/>
                    <a:pt x="5585" y="6425"/>
                  </a:cubicBezTo>
                  <a:cubicBezTo>
                    <a:pt x="5626" y="6356"/>
                    <a:pt x="5684" y="6350"/>
                    <a:pt x="5748" y="6338"/>
                  </a:cubicBezTo>
                  <a:cubicBezTo>
                    <a:pt x="5811" y="6327"/>
                    <a:pt x="5875" y="6315"/>
                    <a:pt x="5939" y="6292"/>
                  </a:cubicBezTo>
                  <a:cubicBezTo>
                    <a:pt x="5957" y="6285"/>
                    <a:pt x="5976" y="6282"/>
                    <a:pt x="5995" y="6282"/>
                  </a:cubicBezTo>
                  <a:cubicBezTo>
                    <a:pt x="6041" y="6282"/>
                    <a:pt x="6086" y="6301"/>
                    <a:pt x="6118" y="6338"/>
                  </a:cubicBezTo>
                  <a:cubicBezTo>
                    <a:pt x="6339" y="6518"/>
                    <a:pt x="6472" y="6756"/>
                    <a:pt x="6570" y="7022"/>
                  </a:cubicBezTo>
                  <a:cubicBezTo>
                    <a:pt x="6686" y="7335"/>
                    <a:pt x="6773" y="7653"/>
                    <a:pt x="6837" y="7984"/>
                  </a:cubicBezTo>
                  <a:cubicBezTo>
                    <a:pt x="6854" y="8076"/>
                    <a:pt x="6889" y="8169"/>
                    <a:pt x="6947" y="8244"/>
                  </a:cubicBezTo>
                  <a:cubicBezTo>
                    <a:pt x="7161" y="8546"/>
                    <a:pt x="7352" y="8859"/>
                    <a:pt x="7544" y="9177"/>
                  </a:cubicBezTo>
                  <a:cubicBezTo>
                    <a:pt x="7648" y="9322"/>
                    <a:pt x="7741" y="9478"/>
                    <a:pt x="7822" y="9641"/>
                  </a:cubicBezTo>
                  <a:cubicBezTo>
                    <a:pt x="7810" y="9646"/>
                    <a:pt x="7793" y="9652"/>
                    <a:pt x="7775" y="9652"/>
                  </a:cubicBezTo>
                  <a:cubicBezTo>
                    <a:pt x="7590" y="9629"/>
                    <a:pt x="7405" y="9577"/>
                    <a:pt x="7237" y="9502"/>
                  </a:cubicBezTo>
                  <a:cubicBezTo>
                    <a:pt x="7202" y="9484"/>
                    <a:pt x="7173" y="9455"/>
                    <a:pt x="7161" y="9415"/>
                  </a:cubicBezTo>
                  <a:cubicBezTo>
                    <a:pt x="7051" y="9200"/>
                    <a:pt x="6929" y="8992"/>
                    <a:pt x="6796" y="8789"/>
                  </a:cubicBezTo>
                  <a:cubicBezTo>
                    <a:pt x="6767" y="8743"/>
                    <a:pt x="6727" y="8702"/>
                    <a:pt x="6680" y="8673"/>
                  </a:cubicBezTo>
                  <a:cubicBezTo>
                    <a:pt x="6391" y="8528"/>
                    <a:pt x="6205" y="8285"/>
                    <a:pt x="6066" y="8001"/>
                  </a:cubicBezTo>
                  <a:cubicBezTo>
                    <a:pt x="5974" y="7827"/>
                    <a:pt x="5910" y="7642"/>
                    <a:pt x="5829" y="7462"/>
                  </a:cubicBezTo>
                  <a:cubicBezTo>
                    <a:pt x="5806" y="7393"/>
                    <a:pt x="5753" y="7341"/>
                    <a:pt x="5690" y="7306"/>
                  </a:cubicBezTo>
                  <a:cubicBezTo>
                    <a:pt x="5682" y="7302"/>
                    <a:pt x="5672" y="7300"/>
                    <a:pt x="5662" y="7300"/>
                  </a:cubicBezTo>
                  <a:cubicBezTo>
                    <a:pt x="5642" y="7300"/>
                    <a:pt x="5620" y="7308"/>
                    <a:pt x="5609" y="7323"/>
                  </a:cubicBezTo>
                  <a:cubicBezTo>
                    <a:pt x="5585" y="7352"/>
                    <a:pt x="5597" y="7381"/>
                    <a:pt x="5620" y="7404"/>
                  </a:cubicBezTo>
                  <a:cubicBezTo>
                    <a:pt x="5643" y="7439"/>
                    <a:pt x="5678" y="7462"/>
                    <a:pt x="5719" y="7474"/>
                  </a:cubicBezTo>
                  <a:cubicBezTo>
                    <a:pt x="5753" y="7480"/>
                    <a:pt x="5782" y="7503"/>
                    <a:pt x="5788" y="7538"/>
                  </a:cubicBezTo>
                  <a:cubicBezTo>
                    <a:pt x="5840" y="7677"/>
                    <a:pt x="5887" y="7810"/>
                    <a:pt x="5945" y="7978"/>
                  </a:cubicBezTo>
                  <a:cubicBezTo>
                    <a:pt x="5690" y="7885"/>
                    <a:pt x="5452" y="7816"/>
                    <a:pt x="5307" y="7590"/>
                  </a:cubicBezTo>
                  <a:cubicBezTo>
                    <a:pt x="5162" y="7387"/>
                    <a:pt x="4971" y="7225"/>
                    <a:pt x="4745" y="7115"/>
                  </a:cubicBezTo>
                  <a:cubicBezTo>
                    <a:pt x="4699" y="7092"/>
                    <a:pt x="4653" y="7080"/>
                    <a:pt x="4601" y="7080"/>
                  </a:cubicBezTo>
                  <a:cubicBezTo>
                    <a:pt x="4583" y="7080"/>
                    <a:pt x="4560" y="7092"/>
                    <a:pt x="4554" y="7115"/>
                  </a:cubicBezTo>
                  <a:cubicBezTo>
                    <a:pt x="4543" y="7138"/>
                    <a:pt x="4554" y="7167"/>
                    <a:pt x="4572" y="7178"/>
                  </a:cubicBezTo>
                  <a:cubicBezTo>
                    <a:pt x="4591" y="7198"/>
                    <a:pt x="4618" y="7209"/>
                    <a:pt x="4643" y="7209"/>
                  </a:cubicBezTo>
                  <a:cubicBezTo>
                    <a:pt x="4648" y="7209"/>
                    <a:pt x="4653" y="7208"/>
                    <a:pt x="4658" y="7207"/>
                  </a:cubicBezTo>
                  <a:cubicBezTo>
                    <a:pt x="4676" y="7201"/>
                    <a:pt x="4692" y="7198"/>
                    <a:pt x="4708" y="7198"/>
                  </a:cubicBezTo>
                  <a:cubicBezTo>
                    <a:pt x="4763" y="7198"/>
                    <a:pt x="4804" y="7234"/>
                    <a:pt x="4850" y="7265"/>
                  </a:cubicBezTo>
                  <a:cubicBezTo>
                    <a:pt x="5070" y="7404"/>
                    <a:pt x="5232" y="7613"/>
                    <a:pt x="5400" y="7804"/>
                  </a:cubicBezTo>
                  <a:cubicBezTo>
                    <a:pt x="5429" y="7833"/>
                    <a:pt x="5412" y="7845"/>
                    <a:pt x="5388" y="7874"/>
                  </a:cubicBezTo>
                  <a:cubicBezTo>
                    <a:pt x="5342" y="7926"/>
                    <a:pt x="5359" y="7966"/>
                    <a:pt x="5423" y="7984"/>
                  </a:cubicBezTo>
                  <a:cubicBezTo>
                    <a:pt x="5441" y="7992"/>
                    <a:pt x="5458" y="7997"/>
                    <a:pt x="5475" y="7997"/>
                  </a:cubicBezTo>
                  <a:cubicBezTo>
                    <a:pt x="5493" y="7997"/>
                    <a:pt x="5510" y="7992"/>
                    <a:pt x="5527" y="7984"/>
                  </a:cubicBezTo>
                  <a:cubicBezTo>
                    <a:pt x="5552" y="7967"/>
                    <a:pt x="5577" y="7961"/>
                    <a:pt x="5600" y="7961"/>
                  </a:cubicBezTo>
                  <a:cubicBezTo>
                    <a:pt x="5643" y="7961"/>
                    <a:pt x="5684" y="7980"/>
                    <a:pt x="5724" y="7995"/>
                  </a:cubicBezTo>
                  <a:cubicBezTo>
                    <a:pt x="5782" y="8018"/>
                    <a:pt x="5840" y="8042"/>
                    <a:pt x="5898" y="8053"/>
                  </a:cubicBezTo>
                  <a:cubicBezTo>
                    <a:pt x="5974" y="8065"/>
                    <a:pt x="6037" y="8117"/>
                    <a:pt x="6066" y="8186"/>
                  </a:cubicBezTo>
                  <a:cubicBezTo>
                    <a:pt x="6165" y="8378"/>
                    <a:pt x="6310" y="8540"/>
                    <a:pt x="6483" y="8662"/>
                  </a:cubicBezTo>
                  <a:cubicBezTo>
                    <a:pt x="6617" y="8754"/>
                    <a:pt x="6727" y="8876"/>
                    <a:pt x="6802" y="9021"/>
                  </a:cubicBezTo>
                  <a:cubicBezTo>
                    <a:pt x="6848" y="9096"/>
                    <a:pt x="6895" y="9166"/>
                    <a:pt x="6935" y="9241"/>
                  </a:cubicBezTo>
                  <a:cubicBezTo>
                    <a:pt x="6958" y="9281"/>
                    <a:pt x="7011" y="9310"/>
                    <a:pt x="6999" y="9386"/>
                  </a:cubicBezTo>
                  <a:cubicBezTo>
                    <a:pt x="6906" y="9322"/>
                    <a:pt x="6831" y="9270"/>
                    <a:pt x="6750" y="9212"/>
                  </a:cubicBezTo>
                  <a:cubicBezTo>
                    <a:pt x="6640" y="9131"/>
                    <a:pt x="6536" y="9050"/>
                    <a:pt x="6420" y="8969"/>
                  </a:cubicBezTo>
                  <a:cubicBezTo>
                    <a:pt x="6403" y="8956"/>
                    <a:pt x="6386" y="8937"/>
                    <a:pt x="6366" y="8937"/>
                  </a:cubicBezTo>
                  <a:cubicBezTo>
                    <a:pt x="6359" y="8937"/>
                    <a:pt x="6352" y="8939"/>
                    <a:pt x="6344" y="8945"/>
                  </a:cubicBezTo>
                  <a:cubicBezTo>
                    <a:pt x="6325" y="8965"/>
                    <a:pt x="6307" y="8971"/>
                    <a:pt x="6290" y="8971"/>
                  </a:cubicBezTo>
                  <a:cubicBezTo>
                    <a:pt x="6265" y="8971"/>
                    <a:pt x="6241" y="8958"/>
                    <a:pt x="6217" y="8951"/>
                  </a:cubicBezTo>
                  <a:cubicBezTo>
                    <a:pt x="5979" y="8899"/>
                    <a:pt x="5736" y="8864"/>
                    <a:pt x="5498" y="8847"/>
                  </a:cubicBezTo>
                  <a:cubicBezTo>
                    <a:pt x="5495" y="8847"/>
                    <a:pt x="5491" y="8847"/>
                    <a:pt x="5487" y="8847"/>
                  </a:cubicBezTo>
                  <a:cubicBezTo>
                    <a:pt x="5423" y="8847"/>
                    <a:pt x="5370" y="8803"/>
                    <a:pt x="5348" y="8743"/>
                  </a:cubicBezTo>
                  <a:cubicBezTo>
                    <a:pt x="5307" y="8644"/>
                    <a:pt x="5273" y="8546"/>
                    <a:pt x="5255" y="8441"/>
                  </a:cubicBezTo>
                  <a:cubicBezTo>
                    <a:pt x="5238" y="8349"/>
                    <a:pt x="5180" y="8273"/>
                    <a:pt x="5099" y="8233"/>
                  </a:cubicBezTo>
                  <a:cubicBezTo>
                    <a:pt x="4902" y="8123"/>
                    <a:pt x="4734" y="7978"/>
                    <a:pt x="4589" y="7804"/>
                  </a:cubicBezTo>
                  <a:cubicBezTo>
                    <a:pt x="4519" y="7711"/>
                    <a:pt x="4444" y="7625"/>
                    <a:pt x="4369" y="7532"/>
                  </a:cubicBezTo>
                  <a:cubicBezTo>
                    <a:pt x="4354" y="7512"/>
                    <a:pt x="4335" y="7489"/>
                    <a:pt x="4309" y="7489"/>
                  </a:cubicBezTo>
                  <a:cubicBezTo>
                    <a:pt x="4304" y="7489"/>
                    <a:pt x="4299" y="7489"/>
                    <a:pt x="4293" y="7491"/>
                  </a:cubicBezTo>
                  <a:cubicBezTo>
                    <a:pt x="4288" y="7520"/>
                    <a:pt x="4299" y="7555"/>
                    <a:pt x="4322" y="7578"/>
                  </a:cubicBezTo>
                  <a:cubicBezTo>
                    <a:pt x="4467" y="7810"/>
                    <a:pt x="4653" y="8013"/>
                    <a:pt x="4873" y="8181"/>
                  </a:cubicBezTo>
                  <a:cubicBezTo>
                    <a:pt x="4919" y="8221"/>
                    <a:pt x="4971" y="8244"/>
                    <a:pt x="4971" y="8326"/>
                  </a:cubicBezTo>
                  <a:cubicBezTo>
                    <a:pt x="4971" y="8412"/>
                    <a:pt x="5087" y="8354"/>
                    <a:pt x="5128" y="8407"/>
                  </a:cubicBezTo>
                  <a:cubicBezTo>
                    <a:pt x="5134" y="8407"/>
                    <a:pt x="5134" y="8412"/>
                    <a:pt x="5134" y="8418"/>
                  </a:cubicBezTo>
                  <a:cubicBezTo>
                    <a:pt x="5180" y="8511"/>
                    <a:pt x="5203" y="8615"/>
                    <a:pt x="5220" y="8714"/>
                  </a:cubicBezTo>
                  <a:cubicBezTo>
                    <a:pt x="4977" y="8563"/>
                    <a:pt x="4815" y="8360"/>
                    <a:pt x="4629" y="8175"/>
                  </a:cubicBezTo>
                  <a:lnTo>
                    <a:pt x="4629" y="8175"/>
                  </a:lnTo>
                  <a:cubicBezTo>
                    <a:pt x="4618" y="8210"/>
                    <a:pt x="4624" y="8250"/>
                    <a:pt x="4653" y="8273"/>
                  </a:cubicBezTo>
                  <a:cubicBezTo>
                    <a:pt x="4815" y="8488"/>
                    <a:pt x="5012" y="8673"/>
                    <a:pt x="5232" y="8824"/>
                  </a:cubicBezTo>
                  <a:cubicBezTo>
                    <a:pt x="5348" y="8899"/>
                    <a:pt x="5481" y="8940"/>
                    <a:pt x="5614" y="8945"/>
                  </a:cubicBezTo>
                  <a:cubicBezTo>
                    <a:pt x="5624" y="8945"/>
                    <a:pt x="5633" y="8944"/>
                    <a:pt x="5643" y="8944"/>
                  </a:cubicBezTo>
                  <a:cubicBezTo>
                    <a:pt x="5709" y="8944"/>
                    <a:pt x="5774" y="8961"/>
                    <a:pt x="5835" y="8992"/>
                  </a:cubicBezTo>
                  <a:cubicBezTo>
                    <a:pt x="5713" y="9090"/>
                    <a:pt x="5597" y="9183"/>
                    <a:pt x="5487" y="9281"/>
                  </a:cubicBezTo>
                  <a:cubicBezTo>
                    <a:pt x="5445" y="9323"/>
                    <a:pt x="5390" y="9346"/>
                    <a:pt x="5332" y="9346"/>
                  </a:cubicBezTo>
                  <a:cubicBezTo>
                    <a:pt x="5326" y="9346"/>
                    <a:pt x="5320" y="9346"/>
                    <a:pt x="5313" y="9345"/>
                  </a:cubicBezTo>
                  <a:cubicBezTo>
                    <a:pt x="5180" y="9345"/>
                    <a:pt x="5047" y="9351"/>
                    <a:pt x="4919" y="9368"/>
                  </a:cubicBezTo>
                  <a:cubicBezTo>
                    <a:pt x="4903" y="9372"/>
                    <a:pt x="4888" y="9374"/>
                    <a:pt x="4872" y="9374"/>
                  </a:cubicBezTo>
                  <a:cubicBezTo>
                    <a:pt x="4819" y="9374"/>
                    <a:pt x="4768" y="9352"/>
                    <a:pt x="4728" y="9316"/>
                  </a:cubicBezTo>
                  <a:cubicBezTo>
                    <a:pt x="4583" y="9189"/>
                    <a:pt x="4409" y="9096"/>
                    <a:pt x="4224" y="9061"/>
                  </a:cubicBezTo>
                  <a:cubicBezTo>
                    <a:pt x="4033" y="9027"/>
                    <a:pt x="3842" y="9003"/>
                    <a:pt x="3650" y="8986"/>
                  </a:cubicBezTo>
                  <a:cubicBezTo>
                    <a:pt x="3581" y="8980"/>
                    <a:pt x="3500" y="8980"/>
                    <a:pt x="3424" y="8980"/>
                  </a:cubicBezTo>
                  <a:cubicBezTo>
                    <a:pt x="3401" y="8980"/>
                    <a:pt x="3367" y="8980"/>
                    <a:pt x="3361" y="9009"/>
                  </a:cubicBezTo>
                  <a:cubicBezTo>
                    <a:pt x="3355" y="9038"/>
                    <a:pt x="3390" y="9044"/>
                    <a:pt x="3413" y="9050"/>
                  </a:cubicBezTo>
                  <a:cubicBezTo>
                    <a:pt x="3448" y="9055"/>
                    <a:pt x="3482" y="9061"/>
                    <a:pt x="3517" y="9067"/>
                  </a:cubicBezTo>
                  <a:cubicBezTo>
                    <a:pt x="3697" y="9090"/>
                    <a:pt x="3882" y="9119"/>
                    <a:pt x="4056" y="9148"/>
                  </a:cubicBezTo>
                  <a:cubicBezTo>
                    <a:pt x="4091" y="9154"/>
                    <a:pt x="4131" y="9148"/>
                    <a:pt x="4114" y="9206"/>
                  </a:cubicBezTo>
                  <a:cubicBezTo>
                    <a:pt x="4108" y="9247"/>
                    <a:pt x="4108" y="9287"/>
                    <a:pt x="4160" y="9305"/>
                  </a:cubicBezTo>
                  <a:cubicBezTo>
                    <a:pt x="4169" y="9308"/>
                    <a:pt x="4177" y="9309"/>
                    <a:pt x="4184" y="9309"/>
                  </a:cubicBezTo>
                  <a:cubicBezTo>
                    <a:pt x="4219" y="9309"/>
                    <a:pt x="4246" y="9280"/>
                    <a:pt x="4264" y="9247"/>
                  </a:cubicBezTo>
                  <a:cubicBezTo>
                    <a:pt x="4274" y="9223"/>
                    <a:pt x="4280" y="9196"/>
                    <a:pt x="4306" y="9196"/>
                  </a:cubicBezTo>
                  <a:cubicBezTo>
                    <a:pt x="4312" y="9196"/>
                    <a:pt x="4320" y="9197"/>
                    <a:pt x="4328" y="9200"/>
                  </a:cubicBezTo>
                  <a:cubicBezTo>
                    <a:pt x="4467" y="9252"/>
                    <a:pt x="4606" y="9322"/>
                    <a:pt x="4728" y="9409"/>
                  </a:cubicBezTo>
                  <a:cubicBezTo>
                    <a:pt x="4653" y="9473"/>
                    <a:pt x="4531" y="9467"/>
                    <a:pt x="4485" y="9571"/>
                  </a:cubicBezTo>
                  <a:cubicBezTo>
                    <a:pt x="4543" y="9571"/>
                    <a:pt x="4601" y="9560"/>
                    <a:pt x="4653" y="9536"/>
                  </a:cubicBezTo>
                  <a:cubicBezTo>
                    <a:pt x="4680" y="9530"/>
                    <a:pt x="4708" y="9517"/>
                    <a:pt x="4734" y="9517"/>
                  </a:cubicBezTo>
                  <a:cubicBezTo>
                    <a:pt x="4757" y="9517"/>
                    <a:pt x="4779" y="9527"/>
                    <a:pt x="4797" y="9560"/>
                  </a:cubicBezTo>
                  <a:cubicBezTo>
                    <a:pt x="4807" y="9571"/>
                    <a:pt x="4819" y="9576"/>
                    <a:pt x="4831" y="9576"/>
                  </a:cubicBezTo>
                  <a:cubicBezTo>
                    <a:pt x="4851" y="9576"/>
                    <a:pt x="4869" y="9563"/>
                    <a:pt x="4873" y="9542"/>
                  </a:cubicBezTo>
                  <a:cubicBezTo>
                    <a:pt x="4896" y="9444"/>
                    <a:pt x="4971" y="9444"/>
                    <a:pt x="5047" y="9438"/>
                  </a:cubicBezTo>
                  <a:cubicBezTo>
                    <a:pt x="5151" y="9432"/>
                    <a:pt x="5261" y="9426"/>
                    <a:pt x="5365" y="9426"/>
                  </a:cubicBezTo>
                  <a:cubicBezTo>
                    <a:pt x="5429" y="9426"/>
                    <a:pt x="5493" y="9403"/>
                    <a:pt x="5545" y="9363"/>
                  </a:cubicBezTo>
                  <a:cubicBezTo>
                    <a:pt x="5678" y="9276"/>
                    <a:pt x="5788" y="9166"/>
                    <a:pt x="5881" y="9038"/>
                  </a:cubicBezTo>
                  <a:cubicBezTo>
                    <a:pt x="5894" y="9008"/>
                    <a:pt x="5919" y="8991"/>
                    <a:pt x="5948" y="8991"/>
                  </a:cubicBezTo>
                  <a:cubicBezTo>
                    <a:pt x="5958" y="8991"/>
                    <a:pt x="5969" y="8993"/>
                    <a:pt x="5979" y="8998"/>
                  </a:cubicBezTo>
                  <a:cubicBezTo>
                    <a:pt x="6101" y="9021"/>
                    <a:pt x="6228" y="9038"/>
                    <a:pt x="6356" y="9044"/>
                  </a:cubicBezTo>
                  <a:cubicBezTo>
                    <a:pt x="6396" y="9050"/>
                    <a:pt x="6431" y="9067"/>
                    <a:pt x="6460" y="9096"/>
                  </a:cubicBezTo>
                  <a:cubicBezTo>
                    <a:pt x="6622" y="9212"/>
                    <a:pt x="6785" y="9328"/>
                    <a:pt x="6947" y="9432"/>
                  </a:cubicBezTo>
                  <a:cubicBezTo>
                    <a:pt x="7202" y="9600"/>
                    <a:pt x="7491" y="9704"/>
                    <a:pt x="7793" y="9739"/>
                  </a:cubicBezTo>
                  <a:cubicBezTo>
                    <a:pt x="7805" y="9742"/>
                    <a:pt x="7817" y="9744"/>
                    <a:pt x="7827" y="9744"/>
                  </a:cubicBezTo>
                  <a:cubicBezTo>
                    <a:pt x="7888" y="9744"/>
                    <a:pt x="7912" y="9690"/>
                    <a:pt x="7932" y="9641"/>
                  </a:cubicBezTo>
                  <a:cubicBezTo>
                    <a:pt x="7978" y="9531"/>
                    <a:pt x="7995" y="9420"/>
                    <a:pt x="7990" y="9305"/>
                  </a:cubicBezTo>
                  <a:cubicBezTo>
                    <a:pt x="7972" y="9247"/>
                    <a:pt x="7938" y="9195"/>
                    <a:pt x="7897" y="9148"/>
                  </a:cubicBezTo>
                  <a:cubicBezTo>
                    <a:pt x="7700" y="8870"/>
                    <a:pt x="7497" y="8592"/>
                    <a:pt x="7312" y="8297"/>
                  </a:cubicBezTo>
                  <a:cubicBezTo>
                    <a:pt x="7097" y="7972"/>
                    <a:pt x="7045" y="7567"/>
                    <a:pt x="7184" y="7196"/>
                  </a:cubicBezTo>
                  <a:cubicBezTo>
                    <a:pt x="7237" y="7045"/>
                    <a:pt x="7323" y="6906"/>
                    <a:pt x="7387" y="6761"/>
                  </a:cubicBezTo>
                  <a:cubicBezTo>
                    <a:pt x="7439" y="6674"/>
                    <a:pt x="7451" y="6576"/>
                    <a:pt x="7428" y="6477"/>
                  </a:cubicBezTo>
                  <a:cubicBezTo>
                    <a:pt x="7376" y="6327"/>
                    <a:pt x="7433" y="6228"/>
                    <a:pt x="7561" y="6147"/>
                  </a:cubicBezTo>
                  <a:cubicBezTo>
                    <a:pt x="7602" y="6124"/>
                    <a:pt x="7642" y="6089"/>
                    <a:pt x="7688" y="6066"/>
                  </a:cubicBezTo>
                  <a:cubicBezTo>
                    <a:pt x="7804" y="6002"/>
                    <a:pt x="7880" y="5921"/>
                    <a:pt x="7822" y="5771"/>
                  </a:cubicBezTo>
                  <a:cubicBezTo>
                    <a:pt x="7798" y="5736"/>
                    <a:pt x="7804" y="5690"/>
                    <a:pt x="7833" y="5661"/>
                  </a:cubicBezTo>
                  <a:cubicBezTo>
                    <a:pt x="7862" y="5661"/>
                    <a:pt x="7880" y="5684"/>
                    <a:pt x="7903" y="5695"/>
                  </a:cubicBezTo>
                  <a:cubicBezTo>
                    <a:pt x="8210" y="5915"/>
                    <a:pt x="8482" y="6194"/>
                    <a:pt x="8818" y="6385"/>
                  </a:cubicBezTo>
                  <a:cubicBezTo>
                    <a:pt x="8922" y="6443"/>
                    <a:pt x="9009" y="6530"/>
                    <a:pt x="9119" y="6582"/>
                  </a:cubicBezTo>
                  <a:cubicBezTo>
                    <a:pt x="9340" y="6686"/>
                    <a:pt x="9548" y="6813"/>
                    <a:pt x="9780" y="6889"/>
                  </a:cubicBezTo>
                  <a:cubicBezTo>
                    <a:pt x="9873" y="6912"/>
                    <a:pt x="9930" y="7010"/>
                    <a:pt x="9902" y="7103"/>
                  </a:cubicBezTo>
                  <a:cubicBezTo>
                    <a:pt x="9878" y="7213"/>
                    <a:pt x="9878" y="7335"/>
                    <a:pt x="9913" y="7445"/>
                  </a:cubicBezTo>
                  <a:cubicBezTo>
                    <a:pt x="9922" y="7475"/>
                    <a:pt x="9949" y="7492"/>
                    <a:pt x="9977" y="7492"/>
                  </a:cubicBezTo>
                  <a:cubicBezTo>
                    <a:pt x="9987" y="7492"/>
                    <a:pt x="9997" y="7490"/>
                    <a:pt x="10006" y="7485"/>
                  </a:cubicBezTo>
                  <a:cubicBezTo>
                    <a:pt x="10093" y="7393"/>
                    <a:pt x="10046" y="7277"/>
                    <a:pt x="10075" y="7173"/>
                  </a:cubicBezTo>
                  <a:cubicBezTo>
                    <a:pt x="10081" y="7138"/>
                    <a:pt x="10075" y="7086"/>
                    <a:pt x="10122" y="7074"/>
                  </a:cubicBezTo>
                  <a:cubicBezTo>
                    <a:pt x="10129" y="7072"/>
                    <a:pt x="10137" y="7071"/>
                    <a:pt x="10145" y="7071"/>
                  </a:cubicBezTo>
                  <a:cubicBezTo>
                    <a:pt x="10241" y="7071"/>
                    <a:pt x="10411" y="7209"/>
                    <a:pt x="10411" y="7289"/>
                  </a:cubicBezTo>
                  <a:cubicBezTo>
                    <a:pt x="10400" y="7387"/>
                    <a:pt x="10411" y="7491"/>
                    <a:pt x="10435" y="7584"/>
                  </a:cubicBezTo>
                  <a:cubicBezTo>
                    <a:pt x="10449" y="7645"/>
                    <a:pt x="10501" y="7683"/>
                    <a:pt x="10560" y="7683"/>
                  </a:cubicBezTo>
                  <a:cubicBezTo>
                    <a:pt x="10574" y="7683"/>
                    <a:pt x="10588" y="7681"/>
                    <a:pt x="10603" y="7677"/>
                  </a:cubicBezTo>
                  <a:cubicBezTo>
                    <a:pt x="10730" y="7601"/>
                    <a:pt x="10603" y="7462"/>
                    <a:pt x="10684" y="7358"/>
                  </a:cubicBezTo>
                  <a:lnTo>
                    <a:pt x="10684" y="7358"/>
                  </a:lnTo>
                  <a:cubicBezTo>
                    <a:pt x="10788" y="7439"/>
                    <a:pt x="10886" y="7532"/>
                    <a:pt x="10985" y="7619"/>
                  </a:cubicBezTo>
                  <a:cubicBezTo>
                    <a:pt x="11066" y="7677"/>
                    <a:pt x="11107" y="7769"/>
                    <a:pt x="11095" y="7862"/>
                  </a:cubicBezTo>
                  <a:cubicBezTo>
                    <a:pt x="11124" y="7984"/>
                    <a:pt x="11222" y="8024"/>
                    <a:pt x="11327" y="8059"/>
                  </a:cubicBezTo>
                  <a:cubicBezTo>
                    <a:pt x="11431" y="8094"/>
                    <a:pt x="11483" y="8198"/>
                    <a:pt x="11541" y="8285"/>
                  </a:cubicBezTo>
                  <a:cubicBezTo>
                    <a:pt x="11697" y="8517"/>
                    <a:pt x="11865" y="8725"/>
                    <a:pt x="12109" y="8864"/>
                  </a:cubicBezTo>
                  <a:cubicBezTo>
                    <a:pt x="12474" y="9061"/>
                    <a:pt x="12856" y="9224"/>
                    <a:pt x="13244" y="9357"/>
                  </a:cubicBezTo>
                  <a:cubicBezTo>
                    <a:pt x="13264" y="9366"/>
                    <a:pt x="13285" y="9371"/>
                    <a:pt x="13306" y="9371"/>
                  </a:cubicBezTo>
                  <a:cubicBezTo>
                    <a:pt x="13336" y="9371"/>
                    <a:pt x="13366" y="9362"/>
                    <a:pt x="13389" y="9345"/>
                  </a:cubicBezTo>
                  <a:cubicBezTo>
                    <a:pt x="13493" y="9154"/>
                    <a:pt x="13436" y="8940"/>
                    <a:pt x="13256" y="8864"/>
                  </a:cubicBezTo>
                  <a:cubicBezTo>
                    <a:pt x="12989" y="8719"/>
                    <a:pt x="12706" y="8633"/>
                    <a:pt x="12439" y="8494"/>
                  </a:cubicBezTo>
                  <a:cubicBezTo>
                    <a:pt x="12161" y="8349"/>
                    <a:pt x="11877" y="8215"/>
                    <a:pt x="11645" y="8001"/>
                  </a:cubicBezTo>
                  <a:cubicBezTo>
                    <a:pt x="11541" y="7914"/>
                    <a:pt x="11506" y="7769"/>
                    <a:pt x="11564" y="7648"/>
                  </a:cubicBezTo>
                  <a:cubicBezTo>
                    <a:pt x="11721" y="7225"/>
                    <a:pt x="11923" y="6825"/>
                    <a:pt x="12068" y="6396"/>
                  </a:cubicBezTo>
                  <a:cubicBezTo>
                    <a:pt x="12149" y="6205"/>
                    <a:pt x="12149" y="5985"/>
                    <a:pt x="12062" y="5794"/>
                  </a:cubicBezTo>
                  <a:cubicBezTo>
                    <a:pt x="11918" y="5481"/>
                    <a:pt x="11819" y="5151"/>
                    <a:pt x="11767" y="4815"/>
                  </a:cubicBezTo>
                  <a:cubicBezTo>
                    <a:pt x="11726" y="4600"/>
                    <a:pt x="11732" y="4386"/>
                    <a:pt x="11773" y="4172"/>
                  </a:cubicBezTo>
                  <a:cubicBezTo>
                    <a:pt x="11935" y="4351"/>
                    <a:pt x="12057" y="4560"/>
                    <a:pt x="12132" y="4786"/>
                  </a:cubicBezTo>
                  <a:cubicBezTo>
                    <a:pt x="12184" y="4960"/>
                    <a:pt x="12259" y="5128"/>
                    <a:pt x="12346" y="5290"/>
                  </a:cubicBezTo>
                  <a:cubicBezTo>
                    <a:pt x="12410" y="5400"/>
                    <a:pt x="12439" y="5527"/>
                    <a:pt x="12427" y="5649"/>
                  </a:cubicBezTo>
                  <a:cubicBezTo>
                    <a:pt x="12404" y="6008"/>
                    <a:pt x="12451" y="6373"/>
                    <a:pt x="12572" y="6709"/>
                  </a:cubicBezTo>
                  <a:cubicBezTo>
                    <a:pt x="12630" y="6854"/>
                    <a:pt x="12717" y="6987"/>
                    <a:pt x="12775" y="7132"/>
                  </a:cubicBezTo>
                  <a:cubicBezTo>
                    <a:pt x="12839" y="7341"/>
                    <a:pt x="12885" y="7549"/>
                    <a:pt x="12920" y="7758"/>
                  </a:cubicBezTo>
                  <a:cubicBezTo>
                    <a:pt x="12955" y="7885"/>
                    <a:pt x="12943" y="8024"/>
                    <a:pt x="13036" y="8129"/>
                  </a:cubicBezTo>
                  <a:cubicBezTo>
                    <a:pt x="13175" y="8105"/>
                    <a:pt x="13128" y="8001"/>
                    <a:pt x="13117" y="7932"/>
                  </a:cubicBezTo>
                  <a:cubicBezTo>
                    <a:pt x="13042" y="7653"/>
                    <a:pt x="13018" y="7364"/>
                    <a:pt x="13047" y="7080"/>
                  </a:cubicBezTo>
                  <a:cubicBezTo>
                    <a:pt x="13053" y="7034"/>
                    <a:pt x="13042" y="6987"/>
                    <a:pt x="13018" y="6947"/>
                  </a:cubicBezTo>
                  <a:cubicBezTo>
                    <a:pt x="13018" y="6918"/>
                    <a:pt x="13007" y="6895"/>
                    <a:pt x="12984" y="6871"/>
                  </a:cubicBezTo>
                  <a:cubicBezTo>
                    <a:pt x="12949" y="6831"/>
                    <a:pt x="12966" y="6767"/>
                    <a:pt x="12931" y="6721"/>
                  </a:cubicBezTo>
                  <a:cubicBezTo>
                    <a:pt x="12752" y="6089"/>
                    <a:pt x="12677" y="5435"/>
                    <a:pt x="12700" y="4780"/>
                  </a:cubicBezTo>
                  <a:lnTo>
                    <a:pt x="12700" y="4780"/>
                  </a:lnTo>
                  <a:cubicBezTo>
                    <a:pt x="12650" y="4801"/>
                    <a:pt x="12621" y="4814"/>
                    <a:pt x="12598" y="4814"/>
                  </a:cubicBezTo>
                  <a:cubicBezTo>
                    <a:pt x="12566" y="4814"/>
                    <a:pt x="12547" y="4787"/>
                    <a:pt x="12503" y="4722"/>
                  </a:cubicBezTo>
                  <a:cubicBezTo>
                    <a:pt x="12393" y="4531"/>
                    <a:pt x="12265" y="4345"/>
                    <a:pt x="12126" y="4172"/>
                  </a:cubicBezTo>
                  <a:cubicBezTo>
                    <a:pt x="12010" y="4009"/>
                    <a:pt x="11929" y="3830"/>
                    <a:pt x="11877" y="3644"/>
                  </a:cubicBezTo>
                  <a:cubicBezTo>
                    <a:pt x="11866" y="3592"/>
                    <a:pt x="11831" y="3562"/>
                    <a:pt x="11795" y="3562"/>
                  </a:cubicBezTo>
                  <a:cubicBezTo>
                    <a:pt x="11775" y="3562"/>
                    <a:pt x="11755" y="3572"/>
                    <a:pt x="11738" y="3592"/>
                  </a:cubicBezTo>
                  <a:cubicBezTo>
                    <a:pt x="11709" y="3628"/>
                    <a:pt x="11689" y="3640"/>
                    <a:pt x="11668" y="3640"/>
                  </a:cubicBezTo>
                  <a:cubicBezTo>
                    <a:pt x="11651" y="3640"/>
                    <a:pt x="11634" y="3632"/>
                    <a:pt x="11611" y="3621"/>
                  </a:cubicBezTo>
                  <a:cubicBezTo>
                    <a:pt x="11529" y="3575"/>
                    <a:pt x="11443" y="3529"/>
                    <a:pt x="11356" y="3488"/>
                  </a:cubicBezTo>
                  <a:cubicBezTo>
                    <a:pt x="11280" y="3459"/>
                    <a:pt x="11228" y="3390"/>
                    <a:pt x="11217" y="3308"/>
                  </a:cubicBezTo>
                  <a:cubicBezTo>
                    <a:pt x="11136" y="2967"/>
                    <a:pt x="11101" y="2613"/>
                    <a:pt x="11112" y="2260"/>
                  </a:cubicBezTo>
                  <a:cubicBezTo>
                    <a:pt x="11118" y="2150"/>
                    <a:pt x="11083" y="2045"/>
                    <a:pt x="11020" y="1959"/>
                  </a:cubicBezTo>
                  <a:cubicBezTo>
                    <a:pt x="10805" y="1657"/>
                    <a:pt x="10562" y="1379"/>
                    <a:pt x="10371" y="1066"/>
                  </a:cubicBezTo>
                  <a:cubicBezTo>
                    <a:pt x="10359" y="1055"/>
                    <a:pt x="10348" y="1049"/>
                    <a:pt x="10324" y="1032"/>
                  </a:cubicBezTo>
                  <a:lnTo>
                    <a:pt x="10324" y="1032"/>
                  </a:lnTo>
                  <a:cubicBezTo>
                    <a:pt x="10324" y="1090"/>
                    <a:pt x="10342" y="1142"/>
                    <a:pt x="10377" y="1188"/>
                  </a:cubicBezTo>
                  <a:cubicBezTo>
                    <a:pt x="10394" y="1223"/>
                    <a:pt x="10429" y="1252"/>
                    <a:pt x="10423" y="1281"/>
                  </a:cubicBezTo>
                  <a:cubicBezTo>
                    <a:pt x="10411" y="1414"/>
                    <a:pt x="10504" y="1484"/>
                    <a:pt x="10568" y="1565"/>
                  </a:cubicBezTo>
                  <a:cubicBezTo>
                    <a:pt x="10649" y="1675"/>
                    <a:pt x="10730" y="1779"/>
                    <a:pt x="10811" y="1877"/>
                  </a:cubicBezTo>
                  <a:cubicBezTo>
                    <a:pt x="10875" y="1964"/>
                    <a:pt x="10921" y="2063"/>
                    <a:pt x="10950" y="2161"/>
                  </a:cubicBezTo>
                  <a:cubicBezTo>
                    <a:pt x="10973" y="2208"/>
                    <a:pt x="10967" y="2266"/>
                    <a:pt x="10944" y="2306"/>
                  </a:cubicBezTo>
                  <a:cubicBezTo>
                    <a:pt x="10828" y="2439"/>
                    <a:pt x="10817" y="2602"/>
                    <a:pt x="10765" y="2752"/>
                  </a:cubicBezTo>
                  <a:cubicBezTo>
                    <a:pt x="10730" y="2862"/>
                    <a:pt x="10701" y="2972"/>
                    <a:pt x="10666" y="3094"/>
                  </a:cubicBezTo>
                  <a:cubicBezTo>
                    <a:pt x="10539" y="3030"/>
                    <a:pt x="10458" y="2926"/>
                    <a:pt x="10353" y="2862"/>
                  </a:cubicBezTo>
                  <a:cubicBezTo>
                    <a:pt x="10203" y="2758"/>
                    <a:pt x="10064" y="2642"/>
                    <a:pt x="9936" y="2515"/>
                  </a:cubicBezTo>
                  <a:cubicBezTo>
                    <a:pt x="9832" y="2422"/>
                    <a:pt x="9838" y="2416"/>
                    <a:pt x="9907" y="2295"/>
                  </a:cubicBezTo>
                  <a:cubicBezTo>
                    <a:pt x="9919" y="2271"/>
                    <a:pt x="9930" y="2248"/>
                    <a:pt x="9942" y="2225"/>
                  </a:cubicBezTo>
                  <a:cubicBezTo>
                    <a:pt x="9959" y="2196"/>
                    <a:pt x="9948" y="2156"/>
                    <a:pt x="9919" y="2132"/>
                  </a:cubicBezTo>
                  <a:cubicBezTo>
                    <a:pt x="9907" y="2123"/>
                    <a:pt x="9893" y="2118"/>
                    <a:pt x="9879" y="2118"/>
                  </a:cubicBezTo>
                  <a:cubicBezTo>
                    <a:pt x="9859" y="2118"/>
                    <a:pt x="9840" y="2127"/>
                    <a:pt x="9826" y="2144"/>
                  </a:cubicBezTo>
                  <a:cubicBezTo>
                    <a:pt x="9805" y="2160"/>
                    <a:pt x="9808" y="2197"/>
                    <a:pt x="9766" y="2197"/>
                  </a:cubicBezTo>
                  <a:cubicBezTo>
                    <a:pt x="9763" y="2197"/>
                    <a:pt x="9760" y="2197"/>
                    <a:pt x="9757" y="2196"/>
                  </a:cubicBezTo>
                  <a:cubicBezTo>
                    <a:pt x="9751" y="2138"/>
                    <a:pt x="9739" y="2080"/>
                    <a:pt x="9733" y="2017"/>
                  </a:cubicBezTo>
                  <a:cubicBezTo>
                    <a:pt x="9716" y="1831"/>
                    <a:pt x="9705" y="1646"/>
                    <a:pt x="9687" y="1460"/>
                  </a:cubicBezTo>
                  <a:cubicBezTo>
                    <a:pt x="9687" y="1327"/>
                    <a:pt x="9658" y="1194"/>
                    <a:pt x="9606" y="1078"/>
                  </a:cubicBezTo>
                  <a:cubicBezTo>
                    <a:pt x="9461" y="800"/>
                    <a:pt x="9299" y="539"/>
                    <a:pt x="9137" y="279"/>
                  </a:cubicBezTo>
                  <a:cubicBezTo>
                    <a:pt x="9124" y="261"/>
                    <a:pt x="9111" y="234"/>
                    <a:pt x="9080" y="234"/>
                  </a:cubicBezTo>
                  <a:cubicBezTo>
                    <a:pt x="9070" y="234"/>
                    <a:pt x="9058" y="237"/>
                    <a:pt x="9044" y="244"/>
                  </a:cubicBezTo>
                  <a:cubicBezTo>
                    <a:pt x="9096" y="406"/>
                    <a:pt x="9200" y="539"/>
                    <a:pt x="9258" y="725"/>
                  </a:cubicBezTo>
                  <a:cubicBezTo>
                    <a:pt x="9160" y="661"/>
                    <a:pt x="9067" y="620"/>
                    <a:pt x="9032" y="522"/>
                  </a:cubicBezTo>
                  <a:cubicBezTo>
                    <a:pt x="9015" y="464"/>
                    <a:pt x="8986" y="423"/>
                    <a:pt x="8922" y="418"/>
                  </a:cubicBezTo>
                  <a:cubicBezTo>
                    <a:pt x="8876" y="412"/>
                    <a:pt x="8859" y="371"/>
                    <a:pt x="8830" y="342"/>
                  </a:cubicBezTo>
                  <a:cubicBezTo>
                    <a:pt x="8801" y="313"/>
                    <a:pt x="8766" y="273"/>
                    <a:pt x="8731" y="232"/>
                  </a:cubicBezTo>
                  <a:cubicBezTo>
                    <a:pt x="8708" y="206"/>
                    <a:pt x="8686" y="191"/>
                    <a:pt x="8661" y="191"/>
                  </a:cubicBezTo>
                  <a:cubicBezTo>
                    <a:pt x="8648" y="191"/>
                    <a:pt x="8635" y="195"/>
                    <a:pt x="8621" y="203"/>
                  </a:cubicBezTo>
                  <a:cubicBezTo>
                    <a:pt x="8581" y="232"/>
                    <a:pt x="8581" y="279"/>
                    <a:pt x="8592" y="325"/>
                  </a:cubicBezTo>
                  <a:cubicBezTo>
                    <a:pt x="8627" y="400"/>
                    <a:pt x="8679" y="464"/>
                    <a:pt x="8737" y="516"/>
                  </a:cubicBezTo>
                  <a:cubicBezTo>
                    <a:pt x="8876" y="655"/>
                    <a:pt x="9056" y="736"/>
                    <a:pt x="9206" y="852"/>
                  </a:cubicBezTo>
                  <a:cubicBezTo>
                    <a:pt x="9357" y="974"/>
                    <a:pt x="9473" y="1084"/>
                    <a:pt x="9455" y="1287"/>
                  </a:cubicBezTo>
                  <a:cubicBezTo>
                    <a:pt x="9455" y="1304"/>
                    <a:pt x="9455" y="1321"/>
                    <a:pt x="9455" y="1333"/>
                  </a:cubicBezTo>
                  <a:cubicBezTo>
                    <a:pt x="9455" y="1524"/>
                    <a:pt x="9542" y="1709"/>
                    <a:pt x="9479" y="1901"/>
                  </a:cubicBezTo>
                  <a:cubicBezTo>
                    <a:pt x="9473" y="1924"/>
                    <a:pt x="9484" y="1941"/>
                    <a:pt x="9496" y="1959"/>
                  </a:cubicBezTo>
                  <a:cubicBezTo>
                    <a:pt x="9537" y="2005"/>
                    <a:pt x="9565" y="2069"/>
                    <a:pt x="9571" y="2138"/>
                  </a:cubicBezTo>
                  <a:cubicBezTo>
                    <a:pt x="9629" y="2422"/>
                    <a:pt x="9791" y="2683"/>
                    <a:pt x="10023" y="2868"/>
                  </a:cubicBezTo>
                  <a:cubicBezTo>
                    <a:pt x="10075" y="2891"/>
                    <a:pt x="10110" y="2932"/>
                    <a:pt x="10139" y="2978"/>
                  </a:cubicBezTo>
                  <a:cubicBezTo>
                    <a:pt x="9971" y="3111"/>
                    <a:pt x="9762" y="3106"/>
                    <a:pt x="9577" y="3158"/>
                  </a:cubicBezTo>
                  <a:cubicBezTo>
                    <a:pt x="9572" y="3160"/>
                    <a:pt x="9567" y="3160"/>
                    <a:pt x="9563" y="3160"/>
                  </a:cubicBezTo>
                  <a:cubicBezTo>
                    <a:pt x="9553" y="3160"/>
                    <a:pt x="9545" y="3156"/>
                    <a:pt x="9537" y="3152"/>
                  </a:cubicBezTo>
                  <a:cubicBezTo>
                    <a:pt x="9351" y="3065"/>
                    <a:pt x="9160" y="2990"/>
                    <a:pt x="8969" y="2926"/>
                  </a:cubicBezTo>
                  <a:cubicBezTo>
                    <a:pt x="8870" y="2886"/>
                    <a:pt x="8778" y="2816"/>
                    <a:pt x="8783" y="2677"/>
                  </a:cubicBezTo>
                  <a:cubicBezTo>
                    <a:pt x="8783" y="2636"/>
                    <a:pt x="8772" y="2602"/>
                    <a:pt x="8720" y="2590"/>
                  </a:cubicBezTo>
                  <a:cubicBezTo>
                    <a:pt x="8679" y="2584"/>
                    <a:pt x="8668" y="2555"/>
                    <a:pt x="8650" y="2521"/>
                  </a:cubicBezTo>
                  <a:cubicBezTo>
                    <a:pt x="8615" y="2439"/>
                    <a:pt x="8575" y="2364"/>
                    <a:pt x="8540" y="2283"/>
                  </a:cubicBezTo>
                  <a:cubicBezTo>
                    <a:pt x="8511" y="2214"/>
                    <a:pt x="8499" y="2127"/>
                    <a:pt x="8511" y="2051"/>
                  </a:cubicBezTo>
                  <a:cubicBezTo>
                    <a:pt x="8534" y="1872"/>
                    <a:pt x="8546" y="1686"/>
                    <a:pt x="8563" y="1507"/>
                  </a:cubicBezTo>
                  <a:cubicBezTo>
                    <a:pt x="8563" y="1460"/>
                    <a:pt x="8592" y="1391"/>
                    <a:pt x="8534" y="1373"/>
                  </a:cubicBezTo>
                  <a:cubicBezTo>
                    <a:pt x="8525" y="1371"/>
                    <a:pt x="8517" y="1370"/>
                    <a:pt x="8511" y="1370"/>
                  </a:cubicBezTo>
                  <a:cubicBezTo>
                    <a:pt x="8449" y="1370"/>
                    <a:pt x="8478" y="1459"/>
                    <a:pt x="8436" y="1495"/>
                  </a:cubicBezTo>
                  <a:cubicBezTo>
                    <a:pt x="8291" y="1269"/>
                    <a:pt x="8158" y="1043"/>
                    <a:pt x="8250" y="754"/>
                  </a:cubicBezTo>
                  <a:cubicBezTo>
                    <a:pt x="8274" y="672"/>
                    <a:pt x="8239" y="638"/>
                    <a:pt x="8169" y="632"/>
                  </a:cubicBezTo>
                  <a:cubicBezTo>
                    <a:pt x="8053" y="626"/>
                    <a:pt x="8001" y="591"/>
                    <a:pt x="7978" y="487"/>
                  </a:cubicBezTo>
                  <a:cubicBezTo>
                    <a:pt x="7955" y="377"/>
                    <a:pt x="7943" y="267"/>
                    <a:pt x="7955" y="157"/>
                  </a:cubicBezTo>
                  <a:cubicBezTo>
                    <a:pt x="7955" y="111"/>
                    <a:pt x="7990" y="58"/>
                    <a:pt x="7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 rot="708086">
              <a:off x="8978565" y="2423902"/>
              <a:ext cx="621132" cy="1360836"/>
            </a:xfrm>
            <a:custGeom>
              <a:avLst/>
              <a:gdLst/>
              <a:ahLst/>
              <a:cxnLst/>
              <a:rect l="l" t="t" r="r" b="b"/>
              <a:pathLst>
                <a:path w="3929" h="8608" extrusionOk="0">
                  <a:moveTo>
                    <a:pt x="2799" y="2561"/>
                  </a:moveTo>
                  <a:lnTo>
                    <a:pt x="2799" y="2561"/>
                  </a:lnTo>
                  <a:cubicBezTo>
                    <a:pt x="2779" y="2648"/>
                    <a:pt x="2760" y="2734"/>
                    <a:pt x="2742" y="2820"/>
                  </a:cubicBezTo>
                  <a:lnTo>
                    <a:pt x="2742" y="2820"/>
                  </a:lnTo>
                  <a:cubicBezTo>
                    <a:pt x="2759" y="2733"/>
                    <a:pt x="2778" y="2647"/>
                    <a:pt x="2799" y="2561"/>
                  </a:cubicBezTo>
                  <a:close/>
                  <a:moveTo>
                    <a:pt x="2273" y="2949"/>
                  </a:moveTo>
                  <a:cubicBezTo>
                    <a:pt x="2268" y="2999"/>
                    <a:pt x="2268" y="3049"/>
                    <a:pt x="2260" y="3096"/>
                  </a:cubicBezTo>
                  <a:cubicBezTo>
                    <a:pt x="2260" y="3049"/>
                    <a:pt x="2266" y="3000"/>
                    <a:pt x="2273" y="2949"/>
                  </a:cubicBezTo>
                  <a:close/>
                  <a:moveTo>
                    <a:pt x="1391" y="3635"/>
                  </a:moveTo>
                  <a:cubicBezTo>
                    <a:pt x="1456" y="3923"/>
                    <a:pt x="1527" y="4209"/>
                    <a:pt x="1604" y="4493"/>
                  </a:cubicBezTo>
                  <a:lnTo>
                    <a:pt x="1604" y="4493"/>
                  </a:lnTo>
                  <a:cubicBezTo>
                    <a:pt x="1583" y="4419"/>
                    <a:pt x="1562" y="4345"/>
                    <a:pt x="1541" y="4272"/>
                  </a:cubicBezTo>
                  <a:cubicBezTo>
                    <a:pt x="1481" y="4063"/>
                    <a:pt x="1435" y="3849"/>
                    <a:pt x="1391" y="3635"/>
                  </a:cubicBezTo>
                  <a:close/>
                  <a:moveTo>
                    <a:pt x="815" y="4406"/>
                  </a:moveTo>
                  <a:cubicBezTo>
                    <a:pt x="913" y="4542"/>
                    <a:pt x="1016" y="4676"/>
                    <a:pt x="1124" y="4805"/>
                  </a:cubicBezTo>
                  <a:cubicBezTo>
                    <a:pt x="1015" y="4677"/>
                    <a:pt x="912" y="4544"/>
                    <a:pt x="815" y="4406"/>
                  </a:cubicBezTo>
                  <a:close/>
                  <a:moveTo>
                    <a:pt x="3801" y="1"/>
                  </a:moveTo>
                  <a:cubicBezTo>
                    <a:pt x="3734" y="1"/>
                    <a:pt x="3707" y="85"/>
                    <a:pt x="3667" y="135"/>
                  </a:cubicBezTo>
                  <a:cubicBezTo>
                    <a:pt x="3639" y="176"/>
                    <a:pt x="3615" y="216"/>
                    <a:pt x="3592" y="263"/>
                  </a:cubicBezTo>
                  <a:cubicBezTo>
                    <a:pt x="3482" y="483"/>
                    <a:pt x="3360" y="703"/>
                    <a:pt x="3227" y="911"/>
                  </a:cubicBezTo>
                  <a:cubicBezTo>
                    <a:pt x="3082" y="1143"/>
                    <a:pt x="2995" y="1410"/>
                    <a:pt x="2972" y="1676"/>
                  </a:cubicBezTo>
                  <a:cubicBezTo>
                    <a:pt x="2961" y="1765"/>
                    <a:pt x="2949" y="1855"/>
                    <a:pt x="2935" y="1943"/>
                  </a:cubicBezTo>
                  <a:lnTo>
                    <a:pt x="2935" y="1943"/>
                  </a:lnTo>
                  <a:cubicBezTo>
                    <a:pt x="2940" y="1894"/>
                    <a:pt x="2943" y="1843"/>
                    <a:pt x="2943" y="1792"/>
                  </a:cubicBezTo>
                  <a:cubicBezTo>
                    <a:pt x="2937" y="1757"/>
                    <a:pt x="2955" y="1723"/>
                    <a:pt x="2903" y="1705"/>
                  </a:cubicBezTo>
                  <a:cubicBezTo>
                    <a:pt x="2892" y="1700"/>
                    <a:pt x="2883" y="1698"/>
                    <a:pt x="2874" y="1698"/>
                  </a:cubicBezTo>
                  <a:cubicBezTo>
                    <a:pt x="2844" y="1698"/>
                    <a:pt x="2822" y="1725"/>
                    <a:pt x="2804" y="1751"/>
                  </a:cubicBezTo>
                  <a:cubicBezTo>
                    <a:pt x="2764" y="1809"/>
                    <a:pt x="2741" y="1879"/>
                    <a:pt x="2741" y="1948"/>
                  </a:cubicBezTo>
                  <a:cubicBezTo>
                    <a:pt x="2717" y="2290"/>
                    <a:pt x="2596" y="2586"/>
                    <a:pt x="2312" y="2800"/>
                  </a:cubicBezTo>
                  <a:cubicBezTo>
                    <a:pt x="2293" y="2835"/>
                    <a:pt x="2284" y="2871"/>
                    <a:pt x="2278" y="2906"/>
                  </a:cubicBezTo>
                  <a:lnTo>
                    <a:pt x="2278" y="2906"/>
                  </a:lnTo>
                  <a:cubicBezTo>
                    <a:pt x="2280" y="2888"/>
                    <a:pt x="2282" y="2870"/>
                    <a:pt x="2283" y="2852"/>
                  </a:cubicBezTo>
                  <a:cubicBezTo>
                    <a:pt x="2289" y="2794"/>
                    <a:pt x="2283" y="2713"/>
                    <a:pt x="2225" y="2713"/>
                  </a:cubicBezTo>
                  <a:cubicBezTo>
                    <a:pt x="2068" y="2713"/>
                    <a:pt x="1993" y="2586"/>
                    <a:pt x="1866" y="2545"/>
                  </a:cubicBezTo>
                  <a:cubicBezTo>
                    <a:pt x="1790" y="2545"/>
                    <a:pt x="1761" y="2603"/>
                    <a:pt x="1721" y="2649"/>
                  </a:cubicBezTo>
                  <a:cubicBezTo>
                    <a:pt x="1605" y="2777"/>
                    <a:pt x="1518" y="2922"/>
                    <a:pt x="1396" y="3043"/>
                  </a:cubicBezTo>
                  <a:cubicBezTo>
                    <a:pt x="1325" y="3084"/>
                    <a:pt x="1289" y="3161"/>
                    <a:pt x="1302" y="3235"/>
                  </a:cubicBezTo>
                  <a:lnTo>
                    <a:pt x="1302" y="3235"/>
                  </a:lnTo>
                  <a:cubicBezTo>
                    <a:pt x="1275" y="3167"/>
                    <a:pt x="1230" y="3116"/>
                    <a:pt x="1136" y="3107"/>
                  </a:cubicBezTo>
                  <a:cubicBezTo>
                    <a:pt x="1051" y="3099"/>
                    <a:pt x="963" y="3093"/>
                    <a:pt x="874" y="3093"/>
                  </a:cubicBezTo>
                  <a:cubicBezTo>
                    <a:pt x="842" y="3093"/>
                    <a:pt x="809" y="3094"/>
                    <a:pt x="777" y="3096"/>
                  </a:cubicBezTo>
                  <a:cubicBezTo>
                    <a:pt x="736" y="3096"/>
                    <a:pt x="690" y="3096"/>
                    <a:pt x="672" y="3142"/>
                  </a:cubicBezTo>
                  <a:cubicBezTo>
                    <a:pt x="661" y="3188"/>
                    <a:pt x="678" y="3235"/>
                    <a:pt x="719" y="3264"/>
                  </a:cubicBezTo>
                  <a:cubicBezTo>
                    <a:pt x="777" y="3310"/>
                    <a:pt x="840" y="3350"/>
                    <a:pt x="910" y="3379"/>
                  </a:cubicBezTo>
                  <a:cubicBezTo>
                    <a:pt x="1101" y="3484"/>
                    <a:pt x="1118" y="3565"/>
                    <a:pt x="974" y="3739"/>
                  </a:cubicBezTo>
                  <a:cubicBezTo>
                    <a:pt x="869" y="3860"/>
                    <a:pt x="869" y="3912"/>
                    <a:pt x="974" y="4040"/>
                  </a:cubicBezTo>
                  <a:cubicBezTo>
                    <a:pt x="1000" y="4070"/>
                    <a:pt x="1025" y="4101"/>
                    <a:pt x="1050" y="4133"/>
                  </a:cubicBezTo>
                  <a:lnTo>
                    <a:pt x="1050" y="4133"/>
                  </a:lnTo>
                  <a:cubicBezTo>
                    <a:pt x="1016" y="4093"/>
                    <a:pt x="981" y="4054"/>
                    <a:pt x="945" y="4017"/>
                  </a:cubicBezTo>
                  <a:cubicBezTo>
                    <a:pt x="898" y="3974"/>
                    <a:pt x="842" y="3942"/>
                    <a:pt x="786" y="3942"/>
                  </a:cubicBezTo>
                  <a:cubicBezTo>
                    <a:pt x="751" y="3942"/>
                    <a:pt x="717" y="3953"/>
                    <a:pt x="684" y="3982"/>
                  </a:cubicBezTo>
                  <a:cubicBezTo>
                    <a:pt x="607" y="4048"/>
                    <a:pt x="634" y="4124"/>
                    <a:pt x="681" y="4210"/>
                  </a:cubicBezTo>
                  <a:lnTo>
                    <a:pt x="681" y="4210"/>
                  </a:lnTo>
                  <a:cubicBezTo>
                    <a:pt x="667" y="4195"/>
                    <a:pt x="651" y="4185"/>
                    <a:pt x="628" y="4185"/>
                  </a:cubicBezTo>
                  <a:cubicBezTo>
                    <a:pt x="619" y="4185"/>
                    <a:pt x="609" y="4187"/>
                    <a:pt x="597" y="4191"/>
                  </a:cubicBezTo>
                  <a:cubicBezTo>
                    <a:pt x="522" y="4214"/>
                    <a:pt x="545" y="4283"/>
                    <a:pt x="545" y="4335"/>
                  </a:cubicBezTo>
                  <a:cubicBezTo>
                    <a:pt x="585" y="4555"/>
                    <a:pt x="672" y="4764"/>
                    <a:pt x="643" y="4990"/>
                  </a:cubicBezTo>
                  <a:cubicBezTo>
                    <a:pt x="603" y="5291"/>
                    <a:pt x="568" y="5598"/>
                    <a:pt x="197" y="5703"/>
                  </a:cubicBezTo>
                  <a:cubicBezTo>
                    <a:pt x="139" y="5720"/>
                    <a:pt x="87" y="5749"/>
                    <a:pt x="41" y="5789"/>
                  </a:cubicBezTo>
                  <a:cubicBezTo>
                    <a:pt x="0" y="5859"/>
                    <a:pt x="47" y="5905"/>
                    <a:pt x="81" y="5952"/>
                  </a:cubicBezTo>
                  <a:cubicBezTo>
                    <a:pt x="348" y="6334"/>
                    <a:pt x="638" y="6693"/>
                    <a:pt x="950" y="7041"/>
                  </a:cubicBezTo>
                  <a:cubicBezTo>
                    <a:pt x="1344" y="7458"/>
                    <a:pt x="1773" y="7858"/>
                    <a:pt x="2190" y="8257"/>
                  </a:cubicBezTo>
                  <a:cubicBezTo>
                    <a:pt x="2306" y="8368"/>
                    <a:pt x="2433" y="8472"/>
                    <a:pt x="2561" y="8570"/>
                  </a:cubicBezTo>
                  <a:cubicBezTo>
                    <a:pt x="2582" y="8587"/>
                    <a:pt x="2610" y="8608"/>
                    <a:pt x="2640" y="8608"/>
                  </a:cubicBezTo>
                  <a:cubicBezTo>
                    <a:pt x="2650" y="8608"/>
                    <a:pt x="2660" y="8605"/>
                    <a:pt x="2671" y="8599"/>
                  </a:cubicBezTo>
                  <a:cubicBezTo>
                    <a:pt x="2712" y="8576"/>
                    <a:pt x="2671" y="8536"/>
                    <a:pt x="2671" y="8501"/>
                  </a:cubicBezTo>
                  <a:cubicBezTo>
                    <a:pt x="2659" y="8443"/>
                    <a:pt x="2648" y="8385"/>
                    <a:pt x="2648" y="8321"/>
                  </a:cubicBezTo>
                  <a:cubicBezTo>
                    <a:pt x="2642" y="8292"/>
                    <a:pt x="2636" y="8263"/>
                    <a:pt x="2636" y="8234"/>
                  </a:cubicBezTo>
                  <a:cubicBezTo>
                    <a:pt x="2590" y="8014"/>
                    <a:pt x="2544" y="7800"/>
                    <a:pt x="2520" y="7580"/>
                  </a:cubicBezTo>
                  <a:cubicBezTo>
                    <a:pt x="2462" y="7041"/>
                    <a:pt x="2410" y="6502"/>
                    <a:pt x="2376" y="5957"/>
                  </a:cubicBezTo>
                  <a:cubicBezTo>
                    <a:pt x="2341" y="5598"/>
                    <a:pt x="2376" y="5239"/>
                    <a:pt x="2474" y="4892"/>
                  </a:cubicBezTo>
                  <a:cubicBezTo>
                    <a:pt x="2515" y="4776"/>
                    <a:pt x="2555" y="4654"/>
                    <a:pt x="2596" y="4538"/>
                  </a:cubicBezTo>
                  <a:cubicBezTo>
                    <a:pt x="2683" y="4260"/>
                    <a:pt x="2793" y="3988"/>
                    <a:pt x="2926" y="3727"/>
                  </a:cubicBezTo>
                  <a:cubicBezTo>
                    <a:pt x="3030" y="3559"/>
                    <a:pt x="3134" y="3391"/>
                    <a:pt x="3239" y="3229"/>
                  </a:cubicBezTo>
                  <a:cubicBezTo>
                    <a:pt x="3285" y="3159"/>
                    <a:pt x="3326" y="3078"/>
                    <a:pt x="3349" y="2997"/>
                  </a:cubicBezTo>
                  <a:cubicBezTo>
                    <a:pt x="3407" y="2870"/>
                    <a:pt x="3453" y="2742"/>
                    <a:pt x="3482" y="2603"/>
                  </a:cubicBezTo>
                  <a:cubicBezTo>
                    <a:pt x="3546" y="2313"/>
                    <a:pt x="3581" y="2012"/>
                    <a:pt x="3633" y="1723"/>
                  </a:cubicBezTo>
                  <a:cubicBezTo>
                    <a:pt x="3720" y="1218"/>
                    <a:pt x="3795" y="709"/>
                    <a:pt x="3870" y="205"/>
                  </a:cubicBezTo>
                  <a:cubicBezTo>
                    <a:pt x="3882" y="135"/>
                    <a:pt x="3928" y="48"/>
                    <a:pt x="3835" y="8"/>
                  </a:cubicBezTo>
                  <a:cubicBezTo>
                    <a:pt x="3823" y="3"/>
                    <a:pt x="3811" y="1"/>
                    <a:pt x="38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 rot="708086">
              <a:off x="8347779" y="158649"/>
              <a:ext cx="1459953" cy="1852969"/>
            </a:xfrm>
            <a:custGeom>
              <a:avLst/>
              <a:gdLst/>
              <a:ahLst/>
              <a:cxnLst/>
              <a:rect l="l" t="t" r="r" b="b"/>
              <a:pathLst>
                <a:path w="9235" h="11721" extrusionOk="0">
                  <a:moveTo>
                    <a:pt x="1978" y="3480"/>
                  </a:moveTo>
                  <a:cubicBezTo>
                    <a:pt x="2047" y="3498"/>
                    <a:pt x="2104" y="3539"/>
                    <a:pt x="2144" y="3601"/>
                  </a:cubicBezTo>
                  <a:cubicBezTo>
                    <a:pt x="2019" y="3579"/>
                    <a:pt x="2016" y="3578"/>
                    <a:pt x="1978" y="3480"/>
                  </a:cubicBezTo>
                  <a:close/>
                  <a:moveTo>
                    <a:pt x="6373" y="1643"/>
                  </a:moveTo>
                  <a:lnTo>
                    <a:pt x="6373" y="1643"/>
                  </a:lnTo>
                  <a:cubicBezTo>
                    <a:pt x="6379" y="1684"/>
                    <a:pt x="6373" y="1730"/>
                    <a:pt x="6350" y="1771"/>
                  </a:cubicBezTo>
                  <a:cubicBezTo>
                    <a:pt x="6234" y="2113"/>
                    <a:pt x="6164" y="2472"/>
                    <a:pt x="6141" y="2831"/>
                  </a:cubicBezTo>
                  <a:cubicBezTo>
                    <a:pt x="6135" y="2912"/>
                    <a:pt x="6106" y="2987"/>
                    <a:pt x="6060" y="3051"/>
                  </a:cubicBezTo>
                  <a:cubicBezTo>
                    <a:pt x="5875" y="3312"/>
                    <a:pt x="5678" y="3561"/>
                    <a:pt x="5533" y="3851"/>
                  </a:cubicBezTo>
                  <a:cubicBezTo>
                    <a:pt x="5504" y="3630"/>
                    <a:pt x="5510" y="3405"/>
                    <a:pt x="5550" y="3190"/>
                  </a:cubicBezTo>
                  <a:cubicBezTo>
                    <a:pt x="5591" y="2958"/>
                    <a:pt x="5585" y="2727"/>
                    <a:pt x="5527" y="2501"/>
                  </a:cubicBezTo>
                  <a:cubicBezTo>
                    <a:pt x="5510" y="2437"/>
                    <a:pt x="5527" y="2379"/>
                    <a:pt x="5568" y="2333"/>
                  </a:cubicBezTo>
                  <a:cubicBezTo>
                    <a:pt x="5794" y="2055"/>
                    <a:pt x="6077" y="1852"/>
                    <a:pt x="6373" y="1643"/>
                  </a:cubicBezTo>
                  <a:close/>
                  <a:moveTo>
                    <a:pt x="5938" y="6168"/>
                  </a:moveTo>
                  <a:cubicBezTo>
                    <a:pt x="5927" y="6307"/>
                    <a:pt x="5909" y="6446"/>
                    <a:pt x="5996" y="6585"/>
                  </a:cubicBezTo>
                  <a:cubicBezTo>
                    <a:pt x="6008" y="6602"/>
                    <a:pt x="6020" y="6620"/>
                    <a:pt x="6031" y="6643"/>
                  </a:cubicBezTo>
                  <a:lnTo>
                    <a:pt x="5996" y="6591"/>
                  </a:lnTo>
                  <a:cubicBezTo>
                    <a:pt x="5898" y="6452"/>
                    <a:pt x="5915" y="6307"/>
                    <a:pt x="5938" y="6168"/>
                  </a:cubicBezTo>
                  <a:close/>
                  <a:moveTo>
                    <a:pt x="9189" y="1"/>
                  </a:moveTo>
                  <a:cubicBezTo>
                    <a:pt x="9178" y="1"/>
                    <a:pt x="9168" y="4"/>
                    <a:pt x="9160" y="10"/>
                  </a:cubicBezTo>
                  <a:cubicBezTo>
                    <a:pt x="9125" y="39"/>
                    <a:pt x="9084" y="62"/>
                    <a:pt x="9050" y="91"/>
                  </a:cubicBezTo>
                  <a:cubicBezTo>
                    <a:pt x="8910" y="195"/>
                    <a:pt x="8771" y="305"/>
                    <a:pt x="8632" y="415"/>
                  </a:cubicBezTo>
                  <a:cubicBezTo>
                    <a:pt x="8424" y="566"/>
                    <a:pt x="8244" y="745"/>
                    <a:pt x="8094" y="948"/>
                  </a:cubicBezTo>
                  <a:cubicBezTo>
                    <a:pt x="7995" y="1070"/>
                    <a:pt x="7862" y="1162"/>
                    <a:pt x="7711" y="1209"/>
                  </a:cubicBezTo>
                  <a:lnTo>
                    <a:pt x="7914" y="919"/>
                  </a:lnTo>
                  <a:cubicBezTo>
                    <a:pt x="7862" y="919"/>
                    <a:pt x="7810" y="954"/>
                    <a:pt x="7787" y="1000"/>
                  </a:cubicBezTo>
                  <a:cubicBezTo>
                    <a:pt x="7729" y="1070"/>
                    <a:pt x="7676" y="1145"/>
                    <a:pt x="7624" y="1215"/>
                  </a:cubicBezTo>
                  <a:cubicBezTo>
                    <a:pt x="7532" y="1336"/>
                    <a:pt x="7433" y="1452"/>
                    <a:pt x="7329" y="1562"/>
                  </a:cubicBezTo>
                  <a:cubicBezTo>
                    <a:pt x="7307" y="1575"/>
                    <a:pt x="7292" y="1592"/>
                    <a:pt x="7266" y="1592"/>
                  </a:cubicBezTo>
                  <a:cubicBezTo>
                    <a:pt x="7258" y="1592"/>
                    <a:pt x="7248" y="1590"/>
                    <a:pt x="7236" y="1585"/>
                  </a:cubicBezTo>
                  <a:cubicBezTo>
                    <a:pt x="7213" y="1577"/>
                    <a:pt x="7193" y="1572"/>
                    <a:pt x="7176" y="1572"/>
                  </a:cubicBezTo>
                  <a:cubicBezTo>
                    <a:pt x="7127" y="1572"/>
                    <a:pt x="7109" y="1610"/>
                    <a:pt x="7126" y="1684"/>
                  </a:cubicBezTo>
                  <a:cubicBezTo>
                    <a:pt x="7143" y="1730"/>
                    <a:pt x="7132" y="1782"/>
                    <a:pt x="7097" y="1817"/>
                  </a:cubicBezTo>
                  <a:cubicBezTo>
                    <a:pt x="7074" y="1858"/>
                    <a:pt x="7045" y="1892"/>
                    <a:pt x="7016" y="1927"/>
                  </a:cubicBezTo>
                  <a:cubicBezTo>
                    <a:pt x="6941" y="1991"/>
                    <a:pt x="6871" y="2055"/>
                    <a:pt x="6958" y="2159"/>
                  </a:cubicBezTo>
                  <a:cubicBezTo>
                    <a:pt x="6970" y="2171"/>
                    <a:pt x="6952" y="2205"/>
                    <a:pt x="6947" y="2234"/>
                  </a:cubicBezTo>
                  <a:cubicBezTo>
                    <a:pt x="6929" y="2281"/>
                    <a:pt x="6918" y="2327"/>
                    <a:pt x="6906" y="2379"/>
                  </a:cubicBezTo>
                  <a:cubicBezTo>
                    <a:pt x="6877" y="2727"/>
                    <a:pt x="6802" y="3069"/>
                    <a:pt x="6796" y="3416"/>
                  </a:cubicBezTo>
                  <a:cubicBezTo>
                    <a:pt x="6796" y="3474"/>
                    <a:pt x="6807" y="3526"/>
                    <a:pt x="6726" y="3538"/>
                  </a:cubicBezTo>
                  <a:cubicBezTo>
                    <a:pt x="6692" y="3538"/>
                    <a:pt x="6668" y="3573"/>
                    <a:pt x="6680" y="3607"/>
                  </a:cubicBezTo>
                  <a:cubicBezTo>
                    <a:pt x="6697" y="3683"/>
                    <a:pt x="6651" y="3729"/>
                    <a:pt x="6605" y="3781"/>
                  </a:cubicBezTo>
                  <a:cubicBezTo>
                    <a:pt x="6431" y="4013"/>
                    <a:pt x="6298" y="4274"/>
                    <a:pt x="6222" y="4552"/>
                  </a:cubicBezTo>
                  <a:cubicBezTo>
                    <a:pt x="6170" y="4772"/>
                    <a:pt x="6049" y="4969"/>
                    <a:pt x="5979" y="5195"/>
                  </a:cubicBezTo>
                  <a:cubicBezTo>
                    <a:pt x="5967" y="5183"/>
                    <a:pt x="5956" y="5166"/>
                    <a:pt x="5944" y="5148"/>
                  </a:cubicBezTo>
                  <a:cubicBezTo>
                    <a:pt x="5869" y="4951"/>
                    <a:pt x="5782" y="4754"/>
                    <a:pt x="5678" y="4569"/>
                  </a:cubicBezTo>
                  <a:cubicBezTo>
                    <a:pt x="5620" y="4453"/>
                    <a:pt x="5608" y="4326"/>
                    <a:pt x="5649" y="4204"/>
                  </a:cubicBezTo>
                  <a:cubicBezTo>
                    <a:pt x="5695" y="4030"/>
                    <a:pt x="5770" y="3868"/>
                    <a:pt x="5863" y="3717"/>
                  </a:cubicBezTo>
                  <a:cubicBezTo>
                    <a:pt x="5985" y="3538"/>
                    <a:pt x="6118" y="3364"/>
                    <a:pt x="6251" y="3190"/>
                  </a:cubicBezTo>
                  <a:cubicBezTo>
                    <a:pt x="6309" y="3115"/>
                    <a:pt x="6338" y="3022"/>
                    <a:pt x="6332" y="2924"/>
                  </a:cubicBezTo>
                  <a:cubicBezTo>
                    <a:pt x="6303" y="2651"/>
                    <a:pt x="6321" y="2379"/>
                    <a:pt x="6385" y="2113"/>
                  </a:cubicBezTo>
                  <a:cubicBezTo>
                    <a:pt x="6431" y="1921"/>
                    <a:pt x="6477" y="1730"/>
                    <a:pt x="6529" y="1539"/>
                  </a:cubicBezTo>
                  <a:cubicBezTo>
                    <a:pt x="6558" y="1475"/>
                    <a:pt x="6570" y="1400"/>
                    <a:pt x="6558" y="1330"/>
                  </a:cubicBezTo>
                  <a:lnTo>
                    <a:pt x="6558" y="1330"/>
                  </a:lnTo>
                  <a:cubicBezTo>
                    <a:pt x="6547" y="1336"/>
                    <a:pt x="6535" y="1348"/>
                    <a:pt x="6524" y="1359"/>
                  </a:cubicBezTo>
                  <a:cubicBezTo>
                    <a:pt x="6506" y="1388"/>
                    <a:pt x="6489" y="1417"/>
                    <a:pt x="6471" y="1452"/>
                  </a:cubicBezTo>
                  <a:cubicBezTo>
                    <a:pt x="6431" y="1529"/>
                    <a:pt x="6348" y="1574"/>
                    <a:pt x="6265" y="1574"/>
                  </a:cubicBezTo>
                  <a:cubicBezTo>
                    <a:pt x="6241" y="1574"/>
                    <a:pt x="6217" y="1570"/>
                    <a:pt x="6193" y="1562"/>
                  </a:cubicBezTo>
                  <a:cubicBezTo>
                    <a:pt x="6181" y="1558"/>
                    <a:pt x="6169" y="1556"/>
                    <a:pt x="6158" y="1556"/>
                  </a:cubicBezTo>
                  <a:cubicBezTo>
                    <a:pt x="6126" y="1556"/>
                    <a:pt x="6101" y="1573"/>
                    <a:pt x="6101" y="1603"/>
                  </a:cubicBezTo>
                  <a:cubicBezTo>
                    <a:pt x="6101" y="1713"/>
                    <a:pt x="6025" y="1748"/>
                    <a:pt x="5956" y="1800"/>
                  </a:cubicBezTo>
                  <a:cubicBezTo>
                    <a:pt x="5817" y="1916"/>
                    <a:pt x="5684" y="2037"/>
                    <a:pt x="5556" y="2171"/>
                  </a:cubicBezTo>
                  <a:cubicBezTo>
                    <a:pt x="5541" y="2191"/>
                    <a:pt x="5526" y="2225"/>
                    <a:pt x="5491" y="2225"/>
                  </a:cubicBezTo>
                  <a:cubicBezTo>
                    <a:pt x="5486" y="2225"/>
                    <a:pt x="5481" y="2224"/>
                    <a:pt x="5475" y="2223"/>
                  </a:cubicBezTo>
                  <a:cubicBezTo>
                    <a:pt x="5452" y="2176"/>
                    <a:pt x="5434" y="2130"/>
                    <a:pt x="5429" y="2078"/>
                  </a:cubicBezTo>
                  <a:cubicBezTo>
                    <a:pt x="5353" y="1742"/>
                    <a:pt x="5156" y="1452"/>
                    <a:pt x="4878" y="1249"/>
                  </a:cubicBezTo>
                  <a:cubicBezTo>
                    <a:pt x="4813" y="1203"/>
                    <a:pt x="4752" y="1153"/>
                    <a:pt x="4667" y="1153"/>
                  </a:cubicBezTo>
                  <a:cubicBezTo>
                    <a:pt x="4646" y="1153"/>
                    <a:pt x="4624" y="1156"/>
                    <a:pt x="4600" y="1162"/>
                  </a:cubicBezTo>
                  <a:cubicBezTo>
                    <a:pt x="4623" y="1122"/>
                    <a:pt x="4641" y="1076"/>
                    <a:pt x="4652" y="1029"/>
                  </a:cubicBezTo>
                  <a:cubicBezTo>
                    <a:pt x="4652" y="971"/>
                    <a:pt x="4664" y="913"/>
                    <a:pt x="4600" y="884"/>
                  </a:cubicBezTo>
                  <a:cubicBezTo>
                    <a:pt x="4588" y="879"/>
                    <a:pt x="4578" y="877"/>
                    <a:pt x="4568" y="877"/>
                  </a:cubicBezTo>
                  <a:cubicBezTo>
                    <a:pt x="4526" y="877"/>
                    <a:pt x="4502" y="922"/>
                    <a:pt x="4479" y="960"/>
                  </a:cubicBezTo>
                  <a:cubicBezTo>
                    <a:pt x="4475" y="966"/>
                    <a:pt x="4470" y="969"/>
                    <a:pt x="4465" y="969"/>
                  </a:cubicBezTo>
                  <a:cubicBezTo>
                    <a:pt x="4461" y="969"/>
                    <a:pt x="4458" y="968"/>
                    <a:pt x="4455" y="966"/>
                  </a:cubicBezTo>
                  <a:cubicBezTo>
                    <a:pt x="4276" y="803"/>
                    <a:pt x="4276" y="803"/>
                    <a:pt x="4195" y="792"/>
                  </a:cubicBezTo>
                  <a:lnTo>
                    <a:pt x="4195" y="792"/>
                  </a:lnTo>
                  <a:cubicBezTo>
                    <a:pt x="4183" y="838"/>
                    <a:pt x="4218" y="855"/>
                    <a:pt x="4241" y="879"/>
                  </a:cubicBezTo>
                  <a:cubicBezTo>
                    <a:pt x="4374" y="1018"/>
                    <a:pt x="4502" y="1151"/>
                    <a:pt x="4629" y="1290"/>
                  </a:cubicBezTo>
                  <a:cubicBezTo>
                    <a:pt x="4652" y="1307"/>
                    <a:pt x="4670" y="1336"/>
                    <a:pt x="4699" y="1348"/>
                  </a:cubicBezTo>
                  <a:cubicBezTo>
                    <a:pt x="4849" y="1394"/>
                    <a:pt x="4919" y="1516"/>
                    <a:pt x="4994" y="1638"/>
                  </a:cubicBezTo>
                  <a:cubicBezTo>
                    <a:pt x="5133" y="1881"/>
                    <a:pt x="5232" y="2147"/>
                    <a:pt x="5284" y="2425"/>
                  </a:cubicBezTo>
                  <a:cubicBezTo>
                    <a:pt x="5290" y="2460"/>
                    <a:pt x="5290" y="2495"/>
                    <a:pt x="5284" y="2530"/>
                  </a:cubicBezTo>
                  <a:cubicBezTo>
                    <a:pt x="5232" y="2669"/>
                    <a:pt x="5180" y="2802"/>
                    <a:pt x="5029" y="2866"/>
                  </a:cubicBezTo>
                  <a:cubicBezTo>
                    <a:pt x="4965" y="2900"/>
                    <a:pt x="4901" y="2941"/>
                    <a:pt x="4849" y="2987"/>
                  </a:cubicBezTo>
                  <a:cubicBezTo>
                    <a:pt x="4780" y="3040"/>
                    <a:pt x="4710" y="3092"/>
                    <a:pt x="4641" y="3150"/>
                  </a:cubicBezTo>
                  <a:cubicBezTo>
                    <a:pt x="4757" y="2924"/>
                    <a:pt x="4919" y="2727"/>
                    <a:pt x="5058" y="2478"/>
                  </a:cubicBezTo>
                  <a:lnTo>
                    <a:pt x="5058" y="2478"/>
                  </a:lnTo>
                  <a:cubicBezTo>
                    <a:pt x="4977" y="2501"/>
                    <a:pt x="4913" y="2553"/>
                    <a:pt x="4872" y="2617"/>
                  </a:cubicBezTo>
                  <a:cubicBezTo>
                    <a:pt x="4859" y="2635"/>
                    <a:pt x="4852" y="2664"/>
                    <a:pt x="4822" y="2664"/>
                  </a:cubicBezTo>
                  <a:cubicBezTo>
                    <a:pt x="4813" y="2664"/>
                    <a:pt x="4804" y="2662"/>
                    <a:pt x="4791" y="2657"/>
                  </a:cubicBezTo>
                  <a:cubicBezTo>
                    <a:pt x="4770" y="2649"/>
                    <a:pt x="4751" y="2645"/>
                    <a:pt x="4735" y="2645"/>
                  </a:cubicBezTo>
                  <a:cubicBezTo>
                    <a:pt x="4687" y="2645"/>
                    <a:pt x="4667" y="2683"/>
                    <a:pt x="4693" y="2744"/>
                  </a:cubicBezTo>
                  <a:cubicBezTo>
                    <a:pt x="4733" y="2819"/>
                    <a:pt x="4693" y="2877"/>
                    <a:pt x="4658" y="2929"/>
                  </a:cubicBezTo>
                  <a:cubicBezTo>
                    <a:pt x="4507" y="3150"/>
                    <a:pt x="4374" y="3376"/>
                    <a:pt x="4264" y="3613"/>
                  </a:cubicBezTo>
                  <a:cubicBezTo>
                    <a:pt x="4224" y="3688"/>
                    <a:pt x="4206" y="3775"/>
                    <a:pt x="4212" y="3862"/>
                  </a:cubicBezTo>
                  <a:cubicBezTo>
                    <a:pt x="4247" y="4065"/>
                    <a:pt x="4276" y="4262"/>
                    <a:pt x="4305" y="4459"/>
                  </a:cubicBezTo>
                  <a:cubicBezTo>
                    <a:pt x="4328" y="4586"/>
                    <a:pt x="4328" y="4714"/>
                    <a:pt x="4316" y="4841"/>
                  </a:cubicBezTo>
                  <a:cubicBezTo>
                    <a:pt x="4264" y="5160"/>
                    <a:pt x="4282" y="5490"/>
                    <a:pt x="4374" y="5797"/>
                  </a:cubicBezTo>
                  <a:cubicBezTo>
                    <a:pt x="4438" y="6041"/>
                    <a:pt x="4444" y="6295"/>
                    <a:pt x="4392" y="6545"/>
                  </a:cubicBezTo>
                  <a:cubicBezTo>
                    <a:pt x="4316" y="6394"/>
                    <a:pt x="4253" y="6249"/>
                    <a:pt x="4195" y="6093"/>
                  </a:cubicBezTo>
                  <a:cubicBezTo>
                    <a:pt x="4108" y="5901"/>
                    <a:pt x="4067" y="5687"/>
                    <a:pt x="3922" y="5519"/>
                  </a:cubicBezTo>
                  <a:cubicBezTo>
                    <a:pt x="3859" y="5450"/>
                    <a:pt x="3830" y="5380"/>
                    <a:pt x="3922" y="5293"/>
                  </a:cubicBezTo>
                  <a:cubicBezTo>
                    <a:pt x="3992" y="5224"/>
                    <a:pt x="3946" y="5148"/>
                    <a:pt x="3847" y="5148"/>
                  </a:cubicBezTo>
                  <a:cubicBezTo>
                    <a:pt x="3839" y="5148"/>
                    <a:pt x="3830" y="5151"/>
                    <a:pt x="3820" y="5151"/>
                  </a:cubicBezTo>
                  <a:cubicBezTo>
                    <a:pt x="3808" y="5151"/>
                    <a:pt x="3794" y="5147"/>
                    <a:pt x="3778" y="5131"/>
                  </a:cubicBezTo>
                  <a:cubicBezTo>
                    <a:pt x="3766" y="4893"/>
                    <a:pt x="3806" y="4656"/>
                    <a:pt x="3899" y="4436"/>
                  </a:cubicBezTo>
                  <a:cubicBezTo>
                    <a:pt x="3974" y="4262"/>
                    <a:pt x="3986" y="4059"/>
                    <a:pt x="3917" y="3885"/>
                  </a:cubicBezTo>
                  <a:cubicBezTo>
                    <a:pt x="3812" y="3532"/>
                    <a:pt x="3783" y="3167"/>
                    <a:pt x="3830" y="2802"/>
                  </a:cubicBezTo>
                  <a:cubicBezTo>
                    <a:pt x="3847" y="2675"/>
                    <a:pt x="3841" y="2541"/>
                    <a:pt x="3818" y="2414"/>
                  </a:cubicBezTo>
                  <a:cubicBezTo>
                    <a:pt x="3795" y="2269"/>
                    <a:pt x="3795" y="2118"/>
                    <a:pt x="3812" y="1979"/>
                  </a:cubicBezTo>
                  <a:cubicBezTo>
                    <a:pt x="3835" y="1788"/>
                    <a:pt x="3876" y="1597"/>
                    <a:pt x="3934" y="1417"/>
                  </a:cubicBezTo>
                  <a:cubicBezTo>
                    <a:pt x="3951" y="1365"/>
                    <a:pt x="3986" y="1313"/>
                    <a:pt x="3940" y="1261"/>
                  </a:cubicBezTo>
                  <a:lnTo>
                    <a:pt x="3940" y="1261"/>
                  </a:lnTo>
                  <a:cubicBezTo>
                    <a:pt x="3928" y="1267"/>
                    <a:pt x="3917" y="1273"/>
                    <a:pt x="3911" y="1278"/>
                  </a:cubicBezTo>
                  <a:cubicBezTo>
                    <a:pt x="3870" y="1348"/>
                    <a:pt x="3841" y="1423"/>
                    <a:pt x="3824" y="1504"/>
                  </a:cubicBezTo>
                  <a:cubicBezTo>
                    <a:pt x="3815" y="1531"/>
                    <a:pt x="3806" y="1558"/>
                    <a:pt x="3778" y="1558"/>
                  </a:cubicBezTo>
                  <a:cubicBezTo>
                    <a:pt x="3770" y="1558"/>
                    <a:pt x="3760" y="1556"/>
                    <a:pt x="3749" y="1551"/>
                  </a:cubicBezTo>
                  <a:cubicBezTo>
                    <a:pt x="3741" y="1545"/>
                    <a:pt x="3733" y="1543"/>
                    <a:pt x="3725" y="1543"/>
                  </a:cubicBezTo>
                  <a:cubicBezTo>
                    <a:pt x="3706" y="1543"/>
                    <a:pt x="3687" y="1556"/>
                    <a:pt x="3679" y="1580"/>
                  </a:cubicBezTo>
                  <a:cubicBezTo>
                    <a:pt x="3667" y="1609"/>
                    <a:pt x="3679" y="1638"/>
                    <a:pt x="3708" y="1655"/>
                  </a:cubicBezTo>
                  <a:cubicBezTo>
                    <a:pt x="3772" y="1707"/>
                    <a:pt x="3789" y="1782"/>
                    <a:pt x="3731" y="1829"/>
                  </a:cubicBezTo>
                  <a:cubicBezTo>
                    <a:pt x="3644" y="1892"/>
                    <a:pt x="3650" y="1945"/>
                    <a:pt x="3708" y="2014"/>
                  </a:cubicBezTo>
                  <a:cubicBezTo>
                    <a:pt x="3714" y="2026"/>
                    <a:pt x="3720" y="2043"/>
                    <a:pt x="3714" y="2060"/>
                  </a:cubicBezTo>
                  <a:cubicBezTo>
                    <a:pt x="3696" y="2304"/>
                    <a:pt x="3760" y="2553"/>
                    <a:pt x="3731" y="2796"/>
                  </a:cubicBezTo>
                  <a:cubicBezTo>
                    <a:pt x="3714" y="2953"/>
                    <a:pt x="3708" y="3109"/>
                    <a:pt x="3720" y="3265"/>
                  </a:cubicBezTo>
                  <a:cubicBezTo>
                    <a:pt x="3720" y="3289"/>
                    <a:pt x="3725" y="3318"/>
                    <a:pt x="3691" y="3323"/>
                  </a:cubicBezTo>
                  <a:cubicBezTo>
                    <a:pt x="3563" y="3086"/>
                    <a:pt x="3418" y="2860"/>
                    <a:pt x="3256" y="2646"/>
                  </a:cubicBezTo>
                  <a:cubicBezTo>
                    <a:pt x="3216" y="2599"/>
                    <a:pt x="3187" y="2547"/>
                    <a:pt x="3181" y="2489"/>
                  </a:cubicBezTo>
                  <a:cubicBezTo>
                    <a:pt x="3169" y="2379"/>
                    <a:pt x="3146" y="2275"/>
                    <a:pt x="3134" y="2171"/>
                  </a:cubicBezTo>
                  <a:cubicBezTo>
                    <a:pt x="3123" y="2043"/>
                    <a:pt x="3065" y="1916"/>
                    <a:pt x="3123" y="1782"/>
                  </a:cubicBezTo>
                  <a:cubicBezTo>
                    <a:pt x="3129" y="1759"/>
                    <a:pt x="3117" y="1730"/>
                    <a:pt x="3094" y="1719"/>
                  </a:cubicBezTo>
                  <a:cubicBezTo>
                    <a:pt x="3030" y="1678"/>
                    <a:pt x="3030" y="1609"/>
                    <a:pt x="3013" y="1545"/>
                  </a:cubicBezTo>
                  <a:cubicBezTo>
                    <a:pt x="2972" y="1388"/>
                    <a:pt x="2955" y="1226"/>
                    <a:pt x="2961" y="1064"/>
                  </a:cubicBezTo>
                  <a:cubicBezTo>
                    <a:pt x="2972" y="994"/>
                    <a:pt x="2955" y="925"/>
                    <a:pt x="2914" y="867"/>
                  </a:cubicBezTo>
                  <a:cubicBezTo>
                    <a:pt x="2851" y="971"/>
                    <a:pt x="2874" y="1070"/>
                    <a:pt x="2862" y="1157"/>
                  </a:cubicBezTo>
                  <a:cubicBezTo>
                    <a:pt x="2856" y="1232"/>
                    <a:pt x="2903" y="1313"/>
                    <a:pt x="2810" y="1377"/>
                  </a:cubicBezTo>
                  <a:cubicBezTo>
                    <a:pt x="2775" y="1406"/>
                    <a:pt x="2798" y="1470"/>
                    <a:pt x="2839" y="1493"/>
                  </a:cubicBezTo>
                  <a:cubicBezTo>
                    <a:pt x="2903" y="1539"/>
                    <a:pt x="2937" y="1609"/>
                    <a:pt x="2943" y="1690"/>
                  </a:cubicBezTo>
                  <a:cubicBezTo>
                    <a:pt x="2955" y="1806"/>
                    <a:pt x="3001" y="1904"/>
                    <a:pt x="3019" y="2020"/>
                  </a:cubicBezTo>
                  <a:cubicBezTo>
                    <a:pt x="3048" y="2130"/>
                    <a:pt x="3059" y="2240"/>
                    <a:pt x="3059" y="2356"/>
                  </a:cubicBezTo>
                  <a:lnTo>
                    <a:pt x="2717" y="2031"/>
                  </a:lnTo>
                  <a:cubicBezTo>
                    <a:pt x="2555" y="1875"/>
                    <a:pt x="2381" y="1742"/>
                    <a:pt x="2190" y="1626"/>
                  </a:cubicBezTo>
                  <a:cubicBezTo>
                    <a:pt x="2121" y="1574"/>
                    <a:pt x="2034" y="1545"/>
                    <a:pt x="1953" y="1539"/>
                  </a:cubicBezTo>
                  <a:cubicBezTo>
                    <a:pt x="1906" y="1539"/>
                    <a:pt x="1866" y="1545"/>
                    <a:pt x="1860" y="1597"/>
                  </a:cubicBezTo>
                  <a:cubicBezTo>
                    <a:pt x="1848" y="1643"/>
                    <a:pt x="1889" y="1655"/>
                    <a:pt x="1924" y="1667"/>
                  </a:cubicBezTo>
                  <a:cubicBezTo>
                    <a:pt x="2011" y="1695"/>
                    <a:pt x="2092" y="1736"/>
                    <a:pt x="2167" y="1794"/>
                  </a:cubicBezTo>
                  <a:cubicBezTo>
                    <a:pt x="2196" y="1806"/>
                    <a:pt x="2213" y="1840"/>
                    <a:pt x="2207" y="1875"/>
                  </a:cubicBezTo>
                  <a:cubicBezTo>
                    <a:pt x="2207" y="1954"/>
                    <a:pt x="2224" y="1990"/>
                    <a:pt x="2275" y="1990"/>
                  </a:cubicBezTo>
                  <a:cubicBezTo>
                    <a:pt x="2291" y="1990"/>
                    <a:pt x="2311" y="1986"/>
                    <a:pt x="2335" y="1979"/>
                  </a:cubicBezTo>
                  <a:cubicBezTo>
                    <a:pt x="2349" y="1974"/>
                    <a:pt x="2364" y="1971"/>
                    <a:pt x="2379" y="1971"/>
                  </a:cubicBezTo>
                  <a:cubicBezTo>
                    <a:pt x="2412" y="1971"/>
                    <a:pt x="2444" y="1984"/>
                    <a:pt x="2468" y="2008"/>
                  </a:cubicBezTo>
                  <a:cubicBezTo>
                    <a:pt x="2549" y="2072"/>
                    <a:pt x="2636" y="2142"/>
                    <a:pt x="2717" y="2205"/>
                  </a:cubicBezTo>
                  <a:cubicBezTo>
                    <a:pt x="2885" y="2333"/>
                    <a:pt x="3030" y="2495"/>
                    <a:pt x="3140" y="2675"/>
                  </a:cubicBezTo>
                  <a:cubicBezTo>
                    <a:pt x="3291" y="2929"/>
                    <a:pt x="3424" y="3190"/>
                    <a:pt x="3540" y="3457"/>
                  </a:cubicBezTo>
                  <a:cubicBezTo>
                    <a:pt x="3679" y="3735"/>
                    <a:pt x="3720" y="4053"/>
                    <a:pt x="3656" y="4355"/>
                  </a:cubicBezTo>
                  <a:cubicBezTo>
                    <a:pt x="3609" y="4586"/>
                    <a:pt x="3586" y="4818"/>
                    <a:pt x="3586" y="5050"/>
                  </a:cubicBezTo>
                  <a:cubicBezTo>
                    <a:pt x="3592" y="5102"/>
                    <a:pt x="3586" y="5154"/>
                    <a:pt x="3557" y="5200"/>
                  </a:cubicBezTo>
                  <a:cubicBezTo>
                    <a:pt x="3505" y="5143"/>
                    <a:pt x="3453" y="5090"/>
                    <a:pt x="3401" y="5032"/>
                  </a:cubicBezTo>
                  <a:cubicBezTo>
                    <a:pt x="3331" y="4951"/>
                    <a:pt x="3233" y="4888"/>
                    <a:pt x="3221" y="4766"/>
                  </a:cubicBezTo>
                  <a:cubicBezTo>
                    <a:pt x="3221" y="4731"/>
                    <a:pt x="3187" y="4714"/>
                    <a:pt x="3158" y="4708"/>
                  </a:cubicBezTo>
                  <a:cubicBezTo>
                    <a:pt x="3123" y="4702"/>
                    <a:pt x="3094" y="4679"/>
                    <a:pt x="3071" y="4650"/>
                  </a:cubicBezTo>
                  <a:cubicBezTo>
                    <a:pt x="2781" y="4291"/>
                    <a:pt x="2515" y="3914"/>
                    <a:pt x="2265" y="3520"/>
                  </a:cubicBezTo>
                  <a:cubicBezTo>
                    <a:pt x="2219" y="3439"/>
                    <a:pt x="2155" y="3376"/>
                    <a:pt x="2074" y="3335"/>
                  </a:cubicBezTo>
                  <a:cubicBezTo>
                    <a:pt x="1692" y="3115"/>
                    <a:pt x="1344" y="2848"/>
                    <a:pt x="1037" y="2530"/>
                  </a:cubicBezTo>
                  <a:cubicBezTo>
                    <a:pt x="933" y="2443"/>
                    <a:pt x="898" y="2298"/>
                    <a:pt x="956" y="2171"/>
                  </a:cubicBezTo>
                  <a:cubicBezTo>
                    <a:pt x="997" y="2049"/>
                    <a:pt x="991" y="2026"/>
                    <a:pt x="887" y="1962"/>
                  </a:cubicBezTo>
                  <a:cubicBezTo>
                    <a:pt x="811" y="1927"/>
                    <a:pt x="759" y="1846"/>
                    <a:pt x="765" y="1759"/>
                  </a:cubicBezTo>
                  <a:cubicBezTo>
                    <a:pt x="765" y="1695"/>
                    <a:pt x="753" y="1614"/>
                    <a:pt x="666" y="1609"/>
                  </a:cubicBezTo>
                  <a:cubicBezTo>
                    <a:pt x="661" y="1608"/>
                    <a:pt x="655" y="1607"/>
                    <a:pt x="650" y="1607"/>
                  </a:cubicBezTo>
                  <a:cubicBezTo>
                    <a:pt x="583" y="1607"/>
                    <a:pt x="567" y="1677"/>
                    <a:pt x="556" y="1736"/>
                  </a:cubicBezTo>
                  <a:cubicBezTo>
                    <a:pt x="556" y="1736"/>
                    <a:pt x="545" y="1742"/>
                    <a:pt x="533" y="1748"/>
                  </a:cubicBezTo>
                  <a:cubicBezTo>
                    <a:pt x="429" y="1690"/>
                    <a:pt x="348" y="1609"/>
                    <a:pt x="290" y="1504"/>
                  </a:cubicBezTo>
                  <a:cubicBezTo>
                    <a:pt x="238" y="1533"/>
                    <a:pt x="255" y="1574"/>
                    <a:pt x="261" y="1603"/>
                  </a:cubicBezTo>
                  <a:cubicBezTo>
                    <a:pt x="284" y="1649"/>
                    <a:pt x="313" y="1695"/>
                    <a:pt x="348" y="1724"/>
                  </a:cubicBezTo>
                  <a:cubicBezTo>
                    <a:pt x="475" y="1846"/>
                    <a:pt x="614" y="1945"/>
                    <a:pt x="765" y="2026"/>
                  </a:cubicBezTo>
                  <a:cubicBezTo>
                    <a:pt x="805" y="2055"/>
                    <a:pt x="875" y="2072"/>
                    <a:pt x="858" y="2136"/>
                  </a:cubicBezTo>
                  <a:cubicBezTo>
                    <a:pt x="834" y="2211"/>
                    <a:pt x="881" y="2310"/>
                    <a:pt x="794" y="2368"/>
                  </a:cubicBezTo>
                  <a:cubicBezTo>
                    <a:pt x="753" y="2396"/>
                    <a:pt x="719" y="2425"/>
                    <a:pt x="736" y="2478"/>
                  </a:cubicBezTo>
                  <a:cubicBezTo>
                    <a:pt x="747" y="2526"/>
                    <a:pt x="792" y="2559"/>
                    <a:pt x="840" y="2559"/>
                  </a:cubicBezTo>
                  <a:cubicBezTo>
                    <a:pt x="844" y="2559"/>
                    <a:pt x="848" y="2559"/>
                    <a:pt x="852" y="2559"/>
                  </a:cubicBezTo>
                  <a:cubicBezTo>
                    <a:pt x="858" y="2558"/>
                    <a:pt x="863" y="2558"/>
                    <a:pt x="869" y="2558"/>
                  </a:cubicBezTo>
                  <a:cubicBezTo>
                    <a:pt x="908" y="2558"/>
                    <a:pt x="942" y="2575"/>
                    <a:pt x="968" y="2605"/>
                  </a:cubicBezTo>
                  <a:cubicBezTo>
                    <a:pt x="1130" y="2790"/>
                    <a:pt x="1309" y="2964"/>
                    <a:pt x="1501" y="3121"/>
                  </a:cubicBezTo>
                  <a:cubicBezTo>
                    <a:pt x="1535" y="3155"/>
                    <a:pt x="1576" y="3184"/>
                    <a:pt x="1605" y="3219"/>
                  </a:cubicBezTo>
                  <a:cubicBezTo>
                    <a:pt x="1443" y="3179"/>
                    <a:pt x="1286" y="3126"/>
                    <a:pt x="1130" y="3092"/>
                  </a:cubicBezTo>
                  <a:cubicBezTo>
                    <a:pt x="1141" y="2976"/>
                    <a:pt x="1118" y="2918"/>
                    <a:pt x="1060" y="2912"/>
                  </a:cubicBezTo>
                  <a:cubicBezTo>
                    <a:pt x="950" y="2912"/>
                    <a:pt x="1020" y="3011"/>
                    <a:pt x="991" y="3063"/>
                  </a:cubicBezTo>
                  <a:cubicBezTo>
                    <a:pt x="724" y="3016"/>
                    <a:pt x="458" y="2982"/>
                    <a:pt x="209" y="2872"/>
                  </a:cubicBezTo>
                  <a:cubicBezTo>
                    <a:pt x="162" y="2854"/>
                    <a:pt x="116" y="2837"/>
                    <a:pt x="64" y="2825"/>
                  </a:cubicBezTo>
                  <a:cubicBezTo>
                    <a:pt x="54" y="2822"/>
                    <a:pt x="43" y="2817"/>
                    <a:pt x="33" y="2817"/>
                  </a:cubicBezTo>
                  <a:cubicBezTo>
                    <a:pt x="25" y="2817"/>
                    <a:pt x="17" y="2820"/>
                    <a:pt x="12" y="2831"/>
                  </a:cubicBezTo>
                  <a:cubicBezTo>
                    <a:pt x="0" y="2854"/>
                    <a:pt x="12" y="2883"/>
                    <a:pt x="35" y="2895"/>
                  </a:cubicBezTo>
                  <a:cubicBezTo>
                    <a:pt x="139" y="2958"/>
                    <a:pt x="249" y="3005"/>
                    <a:pt x="365" y="3040"/>
                  </a:cubicBezTo>
                  <a:cubicBezTo>
                    <a:pt x="562" y="3092"/>
                    <a:pt x="759" y="3126"/>
                    <a:pt x="962" y="3161"/>
                  </a:cubicBezTo>
                  <a:cubicBezTo>
                    <a:pt x="1153" y="3184"/>
                    <a:pt x="1338" y="3242"/>
                    <a:pt x="1512" y="3318"/>
                  </a:cubicBezTo>
                  <a:cubicBezTo>
                    <a:pt x="1669" y="3393"/>
                    <a:pt x="1825" y="3457"/>
                    <a:pt x="1924" y="3613"/>
                  </a:cubicBezTo>
                  <a:cubicBezTo>
                    <a:pt x="1941" y="3642"/>
                    <a:pt x="1970" y="3659"/>
                    <a:pt x="1999" y="3671"/>
                  </a:cubicBezTo>
                  <a:cubicBezTo>
                    <a:pt x="2213" y="3752"/>
                    <a:pt x="2352" y="3920"/>
                    <a:pt x="2474" y="4111"/>
                  </a:cubicBezTo>
                  <a:cubicBezTo>
                    <a:pt x="2781" y="4598"/>
                    <a:pt x="3134" y="5050"/>
                    <a:pt x="3523" y="5467"/>
                  </a:cubicBezTo>
                  <a:cubicBezTo>
                    <a:pt x="3581" y="5525"/>
                    <a:pt x="3627" y="5600"/>
                    <a:pt x="3656" y="5681"/>
                  </a:cubicBezTo>
                  <a:cubicBezTo>
                    <a:pt x="3691" y="5797"/>
                    <a:pt x="3725" y="5913"/>
                    <a:pt x="3772" y="6023"/>
                  </a:cubicBezTo>
                  <a:cubicBezTo>
                    <a:pt x="3905" y="6324"/>
                    <a:pt x="4038" y="6626"/>
                    <a:pt x="4177" y="6921"/>
                  </a:cubicBezTo>
                  <a:cubicBezTo>
                    <a:pt x="4270" y="7118"/>
                    <a:pt x="4334" y="7327"/>
                    <a:pt x="4363" y="7547"/>
                  </a:cubicBezTo>
                  <a:cubicBezTo>
                    <a:pt x="4374" y="7593"/>
                    <a:pt x="4374" y="7645"/>
                    <a:pt x="4351" y="7692"/>
                  </a:cubicBezTo>
                  <a:cubicBezTo>
                    <a:pt x="4218" y="7976"/>
                    <a:pt x="4125" y="8283"/>
                    <a:pt x="4079" y="8595"/>
                  </a:cubicBezTo>
                  <a:cubicBezTo>
                    <a:pt x="4092" y="8623"/>
                    <a:pt x="4104" y="8633"/>
                    <a:pt x="4117" y="8633"/>
                  </a:cubicBezTo>
                  <a:cubicBezTo>
                    <a:pt x="4139" y="8633"/>
                    <a:pt x="4161" y="8604"/>
                    <a:pt x="4183" y="8590"/>
                  </a:cubicBezTo>
                  <a:cubicBezTo>
                    <a:pt x="4229" y="8543"/>
                    <a:pt x="4270" y="8485"/>
                    <a:pt x="4299" y="8422"/>
                  </a:cubicBezTo>
                  <a:cubicBezTo>
                    <a:pt x="4339" y="8340"/>
                    <a:pt x="4363" y="8254"/>
                    <a:pt x="4397" y="8167"/>
                  </a:cubicBezTo>
                  <a:cubicBezTo>
                    <a:pt x="4554" y="7755"/>
                    <a:pt x="4681" y="7338"/>
                    <a:pt x="4647" y="6892"/>
                  </a:cubicBezTo>
                  <a:cubicBezTo>
                    <a:pt x="4641" y="6788"/>
                    <a:pt x="4623" y="6678"/>
                    <a:pt x="4675" y="6579"/>
                  </a:cubicBezTo>
                  <a:cubicBezTo>
                    <a:pt x="4693" y="6510"/>
                    <a:pt x="4693" y="6440"/>
                    <a:pt x="4681" y="6371"/>
                  </a:cubicBezTo>
                  <a:cubicBezTo>
                    <a:pt x="4670" y="6110"/>
                    <a:pt x="4577" y="5867"/>
                    <a:pt x="4560" y="5606"/>
                  </a:cubicBezTo>
                  <a:cubicBezTo>
                    <a:pt x="4525" y="5056"/>
                    <a:pt x="4519" y="4499"/>
                    <a:pt x="4421" y="3949"/>
                  </a:cubicBezTo>
                  <a:cubicBezTo>
                    <a:pt x="4403" y="3839"/>
                    <a:pt x="4438" y="3723"/>
                    <a:pt x="4513" y="3642"/>
                  </a:cubicBezTo>
                  <a:cubicBezTo>
                    <a:pt x="4548" y="3607"/>
                    <a:pt x="4583" y="3567"/>
                    <a:pt x="4606" y="3520"/>
                  </a:cubicBezTo>
                  <a:cubicBezTo>
                    <a:pt x="4728" y="3219"/>
                    <a:pt x="5012" y="3103"/>
                    <a:pt x="5284" y="2935"/>
                  </a:cubicBezTo>
                  <a:lnTo>
                    <a:pt x="5284" y="2935"/>
                  </a:lnTo>
                  <a:cubicBezTo>
                    <a:pt x="5243" y="3092"/>
                    <a:pt x="5214" y="3248"/>
                    <a:pt x="5191" y="3405"/>
                  </a:cubicBezTo>
                  <a:cubicBezTo>
                    <a:pt x="5151" y="3741"/>
                    <a:pt x="5133" y="4082"/>
                    <a:pt x="5272" y="4401"/>
                  </a:cubicBezTo>
                  <a:cubicBezTo>
                    <a:pt x="5417" y="4737"/>
                    <a:pt x="5550" y="5079"/>
                    <a:pt x="5689" y="5415"/>
                  </a:cubicBezTo>
                  <a:cubicBezTo>
                    <a:pt x="5741" y="5525"/>
                    <a:pt x="5747" y="5658"/>
                    <a:pt x="5695" y="5774"/>
                  </a:cubicBezTo>
                  <a:cubicBezTo>
                    <a:pt x="5602" y="5971"/>
                    <a:pt x="5568" y="6191"/>
                    <a:pt x="5591" y="6411"/>
                  </a:cubicBezTo>
                  <a:cubicBezTo>
                    <a:pt x="5614" y="6637"/>
                    <a:pt x="5649" y="6863"/>
                    <a:pt x="5695" y="7083"/>
                  </a:cubicBezTo>
                  <a:cubicBezTo>
                    <a:pt x="5817" y="7564"/>
                    <a:pt x="5962" y="8039"/>
                    <a:pt x="5973" y="8537"/>
                  </a:cubicBezTo>
                  <a:cubicBezTo>
                    <a:pt x="5985" y="8902"/>
                    <a:pt x="6014" y="9273"/>
                    <a:pt x="5846" y="9609"/>
                  </a:cubicBezTo>
                  <a:cubicBezTo>
                    <a:pt x="5585" y="10119"/>
                    <a:pt x="5400" y="10664"/>
                    <a:pt x="5191" y="11191"/>
                  </a:cubicBezTo>
                  <a:cubicBezTo>
                    <a:pt x="5168" y="11243"/>
                    <a:pt x="5156" y="11295"/>
                    <a:pt x="5156" y="11353"/>
                  </a:cubicBezTo>
                  <a:cubicBezTo>
                    <a:pt x="5162" y="11417"/>
                    <a:pt x="5174" y="11481"/>
                    <a:pt x="5191" y="11544"/>
                  </a:cubicBezTo>
                  <a:cubicBezTo>
                    <a:pt x="5228" y="11639"/>
                    <a:pt x="5280" y="11720"/>
                    <a:pt x="5390" y="11720"/>
                  </a:cubicBezTo>
                  <a:cubicBezTo>
                    <a:pt x="5400" y="11720"/>
                    <a:pt x="5411" y="11720"/>
                    <a:pt x="5423" y="11718"/>
                  </a:cubicBezTo>
                  <a:cubicBezTo>
                    <a:pt x="5498" y="11672"/>
                    <a:pt x="5504" y="11591"/>
                    <a:pt x="5510" y="11515"/>
                  </a:cubicBezTo>
                  <a:cubicBezTo>
                    <a:pt x="5550" y="11202"/>
                    <a:pt x="5637" y="10901"/>
                    <a:pt x="5770" y="10617"/>
                  </a:cubicBezTo>
                  <a:cubicBezTo>
                    <a:pt x="5898" y="10339"/>
                    <a:pt x="6031" y="10061"/>
                    <a:pt x="6130" y="9771"/>
                  </a:cubicBezTo>
                  <a:cubicBezTo>
                    <a:pt x="6164" y="9650"/>
                    <a:pt x="6217" y="9540"/>
                    <a:pt x="6286" y="9441"/>
                  </a:cubicBezTo>
                  <a:cubicBezTo>
                    <a:pt x="6379" y="9314"/>
                    <a:pt x="6414" y="9152"/>
                    <a:pt x="6385" y="8995"/>
                  </a:cubicBezTo>
                  <a:cubicBezTo>
                    <a:pt x="6315" y="8514"/>
                    <a:pt x="6338" y="8039"/>
                    <a:pt x="6373" y="7558"/>
                  </a:cubicBezTo>
                  <a:cubicBezTo>
                    <a:pt x="6390" y="7350"/>
                    <a:pt x="6344" y="7141"/>
                    <a:pt x="6246" y="6962"/>
                  </a:cubicBezTo>
                  <a:cubicBezTo>
                    <a:pt x="6205" y="6886"/>
                    <a:pt x="6159" y="6811"/>
                    <a:pt x="6112" y="6742"/>
                  </a:cubicBezTo>
                  <a:lnTo>
                    <a:pt x="6112" y="6742"/>
                  </a:lnTo>
                  <a:cubicBezTo>
                    <a:pt x="6199" y="6857"/>
                    <a:pt x="6269" y="6985"/>
                    <a:pt x="6321" y="7124"/>
                  </a:cubicBezTo>
                  <a:cubicBezTo>
                    <a:pt x="6489" y="7686"/>
                    <a:pt x="6634" y="8254"/>
                    <a:pt x="6668" y="8839"/>
                  </a:cubicBezTo>
                  <a:cubicBezTo>
                    <a:pt x="6663" y="8984"/>
                    <a:pt x="6680" y="9123"/>
                    <a:pt x="6726" y="9256"/>
                  </a:cubicBezTo>
                  <a:cubicBezTo>
                    <a:pt x="6775" y="9295"/>
                    <a:pt x="6815" y="9316"/>
                    <a:pt x="6852" y="9316"/>
                  </a:cubicBezTo>
                  <a:cubicBezTo>
                    <a:pt x="6913" y="9316"/>
                    <a:pt x="6962" y="9261"/>
                    <a:pt x="7016" y="9146"/>
                  </a:cubicBezTo>
                  <a:cubicBezTo>
                    <a:pt x="7028" y="9123"/>
                    <a:pt x="7033" y="9099"/>
                    <a:pt x="7033" y="9070"/>
                  </a:cubicBezTo>
                  <a:cubicBezTo>
                    <a:pt x="7103" y="8514"/>
                    <a:pt x="7068" y="7947"/>
                    <a:pt x="7120" y="7390"/>
                  </a:cubicBezTo>
                  <a:cubicBezTo>
                    <a:pt x="7120" y="7351"/>
                    <a:pt x="7147" y="7286"/>
                    <a:pt x="7067" y="7286"/>
                  </a:cubicBezTo>
                  <a:cubicBezTo>
                    <a:pt x="7064" y="7286"/>
                    <a:pt x="7060" y="7286"/>
                    <a:pt x="7057" y="7286"/>
                  </a:cubicBezTo>
                  <a:cubicBezTo>
                    <a:pt x="7016" y="7321"/>
                    <a:pt x="6970" y="7350"/>
                    <a:pt x="6912" y="7356"/>
                  </a:cubicBezTo>
                  <a:cubicBezTo>
                    <a:pt x="6901" y="7358"/>
                    <a:pt x="6890" y="7359"/>
                    <a:pt x="6880" y="7359"/>
                  </a:cubicBezTo>
                  <a:cubicBezTo>
                    <a:pt x="6816" y="7359"/>
                    <a:pt x="6758" y="7316"/>
                    <a:pt x="6738" y="7251"/>
                  </a:cubicBezTo>
                  <a:cubicBezTo>
                    <a:pt x="6663" y="6991"/>
                    <a:pt x="6529" y="6747"/>
                    <a:pt x="6344" y="6545"/>
                  </a:cubicBezTo>
                  <a:cubicBezTo>
                    <a:pt x="6292" y="6475"/>
                    <a:pt x="6251" y="6400"/>
                    <a:pt x="6234" y="6313"/>
                  </a:cubicBezTo>
                  <a:cubicBezTo>
                    <a:pt x="6188" y="6110"/>
                    <a:pt x="6141" y="5907"/>
                    <a:pt x="6089" y="5710"/>
                  </a:cubicBezTo>
                  <a:cubicBezTo>
                    <a:pt x="6060" y="5623"/>
                    <a:pt x="6066" y="5531"/>
                    <a:pt x="6095" y="5444"/>
                  </a:cubicBezTo>
                  <a:cubicBezTo>
                    <a:pt x="6205" y="5137"/>
                    <a:pt x="6315" y="4835"/>
                    <a:pt x="6442" y="4534"/>
                  </a:cubicBezTo>
                  <a:cubicBezTo>
                    <a:pt x="6495" y="4413"/>
                    <a:pt x="6535" y="4291"/>
                    <a:pt x="6570" y="4163"/>
                  </a:cubicBezTo>
                  <a:cubicBezTo>
                    <a:pt x="6622" y="3955"/>
                    <a:pt x="6715" y="3787"/>
                    <a:pt x="6923" y="3694"/>
                  </a:cubicBezTo>
                  <a:cubicBezTo>
                    <a:pt x="7010" y="3654"/>
                    <a:pt x="7033" y="3578"/>
                    <a:pt x="6970" y="3509"/>
                  </a:cubicBezTo>
                  <a:cubicBezTo>
                    <a:pt x="6947" y="3480"/>
                    <a:pt x="6941" y="3445"/>
                    <a:pt x="6952" y="3410"/>
                  </a:cubicBezTo>
                  <a:cubicBezTo>
                    <a:pt x="6987" y="3306"/>
                    <a:pt x="7039" y="3208"/>
                    <a:pt x="7097" y="3115"/>
                  </a:cubicBezTo>
                  <a:cubicBezTo>
                    <a:pt x="7225" y="2912"/>
                    <a:pt x="7381" y="2727"/>
                    <a:pt x="7549" y="2559"/>
                  </a:cubicBezTo>
                  <a:cubicBezTo>
                    <a:pt x="7653" y="2460"/>
                    <a:pt x="7752" y="2350"/>
                    <a:pt x="7856" y="2246"/>
                  </a:cubicBezTo>
                  <a:cubicBezTo>
                    <a:pt x="7902" y="2211"/>
                    <a:pt x="7920" y="2153"/>
                    <a:pt x="7908" y="2101"/>
                  </a:cubicBezTo>
                  <a:cubicBezTo>
                    <a:pt x="7902" y="2066"/>
                    <a:pt x="7885" y="2043"/>
                    <a:pt x="7850" y="2043"/>
                  </a:cubicBezTo>
                  <a:cubicBezTo>
                    <a:pt x="7848" y="2042"/>
                    <a:pt x="7845" y="2042"/>
                    <a:pt x="7843" y="2042"/>
                  </a:cubicBezTo>
                  <a:cubicBezTo>
                    <a:pt x="7823" y="2042"/>
                    <a:pt x="7804" y="2063"/>
                    <a:pt x="7804" y="2089"/>
                  </a:cubicBezTo>
                  <a:cubicBezTo>
                    <a:pt x="7810" y="2171"/>
                    <a:pt x="7746" y="2199"/>
                    <a:pt x="7700" y="2246"/>
                  </a:cubicBezTo>
                  <a:cubicBezTo>
                    <a:pt x="7427" y="2489"/>
                    <a:pt x="7190" y="2767"/>
                    <a:pt x="6987" y="3069"/>
                  </a:cubicBezTo>
                  <a:cubicBezTo>
                    <a:pt x="6975" y="3092"/>
                    <a:pt x="6970" y="3121"/>
                    <a:pt x="6923" y="3126"/>
                  </a:cubicBezTo>
                  <a:cubicBezTo>
                    <a:pt x="6935" y="3045"/>
                    <a:pt x="6947" y="2970"/>
                    <a:pt x="6958" y="2895"/>
                  </a:cubicBezTo>
                  <a:cubicBezTo>
                    <a:pt x="6981" y="2767"/>
                    <a:pt x="6999" y="2634"/>
                    <a:pt x="6999" y="2501"/>
                  </a:cubicBezTo>
                  <a:cubicBezTo>
                    <a:pt x="6987" y="2292"/>
                    <a:pt x="7062" y="2107"/>
                    <a:pt x="7161" y="1927"/>
                  </a:cubicBezTo>
                  <a:cubicBezTo>
                    <a:pt x="7323" y="1632"/>
                    <a:pt x="7590" y="1446"/>
                    <a:pt x="7850" y="1261"/>
                  </a:cubicBezTo>
                  <a:cubicBezTo>
                    <a:pt x="7899" y="1225"/>
                    <a:pt x="7956" y="1177"/>
                    <a:pt x="8023" y="1177"/>
                  </a:cubicBezTo>
                  <a:cubicBezTo>
                    <a:pt x="8052" y="1177"/>
                    <a:pt x="8083" y="1186"/>
                    <a:pt x="8117" y="1209"/>
                  </a:cubicBezTo>
                  <a:cubicBezTo>
                    <a:pt x="8132" y="1216"/>
                    <a:pt x="8148" y="1219"/>
                    <a:pt x="8163" y="1219"/>
                  </a:cubicBezTo>
                  <a:cubicBezTo>
                    <a:pt x="8199" y="1219"/>
                    <a:pt x="8232" y="1199"/>
                    <a:pt x="8244" y="1162"/>
                  </a:cubicBezTo>
                  <a:cubicBezTo>
                    <a:pt x="8273" y="1116"/>
                    <a:pt x="8244" y="1081"/>
                    <a:pt x="8209" y="1064"/>
                  </a:cubicBezTo>
                  <a:cubicBezTo>
                    <a:pt x="8169" y="1041"/>
                    <a:pt x="8181" y="1006"/>
                    <a:pt x="8198" y="977"/>
                  </a:cubicBezTo>
                  <a:cubicBezTo>
                    <a:pt x="8279" y="826"/>
                    <a:pt x="8389" y="699"/>
                    <a:pt x="8517" y="595"/>
                  </a:cubicBezTo>
                  <a:cubicBezTo>
                    <a:pt x="8690" y="450"/>
                    <a:pt x="8864" y="317"/>
                    <a:pt x="9050" y="189"/>
                  </a:cubicBezTo>
                  <a:cubicBezTo>
                    <a:pt x="9107" y="149"/>
                    <a:pt x="9160" y="102"/>
                    <a:pt x="9212" y="56"/>
                  </a:cubicBezTo>
                  <a:cubicBezTo>
                    <a:pt x="9223" y="50"/>
                    <a:pt x="9235" y="27"/>
                    <a:pt x="9218" y="10"/>
                  </a:cubicBezTo>
                  <a:cubicBezTo>
                    <a:pt x="9209" y="4"/>
                    <a:pt x="9199" y="1"/>
                    <a:pt x="9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 rot="708086">
              <a:off x="7328582" y="1445435"/>
              <a:ext cx="1663414" cy="1717802"/>
            </a:xfrm>
            <a:custGeom>
              <a:avLst/>
              <a:gdLst/>
              <a:ahLst/>
              <a:cxnLst/>
              <a:rect l="l" t="t" r="r" b="b"/>
              <a:pathLst>
                <a:path w="10522" h="10866" extrusionOk="0">
                  <a:moveTo>
                    <a:pt x="2625" y="1"/>
                  </a:moveTo>
                  <a:cubicBezTo>
                    <a:pt x="2567" y="18"/>
                    <a:pt x="2579" y="70"/>
                    <a:pt x="2573" y="111"/>
                  </a:cubicBezTo>
                  <a:cubicBezTo>
                    <a:pt x="2567" y="238"/>
                    <a:pt x="2585" y="366"/>
                    <a:pt x="2625" y="487"/>
                  </a:cubicBezTo>
                  <a:cubicBezTo>
                    <a:pt x="2724" y="742"/>
                    <a:pt x="2845" y="986"/>
                    <a:pt x="3054" y="1177"/>
                  </a:cubicBezTo>
                  <a:cubicBezTo>
                    <a:pt x="3147" y="1252"/>
                    <a:pt x="3176" y="1380"/>
                    <a:pt x="3129" y="1490"/>
                  </a:cubicBezTo>
                  <a:cubicBezTo>
                    <a:pt x="3112" y="1582"/>
                    <a:pt x="3077" y="1663"/>
                    <a:pt x="3037" y="1745"/>
                  </a:cubicBezTo>
                  <a:cubicBezTo>
                    <a:pt x="2927" y="1918"/>
                    <a:pt x="2869" y="2115"/>
                    <a:pt x="2863" y="2318"/>
                  </a:cubicBezTo>
                  <a:cubicBezTo>
                    <a:pt x="2857" y="2422"/>
                    <a:pt x="2863" y="2532"/>
                    <a:pt x="2845" y="2637"/>
                  </a:cubicBezTo>
                  <a:cubicBezTo>
                    <a:pt x="2770" y="3141"/>
                    <a:pt x="2927" y="3575"/>
                    <a:pt x="3222" y="3969"/>
                  </a:cubicBezTo>
                  <a:cubicBezTo>
                    <a:pt x="3349" y="4143"/>
                    <a:pt x="3523" y="4282"/>
                    <a:pt x="3639" y="4467"/>
                  </a:cubicBezTo>
                  <a:cubicBezTo>
                    <a:pt x="3877" y="4850"/>
                    <a:pt x="4137" y="5215"/>
                    <a:pt x="4421" y="5562"/>
                  </a:cubicBezTo>
                  <a:cubicBezTo>
                    <a:pt x="4641" y="5835"/>
                    <a:pt x="4833" y="6119"/>
                    <a:pt x="4879" y="6495"/>
                  </a:cubicBezTo>
                  <a:cubicBezTo>
                    <a:pt x="4775" y="6385"/>
                    <a:pt x="4694" y="6275"/>
                    <a:pt x="4612" y="6171"/>
                  </a:cubicBezTo>
                  <a:cubicBezTo>
                    <a:pt x="4508" y="6032"/>
                    <a:pt x="4392" y="5904"/>
                    <a:pt x="4276" y="5777"/>
                  </a:cubicBezTo>
                  <a:cubicBezTo>
                    <a:pt x="4182" y="5677"/>
                    <a:pt x="4052" y="5620"/>
                    <a:pt x="3914" y="5620"/>
                  </a:cubicBezTo>
                  <a:cubicBezTo>
                    <a:pt x="3907" y="5620"/>
                    <a:pt x="3901" y="5620"/>
                    <a:pt x="3894" y="5620"/>
                  </a:cubicBezTo>
                  <a:cubicBezTo>
                    <a:pt x="3875" y="5622"/>
                    <a:pt x="3855" y="5623"/>
                    <a:pt x="3836" y="5623"/>
                  </a:cubicBezTo>
                  <a:cubicBezTo>
                    <a:pt x="3705" y="5623"/>
                    <a:pt x="3575" y="5589"/>
                    <a:pt x="3454" y="5533"/>
                  </a:cubicBezTo>
                  <a:cubicBezTo>
                    <a:pt x="3042" y="5336"/>
                    <a:pt x="2619" y="5145"/>
                    <a:pt x="2226" y="4914"/>
                  </a:cubicBezTo>
                  <a:cubicBezTo>
                    <a:pt x="2058" y="4815"/>
                    <a:pt x="1918" y="4676"/>
                    <a:pt x="1826" y="4502"/>
                  </a:cubicBezTo>
                  <a:cubicBezTo>
                    <a:pt x="1710" y="4288"/>
                    <a:pt x="1629" y="4062"/>
                    <a:pt x="1571" y="3824"/>
                  </a:cubicBezTo>
                  <a:cubicBezTo>
                    <a:pt x="1484" y="3529"/>
                    <a:pt x="1414" y="3233"/>
                    <a:pt x="1362" y="2926"/>
                  </a:cubicBezTo>
                  <a:cubicBezTo>
                    <a:pt x="1339" y="2770"/>
                    <a:pt x="1339" y="2596"/>
                    <a:pt x="1223" y="2469"/>
                  </a:cubicBezTo>
                  <a:cubicBezTo>
                    <a:pt x="1073" y="2295"/>
                    <a:pt x="928" y="2115"/>
                    <a:pt x="760" y="1947"/>
                  </a:cubicBezTo>
                  <a:cubicBezTo>
                    <a:pt x="729" y="1916"/>
                    <a:pt x="702" y="1876"/>
                    <a:pt x="656" y="1876"/>
                  </a:cubicBezTo>
                  <a:cubicBezTo>
                    <a:pt x="650" y="1876"/>
                    <a:pt x="644" y="1877"/>
                    <a:pt x="638" y="1878"/>
                  </a:cubicBezTo>
                  <a:cubicBezTo>
                    <a:pt x="632" y="1982"/>
                    <a:pt x="615" y="2086"/>
                    <a:pt x="586" y="2191"/>
                  </a:cubicBezTo>
                  <a:cubicBezTo>
                    <a:pt x="574" y="2249"/>
                    <a:pt x="534" y="2301"/>
                    <a:pt x="476" y="2324"/>
                  </a:cubicBezTo>
                  <a:cubicBezTo>
                    <a:pt x="644" y="2399"/>
                    <a:pt x="754" y="2544"/>
                    <a:pt x="870" y="2672"/>
                  </a:cubicBezTo>
                  <a:cubicBezTo>
                    <a:pt x="922" y="2724"/>
                    <a:pt x="957" y="2793"/>
                    <a:pt x="974" y="2868"/>
                  </a:cubicBezTo>
                  <a:cubicBezTo>
                    <a:pt x="1084" y="3326"/>
                    <a:pt x="1136" y="3801"/>
                    <a:pt x="1293" y="4259"/>
                  </a:cubicBezTo>
                  <a:cubicBezTo>
                    <a:pt x="1264" y="4253"/>
                    <a:pt x="1241" y="4236"/>
                    <a:pt x="1223" y="4213"/>
                  </a:cubicBezTo>
                  <a:cubicBezTo>
                    <a:pt x="1119" y="4085"/>
                    <a:pt x="1003" y="3969"/>
                    <a:pt x="870" y="3865"/>
                  </a:cubicBezTo>
                  <a:cubicBezTo>
                    <a:pt x="673" y="3691"/>
                    <a:pt x="516" y="3471"/>
                    <a:pt x="424" y="3222"/>
                  </a:cubicBezTo>
                  <a:cubicBezTo>
                    <a:pt x="302" y="2950"/>
                    <a:pt x="204" y="2672"/>
                    <a:pt x="94" y="2393"/>
                  </a:cubicBezTo>
                  <a:cubicBezTo>
                    <a:pt x="82" y="2359"/>
                    <a:pt x="76" y="2312"/>
                    <a:pt x="30" y="2301"/>
                  </a:cubicBezTo>
                  <a:cubicBezTo>
                    <a:pt x="1" y="2335"/>
                    <a:pt x="18" y="2370"/>
                    <a:pt x="30" y="2399"/>
                  </a:cubicBezTo>
                  <a:cubicBezTo>
                    <a:pt x="70" y="2544"/>
                    <a:pt x="111" y="2689"/>
                    <a:pt x="157" y="2834"/>
                  </a:cubicBezTo>
                  <a:cubicBezTo>
                    <a:pt x="267" y="3176"/>
                    <a:pt x="372" y="3517"/>
                    <a:pt x="551" y="3830"/>
                  </a:cubicBezTo>
                  <a:cubicBezTo>
                    <a:pt x="632" y="3969"/>
                    <a:pt x="731" y="4097"/>
                    <a:pt x="847" y="4213"/>
                  </a:cubicBezTo>
                  <a:cubicBezTo>
                    <a:pt x="1055" y="4438"/>
                    <a:pt x="1322" y="4601"/>
                    <a:pt x="1548" y="4809"/>
                  </a:cubicBezTo>
                  <a:cubicBezTo>
                    <a:pt x="1635" y="4896"/>
                    <a:pt x="1727" y="4971"/>
                    <a:pt x="1826" y="5041"/>
                  </a:cubicBezTo>
                  <a:cubicBezTo>
                    <a:pt x="2069" y="5215"/>
                    <a:pt x="2330" y="5365"/>
                    <a:pt x="2585" y="5516"/>
                  </a:cubicBezTo>
                  <a:cubicBezTo>
                    <a:pt x="2874" y="5701"/>
                    <a:pt x="3193" y="5835"/>
                    <a:pt x="3523" y="5927"/>
                  </a:cubicBezTo>
                  <a:cubicBezTo>
                    <a:pt x="3761" y="5985"/>
                    <a:pt x="3975" y="6113"/>
                    <a:pt x="4143" y="6287"/>
                  </a:cubicBezTo>
                  <a:cubicBezTo>
                    <a:pt x="4346" y="6501"/>
                    <a:pt x="4549" y="6710"/>
                    <a:pt x="4757" y="6918"/>
                  </a:cubicBezTo>
                  <a:cubicBezTo>
                    <a:pt x="4833" y="6999"/>
                    <a:pt x="4919" y="7063"/>
                    <a:pt x="5006" y="7144"/>
                  </a:cubicBezTo>
                  <a:cubicBezTo>
                    <a:pt x="4943" y="7190"/>
                    <a:pt x="4873" y="7225"/>
                    <a:pt x="4798" y="7242"/>
                  </a:cubicBezTo>
                  <a:cubicBezTo>
                    <a:pt x="4560" y="7358"/>
                    <a:pt x="4317" y="7457"/>
                    <a:pt x="4085" y="7579"/>
                  </a:cubicBezTo>
                  <a:cubicBezTo>
                    <a:pt x="3923" y="7654"/>
                    <a:pt x="3755" y="7723"/>
                    <a:pt x="3587" y="7793"/>
                  </a:cubicBezTo>
                  <a:cubicBezTo>
                    <a:pt x="3616" y="7839"/>
                    <a:pt x="3587" y="7862"/>
                    <a:pt x="3552" y="7880"/>
                  </a:cubicBezTo>
                  <a:cubicBezTo>
                    <a:pt x="3512" y="7903"/>
                    <a:pt x="3460" y="7909"/>
                    <a:pt x="3442" y="7955"/>
                  </a:cubicBezTo>
                  <a:cubicBezTo>
                    <a:pt x="3456" y="7958"/>
                    <a:pt x="3469" y="7959"/>
                    <a:pt x="3483" y="7959"/>
                  </a:cubicBezTo>
                  <a:cubicBezTo>
                    <a:pt x="3531" y="7959"/>
                    <a:pt x="3581" y="7945"/>
                    <a:pt x="3632" y="7945"/>
                  </a:cubicBezTo>
                  <a:cubicBezTo>
                    <a:pt x="3654" y="7945"/>
                    <a:pt x="3675" y="7948"/>
                    <a:pt x="3697" y="7955"/>
                  </a:cubicBezTo>
                  <a:cubicBezTo>
                    <a:pt x="3685" y="8007"/>
                    <a:pt x="3628" y="8025"/>
                    <a:pt x="3622" y="8071"/>
                  </a:cubicBezTo>
                  <a:cubicBezTo>
                    <a:pt x="3645" y="8164"/>
                    <a:pt x="3599" y="8280"/>
                    <a:pt x="3714" y="8337"/>
                  </a:cubicBezTo>
                  <a:cubicBezTo>
                    <a:pt x="3778" y="8308"/>
                    <a:pt x="3813" y="8251"/>
                    <a:pt x="3859" y="8204"/>
                  </a:cubicBezTo>
                  <a:cubicBezTo>
                    <a:pt x="4050" y="8030"/>
                    <a:pt x="4236" y="7868"/>
                    <a:pt x="4514" y="7857"/>
                  </a:cubicBezTo>
                  <a:cubicBezTo>
                    <a:pt x="4763" y="7845"/>
                    <a:pt x="5018" y="7833"/>
                    <a:pt x="5267" y="7822"/>
                  </a:cubicBezTo>
                  <a:cubicBezTo>
                    <a:pt x="5274" y="7821"/>
                    <a:pt x="5281" y="7820"/>
                    <a:pt x="5289" y="7820"/>
                  </a:cubicBezTo>
                  <a:cubicBezTo>
                    <a:pt x="5350" y="7820"/>
                    <a:pt x="5408" y="7864"/>
                    <a:pt x="5423" y="7926"/>
                  </a:cubicBezTo>
                  <a:cubicBezTo>
                    <a:pt x="5563" y="8332"/>
                    <a:pt x="5748" y="8714"/>
                    <a:pt x="5974" y="9079"/>
                  </a:cubicBezTo>
                  <a:cubicBezTo>
                    <a:pt x="6159" y="9403"/>
                    <a:pt x="6472" y="9641"/>
                    <a:pt x="6837" y="9739"/>
                  </a:cubicBezTo>
                  <a:cubicBezTo>
                    <a:pt x="6912" y="9710"/>
                    <a:pt x="6976" y="9647"/>
                    <a:pt x="7057" y="9618"/>
                  </a:cubicBezTo>
                  <a:cubicBezTo>
                    <a:pt x="7135" y="9589"/>
                    <a:pt x="7201" y="9574"/>
                    <a:pt x="7258" y="9574"/>
                  </a:cubicBezTo>
                  <a:cubicBezTo>
                    <a:pt x="7396" y="9574"/>
                    <a:pt x="7479" y="9662"/>
                    <a:pt x="7532" y="9855"/>
                  </a:cubicBezTo>
                  <a:lnTo>
                    <a:pt x="7613" y="9902"/>
                  </a:lnTo>
                  <a:cubicBezTo>
                    <a:pt x="7596" y="9960"/>
                    <a:pt x="7538" y="9965"/>
                    <a:pt x="7503" y="10006"/>
                  </a:cubicBezTo>
                  <a:cubicBezTo>
                    <a:pt x="7486" y="10070"/>
                    <a:pt x="7445" y="10133"/>
                    <a:pt x="7393" y="10174"/>
                  </a:cubicBezTo>
                  <a:cubicBezTo>
                    <a:pt x="7231" y="10325"/>
                    <a:pt x="7057" y="10452"/>
                    <a:pt x="6872" y="10562"/>
                  </a:cubicBezTo>
                  <a:cubicBezTo>
                    <a:pt x="6831" y="10585"/>
                    <a:pt x="6756" y="10585"/>
                    <a:pt x="6791" y="10666"/>
                  </a:cubicBezTo>
                  <a:cubicBezTo>
                    <a:pt x="6821" y="10675"/>
                    <a:pt x="6850" y="10678"/>
                    <a:pt x="6879" y="10678"/>
                  </a:cubicBezTo>
                  <a:cubicBezTo>
                    <a:pt x="6988" y="10678"/>
                    <a:pt x="7087" y="10625"/>
                    <a:pt x="7179" y="10579"/>
                  </a:cubicBezTo>
                  <a:cubicBezTo>
                    <a:pt x="7509" y="10417"/>
                    <a:pt x="7799" y="10214"/>
                    <a:pt x="7857" y="9803"/>
                  </a:cubicBezTo>
                  <a:cubicBezTo>
                    <a:pt x="7869" y="9715"/>
                    <a:pt x="7892" y="9679"/>
                    <a:pt x="7947" y="9679"/>
                  </a:cubicBezTo>
                  <a:cubicBezTo>
                    <a:pt x="7972" y="9679"/>
                    <a:pt x="8003" y="9686"/>
                    <a:pt x="8042" y="9699"/>
                  </a:cubicBezTo>
                  <a:cubicBezTo>
                    <a:pt x="8112" y="9722"/>
                    <a:pt x="8170" y="9780"/>
                    <a:pt x="8199" y="9855"/>
                  </a:cubicBezTo>
                  <a:cubicBezTo>
                    <a:pt x="8303" y="10122"/>
                    <a:pt x="8511" y="10267"/>
                    <a:pt x="8766" y="10359"/>
                  </a:cubicBezTo>
                  <a:cubicBezTo>
                    <a:pt x="9015" y="10452"/>
                    <a:pt x="9270" y="10522"/>
                    <a:pt x="9525" y="10568"/>
                  </a:cubicBezTo>
                  <a:cubicBezTo>
                    <a:pt x="9798" y="10620"/>
                    <a:pt x="10064" y="10707"/>
                    <a:pt x="10307" y="10829"/>
                  </a:cubicBezTo>
                  <a:cubicBezTo>
                    <a:pt x="10341" y="10845"/>
                    <a:pt x="10380" y="10866"/>
                    <a:pt x="10416" y="10866"/>
                  </a:cubicBezTo>
                  <a:cubicBezTo>
                    <a:pt x="10442" y="10866"/>
                    <a:pt x="10467" y="10855"/>
                    <a:pt x="10487" y="10823"/>
                  </a:cubicBezTo>
                  <a:cubicBezTo>
                    <a:pt x="10522" y="10753"/>
                    <a:pt x="10493" y="10672"/>
                    <a:pt x="10423" y="10637"/>
                  </a:cubicBezTo>
                  <a:cubicBezTo>
                    <a:pt x="10128" y="10539"/>
                    <a:pt x="9838" y="10429"/>
                    <a:pt x="9618" y="10186"/>
                  </a:cubicBezTo>
                  <a:cubicBezTo>
                    <a:pt x="9288" y="9815"/>
                    <a:pt x="8888" y="9519"/>
                    <a:pt x="8529" y="9183"/>
                  </a:cubicBezTo>
                  <a:cubicBezTo>
                    <a:pt x="8459" y="9114"/>
                    <a:pt x="8378" y="9062"/>
                    <a:pt x="8291" y="9027"/>
                  </a:cubicBezTo>
                  <a:cubicBezTo>
                    <a:pt x="8228" y="9050"/>
                    <a:pt x="8199" y="9120"/>
                    <a:pt x="8228" y="9177"/>
                  </a:cubicBezTo>
                  <a:cubicBezTo>
                    <a:pt x="8761" y="9571"/>
                    <a:pt x="9195" y="9977"/>
                    <a:pt x="9288" y="10180"/>
                  </a:cubicBezTo>
                  <a:cubicBezTo>
                    <a:pt x="9160" y="10133"/>
                    <a:pt x="9039" y="10081"/>
                    <a:pt x="8917" y="10018"/>
                  </a:cubicBezTo>
                  <a:cubicBezTo>
                    <a:pt x="8761" y="9960"/>
                    <a:pt x="8645" y="9838"/>
                    <a:pt x="8581" y="9682"/>
                  </a:cubicBezTo>
                  <a:cubicBezTo>
                    <a:pt x="8509" y="9493"/>
                    <a:pt x="8362" y="9426"/>
                    <a:pt x="8171" y="9426"/>
                  </a:cubicBezTo>
                  <a:cubicBezTo>
                    <a:pt x="8163" y="9426"/>
                    <a:pt x="8155" y="9426"/>
                    <a:pt x="8146" y="9427"/>
                  </a:cubicBezTo>
                  <a:cubicBezTo>
                    <a:pt x="8121" y="9430"/>
                    <a:pt x="8096" y="9432"/>
                    <a:pt x="8071" y="9432"/>
                  </a:cubicBezTo>
                  <a:cubicBezTo>
                    <a:pt x="8022" y="9432"/>
                    <a:pt x="7973" y="9425"/>
                    <a:pt x="7926" y="9409"/>
                  </a:cubicBezTo>
                  <a:cubicBezTo>
                    <a:pt x="7561" y="9247"/>
                    <a:pt x="7167" y="9206"/>
                    <a:pt x="6785" y="9102"/>
                  </a:cubicBezTo>
                  <a:cubicBezTo>
                    <a:pt x="6339" y="8986"/>
                    <a:pt x="5968" y="8668"/>
                    <a:pt x="5788" y="8239"/>
                  </a:cubicBezTo>
                  <a:cubicBezTo>
                    <a:pt x="5678" y="7996"/>
                    <a:pt x="5597" y="7741"/>
                    <a:pt x="5510" y="7492"/>
                  </a:cubicBezTo>
                  <a:cubicBezTo>
                    <a:pt x="5481" y="7416"/>
                    <a:pt x="5470" y="7341"/>
                    <a:pt x="5476" y="7266"/>
                  </a:cubicBezTo>
                  <a:cubicBezTo>
                    <a:pt x="5484" y="7133"/>
                    <a:pt x="5537" y="7066"/>
                    <a:pt x="5630" y="7066"/>
                  </a:cubicBezTo>
                  <a:cubicBezTo>
                    <a:pt x="5667" y="7066"/>
                    <a:pt x="5710" y="7076"/>
                    <a:pt x="5760" y="7098"/>
                  </a:cubicBezTo>
                  <a:cubicBezTo>
                    <a:pt x="5829" y="7057"/>
                    <a:pt x="5812" y="6982"/>
                    <a:pt x="5806" y="6924"/>
                  </a:cubicBezTo>
                  <a:cubicBezTo>
                    <a:pt x="5800" y="6820"/>
                    <a:pt x="5806" y="6721"/>
                    <a:pt x="5794" y="6623"/>
                  </a:cubicBezTo>
                  <a:cubicBezTo>
                    <a:pt x="5777" y="6350"/>
                    <a:pt x="5754" y="6078"/>
                    <a:pt x="5574" y="5846"/>
                  </a:cubicBezTo>
                  <a:cubicBezTo>
                    <a:pt x="5337" y="5533"/>
                    <a:pt x="5070" y="5244"/>
                    <a:pt x="4780" y="4977"/>
                  </a:cubicBezTo>
                  <a:cubicBezTo>
                    <a:pt x="4670" y="4896"/>
                    <a:pt x="4566" y="4809"/>
                    <a:pt x="4473" y="4711"/>
                  </a:cubicBezTo>
                  <a:cubicBezTo>
                    <a:pt x="4242" y="4462"/>
                    <a:pt x="4050" y="4184"/>
                    <a:pt x="3842" y="3917"/>
                  </a:cubicBezTo>
                  <a:cubicBezTo>
                    <a:pt x="3558" y="3558"/>
                    <a:pt x="3361" y="3141"/>
                    <a:pt x="3257" y="2695"/>
                  </a:cubicBezTo>
                  <a:cubicBezTo>
                    <a:pt x="3176" y="2289"/>
                    <a:pt x="3234" y="1901"/>
                    <a:pt x="3546" y="1588"/>
                  </a:cubicBezTo>
                  <a:cubicBezTo>
                    <a:pt x="3674" y="1455"/>
                    <a:pt x="3790" y="1316"/>
                    <a:pt x="3900" y="1171"/>
                  </a:cubicBezTo>
                  <a:cubicBezTo>
                    <a:pt x="4016" y="1009"/>
                    <a:pt x="4062" y="806"/>
                    <a:pt x="4033" y="603"/>
                  </a:cubicBezTo>
                  <a:cubicBezTo>
                    <a:pt x="3935" y="586"/>
                    <a:pt x="3848" y="516"/>
                    <a:pt x="3801" y="424"/>
                  </a:cubicBezTo>
                  <a:cubicBezTo>
                    <a:pt x="3743" y="435"/>
                    <a:pt x="3720" y="482"/>
                    <a:pt x="3691" y="522"/>
                  </a:cubicBezTo>
                  <a:cubicBezTo>
                    <a:pt x="3587" y="650"/>
                    <a:pt x="3488" y="789"/>
                    <a:pt x="3402" y="928"/>
                  </a:cubicBezTo>
                  <a:cubicBezTo>
                    <a:pt x="3380" y="962"/>
                    <a:pt x="3359" y="1003"/>
                    <a:pt x="3321" y="1003"/>
                  </a:cubicBezTo>
                  <a:cubicBezTo>
                    <a:pt x="3308" y="1003"/>
                    <a:pt x="3292" y="998"/>
                    <a:pt x="3274" y="986"/>
                  </a:cubicBezTo>
                  <a:cubicBezTo>
                    <a:pt x="3193" y="933"/>
                    <a:pt x="3124" y="858"/>
                    <a:pt x="3083" y="771"/>
                  </a:cubicBezTo>
                  <a:cubicBezTo>
                    <a:pt x="3048" y="690"/>
                    <a:pt x="3147" y="655"/>
                    <a:pt x="3176" y="597"/>
                  </a:cubicBezTo>
                  <a:cubicBezTo>
                    <a:pt x="3234" y="482"/>
                    <a:pt x="3355" y="389"/>
                    <a:pt x="3309" y="232"/>
                  </a:cubicBezTo>
                  <a:lnTo>
                    <a:pt x="3309" y="232"/>
                  </a:lnTo>
                  <a:cubicBezTo>
                    <a:pt x="3300" y="233"/>
                    <a:pt x="3291" y="234"/>
                    <a:pt x="3282" y="234"/>
                  </a:cubicBezTo>
                  <a:cubicBezTo>
                    <a:pt x="3215" y="234"/>
                    <a:pt x="3168" y="211"/>
                    <a:pt x="3152" y="134"/>
                  </a:cubicBezTo>
                  <a:cubicBezTo>
                    <a:pt x="3054" y="186"/>
                    <a:pt x="3066" y="308"/>
                    <a:pt x="3008" y="389"/>
                  </a:cubicBezTo>
                  <a:cubicBezTo>
                    <a:pt x="2979" y="424"/>
                    <a:pt x="2961" y="493"/>
                    <a:pt x="2909" y="493"/>
                  </a:cubicBezTo>
                  <a:cubicBezTo>
                    <a:pt x="2863" y="493"/>
                    <a:pt x="2863" y="424"/>
                    <a:pt x="2834" y="395"/>
                  </a:cubicBezTo>
                  <a:cubicBezTo>
                    <a:pt x="2747" y="296"/>
                    <a:pt x="2782" y="151"/>
                    <a:pt x="2701" y="53"/>
                  </a:cubicBezTo>
                  <a:cubicBezTo>
                    <a:pt x="2696" y="53"/>
                    <a:pt x="2692" y="54"/>
                    <a:pt x="2689" y="54"/>
                  </a:cubicBezTo>
                  <a:cubicBezTo>
                    <a:pt x="2655" y="54"/>
                    <a:pt x="2636" y="32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 rot="708086">
              <a:off x="7063879" y="2930575"/>
              <a:ext cx="2345727" cy="1146150"/>
            </a:xfrm>
            <a:custGeom>
              <a:avLst/>
              <a:gdLst/>
              <a:ahLst/>
              <a:cxnLst/>
              <a:rect l="l" t="t" r="r" b="b"/>
              <a:pathLst>
                <a:path w="14838" h="7250" extrusionOk="0">
                  <a:moveTo>
                    <a:pt x="9854" y="1"/>
                  </a:moveTo>
                  <a:cubicBezTo>
                    <a:pt x="9840" y="1"/>
                    <a:pt x="9825" y="9"/>
                    <a:pt x="9809" y="31"/>
                  </a:cubicBezTo>
                  <a:cubicBezTo>
                    <a:pt x="9803" y="83"/>
                    <a:pt x="9820" y="141"/>
                    <a:pt x="9855" y="182"/>
                  </a:cubicBezTo>
                  <a:cubicBezTo>
                    <a:pt x="10070" y="581"/>
                    <a:pt x="10272" y="987"/>
                    <a:pt x="10458" y="1398"/>
                  </a:cubicBezTo>
                  <a:cubicBezTo>
                    <a:pt x="10475" y="1450"/>
                    <a:pt x="10504" y="1497"/>
                    <a:pt x="10550" y="1531"/>
                  </a:cubicBezTo>
                  <a:cubicBezTo>
                    <a:pt x="10603" y="1572"/>
                    <a:pt x="10603" y="1630"/>
                    <a:pt x="10597" y="1705"/>
                  </a:cubicBezTo>
                  <a:cubicBezTo>
                    <a:pt x="10481" y="1670"/>
                    <a:pt x="10365" y="1624"/>
                    <a:pt x="10261" y="1566"/>
                  </a:cubicBezTo>
                  <a:cubicBezTo>
                    <a:pt x="10135" y="1511"/>
                    <a:pt x="10022" y="1433"/>
                    <a:pt x="9888" y="1433"/>
                  </a:cubicBezTo>
                  <a:cubicBezTo>
                    <a:pt x="9868" y="1433"/>
                    <a:pt x="9847" y="1435"/>
                    <a:pt x="9826" y="1439"/>
                  </a:cubicBezTo>
                  <a:cubicBezTo>
                    <a:pt x="9513" y="1358"/>
                    <a:pt x="9195" y="1294"/>
                    <a:pt x="8894" y="1184"/>
                  </a:cubicBezTo>
                  <a:cubicBezTo>
                    <a:pt x="8662" y="1091"/>
                    <a:pt x="8459" y="964"/>
                    <a:pt x="8378" y="709"/>
                  </a:cubicBezTo>
                  <a:cubicBezTo>
                    <a:pt x="8337" y="575"/>
                    <a:pt x="8233" y="529"/>
                    <a:pt x="8111" y="506"/>
                  </a:cubicBezTo>
                  <a:cubicBezTo>
                    <a:pt x="8076" y="499"/>
                    <a:pt x="8049" y="495"/>
                    <a:pt x="8029" y="495"/>
                  </a:cubicBezTo>
                  <a:cubicBezTo>
                    <a:pt x="7977" y="495"/>
                    <a:pt x="7967" y="523"/>
                    <a:pt x="7955" y="610"/>
                  </a:cubicBezTo>
                  <a:cubicBezTo>
                    <a:pt x="7949" y="633"/>
                    <a:pt x="7949" y="657"/>
                    <a:pt x="7943" y="686"/>
                  </a:cubicBezTo>
                  <a:cubicBezTo>
                    <a:pt x="7926" y="842"/>
                    <a:pt x="7851" y="993"/>
                    <a:pt x="7741" y="1108"/>
                  </a:cubicBezTo>
                  <a:cubicBezTo>
                    <a:pt x="7515" y="1329"/>
                    <a:pt x="7225" y="1473"/>
                    <a:pt x="6918" y="1526"/>
                  </a:cubicBezTo>
                  <a:cubicBezTo>
                    <a:pt x="6879" y="1509"/>
                    <a:pt x="6841" y="1503"/>
                    <a:pt x="6802" y="1503"/>
                  </a:cubicBezTo>
                  <a:cubicBezTo>
                    <a:pt x="6707" y="1503"/>
                    <a:pt x="6613" y="1539"/>
                    <a:pt x="6518" y="1543"/>
                  </a:cubicBezTo>
                  <a:cubicBezTo>
                    <a:pt x="6449" y="1543"/>
                    <a:pt x="6344" y="1555"/>
                    <a:pt x="6391" y="1688"/>
                  </a:cubicBezTo>
                  <a:cubicBezTo>
                    <a:pt x="6402" y="1717"/>
                    <a:pt x="6373" y="1728"/>
                    <a:pt x="6356" y="1740"/>
                  </a:cubicBezTo>
                  <a:cubicBezTo>
                    <a:pt x="6116" y="1885"/>
                    <a:pt x="5843" y="1960"/>
                    <a:pt x="5564" y="1960"/>
                  </a:cubicBezTo>
                  <a:cubicBezTo>
                    <a:pt x="5554" y="1960"/>
                    <a:pt x="5544" y="1960"/>
                    <a:pt x="5533" y="1960"/>
                  </a:cubicBezTo>
                  <a:cubicBezTo>
                    <a:pt x="5429" y="1954"/>
                    <a:pt x="5336" y="1885"/>
                    <a:pt x="5296" y="1786"/>
                  </a:cubicBezTo>
                  <a:cubicBezTo>
                    <a:pt x="5470" y="1780"/>
                    <a:pt x="5626" y="1780"/>
                    <a:pt x="5782" y="1769"/>
                  </a:cubicBezTo>
                  <a:cubicBezTo>
                    <a:pt x="5840" y="1769"/>
                    <a:pt x="5898" y="1763"/>
                    <a:pt x="5956" y="1740"/>
                  </a:cubicBezTo>
                  <a:cubicBezTo>
                    <a:pt x="5997" y="1728"/>
                    <a:pt x="6037" y="1699"/>
                    <a:pt x="6026" y="1653"/>
                  </a:cubicBezTo>
                  <a:cubicBezTo>
                    <a:pt x="6014" y="1612"/>
                    <a:pt x="5974" y="1607"/>
                    <a:pt x="5939" y="1607"/>
                  </a:cubicBezTo>
                  <a:cubicBezTo>
                    <a:pt x="5910" y="1607"/>
                    <a:pt x="5881" y="1612"/>
                    <a:pt x="5852" y="1612"/>
                  </a:cubicBezTo>
                  <a:cubicBezTo>
                    <a:pt x="5769" y="1620"/>
                    <a:pt x="5687" y="1623"/>
                    <a:pt x="5605" y="1623"/>
                  </a:cubicBezTo>
                  <a:cubicBezTo>
                    <a:pt x="5491" y="1623"/>
                    <a:pt x="5378" y="1617"/>
                    <a:pt x="5267" y="1607"/>
                  </a:cubicBezTo>
                  <a:cubicBezTo>
                    <a:pt x="5238" y="1612"/>
                    <a:pt x="5215" y="1624"/>
                    <a:pt x="5192" y="1630"/>
                  </a:cubicBezTo>
                  <a:cubicBezTo>
                    <a:pt x="4896" y="1740"/>
                    <a:pt x="4659" y="1949"/>
                    <a:pt x="4404" y="2122"/>
                  </a:cubicBezTo>
                  <a:cubicBezTo>
                    <a:pt x="4270" y="2215"/>
                    <a:pt x="4126" y="2267"/>
                    <a:pt x="3969" y="2290"/>
                  </a:cubicBezTo>
                  <a:cubicBezTo>
                    <a:pt x="3708" y="2331"/>
                    <a:pt x="3448" y="2360"/>
                    <a:pt x="3187" y="2406"/>
                  </a:cubicBezTo>
                  <a:cubicBezTo>
                    <a:pt x="3139" y="2417"/>
                    <a:pt x="3091" y="2422"/>
                    <a:pt x="3042" y="2422"/>
                  </a:cubicBezTo>
                  <a:cubicBezTo>
                    <a:pt x="2903" y="2422"/>
                    <a:pt x="2763" y="2379"/>
                    <a:pt x="2642" y="2302"/>
                  </a:cubicBezTo>
                  <a:cubicBezTo>
                    <a:pt x="2492" y="2203"/>
                    <a:pt x="2335" y="2105"/>
                    <a:pt x="2179" y="2012"/>
                  </a:cubicBezTo>
                  <a:cubicBezTo>
                    <a:pt x="2156" y="2012"/>
                    <a:pt x="2133" y="2018"/>
                    <a:pt x="2109" y="2035"/>
                  </a:cubicBezTo>
                  <a:cubicBezTo>
                    <a:pt x="1997" y="2119"/>
                    <a:pt x="1887" y="2161"/>
                    <a:pt x="1777" y="2161"/>
                  </a:cubicBezTo>
                  <a:cubicBezTo>
                    <a:pt x="1665" y="2161"/>
                    <a:pt x="1554" y="2117"/>
                    <a:pt x="1443" y="2030"/>
                  </a:cubicBezTo>
                  <a:cubicBezTo>
                    <a:pt x="1416" y="2010"/>
                    <a:pt x="1386" y="1988"/>
                    <a:pt x="1353" y="1988"/>
                  </a:cubicBezTo>
                  <a:cubicBezTo>
                    <a:pt x="1338" y="1988"/>
                    <a:pt x="1321" y="1993"/>
                    <a:pt x="1304" y="2006"/>
                  </a:cubicBezTo>
                  <a:lnTo>
                    <a:pt x="1658" y="2395"/>
                  </a:lnTo>
                  <a:cubicBezTo>
                    <a:pt x="1582" y="2412"/>
                    <a:pt x="1507" y="2412"/>
                    <a:pt x="1433" y="2412"/>
                  </a:cubicBezTo>
                  <a:cubicBezTo>
                    <a:pt x="1359" y="2412"/>
                    <a:pt x="1287" y="2412"/>
                    <a:pt x="1217" y="2429"/>
                  </a:cubicBezTo>
                  <a:cubicBezTo>
                    <a:pt x="1211" y="2447"/>
                    <a:pt x="1206" y="2464"/>
                    <a:pt x="1194" y="2470"/>
                  </a:cubicBezTo>
                  <a:cubicBezTo>
                    <a:pt x="870" y="2632"/>
                    <a:pt x="586" y="2870"/>
                    <a:pt x="209" y="2904"/>
                  </a:cubicBezTo>
                  <a:cubicBezTo>
                    <a:pt x="169" y="2910"/>
                    <a:pt x="128" y="2916"/>
                    <a:pt x="87" y="2933"/>
                  </a:cubicBezTo>
                  <a:cubicBezTo>
                    <a:pt x="53" y="2951"/>
                    <a:pt x="1" y="2957"/>
                    <a:pt x="6" y="3020"/>
                  </a:cubicBezTo>
                  <a:lnTo>
                    <a:pt x="424" y="2933"/>
                  </a:lnTo>
                  <a:cubicBezTo>
                    <a:pt x="565" y="2896"/>
                    <a:pt x="712" y="2877"/>
                    <a:pt x="860" y="2877"/>
                  </a:cubicBezTo>
                  <a:cubicBezTo>
                    <a:pt x="989" y="2877"/>
                    <a:pt x="1119" y="2892"/>
                    <a:pt x="1246" y="2922"/>
                  </a:cubicBezTo>
                  <a:cubicBezTo>
                    <a:pt x="1269" y="2930"/>
                    <a:pt x="1293" y="2935"/>
                    <a:pt x="1315" y="2935"/>
                  </a:cubicBezTo>
                  <a:cubicBezTo>
                    <a:pt x="1337" y="2935"/>
                    <a:pt x="1359" y="2930"/>
                    <a:pt x="1379" y="2922"/>
                  </a:cubicBezTo>
                  <a:cubicBezTo>
                    <a:pt x="1669" y="2864"/>
                    <a:pt x="1959" y="2829"/>
                    <a:pt x="2248" y="2818"/>
                  </a:cubicBezTo>
                  <a:cubicBezTo>
                    <a:pt x="3013" y="2754"/>
                    <a:pt x="3772" y="2742"/>
                    <a:pt x="4537" y="2702"/>
                  </a:cubicBezTo>
                  <a:cubicBezTo>
                    <a:pt x="4867" y="2684"/>
                    <a:pt x="5151" y="2592"/>
                    <a:pt x="5371" y="2342"/>
                  </a:cubicBezTo>
                  <a:cubicBezTo>
                    <a:pt x="5383" y="2331"/>
                    <a:pt x="5394" y="2319"/>
                    <a:pt x="5406" y="2308"/>
                  </a:cubicBezTo>
                  <a:cubicBezTo>
                    <a:pt x="5539" y="2140"/>
                    <a:pt x="5725" y="2076"/>
                    <a:pt x="5921" y="2018"/>
                  </a:cubicBezTo>
                  <a:cubicBezTo>
                    <a:pt x="6240" y="1931"/>
                    <a:pt x="6565" y="1908"/>
                    <a:pt x="6895" y="1856"/>
                  </a:cubicBezTo>
                  <a:cubicBezTo>
                    <a:pt x="7219" y="1809"/>
                    <a:pt x="7538" y="1746"/>
                    <a:pt x="7828" y="1578"/>
                  </a:cubicBezTo>
                  <a:cubicBezTo>
                    <a:pt x="7996" y="1485"/>
                    <a:pt x="8175" y="1433"/>
                    <a:pt x="8366" y="1433"/>
                  </a:cubicBezTo>
                  <a:cubicBezTo>
                    <a:pt x="8420" y="1431"/>
                    <a:pt x="8473" y="1430"/>
                    <a:pt x="8526" y="1430"/>
                  </a:cubicBezTo>
                  <a:cubicBezTo>
                    <a:pt x="8836" y="1430"/>
                    <a:pt x="9143" y="1459"/>
                    <a:pt x="9450" y="1508"/>
                  </a:cubicBezTo>
                  <a:cubicBezTo>
                    <a:pt x="9809" y="1566"/>
                    <a:pt x="10139" y="1717"/>
                    <a:pt x="10417" y="1943"/>
                  </a:cubicBezTo>
                  <a:cubicBezTo>
                    <a:pt x="10672" y="2145"/>
                    <a:pt x="10915" y="2354"/>
                    <a:pt x="11188" y="2528"/>
                  </a:cubicBezTo>
                  <a:cubicBezTo>
                    <a:pt x="11263" y="2563"/>
                    <a:pt x="11321" y="2626"/>
                    <a:pt x="11362" y="2696"/>
                  </a:cubicBezTo>
                  <a:cubicBezTo>
                    <a:pt x="11390" y="2765"/>
                    <a:pt x="11437" y="2823"/>
                    <a:pt x="11501" y="2870"/>
                  </a:cubicBezTo>
                  <a:cubicBezTo>
                    <a:pt x="11634" y="2991"/>
                    <a:pt x="11744" y="3125"/>
                    <a:pt x="11831" y="3281"/>
                  </a:cubicBezTo>
                  <a:cubicBezTo>
                    <a:pt x="12022" y="3663"/>
                    <a:pt x="12097" y="4075"/>
                    <a:pt x="12155" y="4492"/>
                  </a:cubicBezTo>
                  <a:cubicBezTo>
                    <a:pt x="12190" y="4805"/>
                    <a:pt x="12231" y="5117"/>
                    <a:pt x="12271" y="5436"/>
                  </a:cubicBezTo>
                  <a:cubicBezTo>
                    <a:pt x="12294" y="5680"/>
                    <a:pt x="12416" y="5807"/>
                    <a:pt x="12644" y="5807"/>
                  </a:cubicBezTo>
                  <a:cubicBezTo>
                    <a:pt x="12649" y="5807"/>
                    <a:pt x="12654" y="5807"/>
                    <a:pt x="12659" y="5807"/>
                  </a:cubicBezTo>
                  <a:cubicBezTo>
                    <a:pt x="12758" y="5807"/>
                    <a:pt x="12845" y="5859"/>
                    <a:pt x="12879" y="5946"/>
                  </a:cubicBezTo>
                  <a:cubicBezTo>
                    <a:pt x="13065" y="6253"/>
                    <a:pt x="13192" y="6589"/>
                    <a:pt x="13262" y="6937"/>
                  </a:cubicBezTo>
                  <a:cubicBezTo>
                    <a:pt x="13285" y="7064"/>
                    <a:pt x="13320" y="7186"/>
                    <a:pt x="13447" y="7249"/>
                  </a:cubicBezTo>
                  <a:cubicBezTo>
                    <a:pt x="13546" y="7203"/>
                    <a:pt x="13517" y="7116"/>
                    <a:pt x="13499" y="7052"/>
                  </a:cubicBezTo>
                  <a:cubicBezTo>
                    <a:pt x="13441" y="6832"/>
                    <a:pt x="13430" y="6612"/>
                    <a:pt x="13395" y="6392"/>
                  </a:cubicBezTo>
                  <a:cubicBezTo>
                    <a:pt x="13383" y="6328"/>
                    <a:pt x="13354" y="6253"/>
                    <a:pt x="13430" y="6212"/>
                  </a:cubicBezTo>
                  <a:cubicBezTo>
                    <a:pt x="13540" y="6155"/>
                    <a:pt x="13488" y="6097"/>
                    <a:pt x="13441" y="6039"/>
                  </a:cubicBezTo>
                  <a:cubicBezTo>
                    <a:pt x="13285" y="5842"/>
                    <a:pt x="13302" y="5598"/>
                    <a:pt x="13262" y="5361"/>
                  </a:cubicBezTo>
                  <a:lnTo>
                    <a:pt x="13262" y="5361"/>
                  </a:lnTo>
                  <a:cubicBezTo>
                    <a:pt x="13418" y="5465"/>
                    <a:pt x="13569" y="5569"/>
                    <a:pt x="13714" y="5685"/>
                  </a:cubicBezTo>
                  <a:cubicBezTo>
                    <a:pt x="14027" y="5905"/>
                    <a:pt x="14316" y="6160"/>
                    <a:pt x="14646" y="6357"/>
                  </a:cubicBezTo>
                  <a:cubicBezTo>
                    <a:pt x="14692" y="6380"/>
                    <a:pt x="14735" y="6425"/>
                    <a:pt x="14791" y="6425"/>
                  </a:cubicBezTo>
                  <a:cubicBezTo>
                    <a:pt x="14806" y="6425"/>
                    <a:pt x="14821" y="6422"/>
                    <a:pt x="14838" y="6415"/>
                  </a:cubicBezTo>
                  <a:cubicBezTo>
                    <a:pt x="14826" y="6369"/>
                    <a:pt x="14826" y="6311"/>
                    <a:pt x="14785" y="6270"/>
                  </a:cubicBezTo>
                  <a:cubicBezTo>
                    <a:pt x="14623" y="6097"/>
                    <a:pt x="14397" y="5998"/>
                    <a:pt x="14218" y="5847"/>
                  </a:cubicBezTo>
                  <a:cubicBezTo>
                    <a:pt x="13916" y="5587"/>
                    <a:pt x="13563" y="5390"/>
                    <a:pt x="13273" y="5112"/>
                  </a:cubicBezTo>
                  <a:cubicBezTo>
                    <a:pt x="13233" y="5077"/>
                    <a:pt x="13198" y="5031"/>
                    <a:pt x="13175" y="4978"/>
                  </a:cubicBezTo>
                  <a:cubicBezTo>
                    <a:pt x="13129" y="4781"/>
                    <a:pt x="13076" y="4590"/>
                    <a:pt x="13013" y="4399"/>
                  </a:cubicBezTo>
                  <a:cubicBezTo>
                    <a:pt x="12995" y="4364"/>
                    <a:pt x="12989" y="4318"/>
                    <a:pt x="13030" y="4295"/>
                  </a:cubicBezTo>
                  <a:cubicBezTo>
                    <a:pt x="13129" y="4231"/>
                    <a:pt x="13082" y="4173"/>
                    <a:pt x="13018" y="4127"/>
                  </a:cubicBezTo>
                  <a:cubicBezTo>
                    <a:pt x="12955" y="4086"/>
                    <a:pt x="12908" y="4028"/>
                    <a:pt x="12874" y="3959"/>
                  </a:cubicBezTo>
                  <a:cubicBezTo>
                    <a:pt x="12781" y="3687"/>
                    <a:pt x="12677" y="3414"/>
                    <a:pt x="12613" y="3136"/>
                  </a:cubicBezTo>
                  <a:cubicBezTo>
                    <a:pt x="12578" y="2986"/>
                    <a:pt x="12503" y="2852"/>
                    <a:pt x="12387" y="2748"/>
                  </a:cubicBezTo>
                  <a:cubicBezTo>
                    <a:pt x="12236" y="2621"/>
                    <a:pt x="12109" y="2470"/>
                    <a:pt x="11970" y="2331"/>
                  </a:cubicBezTo>
                  <a:cubicBezTo>
                    <a:pt x="11790" y="2157"/>
                    <a:pt x="11651" y="1949"/>
                    <a:pt x="11495" y="1757"/>
                  </a:cubicBezTo>
                  <a:cubicBezTo>
                    <a:pt x="11451" y="1690"/>
                    <a:pt x="11375" y="1650"/>
                    <a:pt x="11296" y="1650"/>
                  </a:cubicBezTo>
                  <a:cubicBezTo>
                    <a:pt x="11259" y="1650"/>
                    <a:pt x="11222" y="1658"/>
                    <a:pt x="11188" y="1676"/>
                  </a:cubicBezTo>
                  <a:cubicBezTo>
                    <a:pt x="11147" y="1699"/>
                    <a:pt x="11107" y="1711"/>
                    <a:pt x="11060" y="1723"/>
                  </a:cubicBezTo>
                  <a:cubicBezTo>
                    <a:pt x="11038" y="1728"/>
                    <a:pt x="11015" y="1730"/>
                    <a:pt x="10992" y="1730"/>
                  </a:cubicBezTo>
                  <a:cubicBezTo>
                    <a:pt x="10880" y="1730"/>
                    <a:pt x="10763" y="1675"/>
                    <a:pt x="10724" y="1584"/>
                  </a:cubicBezTo>
                  <a:cubicBezTo>
                    <a:pt x="10585" y="1236"/>
                    <a:pt x="10417" y="900"/>
                    <a:pt x="10272" y="558"/>
                  </a:cubicBezTo>
                  <a:cubicBezTo>
                    <a:pt x="10162" y="379"/>
                    <a:pt x="10012" y="234"/>
                    <a:pt x="9913" y="48"/>
                  </a:cubicBezTo>
                  <a:cubicBezTo>
                    <a:pt x="9902" y="29"/>
                    <a:pt x="9881" y="1"/>
                    <a:pt x="9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 rot="708086">
              <a:off x="8252014" y="1327381"/>
              <a:ext cx="640261" cy="1706420"/>
            </a:xfrm>
            <a:custGeom>
              <a:avLst/>
              <a:gdLst/>
              <a:ahLst/>
              <a:cxnLst/>
              <a:rect l="l" t="t" r="r" b="b"/>
              <a:pathLst>
                <a:path w="4050" h="10794" extrusionOk="0">
                  <a:moveTo>
                    <a:pt x="1705" y="3384"/>
                  </a:moveTo>
                  <a:lnTo>
                    <a:pt x="1705" y="3384"/>
                  </a:lnTo>
                  <a:cubicBezTo>
                    <a:pt x="1705" y="3394"/>
                    <a:pt x="1704" y="3404"/>
                    <a:pt x="1704" y="3413"/>
                  </a:cubicBezTo>
                  <a:cubicBezTo>
                    <a:pt x="1657" y="3935"/>
                    <a:pt x="1628" y="4456"/>
                    <a:pt x="1541" y="4919"/>
                  </a:cubicBezTo>
                  <a:cubicBezTo>
                    <a:pt x="1547" y="4809"/>
                    <a:pt x="1576" y="4653"/>
                    <a:pt x="1599" y="4496"/>
                  </a:cubicBezTo>
                  <a:cubicBezTo>
                    <a:pt x="1652" y="4125"/>
                    <a:pt x="1668" y="3754"/>
                    <a:pt x="1705" y="3384"/>
                  </a:cubicBezTo>
                  <a:close/>
                  <a:moveTo>
                    <a:pt x="1512" y="1"/>
                  </a:moveTo>
                  <a:cubicBezTo>
                    <a:pt x="1495" y="41"/>
                    <a:pt x="1466" y="88"/>
                    <a:pt x="1443" y="122"/>
                  </a:cubicBezTo>
                  <a:cubicBezTo>
                    <a:pt x="1418" y="152"/>
                    <a:pt x="1402" y="197"/>
                    <a:pt x="1360" y="197"/>
                  </a:cubicBezTo>
                  <a:cubicBezTo>
                    <a:pt x="1352" y="197"/>
                    <a:pt x="1343" y="196"/>
                    <a:pt x="1333" y="192"/>
                  </a:cubicBezTo>
                  <a:cubicBezTo>
                    <a:pt x="1292" y="331"/>
                    <a:pt x="1263" y="470"/>
                    <a:pt x="1246" y="615"/>
                  </a:cubicBezTo>
                  <a:cubicBezTo>
                    <a:pt x="1200" y="922"/>
                    <a:pt x="1182" y="1235"/>
                    <a:pt x="1194" y="1548"/>
                  </a:cubicBezTo>
                  <a:cubicBezTo>
                    <a:pt x="1200" y="1942"/>
                    <a:pt x="1228" y="2330"/>
                    <a:pt x="1240" y="2724"/>
                  </a:cubicBezTo>
                  <a:cubicBezTo>
                    <a:pt x="1246" y="2811"/>
                    <a:pt x="1257" y="2892"/>
                    <a:pt x="1263" y="2979"/>
                  </a:cubicBezTo>
                  <a:cubicBezTo>
                    <a:pt x="1268" y="3014"/>
                    <a:pt x="1265" y="3063"/>
                    <a:pt x="1225" y="3063"/>
                  </a:cubicBezTo>
                  <a:cubicBezTo>
                    <a:pt x="1219" y="3063"/>
                    <a:pt x="1213" y="3062"/>
                    <a:pt x="1205" y="3060"/>
                  </a:cubicBezTo>
                  <a:cubicBezTo>
                    <a:pt x="1095" y="3025"/>
                    <a:pt x="974" y="3013"/>
                    <a:pt x="892" y="2909"/>
                  </a:cubicBezTo>
                  <a:cubicBezTo>
                    <a:pt x="661" y="2625"/>
                    <a:pt x="551" y="2289"/>
                    <a:pt x="441" y="1959"/>
                  </a:cubicBezTo>
                  <a:cubicBezTo>
                    <a:pt x="348" y="1675"/>
                    <a:pt x="278" y="1385"/>
                    <a:pt x="191" y="1102"/>
                  </a:cubicBezTo>
                  <a:cubicBezTo>
                    <a:pt x="162" y="991"/>
                    <a:pt x="122" y="887"/>
                    <a:pt x="70" y="794"/>
                  </a:cubicBezTo>
                  <a:lnTo>
                    <a:pt x="70" y="794"/>
                  </a:lnTo>
                  <a:cubicBezTo>
                    <a:pt x="81" y="829"/>
                    <a:pt x="81" y="870"/>
                    <a:pt x="76" y="910"/>
                  </a:cubicBezTo>
                  <a:cubicBezTo>
                    <a:pt x="0" y="1142"/>
                    <a:pt x="35" y="1362"/>
                    <a:pt x="81" y="1588"/>
                  </a:cubicBezTo>
                  <a:cubicBezTo>
                    <a:pt x="99" y="1675"/>
                    <a:pt x="116" y="1756"/>
                    <a:pt x="134" y="1843"/>
                  </a:cubicBezTo>
                  <a:cubicBezTo>
                    <a:pt x="151" y="1889"/>
                    <a:pt x="139" y="1942"/>
                    <a:pt x="99" y="1976"/>
                  </a:cubicBezTo>
                  <a:cubicBezTo>
                    <a:pt x="70" y="2023"/>
                    <a:pt x="64" y="2081"/>
                    <a:pt x="87" y="2133"/>
                  </a:cubicBezTo>
                  <a:cubicBezTo>
                    <a:pt x="128" y="2347"/>
                    <a:pt x="197" y="2550"/>
                    <a:pt x="296" y="2741"/>
                  </a:cubicBezTo>
                  <a:cubicBezTo>
                    <a:pt x="435" y="2793"/>
                    <a:pt x="435" y="2799"/>
                    <a:pt x="441" y="2944"/>
                  </a:cubicBezTo>
                  <a:cubicBezTo>
                    <a:pt x="441" y="2984"/>
                    <a:pt x="446" y="3025"/>
                    <a:pt x="458" y="3060"/>
                  </a:cubicBezTo>
                  <a:cubicBezTo>
                    <a:pt x="470" y="3106"/>
                    <a:pt x="452" y="3152"/>
                    <a:pt x="412" y="3181"/>
                  </a:cubicBezTo>
                  <a:cubicBezTo>
                    <a:pt x="504" y="3315"/>
                    <a:pt x="661" y="3332"/>
                    <a:pt x="788" y="3384"/>
                  </a:cubicBezTo>
                  <a:cubicBezTo>
                    <a:pt x="898" y="3430"/>
                    <a:pt x="985" y="3512"/>
                    <a:pt x="1043" y="3610"/>
                  </a:cubicBezTo>
                  <a:cubicBezTo>
                    <a:pt x="1136" y="3778"/>
                    <a:pt x="1130" y="3975"/>
                    <a:pt x="1217" y="4143"/>
                  </a:cubicBezTo>
                  <a:cubicBezTo>
                    <a:pt x="1350" y="4421"/>
                    <a:pt x="1344" y="4711"/>
                    <a:pt x="1275" y="5000"/>
                  </a:cubicBezTo>
                  <a:cubicBezTo>
                    <a:pt x="1147" y="5510"/>
                    <a:pt x="974" y="6014"/>
                    <a:pt x="800" y="6513"/>
                  </a:cubicBezTo>
                  <a:cubicBezTo>
                    <a:pt x="777" y="6571"/>
                    <a:pt x="748" y="6623"/>
                    <a:pt x="719" y="6675"/>
                  </a:cubicBezTo>
                  <a:cubicBezTo>
                    <a:pt x="643" y="6814"/>
                    <a:pt x="614" y="6976"/>
                    <a:pt x="626" y="7132"/>
                  </a:cubicBezTo>
                  <a:cubicBezTo>
                    <a:pt x="643" y="7341"/>
                    <a:pt x="684" y="7550"/>
                    <a:pt x="724" y="7758"/>
                  </a:cubicBezTo>
                  <a:cubicBezTo>
                    <a:pt x="794" y="8158"/>
                    <a:pt x="1014" y="8523"/>
                    <a:pt x="1333" y="8772"/>
                  </a:cubicBezTo>
                  <a:cubicBezTo>
                    <a:pt x="1512" y="8917"/>
                    <a:pt x="1669" y="9079"/>
                    <a:pt x="1814" y="9259"/>
                  </a:cubicBezTo>
                  <a:cubicBezTo>
                    <a:pt x="1947" y="9432"/>
                    <a:pt x="2092" y="9600"/>
                    <a:pt x="2248" y="9757"/>
                  </a:cubicBezTo>
                  <a:cubicBezTo>
                    <a:pt x="2405" y="9907"/>
                    <a:pt x="2567" y="10052"/>
                    <a:pt x="2648" y="10261"/>
                  </a:cubicBezTo>
                  <a:cubicBezTo>
                    <a:pt x="2655" y="10262"/>
                    <a:pt x="2661" y="10262"/>
                    <a:pt x="2667" y="10262"/>
                  </a:cubicBezTo>
                  <a:cubicBezTo>
                    <a:pt x="2743" y="10262"/>
                    <a:pt x="2718" y="10194"/>
                    <a:pt x="2729" y="10151"/>
                  </a:cubicBezTo>
                  <a:cubicBezTo>
                    <a:pt x="2744" y="10093"/>
                    <a:pt x="2770" y="10061"/>
                    <a:pt x="2809" y="10061"/>
                  </a:cubicBezTo>
                  <a:cubicBezTo>
                    <a:pt x="2829" y="10061"/>
                    <a:pt x="2852" y="10069"/>
                    <a:pt x="2880" y="10087"/>
                  </a:cubicBezTo>
                  <a:cubicBezTo>
                    <a:pt x="2926" y="10110"/>
                    <a:pt x="2967" y="10139"/>
                    <a:pt x="3007" y="10162"/>
                  </a:cubicBezTo>
                  <a:cubicBezTo>
                    <a:pt x="3308" y="10342"/>
                    <a:pt x="3569" y="10574"/>
                    <a:pt x="3870" y="10748"/>
                  </a:cubicBezTo>
                  <a:cubicBezTo>
                    <a:pt x="3902" y="10763"/>
                    <a:pt x="3942" y="10793"/>
                    <a:pt x="3975" y="10793"/>
                  </a:cubicBezTo>
                  <a:cubicBezTo>
                    <a:pt x="3991" y="10793"/>
                    <a:pt x="4004" y="10787"/>
                    <a:pt x="4015" y="10771"/>
                  </a:cubicBezTo>
                  <a:cubicBezTo>
                    <a:pt x="4050" y="10719"/>
                    <a:pt x="3992" y="10672"/>
                    <a:pt x="3951" y="10637"/>
                  </a:cubicBezTo>
                  <a:cubicBezTo>
                    <a:pt x="3934" y="10620"/>
                    <a:pt x="3922" y="10608"/>
                    <a:pt x="3905" y="10597"/>
                  </a:cubicBezTo>
                  <a:cubicBezTo>
                    <a:pt x="3650" y="10429"/>
                    <a:pt x="3407" y="10238"/>
                    <a:pt x="3140" y="10076"/>
                  </a:cubicBezTo>
                  <a:cubicBezTo>
                    <a:pt x="2978" y="9983"/>
                    <a:pt x="2822" y="9884"/>
                    <a:pt x="2677" y="9768"/>
                  </a:cubicBezTo>
                  <a:cubicBezTo>
                    <a:pt x="2497" y="9624"/>
                    <a:pt x="2358" y="9450"/>
                    <a:pt x="2376" y="9201"/>
                  </a:cubicBezTo>
                  <a:cubicBezTo>
                    <a:pt x="2376" y="9160"/>
                    <a:pt x="2364" y="9125"/>
                    <a:pt x="2341" y="9096"/>
                  </a:cubicBezTo>
                  <a:cubicBezTo>
                    <a:pt x="2277" y="9073"/>
                    <a:pt x="2208" y="9067"/>
                    <a:pt x="2173" y="8992"/>
                  </a:cubicBezTo>
                  <a:cubicBezTo>
                    <a:pt x="2121" y="8888"/>
                    <a:pt x="2045" y="8795"/>
                    <a:pt x="1987" y="8691"/>
                  </a:cubicBezTo>
                  <a:cubicBezTo>
                    <a:pt x="1935" y="8627"/>
                    <a:pt x="1872" y="8575"/>
                    <a:pt x="1802" y="8540"/>
                  </a:cubicBezTo>
                  <a:cubicBezTo>
                    <a:pt x="1733" y="8500"/>
                    <a:pt x="1675" y="8453"/>
                    <a:pt x="1628" y="8395"/>
                  </a:cubicBezTo>
                  <a:cubicBezTo>
                    <a:pt x="1408" y="8088"/>
                    <a:pt x="1315" y="7706"/>
                    <a:pt x="1373" y="7329"/>
                  </a:cubicBezTo>
                  <a:cubicBezTo>
                    <a:pt x="1425" y="6953"/>
                    <a:pt x="1588" y="6617"/>
                    <a:pt x="1767" y="6287"/>
                  </a:cubicBezTo>
                  <a:cubicBezTo>
                    <a:pt x="1802" y="6217"/>
                    <a:pt x="1825" y="6136"/>
                    <a:pt x="1825" y="6055"/>
                  </a:cubicBezTo>
                  <a:cubicBezTo>
                    <a:pt x="1825" y="5927"/>
                    <a:pt x="1808" y="5783"/>
                    <a:pt x="1877" y="5673"/>
                  </a:cubicBezTo>
                  <a:cubicBezTo>
                    <a:pt x="1947" y="5557"/>
                    <a:pt x="1993" y="5423"/>
                    <a:pt x="2016" y="5290"/>
                  </a:cubicBezTo>
                  <a:cubicBezTo>
                    <a:pt x="2057" y="5111"/>
                    <a:pt x="2109" y="4931"/>
                    <a:pt x="2173" y="4751"/>
                  </a:cubicBezTo>
                  <a:cubicBezTo>
                    <a:pt x="2318" y="4357"/>
                    <a:pt x="2474" y="3969"/>
                    <a:pt x="2648" y="3587"/>
                  </a:cubicBezTo>
                  <a:cubicBezTo>
                    <a:pt x="2694" y="3500"/>
                    <a:pt x="2764" y="3402"/>
                    <a:pt x="2683" y="3291"/>
                  </a:cubicBezTo>
                  <a:lnTo>
                    <a:pt x="2683" y="3291"/>
                  </a:lnTo>
                  <a:cubicBezTo>
                    <a:pt x="2678" y="3292"/>
                    <a:pt x="2674" y="3292"/>
                    <a:pt x="2670" y="3292"/>
                  </a:cubicBezTo>
                  <a:cubicBezTo>
                    <a:pt x="2563" y="3292"/>
                    <a:pt x="2514" y="3218"/>
                    <a:pt x="2486" y="3123"/>
                  </a:cubicBezTo>
                  <a:cubicBezTo>
                    <a:pt x="2468" y="3060"/>
                    <a:pt x="2457" y="2996"/>
                    <a:pt x="2445" y="2932"/>
                  </a:cubicBezTo>
                  <a:cubicBezTo>
                    <a:pt x="2347" y="2950"/>
                    <a:pt x="2341" y="3037"/>
                    <a:pt x="2318" y="3106"/>
                  </a:cubicBezTo>
                  <a:cubicBezTo>
                    <a:pt x="2208" y="3396"/>
                    <a:pt x="2086" y="3685"/>
                    <a:pt x="1970" y="3992"/>
                  </a:cubicBezTo>
                  <a:cubicBezTo>
                    <a:pt x="1929" y="3795"/>
                    <a:pt x="1889" y="3616"/>
                    <a:pt x="1848" y="3430"/>
                  </a:cubicBezTo>
                  <a:cubicBezTo>
                    <a:pt x="1837" y="3373"/>
                    <a:pt x="1831" y="3303"/>
                    <a:pt x="1767" y="3262"/>
                  </a:cubicBezTo>
                  <a:cubicBezTo>
                    <a:pt x="1735" y="3272"/>
                    <a:pt x="1720" y="3291"/>
                    <a:pt x="1712" y="3313"/>
                  </a:cubicBezTo>
                  <a:lnTo>
                    <a:pt x="1712" y="3313"/>
                  </a:lnTo>
                  <a:cubicBezTo>
                    <a:pt x="1727" y="3182"/>
                    <a:pt x="1744" y="3051"/>
                    <a:pt x="1767" y="2921"/>
                  </a:cubicBezTo>
                  <a:cubicBezTo>
                    <a:pt x="1785" y="2486"/>
                    <a:pt x="1721" y="2052"/>
                    <a:pt x="1709" y="1617"/>
                  </a:cubicBezTo>
                  <a:cubicBezTo>
                    <a:pt x="1698" y="1310"/>
                    <a:pt x="1738" y="1009"/>
                    <a:pt x="1825" y="719"/>
                  </a:cubicBezTo>
                  <a:cubicBezTo>
                    <a:pt x="1866" y="569"/>
                    <a:pt x="1924" y="418"/>
                    <a:pt x="1866" y="256"/>
                  </a:cubicBezTo>
                  <a:cubicBezTo>
                    <a:pt x="1846" y="244"/>
                    <a:pt x="1830" y="239"/>
                    <a:pt x="1816" y="239"/>
                  </a:cubicBezTo>
                  <a:cubicBezTo>
                    <a:pt x="1761" y="239"/>
                    <a:pt x="1745" y="315"/>
                    <a:pt x="1704" y="343"/>
                  </a:cubicBezTo>
                  <a:cubicBezTo>
                    <a:pt x="1681" y="356"/>
                    <a:pt x="1658" y="377"/>
                    <a:pt x="1633" y="377"/>
                  </a:cubicBezTo>
                  <a:cubicBezTo>
                    <a:pt x="1626" y="377"/>
                    <a:pt x="1618" y="375"/>
                    <a:pt x="1611" y="372"/>
                  </a:cubicBezTo>
                  <a:cubicBezTo>
                    <a:pt x="1570" y="354"/>
                    <a:pt x="1570" y="319"/>
                    <a:pt x="1570" y="285"/>
                  </a:cubicBezTo>
                  <a:cubicBezTo>
                    <a:pt x="1564" y="204"/>
                    <a:pt x="1605" y="134"/>
                    <a:pt x="1599" y="59"/>
                  </a:cubicBezTo>
                  <a:cubicBezTo>
                    <a:pt x="1588" y="18"/>
                    <a:pt x="1547" y="12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 rot="708086">
              <a:off x="8827773" y="3987020"/>
              <a:ext cx="556158" cy="861589"/>
            </a:xfrm>
            <a:custGeom>
              <a:avLst/>
              <a:gdLst/>
              <a:ahLst/>
              <a:cxnLst/>
              <a:rect l="l" t="t" r="r" b="b"/>
              <a:pathLst>
                <a:path w="3518" h="5450" extrusionOk="0">
                  <a:moveTo>
                    <a:pt x="47" y="0"/>
                  </a:moveTo>
                  <a:cubicBezTo>
                    <a:pt x="41" y="104"/>
                    <a:pt x="41" y="214"/>
                    <a:pt x="59" y="319"/>
                  </a:cubicBezTo>
                  <a:cubicBezTo>
                    <a:pt x="99" y="365"/>
                    <a:pt x="128" y="423"/>
                    <a:pt x="146" y="487"/>
                  </a:cubicBezTo>
                  <a:cubicBezTo>
                    <a:pt x="157" y="568"/>
                    <a:pt x="140" y="614"/>
                    <a:pt x="53" y="620"/>
                  </a:cubicBezTo>
                  <a:cubicBezTo>
                    <a:pt x="30" y="794"/>
                    <a:pt x="18" y="973"/>
                    <a:pt x="12" y="1147"/>
                  </a:cubicBezTo>
                  <a:cubicBezTo>
                    <a:pt x="1" y="1228"/>
                    <a:pt x="1" y="1309"/>
                    <a:pt x="7" y="1391"/>
                  </a:cubicBezTo>
                  <a:cubicBezTo>
                    <a:pt x="76" y="1750"/>
                    <a:pt x="128" y="2121"/>
                    <a:pt x="180" y="2480"/>
                  </a:cubicBezTo>
                  <a:cubicBezTo>
                    <a:pt x="267" y="3053"/>
                    <a:pt x="389" y="3621"/>
                    <a:pt x="447" y="4200"/>
                  </a:cubicBezTo>
                  <a:cubicBezTo>
                    <a:pt x="482" y="4560"/>
                    <a:pt x="528" y="4913"/>
                    <a:pt x="569" y="5266"/>
                  </a:cubicBezTo>
                  <a:cubicBezTo>
                    <a:pt x="580" y="5376"/>
                    <a:pt x="574" y="5371"/>
                    <a:pt x="690" y="5400"/>
                  </a:cubicBezTo>
                  <a:cubicBezTo>
                    <a:pt x="846" y="5435"/>
                    <a:pt x="1002" y="5449"/>
                    <a:pt x="1157" y="5449"/>
                  </a:cubicBezTo>
                  <a:cubicBezTo>
                    <a:pt x="1457" y="5449"/>
                    <a:pt x="1756" y="5397"/>
                    <a:pt x="2057" y="5347"/>
                  </a:cubicBezTo>
                  <a:cubicBezTo>
                    <a:pt x="1849" y="4913"/>
                    <a:pt x="1785" y="4438"/>
                    <a:pt x="1681" y="3934"/>
                  </a:cubicBezTo>
                  <a:lnTo>
                    <a:pt x="1681" y="3934"/>
                  </a:lnTo>
                  <a:cubicBezTo>
                    <a:pt x="1797" y="4003"/>
                    <a:pt x="1866" y="4079"/>
                    <a:pt x="1965" y="4113"/>
                  </a:cubicBezTo>
                  <a:cubicBezTo>
                    <a:pt x="1976" y="4119"/>
                    <a:pt x="1991" y="4125"/>
                    <a:pt x="2005" y="4125"/>
                  </a:cubicBezTo>
                  <a:cubicBezTo>
                    <a:pt x="2018" y="4125"/>
                    <a:pt x="2031" y="4119"/>
                    <a:pt x="2040" y="4102"/>
                  </a:cubicBezTo>
                  <a:cubicBezTo>
                    <a:pt x="2052" y="4079"/>
                    <a:pt x="2046" y="4050"/>
                    <a:pt x="2028" y="4032"/>
                  </a:cubicBezTo>
                  <a:cubicBezTo>
                    <a:pt x="1982" y="3963"/>
                    <a:pt x="1918" y="3911"/>
                    <a:pt x="1849" y="3864"/>
                  </a:cubicBezTo>
                  <a:cubicBezTo>
                    <a:pt x="1594" y="3691"/>
                    <a:pt x="1548" y="3441"/>
                    <a:pt x="1559" y="3140"/>
                  </a:cubicBezTo>
                  <a:lnTo>
                    <a:pt x="1559" y="3140"/>
                  </a:lnTo>
                  <a:cubicBezTo>
                    <a:pt x="1692" y="3239"/>
                    <a:pt x="1785" y="3349"/>
                    <a:pt x="1901" y="3436"/>
                  </a:cubicBezTo>
                  <a:cubicBezTo>
                    <a:pt x="1925" y="3452"/>
                    <a:pt x="1955" y="3476"/>
                    <a:pt x="1984" y="3476"/>
                  </a:cubicBezTo>
                  <a:cubicBezTo>
                    <a:pt x="1997" y="3476"/>
                    <a:pt x="2010" y="3471"/>
                    <a:pt x="2023" y="3459"/>
                  </a:cubicBezTo>
                  <a:cubicBezTo>
                    <a:pt x="2063" y="3424"/>
                    <a:pt x="2023" y="3378"/>
                    <a:pt x="1994" y="3343"/>
                  </a:cubicBezTo>
                  <a:cubicBezTo>
                    <a:pt x="1895" y="3227"/>
                    <a:pt x="1785" y="3123"/>
                    <a:pt x="1669" y="3024"/>
                  </a:cubicBezTo>
                  <a:cubicBezTo>
                    <a:pt x="1420" y="2822"/>
                    <a:pt x="1403" y="2538"/>
                    <a:pt x="1380" y="2248"/>
                  </a:cubicBezTo>
                  <a:lnTo>
                    <a:pt x="1380" y="2248"/>
                  </a:lnTo>
                  <a:cubicBezTo>
                    <a:pt x="1594" y="2509"/>
                    <a:pt x="1826" y="2746"/>
                    <a:pt x="2040" y="2995"/>
                  </a:cubicBezTo>
                  <a:cubicBezTo>
                    <a:pt x="2457" y="3482"/>
                    <a:pt x="2897" y="3951"/>
                    <a:pt x="3355" y="4403"/>
                  </a:cubicBezTo>
                  <a:cubicBezTo>
                    <a:pt x="3389" y="4441"/>
                    <a:pt x="3422" y="4491"/>
                    <a:pt x="3478" y="4491"/>
                  </a:cubicBezTo>
                  <a:cubicBezTo>
                    <a:pt x="3490" y="4491"/>
                    <a:pt x="3503" y="4489"/>
                    <a:pt x="3517" y="4484"/>
                  </a:cubicBezTo>
                  <a:cubicBezTo>
                    <a:pt x="3517" y="4438"/>
                    <a:pt x="3506" y="4397"/>
                    <a:pt x="3488" y="4363"/>
                  </a:cubicBezTo>
                  <a:cubicBezTo>
                    <a:pt x="3448" y="4293"/>
                    <a:pt x="3402" y="4229"/>
                    <a:pt x="3344" y="4171"/>
                  </a:cubicBezTo>
                  <a:cubicBezTo>
                    <a:pt x="2648" y="3430"/>
                    <a:pt x="1942" y="2694"/>
                    <a:pt x="1333" y="1871"/>
                  </a:cubicBezTo>
                  <a:cubicBezTo>
                    <a:pt x="1316" y="1837"/>
                    <a:pt x="1287" y="1802"/>
                    <a:pt x="1241" y="1802"/>
                  </a:cubicBezTo>
                  <a:cubicBezTo>
                    <a:pt x="1154" y="1715"/>
                    <a:pt x="1096" y="1605"/>
                    <a:pt x="1078" y="1489"/>
                  </a:cubicBezTo>
                  <a:cubicBezTo>
                    <a:pt x="1015" y="1118"/>
                    <a:pt x="876" y="771"/>
                    <a:pt x="679" y="458"/>
                  </a:cubicBezTo>
                  <a:cubicBezTo>
                    <a:pt x="618" y="355"/>
                    <a:pt x="587" y="318"/>
                    <a:pt x="511" y="318"/>
                  </a:cubicBezTo>
                  <a:cubicBezTo>
                    <a:pt x="484" y="318"/>
                    <a:pt x="452" y="323"/>
                    <a:pt x="412" y="330"/>
                  </a:cubicBezTo>
                  <a:cubicBezTo>
                    <a:pt x="394" y="336"/>
                    <a:pt x="376" y="339"/>
                    <a:pt x="358" y="339"/>
                  </a:cubicBezTo>
                  <a:cubicBezTo>
                    <a:pt x="307" y="339"/>
                    <a:pt x="259" y="317"/>
                    <a:pt x="221" y="278"/>
                  </a:cubicBezTo>
                  <a:cubicBezTo>
                    <a:pt x="140" y="203"/>
                    <a:pt x="76" y="104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 rot="708086">
              <a:off x="8998377" y="3979675"/>
              <a:ext cx="399491" cy="714249"/>
            </a:xfrm>
            <a:custGeom>
              <a:avLst/>
              <a:gdLst/>
              <a:ahLst/>
              <a:cxnLst/>
              <a:rect l="l" t="t" r="r" b="b"/>
              <a:pathLst>
                <a:path w="2527" h="4518" extrusionOk="0">
                  <a:moveTo>
                    <a:pt x="61" y="1"/>
                  </a:moveTo>
                  <a:cubicBezTo>
                    <a:pt x="53" y="1"/>
                    <a:pt x="44" y="3"/>
                    <a:pt x="35" y="10"/>
                  </a:cubicBezTo>
                  <a:cubicBezTo>
                    <a:pt x="6" y="28"/>
                    <a:pt x="0" y="62"/>
                    <a:pt x="6" y="91"/>
                  </a:cubicBezTo>
                  <a:cubicBezTo>
                    <a:pt x="24" y="167"/>
                    <a:pt x="41" y="242"/>
                    <a:pt x="53" y="312"/>
                  </a:cubicBezTo>
                  <a:cubicBezTo>
                    <a:pt x="99" y="514"/>
                    <a:pt x="111" y="723"/>
                    <a:pt x="284" y="868"/>
                  </a:cubicBezTo>
                  <a:cubicBezTo>
                    <a:pt x="157" y="885"/>
                    <a:pt x="151" y="897"/>
                    <a:pt x="151" y="1018"/>
                  </a:cubicBezTo>
                  <a:cubicBezTo>
                    <a:pt x="151" y="1059"/>
                    <a:pt x="157" y="1099"/>
                    <a:pt x="168" y="1140"/>
                  </a:cubicBezTo>
                  <a:cubicBezTo>
                    <a:pt x="192" y="1378"/>
                    <a:pt x="232" y="1615"/>
                    <a:pt x="290" y="1853"/>
                  </a:cubicBezTo>
                  <a:cubicBezTo>
                    <a:pt x="290" y="1887"/>
                    <a:pt x="290" y="1922"/>
                    <a:pt x="279" y="1957"/>
                  </a:cubicBezTo>
                  <a:cubicBezTo>
                    <a:pt x="412" y="2160"/>
                    <a:pt x="557" y="2351"/>
                    <a:pt x="713" y="2536"/>
                  </a:cubicBezTo>
                  <a:cubicBezTo>
                    <a:pt x="1113" y="3000"/>
                    <a:pt x="1513" y="3469"/>
                    <a:pt x="1935" y="3915"/>
                  </a:cubicBezTo>
                  <a:cubicBezTo>
                    <a:pt x="2132" y="4118"/>
                    <a:pt x="2312" y="4332"/>
                    <a:pt x="2526" y="4518"/>
                  </a:cubicBezTo>
                  <a:cubicBezTo>
                    <a:pt x="2497" y="4297"/>
                    <a:pt x="2440" y="4083"/>
                    <a:pt x="2387" y="3869"/>
                  </a:cubicBezTo>
                  <a:cubicBezTo>
                    <a:pt x="2300" y="3463"/>
                    <a:pt x="2185" y="3058"/>
                    <a:pt x="2121" y="2646"/>
                  </a:cubicBezTo>
                  <a:cubicBezTo>
                    <a:pt x="2080" y="2368"/>
                    <a:pt x="2046" y="2084"/>
                    <a:pt x="1924" y="1824"/>
                  </a:cubicBezTo>
                  <a:cubicBezTo>
                    <a:pt x="1825" y="1603"/>
                    <a:pt x="1762" y="1360"/>
                    <a:pt x="1652" y="1140"/>
                  </a:cubicBezTo>
                  <a:cubicBezTo>
                    <a:pt x="1431" y="1024"/>
                    <a:pt x="1217" y="885"/>
                    <a:pt x="1020" y="729"/>
                  </a:cubicBezTo>
                  <a:cubicBezTo>
                    <a:pt x="725" y="485"/>
                    <a:pt x="400" y="283"/>
                    <a:pt x="116" y="28"/>
                  </a:cubicBezTo>
                  <a:cubicBezTo>
                    <a:pt x="100" y="16"/>
                    <a:pt x="81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 rot="708086">
              <a:off x="9504097" y="1521842"/>
              <a:ext cx="386686" cy="1576312"/>
            </a:xfrm>
            <a:custGeom>
              <a:avLst/>
              <a:gdLst/>
              <a:ahLst/>
              <a:cxnLst/>
              <a:rect l="l" t="t" r="r" b="b"/>
              <a:pathLst>
                <a:path w="2446" h="9971" extrusionOk="0">
                  <a:moveTo>
                    <a:pt x="1118" y="0"/>
                  </a:moveTo>
                  <a:cubicBezTo>
                    <a:pt x="950" y="35"/>
                    <a:pt x="806" y="145"/>
                    <a:pt x="719" y="290"/>
                  </a:cubicBezTo>
                  <a:cubicBezTo>
                    <a:pt x="701" y="331"/>
                    <a:pt x="672" y="365"/>
                    <a:pt x="632" y="394"/>
                  </a:cubicBezTo>
                  <a:cubicBezTo>
                    <a:pt x="625" y="398"/>
                    <a:pt x="620" y="400"/>
                    <a:pt x="615" y="400"/>
                  </a:cubicBezTo>
                  <a:cubicBezTo>
                    <a:pt x="598" y="400"/>
                    <a:pt x="589" y="379"/>
                    <a:pt x="580" y="365"/>
                  </a:cubicBezTo>
                  <a:cubicBezTo>
                    <a:pt x="504" y="394"/>
                    <a:pt x="527" y="458"/>
                    <a:pt x="539" y="510"/>
                  </a:cubicBezTo>
                  <a:cubicBezTo>
                    <a:pt x="551" y="620"/>
                    <a:pt x="580" y="725"/>
                    <a:pt x="614" y="835"/>
                  </a:cubicBezTo>
                  <a:cubicBezTo>
                    <a:pt x="695" y="1090"/>
                    <a:pt x="759" y="1356"/>
                    <a:pt x="794" y="1628"/>
                  </a:cubicBezTo>
                  <a:cubicBezTo>
                    <a:pt x="921" y="2289"/>
                    <a:pt x="997" y="2955"/>
                    <a:pt x="1130" y="3616"/>
                  </a:cubicBezTo>
                  <a:cubicBezTo>
                    <a:pt x="1200" y="3975"/>
                    <a:pt x="1408" y="4235"/>
                    <a:pt x="1704" y="4432"/>
                  </a:cubicBezTo>
                  <a:cubicBezTo>
                    <a:pt x="1906" y="4566"/>
                    <a:pt x="1935" y="4606"/>
                    <a:pt x="1860" y="4838"/>
                  </a:cubicBezTo>
                  <a:cubicBezTo>
                    <a:pt x="1721" y="5307"/>
                    <a:pt x="1524" y="5759"/>
                    <a:pt x="1263" y="6176"/>
                  </a:cubicBezTo>
                  <a:cubicBezTo>
                    <a:pt x="1020" y="6553"/>
                    <a:pt x="800" y="6935"/>
                    <a:pt x="562" y="7312"/>
                  </a:cubicBezTo>
                  <a:cubicBezTo>
                    <a:pt x="464" y="7462"/>
                    <a:pt x="371" y="7619"/>
                    <a:pt x="296" y="7787"/>
                  </a:cubicBezTo>
                  <a:cubicBezTo>
                    <a:pt x="203" y="8071"/>
                    <a:pt x="128" y="8360"/>
                    <a:pt x="81" y="8656"/>
                  </a:cubicBezTo>
                  <a:cubicBezTo>
                    <a:pt x="64" y="8748"/>
                    <a:pt x="0" y="8847"/>
                    <a:pt x="76" y="8945"/>
                  </a:cubicBezTo>
                  <a:cubicBezTo>
                    <a:pt x="163" y="8911"/>
                    <a:pt x="238" y="8859"/>
                    <a:pt x="290" y="8783"/>
                  </a:cubicBezTo>
                  <a:cubicBezTo>
                    <a:pt x="429" y="8604"/>
                    <a:pt x="510" y="8395"/>
                    <a:pt x="533" y="8169"/>
                  </a:cubicBezTo>
                  <a:cubicBezTo>
                    <a:pt x="533" y="8105"/>
                    <a:pt x="539" y="8042"/>
                    <a:pt x="556" y="7978"/>
                  </a:cubicBezTo>
                  <a:cubicBezTo>
                    <a:pt x="574" y="7920"/>
                    <a:pt x="585" y="7862"/>
                    <a:pt x="661" y="7851"/>
                  </a:cubicBezTo>
                  <a:lnTo>
                    <a:pt x="661" y="7851"/>
                  </a:lnTo>
                  <a:cubicBezTo>
                    <a:pt x="649" y="8030"/>
                    <a:pt x="626" y="8204"/>
                    <a:pt x="591" y="8384"/>
                  </a:cubicBezTo>
                  <a:cubicBezTo>
                    <a:pt x="551" y="8557"/>
                    <a:pt x="504" y="8731"/>
                    <a:pt x="470" y="8911"/>
                  </a:cubicBezTo>
                  <a:cubicBezTo>
                    <a:pt x="429" y="9090"/>
                    <a:pt x="400" y="9270"/>
                    <a:pt x="383" y="9449"/>
                  </a:cubicBezTo>
                  <a:cubicBezTo>
                    <a:pt x="371" y="9623"/>
                    <a:pt x="313" y="9791"/>
                    <a:pt x="336" y="9971"/>
                  </a:cubicBezTo>
                  <a:cubicBezTo>
                    <a:pt x="383" y="9872"/>
                    <a:pt x="406" y="9768"/>
                    <a:pt x="412" y="9664"/>
                  </a:cubicBezTo>
                  <a:cubicBezTo>
                    <a:pt x="441" y="9357"/>
                    <a:pt x="493" y="9056"/>
                    <a:pt x="568" y="8760"/>
                  </a:cubicBezTo>
                  <a:cubicBezTo>
                    <a:pt x="667" y="8360"/>
                    <a:pt x="748" y="7961"/>
                    <a:pt x="806" y="7561"/>
                  </a:cubicBezTo>
                  <a:cubicBezTo>
                    <a:pt x="811" y="7457"/>
                    <a:pt x="840" y="7364"/>
                    <a:pt x="898" y="7277"/>
                  </a:cubicBezTo>
                  <a:cubicBezTo>
                    <a:pt x="950" y="7202"/>
                    <a:pt x="1003" y="7121"/>
                    <a:pt x="1043" y="7034"/>
                  </a:cubicBezTo>
                  <a:cubicBezTo>
                    <a:pt x="1176" y="6773"/>
                    <a:pt x="1315" y="6518"/>
                    <a:pt x="1466" y="6269"/>
                  </a:cubicBezTo>
                  <a:cubicBezTo>
                    <a:pt x="1487" y="6232"/>
                    <a:pt x="1508" y="6168"/>
                    <a:pt x="1550" y="6168"/>
                  </a:cubicBezTo>
                  <a:cubicBezTo>
                    <a:pt x="1554" y="6168"/>
                    <a:pt x="1559" y="6169"/>
                    <a:pt x="1565" y="6170"/>
                  </a:cubicBezTo>
                  <a:cubicBezTo>
                    <a:pt x="1628" y="6188"/>
                    <a:pt x="1588" y="6263"/>
                    <a:pt x="1582" y="6315"/>
                  </a:cubicBezTo>
                  <a:cubicBezTo>
                    <a:pt x="1518" y="6779"/>
                    <a:pt x="1443" y="7236"/>
                    <a:pt x="1362" y="7700"/>
                  </a:cubicBezTo>
                  <a:cubicBezTo>
                    <a:pt x="1298" y="8053"/>
                    <a:pt x="1263" y="8407"/>
                    <a:pt x="1182" y="8760"/>
                  </a:cubicBezTo>
                  <a:cubicBezTo>
                    <a:pt x="1142" y="8876"/>
                    <a:pt x="1118" y="8998"/>
                    <a:pt x="1107" y="9125"/>
                  </a:cubicBezTo>
                  <a:cubicBezTo>
                    <a:pt x="1171" y="9067"/>
                    <a:pt x="1228" y="8992"/>
                    <a:pt x="1275" y="8917"/>
                  </a:cubicBezTo>
                  <a:cubicBezTo>
                    <a:pt x="1240" y="8899"/>
                    <a:pt x="1246" y="8870"/>
                    <a:pt x="1252" y="8841"/>
                  </a:cubicBezTo>
                  <a:cubicBezTo>
                    <a:pt x="1269" y="8772"/>
                    <a:pt x="1292" y="8708"/>
                    <a:pt x="1304" y="8633"/>
                  </a:cubicBezTo>
                  <a:cubicBezTo>
                    <a:pt x="1443" y="7711"/>
                    <a:pt x="1611" y="6796"/>
                    <a:pt x="1709" y="5869"/>
                  </a:cubicBezTo>
                  <a:cubicBezTo>
                    <a:pt x="1709" y="5817"/>
                    <a:pt x="1727" y="5771"/>
                    <a:pt x="1750" y="5724"/>
                  </a:cubicBezTo>
                  <a:cubicBezTo>
                    <a:pt x="1814" y="5626"/>
                    <a:pt x="1872" y="5516"/>
                    <a:pt x="1930" y="5412"/>
                  </a:cubicBezTo>
                  <a:cubicBezTo>
                    <a:pt x="1976" y="5325"/>
                    <a:pt x="2028" y="5249"/>
                    <a:pt x="2086" y="5168"/>
                  </a:cubicBezTo>
                  <a:cubicBezTo>
                    <a:pt x="2115" y="5122"/>
                    <a:pt x="2144" y="5075"/>
                    <a:pt x="2208" y="5075"/>
                  </a:cubicBezTo>
                  <a:cubicBezTo>
                    <a:pt x="2231" y="5093"/>
                    <a:pt x="2242" y="5128"/>
                    <a:pt x="2242" y="5157"/>
                  </a:cubicBezTo>
                  <a:cubicBezTo>
                    <a:pt x="2242" y="5371"/>
                    <a:pt x="2294" y="5574"/>
                    <a:pt x="2318" y="5788"/>
                  </a:cubicBezTo>
                  <a:cubicBezTo>
                    <a:pt x="2358" y="6066"/>
                    <a:pt x="2352" y="6350"/>
                    <a:pt x="2306" y="6622"/>
                  </a:cubicBezTo>
                  <a:cubicBezTo>
                    <a:pt x="2242" y="6947"/>
                    <a:pt x="2184" y="7271"/>
                    <a:pt x="2098" y="7584"/>
                  </a:cubicBezTo>
                  <a:cubicBezTo>
                    <a:pt x="2092" y="7607"/>
                    <a:pt x="2074" y="7642"/>
                    <a:pt x="2132" y="7659"/>
                  </a:cubicBezTo>
                  <a:cubicBezTo>
                    <a:pt x="2167" y="7515"/>
                    <a:pt x="2208" y="7375"/>
                    <a:pt x="2242" y="7236"/>
                  </a:cubicBezTo>
                  <a:cubicBezTo>
                    <a:pt x="2260" y="7184"/>
                    <a:pt x="2260" y="7121"/>
                    <a:pt x="2323" y="7103"/>
                  </a:cubicBezTo>
                  <a:lnTo>
                    <a:pt x="2329" y="7086"/>
                  </a:lnTo>
                  <a:lnTo>
                    <a:pt x="2318" y="7080"/>
                  </a:lnTo>
                  <a:cubicBezTo>
                    <a:pt x="2283" y="7063"/>
                    <a:pt x="2294" y="7028"/>
                    <a:pt x="2300" y="6999"/>
                  </a:cubicBezTo>
                  <a:cubicBezTo>
                    <a:pt x="2318" y="6895"/>
                    <a:pt x="2335" y="6790"/>
                    <a:pt x="2358" y="6692"/>
                  </a:cubicBezTo>
                  <a:cubicBezTo>
                    <a:pt x="2445" y="6327"/>
                    <a:pt x="2422" y="5962"/>
                    <a:pt x="2370" y="5597"/>
                  </a:cubicBezTo>
                  <a:cubicBezTo>
                    <a:pt x="2335" y="5354"/>
                    <a:pt x="2312" y="5110"/>
                    <a:pt x="2294" y="4867"/>
                  </a:cubicBezTo>
                  <a:cubicBezTo>
                    <a:pt x="2289" y="4780"/>
                    <a:pt x="2329" y="4682"/>
                    <a:pt x="2294" y="4618"/>
                  </a:cubicBezTo>
                  <a:cubicBezTo>
                    <a:pt x="2248" y="4548"/>
                    <a:pt x="2225" y="4467"/>
                    <a:pt x="2231" y="4380"/>
                  </a:cubicBezTo>
                  <a:cubicBezTo>
                    <a:pt x="2231" y="4363"/>
                    <a:pt x="2225" y="4346"/>
                    <a:pt x="2208" y="4334"/>
                  </a:cubicBezTo>
                  <a:cubicBezTo>
                    <a:pt x="2201" y="4330"/>
                    <a:pt x="2194" y="4328"/>
                    <a:pt x="2188" y="4328"/>
                  </a:cubicBezTo>
                  <a:cubicBezTo>
                    <a:pt x="2170" y="4328"/>
                    <a:pt x="2158" y="4345"/>
                    <a:pt x="2150" y="4363"/>
                  </a:cubicBezTo>
                  <a:cubicBezTo>
                    <a:pt x="2136" y="4389"/>
                    <a:pt x="2123" y="4400"/>
                    <a:pt x="2110" y="4400"/>
                  </a:cubicBezTo>
                  <a:cubicBezTo>
                    <a:pt x="2094" y="4400"/>
                    <a:pt x="2078" y="4385"/>
                    <a:pt x="2063" y="4363"/>
                  </a:cubicBezTo>
                  <a:cubicBezTo>
                    <a:pt x="2051" y="4351"/>
                    <a:pt x="2045" y="4328"/>
                    <a:pt x="2040" y="4311"/>
                  </a:cubicBezTo>
                  <a:cubicBezTo>
                    <a:pt x="1964" y="4085"/>
                    <a:pt x="1872" y="3870"/>
                    <a:pt x="1761" y="3662"/>
                  </a:cubicBezTo>
                  <a:cubicBezTo>
                    <a:pt x="1738" y="3610"/>
                    <a:pt x="1704" y="3569"/>
                    <a:pt x="1738" y="3505"/>
                  </a:cubicBezTo>
                  <a:cubicBezTo>
                    <a:pt x="1773" y="3436"/>
                    <a:pt x="1733" y="3390"/>
                    <a:pt x="1704" y="3337"/>
                  </a:cubicBezTo>
                  <a:cubicBezTo>
                    <a:pt x="1669" y="3256"/>
                    <a:pt x="1634" y="3181"/>
                    <a:pt x="1611" y="3100"/>
                  </a:cubicBezTo>
                  <a:cubicBezTo>
                    <a:pt x="1507" y="2804"/>
                    <a:pt x="1443" y="2503"/>
                    <a:pt x="1425" y="2196"/>
                  </a:cubicBezTo>
                  <a:cubicBezTo>
                    <a:pt x="1414" y="1959"/>
                    <a:pt x="1321" y="1744"/>
                    <a:pt x="1321" y="1507"/>
                  </a:cubicBezTo>
                  <a:cubicBezTo>
                    <a:pt x="1321" y="1321"/>
                    <a:pt x="1298" y="1136"/>
                    <a:pt x="1252" y="956"/>
                  </a:cubicBezTo>
                  <a:cubicBezTo>
                    <a:pt x="1223" y="812"/>
                    <a:pt x="1205" y="667"/>
                    <a:pt x="1182" y="522"/>
                  </a:cubicBezTo>
                  <a:cubicBezTo>
                    <a:pt x="1147" y="348"/>
                    <a:pt x="1171" y="168"/>
                    <a:pt x="1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 rot="708086">
              <a:off x="8671020" y="3184828"/>
              <a:ext cx="720096" cy="902376"/>
            </a:xfrm>
            <a:custGeom>
              <a:avLst/>
              <a:gdLst/>
              <a:ahLst/>
              <a:cxnLst/>
              <a:rect l="l" t="t" r="r" b="b"/>
              <a:pathLst>
                <a:path w="4555" h="5708" extrusionOk="0">
                  <a:moveTo>
                    <a:pt x="12" y="1"/>
                  </a:moveTo>
                  <a:cubicBezTo>
                    <a:pt x="1" y="24"/>
                    <a:pt x="1" y="41"/>
                    <a:pt x="12" y="59"/>
                  </a:cubicBezTo>
                  <a:cubicBezTo>
                    <a:pt x="175" y="377"/>
                    <a:pt x="314" y="708"/>
                    <a:pt x="453" y="1038"/>
                  </a:cubicBezTo>
                  <a:cubicBezTo>
                    <a:pt x="482" y="1096"/>
                    <a:pt x="495" y="1175"/>
                    <a:pt x="570" y="1175"/>
                  </a:cubicBezTo>
                  <a:cubicBezTo>
                    <a:pt x="584" y="1175"/>
                    <a:pt x="601" y="1172"/>
                    <a:pt x="621" y="1165"/>
                  </a:cubicBezTo>
                  <a:cubicBezTo>
                    <a:pt x="665" y="1208"/>
                    <a:pt x="710" y="1223"/>
                    <a:pt x="754" y="1223"/>
                  </a:cubicBezTo>
                  <a:cubicBezTo>
                    <a:pt x="824" y="1223"/>
                    <a:pt x="893" y="1185"/>
                    <a:pt x="957" y="1160"/>
                  </a:cubicBezTo>
                  <a:cubicBezTo>
                    <a:pt x="1024" y="1136"/>
                    <a:pt x="1065" y="1121"/>
                    <a:pt x="1098" y="1121"/>
                  </a:cubicBezTo>
                  <a:cubicBezTo>
                    <a:pt x="1145" y="1121"/>
                    <a:pt x="1176" y="1151"/>
                    <a:pt x="1241" y="1229"/>
                  </a:cubicBezTo>
                  <a:cubicBezTo>
                    <a:pt x="1270" y="1264"/>
                    <a:pt x="1299" y="1299"/>
                    <a:pt x="1322" y="1333"/>
                  </a:cubicBezTo>
                  <a:cubicBezTo>
                    <a:pt x="1559" y="1664"/>
                    <a:pt x="1832" y="1959"/>
                    <a:pt x="2139" y="2226"/>
                  </a:cubicBezTo>
                  <a:cubicBezTo>
                    <a:pt x="2243" y="2318"/>
                    <a:pt x="2312" y="2446"/>
                    <a:pt x="2336" y="2585"/>
                  </a:cubicBezTo>
                  <a:cubicBezTo>
                    <a:pt x="2347" y="2654"/>
                    <a:pt x="2365" y="2718"/>
                    <a:pt x="2388" y="2776"/>
                  </a:cubicBezTo>
                  <a:cubicBezTo>
                    <a:pt x="2434" y="2909"/>
                    <a:pt x="2480" y="3042"/>
                    <a:pt x="2521" y="3176"/>
                  </a:cubicBezTo>
                  <a:cubicBezTo>
                    <a:pt x="2579" y="3349"/>
                    <a:pt x="2608" y="3541"/>
                    <a:pt x="2811" y="3622"/>
                  </a:cubicBezTo>
                  <a:cubicBezTo>
                    <a:pt x="2816" y="3628"/>
                    <a:pt x="2822" y="3651"/>
                    <a:pt x="2834" y="3662"/>
                  </a:cubicBezTo>
                  <a:cubicBezTo>
                    <a:pt x="2695" y="3697"/>
                    <a:pt x="2683" y="3714"/>
                    <a:pt x="2730" y="3842"/>
                  </a:cubicBezTo>
                  <a:cubicBezTo>
                    <a:pt x="2811" y="4027"/>
                    <a:pt x="2863" y="4224"/>
                    <a:pt x="2886" y="4427"/>
                  </a:cubicBezTo>
                  <a:cubicBezTo>
                    <a:pt x="2892" y="4468"/>
                    <a:pt x="2915" y="4497"/>
                    <a:pt x="2944" y="4520"/>
                  </a:cubicBezTo>
                  <a:cubicBezTo>
                    <a:pt x="3106" y="4653"/>
                    <a:pt x="3257" y="4798"/>
                    <a:pt x="3431" y="4925"/>
                  </a:cubicBezTo>
                  <a:cubicBezTo>
                    <a:pt x="3645" y="5076"/>
                    <a:pt x="3853" y="5232"/>
                    <a:pt x="4056" y="5395"/>
                  </a:cubicBezTo>
                  <a:cubicBezTo>
                    <a:pt x="4207" y="5516"/>
                    <a:pt x="4375" y="5626"/>
                    <a:pt x="4554" y="5707"/>
                  </a:cubicBezTo>
                  <a:cubicBezTo>
                    <a:pt x="4462" y="5510"/>
                    <a:pt x="4381" y="5302"/>
                    <a:pt x="4311" y="5093"/>
                  </a:cubicBezTo>
                  <a:cubicBezTo>
                    <a:pt x="4189" y="4682"/>
                    <a:pt x="4039" y="4276"/>
                    <a:pt x="3975" y="3848"/>
                  </a:cubicBezTo>
                  <a:cubicBezTo>
                    <a:pt x="3975" y="3714"/>
                    <a:pt x="3911" y="3593"/>
                    <a:pt x="3801" y="3517"/>
                  </a:cubicBezTo>
                  <a:cubicBezTo>
                    <a:pt x="3581" y="3344"/>
                    <a:pt x="3378" y="3158"/>
                    <a:pt x="3181" y="2961"/>
                  </a:cubicBezTo>
                  <a:cubicBezTo>
                    <a:pt x="2799" y="2567"/>
                    <a:pt x="2370" y="2214"/>
                    <a:pt x="2023" y="1791"/>
                  </a:cubicBezTo>
                  <a:cubicBezTo>
                    <a:pt x="1733" y="1438"/>
                    <a:pt x="1455" y="1073"/>
                    <a:pt x="1183" y="702"/>
                  </a:cubicBezTo>
                  <a:cubicBezTo>
                    <a:pt x="1165" y="690"/>
                    <a:pt x="1142" y="685"/>
                    <a:pt x="1125" y="679"/>
                  </a:cubicBezTo>
                  <a:cubicBezTo>
                    <a:pt x="754" y="580"/>
                    <a:pt x="418" y="377"/>
                    <a:pt x="163" y="94"/>
                  </a:cubicBezTo>
                  <a:cubicBezTo>
                    <a:pt x="122" y="47"/>
                    <a:pt x="88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 rot="708086">
              <a:off x="8940313" y="1528889"/>
              <a:ext cx="169630" cy="774323"/>
            </a:xfrm>
            <a:custGeom>
              <a:avLst/>
              <a:gdLst/>
              <a:ahLst/>
              <a:cxnLst/>
              <a:rect l="l" t="t" r="r" b="b"/>
              <a:pathLst>
                <a:path w="1073" h="4898" extrusionOk="0">
                  <a:moveTo>
                    <a:pt x="320" y="169"/>
                  </a:moveTo>
                  <a:lnTo>
                    <a:pt x="320" y="169"/>
                  </a:lnTo>
                  <a:cubicBezTo>
                    <a:pt x="332" y="169"/>
                    <a:pt x="330" y="173"/>
                    <a:pt x="326" y="173"/>
                  </a:cubicBezTo>
                  <a:cubicBezTo>
                    <a:pt x="324" y="173"/>
                    <a:pt x="322" y="172"/>
                    <a:pt x="320" y="169"/>
                  </a:cubicBezTo>
                  <a:close/>
                  <a:moveTo>
                    <a:pt x="290" y="1"/>
                  </a:moveTo>
                  <a:cubicBezTo>
                    <a:pt x="273" y="36"/>
                    <a:pt x="255" y="70"/>
                    <a:pt x="232" y="105"/>
                  </a:cubicBezTo>
                  <a:cubicBezTo>
                    <a:pt x="206" y="137"/>
                    <a:pt x="181" y="153"/>
                    <a:pt x="155" y="153"/>
                  </a:cubicBezTo>
                  <a:cubicBezTo>
                    <a:pt x="128" y="153"/>
                    <a:pt x="99" y="137"/>
                    <a:pt x="64" y="105"/>
                  </a:cubicBezTo>
                  <a:cubicBezTo>
                    <a:pt x="0" y="128"/>
                    <a:pt x="6" y="175"/>
                    <a:pt x="12" y="233"/>
                  </a:cubicBezTo>
                  <a:cubicBezTo>
                    <a:pt x="53" y="407"/>
                    <a:pt x="58" y="580"/>
                    <a:pt x="105" y="754"/>
                  </a:cubicBezTo>
                  <a:cubicBezTo>
                    <a:pt x="203" y="1090"/>
                    <a:pt x="273" y="1432"/>
                    <a:pt x="313" y="1780"/>
                  </a:cubicBezTo>
                  <a:cubicBezTo>
                    <a:pt x="365" y="2220"/>
                    <a:pt x="273" y="2649"/>
                    <a:pt x="186" y="3083"/>
                  </a:cubicBezTo>
                  <a:cubicBezTo>
                    <a:pt x="145" y="3263"/>
                    <a:pt x="93" y="3442"/>
                    <a:pt x="110" y="3633"/>
                  </a:cubicBezTo>
                  <a:cubicBezTo>
                    <a:pt x="186" y="4010"/>
                    <a:pt x="307" y="4375"/>
                    <a:pt x="371" y="4752"/>
                  </a:cubicBezTo>
                  <a:cubicBezTo>
                    <a:pt x="377" y="4804"/>
                    <a:pt x="406" y="4856"/>
                    <a:pt x="446" y="4896"/>
                  </a:cubicBezTo>
                  <a:cubicBezTo>
                    <a:pt x="453" y="4897"/>
                    <a:pt x="458" y="4898"/>
                    <a:pt x="463" y="4898"/>
                  </a:cubicBezTo>
                  <a:cubicBezTo>
                    <a:pt x="536" y="4898"/>
                    <a:pt x="516" y="4824"/>
                    <a:pt x="522" y="4786"/>
                  </a:cubicBezTo>
                  <a:cubicBezTo>
                    <a:pt x="557" y="4624"/>
                    <a:pt x="533" y="4450"/>
                    <a:pt x="574" y="4288"/>
                  </a:cubicBezTo>
                  <a:cubicBezTo>
                    <a:pt x="617" y="4299"/>
                    <a:pt x="615" y="4365"/>
                    <a:pt x="666" y="4365"/>
                  </a:cubicBezTo>
                  <a:cubicBezTo>
                    <a:pt x="670" y="4365"/>
                    <a:pt x="674" y="4364"/>
                    <a:pt x="678" y="4363"/>
                  </a:cubicBezTo>
                  <a:cubicBezTo>
                    <a:pt x="719" y="4207"/>
                    <a:pt x="748" y="4051"/>
                    <a:pt x="678" y="3894"/>
                  </a:cubicBezTo>
                  <a:cubicBezTo>
                    <a:pt x="665" y="3901"/>
                    <a:pt x="652" y="3909"/>
                    <a:pt x="640" y="3909"/>
                  </a:cubicBezTo>
                  <a:cubicBezTo>
                    <a:pt x="631" y="3909"/>
                    <a:pt x="622" y="3904"/>
                    <a:pt x="615" y="3888"/>
                  </a:cubicBezTo>
                  <a:cubicBezTo>
                    <a:pt x="609" y="3848"/>
                    <a:pt x="609" y="3807"/>
                    <a:pt x="615" y="3767"/>
                  </a:cubicBezTo>
                  <a:cubicBezTo>
                    <a:pt x="615" y="3599"/>
                    <a:pt x="678" y="3442"/>
                    <a:pt x="707" y="3280"/>
                  </a:cubicBezTo>
                  <a:cubicBezTo>
                    <a:pt x="754" y="2979"/>
                    <a:pt x="811" y="2678"/>
                    <a:pt x="893" y="2382"/>
                  </a:cubicBezTo>
                  <a:cubicBezTo>
                    <a:pt x="927" y="2266"/>
                    <a:pt x="962" y="2150"/>
                    <a:pt x="1072" y="2075"/>
                  </a:cubicBezTo>
                  <a:cubicBezTo>
                    <a:pt x="1043" y="1913"/>
                    <a:pt x="962" y="1762"/>
                    <a:pt x="922" y="1600"/>
                  </a:cubicBezTo>
                  <a:cubicBezTo>
                    <a:pt x="864" y="1374"/>
                    <a:pt x="783" y="1154"/>
                    <a:pt x="678" y="951"/>
                  </a:cubicBezTo>
                  <a:cubicBezTo>
                    <a:pt x="632" y="858"/>
                    <a:pt x="609" y="760"/>
                    <a:pt x="597" y="661"/>
                  </a:cubicBezTo>
                  <a:cubicBezTo>
                    <a:pt x="580" y="517"/>
                    <a:pt x="562" y="372"/>
                    <a:pt x="551" y="227"/>
                  </a:cubicBezTo>
                  <a:cubicBezTo>
                    <a:pt x="475" y="192"/>
                    <a:pt x="452" y="88"/>
                    <a:pt x="360" y="70"/>
                  </a:cubicBezTo>
                  <a:cubicBezTo>
                    <a:pt x="319" y="82"/>
                    <a:pt x="319" y="117"/>
                    <a:pt x="319" y="152"/>
                  </a:cubicBezTo>
                  <a:lnTo>
                    <a:pt x="319" y="163"/>
                  </a:lnTo>
                  <a:cubicBezTo>
                    <a:pt x="302" y="111"/>
                    <a:pt x="360" y="42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 rot="708086">
              <a:off x="9178237" y="452656"/>
              <a:ext cx="163148" cy="1141882"/>
            </a:xfrm>
            <a:custGeom>
              <a:avLst/>
              <a:gdLst/>
              <a:ahLst/>
              <a:cxnLst/>
              <a:rect l="l" t="t" r="r" b="b"/>
              <a:pathLst>
                <a:path w="1032" h="7223" extrusionOk="0">
                  <a:moveTo>
                    <a:pt x="997" y="0"/>
                  </a:moveTo>
                  <a:cubicBezTo>
                    <a:pt x="933" y="41"/>
                    <a:pt x="886" y="99"/>
                    <a:pt x="875" y="174"/>
                  </a:cubicBezTo>
                  <a:cubicBezTo>
                    <a:pt x="811" y="342"/>
                    <a:pt x="776" y="510"/>
                    <a:pt x="753" y="690"/>
                  </a:cubicBezTo>
                  <a:cubicBezTo>
                    <a:pt x="695" y="1229"/>
                    <a:pt x="498" y="1744"/>
                    <a:pt x="406" y="2283"/>
                  </a:cubicBezTo>
                  <a:cubicBezTo>
                    <a:pt x="365" y="2468"/>
                    <a:pt x="313" y="2654"/>
                    <a:pt x="243" y="2833"/>
                  </a:cubicBezTo>
                  <a:cubicBezTo>
                    <a:pt x="220" y="2897"/>
                    <a:pt x="226" y="2972"/>
                    <a:pt x="261" y="3036"/>
                  </a:cubicBezTo>
                  <a:cubicBezTo>
                    <a:pt x="342" y="3187"/>
                    <a:pt x="371" y="3361"/>
                    <a:pt x="342" y="3534"/>
                  </a:cubicBezTo>
                  <a:cubicBezTo>
                    <a:pt x="319" y="3685"/>
                    <a:pt x="313" y="3836"/>
                    <a:pt x="324" y="3986"/>
                  </a:cubicBezTo>
                  <a:cubicBezTo>
                    <a:pt x="336" y="4322"/>
                    <a:pt x="307" y="4658"/>
                    <a:pt x="162" y="4971"/>
                  </a:cubicBezTo>
                  <a:cubicBezTo>
                    <a:pt x="133" y="5081"/>
                    <a:pt x="110" y="5185"/>
                    <a:pt x="99" y="5296"/>
                  </a:cubicBezTo>
                  <a:cubicBezTo>
                    <a:pt x="52" y="5846"/>
                    <a:pt x="81" y="6408"/>
                    <a:pt x="12" y="6964"/>
                  </a:cubicBezTo>
                  <a:cubicBezTo>
                    <a:pt x="0" y="6999"/>
                    <a:pt x="17" y="7045"/>
                    <a:pt x="46" y="7068"/>
                  </a:cubicBezTo>
                  <a:cubicBezTo>
                    <a:pt x="70" y="7103"/>
                    <a:pt x="87" y="7132"/>
                    <a:pt x="110" y="7167"/>
                  </a:cubicBezTo>
                  <a:cubicBezTo>
                    <a:pt x="127" y="7201"/>
                    <a:pt x="160" y="7222"/>
                    <a:pt x="194" y="7222"/>
                  </a:cubicBezTo>
                  <a:cubicBezTo>
                    <a:pt x="207" y="7222"/>
                    <a:pt x="219" y="7219"/>
                    <a:pt x="232" y="7213"/>
                  </a:cubicBezTo>
                  <a:cubicBezTo>
                    <a:pt x="232" y="7207"/>
                    <a:pt x="232" y="7196"/>
                    <a:pt x="232" y="7190"/>
                  </a:cubicBezTo>
                  <a:cubicBezTo>
                    <a:pt x="249" y="7144"/>
                    <a:pt x="209" y="7103"/>
                    <a:pt x="232" y="7062"/>
                  </a:cubicBezTo>
                  <a:cubicBezTo>
                    <a:pt x="232" y="7057"/>
                    <a:pt x="232" y="7045"/>
                    <a:pt x="232" y="7034"/>
                  </a:cubicBezTo>
                  <a:cubicBezTo>
                    <a:pt x="243" y="7005"/>
                    <a:pt x="220" y="6970"/>
                    <a:pt x="232" y="6935"/>
                  </a:cubicBezTo>
                  <a:cubicBezTo>
                    <a:pt x="238" y="6622"/>
                    <a:pt x="272" y="6315"/>
                    <a:pt x="330" y="6008"/>
                  </a:cubicBezTo>
                  <a:cubicBezTo>
                    <a:pt x="382" y="5753"/>
                    <a:pt x="464" y="5510"/>
                    <a:pt x="527" y="5261"/>
                  </a:cubicBezTo>
                  <a:cubicBezTo>
                    <a:pt x="603" y="4913"/>
                    <a:pt x="649" y="4560"/>
                    <a:pt x="666" y="4201"/>
                  </a:cubicBezTo>
                  <a:cubicBezTo>
                    <a:pt x="678" y="4038"/>
                    <a:pt x="678" y="3870"/>
                    <a:pt x="672" y="3702"/>
                  </a:cubicBezTo>
                  <a:cubicBezTo>
                    <a:pt x="637" y="3164"/>
                    <a:pt x="649" y="2625"/>
                    <a:pt x="718" y="2086"/>
                  </a:cubicBezTo>
                  <a:cubicBezTo>
                    <a:pt x="736" y="1999"/>
                    <a:pt x="736" y="1906"/>
                    <a:pt x="817" y="1843"/>
                  </a:cubicBezTo>
                  <a:cubicBezTo>
                    <a:pt x="863" y="1819"/>
                    <a:pt x="869" y="1756"/>
                    <a:pt x="828" y="1721"/>
                  </a:cubicBezTo>
                  <a:cubicBezTo>
                    <a:pt x="753" y="1669"/>
                    <a:pt x="782" y="1611"/>
                    <a:pt x="811" y="1547"/>
                  </a:cubicBezTo>
                  <a:cubicBezTo>
                    <a:pt x="834" y="1501"/>
                    <a:pt x="846" y="1443"/>
                    <a:pt x="846" y="1391"/>
                  </a:cubicBezTo>
                  <a:cubicBezTo>
                    <a:pt x="846" y="1246"/>
                    <a:pt x="863" y="1101"/>
                    <a:pt x="886" y="956"/>
                  </a:cubicBezTo>
                  <a:cubicBezTo>
                    <a:pt x="910" y="864"/>
                    <a:pt x="910" y="765"/>
                    <a:pt x="898" y="667"/>
                  </a:cubicBezTo>
                  <a:cubicBezTo>
                    <a:pt x="886" y="614"/>
                    <a:pt x="904" y="557"/>
                    <a:pt x="950" y="516"/>
                  </a:cubicBezTo>
                  <a:cubicBezTo>
                    <a:pt x="997" y="487"/>
                    <a:pt x="1014" y="417"/>
                    <a:pt x="985" y="365"/>
                  </a:cubicBezTo>
                  <a:cubicBezTo>
                    <a:pt x="939" y="307"/>
                    <a:pt x="968" y="255"/>
                    <a:pt x="979" y="197"/>
                  </a:cubicBezTo>
                  <a:cubicBezTo>
                    <a:pt x="985" y="134"/>
                    <a:pt x="1031" y="76"/>
                    <a:pt x="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 rot="708086">
              <a:off x="7958379" y="3043656"/>
              <a:ext cx="393958" cy="181013"/>
            </a:xfrm>
            <a:custGeom>
              <a:avLst/>
              <a:gdLst/>
              <a:ahLst/>
              <a:cxnLst/>
              <a:rect l="l" t="t" r="r" b="b"/>
              <a:pathLst>
                <a:path w="2492" h="1145" extrusionOk="0">
                  <a:moveTo>
                    <a:pt x="2451" y="1"/>
                  </a:moveTo>
                  <a:cubicBezTo>
                    <a:pt x="2121" y="59"/>
                    <a:pt x="1802" y="140"/>
                    <a:pt x="1478" y="227"/>
                  </a:cubicBezTo>
                  <a:cubicBezTo>
                    <a:pt x="997" y="354"/>
                    <a:pt x="522" y="522"/>
                    <a:pt x="70" y="731"/>
                  </a:cubicBezTo>
                  <a:cubicBezTo>
                    <a:pt x="93" y="789"/>
                    <a:pt x="145" y="789"/>
                    <a:pt x="197" y="789"/>
                  </a:cubicBezTo>
                  <a:cubicBezTo>
                    <a:pt x="263" y="789"/>
                    <a:pt x="329" y="791"/>
                    <a:pt x="396" y="791"/>
                  </a:cubicBezTo>
                  <a:cubicBezTo>
                    <a:pt x="430" y="791"/>
                    <a:pt x="464" y="791"/>
                    <a:pt x="499" y="789"/>
                  </a:cubicBezTo>
                  <a:cubicBezTo>
                    <a:pt x="597" y="789"/>
                    <a:pt x="702" y="777"/>
                    <a:pt x="806" y="771"/>
                  </a:cubicBezTo>
                  <a:lnTo>
                    <a:pt x="806" y="771"/>
                  </a:lnTo>
                  <a:cubicBezTo>
                    <a:pt x="800" y="829"/>
                    <a:pt x="759" y="824"/>
                    <a:pt x="736" y="829"/>
                  </a:cubicBezTo>
                  <a:cubicBezTo>
                    <a:pt x="646" y="844"/>
                    <a:pt x="555" y="854"/>
                    <a:pt x="465" y="854"/>
                  </a:cubicBezTo>
                  <a:cubicBezTo>
                    <a:pt x="445" y="854"/>
                    <a:pt x="426" y="854"/>
                    <a:pt x="406" y="853"/>
                  </a:cubicBezTo>
                  <a:cubicBezTo>
                    <a:pt x="354" y="858"/>
                    <a:pt x="300" y="861"/>
                    <a:pt x="247" y="861"/>
                  </a:cubicBezTo>
                  <a:cubicBezTo>
                    <a:pt x="193" y="861"/>
                    <a:pt x="140" y="858"/>
                    <a:pt x="87" y="853"/>
                  </a:cubicBezTo>
                  <a:cubicBezTo>
                    <a:pt x="47" y="853"/>
                    <a:pt x="1" y="870"/>
                    <a:pt x="24" y="928"/>
                  </a:cubicBezTo>
                  <a:cubicBezTo>
                    <a:pt x="64" y="1021"/>
                    <a:pt x="169" y="1050"/>
                    <a:pt x="232" y="1125"/>
                  </a:cubicBezTo>
                  <a:cubicBezTo>
                    <a:pt x="245" y="1140"/>
                    <a:pt x="260" y="1144"/>
                    <a:pt x="277" y="1144"/>
                  </a:cubicBezTo>
                  <a:cubicBezTo>
                    <a:pt x="300" y="1144"/>
                    <a:pt x="325" y="1136"/>
                    <a:pt x="348" y="1136"/>
                  </a:cubicBezTo>
                  <a:cubicBezTo>
                    <a:pt x="361" y="1137"/>
                    <a:pt x="374" y="1138"/>
                    <a:pt x="387" y="1138"/>
                  </a:cubicBezTo>
                  <a:cubicBezTo>
                    <a:pt x="517" y="1138"/>
                    <a:pt x="643" y="1094"/>
                    <a:pt x="772" y="1094"/>
                  </a:cubicBezTo>
                  <a:cubicBezTo>
                    <a:pt x="785" y="1094"/>
                    <a:pt x="798" y="1095"/>
                    <a:pt x="812" y="1096"/>
                  </a:cubicBezTo>
                  <a:cubicBezTo>
                    <a:pt x="829" y="1096"/>
                    <a:pt x="852" y="1090"/>
                    <a:pt x="870" y="1079"/>
                  </a:cubicBezTo>
                  <a:cubicBezTo>
                    <a:pt x="980" y="986"/>
                    <a:pt x="1119" y="951"/>
                    <a:pt x="1240" y="887"/>
                  </a:cubicBezTo>
                  <a:cubicBezTo>
                    <a:pt x="1275" y="864"/>
                    <a:pt x="1316" y="864"/>
                    <a:pt x="1310" y="812"/>
                  </a:cubicBezTo>
                  <a:cubicBezTo>
                    <a:pt x="1304" y="789"/>
                    <a:pt x="1288" y="786"/>
                    <a:pt x="1271" y="786"/>
                  </a:cubicBezTo>
                  <a:cubicBezTo>
                    <a:pt x="1265" y="786"/>
                    <a:pt x="1259" y="786"/>
                    <a:pt x="1253" y="786"/>
                  </a:cubicBezTo>
                  <a:cubicBezTo>
                    <a:pt x="1242" y="786"/>
                    <a:pt x="1231" y="785"/>
                    <a:pt x="1223" y="777"/>
                  </a:cubicBezTo>
                  <a:cubicBezTo>
                    <a:pt x="1217" y="771"/>
                    <a:pt x="1217" y="760"/>
                    <a:pt x="1211" y="731"/>
                  </a:cubicBezTo>
                  <a:cubicBezTo>
                    <a:pt x="1379" y="702"/>
                    <a:pt x="1559" y="708"/>
                    <a:pt x="1727" y="656"/>
                  </a:cubicBezTo>
                  <a:cubicBezTo>
                    <a:pt x="1768" y="586"/>
                    <a:pt x="1849" y="609"/>
                    <a:pt x="1901" y="569"/>
                  </a:cubicBezTo>
                  <a:cubicBezTo>
                    <a:pt x="2034" y="459"/>
                    <a:pt x="2179" y="360"/>
                    <a:pt x="2318" y="250"/>
                  </a:cubicBezTo>
                  <a:cubicBezTo>
                    <a:pt x="2382" y="204"/>
                    <a:pt x="2434" y="140"/>
                    <a:pt x="2474" y="70"/>
                  </a:cubicBezTo>
                  <a:cubicBezTo>
                    <a:pt x="2492" y="36"/>
                    <a:pt x="2486" y="13"/>
                    <a:pt x="2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 rot="708086">
              <a:off x="7450795" y="2138917"/>
              <a:ext cx="438065" cy="467471"/>
            </a:xfrm>
            <a:custGeom>
              <a:avLst/>
              <a:gdLst/>
              <a:ahLst/>
              <a:cxnLst/>
              <a:rect l="l" t="t" r="r" b="b"/>
              <a:pathLst>
                <a:path w="2771" h="2957" extrusionOk="0">
                  <a:moveTo>
                    <a:pt x="41" y="0"/>
                  </a:moveTo>
                  <a:cubicBezTo>
                    <a:pt x="1" y="64"/>
                    <a:pt x="30" y="104"/>
                    <a:pt x="41" y="145"/>
                  </a:cubicBezTo>
                  <a:cubicBezTo>
                    <a:pt x="134" y="423"/>
                    <a:pt x="256" y="689"/>
                    <a:pt x="406" y="944"/>
                  </a:cubicBezTo>
                  <a:cubicBezTo>
                    <a:pt x="430" y="985"/>
                    <a:pt x="470" y="1031"/>
                    <a:pt x="470" y="1078"/>
                  </a:cubicBezTo>
                  <a:cubicBezTo>
                    <a:pt x="470" y="1141"/>
                    <a:pt x="505" y="1165"/>
                    <a:pt x="540" y="1199"/>
                  </a:cubicBezTo>
                  <a:cubicBezTo>
                    <a:pt x="847" y="1489"/>
                    <a:pt x="1171" y="1738"/>
                    <a:pt x="1495" y="1993"/>
                  </a:cubicBezTo>
                  <a:cubicBezTo>
                    <a:pt x="1716" y="2167"/>
                    <a:pt x="1820" y="2416"/>
                    <a:pt x="1994" y="2619"/>
                  </a:cubicBezTo>
                  <a:cubicBezTo>
                    <a:pt x="1791" y="2526"/>
                    <a:pt x="1594" y="2416"/>
                    <a:pt x="1414" y="2283"/>
                  </a:cubicBezTo>
                  <a:cubicBezTo>
                    <a:pt x="1374" y="2248"/>
                    <a:pt x="1327" y="2219"/>
                    <a:pt x="1275" y="2196"/>
                  </a:cubicBezTo>
                  <a:cubicBezTo>
                    <a:pt x="1264" y="2189"/>
                    <a:pt x="1252" y="2186"/>
                    <a:pt x="1241" y="2186"/>
                  </a:cubicBezTo>
                  <a:cubicBezTo>
                    <a:pt x="1224" y="2186"/>
                    <a:pt x="1208" y="2193"/>
                    <a:pt x="1194" y="2207"/>
                  </a:cubicBezTo>
                  <a:cubicBezTo>
                    <a:pt x="1171" y="2230"/>
                    <a:pt x="1165" y="2265"/>
                    <a:pt x="1177" y="2294"/>
                  </a:cubicBezTo>
                  <a:cubicBezTo>
                    <a:pt x="1194" y="2335"/>
                    <a:pt x="1223" y="2370"/>
                    <a:pt x="1258" y="2399"/>
                  </a:cubicBezTo>
                  <a:cubicBezTo>
                    <a:pt x="1443" y="2578"/>
                    <a:pt x="1640" y="2729"/>
                    <a:pt x="1860" y="2862"/>
                  </a:cubicBezTo>
                  <a:cubicBezTo>
                    <a:pt x="1962" y="2923"/>
                    <a:pt x="2080" y="2957"/>
                    <a:pt x="2198" y="2957"/>
                  </a:cubicBezTo>
                  <a:cubicBezTo>
                    <a:pt x="2215" y="2957"/>
                    <a:pt x="2232" y="2956"/>
                    <a:pt x="2249" y="2955"/>
                  </a:cubicBezTo>
                  <a:cubicBezTo>
                    <a:pt x="2307" y="2944"/>
                    <a:pt x="2366" y="2940"/>
                    <a:pt x="2423" y="2940"/>
                  </a:cubicBezTo>
                  <a:cubicBezTo>
                    <a:pt x="2457" y="2940"/>
                    <a:pt x="2489" y="2941"/>
                    <a:pt x="2521" y="2943"/>
                  </a:cubicBezTo>
                  <a:cubicBezTo>
                    <a:pt x="2585" y="2920"/>
                    <a:pt x="2666" y="2931"/>
                    <a:pt x="2718" y="2885"/>
                  </a:cubicBezTo>
                  <a:cubicBezTo>
                    <a:pt x="2747" y="2862"/>
                    <a:pt x="2770" y="2827"/>
                    <a:pt x="2753" y="2798"/>
                  </a:cubicBezTo>
                  <a:cubicBezTo>
                    <a:pt x="2745" y="2785"/>
                    <a:pt x="2733" y="2781"/>
                    <a:pt x="2720" y="2781"/>
                  </a:cubicBezTo>
                  <a:cubicBezTo>
                    <a:pt x="2705" y="2781"/>
                    <a:pt x="2687" y="2787"/>
                    <a:pt x="2672" y="2787"/>
                  </a:cubicBezTo>
                  <a:cubicBezTo>
                    <a:pt x="2637" y="2787"/>
                    <a:pt x="2602" y="2792"/>
                    <a:pt x="2556" y="2792"/>
                  </a:cubicBezTo>
                  <a:cubicBezTo>
                    <a:pt x="2537" y="2796"/>
                    <a:pt x="2518" y="2798"/>
                    <a:pt x="2499" y="2798"/>
                  </a:cubicBezTo>
                  <a:cubicBezTo>
                    <a:pt x="2408" y="2798"/>
                    <a:pt x="2319" y="2753"/>
                    <a:pt x="2266" y="2671"/>
                  </a:cubicBezTo>
                  <a:cubicBezTo>
                    <a:pt x="2185" y="2572"/>
                    <a:pt x="2098" y="2474"/>
                    <a:pt x="2017" y="2370"/>
                  </a:cubicBezTo>
                  <a:cubicBezTo>
                    <a:pt x="1947" y="2277"/>
                    <a:pt x="1872" y="2184"/>
                    <a:pt x="1797" y="2103"/>
                  </a:cubicBezTo>
                  <a:cubicBezTo>
                    <a:pt x="1513" y="1842"/>
                    <a:pt x="1235" y="1570"/>
                    <a:pt x="910" y="1367"/>
                  </a:cubicBezTo>
                  <a:cubicBezTo>
                    <a:pt x="794" y="1286"/>
                    <a:pt x="702" y="1176"/>
                    <a:pt x="632" y="1054"/>
                  </a:cubicBezTo>
                  <a:cubicBezTo>
                    <a:pt x="615" y="1020"/>
                    <a:pt x="609" y="985"/>
                    <a:pt x="615" y="950"/>
                  </a:cubicBezTo>
                  <a:cubicBezTo>
                    <a:pt x="655" y="684"/>
                    <a:pt x="580" y="429"/>
                    <a:pt x="534" y="174"/>
                  </a:cubicBezTo>
                  <a:cubicBezTo>
                    <a:pt x="534" y="127"/>
                    <a:pt x="493" y="99"/>
                    <a:pt x="453" y="99"/>
                  </a:cubicBezTo>
                  <a:cubicBezTo>
                    <a:pt x="435" y="319"/>
                    <a:pt x="493" y="533"/>
                    <a:pt x="470" y="753"/>
                  </a:cubicBezTo>
                  <a:cubicBezTo>
                    <a:pt x="395" y="632"/>
                    <a:pt x="325" y="498"/>
                    <a:pt x="261" y="377"/>
                  </a:cubicBezTo>
                  <a:cubicBezTo>
                    <a:pt x="198" y="249"/>
                    <a:pt x="151" y="11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 rot="708086">
              <a:off x="8872936" y="3306288"/>
              <a:ext cx="446128" cy="499405"/>
            </a:xfrm>
            <a:custGeom>
              <a:avLst/>
              <a:gdLst/>
              <a:ahLst/>
              <a:cxnLst/>
              <a:rect l="l" t="t" r="r" b="b"/>
              <a:pathLst>
                <a:path w="2822" h="3159" extrusionOk="0">
                  <a:moveTo>
                    <a:pt x="56" y="1"/>
                  </a:moveTo>
                  <a:cubicBezTo>
                    <a:pt x="39" y="1"/>
                    <a:pt x="19" y="15"/>
                    <a:pt x="0" y="30"/>
                  </a:cubicBezTo>
                  <a:cubicBezTo>
                    <a:pt x="151" y="233"/>
                    <a:pt x="296" y="441"/>
                    <a:pt x="452" y="638"/>
                  </a:cubicBezTo>
                  <a:cubicBezTo>
                    <a:pt x="742" y="1003"/>
                    <a:pt x="1026" y="1380"/>
                    <a:pt x="1373" y="1699"/>
                  </a:cubicBezTo>
                  <a:cubicBezTo>
                    <a:pt x="1790" y="2087"/>
                    <a:pt x="2173" y="2510"/>
                    <a:pt x="2619" y="2869"/>
                  </a:cubicBezTo>
                  <a:cubicBezTo>
                    <a:pt x="2723" y="2933"/>
                    <a:pt x="2793" y="3037"/>
                    <a:pt x="2810" y="3158"/>
                  </a:cubicBezTo>
                  <a:cubicBezTo>
                    <a:pt x="2822" y="3130"/>
                    <a:pt x="2822" y="3101"/>
                    <a:pt x="2816" y="3072"/>
                  </a:cubicBezTo>
                  <a:cubicBezTo>
                    <a:pt x="2770" y="2904"/>
                    <a:pt x="2758" y="2724"/>
                    <a:pt x="2700" y="2562"/>
                  </a:cubicBezTo>
                  <a:lnTo>
                    <a:pt x="2700" y="2562"/>
                  </a:lnTo>
                  <a:cubicBezTo>
                    <a:pt x="2671" y="2643"/>
                    <a:pt x="2741" y="2730"/>
                    <a:pt x="2712" y="2840"/>
                  </a:cubicBezTo>
                  <a:cubicBezTo>
                    <a:pt x="2683" y="2811"/>
                    <a:pt x="2671" y="2799"/>
                    <a:pt x="2654" y="2788"/>
                  </a:cubicBezTo>
                  <a:cubicBezTo>
                    <a:pt x="2098" y="2336"/>
                    <a:pt x="1599" y="1814"/>
                    <a:pt x="1095" y="1310"/>
                  </a:cubicBezTo>
                  <a:cubicBezTo>
                    <a:pt x="765" y="980"/>
                    <a:pt x="499" y="592"/>
                    <a:pt x="209" y="221"/>
                  </a:cubicBezTo>
                  <a:cubicBezTo>
                    <a:pt x="157" y="169"/>
                    <a:pt x="122" y="105"/>
                    <a:pt x="93" y="42"/>
                  </a:cubicBezTo>
                  <a:cubicBezTo>
                    <a:pt x="85" y="12"/>
                    <a:pt x="72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 rot="708086">
              <a:off x="9091942" y="1215404"/>
              <a:ext cx="32250" cy="365503"/>
            </a:xfrm>
            <a:custGeom>
              <a:avLst/>
              <a:gdLst/>
              <a:ahLst/>
              <a:cxnLst/>
              <a:rect l="l" t="t" r="r" b="b"/>
              <a:pathLst>
                <a:path w="204" h="2312" extrusionOk="0">
                  <a:moveTo>
                    <a:pt x="203" y="0"/>
                  </a:moveTo>
                  <a:lnTo>
                    <a:pt x="87" y="174"/>
                  </a:lnTo>
                  <a:cubicBezTo>
                    <a:pt x="145" y="214"/>
                    <a:pt x="111" y="272"/>
                    <a:pt x="105" y="313"/>
                  </a:cubicBezTo>
                  <a:cubicBezTo>
                    <a:pt x="82" y="498"/>
                    <a:pt x="76" y="684"/>
                    <a:pt x="76" y="869"/>
                  </a:cubicBezTo>
                  <a:cubicBezTo>
                    <a:pt x="76" y="1251"/>
                    <a:pt x="53" y="1640"/>
                    <a:pt x="12" y="2022"/>
                  </a:cubicBezTo>
                  <a:cubicBezTo>
                    <a:pt x="24" y="2091"/>
                    <a:pt x="18" y="2161"/>
                    <a:pt x="6" y="2225"/>
                  </a:cubicBezTo>
                  <a:cubicBezTo>
                    <a:pt x="0" y="2260"/>
                    <a:pt x="0" y="2294"/>
                    <a:pt x="41" y="2312"/>
                  </a:cubicBezTo>
                  <a:cubicBezTo>
                    <a:pt x="99" y="2236"/>
                    <a:pt x="47" y="2155"/>
                    <a:pt x="93" y="2091"/>
                  </a:cubicBezTo>
                  <a:cubicBezTo>
                    <a:pt x="87" y="2074"/>
                    <a:pt x="87" y="2057"/>
                    <a:pt x="87" y="2034"/>
                  </a:cubicBezTo>
                  <a:cubicBezTo>
                    <a:pt x="134" y="1553"/>
                    <a:pt x="157" y="1066"/>
                    <a:pt x="157" y="579"/>
                  </a:cubicBezTo>
                  <a:cubicBezTo>
                    <a:pt x="163" y="388"/>
                    <a:pt x="203" y="197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 rot="708086">
              <a:off x="8265152" y="3001216"/>
              <a:ext cx="117302" cy="51063"/>
            </a:xfrm>
            <a:custGeom>
              <a:avLst/>
              <a:gdLst/>
              <a:ahLst/>
              <a:cxnLst/>
              <a:rect l="l" t="t" r="r" b="b"/>
              <a:pathLst>
                <a:path w="742" h="323" extrusionOk="0">
                  <a:moveTo>
                    <a:pt x="418" y="1"/>
                  </a:moveTo>
                  <a:cubicBezTo>
                    <a:pt x="263" y="1"/>
                    <a:pt x="82" y="84"/>
                    <a:pt x="0" y="206"/>
                  </a:cubicBezTo>
                  <a:cubicBezTo>
                    <a:pt x="232" y="270"/>
                    <a:pt x="464" y="311"/>
                    <a:pt x="695" y="322"/>
                  </a:cubicBezTo>
                  <a:cubicBezTo>
                    <a:pt x="742" y="195"/>
                    <a:pt x="666" y="56"/>
                    <a:pt x="539" y="21"/>
                  </a:cubicBezTo>
                  <a:cubicBezTo>
                    <a:pt x="502" y="7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 rot="708086">
              <a:off x="7753246" y="298900"/>
              <a:ext cx="77306" cy="139277"/>
            </a:xfrm>
            <a:custGeom>
              <a:avLst/>
              <a:gdLst/>
              <a:ahLst/>
              <a:cxnLst/>
              <a:rect l="l" t="t" r="r" b="b"/>
              <a:pathLst>
                <a:path w="489" h="881" extrusionOk="0">
                  <a:moveTo>
                    <a:pt x="77" y="0"/>
                  </a:moveTo>
                  <a:cubicBezTo>
                    <a:pt x="54" y="87"/>
                    <a:pt x="54" y="174"/>
                    <a:pt x="83" y="255"/>
                  </a:cubicBezTo>
                  <a:cubicBezTo>
                    <a:pt x="100" y="301"/>
                    <a:pt x="88" y="354"/>
                    <a:pt x="60" y="394"/>
                  </a:cubicBezTo>
                  <a:cubicBezTo>
                    <a:pt x="1" y="432"/>
                    <a:pt x="31" y="524"/>
                    <a:pt x="100" y="524"/>
                  </a:cubicBezTo>
                  <a:cubicBezTo>
                    <a:pt x="105" y="524"/>
                    <a:pt x="111" y="523"/>
                    <a:pt x="117" y="522"/>
                  </a:cubicBezTo>
                  <a:cubicBezTo>
                    <a:pt x="181" y="533"/>
                    <a:pt x="245" y="574"/>
                    <a:pt x="291" y="626"/>
                  </a:cubicBezTo>
                  <a:cubicBezTo>
                    <a:pt x="372" y="695"/>
                    <a:pt x="442" y="782"/>
                    <a:pt x="488" y="881"/>
                  </a:cubicBezTo>
                  <a:lnTo>
                    <a:pt x="453" y="695"/>
                  </a:lnTo>
                  <a:cubicBezTo>
                    <a:pt x="245" y="516"/>
                    <a:pt x="112" y="272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 rot="708086">
              <a:off x="8912181" y="3990824"/>
              <a:ext cx="24820" cy="54541"/>
            </a:xfrm>
            <a:custGeom>
              <a:avLst/>
              <a:gdLst/>
              <a:ahLst/>
              <a:cxnLst/>
              <a:rect l="l" t="t" r="r" b="b"/>
              <a:pathLst>
                <a:path w="157" h="345" extrusionOk="0">
                  <a:moveTo>
                    <a:pt x="18" y="1"/>
                  </a:moveTo>
                  <a:cubicBezTo>
                    <a:pt x="12" y="7"/>
                    <a:pt x="6" y="18"/>
                    <a:pt x="12" y="30"/>
                  </a:cubicBezTo>
                  <a:cubicBezTo>
                    <a:pt x="0" y="59"/>
                    <a:pt x="29" y="94"/>
                    <a:pt x="12" y="128"/>
                  </a:cubicBezTo>
                  <a:cubicBezTo>
                    <a:pt x="0" y="186"/>
                    <a:pt x="0" y="244"/>
                    <a:pt x="12" y="308"/>
                  </a:cubicBezTo>
                  <a:cubicBezTo>
                    <a:pt x="52" y="332"/>
                    <a:pt x="84" y="345"/>
                    <a:pt x="107" y="345"/>
                  </a:cubicBezTo>
                  <a:cubicBezTo>
                    <a:pt x="141" y="345"/>
                    <a:pt x="157" y="318"/>
                    <a:pt x="157" y="256"/>
                  </a:cubicBezTo>
                  <a:cubicBezTo>
                    <a:pt x="151" y="152"/>
                    <a:pt x="151" y="42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 rot="708086">
              <a:off x="9819581" y="29098"/>
              <a:ext cx="49482" cy="83471"/>
            </a:xfrm>
            <a:custGeom>
              <a:avLst/>
              <a:gdLst/>
              <a:ahLst/>
              <a:cxnLst/>
              <a:rect l="l" t="t" r="r" b="b"/>
              <a:pathLst>
                <a:path w="313" h="528" extrusionOk="0">
                  <a:moveTo>
                    <a:pt x="313" y="0"/>
                  </a:moveTo>
                  <a:lnTo>
                    <a:pt x="313" y="0"/>
                  </a:lnTo>
                  <a:cubicBezTo>
                    <a:pt x="255" y="41"/>
                    <a:pt x="238" y="105"/>
                    <a:pt x="197" y="157"/>
                  </a:cubicBezTo>
                  <a:cubicBezTo>
                    <a:pt x="128" y="249"/>
                    <a:pt x="99" y="365"/>
                    <a:pt x="0" y="441"/>
                  </a:cubicBezTo>
                  <a:lnTo>
                    <a:pt x="23" y="528"/>
                  </a:lnTo>
                  <a:cubicBezTo>
                    <a:pt x="157" y="377"/>
                    <a:pt x="249" y="192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 rot="708086">
              <a:off x="9874327" y="7954"/>
              <a:ext cx="27666" cy="29247"/>
            </a:xfrm>
            <a:custGeom>
              <a:avLst/>
              <a:gdLst/>
              <a:ahLst/>
              <a:cxnLst/>
              <a:rect l="l" t="t" r="r" b="b"/>
              <a:pathLst>
                <a:path w="175" h="185" extrusionOk="0">
                  <a:moveTo>
                    <a:pt x="86" y="0"/>
                  </a:moveTo>
                  <a:cubicBezTo>
                    <a:pt x="76" y="0"/>
                    <a:pt x="67" y="2"/>
                    <a:pt x="58" y="5"/>
                  </a:cubicBezTo>
                  <a:cubicBezTo>
                    <a:pt x="23" y="11"/>
                    <a:pt x="0" y="45"/>
                    <a:pt x="12" y="86"/>
                  </a:cubicBezTo>
                  <a:cubicBezTo>
                    <a:pt x="18" y="120"/>
                    <a:pt x="23" y="149"/>
                    <a:pt x="35" y="183"/>
                  </a:cubicBezTo>
                  <a:lnTo>
                    <a:pt x="35" y="183"/>
                  </a:lnTo>
                  <a:cubicBezTo>
                    <a:pt x="73" y="176"/>
                    <a:pt x="106" y="154"/>
                    <a:pt x="133" y="126"/>
                  </a:cubicBezTo>
                  <a:cubicBezTo>
                    <a:pt x="157" y="103"/>
                    <a:pt x="174" y="74"/>
                    <a:pt x="151" y="34"/>
                  </a:cubicBezTo>
                  <a:cubicBezTo>
                    <a:pt x="138" y="12"/>
                    <a:pt x="112" y="0"/>
                    <a:pt x="86" y="0"/>
                  </a:cubicBezTo>
                  <a:close/>
                  <a:moveTo>
                    <a:pt x="35" y="183"/>
                  </a:moveTo>
                  <a:lnTo>
                    <a:pt x="35" y="183"/>
                  </a:lnTo>
                  <a:cubicBezTo>
                    <a:pt x="33" y="184"/>
                    <a:pt x="31" y="184"/>
                    <a:pt x="29" y="184"/>
                  </a:cubicBezTo>
                  <a:lnTo>
                    <a:pt x="35" y="184"/>
                  </a:lnTo>
                  <a:cubicBezTo>
                    <a:pt x="35" y="184"/>
                    <a:pt x="35" y="184"/>
                    <a:pt x="35" y="1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 rot="708086">
              <a:off x="7817105" y="412765"/>
              <a:ext cx="16599" cy="29879"/>
            </a:xfrm>
            <a:custGeom>
              <a:avLst/>
              <a:gdLst/>
              <a:ahLst/>
              <a:cxnLst/>
              <a:rect l="l" t="t" r="r" b="b"/>
              <a:pathLst>
                <a:path w="105" h="189" extrusionOk="0">
                  <a:moveTo>
                    <a:pt x="35" y="0"/>
                  </a:moveTo>
                  <a:cubicBezTo>
                    <a:pt x="24" y="0"/>
                    <a:pt x="12" y="7"/>
                    <a:pt x="1" y="21"/>
                  </a:cubicBezTo>
                  <a:cubicBezTo>
                    <a:pt x="35" y="32"/>
                    <a:pt x="41" y="73"/>
                    <a:pt x="53" y="108"/>
                  </a:cubicBezTo>
                  <a:cubicBezTo>
                    <a:pt x="53" y="142"/>
                    <a:pt x="70" y="177"/>
                    <a:pt x="105" y="189"/>
                  </a:cubicBezTo>
                  <a:cubicBezTo>
                    <a:pt x="93" y="136"/>
                    <a:pt x="82" y="90"/>
                    <a:pt x="70" y="38"/>
                  </a:cubicBezTo>
                  <a:cubicBezTo>
                    <a:pt x="63" y="14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 rot="708086">
              <a:off x="9117847" y="1879089"/>
              <a:ext cx="10276" cy="23081"/>
            </a:xfrm>
            <a:custGeom>
              <a:avLst/>
              <a:gdLst/>
              <a:ahLst/>
              <a:cxnLst/>
              <a:rect l="l" t="t" r="r" b="b"/>
              <a:pathLst>
                <a:path w="65" h="146" extrusionOk="0">
                  <a:moveTo>
                    <a:pt x="1" y="0"/>
                  </a:moveTo>
                  <a:cubicBezTo>
                    <a:pt x="13" y="53"/>
                    <a:pt x="1" y="116"/>
                    <a:pt x="65" y="145"/>
                  </a:cubicBezTo>
                  <a:cubicBezTo>
                    <a:pt x="53" y="93"/>
                    <a:pt x="30" y="4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 rot="708086">
              <a:off x="8411646" y="1367323"/>
              <a:ext cx="8379" cy="24030"/>
            </a:xfrm>
            <a:custGeom>
              <a:avLst/>
              <a:gdLst/>
              <a:ahLst/>
              <a:cxnLst/>
              <a:rect l="l" t="t" r="r" b="b"/>
              <a:pathLst>
                <a:path w="53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53"/>
                    <a:pt x="0" y="117"/>
                    <a:pt x="53" y="151"/>
                  </a:cubicBezTo>
                  <a:cubicBezTo>
                    <a:pt x="53" y="99"/>
                    <a:pt x="35" y="4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 rot="708086">
              <a:off x="7438801" y="3112984"/>
              <a:ext cx="20394" cy="4901"/>
            </a:xfrm>
            <a:custGeom>
              <a:avLst/>
              <a:gdLst/>
              <a:ahLst/>
              <a:cxnLst/>
              <a:rect l="l" t="t" r="r" b="b"/>
              <a:pathLst>
                <a:path w="129" h="31" extrusionOk="0">
                  <a:moveTo>
                    <a:pt x="65" y="0"/>
                  </a:moveTo>
                  <a:cubicBezTo>
                    <a:pt x="43" y="0"/>
                    <a:pt x="21" y="4"/>
                    <a:pt x="1" y="13"/>
                  </a:cubicBezTo>
                  <a:cubicBezTo>
                    <a:pt x="21" y="25"/>
                    <a:pt x="44" y="31"/>
                    <a:pt x="67" y="31"/>
                  </a:cubicBezTo>
                  <a:cubicBezTo>
                    <a:pt x="89" y="31"/>
                    <a:pt x="111" y="25"/>
                    <a:pt x="128" y="13"/>
                  </a:cubicBezTo>
                  <a:cubicBezTo>
                    <a:pt x="108" y="4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 rot="708086">
              <a:off x="9096814" y="1547798"/>
              <a:ext cx="7430" cy="1944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35" y="0"/>
                  </a:moveTo>
                  <a:cubicBezTo>
                    <a:pt x="0" y="41"/>
                    <a:pt x="23" y="82"/>
                    <a:pt x="35" y="122"/>
                  </a:cubicBezTo>
                  <a:cubicBezTo>
                    <a:pt x="46" y="82"/>
                    <a:pt x="46" y="41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 rot="708086">
              <a:off x="9103019" y="1528460"/>
              <a:ext cx="6640" cy="15651"/>
            </a:xfrm>
            <a:custGeom>
              <a:avLst/>
              <a:gdLst/>
              <a:ahLst/>
              <a:cxnLst/>
              <a:rect l="l" t="t" r="r" b="b"/>
              <a:pathLst>
                <a:path w="42" h="99" extrusionOk="0">
                  <a:moveTo>
                    <a:pt x="24" y="0"/>
                  </a:moveTo>
                  <a:cubicBezTo>
                    <a:pt x="6" y="29"/>
                    <a:pt x="1" y="70"/>
                    <a:pt x="24" y="99"/>
                  </a:cubicBezTo>
                  <a:cubicBezTo>
                    <a:pt x="35" y="70"/>
                    <a:pt x="41" y="35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 rot="708086">
              <a:off x="8916345" y="3993861"/>
              <a:ext cx="4743" cy="15809"/>
            </a:xfrm>
            <a:custGeom>
              <a:avLst/>
              <a:gdLst/>
              <a:ahLst/>
              <a:cxnLst/>
              <a:rect l="l" t="t" r="r" b="b"/>
              <a:pathLst>
                <a:path w="30" h="100" extrusionOk="0">
                  <a:moveTo>
                    <a:pt x="12" y="1"/>
                  </a:moveTo>
                  <a:cubicBezTo>
                    <a:pt x="0" y="30"/>
                    <a:pt x="0" y="65"/>
                    <a:pt x="12" y="99"/>
                  </a:cubicBezTo>
                  <a:cubicBezTo>
                    <a:pt x="29" y="65"/>
                    <a:pt x="29" y="3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 rot="708086">
              <a:off x="9196868" y="1716820"/>
              <a:ext cx="153030" cy="287723"/>
            </a:xfrm>
            <a:custGeom>
              <a:avLst/>
              <a:gdLst/>
              <a:ahLst/>
              <a:cxnLst/>
              <a:rect l="l" t="t" r="r" b="b"/>
              <a:pathLst>
                <a:path w="968" h="1820" extrusionOk="0">
                  <a:moveTo>
                    <a:pt x="945" y="1"/>
                  </a:moveTo>
                  <a:lnTo>
                    <a:pt x="945" y="1"/>
                  </a:lnTo>
                  <a:cubicBezTo>
                    <a:pt x="864" y="65"/>
                    <a:pt x="840" y="169"/>
                    <a:pt x="794" y="256"/>
                  </a:cubicBezTo>
                  <a:cubicBezTo>
                    <a:pt x="551" y="766"/>
                    <a:pt x="302" y="1270"/>
                    <a:pt x="18" y="1756"/>
                  </a:cubicBezTo>
                  <a:cubicBezTo>
                    <a:pt x="6" y="1774"/>
                    <a:pt x="0" y="1791"/>
                    <a:pt x="35" y="1820"/>
                  </a:cubicBezTo>
                  <a:cubicBezTo>
                    <a:pt x="81" y="1785"/>
                    <a:pt x="116" y="1739"/>
                    <a:pt x="134" y="1681"/>
                  </a:cubicBezTo>
                  <a:cubicBezTo>
                    <a:pt x="162" y="1611"/>
                    <a:pt x="203" y="1548"/>
                    <a:pt x="244" y="1484"/>
                  </a:cubicBezTo>
                  <a:cubicBezTo>
                    <a:pt x="348" y="1287"/>
                    <a:pt x="470" y="1078"/>
                    <a:pt x="568" y="887"/>
                  </a:cubicBezTo>
                  <a:cubicBezTo>
                    <a:pt x="667" y="696"/>
                    <a:pt x="759" y="499"/>
                    <a:pt x="858" y="308"/>
                  </a:cubicBezTo>
                  <a:cubicBezTo>
                    <a:pt x="867" y="289"/>
                    <a:pt x="873" y="242"/>
                    <a:pt x="910" y="242"/>
                  </a:cubicBezTo>
                  <a:cubicBezTo>
                    <a:pt x="918" y="242"/>
                    <a:pt x="927" y="245"/>
                    <a:pt x="939" y="250"/>
                  </a:cubicBezTo>
                  <a:cubicBezTo>
                    <a:pt x="968" y="169"/>
                    <a:pt x="968" y="82"/>
                    <a:pt x="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 rot="708086">
              <a:off x="9372872" y="1719419"/>
              <a:ext cx="5533" cy="15651"/>
            </a:xfrm>
            <a:custGeom>
              <a:avLst/>
              <a:gdLst/>
              <a:ahLst/>
              <a:cxnLst/>
              <a:rect l="l" t="t" r="r" b="b"/>
              <a:pathLst>
                <a:path w="35" h="99" extrusionOk="0">
                  <a:moveTo>
                    <a:pt x="23" y="0"/>
                  </a:moveTo>
                  <a:lnTo>
                    <a:pt x="23" y="0"/>
                  </a:lnTo>
                  <a:cubicBezTo>
                    <a:pt x="0" y="29"/>
                    <a:pt x="0" y="64"/>
                    <a:pt x="18" y="99"/>
                  </a:cubicBezTo>
                  <a:cubicBezTo>
                    <a:pt x="35" y="70"/>
                    <a:pt x="35" y="2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 rot="708086">
              <a:off x="7861893" y="941762"/>
              <a:ext cx="66081" cy="231759"/>
            </a:xfrm>
            <a:custGeom>
              <a:avLst/>
              <a:gdLst/>
              <a:ahLst/>
              <a:cxnLst/>
              <a:rect l="l" t="t" r="r" b="b"/>
              <a:pathLst>
                <a:path w="418" h="1466" extrusionOk="0">
                  <a:moveTo>
                    <a:pt x="175" y="0"/>
                  </a:moveTo>
                  <a:lnTo>
                    <a:pt x="175" y="0"/>
                  </a:lnTo>
                  <a:cubicBezTo>
                    <a:pt x="158" y="4"/>
                    <a:pt x="144" y="21"/>
                    <a:pt x="129" y="21"/>
                  </a:cubicBezTo>
                  <a:cubicBezTo>
                    <a:pt x="123" y="21"/>
                    <a:pt x="117" y="18"/>
                    <a:pt x="111" y="12"/>
                  </a:cubicBezTo>
                  <a:cubicBezTo>
                    <a:pt x="76" y="87"/>
                    <a:pt x="99" y="168"/>
                    <a:pt x="93" y="244"/>
                  </a:cubicBezTo>
                  <a:cubicBezTo>
                    <a:pt x="89" y="246"/>
                    <a:pt x="84" y="248"/>
                    <a:pt x="79" y="248"/>
                  </a:cubicBezTo>
                  <a:cubicBezTo>
                    <a:pt x="62" y="248"/>
                    <a:pt x="45" y="234"/>
                    <a:pt x="28" y="234"/>
                  </a:cubicBezTo>
                  <a:cubicBezTo>
                    <a:pt x="21" y="234"/>
                    <a:pt x="14" y="236"/>
                    <a:pt x="7" y="244"/>
                  </a:cubicBezTo>
                  <a:cubicBezTo>
                    <a:pt x="1" y="273"/>
                    <a:pt x="24" y="290"/>
                    <a:pt x="36" y="307"/>
                  </a:cubicBezTo>
                  <a:cubicBezTo>
                    <a:pt x="175" y="545"/>
                    <a:pt x="325" y="777"/>
                    <a:pt x="290" y="1066"/>
                  </a:cubicBezTo>
                  <a:cubicBezTo>
                    <a:pt x="285" y="1130"/>
                    <a:pt x="325" y="1194"/>
                    <a:pt x="285" y="1257"/>
                  </a:cubicBezTo>
                  <a:cubicBezTo>
                    <a:pt x="319" y="1333"/>
                    <a:pt x="366" y="1402"/>
                    <a:pt x="418" y="1466"/>
                  </a:cubicBezTo>
                  <a:cubicBezTo>
                    <a:pt x="389" y="1362"/>
                    <a:pt x="383" y="1246"/>
                    <a:pt x="389" y="1136"/>
                  </a:cubicBezTo>
                  <a:cubicBezTo>
                    <a:pt x="406" y="863"/>
                    <a:pt x="360" y="620"/>
                    <a:pt x="175" y="406"/>
                  </a:cubicBezTo>
                  <a:cubicBezTo>
                    <a:pt x="146" y="383"/>
                    <a:pt x="134" y="348"/>
                    <a:pt x="140" y="313"/>
                  </a:cubicBezTo>
                  <a:cubicBezTo>
                    <a:pt x="175" y="209"/>
                    <a:pt x="157" y="104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 rot="708086">
              <a:off x="7838038" y="1023223"/>
              <a:ext cx="55964" cy="109082"/>
            </a:xfrm>
            <a:custGeom>
              <a:avLst/>
              <a:gdLst/>
              <a:ahLst/>
              <a:cxnLst/>
              <a:rect l="l" t="t" r="r" b="b"/>
              <a:pathLst>
                <a:path w="354" h="690" extrusionOk="0">
                  <a:moveTo>
                    <a:pt x="35" y="1"/>
                  </a:moveTo>
                  <a:cubicBezTo>
                    <a:pt x="0" y="24"/>
                    <a:pt x="29" y="70"/>
                    <a:pt x="0" y="99"/>
                  </a:cubicBezTo>
                  <a:cubicBezTo>
                    <a:pt x="110" y="296"/>
                    <a:pt x="209" y="499"/>
                    <a:pt x="336" y="690"/>
                  </a:cubicBezTo>
                  <a:cubicBezTo>
                    <a:pt x="336" y="661"/>
                    <a:pt x="330" y="638"/>
                    <a:pt x="354" y="615"/>
                  </a:cubicBezTo>
                  <a:cubicBezTo>
                    <a:pt x="267" y="452"/>
                    <a:pt x="203" y="279"/>
                    <a:pt x="93" y="134"/>
                  </a:cubicBezTo>
                  <a:cubicBezTo>
                    <a:pt x="58" y="99"/>
                    <a:pt x="41" y="47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 rot="708086">
              <a:off x="8369533" y="1422096"/>
              <a:ext cx="25769" cy="104497"/>
            </a:xfrm>
            <a:custGeom>
              <a:avLst/>
              <a:gdLst/>
              <a:ahLst/>
              <a:cxnLst/>
              <a:rect l="l" t="t" r="r" b="b"/>
              <a:pathLst>
                <a:path w="163" h="661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226"/>
                    <a:pt x="87" y="446"/>
                    <a:pt x="163" y="661"/>
                  </a:cubicBezTo>
                  <a:lnTo>
                    <a:pt x="41" y="76"/>
                  </a:lnTo>
                  <a:cubicBezTo>
                    <a:pt x="41" y="47"/>
                    <a:pt x="24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 rot="708086">
              <a:off x="9015656" y="2871242"/>
              <a:ext cx="272230" cy="396647"/>
            </a:xfrm>
            <a:custGeom>
              <a:avLst/>
              <a:gdLst/>
              <a:ahLst/>
              <a:cxnLst/>
              <a:rect l="l" t="t" r="r" b="b"/>
              <a:pathLst>
                <a:path w="1722" h="2509" extrusionOk="0">
                  <a:moveTo>
                    <a:pt x="530" y="0"/>
                  </a:moveTo>
                  <a:cubicBezTo>
                    <a:pt x="487" y="0"/>
                    <a:pt x="444" y="2"/>
                    <a:pt x="401" y="8"/>
                  </a:cubicBezTo>
                  <a:cubicBezTo>
                    <a:pt x="360" y="26"/>
                    <a:pt x="314" y="37"/>
                    <a:pt x="273" y="43"/>
                  </a:cubicBezTo>
                  <a:cubicBezTo>
                    <a:pt x="122" y="55"/>
                    <a:pt x="76" y="182"/>
                    <a:pt x="41" y="286"/>
                  </a:cubicBezTo>
                  <a:cubicBezTo>
                    <a:pt x="1" y="396"/>
                    <a:pt x="59" y="472"/>
                    <a:pt x="146" y="530"/>
                  </a:cubicBezTo>
                  <a:cubicBezTo>
                    <a:pt x="261" y="605"/>
                    <a:pt x="377" y="692"/>
                    <a:pt x="447" y="744"/>
                  </a:cubicBezTo>
                  <a:cubicBezTo>
                    <a:pt x="395" y="709"/>
                    <a:pt x="302" y="640"/>
                    <a:pt x="204" y="576"/>
                  </a:cubicBezTo>
                  <a:cubicBezTo>
                    <a:pt x="176" y="557"/>
                    <a:pt x="144" y="527"/>
                    <a:pt x="110" y="527"/>
                  </a:cubicBezTo>
                  <a:cubicBezTo>
                    <a:pt x="93" y="527"/>
                    <a:pt x="76" y="534"/>
                    <a:pt x="59" y="553"/>
                  </a:cubicBezTo>
                  <a:cubicBezTo>
                    <a:pt x="7" y="611"/>
                    <a:pt x="70" y="651"/>
                    <a:pt x="99" y="698"/>
                  </a:cubicBezTo>
                  <a:cubicBezTo>
                    <a:pt x="157" y="796"/>
                    <a:pt x="261" y="877"/>
                    <a:pt x="250" y="1010"/>
                  </a:cubicBezTo>
                  <a:cubicBezTo>
                    <a:pt x="285" y="1121"/>
                    <a:pt x="331" y="1225"/>
                    <a:pt x="377" y="1329"/>
                  </a:cubicBezTo>
                  <a:cubicBezTo>
                    <a:pt x="377" y="1318"/>
                    <a:pt x="377" y="1306"/>
                    <a:pt x="377" y="1289"/>
                  </a:cubicBezTo>
                  <a:cubicBezTo>
                    <a:pt x="377" y="1260"/>
                    <a:pt x="348" y="1213"/>
                    <a:pt x="401" y="1202"/>
                  </a:cubicBezTo>
                  <a:cubicBezTo>
                    <a:pt x="404" y="1200"/>
                    <a:pt x="408" y="1199"/>
                    <a:pt x="412" y="1199"/>
                  </a:cubicBezTo>
                  <a:cubicBezTo>
                    <a:pt x="434" y="1199"/>
                    <a:pt x="449" y="1229"/>
                    <a:pt x="464" y="1254"/>
                  </a:cubicBezTo>
                  <a:cubicBezTo>
                    <a:pt x="580" y="1410"/>
                    <a:pt x="696" y="1567"/>
                    <a:pt x="818" y="1723"/>
                  </a:cubicBezTo>
                  <a:cubicBezTo>
                    <a:pt x="876" y="1804"/>
                    <a:pt x="945" y="1874"/>
                    <a:pt x="1026" y="1932"/>
                  </a:cubicBezTo>
                  <a:cubicBezTo>
                    <a:pt x="1038" y="1903"/>
                    <a:pt x="1026" y="1868"/>
                    <a:pt x="1003" y="1851"/>
                  </a:cubicBezTo>
                  <a:cubicBezTo>
                    <a:pt x="823" y="1636"/>
                    <a:pt x="655" y="1404"/>
                    <a:pt x="505" y="1173"/>
                  </a:cubicBezTo>
                  <a:cubicBezTo>
                    <a:pt x="464" y="1103"/>
                    <a:pt x="453" y="1034"/>
                    <a:pt x="493" y="993"/>
                  </a:cubicBezTo>
                  <a:cubicBezTo>
                    <a:pt x="518" y="974"/>
                    <a:pt x="549" y="963"/>
                    <a:pt x="580" y="963"/>
                  </a:cubicBezTo>
                  <a:cubicBezTo>
                    <a:pt x="613" y="963"/>
                    <a:pt x="646" y="975"/>
                    <a:pt x="673" y="999"/>
                  </a:cubicBezTo>
                  <a:cubicBezTo>
                    <a:pt x="684" y="1005"/>
                    <a:pt x="696" y="1016"/>
                    <a:pt x="708" y="1028"/>
                  </a:cubicBezTo>
                  <a:cubicBezTo>
                    <a:pt x="794" y="1121"/>
                    <a:pt x="876" y="1213"/>
                    <a:pt x="951" y="1318"/>
                  </a:cubicBezTo>
                  <a:cubicBezTo>
                    <a:pt x="1009" y="1433"/>
                    <a:pt x="1090" y="1538"/>
                    <a:pt x="1194" y="1619"/>
                  </a:cubicBezTo>
                  <a:cubicBezTo>
                    <a:pt x="1188" y="1590"/>
                    <a:pt x="1183" y="1561"/>
                    <a:pt x="1171" y="1538"/>
                  </a:cubicBezTo>
                  <a:cubicBezTo>
                    <a:pt x="1061" y="1347"/>
                    <a:pt x="934" y="1161"/>
                    <a:pt x="789" y="993"/>
                  </a:cubicBezTo>
                  <a:cubicBezTo>
                    <a:pt x="696" y="877"/>
                    <a:pt x="702" y="848"/>
                    <a:pt x="812" y="744"/>
                  </a:cubicBezTo>
                  <a:cubicBezTo>
                    <a:pt x="968" y="599"/>
                    <a:pt x="951" y="454"/>
                    <a:pt x="771" y="350"/>
                  </a:cubicBezTo>
                  <a:cubicBezTo>
                    <a:pt x="742" y="333"/>
                    <a:pt x="713" y="327"/>
                    <a:pt x="690" y="309"/>
                  </a:cubicBezTo>
                  <a:cubicBezTo>
                    <a:pt x="632" y="281"/>
                    <a:pt x="580" y="252"/>
                    <a:pt x="534" y="217"/>
                  </a:cubicBezTo>
                  <a:cubicBezTo>
                    <a:pt x="505" y="199"/>
                    <a:pt x="482" y="188"/>
                    <a:pt x="487" y="141"/>
                  </a:cubicBezTo>
                  <a:cubicBezTo>
                    <a:pt x="491" y="120"/>
                    <a:pt x="504" y="115"/>
                    <a:pt x="519" y="115"/>
                  </a:cubicBezTo>
                  <a:cubicBezTo>
                    <a:pt x="532" y="115"/>
                    <a:pt x="546" y="118"/>
                    <a:pt x="557" y="118"/>
                  </a:cubicBezTo>
                  <a:lnTo>
                    <a:pt x="847" y="124"/>
                  </a:lnTo>
                  <a:cubicBezTo>
                    <a:pt x="1026" y="130"/>
                    <a:pt x="1038" y="130"/>
                    <a:pt x="1067" y="304"/>
                  </a:cubicBezTo>
                  <a:cubicBezTo>
                    <a:pt x="1131" y="686"/>
                    <a:pt x="1252" y="1057"/>
                    <a:pt x="1339" y="1439"/>
                  </a:cubicBezTo>
                  <a:cubicBezTo>
                    <a:pt x="1345" y="1457"/>
                    <a:pt x="1351" y="1474"/>
                    <a:pt x="1356" y="1497"/>
                  </a:cubicBezTo>
                  <a:cubicBezTo>
                    <a:pt x="1432" y="1700"/>
                    <a:pt x="1495" y="1914"/>
                    <a:pt x="1548" y="2129"/>
                  </a:cubicBezTo>
                  <a:cubicBezTo>
                    <a:pt x="1577" y="2250"/>
                    <a:pt x="1635" y="2355"/>
                    <a:pt x="1664" y="2470"/>
                  </a:cubicBezTo>
                  <a:cubicBezTo>
                    <a:pt x="1664" y="2493"/>
                    <a:pt x="1681" y="2509"/>
                    <a:pt x="1703" y="2509"/>
                  </a:cubicBezTo>
                  <a:cubicBezTo>
                    <a:pt x="1709" y="2509"/>
                    <a:pt x="1715" y="2508"/>
                    <a:pt x="1721" y="2505"/>
                  </a:cubicBezTo>
                  <a:cubicBezTo>
                    <a:pt x="1716" y="2453"/>
                    <a:pt x="1704" y="2401"/>
                    <a:pt x="1687" y="2349"/>
                  </a:cubicBezTo>
                  <a:cubicBezTo>
                    <a:pt x="1588" y="2163"/>
                    <a:pt x="1571" y="1961"/>
                    <a:pt x="1513" y="1769"/>
                  </a:cubicBezTo>
                  <a:cubicBezTo>
                    <a:pt x="1432" y="1526"/>
                    <a:pt x="1368" y="1283"/>
                    <a:pt x="1316" y="1039"/>
                  </a:cubicBezTo>
                  <a:cubicBezTo>
                    <a:pt x="1270" y="779"/>
                    <a:pt x="1206" y="524"/>
                    <a:pt x="1154" y="269"/>
                  </a:cubicBezTo>
                  <a:cubicBezTo>
                    <a:pt x="1125" y="130"/>
                    <a:pt x="1125" y="130"/>
                    <a:pt x="1229" y="49"/>
                  </a:cubicBezTo>
                  <a:lnTo>
                    <a:pt x="1229" y="49"/>
                  </a:lnTo>
                  <a:cubicBezTo>
                    <a:pt x="1178" y="70"/>
                    <a:pt x="1127" y="84"/>
                    <a:pt x="1079" y="84"/>
                  </a:cubicBezTo>
                  <a:cubicBezTo>
                    <a:pt x="1023" y="84"/>
                    <a:pt x="969" y="66"/>
                    <a:pt x="916" y="20"/>
                  </a:cubicBezTo>
                  <a:cubicBezTo>
                    <a:pt x="786" y="20"/>
                    <a:pt x="659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 rot="708086">
              <a:off x="9330411" y="2703070"/>
              <a:ext cx="113666" cy="248359"/>
            </a:xfrm>
            <a:custGeom>
              <a:avLst/>
              <a:gdLst/>
              <a:ahLst/>
              <a:cxnLst/>
              <a:rect l="l" t="t" r="r" b="b"/>
              <a:pathLst>
                <a:path w="719" h="1571" extrusionOk="0">
                  <a:moveTo>
                    <a:pt x="719" y="0"/>
                  </a:moveTo>
                  <a:lnTo>
                    <a:pt x="719" y="0"/>
                  </a:lnTo>
                  <a:cubicBezTo>
                    <a:pt x="655" y="75"/>
                    <a:pt x="603" y="151"/>
                    <a:pt x="562" y="238"/>
                  </a:cubicBezTo>
                  <a:cubicBezTo>
                    <a:pt x="481" y="377"/>
                    <a:pt x="377" y="498"/>
                    <a:pt x="255" y="603"/>
                  </a:cubicBezTo>
                  <a:cubicBezTo>
                    <a:pt x="151" y="678"/>
                    <a:pt x="64" y="776"/>
                    <a:pt x="0" y="892"/>
                  </a:cubicBezTo>
                  <a:cubicBezTo>
                    <a:pt x="64" y="933"/>
                    <a:pt x="128" y="985"/>
                    <a:pt x="180" y="1049"/>
                  </a:cubicBezTo>
                  <a:cubicBezTo>
                    <a:pt x="196" y="1069"/>
                    <a:pt x="211" y="1078"/>
                    <a:pt x="233" y="1078"/>
                  </a:cubicBezTo>
                  <a:cubicBezTo>
                    <a:pt x="243" y="1078"/>
                    <a:pt x="254" y="1076"/>
                    <a:pt x="267" y="1072"/>
                  </a:cubicBezTo>
                  <a:cubicBezTo>
                    <a:pt x="294" y="1064"/>
                    <a:pt x="316" y="1059"/>
                    <a:pt x="332" y="1059"/>
                  </a:cubicBezTo>
                  <a:cubicBezTo>
                    <a:pt x="374" y="1059"/>
                    <a:pt x="382" y="1088"/>
                    <a:pt x="382" y="1159"/>
                  </a:cubicBezTo>
                  <a:cubicBezTo>
                    <a:pt x="382" y="1275"/>
                    <a:pt x="371" y="1385"/>
                    <a:pt x="365" y="1501"/>
                  </a:cubicBezTo>
                  <a:cubicBezTo>
                    <a:pt x="365" y="1530"/>
                    <a:pt x="354" y="1564"/>
                    <a:pt x="411" y="1570"/>
                  </a:cubicBezTo>
                  <a:cubicBezTo>
                    <a:pt x="429" y="1425"/>
                    <a:pt x="446" y="1286"/>
                    <a:pt x="458" y="1141"/>
                  </a:cubicBezTo>
                  <a:cubicBezTo>
                    <a:pt x="458" y="1130"/>
                    <a:pt x="458" y="1118"/>
                    <a:pt x="458" y="1113"/>
                  </a:cubicBezTo>
                  <a:cubicBezTo>
                    <a:pt x="551" y="771"/>
                    <a:pt x="562" y="417"/>
                    <a:pt x="707" y="93"/>
                  </a:cubicBezTo>
                  <a:cubicBezTo>
                    <a:pt x="713" y="64"/>
                    <a:pt x="719" y="35"/>
                    <a:pt x="7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 rot="708086">
              <a:off x="8696047" y="1052017"/>
              <a:ext cx="74302" cy="295153"/>
            </a:xfrm>
            <a:custGeom>
              <a:avLst/>
              <a:gdLst/>
              <a:ahLst/>
              <a:cxnLst/>
              <a:rect l="l" t="t" r="r" b="b"/>
              <a:pathLst>
                <a:path w="470" h="1867" extrusionOk="0">
                  <a:moveTo>
                    <a:pt x="383" y="1"/>
                  </a:moveTo>
                  <a:cubicBezTo>
                    <a:pt x="354" y="6"/>
                    <a:pt x="330" y="18"/>
                    <a:pt x="330" y="47"/>
                  </a:cubicBezTo>
                  <a:cubicBezTo>
                    <a:pt x="330" y="111"/>
                    <a:pt x="336" y="169"/>
                    <a:pt x="336" y="232"/>
                  </a:cubicBezTo>
                  <a:cubicBezTo>
                    <a:pt x="348" y="418"/>
                    <a:pt x="342" y="603"/>
                    <a:pt x="319" y="789"/>
                  </a:cubicBezTo>
                  <a:cubicBezTo>
                    <a:pt x="261" y="1148"/>
                    <a:pt x="122" y="1484"/>
                    <a:pt x="0" y="1820"/>
                  </a:cubicBezTo>
                  <a:cubicBezTo>
                    <a:pt x="0" y="1846"/>
                    <a:pt x="21" y="1866"/>
                    <a:pt x="43" y="1866"/>
                  </a:cubicBezTo>
                  <a:cubicBezTo>
                    <a:pt x="50" y="1866"/>
                    <a:pt x="57" y="1864"/>
                    <a:pt x="64" y="1860"/>
                  </a:cubicBezTo>
                  <a:cubicBezTo>
                    <a:pt x="110" y="1820"/>
                    <a:pt x="145" y="1762"/>
                    <a:pt x="157" y="1698"/>
                  </a:cubicBezTo>
                  <a:cubicBezTo>
                    <a:pt x="290" y="1380"/>
                    <a:pt x="394" y="1055"/>
                    <a:pt x="469" y="725"/>
                  </a:cubicBezTo>
                  <a:cubicBezTo>
                    <a:pt x="469" y="707"/>
                    <a:pt x="469" y="684"/>
                    <a:pt x="458" y="673"/>
                  </a:cubicBezTo>
                  <a:cubicBezTo>
                    <a:pt x="406" y="603"/>
                    <a:pt x="383" y="516"/>
                    <a:pt x="394" y="435"/>
                  </a:cubicBezTo>
                  <a:cubicBezTo>
                    <a:pt x="400" y="290"/>
                    <a:pt x="400" y="146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 rot="708086">
              <a:off x="8398869" y="2730381"/>
              <a:ext cx="447076" cy="510946"/>
            </a:xfrm>
            <a:custGeom>
              <a:avLst/>
              <a:gdLst/>
              <a:ahLst/>
              <a:cxnLst/>
              <a:rect l="l" t="t" r="r" b="b"/>
              <a:pathLst>
                <a:path w="2828" h="3232" extrusionOk="0">
                  <a:moveTo>
                    <a:pt x="634" y="424"/>
                  </a:moveTo>
                  <a:lnTo>
                    <a:pt x="634" y="424"/>
                  </a:lnTo>
                  <a:cubicBezTo>
                    <a:pt x="677" y="447"/>
                    <a:pt x="716" y="474"/>
                    <a:pt x="753" y="500"/>
                  </a:cubicBezTo>
                  <a:lnTo>
                    <a:pt x="753" y="500"/>
                  </a:lnTo>
                  <a:cubicBezTo>
                    <a:pt x="740" y="492"/>
                    <a:pt x="726" y="484"/>
                    <a:pt x="713" y="476"/>
                  </a:cubicBezTo>
                  <a:cubicBezTo>
                    <a:pt x="686" y="460"/>
                    <a:pt x="660" y="441"/>
                    <a:pt x="634" y="424"/>
                  </a:cubicBezTo>
                  <a:close/>
                  <a:moveTo>
                    <a:pt x="0" y="0"/>
                  </a:moveTo>
                  <a:cubicBezTo>
                    <a:pt x="35" y="134"/>
                    <a:pt x="139" y="232"/>
                    <a:pt x="203" y="354"/>
                  </a:cubicBezTo>
                  <a:cubicBezTo>
                    <a:pt x="229" y="406"/>
                    <a:pt x="242" y="427"/>
                    <a:pt x="268" y="427"/>
                  </a:cubicBezTo>
                  <a:cubicBezTo>
                    <a:pt x="287" y="427"/>
                    <a:pt x="314" y="415"/>
                    <a:pt x="359" y="394"/>
                  </a:cubicBezTo>
                  <a:cubicBezTo>
                    <a:pt x="383" y="394"/>
                    <a:pt x="400" y="389"/>
                    <a:pt x="417" y="377"/>
                  </a:cubicBezTo>
                  <a:cubicBezTo>
                    <a:pt x="432" y="368"/>
                    <a:pt x="448" y="364"/>
                    <a:pt x="463" y="364"/>
                  </a:cubicBezTo>
                  <a:cubicBezTo>
                    <a:pt x="478" y="364"/>
                    <a:pt x="493" y="368"/>
                    <a:pt x="504" y="377"/>
                  </a:cubicBezTo>
                  <a:cubicBezTo>
                    <a:pt x="524" y="381"/>
                    <a:pt x="542" y="386"/>
                    <a:pt x="560" y="392"/>
                  </a:cubicBezTo>
                  <a:lnTo>
                    <a:pt x="560" y="392"/>
                  </a:lnTo>
                  <a:cubicBezTo>
                    <a:pt x="554" y="391"/>
                    <a:pt x="547" y="390"/>
                    <a:pt x="540" y="390"/>
                  </a:cubicBezTo>
                  <a:cubicBezTo>
                    <a:pt x="514" y="390"/>
                    <a:pt x="487" y="399"/>
                    <a:pt x="458" y="423"/>
                  </a:cubicBezTo>
                  <a:cubicBezTo>
                    <a:pt x="406" y="464"/>
                    <a:pt x="475" y="597"/>
                    <a:pt x="585" y="684"/>
                  </a:cubicBezTo>
                  <a:cubicBezTo>
                    <a:pt x="638" y="719"/>
                    <a:pt x="690" y="748"/>
                    <a:pt x="736" y="783"/>
                  </a:cubicBezTo>
                  <a:cubicBezTo>
                    <a:pt x="800" y="823"/>
                    <a:pt x="863" y="869"/>
                    <a:pt x="921" y="916"/>
                  </a:cubicBezTo>
                  <a:cubicBezTo>
                    <a:pt x="959" y="945"/>
                    <a:pt x="997" y="972"/>
                    <a:pt x="1036" y="998"/>
                  </a:cubicBezTo>
                  <a:lnTo>
                    <a:pt x="1036" y="998"/>
                  </a:lnTo>
                  <a:cubicBezTo>
                    <a:pt x="862" y="896"/>
                    <a:pt x="694" y="784"/>
                    <a:pt x="533" y="661"/>
                  </a:cubicBezTo>
                  <a:cubicBezTo>
                    <a:pt x="481" y="620"/>
                    <a:pt x="475" y="528"/>
                    <a:pt x="388" y="516"/>
                  </a:cubicBezTo>
                  <a:cubicBezTo>
                    <a:pt x="313" y="551"/>
                    <a:pt x="342" y="609"/>
                    <a:pt x="365" y="655"/>
                  </a:cubicBezTo>
                  <a:cubicBezTo>
                    <a:pt x="400" y="730"/>
                    <a:pt x="441" y="794"/>
                    <a:pt x="481" y="869"/>
                  </a:cubicBezTo>
                  <a:cubicBezTo>
                    <a:pt x="539" y="974"/>
                    <a:pt x="620" y="1066"/>
                    <a:pt x="724" y="1130"/>
                  </a:cubicBezTo>
                  <a:cubicBezTo>
                    <a:pt x="1130" y="1391"/>
                    <a:pt x="1541" y="1652"/>
                    <a:pt x="1929" y="1935"/>
                  </a:cubicBezTo>
                  <a:cubicBezTo>
                    <a:pt x="1982" y="1964"/>
                    <a:pt x="2022" y="2017"/>
                    <a:pt x="2045" y="2075"/>
                  </a:cubicBezTo>
                  <a:cubicBezTo>
                    <a:pt x="1987" y="2057"/>
                    <a:pt x="1941" y="2028"/>
                    <a:pt x="1900" y="1993"/>
                  </a:cubicBezTo>
                  <a:cubicBezTo>
                    <a:pt x="1588" y="1802"/>
                    <a:pt x="1304" y="1565"/>
                    <a:pt x="985" y="1379"/>
                  </a:cubicBezTo>
                  <a:cubicBezTo>
                    <a:pt x="927" y="1333"/>
                    <a:pt x="858" y="1304"/>
                    <a:pt x="782" y="1292"/>
                  </a:cubicBezTo>
                  <a:cubicBezTo>
                    <a:pt x="742" y="1379"/>
                    <a:pt x="713" y="1472"/>
                    <a:pt x="707" y="1565"/>
                  </a:cubicBezTo>
                  <a:cubicBezTo>
                    <a:pt x="701" y="1576"/>
                    <a:pt x="701" y="1582"/>
                    <a:pt x="707" y="1594"/>
                  </a:cubicBezTo>
                  <a:cubicBezTo>
                    <a:pt x="719" y="1646"/>
                    <a:pt x="765" y="1669"/>
                    <a:pt x="806" y="1698"/>
                  </a:cubicBezTo>
                  <a:cubicBezTo>
                    <a:pt x="858" y="1727"/>
                    <a:pt x="904" y="1767"/>
                    <a:pt x="950" y="1808"/>
                  </a:cubicBezTo>
                  <a:cubicBezTo>
                    <a:pt x="1089" y="1941"/>
                    <a:pt x="1228" y="2069"/>
                    <a:pt x="1373" y="2190"/>
                  </a:cubicBezTo>
                  <a:cubicBezTo>
                    <a:pt x="1588" y="2364"/>
                    <a:pt x="1790" y="2550"/>
                    <a:pt x="1982" y="2752"/>
                  </a:cubicBezTo>
                  <a:cubicBezTo>
                    <a:pt x="2069" y="2862"/>
                    <a:pt x="2179" y="2955"/>
                    <a:pt x="2300" y="3025"/>
                  </a:cubicBezTo>
                  <a:cubicBezTo>
                    <a:pt x="2439" y="3094"/>
                    <a:pt x="2584" y="3152"/>
                    <a:pt x="2723" y="3222"/>
                  </a:cubicBezTo>
                  <a:cubicBezTo>
                    <a:pt x="2744" y="3228"/>
                    <a:pt x="2764" y="3231"/>
                    <a:pt x="2784" y="3231"/>
                  </a:cubicBezTo>
                  <a:cubicBezTo>
                    <a:pt x="2799" y="3231"/>
                    <a:pt x="2813" y="3230"/>
                    <a:pt x="2827" y="3227"/>
                  </a:cubicBezTo>
                  <a:cubicBezTo>
                    <a:pt x="2816" y="3187"/>
                    <a:pt x="2804" y="3146"/>
                    <a:pt x="2793" y="3112"/>
                  </a:cubicBezTo>
                  <a:cubicBezTo>
                    <a:pt x="2636" y="2764"/>
                    <a:pt x="2468" y="2422"/>
                    <a:pt x="2294" y="2086"/>
                  </a:cubicBezTo>
                  <a:cubicBezTo>
                    <a:pt x="2231" y="1953"/>
                    <a:pt x="2138" y="1843"/>
                    <a:pt x="2103" y="1698"/>
                  </a:cubicBezTo>
                  <a:cubicBezTo>
                    <a:pt x="1900" y="1368"/>
                    <a:pt x="1727" y="1020"/>
                    <a:pt x="1588" y="655"/>
                  </a:cubicBezTo>
                  <a:cubicBezTo>
                    <a:pt x="1541" y="516"/>
                    <a:pt x="1420" y="418"/>
                    <a:pt x="1275" y="394"/>
                  </a:cubicBezTo>
                  <a:cubicBezTo>
                    <a:pt x="991" y="331"/>
                    <a:pt x="719" y="232"/>
                    <a:pt x="464" y="93"/>
                  </a:cubicBezTo>
                  <a:cubicBezTo>
                    <a:pt x="455" y="90"/>
                    <a:pt x="447" y="89"/>
                    <a:pt x="438" y="89"/>
                  </a:cubicBezTo>
                  <a:cubicBezTo>
                    <a:pt x="412" y="89"/>
                    <a:pt x="388" y="101"/>
                    <a:pt x="362" y="101"/>
                  </a:cubicBezTo>
                  <a:cubicBezTo>
                    <a:pt x="352" y="101"/>
                    <a:pt x="341" y="99"/>
                    <a:pt x="330" y="93"/>
                  </a:cubicBezTo>
                  <a:cubicBezTo>
                    <a:pt x="311" y="96"/>
                    <a:pt x="291" y="98"/>
                    <a:pt x="271" y="98"/>
                  </a:cubicBezTo>
                  <a:cubicBezTo>
                    <a:pt x="174" y="98"/>
                    <a:pt x="77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 rot="708086">
              <a:off x="8075754" y="2609536"/>
              <a:ext cx="625717" cy="513949"/>
            </a:xfrm>
            <a:custGeom>
              <a:avLst/>
              <a:gdLst/>
              <a:ahLst/>
              <a:cxnLst/>
              <a:rect l="l" t="t" r="r" b="b"/>
              <a:pathLst>
                <a:path w="3958" h="3251" extrusionOk="0">
                  <a:moveTo>
                    <a:pt x="220" y="0"/>
                  </a:moveTo>
                  <a:cubicBezTo>
                    <a:pt x="192" y="0"/>
                    <a:pt x="160" y="14"/>
                    <a:pt x="122" y="41"/>
                  </a:cubicBezTo>
                  <a:cubicBezTo>
                    <a:pt x="47" y="81"/>
                    <a:pt x="6" y="157"/>
                    <a:pt x="6" y="238"/>
                  </a:cubicBezTo>
                  <a:cubicBezTo>
                    <a:pt x="0" y="365"/>
                    <a:pt x="24" y="493"/>
                    <a:pt x="76" y="609"/>
                  </a:cubicBezTo>
                  <a:cubicBezTo>
                    <a:pt x="145" y="748"/>
                    <a:pt x="197" y="893"/>
                    <a:pt x="238" y="1043"/>
                  </a:cubicBezTo>
                  <a:cubicBezTo>
                    <a:pt x="348" y="1443"/>
                    <a:pt x="597" y="1733"/>
                    <a:pt x="927" y="1964"/>
                  </a:cubicBezTo>
                  <a:cubicBezTo>
                    <a:pt x="1148" y="2121"/>
                    <a:pt x="1408" y="2173"/>
                    <a:pt x="1663" y="2225"/>
                  </a:cubicBezTo>
                  <a:cubicBezTo>
                    <a:pt x="1907" y="2266"/>
                    <a:pt x="2144" y="2329"/>
                    <a:pt x="2376" y="2422"/>
                  </a:cubicBezTo>
                  <a:cubicBezTo>
                    <a:pt x="2459" y="2463"/>
                    <a:pt x="2547" y="2484"/>
                    <a:pt x="2636" y="2484"/>
                  </a:cubicBezTo>
                  <a:cubicBezTo>
                    <a:pt x="2671" y="2484"/>
                    <a:pt x="2706" y="2481"/>
                    <a:pt x="2741" y="2474"/>
                  </a:cubicBezTo>
                  <a:cubicBezTo>
                    <a:pt x="2755" y="2472"/>
                    <a:pt x="2769" y="2471"/>
                    <a:pt x="2784" y="2471"/>
                  </a:cubicBezTo>
                  <a:cubicBezTo>
                    <a:pt x="2910" y="2471"/>
                    <a:pt x="3058" y="2554"/>
                    <a:pt x="3094" y="2642"/>
                  </a:cubicBezTo>
                  <a:cubicBezTo>
                    <a:pt x="3164" y="2845"/>
                    <a:pt x="3280" y="3001"/>
                    <a:pt x="3500" y="3077"/>
                  </a:cubicBezTo>
                  <a:cubicBezTo>
                    <a:pt x="3511" y="3082"/>
                    <a:pt x="3523" y="3094"/>
                    <a:pt x="3540" y="3100"/>
                  </a:cubicBezTo>
                  <a:cubicBezTo>
                    <a:pt x="3668" y="3169"/>
                    <a:pt x="3807" y="3221"/>
                    <a:pt x="3952" y="3250"/>
                  </a:cubicBezTo>
                  <a:cubicBezTo>
                    <a:pt x="3957" y="3227"/>
                    <a:pt x="3957" y="3198"/>
                    <a:pt x="3940" y="3181"/>
                  </a:cubicBezTo>
                  <a:cubicBezTo>
                    <a:pt x="3824" y="3025"/>
                    <a:pt x="3691" y="2880"/>
                    <a:pt x="3546" y="2746"/>
                  </a:cubicBezTo>
                  <a:cubicBezTo>
                    <a:pt x="3384" y="2602"/>
                    <a:pt x="3204" y="2486"/>
                    <a:pt x="3054" y="2329"/>
                  </a:cubicBezTo>
                  <a:cubicBezTo>
                    <a:pt x="2988" y="2264"/>
                    <a:pt x="2928" y="2178"/>
                    <a:pt x="2824" y="2178"/>
                  </a:cubicBezTo>
                  <a:cubicBezTo>
                    <a:pt x="2818" y="2178"/>
                    <a:pt x="2811" y="2178"/>
                    <a:pt x="2805" y="2179"/>
                  </a:cubicBezTo>
                  <a:cubicBezTo>
                    <a:pt x="2746" y="2210"/>
                    <a:pt x="2684" y="2226"/>
                    <a:pt x="2622" y="2226"/>
                  </a:cubicBezTo>
                  <a:cubicBezTo>
                    <a:pt x="2580" y="2226"/>
                    <a:pt x="2538" y="2218"/>
                    <a:pt x="2497" y="2202"/>
                  </a:cubicBezTo>
                  <a:lnTo>
                    <a:pt x="1947" y="2028"/>
                  </a:lnTo>
                  <a:cubicBezTo>
                    <a:pt x="1727" y="1953"/>
                    <a:pt x="1524" y="1837"/>
                    <a:pt x="1345" y="1686"/>
                  </a:cubicBezTo>
                  <a:cubicBezTo>
                    <a:pt x="1298" y="1646"/>
                    <a:pt x="1246" y="1605"/>
                    <a:pt x="1188" y="1570"/>
                  </a:cubicBezTo>
                  <a:cubicBezTo>
                    <a:pt x="1049" y="1489"/>
                    <a:pt x="927" y="1379"/>
                    <a:pt x="841" y="1246"/>
                  </a:cubicBezTo>
                  <a:cubicBezTo>
                    <a:pt x="597" y="904"/>
                    <a:pt x="423" y="516"/>
                    <a:pt x="331" y="110"/>
                  </a:cubicBezTo>
                  <a:cubicBezTo>
                    <a:pt x="299" y="36"/>
                    <a:pt x="264" y="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 rot="708086">
              <a:off x="8679949" y="1162460"/>
              <a:ext cx="88056" cy="246778"/>
            </a:xfrm>
            <a:custGeom>
              <a:avLst/>
              <a:gdLst/>
              <a:ahLst/>
              <a:cxnLst/>
              <a:rect l="l" t="t" r="r" b="b"/>
              <a:pathLst>
                <a:path w="557" h="1561" extrusionOk="0">
                  <a:moveTo>
                    <a:pt x="421" y="1"/>
                  </a:moveTo>
                  <a:cubicBezTo>
                    <a:pt x="414" y="1"/>
                    <a:pt x="408" y="9"/>
                    <a:pt x="406" y="37"/>
                  </a:cubicBezTo>
                  <a:cubicBezTo>
                    <a:pt x="377" y="281"/>
                    <a:pt x="285" y="507"/>
                    <a:pt x="204" y="738"/>
                  </a:cubicBezTo>
                  <a:cubicBezTo>
                    <a:pt x="140" y="877"/>
                    <a:pt x="93" y="1017"/>
                    <a:pt x="53" y="1161"/>
                  </a:cubicBezTo>
                  <a:cubicBezTo>
                    <a:pt x="18" y="1248"/>
                    <a:pt x="1" y="1335"/>
                    <a:pt x="1" y="1428"/>
                  </a:cubicBezTo>
                  <a:cubicBezTo>
                    <a:pt x="1" y="1480"/>
                    <a:pt x="1" y="1532"/>
                    <a:pt x="59" y="1555"/>
                  </a:cubicBezTo>
                  <a:cubicBezTo>
                    <a:pt x="69" y="1559"/>
                    <a:pt x="80" y="1560"/>
                    <a:pt x="90" y="1560"/>
                  </a:cubicBezTo>
                  <a:cubicBezTo>
                    <a:pt x="128" y="1560"/>
                    <a:pt x="160" y="1537"/>
                    <a:pt x="192" y="1509"/>
                  </a:cubicBezTo>
                  <a:cubicBezTo>
                    <a:pt x="244" y="1468"/>
                    <a:pt x="261" y="1399"/>
                    <a:pt x="319" y="1358"/>
                  </a:cubicBezTo>
                  <a:cubicBezTo>
                    <a:pt x="372" y="1086"/>
                    <a:pt x="470" y="820"/>
                    <a:pt x="516" y="541"/>
                  </a:cubicBezTo>
                  <a:cubicBezTo>
                    <a:pt x="557" y="368"/>
                    <a:pt x="534" y="188"/>
                    <a:pt x="464" y="26"/>
                  </a:cubicBezTo>
                  <a:cubicBezTo>
                    <a:pt x="450" y="26"/>
                    <a:pt x="43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 rot="708086">
              <a:off x="8484486" y="2771434"/>
              <a:ext cx="196189" cy="147656"/>
            </a:xfrm>
            <a:custGeom>
              <a:avLst/>
              <a:gdLst/>
              <a:ahLst/>
              <a:cxnLst/>
              <a:rect l="l" t="t" r="r" b="b"/>
              <a:pathLst>
                <a:path w="1241" h="934" extrusionOk="0">
                  <a:moveTo>
                    <a:pt x="100" y="1"/>
                  </a:moveTo>
                  <a:cubicBezTo>
                    <a:pt x="71" y="1"/>
                    <a:pt x="43" y="10"/>
                    <a:pt x="23" y="30"/>
                  </a:cubicBezTo>
                  <a:lnTo>
                    <a:pt x="0" y="70"/>
                  </a:lnTo>
                  <a:lnTo>
                    <a:pt x="23" y="186"/>
                  </a:lnTo>
                  <a:cubicBezTo>
                    <a:pt x="93" y="331"/>
                    <a:pt x="209" y="441"/>
                    <a:pt x="348" y="516"/>
                  </a:cubicBezTo>
                  <a:lnTo>
                    <a:pt x="649" y="702"/>
                  </a:lnTo>
                  <a:cubicBezTo>
                    <a:pt x="771" y="783"/>
                    <a:pt x="904" y="852"/>
                    <a:pt x="1037" y="910"/>
                  </a:cubicBezTo>
                  <a:cubicBezTo>
                    <a:pt x="1072" y="926"/>
                    <a:pt x="1109" y="933"/>
                    <a:pt x="1146" y="933"/>
                  </a:cubicBezTo>
                  <a:cubicBezTo>
                    <a:pt x="1164" y="933"/>
                    <a:pt x="1182" y="931"/>
                    <a:pt x="1199" y="928"/>
                  </a:cubicBezTo>
                  <a:cubicBezTo>
                    <a:pt x="1223" y="916"/>
                    <a:pt x="1240" y="893"/>
                    <a:pt x="1240" y="870"/>
                  </a:cubicBezTo>
                  <a:cubicBezTo>
                    <a:pt x="1234" y="841"/>
                    <a:pt x="1211" y="841"/>
                    <a:pt x="1194" y="841"/>
                  </a:cubicBezTo>
                  <a:cubicBezTo>
                    <a:pt x="1178" y="845"/>
                    <a:pt x="1162" y="846"/>
                    <a:pt x="1147" y="846"/>
                  </a:cubicBezTo>
                  <a:cubicBezTo>
                    <a:pt x="1075" y="846"/>
                    <a:pt x="1013" y="806"/>
                    <a:pt x="950" y="777"/>
                  </a:cubicBezTo>
                  <a:cubicBezTo>
                    <a:pt x="678" y="661"/>
                    <a:pt x="464" y="453"/>
                    <a:pt x="220" y="296"/>
                  </a:cubicBezTo>
                  <a:cubicBezTo>
                    <a:pt x="145" y="250"/>
                    <a:pt x="105" y="163"/>
                    <a:pt x="110" y="82"/>
                  </a:cubicBezTo>
                  <a:lnTo>
                    <a:pt x="110" y="82"/>
                  </a:lnTo>
                  <a:cubicBezTo>
                    <a:pt x="319" y="111"/>
                    <a:pt x="452" y="273"/>
                    <a:pt x="632" y="337"/>
                  </a:cubicBezTo>
                  <a:cubicBezTo>
                    <a:pt x="498" y="186"/>
                    <a:pt x="330" y="76"/>
                    <a:pt x="139" y="6"/>
                  </a:cubicBezTo>
                  <a:cubicBezTo>
                    <a:pt x="126" y="3"/>
                    <a:pt x="11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 rot="708086">
              <a:off x="8532335" y="1782964"/>
              <a:ext cx="48691" cy="343529"/>
            </a:xfrm>
            <a:custGeom>
              <a:avLst/>
              <a:gdLst/>
              <a:ahLst/>
              <a:cxnLst/>
              <a:rect l="l" t="t" r="r" b="b"/>
              <a:pathLst>
                <a:path w="308" h="2173" extrusionOk="0">
                  <a:moveTo>
                    <a:pt x="244" y="0"/>
                  </a:moveTo>
                  <a:cubicBezTo>
                    <a:pt x="226" y="47"/>
                    <a:pt x="215" y="93"/>
                    <a:pt x="221" y="145"/>
                  </a:cubicBezTo>
                  <a:cubicBezTo>
                    <a:pt x="186" y="412"/>
                    <a:pt x="157" y="672"/>
                    <a:pt x="145" y="939"/>
                  </a:cubicBezTo>
                  <a:cubicBezTo>
                    <a:pt x="134" y="1315"/>
                    <a:pt x="70" y="1680"/>
                    <a:pt x="24" y="2051"/>
                  </a:cubicBezTo>
                  <a:cubicBezTo>
                    <a:pt x="18" y="2092"/>
                    <a:pt x="0" y="2132"/>
                    <a:pt x="24" y="2173"/>
                  </a:cubicBezTo>
                  <a:cubicBezTo>
                    <a:pt x="47" y="2167"/>
                    <a:pt x="70" y="2150"/>
                    <a:pt x="70" y="2126"/>
                  </a:cubicBezTo>
                  <a:cubicBezTo>
                    <a:pt x="122" y="1704"/>
                    <a:pt x="203" y="1292"/>
                    <a:pt x="226" y="869"/>
                  </a:cubicBezTo>
                  <a:cubicBezTo>
                    <a:pt x="232" y="690"/>
                    <a:pt x="232" y="504"/>
                    <a:pt x="284" y="330"/>
                  </a:cubicBezTo>
                  <a:cubicBezTo>
                    <a:pt x="307" y="215"/>
                    <a:pt x="261" y="11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 rot="708086">
              <a:off x="8928632" y="1786885"/>
              <a:ext cx="708239" cy="1105995"/>
            </a:xfrm>
            <a:custGeom>
              <a:avLst/>
              <a:gdLst/>
              <a:ahLst/>
              <a:cxnLst/>
              <a:rect l="l" t="t" r="r" b="b"/>
              <a:pathLst>
                <a:path w="4480" h="6996" extrusionOk="0">
                  <a:moveTo>
                    <a:pt x="171" y="4099"/>
                  </a:moveTo>
                  <a:lnTo>
                    <a:pt x="171" y="4099"/>
                  </a:lnTo>
                  <a:cubicBezTo>
                    <a:pt x="173" y="4103"/>
                    <a:pt x="175" y="4108"/>
                    <a:pt x="178" y="4113"/>
                  </a:cubicBezTo>
                  <a:lnTo>
                    <a:pt x="178" y="4113"/>
                  </a:lnTo>
                  <a:cubicBezTo>
                    <a:pt x="177" y="4110"/>
                    <a:pt x="176" y="4108"/>
                    <a:pt x="175" y="4106"/>
                  </a:cubicBezTo>
                  <a:cubicBezTo>
                    <a:pt x="173" y="4104"/>
                    <a:pt x="172" y="4101"/>
                    <a:pt x="171" y="4099"/>
                  </a:cubicBezTo>
                  <a:close/>
                  <a:moveTo>
                    <a:pt x="1093" y="5878"/>
                  </a:moveTo>
                  <a:cubicBezTo>
                    <a:pt x="1100" y="5880"/>
                    <a:pt x="1106" y="5883"/>
                    <a:pt x="1113" y="5885"/>
                  </a:cubicBezTo>
                  <a:cubicBezTo>
                    <a:pt x="1106" y="5883"/>
                    <a:pt x="1100" y="5880"/>
                    <a:pt x="1093" y="5878"/>
                  </a:cubicBezTo>
                  <a:close/>
                  <a:moveTo>
                    <a:pt x="2918" y="0"/>
                  </a:moveTo>
                  <a:cubicBezTo>
                    <a:pt x="2908" y="0"/>
                    <a:pt x="2898" y="3"/>
                    <a:pt x="2892" y="10"/>
                  </a:cubicBezTo>
                  <a:cubicBezTo>
                    <a:pt x="2857" y="28"/>
                    <a:pt x="2834" y="57"/>
                    <a:pt x="2828" y="91"/>
                  </a:cubicBezTo>
                  <a:cubicBezTo>
                    <a:pt x="2805" y="161"/>
                    <a:pt x="2770" y="225"/>
                    <a:pt x="2729" y="283"/>
                  </a:cubicBezTo>
                  <a:cubicBezTo>
                    <a:pt x="2614" y="503"/>
                    <a:pt x="2492" y="729"/>
                    <a:pt x="2440" y="978"/>
                  </a:cubicBezTo>
                  <a:cubicBezTo>
                    <a:pt x="2434" y="1013"/>
                    <a:pt x="2428" y="1047"/>
                    <a:pt x="2388" y="1065"/>
                  </a:cubicBezTo>
                  <a:cubicBezTo>
                    <a:pt x="2347" y="1076"/>
                    <a:pt x="2330" y="1134"/>
                    <a:pt x="2364" y="1163"/>
                  </a:cubicBezTo>
                  <a:cubicBezTo>
                    <a:pt x="2417" y="1227"/>
                    <a:pt x="2382" y="1262"/>
                    <a:pt x="2347" y="1308"/>
                  </a:cubicBezTo>
                  <a:cubicBezTo>
                    <a:pt x="2225" y="1441"/>
                    <a:pt x="2127" y="1592"/>
                    <a:pt x="2057" y="1754"/>
                  </a:cubicBezTo>
                  <a:cubicBezTo>
                    <a:pt x="2046" y="1777"/>
                    <a:pt x="2034" y="1812"/>
                    <a:pt x="1994" y="1812"/>
                  </a:cubicBezTo>
                  <a:cubicBezTo>
                    <a:pt x="1918" y="1818"/>
                    <a:pt x="1924" y="1876"/>
                    <a:pt x="1947" y="1922"/>
                  </a:cubicBezTo>
                  <a:cubicBezTo>
                    <a:pt x="2005" y="2079"/>
                    <a:pt x="2034" y="2241"/>
                    <a:pt x="2046" y="2409"/>
                  </a:cubicBezTo>
                  <a:cubicBezTo>
                    <a:pt x="2069" y="2670"/>
                    <a:pt x="2005" y="2936"/>
                    <a:pt x="1866" y="3162"/>
                  </a:cubicBezTo>
                  <a:cubicBezTo>
                    <a:pt x="1704" y="3463"/>
                    <a:pt x="1519" y="3753"/>
                    <a:pt x="1380" y="4072"/>
                  </a:cubicBezTo>
                  <a:cubicBezTo>
                    <a:pt x="1375" y="4086"/>
                    <a:pt x="1370" y="4109"/>
                    <a:pt x="1341" y="4109"/>
                  </a:cubicBezTo>
                  <a:cubicBezTo>
                    <a:pt x="1335" y="4109"/>
                    <a:pt x="1329" y="4108"/>
                    <a:pt x="1322" y="4106"/>
                  </a:cubicBezTo>
                  <a:cubicBezTo>
                    <a:pt x="1362" y="3909"/>
                    <a:pt x="1432" y="3718"/>
                    <a:pt x="1519" y="3533"/>
                  </a:cubicBezTo>
                  <a:cubicBezTo>
                    <a:pt x="1548" y="3469"/>
                    <a:pt x="1559" y="3399"/>
                    <a:pt x="1559" y="3330"/>
                  </a:cubicBezTo>
                  <a:cubicBezTo>
                    <a:pt x="1553" y="3289"/>
                    <a:pt x="1548" y="3255"/>
                    <a:pt x="1501" y="3255"/>
                  </a:cubicBezTo>
                  <a:cubicBezTo>
                    <a:pt x="1466" y="3255"/>
                    <a:pt x="1437" y="3295"/>
                    <a:pt x="1449" y="3330"/>
                  </a:cubicBezTo>
                  <a:cubicBezTo>
                    <a:pt x="1484" y="3457"/>
                    <a:pt x="1426" y="3567"/>
                    <a:pt x="1385" y="3683"/>
                  </a:cubicBezTo>
                  <a:cubicBezTo>
                    <a:pt x="1293" y="3932"/>
                    <a:pt x="1235" y="4193"/>
                    <a:pt x="1206" y="4460"/>
                  </a:cubicBezTo>
                  <a:cubicBezTo>
                    <a:pt x="1194" y="4738"/>
                    <a:pt x="1119" y="5010"/>
                    <a:pt x="1113" y="5294"/>
                  </a:cubicBezTo>
                  <a:cubicBezTo>
                    <a:pt x="1072" y="5277"/>
                    <a:pt x="1038" y="5253"/>
                    <a:pt x="1009" y="5219"/>
                  </a:cubicBezTo>
                  <a:cubicBezTo>
                    <a:pt x="904" y="5097"/>
                    <a:pt x="812" y="4958"/>
                    <a:pt x="684" y="4865"/>
                  </a:cubicBezTo>
                  <a:cubicBezTo>
                    <a:pt x="435" y="4674"/>
                    <a:pt x="389" y="4408"/>
                    <a:pt x="337" y="4135"/>
                  </a:cubicBezTo>
                  <a:cubicBezTo>
                    <a:pt x="319" y="4037"/>
                    <a:pt x="314" y="3932"/>
                    <a:pt x="302" y="3834"/>
                  </a:cubicBezTo>
                  <a:cubicBezTo>
                    <a:pt x="273" y="3596"/>
                    <a:pt x="250" y="3359"/>
                    <a:pt x="227" y="3127"/>
                  </a:cubicBezTo>
                  <a:cubicBezTo>
                    <a:pt x="215" y="3081"/>
                    <a:pt x="203" y="3040"/>
                    <a:pt x="192" y="2994"/>
                  </a:cubicBezTo>
                  <a:cubicBezTo>
                    <a:pt x="186" y="2971"/>
                    <a:pt x="198" y="2942"/>
                    <a:pt x="157" y="2936"/>
                  </a:cubicBezTo>
                  <a:cubicBezTo>
                    <a:pt x="154" y="2936"/>
                    <a:pt x="151" y="2935"/>
                    <a:pt x="149" y="2935"/>
                  </a:cubicBezTo>
                  <a:cubicBezTo>
                    <a:pt x="115" y="2935"/>
                    <a:pt x="105" y="2967"/>
                    <a:pt x="105" y="2994"/>
                  </a:cubicBezTo>
                  <a:cubicBezTo>
                    <a:pt x="64" y="3208"/>
                    <a:pt x="53" y="3428"/>
                    <a:pt x="59" y="3649"/>
                  </a:cubicBezTo>
                  <a:cubicBezTo>
                    <a:pt x="6" y="3730"/>
                    <a:pt x="47" y="3811"/>
                    <a:pt x="76" y="3880"/>
                  </a:cubicBezTo>
                  <a:cubicBezTo>
                    <a:pt x="96" y="3936"/>
                    <a:pt x="120" y="3991"/>
                    <a:pt x="145" y="4045"/>
                  </a:cubicBezTo>
                  <a:lnTo>
                    <a:pt x="145" y="4045"/>
                  </a:lnTo>
                  <a:cubicBezTo>
                    <a:pt x="132" y="4024"/>
                    <a:pt x="116" y="4007"/>
                    <a:pt x="90" y="4007"/>
                  </a:cubicBezTo>
                  <a:cubicBezTo>
                    <a:pt x="80" y="4007"/>
                    <a:pt x="70" y="4009"/>
                    <a:pt x="59" y="4014"/>
                  </a:cubicBezTo>
                  <a:cubicBezTo>
                    <a:pt x="1" y="4031"/>
                    <a:pt x="18" y="4100"/>
                    <a:pt x="24" y="4147"/>
                  </a:cubicBezTo>
                  <a:cubicBezTo>
                    <a:pt x="47" y="4280"/>
                    <a:pt x="59" y="4413"/>
                    <a:pt x="64" y="4552"/>
                  </a:cubicBezTo>
                  <a:cubicBezTo>
                    <a:pt x="70" y="4668"/>
                    <a:pt x="134" y="4778"/>
                    <a:pt x="244" y="4825"/>
                  </a:cubicBezTo>
                  <a:cubicBezTo>
                    <a:pt x="344" y="4880"/>
                    <a:pt x="454" y="4920"/>
                    <a:pt x="519" y="4964"/>
                  </a:cubicBezTo>
                  <a:lnTo>
                    <a:pt x="519" y="4964"/>
                  </a:lnTo>
                  <a:cubicBezTo>
                    <a:pt x="470" y="4931"/>
                    <a:pt x="378" y="4903"/>
                    <a:pt x="296" y="4854"/>
                  </a:cubicBezTo>
                  <a:cubicBezTo>
                    <a:pt x="285" y="4845"/>
                    <a:pt x="269" y="4841"/>
                    <a:pt x="253" y="4841"/>
                  </a:cubicBezTo>
                  <a:cubicBezTo>
                    <a:pt x="237" y="4841"/>
                    <a:pt x="221" y="4845"/>
                    <a:pt x="209" y="4854"/>
                  </a:cubicBezTo>
                  <a:cubicBezTo>
                    <a:pt x="180" y="4877"/>
                    <a:pt x="175" y="4917"/>
                    <a:pt x="192" y="4952"/>
                  </a:cubicBezTo>
                  <a:cubicBezTo>
                    <a:pt x="209" y="4998"/>
                    <a:pt x="238" y="5039"/>
                    <a:pt x="273" y="5074"/>
                  </a:cubicBezTo>
                  <a:cubicBezTo>
                    <a:pt x="406" y="5236"/>
                    <a:pt x="528" y="5398"/>
                    <a:pt x="644" y="5572"/>
                  </a:cubicBezTo>
                  <a:cubicBezTo>
                    <a:pt x="736" y="5673"/>
                    <a:pt x="847" y="5759"/>
                    <a:pt x="970" y="5823"/>
                  </a:cubicBezTo>
                  <a:lnTo>
                    <a:pt x="970" y="5823"/>
                  </a:lnTo>
                  <a:cubicBezTo>
                    <a:pt x="967" y="5822"/>
                    <a:pt x="965" y="5822"/>
                    <a:pt x="962" y="5822"/>
                  </a:cubicBezTo>
                  <a:cubicBezTo>
                    <a:pt x="942" y="5822"/>
                    <a:pt x="921" y="5828"/>
                    <a:pt x="904" y="5838"/>
                  </a:cubicBezTo>
                  <a:cubicBezTo>
                    <a:pt x="876" y="5873"/>
                    <a:pt x="876" y="5920"/>
                    <a:pt x="904" y="5949"/>
                  </a:cubicBezTo>
                  <a:cubicBezTo>
                    <a:pt x="1009" y="6088"/>
                    <a:pt x="1078" y="6261"/>
                    <a:pt x="1235" y="6360"/>
                  </a:cubicBezTo>
                  <a:cubicBezTo>
                    <a:pt x="1264" y="6371"/>
                    <a:pt x="1293" y="6389"/>
                    <a:pt x="1298" y="6424"/>
                  </a:cubicBezTo>
                  <a:cubicBezTo>
                    <a:pt x="1345" y="6632"/>
                    <a:pt x="1530" y="6748"/>
                    <a:pt x="1663" y="6893"/>
                  </a:cubicBezTo>
                  <a:cubicBezTo>
                    <a:pt x="1703" y="6950"/>
                    <a:pt x="1770" y="6984"/>
                    <a:pt x="1838" y="6984"/>
                  </a:cubicBezTo>
                  <a:cubicBezTo>
                    <a:pt x="1859" y="6984"/>
                    <a:pt x="1880" y="6981"/>
                    <a:pt x="1901" y="6974"/>
                  </a:cubicBezTo>
                  <a:cubicBezTo>
                    <a:pt x="1922" y="6969"/>
                    <a:pt x="1943" y="6967"/>
                    <a:pt x="1964" y="6967"/>
                  </a:cubicBezTo>
                  <a:cubicBezTo>
                    <a:pt x="2029" y="6967"/>
                    <a:pt x="2094" y="6986"/>
                    <a:pt x="2155" y="6986"/>
                  </a:cubicBezTo>
                  <a:cubicBezTo>
                    <a:pt x="2161" y="6986"/>
                    <a:pt x="2167" y="6986"/>
                    <a:pt x="2173" y="6986"/>
                  </a:cubicBezTo>
                  <a:cubicBezTo>
                    <a:pt x="2179" y="6985"/>
                    <a:pt x="2184" y="6985"/>
                    <a:pt x="2189" y="6985"/>
                  </a:cubicBezTo>
                  <a:cubicBezTo>
                    <a:pt x="2233" y="6985"/>
                    <a:pt x="2276" y="6995"/>
                    <a:pt x="2318" y="6995"/>
                  </a:cubicBezTo>
                  <a:cubicBezTo>
                    <a:pt x="2355" y="6995"/>
                    <a:pt x="2392" y="6987"/>
                    <a:pt x="2428" y="6957"/>
                  </a:cubicBezTo>
                  <a:cubicBezTo>
                    <a:pt x="2388" y="6904"/>
                    <a:pt x="2347" y="6858"/>
                    <a:pt x="2306" y="6812"/>
                  </a:cubicBezTo>
                  <a:cubicBezTo>
                    <a:pt x="2150" y="6679"/>
                    <a:pt x="2017" y="6522"/>
                    <a:pt x="1907" y="6348"/>
                  </a:cubicBezTo>
                  <a:cubicBezTo>
                    <a:pt x="1785" y="6151"/>
                    <a:pt x="1617" y="5989"/>
                    <a:pt x="1513" y="5775"/>
                  </a:cubicBezTo>
                  <a:cubicBezTo>
                    <a:pt x="1490" y="5723"/>
                    <a:pt x="1455" y="5670"/>
                    <a:pt x="1414" y="5630"/>
                  </a:cubicBezTo>
                  <a:cubicBezTo>
                    <a:pt x="1339" y="5572"/>
                    <a:pt x="1298" y="5479"/>
                    <a:pt x="1310" y="5381"/>
                  </a:cubicBezTo>
                  <a:cubicBezTo>
                    <a:pt x="1316" y="5184"/>
                    <a:pt x="1304" y="4987"/>
                    <a:pt x="1269" y="4790"/>
                  </a:cubicBezTo>
                  <a:cubicBezTo>
                    <a:pt x="1258" y="4697"/>
                    <a:pt x="1269" y="4599"/>
                    <a:pt x="1310" y="4512"/>
                  </a:cubicBezTo>
                  <a:cubicBezTo>
                    <a:pt x="1461" y="4060"/>
                    <a:pt x="1698" y="3654"/>
                    <a:pt x="1947" y="3260"/>
                  </a:cubicBezTo>
                  <a:cubicBezTo>
                    <a:pt x="2023" y="3145"/>
                    <a:pt x="2092" y="3040"/>
                    <a:pt x="2081" y="2895"/>
                  </a:cubicBezTo>
                  <a:cubicBezTo>
                    <a:pt x="2086" y="2832"/>
                    <a:pt x="2104" y="2768"/>
                    <a:pt x="2133" y="2710"/>
                  </a:cubicBezTo>
                  <a:cubicBezTo>
                    <a:pt x="2196" y="2542"/>
                    <a:pt x="2272" y="2380"/>
                    <a:pt x="2359" y="2229"/>
                  </a:cubicBezTo>
                  <a:cubicBezTo>
                    <a:pt x="2428" y="2084"/>
                    <a:pt x="2515" y="1963"/>
                    <a:pt x="2677" y="1916"/>
                  </a:cubicBezTo>
                  <a:cubicBezTo>
                    <a:pt x="2730" y="1899"/>
                    <a:pt x="2773" y="1864"/>
                    <a:pt x="2827" y="1864"/>
                  </a:cubicBezTo>
                  <a:cubicBezTo>
                    <a:pt x="2843" y="1864"/>
                    <a:pt x="2861" y="1868"/>
                    <a:pt x="2880" y="1876"/>
                  </a:cubicBezTo>
                  <a:cubicBezTo>
                    <a:pt x="2892" y="1880"/>
                    <a:pt x="2903" y="1882"/>
                    <a:pt x="2915" y="1882"/>
                  </a:cubicBezTo>
                  <a:cubicBezTo>
                    <a:pt x="2937" y="1882"/>
                    <a:pt x="2959" y="1874"/>
                    <a:pt x="2979" y="1858"/>
                  </a:cubicBezTo>
                  <a:cubicBezTo>
                    <a:pt x="3036" y="1829"/>
                    <a:pt x="3042" y="1795"/>
                    <a:pt x="2984" y="1766"/>
                  </a:cubicBezTo>
                  <a:cubicBezTo>
                    <a:pt x="2938" y="1743"/>
                    <a:pt x="2926" y="1737"/>
                    <a:pt x="2950" y="1690"/>
                  </a:cubicBezTo>
                  <a:cubicBezTo>
                    <a:pt x="2979" y="1650"/>
                    <a:pt x="3007" y="1609"/>
                    <a:pt x="3036" y="1569"/>
                  </a:cubicBezTo>
                  <a:cubicBezTo>
                    <a:pt x="3067" y="1508"/>
                    <a:pt x="3128" y="1474"/>
                    <a:pt x="3193" y="1474"/>
                  </a:cubicBezTo>
                  <a:cubicBezTo>
                    <a:pt x="3203" y="1474"/>
                    <a:pt x="3212" y="1475"/>
                    <a:pt x="3222" y="1476"/>
                  </a:cubicBezTo>
                  <a:cubicBezTo>
                    <a:pt x="3303" y="1482"/>
                    <a:pt x="3372" y="1493"/>
                    <a:pt x="3448" y="1517"/>
                  </a:cubicBezTo>
                  <a:cubicBezTo>
                    <a:pt x="3462" y="1518"/>
                    <a:pt x="3478" y="1520"/>
                    <a:pt x="3493" y="1520"/>
                  </a:cubicBezTo>
                  <a:cubicBezTo>
                    <a:pt x="3533" y="1520"/>
                    <a:pt x="3568" y="1509"/>
                    <a:pt x="3564" y="1459"/>
                  </a:cubicBezTo>
                  <a:cubicBezTo>
                    <a:pt x="3552" y="1378"/>
                    <a:pt x="3610" y="1360"/>
                    <a:pt x="3651" y="1337"/>
                  </a:cubicBezTo>
                  <a:cubicBezTo>
                    <a:pt x="3842" y="1227"/>
                    <a:pt x="4039" y="1134"/>
                    <a:pt x="4236" y="1047"/>
                  </a:cubicBezTo>
                  <a:cubicBezTo>
                    <a:pt x="4299" y="1018"/>
                    <a:pt x="4369" y="995"/>
                    <a:pt x="4438" y="978"/>
                  </a:cubicBezTo>
                  <a:cubicBezTo>
                    <a:pt x="4456" y="972"/>
                    <a:pt x="4479" y="966"/>
                    <a:pt x="4473" y="937"/>
                  </a:cubicBezTo>
                  <a:cubicBezTo>
                    <a:pt x="4467" y="903"/>
                    <a:pt x="4444" y="897"/>
                    <a:pt x="4415" y="897"/>
                  </a:cubicBezTo>
                  <a:cubicBezTo>
                    <a:pt x="4410" y="897"/>
                    <a:pt x="4398" y="897"/>
                    <a:pt x="4386" y="903"/>
                  </a:cubicBezTo>
                  <a:cubicBezTo>
                    <a:pt x="4073" y="978"/>
                    <a:pt x="3778" y="1117"/>
                    <a:pt x="3512" y="1302"/>
                  </a:cubicBezTo>
                  <a:cubicBezTo>
                    <a:pt x="3433" y="1362"/>
                    <a:pt x="3406" y="1383"/>
                    <a:pt x="3350" y="1383"/>
                  </a:cubicBezTo>
                  <a:cubicBezTo>
                    <a:pt x="3318" y="1383"/>
                    <a:pt x="3278" y="1376"/>
                    <a:pt x="3216" y="1366"/>
                  </a:cubicBezTo>
                  <a:cubicBezTo>
                    <a:pt x="3332" y="1239"/>
                    <a:pt x="3471" y="1134"/>
                    <a:pt x="3622" y="1047"/>
                  </a:cubicBezTo>
                  <a:cubicBezTo>
                    <a:pt x="3709" y="1007"/>
                    <a:pt x="3784" y="943"/>
                    <a:pt x="3848" y="874"/>
                  </a:cubicBezTo>
                  <a:cubicBezTo>
                    <a:pt x="3865" y="856"/>
                    <a:pt x="3865" y="821"/>
                    <a:pt x="3848" y="804"/>
                  </a:cubicBezTo>
                  <a:cubicBezTo>
                    <a:pt x="3837" y="790"/>
                    <a:pt x="3821" y="785"/>
                    <a:pt x="3805" y="785"/>
                  </a:cubicBezTo>
                  <a:cubicBezTo>
                    <a:pt x="3793" y="785"/>
                    <a:pt x="3782" y="788"/>
                    <a:pt x="3772" y="792"/>
                  </a:cubicBezTo>
                  <a:cubicBezTo>
                    <a:pt x="3755" y="804"/>
                    <a:pt x="3732" y="816"/>
                    <a:pt x="3732" y="833"/>
                  </a:cubicBezTo>
                  <a:cubicBezTo>
                    <a:pt x="3703" y="903"/>
                    <a:pt x="3639" y="926"/>
                    <a:pt x="3587" y="960"/>
                  </a:cubicBezTo>
                  <a:cubicBezTo>
                    <a:pt x="3291" y="1140"/>
                    <a:pt x="3048" y="1378"/>
                    <a:pt x="2863" y="1667"/>
                  </a:cubicBezTo>
                  <a:cubicBezTo>
                    <a:pt x="2822" y="1754"/>
                    <a:pt x="2729" y="1812"/>
                    <a:pt x="2631" y="1812"/>
                  </a:cubicBezTo>
                  <a:cubicBezTo>
                    <a:pt x="2637" y="1772"/>
                    <a:pt x="2654" y="1737"/>
                    <a:pt x="2683" y="1714"/>
                  </a:cubicBezTo>
                  <a:cubicBezTo>
                    <a:pt x="2793" y="1569"/>
                    <a:pt x="2909" y="1430"/>
                    <a:pt x="3025" y="1285"/>
                  </a:cubicBezTo>
                  <a:cubicBezTo>
                    <a:pt x="3054" y="1250"/>
                    <a:pt x="3089" y="1215"/>
                    <a:pt x="3065" y="1163"/>
                  </a:cubicBezTo>
                  <a:cubicBezTo>
                    <a:pt x="3060" y="1140"/>
                    <a:pt x="3060" y="1100"/>
                    <a:pt x="3025" y="1100"/>
                  </a:cubicBezTo>
                  <a:cubicBezTo>
                    <a:pt x="3022" y="1099"/>
                    <a:pt x="3020" y="1099"/>
                    <a:pt x="3017" y="1099"/>
                  </a:cubicBezTo>
                  <a:cubicBezTo>
                    <a:pt x="2987" y="1099"/>
                    <a:pt x="2967" y="1131"/>
                    <a:pt x="2973" y="1157"/>
                  </a:cubicBezTo>
                  <a:cubicBezTo>
                    <a:pt x="2973" y="1221"/>
                    <a:pt x="2950" y="1279"/>
                    <a:pt x="2897" y="1320"/>
                  </a:cubicBezTo>
                  <a:cubicBezTo>
                    <a:pt x="2625" y="1638"/>
                    <a:pt x="2388" y="1986"/>
                    <a:pt x="2185" y="2357"/>
                  </a:cubicBezTo>
                  <a:cubicBezTo>
                    <a:pt x="2173" y="2380"/>
                    <a:pt x="2167" y="2415"/>
                    <a:pt x="2133" y="2420"/>
                  </a:cubicBezTo>
                  <a:cubicBezTo>
                    <a:pt x="2115" y="2322"/>
                    <a:pt x="2110" y="2223"/>
                    <a:pt x="2092" y="2125"/>
                  </a:cubicBezTo>
                  <a:cubicBezTo>
                    <a:pt x="2057" y="1945"/>
                    <a:pt x="2092" y="1766"/>
                    <a:pt x="2191" y="1615"/>
                  </a:cubicBezTo>
                  <a:cubicBezTo>
                    <a:pt x="2260" y="1505"/>
                    <a:pt x="2341" y="1401"/>
                    <a:pt x="2434" y="1308"/>
                  </a:cubicBezTo>
                  <a:cubicBezTo>
                    <a:pt x="2498" y="1244"/>
                    <a:pt x="2573" y="1186"/>
                    <a:pt x="2515" y="1076"/>
                  </a:cubicBezTo>
                  <a:cubicBezTo>
                    <a:pt x="2509" y="1053"/>
                    <a:pt x="2509" y="1030"/>
                    <a:pt x="2521" y="1007"/>
                  </a:cubicBezTo>
                  <a:cubicBezTo>
                    <a:pt x="2619" y="694"/>
                    <a:pt x="2718" y="370"/>
                    <a:pt x="2944" y="115"/>
                  </a:cubicBezTo>
                  <a:cubicBezTo>
                    <a:pt x="2950" y="103"/>
                    <a:pt x="2961" y="86"/>
                    <a:pt x="2967" y="74"/>
                  </a:cubicBezTo>
                  <a:cubicBezTo>
                    <a:pt x="2979" y="57"/>
                    <a:pt x="2973" y="34"/>
                    <a:pt x="2961" y="22"/>
                  </a:cubicBezTo>
                  <a:cubicBezTo>
                    <a:pt x="2951" y="8"/>
                    <a:pt x="2934" y="0"/>
                    <a:pt x="2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 rot="708086">
              <a:off x="8823056" y="2085163"/>
              <a:ext cx="210891" cy="510155"/>
            </a:xfrm>
            <a:custGeom>
              <a:avLst/>
              <a:gdLst/>
              <a:ahLst/>
              <a:cxnLst/>
              <a:rect l="l" t="t" r="r" b="b"/>
              <a:pathLst>
                <a:path w="1334" h="3227" extrusionOk="0">
                  <a:moveTo>
                    <a:pt x="325" y="0"/>
                  </a:moveTo>
                  <a:cubicBezTo>
                    <a:pt x="290" y="151"/>
                    <a:pt x="256" y="301"/>
                    <a:pt x="238" y="458"/>
                  </a:cubicBezTo>
                  <a:cubicBezTo>
                    <a:pt x="198" y="759"/>
                    <a:pt x="151" y="1066"/>
                    <a:pt x="99" y="1367"/>
                  </a:cubicBezTo>
                  <a:cubicBezTo>
                    <a:pt x="70" y="1524"/>
                    <a:pt x="1" y="1674"/>
                    <a:pt x="1" y="1837"/>
                  </a:cubicBezTo>
                  <a:cubicBezTo>
                    <a:pt x="30" y="2086"/>
                    <a:pt x="186" y="2248"/>
                    <a:pt x="372" y="2381"/>
                  </a:cubicBezTo>
                  <a:cubicBezTo>
                    <a:pt x="470" y="2451"/>
                    <a:pt x="563" y="2532"/>
                    <a:pt x="650" y="2624"/>
                  </a:cubicBezTo>
                  <a:cubicBezTo>
                    <a:pt x="812" y="2798"/>
                    <a:pt x="939" y="3001"/>
                    <a:pt x="1119" y="3152"/>
                  </a:cubicBezTo>
                  <a:cubicBezTo>
                    <a:pt x="1160" y="3184"/>
                    <a:pt x="1197" y="3226"/>
                    <a:pt x="1248" y="3226"/>
                  </a:cubicBezTo>
                  <a:cubicBezTo>
                    <a:pt x="1262" y="3226"/>
                    <a:pt x="1277" y="3223"/>
                    <a:pt x="1293" y="3215"/>
                  </a:cubicBezTo>
                  <a:cubicBezTo>
                    <a:pt x="1194" y="3030"/>
                    <a:pt x="1055" y="2879"/>
                    <a:pt x="928" y="2717"/>
                  </a:cubicBezTo>
                  <a:lnTo>
                    <a:pt x="835" y="2596"/>
                  </a:lnTo>
                  <a:cubicBezTo>
                    <a:pt x="818" y="2578"/>
                    <a:pt x="818" y="2549"/>
                    <a:pt x="835" y="2532"/>
                  </a:cubicBezTo>
                  <a:cubicBezTo>
                    <a:pt x="841" y="2525"/>
                    <a:pt x="849" y="2523"/>
                    <a:pt x="856" y="2523"/>
                  </a:cubicBezTo>
                  <a:cubicBezTo>
                    <a:pt x="869" y="2523"/>
                    <a:pt x="882" y="2530"/>
                    <a:pt x="893" y="2538"/>
                  </a:cubicBezTo>
                  <a:cubicBezTo>
                    <a:pt x="963" y="2572"/>
                    <a:pt x="1038" y="2613"/>
                    <a:pt x="1107" y="2648"/>
                  </a:cubicBezTo>
                  <a:cubicBezTo>
                    <a:pt x="1177" y="2688"/>
                    <a:pt x="1252" y="2717"/>
                    <a:pt x="1333" y="2735"/>
                  </a:cubicBezTo>
                  <a:cubicBezTo>
                    <a:pt x="1316" y="2671"/>
                    <a:pt x="1275" y="2659"/>
                    <a:pt x="1235" y="2642"/>
                  </a:cubicBezTo>
                  <a:cubicBezTo>
                    <a:pt x="1096" y="2572"/>
                    <a:pt x="957" y="2497"/>
                    <a:pt x="829" y="2416"/>
                  </a:cubicBezTo>
                  <a:cubicBezTo>
                    <a:pt x="771" y="2381"/>
                    <a:pt x="731" y="2323"/>
                    <a:pt x="719" y="2254"/>
                  </a:cubicBezTo>
                  <a:cubicBezTo>
                    <a:pt x="725" y="2080"/>
                    <a:pt x="708" y="1906"/>
                    <a:pt x="673" y="1732"/>
                  </a:cubicBezTo>
                  <a:cubicBezTo>
                    <a:pt x="661" y="1715"/>
                    <a:pt x="673" y="1692"/>
                    <a:pt x="696" y="1686"/>
                  </a:cubicBezTo>
                  <a:cubicBezTo>
                    <a:pt x="783" y="1796"/>
                    <a:pt x="818" y="1941"/>
                    <a:pt x="928" y="2034"/>
                  </a:cubicBezTo>
                  <a:cubicBezTo>
                    <a:pt x="858" y="1784"/>
                    <a:pt x="713" y="1559"/>
                    <a:pt x="667" y="1304"/>
                  </a:cubicBezTo>
                  <a:cubicBezTo>
                    <a:pt x="615" y="1269"/>
                    <a:pt x="621" y="1205"/>
                    <a:pt x="609" y="1153"/>
                  </a:cubicBezTo>
                  <a:cubicBezTo>
                    <a:pt x="540" y="765"/>
                    <a:pt x="424" y="382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 rot="708086">
              <a:off x="8749098" y="2390859"/>
              <a:ext cx="437907" cy="594575"/>
            </a:xfrm>
            <a:custGeom>
              <a:avLst/>
              <a:gdLst/>
              <a:ahLst/>
              <a:cxnLst/>
              <a:rect l="l" t="t" r="r" b="b"/>
              <a:pathLst>
                <a:path w="2770" h="3761" extrusionOk="0">
                  <a:moveTo>
                    <a:pt x="30" y="1"/>
                  </a:moveTo>
                  <a:lnTo>
                    <a:pt x="30" y="1"/>
                  </a:lnTo>
                  <a:cubicBezTo>
                    <a:pt x="1" y="105"/>
                    <a:pt x="1" y="215"/>
                    <a:pt x="41" y="313"/>
                  </a:cubicBezTo>
                  <a:cubicBezTo>
                    <a:pt x="209" y="736"/>
                    <a:pt x="458" y="1113"/>
                    <a:pt x="713" y="1489"/>
                  </a:cubicBezTo>
                  <a:cubicBezTo>
                    <a:pt x="846" y="1681"/>
                    <a:pt x="1026" y="1843"/>
                    <a:pt x="1171" y="2028"/>
                  </a:cubicBezTo>
                  <a:cubicBezTo>
                    <a:pt x="1391" y="2312"/>
                    <a:pt x="1611" y="2596"/>
                    <a:pt x="1826" y="2880"/>
                  </a:cubicBezTo>
                  <a:cubicBezTo>
                    <a:pt x="2040" y="3158"/>
                    <a:pt x="2237" y="3453"/>
                    <a:pt x="2405" y="3760"/>
                  </a:cubicBezTo>
                  <a:cubicBezTo>
                    <a:pt x="2457" y="3714"/>
                    <a:pt x="2457" y="3633"/>
                    <a:pt x="2405" y="3587"/>
                  </a:cubicBezTo>
                  <a:cubicBezTo>
                    <a:pt x="2347" y="3523"/>
                    <a:pt x="2295" y="3453"/>
                    <a:pt x="2248" y="3390"/>
                  </a:cubicBezTo>
                  <a:cubicBezTo>
                    <a:pt x="2231" y="3367"/>
                    <a:pt x="2196" y="3343"/>
                    <a:pt x="2248" y="3303"/>
                  </a:cubicBezTo>
                  <a:cubicBezTo>
                    <a:pt x="2335" y="3361"/>
                    <a:pt x="2422" y="3413"/>
                    <a:pt x="2509" y="3465"/>
                  </a:cubicBezTo>
                  <a:cubicBezTo>
                    <a:pt x="2596" y="3511"/>
                    <a:pt x="2642" y="3627"/>
                    <a:pt x="2753" y="3627"/>
                  </a:cubicBezTo>
                  <a:cubicBezTo>
                    <a:pt x="2770" y="3598"/>
                    <a:pt x="2758" y="3587"/>
                    <a:pt x="2747" y="3575"/>
                  </a:cubicBezTo>
                  <a:cubicBezTo>
                    <a:pt x="2608" y="3459"/>
                    <a:pt x="2474" y="3343"/>
                    <a:pt x="2324" y="3245"/>
                  </a:cubicBezTo>
                  <a:cubicBezTo>
                    <a:pt x="2283" y="3216"/>
                    <a:pt x="2231" y="3193"/>
                    <a:pt x="2225" y="3135"/>
                  </a:cubicBezTo>
                  <a:cubicBezTo>
                    <a:pt x="2208" y="3036"/>
                    <a:pt x="2272" y="2967"/>
                    <a:pt x="2318" y="2891"/>
                  </a:cubicBezTo>
                  <a:cubicBezTo>
                    <a:pt x="2341" y="2851"/>
                    <a:pt x="2381" y="2828"/>
                    <a:pt x="2425" y="2828"/>
                  </a:cubicBezTo>
                  <a:cubicBezTo>
                    <a:pt x="2437" y="2828"/>
                    <a:pt x="2450" y="2830"/>
                    <a:pt x="2463" y="2834"/>
                  </a:cubicBezTo>
                  <a:cubicBezTo>
                    <a:pt x="2470" y="2836"/>
                    <a:pt x="2477" y="2837"/>
                    <a:pt x="2484" y="2837"/>
                  </a:cubicBezTo>
                  <a:cubicBezTo>
                    <a:pt x="2511" y="2837"/>
                    <a:pt x="2536" y="2821"/>
                    <a:pt x="2550" y="2793"/>
                  </a:cubicBezTo>
                  <a:cubicBezTo>
                    <a:pt x="2463" y="2776"/>
                    <a:pt x="2388" y="2735"/>
                    <a:pt x="2324" y="2677"/>
                  </a:cubicBezTo>
                  <a:cubicBezTo>
                    <a:pt x="2220" y="2579"/>
                    <a:pt x="2127" y="2469"/>
                    <a:pt x="2034" y="2364"/>
                  </a:cubicBezTo>
                  <a:cubicBezTo>
                    <a:pt x="2011" y="2341"/>
                    <a:pt x="1982" y="2306"/>
                    <a:pt x="1988" y="2295"/>
                  </a:cubicBezTo>
                  <a:cubicBezTo>
                    <a:pt x="2028" y="2190"/>
                    <a:pt x="1959" y="2173"/>
                    <a:pt x="1895" y="2144"/>
                  </a:cubicBezTo>
                  <a:cubicBezTo>
                    <a:pt x="1843" y="2115"/>
                    <a:pt x="1797" y="2069"/>
                    <a:pt x="1762" y="2017"/>
                  </a:cubicBezTo>
                  <a:cubicBezTo>
                    <a:pt x="1704" y="1936"/>
                    <a:pt x="1646" y="1843"/>
                    <a:pt x="1582" y="1756"/>
                  </a:cubicBezTo>
                  <a:cubicBezTo>
                    <a:pt x="1571" y="1733"/>
                    <a:pt x="1542" y="1704"/>
                    <a:pt x="1565" y="1681"/>
                  </a:cubicBezTo>
                  <a:cubicBezTo>
                    <a:pt x="1574" y="1671"/>
                    <a:pt x="1584" y="1668"/>
                    <a:pt x="1595" y="1668"/>
                  </a:cubicBezTo>
                  <a:cubicBezTo>
                    <a:pt x="1611" y="1668"/>
                    <a:pt x="1629" y="1676"/>
                    <a:pt x="1646" y="1686"/>
                  </a:cubicBezTo>
                  <a:cubicBezTo>
                    <a:pt x="1715" y="1739"/>
                    <a:pt x="1797" y="1762"/>
                    <a:pt x="1878" y="1762"/>
                  </a:cubicBezTo>
                  <a:cubicBezTo>
                    <a:pt x="1687" y="1640"/>
                    <a:pt x="1478" y="1542"/>
                    <a:pt x="1316" y="1379"/>
                  </a:cubicBezTo>
                  <a:cubicBezTo>
                    <a:pt x="1264" y="1356"/>
                    <a:pt x="1217" y="1327"/>
                    <a:pt x="1177" y="1293"/>
                  </a:cubicBezTo>
                  <a:cubicBezTo>
                    <a:pt x="1055" y="1211"/>
                    <a:pt x="991" y="1078"/>
                    <a:pt x="893" y="980"/>
                  </a:cubicBezTo>
                  <a:cubicBezTo>
                    <a:pt x="725" y="812"/>
                    <a:pt x="603" y="580"/>
                    <a:pt x="360" y="481"/>
                  </a:cubicBezTo>
                  <a:cubicBezTo>
                    <a:pt x="348" y="476"/>
                    <a:pt x="342" y="458"/>
                    <a:pt x="331" y="447"/>
                  </a:cubicBezTo>
                  <a:cubicBezTo>
                    <a:pt x="203" y="319"/>
                    <a:pt x="99" y="169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 rot="708086">
              <a:off x="8503667" y="2714444"/>
              <a:ext cx="21184" cy="5849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7" y="1"/>
                  </a:moveTo>
                  <a:cubicBezTo>
                    <a:pt x="44" y="1"/>
                    <a:pt x="21" y="7"/>
                    <a:pt x="0" y="18"/>
                  </a:cubicBezTo>
                  <a:cubicBezTo>
                    <a:pt x="19" y="32"/>
                    <a:pt x="36" y="37"/>
                    <a:pt x="53" y="37"/>
                  </a:cubicBezTo>
                  <a:cubicBezTo>
                    <a:pt x="80" y="37"/>
                    <a:pt x="106" y="25"/>
                    <a:pt x="134" y="18"/>
                  </a:cubicBezTo>
                  <a:cubicBezTo>
                    <a:pt x="113" y="7"/>
                    <a:pt x="90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 rot="708086">
              <a:off x="8504765" y="2753327"/>
              <a:ext cx="18496" cy="6956"/>
            </a:xfrm>
            <a:custGeom>
              <a:avLst/>
              <a:gdLst/>
              <a:ahLst/>
              <a:cxnLst/>
              <a:rect l="l" t="t" r="r" b="b"/>
              <a:pathLst>
                <a:path w="117" h="44" extrusionOk="0">
                  <a:moveTo>
                    <a:pt x="68" y="0"/>
                  </a:moveTo>
                  <a:cubicBezTo>
                    <a:pt x="41" y="0"/>
                    <a:pt x="14" y="16"/>
                    <a:pt x="0" y="44"/>
                  </a:cubicBezTo>
                  <a:lnTo>
                    <a:pt x="116" y="20"/>
                  </a:lnTo>
                  <a:cubicBezTo>
                    <a:pt x="103" y="7"/>
                    <a:pt x="85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 rot="708086">
              <a:off x="8376609" y="2515366"/>
              <a:ext cx="99122" cy="180222"/>
            </a:xfrm>
            <a:custGeom>
              <a:avLst/>
              <a:gdLst/>
              <a:ahLst/>
              <a:cxnLst/>
              <a:rect l="l" t="t" r="r" b="b"/>
              <a:pathLst>
                <a:path w="627" h="1140" extrusionOk="0">
                  <a:moveTo>
                    <a:pt x="444" y="0"/>
                  </a:moveTo>
                  <a:cubicBezTo>
                    <a:pt x="409" y="0"/>
                    <a:pt x="369" y="14"/>
                    <a:pt x="331" y="44"/>
                  </a:cubicBezTo>
                  <a:cubicBezTo>
                    <a:pt x="233" y="113"/>
                    <a:pt x="163" y="229"/>
                    <a:pt x="36" y="264"/>
                  </a:cubicBezTo>
                  <a:cubicBezTo>
                    <a:pt x="18" y="270"/>
                    <a:pt x="12" y="287"/>
                    <a:pt x="1" y="298"/>
                  </a:cubicBezTo>
                  <a:cubicBezTo>
                    <a:pt x="27" y="380"/>
                    <a:pt x="39" y="412"/>
                    <a:pt x="70" y="412"/>
                  </a:cubicBezTo>
                  <a:cubicBezTo>
                    <a:pt x="87" y="412"/>
                    <a:pt x="110" y="402"/>
                    <a:pt x="146" y="385"/>
                  </a:cubicBezTo>
                  <a:cubicBezTo>
                    <a:pt x="178" y="367"/>
                    <a:pt x="213" y="358"/>
                    <a:pt x="248" y="358"/>
                  </a:cubicBezTo>
                  <a:cubicBezTo>
                    <a:pt x="300" y="358"/>
                    <a:pt x="351" y="378"/>
                    <a:pt x="389" y="420"/>
                  </a:cubicBezTo>
                  <a:cubicBezTo>
                    <a:pt x="256" y="513"/>
                    <a:pt x="343" y="681"/>
                    <a:pt x="267" y="791"/>
                  </a:cubicBezTo>
                  <a:cubicBezTo>
                    <a:pt x="267" y="797"/>
                    <a:pt x="273" y="808"/>
                    <a:pt x="273" y="808"/>
                  </a:cubicBezTo>
                  <a:cubicBezTo>
                    <a:pt x="320" y="837"/>
                    <a:pt x="308" y="866"/>
                    <a:pt x="285" y="907"/>
                  </a:cubicBezTo>
                  <a:cubicBezTo>
                    <a:pt x="273" y="936"/>
                    <a:pt x="262" y="965"/>
                    <a:pt x="262" y="994"/>
                  </a:cubicBezTo>
                  <a:cubicBezTo>
                    <a:pt x="256" y="1074"/>
                    <a:pt x="301" y="1140"/>
                    <a:pt x="358" y="1140"/>
                  </a:cubicBezTo>
                  <a:cubicBezTo>
                    <a:pt x="362" y="1140"/>
                    <a:pt x="367" y="1139"/>
                    <a:pt x="372" y="1139"/>
                  </a:cubicBezTo>
                  <a:cubicBezTo>
                    <a:pt x="464" y="1121"/>
                    <a:pt x="441" y="1052"/>
                    <a:pt x="430" y="994"/>
                  </a:cubicBezTo>
                  <a:cubicBezTo>
                    <a:pt x="418" y="878"/>
                    <a:pt x="401" y="768"/>
                    <a:pt x="488" y="669"/>
                  </a:cubicBezTo>
                  <a:cubicBezTo>
                    <a:pt x="528" y="617"/>
                    <a:pt x="488" y="559"/>
                    <a:pt x="499" y="501"/>
                  </a:cubicBezTo>
                  <a:lnTo>
                    <a:pt x="624" y="473"/>
                  </a:lnTo>
                  <a:lnTo>
                    <a:pt x="624" y="473"/>
                  </a:lnTo>
                  <a:cubicBezTo>
                    <a:pt x="625" y="475"/>
                    <a:pt x="626" y="476"/>
                    <a:pt x="627" y="478"/>
                  </a:cubicBezTo>
                  <a:lnTo>
                    <a:pt x="627" y="472"/>
                  </a:lnTo>
                  <a:lnTo>
                    <a:pt x="624" y="473"/>
                  </a:lnTo>
                  <a:lnTo>
                    <a:pt x="624" y="473"/>
                  </a:lnTo>
                  <a:cubicBezTo>
                    <a:pt x="579" y="358"/>
                    <a:pt x="551" y="233"/>
                    <a:pt x="540" y="107"/>
                  </a:cubicBezTo>
                  <a:cubicBezTo>
                    <a:pt x="540" y="36"/>
                    <a:pt x="498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 rot="708086">
              <a:off x="7615737" y="2496262"/>
              <a:ext cx="159354" cy="116196"/>
            </a:xfrm>
            <a:custGeom>
              <a:avLst/>
              <a:gdLst/>
              <a:ahLst/>
              <a:cxnLst/>
              <a:rect l="l" t="t" r="r" b="b"/>
              <a:pathLst>
                <a:path w="1008" h="735" extrusionOk="0">
                  <a:moveTo>
                    <a:pt x="168" y="80"/>
                  </a:moveTo>
                  <a:cubicBezTo>
                    <a:pt x="168" y="80"/>
                    <a:pt x="168" y="81"/>
                    <a:pt x="169" y="82"/>
                  </a:cubicBezTo>
                  <a:lnTo>
                    <a:pt x="169" y="82"/>
                  </a:lnTo>
                  <a:cubicBezTo>
                    <a:pt x="170" y="81"/>
                    <a:pt x="172" y="80"/>
                    <a:pt x="174" y="80"/>
                  </a:cubicBezTo>
                  <a:close/>
                  <a:moveTo>
                    <a:pt x="570" y="1"/>
                  </a:moveTo>
                  <a:cubicBezTo>
                    <a:pt x="545" y="1"/>
                    <a:pt x="520" y="13"/>
                    <a:pt x="504" y="39"/>
                  </a:cubicBezTo>
                  <a:cubicBezTo>
                    <a:pt x="475" y="80"/>
                    <a:pt x="464" y="132"/>
                    <a:pt x="475" y="184"/>
                  </a:cubicBezTo>
                  <a:cubicBezTo>
                    <a:pt x="481" y="230"/>
                    <a:pt x="516" y="253"/>
                    <a:pt x="504" y="300"/>
                  </a:cubicBezTo>
                  <a:cubicBezTo>
                    <a:pt x="486" y="315"/>
                    <a:pt x="459" y="321"/>
                    <a:pt x="436" y="321"/>
                  </a:cubicBezTo>
                  <a:cubicBezTo>
                    <a:pt x="416" y="321"/>
                    <a:pt x="400" y="317"/>
                    <a:pt x="394" y="311"/>
                  </a:cubicBezTo>
                  <a:cubicBezTo>
                    <a:pt x="342" y="208"/>
                    <a:pt x="182" y="219"/>
                    <a:pt x="169" y="82"/>
                  </a:cubicBezTo>
                  <a:lnTo>
                    <a:pt x="169" y="82"/>
                  </a:lnTo>
                  <a:cubicBezTo>
                    <a:pt x="123" y="97"/>
                    <a:pt x="68" y="99"/>
                    <a:pt x="35" y="143"/>
                  </a:cubicBezTo>
                  <a:cubicBezTo>
                    <a:pt x="6" y="172"/>
                    <a:pt x="0" y="213"/>
                    <a:pt x="18" y="253"/>
                  </a:cubicBezTo>
                  <a:cubicBezTo>
                    <a:pt x="28" y="284"/>
                    <a:pt x="56" y="301"/>
                    <a:pt x="86" y="301"/>
                  </a:cubicBezTo>
                  <a:cubicBezTo>
                    <a:pt x="90" y="301"/>
                    <a:pt x="94" y="301"/>
                    <a:pt x="99" y="300"/>
                  </a:cubicBezTo>
                  <a:cubicBezTo>
                    <a:pt x="117" y="300"/>
                    <a:pt x="140" y="288"/>
                    <a:pt x="157" y="288"/>
                  </a:cubicBezTo>
                  <a:cubicBezTo>
                    <a:pt x="167" y="288"/>
                    <a:pt x="176" y="293"/>
                    <a:pt x="180" y="306"/>
                  </a:cubicBezTo>
                  <a:cubicBezTo>
                    <a:pt x="215" y="387"/>
                    <a:pt x="302" y="369"/>
                    <a:pt x="342" y="410"/>
                  </a:cubicBezTo>
                  <a:cubicBezTo>
                    <a:pt x="400" y="453"/>
                    <a:pt x="474" y="477"/>
                    <a:pt x="547" y="477"/>
                  </a:cubicBezTo>
                  <a:cubicBezTo>
                    <a:pt x="562" y="477"/>
                    <a:pt x="577" y="476"/>
                    <a:pt x="591" y="474"/>
                  </a:cubicBezTo>
                  <a:cubicBezTo>
                    <a:pt x="597" y="473"/>
                    <a:pt x="603" y="473"/>
                    <a:pt x="609" y="473"/>
                  </a:cubicBezTo>
                  <a:cubicBezTo>
                    <a:pt x="692" y="473"/>
                    <a:pt x="713" y="515"/>
                    <a:pt x="707" y="624"/>
                  </a:cubicBezTo>
                  <a:cubicBezTo>
                    <a:pt x="701" y="700"/>
                    <a:pt x="730" y="734"/>
                    <a:pt x="811" y="734"/>
                  </a:cubicBezTo>
                  <a:cubicBezTo>
                    <a:pt x="858" y="734"/>
                    <a:pt x="904" y="734"/>
                    <a:pt x="945" y="723"/>
                  </a:cubicBezTo>
                  <a:cubicBezTo>
                    <a:pt x="979" y="723"/>
                    <a:pt x="1003" y="694"/>
                    <a:pt x="1003" y="665"/>
                  </a:cubicBezTo>
                  <a:cubicBezTo>
                    <a:pt x="1008" y="628"/>
                    <a:pt x="979" y="600"/>
                    <a:pt x="943" y="600"/>
                  </a:cubicBezTo>
                  <a:cubicBezTo>
                    <a:pt x="940" y="600"/>
                    <a:pt x="937" y="601"/>
                    <a:pt x="933" y="601"/>
                  </a:cubicBezTo>
                  <a:cubicBezTo>
                    <a:pt x="917" y="604"/>
                    <a:pt x="904" y="605"/>
                    <a:pt x="893" y="605"/>
                  </a:cubicBezTo>
                  <a:cubicBezTo>
                    <a:pt x="829" y="605"/>
                    <a:pt x="832" y="564"/>
                    <a:pt x="852" y="485"/>
                  </a:cubicBezTo>
                  <a:cubicBezTo>
                    <a:pt x="869" y="398"/>
                    <a:pt x="846" y="358"/>
                    <a:pt x="753" y="335"/>
                  </a:cubicBezTo>
                  <a:cubicBezTo>
                    <a:pt x="672" y="311"/>
                    <a:pt x="667" y="265"/>
                    <a:pt x="661" y="201"/>
                  </a:cubicBezTo>
                  <a:cubicBezTo>
                    <a:pt x="661" y="149"/>
                    <a:pt x="655" y="103"/>
                    <a:pt x="638" y="51"/>
                  </a:cubicBezTo>
                  <a:cubicBezTo>
                    <a:pt x="628" y="19"/>
                    <a:pt x="599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 rot="708086">
              <a:off x="8158586" y="-52778"/>
              <a:ext cx="116512" cy="120464"/>
            </a:xfrm>
            <a:custGeom>
              <a:avLst/>
              <a:gdLst/>
              <a:ahLst/>
              <a:cxnLst/>
              <a:rect l="l" t="t" r="r" b="b"/>
              <a:pathLst>
                <a:path w="737" h="762" extrusionOk="0">
                  <a:moveTo>
                    <a:pt x="617" y="0"/>
                  </a:moveTo>
                  <a:cubicBezTo>
                    <a:pt x="584" y="0"/>
                    <a:pt x="551" y="16"/>
                    <a:pt x="534" y="44"/>
                  </a:cubicBezTo>
                  <a:cubicBezTo>
                    <a:pt x="493" y="79"/>
                    <a:pt x="470" y="125"/>
                    <a:pt x="464" y="177"/>
                  </a:cubicBezTo>
                  <a:cubicBezTo>
                    <a:pt x="459" y="199"/>
                    <a:pt x="454" y="230"/>
                    <a:pt x="430" y="230"/>
                  </a:cubicBezTo>
                  <a:cubicBezTo>
                    <a:pt x="428" y="230"/>
                    <a:pt x="426" y="230"/>
                    <a:pt x="424" y="229"/>
                  </a:cubicBezTo>
                  <a:cubicBezTo>
                    <a:pt x="412" y="227"/>
                    <a:pt x="402" y="226"/>
                    <a:pt x="392" y="226"/>
                  </a:cubicBezTo>
                  <a:cubicBezTo>
                    <a:pt x="312" y="226"/>
                    <a:pt x="284" y="287"/>
                    <a:pt x="279" y="380"/>
                  </a:cubicBezTo>
                  <a:cubicBezTo>
                    <a:pt x="219" y="347"/>
                    <a:pt x="185" y="304"/>
                    <a:pt x="123" y="304"/>
                  </a:cubicBezTo>
                  <a:cubicBezTo>
                    <a:pt x="119" y="304"/>
                    <a:pt x="115" y="304"/>
                    <a:pt x="111" y="305"/>
                  </a:cubicBezTo>
                  <a:cubicBezTo>
                    <a:pt x="47" y="305"/>
                    <a:pt x="1" y="357"/>
                    <a:pt x="30" y="409"/>
                  </a:cubicBezTo>
                  <a:cubicBezTo>
                    <a:pt x="40" y="440"/>
                    <a:pt x="74" y="462"/>
                    <a:pt x="106" y="462"/>
                  </a:cubicBezTo>
                  <a:cubicBezTo>
                    <a:pt x="109" y="462"/>
                    <a:pt x="113" y="462"/>
                    <a:pt x="117" y="461"/>
                  </a:cubicBezTo>
                  <a:cubicBezTo>
                    <a:pt x="129" y="459"/>
                    <a:pt x="140" y="457"/>
                    <a:pt x="150" y="457"/>
                  </a:cubicBezTo>
                  <a:cubicBezTo>
                    <a:pt x="210" y="457"/>
                    <a:pt x="230" y="500"/>
                    <a:pt x="250" y="559"/>
                  </a:cubicBezTo>
                  <a:cubicBezTo>
                    <a:pt x="273" y="629"/>
                    <a:pt x="325" y="693"/>
                    <a:pt x="389" y="733"/>
                  </a:cubicBezTo>
                  <a:cubicBezTo>
                    <a:pt x="408" y="752"/>
                    <a:pt x="433" y="761"/>
                    <a:pt x="457" y="761"/>
                  </a:cubicBezTo>
                  <a:cubicBezTo>
                    <a:pt x="478" y="761"/>
                    <a:pt x="498" y="755"/>
                    <a:pt x="516" y="745"/>
                  </a:cubicBezTo>
                  <a:cubicBezTo>
                    <a:pt x="557" y="722"/>
                    <a:pt x="574" y="670"/>
                    <a:pt x="557" y="629"/>
                  </a:cubicBezTo>
                  <a:cubicBezTo>
                    <a:pt x="551" y="606"/>
                    <a:pt x="545" y="588"/>
                    <a:pt x="540" y="571"/>
                  </a:cubicBezTo>
                  <a:cubicBezTo>
                    <a:pt x="482" y="478"/>
                    <a:pt x="516" y="415"/>
                    <a:pt x="574" y="339"/>
                  </a:cubicBezTo>
                  <a:cubicBezTo>
                    <a:pt x="627" y="287"/>
                    <a:pt x="673" y="223"/>
                    <a:pt x="708" y="160"/>
                  </a:cubicBezTo>
                  <a:cubicBezTo>
                    <a:pt x="737" y="113"/>
                    <a:pt x="725" y="50"/>
                    <a:pt x="679" y="21"/>
                  </a:cubicBezTo>
                  <a:cubicBezTo>
                    <a:pt x="660" y="7"/>
                    <a:pt x="639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 rot="708086">
              <a:off x="7989774" y="521331"/>
              <a:ext cx="122045" cy="69243"/>
            </a:xfrm>
            <a:custGeom>
              <a:avLst/>
              <a:gdLst/>
              <a:ahLst/>
              <a:cxnLst/>
              <a:rect l="l" t="t" r="r" b="b"/>
              <a:pathLst>
                <a:path w="772" h="438" extrusionOk="0">
                  <a:moveTo>
                    <a:pt x="628" y="1"/>
                  </a:moveTo>
                  <a:cubicBezTo>
                    <a:pt x="624" y="1"/>
                    <a:pt x="619" y="1"/>
                    <a:pt x="615" y="2"/>
                  </a:cubicBezTo>
                  <a:cubicBezTo>
                    <a:pt x="563" y="13"/>
                    <a:pt x="557" y="48"/>
                    <a:pt x="551" y="94"/>
                  </a:cubicBezTo>
                  <a:cubicBezTo>
                    <a:pt x="545" y="141"/>
                    <a:pt x="574" y="181"/>
                    <a:pt x="551" y="239"/>
                  </a:cubicBezTo>
                  <a:cubicBezTo>
                    <a:pt x="493" y="222"/>
                    <a:pt x="435" y="213"/>
                    <a:pt x="377" y="213"/>
                  </a:cubicBezTo>
                  <a:cubicBezTo>
                    <a:pt x="319" y="213"/>
                    <a:pt x="262" y="222"/>
                    <a:pt x="204" y="239"/>
                  </a:cubicBezTo>
                  <a:cubicBezTo>
                    <a:pt x="192" y="164"/>
                    <a:pt x="238" y="176"/>
                    <a:pt x="279" y="147"/>
                  </a:cubicBezTo>
                  <a:cubicBezTo>
                    <a:pt x="314" y="112"/>
                    <a:pt x="319" y="71"/>
                    <a:pt x="291" y="42"/>
                  </a:cubicBezTo>
                  <a:cubicBezTo>
                    <a:pt x="272" y="27"/>
                    <a:pt x="246" y="16"/>
                    <a:pt x="224" y="16"/>
                  </a:cubicBezTo>
                  <a:cubicBezTo>
                    <a:pt x="205" y="16"/>
                    <a:pt x="188" y="24"/>
                    <a:pt x="180" y="42"/>
                  </a:cubicBezTo>
                  <a:cubicBezTo>
                    <a:pt x="146" y="123"/>
                    <a:pt x="65" y="164"/>
                    <a:pt x="24" y="239"/>
                  </a:cubicBezTo>
                  <a:cubicBezTo>
                    <a:pt x="7" y="286"/>
                    <a:pt x="1" y="338"/>
                    <a:pt x="41" y="349"/>
                  </a:cubicBezTo>
                  <a:cubicBezTo>
                    <a:pt x="117" y="366"/>
                    <a:pt x="188" y="437"/>
                    <a:pt x="253" y="437"/>
                  </a:cubicBezTo>
                  <a:cubicBezTo>
                    <a:pt x="258" y="437"/>
                    <a:pt x="263" y="437"/>
                    <a:pt x="267" y="436"/>
                  </a:cubicBezTo>
                  <a:cubicBezTo>
                    <a:pt x="366" y="419"/>
                    <a:pt x="459" y="425"/>
                    <a:pt x="551" y="413"/>
                  </a:cubicBezTo>
                  <a:cubicBezTo>
                    <a:pt x="760" y="378"/>
                    <a:pt x="771" y="187"/>
                    <a:pt x="696" y="48"/>
                  </a:cubicBezTo>
                  <a:cubicBezTo>
                    <a:pt x="686" y="18"/>
                    <a:pt x="658" y="1"/>
                    <a:pt x="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 rot="708086">
              <a:off x="8195775" y="433093"/>
              <a:ext cx="87107" cy="125365"/>
            </a:xfrm>
            <a:custGeom>
              <a:avLst/>
              <a:gdLst/>
              <a:ahLst/>
              <a:cxnLst/>
              <a:rect l="l" t="t" r="r" b="b"/>
              <a:pathLst>
                <a:path w="551" h="793" extrusionOk="0">
                  <a:moveTo>
                    <a:pt x="426" y="0"/>
                  </a:moveTo>
                  <a:cubicBezTo>
                    <a:pt x="402" y="0"/>
                    <a:pt x="376" y="8"/>
                    <a:pt x="353" y="25"/>
                  </a:cubicBezTo>
                  <a:cubicBezTo>
                    <a:pt x="307" y="48"/>
                    <a:pt x="284" y="101"/>
                    <a:pt x="232" y="106"/>
                  </a:cubicBezTo>
                  <a:cubicBezTo>
                    <a:pt x="139" y="124"/>
                    <a:pt x="128" y="193"/>
                    <a:pt x="139" y="269"/>
                  </a:cubicBezTo>
                  <a:cubicBezTo>
                    <a:pt x="145" y="327"/>
                    <a:pt x="157" y="384"/>
                    <a:pt x="168" y="448"/>
                  </a:cubicBezTo>
                  <a:cubicBezTo>
                    <a:pt x="180" y="506"/>
                    <a:pt x="168" y="552"/>
                    <a:pt x="93" y="564"/>
                  </a:cubicBezTo>
                  <a:cubicBezTo>
                    <a:pt x="41" y="564"/>
                    <a:pt x="0" y="610"/>
                    <a:pt x="6" y="668"/>
                  </a:cubicBezTo>
                  <a:cubicBezTo>
                    <a:pt x="6" y="709"/>
                    <a:pt x="12" y="761"/>
                    <a:pt x="64" y="778"/>
                  </a:cubicBezTo>
                  <a:cubicBezTo>
                    <a:pt x="81" y="788"/>
                    <a:pt x="99" y="792"/>
                    <a:pt x="117" y="792"/>
                  </a:cubicBezTo>
                  <a:cubicBezTo>
                    <a:pt x="154" y="792"/>
                    <a:pt x="189" y="773"/>
                    <a:pt x="209" y="738"/>
                  </a:cubicBezTo>
                  <a:cubicBezTo>
                    <a:pt x="228" y="705"/>
                    <a:pt x="244" y="695"/>
                    <a:pt x="262" y="695"/>
                  </a:cubicBezTo>
                  <a:cubicBezTo>
                    <a:pt x="277" y="695"/>
                    <a:pt x="293" y="701"/>
                    <a:pt x="313" y="709"/>
                  </a:cubicBezTo>
                  <a:cubicBezTo>
                    <a:pt x="328" y="714"/>
                    <a:pt x="341" y="716"/>
                    <a:pt x="352" y="716"/>
                  </a:cubicBezTo>
                  <a:cubicBezTo>
                    <a:pt x="394" y="716"/>
                    <a:pt x="411" y="684"/>
                    <a:pt x="388" y="634"/>
                  </a:cubicBezTo>
                  <a:cubicBezTo>
                    <a:pt x="330" y="529"/>
                    <a:pt x="371" y="408"/>
                    <a:pt x="313" y="303"/>
                  </a:cubicBezTo>
                  <a:cubicBezTo>
                    <a:pt x="290" y="263"/>
                    <a:pt x="313" y="211"/>
                    <a:pt x="359" y="211"/>
                  </a:cubicBezTo>
                  <a:cubicBezTo>
                    <a:pt x="411" y="193"/>
                    <a:pt x="464" y="170"/>
                    <a:pt x="510" y="141"/>
                  </a:cubicBezTo>
                  <a:cubicBezTo>
                    <a:pt x="533" y="130"/>
                    <a:pt x="550" y="112"/>
                    <a:pt x="545" y="83"/>
                  </a:cubicBezTo>
                  <a:cubicBezTo>
                    <a:pt x="525" y="33"/>
                    <a:pt x="477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 rot="708086">
              <a:off x="9177083" y="150388"/>
              <a:ext cx="70666" cy="90743"/>
            </a:xfrm>
            <a:custGeom>
              <a:avLst/>
              <a:gdLst/>
              <a:ahLst/>
              <a:cxnLst/>
              <a:rect l="l" t="t" r="r" b="b"/>
              <a:pathLst>
                <a:path w="447" h="574" extrusionOk="0">
                  <a:moveTo>
                    <a:pt x="122" y="1"/>
                  </a:moveTo>
                  <a:cubicBezTo>
                    <a:pt x="89" y="1"/>
                    <a:pt x="68" y="22"/>
                    <a:pt x="47" y="72"/>
                  </a:cubicBezTo>
                  <a:cubicBezTo>
                    <a:pt x="12" y="153"/>
                    <a:pt x="0" y="240"/>
                    <a:pt x="23" y="327"/>
                  </a:cubicBezTo>
                  <a:cubicBezTo>
                    <a:pt x="23" y="356"/>
                    <a:pt x="35" y="390"/>
                    <a:pt x="70" y="402"/>
                  </a:cubicBezTo>
                  <a:cubicBezTo>
                    <a:pt x="122" y="408"/>
                    <a:pt x="162" y="454"/>
                    <a:pt x="174" y="506"/>
                  </a:cubicBezTo>
                  <a:cubicBezTo>
                    <a:pt x="187" y="552"/>
                    <a:pt x="213" y="574"/>
                    <a:pt x="244" y="574"/>
                  </a:cubicBezTo>
                  <a:cubicBezTo>
                    <a:pt x="269" y="574"/>
                    <a:pt x="297" y="561"/>
                    <a:pt x="325" y="535"/>
                  </a:cubicBezTo>
                  <a:cubicBezTo>
                    <a:pt x="354" y="506"/>
                    <a:pt x="383" y="466"/>
                    <a:pt x="412" y="431"/>
                  </a:cubicBezTo>
                  <a:cubicBezTo>
                    <a:pt x="435" y="414"/>
                    <a:pt x="446" y="379"/>
                    <a:pt x="435" y="362"/>
                  </a:cubicBezTo>
                  <a:cubicBezTo>
                    <a:pt x="371" y="286"/>
                    <a:pt x="400" y="199"/>
                    <a:pt x="388" y="118"/>
                  </a:cubicBezTo>
                  <a:cubicBezTo>
                    <a:pt x="377" y="47"/>
                    <a:pt x="367" y="22"/>
                    <a:pt x="330" y="22"/>
                  </a:cubicBezTo>
                  <a:cubicBezTo>
                    <a:pt x="313" y="22"/>
                    <a:pt x="289" y="28"/>
                    <a:pt x="255" y="37"/>
                  </a:cubicBezTo>
                  <a:cubicBezTo>
                    <a:pt x="251" y="39"/>
                    <a:pt x="246" y="39"/>
                    <a:pt x="241" y="39"/>
                  </a:cubicBezTo>
                  <a:cubicBezTo>
                    <a:pt x="228" y="39"/>
                    <a:pt x="216" y="34"/>
                    <a:pt x="203" y="26"/>
                  </a:cubicBezTo>
                  <a:cubicBezTo>
                    <a:pt x="169" y="10"/>
                    <a:pt x="143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 rot="708086">
              <a:off x="9291721" y="1391969"/>
              <a:ext cx="79835" cy="111611"/>
            </a:xfrm>
            <a:custGeom>
              <a:avLst/>
              <a:gdLst/>
              <a:ahLst/>
              <a:cxnLst/>
              <a:rect l="l" t="t" r="r" b="b"/>
              <a:pathLst>
                <a:path w="505" h="706" extrusionOk="0">
                  <a:moveTo>
                    <a:pt x="229" y="0"/>
                  </a:moveTo>
                  <a:cubicBezTo>
                    <a:pt x="204" y="0"/>
                    <a:pt x="178" y="12"/>
                    <a:pt x="168" y="37"/>
                  </a:cubicBezTo>
                  <a:cubicBezTo>
                    <a:pt x="139" y="89"/>
                    <a:pt x="151" y="152"/>
                    <a:pt x="203" y="181"/>
                  </a:cubicBezTo>
                  <a:cubicBezTo>
                    <a:pt x="209" y="187"/>
                    <a:pt x="220" y="193"/>
                    <a:pt x="226" y="205"/>
                  </a:cubicBezTo>
                  <a:cubicBezTo>
                    <a:pt x="249" y="239"/>
                    <a:pt x="232" y="257"/>
                    <a:pt x="203" y="268"/>
                  </a:cubicBezTo>
                  <a:cubicBezTo>
                    <a:pt x="200" y="269"/>
                    <a:pt x="196" y="270"/>
                    <a:pt x="192" y="270"/>
                  </a:cubicBezTo>
                  <a:cubicBezTo>
                    <a:pt x="176" y="270"/>
                    <a:pt x="158" y="262"/>
                    <a:pt x="139" y="262"/>
                  </a:cubicBezTo>
                  <a:cubicBezTo>
                    <a:pt x="125" y="261"/>
                    <a:pt x="112" y="260"/>
                    <a:pt x="100" y="260"/>
                  </a:cubicBezTo>
                  <a:cubicBezTo>
                    <a:pt x="40" y="260"/>
                    <a:pt x="11" y="285"/>
                    <a:pt x="6" y="338"/>
                  </a:cubicBezTo>
                  <a:cubicBezTo>
                    <a:pt x="0" y="407"/>
                    <a:pt x="52" y="454"/>
                    <a:pt x="128" y="465"/>
                  </a:cubicBezTo>
                  <a:cubicBezTo>
                    <a:pt x="131" y="466"/>
                    <a:pt x="135" y="466"/>
                    <a:pt x="138" y="466"/>
                  </a:cubicBezTo>
                  <a:cubicBezTo>
                    <a:pt x="182" y="466"/>
                    <a:pt x="219" y="436"/>
                    <a:pt x="272" y="436"/>
                  </a:cubicBezTo>
                  <a:cubicBezTo>
                    <a:pt x="276" y="436"/>
                    <a:pt x="280" y="436"/>
                    <a:pt x="284" y="436"/>
                  </a:cubicBezTo>
                  <a:cubicBezTo>
                    <a:pt x="261" y="488"/>
                    <a:pt x="215" y="471"/>
                    <a:pt x="191" y="494"/>
                  </a:cubicBezTo>
                  <a:cubicBezTo>
                    <a:pt x="145" y="529"/>
                    <a:pt x="133" y="593"/>
                    <a:pt x="162" y="639"/>
                  </a:cubicBezTo>
                  <a:cubicBezTo>
                    <a:pt x="188" y="682"/>
                    <a:pt x="230" y="706"/>
                    <a:pt x="273" y="706"/>
                  </a:cubicBezTo>
                  <a:cubicBezTo>
                    <a:pt x="289" y="706"/>
                    <a:pt x="304" y="703"/>
                    <a:pt x="319" y="697"/>
                  </a:cubicBezTo>
                  <a:cubicBezTo>
                    <a:pt x="383" y="685"/>
                    <a:pt x="412" y="622"/>
                    <a:pt x="388" y="569"/>
                  </a:cubicBezTo>
                  <a:cubicBezTo>
                    <a:pt x="377" y="541"/>
                    <a:pt x="354" y="517"/>
                    <a:pt x="388" y="488"/>
                  </a:cubicBezTo>
                  <a:cubicBezTo>
                    <a:pt x="498" y="396"/>
                    <a:pt x="504" y="361"/>
                    <a:pt x="406" y="262"/>
                  </a:cubicBezTo>
                  <a:cubicBezTo>
                    <a:pt x="365" y="228"/>
                    <a:pt x="336" y="170"/>
                    <a:pt x="336" y="112"/>
                  </a:cubicBezTo>
                  <a:cubicBezTo>
                    <a:pt x="330" y="60"/>
                    <a:pt x="296" y="13"/>
                    <a:pt x="244" y="2"/>
                  </a:cubicBezTo>
                  <a:cubicBezTo>
                    <a:pt x="239" y="1"/>
                    <a:pt x="234" y="0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 rot="708086">
              <a:off x="7391788" y="1647364"/>
              <a:ext cx="111927" cy="118883"/>
            </a:xfrm>
            <a:custGeom>
              <a:avLst/>
              <a:gdLst/>
              <a:ahLst/>
              <a:cxnLst/>
              <a:rect l="l" t="t" r="r" b="b"/>
              <a:pathLst>
                <a:path w="708" h="752" extrusionOk="0">
                  <a:moveTo>
                    <a:pt x="101" y="0"/>
                  </a:moveTo>
                  <a:cubicBezTo>
                    <a:pt x="86" y="0"/>
                    <a:pt x="70" y="5"/>
                    <a:pt x="53" y="16"/>
                  </a:cubicBezTo>
                  <a:cubicBezTo>
                    <a:pt x="1" y="56"/>
                    <a:pt x="18" y="103"/>
                    <a:pt x="41" y="149"/>
                  </a:cubicBezTo>
                  <a:cubicBezTo>
                    <a:pt x="70" y="230"/>
                    <a:pt x="134" y="294"/>
                    <a:pt x="157" y="375"/>
                  </a:cubicBezTo>
                  <a:cubicBezTo>
                    <a:pt x="186" y="503"/>
                    <a:pt x="308" y="572"/>
                    <a:pt x="343" y="700"/>
                  </a:cubicBezTo>
                  <a:cubicBezTo>
                    <a:pt x="348" y="730"/>
                    <a:pt x="388" y="747"/>
                    <a:pt x="425" y="747"/>
                  </a:cubicBezTo>
                  <a:cubicBezTo>
                    <a:pt x="431" y="747"/>
                    <a:pt x="436" y="747"/>
                    <a:pt x="441" y="746"/>
                  </a:cubicBezTo>
                  <a:cubicBezTo>
                    <a:pt x="460" y="743"/>
                    <a:pt x="477" y="738"/>
                    <a:pt x="493" y="738"/>
                  </a:cubicBezTo>
                  <a:cubicBezTo>
                    <a:pt x="506" y="738"/>
                    <a:pt x="517" y="741"/>
                    <a:pt x="528" y="752"/>
                  </a:cubicBezTo>
                  <a:lnTo>
                    <a:pt x="621" y="734"/>
                  </a:lnTo>
                  <a:cubicBezTo>
                    <a:pt x="615" y="717"/>
                    <a:pt x="580" y="700"/>
                    <a:pt x="626" y="682"/>
                  </a:cubicBezTo>
                  <a:cubicBezTo>
                    <a:pt x="684" y="659"/>
                    <a:pt x="708" y="618"/>
                    <a:pt x="684" y="561"/>
                  </a:cubicBezTo>
                  <a:cubicBezTo>
                    <a:pt x="670" y="534"/>
                    <a:pt x="653" y="524"/>
                    <a:pt x="633" y="524"/>
                  </a:cubicBezTo>
                  <a:cubicBezTo>
                    <a:pt x="613" y="524"/>
                    <a:pt x="592" y="534"/>
                    <a:pt x="569" y="549"/>
                  </a:cubicBezTo>
                  <a:cubicBezTo>
                    <a:pt x="548" y="558"/>
                    <a:pt x="527" y="561"/>
                    <a:pt x="506" y="561"/>
                  </a:cubicBezTo>
                  <a:cubicBezTo>
                    <a:pt x="476" y="561"/>
                    <a:pt x="446" y="555"/>
                    <a:pt x="418" y="555"/>
                  </a:cubicBezTo>
                  <a:cubicBezTo>
                    <a:pt x="383" y="555"/>
                    <a:pt x="360" y="537"/>
                    <a:pt x="366" y="497"/>
                  </a:cubicBezTo>
                  <a:cubicBezTo>
                    <a:pt x="395" y="335"/>
                    <a:pt x="261" y="230"/>
                    <a:pt x="227" y="91"/>
                  </a:cubicBezTo>
                  <a:cubicBezTo>
                    <a:pt x="221" y="74"/>
                    <a:pt x="204" y="56"/>
                    <a:pt x="186" y="45"/>
                  </a:cubicBezTo>
                  <a:cubicBezTo>
                    <a:pt x="162" y="21"/>
                    <a:pt x="13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 rot="708086">
              <a:off x="8469078" y="1364275"/>
              <a:ext cx="112718" cy="73986"/>
            </a:xfrm>
            <a:custGeom>
              <a:avLst/>
              <a:gdLst/>
              <a:ahLst/>
              <a:cxnLst/>
              <a:rect l="l" t="t" r="r" b="b"/>
              <a:pathLst>
                <a:path w="713" h="468" extrusionOk="0">
                  <a:moveTo>
                    <a:pt x="590" y="1"/>
                  </a:moveTo>
                  <a:cubicBezTo>
                    <a:pt x="575" y="1"/>
                    <a:pt x="563" y="7"/>
                    <a:pt x="556" y="20"/>
                  </a:cubicBezTo>
                  <a:cubicBezTo>
                    <a:pt x="524" y="81"/>
                    <a:pt x="487" y="101"/>
                    <a:pt x="446" y="101"/>
                  </a:cubicBezTo>
                  <a:cubicBezTo>
                    <a:pt x="413" y="101"/>
                    <a:pt x="378" y="88"/>
                    <a:pt x="342" y="72"/>
                  </a:cubicBezTo>
                  <a:cubicBezTo>
                    <a:pt x="337" y="70"/>
                    <a:pt x="332" y="70"/>
                    <a:pt x="327" y="70"/>
                  </a:cubicBezTo>
                  <a:cubicBezTo>
                    <a:pt x="315" y="70"/>
                    <a:pt x="304" y="74"/>
                    <a:pt x="296" y="78"/>
                  </a:cubicBezTo>
                  <a:cubicBezTo>
                    <a:pt x="265" y="99"/>
                    <a:pt x="229" y="111"/>
                    <a:pt x="191" y="111"/>
                  </a:cubicBezTo>
                  <a:cubicBezTo>
                    <a:pt x="178" y="111"/>
                    <a:pt x="164" y="110"/>
                    <a:pt x="151" y="107"/>
                  </a:cubicBezTo>
                  <a:cubicBezTo>
                    <a:pt x="143" y="105"/>
                    <a:pt x="136" y="105"/>
                    <a:pt x="130" y="105"/>
                  </a:cubicBezTo>
                  <a:cubicBezTo>
                    <a:pt x="79" y="105"/>
                    <a:pt x="53" y="142"/>
                    <a:pt x="58" y="194"/>
                  </a:cubicBezTo>
                  <a:cubicBezTo>
                    <a:pt x="70" y="234"/>
                    <a:pt x="58" y="281"/>
                    <a:pt x="29" y="315"/>
                  </a:cubicBezTo>
                  <a:cubicBezTo>
                    <a:pt x="0" y="350"/>
                    <a:pt x="6" y="396"/>
                    <a:pt x="41" y="425"/>
                  </a:cubicBezTo>
                  <a:cubicBezTo>
                    <a:pt x="62" y="451"/>
                    <a:pt x="95" y="467"/>
                    <a:pt x="128" y="467"/>
                  </a:cubicBezTo>
                  <a:cubicBezTo>
                    <a:pt x="140" y="467"/>
                    <a:pt x="151" y="465"/>
                    <a:pt x="162" y="460"/>
                  </a:cubicBezTo>
                  <a:cubicBezTo>
                    <a:pt x="203" y="449"/>
                    <a:pt x="232" y="414"/>
                    <a:pt x="238" y="368"/>
                  </a:cubicBezTo>
                  <a:cubicBezTo>
                    <a:pt x="238" y="339"/>
                    <a:pt x="214" y="315"/>
                    <a:pt x="232" y="286"/>
                  </a:cubicBezTo>
                  <a:lnTo>
                    <a:pt x="232" y="286"/>
                  </a:lnTo>
                  <a:cubicBezTo>
                    <a:pt x="338" y="318"/>
                    <a:pt x="400" y="348"/>
                    <a:pt x="452" y="348"/>
                  </a:cubicBezTo>
                  <a:cubicBezTo>
                    <a:pt x="514" y="348"/>
                    <a:pt x="564" y="307"/>
                    <a:pt x="661" y="182"/>
                  </a:cubicBezTo>
                  <a:cubicBezTo>
                    <a:pt x="672" y="176"/>
                    <a:pt x="678" y="171"/>
                    <a:pt x="684" y="159"/>
                  </a:cubicBezTo>
                  <a:cubicBezTo>
                    <a:pt x="713" y="113"/>
                    <a:pt x="689" y="72"/>
                    <a:pt x="661" y="37"/>
                  </a:cubicBezTo>
                  <a:cubicBezTo>
                    <a:pt x="643" y="16"/>
                    <a:pt x="614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 rot="708086">
              <a:off x="8956768" y="310499"/>
              <a:ext cx="104655" cy="81890"/>
            </a:xfrm>
            <a:custGeom>
              <a:avLst/>
              <a:gdLst/>
              <a:ahLst/>
              <a:cxnLst/>
              <a:rect l="l" t="t" r="r" b="b"/>
              <a:pathLst>
                <a:path w="662" h="518" extrusionOk="0">
                  <a:moveTo>
                    <a:pt x="575" y="1"/>
                  </a:moveTo>
                  <a:cubicBezTo>
                    <a:pt x="556" y="1"/>
                    <a:pt x="537" y="10"/>
                    <a:pt x="522" y="28"/>
                  </a:cubicBezTo>
                  <a:cubicBezTo>
                    <a:pt x="499" y="51"/>
                    <a:pt x="476" y="80"/>
                    <a:pt x="458" y="109"/>
                  </a:cubicBezTo>
                  <a:cubicBezTo>
                    <a:pt x="442" y="130"/>
                    <a:pt x="431" y="162"/>
                    <a:pt x="402" y="162"/>
                  </a:cubicBezTo>
                  <a:cubicBezTo>
                    <a:pt x="400" y="162"/>
                    <a:pt x="397" y="161"/>
                    <a:pt x="395" y="161"/>
                  </a:cubicBezTo>
                  <a:cubicBezTo>
                    <a:pt x="389" y="160"/>
                    <a:pt x="384" y="160"/>
                    <a:pt x="378" y="160"/>
                  </a:cubicBezTo>
                  <a:cubicBezTo>
                    <a:pt x="331" y="160"/>
                    <a:pt x="284" y="187"/>
                    <a:pt x="236" y="187"/>
                  </a:cubicBezTo>
                  <a:cubicBezTo>
                    <a:pt x="212" y="187"/>
                    <a:pt x="188" y="180"/>
                    <a:pt x="163" y="161"/>
                  </a:cubicBezTo>
                  <a:cubicBezTo>
                    <a:pt x="157" y="155"/>
                    <a:pt x="147" y="154"/>
                    <a:pt x="138" y="154"/>
                  </a:cubicBezTo>
                  <a:cubicBezTo>
                    <a:pt x="128" y="154"/>
                    <a:pt x="120" y="155"/>
                    <a:pt x="117" y="155"/>
                  </a:cubicBezTo>
                  <a:cubicBezTo>
                    <a:pt x="47" y="178"/>
                    <a:pt x="1" y="242"/>
                    <a:pt x="7" y="317"/>
                  </a:cubicBezTo>
                  <a:cubicBezTo>
                    <a:pt x="12" y="373"/>
                    <a:pt x="39" y="406"/>
                    <a:pt x="103" y="406"/>
                  </a:cubicBezTo>
                  <a:cubicBezTo>
                    <a:pt x="113" y="406"/>
                    <a:pt x="123" y="406"/>
                    <a:pt x="134" y="404"/>
                  </a:cubicBezTo>
                  <a:cubicBezTo>
                    <a:pt x="142" y="403"/>
                    <a:pt x="149" y="403"/>
                    <a:pt x="156" y="403"/>
                  </a:cubicBezTo>
                  <a:cubicBezTo>
                    <a:pt x="192" y="403"/>
                    <a:pt x="206" y="417"/>
                    <a:pt x="221" y="456"/>
                  </a:cubicBezTo>
                  <a:cubicBezTo>
                    <a:pt x="235" y="496"/>
                    <a:pt x="269" y="517"/>
                    <a:pt x="306" y="517"/>
                  </a:cubicBezTo>
                  <a:cubicBezTo>
                    <a:pt x="328" y="517"/>
                    <a:pt x="352" y="509"/>
                    <a:pt x="372" y="491"/>
                  </a:cubicBezTo>
                  <a:cubicBezTo>
                    <a:pt x="389" y="480"/>
                    <a:pt x="406" y="456"/>
                    <a:pt x="418" y="433"/>
                  </a:cubicBezTo>
                  <a:cubicBezTo>
                    <a:pt x="435" y="358"/>
                    <a:pt x="482" y="300"/>
                    <a:pt x="545" y="259"/>
                  </a:cubicBezTo>
                  <a:cubicBezTo>
                    <a:pt x="603" y="225"/>
                    <a:pt x="638" y="167"/>
                    <a:pt x="650" y="97"/>
                  </a:cubicBezTo>
                  <a:cubicBezTo>
                    <a:pt x="661" y="62"/>
                    <a:pt x="644" y="22"/>
                    <a:pt x="609" y="10"/>
                  </a:cubicBezTo>
                  <a:cubicBezTo>
                    <a:pt x="598" y="4"/>
                    <a:pt x="587" y="1"/>
                    <a:pt x="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 rot="708086">
              <a:off x="7377779" y="1450779"/>
              <a:ext cx="97225" cy="125207"/>
            </a:xfrm>
            <a:custGeom>
              <a:avLst/>
              <a:gdLst/>
              <a:ahLst/>
              <a:cxnLst/>
              <a:rect l="l" t="t" r="r" b="b"/>
              <a:pathLst>
                <a:path w="615" h="792" extrusionOk="0">
                  <a:moveTo>
                    <a:pt x="99" y="1"/>
                  </a:moveTo>
                  <a:cubicBezTo>
                    <a:pt x="70" y="1"/>
                    <a:pt x="47" y="13"/>
                    <a:pt x="35" y="36"/>
                  </a:cubicBezTo>
                  <a:cubicBezTo>
                    <a:pt x="1" y="70"/>
                    <a:pt x="12" y="128"/>
                    <a:pt x="59" y="152"/>
                  </a:cubicBezTo>
                  <a:cubicBezTo>
                    <a:pt x="140" y="198"/>
                    <a:pt x="93" y="296"/>
                    <a:pt x="151" y="349"/>
                  </a:cubicBezTo>
                  <a:cubicBezTo>
                    <a:pt x="169" y="366"/>
                    <a:pt x="157" y="377"/>
                    <a:pt x="128" y="389"/>
                  </a:cubicBezTo>
                  <a:cubicBezTo>
                    <a:pt x="99" y="406"/>
                    <a:pt x="82" y="430"/>
                    <a:pt x="99" y="464"/>
                  </a:cubicBezTo>
                  <a:cubicBezTo>
                    <a:pt x="109" y="495"/>
                    <a:pt x="137" y="512"/>
                    <a:pt x="167" y="512"/>
                  </a:cubicBezTo>
                  <a:cubicBezTo>
                    <a:pt x="171" y="512"/>
                    <a:pt x="176" y="511"/>
                    <a:pt x="180" y="511"/>
                  </a:cubicBezTo>
                  <a:cubicBezTo>
                    <a:pt x="192" y="509"/>
                    <a:pt x="203" y="508"/>
                    <a:pt x="214" y="508"/>
                  </a:cubicBezTo>
                  <a:cubicBezTo>
                    <a:pt x="288" y="508"/>
                    <a:pt x="322" y="560"/>
                    <a:pt x="343" y="627"/>
                  </a:cubicBezTo>
                  <a:cubicBezTo>
                    <a:pt x="354" y="679"/>
                    <a:pt x="377" y="725"/>
                    <a:pt x="412" y="760"/>
                  </a:cubicBezTo>
                  <a:cubicBezTo>
                    <a:pt x="432" y="780"/>
                    <a:pt x="459" y="791"/>
                    <a:pt x="488" y="791"/>
                  </a:cubicBezTo>
                  <a:cubicBezTo>
                    <a:pt x="501" y="791"/>
                    <a:pt x="515" y="789"/>
                    <a:pt x="528" y="783"/>
                  </a:cubicBezTo>
                  <a:cubicBezTo>
                    <a:pt x="563" y="771"/>
                    <a:pt x="592" y="737"/>
                    <a:pt x="597" y="702"/>
                  </a:cubicBezTo>
                  <a:cubicBezTo>
                    <a:pt x="615" y="627"/>
                    <a:pt x="568" y="499"/>
                    <a:pt x="505" y="476"/>
                  </a:cubicBezTo>
                  <a:cubicBezTo>
                    <a:pt x="383" y="435"/>
                    <a:pt x="325" y="337"/>
                    <a:pt x="261" y="244"/>
                  </a:cubicBezTo>
                  <a:cubicBezTo>
                    <a:pt x="227" y="204"/>
                    <a:pt x="146" y="186"/>
                    <a:pt x="163" y="105"/>
                  </a:cubicBezTo>
                  <a:cubicBezTo>
                    <a:pt x="163" y="59"/>
                    <a:pt x="157" y="13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 rot="708086">
              <a:off x="8277654" y="276846"/>
              <a:ext cx="53276" cy="132953"/>
            </a:xfrm>
            <a:custGeom>
              <a:avLst/>
              <a:gdLst/>
              <a:ahLst/>
              <a:cxnLst/>
              <a:rect l="l" t="t" r="r" b="b"/>
              <a:pathLst>
                <a:path w="337" h="841" extrusionOk="0">
                  <a:moveTo>
                    <a:pt x="108" y="1"/>
                  </a:moveTo>
                  <a:cubicBezTo>
                    <a:pt x="96" y="1"/>
                    <a:pt x="83" y="4"/>
                    <a:pt x="70" y="11"/>
                  </a:cubicBezTo>
                  <a:cubicBezTo>
                    <a:pt x="24" y="23"/>
                    <a:pt x="1" y="75"/>
                    <a:pt x="24" y="121"/>
                  </a:cubicBezTo>
                  <a:cubicBezTo>
                    <a:pt x="53" y="191"/>
                    <a:pt x="41" y="272"/>
                    <a:pt x="94" y="336"/>
                  </a:cubicBezTo>
                  <a:cubicBezTo>
                    <a:pt x="128" y="365"/>
                    <a:pt x="134" y="423"/>
                    <a:pt x="99" y="457"/>
                  </a:cubicBezTo>
                  <a:cubicBezTo>
                    <a:pt x="30" y="544"/>
                    <a:pt x="65" y="654"/>
                    <a:pt x="30" y="747"/>
                  </a:cubicBezTo>
                  <a:cubicBezTo>
                    <a:pt x="13" y="788"/>
                    <a:pt x="36" y="834"/>
                    <a:pt x="82" y="840"/>
                  </a:cubicBezTo>
                  <a:cubicBezTo>
                    <a:pt x="84" y="840"/>
                    <a:pt x="87" y="840"/>
                    <a:pt x="89" y="840"/>
                  </a:cubicBezTo>
                  <a:cubicBezTo>
                    <a:pt x="130" y="840"/>
                    <a:pt x="146" y="792"/>
                    <a:pt x="157" y="759"/>
                  </a:cubicBezTo>
                  <a:cubicBezTo>
                    <a:pt x="169" y="724"/>
                    <a:pt x="146" y="672"/>
                    <a:pt x="181" y="643"/>
                  </a:cubicBezTo>
                  <a:cubicBezTo>
                    <a:pt x="337" y="533"/>
                    <a:pt x="273" y="359"/>
                    <a:pt x="302" y="226"/>
                  </a:cubicBezTo>
                  <a:cubicBezTo>
                    <a:pt x="302" y="168"/>
                    <a:pt x="285" y="133"/>
                    <a:pt x="244" y="116"/>
                  </a:cubicBezTo>
                  <a:cubicBezTo>
                    <a:pt x="209" y="104"/>
                    <a:pt x="186" y="81"/>
                    <a:pt x="175" y="46"/>
                  </a:cubicBezTo>
                  <a:cubicBezTo>
                    <a:pt x="163" y="18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 rot="708086">
              <a:off x="8057720" y="2789168"/>
              <a:ext cx="101809" cy="55015"/>
            </a:xfrm>
            <a:custGeom>
              <a:avLst/>
              <a:gdLst/>
              <a:ahLst/>
              <a:cxnLst/>
              <a:rect l="l" t="t" r="r" b="b"/>
              <a:pathLst>
                <a:path w="644" h="348" extrusionOk="0">
                  <a:moveTo>
                    <a:pt x="545" y="0"/>
                  </a:moveTo>
                  <a:cubicBezTo>
                    <a:pt x="538" y="0"/>
                    <a:pt x="530" y="2"/>
                    <a:pt x="522" y="5"/>
                  </a:cubicBezTo>
                  <a:cubicBezTo>
                    <a:pt x="453" y="34"/>
                    <a:pt x="354" y="34"/>
                    <a:pt x="308" y="81"/>
                  </a:cubicBezTo>
                  <a:cubicBezTo>
                    <a:pt x="276" y="116"/>
                    <a:pt x="232" y="135"/>
                    <a:pt x="189" y="135"/>
                  </a:cubicBezTo>
                  <a:cubicBezTo>
                    <a:pt x="168" y="135"/>
                    <a:pt x="147" y="131"/>
                    <a:pt x="128" y="121"/>
                  </a:cubicBezTo>
                  <a:cubicBezTo>
                    <a:pt x="119" y="118"/>
                    <a:pt x="109" y="116"/>
                    <a:pt x="100" y="116"/>
                  </a:cubicBezTo>
                  <a:cubicBezTo>
                    <a:pt x="63" y="116"/>
                    <a:pt x="27" y="142"/>
                    <a:pt x="18" y="179"/>
                  </a:cubicBezTo>
                  <a:cubicBezTo>
                    <a:pt x="1" y="225"/>
                    <a:pt x="24" y="278"/>
                    <a:pt x="64" y="295"/>
                  </a:cubicBezTo>
                  <a:cubicBezTo>
                    <a:pt x="95" y="319"/>
                    <a:pt x="129" y="330"/>
                    <a:pt x="164" y="330"/>
                  </a:cubicBezTo>
                  <a:cubicBezTo>
                    <a:pt x="189" y="330"/>
                    <a:pt x="214" y="324"/>
                    <a:pt x="238" y="312"/>
                  </a:cubicBezTo>
                  <a:cubicBezTo>
                    <a:pt x="260" y="305"/>
                    <a:pt x="278" y="295"/>
                    <a:pt x="298" y="295"/>
                  </a:cubicBezTo>
                  <a:cubicBezTo>
                    <a:pt x="310" y="295"/>
                    <a:pt x="322" y="298"/>
                    <a:pt x="337" y="307"/>
                  </a:cubicBezTo>
                  <a:cubicBezTo>
                    <a:pt x="392" y="334"/>
                    <a:pt x="454" y="347"/>
                    <a:pt x="516" y="347"/>
                  </a:cubicBezTo>
                  <a:cubicBezTo>
                    <a:pt x="559" y="347"/>
                    <a:pt x="602" y="341"/>
                    <a:pt x="644" y="330"/>
                  </a:cubicBezTo>
                  <a:lnTo>
                    <a:pt x="644" y="330"/>
                  </a:lnTo>
                  <a:cubicBezTo>
                    <a:pt x="644" y="332"/>
                    <a:pt x="644" y="334"/>
                    <a:pt x="644" y="335"/>
                  </a:cubicBezTo>
                  <a:lnTo>
                    <a:pt x="644" y="330"/>
                  </a:lnTo>
                  <a:cubicBezTo>
                    <a:pt x="644" y="330"/>
                    <a:pt x="644" y="330"/>
                    <a:pt x="644" y="330"/>
                  </a:cubicBezTo>
                  <a:lnTo>
                    <a:pt x="644" y="330"/>
                  </a:lnTo>
                  <a:cubicBezTo>
                    <a:pt x="643" y="251"/>
                    <a:pt x="637" y="171"/>
                    <a:pt x="621" y="92"/>
                  </a:cubicBezTo>
                  <a:cubicBezTo>
                    <a:pt x="611" y="48"/>
                    <a:pt x="584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 rot="708086">
              <a:off x="9280850" y="1985515"/>
              <a:ext cx="84420" cy="84894"/>
            </a:xfrm>
            <a:custGeom>
              <a:avLst/>
              <a:gdLst/>
              <a:ahLst/>
              <a:cxnLst/>
              <a:rect l="l" t="t" r="r" b="b"/>
              <a:pathLst>
                <a:path w="534" h="537" extrusionOk="0">
                  <a:moveTo>
                    <a:pt x="137" y="1"/>
                  </a:moveTo>
                  <a:cubicBezTo>
                    <a:pt x="95" y="1"/>
                    <a:pt x="53" y="32"/>
                    <a:pt x="30" y="91"/>
                  </a:cubicBezTo>
                  <a:cubicBezTo>
                    <a:pt x="7" y="132"/>
                    <a:pt x="1" y="184"/>
                    <a:pt x="18" y="236"/>
                  </a:cubicBezTo>
                  <a:cubicBezTo>
                    <a:pt x="36" y="271"/>
                    <a:pt x="65" y="305"/>
                    <a:pt x="53" y="346"/>
                  </a:cubicBezTo>
                  <a:cubicBezTo>
                    <a:pt x="53" y="398"/>
                    <a:pt x="70" y="450"/>
                    <a:pt x="105" y="497"/>
                  </a:cubicBezTo>
                  <a:cubicBezTo>
                    <a:pt x="121" y="520"/>
                    <a:pt x="151" y="536"/>
                    <a:pt x="183" y="536"/>
                  </a:cubicBezTo>
                  <a:cubicBezTo>
                    <a:pt x="197" y="536"/>
                    <a:pt x="212" y="533"/>
                    <a:pt x="227" y="526"/>
                  </a:cubicBezTo>
                  <a:cubicBezTo>
                    <a:pt x="262" y="508"/>
                    <a:pt x="279" y="462"/>
                    <a:pt x="262" y="421"/>
                  </a:cubicBezTo>
                  <a:cubicBezTo>
                    <a:pt x="256" y="398"/>
                    <a:pt x="244" y="375"/>
                    <a:pt x="233" y="352"/>
                  </a:cubicBezTo>
                  <a:cubicBezTo>
                    <a:pt x="221" y="329"/>
                    <a:pt x="227" y="294"/>
                    <a:pt x="244" y="276"/>
                  </a:cubicBezTo>
                  <a:cubicBezTo>
                    <a:pt x="254" y="268"/>
                    <a:pt x="263" y="265"/>
                    <a:pt x="271" y="265"/>
                  </a:cubicBezTo>
                  <a:cubicBezTo>
                    <a:pt x="285" y="265"/>
                    <a:pt x="297" y="277"/>
                    <a:pt x="308" y="288"/>
                  </a:cubicBezTo>
                  <a:cubicBezTo>
                    <a:pt x="314" y="300"/>
                    <a:pt x="325" y="305"/>
                    <a:pt x="331" y="311"/>
                  </a:cubicBezTo>
                  <a:cubicBezTo>
                    <a:pt x="351" y="331"/>
                    <a:pt x="379" y="342"/>
                    <a:pt x="406" y="342"/>
                  </a:cubicBezTo>
                  <a:cubicBezTo>
                    <a:pt x="434" y="342"/>
                    <a:pt x="461" y="331"/>
                    <a:pt x="482" y="311"/>
                  </a:cubicBezTo>
                  <a:cubicBezTo>
                    <a:pt x="528" y="271"/>
                    <a:pt x="534" y="195"/>
                    <a:pt x="505" y="143"/>
                  </a:cubicBezTo>
                  <a:cubicBezTo>
                    <a:pt x="485" y="108"/>
                    <a:pt x="447" y="89"/>
                    <a:pt x="411" y="89"/>
                  </a:cubicBezTo>
                  <a:cubicBezTo>
                    <a:pt x="393" y="89"/>
                    <a:pt x="375" y="93"/>
                    <a:pt x="360" y="103"/>
                  </a:cubicBezTo>
                  <a:cubicBezTo>
                    <a:pt x="334" y="120"/>
                    <a:pt x="314" y="127"/>
                    <a:pt x="299" y="127"/>
                  </a:cubicBezTo>
                  <a:cubicBezTo>
                    <a:pt x="266" y="127"/>
                    <a:pt x="250" y="95"/>
                    <a:pt x="227" y="56"/>
                  </a:cubicBezTo>
                  <a:cubicBezTo>
                    <a:pt x="202" y="19"/>
                    <a:pt x="16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 rot="708086">
              <a:off x="8952002" y="189349"/>
              <a:ext cx="101809" cy="64975"/>
            </a:xfrm>
            <a:custGeom>
              <a:avLst/>
              <a:gdLst/>
              <a:ahLst/>
              <a:cxnLst/>
              <a:rect l="l" t="t" r="r" b="b"/>
              <a:pathLst>
                <a:path w="644" h="411" extrusionOk="0">
                  <a:moveTo>
                    <a:pt x="432" y="1"/>
                  </a:moveTo>
                  <a:cubicBezTo>
                    <a:pt x="391" y="1"/>
                    <a:pt x="357" y="23"/>
                    <a:pt x="343" y="56"/>
                  </a:cubicBezTo>
                  <a:cubicBezTo>
                    <a:pt x="307" y="149"/>
                    <a:pt x="268" y="222"/>
                    <a:pt x="192" y="222"/>
                  </a:cubicBezTo>
                  <a:cubicBezTo>
                    <a:pt x="168" y="222"/>
                    <a:pt x="142" y="216"/>
                    <a:pt x="111" y="201"/>
                  </a:cubicBezTo>
                  <a:cubicBezTo>
                    <a:pt x="30" y="213"/>
                    <a:pt x="1" y="276"/>
                    <a:pt x="36" y="328"/>
                  </a:cubicBezTo>
                  <a:cubicBezTo>
                    <a:pt x="63" y="375"/>
                    <a:pt x="193" y="411"/>
                    <a:pt x="288" y="411"/>
                  </a:cubicBezTo>
                  <a:cubicBezTo>
                    <a:pt x="336" y="411"/>
                    <a:pt x="375" y="402"/>
                    <a:pt x="389" y="381"/>
                  </a:cubicBezTo>
                  <a:cubicBezTo>
                    <a:pt x="413" y="344"/>
                    <a:pt x="429" y="319"/>
                    <a:pt x="458" y="319"/>
                  </a:cubicBezTo>
                  <a:cubicBezTo>
                    <a:pt x="471" y="319"/>
                    <a:pt x="486" y="324"/>
                    <a:pt x="505" y="334"/>
                  </a:cubicBezTo>
                  <a:cubicBezTo>
                    <a:pt x="518" y="344"/>
                    <a:pt x="533" y="348"/>
                    <a:pt x="548" y="348"/>
                  </a:cubicBezTo>
                  <a:cubicBezTo>
                    <a:pt x="577" y="348"/>
                    <a:pt x="605" y="330"/>
                    <a:pt x="621" y="299"/>
                  </a:cubicBezTo>
                  <a:cubicBezTo>
                    <a:pt x="644" y="265"/>
                    <a:pt x="632" y="218"/>
                    <a:pt x="598" y="195"/>
                  </a:cubicBezTo>
                  <a:cubicBezTo>
                    <a:pt x="569" y="166"/>
                    <a:pt x="534" y="143"/>
                    <a:pt x="534" y="97"/>
                  </a:cubicBezTo>
                  <a:cubicBezTo>
                    <a:pt x="540" y="45"/>
                    <a:pt x="505" y="4"/>
                    <a:pt x="458" y="4"/>
                  </a:cubicBezTo>
                  <a:cubicBezTo>
                    <a:pt x="449" y="2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 rot="708086">
              <a:off x="8560016" y="991138"/>
              <a:ext cx="56912" cy="104813"/>
            </a:xfrm>
            <a:custGeom>
              <a:avLst/>
              <a:gdLst/>
              <a:ahLst/>
              <a:cxnLst/>
              <a:rect l="l" t="t" r="r" b="b"/>
              <a:pathLst>
                <a:path w="360" h="663" extrusionOk="0">
                  <a:moveTo>
                    <a:pt x="152" y="1"/>
                  </a:moveTo>
                  <a:cubicBezTo>
                    <a:pt x="120" y="1"/>
                    <a:pt x="88" y="15"/>
                    <a:pt x="64" y="39"/>
                  </a:cubicBezTo>
                  <a:cubicBezTo>
                    <a:pt x="24" y="79"/>
                    <a:pt x="0" y="143"/>
                    <a:pt x="18" y="207"/>
                  </a:cubicBezTo>
                  <a:cubicBezTo>
                    <a:pt x="41" y="328"/>
                    <a:pt x="99" y="444"/>
                    <a:pt x="64" y="577"/>
                  </a:cubicBezTo>
                  <a:cubicBezTo>
                    <a:pt x="54" y="626"/>
                    <a:pt x="102" y="663"/>
                    <a:pt x="162" y="663"/>
                  </a:cubicBezTo>
                  <a:cubicBezTo>
                    <a:pt x="174" y="663"/>
                    <a:pt x="185" y="661"/>
                    <a:pt x="197" y="659"/>
                  </a:cubicBezTo>
                  <a:cubicBezTo>
                    <a:pt x="273" y="635"/>
                    <a:pt x="336" y="572"/>
                    <a:pt x="354" y="491"/>
                  </a:cubicBezTo>
                  <a:cubicBezTo>
                    <a:pt x="360" y="421"/>
                    <a:pt x="319" y="398"/>
                    <a:pt x="255" y="375"/>
                  </a:cubicBezTo>
                  <a:cubicBezTo>
                    <a:pt x="186" y="351"/>
                    <a:pt x="192" y="294"/>
                    <a:pt x="203" y="236"/>
                  </a:cubicBezTo>
                  <a:cubicBezTo>
                    <a:pt x="215" y="207"/>
                    <a:pt x="226" y="183"/>
                    <a:pt x="244" y="155"/>
                  </a:cubicBezTo>
                  <a:cubicBezTo>
                    <a:pt x="273" y="114"/>
                    <a:pt x="261" y="50"/>
                    <a:pt x="215" y="21"/>
                  </a:cubicBezTo>
                  <a:cubicBezTo>
                    <a:pt x="196" y="7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 rot="708086">
              <a:off x="7495365" y="752280"/>
              <a:ext cx="70824" cy="80151"/>
            </a:xfrm>
            <a:custGeom>
              <a:avLst/>
              <a:gdLst/>
              <a:ahLst/>
              <a:cxnLst/>
              <a:rect l="l" t="t" r="r" b="b"/>
              <a:pathLst>
                <a:path w="448" h="507" extrusionOk="0">
                  <a:moveTo>
                    <a:pt x="304" y="1"/>
                  </a:moveTo>
                  <a:cubicBezTo>
                    <a:pt x="260" y="1"/>
                    <a:pt x="236" y="32"/>
                    <a:pt x="221" y="72"/>
                  </a:cubicBezTo>
                  <a:cubicBezTo>
                    <a:pt x="204" y="101"/>
                    <a:pt x="204" y="142"/>
                    <a:pt x="215" y="171"/>
                  </a:cubicBezTo>
                  <a:cubicBezTo>
                    <a:pt x="221" y="200"/>
                    <a:pt x="262" y="217"/>
                    <a:pt x="233" y="264"/>
                  </a:cubicBezTo>
                  <a:cubicBezTo>
                    <a:pt x="227" y="265"/>
                    <a:pt x="222" y="266"/>
                    <a:pt x="217" y="266"/>
                  </a:cubicBezTo>
                  <a:cubicBezTo>
                    <a:pt x="185" y="266"/>
                    <a:pt x="178" y="232"/>
                    <a:pt x="163" y="217"/>
                  </a:cubicBezTo>
                  <a:cubicBezTo>
                    <a:pt x="146" y="200"/>
                    <a:pt x="123" y="188"/>
                    <a:pt x="99" y="188"/>
                  </a:cubicBezTo>
                  <a:cubicBezTo>
                    <a:pt x="42" y="188"/>
                    <a:pt x="1" y="252"/>
                    <a:pt x="1" y="333"/>
                  </a:cubicBezTo>
                  <a:cubicBezTo>
                    <a:pt x="1" y="421"/>
                    <a:pt x="34" y="486"/>
                    <a:pt x="86" y="486"/>
                  </a:cubicBezTo>
                  <a:cubicBezTo>
                    <a:pt x="92" y="486"/>
                    <a:pt x="99" y="485"/>
                    <a:pt x="105" y="484"/>
                  </a:cubicBezTo>
                  <a:cubicBezTo>
                    <a:pt x="126" y="477"/>
                    <a:pt x="146" y="474"/>
                    <a:pt x="167" y="474"/>
                  </a:cubicBezTo>
                  <a:cubicBezTo>
                    <a:pt x="199" y="474"/>
                    <a:pt x="230" y="481"/>
                    <a:pt x="262" y="495"/>
                  </a:cubicBezTo>
                  <a:cubicBezTo>
                    <a:pt x="277" y="503"/>
                    <a:pt x="294" y="507"/>
                    <a:pt x="310" y="507"/>
                  </a:cubicBezTo>
                  <a:cubicBezTo>
                    <a:pt x="343" y="507"/>
                    <a:pt x="376" y="491"/>
                    <a:pt x="395" y="460"/>
                  </a:cubicBezTo>
                  <a:cubicBezTo>
                    <a:pt x="441" y="426"/>
                    <a:pt x="447" y="356"/>
                    <a:pt x="412" y="310"/>
                  </a:cubicBezTo>
                  <a:cubicBezTo>
                    <a:pt x="360" y="258"/>
                    <a:pt x="343" y="177"/>
                    <a:pt x="378" y="107"/>
                  </a:cubicBezTo>
                  <a:cubicBezTo>
                    <a:pt x="395" y="67"/>
                    <a:pt x="372" y="14"/>
                    <a:pt x="325" y="3"/>
                  </a:cubicBezTo>
                  <a:cubicBezTo>
                    <a:pt x="318" y="1"/>
                    <a:pt x="311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 rot="708086">
              <a:off x="9264962" y="499807"/>
              <a:ext cx="65291" cy="80626"/>
            </a:xfrm>
            <a:custGeom>
              <a:avLst/>
              <a:gdLst/>
              <a:ahLst/>
              <a:cxnLst/>
              <a:rect l="l" t="t" r="r" b="b"/>
              <a:pathLst>
                <a:path w="413" h="510" extrusionOk="0">
                  <a:moveTo>
                    <a:pt x="318" y="0"/>
                  </a:moveTo>
                  <a:cubicBezTo>
                    <a:pt x="229" y="0"/>
                    <a:pt x="76" y="46"/>
                    <a:pt x="53" y="92"/>
                  </a:cubicBezTo>
                  <a:cubicBezTo>
                    <a:pt x="36" y="127"/>
                    <a:pt x="36" y="173"/>
                    <a:pt x="53" y="208"/>
                  </a:cubicBezTo>
                  <a:cubicBezTo>
                    <a:pt x="70" y="231"/>
                    <a:pt x="88" y="254"/>
                    <a:pt x="105" y="283"/>
                  </a:cubicBezTo>
                  <a:cubicBezTo>
                    <a:pt x="88" y="300"/>
                    <a:pt x="70" y="318"/>
                    <a:pt x="47" y="335"/>
                  </a:cubicBezTo>
                  <a:cubicBezTo>
                    <a:pt x="7" y="370"/>
                    <a:pt x="1" y="434"/>
                    <a:pt x="36" y="474"/>
                  </a:cubicBezTo>
                  <a:cubicBezTo>
                    <a:pt x="56" y="498"/>
                    <a:pt x="84" y="510"/>
                    <a:pt x="113" y="510"/>
                  </a:cubicBezTo>
                  <a:cubicBezTo>
                    <a:pt x="134" y="510"/>
                    <a:pt x="155" y="504"/>
                    <a:pt x="175" y="492"/>
                  </a:cubicBezTo>
                  <a:cubicBezTo>
                    <a:pt x="215" y="474"/>
                    <a:pt x="250" y="439"/>
                    <a:pt x="273" y="405"/>
                  </a:cubicBezTo>
                  <a:cubicBezTo>
                    <a:pt x="349" y="312"/>
                    <a:pt x="349" y="185"/>
                    <a:pt x="406" y="86"/>
                  </a:cubicBezTo>
                  <a:cubicBezTo>
                    <a:pt x="412" y="57"/>
                    <a:pt x="401" y="22"/>
                    <a:pt x="372" y="11"/>
                  </a:cubicBezTo>
                  <a:cubicBezTo>
                    <a:pt x="361" y="4"/>
                    <a:pt x="342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 rot="708086">
              <a:off x="9314109" y="232655"/>
              <a:ext cx="71614" cy="83313"/>
            </a:xfrm>
            <a:custGeom>
              <a:avLst/>
              <a:gdLst/>
              <a:ahLst/>
              <a:cxnLst/>
              <a:rect l="l" t="t" r="r" b="b"/>
              <a:pathLst>
                <a:path w="453" h="527" extrusionOk="0">
                  <a:moveTo>
                    <a:pt x="249" y="1"/>
                  </a:moveTo>
                  <a:cubicBezTo>
                    <a:pt x="180" y="1"/>
                    <a:pt x="197" y="58"/>
                    <a:pt x="192" y="105"/>
                  </a:cubicBezTo>
                  <a:cubicBezTo>
                    <a:pt x="186" y="128"/>
                    <a:pt x="186" y="151"/>
                    <a:pt x="186" y="174"/>
                  </a:cubicBezTo>
                  <a:cubicBezTo>
                    <a:pt x="174" y="151"/>
                    <a:pt x="163" y="140"/>
                    <a:pt x="157" y="128"/>
                  </a:cubicBezTo>
                  <a:cubicBezTo>
                    <a:pt x="143" y="96"/>
                    <a:pt x="111" y="78"/>
                    <a:pt x="78" y="78"/>
                  </a:cubicBezTo>
                  <a:cubicBezTo>
                    <a:pt x="69" y="78"/>
                    <a:pt x="61" y="79"/>
                    <a:pt x="53" y="82"/>
                  </a:cubicBezTo>
                  <a:cubicBezTo>
                    <a:pt x="29" y="93"/>
                    <a:pt x="12" y="116"/>
                    <a:pt x="6" y="140"/>
                  </a:cubicBezTo>
                  <a:cubicBezTo>
                    <a:pt x="0" y="180"/>
                    <a:pt x="29" y="221"/>
                    <a:pt x="76" y="227"/>
                  </a:cubicBezTo>
                  <a:cubicBezTo>
                    <a:pt x="128" y="232"/>
                    <a:pt x="122" y="261"/>
                    <a:pt x="110" y="302"/>
                  </a:cubicBezTo>
                  <a:cubicBezTo>
                    <a:pt x="93" y="342"/>
                    <a:pt x="81" y="377"/>
                    <a:pt x="70" y="412"/>
                  </a:cubicBezTo>
                  <a:cubicBezTo>
                    <a:pt x="58" y="452"/>
                    <a:pt x="64" y="487"/>
                    <a:pt x="105" y="493"/>
                  </a:cubicBezTo>
                  <a:cubicBezTo>
                    <a:pt x="169" y="514"/>
                    <a:pt x="237" y="526"/>
                    <a:pt x="303" y="526"/>
                  </a:cubicBezTo>
                  <a:cubicBezTo>
                    <a:pt x="326" y="526"/>
                    <a:pt x="349" y="525"/>
                    <a:pt x="371" y="522"/>
                  </a:cubicBezTo>
                  <a:cubicBezTo>
                    <a:pt x="435" y="516"/>
                    <a:pt x="452" y="487"/>
                    <a:pt x="423" y="429"/>
                  </a:cubicBezTo>
                  <a:cubicBezTo>
                    <a:pt x="360" y="325"/>
                    <a:pt x="325" y="209"/>
                    <a:pt x="307" y="93"/>
                  </a:cubicBezTo>
                  <a:cubicBezTo>
                    <a:pt x="307" y="53"/>
                    <a:pt x="302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 rot="708086">
              <a:off x="8579397" y="1131306"/>
              <a:ext cx="67030" cy="79045"/>
            </a:xfrm>
            <a:custGeom>
              <a:avLst/>
              <a:gdLst/>
              <a:ahLst/>
              <a:cxnLst/>
              <a:rect l="l" t="t" r="r" b="b"/>
              <a:pathLst>
                <a:path w="424" h="500" extrusionOk="0">
                  <a:moveTo>
                    <a:pt x="127" y="1"/>
                  </a:moveTo>
                  <a:cubicBezTo>
                    <a:pt x="95" y="1"/>
                    <a:pt x="64" y="14"/>
                    <a:pt x="41" y="41"/>
                  </a:cubicBezTo>
                  <a:cubicBezTo>
                    <a:pt x="0" y="87"/>
                    <a:pt x="0" y="157"/>
                    <a:pt x="41" y="209"/>
                  </a:cubicBezTo>
                  <a:cubicBezTo>
                    <a:pt x="70" y="238"/>
                    <a:pt x="116" y="267"/>
                    <a:pt x="99" y="319"/>
                  </a:cubicBezTo>
                  <a:cubicBezTo>
                    <a:pt x="104" y="417"/>
                    <a:pt x="186" y="498"/>
                    <a:pt x="284" y="498"/>
                  </a:cubicBezTo>
                  <a:cubicBezTo>
                    <a:pt x="289" y="499"/>
                    <a:pt x="294" y="499"/>
                    <a:pt x="298" y="499"/>
                  </a:cubicBezTo>
                  <a:cubicBezTo>
                    <a:pt x="340" y="499"/>
                    <a:pt x="379" y="477"/>
                    <a:pt x="400" y="440"/>
                  </a:cubicBezTo>
                  <a:cubicBezTo>
                    <a:pt x="423" y="406"/>
                    <a:pt x="412" y="359"/>
                    <a:pt x="383" y="330"/>
                  </a:cubicBezTo>
                  <a:cubicBezTo>
                    <a:pt x="330" y="296"/>
                    <a:pt x="313" y="226"/>
                    <a:pt x="348" y="174"/>
                  </a:cubicBezTo>
                  <a:cubicBezTo>
                    <a:pt x="371" y="133"/>
                    <a:pt x="342" y="93"/>
                    <a:pt x="307" y="70"/>
                  </a:cubicBezTo>
                  <a:cubicBezTo>
                    <a:pt x="267" y="52"/>
                    <a:pt x="232" y="41"/>
                    <a:pt x="197" y="23"/>
                  </a:cubicBezTo>
                  <a:cubicBezTo>
                    <a:pt x="175" y="8"/>
                    <a:pt x="150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 rot="708086">
              <a:off x="7743289" y="614839"/>
              <a:ext cx="54225" cy="95012"/>
            </a:xfrm>
            <a:custGeom>
              <a:avLst/>
              <a:gdLst/>
              <a:ahLst/>
              <a:cxnLst/>
              <a:rect l="l" t="t" r="r" b="b"/>
              <a:pathLst>
                <a:path w="343" h="601" extrusionOk="0">
                  <a:moveTo>
                    <a:pt x="161" y="0"/>
                  </a:moveTo>
                  <a:cubicBezTo>
                    <a:pt x="134" y="0"/>
                    <a:pt x="109" y="13"/>
                    <a:pt x="99" y="41"/>
                  </a:cubicBezTo>
                  <a:cubicBezTo>
                    <a:pt x="70" y="105"/>
                    <a:pt x="29" y="203"/>
                    <a:pt x="58" y="249"/>
                  </a:cubicBezTo>
                  <a:cubicBezTo>
                    <a:pt x="104" y="336"/>
                    <a:pt x="76" y="383"/>
                    <a:pt x="29" y="446"/>
                  </a:cubicBezTo>
                  <a:cubicBezTo>
                    <a:pt x="0" y="481"/>
                    <a:pt x="0" y="533"/>
                    <a:pt x="29" y="574"/>
                  </a:cubicBezTo>
                  <a:cubicBezTo>
                    <a:pt x="46" y="594"/>
                    <a:pt x="68" y="600"/>
                    <a:pt x="90" y="600"/>
                  </a:cubicBezTo>
                  <a:cubicBezTo>
                    <a:pt x="107" y="600"/>
                    <a:pt x="124" y="596"/>
                    <a:pt x="139" y="591"/>
                  </a:cubicBezTo>
                  <a:lnTo>
                    <a:pt x="168" y="580"/>
                  </a:lnTo>
                  <a:cubicBezTo>
                    <a:pt x="325" y="551"/>
                    <a:pt x="342" y="528"/>
                    <a:pt x="296" y="388"/>
                  </a:cubicBezTo>
                  <a:cubicBezTo>
                    <a:pt x="267" y="336"/>
                    <a:pt x="267" y="273"/>
                    <a:pt x="290" y="220"/>
                  </a:cubicBezTo>
                  <a:cubicBezTo>
                    <a:pt x="307" y="145"/>
                    <a:pt x="278" y="64"/>
                    <a:pt x="215" y="18"/>
                  </a:cubicBezTo>
                  <a:cubicBezTo>
                    <a:pt x="198" y="6"/>
                    <a:pt x="179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 rot="708086">
              <a:off x="7119941" y="1072623"/>
              <a:ext cx="75250" cy="11477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319" y="1"/>
                  </a:moveTo>
                  <a:cubicBezTo>
                    <a:pt x="244" y="7"/>
                    <a:pt x="220" y="59"/>
                    <a:pt x="215" y="128"/>
                  </a:cubicBezTo>
                  <a:cubicBezTo>
                    <a:pt x="215" y="169"/>
                    <a:pt x="238" y="215"/>
                    <a:pt x="186" y="250"/>
                  </a:cubicBezTo>
                  <a:cubicBezTo>
                    <a:pt x="122" y="285"/>
                    <a:pt x="122" y="343"/>
                    <a:pt x="134" y="407"/>
                  </a:cubicBezTo>
                  <a:cubicBezTo>
                    <a:pt x="134" y="441"/>
                    <a:pt x="151" y="488"/>
                    <a:pt x="110" y="499"/>
                  </a:cubicBezTo>
                  <a:cubicBezTo>
                    <a:pt x="0" y="540"/>
                    <a:pt x="64" y="627"/>
                    <a:pt x="47" y="690"/>
                  </a:cubicBezTo>
                  <a:cubicBezTo>
                    <a:pt x="47" y="708"/>
                    <a:pt x="58" y="725"/>
                    <a:pt x="76" y="725"/>
                  </a:cubicBezTo>
                  <a:cubicBezTo>
                    <a:pt x="87" y="725"/>
                    <a:pt x="105" y="719"/>
                    <a:pt x="110" y="702"/>
                  </a:cubicBezTo>
                  <a:cubicBezTo>
                    <a:pt x="128" y="644"/>
                    <a:pt x="174" y="598"/>
                    <a:pt x="232" y="580"/>
                  </a:cubicBezTo>
                  <a:cubicBezTo>
                    <a:pt x="278" y="557"/>
                    <a:pt x="302" y="505"/>
                    <a:pt x="296" y="453"/>
                  </a:cubicBezTo>
                  <a:cubicBezTo>
                    <a:pt x="290" y="412"/>
                    <a:pt x="284" y="372"/>
                    <a:pt x="284" y="325"/>
                  </a:cubicBezTo>
                  <a:cubicBezTo>
                    <a:pt x="446" y="291"/>
                    <a:pt x="475" y="239"/>
                    <a:pt x="435" y="99"/>
                  </a:cubicBezTo>
                  <a:cubicBezTo>
                    <a:pt x="417" y="42"/>
                    <a:pt x="394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 rot="708086">
              <a:off x="9473531" y="761246"/>
              <a:ext cx="75725" cy="83788"/>
            </a:xfrm>
            <a:custGeom>
              <a:avLst/>
              <a:gdLst/>
              <a:ahLst/>
              <a:cxnLst/>
              <a:rect l="l" t="t" r="r" b="b"/>
              <a:pathLst>
                <a:path w="479" h="530" extrusionOk="0">
                  <a:moveTo>
                    <a:pt x="159" y="0"/>
                  </a:moveTo>
                  <a:cubicBezTo>
                    <a:pt x="123" y="0"/>
                    <a:pt x="89" y="23"/>
                    <a:pt x="73" y="59"/>
                  </a:cubicBezTo>
                  <a:cubicBezTo>
                    <a:pt x="56" y="94"/>
                    <a:pt x="50" y="140"/>
                    <a:pt x="67" y="175"/>
                  </a:cubicBezTo>
                  <a:cubicBezTo>
                    <a:pt x="91" y="239"/>
                    <a:pt x="79" y="308"/>
                    <a:pt x="50" y="360"/>
                  </a:cubicBezTo>
                  <a:cubicBezTo>
                    <a:pt x="1" y="431"/>
                    <a:pt x="50" y="518"/>
                    <a:pt x="128" y="518"/>
                  </a:cubicBezTo>
                  <a:cubicBezTo>
                    <a:pt x="133" y="518"/>
                    <a:pt x="138" y="518"/>
                    <a:pt x="143" y="517"/>
                  </a:cubicBezTo>
                  <a:cubicBezTo>
                    <a:pt x="193" y="514"/>
                    <a:pt x="242" y="503"/>
                    <a:pt x="292" y="503"/>
                  </a:cubicBezTo>
                  <a:cubicBezTo>
                    <a:pt x="329" y="503"/>
                    <a:pt x="366" y="509"/>
                    <a:pt x="403" y="528"/>
                  </a:cubicBezTo>
                  <a:cubicBezTo>
                    <a:pt x="406" y="529"/>
                    <a:pt x="410" y="530"/>
                    <a:pt x="413" y="530"/>
                  </a:cubicBezTo>
                  <a:cubicBezTo>
                    <a:pt x="434" y="530"/>
                    <a:pt x="457" y="514"/>
                    <a:pt x="467" y="494"/>
                  </a:cubicBezTo>
                  <a:cubicBezTo>
                    <a:pt x="479" y="471"/>
                    <a:pt x="473" y="442"/>
                    <a:pt x="450" y="424"/>
                  </a:cubicBezTo>
                  <a:cubicBezTo>
                    <a:pt x="439" y="403"/>
                    <a:pt x="420" y="383"/>
                    <a:pt x="399" y="383"/>
                  </a:cubicBezTo>
                  <a:cubicBezTo>
                    <a:pt x="397" y="383"/>
                    <a:pt x="394" y="383"/>
                    <a:pt x="392" y="384"/>
                  </a:cubicBezTo>
                  <a:cubicBezTo>
                    <a:pt x="377" y="386"/>
                    <a:pt x="365" y="388"/>
                    <a:pt x="354" y="388"/>
                  </a:cubicBezTo>
                  <a:cubicBezTo>
                    <a:pt x="296" y="388"/>
                    <a:pt x="288" y="349"/>
                    <a:pt x="293" y="285"/>
                  </a:cubicBezTo>
                  <a:cubicBezTo>
                    <a:pt x="299" y="262"/>
                    <a:pt x="293" y="239"/>
                    <a:pt x="288" y="216"/>
                  </a:cubicBezTo>
                  <a:lnTo>
                    <a:pt x="241" y="65"/>
                  </a:lnTo>
                  <a:cubicBezTo>
                    <a:pt x="235" y="30"/>
                    <a:pt x="206" y="1"/>
                    <a:pt x="172" y="1"/>
                  </a:cubicBezTo>
                  <a:cubicBezTo>
                    <a:pt x="168" y="1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 rot="708086">
              <a:off x="9085477" y="524349"/>
              <a:ext cx="80784" cy="67662"/>
            </a:xfrm>
            <a:custGeom>
              <a:avLst/>
              <a:gdLst/>
              <a:ahLst/>
              <a:cxnLst/>
              <a:rect l="l" t="t" r="r" b="b"/>
              <a:pathLst>
                <a:path w="511" h="428" extrusionOk="0">
                  <a:moveTo>
                    <a:pt x="365" y="1"/>
                  </a:moveTo>
                  <a:cubicBezTo>
                    <a:pt x="315" y="1"/>
                    <a:pt x="276" y="48"/>
                    <a:pt x="227" y="151"/>
                  </a:cubicBezTo>
                  <a:cubicBezTo>
                    <a:pt x="186" y="141"/>
                    <a:pt x="152" y="136"/>
                    <a:pt x="124" y="136"/>
                  </a:cubicBezTo>
                  <a:cubicBezTo>
                    <a:pt x="57" y="136"/>
                    <a:pt x="25" y="166"/>
                    <a:pt x="12" y="227"/>
                  </a:cubicBezTo>
                  <a:cubicBezTo>
                    <a:pt x="1" y="325"/>
                    <a:pt x="64" y="412"/>
                    <a:pt x="157" y="424"/>
                  </a:cubicBezTo>
                  <a:cubicBezTo>
                    <a:pt x="170" y="426"/>
                    <a:pt x="182" y="428"/>
                    <a:pt x="192" y="428"/>
                  </a:cubicBezTo>
                  <a:cubicBezTo>
                    <a:pt x="247" y="428"/>
                    <a:pt x="268" y="388"/>
                    <a:pt x="273" y="290"/>
                  </a:cubicBezTo>
                  <a:cubicBezTo>
                    <a:pt x="327" y="316"/>
                    <a:pt x="362" y="329"/>
                    <a:pt x="389" y="329"/>
                  </a:cubicBezTo>
                  <a:cubicBezTo>
                    <a:pt x="417" y="329"/>
                    <a:pt x="435" y="314"/>
                    <a:pt x="453" y="285"/>
                  </a:cubicBezTo>
                  <a:cubicBezTo>
                    <a:pt x="511" y="186"/>
                    <a:pt x="487" y="47"/>
                    <a:pt x="412" y="12"/>
                  </a:cubicBezTo>
                  <a:cubicBezTo>
                    <a:pt x="395" y="5"/>
                    <a:pt x="38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 rot="708086">
              <a:off x="8513660" y="1841048"/>
              <a:ext cx="89004" cy="70192"/>
            </a:xfrm>
            <a:custGeom>
              <a:avLst/>
              <a:gdLst/>
              <a:ahLst/>
              <a:cxnLst/>
              <a:rect l="l" t="t" r="r" b="b"/>
              <a:pathLst>
                <a:path w="563" h="444" extrusionOk="0">
                  <a:moveTo>
                    <a:pt x="273" y="1"/>
                  </a:moveTo>
                  <a:cubicBezTo>
                    <a:pt x="162" y="1"/>
                    <a:pt x="70" y="88"/>
                    <a:pt x="58" y="198"/>
                  </a:cubicBezTo>
                  <a:cubicBezTo>
                    <a:pt x="64" y="233"/>
                    <a:pt x="52" y="267"/>
                    <a:pt x="35" y="296"/>
                  </a:cubicBezTo>
                  <a:cubicBezTo>
                    <a:pt x="6" y="325"/>
                    <a:pt x="0" y="372"/>
                    <a:pt x="29" y="406"/>
                  </a:cubicBezTo>
                  <a:cubicBezTo>
                    <a:pt x="49" y="430"/>
                    <a:pt x="80" y="443"/>
                    <a:pt x="111" y="443"/>
                  </a:cubicBezTo>
                  <a:cubicBezTo>
                    <a:pt x="125" y="443"/>
                    <a:pt x="138" y="441"/>
                    <a:pt x="151" y="435"/>
                  </a:cubicBezTo>
                  <a:cubicBezTo>
                    <a:pt x="249" y="418"/>
                    <a:pt x="278" y="360"/>
                    <a:pt x="244" y="279"/>
                  </a:cubicBezTo>
                  <a:cubicBezTo>
                    <a:pt x="238" y="250"/>
                    <a:pt x="197" y="233"/>
                    <a:pt x="244" y="204"/>
                  </a:cubicBezTo>
                  <a:cubicBezTo>
                    <a:pt x="259" y="194"/>
                    <a:pt x="278" y="183"/>
                    <a:pt x="298" y="183"/>
                  </a:cubicBezTo>
                  <a:cubicBezTo>
                    <a:pt x="315" y="183"/>
                    <a:pt x="332" y="191"/>
                    <a:pt x="348" y="215"/>
                  </a:cubicBezTo>
                  <a:cubicBezTo>
                    <a:pt x="354" y="233"/>
                    <a:pt x="371" y="256"/>
                    <a:pt x="394" y="273"/>
                  </a:cubicBezTo>
                  <a:cubicBezTo>
                    <a:pt x="409" y="284"/>
                    <a:pt x="427" y="289"/>
                    <a:pt x="445" y="289"/>
                  </a:cubicBezTo>
                  <a:cubicBezTo>
                    <a:pt x="477" y="289"/>
                    <a:pt x="509" y="273"/>
                    <a:pt x="527" y="244"/>
                  </a:cubicBezTo>
                  <a:cubicBezTo>
                    <a:pt x="551" y="209"/>
                    <a:pt x="562" y="151"/>
                    <a:pt x="516" y="140"/>
                  </a:cubicBezTo>
                  <a:cubicBezTo>
                    <a:pt x="446" y="117"/>
                    <a:pt x="377" y="70"/>
                    <a:pt x="325" y="12"/>
                  </a:cubicBezTo>
                  <a:cubicBezTo>
                    <a:pt x="319" y="1"/>
                    <a:pt x="290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 rot="708086">
              <a:off x="8259769" y="-32266"/>
              <a:ext cx="51537" cy="107501"/>
            </a:xfrm>
            <a:custGeom>
              <a:avLst/>
              <a:gdLst/>
              <a:ahLst/>
              <a:cxnLst/>
              <a:rect l="l" t="t" r="r" b="b"/>
              <a:pathLst>
                <a:path w="326" h="680" extrusionOk="0">
                  <a:moveTo>
                    <a:pt x="224" y="1"/>
                  </a:moveTo>
                  <a:cubicBezTo>
                    <a:pt x="186" y="1"/>
                    <a:pt x="158" y="33"/>
                    <a:pt x="140" y="69"/>
                  </a:cubicBezTo>
                  <a:cubicBezTo>
                    <a:pt x="70" y="196"/>
                    <a:pt x="1" y="318"/>
                    <a:pt x="64" y="486"/>
                  </a:cubicBezTo>
                  <a:cubicBezTo>
                    <a:pt x="53" y="561"/>
                    <a:pt x="93" y="636"/>
                    <a:pt x="163" y="665"/>
                  </a:cubicBezTo>
                  <a:cubicBezTo>
                    <a:pt x="179" y="675"/>
                    <a:pt x="197" y="679"/>
                    <a:pt x="215" y="679"/>
                  </a:cubicBezTo>
                  <a:cubicBezTo>
                    <a:pt x="242" y="679"/>
                    <a:pt x="270" y="669"/>
                    <a:pt x="290" y="648"/>
                  </a:cubicBezTo>
                  <a:cubicBezTo>
                    <a:pt x="325" y="619"/>
                    <a:pt x="308" y="590"/>
                    <a:pt x="290" y="555"/>
                  </a:cubicBezTo>
                  <a:cubicBezTo>
                    <a:pt x="227" y="434"/>
                    <a:pt x="180" y="306"/>
                    <a:pt x="290" y="184"/>
                  </a:cubicBezTo>
                  <a:cubicBezTo>
                    <a:pt x="296" y="167"/>
                    <a:pt x="302" y="155"/>
                    <a:pt x="308" y="138"/>
                  </a:cubicBezTo>
                  <a:cubicBezTo>
                    <a:pt x="319" y="86"/>
                    <a:pt x="319" y="34"/>
                    <a:pt x="261" y="11"/>
                  </a:cubicBezTo>
                  <a:cubicBezTo>
                    <a:pt x="248" y="4"/>
                    <a:pt x="235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 rot="708086">
              <a:off x="8868046" y="1024885"/>
              <a:ext cx="112718" cy="50431"/>
            </a:xfrm>
            <a:custGeom>
              <a:avLst/>
              <a:gdLst/>
              <a:ahLst/>
              <a:cxnLst/>
              <a:rect l="l" t="t" r="r" b="b"/>
              <a:pathLst>
                <a:path w="713" h="319" extrusionOk="0">
                  <a:moveTo>
                    <a:pt x="566" y="1"/>
                  </a:moveTo>
                  <a:cubicBezTo>
                    <a:pt x="531" y="1"/>
                    <a:pt x="500" y="11"/>
                    <a:pt x="487" y="35"/>
                  </a:cubicBezTo>
                  <a:cubicBezTo>
                    <a:pt x="458" y="86"/>
                    <a:pt x="429" y="106"/>
                    <a:pt x="397" y="106"/>
                  </a:cubicBezTo>
                  <a:cubicBezTo>
                    <a:pt x="371" y="106"/>
                    <a:pt x="344" y="93"/>
                    <a:pt x="313" y="75"/>
                  </a:cubicBezTo>
                  <a:cubicBezTo>
                    <a:pt x="296" y="58"/>
                    <a:pt x="272" y="49"/>
                    <a:pt x="249" y="49"/>
                  </a:cubicBezTo>
                  <a:cubicBezTo>
                    <a:pt x="226" y="49"/>
                    <a:pt x="203" y="58"/>
                    <a:pt x="186" y="75"/>
                  </a:cubicBezTo>
                  <a:cubicBezTo>
                    <a:pt x="173" y="88"/>
                    <a:pt x="160" y="93"/>
                    <a:pt x="147" y="93"/>
                  </a:cubicBezTo>
                  <a:cubicBezTo>
                    <a:pt x="130" y="93"/>
                    <a:pt x="112" y="85"/>
                    <a:pt x="93" y="75"/>
                  </a:cubicBezTo>
                  <a:cubicBezTo>
                    <a:pt x="84" y="69"/>
                    <a:pt x="73" y="65"/>
                    <a:pt x="62" y="65"/>
                  </a:cubicBezTo>
                  <a:cubicBezTo>
                    <a:pt x="43" y="65"/>
                    <a:pt x="25" y="75"/>
                    <a:pt x="18" y="93"/>
                  </a:cubicBezTo>
                  <a:cubicBezTo>
                    <a:pt x="0" y="122"/>
                    <a:pt x="0" y="156"/>
                    <a:pt x="18" y="180"/>
                  </a:cubicBezTo>
                  <a:cubicBezTo>
                    <a:pt x="26" y="201"/>
                    <a:pt x="47" y="213"/>
                    <a:pt x="67" y="213"/>
                  </a:cubicBezTo>
                  <a:cubicBezTo>
                    <a:pt x="74" y="213"/>
                    <a:pt x="81" y="211"/>
                    <a:pt x="87" y="208"/>
                  </a:cubicBezTo>
                  <a:cubicBezTo>
                    <a:pt x="103" y="201"/>
                    <a:pt x="119" y="184"/>
                    <a:pt x="135" y="184"/>
                  </a:cubicBezTo>
                  <a:cubicBezTo>
                    <a:pt x="142" y="184"/>
                    <a:pt x="149" y="188"/>
                    <a:pt x="157" y="197"/>
                  </a:cubicBezTo>
                  <a:cubicBezTo>
                    <a:pt x="203" y="261"/>
                    <a:pt x="284" y="237"/>
                    <a:pt x="336" y="290"/>
                  </a:cubicBezTo>
                  <a:cubicBezTo>
                    <a:pt x="364" y="309"/>
                    <a:pt x="397" y="318"/>
                    <a:pt x="430" y="318"/>
                  </a:cubicBezTo>
                  <a:cubicBezTo>
                    <a:pt x="445" y="318"/>
                    <a:pt x="461" y="316"/>
                    <a:pt x="475" y="313"/>
                  </a:cubicBezTo>
                  <a:cubicBezTo>
                    <a:pt x="487" y="307"/>
                    <a:pt x="498" y="307"/>
                    <a:pt x="510" y="301"/>
                  </a:cubicBezTo>
                  <a:cubicBezTo>
                    <a:pt x="585" y="255"/>
                    <a:pt x="614" y="156"/>
                    <a:pt x="695" y="110"/>
                  </a:cubicBezTo>
                  <a:cubicBezTo>
                    <a:pt x="713" y="104"/>
                    <a:pt x="707" y="64"/>
                    <a:pt x="684" y="46"/>
                  </a:cubicBezTo>
                  <a:cubicBezTo>
                    <a:pt x="658" y="17"/>
                    <a:pt x="60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 rot="708086">
              <a:off x="9462123" y="2380942"/>
              <a:ext cx="80625" cy="75251"/>
            </a:xfrm>
            <a:custGeom>
              <a:avLst/>
              <a:gdLst/>
              <a:ahLst/>
              <a:cxnLst/>
              <a:rect l="l" t="t" r="r" b="b"/>
              <a:pathLst>
                <a:path w="510" h="476" extrusionOk="0">
                  <a:moveTo>
                    <a:pt x="449" y="1"/>
                  </a:moveTo>
                  <a:cubicBezTo>
                    <a:pt x="436" y="1"/>
                    <a:pt x="422" y="4"/>
                    <a:pt x="406" y="12"/>
                  </a:cubicBezTo>
                  <a:cubicBezTo>
                    <a:pt x="377" y="29"/>
                    <a:pt x="348" y="52"/>
                    <a:pt x="325" y="76"/>
                  </a:cubicBezTo>
                  <a:cubicBezTo>
                    <a:pt x="285" y="116"/>
                    <a:pt x="227" y="139"/>
                    <a:pt x="169" y="139"/>
                  </a:cubicBezTo>
                  <a:cubicBezTo>
                    <a:pt x="165" y="139"/>
                    <a:pt x="160" y="138"/>
                    <a:pt x="156" y="138"/>
                  </a:cubicBezTo>
                  <a:cubicBezTo>
                    <a:pt x="119" y="138"/>
                    <a:pt x="80" y="160"/>
                    <a:pt x="65" y="191"/>
                  </a:cubicBezTo>
                  <a:cubicBezTo>
                    <a:pt x="1" y="290"/>
                    <a:pt x="93" y="464"/>
                    <a:pt x="209" y="475"/>
                  </a:cubicBezTo>
                  <a:cubicBezTo>
                    <a:pt x="250" y="475"/>
                    <a:pt x="302" y="464"/>
                    <a:pt x="302" y="417"/>
                  </a:cubicBezTo>
                  <a:cubicBezTo>
                    <a:pt x="308" y="342"/>
                    <a:pt x="366" y="307"/>
                    <a:pt x="412" y="261"/>
                  </a:cubicBezTo>
                  <a:cubicBezTo>
                    <a:pt x="464" y="215"/>
                    <a:pt x="493" y="151"/>
                    <a:pt x="505" y="76"/>
                  </a:cubicBezTo>
                  <a:cubicBezTo>
                    <a:pt x="509" y="29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 rot="708086">
              <a:off x="7186909" y="453930"/>
              <a:ext cx="66081" cy="91850"/>
            </a:xfrm>
            <a:custGeom>
              <a:avLst/>
              <a:gdLst/>
              <a:ahLst/>
              <a:cxnLst/>
              <a:rect l="l" t="t" r="r" b="b"/>
              <a:pathLst>
                <a:path w="418" h="581" extrusionOk="0">
                  <a:moveTo>
                    <a:pt x="169" y="0"/>
                  </a:moveTo>
                  <a:cubicBezTo>
                    <a:pt x="116" y="0"/>
                    <a:pt x="111" y="41"/>
                    <a:pt x="111" y="87"/>
                  </a:cubicBezTo>
                  <a:cubicBezTo>
                    <a:pt x="111" y="139"/>
                    <a:pt x="87" y="197"/>
                    <a:pt x="47" y="238"/>
                  </a:cubicBezTo>
                  <a:cubicBezTo>
                    <a:pt x="1" y="279"/>
                    <a:pt x="12" y="360"/>
                    <a:pt x="70" y="389"/>
                  </a:cubicBezTo>
                  <a:cubicBezTo>
                    <a:pt x="116" y="418"/>
                    <a:pt x="140" y="441"/>
                    <a:pt x="134" y="499"/>
                  </a:cubicBezTo>
                  <a:cubicBezTo>
                    <a:pt x="128" y="539"/>
                    <a:pt x="163" y="580"/>
                    <a:pt x="203" y="580"/>
                  </a:cubicBezTo>
                  <a:cubicBezTo>
                    <a:pt x="208" y="581"/>
                    <a:pt x="212" y="581"/>
                    <a:pt x="217" y="581"/>
                  </a:cubicBezTo>
                  <a:cubicBezTo>
                    <a:pt x="248" y="581"/>
                    <a:pt x="281" y="564"/>
                    <a:pt x="296" y="539"/>
                  </a:cubicBezTo>
                  <a:cubicBezTo>
                    <a:pt x="325" y="493"/>
                    <a:pt x="302" y="464"/>
                    <a:pt x="273" y="435"/>
                  </a:cubicBezTo>
                  <a:cubicBezTo>
                    <a:pt x="255" y="423"/>
                    <a:pt x="244" y="400"/>
                    <a:pt x="250" y="377"/>
                  </a:cubicBezTo>
                  <a:cubicBezTo>
                    <a:pt x="259" y="363"/>
                    <a:pt x="281" y="352"/>
                    <a:pt x="301" y="352"/>
                  </a:cubicBezTo>
                  <a:cubicBezTo>
                    <a:pt x="305" y="352"/>
                    <a:pt x="309" y="353"/>
                    <a:pt x="313" y="354"/>
                  </a:cubicBezTo>
                  <a:cubicBezTo>
                    <a:pt x="366" y="354"/>
                    <a:pt x="406" y="336"/>
                    <a:pt x="406" y="284"/>
                  </a:cubicBezTo>
                  <a:cubicBezTo>
                    <a:pt x="418" y="226"/>
                    <a:pt x="383" y="180"/>
                    <a:pt x="325" y="174"/>
                  </a:cubicBezTo>
                  <a:cubicBezTo>
                    <a:pt x="261" y="168"/>
                    <a:pt x="238" y="157"/>
                    <a:pt x="255" y="87"/>
                  </a:cubicBezTo>
                  <a:cubicBezTo>
                    <a:pt x="267" y="35"/>
                    <a:pt x="226" y="6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 rot="708086">
              <a:off x="9180928" y="-6886"/>
              <a:ext cx="54225" cy="88530"/>
            </a:xfrm>
            <a:custGeom>
              <a:avLst/>
              <a:gdLst/>
              <a:ahLst/>
              <a:cxnLst/>
              <a:rect l="l" t="t" r="r" b="b"/>
              <a:pathLst>
                <a:path w="343" h="560" extrusionOk="0">
                  <a:moveTo>
                    <a:pt x="239" y="1"/>
                  </a:moveTo>
                  <a:cubicBezTo>
                    <a:pt x="214" y="1"/>
                    <a:pt x="188" y="10"/>
                    <a:pt x="169" y="32"/>
                  </a:cubicBezTo>
                  <a:cubicBezTo>
                    <a:pt x="93" y="90"/>
                    <a:pt x="82" y="177"/>
                    <a:pt x="47" y="252"/>
                  </a:cubicBezTo>
                  <a:cubicBezTo>
                    <a:pt x="24" y="310"/>
                    <a:pt x="1" y="356"/>
                    <a:pt x="47" y="420"/>
                  </a:cubicBezTo>
                  <a:cubicBezTo>
                    <a:pt x="88" y="466"/>
                    <a:pt x="105" y="518"/>
                    <a:pt x="169" y="547"/>
                  </a:cubicBezTo>
                  <a:cubicBezTo>
                    <a:pt x="188" y="555"/>
                    <a:pt x="205" y="559"/>
                    <a:pt x="221" y="559"/>
                  </a:cubicBezTo>
                  <a:cubicBezTo>
                    <a:pt x="260" y="559"/>
                    <a:pt x="283" y="532"/>
                    <a:pt x="279" y="478"/>
                  </a:cubicBezTo>
                  <a:cubicBezTo>
                    <a:pt x="285" y="379"/>
                    <a:pt x="296" y="281"/>
                    <a:pt x="331" y="188"/>
                  </a:cubicBezTo>
                  <a:cubicBezTo>
                    <a:pt x="337" y="153"/>
                    <a:pt x="342" y="125"/>
                    <a:pt x="342" y="96"/>
                  </a:cubicBezTo>
                  <a:cubicBezTo>
                    <a:pt x="339" y="38"/>
                    <a:pt x="28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 rot="708086">
              <a:off x="9671539" y="1474137"/>
              <a:ext cx="93589" cy="74302"/>
            </a:xfrm>
            <a:custGeom>
              <a:avLst/>
              <a:gdLst/>
              <a:ahLst/>
              <a:cxnLst/>
              <a:rect l="l" t="t" r="r" b="b"/>
              <a:pathLst>
                <a:path w="592" h="470" extrusionOk="0">
                  <a:moveTo>
                    <a:pt x="81" y="0"/>
                  </a:moveTo>
                  <a:cubicBezTo>
                    <a:pt x="67" y="0"/>
                    <a:pt x="53" y="5"/>
                    <a:pt x="41" y="14"/>
                  </a:cubicBezTo>
                  <a:cubicBezTo>
                    <a:pt x="0" y="49"/>
                    <a:pt x="12" y="89"/>
                    <a:pt x="35" y="124"/>
                  </a:cubicBezTo>
                  <a:cubicBezTo>
                    <a:pt x="58" y="159"/>
                    <a:pt x="116" y="176"/>
                    <a:pt x="99" y="234"/>
                  </a:cubicBezTo>
                  <a:cubicBezTo>
                    <a:pt x="87" y="298"/>
                    <a:pt x="140" y="362"/>
                    <a:pt x="209" y="367"/>
                  </a:cubicBezTo>
                  <a:cubicBezTo>
                    <a:pt x="296" y="379"/>
                    <a:pt x="371" y="379"/>
                    <a:pt x="435" y="448"/>
                  </a:cubicBezTo>
                  <a:cubicBezTo>
                    <a:pt x="448" y="463"/>
                    <a:pt x="463" y="470"/>
                    <a:pt x="480" y="470"/>
                  </a:cubicBezTo>
                  <a:cubicBezTo>
                    <a:pt x="502" y="470"/>
                    <a:pt x="525" y="459"/>
                    <a:pt x="545" y="443"/>
                  </a:cubicBezTo>
                  <a:cubicBezTo>
                    <a:pt x="580" y="425"/>
                    <a:pt x="591" y="385"/>
                    <a:pt x="574" y="350"/>
                  </a:cubicBezTo>
                  <a:cubicBezTo>
                    <a:pt x="539" y="298"/>
                    <a:pt x="510" y="222"/>
                    <a:pt x="435" y="205"/>
                  </a:cubicBezTo>
                  <a:cubicBezTo>
                    <a:pt x="319" y="176"/>
                    <a:pt x="203" y="153"/>
                    <a:pt x="134" y="31"/>
                  </a:cubicBezTo>
                  <a:cubicBezTo>
                    <a:pt x="123" y="10"/>
                    <a:pt x="102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 rot="708086">
              <a:off x="8690562" y="40761"/>
              <a:ext cx="77938" cy="59442"/>
            </a:xfrm>
            <a:custGeom>
              <a:avLst/>
              <a:gdLst/>
              <a:ahLst/>
              <a:cxnLst/>
              <a:rect l="l" t="t" r="r" b="b"/>
              <a:pathLst>
                <a:path w="493" h="376" extrusionOk="0">
                  <a:moveTo>
                    <a:pt x="127" y="0"/>
                  </a:moveTo>
                  <a:cubicBezTo>
                    <a:pt x="120" y="0"/>
                    <a:pt x="113" y="1"/>
                    <a:pt x="105" y="2"/>
                  </a:cubicBezTo>
                  <a:cubicBezTo>
                    <a:pt x="29" y="14"/>
                    <a:pt x="12" y="66"/>
                    <a:pt x="0" y="135"/>
                  </a:cubicBezTo>
                  <a:cubicBezTo>
                    <a:pt x="6" y="193"/>
                    <a:pt x="24" y="251"/>
                    <a:pt x="53" y="303"/>
                  </a:cubicBezTo>
                  <a:cubicBezTo>
                    <a:pt x="63" y="345"/>
                    <a:pt x="83" y="364"/>
                    <a:pt x="109" y="364"/>
                  </a:cubicBezTo>
                  <a:cubicBezTo>
                    <a:pt x="127" y="364"/>
                    <a:pt x="147" y="355"/>
                    <a:pt x="168" y="338"/>
                  </a:cubicBezTo>
                  <a:cubicBezTo>
                    <a:pt x="184" y="327"/>
                    <a:pt x="194" y="308"/>
                    <a:pt x="212" y="308"/>
                  </a:cubicBezTo>
                  <a:cubicBezTo>
                    <a:pt x="222" y="308"/>
                    <a:pt x="234" y="313"/>
                    <a:pt x="250" y="327"/>
                  </a:cubicBezTo>
                  <a:cubicBezTo>
                    <a:pt x="280" y="360"/>
                    <a:pt x="314" y="375"/>
                    <a:pt x="346" y="375"/>
                  </a:cubicBezTo>
                  <a:cubicBezTo>
                    <a:pt x="393" y="375"/>
                    <a:pt x="436" y="342"/>
                    <a:pt x="464" y="280"/>
                  </a:cubicBezTo>
                  <a:cubicBezTo>
                    <a:pt x="493" y="234"/>
                    <a:pt x="487" y="176"/>
                    <a:pt x="447" y="141"/>
                  </a:cubicBezTo>
                  <a:cubicBezTo>
                    <a:pt x="429" y="117"/>
                    <a:pt x="400" y="103"/>
                    <a:pt x="370" y="103"/>
                  </a:cubicBezTo>
                  <a:cubicBezTo>
                    <a:pt x="350" y="103"/>
                    <a:pt x="330" y="110"/>
                    <a:pt x="313" y="124"/>
                  </a:cubicBezTo>
                  <a:cubicBezTo>
                    <a:pt x="290" y="135"/>
                    <a:pt x="273" y="153"/>
                    <a:pt x="244" y="170"/>
                  </a:cubicBezTo>
                  <a:cubicBezTo>
                    <a:pt x="232" y="135"/>
                    <a:pt x="226" y="112"/>
                    <a:pt x="221" y="89"/>
                  </a:cubicBezTo>
                  <a:cubicBezTo>
                    <a:pt x="205" y="38"/>
                    <a:pt x="181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 rot="708086">
              <a:off x="8050171" y="2546606"/>
              <a:ext cx="73511" cy="74776"/>
            </a:xfrm>
            <a:custGeom>
              <a:avLst/>
              <a:gdLst/>
              <a:ahLst/>
              <a:cxnLst/>
              <a:rect l="l" t="t" r="r" b="b"/>
              <a:pathLst>
                <a:path w="465" h="473" extrusionOk="0">
                  <a:moveTo>
                    <a:pt x="337" y="0"/>
                  </a:moveTo>
                  <a:cubicBezTo>
                    <a:pt x="320" y="0"/>
                    <a:pt x="300" y="12"/>
                    <a:pt x="273" y="34"/>
                  </a:cubicBezTo>
                  <a:cubicBezTo>
                    <a:pt x="180" y="109"/>
                    <a:pt x="105" y="196"/>
                    <a:pt x="36" y="289"/>
                  </a:cubicBezTo>
                  <a:cubicBezTo>
                    <a:pt x="12" y="318"/>
                    <a:pt x="1" y="353"/>
                    <a:pt x="1" y="388"/>
                  </a:cubicBezTo>
                  <a:cubicBezTo>
                    <a:pt x="6" y="436"/>
                    <a:pt x="43" y="473"/>
                    <a:pt x="90" y="473"/>
                  </a:cubicBezTo>
                  <a:cubicBezTo>
                    <a:pt x="98" y="473"/>
                    <a:pt x="108" y="471"/>
                    <a:pt x="117" y="469"/>
                  </a:cubicBezTo>
                  <a:cubicBezTo>
                    <a:pt x="134" y="463"/>
                    <a:pt x="146" y="457"/>
                    <a:pt x="157" y="445"/>
                  </a:cubicBezTo>
                  <a:cubicBezTo>
                    <a:pt x="192" y="411"/>
                    <a:pt x="221" y="382"/>
                    <a:pt x="250" y="341"/>
                  </a:cubicBezTo>
                  <a:cubicBezTo>
                    <a:pt x="261" y="327"/>
                    <a:pt x="271" y="322"/>
                    <a:pt x="279" y="322"/>
                  </a:cubicBezTo>
                  <a:cubicBezTo>
                    <a:pt x="305" y="322"/>
                    <a:pt x="319" y="373"/>
                    <a:pt x="344" y="373"/>
                  </a:cubicBezTo>
                  <a:cubicBezTo>
                    <a:pt x="347" y="373"/>
                    <a:pt x="350" y="372"/>
                    <a:pt x="354" y="370"/>
                  </a:cubicBezTo>
                  <a:cubicBezTo>
                    <a:pt x="366" y="359"/>
                    <a:pt x="377" y="353"/>
                    <a:pt x="389" y="341"/>
                  </a:cubicBezTo>
                  <a:cubicBezTo>
                    <a:pt x="459" y="266"/>
                    <a:pt x="464" y="150"/>
                    <a:pt x="406" y="69"/>
                  </a:cubicBezTo>
                  <a:cubicBezTo>
                    <a:pt x="380" y="22"/>
                    <a:pt x="36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 rot="708086">
              <a:off x="7812102" y="2009468"/>
              <a:ext cx="86000" cy="67979"/>
            </a:xfrm>
            <a:custGeom>
              <a:avLst/>
              <a:gdLst/>
              <a:ahLst/>
              <a:cxnLst/>
              <a:rect l="l" t="t" r="r" b="b"/>
              <a:pathLst>
                <a:path w="544" h="430" extrusionOk="0">
                  <a:moveTo>
                    <a:pt x="32" y="0"/>
                  </a:moveTo>
                  <a:cubicBezTo>
                    <a:pt x="9" y="0"/>
                    <a:pt x="0" y="27"/>
                    <a:pt x="5" y="57"/>
                  </a:cubicBezTo>
                  <a:cubicBezTo>
                    <a:pt x="5" y="86"/>
                    <a:pt x="10" y="109"/>
                    <a:pt x="28" y="127"/>
                  </a:cubicBezTo>
                  <a:cubicBezTo>
                    <a:pt x="86" y="167"/>
                    <a:pt x="115" y="243"/>
                    <a:pt x="103" y="312"/>
                  </a:cubicBezTo>
                  <a:cubicBezTo>
                    <a:pt x="103" y="358"/>
                    <a:pt x="138" y="399"/>
                    <a:pt x="190" y="405"/>
                  </a:cubicBezTo>
                  <a:cubicBezTo>
                    <a:pt x="260" y="412"/>
                    <a:pt x="330" y="429"/>
                    <a:pt x="402" y="429"/>
                  </a:cubicBezTo>
                  <a:cubicBezTo>
                    <a:pt x="448" y="429"/>
                    <a:pt x="495" y="422"/>
                    <a:pt x="543" y="399"/>
                  </a:cubicBezTo>
                  <a:lnTo>
                    <a:pt x="538" y="399"/>
                  </a:lnTo>
                  <a:cubicBezTo>
                    <a:pt x="532" y="347"/>
                    <a:pt x="497" y="312"/>
                    <a:pt x="451" y="306"/>
                  </a:cubicBezTo>
                  <a:cubicBezTo>
                    <a:pt x="375" y="301"/>
                    <a:pt x="335" y="283"/>
                    <a:pt x="381" y="196"/>
                  </a:cubicBezTo>
                  <a:cubicBezTo>
                    <a:pt x="416" y="127"/>
                    <a:pt x="387" y="104"/>
                    <a:pt x="317" y="86"/>
                  </a:cubicBezTo>
                  <a:cubicBezTo>
                    <a:pt x="231" y="75"/>
                    <a:pt x="144" y="51"/>
                    <a:pt x="63" y="11"/>
                  </a:cubicBezTo>
                  <a:cubicBezTo>
                    <a:pt x="51" y="3"/>
                    <a:pt x="41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 rot="708086">
              <a:off x="7561375" y="222205"/>
              <a:ext cx="85684" cy="63236"/>
            </a:xfrm>
            <a:custGeom>
              <a:avLst/>
              <a:gdLst/>
              <a:ahLst/>
              <a:cxnLst/>
              <a:rect l="l" t="t" r="r" b="b"/>
              <a:pathLst>
                <a:path w="542" h="400" extrusionOk="0">
                  <a:moveTo>
                    <a:pt x="448" y="0"/>
                  </a:moveTo>
                  <a:cubicBezTo>
                    <a:pt x="434" y="0"/>
                    <a:pt x="419" y="4"/>
                    <a:pt x="406" y="13"/>
                  </a:cubicBezTo>
                  <a:cubicBezTo>
                    <a:pt x="371" y="36"/>
                    <a:pt x="342" y="65"/>
                    <a:pt x="313" y="94"/>
                  </a:cubicBezTo>
                  <a:cubicBezTo>
                    <a:pt x="274" y="68"/>
                    <a:pt x="241" y="35"/>
                    <a:pt x="198" y="35"/>
                  </a:cubicBezTo>
                  <a:cubicBezTo>
                    <a:pt x="184" y="35"/>
                    <a:pt x="168" y="39"/>
                    <a:pt x="151" y="48"/>
                  </a:cubicBezTo>
                  <a:cubicBezTo>
                    <a:pt x="64" y="111"/>
                    <a:pt x="12" y="210"/>
                    <a:pt x="0" y="314"/>
                  </a:cubicBezTo>
                  <a:cubicBezTo>
                    <a:pt x="8" y="369"/>
                    <a:pt x="37" y="400"/>
                    <a:pt x="77" y="400"/>
                  </a:cubicBezTo>
                  <a:cubicBezTo>
                    <a:pt x="96" y="400"/>
                    <a:pt x="117" y="393"/>
                    <a:pt x="139" y="378"/>
                  </a:cubicBezTo>
                  <a:cubicBezTo>
                    <a:pt x="180" y="349"/>
                    <a:pt x="209" y="314"/>
                    <a:pt x="232" y="279"/>
                  </a:cubicBezTo>
                  <a:cubicBezTo>
                    <a:pt x="248" y="255"/>
                    <a:pt x="262" y="230"/>
                    <a:pt x="291" y="230"/>
                  </a:cubicBezTo>
                  <a:cubicBezTo>
                    <a:pt x="303" y="230"/>
                    <a:pt x="318" y="234"/>
                    <a:pt x="336" y="245"/>
                  </a:cubicBezTo>
                  <a:cubicBezTo>
                    <a:pt x="348" y="250"/>
                    <a:pt x="360" y="252"/>
                    <a:pt x="372" y="252"/>
                  </a:cubicBezTo>
                  <a:cubicBezTo>
                    <a:pt x="453" y="252"/>
                    <a:pt x="542" y="146"/>
                    <a:pt x="522" y="65"/>
                  </a:cubicBezTo>
                  <a:cubicBezTo>
                    <a:pt x="513" y="24"/>
                    <a:pt x="482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 rot="708086">
              <a:off x="8111048" y="716688"/>
              <a:ext cx="66081" cy="98016"/>
            </a:xfrm>
            <a:custGeom>
              <a:avLst/>
              <a:gdLst/>
              <a:ahLst/>
              <a:cxnLst/>
              <a:rect l="l" t="t" r="r" b="b"/>
              <a:pathLst>
                <a:path w="418" h="620" extrusionOk="0">
                  <a:moveTo>
                    <a:pt x="81" y="0"/>
                  </a:moveTo>
                  <a:cubicBezTo>
                    <a:pt x="65" y="0"/>
                    <a:pt x="49" y="8"/>
                    <a:pt x="35" y="21"/>
                  </a:cubicBezTo>
                  <a:cubicBezTo>
                    <a:pt x="0" y="45"/>
                    <a:pt x="0" y="85"/>
                    <a:pt x="23" y="114"/>
                  </a:cubicBezTo>
                  <a:cubicBezTo>
                    <a:pt x="41" y="131"/>
                    <a:pt x="58" y="137"/>
                    <a:pt x="70" y="155"/>
                  </a:cubicBezTo>
                  <a:cubicBezTo>
                    <a:pt x="110" y="213"/>
                    <a:pt x="215" y="259"/>
                    <a:pt x="128" y="357"/>
                  </a:cubicBezTo>
                  <a:cubicBezTo>
                    <a:pt x="110" y="381"/>
                    <a:pt x="116" y="415"/>
                    <a:pt x="139" y="433"/>
                  </a:cubicBezTo>
                  <a:cubicBezTo>
                    <a:pt x="174" y="473"/>
                    <a:pt x="203" y="520"/>
                    <a:pt x="220" y="572"/>
                  </a:cubicBezTo>
                  <a:cubicBezTo>
                    <a:pt x="231" y="602"/>
                    <a:pt x="263" y="619"/>
                    <a:pt x="294" y="619"/>
                  </a:cubicBezTo>
                  <a:cubicBezTo>
                    <a:pt x="298" y="619"/>
                    <a:pt x="303" y="619"/>
                    <a:pt x="307" y="618"/>
                  </a:cubicBezTo>
                  <a:cubicBezTo>
                    <a:pt x="348" y="606"/>
                    <a:pt x="365" y="572"/>
                    <a:pt x="359" y="531"/>
                  </a:cubicBezTo>
                  <a:cubicBezTo>
                    <a:pt x="325" y="473"/>
                    <a:pt x="342" y="404"/>
                    <a:pt x="400" y="369"/>
                  </a:cubicBezTo>
                  <a:cubicBezTo>
                    <a:pt x="417" y="357"/>
                    <a:pt x="406" y="323"/>
                    <a:pt x="400" y="282"/>
                  </a:cubicBezTo>
                  <a:cubicBezTo>
                    <a:pt x="388" y="224"/>
                    <a:pt x="348" y="172"/>
                    <a:pt x="290" y="149"/>
                  </a:cubicBezTo>
                  <a:cubicBezTo>
                    <a:pt x="226" y="120"/>
                    <a:pt x="157" y="102"/>
                    <a:pt x="128" y="27"/>
                  </a:cubicBezTo>
                  <a:cubicBezTo>
                    <a:pt x="116" y="9"/>
                    <a:pt x="99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 rot="708086">
              <a:off x="9264925" y="1219140"/>
              <a:ext cx="82681" cy="77148"/>
            </a:xfrm>
            <a:custGeom>
              <a:avLst/>
              <a:gdLst/>
              <a:ahLst/>
              <a:cxnLst/>
              <a:rect l="l" t="t" r="r" b="b"/>
              <a:pathLst>
                <a:path w="523" h="488" extrusionOk="0">
                  <a:moveTo>
                    <a:pt x="358" y="1"/>
                  </a:moveTo>
                  <a:cubicBezTo>
                    <a:pt x="343" y="1"/>
                    <a:pt x="328" y="4"/>
                    <a:pt x="314" y="11"/>
                  </a:cubicBezTo>
                  <a:cubicBezTo>
                    <a:pt x="273" y="34"/>
                    <a:pt x="256" y="87"/>
                    <a:pt x="267" y="133"/>
                  </a:cubicBezTo>
                  <a:cubicBezTo>
                    <a:pt x="279" y="168"/>
                    <a:pt x="296" y="202"/>
                    <a:pt x="331" y="231"/>
                  </a:cubicBezTo>
                  <a:cubicBezTo>
                    <a:pt x="366" y="272"/>
                    <a:pt x="343" y="295"/>
                    <a:pt x="296" y="295"/>
                  </a:cubicBezTo>
                  <a:cubicBezTo>
                    <a:pt x="233" y="301"/>
                    <a:pt x="169" y="301"/>
                    <a:pt x="99" y="301"/>
                  </a:cubicBezTo>
                  <a:cubicBezTo>
                    <a:pt x="47" y="307"/>
                    <a:pt x="1" y="330"/>
                    <a:pt x="1" y="394"/>
                  </a:cubicBezTo>
                  <a:cubicBezTo>
                    <a:pt x="1" y="452"/>
                    <a:pt x="41" y="481"/>
                    <a:pt x="99" y="486"/>
                  </a:cubicBezTo>
                  <a:cubicBezTo>
                    <a:pt x="108" y="487"/>
                    <a:pt x="117" y="488"/>
                    <a:pt x="127" y="488"/>
                  </a:cubicBezTo>
                  <a:cubicBezTo>
                    <a:pt x="171" y="488"/>
                    <a:pt x="218" y="477"/>
                    <a:pt x="262" y="457"/>
                  </a:cubicBezTo>
                  <a:cubicBezTo>
                    <a:pt x="271" y="458"/>
                    <a:pt x="281" y="458"/>
                    <a:pt x="290" y="458"/>
                  </a:cubicBezTo>
                  <a:cubicBezTo>
                    <a:pt x="373" y="458"/>
                    <a:pt x="450" y="431"/>
                    <a:pt x="424" y="301"/>
                  </a:cubicBezTo>
                  <a:cubicBezTo>
                    <a:pt x="424" y="289"/>
                    <a:pt x="430" y="284"/>
                    <a:pt x="435" y="278"/>
                  </a:cubicBezTo>
                  <a:cubicBezTo>
                    <a:pt x="482" y="255"/>
                    <a:pt x="522" y="231"/>
                    <a:pt x="511" y="174"/>
                  </a:cubicBezTo>
                  <a:cubicBezTo>
                    <a:pt x="499" y="127"/>
                    <a:pt x="470" y="81"/>
                    <a:pt x="435" y="40"/>
                  </a:cubicBezTo>
                  <a:cubicBezTo>
                    <a:pt x="419" y="16"/>
                    <a:pt x="390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 rot="708086">
              <a:off x="7511420" y="1012988"/>
              <a:ext cx="68769" cy="77306"/>
            </a:xfrm>
            <a:custGeom>
              <a:avLst/>
              <a:gdLst/>
              <a:ahLst/>
              <a:cxnLst/>
              <a:rect l="l" t="t" r="r" b="b"/>
              <a:pathLst>
                <a:path w="435" h="489" extrusionOk="0">
                  <a:moveTo>
                    <a:pt x="293" y="0"/>
                  </a:moveTo>
                  <a:cubicBezTo>
                    <a:pt x="260" y="0"/>
                    <a:pt x="241" y="34"/>
                    <a:pt x="232" y="65"/>
                  </a:cubicBezTo>
                  <a:cubicBezTo>
                    <a:pt x="216" y="110"/>
                    <a:pt x="193" y="135"/>
                    <a:pt x="159" y="135"/>
                  </a:cubicBezTo>
                  <a:cubicBezTo>
                    <a:pt x="145" y="135"/>
                    <a:pt x="129" y="131"/>
                    <a:pt x="111" y="123"/>
                  </a:cubicBezTo>
                  <a:cubicBezTo>
                    <a:pt x="106" y="122"/>
                    <a:pt x="102" y="122"/>
                    <a:pt x="98" y="122"/>
                  </a:cubicBezTo>
                  <a:cubicBezTo>
                    <a:pt x="63" y="122"/>
                    <a:pt x="35" y="144"/>
                    <a:pt x="35" y="181"/>
                  </a:cubicBezTo>
                  <a:cubicBezTo>
                    <a:pt x="29" y="233"/>
                    <a:pt x="24" y="291"/>
                    <a:pt x="12" y="343"/>
                  </a:cubicBezTo>
                  <a:cubicBezTo>
                    <a:pt x="0" y="378"/>
                    <a:pt x="24" y="418"/>
                    <a:pt x="58" y="424"/>
                  </a:cubicBezTo>
                  <a:cubicBezTo>
                    <a:pt x="62" y="425"/>
                    <a:pt x="66" y="425"/>
                    <a:pt x="70" y="425"/>
                  </a:cubicBezTo>
                  <a:cubicBezTo>
                    <a:pt x="96" y="425"/>
                    <a:pt x="124" y="409"/>
                    <a:pt x="134" y="389"/>
                  </a:cubicBezTo>
                  <a:cubicBezTo>
                    <a:pt x="157" y="354"/>
                    <a:pt x="145" y="308"/>
                    <a:pt x="186" y="285"/>
                  </a:cubicBezTo>
                  <a:cubicBezTo>
                    <a:pt x="261" y="314"/>
                    <a:pt x="215" y="366"/>
                    <a:pt x="209" y="412"/>
                  </a:cubicBezTo>
                  <a:cubicBezTo>
                    <a:pt x="203" y="447"/>
                    <a:pt x="226" y="482"/>
                    <a:pt x="267" y="488"/>
                  </a:cubicBezTo>
                  <a:cubicBezTo>
                    <a:pt x="272" y="488"/>
                    <a:pt x="276" y="489"/>
                    <a:pt x="281" y="489"/>
                  </a:cubicBezTo>
                  <a:cubicBezTo>
                    <a:pt x="322" y="489"/>
                    <a:pt x="359" y="466"/>
                    <a:pt x="354" y="430"/>
                  </a:cubicBezTo>
                  <a:cubicBezTo>
                    <a:pt x="336" y="325"/>
                    <a:pt x="383" y="244"/>
                    <a:pt x="418" y="157"/>
                  </a:cubicBezTo>
                  <a:cubicBezTo>
                    <a:pt x="435" y="82"/>
                    <a:pt x="389" y="47"/>
                    <a:pt x="331" y="13"/>
                  </a:cubicBezTo>
                  <a:cubicBezTo>
                    <a:pt x="316" y="4"/>
                    <a:pt x="304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 rot="708086">
              <a:off x="6678294" y="353697"/>
              <a:ext cx="86159" cy="67504"/>
            </a:xfrm>
            <a:custGeom>
              <a:avLst/>
              <a:gdLst/>
              <a:ahLst/>
              <a:cxnLst/>
              <a:rect l="l" t="t" r="r" b="b"/>
              <a:pathLst>
                <a:path w="545" h="427" extrusionOk="0">
                  <a:moveTo>
                    <a:pt x="439" y="0"/>
                  </a:moveTo>
                  <a:cubicBezTo>
                    <a:pt x="418" y="0"/>
                    <a:pt x="397" y="5"/>
                    <a:pt x="377" y="9"/>
                  </a:cubicBezTo>
                  <a:lnTo>
                    <a:pt x="377" y="3"/>
                  </a:lnTo>
                  <a:cubicBezTo>
                    <a:pt x="359" y="73"/>
                    <a:pt x="348" y="137"/>
                    <a:pt x="348" y="206"/>
                  </a:cubicBezTo>
                  <a:cubicBezTo>
                    <a:pt x="345" y="207"/>
                    <a:pt x="342" y="207"/>
                    <a:pt x="339" y="207"/>
                  </a:cubicBezTo>
                  <a:cubicBezTo>
                    <a:pt x="299" y="207"/>
                    <a:pt x="282" y="170"/>
                    <a:pt x="255" y="154"/>
                  </a:cubicBezTo>
                  <a:cubicBezTo>
                    <a:pt x="239" y="144"/>
                    <a:pt x="223" y="136"/>
                    <a:pt x="207" y="136"/>
                  </a:cubicBezTo>
                  <a:cubicBezTo>
                    <a:pt x="195" y="136"/>
                    <a:pt x="184" y="141"/>
                    <a:pt x="174" y="154"/>
                  </a:cubicBezTo>
                  <a:cubicBezTo>
                    <a:pt x="151" y="177"/>
                    <a:pt x="139" y="212"/>
                    <a:pt x="116" y="235"/>
                  </a:cubicBezTo>
                  <a:cubicBezTo>
                    <a:pt x="110" y="247"/>
                    <a:pt x="87" y="247"/>
                    <a:pt x="75" y="253"/>
                  </a:cubicBezTo>
                  <a:cubicBezTo>
                    <a:pt x="29" y="270"/>
                    <a:pt x="0" y="322"/>
                    <a:pt x="23" y="363"/>
                  </a:cubicBezTo>
                  <a:cubicBezTo>
                    <a:pt x="37" y="400"/>
                    <a:pt x="70" y="426"/>
                    <a:pt x="106" y="426"/>
                  </a:cubicBezTo>
                  <a:cubicBezTo>
                    <a:pt x="115" y="426"/>
                    <a:pt x="124" y="424"/>
                    <a:pt x="133" y="421"/>
                  </a:cubicBezTo>
                  <a:cubicBezTo>
                    <a:pt x="214" y="374"/>
                    <a:pt x="336" y="426"/>
                    <a:pt x="388" y="316"/>
                  </a:cubicBezTo>
                  <a:cubicBezTo>
                    <a:pt x="394" y="305"/>
                    <a:pt x="403" y="302"/>
                    <a:pt x="412" y="302"/>
                  </a:cubicBezTo>
                  <a:cubicBezTo>
                    <a:pt x="422" y="302"/>
                    <a:pt x="432" y="305"/>
                    <a:pt x="440" y="305"/>
                  </a:cubicBezTo>
                  <a:cubicBezTo>
                    <a:pt x="446" y="306"/>
                    <a:pt x="452" y="307"/>
                    <a:pt x="459" y="307"/>
                  </a:cubicBezTo>
                  <a:cubicBezTo>
                    <a:pt x="477" y="307"/>
                    <a:pt x="497" y="300"/>
                    <a:pt x="510" y="287"/>
                  </a:cubicBezTo>
                  <a:cubicBezTo>
                    <a:pt x="539" y="212"/>
                    <a:pt x="545" y="125"/>
                    <a:pt x="521" y="50"/>
                  </a:cubicBezTo>
                  <a:cubicBezTo>
                    <a:pt x="500" y="11"/>
                    <a:pt x="471" y="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 rot="708086">
              <a:off x="8742462" y="540441"/>
              <a:ext cx="68769" cy="85052"/>
            </a:xfrm>
            <a:custGeom>
              <a:avLst/>
              <a:gdLst/>
              <a:ahLst/>
              <a:cxnLst/>
              <a:rect l="l" t="t" r="r" b="b"/>
              <a:pathLst>
                <a:path w="435" h="538" extrusionOk="0">
                  <a:moveTo>
                    <a:pt x="317" y="0"/>
                  </a:moveTo>
                  <a:cubicBezTo>
                    <a:pt x="312" y="0"/>
                    <a:pt x="307" y="0"/>
                    <a:pt x="302" y="1"/>
                  </a:cubicBezTo>
                  <a:cubicBezTo>
                    <a:pt x="226" y="13"/>
                    <a:pt x="168" y="71"/>
                    <a:pt x="163" y="140"/>
                  </a:cubicBezTo>
                  <a:cubicBezTo>
                    <a:pt x="157" y="192"/>
                    <a:pt x="128" y="233"/>
                    <a:pt x="87" y="262"/>
                  </a:cubicBezTo>
                  <a:cubicBezTo>
                    <a:pt x="29" y="302"/>
                    <a:pt x="0" y="372"/>
                    <a:pt x="12" y="441"/>
                  </a:cubicBezTo>
                  <a:cubicBezTo>
                    <a:pt x="24" y="488"/>
                    <a:pt x="35" y="528"/>
                    <a:pt x="81" y="534"/>
                  </a:cubicBezTo>
                  <a:cubicBezTo>
                    <a:pt x="89" y="536"/>
                    <a:pt x="96" y="537"/>
                    <a:pt x="103" y="537"/>
                  </a:cubicBezTo>
                  <a:cubicBezTo>
                    <a:pt x="135" y="537"/>
                    <a:pt x="166" y="515"/>
                    <a:pt x="180" y="482"/>
                  </a:cubicBezTo>
                  <a:cubicBezTo>
                    <a:pt x="209" y="401"/>
                    <a:pt x="267" y="337"/>
                    <a:pt x="342" y="302"/>
                  </a:cubicBezTo>
                  <a:cubicBezTo>
                    <a:pt x="360" y="285"/>
                    <a:pt x="371" y="273"/>
                    <a:pt x="383" y="250"/>
                  </a:cubicBezTo>
                  <a:cubicBezTo>
                    <a:pt x="423" y="192"/>
                    <a:pt x="435" y="117"/>
                    <a:pt x="400" y="53"/>
                  </a:cubicBezTo>
                  <a:cubicBezTo>
                    <a:pt x="385" y="18"/>
                    <a:pt x="35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 rot="708086">
              <a:off x="7918172" y="835053"/>
              <a:ext cx="87739" cy="74144"/>
            </a:xfrm>
            <a:custGeom>
              <a:avLst/>
              <a:gdLst/>
              <a:ahLst/>
              <a:cxnLst/>
              <a:rect l="l" t="t" r="r" b="b"/>
              <a:pathLst>
                <a:path w="555" h="469" extrusionOk="0">
                  <a:moveTo>
                    <a:pt x="428" y="1"/>
                  </a:moveTo>
                  <a:cubicBezTo>
                    <a:pt x="420" y="1"/>
                    <a:pt x="412" y="1"/>
                    <a:pt x="404" y="1"/>
                  </a:cubicBezTo>
                  <a:cubicBezTo>
                    <a:pt x="334" y="7"/>
                    <a:pt x="299" y="42"/>
                    <a:pt x="294" y="117"/>
                  </a:cubicBezTo>
                  <a:cubicBezTo>
                    <a:pt x="282" y="227"/>
                    <a:pt x="236" y="256"/>
                    <a:pt x="126" y="256"/>
                  </a:cubicBezTo>
                  <a:cubicBezTo>
                    <a:pt x="122" y="256"/>
                    <a:pt x="118" y="256"/>
                    <a:pt x="114" y="256"/>
                  </a:cubicBezTo>
                  <a:cubicBezTo>
                    <a:pt x="72" y="256"/>
                    <a:pt x="38" y="283"/>
                    <a:pt x="27" y="326"/>
                  </a:cubicBezTo>
                  <a:cubicBezTo>
                    <a:pt x="1" y="408"/>
                    <a:pt x="66" y="469"/>
                    <a:pt x="133" y="469"/>
                  </a:cubicBezTo>
                  <a:cubicBezTo>
                    <a:pt x="170" y="469"/>
                    <a:pt x="207" y="450"/>
                    <a:pt x="230" y="407"/>
                  </a:cubicBezTo>
                  <a:cubicBezTo>
                    <a:pt x="248" y="361"/>
                    <a:pt x="273" y="330"/>
                    <a:pt x="314" y="330"/>
                  </a:cubicBezTo>
                  <a:cubicBezTo>
                    <a:pt x="326" y="330"/>
                    <a:pt x="338" y="333"/>
                    <a:pt x="351" y="337"/>
                  </a:cubicBezTo>
                  <a:cubicBezTo>
                    <a:pt x="404" y="297"/>
                    <a:pt x="479" y="303"/>
                    <a:pt x="519" y="262"/>
                  </a:cubicBezTo>
                  <a:cubicBezTo>
                    <a:pt x="554" y="216"/>
                    <a:pt x="508" y="175"/>
                    <a:pt x="514" y="129"/>
                  </a:cubicBezTo>
                  <a:cubicBezTo>
                    <a:pt x="514" y="123"/>
                    <a:pt x="514" y="123"/>
                    <a:pt x="514" y="117"/>
                  </a:cubicBezTo>
                  <a:cubicBezTo>
                    <a:pt x="519" y="28"/>
                    <a:pt x="500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 rot="708086">
              <a:off x="9061114" y="243067"/>
              <a:ext cx="73353" cy="92799"/>
            </a:xfrm>
            <a:custGeom>
              <a:avLst/>
              <a:gdLst/>
              <a:ahLst/>
              <a:cxnLst/>
              <a:rect l="l" t="t" r="r" b="b"/>
              <a:pathLst>
                <a:path w="464" h="587" extrusionOk="0">
                  <a:moveTo>
                    <a:pt x="93" y="1"/>
                  </a:moveTo>
                  <a:cubicBezTo>
                    <a:pt x="81" y="1"/>
                    <a:pt x="67" y="7"/>
                    <a:pt x="53" y="22"/>
                  </a:cubicBezTo>
                  <a:cubicBezTo>
                    <a:pt x="1" y="80"/>
                    <a:pt x="6" y="225"/>
                    <a:pt x="76" y="265"/>
                  </a:cubicBezTo>
                  <a:cubicBezTo>
                    <a:pt x="151" y="300"/>
                    <a:pt x="198" y="387"/>
                    <a:pt x="174" y="474"/>
                  </a:cubicBezTo>
                  <a:cubicBezTo>
                    <a:pt x="163" y="514"/>
                    <a:pt x="180" y="555"/>
                    <a:pt x="215" y="578"/>
                  </a:cubicBezTo>
                  <a:cubicBezTo>
                    <a:pt x="228" y="584"/>
                    <a:pt x="241" y="586"/>
                    <a:pt x="254" y="586"/>
                  </a:cubicBezTo>
                  <a:cubicBezTo>
                    <a:pt x="280" y="586"/>
                    <a:pt x="305" y="575"/>
                    <a:pt x="325" y="555"/>
                  </a:cubicBezTo>
                  <a:cubicBezTo>
                    <a:pt x="366" y="526"/>
                    <a:pt x="394" y="491"/>
                    <a:pt x="418" y="451"/>
                  </a:cubicBezTo>
                  <a:cubicBezTo>
                    <a:pt x="464" y="375"/>
                    <a:pt x="458" y="358"/>
                    <a:pt x="389" y="288"/>
                  </a:cubicBezTo>
                  <a:cubicBezTo>
                    <a:pt x="350" y="241"/>
                    <a:pt x="292" y="216"/>
                    <a:pt x="231" y="216"/>
                  </a:cubicBezTo>
                  <a:cubicBezTo>
                    <a:pt x="210" y="216"/>
                    <a:pt x="189" y="219"/>
                    <a:pt x="169" y="225"/>
                  </a:cubicBezTo>
                  <a:cubicBezTo>
                    <a:pt x="169" y="184"/>
                    <a:pt x="169" y="155"/>
                    <a:pt x="157" y="120"/>
                  </a:cubicBezTo>
                  <a:cubicBezTo>
                    <a:pt x="157" y="91"/>
                    <a:pt x="151" y="62"/>
                    <a:pt x="140" y="33"/>
                  </a:cubicBezTo>
                  <a:cubicBezTo>
                    <a:pt x="126" y="13"/>
                    <a:pt x="111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 rot="708086">
              <a:off x="8143685" y="997937"/>
              <a:ext cx="53276" cy="90585"/>
            </a:xfrm>
            <a:custGeom>
              <a:avLst/>
              <a:gdLst/>
              <a:ahLst/>
              <a:cxnLst/>
              <a:rect l="l" t="t" r="r" b="b"/>
              <a:pathLst>
                <a:path w="337" h="573" extrusionOk="0">
                  <a:moveTo>
                    <a:pt x="124" y="1"/>
                  </a:moveTo>
                  <a:cubicBezTo>
                    <a:pt x="106" y="1"/>
                    <a:pt x="86" y="12"/>
                    <a:pt x="70" y="28"/>
                  </a:cubicBezTo>
                  <a:cubicBezTo>
                    <a:pt x="23" y="69"/>
                    <a:pt x="6" y="132"/>
                    <a:pt x="23" y="190"/>
                  </a:cubicBezTo>
                  <a:cubicBezTo>
                    <a:pt x="41" y="283"/>
                    <a:pt x="81" y="370"/>
                    <a:pt x="23" y="468"/>
                  </a:cubicBezTo>
                  <a:cubicBezTo>
                    <a:pt x="0" y="509"/>
                    <a:pt x="29" y="555"/>
                    <a:pt x="81" y="567"/>
                  </a:cubicBezTo>
                  <a:cubicBezTo>
                    <a:pt x="91" y="570"/>
                    <a:pt x="100" y="572"/>
                    <a:pt x="109" y="572"/>
                  </a:cubicBezTo>
                  <a:cubicBezTo>
                    <a:pt x="147" y="572"/>
                    <a:pt x="182" y="546"/>
                    <a:pt x="191" y="509"/>
                  </a:cubicBezTo>
                  <a:cubicBezTo>
                    <a:pt x="197" y="434"/>
                    <a:pt x="238" y="364"/>
                    <a:pt x="307" y="329"/>
                  </a:cubicBezTo>
                  <a:cubicBezTo>
                    <a:pt x="336" y="312"/>
                    <a:pt x="330" y="277"/>
                    <a:pt x="325" y="243"/>
                  </a:cubicBezTo>
                  <a:cubicBezTo>
                    <a:pt x="319" y="237"/>
                    <a:pt x="319" y="225"/>
                    <a:pt x="313" y="219"/>
                  </a:cubicBezTo>
                  <a:cubicBezTo>
                    <a:pt x="249" y="161"/>
                    <a:pt x="197" y="98"/>
                    <a:pt x="157" y="22"/>
                  </a:cubicBezTo>
                  <a:cubicBezTo>
                    <a:pt x="149" y="7"/>
                    <a:pt x="137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 rot="708086">
              <a:off x="8936447" y="923564"/>
              <a:ext cx="63236" cy="67820"/>
            </a:xfrm>
            <a:custGeom>
              <a:avLst/>
              <a:gdLst/>
              <a:ahLst/>
              <a:cxnLst/>
              <a:rect l="l" t="t" r="r" b="b"/>
              <a:pathLst>
                <a:path w="400" h="429" extrusionOk="0">
                  <a:moveTo>
                    <a:pt x="165" y="0"/>
                  </a:moveTo>
                  <a:cubicBezTo>
                    <a:pt x="160" y="0"/>
                    <a:pt x="156" y="1"/>
                    <a:pt x="151" y="1"/>
                  </a:cubicBezTo>
                  <a:cubicBezTo>
                    <a:pt x="99" y="7"/>
                    <a:pt x="58" y="53"/>
                    <a:pt x="58" y="111"/>
                  </a:cubicBezTo>
                  <a:cubicBezTo>
                    <a:pt x="58" y="175"/>
                    <a:pt x="41" y="239"/>
                    <a:pt x="18" y="297"/>
                  </a:cubicBezTo>
                  <a:cubicBezTo>
                    <a:pt x="0" y="343"/>
                    <a:pt x="18" y="389"/>
                    <a:pt x="64" y="413"/>
                  </a:cubicBezTo>
                  <a:cubicBezTo>
                    <a:pt x="77" y="424"/>
                    <a:pt x="93" y="429"/>
                    <a:pt x="110" y="429"/>
                  </a:cubicBezTo>
                  <a:cubicBezTo>
                    <a:pt x="137" y="429"/>
                    <a:pt x="165" y="415"/>
                    <a:pt x="180" y="389"/>
                  </a:cubicBezTo>
                  <a:cubicBezTo>
                    <a:pt x="199" y="364"/>
                    <a:pt x="214" y="349"/>
                    <a:pt x="232" y="349"/>
                  </a:cubicBezTo>
                  <a:cubicBezTo>
                    <a:pt x="247" y="349"/>
                    <a:pt x="263" y="360"/>
                    <a:pt x="284" y="384"/>
                  </a:cubicBezTo>
                  <a:cubicBezTo>
                    <a:pt x="293" y="394"/>
                    <a:pt x="304" y="399"/>
                    <a:pt x="316" y="399"/>
                  </a:cubicBezTo>
                  <a:cubicBezTo>
                    <a:pt x="336" y="399"/>
                    <a:pt x="359" y="387"/>
                    <a:pt x="377" y="372"/>
                  </a:cubicBezTo>
                  <a:cubicBezTo>
                    <a:pt x="394" y="361"/>
                    <a:pt x="400" y="337"/>
                    <a:pt x="394" y="314"/>
                  </a:cubicBezTo>
                  <a:cubicBezTo>
                    <a:pt x="319" y="256"/>
                    <a:pt x="330" y="135"/>
                    <a:pt x="267" y="59"/>
                  </a:cubicBezTo>
                  <a:cubicBezTo>
                    <a:pt x="241" y="23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 rot="708086">
              <a:off x="7821387" y="1179511"/>
              <a:ext cx="101809" cy="58019"/>
            </a:xfrm>
            <a:custGeom>
              <a:avLst/>
              <a:gdLst/>
              <a:ahLst/>
              <a:cxnLst/>
              <a:rect l="l" t="t" r="r" b="b"/>
              <a:pathLst>
                <a:path w="644" h="367" extrusionOk="0">
                  <a:moveTo>
                    <a:pt x="140" y="1"/>
                  </a:moveTo>
                  <a:cubicBezTo>
                    <a:pt x="118" y="1"/>
                    <a:pt x="96" y="6"/>
                    <a:pt x="76" y="17"/>
                  </a:cubicBezTo>
                  <a:lnTo>
                    <a:pt x="65" y="17"/>
                  </a:lnTo>
                  <a:cubicBezTo>
                    <a:pt x="1" y="173"/>
                    <a:pt x="18" y="202"/>
                    <a:pt x="186" y="237"/>
                  </a:cubicBezTo>
                  <a:cubicBezTo>
                    <a:pt x="215" y="237"/>
                    <a:pt x="244" y="254"/>
                    <a:pt x="267" y="272"/>
                  </a:cubicBezTo>
                  <a:cubicBezTo>
                    <a:pt x="302" y="302"/>
                    <a:pt x="347" y="318"/>
                    <a:pt x="394" y="318"/>
                  </a:cubicBezTo>
                  <a:cubicBezTo>
                    <a:pt x="417" y="318"/>
                    <a:pt x="441" y="314"/>
                    <a:pt x="464" y="306"/>
                  </a:cubicBezTo>
                  <a:cubicBezTo>
                    <a:pt x="477" y="301"/>
                    <a:pt x="490" y="297"/>
                    <a:pt x="501" y="297"/>
                  </a:cubicBezTo>
                  <a:cubicBezTo>
                    <a:pt x="516" y="297"/>
                    <a:pt x="530" y="304"/>
                    <a:pt x="540" y="324"/>
                  </a:cubicBezTo>
                  <a:cubicBezTo>
                    <a:pt x="549" y="343"/>
                    <a:pt x="559" y="367"/>
                    <a:pt x="579" y="367"/>
                  </a:cubicBezTo>
                  <a:cubicBezTo>
                    <a:pt x="583" y="367"/>
                    <a:pt x="587" y="366"/>
                    <a:pt x="592" y="364"/>
                  </a:cubicBezTo>
                  <a:cubicBezTo>
                    <a:pt x="627" y="358"/>
                    <a:pt x="644" y="324"/>
                    <a:pt x="632" y="295"/>
                  </a:cubicBezTo>
                  <a:cubicBezTo>
                    <a:pt x="621" y="237"/>
                    <a:pt x="644" y="173"/>
                    <a:pt x="592" y="115"/>
                  </a:cubicBezTo>
                  <a:cubicBezTo>
                    <a:pt x="562" y="130"/>
                    <a:pt x="549" y="184"/>
                    <a:pt x="506" y="184"/>
                  </a:cubicBezTo>
                  <a:cubicBezTo>
                    <a:pt x="499" y="184"/>
                    <a:pt x="491" y="182"/>
                    <a:pt x="482" y="179"/>
                  </a:cubicBezTo>
                  <a:cubicBezTo>
                    <a:pt x="406" y="150"/>
                    <a:pt x="314" y="150"/>
                    <a:pt x="262" y="69"/>
                  </a:cubicBezTo>
                  <a:cubicBezTo>
                    <a:pt x="234" y="25"/>
                    <a:pt x="187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 rot="708086">
              <a:off x="7969469" y="143287"/>
              <a:ext cx="60548" cy="118251"/>
            </a:xfrm>
            <a:custGeom>
              <a:avLst/>
              <a:gdLst/>
              <a:ahLst/>
              <a:cxnLst/>
              <a:rect l="l" t="t" r="r" b="b"/>
              <a:pathLst>
                <a:path w="383" h="748" extrusionOk="0">
                  <a:moveTo>
                    <a:pt x="68" y="0"/>
                  </a:moveTo>
                  <a:cubicBezTo>
                    <a:pt x="46" y="0"/>
                    <a:pt x="20" y="25"/>
                    <a:pt x="12" y="49"/>
                  </a:cubicBezTo>
                  <a:cubicBezTo>
                    <a:pt x="1" y="113"/>
                    <a:pt x="18" y="183"/>
                    <a:pt x="58" y="235"/>
                  </a:cubicBezTo>
                  <a:cubicBezTo>
                    <a:pt x="140" y="333"/>
                    <a:pt x="238" y="426"/>
                    <a:pt x="174" y="577"/>
                  </a:cubicBezTo>
                  <a:cubicBezTo>
                    <a:pt x="169" y="588"/>
                    <a:pt x="180" y="606"/>
                    <a:pt x="180" y="617"/>
                  </a:cubicBezTo>
                  <a:cubicBezTo>
                    <a:pt x="195" y="694"/>
                    <a:pt x="233" y="748"/>
                    <a:pt x="281" y="748"/>
                  </a:cubicBezTo>
                  <a:cubicBezTo>
                    <a:pt x="288" y="748"/>
                    <a:pt x="295" y="747"/>
                    <a:pt x="302" y="745"/>
                  </a:cubicBezTo>
                  <a:cubicBezTo>
                    <a:pt x="383" y="721"/>
                    <a:pt x="348" y="652"/>
                    <a:pt x="348" y="594"/>
                  </a:cubicBezTo>
                  <a:cubicBezTo>
                    <a:pt x="342" y="484"/>
                    <a:pt x="250" y="397"/>
                    <a:pt x="273" y="310"/>
                  </a:cubicBezTo>
                  <a:cubicBezTo>
                    <a:pt x="267" y="154"/>
                    <a:pt x="145" y="107"/>
                    <a:pt x="93" y="15"/>
                  </a:cubicBezTo>
                  <a:cubicBezTo>
                    <a:pt x="86" y="4"/>
                    <a:pt x="78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 rot="708086">
              <a:off x="7313538" y="1574469"/>
              <a:ext cx="52486" cy="93905"/>
            </a:xfrm>
            <a:custGeom>
              <a:avLst/>
              <a:gdLst/>
              <a:ahLst/>
              <a:cxnLst/>
              <a:rect l="l" t="t" r="r" b="b"/>
              <a:pathLst>
                <a:path w="332" h="594" extrusionOk="0">
                  <a:moveTo>
                    <a:pt x="244" y="0"/>
                  </a:moveTo>
                  <a:cubicBezTo>
                    <a:pt x="230" y="0"/>
                    <a:pt x="215" y="4"/>
                    <a:pt x="204" y="13"/>
                  </a:cubicBezTo>
                  <a:cubicBezTo>
                    <a:pt x="175" y="30"/>
                    <a:pt x="157" y="59"/>
                    <a:pt x="146" y="88"/>
                  </a:cubicBezTo>
                  <a:cubicBezTo>
                    <a:pt x="140" y="129"/>
                    <a:pt x="99" y="158"/>
                    <a:pt x="59" y="158"/>
                  </a:cubicBezTo>
                  <a:cubicBezTo>
                    <a:pt x="54" y="157"/>
                    <a:pt x="49" y="156"/>
                    <a:pt x="43" y="156"/>
                  </a:cubicBezTo>
                  <a:cubicBezTo>
                    <a:pt x="24" y="156"/>
                    <a:pt x="5" y="165"/>
                    <a:pt x="1" y="193"/>
                  </a:cubicBezTo>
                  <a:cubicBezTo>
                    <a:pt x="1" y="227"/>
                    <a:pt x="30" y="227"/>
                    <a:pt x="53" y="239"/>
                  </a:cubicBezTo>
                  <a:cubicBezTo>
                    <a:pt x="151" y="285"/>
                    <a:pt x="151" y="285"/>
                    <a:pt x="82" y="378"/>
                  </a:cubicBezTo>
                  <a:cubicBezTo>
                    <a:pt x="76" y="378"/>
                    <a:pt x="70" y="384"/>
                    <a:pt x="70" y="390"/>
                  </a:cubicBezTo>
                  <a:cubicBezTo>
                    <a:pt x="36" y="430"/>
                    <a:pt x="30" y="494"/>
                    <a:pt x="65" y="540"/>
                  </a:cubicBezTo>
                  <a:cubicBezTo>
                    <a:pt x="83" y="574"/>
                    <a:pt x="119" y="593"/>
                    <a:pt x="154" y="593"/>
                  </a:cubicBezTo>
                  <a:cubicBezTo>
                    <a:pt x="174" y="593"/>
                    <a:pt x="193" y="587"/>
                    <a:pt x="209" y="575"/>
                  </a:cubicBezTo>
                  <a:cubicBezTo>
                    <a:pt x="244" y="552"/>
                    <a:pt x="290" y="569"/>
                    <a:pt x="331" y="529"/>
                  </a:cubicBezTo>
                  <a:cubicBezTo>
                    <a:pt x="296" y="482"/>
                    <a:pt x="215" y="448"/>
                    <a:pt x="250" y="395"/>
                  </a:cubicBezTo>
                  <a:cubicBezTo>
                    <a:pt x="319" y="297"/>
                    <a:pt x="233" y="175"/>
                    <a:pt x="308" y="83"/>
                  </a:cubicBezTo>
                  <a:cubicBezTo>
                    <a:pt x="325" y="59"/>
                    <a:pt x="308" y="30"/>
                    <a:pt x="285" y="13"/>
                  </a:cubicBezTo>
                  <a:cubicBezTo>
                    <a:pt x="273" y="4"/>
                    <a:pt x="259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 rot="708086">
              <a:off x="7461465" y="573047"/>
              <a:ext cx="70508" cy="84420"/>
            </a:xfrm>
            <a:custGeom>
              <a:avLst/>
              <a:gdLst/>
              <a:ahLst/>
              <a:cxnLst/>
              <a:rect l="l" t="t" r="r" b="b"/>
              <a:pathLst>
                <a:path w="446" h="534" extrusionOk="0">
                  <a:moveTo>
                    <a:pt x="306" y="0"/>
                  </a:moveTo>
                  <a:cubicBezTo>
                    <a:pt x="293" y="0"/>
                    <a:pt x="279" y="4"/>
                    <a:pt x="266" y="14"/>
                  </a:cubicBezTo>
                  <a:cubicBezTo>
                    <a:pt x="230" y="35"/>
                    <a:pt x="196" y="58"/>
                    <a:pt x="155" y="58"/>
                  </a:cubicBezTo>
                  <a:cubicBezTo>
                    <a:pt x="138" y="58"/>
                    <a:pt x="119" y="54"/>
                    <a:pt x="98" y="43"/>
                  </a:cubicBezTo>
                  <a:cubicBezTo>
                    <a:pt x="91" y="40"/>
                    <a:pt x="84" y="39"/>
                    <a:pt x="77" y="39"/>
                  </a:cubicBezTo>
                  <a:cubicBezTo>
                    <a:pt x="44" y="39"/>
                    <a:pt x="16" y="69"/>
                    <a:pt x="11" y="107"/>
                  </a:cubicBezTo>
                  <a:cubicBezTo>
                    <a:pt x="0" y="145"/>
                    <a:pt x="31" y="189"/>
                    <a:pt x="68" y="189"/>
                  </a:cubicBezTo>
                  <a:cubicBezTo>
                    <a:pt x="70" y="189"/>
                    <a:pt x="73" y="189"/>
                    <a:pt x="75" y="188"/>
                  </a:cubicBezTo>
                  <a:cubicBezTo>
                    <a:pt x="97" y="188"/>
                    <a:pt x="118" y="182"/>
                    <a:pt x="136" y="182"/>
                  </a:cubicBezTo>
                  <a:cubicBezTo>
                    <a:pt x="156" y="182"/>
                    <a:pt x="173" y="190"/>
                    <a:pt x="185" y="223"/>
                  </a:cubicBezTo>
                  <a:cubicBezTo>
                    <a:pt x="208" y="269"/>
                    <a:pt x="243" y="310"/>
                    <a:pt x="226" y="362"/>
                  </a:cubicBezTo>
                  <a:cubicBezTo>
                    <a:pt x="220" y="397"/>
                    <a:pt x="214" y="426"/>
                    <a:pt x="214" y="460"/>
                  </a:cubicBezTo>
                  <a:cubicBezTo>
                    <a:pt x="228" y="512"/>
                    <a:pt x="254" y="533"/>
                    <a:pt x="291" y="533"/>
                  </a:cubicBezTo>
                  <a:cubicBezTo>
                    <a:pt x="299" y="533"/>
                    <a:pt x="308" y="532"/>
                    <a:pt x="318" y="530"/>
                  </a:cubicBezTo>
                  <a:cubicBezTo>
                    <a:pt x="405" y="513"/>
                    <a:pt x="446" y="414"/>
                    <a:pt x="399" y="339"/>
                  </a:cubicBezTo>
                  <a:cubicBezTo>
                    <a:pt x="353" y="264"/>
                    <a:pt x="336" y="171"/>
                    <a:pt x="365" y="84"/>
                  </a:cubicBezTo>
                  <a:cubicBezTo>
                    <a:pt x="382" y="40"/>
                    <a:pt x="34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 rot="708086">
              <a:off x="8583730" y="1982581"/>
              <a:ext cx="74302" cy="73354"/>
            </a:xfrm>
            <a:custGeom>
              <a:avLst/>
              <a:gdLst/>
              <a:ahLst/>
              <a:cxnLst/>
              <a:rect l="l" t="t" r="r" b="b"/>
              <a:pathLst>
                <a:path w="470" h="464" extrusionOk="0">
                  <a:moveTo>
                    <a:pt x="314" y="0"/>
                  </a:moveTo>
                  <a:cubicBezTo>
                    <a:pt x="307" y="0"/>
                    <a:pt x="301" y="2"/>
                    <a:pt x="296" y="5"/>
                  </a:cubicBezTo>
                  <a:cubicBezTo>
                    <a:pt x="226" y="46"/>
                    <a:pt x="267" y="110"/>
                    <a:pt x="284" y="162"/>
                  </a:cubicBezTo>
                  <a:cubicBezTo>
                    <a:pt x="284" y="173"/>
                    <a:pt x="284" y="185"/>
                    <a:pt x="284" y="191"/>
                  </a:cubicBezTo>
                  <a:cubicBezTo>
                    <a:pt x="203" y="208"/>
                    <a:pt x="122" y="243"/>
                    <a:pt x="58" y="289"/>
                  </a:cubicBezTo>
                  <a:cubicBezTo>
                    <a:pt x="12" y="312"/>
                    <a:pt x="0" y="365"/>
                    <a:pt x="18" y="405"/>
                  </a:cubicBezTo>
                  <a:cubicBezTo>
                    <a:pt x="28" y="441"/>
                    <a:pt x="62" y="464"/>
                    <a:pt x="98" y="464"/>
                  </a:cubicBezTo>
                  <a:cubicBezTo>
                    <a:pt x="102" y="464"/>
                    <a:pt x="106" y="464"/>
                    <a:pt x="110" y="463"/>
                  </a:cubicBezTo>
                  <a:cubicBezTo>
                    <a:pt x="197" y="457"/>
                    <a:pt x="284" y="428"/>
                    <a:pt x="354" y="376"/>
                  </a:cubicBezTo>
                  <a:cubicBezTo>
                    <a:pt x="429" y="318"/>
                    <a:pt x="371" y="191"/>
                    <a:pt x="469" y="139"/>
                  </a:cubicBezTo>
                  <a:cubicBezTo>
                    <a:pt x="469" y="127"/>
                    <a:pt x="464" y="115"/>
                    <a:pt x="464" y="110"/>
                  </a:cubicBezTo>
                  <a:cubicBezTo>
                    <a:pt x="434" y="55"/>
                    <a:pt x="357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 rot="708086">
              <a:off x="8777131" y="368780"/>
              <a:ext cx="60706" cy="77148"/>
            </a:xfrm>
            <a:custGeom>
              <a:avLst/>
              <a:gdLst/>
              <a:ahLst/>
              <a:cxnLst/>
              <a:rect l="l" t="t" r="r" b="b"/>
              <a:pathLst>
                <a:path w="384" h="488" extrusionOk="0">
                  <a:moveTo>
                    <a:pt x="217" y="1"/>
                  </a:moveTo>
                  <a:cubicBezTo>
                    <a:pt x="180" y="1"/>
                    <a:pt x="143" y="27"/>
                    <a:pt x="146" y="78"/>
                  </a:cubicBezTo>
                  <a:cubicBezTo>
                    <a:pt x="122" y="153"/>
                    <a:pt x="88" y="223"/>
                    <a:pt x="36" y="286"/>
                  </a:cubicBezTo>
                  <a:cubicBezTo>
                    <a:pt x="12" y="327"/>
                    <a:pt x="1" y="373"/>
                    <a:pt x="12" y="414"/>
                  </a:cubicBezTo>
                  <a:cubicBezTo>
                    <a:pt x="22" y="457"/>
                    <a:pt x="51" y="488"/>
                    <a:pt x="87" y="488"/>
                  </a:cubicBezTo>
                  <a:cubicBezTo>
                    <a:pt x="95" y="488"/>
                    <a:pt x="103" y="486"/>
                    <a:pt x="111" y="483"/>
                  </a:cubicBezTo>
                  <a:cubicBezTo>
                    <a:pt x="209" y="443"/>
                    <a:pt x="296" y="379"/>
                    <a:pt x="360" y="298"/>
                  </a:cubicBezTo>
                  <a:cubicBezTo>
                    <a:pt x="377" y="275"/>
                    <a:pt x="383" y="240"/>
                    <a:pt x="372" y="217"/>
                  </a:cubicBezTo>
                  <a:cubicBezTo>
                    <a:pt x="360" y="170"/>
                    <a:pt x="314" y="124"/>
                    <a:pt x="290" y="72"/>
                  </a:cubicBezTo>
                  <a:cubicBezTo>
                    <a:pt x="288" y="24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 rot="708086">
              <a:off x="8531970" y="265038"/>
              <a:ext cx="75725" cy="63552"/>
            </a:xfrm>
            <a:custGeom>
              <a:avLst/>
              <a:gdLst/>
              <a:ahLst/>
              <a:cxnLst/>
              <a:rect l="l" t="t" r="r" b="b"/>
              <a:pathLst>
                <a:path w="479" h="402" extrusionOk="0">
                  <a:moveTo>
                    <a:pt x="81" y="6"/>
                  </a:moveTo>
                  <a:cubicBezTo>
                    <a:pt x="52" y="6"/>
                    <a:pt x="29" y="18"/>
                    <a:pt x="17" y="41"/>
                  </a:cubicBezTo>
                  <a:cubicBezTo>
                    <a:pt x="0" y="70"/>
                    <a:pt x="12" y="105"/>
                    <a:pt x="35" y="122"/>
                  </a:cubicBezTo>
                  <a:cubicBezTo>
                    <a:pt x="81" y="145"/>
                    <a:pt x="104" y="192"/>
                    <a:pt x="104" y="238"/>
                  </a:cubicBezTo>
                  <a:cubicBezTo>
                    <a:pt x="104" y="313"/>
                    <a:pt x="168" y="371"/>
                    <a:pt x="243" y="371"/>
                  </a:cubicBezTo>
                  <a:cubicBezTo>
                    <a:pt x="270" y="371"/>
                    <a:pt x="297" y="367"/>
                    <a:pt x="324" y="367"/>
                  </a:cubicBezTo>
                  <a:cubicBezTo>
                    <a:pt x="355" y="367"/>
                    <a:pt x="386" y="372"/>
                    <a:pt x="417" y="394"/>
                  </a:cubicBezTo>
                  <a:cubicBezTo>
                    <a:pt x="425" y="399"/>
                    <a:pt x="432" y="402"/>
                    <a:pt x="439" y="402"/>
                  </a:cubicBezTo>
                  <a:cubicBezTo>
                    <a:pt x="463" y="402"/>
                    <a:pt x="478" y="373"/>
                    <a:pt x="469" y="336"/>
                  </a:cubicBezTo>
                  <a:cubicBezTo>
                    <a:pt x="463" y="313"/>
                    <a:pt x="452" y="296"/>
                    <a:pt x="446" y="278"/>
                  </a:cubicBezTo>
                  <a:cubicBezTo>
                    <a:pt x="446" y="226"/>
                    <a:pt x="446" y="168"/>
                    <a:pt x="382" y="145"/>
                  </a:cubicBezTo>
                  <a:cubicBezTo>
                    <a:pt x="324" y="128"/>
                    <a:pt x="272" y="93"/>
                    <a:pt x="238" y="47"/>
                  </a:cubicBezTo>
                  <a:cubicBezTo>
                    <a:pt x="203" y="0"/>
                    <a:pt x="133" y="12"/>
                    <a:pt x="81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 rot="708086">
              <a:off x="8078281" y="1189603"/>
              <a:ext cx="66872" cy="84262"/>
            </a:xfrm>
            <a:custGeom>
              <a:avLst/>
              <a:gdLst/>
              <a:ahLst/>
              <a:cxnLst/>
              <a:rect l="l" t="t" r="r" b="b"/>
              <a:pathLst>
                <a:path w="423" h="533" extrusionOk="0">
                  <a:moveTo>
                    <a:pt x="282" y="0"/>
                  </a:moveTo>
                  <a:cubicBezTo>
                    <a:pt x="254" y="0"/>
                    <a:pt x="228" y="13"/>
                    <a:pt x="214" y="40"/>
                  </a:cubicBezTo>
                  <a:cubicBezTo>
                    <a:pt x="191" y="63"/>
                    <a:pt x="174" y="86"/>
                    <a:pt x="168" y="115"/>
                  </a:cubicBezTo>
                  <a:cubicBezTo>
                    <a:pt x="145" y="225"/>
                    <a:pt x="99" y="324"/>
                    <a:pt x="23" y="405"/>
                  </a:cubicBezTo>
                  <a:cubicBezTo>
                    <a:pt x="6" y="428"/>
                    <a:pt x="0" y="468"/>
                    <a:pt x="23" y="474"/>
                  </a:cubicBezTo>
                  <a:cubicBezTo>
                    <a:pt x="87" y="486"/>
                    <a:pt x="156" y="509"/>
                    <a:pt x="220" y="532"/>
                  </a:cubicBezTo>
                  <a:cubicBezTo>
                    <a:pt x="278" y="509"/>
                    <a:pt x="313" y="451"/>
                    <a:pt x="301" y="393"/>
                  </a:cubicBezTo>
                  <a:cubicBezTo>
                    <a:pt x="301" y="306"/>
                    <a:pt x="284" y="219"/>
                    <a:pt x="377" y="150"/>
                  </a:cubicBezTo>
                  <a:cubicBezTo>
                    <a:pt x="423" y="115"/>
                    <a:pt x="388" y="57"/>
                    <a:pt x="342" y="22"/>
                  </a:cubicBezTo>
                  <a:cubicBezTo>
                    <a:pt x="324" y="7"/>
                    <a:pt x="303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 rot="708086">
              <a:off x="9333141" y="761033"/>
              <a:ext cx="71614" cy="53276"/>
            </a:xfrm>
            <a:custGeom>
              <a:avLst/>
              <a:gdLst/>
              <a:ahLst/>
              <a:cxnLst/>
              <a:rect l="l" t="t" r="r" b="b"/>
              <a:pathLst>
                <a:path w="453" h="337" extrusionOk="0">
                  <a:moveTo>
                    <a:pt x="131" y="1"/>
                  </a:moveTo>
                  <a:cubicBezTo>
                    <a:pt x="111" y="1"/>
                    <a:pt x="89" y="7"/>
                    <a:pt x="70" y="19"/>
                  </a:cubicBezTo>
                  <a:cubicBezTo>
                    <a:pt x="24" y="54"/>
                    <a:pt x="0" y="112"/>
                    <a:pt x="6" y="164"/>
                  </a:cubicBezTo>
                  <a:cubicBezTo>
                    <a:pt x="22" y="266"/>
                    <a:pt x="104" y="336"/>
                    <a:pt x="198" y="336"/>
                  </a:cubicBezTo>
                  <a:cubicBezTo>
                    <a:pt x="211" y="336"/>
                    <a:pt x="225" y="335"/>
                    <a:pt x="238" y="332"/>
                  </a:cubicBezTo>
                  <a:cubicBezTo>
                    <a:pt x="354" y="314"/>
                    <a:pt x="452" y="193"/>
                    <a:pt x="429" y="94"/>
                  </a:cubicBezTo>
                  <a:cubicBezTo>
                    <a:pt x="421" y="60"/>
                    <a:pt x="403" y="39"/>
                    <a:pt x="376" y="39"/>
                  </a:cubicBezTo>
                  <a:cubicBezTo>
                    <a:pt x="366" y="39"/>
                    <a:pt x="355" y="42"/>
                    <a:pt x="342" y="48"/>
                  </a:cubicBezTo>
                  <a:cubicBezTo>
                    <a:pt x="315" y="60"/>
                    <a:pt x="293" y="70"/>
                    <a:pt x="271" y="70"/>
                  </a:cubicBezTo>
                  <a:cubicBezTo>
                    <a:pt x="251" y="70"/>
                    <a:pt x="231" y="61"/>
                    <a:pt x="209" y="36"/>
                  </a:cubicBezTo>
                  <a:cubicBezTo>
                    <a:pt x="189" y="13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 rot="708086">
              <a:off x="9376825" y="2099690"/>
              <a:ext cx="90585" cy="67030"/>
            </a:xfrm>
            <a:custGeom>
              <a:avLst/>
              <a:gdLst/>
              <a:ahLst/>
              <a:cxnLst/>
              <a:rect l="l" t="t" r="r" b="b"/>
              <a:pathLst>
                <a:path w="573" h="424" extrusionOk="0">
                  <a:moveTo>
                    <a:pt x="155" y="0"/>
                  </a:moveTo>
                  <a:cubicBezTo>
                    <a:pt x="131" y="0"/>
                    <a:pt x="104" y="11"/>
                    <a:pt x="82" y="27"/>
                  </a:cubicBezTo>
                  <a:cubicBezTo>
                    <a:pt x="24" y="67"/>
                    <a:pt x="1" y="137"/>
                    <a:pt x="30" y="200"/>
                  </a:cubicBezTo>
                  <a:cubicBezTo>
                    <a:pt x="43" y="231"/>
                    <a:pt x="69" y="255"/>
                    <a:pt x="99" y="255"/>
                  </a:cubicBezTo>
                  <a:cubicBezTo>
                    <a:pt x="108" y="255"/>
                    <a:pt x="118" y="252"/>
                    <a:pt x="128" y="247"/>
                  </a:cubicBezTo>
                  <a:cubicBezTo>
                    <a:pt x="154" y="231"/>
                    <a:pt x="176" y="224"/>
                    <a:pt x="196" y="224"/>
                  </a:cubicBezTo>
                  <a:cubicBezTo>
                    <a:pt x="256" y="224"/>
                    <a:pt x="292" y="284"/>
                    <a:pt x="331" y="328"/>
                  </a:cubicBezTo>
                  <a:cubicBezTo>
                    <a:pt x="360" y="374"/>
                    <a:pt x="406" y="409"/>
                    <a:pt x="458" y="421"/>
                  </a:cubicBezTo>
                  <a:cubicBezTo>
                    <a:pt x="466" y="423"/>
                    <a:pt x="473" y="424"/>
                    <a:pt x="480" y="424"/>
                  </a:cubicBezTo>
                  <a:cubicBezTo>
                    <a:pt x="533" y="424"/>
                    <a:pt x="572" y="368"/>
                    <a:pt x="557" y="316"/>
                  </a:cubicBezTo>
                  <a:cubicBezTo>
                    <a:pt x="545" y="287"/>
                    <a:pt x="528" y="270"/>
                    <a:pt x="511" y="253"/>
                  </a:cubicBezTo>
                  <a:cubicBezTo>
                    <a:pt x="406" y="183"/>
                    <a:pt x="285" y="143"/>
                    <a:pt x="204" y="27"/>
                  </a:cubicBezTo>
                  <a:cubicBezTo>
                    <a:pt x="193" y="8"/>
                    <a:pt x="17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 rot="708086">
              <a:off x="7248962" y="824116"/>
              <a:ext cx="70666" cy="75093"/>
            </a:xfrm>
            <a:custGeom>
              <a:avLst/>
              <a:gdLst/>
              <a:ahLst/>
              <a:cxnLst/>
              <a:rect l="l" t="t" r="r" b="b"/>
              <a:pathLst>
                <a:path w="447" h="475" extrusionOk="0">
                  <a:moveTo>
                    <a:pt x="115" y="1"/>
                  </a:moveTo>
                  <a:cubicBezTo>
                    <a:pt x="77" y="1"/>
                    <a:pt x="42" y="22"/>
                    <a:pt x="23" y="56"/>
                  </a:cubicBezTo>
                  <a:cubicBezTo>
                    <a:pt x="0" y="90"/>
                    <a:pt x="6" y="143"/>
                    <a:pt x="47" y="166"/>
                  </a:cubicBezTo>
                  <a:cubicBezTo>
                    <a:pt x="93" y="183"/>
                    <a:pt x="116" y="235"/>
                    <a:pt x="99" y="287"/>
                  </a:cubicBezTo>
                  <a:cubicBezTo>
                    <a:pt x="110" y="322"/>
                    <a:pt x="122" y="357"/>
                    <a:pt x="128" y="386"/>
                  </a:cubicBezTo>
                  <a:cubicBezTo>
                    <a:pt x="133" y="437"/>
                    <a:pt x="179" y="475"/>
                    <a:pt x="229" y="475"/>
                  </a:cubicBezTo>
                  <a:cubicBezTo>
                    <a:pt x="236" y="475"/>
                    <a:pt x="243" y="474"/>
                    <a:pt x="249" y="473"/>
                  </a:cubicBezTo>
                  <a:cubicBezTo>
                    <a:pt x="313" y="461"/>
                    <a:pt x="348" y="421"/>
                    <a:pt x="330" y="351"/>
                  </a:cubicBezTo>
                  <a:cubicBezTo>
                    <a:pt x="313" y="305"/>
                    <a:pt x="348" y="293"/>
                    <a:pt x="377" y="276"/>
                  </a:cubicBezTo>
                  <a:cubicBezTo>
                    <a:pt x="417" y="247"/>
                    <a:pt x="446" y="206"/>
                    <a:pt x="406" y="166"/>
                  </a:cubicBezTo>
                  <a:cubicBezTo>
                    <a:pt x="390" y="145"/>
                    <a:pt x="374" y="137"/>
                    <a:pt x="356" y="137"/>
                  </a:cubicBezTo>
                  <a:cubicBezTo>
                    <a:pt x="335" y="137"/>
                    <a:pt x="312" y="150"/>
                    <a:pt x="290" y="166"/>
                  </a:cubicBezTo>
                  <a:cubicBezTo>
                    <a:pt x="278" y="172"/>
                    <a:pt x="272" y="189"/>
                    <a:pt x="255" y="195"/>
                  </a:cubicBezTo>
                  <a:cubicBezTo>
                    <a:pt x="244" y="201"/>
                    <a:pt x="233" y="204"/>
                    <a:pt x="225" y="204"/>
                  </a:cubicBezTo>
                  <a:cubicBezTo>
                    <a:pt x="208" y="204"/>
                    <a:pt x="199" y="191"/>
                    <a:pt x="203" y="160"/>
                  </a:cubicBezTo>
                  <a:cubicBezTo>
                    <a:pt x="203" y="143"/>
                    <a:pt x="215" y="125"/>
                    <a:pt x="215" y="102"/>
                  </a:cubicBezTo>
                  <a:cubicBezTo>
                    <a:pt x="220" y="56"/>
                    <a:pt x="191" y="15"/>
                    <a:pt x="139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 rot="708086">
              <a:off x="9281849" y="2150323"/>
              <a:ext cx="84420" cy="42526"/>
            </a:xfrm>
            <a:custGeom>
              <a:avLst/>
              <a:gdLst/>
              <a:ahLst/>
              <a:cxnLst/>
              <a:rect l="l" t="t" r="r" b="b"/>
              <a:pathLst>
                <a:path w="534" h="269" extrusionOk="0">
                  <a:moveTo>
                    <a:pt x="147" y="1"/>
                  </a:moveTo>
                  <a:cubicBezTo>
                    <a:pt x="142" y="1"/>
                    <a:pt x="138" y="1"/>
                    <a:pt x="133" y="2"/>
                  </a:cubicBezTo>
                  <a:cubicBezTo>
                    <a:pt x="58" y="13"/>
                    <a:pt x="0" y="77"/>
                    <a:pt x="0" y="152"/>
                  </a:cubicBezTo>
                  <a:cubicBezTo>
                    <a:pt x="6" y="222"/>
                    <a:pt x="52" y="239"/>
                    <a:pt x="116" y="239"/>
                  </a:cubicBezTo>
                  <a:cubicBezTo>
                    <a:pt x="130" y="238"/>
                    <a:pt x="145" y="238"/>
                    <a:pt x="159" y="238"/>
                  </a:cubicBezTo>
                  <a:cubicBezTo>
                    <a:pt x="228" y="238"/>
                    <a:pt x="298" y="248"/>
                    <a:pt x="365" y="262"/>
                  </a:cubicBezTo>
                  <a:cubicBezTo>
                    <a:pt x="376" y="267"/>
                    <a:pt x="388" y="269"/>
                    <a:pt x="398" y="269"/>
                  </a:cubicBezTo>
                  <a:cubicBezTo>
                    <a:pt x="447" y="269"/>
                    <a:pt x="486" y="229"/>
                    <a:pt x="510" y="181"/>
                  </a:cubicBezTo>
                  <a:cubicBezTo>
                    <a:pt x="533" y="135"/>
                    <a:pt x="527" y="83"/>
                    <a:pt x="487" y="54"/>
                  </a:cubicBezTo>
                  <a:cubicBezTo>
                    <a:pt x="468" y="38"/>
                    <a:pt x="446" y="31"/>
                    <a:pt x="423" y="31"/>
                  </a:cubicBezTo>
                  <a:cubicBezTo>
                    <a:pt x="397" y="31"/>
                    <a:pt x="370" y="41"/>
                    <a:pt x="348" y="60"/>
                  </a:cubicBezTo>
                  <a:cubicBezTo>
                    <a:pt x="324" y="81"/>
                    <a:pt x="304" y="91"/>
                    <a:pt x="285" y="91"/>
                  </a:cubicBezTo>
                  <a:cubicBezTo>
                    <a:pt x="264" y="91"/>
                    <a:pt x="245" y="76"/>
                    <a:pt x="226" y="48"/>
                  </a:cubicBezTo>
                  <a:cubicBezTo>
                    <a:pt x="211" y="18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 rot="708086">
              <a:off x="6831454" y="840453"/>
              <a:ext cx="75567" cy="61655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91" y="1"/>
                  </a:moveTo>
                  <a:cubicBezTo>
                    <a:pt x="81" y="1"/>
                    <a:pt x="70" y="3"/>
                    <a:pt x="59" y="8"/>
                  </a:cubicBezTo>
                  <a:cubicBezTo>
                    <a:pt x="1" y="31"/>
                    <a:pt x="7" y="83"/>
                    <a:pt x="12" y="135"/>
                  </a:cubicBezTo>
                  <a:cubicBezTo>
                    <a:pt x="18" y="199"/>
                    <a:pt x="65" y="251"/>
                    <a:pt x="123" y="268"/>
                  </a:cubicBezTo>
                  <a:cubicBezTo>
                    <a:pt x="157" y="274"/>
                    <a:pt x="192" y="291"/>
                    <a:pt x="209" y="320"/>
                  </a:cubicBezTo>
                  <a:cubicBezTo>
                    <a:pt x="228" y="366"/>
                    <a:pt x="267" y="390"/>
                    <a:pt x="311" y="390"/>
                  </a:cubicBezTo>
                  <a:cubicBezTo>
                    <a:pt x="323" y="390"/>
                    <a:pt x="336" y="388"/>
                    <a:pt x="349" y="384"/>
                  </a:cubicBezTo>
                  <a:cubicBezTo>
                    <a:pt x="406" y="367"/>
                    <a:pt x="447" y="315"/>
                    <a:pt x="459" y="257"/>
                  </a:cubicBezTo>
                  <a:cubicBezTo>
                    <a:pt x="477" y="177"/>
                    <a:pt x="439" y="127"/>
                    <a:pt x="380" y="127"/>
                  </a:cubicBezTo>
                  <a:cubicBezTo>
                    <a:pt x="366" y="127"/>
                    <a:pt x="352" y="130"/>
                    <a:pt x="337" y="135"/>
                  </a:cubicBezTo>
                  <a:cubicBezTo>
                    <a:pt x="306" y="146"/>
                    <a:pt x="279" y="154"/>
                    <a:pt x="256" y="154"/>
                  </a:cubicBezTo>
                  <a:cubicBezTo>
                    <a:pt x="219" y="154"/>
                    <a:pt x="193" y="134"/>
                    <a:pt x="175" y="77"/>
                  </a:cubicBezTo>
                  <a:cubicBezTo>
                    <a:pt x="161" y="35"/>
                    <a:pt x="132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 rot="708086">
              <a:off x="7497980" y="676850"/>
              <a:ext cx="59600" cy="62604"/>
            </a:xfrm>
            <a:custGeom>
              <a:avLst/>
              <a:gdLst/>
              <a:ahLst/>
              <a:cxnLst/>
              <a:rect l="l" t="t" r="r" b="b"/>
              <a:pathLst>
                <a:path w="377" h="396" extrusionOk="0">
                  <a:moveTo>
                    <a:pt x="185" y="0"/>
                  </a:moveTo>
                  <a:cubicBezTo>
                    <a:pt x="168" y="0"/>
                    <a:pt x="149" y="2"/>
                    <a:pt x="128" y="7"/>
                  </a:cubicBezTo>
                  <a:cubicBezTo>
                    <a:pt x="47" y="13"/>
                    <a:pt x="0" y="106"/>
                    <a:pt x="35" y="175"/>
                  </a:cubicBezTo>
                  <a:cubicBezTo>
                    <a:pt x="58" y="227"/>
                    <a:pt x="76" y="279"/>
                    <a:pt x="93" y="332"/>
                  </a:cubicBezTo>
                  <a:lnTo>
                    <a:pt x="87" y="332"/>
                  </a:lnTo>
                  <a:cubicBezTo>
                    <a:pt x="134" y="366"/>
                    <a:pt x="197" y="361"/>
                    <a:pt x="244" y="384"/>
                  </a:cubicBezTo>
                  <a:cubicBezTo>
                    <a:pt x="256" y="392"/>
                    <a:pt x="270" y="396"/>
                    <a:pt x="285" y="396"/>
                  </a:cubicBezTo>
                  <a:cubicBezTo>
                    <a:pt x="312" y="396"/>
                    <a:pt x="339" y="383"/>
                    <a:pt x="354" y="361"/>
                  </a:cubicBezTo>
                  <a:cubicBezTo>
                    <a:pt x="377" y="326"/>
                    <a:pt x="377" y="279"/>
                    <a:pt x="348" y="250"/>
                  </a:cubicBezTo>
                  <a:cubicBezTo>
                    <a:pt x="319" y="210"/>
                    <a:pt x="302" y="164"/>
                    <a:pt x="302" y="111"/>
                  </a:cubicBezTo>
                  <a:cubicBezTo>
                    <a:pt x="297" y="37"/>
                    <a:pt x="255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 rot="708086">
              <a:off x="7195652" y="1196401"/>
              <a:ext cx="67030" cy="81574"/>
            </a:xfrm>
            <a:custGeom>
              <a:avLst/>
              <a:gdLst/>
              <a:ahLst/>
              <a:cxnLst/>
              <a:rect l="l" t="t" r="r" b="b"/>
              <a:pathLst>
                <a:path w="424" h="516" extrusionOk="0">
                  <a:moveTo>
                    <a:pt x="217" y="1"/>
                  </a:moveTo>
                  <a:cubicBezTo>
                    <a:pt x="187" y="1"/>
                    <a:pt x="172" y="31"/>
                    <a:pt x="157" y="61"/>
                  </a:cubicBezTo>
                  <a:cubicBezTo>
                    <a:pt x="93" y="153"/>
                    <a:pt x="105" y="281"/>
                    <a:pt x="174" y="374"/>
                  </a:cubicBezTo>
                  <a:lnTo>
                    <a:pt x="82" y="374"/>
                  </a:lnTo>
                  <a:cubicBezTo>
                    <a:pt x="47" y="374"/>
                    <a:pt x="6" y="374"/>
                    <a:pt x="1" y="414"/>
                  </a:cubicBezTo>
                  <a:cubicBezTo>
                    <a:pt x="1" y="455"/>
                    <a:pt x="30" y="478"/>
                    <a:pt x="59" y="489"/>
                  </a:cubicBezTo>
                  <a:cubicBezTo>
                    <a:pt x="87" y="505"/>
                    <a:pt x="122" y="516"/>
                    <a:pt x="152" y="516"/>
                  </a:cubicBezTo>
                  <a:cubicBezTo>
                    <a:pt x="179" y="516"/>
                    <a:pt x="202" y="508"/>
                    <a:pt x="215" y="489"/>
                  </a:cubicBezTo>
                  <a:cubicBezTo>
                    <a:pt x="256" y="426"/>
                    <a:pt x="313" y="379"/>
                    <a:pt x="383" y="362"/>
                  </a:cubicBezTo>
                  <a:cubicBezTo>
                    <a:pt x="412" y="350"/>
                    <a:pt x="424" y="327"/>
                    <a:pt x="418" y="298"/>
                  </a:cubicBezTo>
                  <a:cubicBezTo>
                    <a:pt x="424" y="275"/>
                    <a:pt x="400" y="252"/>
                    <a:pt x="377" y="246"/>
                  </a:cubicBezTo>
                  <a:cubicBezTo>
                    <a:pt x="273" y="235"/>
                    <a:pt x="232" y="194"/>
                    <a:pt x="273" y="84"/>
                  </a:cubicBezTo>
                  <a:cubicBezTo>
                    <a:pt x="290" y="49"/>
                    <a:pt x="273" y="9"/>
                    <a:pt x="232" y="3"/>
                  </a:cubicBezTo>
                  <a:cubicBezTo>
                    <a:pt x="227" y="1"/>
                    <a:pt x="22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 rot="708086">
              <a:off x="9596048" y="2300174"/>
              <a:ext cx="88056" cy="57861"/>
            </a:xfrm>
            <a:custGeom>
              <a:avLst/>
              <a:gdLst/>
              <a:ahLst/>
              <a:cxnLst/>
              <a:rect l="l" t="t" r="r" b="b"/>
              <a:pathLst>
                <a:path w="557" h="366" extrusionOk="0">
                  <a:moveTo>
                    <a:pt x="316" y="1"/>
                  </a:moveTo>
                  <a:cubicBezTo>
                    <a:pt x="270" y="1"/>
                    <a:pt x="228" y="10"/>
                    <a:pt x="203" y="57"/>
                  </a:cubicBezTo>
                  <a:cubicBezTo>
                    <a:pt x="174" y="115"/>
                    <a:pt x="128" y="156"/>
                    <a:pt x="70" y="179"/>
                  </a:cubicBezTo>
                  <a:cubicBezTo>
                    <a:pt x="18" y="202"/>
                    <a:pt x="0" y="266"/>
                    <a:pt x="29" y="312"/>
                  </a:cubicBezTo>
                  <a:cubicBezTo>
                    <a:pt x="48" y="346"/>
                    <a:pt x="84" y="365"/>
                    <a:pt x="119" y="365"/>
                  </a:cubicBezTo>
                  <a:cubicBezTo>
                    <a:pt x="138" y="365"/>
                    <a:pt x="158" y="359"/>
                    <a:pt x="174" y="347"/>
                  </a:cubicBezTo>
                  <a:cubicBezTo>
                    <a:pt x="215" y="330"/>
                    <a:pt x="238" y="295"/>
                    <a:pt x="250" y="254"/>
                  </a:cubicBezTo>
                  <a:cubicBezTo>
                    <a:pt x="267" y="173"/>
                    <a:pt x="325" y="173"/>
                    <a:pt x="389" y="173"/>
                  </a:cubicBezTo>
                  <a:cubicBezTo>
                    <a:pt x="418" y="185"/>
                    <a:pt x="446" y="185"/>
                    <a:pt x="475" y="191"/>
                  </a:cubicBezTo>
                  <a:cubicBezTo>
                    <a:pt x="539" y="191"/>
                    <a:pt x="557" y="150"/>
                    <a:pt x="551" y="98"/>
                  </a:cubicBezTo>
                  <a:cubicBezTo>
                    <a:pt x="539" y="46"/>
                    <a:pt x="493" y="5"/>
                    <a:pt x="435" y="5"/>
                  </a:cubicBezTo>
                  <a:cubicBezTo>
                    <a:pt x="429" y="6"/>
                    <a:pt x="423" y="6"/>
                    <a:pt x="417" y="6"/>
                  </a:cubicBezTo>
                  <a:cubicBezTo>
                    <a:pt x="384" y="6"/>
                    <a:pt x="349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 rot="708086">
              <a:off x="8907516" y="746736"/>
              <a:ext cx="60706" cy="70508"/>
            </a:xfrm>
            <a:custGeom>
              <a:avLst/>
              <a:gdLst/>
              <a:ahLst/>
              <a:cxnLst/>
              <a:rect l="l" t="t" r="r" b="b"/>
              <a:pathLst>
                <a:path w="384" h="446" extrusionOk="0">
                  <a:moveTo>
                    <a:pt x="135" y="0"/>
                  </a:moveTo>
                  <a:cubicBezTo>
                    <a:pt x="105" y="0"/>
                    <a:pt x="76" y="9"/>
                    <a:pt x="53" y="26"/>
                  </a:cubicBezTo>
                  <a:cubicBezTo>
                    <a:pt x="6" y="55"/>
                    <a:pt x="1" y="125"/>
                    <a:pt x="41" y="159"/>
                  </a:cubicBezTo>
                  <a:cubicBezTo>
                    <a:pt x="76" y="194"/>
                    <a:pt x="64" y="229"/>
                    <a:pt x="53" y="269"/>
                  </a:cubicBezTo>
                  <a:cubicBezTo>
                    <a:pt x="30" y="333"/>
                    <a:pt x="59" y="403"/>
                    <a:pt x="122" y="432"/>
                  </a:cubicBezTo>
                  <a:cubicBezTo>
                    <a:pt x="145" y="441"/>
                    <a:pt x="169" y="446"/>
                    <a:pt x="193" y="446"/>
                  </a:cubicBezTo>
                  <a:cubicBezTo>
                    <a:pt x="242" y="446"/>
                    <a:pt x="292" y="426"/>
                    <a:pt x="331" y="391"/>
                  </a:cubicBezTo>
                  <a:cubicBezTo>
                    <a:pt x="383" y="339"/>
                    <a:pt x="360" y="252"/>
                    <a:pt x="290" y="240"/>
                  </a:cubicBezTo>
                  <a:cubicBezTo>
                    <a:pt x="267" y="229"/>
                    <a:pt x="238" y="223"/>
                    <a:pt x="221" y="200"/>
                  </a:cubicBezTo>
                  <a:cubicBezTo>
                    <a:pt x="209" y="183"/>
                    <a:pt x="221" y="171"/>
                    <a:pt x="227" y="159"/>
                  </a:cubicBezTo>
                  <a:cubicBezTo>
                    <a:pt x="256" y="113"/>
                    <a:pt x="279" y="61"/>
                    <a:pt x="221" y="26"/>
                  </a:cubicBezTo>
                  <a:cubicBezTo>
                    <a:pt x="195" y="9"/>
                    <a:pt x="16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 rot="708086">
              <a:off x="9620950" y="1991790"/>
              <a:ext cx="66081" cy="66081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325" y="0"/>
                  </a:moveTo>
                  <a:cubicBezTo>
                    <a:pt x="296" y="0"/>
                    <a:pt x="273" y="17"/>
                    <a:pt x="244" y="33"/>
                  </a:cubicBezTo>
                  <a:cubicBezTo>
                    <a:pt x="134" y="97"/>
                    <a:pt x="117" y="224"/>
                    <a:pt x="24" y="288"/>
                  </a:cubicBezTo>
                  <a:cubicBezTo>
                    <a:pt x="1" y="305"/>
                    <a:pt x="7" y="346"/>
                    <a:pt x="24" y="369"/>
                  </a:cubicBezTo>
                  <a:cubicBezTo>
                    <a:pt x="50" y="410"/>
                    <a:pt x="89" y="417"/>
                    <a:pt x="128" y="417"/>
                  </a:cubicBezTo>
                  <a:cubicBezTo>
                    <a:pt x="150" y="417"/>
                    <a:pt x="172" y="415"/>
                    <a:pt x="192" y="415"/>
                  </a:cubicBezTo>
                  <a:cubicBezTo>
                    <a:pt x="196" y="416"/>
                    <a:pt x="201" y="416"/>
                    <a:pt x="205" y="416"/>
                  </a:cubicBezTo>
                  <a:cubicBezTo>
                    <a:pt x="252" y="416"/>
                    <a:pt x="292" y="388"/>
                    <a:pt x="314" y="340"/>
                  </a:cubicBezTo>
                  <a:cubicBezTo>
                    <a:pt x="343" y="282"/>
                    <a:pt x="273" y="253"/>
                    <a:pt x="267" y="207"/>
                  </a:cubicBezTo>
                  <a:cubicBezTo>
                    <a:pt x="285" y="184"/>
                    <a:pt x="314" y="184"/>
                    <a:pt x="343" y="178"/>
                  </a:cubicBezTo>
                  <a:cubicBezTo>
                    <a:pt x="383" y="166"/>
                    <a:pt x="418" y="126"/>
                    <a:pt x="412" y="79"/>
                  </a:cubicBezTo>
                  <a:cubicBezTo>
                    <a:pt x="412" y="50"/>
                    <a:pt x="395" y="21"/>
                    <a:pt x="366" y="10"/>
                  </a:cubicBezTo>
                  <a:cubicBezTo>
                    <a:pt x="351" y="3"/>
                    <a:pt x="337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 rot="708086">
              <a:off x="8475287" y="111860"/>
              <a:ext cx="59600" cy="68295"/>
            </a:xfrm>
            <a:custGeom>
              <a:avLst/>
              <a:gdLst/>
              <a:ahLst/>
              <a:cxnLst/>
              <a:rect l="l" t="t" r="r" b="b"/>
              <a:pathLst>
                <a:path w="377" h="432" extrusionOk="0">
                  <a:moveTo>
                    <a:pt x="241" y="1"/>
                  </a:moveTo>
                  <a:cubicBezTo>
                    <a:pt x="209" y="1"/>
                    <a:pt x="178" y="18"/>
                    <a:pt x="168" y="54"/>
                  </a:cubicBezTo>
                  <a:cubicBezTo>
                    <a:pt x="157" y="124"/>
                    <a:pt x="111" y="176"/>
                    <a:pt x="53" y="211"/>
                  </a:cubicBezTo>
                  <a:cubicBezTo>
                    <a:pt x="12" y="240"/>
                    <a:pt x="0" y="292"/>
                    <a:pt x="29" y="332"/>
                  </a:cubicBezTo>
                  <a:cubicBezTo>
                    <a:pt x="58" y="396"/>
                    <a:pt x="122" y="431"/>
                    <a:pt x="186" y="431"/>
                  </a:cubicBezTo>
                  <a:cubicBezTo>
                    <a:pt x="189" y="431"/>
                    <a:pt x="192" y="431"/>
                    <a:pt x="196" y="431"/>
                  </a:cubicBezTo>
                  <a:cubicBezTo>
                    <a:pt x="240" y="431"/>
                    <a:pt x="256" y="393"/>
                    <a:pt x="261" y="356"/>
                  </a:cubicBezTo>
                  <a:cubicBezTo>
                    <a:pt x="267" y="321"/>
                    <a:pt x="284" y="286"/>
                    <a:pt x="313" y="269"/>
                  </a:cubicBezTo>
                  <a:cubicBezTo>
                    <a:pt x="377" y="240"/>
                    <a:pt x="371" y="182"/>
                    <a:pt x="360" y="124"/>
                  </a:cubicBezTo>
                  <a:cubicBezTo>
                    <a:pt x="354" y="89"/>
                    <a:pt x="336" y="60"/>
                    <a:pt x="313" y="31"/>
                  </a:cubicBezTo>
                  <a:cubicBezTo>
                    <a:pt x="293" y="11"/>
                    <a:pt x="26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 rot="708086">
              <a:off x="6825054" y="752159"/>
              <a:ext cx="59600" cy="75251"/>
            </a:xfrm>
            <a:custGeom>
              <a:avLst/>
              <a:gdLst/>
              <a:ahLst/>
              <a:cxnLst/>
              <a:rect l="l" t="t" r="r" b="b"/>
              <a:pathLst>
                <a:path w="377" h="476" extrusionOk="0">
                  <a:moveTo>
                    <a:pt x="205" y="1"/>
                  </a:moveTo>
                  <a:cubicBezTo>
                    <a:pt x="174" y="1"/>
                    <a:pt x="147" y="19"/>
                    <a:pt x="128" y="62"/>
                  </a:cubicBezTo>
                  <a:cubicBezTo>
                    <a:pt x="133" y="125"/>
                    <a:pt x="104" y="166"/>
                    <a:pt x="64" y="206"/>
                  </a:cubicBezTo>
                  <a:cubicBezTo>
                    <a:pt x="0" y="270"/>
                    <a:pt x="35" y="398"/>
                    <a:pt x="122" y="455"/>
                  </a:cubicBezTo>
                  <a:cubicBezTo>
                    <a:pt x="135" y="469"/>
                    <a:pt x="154" y="475"/>
                    <a:pt x="173" y="475"/>
                  </a:cubicBezTo>
                  <a:cubicBezTo>
                    <a:pt x="179" y="475"/>
                    <a:pt x="185" y="474"/>
                    <a:pt x="191" y="473"/>
                  </a:cubicBezTo>
                  <a:cubicBezTo>
                    <a:pt x="243" y="461"/>
                    <a:pt x="243" y="409"/>
                    <a:pt x="267" y="369"/>
                  </a:cubicBezTo>
                  <a:cubicBezTo>
                    <a:pt x="272" y="363"/>
                    <a:pt x="278" y="351"/>
                    <a:pt x="284" y="345"/>
                  </a:cubicBezTo>
                  <a:cubicBezTo>
                    <a:pt x="377" y="241"/>
                    <a:pt x="342" y="137"/>
                    <a:pt x="284" y="33"/>
                  </a:cubicBezTo>
                  <a:cubicBezTo>
                    <a:pt x="256" y="12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 rot="708086">
              <a:off x="7567719" y="625105"/>
              <a:ext cx="68453" cy="57545"/>
            </a:xfrm>
            <a:custGeom>
              <a:avLst/>
              <a:gdLst/>
              <a:ahLst/>
              <a:cxnLst/>
              <a:rect l="l" t="t" r="r" b="b"/>
              <a:pathLst>
                <a:path w="433" h="364" extrusionOk="0">
                  <a:moveTo>
                    <a:pt x="365" y="0"/>
                  </a:moveTo>
                  <a:cubicBezTo>
                    <a:pt x="357" y="0"/>
                    <a:pt x="349" y="2"/>
                    <a:pt x="340" y="6"/>
                  </a:cubicBezTo>
                  <a:cubicBezTo>
                    <a:pt x="277" y="35"/>
                    <a:pt x="207" y="64"/>
                    <a:pt x="143" y="93"/>
                  </a:cubicBezTo>
                  <a:cubicBezTo>
                    <a:pt x="103" y="110"/>
                    <a:pt x="80" y="168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0" y="319"/>
                    <a:pt x="103" y="319"/>
                  </a:cubicBezTo>
                  <a:cubicBezTo>
                    <a:pt x="111" y="318"/>
                    <a:pt x="120" y="317"/>
                    <a:pt x="128" y="317"/>
                  </a:cubicBezTo>
                  <a:cubicBezTo>
                    <a:pt x="170" y="317"/>
                    <a:pt x="209" y="329"/>
                    <a:pt x="248" y="354"/>
                  </a:cubicBezTo>
                  <a:cubicBezTo>
                    <a:pt x="261" y="360"/>
                    <a:pt x="277" y="363"/>
                    <a:pt x="293" y="363"/>
                  </a:cubicBezTo>
                  <a:cubicBezTo>
                    <a:pt x="305" y="363"/>
                    <a:pt x="317" y="362"/>
                    <a:pt x="329" y="359"/>
                  </a:cubicBezTo>
                  <a:cubicBezTo>
                    <a:pt x="334" y="354"/>
                    <a:pt x="358" y="348"/>
                    <a:pt x="358" y="336"/>
                  </a:cubicBezTo>
                  <a:cubicBezTo>
                    <a:pt x="369" y="249"/>
                    <a:pt x="433" y="174"/>
                    <a:pt x="427" y="81"/>
                  </a:cubicBezTo>
                  <a:cubicBezTo>
                    <a:pt x="427" y="43"/>
                    <a:pt x="40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 rot="708086">
              <a:off x="7609528" y="1372256"/>
              <a:ext cx="60548" cy="76041"/>
            </a:xfrm>
            <a:custGeom>
              <a:avLst/>
              <a:gdLst/>
              <a:ahLst/>
              <a:cxnLst/>
              <a:rect l="l" t="t" r="r" b="b"/>
              <a:pathLst>
                <a:path w="383" h="481" extrusionOk="0">
                  <a:moveTo>
                    <a:pt x="81" y="1"/>
                  </a:moveTo>
                  <a:cubicBezTo>
                    <a:pt x="41" y="13"/>
                    <a:pt x="0" y="53"/>
                    <a:pt x="23" y="76"/>
                  </a:cubicBezTo>
                  <a:cubicBezTo>
                    <a:pt x="87" y="152"/>
                    <a:pt x="47" y="239"/>
                    <a:pt x="52" y="325"/>
                  </a:cubicBezTo>
                  <a:cubicBezTo>
                    <a:pt x="58" y="372"/>
                    <a:pt x="93" y="407"/>
                    <a:pt x="145" y="412"/>
                  </a:cubicBezTo>
                  <a:cubicBezTo>
                    <a:pt x="197" y="418"/>
                    <a:pt x="249" y="435"/>
                    <a:pt x="296" y="470"/>
                  </a:cubicBezTo>
                  <a:cubicBezTo>
                    <a:pt x="301" y="478"/>
                    <a:pt x="309" y="481"/>
                    <a:pt x="317" y="481"/>
                  </a:cubicBezTo>
                  <a:cubicBezTo>
                    <a:pt x="334" y="481"/>
                    <a:pt x="353" y="467"/>
                    <a:pt x="365" y="447"/>
                  </a:cubicBezTo>
                  <a:cubicBezTo>
                    <a:pt x="383" y="418"/>
                    <a:pt x="383" y="378"/>
                    <a:pt x="354" y="366"/>
                  </a:cubicBezTo>
                  <a:cubicBezTo>
                    <a:pt x="267" y="331"/>
                    <a:pt x="249" y="239"/>
                    <a:pt x="180" y="175"/>
                  </a:cubicBezTo>
                  <a:cubicBezTo>
                    <a:pt x="209" y="134"/>
                    <a:pt x="284" y="134"/>
                    <a:pt x="261" y="71"/>
                  </a:cubicBezTo>
                  <a:cubicBezTo>
                    <a:pt x="244" y="24"/>
                    <a:pt x="197" y="7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 rot="708086">
              <a:off x="7731225" y="1675547"/>
              <a:ext cx="79835" cy="61181"/>
            </a:xfrm>
            <a:custGeom>
              <a:avLst/>
              <a:gdLst/>
              <a:ahLst/>
              <a:cxnLst/>
              <a:rect l="l" t="t" r="r" b="b"/>
              <a:pathLst>
                <a:path w="505" h="387" extrusionOk="0">
                  <a:moveTo>
                    <a:pt x="373" y="1"/>
                  </a:moveTo>
                  <a:cubicBezTo>
                    <a:pt x="336" y="1"/>
                    <a:pt x="298" y="12"/>
                    <a:pt x="267" y="36"/>
                  </a:cubicBezTo>
                  <a:cubicBezTo>
                    <a:pt x="192" y="100"/>
                    <a:pt x="146" y="198"/>
                    <a:pt x="47" y="256"/>
                  </a:cubicBezTo>
                  <a:cubicBezTo>
                    <a:pt x="1" y="279"/>
                    <a:pt x="18" y="337"/>
                    <a:pt x="64" y="366"/>
                  </a:cubicBezTo>
                  <a:cubicBezTo>
                    <a:pt x="80" y="380"/>
                    <a:pt x="100" y="386"/>
                    <a:pt x="120" y="386"/>
                  </a:cubicBezTo>
                  <a:cubicBezTo>
                    <a:pt x="150" y="386"/>
                    <a:pt x="180" y="371"/>
                    <a:pt x="198" y="343"/>
                  </a:cubicBezTo>
                  <a:cubicBezTo>
                    <a:pt x="221" y="291"/>
                    <a:pt x="267" y="256"/>
                    <a:pt x="325" y="256"/>
                  </a:cubicBezTo>
                  <a:cubicBezTo>
                    <a:pt x="383" y="250"/>
                    <a:pt x="418" y="204"/>
                    <a:pt x="464" y="169"/>
                  </a:cubicBezTo>
                  <a:cubicBezTo>
                    <a:pt x="493" y="146"/>
                    <a:pt x="505" y="111"/>
                    <a:pt x="499" y="76"/>
                  </a:cubicBezTo>
                  <a:cubicBezTo>
                    <a:pt x="488" y="30"/>
                    <a:pt x="433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 rot="708086">
              <a:off x="7903896" y="1260793"/>
              <a:ext cx="54225" cy="77780"/>
            </a:xfrm>
            <a:custGeom>
              <a:avLst/>
              <a:gdLst/>
              <a:ahLst/>
              <a:cxnLst/>
              <a:rect l="l" t="t" r="r" b="b"/>
              <a:pathLst>
                <a:path w="343" h="492" extrusionOk="0">
                  <a:moveTo>
                    <a:pt x="198" y="1"/>
                  </a:moveTo>
                  <a:cubicBezTo>
                    <a:pt x="187" y="1"/>
                    <a:pt x="176" y="3"/>
                    <a:pt x="163" y="8"/>
                  </a:cubicBezTo>
                  <a:cubicBezTo>
                    <a:pt x="128" y="19"/>
                    <a:pt x="105" y="54"/>
                    <a:pt x="116" y="89"/>
                  </a:cubicBezTo>
                  <a:cubicBezTo>
                    <a:pt x="145" y="164"/>
                    <a:pt x="110" y="205"/>
                    <a:pt x="58" y="251"/>
                  </a:cubicBezTo>
                  <a:cubicBezTo>
                    <a:pt x="12" y="292"/>
                    <a:pt x="0" y="367"/>
                    <a:pt x="41" y="413"/>
                  </a:cubicBezTo>
                  <a:cubicBezTo>
                    <a:pt x="71" y="463"/>
                    <a:pt x="126" y="491"/>
                    <a:pt x="181" y="491"/>
                  </a:cubicBezTo>
                  <a:cubicBezTo>
                    <a:pt x="190" y="491"/>
                    <a:pt x="200" y="490"/>
                    <a:pt x="209" y="489"/>
                  </a:cubicBezTo>
                  <a:cubicBezTo>
                    <a:pt x="267" y="477"/>
                    <a:pt x="296" y="419"/>
                    <a:pt x="273" y="373"/>
                  </a:cubicBezTo>
                  <a:cubicBezTo>
                    <a:pt x="249" y="292"/>
                    <a:pt x="197" y="216"/>
                    <a:pt x="307" y="153"/>
                  </a:cubicBezTo>
                  <a:cubicBezTo>
                    <a:pt x="342" y="135"/>
                    <a:pt x="325" y="100"/>
                    <a:pt x="296" y="60"/>
                  </a:cubicBezTo>
                  <a:cubicBezTo>
                    <a:pt x="268" y="32"/>
                    <a:pt x="241" y="1"/>
                    <a:pt x="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 rot="708086">
              <a:off x="9486285" y="1912314"/>
              <a:ext cx="48691" cy="71457"/>
            </a:xfrm>
            <a:custGeom>
              <a:avLst/>
              <a:gdLst/>
              <a:ahLst/>
              <a:cxnLst/>
              <a:rect l="l" t="t" r="r" b="b"/>
              <a:pathLst>
                <a:path w="308" h="452" extrusionOk="0">
                  <a:moveTo>
                    <a:pt x="172" y="0"/>
                  </a:moveTo>
                  <a:cubicBezTo>
                    <a:pt x="163" y="0"/>
                    <a:pt x="154" y="1"/>
                    <a:pt x="145" y="4"/>
                  </a:cubicBezTo>
                  <a:cubicBezTo>
                    <a:pt x="70" y="10"/>
                    <a:pt x="29" y="85"/>
                    <a:pt x="58" y="149"/>
                  </a:cubicBezTo>
                  <a:cubicBezTo>
                    <a:pt x="75" y="201"/>
                    <a:pt x="70" y="259"/>
                    <a:pt x="29" y="299"/>
                  </a:cubicBezTo>
                  <a:cubicBezTo>
                    <a:pt x="0" y="334"/>
                    <a:pt x="0" y="392"/>
                    <a:pt x="29" y="427"/>
                  </a:cubicBezTo>
                  <a:cubicBezTo>
                    <a:pt x="49" y="444"/>
                    <a:pt x="71" y="451"/>
                    <a:pt x="92" y="451"/>
                  </a:cubicBezTo>
                  <a:cubicBezTo>
                    <a:pt x="120" y="451"/>
                    <a:pt x="148" y="440"/>
                    <a:pt x="174" y="427"/>
                  </a:cubicBezTo>
                  <a:cubicBezTo>
                    <a:pt x="255" y="380"/>
                    <a:pt x="307" y="218"/>
                    <a:pt x="284" y="102"/>
                  </a:cubicBezTo>
                  <a:cubicBezTo>
                    <a:pt x="279" y="43"/>
                    <a:pt x="227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 rot="708086">
              <a:off x="8955386" y="1151108"/>
              <a:ext cx="82681" cy="50273"/>
            </a:xfrm>
            <a:custGeom>
              <a:avLst/>
              <a:gdLst/>
              <a:ahLst/>
              <a:cxnLst/>
              <a:rect l="l" t="t" r="r" b="b"/>
              <a:pathLst>
                <a:path w="523" h="318" extrusionOk="0">
                  <a:moveTo>
                    <a:pt x="317" y="1"/>
                  </a:moveTo>
                  <a:cubicBezTo>
                    <a:pt x="312" y="1"/>
                    <a:pt x="307" y="1"/>
                    <a:pt x="302" y="1"/>
                  </a:cubicBezTo>
                  <a:cubicBezTo>
                    <a:pt x="221" y="7"/>
                    <a:pt x="215" y="71"/>
                    <a:pt x="204" y="146"/>
                  </a:cubicBezTo>
                  <a:cubicBezTo>
                    <a:pt x="175" y="135"/>
                    <a:pt x="146" y="123"/>
                    <a:pt x="117" y="117"/>
                  </a:cubicBezTo>
                  <a:cubicBezTo>
                    <a:pt x="47" y="117"/>
                    <a:pt x="1" y="152"/>
                    <a:pt x="1" y="210"/>
                  </a:cubicBezTo>
                  <a:cubicBezTo>
                    <a:pt x="1" y="265"/>
                    <a:pt x="43" y="315"/>
                    <a:pt x="101" y="315"/>
                  </a:cubicBezTo>
                  <a:cubicBezTo>
                    <a:pt x="105" y="315"/>
                    <a:pt x="108" y="314"/>
                    <a:pt x="111" y="314"/>
                  </a:cubicBezTo>
                  <a:cubicBezTo>
                    <a:pt x="119" y="316"/>
                    <a:pt x="127" y="317"/>
                    <a:pt x="135" y="317"/>
                  </a:cubicBezTo>
                  <a:cubicBezTo>
                    <a:pt x="173" y="317"/>
                    <a:pt x="208" y="296"/>
                    <a:pt x="227" y="262"/>
                  </a:cubicBezTo>
                  <a:cubicBezTo>
                    <a:pt x="238" y="235"/>
                    <a:pt x="255" y="224"/>
                    <a:pt x="274" y="224"/>
                  </a:cubicBezTo>
                  <a:cubicBezTo>
                    <a:pt x="285" y="224"/>
                    <a:pt x="296" y="227"/>
                    <a:pt x="308" y="233"/>
                  </a:cubicBezTo>
                  <a:cubicBezTo>
                    <a:pt x="330" y="241"/>
                    <a:pt x="351" y="245"/>
                    <a:pt x="372" y="245"/>
                  </a:cubicBezTo>
                  <a:cubicBezTo>
                    <a:pt x="396" y="245"/>
                    <a:pt x="420" y="240"/>
                    <a:pt x="441" y="227"/>
                  </a:cubicBezTo>
                  <a:cubicBezTo>
                    <a:pt x="499" y="210"/>
                    <a:pt x="522" y="140"/>
                    <a:pt x="482" y="94"/>
                  </a:cubicBezTo>
                  <a:cubicBezTo>
                    <a:pt x="444" y="35"/>
                    <a:pt x="38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 rot="708086">
              <a:off x="9240068" y="996496"/>
              <a:ext cx="71614" cy="434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231" y="0"/>
                  </a:moveTo>
                  <a:cubicBezTo>
                    <a:pt x="177" y="0"/>
                    <a:pt x="124" y="17"/>
                    <a:pt x="76" y="51"/>
                  </a:cubicBezTo>
                  <a:cubicBezTo>
                    <a:pt x="24" y="74"/>
                    <a:pt x="0" y="137"/>
                    <a:pt x="24" y="195"/>
                  </a:cubicBezTo>
                  <a:cubicBezTo>
                    <a:pt x="38" y="239"/>
                    <a:pt x="81" y="275"/>
                    <a:pt x="129" y="275"/>
                  </a:cubicBezTo>
                  <a:cubicBezTo>
                    <a:pt x="138" y="275"/>
                    <a:pt x="148" y="274"/>
                    <a:pt x="157" y="271"/>
                  </a:cubicBezTo>
                  <a:cubicBezTo>
                    <a:pt x="244" y="248"/>
                    <a:pt x="336" y="265"/>
                    <a:pt x="423" y="242"/>
                  </a:cubicBezTo>
                  <a:lnTo>
                    <a:pt x="418" y="242"/>
                  </a:lnTo>
                  <a:cubicBezTo>
                    <a:pt x="452" y="155"/>
                    <a:pt x="412" y="51"/>
                    <a:pt x="319" y="16"/>
                  </a:cubicBezTo>
                  <a:cubicBezTo>
                    <a:pt x="290" y="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 rot="708086">
              <a:off x="9063225" y="143140"/>
              <a:ext cx="75092" cy="39206"/>
            </a:xfrm>
            <a:custGeom>
              <a:avLst/>
              <a:gdLst/>
              <a:ahLst/>
              <a:cxnLst/>
              <a:rect l="l" t="t" r="r" b="b"/>
              <a:pathLst>
                <a:path w="475" h="248" extrusionOk="0">
                  <a:moveTo>
                    <a:pt x="125" y="0"/>
                  </a:moveTo>
                  <a:cubicBezTo>
                    <a:pt x="64" y="0"/>
                    <a:pt x="28" y="23"/>
                    <a:pt x="18" y="85"/>
                  </a:cubicBezTo>
                  <a:cubicBezTo>
                    <a:pt x="1" y="154"/>
                    <a:pt x="53" y="212"/>
                    <a:pt x="140" y="230"/>
                  </a:cubicBezTo>
                  <a:cubicBezTo>
                    <a:pt x="209" y="241"/>
                    <a:pt x="285" y="235"/>
                    <a:pt x="349" y="247"/>
                  </a:cubicBezTo>
                  <a:cubicBezTo>
                    <a:pt x="353" y="248"/>
                    <a:pt x="357" y="248"/>
                    <a:pt x="361" y="248"/>
                  </a:cubicBezTo>
                  <a:cubicBezTo>
                    <a:pt x="425" y="248"/>
                    <a:pt x="475" y="167"/>
                    <a:pt x="459" y="96"/>
                  </a:cubicBezTo>
                  <a:cubicBezTo>
                    <a:pt x="447" y="62"/>
                    <a:pt x="418" y="38"/>
                    <a:pt x="383" y="33"/>
                  </a:cubicBezTo>
                  <a:cubicBezTo>
                    <a:pt x="314" y="21"/>
                    <a:pt x="244" y="9"/>
                    <a:pt x="169" y="4"/>
                  </a:cubicBezTo>
                  <a:cubicBezTo>
                    <a:pt x="153" y="1"/>
                    <a:pt x="13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 rot="708086">
              <a:off x="9138648" y="1560751"/>
              <a:ext cx="68769" cy="55489"/>
            </a:xfrm>
            <a:custGeom>
              <a:avLst/>
              <a:gdLst/>
              <a:ahLst/>
              <a:cxnLst/>
              <a:rect l="l" t="t" r="r" b="b"/>
              <a:pathLst>
                <a:path w="435" h="351" extrusionOk="0">
                  <a:moveTo>
                    <a:pt x="325" y="1"/>
                  </a:moveTo>
                  <a:cubicBezTo>
                    <a:pt x="309" y="1"/>
                    <a:pt x="290" y="14"/>
                    <a:pt x="261" y="40"/>
                  </a:cubicBezTo>
                  <a:cubicBezTo>
                    <a:pt x="226" y="69"/>
                    <a:pt x="192" y="86"/>
                    <a:pt x="157" y="92"/>
                  </a:cubicBezTo>
                  <a:cubicBezTo>
                    <a:pt x="99" y="109"/>
                    <a:pt x="53" y="144"/>
                    <a:pt x="24" y="190"/>
                  </a:cubicBezTo>
                  <a:cubicBezTo>
                    <a:pt x="0" y="231"/>
                    <a:pt x="0" y="283"/>
                    <a:pt x="24" y="318"/>
                  </a:cubicBezTo>
                  <a:cubicBezTo>
                    <a:pt x="42" y="340"/>
                    <a:pt x="68" y="350"/>
                    <a:pt x="93" y="350"/>
                  </a:cubicBezTo>
                  <a:cubicBezTo>
                    <a:pt x="107" y="350"/>
                    <a:pt x="121" y="347"/>
                    <a:pt x="134" y="341"/>
                  </a:cubicBezTo>
                  <a:cubicBezTo>
                    <a:pt x="221" y="300"/>
                    <a:pt x="308" y="260"/>
                    <a:pt x="394" y="219"/>
                  </a:cubicBezTo>
                  <a:cubicBezTo>
                    <a:pt x="423" y="208"/>
                    <a:pt x="435" y="173"/>
                    <a:pt x="423" y="150"/>
                  </a:cubicBezTo>
                  <a:cubicBezTo>
                    <a:pt x="418" y="138"/>
                    <a:pt x="423" y="138"/>
                    <a:pt x="412" y="115"/>
                  </a:cubicBezTo>
                  <a:cubicBezTo>
                    <a:pt x="406" y="98"/>
                    <a:pt x="400" y="80"/>
                    <a:pt x="389" y="63"/>
                  </a:cubicBezTo>
                  <a:cubicBezTo>
                    <a:pt x="363" y="21"/>
                    <a:pt x="346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 rot="708086">
              <a:off x="7655119" y="797218"/>
              <a:ext cx="37783" cy="79361"/>
            </a:xfrm>
            <a:custGeom>
              <a:avLst/>
              <a:gdLst/>
              <a:ahLst/>
              <a:cxnLst/>
              <a:rect l="l" t="t" r="r" b="b"/>
              <a:pathLst>
                <a:path w="239" h="502" extrusionOk="0">
                  <a:moveTo>
                    <a:pt x="116" y="1"/>
                  </a:moveTo>
                  <a:cubicBezTo>
                    <a:pt x="111" y="1"/>
                    <a:pt x="105" y="1"/>
                    <a:pt x="99" y="2"/>
                  </a:cubicBezTo>
                  <a:cubicBezTo>
                    <a:pt x="41" y="8"/>
                    <a:pt x="1" y="66"/>
                    <a:pt x="12" y="124"/>
                  </a:cubicBezTo>
                  <a:cubicBezTo>
                    <a:pt x="30" y="205"/>
                    <a:pt x="35" y="292"/>
                    <a:pt x="35" y="379"/>
                  </a:cubicBezTo>
                  <a:cubicBezTo>
                    <a:pt x="41" y="451"/>
                    <a:pt x="83" y="501"/>
                    <a:pt x="137" y="501"/>
                  </a:cubicBezTo>
                  <a:cubicBezTo>
                    <a:pt x="140" y="501"/>
                    <a:pt x="142" y="501"/>
                    <a:pt x="145" y="501"/>
                  </a:cubicBezTo>
                  <a:cubicBezTo>
                    <a:pt x="198" y="501"/>
                    <a:pt x="238" y="454"/>
                    <a:pt x="238" y="367"/>
                  </a:cubicBezTo>
                  <a:cubicBezTo>
                    <a:pt x="232" y="281"/>
                    <a:pt x="198" y="194"/>
                    <a:pt x="221" y="124"/>
                  </a:cubicBezTo>
                  <a:cubicBezTo>
                    <a:pt x="205" y="46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 rot="708086">
              <a:off x="8477582" y="460325"/>
              <a:ext cx="47743" cy="73196"/>
            </a:xfrm>
            <a:custGeom>
              <a:avLst/>
              <a:gdLst/>
              <a:ahLst/>
              <a:cxnLst/>
              <a:rect l="l" t="t" r="r" b="b"/>
              <a:pathLst>
                <a:path w="302" h="463" extrusionOk="0">
                  <a:moveTo>
                    <a:pt x="212" y="1"/>
                  </a:moveTo>
                  <a:cubicBezTo>
                    <a:pt x="192" y="1"/>
                    <a:pt x="172" y="7"/>
                    <a:pt x="157" y="18"/>
                  </a:cubicBezTo>
                  <a:cubicBezTo>
                    <a:pt x="59" y="105"/>
                    <a:pt x="1" y="233"/>
                    <a:pt x="12" y="366"/>
                  </a:cubicBezTo>
                  <a:cubicBezTo>
                    <a:pt x="18" y="407"/>
                    <a:pt x="35" y="447"/>
                    <a:pt x="76" y="459"/>
                  </a:cubicBezTo>
                  <a:cubicBezTo>
                    <a:pt x="84" y="461"/>
                    <a:pt x="93" y="462"/>
                    <a:pt x="102" y="462"/>
                  </a:cubicBezTo>
                  <a:cubicBezTo>
                    <a:pt x="135" y="462"/>
                    <a:pt x="167" y="446"/>
                    <a:pt x="180" y="418"/>
                  </a:cubicBezTo>
                  <a:cubicBezTo>
                    <a:pt x="232" y="314"/>
                    <a:pt x="267" y="204"/>
                    <a:pt x="290" y="94"/>
                  </a:cubicBezTo>
                  <a:cubicBezTo>
                    <a:pt x="302" y="59"/>
                    <a:pt x="279" y="18"/>
                    <a:pt x="244" y="7"/>
                  </a:cubicBezTo>
                  <a:cubicBezTo>
                    <a:pt x="234" y="3"/>
                    <a:pt x="223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 rot="708086">
              <a:off x="6909093" y="896812"/>
              <a:ext cx="66081" cy="56596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297" y="0"/>
                  </a:moveTo>
                  <a:cubicBezTo>
                    <a:pt x="295" y="0"/>
                    <a:pt x="292" y="1"/>
                    <a:pt x="290" y="2"/>
                  </a:cubicBezTo>
                  <a:cubicBezTo>
                    <a:pt x="256" y="14"/>
                    <a:pt x="220" y="20"/>
                    <a:pt x="184" y="20"/>
                  </a:cubicBezTo>
                  <a:cubicBezTo>
                    <a:pt x="153" y="20"/>
                    <a:pt x="123" y="16"/>
                    <a:pt x="93" y="8"/>
                  </a:cubicBezTo>
                  <a:cubicBezTo>
                    <a:pt x="90" y="7"/>
                    <a:pt x="87" y="7"/>
                    <a:pt x="84" y="7"/>
                  </a:cubicBezTo>
                  <a:cubicBezTo>
                    <a:pt x="36" y="7"/>
                    <a:pt x="1" y="51"/>
                    <a:pt x="6" y="106"/>
                  </a:cubicBezTo>
                  <a:cubicBezTo>
                    <a:pt x="6" y="150"/>
                    <a:pt x="47" y="185"/>
                    <a:pt x="91" y="185"/>
                  </a:cubicBezTo>
                  <a:cubicBezTo>
                    <a:pt x="99" y="185"/>
                    <a:pt x="108" y="184"/>
                    <a:pt x="116" y="181"/>
                  </a:cubicBezTo>
                  <a:cubicBezTo>
                    <a:pt x="147" y="176"/>
                    <a:pt x="160" y="139"/>
                    <a:pt x="195" y="139"/>
                  </a:cubicBezTo>
                  <a:cubicBezTo>
                    <a:pt x="199" y="139"/>
                    <a:pt x="204" y="139"/>
                    <a:pt x="209" y="141"/>
                  </a:cubicBezTo>
                  <a:cubicBezTo>
                    <a:pt x="232" y="181"/>
                    <a:pt x="186" y="216"/>
                    <a:pt x="191" y="251"/>
                  </a:cubicBezTo>
                  <a:cubicBezTo>
                    <a:pt x="191" y="291"/>
                    <a:pt x="215" y="332"/>
                    <a:pt x="249" y="349"/>
                  </a:cubicBezTo>
                  <a:cubicBezTo>
                    <a:pt x="264" y="355"/>
                    <a:pt x="278" y="357"/>
                    <a:pt x="292" y="357"/>
                  </a:cubicBezTo>
                  <a:cubicBezTo>
                    <a:pt x="323" y="357"/>
                    <a:pt x="351" y="344"/>
                    <a:pt x="371" y="320"/>
                  </a:cubicBezTo>
                  <a:cubicBezTo>
                    <a:pt x="417" y="268"/>
                    <a:pt x="388" y="54"/>
                    <a:pt x="331" y="13"/>
                  </a:cubicBezTo>
                  <a:cubicBezTo>
                    <a:pt x="321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 rot="708086">
              <a:off x="8779945" y="1418953"/>
              <a:ext cx="52328" cy="80784"/>
            </a:xfrm>
            <a:custGeom>
              <a:avLst/>
              <a:gdLst/>
              <a:ahLst/>
              <a:cxnLst/>
              <a:rect l="l" t="t" r="r" b="b"/>
              <a:pathLst>
                <a:path w="331" h="511" extrusionOk="0">
                  <a:moveTo>
                    <a:pt x="110" y="0"/>
                  </a:moveTo>
                  <a:cubicBezTo>
                    <a:pt x="96" y="0"/>
                    <a:pt x="81" y="5"/>
                    <a:pt x="64" y="16"/>
                  </a:cubicBezTo>
                  <a:cubicBezTo>
                    <a:pt x="18" y="45"/>
                    <a:pt x="1" y="103"/>
                    <a:pt x="35" y="149"/>
                  </a:cubicBezTo>
                  <a:cubicBezTo>
                    <a:pt x="82" y="219"/>
                    <a:pt x="122" y="282"/>
                    <a:pt x="82" y="358"/>
                  </a:cubicBezTo>
                  <a:cubicBezTo>
                    <a:pt x="82" y="421"/>
                    <a:pt x="122" y="485"/>
                    <a:pt x="186" y="503"/>
                  </a:cubicBezTo>
                  <a:cubicBezTo>
                    <a:pt x="198" y="508"/>
                    <a:pt x="211" y="510"/>
                    <a:pt x="223" y="510"/>
                  </a:cubicBezTo>
                  <a:cubicBezTo>
                    <a:pt x="252" y="510"/>
                    <a:pt x="280" y="496"/>
                    <a:pt x="296" y="468"/>
                  </a:cubicBezTo>
                  <a:cubicBezTo>
                    <a:pt x="331" y="410"/>
                    <a:pt x="279" y="375"/>
                    <a:pt x="250" y="340"/>
                  </a:cubicBezTo>
                  <a:cubicBezTo>
                    <a:pt x="221" y="306"/>
                    <a:pt x="180" y="271"/>
                    <a:pt x="221" y="219"/>
                  </a:cubicBezTo>
                  <a:cubicBezTo>
                    <a:pt x="284" y="149"/>
                    <a:pt x="227" y="91"/>
                    <a:pt x="192" y="51"/>
                  </a:cubicBezTo>
                  <a:cubicBezTo>
                    <a:pt x="168" y="23"/>
                    <a:pt x="14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 rot="708086">
              <a:off x="7443661" y="354708"/>
              <a:ext cx="59758" cy="70508"/>
            </a:xfrm>
            <a:custGeom>
              <a:avLst/>
              <a:gdLst/>
              <a:ahLst/>
              <a:cxnLst/>
              <a:rect l="l" t="t" r="r" b="b"/>
              <a:pathLst>
                <a:path w="378" h="446" extrusionOk="0">
                  <a:moveTo>
                    <a:pt x="173" y="1"/>
                  </a:moveTo>
                  <a:cubicBezTo>
                    <a:pt x="162" y="1"/>
                    <a:pt x="151" y="3"/>
                    <a:pt x="140" y="9"/>
                  </a:cubicBezTo>
                  <a:cubicBezTo>
                    <a:pt x="105" y="26"/>
                    <a:pt x="105" y="61"/>
                    <a:pt x="111" y="101"/>
                  </a:cubicBezTo>
                  <a:cubicBezTo>
                    <a:pt x="128" y="165"/>
                    <a:pt x="163" y="223"/>
                    <a:pt x="209" y="269"/>
                  </a:cubicBezTo>
                  <a:cubicBezTo>
                    <a:pt x="190" y="285"/>
                    <a:pt x="166" y="293"/>
                    <a:pt x="141" y="293"/>
                  </a:cubicBezTo>
                  <a:cubicBezTo>
                    <a:pt x="129" y="293"/>
                    <a:pt x="117" y="291"/>
                    <a:pt x="105" y="287"/>
                  </a:cubicBezTo>
                  <a:cubicBezTo>
                    <a:pt x="95" y="285"/>
                    <a:pt x="85" y="283"/>
                    <a:pt x="75" y="283"/>
                  </a:cubicBezTo>
                  <a:cubicBezTo>
                    <a:pt x="37" y="283"/>
                    <a:pt x="7" y="303"/>
                    <a:pt x="7" y="345"/>
                  </a:cubicBezTo>
                  <a:cubicBezTo>
                    <a:pt x="1" y="397"/>
                    <a:pt x="36" y="426"/>
                    <a:pt x="88" y="443"/>
                  </a:cubicBezTo>
                  <a:cubicBezTo>
                    <a:pt x="99" y="445"/>
                    <a:pt x="110" y="445"/>
                    <a:pt x="121" y="445"/>
                  </a:cubicBezTo>
                  <a:cubicBezTo>
                    <a:pt x="198" y="445"/>
                    <a:pt x="275" y="411"/>
                    <a:pt x="325" y="345"/>
                  </a:cubicBezTo>
                  <a:cubicBezTo>
                    <a:pt x="377" y="275"/>
                    <a:pt x="349" y="217"/>
                    <a:pt x="308" y="154"/>
                  </a:cubicBezTo>
                  <a:cubicBezTo>
                    <a:pt x="279" y="119"/>
                    <a:pt x="262" y="72"/>
                    <a:pt x="233" y="38"/>
                  </a:cubicBezTo>
                  <a:cubicBezTo>
                    <a:pt x="221" y="14"/>
                    <a:pt x="198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 rot="708086">
              <a:off x="8443210" y="1142932"/>
              <a:ext cx="62445" cy="51063"/>
            </a:xfrm>
            <a:custGeom>
              <a:avLst/>
              <a:gdLst/>
              <a:ahLst/>
              <a:cxnLst/>
              <a:rect l="l" t="t" r="r" b="b"/>
              <a:pathLst>
                <a:path w="395" h="323" extrusionOk="0">
                  <a:moveTo>
                    <a:pt x="105" y="0"/>
                  </a:moveTo>
                  <a:cubicBezTo>
                    <a:pt x="63" y="0"/>
                    <a:pt x="39" y="36"/>
                    <a:pt x="24" y="72"/>
                  </a:cubicBezTo>
                  <a:cubicBezTo>
                    <a:pt x="0" y="141"/>
                    <a:pt x="29" y="216"/>
                    <a:pt x="87" y="257"/>
                  </a:cubicBezTo>
                  <a:cubicBezTo>
                    <a:pt x="150" y="299"/>
                    <a:pt x="217" y="322"/>
                    <a:pt x="289" y="322"/>
                  </a:cubicBezTo>
                  <a:cubicBezTo>
                    <a:pt x="297" y="322"/>
                    <a:pt x="305" y="321"/>
                    <a:pt x="313" y="321"/>
                  </a:cubicBezTo>
                  <a:cubicBezTo>
                    <a:pt x="322" y="322"/>
                    <a:pt x="329" y="323"/>
                    <a:pt x="336" y="323"/>
                  </a:cubicBezTo>
                  <a:cubicBezTo>
                    <a:pt x="381" y="323"/>
                    <a:pt x="394" y="291"/>
                    <a:pt x="394" y="245"/>
                  </a:cubicBezTo>
                  <a:cubicBezTo>
                    <a:pt x="394" y="193"/>
                    <a:pt x="371" y="147"/>
                    <a:pt x="325" y="118"/>
                  </a:cubicBezTo>
                  <a:cubicBezTo>
                    <a:pt x="255" y="83"/>
                    <a:pt x="203" y="19"/>
                    <a:pt x="122" y="2"/>
                  </a:cubicBezTo>
                  <a:cubicBezTo>
                    <a:pt x="116" y="1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 rot="708086">
              <a:off x="8771203" y="160503"/>
              <a:ext cx="53276" cy="75093"/>
            </a:xfrm>
            <a:custGeom>
              <a:avLst/>
              <a:gdLst/>
              <a:ahLst/>
              <a:cxnLst/>
              <a:rect l="l" t="t" r="r" b="b"/>
              <a:pathLst>
                <a:path w="337" h="475" extrusionOk="0">
                  <a:moveTo>
                    <a:pt x="118" y="0"/>
                  </a:moveTo>
                  <a:cubicBezTo>
                    <a:pt x="100" y="0"/>
                    <a:pt x="82" y="6"/>
                    <a:pt x="64" y="16"/>
                  </a:cubicBezTo>
                  <a:cubicBezTo>
                    <a:pt x="6" y="51"/>
                    <a:pt x="1" y="115"/>
                    <a:pt x="53" y="184"/>
                  </a:cubicBezTo>
                  <a:cubicBezTo>
                    <a:pt x="64" y="208"/>
                    <a:pt x="99" y="225"/>
                    <a:pt x="99" y="260"/>
                  </a:cubicBezTo>
                  <a:cubicBezTo>
                    <a:pt x="93" y="370"/>
                    <a:pt x="209" y="393"/>
                    <a:pt x="256" y="468"/>
                  </a:cubicBezTo>
                  <a:cubicBezTo>
                    <a:pt x="260" y="472"/>
                    <a:pt x="267" y="474"/>
                    <a:pt x="274" y="474"/>
                  </a:cubicBezTo>
                  <a:cubicBezTo>
                    <a:pt x="287" y="474"/>
                    <a:pt x="302" y="468"/>
                    <a:pt x="302" y="457"/>
                  </a:cubicBezTo>
                  <a:cubicBezTo>
                    <a:pt x="302" y="393"/>
                    <a:pt x="337" y="341"/>
                    <a:pt x="314" y="260"/>
                  </a:cubicBezTo>
                  <a:cubicBezTo>
                    <a:pt x="261" y="225"/>
                    <a:pt x="279" y="144"/>
                    <a:pt x="227" y="74"/>
                  </a:cubicBezTo>
                  <a:cubicBezTo>
                    <a:pt x="195" y="26"/>
                    <a:pt x="15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 rot="708086">
              <a:off x="8969749" y="100641"/>
              <a:ext cx="48691" cy="67030"/>
            </a:xfrm>
            <a:custGeom>
              <a:avLst/>
              <a:gdLst/>
              <a:ahLst/>
              <a:cxnLst/>
              <a:rect l="l" t="t" r="r" b="b"/>
              <a:pathLst>
                <a:path w="308" h="424" extrusionOk="0">
                  <a:moveTo>
                    <a:pt x="189" y="0"/>
                  </a:moveTo>
                  <a:cubicBezTo>
                    <a:pt x="163" y="0"/>
                    <a:pt x="137" y="9"/>
                    <a:pt x="117" y="26"/>
                  </a:cubicBezTo>
                  <a:cubicBezTo>
                    <a:pt x="59" y="73"/>
                    <a:pt x="24" y="142"/>
                    <a:pt x="18" y="212"/>
                  </a:cubicBezTo>
                  <a:cubicBezTo>
                    <a:pt x="1" y="235"/>
                    <a:pt x="12" y="258"/>
                    <a:pt x="12" y="287"/>
                  </a:cubicBezTo>
                  <a:cubicBezTo>
                    <a:pt x="7" y="322"/>
                    <a:pt x="18" y="357"/>
                    <a:pt x="36" y="386"/>
                  </a:cubicBezTo>
                  <a:cubicBezTo>
                    <a:pt x="49" y="410"/>
                    <a:pt x="75" y="423"/>
                    <a:pt x="102" y="423"/>
                  </a:cubicBezTo>
                  <a:cubicBezTo>
                    <a:pt x="119" y="423"/>
                    <a:pt x="137" y="417"/>
                    <a:pt x="151" y="403"/>
                  </a:cubicBezTo>
                  <a:cubicBezTo>
                    <a:pt x="227" y="328"/>
                    <a:pt x="279" y="229"/>
                    <a:pt x="302" y="125"/>
                  </a:cubicBezTo>
                  <a:cubicBezTo>
                    <a:pt x="308" y="78"/>
                    <a:pt x="285" y="32"/>
                    <a:pt x="244" y="15"/>
                  </a:cubicBezTo>
                  <a:cubicBezTo>
                    <a:pt x="227" y="5"/>
                    <a:pt x="208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 rot="708086">
              <a:off x="8245611" y="3483262"/>
              <a:ext cx="42210" cy="75567"/>
            </a:xfrm>
            <a:custGeom>
              <a:avLst/>
              <a:gdLst/>
              <a:ahLst/>
              <a:cxnLst/>
              <a:rect l="l" t="t" r="r" b="b"/>
              <a:pathLst>
                <a:path w="267" h="478" extrusionOk="0">
                  <a:moveTo>
                    <a:pt x="91" y="0"/>
                  </a:moveTo>
                  <a:cubicBezTo>
                    <a:pt x="81" y="0"/>
                    <a:pt x="70" y="3"/>
                    <a:pt x="58" y="10"/>
                  </a:cubicBezTo>
                  <a:cubicBezTo>
                    <a:pt x="18" y="27"/>
                    <a:pt x="6" y="79"/>
                    <a:pt x="29" y="114"/>
                  </a:cubicBezTo>
                  <a:cubicBezTo>
                    <a:pt x="70" y="184"/>
                    <a:pt x="64" y="271"/>
                    <a:pt x="23" y="334"/>
                  </a:cubicBezTo>
                  <a:cubicBezTo>
                    <a:pt x="0" y="381"/>
                    <a:pt x="23" y="439"/>
                    <a:pt x="70" y="462"/>
                  </a:cubicBezTo>
                  <a:cubicBezTo>
                    <a:pt x="88" y="472"/>
                    <a:pt x="108" y="477"/>
                    <a:pt x="128" y="477"/>
                  </a:cubicBezTo>
                  <a:cubicBezTo>
                    <a:pt x="163" y="477"/>
                    <a:pt x="196" y="461"/>
                    <a:pt x="214" y="427"/>
                  </a:cubicBezTo>
                  <a:cubicBezTo>
                    <a:pt x="255" y="375"/>
                    <a:pt x="267" y="305"/>
                    <a:pt x="243" y="242"/>
                  </a:cubicBezTo>
                  <a:cubicBezTo>
                    <a:pt x="197" y="195"/>
                    <a:pt x="232" y="97"/>
                    <a:pt x="162" y="39"/>
                  </a:cubicBezTo>
                  <a:cubicBezTo>
                    <a:pt x="142" y="18"/>
                    <a:pt x="118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 rot="708086">
              <a:off x="8991711" y="846412"/>
              <a:ext cx="49640" cy="76673"/>
            </a:xfrm>
            <a:custGeom>
              <a:avLst/>
              <a:gdLst/>
              <a:ahLst/>
              <a:cxnLst/>
              <a:rect l="l" t="t" r="r" b="b"/>
              <a:pathLst>
                <a:path w="314" h="485" extrusionOk="0">
                  <a:moveTo>
                    <a:pt x="113" y="1"/>
                  </a:moveTo>
                  <a:cubicBezTo>
                    <a:pt x="96" y="1"/>
                    <a:pt x="80" y="5"/>
                    <a:pt x="64" y="15"/>
                  </a:cubicBezTo>
                  <a:cubicBezTo>
                    <a:pt x="12" y="38"/>
                    <a:pt x="0" y="108"/>
                    <a:pt x="35" y="148"/>
                  </a:cubicBezTo>
                  <a:cubicBezTo>
                    <a:pt x="76" y="189"/>
                    <a:pt x="87" y="247"/>
                    <a:pt x="70" y="299"/>
                  </a:cubicBezTo>
                  <a:cubicBezTo>
                    <a:pt x="64" y="322"/>
                    <a:pt x="64" y="351"/>
                    <a:pt x="70" y="380"/>
                  </a:cubicBezTo>
                  <a:cubicBezTo>
                    <a:pt x="87" y="432"/>
                    <a:pt x="99" y="484"/>
                    <a:pt x="151" y="484"/>
                  </a:cubicBezTo>
                  <a:cubicBezTo>
                    <a:pt x="154" y="485"/>
                    <a:pt x="157" y="485"/>
                    <a:pt x="161" y="485"/>
                  </a:cubicBezTo>
                  <a:cubicBezTo>
                    <a:pt x="211" y="485"/>
                    <a:pt x="227" y="441"/>
                    <a:pt x="244" y="403"/>
                  </a:cubicBezTo>
                  <a:cubicBezTo>
                    <a:pt x="255" y="369"/>
                    <a:pt x="267" y="334"/>
                    <a:pt x="278" y="299"/>
                  </a:cubicBezTo>
                  <a:cubicBezTo>
                    <a:pt x="313" y="247"/>
                    <a:pt x="302" y="177"/>
                    <a:pt x="249" y="137"/>
                  </a:cubicBezTo>
                  <a:cubicBezTo>
                    <a:pt x="220" y="114"/>
                    <a:pt x="215" y="79"/>
                    <a:pt x="197" y="50"/>
                  </a:cubicBezTo>
                  <a:cubicBezTo>
                    <a:pt x="178" y="19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 rot="708086">
              <a:off x="7286208" y="679225"/>
              <a:ext cx="56912" cy="68769"/>
            </a:xfrm>
            <a:custGeom>
              <a:avLst/>
              <a:gdLst/>
              <a:ahLst/>
              <a:cxnLst/>
              <a:rect l="l" t="t" r="r" b="b"/>
              <a:pathLst>
                <a:path w="360" h="435" extrusionOk="0">
                  <a:moveTo>
                    <a:pt x="117" y="1"/>
                  </a:moveTo>
                  <a:cubicBezTo>
                    <a:pt x="53" y="1"/>
                    <a:pt x="1" y="53"/>
                    <a:pt x="1" y="117"/>
                  </a:cubicBezTo>
                  <a:cubicBezTo>
                    <a:pt x="7" y="175"/>
                    <a:pt x="47" y="192"/>
                    <a:pt x="105" y="192"/>
                  </a:cubicBezTo>
                  <a:cubicBezTo>
                    <a:pt x="114" y="190"/>
                    <a:pt x="124" y="187"/>
                    <a:pt x="134" y="187"/>
                  </a:cubicBezTo>
                  <a:cubicBezTo>
                    <a:pt x="148" y="187"/>
                    <a:pt x="163" y="192"/>
                    <a:pt x="180" y="210"/>
                  </a:cubicBezTo>
                  <a:cubicBezTo>
                    <a:pt x="169" y="244"/>
                    <a:pt x="157" y="279"/>
                    <a:pt x="151" y="314"/>
                  </a:cubicBezTo>
                  <a:cubicBezTo>
                    <a:pt x="146" y="360"/>
                    <a:pt x="175" y="407"/>
                    <a:pt x="215" y="424"/>
                  </a:cubicBezTo>
                  <a:cubicBezTo>
                    <a:pt x="227" y="431"/>
                    <a:pt x="240" y="434"/>
                    <a:pt x="253" y="434"/>
                  </a:cubicBezTo>
                  <a:cubicBezTo>
                    <a:pt x="273" y="434"/>
                    <a:pt x="294" y="426"/>
                    <a:pt x="308" y="412"/>
                  </a:cubicBezTo>
                  <a:cubicBezTo>
                    <a:pt x="337" y="383"/>
                    <a:pt x="348" y="337"/>
                    <a:pt x="319" y="314"/>
                  </a:cubicBezTo>
                  <a:cubicBezTo>
                    <a:pt x="209" y="250"/>
                    <a:pt x="267" y="204"/>
                    <a:pt x="325" y="152"/>
                  </a:cubicBezTo>
                  <a:cubicBezTo>
                    <a:pt x="360" y="123"/>
                    <a:pt x="360" y="59"/>
                    <a:pt x="314" y="53"/>
                  </a:cubicBezTo>
                  <a:cubicBezTo>
                    <a:pt x="244" y="42"/>
                    <a:pt x="186" y="13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 rot="708086">
              <a:off x="8386505" y="1981087"/>
              <a:ext cx="44107" cy="79677"/>
            </a:xfrm>
            <a:custGeom>
              <a:avLst/>
              <a:gdLst/>
              <a:ahLst/>
              <a:cxnLst/>
              <a:rect l="l" t="t" r="r" b="b"/>
              <a:pathLst>
                <a:path w="279" h="504" extrusionOk="0">
                  <a:moveTo>
                    <a:pt x="165" y="0"/>
                  </a:moveTo>
                  <a:cubicBezTo>
                    <a:pt x="129" y="0"/>
                    <a:pt x="99" y="33"/>
                    <a:pt x="93" y="71"/>
                  </a:cubicBezTo>
                  <a:cubicBezTo>
                    <a:pt x="105" y="163"/>
                    <a:pt x="70" y="256"/>
                    <a:pt x="12" y="331"/>
                  </a:cubicBezTo>
                  <a:cubicBezTo>
                    <a:pt x="1" y="343"/>
                    <a:pt x="12" y="378"/>
                    <a:pt x="12" y="389"/>
                  </a:cubicBezTo>
                  <a:cubicBezTo>
                    <a:pt x="24" y="447"/>
                    <a:pt x="47" y="488"/>
                    <a:pt x="93" y="499"/>
                  </a:cubicBezTo>
                  <a:cubicBezTo>
                    <a:pt x="101" y="502"/>
                    <a:pt x="109" y="504"/>
                    <a:pt x="116" y="504"/>
                  </a:cubicBezTo>
                  <a:cubicBezTo>
                    <a:pt x="139" y="504"/>
                    <a:pt x="160" y="492"/>
                    <a:pt x="169" y="470"/>
                  </a:cubicBezTo>
                  <a:cubicBezTo>
                    <a:pt x="226" y="343"/>
                    <a:pt x="279" y="221"/>
                    <a:pt x="244" y="76"/>
                  </a:cubicBezTo>
                  <a:cubicBezTo>
                    <a:pt x="232" y="36"/>
                    <a:pt x="221" y="7"/>
                    <a:pt x="174" y="1"/>
                  </a:cubicBezTo>
                  <a:cubicBezTo>
                    <a:pt x="171" y="1"/>
                    <a:pt x="16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 rot="708086">
              <a:off x="7843407" y="465335"/>
              <a:ext cx="43158" cy="79203"/>
            </a:xfrm>
            <a:custGeom>
              <a:avLst/>
              <a:gdLst/>
              <a:ahLst/>
              <a:cxnLst/>
              <a:rect l="l" t="t" r="r" b="b"/>
              <a:pathLst>
                <a:path w="273" h="501" extrusionOk="0">
                  <a:moveTo>
                    <a:pt x="126" y="1"/>
                  </a:moveTo>
                  <a:cubicBezTo>
                    <a:pt x="94" y="1"/>
                    <a:pt x="65" y="18"/>
                    <a:pt x="47" y="45"/>
                  </a:cubicBezTo>
                  <a:cubicBezTo>
                    <a:pt x="12" y="103"/>
                    <a:pt x="0" y="167"/>
                    <a:pt x="18" y="230"/>
                  </a:cubicBezTo>
                  <a:cubicBezTo>
                    <a:pt x="24" y="306"/>
                    <a:pt x="87" y="370"/>
                    <a:pt x="116" y="445"/>
                  </a:cubicBezTo>
                  <a:cubicBezTo>
                    <a:pt x="125" y="479"/>
                    <a:pt x="158" y="500"/>
                    <a:pt x="191" y="500"/>
                  </a:cubicBezTo>
                  <a:cubicBezTo>
                    <a:pt x="203" y="500"/>
                    <a:pt x="215" y="497"/>
                    <a:pt x="226" y="491"/>
                  </a:cubicBezTo>
                  <a:cubicBezTo>
                    <a:pt x="273" y="462"/>
                    <a:pt x="267" y="416"/>
                    <a:pt x="244" y="381"/>
                  </a:cubicBezTo>
                  <a:cubicBezTo>
                    <a:pt x="209" y="317"/>
                    <a:pt x="203" y="248"/>
                    <a:pt x="220" y="178"/>
                  </a:cubicBezTo>
                  <a:cubicBezTo>
                    <a:pt x="226" y="149"/>
                    <a:pt x="226" y="120"/>
                    <a:pt x="220" y="86"/>
                  </a:cubicBezTo>
                  <a:cubicBezTo>
                    <a:pt x="220" y="45"/>
                    <a:pt x="192" y="10"/>
                    <a:pt x="151" y="5"/>
                  </a:cubicBezTo>
                  <a:cubicBezTo>
                    <a:pt x="143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 rot="708086">
              <a:off x="8139888" y="2282658"/>
              <a:ext cx="76199" cy="58019"/>
            </a:xfrm>
            <a:custGeom>
              <a:avLst/>
              <a:gdLst/>
              <a:ahLst/>
              <a:cxnLst/>
              <a:rect l="l" t="t" r="r" b="b"/>
              <a:pathLst>
                <a:path w="482" h="367" extrusionOk="0">
                  <a:moveTo>
                    <a:pt x="398" y="1"/>
                  </a:moveTo>
                  <a:cubicBezTo>
                    <a:pt x="374" y="1"/>
                    <a:pt x="352" y="17"/>
                    <a:pt x="337" y="36"/>
                  </a:cubicBezTo>
                  <a:cubicBezTo>
                    <a:pt x="284" y="88"/>
                    <a:pt x="238" y="151"/>
                    <a:pt x="192" y="204"/>
                  </a:cubicBezTo>
                  <a:cubicBezTo>
                    <a:pt x="151" y="186"/>
                    <a:pt x="157" y="151"/>
                    <a:pt x="140" y="128"/>
                  </a:cubicBezTo>
                  <a:cubicBezTo>
                    <a:pt x="126" y="114"/>
                    <a:pt x="107" y="107"/>
                    <a:pt x="90" y="107"/>
                  </a:cubicBezTo>
                  <a:cubicBezTo>
                    <a:pt x="79" y="107"/>
                    <a:pt x="68" y="110"/>
                    <a:pt x="59" y="117"/>
                  </a:cubicBezTo>
                  <a:cubicBezTo>
                    <a:pt x="1" y="157"/>
                    <a:pt x="6" y="290"/>
                    <a:pt x="70" y="302"/>
                  </a:cubicBezTo>
                  <a:cubicBezTo>
                    <a:pt x="131" y="308"/>
                    <a:pt x="171" y="366"/>
                    <a:pt x="225" y="366"/>
                  </a:cubicBezTo>
                  <a:cubicBezTo>
                    <a:pt x="227" y="366"/>
                    <a:pt x="230" y="366"/>
                    <a:pt x="232" y="366"/>
                  </a:cubicBezTo>
                  <a:cubicBezTo>
                    <a:pt x="302" y="354"/>
                    <a:pt x="319" y="279"/>
                    <a:pt x="360" y="227"/>
                  </a:cubicBezTo>
                  <a:cubicBezTo>
                    <a:pt x="389" y="192"/>
                    <a:pt x="412" y="151"/>
                    <a:pt x="435" y="117"/>
                  </a:cubicBezTo>
                  <a:cubicBezTo>
                    <a:pt x="453" y="82"/>
                    <a:pt x="481" y="53"/>
                    <a:pt x="441" y="18"/>
                  </a:cubicBezTo>
                  <a:cubicBezTo>
                    <a:pt x="426" y="6"/>
                    <a:pt x="412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 rot="708086">
              <a:off x="6994118" y="1142488"/>
              <a:ext cx="51537" cy="65449"/>
            </a:xfrm>
            <a:custGeom>
              <a:avLst/>
              <a:gdLst/>
              <a:ahLst/>
              <a:cxnLst/>
              <a:rect l="l" t="t" r="r" b="b"/>
              <a:pathLst>
                <a:path w="326" h="414" extrusionOk="0">
                  <a:moveTo>
                    <a:pt x="222" y="1"/>
                  </a:moveTo>
                  <a:cubicBezTo>
                    <a:pt x="218" y="1"/>
                    <a:pt x="214" y="1"/>
                    <a:pt x="209" y="1"/>
                  </a:cubicBezTo>
                  <a:cubicBezTo>
                    <a:pt x="128" y="36"/>
                    <a:pt x="59" y="100"/>
                    <a:pt x="24" y="181"/>
                  </a:cubicBezTo>
                  <a:cubicBezTo>
                    <a:pt x="1" y="273"/>
                    <a:pt x="59" y="331"/>
                    <a:pt x="117" y="389"/>
                  </a:cubicBezTo>
                  <a:cubicBezTo>
                    <a:pt x="133" y="406"/>
                    <a:pt x="151" y="414"/>
                    <a:pt x="166" y="414"/>
                  </a:cubicBezTo>
                  <a:cubicBezTo>
                    <a:pt x="189" y="414"/>
                    <a:pt x="208" y="397"/>
                    <a:pt x="215" y="366"/>
                  </a:cubicBezTo>
                  <a:cubicBezTo>
                    <a:pt x="233" y="302"/>
                    <a:pt x="262" y="244"/>
                    <a:pt x="308" y="198"/>
                  </a:cubicBezTo>
                  <a:cubicBezTo>
                    <a:pt x="325" y="181"/>
                    <a:pt x="325" y="140"/>
                    <a:pt x="325" y="129"/>
                  </a:cubicBezTo>
                  <a:cubicBezTo>
                    <a:pt x="320" y="42"/>
                    <a:pt x="284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 rot="708086">
              <a:off x="8334909" y="386996"/>
              <a:ext cx="77938" cy="58177"/>
            </a:xfrm>
            <a:custGeom>
              <a:avLst/>
              <a:gdLst/>
              <a:ahLst/>
              <a:cxnLst/>
              <a:rect l="l" t="t" r="r" b="b"/>
              <a:pathLst>
                <a:path w="493" h="368" extrusionOk="0">
                  <a:moveTo>
                    <a:pt x="394" y="0"/>
                  </a:moveTo>
                  <a:cubicBezTo>
                    <a:pt x="364" y="0"/>
                    <a:pt x="332" y="11"/>
                    <a:pt x="307" y="17"/>
                  </a:cubicBezTo>
                  <a:cubicBezTo>
                    <a:pt x="197" y="40"/>
                    <a:pt x="99" y="104"/>
                    <a:pt x="29" y="191"/>
                  </a:cubicBezTo>
                  <a:cubicBezTo>
                    <a:pt x="12" y="214"/>
                    <a:pt x="0" y="249"/>
                    <a:pt x="6" y="278"/>
                  </a:cubicBezTo>
                  <a:cubicBezTo>
                    <a:pt x="6" y="312"/>
                    <a:pt x="12" y="347"/>
                    <a:pt x="52" y="364"/>
                  </a:cubicBezTo>
                  <a:cubicBezTo>
                    <a:pt x="58" y="366"/>
                    <a:pt x="65" y="367"/>
                    <a:pt x="71" y="367"/>
                  </a:cubicBezTo>
                  <a:cubicBezTo>
                    <a:pt x="100" y="367"/>
                    <a:pt x="129" y="347"/>
                    <a:pt x="133" y="318"/>
                  </a:cubicBezTo>
                  <a:cubicBezTo>
                    <a:pt x="151" y="237"/>
                    <a:pt x="209" y="220"/>
                    <a:pt x="278" y="208"/>
                  </a:cubicBezTo>
                  <a:cubicBezTo>
                    <a:pt x="301" y="208"/>
                    <a:pt x="330" y="196"/>
                    <a:pt x="353" y="185"/>
                  </a:cubicBezTo>
                  <a:cubicBezTo>
                    <a:pt x="411" y="162"/>
                    <a:pt x="492" y="138"/>
                    <a:pt x="469" y="57"/>
                  </a:cubicBezTo>
                  <a:cubicBezTo>
                    <a:pt x="454" y="13"/>
                    <a:pt x="426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 rot="708086">
              <a:off x="7639206" y="1632647"/>
              <a:ext cx="65133" cy="60074"/>
            </a:xfrm>
            <a:custGeom>
              <a:avLst/>
              <a:gdLst/>
              <a:ahLst/>
              <a:cxnLst/>
              <a:rect l="l" t="t" r="r" b="b"/>
              <a:pathLst>
                <a:path w="412" h="380" extrusionOk="0">
                  <a:moveTo>
                    <a:pt x="337" y="0"/>
                  </a:moveTo>
                  <a:cubicBezTo>
                    <a:pt x="325" y="0"/>
                    <a:pt x="313" y="4"/>
                    <a:pt x="301" y="11"/>
                  </a:cubicBezTo>
                  <a:cubicBezTo>
                    <a:pt x="197" y="74"/>
                    <a:pt x="104" y="150"/>
                    <a:pt x="29" y="248"/>
                  </a:cubicBezTo>
                  <a:cubicBezTo>
                    <a:pt x="6" y="271"/>
                    <a:pt x="0" y="312"/>
                    <a:pt x="23" y="347"/>
                  </a:cubicBezTo>
                  <a:cubicBezTo>
                    <a:pt x="38" y="369"/>
                    <a:pt x="60" y="379"/>
                    <a:pt x="92" y="379"/>
                  </a:cubicBezTo>
                  <a:cubicBezTo>
                    <a:pt x="110" y="379"/>
                    <a:pt x="132" y="376"/>
                    <a:pt x="157" y="370"/>
                  </a:cubicBezTo>
                  <a:cubicBezTo>
                    <a:pt x="261" y="306"/>
                    <a:pt x="348" y="208"/>
                    <a:pt x="406" y="92"/>
                  </a:cubicBezTo>
                  <a:cubicBezTo>
                    <a:pt x="411" y="69"/>
                    <a:pt x="406" y="40"/>
                    <a:pt x="388" y="22"/>
                  </a:cubicBezTo>
                  <a:cubicBezTo>
                    <a:pt x="374" y="8"/>
                    <a:pt x="356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 rot="708086">
              <a:off x="9237185" y="332785"/>
              <a:ext cx="61497" cy="54067"/>
            </a:xfrm>
            <a:custGeom>
              <a:avLst/>
              <a:gdLst/>
              <a:ahLst/>
              <a:cxnLst/>
              <a:rect l="l" t="t" r="r" b="b"/>
              <a:pathLst>
                <a:path w="389" h="342" extrusionOk="0">
                  <a:moveTo>
                    <a:pt x="135" y="0"/>
                  </a:moveTo>
                  <a:cubicBezTo>
                    <a:pt x="121" y="0"/>
                    <a:pt x="107" y="3"/>
                    <a:pt x="93" y="8"/>
                  </a:cubicBezTo>
                  <a:cubicBezTo>
                    <a:pt x="29" y="37"/>
                    <a:pt x="0" y="107"/>
                    <a:pt x="18" y="171"/>
                  </a:cubicBezTo>
                  <a:cubicBezTo>
                    <a:pt x="44" y="270"/>
                    <a:pt x="132" y="341"/>
                    <a:pt x="234" y="341"/>
                  </a:cubicBezTo>
                  <a:cubicBezTo>
                    <a:pt x="245" y="341"/>
                    <a:pt x="256" y="340"/>
                    <a:pt x="267" y="339"/>
                  </a:cubicBezTo>
                  <a:cubicBezTo>
                    <a:pt x="360" y="321"/>
                    <a:pt x="389" y="246"/>
                    <a:pt x="325" y="176"/>
                  </a:cubicBezTo>
                  <a:cubicBezTo>
                    <a:pt x="296" y="142"/>
                    <a:pt x="267" y="107"/>
                    <a:pt x="244" y="72"/>
                  </a:cubicBezTo>
                  <a:cubicBezTo>
                    <a:pt x="226" y="28"/>
                    <a:pt x="181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 rot="708086">
              <a:off x="8960736" y="555315"/>
              <a:ext cx="62445" cy="52328"/>
            </a:xfrm>
            <a:custGeom>
              <a:avLst/>
              <a:gdLst/>
              <a:ahLst/>
              <a:cxnLst/>
              <a:rect l="l" t="t" r="r" b="b"/>
              <a:pathLst>
                <a:path w="395" h="331" extrusionOk="0">
                  <a:moveTo>
                    <a:pt x="156" y="0"/>
                  </a:moveTo>
                  <a:cubicBezTo>
                    <a:pt x="131" y="0"/>
                    <a:pt x="106" y="5"/>
                    <a:pt x="81" y="17"/>
                  </a:cubicBezTo>
                  <a:cubicBezTo>
                    <a:pt x="0" y="58"/>
                    <a:pt x="35" y="139"/>
                    <a:pt x="29" y="203"/>
                  </a:cubicBezTo>
                  <a:lnTo>
                    <a:pt x="29" y="237"/>
                  </a:lnTo>
                  <a:cubicBezTo>
                    <a:pt x="23" y="272"/>
                    <a:pt x="41" y="307"/>
                    <a:pt x="76" y="318"/>
                  </a:cubicBezTo>
                  <a:cubicBezTo>
                    <a:pt x="91" y="326"/>
                    <a:pt x="109" y="330"/>
                    <a:pt x="126" y="330"/>
                  </a:cubicBezTo>
                  <a:cubicBezTo>
                    <a:pt x="148" y="330"/>
                    <a:pt x="167" y="323"/>
                    <a:pt x="174" y="307"/>
                  </a:cubicBezTo>
                  <a:cubicBezTo>
                    <a:pt x="203" y="231"/>
                    <a:pt x="272" y="226"/>
                    <a:pt x="325" y="191"/>
                  </a:cubicBezTo>
                  <a:cubicBezTo>
                    <a:pt x="388" y="145"/>
                    <a:pt x="394" y="69"/>
                    <a:pt x="330" y="46"/>
                  </a:cubicBezTo>
                  <a:cubicBezTo>
                    <a:pt x="274" y="26"/>
                    <a:pt x="214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 rot="708086">
              <a:off x="8108213" y="227814"/>
              <a:ext cx="74934" cy="37151"/>
            </a:xfrm>
            <a:custGeom>
              <a:avLst/>
              <a:gdLst/>
              <a:ahLst/>
              <a:cxnLst/>
              <a:rect l="l" t="t" r="r" b="b"/>
              <a:pathLst>
                <a:path w="474" h="235" extrusionOk="0">
                  <a:moveTo>
                    <a:pt x="358" y="1"/>
                  </a:moveTo>
                  <a:cubicBezTo>
                    <a:pt x="327" y="1"/>
                    <a:pt x="289" y="19"/>
                    <a:pt x="244" y="57"/>
                  </a:cubicBezTo>
                  <a:cubicBezTo>
                    <a:pt x="231" y="70"/>
                    <a:pt x="220" y="76"/>
                    <a:pt x="210" y="76"/>
                  </a:cubicBezTo>
                  <a:cubicBezTo>
                    <a:pt x="191" y="76"/>
                    <a:pt x="179" y="55"/>
                    <a:pt x="163" y="40"/>
                  </a:cubicBezTo>
                  <a:cubicBezTo>
                    <a:pt x="140" y="25"/>
                    <a:pt x="117" y="15"/>
                    <a:pt x="94" y="15"/>
                  </a:cubicBezTo>
                  <a:cubicBezTo>
                    <a:pt x="72" y="15"/>
                    <a:pt x="50" y="25"/>
                    <a:pt x="30" y="51"/>
                  </a:cubicBezTo>
                  <a:cubicBezTo>
                    <a:pt x="1" y="98"/>
                    <a:pt x="12" y="155"/>
                    <a:pt x="59" y="184"/>
                  </a:cubicBezTo>
                  <a:cubicBezTo>
                    <a:pt x="86" y="217"/>
                    <a:pt x="125" y="234"/>
                    <a:pt x="163" y="234"/>
                  </a:cubicBezTo>
                  <a:cubicBezTo>
                    <a:pt x="173" y="234"/>
                    <a:pt x="183" y="233"/>
                    <a:pt x="192" y="231"/>
                  </a:cubicBezTo>
                  <a:cubicBezTo>
                    <a:pt x="223" y="218"/>
                    <a:pt x="254" y="213"/>
                    <a:pt x="285" y="213"/>
                  </a:cubicBezTo>
                  <a:cubicBezTo>
                    <a:pt x="312" y="213"/>
                    <a:pt x="339" y="217"/>
                    <a:pt x="366" y="225"/>
                  </a:cubicBezTo>
                  <a:cubicBezTo>
                    <a:pt x="378" y="229"/>
                    <a:pt x="389" y="231"/>
                    <a:pt x="399" y="231"/>
                  </a:cubicBezTo>
                  <a:cubicBezTo>
                    <a:pt x="451" y="231"/>
                    <a:pt x="473" y="184"/>
                    <a:pt x="459" y="121"/>
                  </a:cubicBezTo>
                  <a:cubicBezTo>
                    <a:pt x="438" y="41"/>
                    <a:pt x="4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 rot="708086">
              <a:off x="8703746" y="826612"/>
              <a:ext cx="39680" cy="67346"/>
            </a:xfrm>
            <a:custGeom>
              <a:avLst/>
              <a:gdLst/>
              <a:ahLst/>
              <a:cxnLst/>
              <a:rect l="l" t="t" r="r" b="b"/>
              <a:pathLst>
                <a:path w="251" h="426" extrusionOk="0">
                  <a:moveTo>
                    <a:pt x="152" y="1"/>
                  </a:moveTo>
                  <a:cubicBezTo>
                    <a:pt x="104" y="1"/>
                    <a:pt x="59" y="34"/>
                    <a:pt x="53" y="83"/>
                  </a:cubicBezTo>
                  <a:cubicBezTo>
                    <a:pt x="30" y="152"/>
                    <a:pt x="18" y="227"/>
                    <a:pt x="13" y="303"/>
                  </a:cubicBezTo>
                  <a:cubicBezTo>
                    <a:pt x="1" y="355"/>
                    <a:pt x="36" y="407"/>
                    <a:pt x="88" y="424"/>
                  </a:cubicBezTo>
                  <a:cubicBezTo>
                    <a:pt x="92" y="425"/>
                    <a:pt x="97" y="425"/>
                    <a:pt x="101" y="425"/>
                  </a:cubicBezTo>
                  <a:cubicBezTo>
                    <a:pt x="148" y="425"/>
                    <a:pt x="188" y="397"/>
                    <a:pt x="204" y="349"/>
                  </a:cubicBezTo>
                  <a:cubicBezTo>
                    <a:pt x="233" y="274"/>
                    <a:pt x="250" y="193"/>
                    <a:pt x="250" y="112"/>
                  </a:cubicBezTo>
                  <a:cubicBezTo>
                    <a:pt x="239" y="48"/>
                    <a:pt x="215" y="7"/>
                    <a:pt x="163" y="1"/>
                  </a:cubicBezTo>
                  <a:cubicBezTo>
                    <a:pt x="159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 rot="708086">
              <a:off x="8029868" y="2243655"/>
              <a:ext cx="70508" cy="50747"/>
            </a:xfrm>
            <a:custGeom>
              <a:avLst/>
              <a:gdLst/>
              <a:ahLst/>
              <a:cxnLst/>
              <a:rect l="l" t="t" r="r" b="b"/>
              <a:pathLst>
                <a:path w="446" h="321" extrusionOk="0">
                  <a:moveTo>
                    <a:pt x="262" y="1"/>
                  </a:moveTo>
                  <a:cubicBezTo>
                    <a:pt x="241" y="1"/>
                    <a:pt x="220" y="11"/>
                    <a:pt x="209" y="32"/>
                  </a:cubicBezTo>
                  <a:cubicBezTo>
                    <a:pt x="175" y="84"/>
                    <a:pt x="123" y="131"/>
                    <a:pt x="65" y="154"/>
                  </a:cubicBezTo>
                  <a:cubicBezTo>
                    <a:pt x="18" y="177"/>
                    <a:pt x="1" y="229"/>
                    <a:pt x="30" y="275"/>
                  </a:cubicBezTo>
                  <a:cubicBezTo>
                    <a:pt x="37" y="305"/>
                    <a:pt x="65" y="320"/>
                    <a:pt x="94" y="320"/>
                  </a:cubicBezTo>
                  <a:cubicBezTo>
                    <a:pt x="111" y="320"/>
                    <a:pt x="127" y="315"/>
                    <a:pt x="140" y="304"/>
                  </a:cubicBezTo>
                  <a:cubicBezTo>
                    <a:pt x="192" y="265"/>
                    <a:pt x="251" y="246"/>
                    <a:pt x="309" y="246"/>
                  </a:cubicBezTo>
                  <a:cubicBezTo>
                    <a:pt x="328" y="246"/>
                    <a:pt x="347" y="248"/>
                    <a:pt x="366" y="252"/>
                  </a:cubicBezTo>
                  <a:cubicBezTo>
                    <a:pt x="375" y="255"/>
                    <a:pt x="383" y="256"/>
                    <a:pt x="390" y="256"/>
                  </a:cubicBezTo>
                  <a:cubicBezTo>
                    <a:pt x="430" y="256"/>
                    <a:pt x="445" y="217"/>
                    <a:pt x="435" y="154"/>
                  </a:cubicBezTo>
                  <a:cubicBezTo>
                    <a:pt x="406" y="96"/>
                    <a:pt x="360" y="44"/>
                    <a:pt x="302" y="15"/>
                  </a:cubicBezTo>
                  <a:cubicBezTo>
                    <a:pt x="291" y="5"/>
                    <a:pt x="276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 rot="708086">
              <a:off x="9381818" y="266544"/>
              <a:ext cx="62445" cy="55964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10" y="1"/>
                  </a:moveTo>
                  <a:cubicBezTo>
                    <a:pt x="98" y="1"/>
                    <a:pt x="86" y="4"/>
                    <a:pt x="76" y="10"/>
                  </a:cubicBezTo>
                  <a:cubicBezTo>
                    <a:pt x="29" y="33"/>
                    <a:pt x="0" y="85"/>
                    <a:pt x="18" y="137"/>
                  </a:cubicBezTo>
                  <a:cubicBezTo>
                    <a:pt x="29" y="172"/>
                    <a:pt x="41" y="201"/>
                    <a:pt x="47" y="236"/>
                  </a:cubicBezTo>
                  <a:cubicBezTo>
                    <a:pt x="65" y="318"/>
                    <a:pt x="101" y="353"/>
                    <a:pt x="173" y="353"/>
                  </a:cubicBezTo>
                  <a:cubicBezTo>
                    <a:pt x="192" y="353"/>
                    <a:pt x="213" y="351"/>
                    <a:pt x="238" y="346"/>
                  </a:cubicBezTo>
                  <a:cubicBezTo>
                    <a:pt x="261" y="334"/>
                    <a:pt x="284" y="328"/>
                    <a:pt x="308" y="311"/>
                  </a:cubicBezTo>
                  <a:cubicBezTo>
                    <a:pt x="394" y="253"/>
                    <a:pt x="383" y="189"/>
                    <a:pt x="284" y="143"/>
                  </a:cubicBezTo>
                  <a:cubicBezTo>
                    <a:pt x="244" y="120"/>
                    <a:pt x="203" y="108"/>
                    <a:pt x="186" y="62"/>
                  </a:cubicBezTo>
                  <a:cubicBezTo>
                    <a:pt x="177" y="23"/>
                    <a:pt x="14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 rot="708086">
              <a:off x="8872924" y="1873570"/>
              <a:ext cx="80625" cy="40629"/>
            </a:xfrm>
            <a:custGeom>
              <a:avLst/>
              <a:gdLst/>
              <a:ahLst/>
              <a:cxnLst/>
              <a:rect l="l" t="t" r="r" b="b"/>
              <a:pathLst>
                <a:path w="510" h="257" extrusionOk="0">
                  <a:moveTo>
                    <a:pt x="395" y="0"/>
                  </a:moveTo>
                  <a:cubicBezTo>
                    <a:pt x="374" y="0"/>
                    <a:pt x="353" y="8"/>
                    <a:pt x="336" y="25"/>
                  </a:cubicBezTo>
                  <a:cubicBezTo>
                    <a:pt x="304" y="51"/>
                    <a:pt x="265" y="64"/>
                    <a:pt x="226" y="64"/>
                  </a:cubicBezTo>
                  <a:cubicBezTo>
                    <a:pt x="187" y="64"/>
                    <a:pt x="148" y="51"/>
                    <a:pt x="116" y="25"/>
                  </a:cubicBezTo>
                  <a:cubicBezTo>
                    <a:pt x="105" y="14"/>
                    <a:pt x="91" y="9"/>
                    <a:pt x="76" y="9"/>
                  </a:cubicBezTo>
                  <a:cubicBezTo>
                    <a:pt x="51" y="9"/>
                    <a:pt x="25" y="25"/>
                    <a:pt x="17" y="54"/>
                  </a:cubicBezTo>
                  <a:cubicBezTo>
                    <a:pt x="0" y="89"/>
                    <a:pt x="17" y="135"/>
                    <a:pt x="58" y="153"/>
                  </a:cubicBezTo>
                  <a:cubicBezTo>
                    <a:pt x="110" y="176"/>
                    <a:pt x="162" y="210"/>
                    <a:pt x="209" y="245"/>
                  </a:cubicBezTo>
                  <a:cubicBezTo>
                    <a:pt x="222" y="253"/>
                    <a:pt x="237" y="256"/>
                    <a:pt x="254" y="256"/>
                  </a:cubicBezTo>
                  <a:cubicBezTo>
                    <a:pt x="275" y="256"/>
                    <a:pt x="299" y="252"/>
                    <a:pt x="325" y="245"/>
                  </a:cubicBezTo>
                  <a:cubicBezTo>
                    <a:pt x="371" y="228"/>
                    <a:pt x="411" y="205"/>
                    <a:pt x="446" y="176"/>
                  </a:cubicBezTo>
                  <a:cubicBezTo>
                    <a:pt x="481" y="135"/>
                    <a:pt x="510" y="89"/>
                    <a:pt x="475" y="42"/>
                  </a:cubicBezTo>
                  <a:cubicBezTo>
                    <a:pt x="455" y="15"/>
                    <a:pt x="425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 rot="708086">
              <a:off x="8904259" y="1670127"/>
              <a:ext cx="72405" cy="57070"/>
            </a:xfrm>
            <a:custGeom>
              <a:avLst/>
              <a:gdLst/>
              <a:ahLst/>
              <a:cxnLst/>
              <a:rect l="l" t="t" r="r" b="b"/>
              <a:pathLst>
                <a:path w="458" h="361" extrusionOk="0">
                  <a:moveTo>
                    <a:pt x="359" y="0"/>
                  </a:moveTo>
                  <a:cubicBezTo>
                    <a:pt x="351" y="0"/>
                    <a:pt x="344" y="0"/>
                    <a:pt x="336" y="0"/>
                  </a:cubicBezTo>
                  <a:cubicBezTo>
                    <a:pt x="328" y="2"/>
                    <a:pt x="321" y="3"/>
                    <a:pt x="313" y="3"/>
                  </a:cubicBezTo>
                  <a:cubicBezTo>
                    <a:pt x="298" y="3"/>
                    <a:pt x="282" y="0"/>
                    <a:pt x="267" y="0"/>
                  </a:cubicBezTo>
                  <a:cubicBezTo>
                    <a:pt x="215" y="6"/>
                    <a:pt x="168" y="29"/>
                    <a:pt x="162" y="76"/>
                  </a:cubicBezTo>
                  <a:cubicBezTo>
                    <a:pt x="168" y="151"/>
                    <a:pt x="122" y="215"/>
                    <a:pt x="52" y="238"/>
                  </a:cubicBezTo>
                  <a:cubicBezTo>
                    <a:pt x="18" y="249"/>
                    <a:pt x="0" y="290"/>
                    <a:pt x="18" y="325"/>
                  </a:cubicBezTo>
                  <a:cubicBezTo>
                    <a:pt x="34" y="346"/>
                    <a:pt x="57" y="361"/>
                    <a:pt x="82" y="361"/>
                  </a:cubicBezTo>
                  <a:cubicBezTo>
                    <a:pt x="91" y="361"/>
                    <a:pt x="101" y="358"/>
                    <a:pt x="110" y="354"/>
                  </a:cubicBezTo>
                  <a:cubicBezTo>
                    <a:pt x="139" y="348"/>
                    <a:pt x="168" y="336"/>
                    <a:pt x="191" y="313"/>
                  </a:cubicBezTo>
                  <a:cubicBezTo>
                    <a:pt x="238" y="249"/>
                    <a:pt x="301" y="197"/>
                    <a:pt x="377" y="168"/>
                  </a:cubicBezTo>
                  <a:cubicBezTo>
                    <a:pt x="429" y="151"/>
                    <a:pt x="458" y="99"/>
                    <a:pt x="440" y="47"/>
                  </a:cubicBezTo>
                  <a:cubicBezTo>
                    <a:pt x="426" y="4"/>
                    <a:pt x="39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 rot="708086">
              <a:off x="8633932" y="4006675"/>
              <a:ext cx="67978" cy="46953"/>
            </a:xfrm>
            <a:custGeom>
              <a:avLst/>
              <a:gdLst/>
              <a:ahLst/>
              <a:cxnLst/>
              <a:rect l="l" t="t" r="r" b="b"/>
              <a:pathLst>
                <a:path w="430" h="297" extrusionOk="0">
                  <a:moveTo>
                    <a:pt x="261" y="0"/>
                  </a:moveTo>
                  <a:cubicBezTo>
                    <a:pt x="239" y="0"/>
                    <a:pt x="216" y="10"/>
                    <a:pt x="192" y="35"/>
                  </a:cubicBezTo>
                  <a:cubicBezTo>
                    <a:pt x="157" y="35"/>
                    <a:pt x="128" y="35"/>
                    <a:pt x="93" y="46"/>
                  </a:cubicBezTo>
                  <a:cubicBezTo>
                    <a:pt x="24" y="81"/>
                    <a:pt x="0" y="162"/>
                    <a:pt x="35" y="238"/>
                  </a:cubicBezTo>
                  <a:cubicBezTo>
                    <a:pt x="52" y="275"/>
                    <a:pt x="79" y="296"/>
                    <a:pt x="112" y="296"/>
                  </a:cubicBezTo>
                  <a:cubicBezTo>
                    <a:pt x="135" y="296"/>
                    <a:pt x="163" y="285"/>
                    <a:pt x="192" y="261"/>
                  </a:cubicBezTo>
                  <a:cubicBezTo>
                    <a:pt x="238" y="220"/>
                    <a:pt x="284" y="238"/>
                    <a:pt x="331" y="226"/>
                  </a:cubicBezTo>
                  <a:cubicBezTo>
                    <a:pt x="406" y="203"/>
                    <a:pt x="429" y="133"/>
                    <a:pt x="377" y="75"/>
                  </a:cubicBezTo>
                  <a:cubicBezTo>
                    <a:pt x="342" y="40"/>
                    <a:pt x="304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 rot="708086">
              <a:off x="7108726" y="1266329"/>
              <a:ext cx="53276" cy="56596"/>
            </a:xfrm>
            <a:custGeom>
              <a:avLst/>
              <a:gdLst/>
              <a:ahLst/>
              <a:cxnLst/>
              <a:rect l="l" t="t" r="r" b="b"/>
              <a:pathLst>
                <a:path w="337" h="358" extrusionOk="0">
                  <a:moveTo>
                    <a:pt x="47" y="1"/>
                  </a:moveTo>
                  <a:cubicBezTo>
                    <a:pt x="13" y="1"/>
                    <a:pt x="0" y="32"/>
                    <a:pt x="0" y="67"/>
                  </a:cubicBezTo>
                  <a:cubicBezTo>
                    <a:pt x="0" y="101"/>
                    <a:pt x="12" y="136"/>
                    <a:pt x="41" y="159"/>
                  </a:cubicBezTo>
                  <a:cubicBezTo>
                    <a:pt x="87" y="200"/>
                    <a:pt x="122" y="246"/>
                    <a:pt x="145" y="304"/>
                  </a:cubicBezTo>
                  <a:cubicBezTo>
                    <a:pt x="167" y="340"/>
                    <a:pt x="196" y="357"/>
                    <a:pt x="225" y="357"/>
                  </a:cubicBezTo>
                  <a:cubicBezTo>
                    <a:pt x="258" y="357"/>
                    <a:pt x="289" y="335"/>
                    <a:pt x="307" y="293"/>
                  </a:cubicBezTo>
                  <a:cubicBezTo>
                    <a:pt x="330" y="241"/>
                    <a:pt x="336" y="177"/>
                    <a:pt x="325" y="119"/>
                  </a:cubicBezTo>
                  <a:cubicBezTo>
                    <a:pt x="314" y="66"/>
                    <a:pt x="289" y="13"/>
                    <a:pt x="236" y="13"/>
                  </a:cubicBezTo>
                  <a:cubicBezTo>
                    <a:pt x="231" y="13"/>
                    <a:pt x="226" y="14"/>
                    <a:pt x="220" y="15"/>
                  </a:cubicBezTo>
                  <a:cubicBezTo>
                    <a:pt x="202" y="19"/>
                    <a:pt x="183" y="21"/>
                    <a:pt x="163" y="21"/>
                  </a:cubicBezTo>
                  <a:cubicBezTo>
                    <a:pt x="129" y="21"/>
                    <a:pt x="94" y="14"/>
                    <a:pt x="64" y="3"/>
                  </a:cubicBezTo>
                  <a:cubicBezTo>
                    <a:pt x="58" y="1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 rot="708086">
              <a:off x="7761336" y="1541439"/>
              <a:ext cx="53276" cy="73986"/>
            </a:xfrm>
            <a:custGeom>
              <a:avLst/>
              <a:gdLst/>
              <a:ahLst/>
              <a:cxnLst/>
              <a:rect l="l" t="t" r="r" b="b"/>
              <a:pathLst>
                <a:path w="337" h="468" extrusionOk="0">
                  <a:moveTo>
                    <a:pt x="194" y="1"/>
                  </a:moveTo>
                  <a:cubicBezTo>
                    <a:pt x="179" y="1"/>
                    <a:pt x="162" y="11"/>
                    <a:pt x="157" y="26"/>
                  </a:cubicBezTo>
                  <a:cubicBezTo>
                    <a:pt x="128" y="141"/>
                    <a:pt x="82" y="257"/>
                    <a:pt x="24" y="367"/>
                  </a:cubicBezTo>
                  <a:cubicBezTo>
                    <a:pt x="1" y="402"/>
                    <a:pt x="36" y="454"/>
                    <a:pt x="88" y="466"/>
                  </a:cubicBezTo>
                  <a:cubicBezTo>
                    <a:pt x="93" y="467"/>
                    <a:pt x="99" y="467"/>
                    <a:pt x="105" y="467"/>
                  </a:cubicBezTo>
                  <a:cubicBezTo>
                    <a:pt x="199" y="467"/>
                    <a:pt x="336" y="344"/>
                    <a:pt x="325" y="257"/>
                  </a:cubicBezTo>
                  <a:cubicBezTo>
                    <a:pt x="325" y="240"/>
                    <a:pt x="320" y="211"/>
                    <a:pt x="302" y="205"/>
                  </a:cubicBezTo>
                  <a:cubicBezTo>
                    <a:pt x="233" y="165"/>
                    <a:pt x="186" y="124"/>
                    <a:pt x="233" y="43"/>
                  </a:cubicBezTo>
                  <a:cubicBezTo>
                    <a:pt x="221" y="26"/>
                    <a:pt x="221" y="8"/>
                    <a:pt x="204" y="2"/>
                  </a:cubicBezTo>
                  <a:cubicBezTo>
                    <a:pt x="201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 rot="708086">
              <a:off x="6585328" y="646083"/>
              <a:ext cx="69717" cy="57070"/>
            </a:xfrm>
            <a:custGeom>
              <a:avLst/>
              <a:gdLst/>
              <a:ahLst/>
              <a:cxnLst/>
              <a:rect l="l" t="t" r="r" b="b"/>
              <a:pathLst>
                <a:path w="441" h="361" extrusionOk="0">
                  <a:moveTo>
                    <a:pt x="313" y="1"/>
                  </a:moveTo>
                  <a:cubicBezTo>
                    <a:pt x="291" y="1"/>
                    <a:pt x="270" y="11"/>
                    <a:pt x="255" y="31"/>
                  </a:cubicBezTo>
                  <a:cubicBezTo>
                    <a:pt x="232" y="58"/>
                    <a:pt x="199" y="75"/>
                    <a:pt x="165" y="75"/>
                  </a:cubicBezTo>
                  <a:cubicBezTo>
                    <a:pt x="147" y="75"/>
                    <a:pt x="128" y="70"/>
                    <a:pt x="110" y="60"/>
                  </a:cubicBezTo>
                  <a:cubicBezTo>
                    <a:pt x="103" y="58"/>
                    <a:pt x="96" y="57"/>
                    <a:pt x="88" y="57"/>
                  </a:cubicBezTo>
                  <a:cubicBezTo>
                    <a:pt x="60" y="57"/>
                    <a:pt x="31" y="73"/>
                    <a:pt x="18" y="101"/>
                  </a:cubicBezTo>
                  <a:cubicBezTo>
                    <a:pt x="0" y="130"/>
                    <a:pt x="12" y="170"/>
                    <a:pt x="41" y="193"/>
                  </a:cubicBezTo>
                  <a:cubicBezTo>
                    <a:pt x="122" y="240"/>
                    <a:pt x="197" y="292"/>
                    <a:pt x="267" y="356"/>
                  </a:cubicBezTo>
                  <a:cubicBezTo>
                    <a:pt x="271" y="359"/>
                    <a:pt x="276" y="361"/>
                    <a:pt x="283" y="361"/>
                  </a:cubicBezTo>
                  <a:cubicBezTo>
                    <a:pt x="296" y="361"/>
                    <a:pt x="313" y="356"/>
                    <a:pt x="325" y="356"/>
                  </a:cubicBezTo>
                  <a:cubicBezTo>
                    <a:pt x="336" y="356"/>
                    <a:pt x="354" y="356"/>
                    <a:pt x="360" y="344"/>
                  </a:cubicBezTo>
                  <a:cubicBezTo>
                    <a:pt x="441" y="240"/>
                    <a:pt x="325" y="211"/>
                    <a:pt x="290" y="153"/>
                  </a:cubicBezTo>
                  <a:cubicBezTo>
                    <a:pt x="302" y="141"/>
                    <a:pt x="307" y="135"/>
                    <a:pt x="319" y="130"/>
                  </a:cubicBezTo>
                  <a:cubicBezTo>
                    <a:pt x="360" y="106"/>
                    <a:pt x="412" y="83"/>
                    <a:pt x="371" y="31"/>
                  </a:cubicBezTo>
                  <a:cubicBezTo>
                    <a:pt x="357" y="11"/>
                    <a:pt x="33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 rot="708086">
              <a:off x="8390925" y="1659121"/>
              <a:ext cx="61655" cy="55489"/>
            </a:xfrm>
            <a:custGeom>
              <a:avLst/>
              <a:gdLst/>
              <a:ahLst/>
              <a:cxnLst/>
              <a:rect l="l" t="t" r="r" b="b"/>
              <a:pathLst>
                <a:path w="390" h="351" extrusionOk="0">
                  <a:moveTo>
                    <a:pt x="303" y="1"/>
                  </a:moveTo>
                  <a:cubicBezTo>
                    <a:pt x="284" y="1"/>
                    <a:pt x="263" y="5"/>
                    <a:pt x="239" y="11"/>
                  </a:cubicBezTo>
                  <a:cubicBezTo>
                    <a:pt x="134" y="46"/>
                    <a:pt x="59" y="127"/>
                    <a:pt x="18" y="226"/>
                  </a:cubicBezTo>
                  <a:cubicBezTo>
                    <a:pt x="1" y="260"/>
                    <a:pt x="13" y="307"/>
                    <a:pt x="47" y="336"/>
                  </a:cubicBezTo>
                  <a:cubicBezTo>
                    <a:pt x="62" y="345"/>
                    <a:pt x="78" y="350"/>
                    <a:pt x="95" y="350"/>
                  </a:cubicBezTo>
                  <a:cubicBezTo>
                    <a:pt x="118" y="350"/>
                    <a:pt x="141" y="341"/>
                    <a:pt x="157" y="324"/>
                  </a:cubicBezTo>
                  <a:cubicBezTo>
                    <a:pt x="221" y="272"/>
                    <a:pt x="285" y="214"/>
                    <a:pt x="349" y="150"/>
                  </a:cubicBezTo>
                  <a:cubicBezTo>
                    <a:pt x="383" y="127"/>
                    <a:pt x="389" y="81"/>
                    <a:pt x="372" y="40"/>
                  </a:cubicBezTo>
                  <a:cubicBezTo>
                    <a:pt x="357" y="12"/>
                    <a:pt x="334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 rot="708086">
              <a:off x="8756781" y="472718"/>
              <a:ext cx="54225" cy="63394"/>
            </a:xfrm>
            <a:custGeom>
              <a:avLst/>
              <a:gdLst/>
              <a:ahLst/>
              <a:cxnLst/>
              <a:rect l="l" t="t" r="r" b="b"/>
              <a:pathLst>
                <a:path w="343" h="401" extrusionOk="0">
                  <a:moveTo>
                    <a:pt x="237" y="1"/>
                  </a:moveTo>
                  <a:cubicBezTo>
                    <a:pt x="228" y="1"/>
                    <a:pt x="218" y="2"/>
                    <a:pt x="209" y="5"/>
                  </a:cubicBezTo>
                  <a:cubicBezTo>
                    <a:pt x="105" y="28"/>
                    <a:pt x="1" y="243"/>
                    <a:pt x="53" y="347"/>
                  </a:cubicBezTo>
                  <a:cubicBezTo>
                    <a:pt x="63" y="378"/>
                    <a:pt x="97" y="400"/>
                    <a:pt x="133" y="400"/>
                  </a:cubicBezTo>
                  <a:cubicBezTo>
                    <a:pt x="137" y="400"/>
                    <a:pt x="141" y="400"/>
                    <a:pt x="146" y="399"/>
                  </a:cubicBezTo>
                  <a:cubicBezTo>
                    <a:pt x="157" y="399"/>
                    <a:pt x="169" y="399"/>
                    <a:pt x="180" y="393"/>
                  </a:cubicBezTo>
                  <a:cubicBezTo>
                    <a:pt x="250" y="359"/>
                    <a:pt x="343" y="162"/>
                    <a:pt x="325" y="81"/>
                  </a:cubicBezTo>
                  <a:cubicBezTo>
                    <a:pt x="320" y="33"/>
                    <a:pt x="280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 rot="708086">
              <a:off x="8528554" y="2717899"/>
              <a:ext cx="57070" cy="50431"/>
            </a:xfrm>
            <a:custGeom>
              <a:avLst/>
              <a:gdLst/>
              <a:ahLst/>
              <a:cxnLst/>
              <a:rect l="l" t="t" r="r" b="b"/>
              <a:pathLst>
                <a:path w="361" h="319" extrusionOk="0">
                  <a:moveTo>
                    <a:pt x="257" y="1"/>
                  </a:moveTo>
                  <a:cubicBezTo>
                    <a:pt x="240" y="1"/>
                    <a:pt x="222" y="4"/>
                    <a:pt x="204" y="9"/>
                  </a:cubicBezTo>
                  <a:cubicBezTo>
                    <a:pt x="151" y="20"/>
                    <a:pt x="99" y="49"/>
                    <a:pt x="59" y="84"/>
                  </a:cubicBezTo>
                  <a:cubicBezTo>
                    <a:pt x="12" y="125"/>
                    <a:pt x="1" y="200"/>
                    <a:pt x="36" y="252"/>
                  </a:cubicBezTo>
                  <a:cubicBezTo>
                    <a:pt x="57" y="295"/>
                    <a:pt x="98" y="319"/>
                    <a:pt x="143" y="319"/>
                  </a:cubicBezTo>
                  <a:cubicBezTo>
                    <a:pt x="159" y="319"/>
                    <a:pt x="176" y="316"/>
                    <a:pt x="192" y="310"/>
                  </a:cubicBezTo>
                  <a:cubicBezTo>
                    <a:pt x="256" y="281"/>
                    <a:pt x="314" y="229"/>
                    <a:pt x="337" y="165"/>
                  </a:cubicBezTo>
                  <a:cubicBezTo>
                    <a:pt x="360" y="125"/>
                    <a:pt x="360" y="73"/>
                    <a:pt x="331" y="38"/>
                  </a:cubicBezTo>
                  <a:cubicBezTo>
                    <a:pt x="310" y="10"/>
                    <a:pt x="284" y="1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 rot="708086">
              <a:off x="9512191" y="204584"/>
              <a:ext cx="42210" cy="67662"/>
            </a:xfrm>
            <a:custGeom>
              <a:avLst/>
              <a:gdLst/>
              <a:ahLst/>
              <a:cxnLst/>
              <a:rect l="l" t="t" r="r" b="b"/>
              <a:pathLst>
                <a:path w="267" h="428" extrusionOk="0">
                  <a:moveTo>
                    <a:pt x="166" y="1"/>
                  </a:moveTo>
                  <a:cubicBezTo>
                    <a:pt x="144" y="1"/>
                    <a:pt x="121" y="9"/>
                    <a:pt x="105" y="28"/>
                  </a:cubicBezTo>
                  <a:cubicBezTo>
                    <a:pt x="35" y="86"/>
                    <a:pt x="0" y="185"/>
                    <a:pt x="23" y="272"/>
                  </a:cubicBezTo>
                  <a:cubicBezTo>
                    <a:pt x="29" y="300"/>
                    <a:pt x="29" y="318"/>
                    <a:pt x="35" y="329"/>
                  </a:cubicBezTo>
                  <a:cubicBezTo>
                    <a:pt x="52" y="382"/>
                    <a:pt x="81" y="428"/>
                    <a:pt x="133" y="428"/>
                  </a:cubicBezTo>
                  <a:cubicBezTo>
                    <a:pt x="191" y="428"/>
                    <a:pt x="209" y="387"/>
                    <a:pt x="226" y="341"/>
                  </a:cubicBezTo>
                  <a:cubicBezTo>
                    <a:pt x="255" y="260"/>
                    <a:pt x="267" y="173"/>
                    <a:pt x="255" y="92"/>
                  </a:cubicBezTo>
                  <a:cubicBezTo>
                    <a:pt x="259" y="37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 rot="708086">
              <a:off x="7742894" y="1957576"/>
              <a:ext cx="49640" cy="71773"/>
            </a:xfrm>
            <a:custGeom>
              <a:avLst/>
              <a:gdLst/>
              <a:ahLst/>
              <a:cxnLst/>
              <a:rect l="l" t="t" r="r" b="b"/>
              <a:pathLst>
                <a:path w="314" h="454" extrusionOk="0">
                  <a:moveTo>
                    <a:pt x="94" y="1"/>
                  </a:moveTo>
                  <a:cubicBezTo>
                    <a:pt x="41" y="1"/>
                    <a:pt x="1" y="35"/>
                    <a:pt x="24" y="88"/>
                  </a:cubicBezTo>
                  <a:cubicBezTo>
                    <a:pt x="47" y="163"/>
                    <a:pt x="18" y="232"/>
                    <a:pt x="47" y="331"/>
                  </a:cubicBezTo>
                  <a:cubicBezTo>
                    <a:pt x="46" y="328"/>
                    <a:pt x="45" y="327"/>
                    <a:pt x="45" y="327"/>
                  </a:cubicBezTo>
                  <a:lnTo>
                    <a:pt x="45" y="327"/>
                  </a:lnTo>
                  <a:cubicBezTo>
                    <a:pt x="44" y="327"/>
                    <a:pt x="48" y="342"/>
                    <a:pt x="53" y="360"/>
                  </a:cubicBezTo>
                  <a:cubicBezTo>
                    <a:pt x="72" y="416"/>
                    <a:pt x="113" y="453"/>
                    <a:pt x="156" y="453"/>
                  </a:cubicBezTo>
                  <a:cubicBezTo>
                    <a:pt x="166" y="453"/>
                    <a:pt x="176" y="451"/>
                    <a:pt x="186" y="447"/>
                  </a:cubicBezTo>
                  <a:cubicBezTo>
                    <a:pt x="244" y="418"/>
                    <a:pt x="209" y="371"/>
                    <a:pt x="198" y="331"/>
                  </a:cubicBezTo>
                  <a:cubicBezTo>
                    <a:pt x="186" y="256"/>
                    <a:pt x="175" y="198"/>
                    <a:pt x="256" y="145"/>
                  </a:cubicBezTo>
                  <a:cubicBezTo>
                    <a:pt x="314" y="111"/>
                    <a:pt x="291" y="41"/>
                    <a:pt x="227" y="18"/>
                  </a:cubicBezTo>
                  <a:cubicBezTo>
                    <a:pt x="186" y="6"/>
                    <a:pt x="140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 rot="708086">
              <a:off x="8256652" y="566071"/>
              <a:ext cx="39522" cy="86475"/>
            </a:xfrm>
            <a:custGeom>
              <a:avLst/>
              <a:gdLst/>
              <a:ahLst/>
              <a:cxnLst/>
              <a:rect l="l" t="t" r="r" b="b"/>
              <a:pathLst>
                <a:path w="250" h="547" extrusionOk="0">
                  <a:moveTo>
                    <a:pt x="58" y="0"/>
                  </a:moveTo>
                  <a:cubicBezTo>
                    <a:pt x="56" y="0"/>
                    <a:pt x="54" y="0"/>
                    <a:pt x="52" y="0"/>
                  </a:cubicBezTo>
                  <a:cubicBezTo>
                    <a:pt x="23" y="12"/>
                    <a:pt x="0" y="47"/>
                    <a:pt x="23" y="76"/>
                  </a:cubicBezTo>
                  <a:cubicBezTo>
                    <a:pt x="105" y="180"/>
                    <a:pt x="81" y="284"/>
                    <a:pt x="64" y="394"/>
                  </a:cubicBezTo>
                  <a:cubicBezTo>
                    <a:pt x="64" y="400"/>
                    <a:pt x="64" y="406"/>
                    <a:pt x="64" y="412"/>
                  </a:cubicBezTo>
                  <a:cubicBezTo>
                    <a:pt x="75" y="491"/>
                    <a:pt x="114" y="546"/>
                    <a:pt x="161" y="546"/>
                  </a:cubicBezTo>
                  <a:cubicBezTo>
                    <a:pt x="165" y="546"/>
                    <a:pt x="170" y="546"/>
                    <a:pt x="174" y="545"/>
                  </a:cubicBezTo>
                  <a:cubicBezTo>
                    <a:pt x="226" y="539"/>
                    <a:pt x="249" y="481"/>
                    <a:pt x="232" y="383"/>
                  </a:cubicBezTo>
                  <a:cubicBezTo>
                    <a:pt x="209" y="313"/>
                    <a:pt x="197" y="238"/>
                    <a:pt x="209" y="163"/>
                  </a:cubicBezTo>
                  <a:cubicBezTo>
                    <a:pt x="226" y="101"/>
                    <a:pt x="12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 rot="708086">
              <a:off x="7381488" y="1909797"/>
              <a:ext cx="68769" cy="46795"/>
            </a:xfrm>
            <a:custGeom>
              <a:avLst/>
              <a:gdLst/>
              <a:ahLst/>
              <a:cxnLst/>
              <a:rect l="l" t="t" r="r" b="b"/>
              <a:pathLst>
                <a:path w="435" h="296" extrusionOk="0">
                  <a:moveTo>
                    <a:pt x="67" y="0"/>
                  </a:moveTo>
                  <a:cubicBezTo>
                    <a:pt x="54" y="0"/>
                    <a:pt x="41" y="5"/>
                    <a:pt x="29" y="13"/>
                  </a:cubicBezTo>
                  <a:cubicBezTo>
                    <a:pt x="6" y="37"/>
                    <a:pt x="0" y="66"/>
                    <a:pt x="12" y="95"/>
                  </a:cubicBezTo>
                  <a:cubicBezTo>
                    <a:pt x="29" y="164"/>
                    <a:pt x="87" y="222"/>
                    <a:pt x="157" y="234"/>
                  </a:cubicBezTo>
                  <a:cubicBezTo>
                    <a:pt x="169" y="237"/>
                    <a:pt x="183" y="237"/>
                    <a:pt x="196" y="237"/>
                  </a:cubicBezTo>
                  <a:cubicBezTo>
                    <a:pt x="205" y="237"/>
                    <a:pt x="213" y="237"/>
                    <a:pt x="222" y="237"/>
                  </a:cubicBezTo>
                  <a:cubicBezTo>
                    <a:pt x="250" y="237"/>
                    <a:pt x="279" y="240"/>
                    <a:pt x="302" y="263"/>
                  </a:cubicBezTo>
                  <a:cubicBezTo>
                    <a:pt x="322" y="279"/>
                    <a:pt x="340" y="295"/>
                    <a:pt x="363" y="295"/>
                  </a:cubicBezTo>
                  <a:cubicBezTo>
                    <a:pt x="372" y="295"/>
                    <a:pt x="383" y="293"/>
                    <a:pt x="394" y="286"/>
                  </a:cubicBezTo>
                  <a:cubicBezTo>
                    <a:pt x="435" y="257"/>
                    <a:pt x="429" y="216"/>
                    <a:pt x="423" y="176"/>
                  </a:cubicBezTo>
                  <a:cubicBezTo>
                    <a:pt x="413" y="95"/>
                    <a:pt x="346" y="32"/>
                    <a:pt x="268" y="32"/>
                  </a:cubicBezTo>
                  <a:cubicBezTo>
                    <a:pt x="257" y="32"/>
                    <a:pt x="244" y="34"/>
                    <a:pt x="232" y="37"/>
                  </a:cubicBezTo>
                  <a:cubicBezTo>
                    <a:pt x="218" y="40"/>
                    <a:pt x="203" y="42"/>
                    <a:pt x="189" y="42"/>
                  </a:cubicBezTo>
                  <a:cubicBezTo>
                    <a:pt x="158" y="42"/>
                    <a:pt x="129" y="33"/>
                    <a:pt x="105" y="13"/>
                  </a:cubicBezTo>
                  <a:cubicBezTo>
                    <a:pt x="93" y="5"/>
                    <a:pt x="8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 rot="708086">
              <a:off x="6677780" y="275312"/>
              <a:ext cx="57861" cy="46953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92" y="1"/>
                  </a:moveTo>
                  <a:cubicBezTo>
                    <a:pt x="39" y="1"/>
                    <a:pt x="23" y="64"/>
                    <a:pt x="0" y="109"/>
                  </a:cubicBezTo>
                  <a:cubicBezTo>
                    <a:pt x="18" y="173"/>
                    <a:pt x="41" y="237"/>
                    <a:pt x="70" y="295"/>
                  </a:cubicBezTo>
                  <a:cubicBezTo>
                    <a:pt x="75" y="296"/>
                    <a:pt x="79" y="296"/>
                    <a:pt x="84" y="296"/>
                  </a:cubicBezTo>
                  <a:cubicBezTo>
                    <a:pt x="121" y="296"/>
                    <a:pt x="118" y="252"/>
                    <a:pt x="139" y="237"/>
                  </a:cubicBezTo>
                  <a:cubicBezTo>
                    <a:pt x="148" y="228"/>
                    <a:pt x="159" y="223"/>
                    <a:pt x="169" y="223"/>
                  </a:cubicBezTo>
                  <a:cubicBezTo>
                    <a:pt x="173" y="223"/>
                    <a:pt x="177" y="224"/>
                    <a:pt x="180" y="225"/>
                  </a:cubicBezTo>
                  <a:cubicBezTo>
                    <a:pt x="204" y="240"/>
                    <a:pt x="225" y="247"/>
                    <a:pt x="244" y="247"/>
                  </a:cubicBezTo>
                  <a:cubicBezTo>
                    <a:pt x="295" y="247"/>
                    <a:pt x="327" y="198"/>
                    <a:pt x="365" y="156"/>
                  </a:cubicBezTo>
                  <a:lnTo>
                    <a:pt x="365" y="156"/>
                  </a:lnTo>
                  <a:lnTo>
                    <a:pt x="359" y="161"/>
                  </a:lnTo>
                  <a:cubicBezTo>
                    <a:pt x="343" y="38"/>
                    <a:pt x="338" y="2"/>
                    <a:pt x="272" y="2"/>
                  </a:cubicBezTo>
                  <a:cubicBezTo>
                    <a:pt x="246" y="2"/>
                    <a:pt x="209" y="8"/>
                    <a:pt x="157" y="17"/>
                  </a:cubicBezTo>
                  <a:lnTo>
                    <a:pt x="145" y="17"/>
                  </a:lnTo>
                  <a:cubicBezTo>
                    <a:pt x="124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 rot="708086">
              <a:off x="8851831" y="1457419"/>
              <a:ext cx="67978" cy="5169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31" y="0"/>
                  </a:moveTo>
                  <a:cubicBezTo>
                    <a:pt x="188" y="0"/>
                    <a:pt x="157" y="24"/>
                    <a:pt x="157" y="82"/>
                  </a:cubicBezTo>
                  <a:cubicBezTo>
                    <a:pt x="157" y="131"/>
                    <a:pt x="144" y="147"/>
                    <a:pt x="109" y="147"/>
                  </a:cubicBezTo>
                  <a:cubicBezTo>
                    <a:pt x="102" y="147"/>
                    <a:pt x="95" y="146"/>
                    <a:pt x="88" y="145"/>
                  </a:cubicBezTo>
                  <a:cubicBezTo>
                    <a:pt x="82" y="144"/>
                    <a:pt x="77" y="143"/>
                    <a:pt x="72" y="143"/>
                  </a:cubicBezTo>
                  <a:cubicBezTo>
                    <a:pt x="43" y="143"/>
                    <a:pt x="17" y="168"/>
                    <a:pt x="12" y="198"/>
                  </a:cubicBezTo>
                  <a:cubicBezTo>
                    <a:pt x="1" y="238"/>
                    <a:pt x="24" y="279"/>
                    <a:pt x="59" y="302"/>
                  </a:cubicBezTo>
                  <a:cubicBezTo>
                    <a:pt x="85" y="318"/>
                    <a:pt x="113" y="326"/>
                    <a:pt x="142" y="326"/>
                  </a:cubicBezTo>
                  <a:cubicBezTo>
                    <a:pt x="184" y="326"/>
                    <a:pt x="225" y="310"/>
                    <a:pt x="256" y="279"/>
                  </a:cubicBezTo>
                  <a:cubicBezTo>
                    <a:pt x="279" y="238"/>
                    <a:pt x="319" y="209"/>
                    <a:pt x="371" y="198"/>
                  </a:cubicBezTo>
                  <a:cubicBezTo>
                    <a:pt x="406" y="186"/>
                    <a:pt x="429" y="151"/>
                    <a:pt x="424" y="111"/>
                  </a:cubicBezTo>
                  <a:cubicBezTo>
                    <a:pt x="400" y="41"/>
                    <a:pt x="331" y="30"/>
                    <a:pt x="273" y="6"/>
                  </a:cubicBezTo>
                  <a:cubicBezTo>
                    <a:pt x="258" y="2"/>
                    <a:pt x="244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 rot="708086">
              <a:off x="9290736" y="422062"/>
              <a:ext cx="63394" cy="43317"/>
            </a:xfrm>
            <a:custGeom>
              <a:avLst/>
              <a:gdLst/>
              <a:ahLst/>
              <a:cxnLst/>
              <a:rect l="l" t="t" r="r" b="b"/>
              <a:pathLst>
                <a:path w="401" h="274" extrusionOk="0">
                  <a:moveTo>
                    <a:pt x="314" y="1"/>
                  </a:moveTo>
                  <a:cubicBezTo>
                    <a:pt x="302" y="1"/>
                    <a:pt x="291" y="3"/>
                    <a:pt x="279" y="6"/>
                  </a:cubicBezTo>
                  <a:cubicBezTo>
                    <a:pt x="250" y="6"/>
                    <a:pt x="221" y="18"/>
                    <a:pt x="186" y="24"/>
                  </a:cubicBezTo>
                  <a:lnTo>
                    <a:pt x="186" y="18"/>
                  </a:lnTo>
                  <a:cubicBezTo>
                    <a:pt x="163" y="18"/>
                    <a:pt x="140" y="24"/>
                    <a:pt x="117" y="29"/>
                  </a:cubicBezTo>
                  <a:cubicBezTo>
                    <a:pt x="47" y="41"/>
                    <a:pt x="1" y="105"/>
                    <a:pt x="12" y="174"/>
                  </a:cubicBezTo>
                  <a:cubicBezTo>
                    <a:pt x="22" y="235"/>
                    <a:pt x="73" y="273"/>
                    <a:pt x="132" y="273"/>
                  </a:cubicBezTo>
                  <a:cubicBezTo>
                    <a:pt x="146" y="273"/>
                    <a:pt x="160" y="271"/>
                    <a:pt x="174" y="267"/>
                  </a:cubicBezTo>
                  <a:cubicBezTo>
                    <a:pt x="250" y="255"/>
                    <a:pt x="314" y="215"/>
                    <a:pt x="366" y="157"/>
                  </a:cubicBezTo>
                  <a:cubicBezTo>
                    <a:pt x="389" y="122"/>
                    <a:pt x="400" y="81"/>
                    <a:pt x="377" y="41"/>
                  </a:cubicBezTo>
                  <a:cubicBezTo>
                    <a:pt x="365" y="12"/>
                    <a:pt x="341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 rot="708086">
              <a:off x="8683127" y="2556642"/>
              <a:ext cx="52644" cy="61023"/>
            </a:xfrm>
            <a:custGeom>
              <a:avLst/>
              <a:gdLst/>
              <a:ahLst/>
              <a:cxnLst/>
              <a:rect l="l" t="t" r="r" b="b"/>
              <a:pathLst>
                <a:path w="333" h="386" extrusionOk="0">
                  <a:moveTo>
                    <a:pt x="53" y="0"/>
                  </a:moveTo>
                  <a:lnTo>
                    <a:pt x="18" y="12"/>
                  </a:lnTo>
                  <a:cubicBezTo>
                    <a:pt x="0" y="87"/>
                    <a:pt x="6" y="168"/>
                    <a:pt x="35" y="249"/>
                  </a:cubicBezTo>
                  <a:cubicBezTo>
                    <a:pt x="53" y="319"/>
                    <a:pt x="116" y="377"/>
                    <a:pt x="197" y="382"/>
                  </a:cubicBezTo>
                  <a:cubicBezTo>
                    <a:pt x="205" y="384"/>
                    <a:pt x="213" y="385"/>
                    <a:pt x="221" y="385"/>
                  </a:cubicBezTo>
                  <a:cubicBezTo>
                    <a:pt x="281" y="385"/>
                    <a:pt x="332" y="330"/>
                    <a:pt x="302" y="284"/>
                  </a:cubicBezTo>
                  <a:cubicBezTo>
                    <a:pt x="232" y="180"/>
                    <a:pt x="226" y="1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 rot="708086">
              <a:off x="8989399" y="1226731"/>
              <a:ext cx="58651" cy="47111"/>
            </a:xfrm>
            <a:custGeom>
              <a:avLst/>
              <a:gdLst/>
              <a:ahLst/>
              <a:cxnLst/>
              <a:rect l="l" t="t" r="r" b="b"/>
              <a:pathLst>
                <a:path w="371" h="298" extrusionOk="0">
                  <a:moveTo>
                    <a:pt x="169" y="0"/>
                  </a:moveTo>
                  <a:cubicBezTo>
                    <a:pt x="165" y="0"/>
                    <a:pt x="161" y="1"/>
                    <a:pt x="156" y="2"/>
                  </a:cubicBezTo>
                  <a:cubicBezTo>
                    <a:pt x="81" y="7"/>
                    <a:pt x="0" y="141"/>
                    <a:pt x="12" y="222"/>
                  </a:cubicBezTo>
                  <a:cubicBezTo>
                    <a:pt x="20" y="275"/>
                    <a:pt x="43" y="298"/>
                    <a:pt x="105" y="298"/>
                  </a:cubicBezTo>
                  <a:cubicBezTo>
                    <a:pt x="124" y="298"/>
                    <a:pt x="146" y="295"/>
                    <a:pt x="174" y="291"/>
                  </a:cubicBezTo>
                  <a:lnTo>
                    <a:pt x="214" y="291"/>
                  </a:lnTo>
                  <a:cubicBezTo>
                    <a:pt x="220" y="291"/>
                    <a:pt x="243" y="286"/>
                    <a:pt x="261" y="280"/>
                  </a:cubicBezTo>
                  <a:cubicBezTo>
                    <a:pt x="307" y="280"/>
                    <a:pt x="348" y="245"/>
                    <a:pt x="359" y="199"/>
                  </a:cubicBezTo>
                  <a:cubicBezTo>
                    <a:pt x="371" y="152"/>
                    <a:pt x="342" y="106"/>
                    <a:pt x="295" y="100"/>
                  </a:cubicBezTo>
                  <a:cubicBezTo>
                    <a:pt x="261" y="83"/>
                    <a:pt x="238" y="60"/>
                    <a:pt x="220" y="25"/>
                  </a:cubicBezTo>
                  <a:cubicBezTo>
                    <a:pt x="211" y="11"/>
                    <a:pt x="189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 rot="708086">
              <a:off x="8484412" y="692054"/>
              <a:ext cx="58809" cy="55648"/>
            </a:xfrm>
            <a:custGeom>
              <a:avLst/>
              <a:gdLst/>
              <a:ahLst/>
              <a:cxnLst/>
              <a:rect l="l" t="t" r="r" b="b"/>
              <a:pathLst>
                <a:path w="372" h="352" extrusionOk="0">
                  <a:moveTo>
                    <a:pt x="198" y="0"/>
                  </a:moveTo>
                  <a:cubicBezTo>
                    <a:pt x="82" y="6"/>
                    <a:pt x="1" y="111"/>
                    <a:pt x="24" y="226"/>
                  </a:cubicBezTo>
                  <a:cubicBezTo>
                    <a:pt x="79" y="306"/>
                    <a:pt x="168" y="352"/>
                    <a:pt x="262" y="352"/>
                  </a:cubicBezTo>
                  <a:cubicBezTo>
                    <a:pt x="277" y="352"/>
                    <a:pt x="293" y="350"/>
                    <a:pt x="308" y="348"/>
                  </a:cubicBezTo>
                  <a:cubicBezTo>
                    <a:pt x="349" y="336"/>
                    <a:pt x="372" y="296"/>
                    <a:pt x="337" y="273"/>
                  </a:cubicBezTo>
                  <a:cubicBezTo>
                    <a:pt x="273" y="232"/>
                    <a:pt x="244" y="151"/>
                    <a:pt x="273" y="82"/>
                  </a:cubicBezTo>
                  <a:cubicBezTo>
                    <a:pt x="262" y="29"/>
                    <a:pt x="238" y="6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 rot="708086">
              <a:off x="7915951" y="3732745"/>
              <a:ext cx="41261" cy="76357"/>
            </a:xfrm>
            <a:custGeom>
              <a:avLst/>
              <a:gdLst/>
              <a:ahLst/>
              <a:cxnLst/>
              <a:rect l="l" t="t" r="r" b="b"/>
              <a:pathLst>
                <a:path w="261" h="483" extrusionOk="0">
                  <a:moveTo>
                    <a:pt x="99" y="0"/>
                  </a:moveTo>
                  <a:cubicBezTo>
                    <a:pt x="70" y="6"/>
                    <a:pt x="46" y="23"/>
                    <a:pt x="41" y="47"/>
                  </a:cubicBezTo>
                  <a:cubicBezTo>
                    <a:pt x="0" y="122"/>
                    <a:pt x="35" y="383"/>
                    <a:pt x="87" y="446"/>
                  </a:cubicBezTo>
                  <a:cubicBezTo>
                    <a:pt x="104" y="467"/>
                    <a:pt x="133" y="482"/>
                    <a:pt x="163" y="482"/>
                  </a:cubicBezTo>
                  <a:cubicBezTo>
                    <a:pt x="174" y="482"/>
                    <a:pt x="186" y="480"/>
                    <a:pt x="197" y="475"/>
                  </a:cubicBezTo>
                  <a:cubicBezTo>
                    <a:pt x="238" y="464"/>
                    <a:pt x="261" y="423"/>
                    <a:pt x="249" y="383"/>
                  </a:cubicBezTo>
                  <a:cubicBezTo>
                    <a:pt x="243" y="336"/>
                    <a:pt x="226" y="290"/>
                    <a:pt x="226" y="273"/>
                  </a:cubicBezTo>
                  <a:cubicBezTo>
                    <a:pt x="209" y="197"/>
                    <a:pt x="185" y="122"/>
                    <a:pt x="156" y="47"/>
                  </a:cubicBezTo>
                  <a:cubicBezTo>
                    <a:pt x="145" y="23"/>
                    <a:pt x="122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 rot="708086">
              <a:off x="8325909" y="511650"/>
              <a:ext cx="45055" cy="69401"/>
            </a:xfrm>
            <a:custGeom>
              <a:avLst/>
              <a:gdLst/>
              <a:ahLst/>
              <a:cxnLst/>
              <a:rect l="l" t="t" r="r" b="b"/>
              <a:pathLst>
                <a:path w="285" h="439" extrusionOk="0">
                  <a:moveTo>
                    <a:pt x="160" y="0"/>
                  </a:moveTo>
                  <a:cubicBezTo>
                    <a:pt x="157" y="0"/>
                    <a:pt x="155" y="0"/>
                    <a:pt x="152" y="1"/>
                  </a:cubicBezTo>
                  <a:cubicBezTo>
                    <a:pt x="88" y="7"/>
                    <a:pt x="70" y="59"/>
                    <a:pt x="70" y="111"/>
                  </a:cubicBezTo>
                  <a:cubicBezTo>
                    <a:pt x="65" y="128"/>
                    <a:pt x="70" y="151"/>
                    <a:pt x="76" y="169"/>
                  </a:cubicBezTo>
                  <a:cubicBezTo>
                    <a:pt x="99" y="215"/>
                    <a:pt x="105" y="250"/>
                    <a:pt x="47" y="279"/>
                  </a:cubicBezTo>
                  <a:cubicBezTo>
                    <a:pt x="7" y="296"/>
                    <a:pt x="1" y="348"/>
                    <a:pt x="24" y="383"/>
                  </a:cubicBezTo>
                  <a:cubicBezTo>
                    <a:pt x="50" y="417"/>
                    <a:pt x="90" y="439"/>
                    <a:pt x="133" y="439"/>
                  </a:cubicBezTo>
                  <a:cubicBezTo>
                    <a:pt x="149" y="439"/>
                    <a:pt x="165" y="436"/>
                    <a:pt x="180" y="429"/>
                  </a:cubicBezTo>
                  <a:cubicBezTo>
                    <a:pt x="233" y="418"/>
                    <a:pt x="285" y="377"/>
                    <a:pt x="262" y="337"/>
                  </a:cubicBezTo>
                  <a:cubicBezTo>
                    <a:pt x="215" y="256"/>
                    <a:pt x="267" y="175"/>
                    <a:pt x="244" y="99"/>
                  </a:cubicBezTo>
                  <a:cubicBezTo>
                    <a:pt x="233" y="50"/>
                    <a:pt x="212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 rot="708086">
              <a:off x="8908872" y="484256"/>
              <a:ext cx="68769" cy="37625"/>
            </a:xfrm>
            <a:custGeom>
              <a:avLst/>
              <a:gdLst/>
              <a:ahLst/>
              <a:cxnLst/>
              <a:rect l="l" t="t" r="r" b="b"/>
              <a:pathLst>
                <a:path w="435" h="238" extrusionOk="0">
                  <a:moveTo>
                    <a:pt x="356" y="0"/>
                  </a:moveTo>
                  <a:cubicBezTo>
                    <a:pt x="347" y="0"/>
                    <a:pt x="339" y="2"/>
                    <a:pt x="331" y="5"/>
                  </a:cubicBezTo>
                  <a:cubicBezTo>
                    <a:pt x="293" y="14"/>
                    <a:pt x="255" y="18"/>
                    <a:pt x="218" y="18"/>
                  </a:cubicBezTo>
                  <a:cubicBezTo>
                    <a:pt x="181" y="18"/>
                    <a:pt x="145" y="14"/>
                    <a:pt x="110" y="5"/>
                  </a:cubicBezTo>
                  <a:cubicBezTo>
                    <a:pt x="103" y="3"/>
                    <a:pt x="96" y="2"/>
                    <a:pt x="89" y="2"/>
                  </a:cubicBezTo>
                  <a:cubicBezTo>
                    <a:pt x="55" y="2"/>
                    <a:pt x="22" y="24"/>
                    <a:pt x="18" y="57"/>
                  </a:cubicBezTo>
                  <a:cubicBezTo>
                    <a:pt x="0" y="109"/>
                    <a:pt x="6" y="173"/>
                    <a:pt x="58" y="190"/>
                  </a:cubicBezTo>
                  <a:cubicBezTo>
                    <a:pt x="109" y="209"/>
                    <a:pt x="163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9" y="202"/>
                    <a:pt x="377" y="161"/>
                    <a:pt x="423" y="109"/>
                  </a:cubicBezTo>
                  <a:cubicBezTo>
                    <a:pt x="435" y="103"/>
                    <a:pt x="435" y="80"/>
                    <a:pt x="435" y="69"/>
                  </a:cubicBezTo>
                  <a:cubicBezTo>
                    <a:pt x="430" y="31"/>
                    <a:pt x="394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 rot="708086">
              <a:off x="9304090" y="916344"/>
              <a:ext cx="69559" cy="46795"/>
            </a:xfrm>
            <a:custGeom>
              <a:avLst/>
              <a:gdLst/>
              <a:ahLst/>
              <a:cxnLst/>
              <a:rect l="l" t="t" r="r" b="b"/>
              <a:pathLst>
                <a:path w="440" h="296" extrusionOk="0">
                  <a:moveTo>
                    <a:pt x="347" y="1"/>
                  </a:moveTo>
                  <a:cubicBezTo>
                    <a:pt x="336" y="1"/>
                    <a:pt x="325" y="3"/>
                    <a:pt x="314" y="9"/>
                  </a:cubicBezTo>
                  <a:cubicBezTo>
                    <a:pt x="279" y="38"/>
                    <a:pt x="244" y="61"/>
                    <a:pt x="209" y="96"/>
                  </a:cubicBezTo>
                  <a:cubicBezTo>
                    <a:pt x="182" y="123"/>
                    <a:pt x="170" y="160"/>
                    <a:pt x="126" y="160"/>
                  </a:cubicBezTo>
                  <a:cubicBezTo>
                    <a:pt x="123" y="160"/>
                    <a:pt x="120" y="160"/>
                    <a:pt x="117" y="159"/>
                  </a:cubicBezTo>
                  <a:cubicBezTo>
                    <a:pt x="111" y="156"/>
                    <a:pt x="105" y="155"/>
                    <a:pt x="99" y="155"/>
                  </a:cubicBezTo>
                  <a:cubicBezTo>
                    <a:pt x="94" y="155"/>
                    <a:pt x="88" y="156"/>
                    <a:pt x="82" y="159"/>
                  </a:cubicBezTo>
                  <a:cubicBezTo>
                    <a:pt x="30" y="165"/>
                    <a:pt x="1" y="200"/>
                    <a:pt x="12" y="246"/>
                  </a:cubicBezTo>
                  <a:cubicBezTo>
                    <a:pt x="20" y="282"/>
                    <a:pt x="41" y="296"/>
                    <a:pt x="69" y="296"/>
                  </a:cubicBezTo>
                  <a:cubicBezTo>
                    <a:pt x="82" y="296"/>
                    <a:pt x="96" y="292"/>
                    <a:pt x="111" y="287"/>
                  </a:cubicBezTo>
                  <a:cubicBezTo>
                    <a:pt x="125" y="280"/>
                    <a:pt x="142" y="277"/>
                    <a:pt x="160" y="277"/>
                  </a:cubicBezTo>
                  <a:cubicBezTo>
                    <a:pt x="173" y="277"/>
                    <a:pt x="186" y="279"/>
                    <a:pt x="198" y="281"/>
                  </a:cubicBezTo>
                  <a:cubicBezTo>
                    <a:pt x="212" y="284"/>
                    <a:pt x="226" y="286"/>
                    <a:pt x="239" y="286"/>
                  </a:cubicBezTo>
                  <a:cubicBezTo>
                    <a:pt x="349" y="286"/>
                    <a:pt x="439" y="186"/>
                    <a:pt x="424" y="72"/>
                  </a:cubicBezTo>
                  <a:cubicBezTo>
                    <a:pt x="419" y="28"/>
                    <a:pt x="38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 rot="708086">
              <a:off x="7977031" y="1391476"/>
              <a:ext cx="72563" cy="58177"/>
            </a:xfrm>
            <a:custGeom>
              <a:avLst/>
              <a:gdLst/>
              <a:ahLst/>
              <a:cxnLst/>
              <a:rect l="l" t="t" r="r" b="b"/>
              <a:pathLst>
                <a:path w="459" h="368" extrusionOk="0">
                  <a:moveTo>
                    <a:pt x="308" y="0"/>
                  </a:moveTo>
                  <a:cubicBezTo>
                    <a:pt x="256" y="0"/>
                    <a:pt x="206" y="28"/>
                    <a:pt x="180" y="80"/>
                  </a:cubicBezTo>
                  <a:cubicBezTo>
                    <a:pt x="163" y="109"/>
                    <a:pt x="140" y="126"/>
                    <a:pt x="117" y="138"/>
                  </a:cubicBezTo>
                  <a:cubicBezTo>
                    <a:pt x="76" y="161"/>
                    <a:pt x="41" y="196"/>
                    <a:pt x="24" y="237"/>
                  </a:cubicBezTo>
                  <a:cubicBezTo>
                    <a:pt x="6" y="283"/>
                    <a:pt x="1" y="329"/>
                    <a:pt x="47" y="358"/>
                  </a:cubicBezTo>
                  <a:cubicBezTo>
                    <a:pt x="59" y="364"/>
                    <a:pt x="72" y="367"/>
                    <a:pt x="84" y="367"/>
                  </a:cubicBezTo>
                  <a:cubicBezTo>
                    <a:pt x="118" y="367"/>
                    <a:pt x="149" y="344"/>
                    <a:pt x="157" y="306"/>
                  </a:cubicBezTo>
                  <a:cubicBezTo>
                    <a:pt x="181" y="233"/>
                    <a:pt x="218" y="185"/>
                    <a:pt x="277" y="185"/>
                  </a:cubicBezTo>
                  <a:cubicBezTo>
                    <a:pt x="288" y="185"/>
                    <a:pt x="300" y="186"/>
                    <a:pt x="314" y="190"/>
                  </a:cubicBezTo>
                  <a:cubicBezTo>
                    <a:pt x="348" y="184"/>
                    <a:pt x="366" y="184"/>
                    <a:pt x="389" y="179"/>
                  </a:cubicBezTo>
                  <a:cubicBezTo>
                    <a:pt x="424" y="173"/>
                    <a:pt x="453" y="138"/>
                    <a:pt x="453" y="103"/>
                  </a:cubicBezTo>
                  <a:cubicBezTo>
                    <a:pt x="458" y="63"/>
                    <a:pt x="429" y="45"/>
                    <a:pt x="395" y="28"/>
                  </a:cubicBezTo>
                  <a:cubicBezTo>
                    <a:pt x="367" y="9"/>
                    <a:pt x="337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 rot="708086">
              <a:off x="9777394" y="1490309"/>
              <a:ext cx="55173" cy="45056"/>
            </a:xfrm>
            <a:custGeom>
              <a:avLst/>
              <a:gdLst/>
              <a:ahLst/>
              <a:cxnLst/>
              <a:rect l="l" t="t" r="r" b="b"/>
              <a:pathLst>
                <a:path w="349" h="285" extrusionOk="0">
                  <a:moveTo>
                    <a:pt x="200" y="0"/>
                  </a:moveTo>
                  <a:cubicBezTo>
                    <a:pt x="181" y="0"/>
                    <a:pt x="161" y="2"/>
                    <a:pt x="140" y="7"/>
                  </a:cubicBezTo>
                  <a:cubicBezTo>
                    <a:pt x="41" y="24"/>
                    <a:pt x="1" y="70"/>
                    <a:pt x="7" y="140"/>
                  </a:cubicBezTo>
                  <a:cubicBezTo>
                    <a:pt x="41" y="227"/>
                    <a:pt x="123" y="285"/>
                    <a:pt x="215" y="285"/>
                  </a:cubicBezTo>
                  <a:cubicBezTo>
                    <a:pt x="285" y="250"/>
                    <a:pt x="337" y="180"/>
                    <a:pt x="349" y="99"/>
                  </a:cubicBezTo>
                  <a:cubicBezTo>
                    <a:pt x="339" y="38"/>
                    <a:pt x="28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 rot="708086">
              <a:off x="8077960" y="1691340"/>
              <a:ext cx="39522" cy="65765"/>
            </a:xfrm>
            <a:custGeom>
              <a:avLst/>
              <a:gdLst/>
              <a:ahLst/>
              <a:cxnLst/>
              <a:rect l="l" t="t" r="r" b="b"/>
              <a:pathLst>
                <a:path w="250" h="416" extrusionOk="0">
                  <a:moveTo>
                    <a:pt x="117" y="1"/>
                  </a:moveTo>
                  <a:cubicBezTo>
                    <a:pt x="113" y="1"/>
                    <a:pt x="109" y="1"/>
                    <a:pt x="105" y="2"/>
                  </a:cubicBezTo>
                  <a:cubicBezTo>
                    <a:pt x="52" y="13"/>
                    <a:pt x="41" y="60"/>
                    <a:pt x="41" y="106"/>
                  </a:cubicBezTo>
                  <a:cubicBezTo>
                    <a:pt x="41" y="129"/>
                    <a:pt x="35" y="158"/>
                    <a:pt x="29" y="181"/>
                  </a:cubicBezTo>
                  <a:cubicBezTo>
                    <a:pt x="0" y="257"/>
                    <a:pt x="23" y="343"/>
                    <a:pt x="93" y="390"/>
                  </a:cubicBezTo>
                  <a:cubicBezTo>
                    <a:pt x="110" y="407"/>
                    <a:pt x="133" y="416"/>
                    <a:pt x="156" y="416"/>
                  </a:cubicBezTo>
                  <a:cubicBezTo>
                    <a:pt x="172" y="416"/>
                    <a:pt x="189" y="411"/>
                    <a:pt x="203" y="401"/>
                  </a:cubicBezTo>
                  <a:cubicBezTo>
                    <a:pt x="244" y="378"/>
                    <a:pt x="249" y="332"/>
                    <a:pt x="226" y="297"/>
                  </a:cubicBezTo>
                  <a:cubicBezTo>
                    <a:pt x="191" y="262"/>
                    <a:pt x="197" y="204"/>
                    <a:pt x="238" y="181"/>
                  </a:cubicBezTo>
                  <a:cubicBezTo>
                    <a:pt x="249" y="170"/>
                    <a:pt x="244" y="141"/>
                    <a:pt x="249" y="123"/>
                  </a:cubicBezTo>
                  <a:cubicBezTo>
                    <a:pt x="244" y="100"/>
                    <a:pt x="226" y="83"/>
                    <a:pt x="215" y="71"/>
                  </a:cubicBezTo>
                  <a:cubicBezTo>
                    <a:pt x="193" y="34"/>
                    <a:pt x="167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 rot="708086">
              <a:off x="8072246" y="1066007"/>
              <a:ext cx="54225" cy="64817"/>
            </a:xfrm>
            <a:custGeom>
              <a:avLst/>
              <a:gdLst/>
              <a:ahLst/>
              <a:cxnLst/>
              <a:rect l="l" t="t" r="r" b="b"/>
              <a:pathLst>
                <a:path w="343" h="410" extrusionOk="0">
                  <a:moveTo>
                    <a:pt x="178" y="1"/>
                  </a:moveTo>
                  <a:cubicBezTo>
                    <a:pt x="152" y="1"/>
                    <a:pt x="129" y="12"/>
                    <a:pt x="122" y="40"/>
                  </a:cubicBezTo>
                  <a:cubicBezTo>
                    <a:pt x="99" y="104"/>
                    <a:pt x="70" y="162"/>
                    <a:pt x="29" y="220"/>
                  </a:cubicBezTo>
                  <a:cubicBezTo>
                    <a:pt x="0" y="272"/>
                    <a:pt x="24" y="342"/>
                    <a:pt x="82" y="371"/>
                  </a:cubicBezTo>
                  <a:cubicBezTo>
                    <a:pt x="105" y="390"/>
                    <a:pt x="134" y="410"/>
                    <a:pt x="162" y="410"/>
                  </a:cubicBezTo>
                  <a:cubicBezTo>
                    <a:pt x="176" y="410"/>
                    <a:pt x="190" y="405"/>
                    <a:pt x="203" y="394"/>
                  </a:cubicBezTo>
                  <a:cubicBezTo>
                    <a:pt x="267" y="347"/>
                    <a:pt x="209" y="295"/>
                    <a:pt x="192" y="249"/>
                  </a:cubicBezTo>
                  <a:cubicBezTo>
                    <a:pt x="192" y="243"/>
                    <a:pt x="192" y="237"/>
                    <a:pt x="192" y="232"/>
                  </a:cubicBezTo>
                  <a:cubicBezTo>
                    <a:pt x="209" y="205"/>
                    <a:pt x="223" y="202"/>
                    <a:pt x="236" y="202"/>
                  </a:cubicBezTo>
                  <a:cubicBezTo>
                    <a:pt x="241" y="202"/>
                    <a:pt x="245" y="203"/>
                    <a:pt x="250" y="203"/>
                  </a:cubicBezTo>
                  <a:cubicBezTo>
                    <a:pt x="296" y="197"/>
                    <a:pt x="336" y="185"/>
                    <a:pt x="336" y="133"/>
                  </a:cubicBezTo>
                  <a:cubicBezTo>
                    <a:pt x="342" y="58"/>
                    <a:pt x="279" y="35"/>
                    <a:pt x="226" y="11"/>
                  </a:cubicBezTo>
                  <a:cubicBezTo>
                    <a:pt x="211" y="5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 rot="708086">
              <a:off x="8998981" y="1898684"/>
              <a:ext cx="67820" cy="36203"/>
            </a:xfrm>
            <a:custGeom>
              <a:avLst/>
              <a:gdLst/>
              <a:ahLst/>
              <a:cxnLst/>
              <a:rect l="l" t="t" r="r" b="b"/>
              <a:pathLst>
                <a:path w="429" h="229" extrusionOk="0">
                  <a:moveTo>
                    <a:pt x="260" y="0"/>
                  </a:moveTo>
                  <a:cubicBezTo>
                    <a:pt x="191" y="0"/>
                    <a:pt x="126" y="19"/>
                    <a:pt x="70" y="53"/>
                  </a:cubicBezTo>
                  <a:cubicBezTo>
                    <a:pt x="0" y="94"/>
                    <a:pt x="12" y="192"/>
                    <a:pt x="93" y="215"/>
                  </a:cubicBezTo>
                  <a:cubicBezTo>
                    <a:pt x="119" y="224"/>
                    <a:pt x="148" y="228"/>
                    <a:pt x="178" y="228"/>
                  </a:cubicBezTo>
                  <a:cubicBezTo>
                    <a:pt x="207" y="228"/>
                    <a:pt x="238" y="224"/>
                    <a:pt x="267" y="215"/>
                  </a:cubicBezTo>
                  <a:cubicBezTo>
                    <a:pt x="290" y="215"/>
                    <a:pt x="313" y="209"/>
                    <a:pt x="342" y="198"/>
                  </a:cubicBezTo>
                  <a:cubicBezTo>
                    <a:pt x="388" y="181"/>
                    <a:pt x="429" y="152"/>
                    <a:pt x="423" y="94"/>
                  </a:cubicBezTo>
                  <a:cubicBezTo>
                    <a:pt x="412" y="47"/>
                    <a:pt x="377" y="13"/>
                    <a:pt x="330" y="7"/>
                  </a:cubicBezTo>
                  <a:cubicBezTo>
                    <a:pt x="307" y="2"/>
                    <a:pt x="283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 rot="708086">
              <a:off x="9848462" y="1561695"/>
              <a:ext cx="44107" cy="63394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187" y="0"/>
                  </a:moveTo>
                  <a:cubicBezTo>
                    <a:pt x="161" y="0"/>
                    <a:pt x="136" y="17"/>
                    <a:pt x="122" y="44"/>
                  </a:cubicBezTo>
                  <a:cubicBezTo>
                    <a:pt x="76" y="114"/>
                    <a:pt x="41" y="195"/>
                    <a:pt x="18" y="276"/>
                  </a:cubicBezTo>
                  <a:cubicBezTo>
                    <a:pt x="0" y="323"/>
                    <a:pt x="24" y="369"/>
                    <a:pt x="70" y="386"/>
                  </a:cubicBezTo>
                  <a:cubicBezTo>
                    <a:pt x="85" y="396"/>
                    <a:pt x="102" y="400"/>
                    <a:pt x="119" y="400"/>
                  </a:cubicBezTo>
                  <a:cubicBezTo>
                    <a:pt x="152" y="400"/>
                    <a:pt x="184" y="382"/>
                    <a:pt x="203" y="352"/>
                  </a:cubicBezTo>
                  <a:cubicBezTo>
                    <a:pt x="244" y="270"/>
                    <a:pt x="267" y="184"/>
                    <a:pt x="279" y="91"/>
                  </a:cubicBezTo>
                  <a:cubicBezTo>
                    <a:pt x="273" y="56"/>
                    <a:pt x="250" y="21"/>
                    <a:pt x="209" y="4"/>
                  </a:cubicBezTo>
                  <a:cubicBezTo>
                    <a:pt x="202" y="2"/>
                    <a:pt x="195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 rot="708086">
              <a:off x="8711546" y="1993551"/>
              <a:ext cx="53908" cy="54857"/>
            </a:xfrm>
            <a:custGeom>
              <a:avLst/>
              <a:gdLst/>
              <a:ahLst/>
              <a:cxnLst/>
              <a:rect l="l" t="t" r="r" b="b"/>
              <a:pathLst>
                <a:path w="341" h="347" extrusionOk="0">
                  <a:moveTo>
                    <a:pt x="62" y="1"/>
                  </a:moveTo>
                  <a:cubicBezTo>
                    <a:pt x="27" y="1"/>
                    <a:pt x="1" y="23"/>
                    <a:pt x="16" y="59"/>
                  </a:cubicBezTo>
                  <a:cubicBezTo>
                    <a:pt x="34" y="100"/>
                    <a:pt x="39" y="152"/>
                    <a:pt x="34" y="204"/>
                  </a:cubicBezTo>
                  <a:cubicBezTo>
                    <a:pt x="47" y="286"/>
                    <a:pt x="118" y="346"/>
                    <a:pt x="195" y="346"/>
                  </a:cubicBezTo>
                  <a:cubicBezTo>
                    <a:pt x="216" y="346"/>
                    <a:pt x="238" y="342"/>
                    <a:pt x="260" y="332"/>
                  </a:cubicBezTo>
                  <a:cubicBezTo>
                    <a:pt x="300" y="320"/>
                    <a:pt x="329" y="285"/>
                    <a:pt x="335" y="245"/>
                  </a:cubicBezTo>
                  <a:cubicBezTo>
                    <a:pt x="341" y="198"/>
                    <a:pt x="317" y="169"/>
                    <a:pt x="271" y="158"/>
                  </a:cubicBezTo>
                  <a:cubicBezTo>
                    <a:pt x="225" y="140"/>
                    <a:pt x="184" y="111"/>
                    <a:pt x="155" y="65"/>
                  </a:cubicBezTo>
                  <a:cubicBezTo>
                    <a:pt x="138" y="36"/>
                    <a:pt x="109" y="13"/>
                    <a:pt x="74" y="1"/>
                  </a:cubicBezTo>
                  <a:cubicBezTo>
                    <a:pt x="70" y="1"/>
                    <a:pt x="66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 rot="708086">
              <a:off x="8950172" y="1431491"/>
              <a:ext cx="72563" cy="40787"/>
            </a:xfrm>
            <a:custGeom>
              <a:avLst/>
              <a:gdLst/>
              <a:ahLst/>
              <a:cxnLst/>
              <a:rect l="l" t="t" r="r" b="b"/>
              <a:pathLst>
                <a:path w="459" h="258" extrusionOk="0">
                  <a:moveTo>
                    <a:pt x="231" y="1"/>
                  </a:moveTo>
                  <a:cubicBezTo>
                    <a:pt x="211" y="1"/>
                    <a:pt x="197" y="15"/>
                    <a:pt x="186" y="42"/>
                  </a:cubicBezTo>
                  <a:cubicBezTo>
                    <a:pt x="180" y="56"/>
                    <a:pt x="171" y="60"/>
                    <a:pt x="162" y="60"/>
                  </a:cubicBezTo>
                  <a:cubicBezTo>
                    <a:pt x="152" y="60"/>
                    <a:pt x="142" y="56"/>
                    <a:pt x="134" y="53"/>
                  </a:cubicBezTo>
                  <a:cubicBezTo>
                    <a:pt x="117" y="47"/>
                    <a:pt x="101" y="43"/>
                    <a:pt x="86" y="43"/>
                  </a:cubicBezTo>
                  <a:cubicBezTo>
                    <a:pt x="58" y="43"/>
                    <a:pt x="35" y="56"/>
                    <a:pt x="24" y="94"/>
                  </a:cubicBezTo>
                  <a:cubicBezTo>
                    <a:pt x="0" y="157"/>
                    <a:pt x="35" y="204"/>
                    <a:pt x="87" y="233"/>
                  </a:cubicBezTo>
                  <a:cubicBezTo>
                    <a:pt x="132" y="249"/>
                    <a:pt x="179" y="257"/>
                    <a:pt x="226" y="257"/>
                  </a:cubicBezTo>
                  <a:cubicBezTo>
                    <a:pt x="295" y="257"/>
                    <a:pt x="364" y="240"/>
                    <a:pt x="429" y="210"/>
                  </a:cubicBezTo>
                  <a:cubicBezTo>
                    <a:pt x="446" y="198"/>
                    <a:pt x="458" y="169"/>
                    <a:pt x="452" y="146"/>
                  </a:cubicBezTo>
                  <a:cubicBezTo>
                    <a:pt x="446" y="123"/>
                    <a:pt x="423" y="117"/>
                    <a:pt x="406" y="105"/>
                  </a:cubicBezTo>
                  <a:cubicBezTo>
                    <a:pt x="396" y="100"/>
                    <a:pt x="387" y="99"/>
                    <a:pt x="379" y="99"/>
                  </a:cubicBezTo>
                  <a:cubicBezTo>
                    <a:pt x="349" y="99"/>
                    <a:pt x="322" y="119"/>
                    <a:pt x="286" y="119"/>
                  </a:cubicBezTo>
                  <a:cubicBezTo>
                    <a:pt x="280" y="119"/>
                    <a:pt x="274" y="118"/>
                    <a:pt x="267" y="117"/>
                  </a:cubicBezTo>
                  <a:cubicBezTo>
                    <a:pt x="267" y="76"/>
                    <a:pt x="307" y="42"/>
                    <a:pt x="267" y="13"/>
                  </a:cubicBezTo>
                  <a:cubicBezTo>
                    <a:pt x="253" y="5"/>
                    <a:pt x="241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 rot="708086">
              <a:off x="8875516" y="3043907"/>
              <a:ext cx="48691" cy="64342"/>
            </a:xfrm>
            <a:custGeom>
              <a:avLst/>
              <a:gdLst/>
              <a:ahLst/>
              <a:cxnLst/>
              <a:rect l="l" t="t" r="r" b="b"/>
              <a:pathLst>
                <a:path w="308" h="407" extrusionOk="0">
                  <a:moveTo>
                    <a:pt x="196" y="0"/>
                  </a:moveTo>
                  <a:cubicBezTo>
                    <a:pt x="157" y="0"/>
                    <a:pt x="120" y="27"/>
                    <a:pt x="88" y="59"/>
                  </a:cubicBezTo>
                  <a:cubicBezTo>
                    <a:pt x="30" y="117"/>
                    <a:pt x="1" y="198"/>
                    <a:pt x="12" y="279"/>
                  </a:cubicBezTo>
                  <a:cubicBezTo>
                    <a:pt x="18" y="319"/>
                    <a:pt x="30" y="366"/>
                    <a:pt x="41" y="406"/>
                  </a:cubicBezTo>
                  <a:lnTo>
                    <a:pt x="35" y="406"/>
                  </a:lnTo>
                  <a:cubicBezTo>
                    <a:pt x="40" y="407"/>
                    <a:pt x="45" y="407"/>
                    <a:pt x="49" y="407"/>
                  </a:cubicBezTo>
                  <a:cubicBezTo>
                    <a:pt x="107" y="407"/>
                    <a:pt x="159" y="373"/>
                    <a:pt x="180" y="314"/>
                  </a:cubicBezTo>
                  <a:cubicBezTo>
                    <a:pt x="203" y="267"/>
                    <a:pt x="232" y="215"/>
                    <a:pt x="256" y="169"/>
                  </a:cubicBezTo>
                  <a:cubicBezTo>
                    <a:pt x="273" y="117"/>
                    <a:pt x="308" y="53"/>
                    <a:pt x="250" y="18"/>
                  </a:cubicBezTo>
                  <a:cubicBezTo>
                    <a:pt x="232" y="6"/>
                    <a:pt x="214" y="0"/>
                    <a:pt x="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 rot="708086">
              <a:off x="8253322" y="227600"/>
              <a:ext cx="58651" cy="44423"/>
            </a:xfrm>
            <a:custGeom>
              <a:avLst/>
              <a:gdLst/>
              <a:ahLst/>
              <a:cxnLst/>
              <a:rect l="l" t="t" r="r" b="b"/>
              <a:pathLst>
                <a:path w="371" h="281" extrusionOk="0">
                  <a:moveTo>
                    <a:pt x="235" y="0"/>
                  </a:moveTo>
                  <a:cubicBezTo>
                    <a:pt x="188" y="0"/>
                    <a:pt x="143" y="9"/>
                    <a:pt x="99" y="27"/>
                  </a:cubicBezTo>
                  <a:cubicBezTo>
                    <a:pt x="41" y="39"/>
                    <a:pt x="1" y="91"/>
                    <a:pt x="6" y="149"/>
                  </a:cubicBezTo>
                  <a:cubicBezTo>
                    <a:pt x="6" y="207"/>
                    <a:pt x="47" y="253"/>
                    <a:pt x="105" y="271"/>
                  </a:cubicBezTo>
                  <a:cubicBezTo>
                    <a:pt x="122" y="278"/>
                    <a:pt x="140" y="281"/>
                    <a:pt x="158" y="281"/>
                  </a:cubicBezTo>
                  <a:cubicBezTo>
                    <a:pt x="199" y="281"/>
                    <a:pt x="239" y="263"/>
                    <a:pt x="267" y="230"/>
                  </a:cubicBezTo>
                  <a:cubicBezTo>
                    <a:pt x="335" y="168"/>
                    <a:pt x="370" y="100"/>
                    <a:pt x="317" y="9"/>
                  </a:cubicBezTo>
                  <a:lnTo>
                    <a:pt x="317" y="9"/>
                  </a:lnTo>
                  <a:cubicBezTo>
                    <a:pt x="318" y="10"/>
                    <a:pt x="318" y="10"/>
                    <a:pt x="319" y="10"/>
                  </a:cubicBezTo>
                  <a:lnTo>
                    <a:pt x="313" y="4"/>
                  </a:lnTo>
                  <a:lnTo>
                    <a:pt x="313" y="4"/>
                  </a:lnTo>
                  <a:cubicBezTo>
                    <a:pt x="315" y="6"/>
                    <a:pt x="316" y="8"/>
                    <a:pt x="317" y="9"/>
                  </a:cubicBezTo>
                  <a:lnTo>
                    <a:pt x="317" y="9"/>
                  </a:lnTo>
                  <a:cubicBezTo>
                    <a:pt x="289" y="3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 rot="708086">
              <a:off x="8807638" y="727195"/>
              <a:ext cx="54225" cy="61655"/>
            </a:xfrm>
            <a:custGeom>
              <a:avLst/>
              <a:gdLst/>
              <a:ahLst/>
              <a:cxnLst/>
              <a:rect l="l" t="t" r="r" b="b"/>
              <a:pathLst>
                <a:path w="343" h="390" extrusionOk="0">
                  <a:moveTo>
                    <a:pt x="244" y="0"/>
                  </a:moveTo>
                  <a:cubicBezTo>
                    <a:pt x="239" y="0"/>
                    <a:pt x="233" y="1"/>
                    <a:pt x="227" y="2"/>
                  </a:cubicBezTo>
                  <a:cubicBezTo>
                    <a:pt x="192" y="13"/>
                    <a:pt x="169" y="48"/>
                    <a:pt x="175" y="83"/>
                  </a:cubicBezTo>
                  <a:cubicBezTo>
                    <a:pt x="192" y="152"/>
                    <a:pt x="140" y="158"/>
                    <a:pt x="94" y="175"/>
                  </a:cubicBezTo>
                  <a:cubicBezTo>
                    <a:pt x="30" y="187"/>
                    <a:pt x="1" y="256"/>
                    <a:pt x="24" y="320"/>
                  </a:cubicBezTo>
                  <a:cubicBezTo>
                    <a:pt x="47" y="365"/>
                    <a:pt x="91" y="390"/>
                    <a:pt x="139" y="390"/>
                  </a:cubicBezTo>
                  <a:cubicBezTo>
                    <a:pt x="153" y="390"/>
                    <a:pt x="167" y="388"/>
                    <a:pt x="180" y="384"/>
                  </a:cubicBezTo>
                  <a:cubicBezTo>
                    <a:pt x="227" y="366"/>
                    <a:pt x="285" y="338"/>
                    <a:pt x="279" y="274"/>
                  </a:cubicBezTo>
                  <a:cubicBezTo>
                    <a:pt x="262" y="222"/>
                    <a:pt x="279" y="164"/>
                    <a:pt x="319" y="129"/>
                  </a:cubicBezTo>
                  <a:cubicBezTo>
                    <a:pt x="343" y="106"/>
                    <a:pt x="331" y="65"/>
                    <a:pt x="308" y="30"/>
                  </a:cubicBezTo>
                  <a:cubicBezTo>
                    <a:pt x="293" y="11"/>
                    <a:pt x="271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 rot="708086">
              <a:off x="8057226" y="2347771"/>
              <a:ext cx="55964" cy="46004"/>
            </a:xfrm>
            <a:custGeom>
              <a:avLst/>
              <a:gdLst/>
              <a:ahLst/>
              <a:cxnLst/>
              <a:rect l="l" t="t" r="r" b="b"/>
              <a:pathLst>
                <a:path w="354" h="291" extrusionOk="0">
                  <a:moveTo>
                    <a:pt x="121" y="1"/>
                  </a:moveTo>
                  <a:cubicBezTo>
                    <a:pt x="113" y="1"/>
                    <a:pt x="105" y="2"/>
                    <a:pt x="99" y="4"/>
                  </a:cubicBezTo>
                  <a:cubicBezTo>
                    <a:pt x="35" y="21"/>
                    <a:pt x="0" y="85"/>
                    <a:pt x="17" y="149"/>
                  </a:cubicBezTo>
                  <a:cubicBezTo>
                    <a:pt x="43" y="236"/>
                    <a:pt x="127" y="291"/>
                    <a:pt x="218" y="291"/>
                  </a:cubicBezTo>
                  <a:cubicBezTo>
                    <a:pt x="230" y="291"/>
                    <a:pt x="243" y="290"/>
                    <a:pt x="255" y="288"/>
                  </a:cubicBezTo>
                  <a:cubicBezTo>
                    <a:pt x="313" y="282"/>
                    <a:pt x="354" y="224"/>
                    <a:pt x="342" y="166"/>
                  </a:cubicBezTo>
                  <a:cubicBezTo>
                    <a:pt x="326" y="93"/>
                    <a:pt x="19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 rot="708086">
              <a:off x="9392966" y="978558"/>
              <a:ext cx="55015" cy="56438"/>
            </a:xfrm>
            <a:custGeom>
              <a:avLst/>
              <a:gdLst/>
              <a:ahLst/>
              <a:cxnLst/>
              <a:rect l="l" t="t" r="r" b="b"/>
              <a:pathLst>
                <a:path w="348" h="357" extrusionOk="0">
                  <a:moveTo>
                    <a:pt x="113" y="0"/>
                  </a:moveTo>
                  <a:cubicBezTo>
                    <a:pt x="104" y="0"/>
                    <a:pt x="96" y="1"/>
                    <a:pt x="87" y="2"/>
                  </a:cubicBezTo>
                  <a:cubicBezTo>
                    <a:pt x="23" y="19"/>
                    <a:pt x="0" y="100"/>
                    <a:pt x="46" y="147"/>
                  </a:cubicBezTo>
                  <a:cubicBezTo>
                    <a:pt x="70" y="187"/>
                    <a:pt x="110" y="211"/>
                    <a:pt x="99" y="263"/>
                  </a:cubicBezTo>
                  <a:cubicBezTo>
                    <a:pt x="93" y="315"/>
                    <a:pt x="133" y="355"/>
                    <a:pt x="186" y="355"/>
                  </a:cubicBezTo>
                  <a:cubicBezTo>
                    <a:pt x="190" y="356"/>
                    <a:pt x="194" y="356"/>
                    <a:pt x="199" y="356"/>
                  </a:cubicBezTo>
                  <a:cubicBezTo>
                    <a:pt x="247" y="356"/>
                    <a:pt x="298" y="328"/>
                    <a:pt x="325" y="280"/>
                  </a:cubicBezTo>
                  <a:cubicBezTo>
                    <a:pt x="348" y="245"/>
                    <a:pt x="336" y="199"/>
                    <a:pt x="301" y="176"/>
                  </a:cubicBezTo>
                  <a:cubicBezTo>
                    <a:pt x="267" y="158"/>
                    <a:pt x="272" y="129"/>
                    <a:pt x="267" y="100"/>
                  </a:cubicBezTo>
                  <a:cubicBezTo>
                    <a:pt x="236" y="39"/>
                    <a:pt x="178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 rot="708086">
              <a:off x="6735010" y="1134042"/>
              <a:ext cx="46004" cy="56122"/>
            </a:xfrm>
            <a:custGeom>
              <a:avLst/>
              <a:gdLst/>
              <a:ahLst/>
              <a:cxnLst/>
              <a:rect l="l" t="t" r="r" b="b"/>
              <a:pathLst>
                <a:path w="291" h="355" extrusionOk="0">
                  <a:moveTo>
                    <a:pt x="120" y="0"/>
                  </a:moveTo>
                  <a:cubicBezTo>
                    <a:pt x="107" y="0"/>
                    <a:pt x="94" y="3"/>
                    <a:pt x="82" y="9"/>
                  </a:cubicBezTo>
                  <a:cubicBezTo>
                    <a:pt x="53" y="26"/>
                    <a:pt x="30" y="55"/>
                    <a:pt x="1" y="73"/>
                  </a:cubicBezTo>
                  <a:lnTo>
                    <a:pt x="7" y="73"/>
                  </a:lnTo>
                  <a:cubicBezTo>
                    <a:pt x="7" y="136"/>
                    <a:pt x="12" y="200"/>
                    <a:pt x="18" y="264"/>
                  </a:cubicBezTo>
                  <a:cubicBezTo>
                    <a:pt x="25" y="322"/>
                    <a:pt x="73" y="355"/>
                    <a:pt x="122" y="355"/>
                  </a:cubicBezTo>
                  <a:cubicBezTo>
                    <a:pt x="151" y="355"/>
                    <a:pt x="182" y="342"/>
                    <a:pt x="204" y="316"/>
                  </a:cubicBezTo>
                  <a:cubicBezTo>
                    <a:pt x="290" y="223"/>
                    <a:pt x="267" y="73"/>
                    <a:pt x="157" y="9"/>
                  </a:cubicBezTo>
                  <a:cubicBezTo>
                    <a:pt x="146" y="3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 rot="708086">
              <a:off x="9352423" y="1332952"/>
              <a:ext cx="36835" cy="64659"/>
            </a:xfrm>
            <a:custGeom>
              <a:avLst/>
              <a:gdLst/>
              <a:ahLst/>
              <a:cxnLst/>
              <a:rect l="l" t="t" r="r" b="b"/>
              <a:pathLst>
                <a:path w="233" h="409" extrusionOk="0">
                  <a:moveTo>
                    <a:pt x="107" y="1"/>
                  </a:moveTo>
                  <a:cubicBezTo>
                    <a:pt x="67" y="1"/>
                    <a:pt x="29" y="28"/>
                    <a:pt x="24" y="67"/>
                  </a:cubicBezTo>
                  <a:cubicBezTo>
                    <a:pt x="1" y="160"/>
                    <a:pt x="6" y="258"/>
                    <a:pt x="29" y="351"/>
                  </a:cubicBezTo>
                  <a:cubicBezTo>
                    <a:pt x="35" y="386"/>
                    <a:pt x="70" y="409"/>
                    <a:pt x="111" y="409"/>
                  </a:cubicBezTo>
                  <a:cubicBezTo>
                    <a:pt x="140" y="409"/>
                    <a:pt x="174" y="397"/>
                    <a:pt x="180" y="363"/>
                  </a:cubicBezTo>
                  <a:cubicBezTo>
                    <a:pt x="203" y="287"/>
                    <a:pt x="221" y="212"/>
                    <a:pt x="232" y="131"/>
                  </a:cubicBezTo>
                  <a:cubicBezTo>
                    <a:pt x="215" y="61"/>
                    <a:pt x="192" y="9"/>
                    <a:pt x="128" y="3"/>
                  </a:cubicBezTo>
                  <a:cubicBezTo>
                    <a:pt x="121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 rot="708086">
              <a:off x="9049841" y="830957"/>
              <a:ext cx="60548" cy="62445"/>
            </a:xfrm>
            <a:custGeom>
              <a:avLst/>
              <a:gdLst/>
              <a:ahLst/>
              <a:cxnLst/>
              <a:rect l="l" t="t" r="r" b="b"/>
              <a:pathLst>
                <a:path w="383" h="395" extrusionOk="0">
                  <a:moveTo>
                    <a:pt x="252" y="0"/>
                  </a:moveTo>
                  <a:cubicBezTo>
                    <a:pt x="242" y="0"/>
                    <a:pt x="231" y="2"/>
                    <a:pt x="221" y="7"/>
                  </a:cubicBezTo>
                  <a:cubicBezTo>
                    <a:pt x="157" y="30"/>
                    <a:pt x="151" y="82"/>
                    <a:pt x="163" y="146"/>
                  </a:cubicBezTo>
                  <a:cubicBezTo>
                    <a:pt x="169" y="157"/>
                    <a:pt x="169" y="175"/>
                    <a:pt x="180" y="204"/>
                  </a:cubicBezTo>
                  <a:cubicBezTo>
                    <a:pt x="145" y="204"/>
                    <a:pt x="128" y="204"/>
                    <a:pt x="111" y="209"/>
                  </a:cubicBezTo>
                  <a:cubicBezTo>
                    <a:pt x="47" y="209"/>
                    <a:pt x="1" y="262"/>
                    <a:pt x="18" y="325"/>
                  </a:cubicBezTo>
                  <a:cubicBezTo>
                    <a:pt x="32" y="367"/>
                    <a:pt x="76" y="394"/>
                    <a:pt x="119" y="394"/>
                  </a:cubicBezTo>
                  <a:cubicBezTo>
                    <a:pt x="130" y="394"/>
                    <a:pt x="141" y="393"/>
                    <a:pt x="151" y="389"/>
                  </a:cubicBezTo>
                  <a:cubicBezTo>
                    <a:pt x="203" y="372"/>
                    <a:pt x="255" y="354"/>
                    <a:pt x="255" y="291"/>
                  </a:cubicBezTo>
                  <a:cubicBezTo>
                    <a:pt x="250" y="256"/>
                    <a:pt x="273" y="221"/>
                    <a:pt x="302" y="209"/>
                  </a:cubicBezTo>
                  <a:cubicBezTo>
                    <a:pt x="383" y="163"/>
                    <a:pt x="342" y="105"/>
                    <a:pt x="319" y="53"/>
                  </a:cubicBezTo>
                  <a:cubicBezTo>
                    <a:pt x="311" y="19"/>
                    <a:pt x="283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 rot="708086">
              <a:off x="9359625" y="404999"/>
              <a:ext cx="62919" cy="36361"/>
            </a:xfrm>
            <a:custGeom>
              <a:avLst/>
              <a:gdLst/>
              <a:ahLst/>
              <a:cxnLst/>
              <a:rect l="l" t="t" r="r" b="b"/>
              <a:pathLst>
                <a:path w="398" h="230" extrusionOk="0">
                  <a:moveTo>
                    <a:pt x="104" y="1"/>
                  </a:moveTo>
                  <a:cubicBezTo>
                    <a:pt x="43" y="1"/>
                    <a:pt x="11" y="35"/>
                    <a:pt x="0" y="90"/>
                  </a:cubicBezTo>
                  <a:cubicBezTo>
                    <a:pt x="0" y="154"/>
                    <a:pt x="41" y="212"/>
                    <a:pt x="105" y="218"/>
                  </a:cubicBezTo>
                  <a:cubicBezTo>
                    <a:pt x="134" y="223"/>
                    <a:pt x="163" y="229"/>
                    <a:pt x="192" y="229"/>
                  </a:cubicBezTo>
                  <a:cubicBezTo>
                    <a:pt x="273" y="218"/>
                    <a:pt x="336" y="171"/>
                    <a:pt x="371" y="107"/>
                  </a:cubicBezTo>
                  <a:cubicBezTo>
                    <a:pt x="397" y="50"/>
                    <a:pt x="376" y="2"/>
                    <a:pt x="320" y="2"/>
                  </a:cubicBezTo>
                  <a:cubicBezTo>
                    <a:pt x="314" y="2"/>
                    <a:pt x="308" y="2"/>
                    <a:pt x="302" y="3"/>
                  </a:cubicBezTo>
                  <a:cubicBezTo>
                    <a:pt x="273" y="6"/>
                    <a:pt x="245" y="8"/>
                    <a:pt x="218" y="8"/>
                  </a:cubicBezTo>
                  <a:cubicBezTo>
                    <a:pt x="190" y="8"/>
                    <a:pt x="163" y="6"/>
                    <a:pt x="134" y="3"/>
                  </a:cubicBezTo>
                  <a:cubicBezTo>
                    <a:pt x="123" y="2"/>
                    <a:pt x="11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 rot="708086">
              <a:off x="7801575" y="2801388"/>
              <a:ext cx="58809" cy="60074"/>
            </a:xfrm>
            <a:custGeom>
              <a:avLst/>
              <a:gdLst/>
              <a:ahLst/>
              <a:cxnLst/>
              <a:rect l="l" t="t" r="r" b="b"/>
              <a:pathLst>
                <a:path w="372" h="380" extrusionOk="0">
                  <a:moveTo>
                    <a:pt x="314" y="0"/>
                  </a:moveTo>
                  <a:cubicBezTo>
                    <a:pt x="303" y="0"/>
                    <a:pt x="291" y="4"/>
                    <a:pt x="278" y="13"/>
                  </a:cubicBezTo>
                  <a:cubicBezTo>
                    <a:pt x="191" y="83"/>
                    <a:pt x="110" y="158"/>
                    <a:pt x="29" y="233"/>
                  </a:cubicBezTo>
                  <a:cubicBezTo>
                    <a:pt x="0" y="262"/>
                    <a:pt x="0" y="308"/>
                    <a:pt x="29" y="343"/>
                  </a:cubicBezTo>
                  <a:cubicBezTo>
                    <a:pt x="49" y="367"/>
                    <a:pt x="76" y="379"/>
                    <a:pt x="105" y="379"/>
                  </a:cubicBezTo>
                  <a:cubicBezTo>
                    <a:pt x="110" y="379"/>
                    <a:pt x="116" y="379"/>
                    <a:pt x="122" y="378"/>
                  </a:cubicBezTo>
                  <a:cubicBezTo>
                    <a:pt x="215" y="361"/>
                    <a:pt x="371" y="152"/>
                    <a:pt x="360" y="54"/>
                  </a:cubicBezTo>
                  <a:cubicBezTo>
                    <a:pt x="360" y="21"/>
                    <a:pt x="34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 rot="708086">
              <a:off x="9667478" y="1569662"/>
              <a:ext cx="66872" cy="44581"/>
            </a:xfrm>
            <a:custGeom>
              <a:avLst/>
              <a:gdLst/>
              <a:ahLst/>
              <a:cxnLst/>
              <a:rect l="l" t="t" r="r" b="b"/>
              <a:pathLst>
                <a:path w="423" h="282" extrusionOk="0">
                  <a:moveTo>
                    <a:pt x="319" y="1"/>
                  </a:moveTo>
                  <a:cubicBezTo>
                    <a:pt x="310" y="1"/>
                    <a:pt x="300" y="2"/>
                    <a:pt x="290" y="6"/>
                  </a:cubicBezTo>
                  <a:cubicBezTo>
                    <a:pt x="227" y="35"/>
                    <a:pt x="157" y="58"/>
                    <a:pt x="93" y="76"/>
                  </a:cubicBezTo>
                  <a:cubicBezTo>
                    <a:pt x="30" y="93"/>
                    <a:pt x="1" y="151"/>
                    <a:pt x="18" y="209"/>
                  </a:cubicBezTo>
                  <a:cubicBezTo>
                    <a:pt x="32" y="261"/>
                    <a:pt x="69" y="282"/>
                    <a:pt x="126" y="282"/>
                  </a:cubicBezTo>
                  <a:cubicBezTo>
                    <a:pt x="139" y="282"/>
                    <a:pt x="153" y="281"/>
                    <a:pt x="169" y="279"/>
                  </a:cubicBezTo>
                  <a:cubicBezTo>
                    <a:pt x="244" y="238"/>
                    <a:pt x="313" y="192"/>
                    <a:pt x="377" y="134"/>
                  </a:cubicBezTo>
                  <a:cubicBezTo>
                    <a:pt x="423" y="78"/>
                    <a:pt x="380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 rot="708086">
              <a:off x="7631577" y="499283"/>
              <a:ext cx="54066" cy="52011"/>
            </a:xfrm>
            <a:custGeom>
              <a:avLst/>
              <a:gdLst/>
              <a:ahLst/>
              <a:cxnLst/>
              <a:rect l="l" t="t" r="r" b="b"/>
              <a:pathLst>
                <a:path w="342" h="329" extrusionOk="0">
                  <a:moveTo>
                    <a:pt x="114" y="0"/>
                  </a:moveTo>
                  <a:cubicBezTo>
                    <a:pt x="112" y="0"/>
                    <a:pt x="111" y="0"/>
                    <a:pt x="110" y="1"/>
                  </a:cubicBezTo>
                  <a:cubicBezTo>
                    <a:pt x="87" y="6"/>
                    <a:pt x="70" y="18"/>
                    <a:pt x="58" y="30"/>
                  </a:cubicBezTo>
                  <a:cubicBezTo>
                    <a:pt x="0" y="93"/>
                    <a:pt x="6" y="192"/>
                    <a:pt x="70" y="250"/>
                  </a:cubicBezTo>
                  <a:cubicBezTo>
                    <a:pt x="99" y="267"/>
                    <a:pt x="133" y="284"/>
                    <a:pt x="162" y="302"/>
                  </a:cubicBezTo>
                  <a:cubicBezTo>
                    <a:pt x="181" y="320"/>
                    <a:pt x="204" y="329"/>
                    <a:pt x="226" y="329"/>
                  </a:cubicBezTo>
                  <a:cubicBezTo>
                    <a:pt x="247" y="329"/>
                    <a:pt x="267" y="321"/>
                    <a:pt x="284" y="308"/>
                  </a:cubicBezTo>
                  <a:cubicBezTo>
                    <a:pt x="325" y="279"/>
                    <a:pt x="342" y="227"/>
                    <a:pt x="336" y="180"/>
                  </a:cubicBezTo>
                  <a:cubicBezTo>
                    <a:pt x="331" y="124"/>
                    <a:pt x="164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 rot="708086">
              <a:off x="9632522" y="1026062"/>
              <a:ext cx="66081" cy="42526"/>
            </a:xfrm>
            <a:custGeom>
              <a:avLst/>
              <a:gdLst/>
              <a:ahLst/>
              <a:cxnLst/>
              <a:rect l="l" t="t" r="r" b="b"/>
              <a:pathLst>
                <a:path w="418" h="269" extrusionOk="0">
                  <a:moveTo>
                    <a:pt x="215" y="1"/>
                  </a:moveTo>
                  <a:cubicBezTo>
                    <a:pt x="134" y="1"/>
                    <a:pt x="64" y="41"/>
                    <a:pt x="24" y="111"/>
                  </a:cubicBezTo>
                  <a:cubicBezTo>
                    <a:pt x="0" y="140"/>
                    <a:pt x="0" y="186"/>
                    <a:pt x="24" y="221"/>
                  </a:cubicBezTo>
                  <a:cubicBezTo>
                    <a:pt x="41" y="251"/>
                    <a:pt x="67" y="268"/>
                    <a:pt x="96" y="268"/>
                  </a:cubicBezTo>
                  <a:cubicBezTo>
                    <a:pt x="107" y="268"/>
                    <a:pt x="117" y="266"/>
                    <a:pt x="128" y="262"/>
                  </a:cubicBezTo>
                  <a:cubicBezTo>
                    <a:pt x="170" y="239"/>
                    <a:pt x="215" y="227"/>
                    <a:pt x="261" y="227"/>
                  </a:cubicBezTo>
                  <a:cubicBezTo>
                    <a:pt x="296" y="227"/>
                    <a:pt x="332" y="235"/>
                    <a:pt x="365" y="250"/>
                  </a:cubicBezTo>
                  <a:cubicBezTo>
                    <a:pt x="371" y="252"/>
                    <a:pt x="375" y="253"/>
                    <a:pt x="380" y="253"/>
                  </a:cubicBezTo>
                  <a:cubicBezTo>
                    <a:pt x="400" y="253"/>
                    <a:pt x="413" y="233"/>
                    <a:pt x="418" y="209"/>
                  </a:cubicBezTo>
                  <a:cubicBezTo>
                    <a:pt x="412" y="204"/>
                    <a:pt x="412" y="192"/>
                    <a:pt x="412" y="192"/>
                  </a:cubicBezTo>
                  <a:cubicBezTo>
                    <a:pt x="342" y="151"/>
                    <a:pt x="290" y="88"/>
                    <a:pt x="267" y="18"/>
                  </a:cubicBezTo>
                  <a:cubicBezTo>
                    <a:pt x="261" y="7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 rot="708086">
              <a:off x="9395747" y="1099840"/>
              <a:ext cx="65133" cy="38732"/>
            </a:xfrm>
            <a:custGeom>
              <a:avLst/>
              <a:gdLst/>
              <a:ahLst/>
              <a:cxnLst/>
              <a:rect l="l" t="t" r="r" b="b"/>
              <a:pathLst>
                <a:path w="412" h="245" extrusionOk="0">
                  <a:moveTo>
                    <a:pt x="110" y="1"/>
                  </a:moveTo>
                  <a:cubicBezTo>
                    <a:pt x="85" y="1"/>
                    <a:pt x="59" y="12"/>
                    <a:pt x="41" y="36"/>
                  </a:cubicBezTo>
                  <a:cubicBezTo>
                    <a:pt x="6" y="71"/>
                    <a:pt x="0" y="129"/>
                    <a:pt x="24" y="175"/>
                  </a:cubicBezTo>
                  <a:cubicBezTo>
                    <a:pt x="37" y="217"/>
                    <a:pt x="74" y="244"/>
                    <a:pt x="115" y="244"/>
                  </a:cubicBezTo>
                  <a:cubicBezTo>
                    <a:pt x="125" y="244"/>
                    <a:pt x="135" y="243"/>
                    <a:pt x="145" y="239"/>
                  </a:cubicBezTo>
                  <a:cubicBezTo>
                    <a:pt x="184" y="226"/>
                    <a:pt x="227" y="220"/>
                    <a:pt x="267" y="220"/>
                  </a:cubicBezTo>
                  <a:cubicBezTo>
                    <a:pt x="281" y="220"/>
                    <a:pt x="294" y="220"/>
                    <a:pt x="307" y="222"/>
                  </a:cubicBezTo>
                  <a:cubicBezTo>
                    <a:pt x="383" y="222"/>
                    <a:pt x="412" y="164"/>
                    <a:pt x="389" y="94"/>
                  </a:cubicBezTo>
                  <a:cubicBezTo>
                    <a:pt x="371" y="65"/>
                    <a:pt x="354" y="42"/>
                    <a:pt x="336" y="19"/>
                  </a:cubicBezTo>
                  <a:lnTo>
                    <a:pt x="342" y="19"/>
                  </a:lnTo>
                  <a:cubicBezTo>
                    <a:pt x="338" y="18"/>
                    <a:pt x="335" y="18"/>
                    <a:pt x="331" y="18"/>
                  </a:cubicBezTo>
                  <a:cubicBezTo>
                    <a:pt x="294" y="18"/>
                    <a:pt x="260" y="54"/>
                    <a:pt x="223" y="54"/>
                  </a:cubicBezTo>
                  <a:cubicBezTo>
                    <a:pt x="208" y="54"/>
                    <a:pt x="192" y="48"/>
                    <a:pt x="174" y="31"/>
                  </a:cubicBezTo>
                  <a:cubicBezTo>
                    <a:pt x="157" y="11"/>
                    <a:pt x="13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 rot="708086">
              <a:off x="8436466" y="2031007"/>
              <a:ext cx="39522" cy="56122"/>
            </a:xfrm>
            <a:custGeom>
              <a:avLst/>
              <a:gdLst/>
              <a:ahLst/>
              <a:cxnLst/>
              <a:rect l="l" t="t" r="r" b="b"/>
              <a:pathLst>
                <a:path w="250" h="355" extrusionOk="0">
                  <a:moveTo>
                    <a:pt x="135" y="1"/>
                  </a:moveTo>
                  <a:cubicBezTo>
                    <a:pt x="81" y="1"/>
                    <a:pt x="35" y="40"/>
                    <a:pt x="24" y="94"/>
                  </a:cubicBezTo>
                  <a:cubicBezTo>
                    <a:pt x="1" y="152"/>
                    <a:pt x="1" y="221"/>
                    <a:pt x="30" y="285"/>
                  </a:cubicBezTo>
                  <a:cubicBezTo>
                    <a:pt x="41" y="326"/>
                    <a:pt x="88" y="355"/>
                    <a:pt x="134" y="355"/>
                  </a:cubicBezTo>
                  <a:cubicBezTo>
                    <a:pt x="175" y="349"/>
                    <a:pt x="209" y="320"/>
                    <a:pt x="221" y="285"/>
                  </a:cubicBezTo>
                  <a:cubicBezTo>
                    <a:pt x="244" y="221"/>
                    <a:pt x="250" y="158"/>
                    <a:pt x="238" y="100"/>
                  </a:cubicBezTo>
                  <a:cubicBezTo>
                    <a:pt x="232" y="47"/>
                    <a:pt x="192" y="7"/>
                    <a:pt x="146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 rot="708086">
              <a:off x="9439264" y="442383"/>
              <a:ext cx="41419" cy="56596"/>
            </a:xfrm>
            <a:custGeom>
              <a:avLst/>
              <a:gdLst/>
              <a:ahLst/>
              <a:cxnLst/>
              <a:rect l="l" t="t" r="r" b="b"/>
              <a:pathLst>
                <a:path w="262" h="358" extrusionOk="0">
                  <a:moveTo>
                    <a:pt x="117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19"/>
                    <a:pt x="1" y="77"/>
                    <a:pt x="12" y="140"/>
                  </a:cubicBezTo>
                  <a:cubicBezTo>
                    <a:pt x="12" y="210"/>
                    <a:pt x="47" y="274"/>
                    <a:pt x="93" y="326"/>
                  </a:cubicBezTo>
                  <a:cubicBezTo>
                    <a:pt x="113" y="345"/>
                    <a:pt x="141" y="357"/>
                    <a:pt x="169" y="357"/>
                  </a:cubicBezTo>
                  <a:cubicBezTo>
                    <a:pt x="183" y="357"/>
                    <a:pt x="196" y="354"/>
                    <a:pt x="209" y="349"/>
                  </a:cubicBezTo>
                  <a:cubicBezTo>
                    <a:pt x="238" y="331"/>
                    <a:pt x="261" y="302"/>
                    <a:pt x="256" y="262"/>
                  </a:cubicBezTo>
                  <a:cubicBezTo>
                    <a:pt x="256" y="221"/>
                    <a:pt x="250" y="181"/>
                    <a:pt x="244" y="140"/>
                  </a:cubicBezTo>
                  <a:cubicBezTo>
                    <a:pt x="244" y="129"/>
                    <a:pt x="238" y="111"/>
                    <a:pt x="238" y="100"/>
                  </a:cubicBezTo>
                  <a:cubicBezTo>
                    <a:pt x="222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 rot="708086">
              <a:off x="9173398" y="1052194"/>
              <a:ext cx="54225" cy="49008"/>
            </a:xfrm>
            <a:custGeom>
              <a:avLst/>
              <a:gdLst/>
              <a:ahLst/>
              <a:cxnLst/>
              <a:rect l="l" t="t" r="r" b="b"/>
              <a:pathLst>
                <a:path w="343" h="310" extrusionOk="0">
                  <a:moveTo>
                    <a:pt x="139" y="1"/>
                  </a:moveTo>
                  <a:cubicBezTo>
                    <a:pt x="132" y="1"/>
                    <a:pt x="124" y="1"/>
                    <a:pt x="116" y="3"/>
                  </a:cubicBezTo>
                  <a:cubicBezTo>
                    <a:pt x="47" y="20"/>
                    <a:pt x="0" y="101"/>
                    <a:pt x="24" y="171"/>
                  </a:cubicBezTo>
                  <a:cubicBezTo>
                    <a:pt x="35" y="240"/>
                    <a:pt x="93" y="292"/>
                    <a:pt x="168" y="304"/>
                  </a:cubicBezTo>
                  <a:cubicBezTo>
                    <a:pt x="179" y="308"/>
                    <a:pt x="190" y="310"/>
                    <a:pt x="202" y="310"/>
                  </a:cubicBezTo>
                  <a:cubicBezTo>
                    <a:pt x="240" y="310"/>
                    <a:pt x="279" y="289"/>
                    <a:pt x="302" y="257"/>
                  </a:cubicBezTo>
                  <a:cubicBezTo>
                    <a:pt x="342" y="194"/>
                    <a:pt x="307" y="153"/>
                    <a:pt x="267" y="95"/>
                  </a:cubicBezTo>
                  <a:cubicBezTo>
                    <a:pt x="236" y="39"/>
                    <a:pt x="196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 rot="708086">
              <a:off x="8226127" y="660421"/>
              <a:ext cx="35886" cy="72089"/>
            </a:xfrm>
            <a:custGeom>
              <a:avLst/>
              <a:gdLst/>
              <a:ahLst/>
              <a:cxnLst/>
              <a:rect l="l" t="t" r="r" b="b"/>
              <a:pathLst>
                <a:path w="227" h="456" extrusionOk="0">
                  <a:moveTo>
                    <a:pt x="93" y="1"/>
                  </a:moveTo>
                  <a:cubicBezTo>
                    <a:pt x="82" y="1"/>
                    <a:pt x="70" y="4"/>
                    <a:pt x="59" y="11"/>
                  </a:cubicBezTo>
                  <a:cubicBezTo>
                    <a:pt x="24" y="22"/>
                    <a:pt x="1" y="57"/>
                    <a:pt x="13" y="92"/>
                  </a:cubicBezTo>
                  <a:cubicBezTo>
                    <a:pt x="47" y="167"/>
                    <a:pt x="47" y="254"/>
                    <a:pt x="18" y="335"/>
                  </a:cubicBezTo>
                  <a:cubicBezTo>
                    <a:pt x="18" y="353"/>
                    <a:pt x="24" y="376"/>
                    <a:pt x="36" y="393"/>
                  </a:cubicBezTo>
                  <a:cubicBezTo>
                    <a:pt x="50" y="426"/>
                    <a:pt x="76" y="456"/>
                    <a:pt x="113" y="456"/>
                  </a:cubicBezTo>
                  <a:cubicBezTo>
                    <a:pt x="122" y="456"/>
                    <a:pt x="131" y="454"/>
                    <a:pt x="140" y="451"/>
                  </a:cubicBezTo>
                  <a:cubicBezTo>
                    <a:pt x="181" y="439"/>
                    <a:pt x="204" y="399"/>
                    <a:pt x="192" y="358"/>
                  </a:cubicBezTo>
                  <a:cubicBezTo>
                    <a:pt x="175" y="300"/>
                    <a:pt x="186" y="248"/>
                    <a:pt x="221" y="202"/>
                  </a:cubicBezTo>
                  <a:cubicBezTo>
                    <a:pt x="227" y="190"/>
                    <a:pt x="227" y="167"/>
                    <a:pt x="227" y="150"/>
                  </a:cubicBezTo>
                  <a:cubicBezTo>
                    <a:pt x="210" y="103"/>
                    <a:pt x="181" y="57"/>
                    <a:pt x="140" y="22"/>
                  </a:cubicBezTo>
                  <a:cubicBezTo>
                    <a:pt x="126" y="8"/>
                    <a:pt x="110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 rot="708086">
              <a:off x="7378535" y="2308188"/>
              <a:ext cx="62445" cy="56754"/>
            </a:xfrm>
            <a:custGeom>
              <a:avLst/>
              <a:gdLst/>
              <a:ahLst/>
              <a:cxnLst/>
              <a:rect l="l" t="t" r="r" b="b"/>
              <a:pathLst>
                <a:path w="395" h="359" extrusionOk="0">
                  <a:moveTo>
                    <a:pt x="237" y="1"/>
                  </a:moveTo>
                  <a:cubicBezTo>
                    <a:pt x="234" y="1"/>
                    <a:pt x="230" y="1"/>
                    <a:pt x="226" y="2"/>
                  </a:cubicBezTo>
                  <a:cubicBezTo>
                    <a:pt x="192" y="2"/>
                    <a:pt x="169" y="31"/>
                    <a:pt x="174" y="60"/>
                  </a:cubicBezTo>
                  <a:cubicBezTo>
                    <a:pt x="197" y="146"/>
                    <a:pt x="151" y="158"/>
                    <a:pt x="87" y="187"/>
                  </a:cubicBezTo>
                  <a:cubicBezTo>
                    <a:pt x="29" y="204"/>
                    <a:pt x="1" y="268"/>
                    <a:pt x="29" y="320"/>
                  </a:cubicBezTo>
                  <a:cubicBezTo>
                    <a:pt x="45" y="345"/>
                    <a:pt x="67" y="358"/>
                    <a:pt x="94" y="358"/>
                  </a:cubicBezTo>
                  <a:cubicBezTo>
                    <a:pt x="117" y="358"/>
                    <a:pt x="144" y="348"/>
                    <a:pt x="174" y="326"/>
                  </a:cubicBezTo>
                  <a:cubicBezTo>
                    <a:pt x="198" y="307"/>
                    <a:pt x="218" y="275"/>
                    <a:pt x="251" y="275"/>
                  </a:cubicBezTo>
                  <a:cubicBezTo>
                    <a:pt x="258" y="275"/>
                    <a:pt x="265" y="277"/>
                    <a:pt x="273" y="280"/>
                  </a:cubicBezTo>
                  <a:cubicBezTo>
                    <a:pt x="377" y="274"/>
                    <a:pt x="394" y="251"/>
                    <a:pt x="331" y="152"/>
                  </a:cubicBezTo>
                  <a:cubicBezTo>
                    <a:pt x="313" y="123"/>
                    <a:pt x="302" y="94"/>
                    <a:pt x="296" y="60"/>
                  </a:cubicBezTo>
                  <a:cubicBezTo>
                    <a:pt x="296" y="23"/>
                    <a:pt x="268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 rot="708086">
              <a:off x="7304439" y="2561600"/>
              <a:ext cx="40313" cy="60548"/>
            </a:xfrm>
            <a:custGeom>
              <a:avLst/>
              <a:gdLst/>
              <a:ahLst/>
              <a:cxnLst/>
              <a:rect l="l" t="t" r="r" b="b"/>
              <a:pathLst>
                <a:path w="255" h="383" extrusionOk="0">
                  <a:moveTo>
                    <a:pt x="144" y="1"/>
                  </a:moveTo>
                  <a:cubicBezTo>
                    <a:pt x="128" y="1"/>
                    <a:pt x="112" y="7"/>
                    <a:pt x="99" y="20"/>
                  </a:cubicBezTo>
                  <a:cubicBezTo>
                    <a:pt x="6" y="107"/>
                    <a:pt x="0" y="246"/>
                    <a:pt x="75" y="345"/>
                  </a:cubicBezTo>
                  <a:cubicBezTo>
                    <a:pt x="94" y="371"/>
                    <a:pt x="123" y="383"/>
                    <a:pt x="152" y="383"/>
                  </a:cubicBezTo>
                  <a:cubicBezTo>
                    <a:pt x="168" y="383"/>
                    <a:pt x="183" y="379"/>
                    <a:pt x="197" y="373"/>
                  </a:cubicBezTo>
                  <a:cubicBezTo>
                    <a:pt x="238" y="350"/>
                    <a:pt x="255" y="310"/>
                    <a:pt x="243" y="269"/>
                  </a:cubicBezTo>
                  <a:cubicBezTo>
                    <a:pt x="238" y="234"/>
                    <a:pt x="232" y="200"/>
                    <a:pt x="226" y="165"/>
                  </a:cubicBezTo>
                  <a:cubicBezTo>
                    <a:pt x="220" y="130"/>
                    <a:pt x="214" y="95"/>
                    <a:pt x="209" y="61"/>
                  </a:cubicBezTo>
                  <a:cubicBezTo>
                    <a:pt x="209" y="26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 rot="708086">
              <a:off x="8762252" y="1285298"/>
              <a:ext cx="55173" cy="43158"/>
            </a:xfrm>
            <a:custGeom>
              <a:avLst/>
              <a:gdLst/>
              <a:ahLst/>
              <a:cxnLst/>
              <a:rect l="l" t="t" r="r" b="b"/>
              <a:pathLst>
                <a:path w="349" h="273" extrusionOk="0">
                  <a:moveTo>
                    <a:pt x="192" y="0"/>
                  </a:moveTo>
                  <a:cubicBezTo>
                    <a:pt x="174" y="0"/>
                    <a:pt x="157" y="3"/>
                    <a:pt x="140" y="9"/>
                  </a:cubicBezTo>
                  <a:cubicBezTo>
                    <a:pt x="111" y="15"/>
                    <a:pt x="87" y="26"/>
                    <a:pt x="64" y="44"/>
                  </a:cubicBezTo>
                  <a:cubicBezTo>
                    <a:pt x="6" y="90"/>
                    <a:pt x="1" y="171"/>
                    <a:pt x="41" y="235"/>
                  </a:cubicBezTo>
                  <a:cubicBezTo>
                    <a:pt x="65" y="261"/>
                    <a:pt x="89" y="272"/>
                    <a:pt x="113" y="272"/>
                  </a:cubicBezTo>
                  <a:cubicBezTo>
                    <a:pt x="141" y="272"/>
                    <a:pt x="169" y="257"/>
                    <a:pt x="198" y="235"/>
                  </a:cubicBezTo>
                  <a:cubicBezTo>
                    <a:pt x="221" y="217"/>
                    <a:pt x="244" y="200"/>
                    <a:pt x="273" y="188"/>
                  </a:cubicBezTo>
                  <a:cubicBezTo>
                    <a:pt x="313" y="165"/>
                    <a:pt x="348" y="142"/>
                    <a:pt x="342" y="84"/>
                  </a:cubicBezTo>
                  <a:cubicBezTo>
                    <a:pt x="337" y="32"/>
                    <a:pt x="284" y="26"/>
                    <a:pt x="244" y="9"/>
                  </a:cubicBezTo>
                  <a:cubicBezTo>
                    <a:pt x="226" y="3"/>
                    <a:pt x="209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 rot="708086">
              <a:off x="7738077" y="1046217"/>
              <a:ext cx="34147" cy="76199"/>
            </a:xfrm>
            <a:custGeom>
              <a:avLst/>
              <a:gdLst/>
              <a:ahLst/>
              <a:cxnLst/>
              <a:rect l="l" t="t" r="r" b="b"/>
              <a:pathLst>
                <a:path w="216" h="482" extrusionOk="0">
                  <a:moveTo>
                    <a:pt x="116" y="0"/>
                  </a:moveTo>
                  <a:cubicBezTo>
                    <a:pt x="109" y="0"/>
                    <a:pt x="102" y="1"/>
                    <a:pt x="94" y="2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30" y="159"/>
                    <a:pt x="41" y="193"/>
                    <a:pt x="59" y="222"/>
                  </a:cubicBezTo>
                  <a:cubicBezTo>
                    <a:pt x="76" y="269"/>
                    <a:pt x="105" y="321"/>
                    <a:pt x="53" y="367"/>
                  </a:cubicBezTo>
                  <a:cubicBezTo>
                    <a:pt x="30" y="390"/>
                    <a:pt x="36" y="431"/>
                    <a:pt x="59" y="448"/>
                  </a:cubicBezTo>
                  <a:cubicBezTo>
                    <a:pt x="77" y="471"/>
                    <a:pt x="101" y="481"/>
                    <a:pt x="126" y="481"/>
                  </a:cubicBezTo>
                  <a:cubicBezTo>
                    <a:pt x="140" y="481"/>
                    <a:pt x="154" y="478"/>
                    <a:pt x="169" y="472"/>
                  </a:cubicBezTo>
                  <a:cubicBezTo>
                    <a:pt x="198" y="460"/>
                    <a:pt x="215" y="431"/>
                    <a:pt x="209" y="396"/>
                  </a:cubicBezTo>
                  <a:lnTo>
                    <a:pt x="180" y="89"/>
                  </a:lnTo>
                  <a:cubicBezTo>
                    <a:pt x="180" y="38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 rot="708086">
              <a:off x="8667202" y="1096763"/>
              <a:ext cx="60706" cy="58335"/>
            </a:xfrm>
            <a:custGeom>
              <a:avLst/>
              <a:gdLst/>
              <a:ahLst/>
              <a:cxnLst/>
              <a:rect l="l" t="t" r="r" b="b"/>
              <a:pathLst>
                <a:path w="384" h="369" extrusionOk="0">
                  <a:moveTo>
                    <a:pt x="99" y="0"/>
                  </a:moveTo>
                  <a:cubicBezTo>
                    <a:pt x="76" y="0"/>
                    <a:pt x="55" y="11"/>
                    <a:pt x="36" y="38"/>
                  </a:cubicBezTo>
                  <a:cubicBezTo>
                    <a:pt x="1" y="85"/>
                    <a:pt x="24" y="154"/>
                    <a:pt x="82" y="177"/>
                  </a:cubicBezTo>
                  <a:cubicBezTo>
                    <a:pt x="134" y="200"/>
                    <a:pt x="180" y="247"/>
                    <a:pt x="204" y="299"/>
                  </a:cubicBezTo>
                  <a:cubicBezTo>
                    <a:pt x="221" y="322"/>
                    <a:pt x="238" y="345"/>
                    <a:pt x="267" y="357"/>
                  </a:cubicBezTo>
                  <a:cubicBezTo>
                    <a:pt x="279" y="365"/>
                    <a:pt x="292" y="368"/>
                    <a:pt x="304" y="368"/>
                  </a:cubicBezTo>
                  <a:cubicBezTo>
                    <a:pt x="346" y="368"/>
                    <a:pt x="384" y="327"/>
                    <a:pt x="366" y="282"/>
                  </a:cubicBezTo>
                  <a:cubicBezTo>
                    <a:pt x="337" y="177"/>
                    <a:pt x="273" y="90"/>
                    <a:pt x="180" y="32"/>
                  </a:cubicBezTo>
                  <a:cubicBezTo>
                    <a:pt x="153" y="14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 rot="708086">
              <a:off x="9560474" y="2034059"/>
              <a:ext cx="42210" cy="57070"/>
            </a:xfrm>
            <a:custGeom>
              <a:avLst/>
              <a:gdLst/>
              <a:ahLst/>
              <a:cxnLst/>
              <a:rect l="l" t="t" r="r" b="b"/>
              <a:pathLst>
                <a:path w="267" h="361" extrusionOk="0">
                  <a:moveTo>
                    <a:pt x="146" y="0"/>
                  </a:moveTo>
                  <a:cubicBezTo>
                    <a:pt x="142" y="0"/>
                    <a:pt x="138" y="1"/>
                    <a:pt x="134" y="1"/>
                  </a:cubicBezTo>
                  <a:cubicBezTo>
                    <a:pt x="87" y="1"/>
                    <a:pt x="58" y="42"/>
                    <a:pt x="58" y="82"/>
                  </a:cubicBezTo>
                  <a:cubicBezTo>
                    <a:pt x="58" y="140"/>
                    <a:pt x="47" y="198"/>
                    <a:pt x="18" y="256"/>
                  </a:cubicBezTo>
                  <a:cubicBezTo>
                    <a:pt x="0" y="303"/>
                    <a:pt x="35" y="361"/>
                    <a:pt x="93" y="361"/>
                  </a:cubicBezTo>
                  <a:cubicBezTo>
                    <a:pt x="192" y="349"/>
                    <a:pt x="267" y="262"/>
                    <a:pt x="261" y="158"/>
                  </a:cubicBezTo>
                  <a:cubicBezTo>
                    <a:pt x="250" y="123"/>
                    <a:pt x="238" y="94"/>
                    <a:pt x="226" y="59"/>
                  </a:cubicBezTo>
                  <a:cubicBezTo>
                    <a:pt x="216" y="23"/>
                    <a:pt x="182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 rot="708086">
              <a:off x="9305307" y="356184"/>
              <a:ext cx="60548" cy="44581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03" y="1"/>
                  </a:moveTo>
                  <a:cubicBezTo>
                    <a:pt x="281" y="1"/>
                    <a:pt x="254" y="6"/>
                    <a:pt x="221" y="14"/>
                  </a:cubicBezTo>
                  <a:cubicBezTo>
                    <a:pt x="174" y="31"/>
                    <a:pt x="128" y="55"/>
                    <a:pt x="82" y="72"/>
                  </a:cubicBezTo>
                  <a:cubicBezTo>
                    <a:pt x="24" y="95"/>
                    <a:pt x="0" y="170"/>
                    <a:pt x="29" y="223"/>
                  </a:cubicBezTo>
                  <a:cubicBezTo>
                    <a:pt x="50" y="259"/>
                    <a:pt x="87" y="282"/>
                    <a:pt x="126" y="282"/>
                  </a:cubicBezTo>
                  <a:cubicBezTo>
                    <a:pt x="142" y="282"/>
                    <a:pt x="159" y="278"/>
                    <a:pt x="174" y="269"/>
                  </a:cubicBezTo>
                  <a:cubicBezTo>
                    <a:pt x="238" y="240"/>
                    <a:pt x="296" y="199"/>
                    <a:pt x="337" y="142"/>
                  </a:cubicBezTo>
                  <a:cubicBezTo>
                    <a:pt x="365" y="107"/>
                    <a:pt x="383" y="72"/>
                    <a:pt x="360" y="31"/>
                  </a:cubicBezTo>
                  <a:cubicBezTo>
                    <a:pt x="347" y="9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 rot="708086">
              <a:off x="8764501" y="2770183"/>
              <a:ext cx="41419" cy="58651"/>
            </a:xfrm>
            <a:custGeom>
              <a:avLst/>
              <a:gdLst/>
              <a:ahLst/>
              <a:cxnLst/>
              <a:rect l="l" t="t" r="r" b="b"/>
              <a:pathLst>
                <a:path w="262" h="371" extrusionOk="0">
                  <a:moveTo>
                    <a:pt x="90" y="0"/>
                  </a:moveTo>
                  <a:cubicBezTo>
                    <a:pt x="83" y="0"/>
                    <a:pt x="76" y="1"/>
                    <a:pt x="70" y="4"/>
                  </a:cubicBezTo>
                  <a:cubicBezTo>
                    <a:pt x="18" y="27"/>
                    <a:pt x="0" y="102"/>
                    <a:pt x="18" y="206"/>
                  </a:cubicBezTo>
                  <a:cubicBezTo>
                    <a:pt x="35" y="264"/>
                    <a:pt x="53" y="334"/>
                    <a:pt x="128" y="363"/>
                  </a:cubicBezTo>
                  <a:cubicBezTo>
                    <a:pt x="139" y="368"/>
                    <a:pt x="150" y="371"/>
                    <a:pt x="161" y="371"/>
                  </a:cubicBezTo>
                  <a:cubicBezTo>
                    <a:pt x="185" y="371"/>
                    <a:pt x="209" y="358"/>
                    <a:pt x="221" y="334"/>
                  </a:cubicBezTo>
                  <a:cubicBezTo>
                    <a:pt x="261" y="270"/>
                    <a:pt x="261" y="195"/>
                    <a:pt x="226" y="131"/>
                  </a:cubicBezTo>
                  <a:cubicBezTo>
                    <a:pt x="191" y="46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 rot="708086">
              <a:off x="9564668" y="346490"/>
              <a:ext cx="49640" cy="52170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140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32"/>
                    <a:pt x="0" y="125"/>
                    <a:pt x="29" y="200"/>
                  </a:cubicBezTo>
                  <a:cubicBezTo>
                    <a:pt x="45" y="274"/>
                    <a:pt x="114" y="329"/>
                    <a:pt x="188" y="329"/>
                  </a:cubicBezTo>
                  <a:cubicBezTo>
                    <a:pt x="195" y="329"/>
                    <a:pt x="202" y="329"/>
                    <a:pt x="209" y="328"/>
                  </a:cubicBezTo>
                  <a:cubicBezTo>
                    <a:pt x="279" y="316"/>
                    <a:pt x="313" y="229"/>
                    <a:pt x="273" y="171"/>
                  </a:cubicBezTo>
                  <a:cubicBezTo>
                    <a:pt x="242" y="59"/>
                    <a:pt x="198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 rot="708086">
              <a:off x="7322096" y="1732691"/>
              <a:ext cx="70666" cy="46795"/>
            </a:xfrm>
            <a:custGeom>
              <a:avLst/>
              <a:gdLst/>
              <a:ahLst/>
              <a:cxnLst/>
              <a:rect l="l" t="t" r="r" b="b"/>
              <a:pathLst>
                <a:path w="447" h="296" extrusionOk="0">
                  <a:moveTo>
                    <a:pt x="99" y="1"/>
                  </a:moveTo>
                  <a:cubicBezTo>
                    <a:pt x="66" y="1"/>
                    <a:pt x="42" y="26"/>
                    <a:pt x="24" y="61"/>
                  </a:cubicBezTo>
                  <a:cubicBezTo>
                    <a:pt x="1" y="102"/>
                    <a:pt x="12" y="136"/>
                    <a:pt x="59" y="136"/>
                  </a:cubicBezTo>
                  <a:cubicBezTo>
                    <a:pt x="146" y="148"/>
                    <a:pt x="122" y="229"/>
                    <a:pt x="146" y="276"/>
                  </a:cubicBezTo>
                  <a:lnTo>
                    <a:pt x="157" y="281"/>
                  </a:lnTo>
                  <a:cubicBezTo>
                    <a:pt x="172" y="291"/>
                    <a:pt x="188" y="296"/>
                    <a:pt x="205" y="296"/>
                  </a:cubicBezTo>
                  <a:cubicBezTo>
                    <a:pt x="228" y="296"/>
                    <a:pt x="250" y="287"/>
                    <a:pt x="267" y="270"/>
                  </a:cubicBezTo>
                  <a:cubicBezTo>
                    <a:pt x="290" y="235"/>
                    <a:pt x="325" y="212"/>
                    <a:pt x="366" y="200"/>
                  </a:cubicBezTo>
                  <a:cubicBezTo>
                    <a:pt x="418" y="189"/>
                    <a:pt x="447" y="125"/>
                    <a:pt x="412" y="79"/>
                  </a:cubicBezTo>
                  <a:cubicBezTo>
                    <a:pt x="400" y="54"/>
                    <a:pt x="385" y="45"/>
                    <a:pt x="368" y="45"/>
                  </a:cubicBezTo>
                  <a:cubicBezTo>
                    <a:pt x="346" y="45"/>
                    <a:pt x="322" y="62"/>
                    <a:pt x="302" y="79"/>
                  </a:cubicBezTo>
                  <a:cubicBezTo>
                    <a:pt x="276" y="102"/>
                    <a:pt x="253" y="115"/>
                    <a:pt x="233" y="115"/>
                  </a:cubicBezTo>
                  <a:cubicBezTo>
                    <a:pt x="210" y="115"/>
                    <a:pt x="190" y="96"/>
                    <a:pt x="175" y="55"/>
                  </a:cubicBezTo>
                  <a:cubicBezTo>
                    <a:pt x="163" y="38"/>
                    <a:pt x="151" y="21"/>
                    <a:pt x="134" y="9"/>
                  </a:cubicBezTo>
                  <a:cubicBezTo>
                    <a:pt x="121" y="3"/>
                    <a:pt x="110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 rot="708086">
              <a:off x="8234235" y="1265825"/>
              <a:ext cx="51379" cy="57545"/>
            </a:xfrm>
            <a:custGeom>
              <a:avLst/>
              <a:gdLst/>
              <a:ahLst/>
              <a:cxnLst/>
              <a:rect l="l" t="t" r="r" b="b"/>
              <a:pathLst>
                <a:path w="325" h="364" extrusionOk="0">
                  <a:moveTo>
                    <a:pt x="206" y="1"/>
                  </a:moveTo>
                  <a:cubicBezTo>
                    <a:pt x="204" y="1"/>
                    <a:pt x="201" y="1"/>
                    <a:pt x="198" y="1"/>
                  </a:cubicBezTo>
                  <a:cubicBezTo>
                    <a:pt x="163" y="13"/>
                    <a:pt x="140" y="47"/>
                    <a:pt x="140" y="82"/>
                  </a:cubicBezTo>
                  <a:cubicBezTo>
                    <a:pt x="145" y="123"/>
                    <a:pt x="117" y="157"/>
                    <a:pt x="76" y="169"/>
                  </a:cubicBezTo>
                  <a:cubicBezTo>
                    <a:pt x="30" y="181"/>
                    <a:pt x="1" y="227"/>
                    <a:pt x="18" y="273"/>
                  </a:cubicBezTo>
                  <a:cubicBezTo>
                    <a:pt x="24" y="314"/>
                    <a:pt x="53" y="349"/>
                    <a:pt x="93" y="360"/>
                  </a:cubicBezTo>
                  <a:cubicBezTo>
                    <a:pt x="102" y="362"/>
                    <a:pt x="111" y="363"/>
                    <a:pt x="120" y="363"/>
                  </a:cubicBezTo>
                  <a:cubicBezTo>
                    <a:pt x="163" y="363"/>
                    <a:pt x="202" y="341"/>
                    <a:pt x="221" y="302"/>
                  </a:cubicBezTo>
                  <a:cubicBezTo>
                    <a:pt x="244" y="239"/>
                    <a:pt x="279" y="186"/>
                    <a:pt x="302" y="129"/>
                  </a:cubicBezTo>
                  <a:cubicBezTo>
                    <a:pt x="324" y="62"/>
                    <a:pt x="272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 rot="708086">
              <a:off x="8676246" y="1446736"/>
              <a:ext cx="58809" cy="50747"/>
            </a:xfrm>
            <a:custGeom>
              <a:avLst/>
              <a:gdLst/>
              <a:ahLst/>
              <a:cxnLst/>
              <a:rect l="l" t="t" r="r" b="b"/>
              <a:pathLst>
                <a:path w="372" h="321" extrusionOk="0">
                  <a:moveTo>
                    <a:pt x="149" y="1"/>
                  </a:moveTo>
                  <a:cubicBezTo>
                    <a:pt x="144" y="1"/>
                    <a:pt x="139" y="1"/>
                    <a:pt x="134" y="2"/>
                  </a:cubicBezTo>
                  <a:cubicBezTo>
                    <a:pt x="53" y="25"/>
                    <a:pt x="1" y="94"/>
                    <a:pt x="1" y="175"/>
                  </a:cubicBezTo>
                  <a:cubicBezTo>
                    <a:pt x="24" y="262"/>
                    <a:pt x="111" y="320"/>
                    <a:pt x="204" y="320"/>
                  </a:cubicBezTo>
                  <a:cubicBezTo>
                    <a:pt x="372" y="280"/>
                    <a:pt x="215" y="181"/>
                    <a:pt x="233" y="106"/>
                  </a:cubicBezTo>
                  <a:cubicBezTo>
                    <a:pt x="227" y="31"/>
                    <a:pt x="202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 rot="708086">
              <a:off x="7698250" y="1131601"/>
              <a:ext cx="69717" cy="49166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53" y="1"/>
                  </a:moveTo>
                  <a:cubicBezTo>
                    <a:pt x="134" y="1"/>
                    <a:pt x="113" y="8"/>
                    <a:pt x="99" y="23"/>
                  </a:cubicBezTo>
                  <a:cubicBezTo>
                    <a:pt x="58" y="75"/>
                    <a:pt x="0" y="121"/>
                    <a:pt x="24" y="196"/>
                  </a:cubicBezTo>
                  <a:cubicBezTo>
                    <a:pt x="37" y="236"/>
                    <a:pt x="69" y="245"/>
                    <a:pt x="104" y="245"/>
                  </a:cubicBezTo>
                  <a:cubicBezTo>
                    <a:pt x="116" y="245"/>
                    <a:pt x="128" y="244"/>
                    <a:pt x="139" y="243"/>
                  </a:cubicBezTo>
                  <a:cubicBezTo>
                    <a:pt x="165" y="236"/>
                    <a:pt x="189" y="230"/>
                    <a:pt x="212" y="230"/>
                  </a:cubicBezTo>
                  <a:cubicBezTo>
                    <a:pt x="247" y="230"/>
                    <a:pt x="280" y="244"/>
                    <a:pt x="307" y="289"/>
                  </a:cubicBezTo>
                  <a:cubicBezTo>
                    <a:pt x="325" y="303"/>
                    <a:pt x="347" y="311"/>
                    <a:pt x="368" y="311"/>
                  </a:cubicBezTo>
                  <a:cubicBezTo>
                    <a:pt x="381" y="311"/>
                    <a:pt x="395" y="308"/>
                    <a:pt x="406" y="301"/>
                  </a:cubicBezTo>
                  <a:cubicBezTo>
                    <a:pt x="429" y="295"/>
                    <a:pt x="441" y="278"/>
                    <a:pt x="441" y="260"/>
                  </a:cubicBezTo>
                  <a:cubicBezTo>
                    <a:pt x="435" y="249"/>
                    <a:pt x="435" y="237"/>
                    <a:pt x="423" y="225"/>
                  </a:cubicBezTo>
                  <a:cubicBezTo>
                    <a:pt x="348" y="167"/>
                    <a:pt x="273" y="98"/>
                    <a:pt x="203" y="23"/>
                  </a:cubicBezTo>
                  <a:cubicBezTo>
                    <a:pt x="192" y="8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 rot="708086">
              <a:off x="9331059" y="866286"/>
              <a:ext cx="49482" cy="49008"/>
            </a:xfrm>
            <a:custGeom>
              <a:avLst/>
              <a:gdLst/>
              <a:ahLst/>
              <a:cxnLst/>
              <a:rect l="l" t="t" r="r" b="b"/>
              <a:pathLst>
                <a:path w="313" h="310" extrusionOk="0">
                  <a:moveTo>
                    <a:pt x="246" y="0"/>
                  </a:moveTo>
                  <a:cubicBezTo>
                    <a:pt x="238" y="0"/>
                    <a:pt x="230" y="2"/>
                    <a:pt x="220" y="5"/>
                  </a:cubicBezTo>
                  <a:cubicBezTo>
                    <a:pt x="151" y="28"/>
                    <a:pt x="81" y="68"/>
                    <a:pt x="35" y="126"/>
                  </a:cubicBezTo>
                  <a:cubicBezTo>
                    <a:pt x="0" y="167"/>
                    <a:pt x="0" y="225"/>
                    <a:pt x="35" y="265"/>
                  </a:cubicBezTo>
                  <a:cubicBezTo>
                    <a:pt x="58" y="293"/>
                    <a:pt x="88" y="310"/>
                    <a:pt x="123" y="310"/>
                  </a:cubicBezTo>
                  <a:cubicBezTo>
                    <a:pt x="132" y="310"/>
                    <a:pt x="141" y="308"/>
                    <a:pt x="151" y="306"/>
                  </a:cubicBezTo>
                  <a:cubicBezTo>
                    <a:pt x="243" y="265"/>
                    <a:pt x="307" y="173"/>
                    <a:pt x="313" y="74"/>
                  </a:cubicBezTo>
                  <a:cubicBezTo>
                    <a:pt x="308" y="31"/>
                    <a:pt x="284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 rot="708086">
              <a:off x="7428109" y="1394779"/>
              <a:ext cx="65291" cy="47427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324" y="1"/>
                  </a:moveTo>
                  <a:cubicBezTo>
                    <a:pt x="314" y="1"/>
                    <a:pt x="303" y="2"/>
                    <a:pt x="291" y="5"/>
                  </a:cubicBezTo>
                  <a:cubicBezTo>
                    <a:pt x="215" y="34"/>
                    <a:pt x="140" y="68"/>
                    <a:pt x="70" y="109"/>
                  </a:cubicBezTo>
                  <a:cubicBezTo>
                    <a:pt x="18" y="132"/>
                    <a:pt x="1" y="196"/>
                    <a:pt x="30" y="242"/>
                  </a:cubicBezTo>
                  <a:cubicBezTo>
                    <a:pt x="48" y="278"/>
                    <a:pt x="83" y="300"/>
                    <a:pt x="122" y="300"/>
                  </a:cubicBezTo>
                  <a:cubicBezTo>
                    <a:pt x="134" y="300"/>
                    <a:pt x="146" y="298"/>
                    <a:pt x="157" y="294"/>
                  </a:cubicBezTo>
                  <a:cubicBezTo>
                    <a:pt x="186" y="294"/>
                    <a:pt x="215" y="277"/>
                    <a:pt x="227" y="248"/>
                  </a:cubicBezTo>
                  <a:cubicBezTo>
                    <a:pt x="256" y="178"/>
                    <a:pt x="291" y="115"/>
                    <a:pt x="377" y="109"/>
                  </a:cubicBezTo>
                  <a:cubicBezTo>
                    <a:pt x="401" y="109"/>
                    <a:pt x="412" y="86"/>
                    <a:pt x="412" y="62"/>
                  </a:cubicBezTo>
                  <a:cubicBezTo>
                    <a:pt x="412" y="34"/>
                    <a:pt x="395" y="16"/>
                    <a:pt x="366" y="10"/>
                  </a:cubicBezTo>
                  <a:cubicBezTo>
                    <a:pt x="352" y="4"/>
                    <a:pt x="339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 rot="708086">
              <a:off x="8369869" y="2389947"/>
              <a:ext cx="52011" cy="49640"/>
            </a:xfrm>
            <a:custGeom>
              <a:avLst/>
              <a:gdLst/>
              <a:ahLst/>
              <a:cxnLst/>
              <a:rect l="l" t="t" r="r" b="b"/>
              <a:pathLst>
                <a:path w="329" h="314" extrusionOk="0">
                  <a:moveTo>
                    <a:pt x="117" y="0"/>
                  </a:moveTo>
                  <a:cubicBezTo>
                    <a:pt x="104" y="0"/>
                    <a:pt x="90" y="4"/>
                    <a:pt x="75" y="12"/>
                  </a:cubicBezTo>
                  <a:cubicBezTo>
                    <a:pt x="29" y="29"/>
                    <a:pt x="0" y="75"/>
                    <a:pt x="6" y="128"/>
                  </a:cubicBezTo>
                  <a:cubicBezTo>
                    <a:pt x="17" y="226"/>
                    <a:pt x="99" y="307"/>
                    <a:pt x="203" y="313"/>
                  </a:cubicBezTo>
                  <a:cubicBezTo>
                    <a:pt x="205" y="313"/>
                    <a:pt x="208" y="313"/>
                    <a:pt x="210" y="313"/>
                  </a:cubicBezTo>
                  <a:cubicBezTo>
                    <a:pt x="287" y="313"/>
                    <a:pt x="329" y="230"/>
                    <a:pt x="284" y="168"/>
                  </a:cubicBezTo>
                  <a:cubicBezTo>
                    <a:pt x="261" y="128"/>
                    <a:pt x="238" y="93"/>
                    <a:pt x="209" y="58"/>
                  </a:cubicBezTo>
                  <a:cubicBezTo>
                    <a:pt x="183" y="25"/>
                    <a:pt x="15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 rot="708086">
              <a:off x="8052317" y="1955781"/>
              <a:ext cx="60548" cy="34938"/>
            </a:xfrm>
            <a:custGeom>
              <a:avLst/>
              <a:gdLst/>
              <a:ahLst/>
              <a:cxnLst/>
              <a:rect l="l" t="t" r="r" b="b"/>
              <a:pathLst>
                <a:path w="383" h="221" extrusionOk="0">
                  <a:moveTo>
                    <a:pt x="94" y="0"/>
                  </a:moveTo>
                  <a:cubicBezTo>
                    <a:pt x="52" y="0"/>
                    <a:pt x="6" y="49"/>
                    <a:pt x="6" y="98"/>
                  </a:cubicBezTo>
                  <a:cubicBezTo>
                    <a:pt x="1" y="153"/>
                    <a:pt x="21" y="203"/>
                    <a:pt x="78" y="203"/>
                  </a:cubicBezTo>
                  <a:cubicBezTo>
                    <a:pt x="81" y="203"/>
                    <a:pt x="84" y="203"/>
                    <a:pt x="87" y="202"/>
                  </a:cubicBezTo>
                  <a:cubicBezTo>
                    <a:pt x="97" y="201"/>
                    <a:pt x="107" y="201"/>
                    <a:pt x="116" y="201"/>
                  </a:cubicBezTo>
                  <a:cubicBezTo>
                    <a:pt x="159" y="201"/>
                    <a:pt x="201" y="210"/>
                    <a:pt x="244" y="220"/>
                  </a:cubicBezTo>
                  <a:cubicBezTo>
                    <a:pt x="249" y="221"/>
                    <a:pt x="255" y="221"/>
                    <a:pt x="260" y="221"/>
                  </a:cubicBezTo>
                  <a:cubicBezTo>
                    <a:pt x="328" y="221"/>
                    <a:pt x="382" y="156"/>
                    <a:pt x="371" y="86"/>
                  </a:cubicBezTo>
                  <a:cubicBezTo>
                    <a:pt x="361" y="54"/>
                    <a:pt x="340" y="22"/>
                    <a:pt x="309" y="22"/>
                  </a:cubicBezTo>
                  <a:cubicBezTo>
                    <a:pt x="307" y="22"/>
                    <a:pt x="304" y="22"/>
                    <a:pt x="302" y="23"/>
                  </a:cubicBezTo>
                  <a:cubicBezTo>
                    <a:pt x="281" y="27"/>
                    <a:pt x="259" y="28"/>
                    <a:pt x="238" y="28"/>
                  </a:cubicBezTo>
                  <a:cubicBezTo>
                    <a:pt x="196" y="28"/>
                    <a:pt x="155" y="21"/>
                    <a:pt x="116" y="5"/>
                  </a:cubicBezTo>
                  <a:cubicBezTo>
                    <a:pt x="109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 rot="708086">
              <a:off x="9601502" y="828027"/>
              <a:ext cx="46320" cy="53276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05" y="1"/>
                  </a:moveTo>
                  <a:cubicBezTo>
                    <a:pt x="195" y="1"/>
                    <a:pt x="185" y="2"/>
                    <a:pt x="174" y="5"/>
                  </a:cubicBezTo>
                  <a:cubicBezTo>
                    <a:pt x="93" y="34"/>
                    <a:pt x="35" y="103"/>
                    <a:pt x="12" y="184"/>
                  </a:cubicBezTo>
                  <a:cubicBezTo>
                    <a:pt x="0" y="242"/>
                    <a:pt x="29" y="306"/>
                    <a:pt x="87" y="329"/>
                  </a:cubicBezTo>
                  <a:cubicBezTo>
                    <a:pt x="101" y="334"/>
                    <a:pt x="114" y="336"/>
                    <a:pt x="125" y="336"/>
                  </a:cubicBezTo>
                  <a:cubicBezTo>
                    <a:pt x="168" y="336"/>
                    <a:pt x="198" y="306"/>
                    <a:pt x="220" y="265"/>
                  </a:cubicBezTo>
                  <a:cubicBezTo>
                    <a:pt x="243" y="207"/>
                    <a:pt x="267" y="149"/>
                    <a:pt x="278" y="91"/>
                  </a:cubicBezTo>
                  <a:cubicBezTo>
                    <a:pt x="293" y="38"/>
                    <a:pt x="258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 rot="708086">
              <a:off x="8674805" y="2426039"/>
              <a:ext cx="51379" cy="40629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130" y="1"/>
                  </a:moveTo>
                  <a:cubicBezTo>
                    <a:pt x="123" y="1"/>
                    <a:pt x="116" y="1"/>
                    <a:pt x="110" y="2"/>
                  </a:cubicBezTo>
                  <a:cubicBezTo>
                    <a:pt x="47" y="14"/>
                    <a:pt x="0" y="77"/>
                    <a:pt x="6" y="147"/>
                  </a:cubicBezTo>
                  <a:cubicBezTo>
                    <a:pt x="21" y="210"/>
                    <a:pt x="80" y="257"/>
                    <a:pt x="143" y="257"/>
                  </a:cubicBezTo>
                  <a:cubicBezTo>
                    <a:pt x="155" y="257"/>
                    <a:pt x="168" y="255"/>
                    <a:pt x="180" y="251"/>
                  </a:cubicBezTo>
                  <a:cubicBezTo>
                    <a:pt x="255" y="240"/>
                    <a:pt x="325" y="153"/>
                    <a:pt x="319" y="95"/>
                  </a:cubicBezTo>
                  <a:cubicBezTo>
                    <a:pt x="314" y="53"/>
                    <a:pt x="202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 rot="708086">
              <a:off x="8484784" y="1679193"/>
              <a:ext cx="45846" cy="56754"/>
            </a:xfrm>
            <a:custGeom>
              <a:avLst/>
              <a:gdLst/>
              <a:ahLst/>
              <a:cxnLst/>
              <a:rect l="l" t="t" r="r" b="b"/>
              <a:pathLst>
                <a:path w="290" h="359" extrusionOk="0">
                  <a:moveTo>
                    <a:pt x="189" y="1"/>
                  </a:moveTo>
                  <a:cubicBezTo>
                    <a:pt x="172" y="1"/>
                    <a:pt x="155" y="5"/>
                    <a:pt x="139" y="16"/>
                  </a:cubicBezTo>
                  <a:cubicBezTo>
                    <a:pt x="47" y="79"/>
                    <a:pt x="0" y="189"/>
                    <a:pt x="23" y="305"/>
                  </a:cubicBezTo>
                  <a:cubicBezTo>
                    <a:pt x="34" y="337"/>
                    <a:pt x="63" y="358"/>
                    <a:pt x="94" y="358"/>
                  </a:cubicBezTo>
                  <a:cubicBezTo>
                    <a:pt x="97" y="358"/>
                    <a:pt x="101" y="358"/>
                    <a:pt x="105" y="357"/>
                  </a:cubicBezTo>
                  <a:cubicBezTo>
                    <a:pt x="168" y="340"/>
                    <a:pt x="290" y="132"/>
                    <a:pt x="278" y="68"/>
                  </a:cubicBezTo>
                  <a:cubicBezTo>
                    <a:pt x="266" y="27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 rot="708086">
              <a:off x="8091930" y="815319"/>
              <a:ext cx="44107" cy="62920"/>
            </a:xfrm>
            <a:custGeom>
              <a:avLst/>
              <a:gdLst/>
              <a:ahLst/>
              <a:cxnLst/>
              <a:rect l="l" t="t" r="r" b="b"/>
              <a:pathLst>
                <a:path w="279" h="398" extrusionOk="0">
                  <a:moveTo>
                    <a:pt x="117" y="1"/>
                  </a:moveTo>
                  <a:cubicBezTo>
                    <a:pt x="35" y="1"/>
                    <a:pt x="1" y="105"/>
                    <a:pt x="64" y="151"/>
                  </a:cubicBezTo>
                  <a:cubicBezTo>
                    <a:pt x="111" y="198"/>
                    <a:pt x="117" y="209"/>
                    <a:pt x="64" y="250"/>
                  </a:cubicBezTo>
                  <a:cubicBezTo>
                    <a:pt x="12" y="285"/>
                    <a:pt x="18" y="337"/>
                    <a:pt x="64" y="377"/>
                  </a:cubicBezTo>
                  <a:cubicBezTo>
                    <a:pt x="83" y="391"/>
                    <a:pt x="105" y="398"/>
                    <a:pt x="126" y="398"/>
                  </a:cubicBezTo>
                  <a:cubicBezTo>
                    <a:pt x="158" y="398"/>
                    <a:pt x="189" y="384"/>
                    <a:pt x="209" y="360"/>
                  </a:cubicBezTo>
                  <a:cubicBezTo>
                    <a:pt x="279" y="250"/>
                    <a:pt x="256" y="105"/>
                    <a:pt x="163" y="18"/>
                  </a:cubicBezTo>
                  <a:cubicBezTo>
                    <a:pt x="146" y="12"/>
                    <a:pt x="134" y="7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 rot="708086">
              <a:off x="8350835" y="197674"/>
              <a:ext cx="45846" cy="56912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135" y="1"/>
                  </a:moveTo>
                  <a:cubicBezTo>
                    <a:pt x="90" y="1"/>
                    <a:pt x="68" y="39"/>
                    <a:pt x="47" y="82"/>
                  </a:cubicBezTo>
                  <a:cubicBezTo>
                    <a:pt x="0" y="187"/>
                    <a:pt x="29" y="256"/>
                    <a:pt x="145" y="326"/>
                  </a:cubicBezTo>
                  <a:cubicBezTo>
                    <a:pt x="166" y="338"/>
                    <a:pt x="184" y="360"/>
                    <a:pt x="208" y="360"/>
                  </a:cubicBezTo>
                  <a:cubicBezTo>
                    <a:pt x="217" y="360"/>
                    <a:pt x="227" y="357"/>
                    <a:pt x="238" y="349"/>
                  </a:cubicBezTo>
                  <a:cubicBezTo>
                    <a:pt x="278" y="326"/>
                    <a:pt x="290" y="273"/>
                    <a:pt x="272" y="233"/>
                  </a:cubicBezTo>
                  <a:cubicBezTo>
                    <a:pt x="249" y="204"/>
                    <a:pt x="238" y="169"/>
                    <a:pt x="244" y="134"/>
                  </a:cubicBezTo>
                  <a:cubicBezTo>
                    <a:pt x="244" y="123"/>
                    <a:pt x="244" y="111"/>
                    <a:pt x="238" y="100"/>
                  </a:cubicBezTo>
                  <a:cubicBezTo>
                    <a:pt x="232" y="48"/>
                    <a:pt x="203" y="1"/>
                    <a:pt x="145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 rot="708086">
              <a:off x="7233080" y="187183"/>
              <a:ext cx="35886" cy="64342"/>
            </a:xfrm>
            <a:custGeom>
              <a:avLst/>
              <a:gdLst/>
              <a:ahLst/>
              <a:cxnLst/>
              <a:rect l="l" t="t" r="r" b="b"/>
              <a:pathLst>
                <a:path w="227" h="407" extrusionOk="0">
                  <a:moveTo>
                    <a:pt x="133" y="0"/>
                  </a:moveTo>
                  <a:cubicBezTo>
                    <a:pt x="113" y="0"/>
                    <a:pt x="93" y="7"/>
                    <a:pt x="76" y="22"/>
                  </a:cubicBezTo>
                  <a:cubicBezTo>
                    <a:pt x="52" y="45"/>
                    <a:pt x="23" y="68"/>
                    <a:pt x="6" y="97"/>
                  </a:cubicBezTo>
                  <a:lnTo>
                    <a:pt x="0" y="91"/>
                  </a:lnTo>
                  <a:lnTo>
                    <a:pt x="0" y="91"/>
                  </a:lnTo>
                  <a:cubicBezTo>
                    <a:pt x="18" y="161"/>
                    <a:pt x="58" y="225"/>
                    <a:pt x="35" y="306"/>
                  </a:cubicBezTo>
                  <a:cubicBezTo>
                    <a:pt x="23" y="358"/>
                    <a:pt x="58" y="404"/>
                    <a:pt x="105" y="404"/>
                  </a:cubicBezTo>
                  <a:cubicBezTo>
                    <a:pt x="111" y="406"/>
                    <a:pt x="118" y="407"/>
                    <a:pt x="125" y="407"/>
                  </a:cubicBezTo>
                  <a:cubicBezTo>
                    <a:pt x="169" y="407"/>
                    <a:pt x="210" y="374"/>
                    <a:pt x="215" y="329"/>
                  </a:cubicBezTo>
                  <a:cubicBezTo>
                    <a:pt x="226" y="306"/>
                    <a:pt x="226" y="277"/>
                    <a:pt x="215" y="254"/>
                  </a:cubicBezTo>
                  <a:cubicBezTo>
                    <a:pt x="186" y="213"/>
                    <a:pt x="186" y="161"/>
                    <a:pt x="209" y="115"/>
                  </a:cubicBezTo>
                  <a:cubicBezTo>
                    <a:pt x="226" y="80"/>
                    <a:pt x="220" y="39"/>
                    <a:pt x="186" y="22"/>
                  </a:cubicBezTo>
                  <a:cubicBezTo>
                    <a:pt x="171" y="7"/>
                    <a:pt x="152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 rot="708086">
              <a:off x="9112824" y="2261001"/>
              <a:ext cx="46794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8" y="0"/>
                  </a:moveTo>
                  <a:cubicBezTo>
                    <a:pt x="134" y="0"/>
                    <a:pt x="131" y="0"/>
                    <a:pt x="127" y="1"/>
                  </a:cubicBezTo>
                  <a:cubicBezTo>
                    <a:pt x="52" y="12"/>
                    <a:pt x="0" y="76"/>
                    <a:pt x="12" y="151"/>
                  </a:cubicBezTo>
                  <a:cubicBezTo>
                    <a:pt x="17" y="235"/>
                    <a:pt x="86" y="297"/>
                    <a:pt x="164" y="297"/>
                  </a:cubicBezTo>
                  <a:cubicBezTo>
                    <a:pt x="167" y="297"/>
                    <a:pt x="170" y="296"/>
                    <a:pt x="174" y="296"/>
                  </a:cubicBezTo>
                  <a:cubicBezTo>
                    <a:pt x="249" y="279"/>
                    <a:pt x="296" y="209"/>
                    <a:pt x="278" y="134"/>
                  </a:cubicBezTo>
                  <a:cubicBezTo>
                    <a:pt x="273" y="62"/>
                    <a:pt x="21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 rot="708086">
              <a:off x="8532724" y="2435720"/>
              <a:ext cx="53908" cy="44897"/>
            </a:xfrm>
            <a:custGeom>
              <a:avLst/>
              <a:gdLst/>
              <a:ahLst/>
              <a:cxnLst/>
              <a:rect l="l" t="t" r="r" b="b"/>
              <a:pathLst>
                <a:path w="341" h="284" extrusionOk="0">
                  <a:moveTo>
                    <a:pt x="143" y="1"/>
                  </a:moveTo>
                  <a:cubicBezTo>
                    <a:pt x="136" y="1"/>
                    <a:pt x="129" y="1"/>
                    <a:pt x="122" y="2"/>
                  </a:cubicBezTo>
                  <a:cubicBezTo>
                    <a:pt x="47" y="25"/>
                    <a:pt x="0" y="106"/>
                    <a:pt x="23" y="182"/>
                  </a:cubicBezTo>
                  <a:cubicBezTo>
                    <a:pt x="38" y="241"/>
                    <a:pt x="91" y="284"/>
                    <a:pt x="154" y="284"/>
                  </a:cubicBezTo>
                  <a:cubicBezTo>
                    <a:pt x="164" y="284"/>
                    <a:pt x="175" y="283"/>
                    <a:pt x="186" y="280"/>
                  </a:cubicBezTo>
                  <a:cubicBezTo>
                    <a:pt x="341" y="230"/>
                    <a:pt x="295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 rot="708086">
              <a:off x="8453259" y="403019"/>
              <a:ext cx="43000" cy="53750"/>
            </a:xfrm>
            <a:custGeom>
              <a:avLst/>
              <a:gdLst/>
              <a:ahLst/>
              <a:cxnLst/>
              <a:rect l="l" t="t" r="r" b="b"/>
              <a:pathLst>
                <a:path w="272" h="340" extrusionOk="0">
                  <a:moveTo>
                    <a:pt x="145" y="1"/>
                  </a:moveTo>
                  <a:cubicBezTo>
                    <a:pt x="103" y="1"/>
                    <a:pt x="62" y="29"/>
                    <a:pt x="47" y="71"/>
                  </a:cubicBezTo>
                  <a:cubicBezTo>
                    <a:pt x="0" y="175"/>
                    <a:pt x="58" y="303"/>
                    <a:pt x="174" y="337"/>
                  </a:cubicBezTo>
                  <a:cubicBezTo>
                    <a:pt x="181" y="339"/>
                    <a:pt x="189" y="340"/>
                    <a:pt x="195" y="340"/>
                  </a:cubicBezTo>
                  <a:cubicBezTo>
                    <a:pt x="242" y="340"/>
                    <a:pt x="272" y="307"/>
                    <a:pt x="267" y="256"/>
                  </a:cubicBezTo>
                  <a:cubicBezTo>
                    <a:pt x="255" y="204"/>
                    <a:pt x="244" y="152"/>
                    <a:pt x="244" y="94"/>
                  </a:cubicBezTo>
                  <a:cubicBezTo>
                    <a:pt x="238" y="42"/>
                    <a:pt x="215" y="7"/>
                    <a:pt x="157" y="1"/>
                  </a:cubicBezTo>
                  <a:cubicBezTo>
                    <a:pt x="153" y="1"/>
                    <a:pt x="149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 rot="708086">
              <a:off x="9199281" y="410859"/>
              <a:ext cx="57861" cy="36203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15" y="1"/>
                  </a:moveTo>
                  <a:cubicBezTo>
                    <a:pt x="69" y="1"/>
                    <a:pt x="27" y="33"/>
                    <a:pt x="18" y="81"/>
                  </a:cubicBezTo>
                  <a:cubicBezTo>
                    <a:pt x="1" y="144"/>
                    <a:pt x="41" y="208"/>
                    <a:pt x="105" y="220"/>
                  </a:cubicBezTo>
                  <a:cubicBezTo>
                    <a:pt x="128" y="225"/>
                    <a:pt x="151" y="228"/>
                    <a:pt x="175" y="228"/>
                  </a:cubicBezTo>
                  <a:cubicBezTo>
                    <a:pt x="199" y="228"/>
                    <a:pt x="224" y="225"/>
                    <a:pt x="250" y="220"/>
                  </a:cubicBezTo>
                  <a:cubicBezTo>
                    <a:pt x="261" y="220"/>
                    <a:pt x="279" y="214"/>
                    <a:pt x="296" y="208"/>
                  </a:cubicBezTo>
                  <a:cubicBezTo>
                    <a:pt x="337" y="196"/>
                    <a:pt x="366" y="162"/>
                    <a:pt x="366" y="121"/>
                  </a:cubicBezTo>
                  <a:cubicBezTo>
                    <a:pt x="366" y="69"/>
                    <a:pt x="331" y="52"/>
                    <a:pt x="290" y="46"/>
                  </a:cubicBezTo>
                  <a:cubicBezTo>
                    <a:pt x="244" y="28"/>
                    <a:pt x="192" y="17"/>
                    <a:pt x="145" y="5"/>
                  </a:cubicBezTo>
                  <a:cubicBezTo>
                    <a:pt x="135" y="2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 rot="708086">
              <a:off x="7815565" y="844458"/>
              <a:ext cx="45055" cy="52960"/>
            </a:xfrm>
            <a:custGeom>
              <a:avLst/>
              <a:gdLst/>
              <a:ahLst/>
              <a:cxnLst/>
              <a:rect l="l" t="t" r="r" b="b"/>
              <a:pathLst>
                <a:path w="285" h="335" extrusionOk="0">
                  <a:moveTo>
                    <a:pt x="123" y="1"/>
                  </a:moveTo>
                  <a:cubicBezTo>
                    <a:pt x="107" y="1"/>
                    <a:pt x="91" y="5"/>
                    <a:pt x="76" y="13"/>
                  </a:cubicBezTo>
                  <a:cubicBezTo>
                    <a:pt x="30" y="25"/>
                    <a:pt x="1" y="77"/>
                    <a:pt x="12" y="123"/>
                  </a:cubicBezTo>
                  <a:cubicBezTo>
                    <a:pt x="35" y="187"/>
                    <a:pt x="47" y="228"/>
                    <a:pt x="59" y="262"/>
                  </a:cubicBezTo>
                  <a:cubicBezTo>
                    <a:pt x="67" y="307"/>
                    <a:pt x="103" y="334"/>
                    <a:pt x="141" y="334"/>
                  </a:cubicBezTo>
                  <a:cubicBezTo>
                    <a:pt x="152" y="334"/>
                    <a:pt x="164" y="331"/>
                    <a:pt x="174" y="326"/>
                  </a:cubicBezTo>
                  <a:cubicBezTo>
                    <a:pt x="238" y="303"/>
                    <a:pt x="284" y="239"/>
                    <a:pt x="267" y="193"/>
                  </a:cubicBezTo>
                  <a:cubicBezTo>
                    <a:pt x="256" y="146"/>
                    <a:pt x="238" y="106"/>
                    <a:pt x="215" y="65"/>
                  </a:cubicBezTo>
                  <a:cubicBezTo>
                    <a:pt x="199" y="24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 rot="708086">
              <a:off x="6960680" y="1664845"/>
              <a:ext cx="56912" cy="39522"/>
            </a:xfrm>
            <a:custGeom>
              <a:avLst/>
              <a:gdLst/>
              <a:ahLst/>
              <a:cxnLst/>
              <a:rect l="l" t="t" r="r" b="b"/>
              <a:pathLst>
                <a:path w="360" h="250" extrusionOk="0">
                  <a:moveTo>
                    <a:pt x="93" y="1"/>
                  </a:moveTo>
                  <a:cubicBezTo>
                    <a:pt x="85" y="1"/>
                    <a:pt x="77" y="2"/>
                    <a:pt x="70" y="4"/>
                  </a:cubicBezTo>
                  <a:cubicBezTo>
                    <a:pt x="29" y="16"/>
                    <a:pt x="6" y="56"/>
                    <a:pt x="6" y="97"/>
                  </a:cubicBezTo>
                  <a:cubicBezTo>
                    <a:pt x="0" y="161"/>
                    <a:pt x="41" y="224"/>
                    <a:pt x="111" y="242"/>
                  </a:cubicBezTo>
                  <a:cubicBezTo>
                    <a:pt x="152" y="246"/>
                    <a:pt x="192" y="250"/>
                    <a:pt x="235" y="250"/>
                  </a:cubicBezTo>
                  <a:cubicBezTo>
                    <a:pt x="253" y="250"/>
                    <a:pt x="271" y="249"/>
                    <a:pt x="290" y="247"/>
                  </a:cubicBezTo>
                  <a:cubicBezTo>
                    <a:pt x="342" y="247"/>
                    <a:pt x="360" y="207"/>
                    <a:pt x="354" y="161"/>
                  </a:cubicBezTo>
                  <a:cubicBezTo>
                    <a:pt x="338" y="93"/>
                    <a:pt x="176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 rot="708086">
              <a:off x="8750433" y="-5698"/>
              <a:ext cx="57861" cy="42526"/>
            </a:xfrm>
            <a:custGeom>
              <a:avLst/>
              <a:gdLst/>
              <a:ahLst/>
              <a:cxnLst/>
              <a:rect l="l" t="t" r="r" b="b"/>
              <a:pathLst>
                <a:path w="366" h="269" extrusionOk="0">
                  <a:moveTo>
                    <a:pt x="111" y="0"/>
                  </a:moveTo>
                  <a:cubicBezTo>
                    <a:pt x="85" y="0"/>
                    <a:pt x="59" y="11"/>
                    <a:pt x="41" y="29"/>
                  </a:cubicBezTo>
                  <a:cubicBezTo>
                    <a:pt x="6" y="69"/>
                    <a:pt x="1" y="127"/>
                    <a:pt x="30" y="174"/>
                  </a:cubicBezTo>
                  <a:cubicBezTo>
                    <a:pt x="70" y="234"/>
                    <a:pt x="137" y="268"/>
                    <a:pt x="207" y="268"/>
                  </a:cubicBezTo>
                  <a:cubicBezTo>
                    <a:pt x="218" y="268"/>
                    <a:pt x="228" y="268"/>
                    <a:pt x="238" y="266"/>
                  </a:cubicBezTo>
                  <a:cubicBezTo>
                    <a:pt x="242" y="267"/>
                    <a:pt x="246" y="267"/>
                    <a:pt x="250" y="267"/>
                  </a:cubicBezTo>
                  <a:cubicBezTo>
                    <a:pt x="292" y="267"/>
                    <a:pt x="332" y="239"/>
                    <a:pt x="348" y="197"/>
                  </a:cubicBezTo>
                  <a:cubicBezTo>
                    <a:pt x="366" y="139"/>
                    <a:pt x="308" y="121"/>
                    <a:pt x="273" y="98"/>
                  </a:cubicBezTo>
                  <a:cubicBezTo>
                    <a:pt x="238" y="75"/>
                    <a:pt x="209" y="52"/>
                    <a:pt x="175" y="29"/>
                  </a:cubicBezTo>
                  <a:cubicBezTo>
                    <a:pt x="158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 rot="708086">
              <a:off x="8663790" y="591995"/>
              <a:ext cx="48691" cy="69718"/>
            </a:xfrm>
            <a:custGeom>
              <a:avLst/>
              <a:gdLst/>
              <a:ahLst/>
              <a:cxnLst/>
              <a:rect l="l" t="t" r="r" b="b"/>
              <a:pathLst>
                <a:path w="308" h="441" extrusionOk="0">
                  <a:moveTo>
                    <a:pt x="261" y="1"/>
                  </a:moveTo>
                  <a:cubicBezTo>
                    <a:pt x="262" y="1"/>
                    <a:pt x="262" y="2"/>
                    <a:pt x="262" y="3"/>
                  </a:cubicBezTo>
                  <a:lnTo>
                    <a:pt x="262" y="3"/>
                  </a:lnTo>
                  <a:cubicBezTo>
                    <a:pt x="264" y="2"/>
                    <a:pt x="265" y="1"/>
                    <a:pt x="267" y="1"/>
                  </a:cubicBezTo>
                  <a:close/>
                  <a:moveTo>
                    <a:pt x="262" y="3"/>
                  </a:moveTo>
                  <a:lnTo>
                    <a:pt x="262" y="3"/>
                  </a:lnTo>
                  <a:cubicBezTo>
                    <a:pt x="228" y="18"/>
                    <a:pt x="185" y="14"/>
                    <a:pt x="174" y="53"/>
                  </a:cubicBezTo>
                  <a:cubicBezTo>
                    <a:pt x="151" y="145"/>
                    <a:pt x="105" y="232"/>
                    <a:pt x="30" y="296"/>
                  </a:cubicBezTo>
                  <a:cubicBezTo>
                    <a:pt x="1" y="325"/>
                    <a:pt x="30" y="389"/>
                    <a:pt x="53" y="412"/>
                  </a:cubicBezTo>
                  <a:cubicBezTo>
                    <a:pt x="70" y="429"/>
                    <a:pt x="96" y="440"/>
                    <a:pt x="117" y="440"/>
                  </a:cubicBezTo>
                  <a:cubicBezTo>
                    <a:pt x="132" y="440"/>
                    <a:pt x="144" y="435"/>
                    <a:pt x="151" y="424"/>
                  </a:cubicBezTo>
                  <a:cubicBezTo>
                    <a:pt x="198" y="331"/>
                    <a:pt x="256" y="250"/>
                    <a:pt x="302" y="157"/>
                  </a:cubicBezTo>
                  <a:cubicBezTo>
                    <a:pt x="308" y="145"/>
                    <a:pt x="296" y="122"/>
                    <a:pt x="290" y="99"/>
                  </a:cubicBezTo>
                  <a:cubicBezTo>
                    <a:pt x="285" y="71"/>
                    <a:pt x="273" y="37"/>
                    <a:pt x="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 rot="708086">
              <a:off x="9624349" y="582238"/>
              <a:ext cx="52328" cy="48534"/>
            </a:xfrm>
            <a:custGeom>
              <a:avLst/>
              <a:gdLst/>
              <a:ahLst/>
              <a:cxnLst/>
              <a:rect l="l" t="t" r="r" b="b"/>
              <a:pathLst>
                <a:path w="331" h="307" extrusionOk="0">
                  <a:moveTo>
                    <a:pt x="233" y="1"/>
                  </a:moveTo>
                  <a:cubicBezTo>
                    <a:pt x="215" y="1"/>
                    <a:pt x="195" y="6"/>
                    <a:pt x="174" y="13"/>
                  </a:cubicBezTo>
                  <a:cubicBezTo>
                    <a:pt x="82" y="30"/>
                    <a:pt x="12" y="105"/>
                    <a:pt x="1" y="192"/>
                  </a:cubicBezTo>
                  <a:cubicBezTo>
                    <a:pt x="1" y="239"/>
                    <a:pt x="24" y="273"/>
                    <a:pt x="58" y="297"/>
                  </a:cubicBezTo>
                  <a:cubicBezTo>
                    <a:pt x="71" y="303"/>
                    <a:pt x="85" y="306"/>
                    <a:pt x="99" y="306"/>
                  </a:cubicBezTo>
                  <a:cubicBezTo>
                    <a:pt x="124" y="306"/>
                    <a:pt x="150" y="296"/>
                    <a:pt x="169" y="273"/>
                  </a:cubicBezTo>
                  <a:cubicBezTo>
                    <a:pt x="192" y="233"/>
                    <a:pt x="221" y="204"/>
                    <a:pt x="261" y="175"/>
                  </a:cubicBezTo>
                  <a:cubicBezTo>
                    <a:pt x="308" y="152"/>
                    <a:pt x="331" y="94"/>
                    <a:pt x="302" y="47"/>
                  </a:cubicBezTo>
                  <a:cubicBezTo>
                    <a:pt x="284" y="13"/>
                    <a:pt x="260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 rot="708086">
              <a:off x="8006053" y="1063222"/>
              <a:ext cx="63394" cy="41736"/>
            </a:xfrm>
            <a:custGeom>
              <a:avLst/>
              <a:gdLst/>
              <a:ahLst/>
              <a:cxnLst/>
              <a:rect l="l" t="t" r="r" b="b"/>
              <a:pathLst>
                <a:path w="401" h="264" extrusionOk="0">
                  <a:moveTo>
                    <a:pt x="95" y="1"/>
                  </a:moveTo>
                  <a:cubicBezTo>
                    <a:pt x="61" y="1"/>
                    <a:pt x="35" y="29"/>
                    <a:pt x="24" y="86"/>
                  </a:cubicBezTo>
                  <a:cubicBezTo>
                    <a:pt x="0" y="162"/>
                    <a:pt x="58" y="230"/>
                    <a:pt x="127" y="230"/>
                  </a:cubicBezTo>
                  <a:cubicBezTo>
                    <a:pt x="143" y="230"/>
                    <a:pt x="159" y="227"/>
                    <a:pt x="175" y="220"/>
                  </a:cubicBezTo>
                  <a:cubicBezTo>
                    <a:pt x="197" y="216"/>
                    <a:pt x="220" y="195"/>
                    <a:pt x="242" y="195"/>
                  </a:cubicBezTo>
                  <a:cubicBezTo>
                    <a:pt x="254" y="195"/>
                    <a:pt x="267" y="201"/>
                    <a:pt x="279" y="220"/>
                  </a:cubicBezTo>
                  <a:cubicBezTo>
                    <a:pt x="291" y="245"/>
                    <a:pt x="310" y="264"/>
                    <a:pt x="334" y="264"/>
                  </a:cubicBezTo>
                  <a:cubicBezTo>
                    <a:pt x="344" y="264"/>
                    <a:pt x="354" y="261"/>
                    <a:pt x="366" y="254"/>
                  </a:cubicBezTo>
                  <a:cubicBezTo>
                    <a:pt x="401" y="231"/>
                    <a:pt x="395" y="197"/>
                    <a:pt x="389" y="156"/>
                  </a:cubicBezTo>
                  <a:cubicBezTo>
                    <a:pt x="379" y="126"/>
                    <a:pt x="373" y="76"/>
                    <a:pt x="340" y="76"/>
                  </a:cubicBezTo>
                  <a:cubicBezTo>
                    <a:pt x="334" y="76"/>
                    <a:pt x="327" y="77"/>
                    <a:pt x="319" y="81"/>
                  </a:cubicBezTo>
                  <a:cubicBezTo>
                    <a:pt x="297" y="92"/>
                    <a:pt x="279" y="96"/>
                    <a:pt x="263" y="96"/>
                  </a:cubicBezTo>
                  <a:cubicBezTo>
                    <a:pt x="222" y="96"/>
                    <a:pt x="198" y="64"/>
                    <a:pt x="169" y="34"/>
                  </a:cubicBezTo>
                  <a:cubicBezTo>
                    <a:pt x="142" y="12"/>
                    <a:pt x="117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 rot="708086">
              <a:off x="6688130" y="98028"/>
              <a:ext cx="38574" cy="65291"/>
            </a:xfrm>
            <a:custGeom>
              <a:avLst/>
              <a:gdLst/>
              <a:ahLst/>
              <a:cxnLst/>
              <a:rect l="l" t="t" r="r" b="b"/>
              <a:pathLst>
                <a:path w="244" h="413" extrusionOk="0">
                  <a:moveTo>
                    <a:pt x="110" y="0"/>
                  </a:moveTo>
                  <a:cubicBezTo>
                    <a:pt x="94" y="0"/>
                    <a:pt x="76" y="9"/>
                    <a:pt x="59" y="24"/>
                  </a:cubicBezTo>
                  <a:cubicBezTo>
                    <a:pt x="35" y="47"/>
                    <a:pt x="24" y="70"/>
                    <a:pt x="12" y="99"/>
                  </a:cubicBezTo>
                  <a:cubicBezTo>
                    <a:pt x="30" y="163"/>
                    <a:pt x="1" y="221"/>
                    <a:pt x="1" y="285"/>
                  </a:cubicBezTo>
                  <a:cubicBezTo>
                    <a:pt x="6" y="377"/>
                    <a:pt x="30" y="401"/>
                    <a:pt x="140" y="412"/>
                  </a:cubicBezTo>
                  <a:cubicBezTo>
                    <a:pt x="140" y="383"/>
                    <a:pt x="151" y="360"/>
                    <a:pt x="163" y="337"/>
                  </a:cubicBezTo>
                  <a:cubicBezTo>
                    <a:pt x="244" y="244"/>
                    <a:pt x="198" y="146"/>
                    <a:pt x="163" y="47"/>
                  </a:cubicBezTo>
                  <a:cubicBezTo>
                    <a:pt x="150" y="15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 rot="708086">
              <a:off x="7345319" y="1362278"/>
              <a:ext cx="59758" cy="54067"/>
            </a:xfrm>
            <a:custGeom>
              <a:avLst/>
              <a:gdLst/>
              <a:ahLst/>
              <a:cxnLst/>
              <a:rect l="l" t="t" r="r" b="b"/>
              <a:pathLst>
                <a:path w="378" h="342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47" y="9"/>
                    <a:pt x="24" y="32"/>
                    <a:pt x="18" y="67"/>
                  </a:cubicBezTo>
                  <a:cubicBezTo>
                    <a:pt x="1" y="142"/>
                    <a:pt x="47" y="223"/>
                    <a:pt x="122" y="246"/>
                  </a:cubicBezTo>
                  <a:cubicBezTo>
                    <a:pt x="169" y="252"/>
                    <a:pt x="215" y="275"/>
                    <a:pt x="244" y="316"/>
                  </a:cubicBezTo>
                  <a:cubicBezTo>
                    <a:pt x="255" y="331"/>
                    <a:pt x="275" y="341"/>
                    <a:pt x="295" y="341"/>
                  </a:cubicBezTo>
                  <a:cubicBezTo>
                    <a:pt x="305" y="341"/>
                    <a:pt x="315" y="339"/>
                    <a:pt x="325" y="333"/>
                  </a:cubicBezTo>
                  <a:cubicBezTo>
                    <a:pt x="360" y="316"/>
                    <a:pt x="377" y="281"/>
                    <a:pt x="366" y="246"/>
                  </a:cubicBezTo>
                  <a:cubicBezTo>
                    <a:pt x="354" y="188"/>
                    <a:pt x="319" y="136"/>
                    <a:pt x="261" y="136"/>
                  </a:cubicBezTo>
                  <a:cubicBezTo>
                    <a:pt x="198" y="136"/>
                    <a:pt x="180" y="113"/>
                    <a:pt x="169" y="61"/>
                  </a:cubicBezTo>
                  <a:cubicBezTo>
                    <a:pt x="159" y="26"/>
                    <a:pt x="12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 rot="708086">
              <a:off x="8800906" y="1195211"/>
              <a:ext cx="52328" cy="58651"/>
            </a:xfrm>
            <a:custGeom>
              <a:avLst/>
              <a:gdLst/>
              <a:ahLst/>
              <a:cxnLst/>
              <a:rect l="l" t="t" r="r" b="b"/>
              <a:pathLst>
                <a:path w="331" h="371" extrusionOk="0">
                  <a:moveTo>
                    <a:pt x="238" y="1"/>
                  </a:moveTo>
                  <a:cubicBezTo>
                    <a:pt x="201" y="1"/>
                    <a:pt x="167" y="23"/>
                    <a:pt x="151" y="60"/>
                  </a:cubicBezTo>
                  <a:cubicBezTo>
                    <a:pt x="134" y="118"/>
                    <a:pt x="122" y="176"/>
                    <a:pt x="47" y="205"/>
                  </a:cubicBezTo>
                  <a:cubicBezTo>
                    <a:pt x="1" y="222"/>
                    <a:pt x="1" y="274"/>
                    <a:pt x="36" y="320"/>
                  </a:cubicBezTo>
                  <a:cubicBezTo>
                    <a:pt x="58" y="350"/>
                    <a:pt x="104" y="370"/>
                    <a:pt x="139" y="370"/>
                  </a:cubicBezTo>
                  <a:cubicBezTo>
                    <a:pt x="158" y="370"/>
                    <a:pt x="174" y="364"/>
                    <a:pt x="180" y="349"/>
                  </a:cubicBezTo>
                  <a:cubicBezTo>
                    <a:pt x="221" y="262"/>
                    <a:pt x="273" y="187"/>
                    <a:pt x="325" y="112"/>
                  </a:cubicBezTo>
                  <a:cubicBezTo>
                    <a:pt x="331" y="100"/>
                    <a:pt x="325" y="83"/>
                    <a:pt x="325" y="71"/>
                  </a:cubicBezTo>
                  <a:cubicBezTo>
                    <a:pt x="319" y="37"/>
                    <a:pt x="290" y="8"/>
                    <a:pt x="250" y="2"/>
                  </a:cubicBezTo>
                  <a:cubicBezTo>
                    <a:pt x="246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 rot="708086">
              <a:off x="7362616" y="2089747"/>
              <a:ext cx="61497" cy="36835"/>
            </a:xfrm>
            <a:custGeom>
              <a:avLst/>
              <a:gdLst/>
              <a:ahLst/>
              <a:cxnLst/>
              <a:rect l="l" t="t" r="r" b="b"/>
              <a:pathLst>
                <a:path w="389" h="233" extrusionOk="0">
                  <a:moveTo>
                    <a:pt x="282" y="1"/>
                  </a:moveTo>
                  <a:cubicBezTo>
                    <a:pt x="277" y="1"/>
                    <a:pt x="272" y="2"/>
                    <a:pt x="267" y="5"/>
                  </a:cubicBezTo>
                  <a:cubicBezTo>
                    <a:pt x="243" y="21"/>
                    <a:pt x="217" y="25"/>
                    <a:pt x="192" y="25"/>
                  </a:cubicBezTo>
                  <a:cubicBezTo>
                    <a:pt x="163" y="25"/>
                    <a:pt x="136" y="20"/>
                    <a:pt x="109" y="20"/>
                  </a:cubicBezTo>
                  <a:cubicBezTo>
                    <a:pt x="80" y="20"/>
                    <a:pt x="53" y="26"/>
                    <a:pt x="30" y="51"/>
                  </a:cubicBezTo>
                  <a:cubicBezTo>
                    <a:pt x="6" y="74"/>
                    <a:pt x="1" y="103"/>
                    <a:pt x="12" y="132"/>
                  </a:cubicBezTo>
                  <a:cubicBezTo>
                    <a:pt x="28" y="194"/>
                    <a:pt x="79" y="233"/>
                    <a:pt x="139" y="233"/>
                  </a:cubicBezTo>
                  <a:cubicBezTo>
                    <a:pt x="147" y="233"/>
                    <a:pt x="155" y="232"/>
                    <a:pt x="163" y="231"/>
                  </a:cubicBezTo>
                  <a:cubicBezTo>
                    <a:pt x="186" y="225"/>
                    <a:pt x="209" y="219"/>
                    <a:pt x="238" y="208"/>
                  </a:cubicBezTo>
                  <a:cubicBezTo>
                    <a:pt x="255" y="208"/>
                    <a:pt x="273" y="214"/>
                    <a:pt x="296" y="214"/>
                  </a:cubicBezTo>
                  <a:cubicBezTo>
                    <a:pt x="371" y="208"/>
                    <a:pt x="389" y="179"/>
                    <a:pt x="360" y="103"/>
                  </a:cubicBezTo>
                  <a:cubicBezTo>
                    <a:pt x="340" y="63"/>
                    <a:pt x="315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 rot="708086">
              <a:off x="9387696" y="1359892"/>
              <a:ext cx="42368" cy="58651"/>
            </a:xfrm>
            <a:custGeom>
              <a:avLst/>
              <a:gdLst/>
              <a:ahLst/>
              <a:cxnLst/>
              <a:rect l="l" t="t" r="r" b="b"/>
              <a:pathLst>
                <a:path w="268" h="371" extrusionOk="0">
                  <a:moveTo>
                    <a:pt x="182" y="0"/>
                  </a:moveTo>
                  <a:cubicBezTo>
                    <a:pt x="164" y="0"/>
                    <a:pt x="144" y="4"/>
                    <a:pt x="122" y="7"/>
                  </a:cubicBezTo>
                  <a:cubicBezTo>
                    <a:pt x="64" y="19"/>
                    <a:pt x="24" y="53"/>
                    <a:pt x="35" y="117"/>
                  </a:cubicBezTo>
                  <a:cubicBezTo>
                    <a:pt x="41" y="158"/>
                    <a:pt x="35" y="198"/>
                    <a:pt x="24" y="233"/>
                  </a:cubicBezTo>
                  <a:cubicBezTo>
                    <a:pt x="1" y="303"/>
                    <a:pt x="24" y="355"/>
                    <a:pt x="76" y="366"/>
                  </a:cubicBezTo>
                  <a:cubicBezTo>
                    <a:pt x="85" y="369"/>
                    <a:pt x="94" y="370"/>
                    <a:pt x="102" y="370"/>
                  </a:cubicBezTo>
                  <a:cubicBezTo>
                    <a:pt x="147" y="370"/>
                    <a:pt x="180" y="331"/>
                    <a:pt x="180" y="268"/>
                  </a:cubicBezTo>
                  <a:cubicBezTo>
                    <a:pt x="174" y="221"/>
                    <a:pt x="192" y="169"/>
                    <a:pt x="227" y="135"/>
                  </a:cubicBezTo>
                  <a:cubicBezTo>
                    <a:pt x="261" y="106"/>
                    <a:pt x="267" y="59"/>
                    <a:pt x="238" y="24"/>
                  </a:cubicBezTo>
                  <a:cubicBezTo>
                    <a:pt x="223" y="6"/>
                    <a:pt x="204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 rot="708086">
              <a:off x="7956213" y="3043951"/>
              <a:ext cx="57861" cy="31934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88" y="1"/>
                  </a:moveTo>
                  <a:cubicBezTo>
                    <a:pt x="41" y="1"/>
                    <a:pt x="6" y="35"/>
                    <a:pt x="6" y="76"/>
                  </a:cubicBezTo>
                  <a:cubicBezTo>
                    <a:pt x="1" y="111"/>
                    <a:pt x="18" y="146"/>
                    <a:pt x="47" y="163"/>
                  </a:cubicBezTo>
                  <a:cubicBezTo>
                    <a:pt x="95" y="189"/>
                    <a:pt x="146" y="202"/>
                    <a:pt x="195" y="202"/>
                  </a:cubicBezTo>
                  <a:cubicBezTo>
                    <a:pt x="212" y="202"/>
                    <a:pt x="228" y="201"/>
                    <a:pt x="244" y="198"/>
                  </a:cubicBezTo>
                  <a:cubicBezTo>
                    <a:pt x="296" y="192"/>
                    <a:pt x="342" y="157"/>
                    <a:pt x="354" y="105"/>
                  </a:cubicBezTo>
                  <a:cubicBezTo>
                    <a:pt x="366" y="64"/>
                    <a:pt x="360" y="18"/>
                    <a:pt x="308" y="12"/>
                  </a:cubicBezTo>
                  <a:cubicBezTo>
                    <a:pt x="232" y="6"/>
                    <a:pt x="15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 rot="708086">
              <a:off x="9182591" y="1269766"/>
              <a:ext cx="55964" cy="36203"/>
            </a:xfrm>
            <a:custGeom>
              <a:avLst/>
              <a:gdLst/>
              <a:ahLst/>
              <a:cxnLst/>
              <a:rect l="l" t="t" r="r" b="b"/>
              <a:pathLst>
                <a:path w="354" h="229" extrusionOk="0">
                  <a:moveTo>
                    <a:pt x="185" y="1"/>
                  </a:moveTo>
                  <a:cubicBezTo>
                    <a:pt x="148" y="1"/>
                    <a:pt x="111" y="6"/>
                    <a:pt x="76" y="17"/>
                  </a:cubicBezTo>
                  <a:cubicBezTo>
                    <a:pt x="1" y="64"/>
                    <a:pt x="1" y="174"/>
                    <a:pt x="82" y="214"/>
                  </a:cubicBezTo>
                  <a:cubicBezTo>
                    <a:pt x="104" y="224"/>
                    <a:pt x="126" y="228"/>
                    <a:pt x="149" y="228"/>
                  </a:cubicBezTo>
                  <a:cubicBezTo>
                    <a:pt x="167" y="228"/>
                    <a:pt x="185" y="225"/>
                    <a:pt x="203" y="220"/>
                  </a:cubicBezTo>
                  <a:cubicBezTo>
                    <a:pt x="250" y="214"/>
                    <a:pt x="296" y="185"/>
                    <a:pt x="325" y="145"/>
                  </a:cubicBezTo>
                  <a:cubicBezTo>
                    <a:pt x="354" y="110"/>
                    <a:pt x="348" y="52"/>
                    <a:pt x="308" y="23"/>
                  </a:cubicBezTo>
                  <a:cubicBezTo>
                    <a:pt x="268" y="8"/>
                    <a:pt x="227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 rot="708086">
              <a:off x="9040218" y="2180604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123" y="1"/>
                  </a:moveTo>
                  <a:cubicBezTo>
                    <a:pt x="121" y="1"/>
                    <a:pt x="119" y="1"/>
                    <a:pt x="117" y="1"/>
                  </a:cubicBezTo>
                  <a:cubicBezTo>
                    <a:pt x="47" y="19"/>
                    <a:pt x="1" y="88"/>
                    <a:pt x="12" y="158"/>
                  </a:cubicBezTo>
                  <a:cubicBezTo>
                    <a:pt x="32" y="222"/>
                    <a:pt x="91" y="266"/>
                    <a:pt x="154" y="266"/>
                  </a:cubicBezTo>
                  <a:cubicBezTo>
                    <a:pt x="165" y="266"/>
                    <a:pt x="176" y="264"/>
                    <a:pt x="186" y="262"/>
                  </a:cubicBezTo>
                  <a:cubicBezTo>
                    <a:pt x="267" y="244"/>
                    <a:pt x="320" y="192"/>
                    <a:pt x="314" y="134"/>
                  </a:cubicBezTo>
                  <a:cubicBezTo>
                    <a:pt x="308" y="84"/>
                    <a:pt x="18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 rot="708086">
              <a:off x="9233074" y="2082250"/>
              <a:ext cx="60706" cy="41736"/>
            </a:xfrm>
            <a:custGeom>
              <a:avLst/>
              <a:gdLst/>
              <a:ahLst/>
              <a:cxnLst/>
              <a:rect l="l" t="t" r="r" b="b"/>
              <a:pathLst>
                <a:path w="384" h="264" extrusionOk="0">
                  <a:moveTo>
                    <a:pt x="271" y="1"/>
                  </a:moveTo>
                  <a:cubicBezTo>
                    <a:pt x="254" y="1"/>
                    <a:pt x="237" y="6"/>
                    <a:pt x="221" y="15"/>
                  </a:cubicBezTo>
                  <a:cubicBezTo>
                    <a:pt x="169" y="44"/>
                    <a:pt x="111" y="67"/>
                    <a:pt x="59" y="90"/>
                  </a:cubicBezTo>
                  <a:cubicBezTo>
                    <a:pt x="1" y="107"/>
                    <a:pt x="7" y="177"/>
                    <a:pt x="24" y="217"/>
                  </a:cubicBezTo>
                  <a:cubicBezTo>
                    <a:pt x="39" y="244"/>
                    <a:pt x="62" y="263"/>
                    <a:pt x="86" y="263"/>
                  </a:cubicBezTo>
                  <a:cubicBezTo>
                    <a:pt x="98" y="263"/>
                    <a:pt x="111" y="258"/>
                    <a:pt x="123" y="246"/>
                  </a:cubicBezTo>
                  <a:cubicBezTo>
                    <a:pt x="145" y="224"/>
                    <a:pt x="174" y="214"/>
                    <a:pt x="205" y="214"/>
                  </a:cubicBezTo>
                  <a:cubicBezTo>
                    <a:pt x="222" y="214"/>
                    <a:pt x="239" y="217"/>
                    <a:pt x="256" y="223"/>
                  </a:cubicBezTo>
                  <a:cubicBezTo>
                    <a:pt x="302" y="223"/>
                    <a:pt x="348" y="194"/>
                    <a:pt x="366" y="148"/>
                  </a:cubicBezTo>
                  <a:cubicBezTo>
                    <a:pt x="383" y="107"/>
                    <a:pt x="377" y="67"/>
                    <a:pt x="343" y="38"/>
                  </a:cubicBezTo>
                  <a:cubicBezTo>
                    <a:pt x="325" y="1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 rot="708086">
              <a:off x="8959257" y="2445003"/>
              <a:ext cx="56912" cy="38416"/>
            </a:xfrm>
            <a:custGeom>
              <a:avLst/>
              <a:gdLst/>
              <a:ahLst/>
              <a:cxnLst/>
              <a:rect l="l" t="t" r="r" b="b"/>
              <a:pathLst>
                <a:path w="360" h="243" extrusionOk="0">
                  <a:moveTo>
                    <a:pt x="112" y="0"/>
                  </a:moveTo>
                  <a:cubicBezTo>
                    <a:pt x="80" y="0"/>
                    <a:pt x="47" y="18"/>
                    <a:pt x="30" y="48"/>
                  </a:cubicBezTo>
                  <a:cubicBezTo>
                    <a:pt x="1" y="94"/>
                    <a:pt x="12" y="152"/>
                    <a:pt x="59" y="187"/>
                  </a:cubicBezTo>
                  <a:cubicBezTo>
                    <a:pt x="100" y="224"/>
                    <a:pt x="157" y="242"/>
                    <a:pt x="213" y="242"/>
                  </a:cubicBezTo>
                  <a:cubicBezTo>
                    <a:pt x="228" y="242"/>
                    <a:pt x="242" y="241"/>
                    <a:pt x="256" y="239"/>
                  </a:cubicBezTo>
                  <a:cubicBezTo>
                    <a:pt x="302" y="233"/>
                    <a:pt x="337" y="198"/>
                    <a:pt x="348" y="152"/>
                  </a:cubicBezTo>
                  <a:cubicBezTo>
                    <a:pt x="360" y="94"/>
                    <a:pt x="319" y="71"/>
                    <a:pt x="273" y="53"/>
                  </a:cubicBezTo>
                  <a:cubicBezTo>
                    <a:pt x="232" y="42"/>
                    <a:pt x="192" y="19"/>
                    <a:pt x="145" y="7"/>
                  </a:cubicBezTo>
                  <a:cubicBezTo>
                    <a:pt x="135" y="2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 rot="708086">
              <a:off x="9632504" y="1287400"/>
              <a:ext cx="49482" cy="56280"/>
            </a:xfrm>
            <a:custGeom>
              <a:avLst/>
              <a:gdLst/>
              <a:ahLst/>
              <a:cxnLst/>
              <a:rect l="l" t="t" r="r" b="b"/>
              <a:pathLst>
                <a:path w="313" h="356" extrusionOk="0">
                  <a:moveTo>
                    <a:pt x="199" y="0"/>
                  </a:moveTo>
                  <a:cubicBezTo>
                    <a:pt x="153" y="0"/>
                    <a:pt x="132" y="38"/>
                    <a:pt x="116" y="76"/>
                  </a:cubicBezTo>
                  <a:cubicBezTo>
                    <a:pt x="110" y="88"/>
                    <a:pt x="110" y="99"/>
                    <a:pt x="110" y="105"/>
                  </a:cubicBezTo>
                  <a:cubicBezTo>
                    <a:pt x="110" y="163"/>
                    <a:pt x="116" y="215"/>
                    <a:pt x="41" y="232"/>
                  </a:cubicBezTo>
                  <a:cubicBezTo>
                    <a:pt x="6" y="232"/>
                    <a:pt x="0" y="279"/>
                    <a:pt x="17" y="308"/>
                  </a:cubicBezTo>
                  <a:cubicBezTo>
                    <a:pt x="28" y="338"/>
                    <a:pt x="60" y="355"/>
                    <a:pt x="91" y="355"/>
                  </a:cubicBezTo>
                  <a:cubicBezTo>
                    <a:pt x="95" y="355"/>
                    <a:pt x="100" y="355"/>
                    <a:pt x="104" y="354"/>
                  </a:cubicBezTo>
                  <a:cubicBezTo>
                    <a:pt x="232" y="325"/>
                    <a:pt x="313" y="198"/>
                    <a:pt x="284" y="70"/>
                  </a:cubicBezTo>
                  <a:cubicBezTo>
                    <a:pt x="278" y="30"/>
                    <a:pt x="249" y="1"/>
                    <a:pt x="209" y="1"/>
                  </a:cubicBezTo>
                  <a:cubicBezTo>
                    <a:pt x="205" y="0"/>
                    <a:pt x="20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 rot="708086">
              <a:off x="8990186" y="710813"/>
              <a:ext cx="46952" cy="48375"/>
            </a:xfrm>
            <a:custGeom>
              <a:avLst/>
              <a:gdLst/>
              <a:ahLst/>
              <a:cxnLst/>
              <a:rect l="l" t="t" r="r" b="b"/>
              <a:pathLst>
                <a:path w="297" h="306" extrusionOk="0">
                  <a:moveTo>
                    <a:pt x="174" y="0"/>
                  </a:moveTo>
                  <a:cubicBezTo>
                    <a:pt x="132" y="0"/>
                    <a:pt x="89" y="22"/>
                    <a:pt x="64" y="61"/>
                  </a:cubicBezTo>
                  <a:cubicBezTo>
                    <a:pt x="24" y="102"/>
                    <a:pt x="1" y="165"/>
                    <a:pt x="12" y="223"/>
                  </a:cubicBezTo>
                  <a:cubicBezTo>
                    <a:pt x="18" y="272"/>
                    <a:pt x="58" y="305"/>
                    <a:pt x="105" y="305"/>
                  </a:cubicBezTo>
                  <a:cubicBezTo>
                    <a:pt x="109" y="305"/>
                    <a:pt x="113" y="305"/>
                    <a:pt x="116" y="305"/>
                  </a:cubicBezTo>
                  <a:cubicBezTo>
                    <a:pt x="169" y="287"/>
                    <a:pt x="215" y="247"/>
                    <a:pt x="244" y="200"/>
                  </a:cubicBezTo>
                  <a:cubicBezTo>
                    <a:pt x="296" y="125"/>
                    <a:pt x="296" y="61"/>
                    <a:pt x="250" y="26"/>
                  </a:cubicBezTo>
                  <a:cubicBezTo>
                    <a:pt x="227" y="9"/>
                    <a:pt x="201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 rot="708086">
              <a:off x="9642837" y="1177884"/>
              <a:ext cx="37783" cy="57703"/>
            </a:xfrm>
            <a:custGeom>
              <a:avLst/>
              <a:gdLst/>
              <a:ahLst/>
              <a:cxnLst/>
              <a:rect l="l" t="t" r="r" b="b"/>
              <a:pathLst>
                <a:path w="239" h="365" extrusionOk="0">
                  <a:moveTo>
                    <a:pt x="84" y="0"/>
                  </a:moveTo>
                  <a:cubicBezTo>
                    <a:pt x="53" y="0"/>
                    <a:pt x="23" y="27"/>
                    <a:pt x="18" y="59"/>
                  </a:cubicBezTo>
                  <a:cubicBezTo>
                    <a:pt x="1" y="123"/>
                    <a:pt x="1" y="192"/>
                    <a:pt x="1" y="262"/>
                  </a:cubicBezTo>
                  <a:cubicBezTo>
                    <a:pt x="6" y="326"/>
                    <a:pt x="64" y="349"/>
                    <a:pt x="122" y="360"/>
                  </a:cubicBezTo>
                  <a:cubicBezTo>
                    <a:pt x="131" y="363"/>
                    <a:pt x="140" y="365"/>
                    <a:pt x="149" y="365"/>
                  </a:cubicBezTo>
                  <a:cubicBezTo>
                    <a:pt x="174" y="365"/>
                    <a:pt x="198" y="353"/>
                    <a:pt x="215" y="331"/>
                  </a:cubicBezTo>
                  <a:cubicBezTo>
                    <a:pt x="238" y="302"/>
                    <a:pt x="238" y="262"/>
                    <a:pt x="215" y="233"/>
                  </a:cubicBezTo>
                  <a:cubicBezTo>
                    <a:pt x="180" y="192"/>
                    <a:pt x="163" y="140"/>
                    <a:pt x="169" y="88"/>
                  </a:cubicBezTo>
                  <a:cubicBezTo>
                    <a:pt x="163" y="42"/>
                    <a:pt x="146" y="13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 rot="708086">
              <a:off x="7676050" y="1767116"/>
              <a:ext cx="33989" cy="61339"/>
            </a:xfrm>
            <a:custGeom>
              <a:avLst/>
              <a:gdLst/>
              <a:ahLst/>
              <a:cxnLst/>
              <a:rect l="l" t="t" r="r" b="b"/>
              <a:pathLst>
                <a:path w="215" h="388" extrusionOk="0">
                  <a:moveTo>
                    <a:pt x="118" y="1"/>
                  </a:moveTo>
                  <a:cubicBezTo>
                    <a:pt x="74" y="1"/>
                    <a:pt x="34" y="32"/>
                    <a:pt x="30" y="75"/>
                  </a:cubicBezTo>
                  <a:cubicBezTo>
                    <a:pt x="6" y="144"/>
                    <a:pt x="1" y="219"/>
                    <a:pt x="12" y="289"/>
                  </a:cubicBezTo>
                  <a:cubicBezTo>
                    <a:pt x="24" y="341"/>
                    <a:pt x="35" y="387"/>
                    <a:pt x="88" y="387"/>
                  </a:cubicBezTo>
                  <a:cubicBezTo>
                    <a:pt x="140" y="387"/>
                    <a:pt x="145" y="341"/>
                    <a:pt x="157" y="306"/>
                  </a:cubicBezTo>
                  <a:cubicBezTo>
                    <a:pt x="174" y="243"/>
                    <a:pt x="186" y="179"/>
                    <a:pt x="198" y="115"/>
                  </a:cubicBezTo>
                  <a:cubicBezTo>
                    <a:pt x="215" y="69"/>
                    <a:pt x="192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 rot="708086">
              <a:off x="6757118" y="1199266"/>
              <a:ext cx="40471" cy="53592"/>
            </a:xfrm>
            <a:custGeom>
              <a:avLst/>
              <a:gdLst/>
              <a:ahLst/>
              <a:cxnLst/>
              <a:rect l="l" t="t" r="r" b="b"/>
              <a:pathLst>
                <a:path w="256" h="339" extrusionOk="0">
                  <a:moveTo>
                    <a:pt x="127" y="0"/>
                  </a:moveTo>
                  <a:cubicBezTo>
                    <a:pt x="123" y="0"/>
                    <a:pt x="120" y="0"/>
                    <a:pt x="117" y="1"/>
                  </a:cubicBezTo>
                  <a:cubicBezTo>
                    <a:pt x="53" y="12"/>
                    <a:pt x="1" y="36"/>
                    <a:pt x="7" y="105"/>
                  </a:cubicBezTo>
                  <a:cubicBezTo>
                    <a:pt x="18" y="180"/>
                    <a:pt x="70" y="238"/>
                    <a:pt x="76" y="314"/>
                  </a:cubicBezTo>
                  <a:cubicBezTo>
                    <a:pt x="76" y="331"/>
                    <a:pt x="100" y="339"/>
                    <a:pt x="121" y="339"/>
                  </a:cubicBezTo>
                  <a:cubicBezTo>
                    <a:pt x="128" y="339"/>
                    <a:pt x="135" y="338"/>
                    <a:pt x="140" y="337"/>
                  </a:cubicBezTo>
                  <a:cubicBezTo>
                    <a:pt x="181" y="331"/>
                    <a:pt x="215" y="319"/>
                    <a:pt x="256" y="308"/>
                  </a:cubicBezTo>
                  <a:cubicBezTo>
                    <a:pt x="233" y="244"/>
                    <a:pt x="227" y="175"/>
                    <a:pt x="233" y="105"/>
                  </a:cubicBezTo>
                  <a:cubicBezTo>
                    <a:pt x="244" y="45"/>
                    <a:pt x="182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 rot="708086">
              <a:off x="7765047" y="1165058"/>
              <a:ext cx="51537" cy="56754"/>
            </a:xfrm>
            <a:custGeom>
              <a:avLst/>
              <a:gdLst/>
              <a:ahLst/>
              <a:cxnLst/>
              <a:rect l="l" t="t" r="r" b="b"/>
              <a:pathLst>
                <a:path w="326" h="359" extrusionOk="0">
                  <a:moveTo>
                    <a:pt x="104" y="0"/>
                  </a:moveTo>
                  <a:cubicBezTo>
                    <a:pt x="63" y="0"/>
                    <a:pt x="52" y="49"/>
                    <a:pt x="36" y="82"/>
                  </a:cubicBezTo>
                  <a:cubicBezTo>
                    <a:pt x="24" y="105"/>
                    <a:pt x="18" y="128"/>
                    <a:pt x="12" y="151"/>
                  </a:cubicBezTo>
                  <a:cubicBezTo>
                    <a:pt x="1" y="203"/>
                    <a:pt x="1" y="267"/>
                    <a:pt x="59" y="285"/>
                  </a:cubicBezTo>
                  <a:cubicBezTo>
                    <a:pt x="113" y="298"/>
                    <a:pt x="161" y="358"/>
                    <a:pt x="221" y="358"/>
                  </a:cubicBezTo>
                  <a:cubicBezTo>
                    <a:pt x="237" y="358"/>
                    <a:pt x="254" y="354"/>
                    <a:pt x="273" y="342"/>
                  </a:cubicBezTo>
                  <a:cubicBezTo>
                    <a:pt x="285" y="337"/>
                    <a:pt x="291" y="331"/>
                    <a:pt x="302" y="325"/>
                  </a:cubicBezTo>
                  <a:cubicBezTo>
                    <a:pt x="325" y="296"/>
                    <a:pt x="325" y="256"/>
                    <a:pt x="291" y="250"/>
                  </a:cubicBezTo>
                  <a:cubicBezTo>
                    <a:pt x="192" y="244"/>
                    <a:pt x="163" y="192"/>
                    <a:pt x="186" y="111"/>
                  </a:cubicBezTo>
                  <a:cubicBezTo>
                    <a:pt x="180" y="59"/>
                    <a:pt x="163" y="1"/>
                    <a:pt x="111" y="1"/>
                  </a:cubicBezTo>
                  <a:cubicBezTo>
                    <a:pt x="109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 rot="708086">
              <a:off x="8752045" y="773543"/>
              <a:ext cx="44107" cy="53276"/>
            </a:xfrm>
            <a:custGeom>
              <a:avLst/>
              <a:gdLst/>
              <a:ahLst/>
              <a:cxnLst/>
              <a:rect l="l" t="t" r="r" b="b"/>
              <a:pathLst>
                <a:path w="279" h="337" extrusionOk="0">
                  <a:moveTo>
                    <a:pt x="95" y="1"/>
                  </a:moveTo>
                  <a:cubicBezTo>
                    <a:pt x="76" y="1"/>
                    <a:pt x="56" y="8"/>
                    <a:pt x="41" y="24"/>
                  </a:cubicBezTo>
                  <a:cubicBezTo>
                    <a:pt x="6" y="64"/>
                    <a:pt x="0" y="122"/>
                    <a:pt x="29" y="168"/>
                  </a:cubicBezTo>
                  <a:cubicBezTo>
                    <a:pt x="46" y="203"/>
                    <a:pt x="87" y="226"/>
                    <a:pt x="93" y="267"/>
                  </a:cubicBezTo>
                  <a:cubicBezTo>
                    <a:pt x="99" y="308"/>
                    <a:pt x="128" y="337"/>
                    <a:pt x="168" y="337"/>
                  </a:cubicBezTo>
                  <a:cubicBezTo>
                    <a:pt x="209" y="337"/>
                    <a:pt x="243" y="302"/>
                    <a:pt x="255" y="261"/>
                  </a:cubicBezTo>
                  <a:cubicBezTo>
                    <a:pt x="272" y="209"/>
                    <a:pt x="278" y="157"/>
                    <a:pt x="272" y="99"/>
                  </a:cubicBezTo>
                  <a:cubicBezTo>
                    <a:pt x="272" y="41"/>
                    <a:pt x="191" y="76"/>
                    <a:pt x="157" y="35"/>
                  </a:cubicBezTo>
                  <a:cubicBezTo>
                    <a:pt x="144" y="13"/>
                    <a:pt x="120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 rot="708086">
              <a:off x="8350998" y="1896993"/>
              <a:ext cx="41419" cy="49482"/>
            </a:xfrm>
            <a:custGeom>
              <a:avLst/>
              <a:gdLst/>
              <a:ahLst/>
              <a:cxnLst/>
              <a:rect l="l" t="t" r="r" b="b"/>
              <a:pathLst>
                <a:path w="262" h="313" extrusionOk="0">
                  <a:moveTo>
                    <a:pt x="163" y="1"/>
                  </a:moveTo>
                  <a:cubicBezTo>
                    <a:pt x="147" y="1"/>
                    <a:pt x="131" y="5"/>
                    <a:pt x="117" y="14"/>
                  </a:cubicBezTo>
                  <a:cubicBezTo>
                    <a:pt x="36" y="61"/>
                    <a:pt x="1" y="159"/>
                    <a:pt x="24" y="246"/>
                  </a:cubicBezTo>
                  <a:cubicBezTo>
                    <a:pt x="33" y="286"/>
                    <a:pt x="69" y="312"/>
                    <a:pt x="108" y="312"/>
                  </a:cubicBezTo>
                  <a:cubicBezTo>
                    <a:pt x="121" y="312"/>
                    <a:pt x="133" y="310"/>
                    <a:pt x="146" y="304"/>
                  </a:cubicBezTo>
                  <a:cubicBezTo>
                    <a:pt x="215" y="252"/>
                    <a:pt x="262" y="165"/>
                    <a:pt x="256" y="78"/>
                  </a:cubicBezTo>
                  <a:cubicBezTo>
                    <a:pt x="247" y="32"/>
                    <a:pt x="205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 rot="708086">
              <a:off x="8029937" y="3719778"/>
              <a:ext cx="55173" cy="52960"/>
            </a:xfrm>
            <a:custGeom>
              <a:avLst/>
              <a:gdLst/>
              <a:ahLst/>
              <a:cxnLst/>
              <a:rect l="l" t="t" r="r" b="b"/>
              <a:pathLst>
                <a:path w="349" h="335" extrusionOk="0">
                  <a:moveTo>
                    <a:pt x="62" y="0"/>
                  </a:moveTo>
                  <a:cubicBezTo>
                    <a:pt x="50" y="0"/>
                    <a:pt x="38" y="5"/>
                    <a:pt x="29" y="13"/>
                  </a:cubicBezTo>
                  <a:cubicBezTo>
                    <a:pt x="0" y="31"/>
                    <a:pt x="0" y="65"/>
                    <a:pt x="6" y="100"/>
                  </a:cubicBezTo>
                  <a:cubicBezTo>
                    <a:pt x="47" y="199"/>
                    <a:pt x="116" y="280"/>
                    <a:pt x="209" y="326"/>
                  </a:cubicBezTo>
                  <a:cubicBezTo>
                    <a:pt x="223" y="332"/>
                    <a:pt x="238" y="335"/>
                    <a:pt x="252" y="335"/>
                  </a:cubicBezTo>
                  <a:cubicBezTo>
                    <a:pt x="267" y="335"/>
                    <a:pt x="281" y="332"/>
                    <a:pt x="296" y="326"/>
                  </a:cubicBezTo>
                  <a:cubicBezTo>
                    <a:pt x="325" y="309"/>
                    <a:pt x="348" y="274"/>
                    <a:pt x="325" y="251"/>
                  </a:cubicBezTo>
                  <a:cubicBezTo>
                    <a:pt x="244" y="175"/>
                    <a:pt x="192" y="77"/>
                    <a:pt x="99" y="13"/>
                  </a:cubicBezTo>
                  <a:cubicBezTo>
                    <a:pt x="87" y="5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 rot="708086">
              <a:off x="7853925" y="888120"/>
              <a:ext cx="51379" cy="47427"/>
            </a:xfrm>
            <a:custGeom>
              <a:avLst/>
              <a:gdLst/>
              <a:ahLst/>
              <a:cxnLst/>
              <a:rect l="l" t="t" r="r" b="b"/>
              <a:pathLst>
                <a:path w="325" h="300" extrusionOk="0">
                  <a:moveTo>
                    <a:pt x="191" y="1"/>
                  </a:moveTo>
                  <a:cubicBezTo>
                    <a:pt x="165" y="1"/>
                    <a:pt x="142" y="28"/>
                    <a:pt x="122" y="68"/>
                  </a:cubicBezTo>
                  <a:cubicBezTo>
                    <a:pt x="110" y="97"/>
                    <a:pt x="81" y="92"/>
                    <a:pt x="58" y="103"/>
                  </a:cubicBezTo>
                  <a:cubicBezTo>
                    <a:pt x="0" y="132"/>
                    <a:pt x="0" y="184"/>
                    <a:pt x="23" y="231"/>
                  </a:cubicBezTo>
                  <a:cubicBezTo>
                    <a:pt x="42" y="273"/>
                    <a:pt x="83" y="299"/>
                    <a:pt x="125" y="299"/>
                  </a:cubicBezTo>
                  <a:cubicBezTo>
                    <a:pt x="136" y="299"/>
                    <a:pt x="146" y="298"/>
                    <a:pt x="157" y="294"/>
                  </a:cubicBezTo>
                  <a:cubicBezTo>
                    <a:pt x="180" y="277"/>
                    <a:pt x="209" y="254"/>
                    <a:pt x="232" y="236"/>
                  </a:cubicBezTo>
                  <a:cubicBezTo>
                    <a:pt x="319" y="179"/>
                    <a:pt x="325" y="132"/>
                    <a:pt x="255" y="45"/>
                  </a:cubicBezTo>
                  <a:cubicBezTo>
                    <a:pt x="231" y="14"/>
                    <a:pt x="210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 rot="708086">
              <a:off x="9862285" y="674679"/>
              <a:ext cx="60232" cy="40313"/>
            </a:xfrm>
            <a:custGeom>
              <a:avLst/>
              <a:gdLst/>
              <a:ahLst/>
              <a:cxnLst/>
              <a:rect l="l" t="t" r="r" b="b"/>
              <a:pathLst>
                <a:path w="381" h="255" extrusionOk="0">
                  <a:moveTo>
                    <a:pt x="305" y="0"/>
                  </a:moveTo>
                  <a:cubicBezTo>
                    <a:pt x="301" y="0"/>
                    <a:pt x="296" y="1"/>
                    <a:pt x="291" y="2"/>
                  </a:cubicBezTo>
                  <a:cubicBezTo>
                    <a:pt x="204" y="8"/>
                    <a:pt x="123" y="37"/>
                    <a:pt x="53" y="89"/>
                  </a:cubicBezTo>
                  <a:cubicBezTo>
                    <a:pt x="13" y="118"/>
                    <a:pt x="1" y="170"/>
                    <a:pt x="30" y="210"/>
                  </a:cubicBezTo>
                  <a:cubicBezTo>
                    <a:pt x="45" y="241"/>
                    <a:pt x="71" y="254"/>
                    <a:pt x="104" y="254"/>
                  </a:cubicBezTo>
                  <a:cubicBezTo>
                    <a:pt x="120" y="254"/>
                    <a:pt x="138" y="251"/>
                    <a:pt x="157" y="245"/>
                  </a:cubicBezTo>
                  <a:cubicBezTo>
                    <a:pt x="233" y="222"/>
                    <a:pt x="302" y="170"/>
                    <a:pt x="349" y="100"/>
                  </a:cubicBezTo>
                  <a:cubicBezTo>
                    <a:pt x="380" y="53"/>
                    <a:pt x="35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 rot="708086">
              <a:off x="9093514" y="2314240"/>
              <a:ext cx="38416" cy="62604"/>
            </a:xfrm>
            <a:custGeom>
              <a:avLst/>
              <a:gdLst/>
              <a:ahLst/>
              <a:cxnLst/>
              <a:rect l="l" t="t" r="r" b="b"/>
              <a:pathLst>
                <a:path w="243" h="396" extrusionOk="0">
                  <a:moveTo>
                    <a:pt x="139" y="0"/>
                  </a:moveTo>
                  <a:cubicBezTo>
                    <a:pt x="86" y="0"/>
                    <a:pt x="46" y="39"/>
                    <a:pt x="52" y="88"/>
                  </a:cubicBezTo>
                  <a:cubicBezTo>
                    <a:pt x="57" y="163"/>
                    <a:pt x="46" y="233"/>
                    <a:pt x="17" y="302"/>
                  </a:cubicBezTo>
                  <a:cubicBezTo>
                    <a:pt x="0" y="351"/>
                    <a:pt x="46" y="395"/>
                    <a:pt x="105" y="395"/>
                  </a:cubicBezTo>
                  <a:cubicBezTo>
                    <a:pt x="108" y="395"/>
                    <a:pt x="112" y="395"/>
                    <a:pt x="115" y="395"/>
                  </a:cubicBezTo>
                  <a:cubicBezTo>
                    <a:pt x="121" y="389"/>
                    <a:pt x="144" y="377"/>
                    <a:pt x="150" y="366"/>
                  </a:cubicBezTo>
                  <a:cubicBezTo>
                    <a:pt x="185" y="279"/>
                    <a:pt x="214" y="192"/>
                    <a:pt x="237" y="105"/>
                  </a:cubicBezTo>
                  <a:cubicBezTo>
                    <a:pt x="243" y="47"/>
                    <a:pt x="202" y="1"/>
                    <a:pt x="150" y="1"/>
                  </a:cubicBezTo>
                  <a:cubicBezTo>
                    <a:pt x="146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 rot="708086">
              <a:off x="8206058" y="1449634"/>
              <a:ext cx="31302" cy="65765"/>
            </a:xfrm>
            <a:custGeom>
              <a:avLst/>
              <a:gdLst/>
              <a:ahLst/>
              <a:cxnLst/>
              <a:rect l="l" t="t" r="r" b="b"/>
              <a:pathLst>
                <a:path w="198" h="416" extrusionOk="0">
                  <a:moveTo>
                    <a:pt x="120" y="1"/>
                  </a:moveTo>
                  <a:cubicBezTo>
                    <a:pt x="117" y="1"/>
                    <a:pt x="114" y="1"/>
                    <a:pt x="110" y="2"/>
                  </a:cubicBezTo>
                  <a:cubicBezTo>
                    <a:pt x="58" y="7"/>
                    <a:pt x="23" y="54"/>
                    <a:pt x="35" y="100"/>
                  </a:cubicBezTo>
                  <a:cubicBezTo>
                    <a:pt x="58" y="170"/>
                    <a:pt x="52" y="245"/>
                    <a:pt x="12" y="309"/>
                  </a:cubicBezTo>
                  <a:cubicBezTo>
                    <a:pt x="0" y="344"/>
                    <a:pt x="18" y="384"/>
                    <a:pt x="47" y="401"/>
                  </a:cubicBezTo>
                  <a:cubicBezTo>
                    <a:pt x="59" y="411"/>
                    <a:pt x="74" y="416"/>
                    <a:pt x="89" y="416"/>
                  </a:cubicBezTo>
                  <a:cubicBezTo>
                    <a:pt x="110" y="416"/>
                    <a:pt x="132" y="407"/>
                    <a:pt x="145" y="390"/>
                  </a:cubicBezTo>
                  <a:cubicBezTo>
                    <a:pt x="174" y="372"/>
                    <a:pt x="191" y="338"/>
                    <a:pt x="197" y="303"/>
                  </a:cubicBezTo>
                  <a:cubicBezTo>
                    <a:pt x="191" y="228"/>
                    <a:pt x="191" y="152"/>
                    <a:pt x="197" y="71"/>
                  </a:cubicBezTo>
                  <a:cubicBezTo>
                    <a:pt x="176" y="29"/>
                    <a:pt x="155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 rot="708086">
              <a:off x="7639957" y="574608"/>
              <a:ext cx="44107" cy="52011"/>
            </a:xfrm>
            <a:custGeom>
              <a:avLst/>
              <a:gdLst/>
              <a:ahLst/>
              <a:cxnLst/>
              <a:rect l="l" t="t" r="r" b="b"/>
              <a:pathLst>
                <a:path w="279" h="329" extrusionOk="0">
                  <a:moveTo>
                    <a:pt x="163" y="0"/>
                  </a:moveTo>
                  <a:cubicBezTo>
                    <a:pt x="156" y="0"/>
                    <a:pt x="148" y="1"/>
                    <a:pt x="140" y="2"/>
                  </a:cubicBezTo>
                  <a:cubicBezTo>
                    <a:pt x="59" y="14"/>
                    <a:pt x="1" y="130"/>
                    <a:pt x="24" y="251"/>
                  </a:cubicBezTo>
                  <a:cubicBezTo>
                    <a:pt x="29" y="297"/>
                    <a:pt x="69" y="329"/>
                    <a:pt x="114" y="329"/>
                  </a:cubicBezTo>
                  <a:cubicBezTo>
                    <a:pt x="120" y="329"/>
                    <a:pt x="127" y="328"/>
                    <a:pt x="134" y="326"/>
                  </a:cubicBezTo>
                  <a:cubicBezTo>
                    <a:pt x="215" y="315"/>
                    <a:pt x="279" y="199"/>
                    <a:pt x="256" y="95"/>
                  </a:cubicBezTo>
                  <a:cubicBezTo>
                    <a:pt x="240" y="43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 rot="708086">
              <a:off x="8130967" y="3483144"/>
              <a:ext cx="54225" cy="48850"/>
            </a:xfrm>
            <a:custGeom>
              <a:avLst/>
              <a:gdLst/>
              <a:ahLst/>
              <a:cxnLst/>
              <a:rect l="l" t="t" r="r" b="b"/>
              <a:pathLst>
                <a:path w="343" h="309" extrusionOk="0">
                  <a:moveTo>
                    <a:pt x="279" y="0"/>
                  </a:moveTo>
                  <a:cubicBezTo>
                    <a:pt x="268" y="0"/>
                    <a:pt x="256" y="3"/>
                    <a:pt x="244" y="7"/>
                  </a:cubicBezTo>
                  <a:cubicBezTo>
                    <a:pt x="168" y="48"/>
                    <a:pt x="99" y="94"/>
                    <a:pt x="35" y="152"/>
                  </a:cubicBezTo>
                  <a:cubicBezTo>
                    <a:pt x="6" y="181"/>
                    <a:pt x="0" y="227"/>
                    <a:pt x="24" y="262"/>
                  </a:cubicBezTo>
                  <a:cubicBezTo>
                    <a:pt x="41" y="291"/>
                    <a:pt x="76" y="308"/>
                    <a:pt x="116" y="308"/>
                  </a:cubicBezTo>
                  <a:cubicBezTo>
                    <a:pt x="197" y="297"/>
                    <a:pt x="342" y="129"/>
                    <a:pt x="325" y="36"/>
                  </a:cubicBezTo>
                  <a:cubicBezTo>
                    <a:pt x="317" y="10"/>
                    <a:pt x="300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 rot="708086">
              <a:off x="8393912" y="1232161"/>
              <a:ext cx="46952" cy="55331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213" y="0"/>
                  </a:moveTo>
                  <a:cubicBezTo>
                    <a:pt x="195" y="0"/>
                    <a:pt x="178" y="6"/>
                    <a:pt x="163" y="19"/>
                  </a:cubicBezTo>
                  <a:cubicBezTo>
                    <a:pt x="123" y="54"/>
                    <a:pt x="88" y="89"/>
                    <a:pt x="59" y="129"/>
                  </a:cubicBezTo>
                  <a:cubicBezTo>
                    <a:pt x="1" y="193"/>
                    <a:pt x="65" y="239"/>
                    <a:pt x="82" y="291"/>
                  </a:cubicBezTo>
                  <a:cubicBezTo>
                    <a:pt x="96" y="327"/>
                    <a:pt x="126" y="349"/>
                    <a:pt x="161" y="349"/>
                  </a:cubicBezTo>
                  <a:cubicBezTo>
                    <a:pt x="171" y="349"/>
                    <a:pt x="182" y="347"/>
                    <a:pt x="192" y="344"/>
                  </a:cubicBezTo>
                  <a:cubicBezTo>
                    <a:pt x="192" y="338"/>
                    <a:pt x="227" y="326"/>
                    <a:pt x="227" y="315"/>
                  </a:cubicBezTo>
                  <a:cubicBezTo>
                    <a:pt x="233" y="228"/>
                    <a:pt x="296" y="158"/>
                    <a:pt x="285" y="71"/>
                  </a:cubicBezTo>
                  <a:cubicBezTo>
                    <a:pt x="285" y="28"/>
                    <a:pt x="250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 rot="708086">
              <a:off x="7633653" y="1156730"/>
              <a:ext cx="45688" cy="59758"/>
            </a:xfrm>
            <a:custGeom>
              <a:avLst/>
              <a:gdLst/>
              <a:ahLst/>
              <a:cxnLst/>
              <a:rect l="l" t="t" r="r" b="b"/>
              <a:pathLst>
                <a:path w="289" h="378" extrusionOk="0">
                  <a:moveTo>
                    <a:pt x="78" y="0"/>
                  </a:moveTo>
                  <a:cubicBezTo>
                    <a:pt x="66" y="0"/>
                    <a:pt x="54" y="4"/>
                    <a:pt x="41" y="12"/>
                  </a:cubicBezTo>
                  <a:cubicBezTo>
                    <a:pt x="6" y="35"/>
                    <a:pt x="0" y="81"/>
                    <a:pt x="29" y="116"/>
                  </a:cubicBezTo>
                  <a:cubicBezTo>
                    <a:pt x="64" y="157"/>
                    <a:pt x="76" y="215"/>
                    <a:pt x="70" y="267"/>
                  </a:cubicBezTo>
                  <a:cubicBezTo>
                    <a:pt x="76" y="336"/>
                    <a:pt x="110" y="371"/>
                    <a:pt x="174" y="377"/>
                  </a:cubicBezTo>
                  <a:cubicBezTo>
                    <a:pt x="177" y="377"/>
                    <a:pt x="180" y="377"/>
                    <a:pt x="183" y="377"/>
                  </a:cubicBezTo>
                  <a:cubicBezTo>
                    <a:pt x="242" y="377"/>
                    <a:pt x="288" y="322"/>
                    <a:pt x="255" y="273"/>
                  </a:cubicBezTo>
                  <a:cubicBezTo>
                    <a:pt x="215" y="197"/>
                    <a:pt x="186" y="116"/>
                    <a:pt x="145" y="47"/>
                  </a:cubicBezTo>
                  <a:cubicBezTo>
                    <a:pt x="129" y="22"/>
                    <a:pt x="106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 rot="708086">
              <a:off x="7276001" y="1425501"/>
              <a:ext cx="34938" cy="59284"/>
            </a:xfrm>
            <a:custGeom>
              <a:avLst/>
              <a:gdLst/>
              <a:ahLst/>
              <a:cxnLst/>
              <a:rect l="l" t="t" r="r" b="b"/>
              <a:pathLst>
                <a:path w="221" h="375" extrusionOk="0">
                  <a:moveTo>
                    <a:pt x="111" y="0"/>
                  </a:moveTo>
                  <a:cubicBezTo>
                    <a:pt x="93" y="0"/>
                    <a:pt x="75" y="11"/>
                    <a:pt x="64" y="33"/>
                  </a:cubicBezTo>
                  <a:cubicBezTo>
                    <a:pt x="18" y="108"/>
                    <a:pt x="0" y="201"/>
                    <a:pt x="18" y="294"/>
                  </a:cubicBezTo>
                  <a:cubicBezTo>
                    <a:pt x="24" y="340"/>
                    <a:pt x="64" y="375"/>
                    <a:pt x="110" y="375"/>
                  </a:cubicBezTo>
                  <a:cubicBezTo>
                    <a:pt x="163" y="375"/>
                    <a:pt x="203" y="340"/>
                    <a:pt x="209" y="294"/>
                  </a:cubicBezTo>
                  <a:cubicBezTo>
                    <a:pt x="221" y="247"/>
                    <a:pt x="215" y="201"/>
                    <a:pt x="209" y="160"/>
                  </a:cubicBezTo>
                  <a:cubicBezTo>
                    <a:pt x="203" y="114"/>
                    <a:pt x="186" y="68"/>
                    <a:pt x="163" y="33"/>
                  </a:cubicBezTo>
                  <a:cubicBezTo>
                    <a:pt x="151" y="12"/>
                    <a:pt x="13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 rot="708086">
              <a:off x="8199589" y="93562"/>
              <a:ext cx="46952" cy="46478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89" y="0"/>
                  </a:moveTo>
                  <a:cubicBezTo>
                    <a:pt x="42" y="0"/>
                    <a:pt x="1" y="36"/>
                    <a:pt x="1" y="85"/>
                  </a:cubicBezTo>
                  <a:cubicBezTo>
                    <a:pt x="18" y="201"/>
                    <a:pt x="105" y="282"/>
                    <a:pt x="221" y="294"/>
                  </a:cubicBezTo>
                  <a:cubicBezTo>
                    <a:pt x="273" y="282"/>
                    <a:pt x="296" y="247"/>
                    <a:pt x="290" y="184"/>
                  </a:cubicBezTo>
                  <a:cubicBezTo>
                    <a:pt x="256" y="108"/>
                    <a:pt x="192" y="45"/>
                    <a:pt x="116" y="4"/>
                  </a:cubicBezTo>
                  <a:cubicBezTo>
                    <a:pt x="107" y="1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 rot="708086">
              <a:off x="8162354" y="1919085"/>
              <a:ext cx="55173" cy="48534"/>
            </a:xfrm>
            <a:custGeom>
              <a:avLst/>
              <a:gdLst/>
              <a:ahLst/>
              <a:cxnLst/>
              <a:rect l="l" t="t" r="r" b="b"/>
              <a:pathLst>
                <a:path w="349" h="307" extrusionOk="0">
                  <a:moveTo>
                    <a:pt x="165" y="0"/>
                  </a:moveTo>
                  <a:cubicBezTo>
                    <a:pt x="108" y="0"/>
                    <a:pt x="59" y="65"/>
                    <a:pt x="99" y="123"/>
                  </a:cubicBezTo>
                  <a:cubicBezTo>
                    <a:pt x="111" y="141"/>
                    <a:pt x="122" y="158"/>
                    <a:pt x="134" y="181"/>
                  </a:cubicBezTo>
                  <a:cubicBezTo>
                    <a:pt x="128" y="199"/>
                    <a:pt x="111" y="199"/>
                    <a:pt x="93" y="199"/>
                  </a:cubicBezTo>
                  <a:cubicBezTo>
                    <a:pt x="59" y="204"/>
                    <a:pt x="1" y="199"/>
                    <a:pt x="12" y="256"/>
                  </a:cubicBezTo>
                  <a:cubicBezTo>
                    <a:pt x="20" y="297"/>
                    <a:pt x="48" y="306"/>
                    <a:pt x="80" y="306"/>
                  </a:cubicBezTo>
                  <a:cubicBezTo>
                    <a:pt x="94" y="306"/>
                    <a:pt x="108" y="305"/>
                    <a:pt x="122" y="303"/>
                  </a:cubicBezTo>
                  <a:cubicBezTo>
                    <a:pt x="215" y="285"/>
                    <a:pt x="261" y="204"/>
                    <a:pt x="319" y="152"/>
                  </a:cubicBezTo>
                  <a:cubicBezTo>
                    <a:pt x="348" y="129"/>
                    <a:pt x="331" y="94"/>
                    <a:pt x="302" y="71"/>
                  </a:cubicBezTo>
                  <a:cubicBezTo>
                    <a:pt x="273" y="54"/>
                    <a:pt x="244" y="36"/>
                    <a:pt x="215" y="19"/>
                  </a:cubicBezTo>
                  <a:cubicBezTo>
                    <a:pt x="199" y="6"/>
                    <a:pt x="18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 rot="708086">
              <a:off x="8859837" y="2564031"/>
              <a:ext cx="50430" cy="35570"/>
            </a:xfrm>
            <a:custGeom>
              <a:avLst/>
              <a:gdLst/>
              <a:ahLst/>
              <a:cxnLst/>
              <a:rect l="l" t="t" r="r" b="b"/>
              <a:pathLst>
                <a:path w="319" h="225" extrusionOk="0">
                  <a:moveTo>
                    <a:pt x="128" y="0"/>
                  </a:moveTo>
                  <a:cubicBezTo>
                    <a:pt x="64" y="0"/>
                    <a:pt x="18" y="23"/>
                    <a:pt x="6" y="87"/>
                  </a:cubicBezTo>
                  <a:cubicBezTo>
                    <a:pt x="0" y="145"/>
                    <a:pt x="35" y="203"/>
                    <a:pt x="93" y="215"/>
                  </a:cubicBezTo>
                  <a:cubicBezTo>
                    <a:pt x="117" y="221"/>
                    <a:pt x="141" y="224"/>
                    <a:pt x="164" y="224"/>
                  </a:cubicBezTo>
                  <a:cubicBezTo>
                    <a:pt x="204" y="224"/>
                    <a:pt x="242" y="215"/>
                    <a:pt x="278" y="197"/>
                  </a:cubicBezTo>
                  <a:cubicBezTo>
                    <a:pt x="290" y="191"/>
                    <a:pt x="301" y="180"/>
                    <a:pt x="301" y="168"/>
                  </a:cubicBezTo>
                  <a:cubicBezTo>
                    <a:pt x="319" y="35"/>
                    <a:pt x="313" y="23"/>
                    <a:pt x="197" y="12"/>
                  </a:cubicBezTo>
                  <a:cubicBezTo>
                    <a:pt x="174" y="6"/>
                    <a:pt x="151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 rot="708086">
              <a:off x="9002172" y="795542"/>
              <a:ext cx="47743" cy="42526"/>
            </a:xfrm>
            <a:custGeom>
              <a:avLst/>
              <a:gdLst/>
              <a:ahLst/>
              <a:cxnLst/>
              <a:rect l="l" t="t" r="r" b="b"/>
              <a:pathLst>
                <a:path w="302" h="269" extrusionOk="0">
                  <a:moveTo>
                    <a:pt x="180" y="0"/>
                  </a:moveTo>
                  <a:cubicBezTo>
                    <a:pt x="171" y="0"/>
                    <a:pt x="161" y="2"/>
                    <a:pt x="151" y="4"/>
                  </a:cubicBezTo>
                  <a:cubicBezTo>
                    <a:pt x="64" y="16"/>
                    <a:pt x="0" y="103"/>
                    <a:pt x="18" y="189"/>
                  </a:cubicBezTo>
                  <a:cubicBezTo>
                    <a:pt x="32" y="246"/>
                    <a:pt x="61" y="268"/>
                    <a:pt x="115" y="268"/>
                  </a:cubicBezTo>
                  <a:cubicBezTo>
                    <a:pt x="128" y="268"/>
                    <a:pt x="141" y="267"/>
                    <a:pt x="157" y="265"/>
                  </a:cubicBezTo>
                  <a:cubicBezTo>
                    <a:pt x="238" y="253"/>
                    <a:pt x="301" y="184"/>
                    <a:pt x="296" y="97"/>
                  </a:cubicBezTo>
                  <a:cubicBezTo>
                    <a:pt x="286" y="42"/>
                    <a:pt x="238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 rot="708086">
              <a:off x="7280374" y="1245644"/>
              <a:ext cx="43158" cy="47743"/>
            </a:xfrm>
            <a:custGeom>
              <a:avLst/>
              <a:gdLst/>
              <a:ahLst/>
              <a:cxnLst/>
              <a:rect l="l" t="t" r="r" b="b"/>
              <a:pathLst>
                <a:path w="273" h="302" extrusionOk="0">
                  <a:moveTo>
                    <a:pt x="71" y="0"/>
                  </a:moveTo>
                  <a:cubicBezTo>
                    <a:pt x="56" y="0"/>
                    <a:pt x="42" y="6"/>
                    <a:pt x="29" y="22"/>
                  </a:cubicBezTo>
                  <a:cubicBezTo>
                    <a:pt x="6" y="45"/>
                    <a:pt x="0" y="85"/>
                    <a:pt x="18" y="114"/>
                  </a:cubicBezTo>
                  <a:cubicBezTo>
                    <a:pt x="53" y="190"/>
                    <a:pt x="116" y="253"/>
                    <a:pt x="192" y="294"/>
                  </a:cubicBezTo>
                  <a:cubicBezTo>
                    <a:pt x="201" y="299"/>
                    <a:pt x="211" y="302"/>
                    <a:pt x="219" y="302"/>
                  </a:cubicBezTo>
                  <a:cubicBezTo>
                    <a:pt x="247" y="302"/>
                    <a:pt x="268" y="276"/>
                    <a:pt x="273" y="236"/>
                  </a:cubicBezTo>
                  <a:cubicBezTo>
                    <a:pt x="273" y="213"/>
                    <a:pt x="273" y="190"/>
                    <a:pt x="267" y="166"/>
                  </a:cubicBezTo>
                  <a:cubicBezTo>
                    <a:pt x="267" y="62"/>
                    <a:pt x="192" y="33"/>
                    <a:pt x="110" y="10"/>
                  </a:cubicBezTo>
                  <a:cubicBezTo>
                    <a:pt x="97" y="5"/>
                    <a:pt x="84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 rot="708086">
              <a:off x="9422141" y="541414"/>
              <a:ext cx="39680" cy="48534"/>
            </a:xfrm>
            <a:custGeom>
              <a:avLst/>
              <a:gdLst/>
              <a:ahLst/>
              <a:cxnLst/>
              <a:rect l="l" t="t" r="r" b="b"/>
              <a:pathLst>
                <a:path w="251" h="307" extrusionOk="0">
                  <a:moveTo>
                    <a:pt x="156" y="1"/>
                  </a:moveTo>
                  <a:cubicBezTo>
                    <a:pt x="152" y="1"/>
                    <a:pt x="149" y="1"/>
                    <a:pt x="146" y="2"/>
                  </a:cubicBezTo>
                  <a:cubicBezTo>
                    <a:pt x="76" y="13"/>
                    <a:pt x="53" y="71"/>
                    <a:pt x="24" y="129"/>
                  </a:cubicBezTo>
                  <a:cubicBezTo>
                    <a:pt x="1" y="175"/>
                    <a:pt x="7" y="227"/>
                    <a:pt x="42" y="268"/>
                  </a:cubicBezTo>
                  <a:cubicBezTo>
                    <a:pt x="64" y="293"/>
                    <a:pt x="95" y="306"/>
                    <a:pt x="125" y="306"/>
                  </a:cubicBezTo>
                  <a:cubicBezTo>
                    <a:pt x="157" y="306"/>
                    <a:pt x="189" y="292"/>
                    <a:pt x="210" y="262"/>
                  </a:cubicBezTo>
                  <a:cubicBezTo>
                    <a:pt x="239" y="216"/>
                    <a:pt x="250" y="158"/>
                    <a:pt x="244" y="106"/>
                  </a:cubicBezTo>
                  <a:cubicBezTo>
                    <a:pt x="239" y="41"/>
                    <a:pt x="203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 rot="708086">
              <a:off x="7549837" y="1119752"/>
              <a:ext cx="40471" cy="57387"/>
            </a:xfrm>
            <a:custGeom>
              <a:avLst/>
              <a:gdLst/>
              <a:ahLst/>
              <a:cxnLst/>
              <a:rect l="l" t="t" r="r" b="b"/>
              <a:pathLst>
                <a:path w="256" h="363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70" y="1"/>
                    <a:pt x="35" y="54"/>
                    <a:pt x="53" y="106"/>
                  </a:cubicBezTo>
                  <a:cubicBezTo>
                    <a:pt x="64" y="152"/>
                    <a:pt x="58" y="193"/>
                    <a:pt x="35" y="233"/>
                  </a:cubicBezTo>
                  <a:cubicBezTo>
                    <a:pt x="0" y="280"/>
                    <a:pt x="29" y="343"/>
                    <a:pt x="82" y="355"/>
                  </a:cubicBezTo>
                  <a:cubicBezTo>
                    <a:pt x="94" y="360"/>
                    <a:pt x="106" y="362"/>
                    <a:pt x="116" y="362"/>
                  </a:cubicBezTo>
                  <a:cubicBezTo>
                    <a:pt x="155" y="362"/>
                    <a:pt x="180" y="331"/>
                    <a:pt x="180" y="285"/>
                  </a:cubicBezTo>
                  <a:cubicBezTo>
                    <a:pt x="180" y="245"/>
                    <a:pt x="197" y="204"/>
                    <a:pt x="226" y="181"/>
                  </a:cubicBezTo>
                  <a:cubicBezTo>
                    <a:pt x="255" y="158"/>
                    <a:pt x="255" y="129"/>
                    <a:pt x="244" y="88"/>
                  </a:cubicBezTo>
                  <a:cubicBezTo>
                    <a:pt x="233" y="35"/>
                    <a:pt x="187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 rot="708086">
              <a:off x="8301068" y="3310129"/>
              <a:ext cx="54225" cy="41419"/>
            </a:xfrm>
            <a:custGeom>
              <a:avLst/>
              <a:gdLst/>
              <a:ahLst/>
              <a:cxnLst/>
              <a:rect l="l" t="t" r="r" b="b"/>
              <a:pathLst>
                <a:path w="343" h="262" extrusionOk="0">
                  <a:moveTo>
                    <a:pt x="305" y="0"/>
                  </a:moveTo>
                  <a:cubicBezTo>
                    <a:pt x="292" y="0"/>
                    <a:pt x="274" y="7"/>
                    <a:pt x="250" y="18"/>
                  </a:cubicBezTo>
                  <a:cubicBezTo>
                    <a:pt x="216" y="37"/>
                    <a:pt x="186" y="68"/>
                    <a:pt x="144" y="68"/>
                  </a:cubicBezTo>
                  <a:cubicBezTo>
                    <a:pt x="135" y="68"/>
                    <a:pt x="126" y="67"/>
                    <a:pt x="117" y="64"/>
                  </a:cubicBezTo>
                  <a:cubicBezTo>
                    <a:pt x="104" y="59"/>
                    <a:pt x="91" y="57"/>
                    <a:pt x="79" y="57"/>
                  </a:cubicBezTo>
                  <a:cubicBezTo>
                    <a:pt x="47" y="57"/>
                    <a:pt x="21" y="74"/>
                    <a:pt x="12" y="116"/>
                  </a:cubicBezTo>
                  <a:cubicBezTo>
                    <a:pt x="1" y="168"/>
                    <a:pt x="24" y="221"/>
                    <a:pt x="70" y="244"/>
                  </a:cubicBezTo>
                  <a:cubicBezTo>
                    <a:pt x="99" y="255"/>
                    <a:pt x="130" y="261"/>
                    <a:pt x="160" y="261"/>
                  </a:cubicBezTo>
                  <a:cubicBezTo>
                    <a:pt x="190" y="261"/>
                    <a:pt x="221" y="255"/>
                    <a:pt x="250" y="244"/>
                  </a:cubicBezTo>
                  <a:cubicBezTo>
                    <a:pt x="267" y="192"/>
                    <a:pt x="302" y="139"/>
                    <a:pt x="343" y="99"/>
                  </a:cubicBezTo>
                  <a:cubicBezTo>
                    <a:pt x="339" y="28"/>
                    <a:pt x="332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 rot="708086">
              <a:off x="8780762" y="848971"/>
              <a:ext cx="56122" cy="39997"/>
            </a:xfrm>
            <a:custGeom>
              <a:avLst/>
              <a:gdLst/>
              <a:ahLst/>
              <a:cxnLst/>
              <a:rect l="l" t="t" r="r" b="b"/>
              <a:pathLst>
                <a:path w="355" h="253" extrusionOk="0">
                  <a:moveTo>
                    <a:pt x="267" y="0"/>
                  </a:moveTo>
                  <a:cubicBezTo>
                    <a:pt x="192" y="0"/>
                    <a:pt x="122" y="41"/>
                    <a:pt x="41" y="41"/>
                  </a:cubicBezTo>
                  <a:cubicBezTo>
                    <a:pt x="35" y="41"/>
                    <a:pt x="30" y="53"/>
                    <a:pt x="24" y="58"/>
                  </a:cubicBezTo>
                  <a:cubicBezTo>
                    <a:pt x="1" y="105"/>
                    <a:pt x="30" y="145"/>
                    <a:pt x="59" y="180"/>
                  </a:cubicBezTo>
                  <a:cubicBezTo>
                    <a:pt x="89" y="210"/>
                    <a:pt x="110" y="253"/>
                    <a:pt x="160" y="253"/>
                  </a:cubicBezTo>
                  <a:cubicBezTo>
                    <a:pt x="168" y="253"/>
                    <a:pt x="177" y="252"/>
                    <a:pt x="186" y="250"/>
                  </a:cubicBezTo>
                  <a:cubicBezTo>
                    <a:pt x="215" y="209"/>
                    <a:pt x="267" y="209"/>
                    <a:pt x="308" y="174"/>
                  </a:cubicBezTo>
                  <a:cubicBezTo>
                    <a:pt x="354" y="122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 rot="708086">
              <a:off x="8757535" y="344724"/>
              <a:ext cx="47901" cy="42526"/>
            </a:xfrm>
            <a:custGeom>
              <a:avLst/>
              <a:gdLst/>
              <a:ahLst/>
              <a:cxnLst/>
              <a:rect l="l" t="t" r="r" b="b"/>
              <a:pathLst>
                <a:path w="303" h="269" extrusionOk="0">
                  <a:moveTo>
                    <a:pt x="182" y="1"/>
                  </a:moveTo>
                  <a:cubicBezTo>
                    <a:pt x="172" y="1"/>
                    <a:pt x="162" y="2"/>
                    <a:pt x="152" y="5"/>
                  </a:cubicBezTo>
                  <a:cubicBezTo>
                    <a:pt x="65" y="23"/>
                    <a:pt x="1" y="104"/>
                    <a:pt x="13" y="191"/>
                  </a:cubicBezTo>
                  <a:cubicBezTo>
                    <a:pt x="22" y="240"/>
                    <a:pt x="66" y="269"/>
                    <a:pt x="115" y="269"/>
                  </a:cubicBezTo>
                  <a:cubicBezTo>
                    <a:pt x="123" y="269"/>
                    <a:pt x="132" y="268"/>
                    <a:pt x="140" y="266"/>
                  </a:cubicBezTo>
                  <a:cubicBezTo>
                    <a:pt x="233" y="243"/>
                    <a:pt x="302" y="150"/>
                    <a:pt x="285" y="81"/>
                  </a:cubicBezTo>
                  <a:cubicBezTo>
                    <a:pt x="270" y="33"/>
                    <a:pt x="229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 rot="708086">
              <a:off x="9077166" y="684901"/>
              <a:ext cx="44107" cy="46478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161" y="0"/>
                  </a:moveTo>
                  <a:cubicBezTo>
                    <a:pt x="154" y="0"/>
                    <a:pt x="147" y="1"/>
                    <a:pt x="140" y="2"/>
                  </a:cubicBezTo>
                  <a:cubicBezTo>
                    <a:pt x="59" y="14"/>
                    <a:pt x="1" y="100"/>
                    <a:pt x="24" y="182"/>
                  </a:cubicBezTo>
                  <a:cubicBezTo>
                    <a:pt x="29" y="245"/>
                    <a:pt x="82" y="293"/>
                    <a:pt x="139" y="293"/>
                  </a:cubicBezTo>
                  <a:cubicBezTo>
                    <a:pt x="145" y="293"/>
                    <a:pt x="151" y="293"/>
                    <a:pt x="157" y="292"/>
                  </a:cubicBezTo>
                  <a:cubicBezTo>
                    <a:pt x="227" y="245"/>
                    <a:pt x="273" y="176"/>
                    <a:pt x="279" y="95"/>
                  </a:cubicBezTo>
                  <a:cubicBezTo>
                    <a:pt x="263" y="38"/>
                    <a:pt x="21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 rot="708086">
              <a:off x="6644629" y="952339"/>
              <a:ext cx="51853" cy="43791"/>
            </a:xfrm>
            <a:custGeom>
              <a:avLst/>
              <a:gdLst/>
              <a:ahLst/>
              <a:cxnLst/>
              <a:rect l="l" t="t" r="r" b="b"/>
              <a:pathLst>
                <a:path w="328" h="277" extrusionOk="0">
                  <a:moveTo>
                    <a:pt x="203" y="1"/>
                  </a:moveTo>
                  <a:cubicBezTo>
                    <a:pt x="185" y="1"/>
                    <a:pt x="166" y="6"/>
                    <a:pt x="148" y="18"/>
                  </a:cubicBezTo>
                  <a:cubicBezTo>
                    <a:pt x="90" y="53"/>
                    <a:pt x="44" y="111"/>
                    <a:pt x="21" y="181"/>
                  </a:cubicBezTo>
                  <a:cubicBezTo>
                    <a:pt x="1" y="235"/>
                    <a:pt x="36" y="277"/>
                    <a:pt x="98" y="277"/>
                  </a:cubicBezTo>
                  <a:cubicBezTo>
                    <a:pt x="108" y="277"/>
                    <a:pt x="119" y="276"/>
                    <a:pt x="131" y="273"/>
                  </a:cubicBezTo>
                  <a:cubicBezTo>
                    <a:pt x="194" y="256"/>
                    <a:pt x="252" y="209"/>
                    <a:pt x="281" y="146"/>
                  </a:cubicBezTo>
                  <a:cubicBezTo>
                    <a:pt x="327" y="77"/>
                    <a:pt x="27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 rot="708086">
              <a:off x="9138834" y="347173"/>
              <a:ext cx="47743" cy="42368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137" y="1"/>
                  </a:moveTo>
                  <a:cubicBezTo>
                    <a:pt x="130" y="1"/>
                    <a:pt x="124" y="1"/>
                    <a:pt x="117" y="2"/>
                  </a:cubicBezTo>
                  <a:cubicBezTo>
                    <a:pt x="47" y="20"/>
                    <a:pt x="1" y="95"/>
                    <a:pt x="24" y="165"/>
                  </a:cubicBezTo>
                  <a:cubicBezTo>
                    <a:pt x="43" y="228"/>
                    <a:pt x="100" y="267"/>
                    <a:pt x="166" y="267"/>
                  </a:cubicBezTo>
                  <a:cubicBezTo>
                    <a:pt x="178" y="267"/>
                    <a:pt x="191" y="266"/>
                    <a:pt x="203" y="263"/>
                  </a:cubicBezTo>
                  <a:cubicBezTo>
                    <a:pt x="261" y="252"/>
                    <a:pt x="302" y="188"/>
                    <a:pt x="279" y="124"/>
                  </a:cubicBezTo>
                  <a:cubicBezTo>
                    <a:pt x="268" y="55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 rot="708086">
              <a:off x="8423854" y="579388"/>
              <a:ext cx="48691" cy="44897"/>
            </a:xfrm>
            <a:custGeom>
              <a:avLst/>
              <a:gdLst/>
              <a:ahLst/>
              <a:cxnLst/>
              <a:rect l="l" t="t" r="r" b="b"/>
              <a:pathLst>
                <a:path w="308" h="284" extrusionOk="0">
                  <a:moveTo>
                    <a:pt x="235" y="1"/>
                  </a:moveTo>
                  <a:cubicBezTo>
                    <a:pt x="223" y="1"/>
                    <a:pt x="211" y="4"/>
                    <a:pt x="198" y="10"/>
                  </a:cubicBezTo>
                  <a:cubicBezTo>
                    <a:pt x="146" y="39"/>
                    <a:pt x="93" y="68"/>
                    <a:pt x="53" y="108"/>
                  </a:cubicBezTo>
                  <a:cubicBezTo>
                    <a:pt x="12" y="137"/>
                    <a:pt x="1" y="190"/>
                    <a:pt x="30" y="230"/>
                  </a:cubicBezTo>
                  <a:cubicBezTo>
                    <a:pt x="47" y="265"/>
                    <a:pt x="80" y="283"/>
                    <a:pt x="118" y="283"/>
                  </a:cubicBezTo>
                  <a:cubicBezTo>
                    <a:pt x="131" y="283"/>
                    <a:pt x="144" y="281"/>
                    <a:pt x="157" y="276"/>
                  </a:cubicBezTo>
                  <a:cubicBezTo>
                    <a:pt x="238" y="253"/>
                    <a:pt x="296" y="178"/>
                    <a:pt x="308" y="91"/>
                  </a:cubicBezTo>
                  <a:cubicBezTo>
                    <a:pt x="308" y="37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 rot="708086">
              <a:off x="9143929" y="2356910"/>
              <a:ext cx="61497" cy="33515"/>
            </a:xfrm>
            <a:custGeom>
              <a:avLst/>
              <a:gdLst/>
              <a:ahLst/>
              <a:cxnLst/>
              <a:rect l="l" t="t" r="r" b="b"/>
              <a:pathLst>
                <a:path w="389" h="212" extrusionOk="0">
                  <a:moveTo>
                    <a:pt x="321" y="0"/>
                  </a:moveTo>
                  <a:cubicBezTo>
                    <a:pt x="313" y="0"/>
                    <a:pt x="304" y="2"/>
                    <a:pt x="296" y="6"/>
                  </a:cubicBezTo>
                  <a:cubicBezTo>
                    <a:pt x="270" y="25"/>
                    <a:pt x="239" y="34"/>
                    <a:pt x="209" y="34"/>
                  </a:cubicBezTo>
                  <a:cubicBezTo>
                    <a:pt x="184" y="34"/>
                    <a:pt x="160" y="28"/>
                    <a:pt x="139" y="18"/>
                  </a:cubicBezTo>
                  <a:cubicBezTo>
                    <a:pt x="127" y="12"/>
                    <a:pt x="113" y="10"/>
                    <a:pt x="101" y="10"/>
                  </a:cubicBezTo>
                  <a:cubicBezTo>
                    <a:pt x="72" y="10"/>
                    <a:pt x="45" y="23"/>
                    <a:pt x="29" y="47"/>
                  </a:cubicBezTo>
                  <a:cubicBezTo>
                    <a:pt x="6" y="81"/>
                    <a:pt x="0" y="122"/>
                    <a:pt x="23" y="157"/>
                  </a:cubicBezTo>
                  <a:cubicBezTo>
                    <a:pt x="42" y="190"/>
                    <a:pt x="81" y="212"/>
                    <a:pt x="117" y="212"/>
                  </a:cubicBezTo>
                  <a:cubicBezTo>
                    <a:pt x="125" y="212"/>
                    <a:pt x="132" y="211"/>
                    <a:pt x="139" y="209"/>
                  </a:cubicBezTo>
                  <a:cubicBezTo>
                    <a:pt x="168" y="203"/>
                    <a:pt x="191" y="191"/>
                    <a:pt x="214" y="180"/>
                  </a:cubicBezTo>
                  <a:cubicBezTo>
                    <a:pt x="255" y="168"/>
                    <a:pt x="330" y="174"/>
                    <a:pt x="359" y="105"/>
                  </a:cubicBezTo>
                  <a:cubicBezTo>
                    <a:pt x="377" y="76"/>
                    <a:pt x="388" y="47"/>
                    <a:pt x="359" y="18"/>
                  </a:cubicBezTo>
                  <a:cubicBezTo>
                    <a:pt x="352" y="6"/>
                    <a:pt x="337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 rot="708086">
              <a:off x="9289035" y="688128"/>
              <a:ext cx="44107" cy="44897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5" y="0"/>
                  </a:moveTo>
                  <a:cubicBezTo>
                    <a:pt x="112" y="0"/>
                    <a:pt x="99" y="2"/>
                    <a:pt x="88" y="7"/>
                  </a:cubicBezTo>
                  <a:cubicBezTo>
                    <a:pt x="30" y="24"/>
                    <a:pt x="1" y="82"/>
                    <a:pt x="12" y="140"/>
                  </a:cubicBezTo>
                  <a:cubicBezTo>
                    <a:pt x="18" y="175"/>
                    <a:pt x="30" y="215"/>
                    <a:pt x="41" y="256"/>
                  </a:cubicBezTo>
                  <a:lnTo>
                    <a:pt x="41" y="250"/>
                  </a:lnTo>
                  <a:cubicBezTo>
                    <a:pt x="80" y="263"/>
                    <a:pt x="121" y="283"/>
                    <a:pt x="160" y="283"/>
                  </a:cubicBezTo>
                  <a:cubicBezTo>
                    <a:pt x="190" y="283"/>
                    <a:pt x="219" y="271"/>
                    <a:pt x="244" y="233"/>
                  </a:cubicBezTo>
                  <a:cubicBezTo>
                    <a:pt x="279" y="175"/>
                    <a:pt x="267" y="100"/>
                    <a:pt x="215" y="53"/>
                  </a:cubicBezTo>
                  <a:cubicBezTo>
                    <a:pt x="198" y="19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 rot="708086">
              <a:off x="8686682" y="196788"/>
              <a:ext cx="40471" cy="49640"/>
            </a:xfrm>
            <a:custGeom>
              <a:avLst/>
              <a:gdLst/>
              <a:ahLst/>
              <a:cxnLst/>
              <a:rect l="l" t="t" r="r" b="b"/>
              <a:pathLst>
                <a:path w="256" h="314" extrusionOk="0">
                  <a:moveTo>
                    <a:pt x="146" y="0"/>
                  </a:moveTo>
                  <a:cubicBezTo>
                    <a:pt x="115" y="0"/>
                    <a:pt x="84" y="13"/>
                    <a:pt x="64" y="37"/>
                  </a:cubicBezTo>
                  <a:cubicBezTo>
                    <a:pt x="23" y="90"/>
                    <a:pt x="0" y="153"/>
                    <a:pt x="12" y="217"/>
                  </a:cubicBezTo>
                  <a:cubicBezTo>
                    <a:pt x="18" y="258"/>
                    <a:pt x="29" y="298"/>
                    <a:pt x="70" y="310"/>
                  </a:cubicBezTo>
                  <a:cubicBezTo>
                    <a:pt x="78" y="312"/>
                    <a:pt x="87" y="313"/>
                    <a:pt x="95" y="313"/>
                  </a:cubicBezTo>
                  <a:cubicBezTo>
                    <a:pt x="126" y="313"/>
                    <a:pt x="156" y="297"/>
                    <a:pt x="174" y="269"/>
                  </a:cubicBezTo>
                  <a:cubicBezTo>
                    <a:pt x="209" y="229"/>
                    <a:pt x="232" y="176"/>
                    <a:pt x="244" y="124"/>
                  </a:cubicBezTo>
                  <a:cubicBezTo>
                    <a:pt x="255" y="78"/>
                    <a:pt x="232" y="32"/>
                    <a:pt x="186" y="8"/>
                  </a:cubicBezTo>
                  <a:cubicBezTo>
                    <a:pt x="173" y="3"/>
                    <a:pt x="159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 rot="708086">
              <a:off x="7734310" y="175695"/>
              <a:ext cx="57861" cy="37783"/>
            </a:xfrm>
            <a:custGeom>
              <a:avLst/>
              <a:gdLst/>
              <a:ahLst/>
              <a:cxnLst/>
              <a:rect l="l" t="t" r="r" b="b"/>
              <a:pathLst>
                <a:path w="366" h="239" extrusionOk="0">
                  <a:moveTo>
                    <a:pt x="279" y="1"/>
                  </a:moveTo>
                  <a:cubicBezTo>
                    <a:pt x="180" y="7"/>
                    <a:pt x="93" y="53"/>
                    <a:pt x="30" y="128"/>
                  </a:cubicBezTo>
                  <a:cubicBezTo>
                    <a:pt x="1" y="175"/>
                    <a:pt x="30" y="238"/>
                    <a:pt x="88" y="238"/>
                  </a:cubicBezTo>
                  <a:lnTo>
                    <a:pt x="151" y="238"/>
                  </a:lnTo>
                  <a:cubicBezTo>
                    <a:pt x="221" y="227"/>
                    <a:pt x="285" y="192"/>
                    <a:pt x="331" y="146"/>
                  </a:cubicBezTo>
                  <a:cubicBezTo>
                    <a:pt x="360" y="122"/>
                    <a:pt x="366" y="82"/>
                    <a:pt x="348" y="47"/>
                  </a:cubicBezTo>
                  <a:cubicBezTo>
                    <a:pt x="337" y="24"/>
                    <a:pt x="308" y="7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 rot="708086">
              <a:off x="9144483" y="441284"/>
              <a:ext cx="46794" cy="42684"/>
            </a:xfrm>
            <a:custGeom>
              <a:avLst/>
              <a:gdLst/>
              <a:ahLst/>
              <a:cxnLst/>
              <a:rect l="l" t="t" r="r" b="b"/>
              <a:pathLst>
                <a:path w="296" h="270" extrusionOk="0">
                  <a:moveTo>
                    <a:pt x="116" y="0"/>
                  </a:moveTo>
                  <a:cubicBezTo>
                    <a:pt x="46" y="12"/>
                    <a:pt x="0" y="75"/>
                    <a:pt x="12" y="145"/>
                  </a:cubicBezTo>
                  <a:cubicBezTo>
                    <a:pt x="27" y="216"/>
                    <a:pt x="87" y="270"/>
                    <a:pt x="160" y="270"/>
                  </a:cubicBezTo>
                  <a:cubicBezTo>
                    <a:pt x="171" y="270"/>
                    <a:pt x="181" y="269"/>
                    <a:pt x="191" y="267"/>
                  </a:cubicBezTo>
                  <a:cubicBezTo>
                    <a:pt x="249" y="261"/>
                    <a:pt x="296" y="203"/>
                    <a:pt x="290" y="139"/>
                  </a:cubicBezTo>
                  <a:cubicBezTo>
                    <a:pt x="272" y="58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 rot="708086">
              <a:off x="8265986" y="788101"/>
              <a:ext cx="43316" cy="45056"/>
            </a:xfrm>
            <a:custGeom>
              <a:avLst/>
              <a:gdLst/>
              <a:ahLst/>
              <a:cxnLst/>
              <a:rect l="l" t="t" r="r" b="b"/>
              <a:pathLst>
                <a:path w="274" h="285" extrusionOk="0">
                  <a:moveTo>
                    <a:pt x="167" y="1"/>
                  </a:moveTo>
                  <a:cubicBezTo>
                    <a:pt x="158" y="1"/>
                    <a:pt x="149" y="2"/>
                    <a:pt x="140" y="5"/>
                  </a:cubicBezTo>
                  <a:cubicBezTo>
                    <a:pt x="53" y="28"/>
                    <a:pt x="1" y="109"/>
                    <a:pt x="13" y="196"/>
                  </a:cubicBezTo>
                  <a:cubicBezTo>
                    <a:pt x="23" y="251"/>
                    <a:pt x="68" y="285"/>
                    <a:pt x="122" y="285"/>
                  </a:cubicBezTo>
                  <a:cubicBezTo>
                    <a:pt x="130" y="285"/>
                    <a:pt x="138" y="284"/>
                    <a:pt x="146" y="283"/>
                  </a:cubicBezTo>
                  <a:cubicBezTo>
                    <a:pt x="227" y="248"/>
                    <a:pt x="273" y="167"/>
                    <a:pt x="267" y="80"/>
                  </a:cubicBezTo>
                  <a:cubicBezTo>
                    <a:pt x="253" y="36"/>
                    <a:pt x="214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 rot="708086">
              <a:off x="8647532" y="94731"/>
              <a:ext cx="49640" cy="46636"/>
            </a:xfrm>
            <a:custGeom>
              <a:avLst/>
              <a:gdLst/>
              <a:ahLst/>
              <a:cxnLst/>
              <a:rect l="l" t="t" r="r" b="b"/>
              <a:pathLst>
                <a:path w="314" h="295" extrusionOk="0">
                  <a:moveTo>
                    <a:pt x="115" y="0"/>
                  </a:moveTo>
                  <a:cubicBezTo>
                    <a:pt x="97" y="0"/>
                    <a:pt x="79" y="5"/>
                    <a:pt x="64" y="16"/>
                  </a:cubicBezTo>
                  <a:cubicBezTo>
                    <a:pt x="18" y="45"/>
                    <a:pt x="1" y="103"/>
                    <a:pt x="18" y="149"/>
                  </a:cubicBezTo>
                  <a:cubicBezTo>
                    <a:pt x="41" y="236"/>
                    <a:pt x="117" y="294"/>
                    <a:pt x="209" y="294"/>
                  </a:cubicBezTo>
                  <a:cubicBezTo>
                    <a:pt x="279" y="288"/>
                    <a:pt x="314" y="236"/>
                    <a:pt x="279" y="173"/>
                  </a:cubicBezTo>
                  <a:cubicBezTo>
                    <a:pt x="256" y="126"/>
                    <a:pt x="227" y="86"/>
                    <a:pt x="192" y="45"/>
                  </a:cubicBezTo>
                  <a:cubicBezTo>
                    <a:pt x="177" y="16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 rot="708086">
              <a:off x="8700868" y="143239"/>
              <a:ext cx="42368" cy="47427"/>
            </a:xfrm>
            <a:custGeom>
              <a:avLst/>
              <a:gdLst/>
              <a:ahLst/>
              <a:cxnLst/>
              <a:rect l="l" t="t" r="r" b="b"/>
              <a:pathLst>
                <a:path w="268" h="300" extrusionOk="0">
                  <a:moveTo>
                    <a:pt x="140" y="0"/>
                  </a:moveTo>
                  <a:cubicBezTo>
                    <a:pt x="94" y="0"/>
                    <a:pt x="51" y="27"/>
                    <a:pt x="30" y="70"/>
                  </a:cubicBezTo>
                  <a:cubicBezTo>
                    <a:pt x="12" y="99"/>
                    <a:pt x="1" y="134"/>
                    <a:pt x="1" y="168"/>
                  </a:cubicBezTo>
                  <a:cubicBezTo>
                    <a:pt x="6" y="232"/>
                    <a:pt x="24" y="278"/>
                    <a:pt x="70" y="296"/>
                  </a:cubicBezTo>
                  <a:cubicBezTo>
                    <a:pt x="79" y="298"/>
                    <a:pt x="87" y="299"/>
                    <a:pt x="95" y="299"/>
                  </a:cubicBezTo>
                  <a:cubicBezTo>
                    <a:pt x="127" y="299"/>
                    <a:pt x="156" y="283"/>
                    <a:pt x="174" y="255"/>
                  </a:cubicBezTo>
                  <a:cubicBezTo>
                    <a:pt x="198" y="232"/>
                    <a:pt x="215" y="209"/>
                    <a:pt x="232" y="180"/>
                  </a:cubicBezTo>
                  <a:cubicBezTo>
                    <a:pt x="267" y="122"/>
                    <a:pt x="250" y="47"/>
                    <a:pt x="192" y="12"/>
                  </a:cubicBezTo>
                  <a:cubicBezTo>
                    <a:pt x="175" y="4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 rot="708086">
              <a:off x="9132300" y="2414165"/>
              <a:ext cx="33989" cy="53750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107" y="0"/>
                  </a:moveTo>
                  <a:cubicBezTo>
                    <a:pt x="101" y="0"/>
                    <a:pt x="94" y="1"/>
                    <a:pt x="87" y="2"/>
                  </a:cubicBezTo>
                  <a:cubicBezTo>
                    <a:pt x="18" y="14"/>
                    <a:pt x="0" y="60"/>
                    <a:pt x="18" y="124"/>
                  </a:cubicBezTo>
                  <a:cubicBezTo>
                    <a:pt x="24" y="153"/>
                    <a:pt x="29" y="176"/>
                    <a:pt x="41" y="199"/>
                  </a:cubicBezTo>
                  <a:lnTo>
                    <a:pt x="29" y="199"/>
                  </a:lnTo>
                  <a:cubicBezTo>
                    <a:pt x="29" y="223"/>
                    <a:pt x="35" y="246"/>
                    <a:pt x="41" y="269"/>
                  </a:cubicBezTo>
                  <a:cubicBezTo>
                    <a:pt x="47" y="304"/>
                    <a:pt x="76" y="333"/>
                    <a:pt x="111" y="338"/>
                  </a:cubicBezTo>
                  <a:cubicBezTo>
                    <a:pt x="114" y="339"/>
                    <a:pt x="117" y="339"/>
                    <a:pt x="121" y="339"/>
                  </a:cubicBezTo>
                  <a:cubicBezTo>
                    <a:pt x="156" y="339"/>
                    <a:pt x="181" y="312"/>
                    <a:pt x="192" y="281"/>
                  </a:cubicBezTo>
                  <a:cubicBezTo>
                    <a:pt x="215" y="223"/>
                    <a:pt x="215" y="153"/>
                    <a:pt x="203" y="89"/>
                  </a:cubicBezTo>
                  <a:cubicBezTo>
                    <a:pt x="203" y="38"/>
                    <a:pt x="158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 rot="708086">
              <a:off x="8773131" y="1707194"/>
              <a:ext cx="53276" cy="34938"/>
            </a:xfrm>
            <a:custGeom>
              <a:avLst/>
              <a:gdLst/>
              <a:ahLst/>
              <a:cxnLst/>
              <a:rect l="l" t="t" r="r" b="b"/>
              <a:pathLst>
                <a:path w="337" h="221" extrusionOk="0">
                  <a:moveTo>
                    <a:pt x="107" y="0"/>
                  </a:moveTo>
                  <a:cubicBezTo>
                    <a:pt x="59" y="0"/>
                    <a:pt x="17" y="37"/>
                    <a:pt x="12" y="85"/>
                  </a:cubicBezTo>
                  <a:cubicBezTo>
                    <a:pt x="1" y="143"/>
                    <a:pt x="36" y="201"/>
                    <a:pt x="94" y="207"/>
                  </a:cubicBezTo>
                  <a:cubicBezTo>
                    <a:pt x="114" y="216"/>
                    <a:pt x="136" y="220"/>
                    <a:pt x="157" y="220"/>
                  </a:cubicBezTo>
                  <a:cubicBezTo>
                    <a:pt x="179" y="220"/>
                    <a:pt x="201" y="216"/>
                    <a:pt x="221" y="207"/>
                  </a:cubicBezTo>
                  <a:cubicBezTo>
                    <a:pt x="238" y="201"/>
                    <a:pt x="262" y="190"/>
                    <a:pt x="285" y="178"/>
                  </a:cubicBezTo>
                  <a:cubicBezTo>
                    <a:pt x="319" y="161"/>
                    <a:pt x="337" y="120"/>
                    <a:pt x="331" y="80"/>
                  </a:cubicBezTo>
                  <a:cubicBezTo>
                    <a:pt x="319" y="39"/>
                    <a:pt x="291" y="33"/>
                    <a:pt x="250" y="27"/>
                  </a:cubicBezTo>
                  <a:cubicBezTo>
                    <a:pt x="209" y="22"/>
                    <a:pt x="175" y="4"/>
                    <a:pt x="134" y="4"/>
                  </a:cubicBezTo>
                  <a:cubicBezTo>
                    <a:pt x="125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 rot="708086">
              <a:off x="8035225" y="651138"/>
              <a:ext cx="47269" cy="43949"/>
            </a:xfrm>
            <a:custGeom>
              <a:avLst/>
              <a:gdLst/>
              <a:ahLst/>
              <a:cxnLst/>
              <a:rect l="l" t="t" r="r" b="b"/>
              <a:pathLst>
                <a:path w="299" h="278" extrusionOk="0">
                  <a:moveTo>
                    <a:pt x="241" y="0"/>
                  </a:moveTo>
                  <a:cubicBezTo>
                    <a:pt x="148" y="0"/>
                    <a:pt x="55" y="53"/>
                    <a:pt x="21" y="145"/>
                  </a:cubicBezTo>
                  <a:cubicBezTo>
                    <a:pt x="0" y="216"/>
                    <a:pt x="54" y="277"/>
                    <a:pt x="122" y="277"/>
                  </a:cubicBezTo>
                  <a:cubicBezTo>
                    <a:pt x="132" y="277"/>
                    <a:pt x="143" y="276"/>
                    <a:pt x="154" y="273"/>
                  </a:cubicBezTo>
                  <a:cubicBezTo>
                    <a:pt x="223" y="226"/>
                    <a:pt x="275" y="151"/>
                    <a:pt x="299" y="70"/>
                  </a:cubicBezTo>
                  <a:cubicBezTo>
                    <a:pt x="287" y="29"/>
                    <a:pt x="275" y="12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 rot="708086">
              <a:off x="9031397" y="2478183"/>
              <a:ext cx="45846" cy="42526"/>
            </a:xfrm>
            <a:custGeom>
              <a:avLst/>
              <a:gdLst/>
              <a:ahLst/>
              <a:cxnLst/>
              <a:rect l="l" t="t" r="r" b="b"/>
              <a:pathLst>
                <a:path w="290" h="269" extrusionOk="0">
                  <a:moveTo>
                    <a:pt x="205" y="1"/>
                  </a:moveTo>
                  <a:cubicBezTo>
                    <a:pt x="189" y="1"/>
                    <a:pt x="171" y="4"/>
                    <a:pt x="151" y="10"/>
                  </a:cubicBezTo>
                  <a:cubicBezTo>
                    <a:pt x="52" y="33"/>
                    <a:pt x="0" y="97"/>
                    <a:pt x="17" y="178"/>
                  </a:cubicBezTo>
                  <a:cubicBezTo>
                    <a:pt x="22" y="227"/>
                    <a:pt x="70" y="268"/>
                    <a:pt x="123" y="268"/>
                  </a:cubicBezTo>
                  <a:cubicBezTo>
                    <a:pt x="132" y="268"/>
                    <a:pt x="141" y="267"/>
                    <a:pt x="151" y="265"/>
                  </a:cubicBezTo>
                  <a:cubicBezTo>
                    <a:pt x="232" y="247"/>
                    <a:pt x="290" y="166"/>
                    <a:pt x="290" y="79"/>
                  </a:cubicBezTo>
                  <a:cubicBezTo>
                    <a:pt x="281" y="27"/>
                    <a:pt x="253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 rot="708086">
              <a:off x="8652542" y="1172359"/>
              <a:ext cx="45055" cy="45846"/>
            </a:xfrm>
            <a:custGeom>
              <a:avLst/>
              <a:gdLst/>
              <a:ahLst/>
              <a:cxnLst/>
              <a:rect l="l" t="t" r="r" b="b"/>
              <a:pathLst>
                <a:path w="285" h="290" extrusionOk="0">
                  <a:moveTo>
                    <a:pt x="194" y="1"/>
                  </a:moveTo>
                  <a:cubicBezTo>
                    <a:pt x="186" y="1"/>
                    <a:pt x="178" y="2"/>
                    <a:pt x="169" y="4"/>
                  </a:cubicBezTo>
                  <a:cubicBezTo>
                    <a:pt x="41" y="27"/>
                    <a:pt x="1" y="85"/>
                    <a:pt x="18" y="160"/>
                  </a:cubicBezTo>
                  <a:cubicBezTo>
                    <a:pt x="34" y="234"/>
                    <a:pt x="94" y="289"/>
                    <a:pt x="148" y="289"/>
                  </a:cubicBezTo>
                  <a:cubicBezTo>
                    <a:pt x="153" y="289"/>
                    <a:pt x="158" y="289"/>
                    <a:pt x="163" y="288"/>
                  </a:cubicBezTo>
                  <a:cubicBezTo>
                    <a:pt x="238" y="259"/>
                    <a:pt x="285" y="178"/>
                    <a:pt x="267" y="96"/>
                  </a:cubicBezTo>
                  <a:cubicBezTo>
                    <a:pt x="252" y="55"/>
                    <a:pt x="25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 rot="708086">
              <a:off x="7877961" y="2580876"/>
              <a:ext cx="52169" cy="41578"/>
            </a:xfrm>
            <a:custGeom>
              <a:avLst/>
              <a:gdLst/>
              <a:ahLst/>
              <a:cxnLst/>
              <a:rect l="l" t="t" r="r" b="b"/>
              <a:pathLst>
                <a:path w="330" h="263" extrusionOk="0">
                  <a:moveTo>
                    <a:pt x="269" y="0"/>
                  </a:moveTo>
                  <a:cubicBezTo>
                    <a:pt x="261" y="0"/>
                    <a:pt x="252" y="2"/>
                    <a:pt x="243" y="6"/>
                  </a:cubicBezTo>
                  <a:cubicBezTo>
                    <a:pt x="180" y="35"/>
                    <a:pt x="116" y="70"/>
                    <a:pt x="58" y="110"/>
                  </a:cubicBezTo>
                  <a:cubicBezTo>
                    <a:pt x="0" y="157"/>
                    <a:pt x="23" y="249"/>
                    <a:pt x="99" y="261"/>
                  </a:cubicBezTo>
                  <a:cubicBezTo>
                    <a:pt x="108" y="262"/>
                    <a:pt x="117" y="263"/>
                    <a:pt x="127" y="263"/>
                  </a:cubicBezTo>
                  <a:cubicBezTo>
                    <a:pt x="236" y="263"/>
                    <a:pt x="329" y="170"/>
                    <a:pt x="319" y="58"/>
                  </a:cubicBezTo>
                  <a:cubicBezTo>
                    <a:pt x="314" y="22"/>
                    <a:pt x="29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 rot="708086">
              <a:off x="6924248" y="1223781"/>
              <a:ext cx="43316" cy="51379"/>
            </a:xfrm>
            <a:custGeom>
              <a:avLst/>
              <a:gdLst/>
              <a:ahLst/>
              <a:cxnLst/>
              <a:rect l="l" t="t" r="r" b="b"/>
              <a:pathLst>
                <a:path w="274" h="325" extrusionOk="0">
                  <a:moveTo>
                    <a:pt x="187" y="1"/>
                  </a:moveTo>
                  <a:cubicBezTo>
                    <a:pt x="181" y="1"/>
                    <a:pt x="175" y="2"/>
                    <a:pt x="169" y="4"/>
                  </a:cubicBezTo>
                  <a:cubicBezTo>
                    <a:pt x="70" y="50"/>
                    <a:pt x="7" y="143"/>
                    <a:pt x="1" y="247"/>
                  </a:cubicBezTo>
                  <a:cubicBezTo>
                    <a:pt x="1" y="292"/>
                    <a:pt x="36" y="324"/>
                    <a:pt x="76" y="324"/>
                  </a:cubicBezTo>
                  <a:cubicBezTo>
                    <a:pt x="82" y="324"/>
                    <a:pt x="88" y="324"/>
                    <a:pt x="94" y="322"/>
                  </a:cubicBezTo>
                  <a:cubicBezTo>
                    <a:pt x="175" y="305"/>
                    <a:pt x="273" y="125"/>
                    <a:pt x="250" y="50"/>
                  </a:cubicBezTo>
                  <a:cubicBezTo>
                    <a:pt x="240" y="21"/>
                    <a:pt x="215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 rot="708086">
              <a:off x="7044393" y="828307"/>
              <a:ext cx="38416" cy="52011"/>
            </a:xfrm>
            <a:custGeom>
              <a:avLst/>
              <a:gdLst/>
              <a:ahLst/>
              <a:cxnLst/>
              <a:rect l="l" t="t" r="r" b="b"/>
              <a:pathLst>
                <a:path w="243" h="329" extrusionOk="0">
                  <a:moveTo>
                    <a:pt x="142" y="0"/>
                  </a:moveTo>
                  <a:cubicBezTo>
                    <a:pt x="135" y="0"/>
                    <a:pt x="128" y="1"/>
                    <a:pt x="121" y="3"/>
                  </a:cubicBezTo>
                  <a:cubicBezTo>
                    <a:pt x="81" y="9"/>
                    <a:pt x="58" y="44"/>
                    <a:pt x="63" y="79"/>
                  </a:cubicBezTo>
                  <a:cubicBezTo>
                    <a:pt x="69" y="137"/>
                    <a:pt x="29" y="171"/>
                    <a:pt x="17" y="218"/>
                  </a:cubicBezTo>
                  <a:cubicBezTo>
                    <a:pt x="0" y="273"/>
                    <a:pt x="42" y="328"/>
                    <a:pt x="96" y="328"/>
                  </a:cubicBezTo>
                  <a:cubicBezTo>
                    <a:pt x="99" y="328"/>
                    <a:pt x="101" y="328"/>
                    <a:pt x="104" y="328"/>
                  </a:cubicBezTo>
                  <a:cubicBezTo>
                    <a:pt x="185" y="287"/>
                    <a:pt x="243" y="206"/>
                    <a:pt x="243" y="119"/>
                  </a:cubicBezTo>
                  <a:cubicBezTo>
                    <a:pt x="237" y="102"/>
                    <a:pt x="226" y="79"/>
                    <a:pt x="214" y="56"/>
                  </a:cubicBezTo>
                  <a:cubicBezTo>
                    <a:pt x="204" y="22"/>
                    <a:pt x="175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 rot="708086">
              <a:off x="8926420" y="285081"/>
              <a:ext cx="52328" cy="32883"/>
            </a:xfrm>
            <a:custGeom>
              <a:avLst/>
              <a:gdLst/>
              <a:ahLst/>
              <a:cxnLst/>
              <a:rect l="l" t="t" r="r" b="b"/>
              <a:pathLst>
                <a:path w="331" h="208" extrusionOk="0">
                  <a:moveTo>
                    <a:pt x="120" y="1"/>
                  </a:moveTo>
                  <a:cubicBezTo>
                    <a:pt x="86" y="1"/>
                    <a:pt x="54" y="11"/>
                    <a:pt x="30" y="45"/>
                  </a:cubicBezTo>
                  <a:cubicBezTo>
                    <a:pt x="1" y="74"/>
                    <a:pt x="1" y="120"/>
                    <a:pt x="30" y="155"/>
                  </a:cubicBezTo>
                  <a:cubicBezTo>
                    <a:pt x="60" y="190"/>
                    <a:pt x="103" y="208"/>
                    <a:pt x="149" y="208"/>
                  </a:cubicBezTo>
                  <a:cubicBezTo>
                    <a:pt x="165" y="208"/>
                    <a:pt x="181" y="206"/>
                    <a:pt x="198" y="201"/>
                  </a:cubicBezTo>
                  <a:cubicBezTo>
                    <a:pt x="267" y="190"/>
                    <a:pt x="331" y="167"/>
                    <a:pt x="331" y="91"/>
                  </a:cubicBezTo>
                  <a:cubicBezTo>
                    <a:pt x="331" y="22"/>
                    <a:pt x="261" y="22"/>
                    <a:pt x="209" y="10"/>
                  </a:cubicBezTo>
                  <a:lnTo>
                    <a:pt x="192" y="10"/>
                  </a:lnTo>
                  <a:cubicBezTo>
                    <a:pt x="168" y="5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 rot="708086">
              <a:off x="8328752" y="2023733"/>
              <a:ext cx="44107" cy="46320"/>
            </a:xfrm>
            <a:custGeom>
              <a:avLst/>
              <a:gdLst/>
              <a:ahLst/>
              <a:cxnLst/>
              <a:rect l="l" t="t" r="r" b="b"/>
              <a:pathLst>
                <a:path w="279" h="293" extrusionOk="0">
                  <a:moveTo>
                    <a:pt x="87" y="1"/>
                  </a:moveTo>
                  <a:cubicBezTo>
                    <a:pt x="81" y="1"/>
                    <a:pt x="76" y="1"/>
                    <a:pt x="70" y="2"/>
                  </a:cubicBezTo>
                  <a:cubicBezTo>
                    <a:pt x="58" y="8"/>
                    <a:pt x="46" y="13"/>
                    <a:pt x="35" y="25"/>
                  </a:cubicBezTo>
                  <a:cubicBezTo>
                    <a:pt x="0" y="83"/>
                    <a:pt x="6" y="152"/>
                    <a:pt x="46" y="205"/>
                  </a:cubicBezTo>
                  <a:cubicBezTo>
                    <a:pt x="68" y="258"/>
                    <a:pt x="119" y="292"/>
                    <a:pt x="177" y="292"/>
                  </a:cubicBezTo>
                  <a:cubicBezTo>
                    <a:pt x="182" y="292"/>
                    <a:pt x="187" y="292"/>
                    <a:pt x="191" y="291"/>
                  </a:cubicBezTo>
                  <a:cubicBezTo>
                    <a:pt x="209" y="286"/>
                    <a:pt x="226" y="280"/>
                    <a:pt x="238" y="263"/>
                  </a:cubicBezTo>
                  <a:cubicBezTo>
                    <a:pt x="278" y="228"/>
                    <a:pt x="278" y="164"/>
                    <a:pt x="238" y="129"/>
                  </a:cubicBezTo>
                  <a:cubicBezTo>
                    <a:pt x="188" y="86"/>
                    <a:pt x="17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 rot="708086">
              <a:off x="9763738" y="1954476"/>
              <a:ext cx="55647" cy="35886"/>
            </a:xfrm>
            <a:custGeom>
              <a:avLst/>
              <a:gdLst/>
              <a:ahLst/>
              <a:cxnLst/>
              <a:rect l="l" t="t" r="r" b="b"/>
              <a:pathLst>
                <a:path w="352" h="227" extrusionOk="0">
                  <a:moveTo>
                    <a:pt x="283" y="0"/>
                  </a:moveTo>
                  <a:cubicBezTo>
                    <a:pt x="272" y="0"/>
                    <a:pt x="259" y="2"/>
                    <a:pt x="244" y="5"/>
                  </a:cubicBezTo>
                  <a:cubicBezTo>
                    <a:pt x="215" y="17"/>
                    <a:pt x="192" y="34"/>
                    <a:pt x="180" y="34"/>
                  </a:cubicBezTo>
                  <a:cubicBezTo>
                    <a:pt x="146" y="34"/>
                    <a:pt x="117" y="34"/>
                    <a:pt x="88" y="40"/>
                  </a:cubicBezTo>
                  <a:cubicBezTo>
                    <a:pt x="12" y="63"/>
                    <a:pt x="1" y="156"/>
                    <a:pt x="64" y="197"/>
                  </a:cubicBezTo>
                  <a:cubicBezTo>
                    <a:pt x="91" y="216"/>
                    <a:pt x="125" y="227"/>
                    <a:pt x="158" y="227"/>
                  </a:cubicBezTo>
                  <a:cubicBezTo>
                    <a:pt x="184" y="227"/>
                    <a:pt x="210" y="221"/>
                    <a:pt x="232" y="208"/>
                  </a:cubicBezTo>
                  <a:cubicBezTo>
                    <a:pt x="296" y="191"/>
                    <a:pt x="337" y="144"/>
                    <a:pt x="343" y="81"/>
                  </a:cubicBezTo>
                  <a:cubicBezTo>
                    <a:pt x="352" y="29"/>
                    <a:pt x="331" y="0"/>
                    <a:pt x="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 rot="708086">
              <a:off x="9445310" y="365762"/>
              <a:ext cx="52328" cy="37151"/>
            </a:xfrm>
            <a:custGeom>
              <a:avLst/>
              <a:gdLst/>
              <a:ahLst/>
              <a:cxnLst/>
              <a:rect l="l" t="t" r="r" b="b"/>
              <a:pathLst>
                <a:path w="331" h="235" extrusionOk="0">
                  <a:moveTo>
                    <a:pt x="112" y="0"/>
                  </a:moveTo>
                  <a:cubicBezTo>
                    <a:pt x="71" y="0"/>
                    <a:pt x="39" y="20"/>
                    <a:pt x="23" y="55"/>
                  </a:cubicBezTo>
                  <a:cubicBezTo>
                    <a:pt x="0" y="118"/>
                    <a:pt x="35" y="188"/>
                    <a:pt x="99" y="217"/>
                  </a:cubicBezTo>
                  <a:cubicBezTo>
                    <a:pt x="125" y="228"/>
                    <a:pt x="154" y="235"/>
                    <a:pt x="181" y="235"/>
                  </a:cubicBezTo>
                  <a:cubicBezTo>
                    <a:pt x="197" y="235"/>
                    <a:pt x="212" y="233"/>
                    <a:pt x="226" y="229"/>
                  </a:cubicBezTo>
                  <a:cubicBezTo>
                    <a:pt x="284" y="217"/>
                    <a:pt x="319" y="188"/>
                    <a:pt x="325" y="147"/>
                  </a:cubicBezTo>
                  <a:cubicBezTo>
                    <a:pt x="331" y="101"/>
                    <a:pt x="284" y="72"/>
                    <a:pt x="261" y="61"/>
                  </a:cubicBezTo>
                  <a:cubicBezTo>
                    <a:pt x="232" y="43"/>
                    <a:pt x="209" y="26"/>
                    <a:pt x="180" y="14"/>
                  </a:cubicBezTo>
                  <a:cubicBezTo>
                    <a:pt x="155" y="5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 rot="708086">
              <a:off x="9185494" y="272136"/>
              <a:ext cx="43316" cy="40629"/>
            </a:xfrm>
            <a:custGeom>
              <a:avLst/>
              <a:gdLst/>
              <a:ahLst/>
              <a:cxnLst/>
              <a:rect l="l" t="t" r="r" b="b"/>
              <a:pathLst>
                <a:path w="274" h="257" extrusionOk="0">
                  <a:moveTo>
                    <a:pt x="158" y="1"/>
                  </a:moveTo>
                  <a:cubicBezTo>
                    <a:pt x="150" y="1"/>
                    <a:pt x="142" y="2"/>
                    <a:pt x="134" y="3"/>
                  </a:cubicBezTo>
                  <a:cubicBezTo>
                    <a:pt x="53" y="15"/>
                    <a:pt x="1" y="90"/>
                    <a:pt x="7" y="165"/>
                  </a:cubicBezTo>
                  <a:cubicBezTo>
                    <a:pt x="16" y="219"/>
                    <a:pt x="63" y="256"/>
                    <a:pt x="116" y="256"/>
                  </a:cubicBezTo>
                  <a:cubicBezTo>
                    <a:pt x="126" y="256"/>
                    <a:pt x="136" y="255"/>
                    <a:pt x="146" y="252"/>
                  </a:cubicBezTo>
                  <a:cubicBezTo>
                    <a:pt x="221" y="241"/>
                    <a:pt x="273" y="171"/>
                    <a:pt x="273" y="90"/>
                  </a:cubicBezTo>
                  <a:cubicBezTo>
                    <a:pt x="258" y="34"/>
                    <a:pt x="212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 rot="708086">
              <a:off x="7272609" y="1006643"/>
              <a:ext cx="46004" cy="53118"/>
            </a:xfrm>
            <a:custGeom>
              <a:avLst/>
              <a:gdLst/>
              <a:ahLst/>
              <a:cxnLst/>
              <a:rect l="l" t="t" r="r" b="b"/>
              <a:pathLst>
                <a:path w="291" h="336" extrusionOk="0">
                  <a:moveTo>
                    <a:pt x="100" y="0"/>
                  </a:moveTo>
                  <a:cubicBezTo>
                    <a:pt x="79" y="0"/>
                    <a:pt x="59" y="10"/>
                    <a:pt x="42" y="39"/>
                  </a:cubicBezTo>
                  <a:cubicBezTo>
                    <a:pt x="1" y="97"/>
                    <a:pt x="18" y="178"/>
                    <a:pt x="76" y="219"/>
                  </a:cubicBezTo>
                  <a:cubicBezTo>
                    <a:pt x="105" y="248"/>
                    <a:pt x="123" y="283"/>
                    <a:pt x="152" y="312"/>
                  </a:cubicBezTo>
                  <a:cubicBezTo>
                    <a:pt x="166" y="326"/>
                    <a:pt x="187" y="336"/>
                    <a:pt x="208" y="336"/>
                  </a:cubicBezTo>
                  <a:cubicBezTo>
                    <a:pt x="220" y="336"/>
                    <a:pt x="233" y="332"/>
                    <a:pt x="244" y="323"/>
                  </a:cubicBezTo>
                  <a:cubicBezTo>
                    <a:pt x="279" y="306"/>
                    <a:pt x="291" y="265"/>
                    <a:pt x="267" y="236"/>
                  </a:cubicBezTo>
                  <a:cubicBezTo>
                    <a:pt x="233" y="173"/>
                    <a:pt x="210" y="103"/>
                    <a:pt x="192" y="39"/>
                  </a:cubicBezTo>
                  <a:lnTo>
                    <a:pt x="198" y="39"/>
                  </a:lnTo>
                  <a:cubicBezTo>
                    <a:pt x="166" y="25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 rot="708086">
              <a:off x="9183256" y="491132"/>
              <a:ext cx="49640" cy="37467"/>
            </a:xfrm>
            <a:custGeom>
              <a:avLst/>
              <a:gdLst/>
              <a:ahLst/>
              <a:cxnLst/>
              <a:rect l="l" t="t" r="r" b="b"/>
              <a:pathLst>
                <a:path w="314" h="237" extrusionOk="0">
                  <a:moveTo>
                    <a:pt x="130" y="0"/>
                  </a:moveTo>
                  <a:cubicBezTo>
                    <a:pt x="119" y="0"/>
                    <a:pt x="108" y="1"/>
                    <a:pt x="99" y="4"/>
                  </a:cubicBezTo>
                  <a:cubicBezTo>
                    <a:pt x="35" y="15"/>
                    <a:pt x="0" y="85"/>
                    <a:pt x="24" y="149"/>
                  </a:cubicBezTo>
                  <a:cubicBezTo>
                    <a:pt x="47" y="200"/>
                    <a:pt x="100" y="236"/>
                    <a:pt x="157" y="236"/>
                  </a:cubicBezTo>
                  <a:cubicBezTo>
                    <a:pt x="170" y="236"/>
                    <a:pt x="184" y="234"/>
                    <a:pt x="197" y="230"/>
                  </a:cubicBezTo>
                  <a:cubicBezTo>
                    <a:pt x="267" y="218"/>
                    <a:pt x="313" y="154"/>
                    <a:pt x="307" y="85"/>
                  </a:cubicBezTo>
                  <a:cubicBezTo>
                    <a:pt x="297" y="45"/>
                    <a:pt x="201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 rot="708086">
              <a:off x="9418999" y="843592"/>
              <a:ext cx="41261" cy="49482"/>
            </a:xfrm>
            <a:custGeom>
              <a:avLst/>
              <a:gdLst/>
              <a:ahLst/>
              <a:cxnLst/>
              <a:rect l="l" t="t" r="r" b="b"/>
              <a:pathLst>
                <a:path w="261" h="313" extrusionOk="0">
                  <a:moveTo>
                    <a:pt x="165" y="0"/>
                  </a:moveTo>
                  <a:cubicBezTo>
                    <a:pt x="145" y="0"/>
                    <a:pt x="124" y="7"/>
                    <a:pt x="110" y="22"/>
                  </a:cubicBezTo>
                  <a:cubicBezTo>
                    <a:pt x="46" y="68"/>
                    <a:pt x="6" y="144"/>
                    <a:pt x="6" y="231"/>
                  </a:cubicBezTo>
                  <a:cubicBezTo>
                    <a:pt x="0" y="274"/>
                    <a:pt x="35" y="312"/>
                    <a:pt x="78" y="312"/>
                  </a:cubicBezTo>
                  <a:cubicBezTo>
                    <a:pt x="81" y="312"/>
                    <a:pt x="84" y="312"/>
                    <a:pt x="87" y="312"/>
                  </a:cubicBezTo>
                  <a:cubicBezTo>
                    <a:pt x="133" y="300"/>
                    <a:pt x="232" y="178"/>
                    <a:pt x="249" y="115"/>
                  </a:cubicBezTo>
                  <a:cubicBezTo>
                    <a:pt x="260" y="80"/>
                    <a:pt x="249" y="45"/>
                    <a:pt x="220" y="22"/>
                  </a:cubicBezTo>
                  <a:cubicBezTo>
                    <a:pt x="205" y="7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 rot="708086">
              <a:off x="9223851" y="1164195"/>
              <a:ext cx="47743" cy="40155"/>
            </a:xfrm>
            <a:custGeom>
              <a:avLst/>
              <a:gdLst/>
              <a:ahLst/>
              <a:cxnLst/>
              <a:rect l="l" t="t" r="r" b="b"/>
              <a:pathLst>
                <a:path w="302" h="254" extrusionOk="0">
                  <a:moveTo>
                    <a:pt x="174" y="0"/>
                  </a:moveTo>
                  <a:cubicBezTo>
                    <a:pt x="160" y="0"/>
                    <a:pt x="147" y="2"/>
                    <a:pt x="134" y="7"/>
                  </a:cubicBezTo>
                  <a:cubicBezTo>
                    <a:pt x="52" y="24"/>
                    <a:pt x="0" y="88"/>
                    <a:pt x="18" y="157"/>
                  </a:cubicBezTo>
                  <a:cubicBezTo>
                    <a:pt x="27" y="213"/>
                    <a:pt x="80" y="253"/>
                    <a:pt x="136" y="253"/>
                  </a:cubicBezTo>
                  <a:cubicBezTo>
                    <a:pt x="151" y="253"/>
                    <a:pt x="165" y="250"/>
                    <a:pt x="180" y="244"/>
                  </a:cubicBezTo>
                  <a:cubicBezTo>
                    <a:pt x="249" y="227"/>
                    <a:pt x="302" y="163"/>
                    <a:pt x="290" y="88"/>
                  </a:cubicBezTo>
                  <a:cubicBezTo>
                    <a:pt x="276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 rot="708086">
              <a:off x="7256471" y="254594"/>
              <a:ext cx="37783" cy="62920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46" y="1"/>
                  </a:moveTo>
                  <a:cubicBezTo>
                    <a:pt x="82" y="1"/>
                    <a:pt x="1" y="105"/>
                    <a:pt x="42" y="146"/>
                  </a:cubicBezTo>
                  <a:cubicBezTo>
                    <a:pt x="105" y="204"/>
                    <a:pt x="88" y="267"/>
                    <a:pt x="88" y="331"/>
                  </a:cubicBezTo>
                  <a:cubicBezTo>
                    <a:pt x="88" y="360"/>
                    <a:pt x="111" y="389"/>
                    <a:pt x="140" y="395"/>
                  </a:cubicBezTo>
                  <a:cubicBezTo>
                    <a:pt x="146" y="397"/>
                    <a:pt x="152" y="397"/>
                    <a:pt x="157" y="397"/>
                  </a:cubicBezTo>
                  <a:cubicBezTo>
                    <a:pt x="188" y="397"/>
                    <a:pt x="206" y="372"/>
                    <a:pt x="221" y="343"/>
                  </a:cubicBezTo>
                  <a:cubicBezTo>
                    <a:pt x="233" y="331"/>
                    <a:pt x="239" y="308"/>
                    <a:pt x="239" y="291"/>
                  </a:cubicBezTo>
                  <a:cubicBezTo>
                    <a:pt x="221" y="215"/>
                    <a:pt x="169" y="146"/>
                    <a:pt x="221" y="76"/>
                  </a:cubicBezTo>
                  <a:cubicBezTo>
                    <a:pt x="210" y="24"/>
                    <a:pt x="192" y="7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 rot="708086">
              <a:off x="8879093" y="2187004"/>
              <a:ext cx="47743" cy="40787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219" y="1"/>
                  </a:moveTo>
                  <a:cubicBezTo>
                    <a:pt x="210" y="1"/>
                    <a:pt x="201" y="3"/>
                    <a:pt x="191" y="6"/>
                  </a:cubicBezTo>
                  <a:cubicBezTo>
                    <a:pt x="70" y="23"/>
                    <a:pt x="0" y="93"/>
                    <a:pt x="18" y="168"/>
                  </a:cubicBezTo>
                  <a:cubicBezTo>
                    <a:pt x="28" y="220"/>
                    <a:pt x="74" y="257"/>
                    <a:pt x="129" y="257"/>
                  </a:cubicBezTo>
                  <a:cubicBezTo>
                    <a:pt x="136" y="257"/>
                    <a:pt x="143" y="257"/>
                    <a:pt x="151" y="255"/>
                  </a:cubicBezTo>
                  <a:cubicBezTo>
                    <a:pt x="238" y="238"/>
                    <a:pt x="301" y="157"/>
                    <a:pt x="290" y="64"/>
                  </a:cubicBezTo>
                  <a:cubicBezTo>
                    <a:pt x="285" y="27"/>
                    <a:pt x="255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 rot="708086">
              <a:off x="6480792" y="811333"/>
              <a:ext cx="52328" cy="30986"/>
            </a:xfrm>
            <a:custGeom>
              <a:avLst/>
              <a:gdLst/>
              <a:ahLst/>
              <a:cxnLst/>
              <a:rect l="l" t="t" r="r" b="b"/>
              <a:pathLst>
                <a:path w="331" h="196" extrusionOk="0">
                  <a:moveTo>
                    <a:pt x="135" y="4"/>
                  </a:moveTo>
                  <a:cubicBezTo>
                    <a:pt x="89" y="4"/>
                    <a:pt x="48" y="15"/>
                    <a:pt x="18" y="59"/>
                  </a:cubicBezTo>
                  <a:cubicBezTo>
                    <a:pt x="0" y="88"/>
                    <a:pt x="6" y="123"/>
                    <a:pt x="23" y="146"/>
                  </a:cubicBezTo>
                  <a:cubicBezTo>
                    <a:pt x="56" y="186"/>
                    <a:pt x="97" y="196"/>
                    <a:pt x="142" y="196"/>
                  </a:cubicBezTo>
                  <a:cubicBezTo>
                    <a:pt x="162" y="196"/>
                    <a:pt x="182" y="194"/>
                    <a:pt x="203" y="192"/>
                  </a:cubicBezTo>
                  <a:cubicBezTo>
                    <a:pt x="261" y="175"/>
                    <a:pt x="330" y="157"/>
                    <a:pt x="330" y="88"/>
                  </a:cubicBezTo>
                  <a:cubicBezTo>
                    <a:pt x="330" y="1"/>
                    <a:pt x="249" y="13"/>
                    <a:pt x="191" y="7"/>
                  </a:cubicBezTo>
                  <a:lnTo>
                    <a:pt x="180" y="7"/>
                  </a:lnTo>
                  <a:cubicBezTo>
                    <a:pt x="164" y="5"/>
                    <a:pt x="149" y="4"/>
                    <a:pt x="13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 rot="708086">
              <a:off x="8130026" y="1371412"/>
              <a:ext cx="39522" cy="46478"/>
            </a:xfrm>
            <a:custGeom>
              <a:avLst/>
              <a:gdLst/>
              <a:ahLst/>
              <a:cxnLst/>
              <a:rect l="l" t="t" r="r" b="b"/>
              <a:pathLst>
                <a:path w="250" h="294" extrusionOk="0">
                  <a:moveTo>
                    <a:pt x="121" y="0"/>
                  </a:moveTo>
                  <a:cubicBezTo>
                    <a:pt x="113" y="0"/>
                    <a:pt x="106" y="1"/>
                    <a:pt x="99" y="4"/>
                  </a:cubicBezTo>
                  <a:cubicBezTo>
                    <a:pt x="35" y="27"/>
                    <a:pt x="0" y="102"/>
                    <a:pt x="23" y="166"/>
                  </a:cubicBezTo>
                  <a:cubicBezTo>
                    <a:pt x="35" y="235"/>
                    <a:pt x="93" y="293"/>
                    <a:pt x="168" y="293"/>
                  </a:cubicBezTo>
                  <a:cubicBezTo>
                    <a:pt x="226" y="282"/>
                    <a:pt x="249" y="235"/>
                    <a:pt x="232" y="148"/>
                  </a:cubicBezTo>
                  <a:cubicBezTo>
                    <a:pt x="216" y="56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 rot="708086">
              <a:off x="7866147" y="2170463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85" y="1"/>
                  </a:moveTo>
                  <a:cubicBezTo>
                    <a:pt x="76" y="1"/>
                    <a:pt x="67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6" y="132"/>
                    <a:pt x="12" y="179"/>
                    <a:pt x="23" y="219"/>
                  </a:cubicBezTo>
                  <a:lnTo>
                    <a:pt x="18" y="219"/>
                  </a:lnTo>
                  <a:cubicBezTo>
                    <a:pt x="58" y="248"/>
                    <a:pt x="93" y="283"/>
                    <a:pt x="134" y="312"/>
                  </a:cubicBezTo>
                  <a:cubicBezTo>
                    <a:pt x="148" y="321"/>
                    <a:pt x="164" y="325"/>
                    <a:pt x="179" y="325"/>
                  </a:cubicBezTo>
                  <a:cubicBezTo>
                    <a:pt x="194" y="325"/>
                    <a:pt x="209" y="321"/>
                    <a:pt x="220" y="312"/>
                  </a:cubicBezTo>
                  <a:cubicBezTo>
                    <a:pt x="244" y="295"/>
                    <a:pt x="255" y="260"/>
                    <a:pt x="238" y="231"/>
                  </a:cubicBezTo>
                  <a:cubicBezTo>
                    <a:pt x="215" y="167"/>
                    <a:pt x="186" y="103"/>
                    <a:pt x="151" y="40"/>
                  </a:cubicBezTo>
                  <a:cubicBezTo>
                    <a:pt x="138" y="14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 rot="708086">
              <a:off x="8458771" y="1089782"/>
              <a:ext cx="46794" cy="34622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204" y="1"/>
                  </a:moveTo>
                  <a:cubicBezTo>
                    <a:pt x="192" y="1"/>
                    <a:pt x="178" y="2"/>
                    <a:pt x="162" y="4"/>
                  </a:cubicBezTo>
                  <a:cubicBezTo>
                    <a:pt x="145" y="4"/>
                    <a:pt x="133" y="10"/>
                    <a:pt x="121" y="16"/>
                  </a:cubicBezTo>
                  <a:cubicBezTo>
                    <a:pt x="109" y="13"/>
                    <a:pt x="97" y="12"/>
                    <a:pt x="85" y="12"/>
                  </a:cubicBezTo>
                  <a:cubicBezTo>
                    <a:pt x="35" y="12"/>
                    <a:pt x="1" y="35"/>
                    <a:pt x="6" y="97"/>
                  </a:cubicBezTo>
                  <a:cubicBezTo>
                    <a:pt x="6" y="155"/>
                    <a:pt x="46" y="201"/>
                    <a:pt x="104" y="213"/>
                  </a:cubicBezTo>
                  <a:cubicBezTo>
                    <a:pt x="127" y="218"/>
                    <a:pt x="150" y="218"/>
                    <a:pt x="174" y="218"/>
                  </a:cubicBezTo>
                  <a:cubicBezTo>
                    <a:pt x="243" y="213"/>
                    <a:pt x="295" y="149"/>
                    <a:pt x="284" y="85"/>
                  </a:cubicBezTo>
                  <a:cubicBezTo>
                    <a:pt x="279" y="24"/>
                    <a:pt x="259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 rot="708086">
              <a:off x="7769224" y="922489"/>
              <a:ext cx="38732" cy="70824"/>
            </a:xfrm>
            <a:custGeom>
              <a:avLst/>
              <a:gdLst/>
              <a:ahLst/>
              <a:cxnLst/>
              <a:rect l="l" t="t" r="r" b="b"/>
              <a:pathLst>
                <a:path w="245" h="448" extrusionOk="0">
                  <a:moveTo>
                    <a:pt x="105" y="0"/>
                  </a:moveTo>
                  <a:cubicBezTo>
                    <a:pt x="88" y="0"/>
                    <a:pt x="65" y="12"/>
                    <a:pt x="59" y="29"/>
                  </a:cubicBezTo>
                  <a:cubicBezTo>
                    <a:pt x="41" y="58"/>
                    <a:pt x="41" y="87"/>
                    <a:pt x="47" y="116"/>
                  </a:cubicBezTo>
                  <a:cubicBezTo>
                    <a:pt x="76" y="174"/>
                    <a:pt x="65" y="244"/>
                    <a:pt x="24" y="296"/>
                  </a:cubicBezTo>
                  <a:cubicBezTo>
                    <a:pt x="1" y="330"/>
                    <a:pt x="1" y="377"/>
                    <a:pt x="24" y="412"/>
                  </a:cubicBezTo>
                  <a:cubicBezTo>
                    <a:pt x="34" y="436"/>
                    <a:pt x="59" y="448"/>
                    <a:pt x="88" y="448"/>
                  </a:cubicBezTo>
                  <a:cubicBezTo>
                    <a:pt x="93" y="448"/>
                    <a:pt x="99" y="447"/>
                    <a:pt x="105" y="446"/>
                  </a:cubicBezTo>
                  <a:cubicBezTo>
                    <a:pt x="128" y="429"/>
                    <a:pt x="140" y="406"/>
                    <a:pt x="140" y="377"/>
                  </a:cubicBezTo>
                  <a:cubicBezTo>
                    <a:pt x="122" y="307"/>
                    <a:pt x="146" y="238"/>
                    <a:pt x="198" y="186"/>
                  </a:cubicBezTo>
                  <a:cubicBezTo>
                    <a:pt x="244" y="151"/>
                    <a:pt x="163" y="6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 rot="708086">
              <a:off x="9254766" y="719233"/>
              <a:ext cx="45846" cy="41894"/>
            </a:xfrm>
            <a:custGeom>
              <a:avLst/>
              <a:gdLst/>
              <a:ahLst/>
              <a:cxnLst/>
              <a:rect l="l" t="t" r="r" b="b"/>
              <a:pathLst>
                <a:path w="290" h="265" extrusionOk="0">
                  <a:moveTo>
                    <a:pt x="126" y="1"/>
                  </a:moveTo>
                  <a:cubicBezTo>
                    <a:pt x="75" y="1"/>
                    <a:pt x="29" y="38"/>
                    <a:pt x="18" y="84"/>
                  </a:cubicBezTo>
                  <a:cubicBezTo>
                    <a:pt x="1" y="142"/>
                    <a:pt x="18" y="200"/>
                    <a:pt x="65" y="229"/>
                  </a:cubicBezTo>
                  <a:cubicBezTo>
                    <a:pt x="98" y="253"/>
                    <a:pt x="132" y="265"/>
                    <a:pt x="169" y="265"/>
                  </a:cubicBezTo>
                  <a:cubicBezTo>
                    <a:pt x="177" y="265"/>
                    <a:pt x="184" y="264"/>
                    <a:pt x="192" y="263"/>
                  </a:cubicBezTo>
                  <a:cubicBezTo>
                    <a:pt x="195" y="264"/>
                    <a:pt x="197" y="264"/>
                    <a:pt x="200" y="264"/>
                  </a:cubicBezTo>
                  <a:cubicBezTo>
                    <a:pt x="254" y="264"/>
                    <a:pt x="289" y="209"/>
                    <a:pt x="267" y="159"/>
                  </a:cubicBezTo>
                  <a:cubicBezTo>
                    <a:pt x="250" y="107"/>
                    <a:pt x="233" y="61"/>
                    <a:pt x="215" y="14"/>
                  </a:cubicBezTo>
                  <a:lnTo>
                    <a:pt x="215" y="26"/>
                  </a:lnTo>
                  <a:cubicBezTo>
                    <a:pt x="192" y="14"/>
                    <a:pt x="169" y="8"/>
                    <a:pt x="146" y="3"/>
                  </a:cubicBezTo>
                  <a:cubicBezTo>
                    <a:pt x="139" y="1"/>
                    <a:pt x="132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 rot="708086">
              <a:off x="8738915" y="1079967"/>
              <a:ext cx="29405" cy="65449"/>
            </a:xfrm>
            <a:custGeom>
              <a:avLst/>
              <a:gdLst/>
              <a:ahLst/>
              <a:cxnLst/>
              <a:rect l="l" t="t" r="r" b="b"/>
              <a:pathLst>
                <a:path w="186" h="414" extrusionOk="0">
                  <a:moveTo>
                    <a:pt x="109" y="0"/>
                  </a:moveTo>
                  <a:cubicBezTo>
                    <a:pt x="63" y="0"/>
                    <a:pt x="29" y="28"/>
                    <a:pt x="18" y="70"/>
                  </a:cubicBezTo>
                  <a:cubicBezTo>
                    <a:pt x="1" y="111"/>
                    <a:pt x="1" y="157"/>
                    <a:pt x="12" y="204"/>
                  </a:cubicBezTo>
                  <a:cubicBezTo>
                    <a:pt x="41" y="256"/>
                    <a:pt x="53" y="314"/>
                    <a:pt x="53" y="372"/>
                  </a:cubicBezTo>
                  <a:cubicBezTo>
                    <a:pt x="47" y="395"/>
                    <a:pt x="64" y="412"/>
                    <a:pt x="87" y="412"/>
                  </a:cubicBezTo>
                  <a:cubicBezTo>
                    <a:pt x="90" y="413"/>
                    <a:pt x="92" y="413"/>
                    <a:pt x="95" y="413"/>
                  </a:cubicBezTo>
                  <a:cubicBezTo>
                    <a:pt x="111" y="413"/>
                    <a:pt x="129" y="398"/>
                    <a:pt x="134" y="383"/>
                  </a:cubicBezTo>
                  <a:cubicBezTo>
                    <a:pt x="151" y="285"/>
                    <a:pt x="174" y="186"/>
                    <a:pt x="186" y="105"/>
                  </a:cubicBezTo>
                  <a:cubicBezTo>
                    <a:pt x="180" y="47"/>
                    <a:pt x="169" y="7"/>
                    <a:pt x="122" y="1"/>
                  </a:cubicBezTo>
                  <a:cubicBezTo>
                    <a:pt x="118" y="0"/>
                    <a:pt x="11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 rot="708086">
              <a:off x="7314926" y="1869806"/>
              <a:ext cx="35728" cy="44739"/>
            </a:xfrm>
            <a:custGeom>
              <a:avLst/>
              <a:gdLst/>
              <a:ahLst/>
              <a:cxnLst/>
              <a:rect l="l" t="t" r="r" b="b"/>
              <a:pathLst>
                <a:path w="226" h="283" extrusionOk="0">
                  <a:moveTo>
                    <a:pt x="96" y="1"/>
                  </a:moveTo>
                  <a:cubicBezTo>
                    <a:pt x="51" y="1"/>
                    <a:pt x="8" y="33"/>
                    <a:pt x="0" y="84"/>
                  </a:cubicBezTo>
                  <a:cubicBezTo>
                    <a:pt x="0" y="113"/>
                    <a:pt x="6" y="142"/>
                    <a:pt x="17" y="171"/>
                  </a:cubicBezTo>
                  <a:cubicBezTo>
                    <a:pt x="17" y="223"/>
                    <a:pt x="29" y="275"/>
                    <a:pt x="93" y="281"/>
                  </a:cubicBezTo>
                  <a:cubicBezTo>
                    <a:pt x="99" y="282"/>
                    <a:pt x="104" y="282"/>
                    <a:pt x="110" y="282"/>
                  </a:cubicBezTo>
                  <a:cubicBezTo>
                    <a:pt x="139" y="282"/>
                    <a:pt x="166" y="270"/>
                    <a:pt x="185" y="246"/>
                  </a:cubicBezTo>
                  <a:cubicBezTo>
                    <a:pt x="226" y="165"/>
                    <a:pt x="209" y="72"/>
                    <a:pt x="145" y="14"/>
                  </a:cubicBezTo>
                  <a:cubicBezTo>
                    <a:pt x="129" y="5"/>
                    <a:pt x="11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 rot="708086">
              <a:off x="7300166" y="2203622"/>
              <a:ext cx="38732" cy="45846"/>
            </a:xfrm>
            <a:custGeom>
              <a:avLst/>
              <a:gdLst/>
              <a:ahLst/>
              <a:cxnLst/>
              <a:rect l="l" t="t" r="r" b="b"/>
              <a:pathLst>
                <a:path w="245" h="290" extrusionOk="0">
                  <a:moveTo>
                    <a:pt x="135" y="0"/>
                  </a:moveTo>
                  <a:cubicBezTo>
                    <a:pt x="127" y="0"/>
                    <a:pt x="119" y="2"/>
                    <a:pt x="111" y="4"/>
                  </a:cubicBezTo>
                  <a:cubicBezTo>
                    <a:pt x="36" y="51"/>
                    <a:pt x="1" y="132"/>
                    <a:pt x="7" y="219"/>
                  </a:cubicBezTo>
                  <a:cubicBezTo>
                    <a:pt x="25" y="264"/>
                    <a:pt x="66" y="289"/>
                    <a:pt x="109" y="289"/>
                  </a:cubicBezTo>
                  <a:cubicBezTo>
                    <a:pt x="133" y="289"/>
                    <a:pt x="158" y="282"/>
                    <a:pt x="180" y="265"/>
                  </a:cubicBezTo>
                  <a:cubicBezTo>
                    <a:pt x="227" y="230"/>
                    <a:pt x="244" y="161"/>
                    <a:pt x="227" y="103"/>
                  </a:cubicBezTo>
                  <a:cubicBezTo>
                    <a:pt x="212" y="39"/>
                    <a:pt x="177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 rot="708086">
              <a:off x="9741871" y="80652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9" y="1"/>
                  </a:moveTo>
                  <a:cubicBezTo>
                    <a:pt x="182" y="1"/>
                    <a:pt x="176" y="2"/>
                    <a:pt x="169" y="3"/>
                  </a:cubicBezTo>
                  <a:cubicBezTo>
                    <a:pt x="76" y="20"/>
                    <a:pt x="1" y="102"/>
                    <a:pt x="12" y="177"/>
                  </a:cubicBezTo>
                  <a:cubicBezTo>
                    <a:pt x="23" y="231"/>
                    <a:pt x="69" y="264"/>
                    <a:pt x="122" y="264"/>
                  </a:cubicBezTo>
                  <a:cubicBezTo>
                    <a:pt x="126" y="264"/>
                    <a:pt x="130" y="264"/>
                    <a:pt x="134" y="264"/>
                  </a:cubicBezTo>
                  <a:cubicBezTo>
                    <a:pt x="221" y="246"/>
                    <a:pt x="279" y="171"/>
                    <a:pt x="273" y="78"/>
                  </a:cubicBezTo>
                  <a:cubicBezTo>
                    <a:pt x="273" y="33"/>
                    <a:pt x="234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 rot="708086">
              <a:off x="9154952" y="1113902"/>
              <a:ext cx="40471" cy="46636"/>
            </a:xfrm>
            <a:custGeom>
              <a:avLst/>
              <a:gdLst/>
              <a:ahLst/>
              <a:cxnLst/>
              <a:rect l="l" t="t" r="r" b="b"/>
              <a:pathLst>
                <a:path w="256" h="295" extrusionOk="0">
                  <a:moveTo>
                    <a:pt x="148" y="0"/>
                  </a:moveTo>
                  <a:cubicBezTo>
                    <a:pt x="139" y="0"/>
                    <a:pt x="130" y="2"/>
                    <a:pt x="122" y="5"/>
                  </a:cubicBezTo>
                  <a:cubicBezTo>
                    <a:pt x="41" y="34"/>
                    <a:pt x="1" y="121"/>
                    <a:pt x="24" y="202"/>
                  </a:cubicBezTo>
                  <a:cubicBezTo>
                    <a:pt x="40" y="261"/>
                    <a:pt x="81" y="295"/>
                    <a:pt x="128" y="295"/>
                  </a:cubicBezTo>
                  <a:cubicBezTo>
                    <a:pt x="132" y="295"/>
                    <a:pt x="136" y="295"/>
                    <a:pt x="140" y="294"/>
                  </a:cubicBezTo>
                  <a:cubicBezTo>
                    <a:pt x="209" y="277"/>
                    <a:pt x="256" y="167"/>
                    <a:pt x="232" y="74"/>
                  </a:cubicBezTo>
                  <a:cubicBezTo>
                    <a:pt x="228" y="31"/>
                    <a:pt x="188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 rot="708086">
              <a:off x="7551596" y="1805321"/>
              <a:ext cx="47901" cy="39839"/>
            </a:xfrm>
            <a:custGeom>
              <a:avLst/>
              <a:gdLst/>
              <a:ahLst/>
              <a:cxnLst/>
              <a:rect l="l" t="t" r="r" b="b"/>
              <a:pathLst>
                <a:path w="303" h="252" extrusionOk="0">
                  <a:moveTo>
                    <a:pt x="255" y="1"/>
                  </a:moveTo>
                  <a:cubicBezTo>
                    <a:pt x="251" y="1"/>
                    <a:pt x="248" y="1"/>
                    <a:pt x="244" y="3"/>
                  </a:cubicBezTo>
                  <a:cubicBezTo>
                    <a:pt x="163" y="32"/>
                    <a:pt x="88" y="73"/>
                    <a:pt x="12" y="119"/>
                  </a:cubicBezTo>
                  <a:cubicBezTo>
                    <a:pt x="1" y="131"/>
                    <a:pt x="1" y="160"/>
                    <a:pt x="1" y="165"/>
                  </a:cubicBezTo>
                  <a:cubicBezTo>
                    <a:pt x="7" y="194"/>
                    <a:pt x="24" y="218"/>
                    <a:pt x="47" y="235"/>
                  </a:cubicBezTo>
                  <a:cubicBezTo>
                    <a:pt x="67" y="246"/>
                    <a:pt x="89" y="251"/>
                    <a:pt x="111" y="251"/>
                  </a:cubicBezTo>
                  <a:cubicBezTo>
                    <a:pt x="149" y="251"/>
                    <a:pt x="186" y="237"/>
                    <a:pt x="215" y="212"/>
                  </a:cubicBezTo>
                  <a:cubicBezTo>
                    <a:pt x="273" y="177"/>
                    <a:pt x="302" y="113"/>
                    <a:pt x="296" y="50"/>
                  </a:cubicBezTo>
                  <a:cubicBezTo>
                    <a:pt x="291" y="25"/>
                    <a:pt x="274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 rot="708086">
              <a:off x="9371098" y="2033886"/>
              <a:ext cx="34938" cy="51379"/>
            </a:xfrm>
            <a:custGeom>
              <a:avLst/>
              <a:gdLst/>
              <a:ahLst/>
              <a:cxnLst/>
              <a:rect l="l" t="t" r="r" b="b"/>
              <a:pathLst>
                <a:path w="221" h="325" extrusionOk="0">
                  <a:moveTo>
                    <a:pt x="110" y="1"/>
                  </a:moveTo>
                  <a:cubicBezTo>
                    <a:pt x="77" y="1"/>
                    <a:pt x="47" y="19"/>
                    <a:pt x="29" y="54"/>
                  </a:cubicBezTo>
                  <a:cubicBezTo>
                    <a:pt x="6" y="106"/>
                    <a:pt x="0" y="164"/>
                    <a:pt x="18" y="222"/>
                  </a:cubicBezTo>
                  <a:cubicBezTo>
                    <a:pt x="24" y="245"/>
                    <a:pt x="35" y="262"/>
                    <a:pt x="47" y="280"/>
                  </a:cubicBezTo>
                  <a:cubicBezTo>
                    <a:pt x="63" y="308"/>
                    <a:pt x="93" y="325"/>
                    <a:pt x="125" y="325"/>
                  </a:cubicBezTo>
                  <a:cubicBezTo>
                    <a:pt x="139" y="325"/>
                    <a:pt x="154" y="321"/>
                    <a:pt x="168" y="314"/>
                  </a:cubicBezTo>
                  <a:cubicBezTo>
                    <a:pt x="203" y="297"/>
                    <a:pt x="221" y="251"/>
                    <a:pt x="197" y="216"/>
                  </a:cubicBezTo>
                  <a:cubicBezTo>
                    <a:pt x="186" y="175"/>
                    <a:pt x="186" y="135"/>
                    <a:pt x="197" y="100"/>
                  </a:cubicBezTo>
                  <a:cubicBezTo>
                    <a:pt x="215" y="59"/>
                    <a:pt x="186" y="13"/>
                    <a:pt x="145" y="7"/>
                  </a:cubicBezTo>
                  <a:cubicBezTo>
                    <a:pt x="133" y="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 rot="708086">
              <a:off x="8917253" y="2037698"/>
              <a:ext cx="46952" cy="35886"/>
            </a:xfrm>
            <a:custGeom>
              <a:avLst/>
              <a:gdLst/>
              <a:ahLst/>
              <a:cxnLst/>
              <a:rect l="l" t="t" r="r" b="b"/>
              <a:pathLst>
                <a:path w="297" h="227" extrusionOk="0">
                  <a:moveTo>
                    <a:pt x="199" y="0"/>
                  </a:moveTo>
                  <a:cubicBezTo>
                    <a:pt x="176" y="0"/>
                    <a:pt x="149" y="4"/>
                    <a:pt x="117" y="12"/>
                  </a:cubicBezTo>
                  <a:cubicBezTo>
                    <a:pt x="36" y="29"/>
                    <a:pt x="1" y="75"/>
                    <a:pt x="7" y="133"/>
                  </a:cubicBezTo>
                  <a:cubicBezTo>
                    <a:pt x="21" y="189"/>
                    <a:pt x="69" y="227"/>
                    <a:pt x="120" y="227"/>
                  </a:cubicBezTo>
                  <a:cubicBezTo>
                    <a:pt x="133" y="227"/>
                    <a:pt x="145" y="225"/>
                    <a:pt x="157" y="220"/>
                  </a:cubicBezTo>
                  <a:cubicBezTo>
                    <a:pt x="238" y="197"/>
                    <a:pt x="296" y="104"/>
                    <a:pt x="285" y="52"/>
                  </a:cubicBezTo>
                  <a:cubicBezTo>
                    <a:pt x="277" y="17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 rot="708086">
              <a:off x="8368478" y="912925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2" y="0"/>
                  </a:moveTo>
                  <a:cubicBezTo>
                    <a:pt x="172" y="0"/>
                    <a:pt x="161" y="3"/>
                    <a:pt x="151" y="8"/>
                  </a:cubicBezTo>
                  <a:cubicBezTo>
                    <a:pt x="70" y="25"/>
                    <a:pt x="1" y="118"/>
                    <a:pt x="12" y="182"/>
                  </a:cubicBezTo>
                  <a:cubicBezTo>
                    <a:pt x="42" y="232"/>
                    <a:pt x="95" y="265"/>
                    <a:pt x="150" y="265"/>
                  </a:cubicBezTo>
                  <a:cubicBezTo>
                    <a:pt x="158" y="265"/>
                    <a:pt x="166" y="264"/>
                    <a:pt x="174" y="263"/>
                  </a:cubicBezTo>
                  <a:cubicBezTo>
                    <a:pt x="244" y="228"/>
                    <a:pt x="279" y="147"/>
                    <a:pt x="261" y="71"/>
                  </a:cubicBezTo>
                  <a:cubicBezTo>
                    <a:pt x="257" y="31"/>
                    <a:pt x="220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 rot="708086">
              <a:off x="9871614" y="131160"/>
              <a:ext cx="46004" cy="51853"/>
            </a:xfrm>
            <a:custGeom>
              <a:avLst/>
              <a:gdLst/>
              <a:ahLst/>
              <a:cxnLst/>
              <a:rect l="l" t="t" r="r" b="b"/>
              <a:pathLst>
                <a:path w="291" h="328" extrusionOk="0">
                  <a:moveTo>
                    <a:pt x="195" y="1"/>
                  </a:moveTo>
                  <a:cubicBezTo>
                    <a:pt x="166" y="1"/>
                    <a:pt x="139" y="16"/>
                    <a:pt x="128" y="45"/>
                  </a:cubicBezTo>
                  <a:cubicBezTo>
                    <a:pt x="111" y="103"/>
                    <a:pt x="76" y="150"/>
                    <a:pt x="30" y="184"/>
                  </a:cubicBezTo>
                  <a:cubicBezTo>
                    <a:pt x="6" y="208"/>
                    <a:pt x="1" y="254"/>
                    <a:pt x="24" y="283"/>
                  </a:cubicBezTo>
                  <a:cubicBezTo>
                    <a:pt x="38" y="310"/>
                    <a:pt x="66" y="327"/>
                    <a:pt x="97" y="327"/>
                  </a:cubicBezTo>
                  <a:cubicBezTo>
                    <a:pt x="105" y="327"/>
                    <a:pt x="114" y="326"/>
                    <a:pt x="122" y="324"/>
                  </a:cubicBezTo>
                  <a:cubicBezTo>
                    <a:pt x="169" y="312"/>
                    <a:pt x="198" y="289"/>
                    <a:pt x="198" y="242"/>
                  </a:cubicBezTo>
                  <a:cubicBezTo>
                    <a:pt x="198" y="196"/>
                    <a:pt x="215" y="156"/>
                    <a:pt x="250" y="127"/>
                  </a:cubicBezTo>
                  <a:cubicBezTo>
                    <a:pt x="290" y="86"/>
                    <a:pt x="290" y="45"/>
                    <a:pt x="244" y="16"/>
                  </a:cubicBezTo>
                  <a:cubicBezTo>
                    <a:pt x="229" y="6"/>
                    <a:pt x="21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 rot="708086">
              <a:off x="7872655" y="1672884"/>
              <a:ext cx="41419" cy="52170"/>
            </a:xfrm>
            <a:custGeom>
              <a:avLst/>
              <a:gdLst/>
              <a:ahLst/>
              <a:cxnLst/>
              <a:rect l="l" t="t" r="r" b="b"/>
              <a:pathLst>
                <a:path w="262" h="330" extrusionOk="0">
                  <a:moveTo>
                    <a:pt x="178" y="0"/>
                  </a:moveTo>
                  <a:cubicBezTo>
                    <a:pt x="138" y="0"/>
                    <a:pt x="104" y="23"/>
                    <a:pt x="99" y="65"/>
                  </a:cubicBezTo>
                  <a:cubicBezTo>
                    <a:pt x="88" y="111"/>
                    <a:pt x="59" y="152"/>
                    <a:pt x="30" y="192"/>
                  </a:cubicBezTo>
                  <a:cubicBezTo>
                    <a:pt x="1" y="221"/>
                    <a:pt x="1" y="268"/>
                    <a:pt x="36" y="297"/>
                  </a:cubicBezTo>
                  <a:cubicBezTo>
                    <a:pt x="50" y="319"/>
                    <a:pt x="75" y="329"/>
                    <a:pt x="101" y="329"/>
                  </a:cubicBezTo>
                  <a:cubicBezTo>
                    <a:pt x="116" y="329"/>
                    <a:pt x="131" y="326"/>
                    <a:pt x="146" y="320"/>
                  </a:cubicBezTo>
                  <a:cubicBezTo>
                    <a:pt x="221" y="268"/>
                    <a:pt x="261" y="181"/>
                    <a:pt x="261" y="94"/>
                  </a:cubicBezTo>
                  <a:cubicBezTo>
                    <a:pt x="250" y="53"/>
                    <a:pt x="244" y="19"/>
                    <a:pt x="192" y="1"/>
                  </a:cubicBezTo>
                  <a:cubicBezTo>
                    <a:pt x="187" y="1"/>
                    <a:pt x="183" y="0"/>
                    <a:pt x="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 rot="708086">
              <a:off x="7602785" y="1697934"/>
              <a:ext cx="50430" cy="43158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232" y="0"/>
                  </a:moveTo>
                  <a:cubicBezTo>
                    <a:pt x="222" y="0"/>
                    <a:pt x="212" y="2"/>
                    <a:pt x="203" y="6"/>
                  </a:cubicBezTo>
                  <a:cubicBezTo>
                    <a:pt x="139" y="35"/>
                    <a:pt x="87" y="76"/>
                    <a:pt x="47" y="128"/>
                  </a:cubicBezTo>
                  <a:cubicBezTo>
                    <a:pt x="0" y="180"/>
                    <a:pt x="35" y="267"/>
                    <a:pt x="111" y="273"/>
                  </a:cubicBezTo>
                  <a:cubicBezTo>
                    <a:pt x="112" y="273"/>
                    <a:pt x="114" y="273"/>
                    <a:pt x="116" y="273"/>
                  </a:cubicBezTo>
                  <a:cubicBezTo>
                    <a:pt x="197" y="273"/>
                    <a:pt x="319" y="143"/>
                    <a:pt x="308" y="58"/>
                  </a:cubicBezTo>
                  <a:cubicBezTo>
                    <a:pt x="299" y="22"/>
                    <a:pt x="265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 rot="708086">
              <a:off x="7524618" y="2568548"/>
              <a:ext cx="36835" cy="52011"/>
            </a:xfrm>
            <a:custGeom>
              <a:avLst/>
              <a:gdLst/>
              <a:ahLst/>
              <a:cxnLst/>
              <a:rect l="l" t="t" r="r" b="b"/>
              <a:pathLst>
                <a:path w="233" h="329" extrusionOk="0">
                  <a:moveTo>
                    <a:pt x="182" y="1"/>
                  </a:moveTo>
                  <a:cubicBezTo>
                    <a:pt x="171" y="1"/>
                    <a:pt x="159" y="4"/>
                    <a:pt x="145" y="10"/>
                  </a:cubicBezTo>
                  <a:cubicBezTo>
                    <a:pt x="58" y="51"/>
                    <a:pt x="0" y="137"/>
                    <a:pt x="0" y="236"/>
                  </a:cubicBezTo>
                  <a:cubicBezTo>
                    <a:pt x="0" y="288"/>
                    <a:pt x="47" y="329"/>
                    <a:pt x="99" y="329"/>
                  </a:cubicBezTo>
                  <a:cubicBezTo>
                    <a:pt x="110" y="323"/>
                    <a:pt x="122" y="317"/>
                    <a:pt x="128" y="317"/>
                  </a:cubicBezTo>
                  <a:cubicBezTo>
                    <a:pt x="197" y="236"/>
                    <a:pt x="232" y="143"/>
                    <a:pt x="232" y="45"/>
                  </a:cubicBezTo>
                  <a:cubicBezTo>
                    <a:pt x="220" y="14"/>
                    <a:pt x="204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 rot="708086">
              <a:off x="9804771" y="651441"/>
              <a:ext cx="30353" cy="52960"/>
            </a:xfrm>
            <a:custGeom>
              <a:avLst/>
              <a:gdLst/>
              <a:ahLst/>
              <a:cxnLst/>
              <a:rect l="l" t="t" r="r" b="b"/>
              <a:pathLst>
                <a:path w="192" h="335" extrusionOk="0">
                  <a:moveTo>
                    <a:pt x="99" y="1"/>
                  </a:moveTo>
                  <a:cubicBezTo>
                    <a:pt x="52" y="1"/>
                    <a:pt x="18" y="30"/>
                    <a:pt x="18" y="76"/>
                  </a:cubicBezTo>
                  <a:cubicBezTo>
                    <a:pt x="0" y="146"/>
                    <a:pt x="6" y="227"/>
                    <a:pt x="41" y="290"/>
                  </a:cubicBezTo>
                  <a:cubicBezTo>
                    <a:pt x="55" y="318"/>
                    <a:pt x="79" y="334"/>
                    <a:pt x="106" y="334"/>
                  </a:cubicBezTo>
                  <a:cubicBezTo>
                    <a:pt x="113" y="334"/>
                    <a:pt x="121" y="333"/>
                    <a:pt x="128" y="331"/>
                  </a:cubicBezTo>
                  <a:cubicBezTo>
                    <a:pt x="163" y="325"/>
                    <a:pt x="192" y="296"/>
                    <a:pt x="192" y="261"/>
                  </a:cubicBezTo>
                  <a:cubicBezTo>
                    <a:pt x="192" y="221"/>
                    <a:pt x="186" y="180"/>
                    <a:pt x="180" y="146"/>
                  </a:cubicBezTo>
                  <a:lnTo>
                    <a:pt x="174" y="146"/>
                  </a:lnTo>
                  <a:cubicBezTo>
                    <a:pt x="174" y="122"/>
                    <a:pt x="168" y="99"/>
                    <a:pt x="163" y="76"/>
                  </a:cubicBezTo>
                  <a:cubicBezTo>
                    <a:pt x="151" y="35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 rot="708086">
              <a:off x="9303854" y="2087527"/>
              <a:ext cx="42368" cy="41261"/>
            </a:xfrm>
            <a:custGeom>
              <a:avLst/>
              <a:gdLst/>
              <a:ahLst/>
              <a:cxnLst/>
              <a:rect l="l" t="t" r="r" b="b"/>
              <a:pathLst>
                <a:path w="268" h="261" extrusionOk="0">
                  <a:moveTo>
                    <a:pt x="144" y="0"/>
                  </a:moveTo>
                  <a:cubicBezTo>
                    <a:pt x="135" y="0"/>
                    <a:pt x="126" y="1"/>
                    <a:pt x="117" y="4"/>
                  </a:cubicBezTo>
                  <a:cubicBezTo>
                    <a:pt x="47" y="21"/>
                    <a:pt x="1" y="91"/>
                    <a:pt x="13" y="160"/>
                  </a:cubicBezTo>
                  <a:cubicBezTo>
                    <a:pt x="23" y="217"/>
                    <a:pt x="71" y="260"/>
                    <a:pt x="126" y="260"/>
                  </a:cubicBezTo>
                  <a:cubicBezTo>
                    <a:pt x="133" y="260"/>
                    <a:pt x="139" y="260"/>
                    <a:pt x="146" y="259"/>
                  </a:cubicBezTo>
                  <a:cubicBezTo>
                    <a:pt x="215" y="247"/>
                    <a:pt x="267" y="177"/>
                    <a:pt x="256" y="108"/>
                  </a:cubicBezTo>
                  <a:cubicBezTo>
                    <a:pt x="251" y="48"/>
                    <a:pt x="202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 rot="708086">
              <a:off x="7943244" y="3331904"/>
              <a:ext cx="48691" cy="43791"/>
            </a:xfrm>
            <a:custGeom>
              <a:avLst/>
              <a:gdLst/>
              <a:ahLst/>
              <a:cxnLst/>
              <a:rect l="l" t="t" r="r" b="b"/>
              <a:pathLst>
                <a:path w="308" h="277" extrusionOk="0">
                  <a:moveTo>
                    <a:pt x="144" y="0"/>
                  </a:moveTo>
                  <a:cubicBezTo>
                    <a:pt x="124" y="0"/>
                    <a:pt x="103" y="12"/>
                    <a:pt x="82" y="33"/>
                  </a:cubicBezTo>
                  <a:cubicBezTo>
                    <a:pt x="1" y="114"/>
                    <a:pt x="1" y="161"/>
                    <a:pt x="99" y="276"/>
                  </a:cubicBezTo>
                  <a:lnTo>
                    <a:pt x="122" y="276"/>
                  </a:lnTo>
                  <a:cubicBezTo>
                    <a:pt x="186" y="265"/>
                    <a:pt x="256" y="276"/>
                    <a:pt x="279" y="201"/>
                  </a:cubicBezTo>
                  <a:cubicBezTo>
                    <a:pt x="308" y="126"/>
                    <a:pt x="232" y="79"/>
                    <a:pt x="198" y="33"/>
                  </a:cubicBezTo>
                  <a:cubicBezTo>
                    <a:pt x="181" y="11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 rot="708086">
              <a:off x="8259874" y="1184932"/>
              <a:ext cx="46162" cy="47585"/>
            </a:xfrm>
            <a:custGeom>
              <a:avLst/>
              <a:gdLst/>
              <a:ahLst/>
              <a:cxnLst/>
              <a:rect l="l" t="t" r="r" b="b"/>
              <a:pathLst>
                <a:path w="292" h="301" extrusionOk="0">
                  <a:moveTo>
                    <a:pt x="215" y="1"/>
                  </a:moveTo>
                  <a:cubicBezTo>
                    <a:pt x="205" y="1"/>
                    <a:pt x="194" y="4"/>
                    <a:pt x="184" y="10"/>
                  </a:cubicBezTo>
                  <a:cubicBezTo>
                    <a:pt x="115" y="44"/>
                    <a:pt x="63" y="97"/>
                    <a:pt x="28" y="160"/>
                  </a:cubicBezTo>
                  <a:cubicBezTo>
                    <a:pt x="1" y="230"/>
                    <a:pt x="49" y="300"/>
                    <a:pt x="122" y="300"/>
                  </a:cubicBezTo>
                  <a:cubicBezTo>
                    <a:pt x="127" y="300"/>
                    <a:pt x="132" y="300"/>
                    <a:pt x="138" y="299"/>
                  </a:cubicBezTo>
                  <a:cubicBezTo>
                    <a:pt x="144" y="294"/>
                    <a:pt x="161" y="294"/>
                    <a:pt x="173" y="288"/>
                  </a:cubicBezTo>
                  <a:cubicBezTo>
                    <a:pt x="225" y="230"/>
                    <a:pt x="260" y="160"/>
                    <a:pt x="283" y="85"/>
                  </a:cubicBezTo>
                  <a:cubicBezTo>
                    <a:pt x="292" y="39"/>
                    <a:pt x="254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 rot="708086">
              <a:off x="8567188" y="863039"/>
              <a:ext cx="55964" cy="32566"/>
            </a:xfrm>
            <a:custGeom>
              <a:avLst/>
              <a:gdLst/>
              <a:ahLst/>
              <a:cxnLst/>
              <a:rect l="l" t="t" r="r" b="b"/>
              <a:pathLst>
                <a:path w="354" h="206" extrusionOk="0">
                  <a:moveTo>
                    <a:pt x="125" y="0"/>
                  </a:moveTo>
                  <a:cubicBezTo>
                    <a:pt x="122" y="0"/>
                    <a:pt x="119" y="1"/>
                    <a:pt x="116" y="1"/>
                  </a:cubicBezTo>
                  <a:cubicBezTo>
                    <a:pt x="76" y="7"/>
                    <a:pt x="41" y="30"/>
                    <a:pt x="18" y="65"/>
                  </a:cubicBezTo>
                  <a:cubicBezTo>
                    <a:pt x="0" y="94"/>
                    <a:pt x="0" y="140"/>
                    <a:pt x="23" y="146"/>
                  </a:cubicBezTo>
                  <a:cubicBezTo>
                    <a:pt x="96" y="156"/>
                    <a:pt x="160" y="205"/>
                    <a:pt x="232" y="205"/>
                  </a:cubicBezTo>
                  <a:cubicBezTo>
                    <a:pt x="247" y="205"/>
                    <a:pt x="263" y="203"/>
                    <a:pt x="278" y="198"/>
                  </a:cubicBezTo>
                  <a:cubicBezTo>
                    <a:pt x="319" y="187"/>
                    <a:pt x="354" y="164"/>
                    <a:pt x="342" y="117"/>
                  </a:cubicBezTo>
                  <a:cubicBezTo>
                    <a:pt x="337" y="79"/>
                    <a:pt x="17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 rot="708086">
              <a:off x="7212718" y="299775"/>
              <a:ext cx="44897" cy="44265"/>
            </a:xfrm>
            <a:custGeom>
              <a:avLst/>
              <a:gdLst/>
              <a:ahLst/>
              <a:cxnLst/>
              <a:rect l="l" t="t" r="r" b="b"/>
              <a:pathLst>
                <a:path w="284" h="280" extrusionOk="0">
                  <a:moveTo>
                    <a:pt x="191" y="0"/>
                  </a:moveTo>
                  <a:cubicBezTo>
                    <a:pt x="161" y="0"/>
                    <a:pt x="128" y="16"/>
                    <a:pt x="110" y="39"/>
                  </a:cubicBezTo>
                  <a:cubicBezTo>
                    <a:pt x="87" y="68"/>
                    <a:pt x="64" y="97"/>
                    <a:pt x="41" y="120"/>
                  </a:cubicBezTo>
                  <a:cubicBezTo>
                    <a:pt x="0" y="155"/>
                    <a:pt x="0" y="218"/>
                    <a:pt x="41" y="253"/>
                  </a:cubicBezTo>
                  <a:cubicBezTo>
                    <a:pt x="61" y="271"/>
                    <a:pt x="86" y="280"/>
                    <a:pt x="110" y="280"/>
                  </a:cubicBezTo>
                  <a:cubicBezTo>
                    <a:pt x="141" y="280"/>
                    <a:pt x="172" y="265"/>
                    <a:pt x="191" y="236"/>
                  </a:cubicBezTo>
                  <a:cubicBezTo>
                    <a:pt x="214" y="213"/>
                    <a:pt x="238" y="195"/>
                    <a:pt x="267" y="184"/>
                  </a:cubicBezTo>
                  <a:lnTo>
                    <a:pt x="261" y="184"/>
                  </a:lnTo>
                  <a:cubicBezTo>
                    <a:pt x="267" y="160"/>
                    <a:pt x="272" y="131"/>
                    <a:pt x="278" y="97"/>
                  </a:cubicBezTo>
                  <a:cubicBezTo>
                    <a:pt x="284" y="56"/>
                    <a:pt x="255" y="21"/>
                    <a:pt x="214" y="4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 rot="708086">
              <a:off x="7421641" y="2461866"/>
              <a:ext cx="36835" cy="49324"/>
            </a:xfrm>
            <a:custGeom>
              <a:avLst/>
              <a:gdLst/>
              <a:ahLst/>
              <a:cxnLst/>
              <a:rect l="l" t="t" r="r" b="b"/>
              <a:pathLst>
                <a:path w="233" h="312" extrusionOk="0">
                  <a:moveTo>
                    <a:pt x="116" y="0"/>
                  </a:moveTo>
                  <a:cubicBezTo>
                    <a:pt x="109" y="0"/>
                    <a:pt x="101" y="2"/>
                    <a:pt x="93" y="4"/>
                  </a:cubicBezTo>
                  <a:cubicBezTo>
                    <a:pt x="41" y="16"/>
                    <a:pt x="1" y="108"/>
                    <a:pt x="18" y="189"/>
                  </a:cubicBezTo>
                  <a:cubicBezTo>
                    <a:pt x="24" y="218"/>
                    <a:pt x="35" y="247"/>
                    <a:pt x="53" y="270"/>
                  </a:cubicBezTo>
                  <a:cubicBezTo>
                    <a:pt x="72" y="297"/>
                    <a:pt x="101" y="311"/>
                    <a:pt x="130" y="311"/>
                  </a:cubicBezTo>
                  <a:cubicBezTo>
                    <a:pt x="145" y="311"/>
                    <a:pt x="161" y="307"/>
                    <a:pt x="174" y="299"/>
                  </a:cubicBezTo>
                  <a:cubicBezTo>
                    <a:pt x="215" y="288"/>
                    <a:pt x="232" y="241"/>
                    <a:pt x="221" y="201"/>
                  </a:cubicBezTo>
                  <a:cubicBezTo>
                    <a:pt x="221" y="184"/>
                    <a:pt x="215" y="166"/>
                    <a:pt x="209" y="143"/>
                  </a:cubicBezTo>
                  <a:cubicBezTo>
                    <a:pt x="189" y="48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 rot="708086">
              <a:off x="8205851" y="576852"/>
              <a:ext cx="54541" cy="37942"/>
            </a:xfrm>
            <a:custGeom>
              <a:avLst/>
              <a:gdLst/>
              <a:ahLst/>
              <a:cxnLst/>
              <a:rect l="l" t="t" r="r" b="b"/>
              <a:pathLst>
                <a:path w="345" h="240" extrusionOk="0">
                  <a:moveTo>
                    <a:pt x="117" y="1"/>
                  </a:moveTo>
                  <a:cubicBezTo>
                    <a:pt x="44" y="1"/>
                    <a:pt x="0" y="92"/>
                    <a:pt x="55" y="147"/>
                  </a:cubicBezTo>
                  <a:cubicBezTo>
                    <a:pt x="77" y="179"/>
                    <a:pt x="98" y="207"/>
                    <a:pt x="125" y="234"/>
                  </a:cubicBezTo>
                  <a:lnTo>
                    <a:pt x="125" y="234"/>
                  </a:lnTo>
                  <a:cubicBezTo>
                    <a:pt x="125" y="234"/>
                    <a:pt x="125" y="234"/>
                    <a:pt x="125" y="234"/>
                  </a:cubicBezTo>
                  <a:lnTo>
                    <a:pt x="125" y="234"/>
                  </a:lnTo>
                  <a:lnTo>
                    <a:pt x="131" y="239"/>
                  </a:lnTo>
                  <a:cubicBezTo>
                    <a:pt x="129" y="237"/>
                    <a:pt x="127" y="236"/>
                    <a:pt x="125" y="234"/>
                  </a:cubicBezTo>
                  <a:lnTo>
                    <a:pt x="125" y="234"/>
                  </a:lnTo>
                  <a:cubicBezTo>
                    <a:pt x="136" y="235"/>
                    <a:pt x="148" y="236"/>
                    <a:pt x="159" y="236"/>
                  </a:cubicBezTo>
                  <a:cubicBezTo>
                    <a:pt x="194" y="236"/>
                    <a:pt x="228" y="229"/>
                    <a:pt x="258" y="216"/>
                  </a:cubicBezTo>
                  <a:cubicBezTo>
                    <a:pt x="327" y="181"/>
                    <a:pt x="345" y="95"/>
                    <a:pt x="287" y="60"/>
                  </a:cubicBezTo>
                  <a:cubicBezTo>
                    <a:pt x="241" y="25"/>
                    <a:pt x="188" y="8"/>
                    <a:pt x="131" y="2"/>
                  </a:cubicBezTo>
                  <a:cubicBezTo>
                    <a:pt x="126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 rot="708086">
              <a:off x="9403266" y="591633"/>
              <a:ext cx="48691" cy="41578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235" y="1"/>
                  </a:moveTo>
                  <a:cubicBezTo>
                    <a:pt x="176" y="1"/>
                    <a:pt x="135" y="54"/>
                    <a:pt x="87" y="83"/>
                  </a:cubicBezTo>
                  <a:cubicBezTo>
                    <a:pt x="0" y="129"/>
                    <a:pt x="29" y="262"/>
                    <a:pt x="133" y="262"/>
                  </a:cubicBezTo>
                  <a:cubicBezTo>
                    <a:pt x="232" y="245"/>
                    <a:pt x="307" y="158"/>
                    <a:pt x="307" y="54"/>
                  </a:cubicBezTo>
                  <a:cubicBezTo>
                    <a:pt x="301" y="31"/>
                    <a:pt x="290" y="19"/>
                    <a:pt x="272" y="8"/>
                  </a:cubicBezTo>
                  <a:cubicBezTo>
                    <a:pt x="259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 rot="708086">
              <a:off x="7915573" y="2027994"/>
              <a:ext cx="54225" cy="51695"/>
            </a:xfrm>
            <a:custGeom>
              <a:avLst/>
              <a:gdLst/>
              <a:ahLst/>
              <a:cxnLst/>
              <a:rect l="l" t="t" r="r" b="b"/>
              <a:pathLst>
                <a:path w="343" h="327" extrusionOk="0">
                  <a:moveTo>
                    <a:pt x="258" y="0"/>
                  </a:moveTo>
                  <a:cubicBezTo>
                    <a:pt x="245" y="0"/>
                    <a:pt x="232" y="5"/>
                    <a:pt x="221" y="16"/>
                  </a:cubicBezTo>
                  <a:cubicBezTo>
                    <a:pt x="163" y="74"/>
                    <a:pt x="105" y="126"/>
                    <a:pt x="42" y="184"/>
                  </a:cubicBezTo>
                  <a:cubicBezTo>
                    <a:pt x="1" y="218"/>
                    <a:pt x="7" y="282"/>
                    <a:pt x="47" y="311"/>
                  </a:cubicBezTo>
                  <a:cubicBezTo>
                    <a:pt x="62" y="322"/>
                    <a:pt x="79" y="327"/>
                    <a:pt x="96" y="327"/>
                  </a:cubicBezTo>
                  <a:cubicBezTo>
                    <a:pt x="126" y="327"/>
                    <a:pt x="154" y="311"/>
                    <a:pt x="169" y="282"/>
                  </a:cubicBezTo>
                  <a:cubicBezTo>
                    <a:pt x="198" y="224"/>
                    <a:pt x="244" y="178"/>
                    <a:pt x="302" y="149"/>
                  </a:cubicBezTo>
                  <a:cubicBezTo>
                    <a:pt x="331" y="126"/>
                    <a:pt x="343" y="85"/>
                    <a:pt x="331" y="56"/>
                  </a:cubicBezTo>
                  <a:cubicBezTo>
                    <a:pt x="319" y="24"/>
                    <a:pt x="28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 rot="708086">
              <a:off x="9377396" y="471150"/>
              <a:ext cx="46794" cy="36835"/>
            </a:xfrm>
            <a:custGeom>
              <a:avLst/>
              <a:gdLst/>
              <a:ahLst/>
              <a:cxnLst/>
              <a:rect l="l" t="t" r="r" b="b"/>
              <a:pathLst>
                <a:path w="296" h="233" extrusionOk="0">
                  <a:moveTo>
                    <a:pt x="105" y="0"/>
                  </a:moveTo>
                  <a:cubicBezTo>
                    <a:pt x="41" y="12"/>
                    <a:pt x="0" y="70"/>
                    <a:pt x="12" y="133"/>
                  </a:cubicBezTo>
                  <a:cubicBezTo>
                    <a:pt x="31" y="194"/>
                    <a:pt x="88" y="233"/>
                    <a:pt x="148" y="233"/>
                  </a:cubicBezTo>
                  <a:cubicBezTo>
                    <a:pt x="163" y="233"/>
                    <a:pt x="177" y="230"/>
                    <a:pt x="192" y="226"/>
                  </a:cubicBezTo>
                  <a:cubicBezTo>
                    <a:pt x="255" y="209"/>
                    <a:pt x="296" y="162"/>
                    <a:pt x="284" y="110"/>
                  </a:cubicBezTo>
                  <a:cubicBezTo>
                    <a:pt x="250" y="41"/>
                    <a:pt x="18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 rot="708086">
              <a:off x="8846902" y="1627548"/>
              <a:ext cx="47743" cy="34780"/>
            </a:xfrm>
            <a:custGeom>
              <a:avLst/>
              <a:gdLst/>
              <a:ahLst/>
              <a:cxnLst/>
              <a:rect l="l" t="t" r="r" b="b"/>
              <a:pathLst>
                <a:path w="302" h="220" extrusionOk="0">
                  <a:moveTo>
                    <a:pt x="220" y="1"/>
                  </a:moveTo>
                  <a:cubicBezTo>
                    <a:pt x="194" y="1"/>
                    <a:pt x="164" y="10"/>
                    <a:pt x="139" y="10"/>
                  </a:cubicBezTo>
                  <a:cubicBezTo>
                    <a:pt x="35" y="27"/>
                    <a:pt x="0" y="62"/>
                    <a:pt x="6" y="126"/>
                  </a:cubicBezTo>
                  <a:cubicBezTo>
                    <a:pt x="15" y="182"/>
                    <a:pt x="63" y="219"/>
                    <a:pt x="114" y="219"/>
                  </a:cubicBezTo>
                  <a:cubicBezTo>
                    <a:pt x="126" y="219"/>
                    <a:pt x="139" y="217"/>
                    <a:pt x="151" y="213"/>
                  </a:cubicBezTo>
                  <a:cubicBezTo>
                    <a:pt x="238" y="195"/>
                    <a:pt x="301" y="120"/>
                    <a:pt x="284" y="56"/>
                  </a:cubicBezTo>
                  <a:cubicBezTo>
                    <a:pt x="272" y="11"/>
                    <a:pt x="248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 rot="708086">
              <a:off x="8139037" y="322030"/>
              <a:ext cx="43158" cy="52802"/>
            </a:xfrm>
            <a:custGeom>
              <a:avLst/>
              <a:gdLst/>
              <a:ahLst/>
              <a:cxnLst/>
              <a:rect l="l" t="t" r="r" b="b"/>
              <a:pathLst>
                <a:path w="273" h="334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15"/>
                    <a:pt x="0" y="44"/>
                    <a:pt x="12" y="96"/>
                  </a:cubicBezTo>
                  <a:cubicBezTo>
                    <a:pt x="18" y="114"/>
                    <a:pt x="29" y="137"/>
                    <a:pt x="41" y="149"/>
                  </a:cubicBezTo>
                  <a:cubicBezTo>
                    <a:pt x="47" y="189"/>
                    <a:pt x="52" y="230"/>
                    <a:pt x="64" y="264"/>
                  </a:cubicBezTo>
                  <a:cubicBezTo>
                    <a:pt x="85" y="307"/>
                    <a:pt x="125" y="334"/>
                    <a:pt x="168" y="334"/>
                  </a:cubicBezTo>
                  <a:cubicBezTo>
                    <a:pt x="183" y="334"/>
                    <a:pt x="199" y="330"/>
                    <a:pt x="215" y="322"/>
                  </a:cubicBezTo>
                  <a:cubicBezTo>
                    <a:pt x="273" y="288"/>
                    <a:pt x="249" y="236"/>
                    <a:pt x="220" y="195"/>
                  </a:cubicBezTo>
                  <a:cubicBezTo>
                    <a:pt x="186" y="154"/>
                    <a:pt x="168" y="108"/>
                    <a:pt x="168" y="62"/>
                  </a:cubicBezTo>
                  <a:cubicBezTo>
                    <a:pt x="173" y="2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 rot="708086">
              <a:off x="9508047" y="1754757"/>
              <a:ext cx="51379" cy="34780"/>
            </a:xfrm>
            <a:custGeom>
              <a:avLst/>
              <a:gdLst/>
              <a:ahLst/>
              <a:cxnLst/>
              <a:rect l="l" t="t" r="r" b="b"/>
              <a:pathLst>
                <a:path w="325" h="220" extrusionOk="0">
                  <a:moveTo>
                    <a:pt x="133" y="1"/>
                  </a:moveTo>
                  <a:cubicBezTo>
                    <a:pt x="119" y="1"/>
                    <a:pt x="106" y="2"/>
                    <a:pt x="93" y="5"/>
                  </a:cubicBezTo>
                  <a:cubicBezTo>
                    <a:pt x="35" y="10"/>
                    <a:pt x="0" y="63"/>
                    <a:pt x="18" y="115"/>
                  </a:cubicBezTo>
                  <a:cubicBezTo>
                    <a:pt x="37" y="181"/>
                    <a:pt x="97" y="220"/>
                    <a:pt x="163" y="220"/>
                  </a:cubicBezTo>
                  <a:cubicBezTo>
                    <a:pt x="178" y="220"/>
                    <a:pt x="194" y="218"/>
                    <a:pt x="209" y="213"/>
                  </a:cubicBezTo>
                  <a:cubicBezTo>
                    <a:pt x="284" y="202"/>
                    <a:pt x="325" y="150"/>
                    <a:pt x="313" y="92"/>
                  </a:cubicBezTo>
                  <a:cubicBezTo>
                    <a:pt x="303" y="42"/>
                    <a:pt x="213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 rot="708086">
              <a:off x="9628495" y="1643947"/>
              <a:ext cx="41419" cy="42368"/>
            </a:xfrm>
            <a:custGeom>
              <a:avLst/>
              <a:gdLst/>
              <a:ahLst/>
              <a:cxnLst/>
              <a:rect l="l" t="t" r="r" b="b"/>
              <a:pathLst>
                <a:path w="262" h="268" extrusionOk="0">
                  <a:moveTo>
                    <a:pt x="166" y="0"/>
                  </a:moveTo>
                  <a:cubicBezTo>
                    <a:pt x="114" y="0"/>
                    <a:pt x="82" y="39"/>
                    <a:pt x="59" y="82"/>
                  </a:cubicBezTo>
                  <a:cubicBezTo>
                    <a:pt x="24" y="134"/>
                    <a:pt x="1" y="192"/>
                    <a:pt x="47" y="244"/>
                  </a:cubicBezTo>
                  <a:cubicBezTo>
                    <a:pt x="59" y="261"/>
                    <a:pt x="76" y="267"/>
                    <a:pt x="99" y="267"/>
                  </a:cubicBezTo>
                  <a:cubicBezTo>
                    <a:pt x="198" y="250"/>
                    <a:pt x="261" y="163"/>
                    <a:pt x="261" y="70"/>
                  </a:cubicBezTo>
                  <a:cubicBezTo>
                    <a:pt x="250" y="35"/>
                    <a:pt x="232" y="18"/>
                    <a:pt x="204" y="6"/>
                  </a:cubicBezTo>
                  <a:cubicBezTo>
                    <a:pt x="190" y="2"/>
                    <a:pt x="177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 rot="708086">
              <a:off x="7701785" y="2949519"/>
              <a:ext cx="46004" cy="48534"/>
            </a:xfrm>
            <a:custGeom>
              <a:avLst/>
              <a:gdLst/>
              <a:ahLst/>
              <a:cxnLst/>
              <a:rect l="l" t="t" r="r" b="b"/>
              <a:pathLst>
                <a:path w="291" h="307" extrusionOk="0">
                  <a:moveTo>
                    <a:pt x="232" y="0"/>
                  </a:moveTo>
                  <a:cubicBezTo>
                    <a:pt x="217" y="0"/>
                    <a:pt x="205" y="7"/>
                    <a:pt x="198" y="18"/>
                  </a:cubicBezTo>
                  <a:cubicBezTo>
                    <a:pt x="151" y="76"/>
                    <a:pt x="99" y="128"/>
                    <a:pt x="35" y="174"/>
                  </a:cubicBezTo>
                  <a:cubicBezTo>
                    <a:pt x="7" y="198"/>
                    <a:pt x="1" y="238"/>
                    <a:pt x="24" y="267"/>
                  </a:cubicBezTo>
                  <a:cubicBezTo>
                    <a:pt x="37" y="293"/>
                    <a:pt x="63" y="306"/>
                    <a:pt x="90" y="306"/>
                  </a:cubicBezTo>
                  <a:cubicBezTo>
                    <a:pt x="99" y="306"/>
                    <a:pt x="108" y="305"/>
                    <a:pt x="117" y="302"/>
                  </a:cubicBezTo>
                  <a:cubicBezTo>
                    <a:pt x="215" y="267"/>
                    <a:pt x="285" y="174"/>
                    <a:pt x="290" y="64"/>
                  </a:cubicBezTo>
                  <a:cubicBezTo>
                    <a:pt x="290" y="41"/>
                    <a:pt x="279" y="18"/>
                    <a:pt x="256" y="6"/>
                  </a:cubicBezTo>
                  <a:cubicBezTo>
                    <a:pt x="247" y="2"/>
                    <a:pt x="239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 rot="708086">
              <a:off x="9497434" y="2954472"/>
              <a:ext cx="50589" cy="29405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16" y="0"/>
                  </a:moveTo>
                  <a:cubicBezTo>
                    <a:pt x="58" y="6"/>
                    <a:pt x="6" y="18"/>
                    <a:pt x="1" y="93"/>
                  </a:cubicBezTo>
                  <a:cubicBezTo>
                    <a:pt x="1" y="145"/>
                    <a:pt x="58" y="186"/>
                    <a:pt x="128" y="186"/>
                  </a:cubicBezTo>
                  <a:cubicBezTo>
                    <a:pt x="151" y="186"/>
                    <a:pt x="169" y="186"/>
                    <a:pt x="192" y="180"/>
                  </a:cubicBezTo>
                  <a:cubicBezTo>
                    <a:pt x="209" y="174"/>
                    <a:pt x="226" y="168"/>
                    <a:pt x="244" y="163"/>
                  </a:cubicBezTo>
                  <a:cubicBezTo>
                    <a:pt x="290" y="151"/>
                    <a:pt x="319" y="110"/>
                    <a:pt x="319" y="58"/>
                  </a:cubicBezTo>
                  <a:cubicBezTo>
                    <a:pt x="308" y="12"/>
                    <a:pt x="261" y="6"/>
                    <a:pt x="221" y="6"/>
                  </a:cubicBezTo>
                  <a:cubicBezTo>
                    <a:pt x="186" y="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 rot="708086">
              <a:off x="8066482" y="333210"/>
              <a:ext cx="34147" cy="51537"/>
            </a:xfrm>
            <a:custGeom>
              <a:avLst/>
              <a:gdLst/>
              <a:ahLst/>
              <a:cxnLst/>
              <a:rect l="l" t="t" r="r" b="b"/>
              <a:pathLst>
                <a:path w="216" h="326" extrusionOk="0">
                  <a:moveTo>
                    <a:pt x="59" y="0"/>
                  </a:moveTo>
                  <a:cubicBezTo>
                    <a:pt x="27" y="0"/>
                    <a:pt x="5" y="27"/>
                    <a:pt x="1" y="78"/>
                  </a:cubicBezTo>
                  <a:cubicBezTo>
                    <a:pt x="1" y="136"/>
                    <a:pt x="18" y="194"/>
                    <a:pt x="53" y="246"/>
                  </a:cubicBezTo>
                  <a:cubicBezTo>
                    <a:pt x="73" y="286"/>
                    <a:pt x="105" y="325"/>
                    <a:pt x="143" y="325"/>
                  </a:cubicBezTo>
                  <a:cubicBezTo>
                    <a:pt x="149" y="325"/>
                    <a:pt x="156" y="324"/>
                    <a:pt x="163" y="321"/>
                  </a:cubicBezTo>
                  <a:cubicBezTo>
                    <a:pt x="215" y="298"/>
                    <a:pt x="209" y="246"/>
                    <a:pt x="204" y="200"/>
                  </a:cubicBezTo>
                  <a:cubicBezTo>
                    <a:pt x="198" y="194"/>
                    <a:pt x="198" y="182"/>
                    <a:pt x="198" y="171"/>
                  </a:cubicBezTo>
                  <a:cubicBezTo>
                    <a:pt x="198" y="113"/>
                    <a:pt x="163" y="55"/>
                    <a:pt x="111" y="20"/>
                  </a:cubicBezTo>
                  <a:cubicBezTo>
                    <a:pt x="92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 rot="708086">
              <a:off x="7337015" y="2237770"/>
              <a:ext cx="38732" cy="44739"/>
            </a:xfrm>
            <a:custGeom>
              <a:avLst/>
              <a:gdLst/>
              <a:ahLst/>
              <a:cxnLst/>
              <a:rect l="l" t="t" r="r" b="b"/>
              <a:pathLst>
                <a:path w="245" h="283" extrusionOk="0">
                  <a:moveTo>
                    <a:pt x="95" y="0"/>
                  </a:moveTo>
                  <a:cubicBezTo>
                    <a:pt x="89" y="0"/>
                    <a:pt x="82" y="1"/>
                    <a:pt x="76" y="3"/>
                  </a:cubicBezTo>
                  <a:cubicBezTo>
                    <a:pt x="12" y="26"/>
                    <a:pt x="1" y="78"/>
                    <a:pt x="12" y="136"/>
                  </a:cubicBezTo>
                  <a:cubicBezTo>
                    <a:pt x="23" y="221"/>
                    <a:pt x="78" y="282"/>
                    <a:pt x="141" y="282"/>
                  </a:cubicBezTo>
                  <a:cubicBezTo>
                    <a:pt x="146" y="282"/>
                    <a:pt x="152" y="282"/>
                    <a:pt x="157" y="281"/>
                  </a:cubicBezTo>
                  <a:cubicBezTo>
                    <a:pt x="209" y="275"/>
                    <a:pt x="244" y="211"/>
                    <a:pt x="227" y="159"/>
                  </a:cubicBezTo>
                  <a:cubicBezTo>
                    <a:pt x="211" y="70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 rot="708086">
              <a:off x="9442957" y="745620"/>
              <a:ext cx="44107" cy="42684"/>
            </a:xfrm>
            <a:custGeom>
              <a:avLst/>
              <a:gdLst/>
              <a:ahLst/>
              <a:cxnLst/>
              <a:rect l="l" t="t" r="r" b="b"/>
              <a:pathLst>
                <a:path w="279" h="270" extrusionOk="0">
                  <a:moveTo>
                    <a:pt x="128" y="1"/>
                  </a:moveTo>
                  <a:cubicBezTo>
                    <a:pt x="64" y="6"/>
                    <a:pt x="18" y="18"/>
                    <a:pt x="6" y="70"/>
                  </a:cubicBezTo>
                  <a:cubicBezTo>
                    <a:pt x="0" y="128"/>
                    <a:pt x="6" y="192"/>
                    <a:pt x="18" y="250"/>
                  </a:cubicBezTo>
                  <a:cubicBezTo>
                    <a:pt x="21" y="261"/>
                    <a:pt x="32" y="270"/>
                    <a:pt x="45" y="270"/>
                  </a:cubicBezTo>
                  <a:cubicBezTo>
                    <a:pt x="51" y="270"/>
                    <a:pt x="58" y="267"/>
                    <a:pt x="64" y="261"/>
                  </a:cubicBezTo>
                  <a:cubicBezTo>
                    <a:pt x="116" y="221"/>
                    <a:pt x="168" y="186"/>
                    <a:pt x="220" y="157"/>
                  </a:cubicBezTo>
                  <a:cubicBezTo>
                    <a:pt x="278" y="116"/>
                    <a:pt x="261" y="29"/>
                    <a:pt x="197" y="12"/>
                  </a:cubicBezTo>
                  <a:cubicBezTo>
                    <a:pt x="174" y="1"/>
                    <a:pt x="151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 rot="708086">
              <a:off x="8917731" y="398045"/>
              <a:ext cx="43158" cy="42210"/>
            </a:xfrm>
            <a:custGeom>
              <a:avLst/>
              <a:gdLst/>
              <a:ahLst/>
              <a:cxnLst/>
              <a:rect l="l" t="t" r="r" b="b"/>
              <a:pathLst>
                <a:path w="273" h="267" extrusionOk="0">
                  <a:moveTo>
                    <a:pt x="154" y="1"/>
                  </a:moveTo>
                  <a:cubicBezTo>
                    <a:pt x="111" y="1"/>
                    <a:pt x="89" y="38"/>
                    <a:pt x="70" y="76"/>
                  </a:cubicBezTo>
                  <a:cubicBezTo>
                    <a:pt x="58" y="94"/>
                    <a:pt x="41" y="117"/>
                    <a:pt x="23" y="134"/>
                  </a:cubicBezTo>
                  <a:cubicBezTo>
                    <a:pt x="0" y="169"/>
                    <a:pt x="0" y="215"/>
                    <a:pt x="23" y="244"/>
                  </a:cubicBezTo>
                  <a:cubicBezTo>
                    <a:pt x="37" y="261"/>
                    <a:pt x="52" y="267"/>
                    <a:pt x="70" y="267"/>
                  </a:cubicBezTo>
                  <a:cubicBezTo>
                    <a:pt x="90" y="267"/>
                    <a:pt x="114" y="259"/>
                    <a:pt x="145" y="250"/>
                  </a:cubicBezTo>
                  <a:cubicBezTo>
                    <a:pt x="162" y="250"/>
                    <a:pt x="180" y="244"/>
                    <a:pt x="197" y="239"/>
                  </a:cubicBezTo>
                  <a:cubicBezTo>
                    <a:pt x="243" y="210"/>
                    <a:pt x="272" y="152"/>
                    <a:pt x="255" y="94"/>
                  </a:cubicBezTo>
                  <a:cubicBezTo>
                    <a:pt x="255" y="53"/>
                    <a:pt x="226" y="18"/>
                    <a:pt x="186" y="7"/>
                  </a:cubicBezTo>
                  <a:cubicBezTo>
                    <a:pt x="174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 rot="708086">
              <a:off x="8749946" y="1778943"/>
              <a:ext cx="47743" cy="32408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101" y="1"/>
                  </a:moveTo>
                  <a:cubicBezTo>
                    <a:pt x="47" y="1"/>
                    <a:pt x="1" y="45"/>
                    <a:pt x="6" y="100"/>
                  </a:cubicBezTo>
                  <a:cubicBezTo>
                    <a:pt x="1" y="152"/>
                    <a:pt x="41" y="198"/>
                    <a:pt x="93" y="204"/>
                  </a:cubicBezTo>
                  <a:lnTo>
                    <a:pt x="175" y="204"/>
                  </a:lnTo>
                  <a:cubicBezTo>
                    <a:pt x="198" y="198"/>
                    <a:pt x="215" y="193"/>
                    <a:pt x="227" y="193"/>
                  </a:cubicBezTo>
                  <a:cubicBezTo>
                    <a:pt x="273" y="175"/>
                    <a:pt x="302" y="135"/>
                    <a:pt x="302" y="88"/>
                  </a:cubicBezTo>
                  <a:cubicBezTo>
                    <a:pt x="296" y="36"/>
                    <a:pt x="256" y="25"/>
                    <a:pt x="215" y="19"/>
                  </a:cubicBezTo>
                  <a:cubicBezTo>
                    <a:pt x="180" y="7"/>
                    <a:pt x="146" y="7"/>
                    <a:pt x="111" y="1"/>
                  </a:cubicBezTo>
                  <a:cubicBezTo>
                    <a:pt x="107" y="1"/>
                    <a:pt x="10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 rot="708086">
              <a:off x="9487673" y="423036"/>
              <a:ext cx="40471" cy="44581"/>
            </a:xfrm>
            <a:custGeom>
              <a:avLst/>
              <a:gdLst/>
              <a:ahLst/>
              <a:cxnLst/>
              <a:rect l="l" t="t" r="r" b="b"/>
              <a:pathLst>
                <a:path w="256" h="282" extrusionOk="0">
                  <a:moveTo>
                    <a:pt x="140" y="0"/>
                  </a:moveTo>
                  <a:cubicBezTo>
                    <a:pt x="134" y="0"/>
                    <a:pt x="128" y="1"/>
                    <a:pt x="122" y="3"/>
                  </a:cubicBezTo>
                  <a:cubicBezTo>
                    <a:pt x="41" y="32"/>
                    <a:pt x="0" y="119"/>
                    <a:pt x="29" y="194"/>
                  </a:cubicBezTo>
                  <a:cubicBezTo>
                    <a:pt x="34" y="248"/>
                    <a:pt x="85" y="281"/>
                    <a:pt x="138" y="281"/>
                  </a:cubicBezTo>
                  <a:cubicBezTo>
                    <a:pt x="142" y="281"/>
                    <a:pt x="147" y="281"/>
                    <a:pt x="151" y="281"/>
                  </a:cubicBezTo>
                  <a:cubicBezTo>
                    <a:pt x="209" y="269"/>
                    <a:pt x="255" y="153"/>
                    <a:pt x="232" y="78"/>
                  </a:cubicBezTo>
                  <a:cubicBezTo>
                    <a:pt x="222" y="33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 rot="708086">
              <a:off x="8859260" y="1736502"/>
              <a:ext cx="52328" cy="29879"/>
            </a:xfrm>
            <a:custGeom>
              <a:avLst/>
              <a:gdLst/>
              <a:ahLst/>
              <a:cxnLst/>
              <a:rect l="l" t="t" r="r" b="b"/>
              <a:pathLst>
                <a:path w="331" h="189" extrusionOk="0">
                  <a:moveTo>
                    <a:pt x="239" y="1"/>
                  </a:moveTo>
                  <a:cubicBezTo>
                    <a:pt x="233" y="1"/>
                    <a:pt x="227" y="1"/>
                    <a:pt x="221" y="3"/>
                  </a:cubicBezTo>
                  <a:cubicBezTo>
                    <a:pt x="186" y="3"/>
                    <a:pt x="151" y="9"/>
                    <a:pt x="116" y="26"/>
                  </a:cubicBezTo>
                  <a:cubicBezTo>
                    <a:pt x="64" y="43"/>
                    <a:pt x="1" y="61"/>
                    <a:pt x="24" y="136"/>
                  </a:cubicBezTo>
                  <a:cubicBezTo>
                    <a:pt x="41" y="188"/>
                    <a:pt x="93" y="188"/>
                    <a:pt x="145" y="188"/>
                  </a:cubicBezTo>
                  <a:lnTo>
                    <a:pt x="163" y="188"/>
                  </a:lnTo>
                  <a:cubicBezTo>
                    <a:pt x="209" y="182"/>
                    <a:pt x="232" y="182"/>
                    <a:pt x="250" y="171"/>
                  </a:cubicBezTo>
                  <a:cubicBezTo>
                    <a:pt x="296" y="153"/>
                    <a:pt x="331" y="125"/>
                    <a:pt x="319" y="72"/>
                  </a:cubicBezTo>
                  <a:cubicBezTo>
                    <a:pt x="314" y="32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 rot="708086">
              <a:off x="8963104" y="158012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13" y="1"/>
                  </a:moveTo>
                  <a:cubicBezTo>
                    <a:pt x="109" y="1"/>
                    <a:pt x="104" y="1"/>
                    <a:pt x="99" y="1"/>
                  </a:cubicBezTo>
                  <a:cubicBezTo>
                    <a:pt x="35" y="18"/>
                    <a:pt x="1" y="82"/>
                    <a:pt x="24" y="146"/>
                  </a:cubicBezTo>
                  <a:cubicBezTo>
                    <a:pt x="48" y="200"/>
                    <a:pt x="106" y="237"/>
                    <a:pt x="165" y="237"/>
                  </a:cubicBezTo>
                  <a:cubicBezTo>
                    <a:pt x="176" y="237"/>
                    <a:pt x="187" y="236"/>
                    <a:pt x="198" y="233"/>
                  </a:cubicBezTo>
                  <a:cubicBezTo>
                    <a:pt x="256" y="215"/>
                    <a:pt x="290" y="163"/>
                    <a:pt x="285" y="105"/>
                  </a:cubicBezTo>
                  <a:cubicBezTo>
                    <a:pt x="247" y="40"/>
                    <a:pt x="183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 rot="708086">
              <a:off x="9718439" y="2039821"/>
              <a:ext cx="53276" cy="29563"/>
            </a:xfrm>
            <a:custGeom>
              <a:avLst/>
              <a:gdLst/>
              <a:ahLst/>
              <a:cxnLst/>
              <a:rect l="l" t="t" r="r" b="b"/>
              <a:pathLst>
                <a:path w="337" h="187" extrusionOk="0">
                  <a:moveTo>
                    <a:pt x="132" y="0"/>
                  </a:moveTo>
                  <a:cubicBezTo>
                    <a:pt x="124" y="0"/>
                    <a:pt x="114" y="1"/>
                    <a:pt x="105" y="2"/>
                  </a:cubicBezTo>
                  <a:cubicBezTo>
                    <a:pt x="30" y="7"/>
                    <a:pt x="1" y="112"/>
                    <a:pt x="70" y="152"/>
                  </a:cubicBezTo>
                  <a:cubicBezTo>
                    <a:pt x="107" y="176"/>
                    <a:pt x="152" y="187"/>
                    <a:pt x="197" y="187"/>
                  </a:cubicBezTo>
                  <a:cubicBezTo>
                    <a:pt x="217" y="187"/>
                    <a:pt x="237" y="185"/>
                    <a:pt x="256" y="181"/>
                  </a:cubicBezTo>
                  <a:cubicBezTo>
                    <a:pt x="285" y="164"/>
                    <a:pt x="337" y="146"/>
                    <a:pt x="337" y="100"/>
                  </a:cubicBezTo>
                  <a:cubicBezTo>
                    <a:pt x="337" y="48"/>
                    <a:pt x="291" y="36"/>
                    <a:pt x="250" y="25"/>
                  </a:cubicBezTo>
                  <a:cubicBezTo>
                    <a:pt x="212" y="10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 rot="708086">
              <a:off x="9380377" y="1536532"/>
              <a:ext cx="45055" cy="35412"/>
            </a:xfrm>
            <a:custGeom>
              <a:avLst/>
              <a:gdLst/>
              <a:ahLst/>
              <a:cxnLst/>
              <a:rect l="l" t="t" r="r" b="b"/>
              <a:pathLst>
                <a:path w="285" h="224" extrusionOk="0">
                  <a:moveTo>
                    <a:pt x="168" y="0"/>
                  </a:moveTo>
                  <a:cubicBezTo>
                    <a:pt x="154" y="0"/>
                    <a:pt x="138" y="2"/>
                    <a:pt x="122" y="5"/>
                  </a:cubicBezTo>
                  <a:cubicBezTo>
                    <a:pt x="41" y="11"/>
                    <a:pt x="1" y="69"/>
                    <a:pt x="12" y="132"/>
                  </a:cubicBezTo>
                  <a:cubicBezTo>
                    <a:pt x="27" y="186"/>
                    <a:pt x="79" y="223"/>
                    <a:pt x="133" y="223"/>
                  </a:cubicBezTo>
                  <a:cubicBezTo>
                    <a:pt x="143" y="223"/>
                    <a:pt x="153" y="222"/>
                    <a:pt x="163" y="219"/>
                  </a:cubicBezTo>
                  <a:cubicBezTo>
                    <a:pt x="232" y="213"/>
                    <a:pt x="279" y="155"/>
                    <a:pt x="285" y="86"/>
                  </a:cubicBezTo>
                  <a:cubicBezTo>
                    <a:pt x="280" y="33"/>
                    <a:pt x="235" y="0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 rot="708086">
              <a:off x="9223932" y="2154998"/>
              <a:ext cx="43158" cy="36044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38" y="0"/>
                  </a:moveTo>
                  <a:cubicBezTo>
                    <a:pt x="127" y="0"/>
                    <a:pt x="116" y="1"/>
                    <a:pt x="105" y="4"/>
                  </a:cubicBezTo>
                  <a:cubicBezTo>
                    <a:pt x="41" y="10"/>
                    <a:pt x="1" y="74"/>
                    <a:pt x="12" y="137"/>
                  </a:cubicBezTo>
                  <a:cubicBezTo>
                    <a:pt x="33" y="199"/>
                    <a:pt x="85" y="227"/>
                    <a:pt x="137" y="227"/>
                  </a:cubicBezTo>
                  <a:cubicBezTo>
                    <a:pt x="203" y="227"/>
                    <a:pt x="270" y="181"/>
                    <a:pt x="273" y="97"/>
                  </a:cubicBezTo>
                  <a:cubicBezTo>
                    <a:pt x="253" y="38"/>
                    <a:pt x="197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 rot="708086">
              <a:off x="7761913" y="2214121"/>
              <a:ext cx="44107" cy="48534"/>
            </a:xfrm>
            <a:custGeom>
              <a:avLst/>
              <a:gdLst/>
              <a:ahLst/>
              <a:cxnLst/>
              <a:rect l="l" t="t" r="r" b="b"/>
              <a:pathLst>
                <a:path w="279" h="307" extrusionOk="0">
                  <a:moveTo>
                    <a:pt x="201" y="1"/>
                  </a:moveTo>
                  <a:cubicBezTo>
                    <a:pt x="170" y="1"/>
                    <a:pt x="138" y="18"/>
                    <a:pt x="128" y="48"/>
                  </a:cubicBezTo>
                  <a:cubicBezTo>
                    <a:pt x="99" y="89"/>
                    <a:pt x="76" y="123"/>
                    <a:pt x="47" y="158"/>
                  </a:cubicBezTo>
                  <a:cubicBezTo>
                    <a:pt x="18" y="199"/>
                    <a:pt x="0" y="245"/>
                    <a:pt x="41" y="286"/>
                  </a:cubicBezTo>
                  <a:cubicBezTo>
                    <a:pt x="57" y="300"/>
                    <a:pt x="78" y="306"/>
                    <a:pt x="98" y="306"/>
                  </a:cubicBezTo>
                  <a:cubicBezTo>
                    <a:pt x="127" y="306"/>
                    <a:pt x="157" y="292"/>
                    <a:pt x="174" y="268"/>
                  </a:cubicBezTo>
                  <a:cubicBezTo>
                    <a:pt x="215" y="228"/>
                    <a:pt x="244" y="181"/>
                    <a:pt x="278" y="135"/>
                  </a:cubicBezTo>
                  <a:lnTo>
                    <a:pt x="278" y="94"/>
                  </a:lnTo>
                  <a:cubicBezTo>
                    <a:pt x="278" y="48"/>
                    <a:pt x="261" y="13"/>
                    <a:pt x="215" y="2"/>
                  </a:cubicBezTo>
                  <a:cubicBezTo>
                    <a:pt x="210" y="1"/>
                    <a:pt x="206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 rot="708086">
              <a:off x="7320069" y="1300985"/>
              <a:ext cx="31144" cy="49008"/>
            </a:xfrm>
            <a:custGeom>
              <a:avLst/>
              <a:gdLst/>
              <a:ahLst/>
              <a:cxnLst/>
              <a:rect l="l" t="t" r="r" b="b"/>
              <a:pathLst>
                <a:path w="197" h="310" extrusionOk="0">
                  <a:moveTo>
                    <a:pt x="93" y="1"/>
                  </a:moveTo>
                  <a:cubicBezTo>
                    <a:pt x="52" y="1"/>
                    <a:pt x="29" y="30"/>
                    <a:pt x="17" y="59"/>
                  </a:cubicBezTo>
                  <a:cubicBezTo>
                    <a:pt x="0" y="111"/>
                    <a:pt x="0" y="163"/>
                    <a:pt x="17" y="215"/>
                  </a:cubicBezTo>
                  <a:cubicBezTo>
                    <a:pt x="28" y="257"/>
                    <a:pt x="43" y="309"/>
                    <a:pt x="99" y="309"/>
                  </a:cubicBezTo>
                  <a:cubicBezTo>
                    <a:pt x="104" y="309"/>
                    <a:pt x="110" y="309"/>
                    <a:pt x="116" y="308"/>
                  </a:cubicBezTo>
                  <a:cubicBezTo>
                    <a:pt x="185" y="302"/>
                    <a:pt x="197" y="244"/>
                    <a:pt x="197" y="186"/>
                  </a:cubicBezTo>
                  <a:cubicBezTo>
                    <a:pt x="197" y="140"/>
                    <a:pt x="191" y="93"/>
                    <a:pt x="168" y="53"/>
                  </a:cubicBezTo>
                  <a:cubicBezTo>
                    <a:pt x="156" y="24"/>
                    <a:pt x="127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 rot="708086">
              <a:off x="9851325" y="619652"/>
              <a:ext cx="44107" cy="38732"/>
            </a:xfrm>
            <a:custGeom>
              <a:avLst/>
              <a:gdLst/>
              <a:ahLst/>
              <a:cxnLst/>
              <a:rect l="l" t="t" r="r" b="b"/>
              <a:pathLst>
                <a:path w="279" h="245" extrusionOk="0">
                  <a:moveTo>
                    <a:pt x="100" y="0"/>
                  </a:moveTo>
                  <a:cubicBezTo>
                    <a:pt x="91" y="0"/>
                    <a:pt x="83" y="2"/>
                    <a:pt x="76" y="5"/>
                  </a:cubicBezTo>
                  <a:cubicBezTo>
                    <a:pt x="24" y="22"/>
                    <a:pt x="1" y="80"/>
                    <a:pt x="18" y="127"/>
                  </a:cubicBezTo>
                  <a:cubicBezTo>
                    <a:pt x="39" y="199"/>
                    <a:pt x="102" y="244"/>
                    <a:pt x="177" y="244"/>
                  </a:cubicBezTo>
                  <a:cubicBezTo>
                    <a:pt x="186" y="244"/>
                    <a:pt x="195" y="244"/>
                    <a:pt x="204" y="243"/>
                  </a:cubicBezTo>
                  <a:cubicBezTo>
                    <a:pt x="250" y="231"/>
                    <a:pt x="279" y="173"/>
                    <a:pt x="262" y="127"/>
                  </a:cubicBezTo>
                  <a:cubicBezTo>
                    <a:pt x="241" y="61"/>
                    <a:pt x="15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 rot="708086">
              <a:off x="7324648" y="2476897"/>
              <a:ext cx="44897" cy="36993"/>
            </a:xfrm>
            <a:custGeom>
              <a:avLst/>
              <a:gdLst/>
              <a:ahLst/>
              <a:cxnLst/>
              <a:rect l="l" t="t" r="r" b="b"/>
              <a:pathLst>
                <a:path w="284" h="234" extrusionOk="0">
                  <a:moveTo>
                    <a:pt x="162" y="1"/>
                  </a:moveTo>
                  <a:cubicBezTo>
                    <a:pt x="141" y="1"/>
                    <a:pt x="116" y="4"/>
                    <a:pt x="87" y="10"/>
                  </a:cubicBezTo>
                  <a:cubicBezTo>
                    <a:pt x="29" y="16"/>
                    <a:pt x="0" y="51"/>
                    <a:pt x="12" y="109"/>
                  </a:cubicBezTo>
                  <a:cubicBezTo>
                    <a:pt x="27" y="180"/>
                    <a:pt x="87" y="233"/>
                    <a:pt x="160" y="233"/>
                  </a:cubicBezTo>
                  <a:cubicBezTo>
                    <a:pt x="170" y="233"/>
                    <a:pt x="181" y="232"/>
                    <a:pt x="191" y="230"/>
                  </a:cubicBezTo>
                  <a:cubicBezTo>
                    <a:pt x="249" y="213"/>
                    <a:pt x="284" y="149"/>
                    <a:pt x="261" y="85"/>
                  </a:cubicBezTo>
                  <a:cubicBezTo>
                    <a:pt x="248" y="26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 rot="708086">
              <a:off x="9636079" y="874270"/>
              <a:ext cx="42368" cy="40629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93" y="0"/>
                  </a:moveTo>
                  <a:cubicBezTo>
                    <a:pt x="187" y="0"/>
                    <a:pt x="181" y="1"/>
                    <a:pt x="174" y="3"/>
                  </a:cubicBezTo>
                  <a:cubicBezTo>
                    <a:pt x="76" y="14"/>
                    <a:pt x="1" y="107"/>
                    <a:pt x="18" y="182"/>
                  </a:cubicBezTo>
                  <a:cubicBezTo>
                    <a:pt x="23" y="225"/>
                    <a:pt x="59" y="257"/>
                    <a:pt x="101" y="257"/>
                  </a:cubicBezTo>
                  <a:cubicBezTo>
                    <a:pt x="110" y="257"/>
                    <a:pt x="119" y="255"/>
                    <a:pt x="128" y="252"/>
                  </a:cubicBezTo>
                  <a:cubicBezTo>
                    <a:pt x="209" y="223"/>
                    <a:pt x="267" y="148"/>
                    <a:pt x="267" y="61"/>
                  </a:cubicBezTo>
                  <a:cubicBezTo>
                    <a:pt x="257" y="26"/>
                    <a:pt x="227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 rot="708086">
              <a:off x="8250048" y="897988"/>
              <a:ext cx="42210" cy="41103"/>
            </a:xfrm>
            <a:custGeom>
              <a:avLst/>
              <a:gdLst/>
              <a:ahLst/>
              <a:cxnLst/>
              <a:rect l="l" t="t" r="r" b="b"/>
              <a:pathLst>
                <a:path w="267" h="260" extrusionOk="0">
                  <a:moveTo>
                    <a:pt x="137" y="0"/>
                  </a:moveTo>
                  <a:cubicBezTo>
                    <a:pt x="129" y="0"/>
                    <a:pt x="120" y="1"/>
                    <a:pt x="111" y="4"/>
                  </a:cubicBezTo>
                  <a:cubicBezTo>
                    <a:pt x="41" y="27"/>
                    <a:pt x="0" y="96"/>
                    <a:pt x="18" y="166"/>
                  </a:cubicBezTo>
                  <a:cubicBezTo>
                    <a:pt x="32" y="222"/>
                    <a:pt x="80" y="259"/>
                    <a:pt x="135" y="259"/>
                  </a:cubicBezTo>
                  <a:cubicBezTo>
                    <a:pt x="148" y="259"/>
                    <a:pt x="161" y="257"/>
                    <a:pt x="174" y="253"/>
                  </a:cubicBezTo>
                  <a:cubicBezTo>
                    <a:pt x="232" y="241"/>
                    <a:pt x="267" y="172"/>
                    <a:pt x="250" y="108"/>
                  </a:cubicBezTo>
                  <a:cubicBezTo>
                    <a:pt x="235" y="43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 rot="708086">
              <a:off x="7987890" y="1818469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107" y="1"/>
                  </a:moveTo>
                  <a:cubicBezTo>
                    <a:pt x="100" y="1"/>
                    <a:pt x="94" y="2"/>
                    <a:pt x="88" y="3"/>
                  </a:cubicBezTo>
                  <a:cubicBezTo>
                    <a:pt x="36" y="15"/>
                    <a:pt x="1" y="73"/>
                    <a:pt x="18" y="131"/>
                  </a:cubicBezTo>
                  <a:cubicBezTo>
                    <a:pt x="33" y="193"/>
                    <a:pt x="90" y="235"/>
                    <a:pt x="152" y="235"/>
                  </a:cubicBezTo>
                  <a:cubicBezTo>
                    <a:pt x="166" y="235"/>
                    <a:pt x="179" y="233"/>
                    <a:pt x="192" y="229"/>
                  </a:cubicBezTo>
                  <a:cubicBezTo>
                    <a:pt x="244" y="218"/>
                    <a:pt x="285" y="171"/>
                    <a:pt x="279" y="119"/>
                  </a:cubicBezTo>
                  <a:cubicBezTo>
                    <a:pt x="279" y="72"/>
                    <a:pt x="17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 rot="708086">
              <a:off x="8074436" y="1145080"/>
              <a:ext cx="59758" cy="37783"/>
            </a:xfrm>
            <a:custGeom>
              <a:avLst/>
              <a:gdLst/>
              <a:ahLst/>
              <a:cxnLst/>
              <a:rect l="l" t="t" r="r" b="b"/>
              <a:pathLst>
                <a:path w="378" h="239" extrusionOk="0">
                  <a:moveTo>
                    <a:pt x="87" y="1"/>
                  </a:moveTo>
                  <a:cubicBezTo>
                    <a:pt x="61" y="1"/>
                    <a:pt x="36" y="16"/>
                    <a:pt x="30" y="42"/>
                  </a:cubicBezTo>
                  <a:cubicBezTo>
                    <a:pt x="1" y="88"/>
                    <a:pt x="24" y="141"/>
                    <a:pt x="76" y="152"/>
                  </a:cubicBezTo>
                  <a:cubicBezTo>
                    <a:pt x="134" y="164"/>
                    <a:pt x="198" y="169"/>
                    <a:pt x="238" y="227"/>
                  </a:cubicBezTo>
                  <a:cubicBezTo>
                    <a:pt x="244" y="239"/>
                    <a:pt x="273" y="239"/>
                    <a:pt x="291" y="239"/>
                  </a:cubicBezTo>
                  <a:cubicBezTo>
                    <a:pt x="343" y="227"/>
                    <a:pt x="378" y="193"/>
                    <a:pt x="372" y="135"/>
                  </a:cubicBezTo>
                  <a:cubicBezTo>
                    <a:pt x="372" y="91"/>
                    <a:pt x="335" y="55"/>
                    <a:pt x="292" y="55"/>
                  </a:cubicBezTo>
                  <a:cubicBezTo>
                    <a:pt x="284" y="55"/>
                    <a:pt x="276" y="57"/>
                    <a:pt x="267" y="59"/>
                  </a:cubicBezTo>
                  <a:cubicBezTo>
                    <a:pt x="253" y="67"/>
                    <a:pt x="238" y="70"/>
                    <a:pt x="223" y="70"/>
                  </a:cubicBezTo>
                  <a:cubicBezTo>
                    <a:pt x="191" y="70"/>
                    <a:pt x="160" y="54"/>
                    <a:pt x="140" y="30"/>
                  </a:cubicBezTo>
                  <a:cubicBezTo>
                    <a:pt x="127" y="10"/>
                    <a:pt x="107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 rot="708086">
              <a:off x="7723614" y="3057870"/>
              <a:ext cx="51379" cy="36203"/>
            </a:xfrm>
            <a:custGeom>
              <a:avLst/>
              <a:gdLst/>
              <a:ahLst/>
              <a:cxnLst/>
              <a:rect l="l" t="t" r="r" b="b"/>
              <a:pathLst>
                <a:path w="325" h="229" extrusionOk="0">
                  <a:moveTo>
                    <a:pt x="77" y="1"/>
                  </a:moveTo>
                  <a:cubicBezTo>
                    <a:pt x="56" y="1"/>
                    <a:pt x="37" y="10"/>
                    <a:pt x="23" y="27"/>
                  </a:cubicBezTo>
                  <a:cubicBezTo>
                    <a:pt x="0" y="62"/>
                    <a:pt x="0" y="108"/>
                    <a:pt x="23" y="143"/>
                  </a:cubicBezTo>
                  <a:cubicBezTo>
                    <a:pt x="66" y="195"/>
                    <a:pt x="129" y="228"/>
                    <a:pt x="199" y="228"/>
                  </a:cubicBezTo>
                  <a:cubicBezTo>
                    <a:pt x="214" y="228"/>
                    <a:pt x="228" y="227"/>
                    <a:pt x="244" y="224"/>
                  </a:cubicBezTo>
                  <a:cubicBezTo>
                    <a:pt x="284" y="212"/>
                    <a:pt x="325" y="201"/>
                    <a:pt x="325" y="154"/>
                  </a:cubicBezTo>
                  <a:cubicBezTo>
                    <a:pt x="325" y="114"/>
                    <a:pt x="284" y="102"/>
                    <a:pt x="255" y="91"/>
                  </a:cubicBezTo>
                  <a:cubicBezTo>
                    <a:pt x="209" y="62"/>
                    <a:pt x="162" y="38"/>
                    <a:pt x="122" y="15"/>
                  </a:cubicBezTo>
                  <a:cubicBezTo>
                    <a:pt x="107" y="6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 rot="708086">
              <a:off x="6564852" y="856185"/>
              <a:ext cx="37625" cy="44423"/>
            </a:xfrm>
            <a:custGeom>
              <a:avLst/>
              <a:gdLst/>
              <a:ahLst/>
              <a:cxnLst/>
              <a:rect l="l" t="t" r="r" b="b"/>
              <a:pathLst>
                <a:path w="238" h="281" extrusionOk="0">
                  <a:moveTo>
                    <a:pt x="150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47" y="55"/>
                    <a:pt x="0" y="131"/>
                    <a:pt x="6" y="212"/>
                  </a:cubicBezTo>
                  <a:cubicBezTo>
                    <a:pt x="6" y="253"/>
                    <a:pt x="40" y="280"/>
                    <a:pt x="77" y="280"/>
                  </a:cubicBezTo>
                  <a:cubicBezTo>
                    <a:pt x="86" y="280"/>
                    <a:pt x="95" y="279"/>
                    <a:pt x="105" y="275"/>
                  </a:cubicBezTo>
                  <a:cubicBezTo>
                    <a:pt x="186" y="241"/>
                    <a:pt x="238" y="159"/>
                    <a:pt x="232" y="73"/>
                  </a:cubicBezTo>
                  <a:cubicBezTo>
                    <a:pt x="223" y="28"/>
                    <a:pt x="187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 rot="708086">
              <a:off x="9289773" y="2685047"/>
              <a:ext cx="44107" cy="38574"/>
            </a:xfrm>
            <a:custGeom>
              <a:avLst/>
              <a:gdLst/>
              <a:ahLst/>
              <a:cxnLst/>
              <a:rect l="l" t="t" r="r" b="b"/>
              <a:pathLst>
                <a:path w="279" h="244" extrusionOk="0">
                  <a:moveTo>
                    <a:pt x="87" y="0"/>
                  </a:moveTo>
                  <a:cubicBezTo>
                    <a:pt x="35" y="18"/>
                    <a:pt x="1" y="75"/>
                    <a:pt x="18" y="133"/>
                  </a:cubicBezTo>
                  <a:cubicBezTo>
                    <a:pt x="33" y="196"/>
                    <a:pt x="92" y="243"/>
                    <a:pt x="158" y="243"/>
                  </a:cubicBezTo>
                  <a:cubicBezTo>
                    <a:pt x="171" y="243"/>
                    <a:pt x="184" y="241"/>
                    <a:pt x="198" y="238"/>
                  </a:cubicBezTo>
                  <a:cubicBezTo>
                    <a:pt x="250" y="226"/>
                    <a:pt x="279" y="180"/>
                    <a:pt x="273" y="133"/>
                  </a:cubicBezTo>
                  <a:cubicBezTo>
                    <a:pt x="232" y="64"/>
                    <a:pt x="163" y="18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 rot="708086">
              <a:off x="7030984" y="673240"/>
              <a:ext cx="41419" cy="40945"/>
            </a:xfrm>
            <a:custGeom>
              <a:avLst/>
              <a:gdLst/>
              <a:ahLst/>
              <a:cxnLst/>
              <a:rect l="l" t="t" r="r" b="b"/>
              <a:pathLst>
                <a:path w="262" h="259" extrusionOk="0">
                  <a:moveTo>
                    <a:pt x="177" y="0"/>
                  </a:moveTo>
                  <a:cubicBezTo>
                    <a:pt x="134" y="0"/>
                    <a:pt x="95" y="22"/>
                    <a:pt x="76" y="55"/>
                  </a:cubicBezTo>
                  <a:cubicBezTo>
                    <a:pt x="42" y="102"/>
                    <a:pt x="1" y="142"/>
                    <a:pt x="24" y="206"/>
                  </a:cubicBezTo>
                  <a:cubicBezTo>
                    <a:pt x="29" y="237"/>
                    <a:pt x="58" y="259"/>
                    <a:pt x="93" y="259"/>
                  </a:cubicBezTo>
                  <a:cubicBezTo>
                    <a:pt x="97" y="259"/>
                    <a:pt x="101" y="259"/>
                    <a:pt x="105" y="258"/>
                  </a:cubicBezTo>
                  <a:cubicBezTo>
                    <a:pt x="192" y="235"/>
                    <a:pt x="256" y="154"/>
                    <a:pt x="262" y="61"/>
                  </a:cubicBezTo>
                  <a:cubicBezTo>
                    <a:pt x="256" y="32"/>
                    <a:pt x="233" y="9"/>
                    <a:pt x="204" y="3"/>
                  </a:cubicBezTo>
                  <a:cubicBezTo>
                    <a:pt x="195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 rot="708086">
              <a:off x="8332022" y="355279"/>
              <a:ext cx="50589" cy="28930"/>
            </a:xfrm>
            <a:custGeom>
              <a:avLst/>
              <a:gdLst/>
              <a:ahLst/>
              <a:cxnLst/>
              <a:rect l="l" t="t" r="r" b="b"/>
              <a:pathLst>
                <a:path w="320" h="183" extrusionOk="0">
                  <a:moveTo>
                    <a:pt x="131" y="0"/>
                  </a:moveTo>
                  <a:cubicBezTo>
                    <a:pt x="117" y="0"/>
                    <a:pt x="102" y="2"/>
                    <a:pt x="88" y="4"/>
                  </a:cubicBezTo>
                  <a:cubicBezTo>
                    <a:pt x="35" y="10"/>
                    <a:pt x="7" y="33"/>
                    <a:pt x="7" y="91"/>
                  </a:cubicBezTo>
                  <a:cubicBezTo>
                    <a:pt x="1" y="138"/>
                    <a:pt x="41" y="178"/>
                    <a:pt x="88" y="178"/>
                  </a:cubicBezTo>
                  <a:cubicBezTo>
                    <a:pt x="96" y="181"/>
                    <a:pt x="105" y="183"/>
                    <a:pt x="114" y="183"/>
                  </a:cubicBezTo>
                  <a:cubicBezTo>
                    <a:pt x="122" y="183"/>
                    <a:pt x="131" y="181"/>
                    <a:pt x="140" y="178"/>
                  </a:cubicBezTo>
                  <a:lnTo>
                    <a:pt x="192" y="167"/>
                  </a:lnTo>
                  <a:cubicBezTo>
                    <a:pt x="250" y="149"/>
                    <a:pt x="319" y="126"/>
                    <a:pt x="314" y="57"/>
                  </a:cubicBezTo>
                  <a:cubicBezTo>
                    <a:pt x="310" y="10"/>
                    <a:pt x="278" y="1"/>
                    <a:pt x="241" y="1"/>
                  </a:cubicBezTo>
                  <a:cubicBezTo>
                    <a:pt x="218" y="1"/>
                    <a:pt x="194" y="4"/>
                    <a:pt x="175" y="4"/>
                  </a:cubicBezTo>
                  <a:cubicBezTo>
                    <a:pt x="160" y="2"/>
                    <a:pt x="14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 rot="708086">
              <a:off x="9607356" y="954774"/>
              <a:ext cx="40471" cy="38416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4" y="1"/>
                  </a:moveTo>
                  <a:cubicBezTo>
                    <a:pt x="124" y="1"/>
                    <a:pt x="115" y="2"/>
                    <a:pt x="105" y="5"/>
                  </a:cubicBezTo>
                  <a:cubicBezTo>
                    <a:pt x="41" y="16"/>
                    <a:pt x="0" y="80"/>
                    <a:pt x="12" y="149"/>
                  </a:cubicBezTo>
                  <a:cubicBezTo>
                    <a:pt x="28" y="204"/>
                    <a:pt x="80" y="243"/>
                    <a:pt x="134" y="243"/>
                  </a:cubicBezTo>
                  <a:cubicBezTo>
                    <a:pt x="138" y="243"/>
                    <a:pt x="141" y="243"/>
                    <a:pt x="145" y="242"/>
                  </a:cubicBezTo>
                  <a:cubicBezTo>
                    <a:pt x="215" y="231"/>
                    <a:pt x="255" y="167"/>
                    <a:pt x="249" y="103"/>
                  </a:cubicBezTo>
                  <a:cubicBezTo>
                    <a:pt x="239" y="44"/>
                    <a:pt x="191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 rot="708086">
              <a:off x="8541547" y="3511465"/>
              <a:ext cx="38574" cy="46004"/>
            </a:xfrm>
            <a:custGeom>
              <a:avLst/>
              <a:gdLst/>
              <a:ahLst/>
              <a:cxnLst/>
              <a:rect l="l" t="t" r="r" b="b"/>
              <a:pathLst>
                <a:path w="244" h="291" extrusionOk="0">
                  <a:moveTo>
                    <a:pt x="175" y="1"/>
                  </a:moveTo>
                  <a:cubicBezTo>
                    <a:pt x="168" y="1"/>
                    <a:pt x="160" y="2"/>
                    <a:pt x="151" y="4"/>
                  </a:cubicBezTo>
                  <a:cubicBezTo>
                    <a:pt x="58" y="33"/>
                    <a:pt x="0" y="125"/>
                    <a:pt x="18" y="224"/>
                  </a:cubicBezTo>
                  <a:cubicBezTo>
                    <a:pt x="25" y="266"/>
                    <a:pt x="63" y="290"/>
                    <a:pt x="103" y="290"/>
                  </a:cubicBezTo>
                  <a:cubicBezTo>
                    <a:pt x="124" y="290"/>
                    <a:pt x="145" y="284"/>
                    <a:pt x="162" y="270"/>
                  </a:cubicBezTo>
                  <a:cubicBezTo>
                    <a:pt x="215" y="218"/>
                    <a:pt x="244" y="143"/>
                    <a:pt x="238" y="73"/>
                  </a:cubicBezTo>
                  <a:cubicBezTo>
                    <a:pt x="233" y="25"/>
                    <a:pt x="212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 rot="708086">
              <a:off x="7027389" y="999873"/>
              <a:ext cx="56912" cy="42052"/>
            </a:xfrm>
            <a:custGeom>
              <a:avLst/>
              <a:gdLst/>
              <a:ahLst/>
              <a:cxnLst/>
              <a:rect l="l" t="t" r="r" b="b"/>
              <a:pathLst>
                <a:path w="360" h="266" extrusionOk="0">
                  <a:moveTo>
                    <a:pt x="148" y="1"/>
                  </a:moveTo>
                  <a:cubicBezTo>
                    <a:pt x="114" y="1"/>
                    <a:pt x="82" y="12"/>
                    <a:pt x="53" y="31"/>
                  </a:cubicBezTo>
                  <a:cubicBezTo>
                    <a:pt x="18" y="60"/>
                    <a:pt x="1" y="106"/>
                    <a:pt x="41" y="130"/>
                  </a:cubicBezTo>
                  <a:cubicBezTo>
                    <a:pt x="99" y="164"/>
                    <a:pt x="146" y="211"/>
                    <a:pt x="203" y="251"/>
                  </a:cubicBezTo>
                  <a:cubicBezTo>
                    <a:pt x="220" y="261"/>
                    <a:pt x="239" y="266"/>
                    <a:pt x="258" y="266"/>
                  </a:cubicBezTo>
                  <a:cubicBezTo>
                    <a:pt x="285" y="266"/>
                    <a:pt x="311" y="257"/>
                    <a:pt x="331" y="240"/>
                  </a:cubicBezTo>
                  <a:cubicBezTo>
                    <a:pt x="348" y="222"/>
                    <a:pt x="360" y="199"/>
                    <a:pt x="354" y="170"/>
                  </a:cubicBezTo>
                  <a:cubicBezTo>
                    <a:pt x="344" y="136"/>
                    <a:pt x="314" y="110"/>
                    <a:pt x="280" y="110"/>
                  </a:cubicBezTo>
                  <a:cubicBezTo>
                    <a:pt x="274" y="110"/>
                    <a:pt x="268" y="110"/>
                    <a:pt x="261" y="112"/>
                  </a:cubicBezTo>
                  <a:cubicBezTo>
                    <a:pt x="251" y="115"/>
                    <a:pt x="241" y="116"/>
                    <a:pt x="233" y="116"/>
                  </a:cubicBezTo>
                  <a:cubicBezTo>
                    <a:pt x="165" y="116"/>
                    <a:pt x="195" y="33"/>
                    <a:pt x="169" y="2"/>
                  </a:cubicBezTo>
                  <a:cubicBezTo>
                    <a:pt x="162" y="1"/>
                    <a:pt x="155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 rot="708086">
              <a:off x="8604544" y="2805782"/>
              <a:ext cx="47743" cy="33673"/>
            </a:xfrm>
            <a:custGeom>
              <a:avLst/>
              <a:gdLst/>
              <a:ahLst/>
              <a:cxnLst/>
              <a:rect l="l" t="t" r="r" b="b"/>
              <a:pathLst>
                <a:path w="302" h="213" extrusionOk="0">
                  <a:moveTo>
                    <a:pt x="224" y="0"/>
                  </a:moveTo>
                  <a:cubicBezTo>
                    <a:pt x="196" y="0"/>
                    <a:pt x="163" y="15"/>
                    <a:pt x="135" y="15"/>
                  </a:cubicBezTo>
                  <a:cubicBezTo>
                    <a:pt x="131" y="15"/>
                    <a:pt x="126" y="14"/>
                    <a:pt x="122" y="13"/>
                  </a:cubicBezTo>
                  <a:cubicBezTo>
                    <a:pt x="35" y="25"/>
                    <a:pt x="0" y="60"/>
                    <a:pt x="6" y="118"/>
                  </a:cubicBezTo>
                  <a:cubicBezTo>
                    <a:pt x="11" y="174"/>
                    <a:pt x="62" y="212"/>
                    <a:pt x="118" y="212"/>
                  </a:cubicBezTo>
                  <a:cubicBezTo>
                    <a:pt x="125" y="212"/>
                    <a:pt x="132" y="212"/>
                    <a:pt x="139" y="210"/>
                  </a:cubicBezTo>
                  <a:cubicBezTo>
                    <a:pt x="226" y="199"/>
                    <a:pt x="302" y="124"/>
                    <a:pt x="284" y="54"/>
                  </a:cubicBezTo>
                  <a:cubicBezTo>
                    <a:pt x="272" y="12"/>
                    <a:pt x="250" y="0"/>
                    <a:pt x="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 rot="708086">
              <a:off x="8479035" y="1003029"/>
              <a:ext cx="49640" cy="31460"/>
            </a:xfrm>
            <a:custGeom>
              <a:avLst/>
              <a:gdLst/>
              <a:ahLst/>
              <a:cxnLst/>
              <a:rect l="l" t="t" r="r" b="b"/>
              <a:pathLst>
                <a:path w="314" h="199" extrusionOk="0">
                  <a:moveTo>
                    <a:pt x="123" y="1"/>
                  </a:moveTo>
                  <a:cubicBezTo>
                    <a:pt x="63" y="1"/>
                    <a:pt x="12" y="45"/>
                    <a:pt x="6" y="100"/>
                  </a:cubicBezTo>
                  <a:cubicBezTo>
                    <a:pt x="0" y="163"/>
                    <a:pt x="41" y="198"/>
                    <a:pt x="110" y="198"/>
                  </a:cubicBezTo>
                  <a:cubicBezTo>
                    <a:pt x="139" y="192"/>
                    <a:pt x="168" y="187"/>
                    <a:pt x="203" y="187"/>
                  </a:cubicBezTo>
                  <a:cubicBezTo>
                    <a:pt x="244" y="181"/>
                    <a:pt x="302" y="169"/>
                    <a:pt x="307" y="123"/>
                  </a:cubicBezTo>
                  <a:cubicBezTo>
                    <a:pt x="313" y="77"/>
                    <a:pt x="261" y="59"/>
                    <a:pt x="232" y="42"/>
                  </a:cubicBezTo>
                  <a:cubicBezTo>
                    <a:pt x="197" y="24"/>
                    <a:pt x="168" y="13"/>
                    <a:pt x="134" y="1"/>
                  </a:cubicBezTo>
                  <a:cubicBezTo>
                    <a:pt x="130" y="1"/>
                    <a:pt x="126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 rot="708086">
              <a:off x="9782770" y="169413"/>
              <a:ext cx="44107" cy="37151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140" y="0"/>
                  </a:moveTo>
                  <a:cubicBezTo>
                    <a:pt x="129" y="0"/>
                    <a:pt x="117" y="2"/>
                    <a:pt x="105" y="4"/>
                  </a:cubicBezTo>
                  <a:cubicBezTo>
                    <a:pt x="41" y="16"/>
                    <a:pt x="1" y="80"/>
                    <a:pt x="18" y="143"/>
                  </a:cubicBezTo>
                  <a:cubicBezTo>
                    <a:pt x="33" y="197"/>
                    <a:pt x="84" y="234"/>
                    <a:pt x="142" y="234"/>
                  </a:cubicBezTo>
                  <a:cubicBezTo>
                    <a:pt x="153" y="234"/>
                    <a:pt x="164" y="233"/>
                    <a:pt x="175" y="230"/>
                  </a:cubicBezTo>
                  <a:cubicBezTo>
                    <a:pt x="233" y="219"/>
                    <a:pt x="279" y="161"/>
                    <a:pt x="273" y="97"/>
                  </a:cubicBezTo>
                  <a:cubicBezTo>
                    <a:pt x="258" y="38"/>
                    <a:pt x="20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 rot="708086">
              <a:off x="8458624" y="624970"/>
              <a:ext cx="48691" cy="33673"/>
            </a:xfrm>
            <a:custGeom>
              <a:avLst/>
              <a:gdLst/>
              <a:ahLst/>
              <a:cxnLst/>
              <a:rect l="l" t="t" r="r" b="b"/>
              <a:pathLst>
                <a:path w="308" h="213" extrusionOk="0">
                  <a:moveTo>
                    <a:pt x="109" y="1"/>
                  </a:moveTo>
                  <a:cubicBezTo>
                    <a:pt x="72" y="1"/>
                    <a:pt x="38" y="22"/>
                    <a:pt x="23" y="56"/>
                  </a:cubicBezTo>
                  <a:cubicBezTo>
                    <a:pt x="0" y="102"/>
                    <a:pt x="18" y="154"/>
                    <a:pt x="52" y="178"/>
                  </a:cubicBezTo>
                  <a:cubicBezTo>
                    <a:pt x="97" y="200"/>
                    <a:pt x="145" y="213"/>
                    <a:pt x="193" y="213"/>
                  </a:cubicBezTo>
                  <a:cubicBezTo>
                    <a:pt x="219" y="213"/>
                    <a:pt x="246" y="209"/>
                    <a:pt x="273" y="201"/>
                  </a:cubicBezTo>
                  <a:cubicBezTo>
                    <a:pt x="296" y="189"/>
                    <a:pt x="307" y="160"/>
                    <a:pt x="301" y="137"/>
                  </a:cubicBezTo>
                  <a:cubicBezTo>
                    <a:pt x="301" y="91"/>
                    <a:pt x="209" y="27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 rot="708086">
              <a:off x="8414784" y="3428575"/>
              <a:ext cx="47901" cy="47585"/>
            </a:xfrm>
            <a:custGeom>
              <a:avLst/>
              <a:gdLst/>
              <a:ahLst/>
              <a:cxnLst/>
              <a:rect l="l" t="t" r="r" b="b"/>
              <a:pathLst>
                <a:path w="303" h="301" extrusionOk="0">
                  <a:moveTo>
                    <a:pt x="273" y="190"/>
                  </a:moveTo>
                  <a:cubicBezTo>
                    <a:pt x="273" y="190"/>
                    <a:pt x="274" y="190"/>
                    <a:pt x="274" y="190"/>
                  </a:cubicBezTo>
                  <a:lnTo>
                    <a:pt x="274" y="190"/>
                  </a:lnTo>
                  <a:cubicBezTo>
                    <a:pt x="276" y="190"/>
                    <a:pt x="277" y="190"/>
                    <a:pt x="279" y="190"/>
                  </a:cubicBezTo>
                  <a:close/>
                  <a:moveTo>
                    <a:pt x="66" y="0"/>
                  </a:moveTo>
                  <a:cubicBezTo>
                    <a:pt x="45" y="0"/>
                    <a:pt x="25" y="13"/>
                    <a:pt x="18" y="39"/>
                  </a:cubicBezTo>
                  <a:cubicBezTo>
                    <a:pt x="1" y="114"/>
                    <a:pt x="18" y="190"/>
                    <a:pt x="70" y="247"/>
                  </a:cubicBezTo>
                  <a:cubicBezTo>
                    <a:pt x="101" y="282"/>
                    <a:pt x="144" y="300"/>
                    <a:pt x="188" y="300"/>
                  </a:cubicBezTo>
                  <a:cubicBezTo>
                    <a:pt x="203" y="300"/>
                    <a:pt x="218" y="298"/>
                    <a:pt x="233" y="294"/>
                  </a:cubicBezTo>
                  <a:cubicBezTo>
                    <a:pt x="296" y="277"/>
                    <a:pt x="302" y="242"/>
                    <a:pt x="274" y="190"/>
                  </a:cubicBezTo>
                  <a:lnTo>
                    <a:pt x="274" y="190"/>
                  </a:lnTo>
                  <a:cubicBezTo>
                    <a:pt x="268" y="191"/>
                    <a:pt x="262" y="192"/>
                    <a:pt x="257" y="192"/>
                  </a:cubicBezTo>
                  <a:cubicBezTo>
                    <a:pt x="207" y="192"/>
                    <a:pt x="162" y="159"/>
                    <a:pt x="152" y="108"/>
                  </a:cubicBezTo>
                  <a:cubicBezTo>
                    <a:pt x="140" y="79"/>
                    <a:pt x="128" y="51"/>
                    <a:pt x="111" y="27"/>
                  </a:cubicBezTo>
                  <a:cubicBezTo>
                    <a:pt x="101" y="9"/>
                    <a:pt x="83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 rot="708086">
              <a:off x="7080729" y="1220124"/>
              <a:ext cx="31302" cy="46795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102" y="0"/>
                  </a:moveTo>
                  <a:cubicBezTo>
                    <a:pt x="99" y="0"/>
                    <a:pt x="96" y="0"/>
                    <a:pt x="93" y="0"/>
                  </a:cubicBezTo>
                  <a:cubicBezTo>
                    <a:pt x="24" y="6"/>
                    <a:pt x="1" y="58"/>
                    <a:pt x="1" y="122"/>
                  </a:cubicBezTo>
                  <a:cubicBezTo>
                    <a:pt x="1" y="163"/>
                    <a:pt x="12" y="209"/>
                    <a:pt x="35" y="250"/>
                  </a:cubicBezTo>
                  <a:cubicBezTo>
                    <a:pt x="47" y="279"/>
                    <a:pt x="76" y="296"/>
                    <a:pt x="105" y="296"/>
                  </a:cubicBezTo>
                  <a:cubicBezTo>
                    <a:pt x="134" y="296"/>
                    <a:pt x="163" y="273"/>
                    <a:pt x="174" y="244"/>
                  </a:cubicBezTo>
                  <a:cubicBezTo>
                    <a:pt x="192" y="197"/>
                    <a:pt x="198" y="151"/>
                    <a:pt x="186" y="99"/>
                  </a:cubicBezTo>
                  <a:cubicBezTo>
                    <a:pt x="175" y="55"/>
                    <a:pt x="15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 rot="708086">
              <a:off x="7818931" y="2187365"/>
              <a:ext cx="51379" cy="31618"/>
            </a:xfrm>
            <a:custGeom>
              <a:avLst/>
              <a:gdLst/>
              <a:ahLst/>
              <a:cxnLst/>
              <a:rect l="l" t="t" r="r" b="b"/>
              <a:pathLst>
                <a:path w="325" h="200" extrusionOk="0">
                  <a:moveTo>
                    <a:pt x="143" y="1"/>
                  </a:moveTo>
                  <a:cubicBezTo>
                    <a:pt x="124" y="1"/>
                    <a:pt x="103" y="4"/>
                    <a:pt x="82" y="13"/>
                  </a:cubicBezTo>
                  <a:cubicBezTo>
                    <a:pt x="24" y="42"/>
                    <a:pt x="0" y="88"/>
                    <a:pt x="29" y="135"/>
                  </a:cubicBezTo>
                  <a:cubicBezTo>
                    <a:pt x="85" y="180"/>
                    <a:pt x="155" y="199"/>
                    <a:pt x="222" y="199"/>
                  </a:cubicBezTo>
                  <a:cubicBezTo>
                    <a:pt x="231" y="199"/>
                    <a:pt x="240" y="199"/>
                    <a:pt x="250" y="198"/>
                  </a:cubicBezTo>
                  <a:cubicBezTo>
                    <a:pt x="325" y="175"/>
                    <a:pt x="313" y="117"/>
                    <a:pt x="302" y="59"/>
                  </a:cubicBezTo>
                  <a:lnTo>
                    <a:pt x="307" y="59"/>
                  </a:lnTo>
                  <a:cubicBezTo>
                    <a:pt x="251" y="33"/>
                    <a:pt x="20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 rot="708086">
              <a:off x="7309434" y="83223"/>
              <a:ext cx="51379" cy="26875"/>
            </a:xfrm>
            <a:custGeom>
              <a:avLst/>
              <a:gdLst/>
              <a:ahLst/>
              <a:cxnLst/>
              <a:rect l="l" t="t" r="r" b="b"/>
              <a:pathLst>
                <a:path w="325" h="170" extrusionOk="0">
                  <a:moveTo>
                    <a:pt x="83" y="1"/>
                  </a:moveTo>
                  <a:cubicBezTo>
                    <a:pt x="41" y="1"/>
                    <a:pt x="12" y="33"/>
                    <a:pt x="12" y="71"/>
                  </a:cubicBezTo>
                  <a:cubicBezTo>
                    <a:pt x="0" y="117"/>
                    <a:pt x="35" y="164"/>
                    <a:pt x="81" y="169"/>
                  </a:cubicBezTo>
                  <a:lnTo>
                    <a:pt x="226" y="169"/>
                  </a:lnTo>
                  <a:cubicBezTo>
                    <a:pt x="267" y="146"/>
                    <a:pt x="325" y="146"/>
                    <a:pt x="325" y="83"/>
                  </a:cubicBezTo>
                  <a:cubicBezTo>
                    <a:pt x="319" y="36"/>
                    <a:pt x="278" y="25"/>
                    <a:pt x="238" y="19"/>
                  </a:cubicBezTo>
                  <a:cubicBezTo>
                    <a:pt x="191" y="7"/>
                    <a:pt x="139" y="1"/>
                    <a:pt x="93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 rot="708086">
              <a:off x="8878840" y="2594450"/>
              <a:ext cx="43158" cy="42526"/>
            </a:xfrm>
            <a:custGeom>
              <a:avLst/>
              <a:gdLst/>
              <a:ahLst/>
              <a:cxnLst/>
              <a:rect l="l" t="t" r="r" b="b"/>
              <a:pathLst>
                <a:path w="273" h="269" extrusionOk="0">
                  <a:moveTo>
                    <a:pt x="145" y="0"/>
                  </a:moveTo>
                  <a:lnTo>
                    <a:pt x="116" y="29"/>
                  </a:lnTo>
                  <a:cubicBezTo>
                    <a:pt x="110" y="76"/>
                    <a:pt x="70" y="93"/>
                    <a:pt x="47" y="122"/>
                  </a:cubicBezTo>
                  <a:cubicBezTo>
                    <a:pt x="0" y="180"/>
                    <a:pt x="35" y="261"/>
                    <a:pt x="105" y="267"/>
                  </a:cubicBezTo>
                  <a:cubicBezTo>
                    <a:pt x="111" y="268"/>
                    <a:pt x="117" y="268"/>
                    <a:pt x="123" y="268"/>
                  </a:cubicBezTo>
                  <a:cubicBezTo>
                    <a:pt x="191" y="268"/>
                    <a:pt x="250" y="209"/>
                    <a:pt x="255" y="139"/>
                  </a:cubicBezTo>
                  <a:cubicBezTo>
                    <a:pt x="273" y="52"/>
                    <a:pt x="238" y="12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 rot="708086">
              <a:off x="7105360" y="590436"/>
              <a:ext cx="26717" cy="49640"/>
            </a:xfrm>
            <a:custGeom>
              <a:avLst/>
              <a:gdLst/>
              <a:ahLst/>
              <a:cxnLst/>
              <a:rect l="l" t="t" r="r" b="b"/>
              <a:pathLst>
                <a:path w="169" h="314" extrusionOk="0">
                  <a:moveTo>
                    <a:pt x="75" y="1"/>
                  </a:moveTo>
                  <a:cubicBezTo>
                    <a:pt x="23" y="1"/>
                    <a:pt x="6" y="35"/>
                    <a:pt x="0" y="82"/>
                  </a:cubicBezTo>
                  <a:cubicBezTo>
                    <a:pt x="0" y="105"/>
                    <a:pt x="0" y="134"/>
                    <a:pt x="0" y="163"/>
                  </a:cubicBezTo>
                  <a:cubicBezTo>
                    <a:pt x="6" y="192"/>
                    <a:pt x="6" y="215"/>
                    <a:pt x="18" y="244"/>
                  </a:cubicBezTo>
                  <a:cubicBezTo>
                    <a:pt x="23" y="276"/>
                    <a:pt x="44" y="314"/>
                    <a:pt x="89" y="314"/>
                  </a:cubicBezTo>
                  <a:cubicBezTo>
                    <a:pt x="92" y="314"/>
                    <a:pt x="95" y="314"/>
                    <a:pt x="99" y="313"/>
                  </a:cubicBezTo>
                  <a:cubicBezTo>
                    <a:pt x="145" y="308"/>
                    <a:pt x="162" y="267"/>
                    <a:pt x="162" y="226"/>
                  </a:cubicBezTo>
                  <a:cubicBezTo>
                    <a:pt x="168" y="174"/>
                    <a:pt x="162" y="128"/>
                    <a:pt x="151" y="76"/>
                  </a:cubicBezTo>
                  <a:cubicBezTo>
                    <a:pt x="139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 rot="708086">
              <a:off x="6765520" y="828452"/>
              <a:ext cx="50589" cy="33989"/>
            </a:xfrm>
            <a:custGeom>
              <a:avLst/>
              <a:gdLst/>
              <a:ahLst/>
              <a:cxnLst/>
              <a:rect l="l" t="t" r="r" b="b"/>
              <a:pathLst>
                <a:path w="320" h="215" extrusionOk="0">
                  <a:moveTo>
                    <a:pt x="163" y="1"/>
                  </a:moveTo>
                  <a:cubicBezTo>
                    <a:pt x="139" y="1"/>
                    <a:pt x="115" y="3"/>
                    <a:pt x="93" y="8"/>
                  </a:cubicBezTo>
                  <a:cubicBezTo>
                    <a:pt x="87" y="8"/>
                    <a:pt x="82" y="13"/>
                    <a:pt x="76" y="13"/>
                  </a:cubicBezTo>
                  <a:cubicBezTo>
                    <a:pt x="24" y="48"/>
                    <a:pt x="1" y="106"/>
                    <a:pt x="6" y="164"/>
                  </a:cubicBezTo>
                  <a:cubicBezTo>
                    <a:pt x="15" y="199"/>
                    <a:pt x="38" y="215"/>
                    <a:pt x="71" y="215"/>
                  </a:cubicBezTo>
                  <a:cubicBezTo>
                    <a:pt x="81" y="215"/>
                    <a:pt x="93" y="213"/>
                    <a:pt x="105" y="210"/>
                  </a:cubicBezTo>
                  <a:cubicBezTo>
                    <a:pt x="209" y="187"/>
                    <a:pt x="319" y="94"/>
                    <a:pt x="302" y="42"/>
                  </a:cubicBezTo>
                  <a:cubicBezTo>
                    <a:pt x="293" y="17"/>
                    <a:pt x="229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 rot="708086">
              <a:off x="8776604" y="684470"/>
              <a:ext cx="49482" cy="41736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76" y="0"/>
                  </a:moveTo>
                  <a:cubicBezTo>
                    <a:pt x="51" y="0"/>
                    <a:pt x="27" y="17"/>
                    <a:pt x="12" y="42"/>
                  </a:cubicBezTo>
                  <a:cubicBezTo>
                    <a:pt x="0" y="71"/>
                    <a:pt x="12" y="106"/>
                    <a:pt x="35" y="129"/>
                  </a:cubicBezTo>
                  <a:cubicBezTo>
                    <a:pt x="93" y="164"/>
                    <a:pt x="151" y="204"/>
                    <a:pt x="203" y="250"/>
                  </a:cubicBezTo>
                  <a:cubicBezTo>
                    <a:pt x="212" y="259"/>
                    <a:pt x="223" y="264"/>
                    <a:pt x="235" y="264"/>
                  </a:cubicBezTo>
                  <a:cubicBezTo>
                    <a:pt x="248" y="264"/>
                    <a:pt x="261" y="259"/>
                    <a:pt x="272" y="250"/>
                  </a:cubicBezTo>
                  <a:cubicBezTo>
                    <a:pt x="301" y="233"/>
                    <a:pt x="313" y="204"/>
                    <a:pt x="301" y="175"/>
                  </a:cubicBezTo>
                  <a:cubicBezTo>
                    <a:pt x="255" y="88"/>
                    <a:pt x="180" y="30"/>
                    <a:pt x="87" y="1"/>
                  </a:cubicBezTo>
                  <a:cubicBezTo>
                    <a:pt x="83" y="1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 rot="708086">
              <a:off x="7683901" y="1976382"/>
              <a:ext cx="46952" cy="34305"/>
            </a:xfrm>
            <a:custGeom>
              <a:avLst/>
              <a:gdLst/>
              <a:ahLst/>
              <a:cxnLst/>
              <a:rect l="l" t="t" r="r" b="b"/>
              <a:pathLst>
                <a:path w="297" h="217" extrusionOk="0">
                  <a:moveTo>
                    <a:pt x="156" y="0"/>
                  </a:moveTo>
                  <a:cubicBezTo>
                    <a:pt x="153" y="0"/>
                    <a:pt x="149" y="0"/>
                    <a:pt x="146" y="1"/>
                  </a:cubicBezTo>
                  <a:cubicBezTo>
                    <a:pt x="47" y="30"/>
                    <a:pt x="1" y="70"/>
                    <a:pt x="18" y="122"/>
                  </a:cubicBezTo>
                  <a:cubicBezTo>
                    <a:pt x="49" y="179"/>
                    <a:pt x="112" y="217"/>
                    <a:pt x="182" y="217"/>
                  </a:cubicBezTo>
                  <a:cubicBezTo>
                    <a:pt x="191" y="217"/>
                    <a:pt x="200" y="216"/>
                    <a:pt x="209" y="215"/>
                  </a:cubicBezTo>
                  <a:cubicBezTo>
                    <a:pt x="262" y="203"/>
                    <a:pt x="296" y="157"/>
                    <a:pt x="285" y="105"/>
                  </a:cubicBezTo>
                  <a:cubicBezTo>
                    <a:pt x="268" y="45"/>
                    <a:pt x="216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 rot="708086">
              <a:off x="8168727" y="2353360"/>
              <a:ext cx="43158" cy="40629"/>
            </a:xfrm>
            <a:custGeom>
              <a:avLst/>
              <a:gdLst/>
              <a:ahLst/>
              <a:cxnLst/>
              <a:rect l="l" t="t" r="r" b="b"/>
              <a:pathLst>
                <a:path w="273" h="257" extrusionOk="0">
                  <a:moveTo>
                    <a:pt x="180" y="1"/>
                  </a:moveTo>
                  <a:cubicBezTo>
                    <a:pt x="81" y="1"/>
                    <a:pt x="0" y="88"/>
                    <a:pt x="18" y="192"/>
                  </a:cubicBezTo>
                  <a:cubicBezTo>
                    <a:pt x="28" y="229"/>
                    <a:pt x="49" y="256"/>
                    <a:pt x="83" y="256"/>
                  </a:cubicBezTo>
                  <a:cubicBezTo>
                    <a:pt x="86" y="256"/>
                    <a:pt x="90" y="256"/>
                    <a:pt x="93" y="256"/>
                  </a:cubicBezTo>
                  <a:cubicBezTo>
                    <a:pt x="168" y="232"/>
                    <a:pt x="226" y="174"/>
                    <a:pt x="261" y="105"/>
                  </a:cubicBezTo>
                  <a:cubicBezTo>
                    <a:pt x="273" y="53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 rot="708086">
              <a:off x="8764648" y="897761"/>
              <a:ext cx="29405" cy="58335"/>
            </a:xfrm>
            <a:custGeom>
              <a:avLst/>
              <a:gdLst/>
              <a:ahLst/>
              <a:cxnLst/>
              <a:rect l="l" t="t" r="r" b="b"/>
              <a:pathLst>
                <a:path w="186" h="369" extrusionOk="0">
                  <a:moveTo>
                    <a:pt x="83" y="1"/>
                  </a:moveTo>
                  <a:cubicBezTo>
                    <a:pt x="48" y="1"/>
                    <a:pt x="17" y="32"/>
                    <a:pt x="12" y="67"/>
                  </a:cubicBezTo>
                  <a:cubicBezTo>
                    <a:pt x="12" y="131"/>
                    <a:pt x="0" y="194"/>
                    <a:pt x="0" y="258"/>
                  </a:cubicBezTo>
                  <a:cubicBezTo>
                    <a:pt x="6" y="324"/>
                    <a:pt x="58" y="369"/>
                    <a:pt x="122" y="369"/>
                  </a:cubicBezTo>
                  <a:cubicBezTo>
                    <a:pt x="126" y="369"/>
                    <a:pt x="130" y="369"/>
                    <a:pt x="134" y="368"/>
                  </a:cubicBezTo>
                  <a:cubicBezTo>
                    <a:pt x="163" y="362"/>
                    <a:pt x="186" y="339"/>
                    <a:pt x="174" y="316"/>
                  </a:cubicBezTo>
                  <a:cubicBezTo>
                    <a:pt x="122" y="247"/>
                    <a:pt x="116" y="154"/>
                    <a:pt x="151" y="79"/>
                  </a:cubicBezTo>
                  <a:cubicBezTo>
                    <a:pt x="163" y="44"/>
                    <a:pt x="134" y="9"/>
                    <a:pt x="99" y="3"/>
                  </a:cubicBezTo>
                  <a:cubicBezTo>
                    <a:pt x="94" y="2"/>
                    <a:pt x="8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 rot="708086">
              <a:off x="7527801" y="2866106"/>
              <a:ext cx="46636" cy="36519"/>
            </a:xfrm>
            <a:custGeom>
              <a:avLst/>
              <a:gdLst/>
              <a:ahLst/>
              <a:cxnLst/>
              <a:rect l="l" t="t" r="r" b="b"/>
              <a:pathLst>
                <a:path w="295" h="231" extrusionOk="0">
                  <a:moveTo>
                    <a:pt x="232" y="0"/>
                  </a:moveTo>
                  <a:cubicBezTo>
                    <a:pt x="221" y="0"/>
                    <a:pt x="210" y="3"/>
                    <a:pt x="197" y="8"/>
                  </a:cubicBezTo>
                  <a:cubicBezTo>
                    <a:pt x="145" y="25"/>
                    <a:pt x="99" y="48"/>
                    <a:pt x="52" y="77"/>
                  </a:cubicBezTo>
                  <a:cubicBezTo>
                    <a:pt x="0" y="112"/>
                    <a:pt x="0" y="187"/>
                    <a:pt x="58" y="216"/>
                  </a:cubicBezTo>
                  <a:cubicBezTo>
                    <a:pt x="79" y="225"/>
                    <a:pt x="104" y="230"/>
                    <a:pt x="129" y="230"/>
                  </a:cubicBezTo>
                  <a:cubicBezTo>
                    <a:pt x="138" y="230"/>
                    <a:pt x="147" y="229"/>
                    <a:pt x="157" y="228"/>
                  </a:cubicBezTo>
                  <a:cubicBezTo>
                    <a:pt x="226" y="210"/>
                    <a:pt x="278" y="153"/>
                    <a:pt x="290" y="77"/>
                  </a:cubicBezTo>
                  <a:cubicBezTo>
                    <a:pt x="294" y="32"/>
                    <a:pt x="270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 rot="708086">
              <a:off x="6512361" y="353552"/>
              <a:ext cx="50589" cy="42842"/>
            </a:xfrm>
            <a:custGeom>
              <a:avLst/>
              <a:gdLst/>
              <a:ahLst/>
              <a:cxnLst/>
              <a:rect l="l" t="t" r="r" b="b"/>
              <a:pathLst>
                <a:path w="320" h="271" extrusionOk="0">
                  <a:moveTo>
                    <a:pt x="191" y="0"/>
                  </a:moveTo>
                  <a:cubicBezTo>
                    <a:pt x="166" y="0"/>
                    <a:pt x="143" y="12"/>
                    <a:pt x="128" y="37"/>
                  </a:cubicBezTo>
                  <a:cubicBezTo>
                    <a:pt x="105" y="89"/>
                    <a:pt x="71" y="136"/>
                    <a:pt x="24" y="170"/>
                  </a:cubicBezTo>
                  <a:cubicBezTo>
                    <a:pt x="1" y="188"/>
                    <a:pt x="1" y="228"/>
                    <a:pt x="30" y="252"/>
                  </a:cubicBezTo>
                  <a:cubicBezTo>
                    <a:pt x="40" y="265"/>
                    <a:pt x="53" y="271"/>
                    <a:pt x="66" y="271"/>
                  </a:cubicBezTo>
                  <a:cubicBezTo>
                    <a:pt x="81" y="271"/>
                    <a:pt x="96" y="262"/>
                    <a:pt x="105" y="246"/>
                  </a:cubicBezTo>
                  <a:cubicBezTo>
                    <a:pt x="130" y="216"/>
                    <a:pt x="150" y="191"/>
                    <a:pt x="184" y="191"/>
                  </a:cubicBezTo>
                  <a:cubicBezTo>
                    <a:pt x="190" y="191"/>
                    <a:pt x="197" y="192"/>
                    <a:pt x="204" y="194"/>
                  </a:cubicBezTo>
                  <a:cubicBezTo>
                    <a:pt x="256" y="188"/>
                    <a:pt x="308" y="176"/>
                    <a:pt x="314" y="113"/>
                  </a:cubicBezTo>
                  <a:cubicBezTo>
                    <a:pt x="320" y="60"/>
                    <a:pt x="279" y="31"/>
                    <a:pt x="239" y="14"/>
                  </a:cubicBezTo>
                  <a:cubicBezTo>
                    <a:pt x="223" y="5"/>
                    <a:pt x="206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 rot="708086">
              <a:off x="7421752" y="2345487"/>
              <a:ext cx="41261" cy="40313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1"/>
                  </a:moveTo>
                  <a:cubicBezTo>
                    <a:pt x="98" y="1"/>
                    <a:pt x="92" y="1"/>
                    <a:pt x="87" y="3"/>
                  </a:cubicBezTo>
                  <a:cubicBezTo>
                    <a:pt x="29" y="20"/>
                    <a:pt x="0" y="78"/>
                    <a:pt x="18" y="136"/>
                  </a:cubicBezTo>
                  <a:cubicBezTo>
                    <a:pt x="23" y="202"/>
                    <a:pt x="82" y="255"/>
                    <a:pt x="147" y="255"/>
                  </a:cubicBezTo>
                  <a:cubicBezTo>
                    <a:pt x="156" y="255"/>
                    <a:pt x="165" y="254"/>
                    <a:pt x="174" y="252"/>
                  </a:cubicBezTo>
                  <a:cubicBezTo>
                    <a:pt x="232" y="240"/>
                    <a:pt x="261" y="206"/>
                    <a:pt x="255" y="159"/>
                  </a:cubicBezTo>
                  <a:cubicBezTo>
                    <a:pt x="239" y="80"/>
                    <a:pt x="161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 rot="708086">
              <a:off x="8300105" y="2556100"/>
              <a:ext cx="45846" cy="35096"/>
            </a:xfrm>
            <a:custGeom>
              <a:avLst/>
              <a:gdLst/>
              <a:ahLst/>
              <a:cxnLst/>
              <a:rect l="l" t="t" r="r" b="b"/>
              <a:pathLst>
                <a:path w="290" h="222" extrusionOk="0">
                  <a:moveTo>
                    <a:pt x="64" y="0"/>
                  </a:moveTo>
                  <a:cubicBezTo>
                    <a:pt x="23" y="12"/>
                    <a:pt x="0" y="52"/>
                    <a:pt x="6" y="93"/>
                  </a:cubicBezTo>
                  <a:cubicBezTo>
                    <a:pt x="12" y="139"/>
                    <a:pt x="46" y="185"/>
                    <a:pt x="99" y="203"/>
                  </a:cubicBezTo>
                  <a:cubicBezTo>
                    <a:pt x="119" y="216"/>
                    <a:pt x="143" y="222"/>
                    <a:pt x="166" y="222"/>
                  </a:cubicBezTo>
                  <a:cubicBezTo>
                    <a:pt x="195" y="222"/>
                    <a:pt x="224" y="213"/>
                    <a:pt x="249" y="197"/>
                  </a:cubicBezTo>
                  <a:cubicBezTo>
                    <a:pt x="278" y="180"/>
                    <a:pt x="290" y="145"/>
                    <a:pt x="278" y="116"/>
                  </a:cubicBezTo>
                  <a:cubicBezTo>
                    <a:pt x="226" y="52"/>
                    <a:pt x="145" y="6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 rot="708086">
              <a:off x="6659944" y="865017"/>
              <a:ext cx="26717" cy="55331"/>
            </a:xfrm>
            <a:custGeom>
              <a:avLst/>
              <a:gdLst/>
              <a:ahLst/>
              <a:cxnLst/>
              <a:rect l="l" t="t" r="r" b="b"/>
              <a:pathLst>
                <a:path w="169" h="350" extrusionOk="0">
                  <a:moveTo>
                    <a:pt x="95" y="1"/>
                  </a:moveTo>
                  <a:cubicBezTo>
                    <a:pt x="60" y="1"/>
                    <a:pt x="40" y="28"/>
                    <a:pt x="30" y="59"/>
                  </a:cubicBezTo>
                  <a:cubicBezTo>
                    <a:pt x="12" y="129"/>
                    <a:pt x="1" y="198"/>
                    <a:pt x="1" y="268"/>
                  </a:cubicBezTo>
                  <a:cubicBezTo>
                    <a:pt x="6" y="303"/>
                    <a:pt x="6" y="337"/>
                    <a:pt x="53" y="349"/>
                  </a:cubicBezTo>
                  <a:cubicBezTo>
                    <a:pt x="56" y="349"/>
                    <a:pt x="59" y="350"/>
                    <a:pt x="61" y="350"/>
                  </a:cubicBezTo>
                  <a:cubicBezTo>
                    <a:pt x="96" y="350"/>
                    <a:pt x="112" y="317"/>
                    <a:pt x="122" y="285"/>
                  </a:cubicBezTo>
                  <a:cubicBezTo>
                    <a:pt x="151" y="221"/>
                    <a:pt x="169" y="152"/>
                    <a:pt x="169" y="82"/>
                  </a:cubicBezTo>
                  <a:cubicBezTo>
                    <a:pt x="169" y="42"/>
                    <a:pt x="146" y="1"/>
                    <a:pt x="105" y="1"/>
                  </a:cubicBezTo>
                  <a:cubicBezTo>
                    <a:pt x="101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 rot="708086">
              <a:off x="6978996" y="115364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240" y="0"/>
                  </a:moveTo>
                  <a:cubicBezTo>
                    <a:pt x="231" y="0"/>
                    <a:pt x="221" y="3"/>
                    <a:pt x="209" y="11"/>
                  </a:cubicBezTo>
                  <a:cubicBezTo>
                    <a:pt x="163" y="46"/>
                    <a:pt x="111" y="63"/>
                    <a:pt x="58" y="69"/>
                  </a:cubicBezTo>
                  <a:cubicBezTo>
                    <a:pt x="29" y="75"/>
                    <a:pt x="6" y="98"/>
                    <a:pt x="6" y="132"/>
                  </a:cubicBezTo>
                  <a:cubicBezTo>
                    <a:pt x="0" y="167"/>
                    <a:pt x="12" y="202"/>
                    <a:pt x="47" y="219"/>
                  </a:cubicBezTo>
                  <a:cubicBezTo>
                    <a:pt x="66" y="231"/>
                    <a:pt x="87" y="237"/>
                    <a:pt x="109" y="237"/>
                  </a:cubicBezTo>
                  <a:cubicBezTo>
                    <a:pt x="121" y="237"/>
                    <a:pt x="133" y="235"/>
                    <a:pt x="145" y="231"/>
                  </a:cubicBezTo>
                  <a:cubicBezTo>
                    <a:pt x="226" y="219"/>
                    <a:pt x="290" y="150"/>
                    <a:pt x="284" y="63"/>
                  </a:cubicBezTo>
                  <a:cubicBezTo>
                    <a:pt x="280" y="28"/>
                    <a:pt x="266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 rot="708086">
              <a:off x="8877195" y="1084780"/>
              <a:ext cx="44107" cy="41578"/>
            </a:xfrm>
            <a:custGeom>
              <a:avLst/>
              <a:gdLst/>
              <a:ahLst/>
              <a:cxnLst/>
              <a:rect l="l" t="t" r="r" b="b"/>
              <a:pathLst>
                <a:path w="279" h="263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13"/>
                    <a:pt x="0" y="42"/>
                    <a:pt x="6" y="83"/>
                  </a:cubicBezTo>
                  <a:cubicBezTo>
                    <a:pt x="29" y="169"/>
                    <a:pt x="99" y="239"/>
                    <a:pt x="186" y="262"/>
                  </a:cubicBezTo>
                  <a:cubicBezTo>
                    <a:pt x="189" y="263"/>
                    <a:pt x="193" y="263"/>
                    <a:pt x="196" y="263"/>
                  </a:cubicBezTo>
                  <a:cubicBezTo>
                    <a:pt x="238" y="263"/>
                    <a:pt x="272" y="230"/>
                    <a:pt x="267" y="187"/>
                  </a:cubicBezTo>
                  <a:cubicBezTo>
                    <a:pt x="278" y="126"/>
                    <a:pt x="140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 rot="708086">
              <a:off x="8929836" y="111953"/>
              <a:ext cx="43158" cy="40945"/>
            </a:xfrm>
            <a:custGeom>
              <a:avLst/>
              <a:gdLst/>
              <a:ahLst/>
              <a:cxnLst/>
              <a:rect l="l" t="t" r="r" b="b"/>
              <a:pathLst>
                <a:path w="273" h="259" extrusionOk="0">
                  <a:moveTo>
                    <a:pt x="137" y="0"/>
                  </a:moveTo>
                  <a:cubicBezTo>
                    <a:pt x="110" y="0"/>
                    <a:pt x="85" y="9"/>
                    <a:pt x="64" y="27"/>
                  </a:cubicBezTo>
                  <a:cubicBezTo>
                    <a:pt x="18" y="67"/>
                    <a:pt x="1" y="137"/>
                    <a:pt x="30" y="195"/>
                  </a:cubicBezTo>
                  <a:cubicBezTo>
                    <a:pt x="37" y="234"/>
                    <a:pt x="73" y="258"/>
                    <a:pt x="111" y="258"/>
                  </a:cubicBezTo>
                  <a:cubicBezTo>
                    <a:pt x="133" y="258"/>
                    <a:pt x="157" y="249"/>
                    <a:pt x="174" y="230"/>
                  </a:cubicBezTo>
                  <a:cubicBezTo>
                    <a:pt x="203" y="206"/>
                    <a:pt x="203" y="154"/>
                    <a:pt x="256" y="154"/>
                  </a:cubicBezTo>
                  <a:cubicBezTo>
                    <a:pt x="267" y="137"/>
                    <a:pt x="273" y="108"/>
                    <a:pt x="267" y="85"/>
                  </a:cubicBezTo>
                  <a:cubicBezTo>
                    <a:pt x="256" y="73"/>
                    <a:pt x="238" y="56"/>
                    <a:pt x="227" y="44"/>
                  </a:cubicBezTo>
                  <a:cubicBezTo>
                    <a:pt x="204" y="15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 rot="708086">
              <a:off x="7406506" y="1319334"/>
              <a:ext cx="45846" cy="38258"/>
            </a:xfrm>
            <a:custGeom>
              <a:avLst/>
              <a:gdLst/>
              <a:ahLst/>
              <a:cxnLst/>
              <a:rect l="l" t="t" r="r" b="b"/>
              <a:pathLst>
                <a:path w="290" h="242" extrusionOk="0">
                  <a:moveTo>
                    <a:pt x="148" y="0"/>
                  </a:moveTo>
                  <a:cubicBezTo>
                    <a:pt x="141" y="0"/>
                    <a:pt x="134" y="1"/>
                    <a:pt x="127" y="2"/>
                  </a:cubicBezTo>
                  <a:cubicBezTo>
                    <a:pt x="1" y="51"/>
                    <a:pt x="41" y="241"/>
                    <a:pt x="169" y="241"/>
                  </a:cubicBezTo>
                  <a:cubicBezTo>
                    <a:pt x="176" y="241"/>
                    <a:pt x="183" y="241"/>
                    <a:pt x="191" y="239"/>
                  </a:cubicBezTo>
                  <a:cubicBezTo>
                    <a:pt x="254" y="222"/>
                    <a:pt x="289" y="164"/>
                    <a:pt x="277" y="100"/>
                  </a:cubicBezTo>
                  <a:cubicBezTo>
                    <a:pt x="262" y="43"/>
                    <a:pt x="209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 rot="708086">
              <a:off x="8850956" y="1922128"/>
              <a:ext cx="46004" cy="32725"/>
            </a:xfrm>
            <a:custGeom>
              <a:avLst/>
              <a:gdLst/>
              <a:ahLst/>
              <a:cxnLst/>
              <a:rect l="l" t="t" r="r" b="b"/>
              <a:pathLst>
                <a:path w="291" h="207" extrusionOk="0">
                  <a:moveTo>
                    <a:pt x="124" y="1"/>
                  </a:moveTo>
                  <a:cubicBezTo>
                    <a:pt x="114" y="1"/>
                    <a:pt x="104" y="2"/>
                    <a:pt x="93" y="3"/>
                  </a:cubicBezTo>
                  <a:cubicBezTo>
                    <a:pt x="36" y="9"/>
                    <a:pt x="1" y="55"/>
                    <a:pt x="12" y="113"/>
                  </a:cubicBezTo>
                  <a:cubicBezTo>
                    <a:pt x="26" y="170"/>
                    <a:pt x="78" y="207"/>
                    <a:pt x="134" y="207"/>
                  </a:cubicBezTo>
                  <a:cubicBezTo>
                    <a:pt x="148" y="207"/>
                    <a:pt x="161" y="205"/>
                    <a:pt x="175" y="200"/>
                  </a:cubicBezTo>
                  <a:cubicBezTo>
                    <a:pt x="250" y="183"/>
                    <a:pt x="290" y="125"/>
                    <a:pt x="273" y="73"/>
                  </a:cubicBezTo>
                  <a:cubicBezTo>
                    <a:pt x="239" y="28"/>
                    <a:pt x="183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 rot="708086">
              <a:off x="8100888" y="2467367"/>
              <a:ext cx="53276" cy="42526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275" y="1"/>
                  </a:moveTo>
                  <a:cubicBezTo>
                    <a:pt x="252" y="1"/>
                    <a:pt x="225" y="10"/>
                    <a:pt x="209" y="13"/>
                  </a:cubicBezTo>
                  <a:cubicBezTo>
                    <a:pt x="75" y="13"/>
                    <a:pt x="0" y="158"/>
                    <a:pt x="70" y="268"/>
                  </a:cubicBezTo>
                  <a:cubicBezTo>
                    <a:pt x="112" y="225"/>
                    <a:pt x="135" y="162"/>
                    <a:pt x="212" y="162"/>
                  </a:cubicBezTo>
                  <a:cubicBezTo>
                    <a:pt x="218" y="162"/>
                    <a:pt x="225" y="163"/>
                    <a:pt x="232" y="164"/>
                  </a:cubicBezTo>
                  <a:cubicBezTo>
                    <a:pt x="290" y="164"/>
                    <a:pt x="336" y="112"/>
                    <a:pt x="324" y="54"/>
                  </a:cubicBezTo>
                  <a:cubicBezTo>
                    <a:pt x="321" y="12"/>
                    <a:pt x="300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 rot="708086">
              <a:off x="6756870" y="983117"/>
              <a:ext cx="50589" cy="31618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87" y="0"/>
                  </a:moveTo>
                  <a:cubicBezTo>
                    <a:pt x="29" y="6"/>
                    <a:pt x="0" y="70"/>
                    <a:pt x="24" y="116"/>
                  </a:cubicBezTo>
                  <a:cubicBezTo>
                    <a:pt x="58" y="171"/>
                    <a:pt x="114" y="199"/>
                    <a:pt x="170" y="199"/>
                  </a:cubicBezTo>
                  <a:cubicBezTo>
                    <a:pt x="209" y="199"/>
                    <a:pt x="248" y="185"/>
                    <a:pt x="279" y="157"/>
                  </a:cubicBezTo>
                  <a:cubicBezTo>
                    <a:pt x="307" y="122"/>
                    <a:pt x="319" y="76"/>
                    <a:pt x="279" y="52"/>
                  </a:cubicBezTo>
                  <a:cubicBezTo>
                    <a:pt x="221" y="18"/>
                    <a:pt x="151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 rot="708086">
              <a:off x="8458341" y="1290214"/>
              <a:ext cx="44107" cy="39522"/>
            </a:xfrm>
            <a:custGeom>
              <a:avLst/>
              <a:gdLst/>
              <a:ahLst/>
              <a:cxnLst/>
              <a:rect l="l" t="t" r="r" b="b"/>
              <a:pathLst>
                <a:path w="279" h="250" extrusionOk="0">
                  <a:moveTo>
                    <a:pt x="87" y="1"/>
                  </a:moveTo>
                  <a:cubicBezTo>
                    <a:pt x="78" y="1"/>
                    <a:pt x="68" y="3"/>
                    <a:pt x="58" y="7"/>
                  </a:cubicBezTo>
                  <a:cubicBezTo>
                    <a:pt x="24" y="18"/>
                    <a:pt x="0" y="53"/>
                    <a:pt x="6" y="88"/>
                  </a:cubicBezTo>
                  <a:cubicBezTo>
                    <a:pt x="12" y="180"/>
                    <a:pt x="93" y="250"/>
                    <a:pt x="192" y="250"/>
                  </a:cubicBezTo>
                  <a:cubicBezTo>
                    <a:pt x="250" y="238"/>
                    <a:pt x="279" y="163"/>
                    <a:pt x="238" y="122"/>
                  </a:cubicBezTo>
                  <a:cubicBezTo>
                    <a:pt x="203" y="88"/>
                    <a:pt x="174" y="53"/>
                    <a:pt x="139" y="24"/>
                  </a:cubicBezTo>
                  <a:cubicBezTo>
                    <a:pt x="124" y="9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 rot="708086">
              <a:off x="8192016" y="260178"/>
              <a:ext cx="33989" cy="44107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97" y="1"/>
                  </a:moveTo>
                  <a:cubicBezTo>
                    <a:pt x="90" y="1"/>
                    <a:pt x="83" y="1"/>
                    <a:pt x="76" y="3"/>
                  </a:cubicBezTo>
                  <a:cubicBezTo>
                    <a:pt x="18" y="8"/>
                    <a:pt x="1" y="61"/>
                    <a:pt x="1" y="113"/>
                  </a:cubicBezTo>
                  <a:cubicBezTo>
                    <a:pt x="1" y="136"/>
                    <a:pt x="6" y="165"/>
                    <a:pt x="18" y="182"/>
                  </a:cubicBezTo>
                  <a:cubicBezTo>
                    <a:pt x="38" y="232"/>
                    <a:pt x="58" y="278"/>
                    <a:pt x="112" y="278"/>
                  </a:cubicBezTo>
                  <a:cubicBezTo>
                    <a:pt x="121" y="278"/>
                    <a:pt x="130" y="277"/>
                    <a:pt x="140" y="275"/>
                  </a:cubicBezTo>
                  <a:cubicBezTo>
                    <a:pt x="215" y="258"/>
                    <a:pt x="198" y="194"/>
                    <a:pt x="186" y="136"/>
                  </a:cubicBezTo>
                  <a:cubicBezTo>
                    <a:pt x="180" y="119"/>
                    <a:pt x="180" y="95"/>
                    <a:pt x="174" y="78"/>
                  </a:cubicBezTo>
                  <a:cubicBezTo>
                    <a:pt x="159" y="37"/>
                    <a:pt x="14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 rot="708086">
              <a:off x="6793702" y="704954"/>
              <a:ext cx="36835" cy="45372"/>
            </a:xfrm>
            <a:custGeom>
              <a:avLst/>
              <a:gdLst/>
              <a:ahLst/>
              <a:cxnLst/>
              <a:rect l="l" t="t" r="r" b="b"/>
              <a:pathLst>
                <a:path w="233" h="287" extrusionOk="0">
                  <a:moveTo>
                    <a:pt x="91" y="0"/>
                  </a:moveTo>
                  <a:cubicBezTo>
                    <a:pt x="81" y="0"/>
                    <a:pt x="70" y="2"/>
                    <a:pt x="59" y="7"/>
                  </a:cubicBezTo>
                  <a:cubicBezTo>
                    <a:pt x="1" y="36"/>
                    <a:pt x="7" y="88"/>
                    <a:pt x="18" y="152"/>
                  </a:cubicBezTo>
                  <a:cubicBezTo>
                    <a:pt x="30" y="181"/>
                    <a:pt x="47" y="204"/>
                    <a:pt x="59" y="233"/>
                  </a:cubicBezTo>
                  <a:cubicBezTo>
                    <a:pt x="81" y="260"/>
                    <a:pt x="104" y="287"/>
                    <a:pt x="139" y="287"/>
                  </a:cubicBezTo>
                  <a:cubicBezTo>
                    <a:pt x="150" y="287"/>
                    <a:pt x="162" y="284"/>
                    <a:pt x="175" y="279"/>
                  </a:cubicBezTo>
                  <a:cubicBezTo>
                    <a:pt x="233" y="262"/>
                    <a:pt x="227" y="210"/>
                    <a:pt x="215" y="169"/>
                  </a:cubicBezTo>
                  <a:cubicBezTo>
                    <a:pt x="209" y="134"/>
                    <a:pt x="198" y="100"/>
                    <a:pt x="180" y="71"/>
                  </a:cubicBezTo>
                  <a:cubicBezTo>
                    <a:pt x="157" y="34"/>
                    <a:pt x="130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 rot="708086">
              <a:off x="9073323" y="2570032"/>
              <a:ext cx="42368" cy="38416"/>
            </a:xfrm>
            <a:custGeom>
              <a:avLst/>
              <a:gdLst/>
              <a:ahLst/>
              <a:cxnLst/>
              <a:rect l="l" t="t" r="r" b="b"/>
              <a:pathLst>
                <a:path w="268" h="243" extrusionOk="0">
                  <a:moveTo>
                    <a:pt x="201" y="1"/>
                  </a:moveTo>
                  <a:cubicBezTo>
                    <a:pt x="189" y="1"/>
                    <a:pt x="175" y="4"/>
                    <a:pt x="163" y="8"/>
                  </a:cubicBezTo>
                  <a:cubicBezTo>
                    <a:pt x="64" y="31"/>
                    <a:pt x="1" y="113"/>
                    <a:pt x="18" y="176"/>
                  </a:cubicBezTo>
                  <a:cubicBezTo>
                    <a:pt x="23" y="216"/>
                    <a:pt x="57" y="243"/>
                    <a:pt x="96" y="243"/>
                  </a:cubicBezTo>
                  <a:cubicBezTo>
                    <a:pt x="103" y="243"/>
                    <a:pt x="110" y="242"/>
                    <a:pt x="117" y="240"/>
                  </a:cubicBezTo>
                  <a:cubicBezTo>
                    <a:pt x="186" y="228"/>
                    <a:pt x="267" y="101"/>
                    <a:pt x="256" y="49"/>
                  </a:cubicBezTo>
                  <a:cubicBezTo>
                    <a:pt x="244" y="12"/>
                    <a:pt x="22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 rot="708086">
              <a:off x="7127821" y="203063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211" y="0"/>
                  </a:moveTo>
                  <a:cubicBezTo>
                    <a:pt x="190" y="0"/>
                    <a:pt x="167" y="9"/>
                    <a:pt x="147" y="9"/>
                  </a:cubicBezTo>
                  <a:cubicBezTo>
                    <a:pt x="142" y="9"/>
                    <a:pt x="138" y="9"/>
                    <a:pt x="134" y="8"/>
                  </a:cubicBezTo>
                  <a:cubicBezTo>
                    <a:pt x="41" y="25"/>
                    <a:pt x="1" y="66"/>
                    <a:pt x="7" y="129"/>
                  </a:cubicBezTo>
                  <a:cubicBezTo>
                    <a:pt x="17" y="180"/>
                    <a:pt x="59" y="218"/>
                    <a:pt x="108" y="218"/>
                  </a:cubicBezTo>
                  <a:cubicBezTo>
                    <a:pt x="115" y="218"/>
                    <a:pt x="122" y="217"/>
                    <a:pt x="128" y="216"/>
                  </a:cubicBezTo>
                  <a:cubicBezTo>
                    <a:pt x="204" y="193"/>
                    <a:pt x="256" y="129"/>
                    <a:pt x="261" y="54"/>
                  </a:cubicBezTo>
                  <a:cubicBezTo>
                    <a:pt x="253" y="11"/>
                    <a:pt x="23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 rot="708086">
              <a:off x="9809976" y="455218"/>
              <a:ext cx="52328" cy="39206"/>
            </a:xfrm>
            <a:custGeom>
              <a:avLst/>
              <a:gdLst/>
              <a:ahLst/>
              <a:cxnLst/>
              <a:rect l="l" t="t" r="r" b="b"/>
              <a:pathLst>
                <a:path w="331" h="248" extrusionOk="0">
                  <a:moveTo>
                    <a:pt x="243" y="0"/>
                  </a:moveTo>
                  <a:cubicBezTo>
                    <a:pt x="238" y="0"/>
                    <a:pt x="232" y="1"/>
                    <a:pt x="227" y="2"/>
                  </a:cubicBezTo>
                  <a:cubicBezTo>
                    <a:pt x="169" y="13"/>
                    <a:pt x="122" y="36"/>
                    <a:pt x="82" y="83"/>
                  </a:cubicBezTo>
                  <a:cubicBezTo>
                    <a:pt x="54" y="111"/>
                    <a:pt x="31" y="150"/>
                    <a:pt x="3" y="184"/>
                  </a:cubicBezTo>
                  <a:lnTo>
                    <a:pt x="3" y="184"/>
                  </a:lnTo>
                  <a:cubicBezTo>
                    <a:pt x="2" y="183"/>
                    <a:pt x="2" y="182"/>
                    <a:pt x="1" y="181"/>
                  </a:cubicBezTo>
                  <a:lnTo>
                    <a:pt x="1" y="187"/>
                  </a:lnTo>
                  <a:cubicBezTo>
                    <a:pt x="2" y="186"/>
                    <a:pt x="2" y="185"/>
                    <a:pt x="3" y="184"/>
                  </a:cubicBezTo>
                  <a:lnTo>
                    <a:pt x="3" y="184"/>
                  </a:lnTo>
                  <a:cubicBezTo>
                    <a:pt x="29" y="208"/>
                    <a:pt x="39" y="247"/>
                    <a:pt x="74" y="247"/>
                  </a:cubicBezTo>
                  <a:cubicBezTo>
                    <a:pt x="83" y="247"/>
                    <a:pt x="93" y="245"/>
                    <a:pt x="105" y="239"/>
                  </a:cubicBezTo>
                  <a:cubicBezTo>
                    <a:pt x="169" y="204"/>
                    <a:pt x="227" y="170"/>
                    <a:pt x="284" y="129"/>
                  </a:cubicBezTo>
                  <a:cubicBezTo>
                    <a:pt x="319" y="112"/>
                    <a:pt x="331" y="71"/>
                    <a:pt x="313" y="42"/>
                  </a:cubicBezTo>
                  <a:cubicBezTo>
                    <a:pt x="299" y="13"/>
                    <a:pt x="272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 rot="708086">
              <a:off x="6590648" y="960656"/>
              <a:ext cx="41103" cy="48059"/>
            </a:xfrm>
            <a:custGeom>
              <a:avLst/>
              <a:gdLst/>
              <a:ahLst/>
              <a:cxnLst/>
              <a:rect l="l" t="t" r="r" b="b"/>
              <a:pathLst>
                <a:path w="260" h="304" extrusionOk="0">
                  <a:moveTo>
                    <a:pt x="180" y="0"/>
                  </a:moveTo>
                  <a:cubicBezTo>
                    <a:pt x="172" y="0"/>
                    <a:pt x="163" y="2"/>
                    <a:pt x="155" y="6"/>
                  </a:cubicBezTo>
                  <a:cubicBezTo>
                    <a:pt x="74" y="58"/>
                    <a:pt x="22" y="145"/>
                    <a:pt x="5" y="238"/>
                  </a:cubicBezTo>
                  <a:cubicBezTo>
                    <a:pt x="0" y="274"/>
                    <a:pt x="27" y="303"/>
                    <a:pt x="59" y="303"/>
                  </a:cubicBezTo>
                  <a:cubicBezTo>
                    <a:pt x="68" y="303"/>
                    <a:pt x="77" y="301"/>
                    <a:pt x="86" y="296"/>
                  </a:cubicBezTo>
                  <a:cubicBezTo>
                    <a:pt x="149" y="278"/>
                    <a:pt x="260" y="116"/>
                    <a:pt x="242" y="53"/>
                  </a:cubicBezTo>
                  <a:cubicBezTo>
                    <a:pt x="238" y="21"/>
                    <a:pt x="209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 rot="708086">
              <a:off x="7782929" y="417275"/>
              <a:ext cx="42368" cy="36835"/>
            </a:xfrm>
            <a:custGeom>
              <a:avLst/>
              <a:gdLst/>
              <a:ahLst/>
              <a:cxnLst/>
              <a:rect l="l" t="t" r="r" b="b"/>
              <a:pathLst>
                <a:path w="268" h="233" extrusionOk="0">
                  <a:moveTo>
                    <a:pt x="99" y="0"/>
                  </a:moveTo>
                  <a:cubicBezTo>
                    <a:pt x="41" y="6"/>
                    <a:pt x="1" y="58"/>
                    <a:pt x="12" y="116"/>
                  </a:cubicBezTo>
                  <a:cubicBezTo>
                    <a:pt x="34" y="187"/>
                    <a:pt x="103" y="233"/>
                    <a:pt x="174" y="233"/>
                  </a:cubicBezTo>
                  <a:cubicBezTo>
                    <a:pt x="178" y="233"/>
                    <a:pt x="182" y="232"/>
                    <a:pt x="186" y="232"/>
                  </a:cubicBezTo>
                  <a:cubicBezTo>
                    <a:pt x="233" y="226"/>
                    <a:pt x="267" y="180"/>
                    <a:pt x="256" y="134"/>
                  </a:cubicBezTo>
                  <a:cubicBezTo>
                    <a:pt x="238" y="58"/>
                    <a:pt x="175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 rot="708086">
              <a:off x="8401713" y="1569674"/>
              <a:ext cx="50430" cy="32566"/>
            </a:xfrm>
            <a:custGeom>
              <a:avLst/>
              <a:gdLst/>
              <a:ahLst/>
              <a:cxnLst/>
              <a:rect l="l" t="t" r="r" b="b"/>
              <a:pathLst>
                <a:path w="319" h="206" extrusionOk="0">
                  <a:moveTo>
                    <a:pt x="230" y="0"/>
                  </a:moveTo>
                  <a:cubicBezTo>
                    <a:pt x="208" y="0"/>
                    <a:pt x="183" y="9"/>
                    <a:pt x="157" y="20"/>
                  </a:cubicBezTo>
                  <a:lnTo>
                    <a:pt x="139" y="32"/>
                  </a:lnTo>
                  <a:lnTo>
                    <a:pt x="99" y="32"/>
                  </a:lnTo>
                  <a:cubicBezTo>
                    <a:pt x="52" y="32"/>
                    <a:pt x="6" y="43"/>
                    <a:pt x="0" y="101"/>
                  </a:cubicBezTo>
                  <a:cubicBezTo>
                    <a:pt x="0" y="171"/>
                    <a:pt x="47" y="194"/>
                    <a:pt x="105" y="205"/>
                  </a:cubicBezTo>
                  <a:cubicBezTo>
                    <a:pt x="133" y="205"/>
                    <a:pt x="168" y="205"/>
                    <a:pt x="197" y="200"/>
                  </a:cubicBezTo>
                  <a:cubicBezTo>
                    <a:pt x="273" y="171"/>
                    <a:pt x="319" y="107"/>
                    <a:pt x="296" y="55"/>
                  </a:cubicBezTo>
                  <a:cubicBezTo>
                    <a:pt x="280" y="14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 rot="708086">
              <a:off x="8915021" y="884084"/>
              <a:ext cx="36677" cy="44581"/>
            </a:xfrm>
            <a:custGeom>
              <a:avLst/>
              <a:gdLst/>
              <a:ahLst/>
              <a:cxnLst/>
              <a:rect l="l" t="t" r="r" b="b"/>
              <a:pathLst>
                <a:path w="232" h="28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47" y="37"/>
                    <a:pt x="0" y="141"/>
                    <a:pt x="35" y="228"/>
                  </a:cubicBezTo>
                  <a:cubicBezTo>
                    <a:pt x="51" y="259"/>
                    <a:pt x="75" y="281"/>
                    <a:pt x="110" y="281"/>
                  </a:cubicBezTo>
                  <a:cubicBezTo>
                    <a:pt x="114" y="281"/>
                    <a:pt x="118" y="281"/>
                    <a:pt x="122" y="280"/>
                  </a:cubicBezTo>
                  <a:cubicBezTo>
                    <a:pt x="125" y="281"/>
                    <a:pt x="128" y="281"/>
                    <a:pt x="131" y="281"/>
                  </a:cubicBezTo>
                  <a:cubicBezTo>
                    <a:pt x="162" y="281"/>
                    <a:pt x="192" y="254"/>
                    <a:pt x="197" y="222"/>
                  </a:cubicBezTo>
                  <a:cubicBezTo>
                    <a:pt x="209" y="176"/>
                    <a:pt x="220" y="124"/>
                    <a:pt x="226" y="78"/>
                  </a:cubicBezTo>
                  <a:cubicBezTo>
                    <a:pt x="231" y="32"/>
                    <a:pt x="197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 rot="708086">
              <a:off x="8917678" y="2990125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18" y="1"/>
                  </a:moveTo>
                  <a:cubicBezTo>
                    <a:pt x="195" y="1"/>
                    <a:pt x="170" y="18"/>
                    <a:pt x="145" y="28"/>
                  </a:cubicBezTo>
                  <a:cubicBezTo>
                    <a:pt x="122" y="40"/>
                    <a:pt x="93" y="46"/>
                    <a:pt x="70" y="57"/>
                  </a:cubicBezTo>
                  <a:cubicBezTo>
                    <a:pt x="30" y="75"/>
                    <a:pt x="1" y="121"/>
                    <a:pt x="18" y="168"/>
                  </a:cubicBezTo>
                  <a:cubicBezTo>
                    <a:pt x="28" y="207"/>
                    <a:pt x="63" y="234"/>
                    <a:pt x="102" y="234"/>
                  </a:cubicBezTo>
                  <a:cubicBezTo>
                    <a:pt x="108" y="234"/>
                    <a:pt x="115" y="233"/>
                    <a:pt x="122" y="231"/>
                  </a:cubicBezTo>
                  <a:cubicBezTo>
                    <a:pt x="169" y="225"/>
                    <a:pt x="209" y="202"/>
                    <a:pt x="244" y="168"/>
                  </a:cubicBezTo>
                  <a:cubicBezTo>
                    <a:pt x="279" y="133"/>
                    <a:pt x="290" y="75"/>
                    <a:pt x="261" y="28"/>
                  </a:cubicBezTo>
                  <a:cubicBezTo>
                    <a:pt x="248" y="8"/>
                    <a:pt x="233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 rot="708086">
              <a:off x="7181048" y="1594091"/>
              <a:ext cx="43158" cy="33673"/>
            </a:xfrm>
            <a:custGeom>
              <a:avLst/>
              <a:gdLst/>
              <a:ahLst/>
              <a:cxnLst/>
              <a:rect l="l" t="t" r="r" b="b"/>
              <a:pathLst>
                <a:path w="273" h="213" extrusionOk="0">
                  <a:moveTo>
                    <a:pt x="163" y="0"/>
                  </a:moveTo>
                  <a:cubicBezTo>
                    <a:pt x="152" y="0"/>
                    <a:pt x="140" y="2"/>
                    <a:pt x="128" y="5"/>
                  </a:cubicBezTo>
                  <a:cubicBezTo>
                    <a:pt x="47" y="22"/>
                    <a:pt x="0" y="86"/>
                    <a:pt x="18" y="138"/>
                  </a:cubicBezTo>
                  <a:cubicBezTo>
                    <a:pt x="32" y="185"/>
                    <a:pt x="72" y="213"/>
                    <a:pt x="117" y="213"/>
                  </a:cubicBezTo>
                  <a:cubicBezTo>
                    <a:pt x="128" y="213"/>
                    <a:pt x="140" y="211"/>
                    <a:pt x="151" y="208"/>
                  </a:cubicBezTo>
                  <a:cubicBezTo>
                    <a:pt x="220" y="202"/>
                    <a:pt x="273" y="144"/>
                    <a:pt x="267" y="80"/>
                  </a:cubicBezTo>
                  <a:cubicBezTo>
                    <a:pt x="262" y="33"/>
                    <a:pt x="218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 rot="708086">
              <a:off x="9439972" y="1679098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140" y="0"/>
                  </a:moveTo>
                  <a:cubicBezTo>
                    <a:pt x="126" y="0"/>
                    <a:pt x="112" y="1"/>
                    <a:pt x="98" y="4"/>
                  </a:cubicBezTo>
                  <a:cubicBezTo>
                    <a:pt x="41" y="10"/>
                    <a:pt x="0" y="62"/>
                    <a:pt x="12" y="120"/>
                  </a:cubicBezTo>
                  <a:cubicBezTo>
                    <a:pt x="26" y="168"/>
                    <a:pt x="72" y="200"/>
                    <a:pt x="123" y="200"/>
                  </a:cubicBezTo>
                  <a:cubicBezTo>
                    <a:pt x="134" y="200"/>
                    <a:pt x="145" y="198"/>
                    <a:pt x="156" y="195"/>
                  </a:cubicBezTo>
                  <a:cubicBezTo>
                    <a:pt x="232" y="184"/>
                    <a:pt x="284" y="132"/>
                    <a:pt x="278" y="79"/>
                  </a:cubicBezTo>
                  <a:cubicBezTo>
                    <a:pt x="273" y="36"/>
                    <a:pt x="21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 rot="708086">
              <a:off x="9245959" y="1338950"/>
              <a:ext cx="46004" cy="33831"/>
            </a:xfrm>
            <a:custGeom>
              <a:avLst/>
              <a:gdLst/>
              <a:ahLst/>
              <a:cxnLst/>
              <a:rect l="l" t="t" r="r" b="b"/>
              <a:pathLst>
                <a:path w="291" h="214" extrusionOk="0">
                  <a:moveTo>
                    <a:pt x="151" y="0"/>
                  </a:moveTo>
                  <a:cubicBezTo>
                    <a:pt x="93" y="12"/>
                    <a:pt x="0" y="116"/>
                    <a:pt x="18" y="163"/>
                  </a:cubicBezTo>
                  <a:cubicBezTo>
                    <a:pt x="38" y="203"/>
                    <a:pt x="67" y="213"/>
                    <a:pt x="98" y="213"/>
                  </a:cubicBezTo>
                  <a:cubicBezTo>
                    <a:pt x="129" y="213"/>
                    <a:pt x="163" y="203"/>
                    <a:pt x="192" y="203"/>
                  </a:cubicBezTo>
                  <a:cubicBezTo>
                    <a:pt x="244" y="192"/>
                    <a:pt x="290" y="168"/>
                    <a:pt x="279" y="105"/>
                  </a:cubicBezTo>
                  <a:cubicBezTo>
                    <a:pt x="267" y="41"/>
                    <a:pt x="209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 rot="708086">
              <a:off x="8680956" y="716820"/>
              <a:ext cx="40471" cy="39839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90" y="1"/>
                  </a:moveTo>
                  <a:cubicBezTo>
                    <a:pt x="86" y="1"/>
                    <a:pt x="81" y="1"/>
                    <a:pt x="76" y="2"/>
                  </a:cubicBezTo>
                  <a:cubicBezTo>
                    <a:pt x="35" y="13"/>
                    <a:pt x="7" y="42"/>
                    <a:pt x="1" y="83"/>
                  </a:cubicBezTo>
                  <a:cubicBezTo>
                    <a:pt x="7" y="158"/>
                    <a:pt x="53" y="222"/>
                    <a:pt x="122" y="239"/>
                  </a:cubicBezTo>
                  <a:cubicBezTo>
                    <a:pt x="135" y="248"/>
                    <a:pt x="149" y="251"/>
                    <a:pt x="164" y="251"/>
                  </a:cubicBezTo>
                  <a:cubicBezTo>
                    <a:pt x="189" y="251"/>
                    <a:pt x="214" y="240"/>
                    <a:pt x="232" y="222"/>
                  </a:cubicBezTo>
                  <a:cubicBezTo>
                    <a:pt x="238" y="216"/>
                    <a:pt x="238" y="210"/>
                    <a:pt x="238" y="210"/>
                  </a:cubicBezTo>
                  <a:cubicBezTo>
                    <a:pt x="256" y="146"/>
                    <a:pt x="221" y="106"/>
                    <a:pt x="192" y="60"/>
                  </a:cubicBezTo>
                  <a:cubicBezTo>
                    <a:pt x="171" y="23"/>
                    <a:pt x="132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 rot="708086">
              <a:off x="9095706" y="998192"/>
              <a:ext cx="43000" cy="39997"/>
            </a:xfrm>
            <a:custGeom>
              <a:avLst/>
              <a:gdLst/>
              <a:ahLst/>
              <a:cxnLst/>
              <a:rect l="l" t="t" r="r" b="b"/>
              <a:pathLst>
                <a:path w="272" h="253" extrusionOk="0">
                  <a:moveTo>
                    <a:pt x="186" y="1"/>
                  </a:moveTo>
                  <a:cubicBezTo>
                    <a:pt x="180" y="1"/>
                    <a:pt x="174" y="1"/>
                    <a:pt x="168" y="3"/>
                  </a:cubicBezTo>
                  <a:cubicBezTo>
                    <a:pt x="122" y="14"/>
                    <a:pt x="99" y="66"/>
                    <a:pt x="64" y="101"/>
                  </a:cubicBezTo>
                  <a:cubicBezTo>
                    <a:pt x="29" y="130"/>
                    <a:pt x="0" y="171"/>
                    <a:pt x="41" y="217"/>
                  </a:cubicBezTo>
                  <a:cubicBezTo>
                    <a:pt x="60" y="242"/>
                    <a:pt x="81" y="252"/>
                    <a:pt x="103" y="252"/>
                  </a:cubicBezTo>
                  <a:cubicBezTo>
                    <a:pt x="126" y="252"/>
                    <a:pt x="150" y="241"/>
                    <a:pt x="174" y="223"/>
                  </a:cubicBezTo>
                  <a:cubicBezTo>
                    <a:pt x="226" y="194"/>
                    <a:pt x="255" y="147"/>
                    <a:pt x="267" y="90"/>
                  </a:cubicBezTo>
                  <a:cubicBezTo>
                    <a:pt x="272" y="43"/>
                    <a:pt x="235" y="1"/>
                    <a:pt x="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 rot="708086">
              <a:off x="6533528" y="408171"/>
              <a:ext cx="35728" cy="40471"/>
            </a:xfrm>
            <a:custGeom>
              <a:avLst/>
              <a:gdLst/>
              <a:ahLst/>
              <a:cxnLst/>
              <a:rect l="l" t="t" r="r" b="b"/>
              <a:pathLst>
                <a:path w="226" h="256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12"/>
                    <a:pt x="0" y="76"/>
                    <a:pt x="23" y="157"/>
                  </a:cubicBezTo>
                  <a:cubicBezTo>
                    <a:pt x="35" y="209"/>
                    <a:pt x="75" y="255"/>
                    <a:pt x="133" y="255"/>
                  </a:cubicBezTo>
                  <a:cubicBezTo>
                    <a:pt x="191" y="250"/>
                    <a:pt x="226" y="180"/>
                    <a:pt x="209" y="99"/>
                  </a:cubicBezTo>
                  <a:cubicBezTo>
                    <a:pt x="198" y="44"/>
                    <a:pt x="166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 rot="708086">
              <a:off x="7911621" y="2495366"/>
              <a:ext cx="42368" cy="31618"/>
            </a:xfrm>
            <a:custGeom>
              <a:avLst/>
              <a:gdLst/>
              <a:ahLst/>
              <a:cxnLst/>
              <a:rect l="l" t="t" r="r" b="b"/>
              <a:pathLst>
                <a:path w="268" h="200" extrusionOk="0">
                  <a:moveTo>
                    <a:pt x="171" y="0"/>
                  </a:moveTo>
                  <a:cubicBezTo>
                    <a:pt x="153" y="0"/>
                    <a:pt x="131" y="2"/>
                    <a:pt x="105" y="4"/>
                  </a:cubicBezTo>
                  <a:cubicBezTo>
                    <a:pt x="41" y="10"/>
                    <a:pt x="1" y="33"/>
                    <a:pt x="7" y="103"/>
                  </a:cubicBezTo>
                  <a:cubicBezTo>
                    <a:pt x="21" y="161"/>
                    <a:pt x="69" y="199"/>
                    <a:pt x="122" y="199"/>
                  </a:cubicBezTo>
                  <a:cubicBezTo>
                    <a:pt x="131" y="199"/>
                    <a:pt x="141" y="198"/>
                    <a:pt x="151" y="195"/>
                  </a:cubicBezTo>
                  <a:cubicBezTo>
                    <a:pt x="221" y="190"/>
                    <a:pt x="267" y="126"/>
                    <a:pt x="267" y="62"/>
                  </a:cubicBezTo>
                  <a:cubicBezTo>
                    <a:pt x="258" y="17"/>
                    <a:pt x="235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 rot="708086">
              <a:off x="7191646" y="1992188"/>
              <a:ext cx="38574" cy="38258"/>
            </a:xfrm>
            <a:custGeom>
              <a:avLst/>
              <a:gdLst/>
              <a:ahLst/>
              <a:cxnLst/>
              <a:rect l="l" t="t" r="r" b="b"/>
              <a:pathLst>
                <a:path w="244" h="24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58" y="14"/>
                    <a:pt x="0" y="89"/>
                    <a:pt x="18" y="164"/>
                  </a:cubicBezTo>
                  <a:cubicBezTo>
                    <a:pt x="23" y="210"/>
                    <a:pt x="63" y="242"/>
                    <a:pt x="108" y="242"/>
                  </a:cubicBezTo>
                  <a:cubicBezTo>
                    <a:pt x="114" y="242"/>
                    <a:pt x="121" y="241"/>
                    <a:pt x="128" y="240"/>
                  </a:cubicBezTo>
                  <a:cubicBezTo>
                    <a:pt x="197" y="222"/>
                    <a:pt x="244" y="153"/>
                    <a:pt x="238" y="83"/>
                  </a:cubicBezTo>
                  <a:cubicBezTo>
                    <a:pt x="238" y="37"/>
                    <a:pt x="202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 rot="708086">
              <a:off x="8761768" y="1368207"/>
              <a:ext cx="42210" cy="33673"/>
            </a:xfrm>
            <a:custGeom>
              <a:avLst/>
              <a:gdLst/>
              <a:ahLst/>
              <a:cxnLst/>
              <a:rect l="l" t="t" r="r" b="b"/>
              <a:pathLst>
                <a:path w="267" h="213" extrusionOk="0">
                  <a:moveTo>
                    <a:pt x="173" y="1"/>
                  </a:moveTo>
                  <a:cubicBezTo>
                    <a:pt x="156" y="1"/>
                    <a:pt x="137" y="3"/>
                    <a:pt x="116" y="7"/>
                  </a:cubicBezTo>
                  <a:cubicBezTo>
                    <a:pt x="35" y="19"/>
                    <a:pt x="0" y="59"/>
                    <a:pt x="6" y="129"/>
                  </a:cubicBezTo>
                  <a:cubicBezTo>
                    <a:pt x="11" y="179"/>
                    <a:pt x="55" y="212"/>
                    <a:pt x="105" y="212"/>
                  </a:cubicBezTo>
                  <a:cubicBezTo>
                    <a:pt x="113" y="212"/>
                    <a:pt x="120" y="212"/>
                    <a:pt x="127" y="210"/>
                  </a:cubicBezTo>
                  <a:cubicBezTo>
                    <a:pt x="203" y="193"/>
                    <a:pt x="267" y="123"/>
                    <a:pt x="261" y="65"/>
                  </a:cubicBezTo>
                  <a:cubicBezTo>
                    <a:pt x="252" y="21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 rot="708086">
              <a:off x="9211665" y="1223762"/>
              <a:ext cx="41261" cy="36993"/>
            </a:xfrm>
            <a:custGeom>
              <a:avLst/>
              <a:gdLst/>
              <a:ahLst/>
              <a:cxnLst/>
              <a:rect l="l" t="t" r="r" b="b"/>
              <a:pathLst>
                <a:path w="261" h="234" extrusionOk="0">
                  <a:moveTo>
                    <a:pt x="110" y="0"/>
                  </a:moveTo>
                  <a:cubicBezTo>
                    <a:pt x="47" y="6"/>
                    <a:pt x="0" y="64"/>
                    <a:pt x="12" y="128"/>
                  </a:cubicBezTo>
                  <a:cubicBezTo>
                    <a:pt x="33" y="190"/>
                    <a:pt x="86" y="234"/>
                    <a:pt x="151" y="234"/>
                  </a:cubicBezTo>
                  <a:cubicBezTo>
                    <a:pt x="159" y="234"/>
                    <a:pt x="166" y="233"/>
                    <a:pt x="174" y="232"/>
                  </a:cubicBezTo>
                  <a:cubicBezTo>
                    <a:pt x="232" y="220"/>
                    <a:pt x="261" y="186"/>
                    <a:pt x="255" y="133"/>
                  </a:cubicBezTo>
                  <a:cubicBezTo>
                    <a:pt x="244" y="64"/>
                    <a:pt x="186" y="6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 rot="708086">
              <a:off x="9445676" y="208068"/>
              <a:ext cx="45055" cy="34464"/>
            </a:xfrm>
            <a:custGeom>
              <a:avLst/>
              <a:gdLst/>
              <a:ahLst/>
              <a:cxnLst/>
              <a:rect l="l" t="t" r="r" b="b"/>
              <a:pathLst>
                <a:path w="285" h="218" extrusionOk="0">
                  <a:moveTo>
                    <a:pt x="102" y="1"/>
                  </a:moveTo>
                  <a:cubicBezTo>
                    <a:pt x="97" y="1"/>
                    <a:pt x="92" y="1"/>
                    <a:pt x="87" y="1"/>
                  </a:cubicBezTo>
                  <a:cubicBezTo>
                    <a:pt x="35" y="13"/>
                    <a:pt x="1" y="71"/>
                    <a:pt x="18" y="129"/>
                  </a:cubicBezTo>
                  <a:cubicBezTo>
                    <a:pt x="36" y="184"/>
                    <a:pt x="87" y="217"/>
                    <a:pt x="142" y="217"/>
                  </a:cubicBezTo>
                  <a:cubicBezTo>
                    <a:pt x="157" y="217"/>
                    <a:pt x="171" y="215"/>
                    <a:pt x="186" y="210"/>
                  </a:cubicBezTo>
                  <a:cubicBezTo>
                    <a:pt x="238" y="198"/>
                    <a:pt x="284" y="175"/>
                    <a:pt x="267" y="106"/>
                  </a:cubicBezTo>
                  <a:cubicBezTo>
                    <a:pt x="234" y="40"/>
                    <a:pt x="171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 rot="708086">
              <a:off x="8403971" y="1818459"/>
              <a:ext cx="45055" cy="32250"/>
            </a:xfrm>
            <a:custGeom>
              <a:avLst/>
              <a:gdLst/>
              <a:ahLst/>
              <a:cxnLst/>
              <a:rect l="l" t="t" r="r" b="b"/>
              <a:pathLst>
                <a:path w="285" h="204" extrusionOk="0">
                  <a:moveTo>
                    <a:pt x="110" y="1"/>
                  </a:moveTo>
                  <a:cubicBezTo>
                    <a:pt x="102" y="1"/>
                    <a:pt x="95" y="1"/>
                    <a:pt x="87" y="3"/>
                  </a:cubicBezTo>
                  <a:cubicBezTo>
                    <a:pt x="35" y="3"/>
                    <a:pt x="0" y="55"/>
                    <a:pt x="6" y="107"/>
                  </a:cubicBezTo>
                  <a:cubicBezTo>
                    <a:pt x="16" y="166"/>
                    <a:pt x="63" y="204"/>
                    <a:pt x="119" y="204"/>
                  </a:cubicBezTo>
                  <a:cubicBezTo>
                    <a:pt x="129" y="204"/>
                    <a:pt x="140" y="202"/>
                    <a:pt x="151" y="200"/>
                  </a:cubicBezTo>
                  <a:cubicBezTo>
                    <a:pt x="226" y="194"/>
                    <a:pt x="284" y="130"/>
                    <a:pt x="267" y="72"/>
                  </a:cubicBezTo>
                  <a:cubicBezTo>
                    <a:pt x="262" y="41"/>
                    <a:pt x="17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 rot="708086">
              <a:off x="9846850" y="1661581"/>
              <a:ext cx="51379" cy="31302"/>
            </a:xfrm>
            <a:custGeom>
              <a:avLst/>
              <a:gdLst/>
              <a:ahLst/>
              <a:cxnLst/>
              <a:rect l="l" t="t" r="r" b="b"/>
              <a:pathLst>
                <a:path w="325" h="198" extrusionOk="0">
                  <a:moveTo>
                    <a:pt x="71" y="0"/>
                  </a:moveTo>
                  <a:cubicBezTo>
                    <a:pt x="24" y="6"/>
                    <a:pt x="1" y="64"/>
                    <a:pt x="30" y="104"/>
                  </a:cubicBezTo>
                  <a:cubicBezTo>
                    <a:pt x="76" y="151"/>
                    <a:pt x="134" y="185"/>
                    <a:pt x="198" y="197"/>
                  </a:cubicBezTo>
                  <a:cubicBezTo>
                    <a:pt x="201" y="197"/>
                    <a:pt x="204" y="197"/>
                    <a:pt x="208" y="197"/>
                  </a:cubicBezTo>
                  <a:cubicBezTo>
                    <a:pt x="273" y="197"/>
                    <a:pt x="325" y="142"/>
                    <a:pt x="314" y="75"/>
                  </a:cubicBezTo>
                  <a:cubicBezTo>
                    <a:pt x="308" y="64"/>
                    <a:pt x="296" y="46"/>
                    <a:pt x="291" y="41"/>
                  </a:cubicBezTo>
                  <a:cubicBezTo>
                    <a:pt x="221" y="17"/>
                    <a:pt x="146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 rot="708086">
              <a:off x="7666948" y="1421087"/>
              <a:ext cx="53276" cy="27824"/>
            </a:xfrm>
            <a:custGeom>
              <a:avLst/>
              <a:gdLst/>
              <a:ahLst/>
              <a:cxnLst/>
              <a:rect l="l" t="t" r="r" b="b"/>
              <a:pathLst>
                <a:path w="337" h="176" extrusionOk="0">
                  <a:moveTo>
                    <a:pt x="134" y="0"/>
                  </a:moveTo>
                  <a:cubicBezTo>
                    <a:pt x="121" y="0"/>
                    <a:pt x="107" y="1"/>
                    <a:pt x="93" y="3"/>
                  </a:cubicBezTo>
                  <a:cubicBezTo>
                    <a:pt x="12" y="20"/>
                    <a:pt x="0" y="130"/>
                    <a:pt x="76" y="159"/>
                  </a:cubicBezTo>
                  <a:cubicBezTo>
                    <a:pt x="106" y="169"/>
                    <a:pt x="138" y="175"/>
                    <a:pt x="170" y="175"/>
                  </a:cubicBezTo>
                  <a:cubicBezTo>
                    <a:pt x="193" y="175"/>
                    <a:pt x="216" y="172"/>
                    <a:pt x="238" y="165"/>
                  </a:cubicBezTo>
                  <a:cubicBezTo>
                    <a:pt x="279" y="159"/>
                    <a:pt x="325" y="147"/>
                    <a:pt x="331" y="101"/>
                  </a:cubicBezTo>
                  <a:cubicBezTo>
                    <a:pt x="336" y="43"/>
                    <a:pt x="290" y="26"/>
                    <a:pt x="244" y="14"/>
                  </a:cubicBezTo>
                  <a:cubicBezTo>
                    <a:pt x="206" y="6"/>
                    <a:pt x="171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 rot="708086">
              <a:off x="8078704" y="465805"/>
              <a:ext cx="30353" cy="46162"/>
            </a:xfrm>
            <a:custGeom>
              <a:avLst/>
              <a:gdLst/>
              <a:ahLst/>
              <a:cxnLst/>
              <a:rect l="l" t="t" r="r" b="b"/>
              <a:pathLst>
                <a:path w="192" h="292" extrusionOk="0">
                  <a:moveTo>
                    <a:pt x="122" y="0"/>
                  </a:moveTo>
                  <a:cubicBezTo>
                    <a:pt x="93" y="0"/>
                    <a:pt x="64" y="12"/>
                    <a:pt x="52" y="41"/>
                  </a:cubicBezTo>
                  <a:cubicBezTo>
                    <a:pt x="12" y="99"/>
                    <a:pt x="0" y="162"/>
                    <a:pt x="12" y="226"/>
                  </a:cubicBezTo>
                  <a:cubicBezTo>
                    <a:pt x="12" y="255"/>
                    <a:pt x="35" y="284"/>
                    <a:pt x="64" y="290"/>
                  </a:cubicBezTo>
                  <a:cubicBezTo>
                    <a:pt x="69" y="291"/>
                    <a:pt x="74" y="291"/>
                    <a:pt x="79" y="291"/>
                  </a:cubicBezTo>
                  <a:cubicBezTo>
                    <a:pt x="104" y="291"/>
                    <a:pt x="130" y="279"/>
                    <a:pt x="139" y="255"/>
                  </a:cubicBezTo>
                  <a:cubicBezTo>
                    <a:pt x="174" y="203"/>
                    <a:pt x="191" y="145"/>
                    <a:pt x="191" y="81"/>
                  </a:cubicBezTo>
                  <a:cubicBezTo>
                    <a:pt x="180" y="35"/>
                    <a:pt x="162" y="6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 rot="708086">
              <a:off x="7991784" y="671195"/>
              <a:ext cx="32250" cy="45530"/>
            </a:xfrm>
            <a:custGeom>
              <a:avLst/>
              <a:gdLst/>
              <a:ahLst/>
              <a:cxnLst/>
              <a:rect l="l" t="t" r="r" b="b"/>
              <a:pathLst>
                <a:path w="204" h="288" extrusionOk="0">
                  <a:moveTo>
                    <a:pt x="93" y="1"/>
                  </a:moveTo>
                  <a:cubicBezTo>
                    <a:pt x="89" y="1"/>
                    <a:pt x="86" y="1"/>
                    <a:pt x="82" y="2"/>
                  </a:cubicBezTo>
                  <a:cubicBezTo>
                    <a:pt x="47" y="7"/>
                    <a:pt x="18" y="42"/>
                    <a:pt x="18" y="77"/>
                  </a:cubicBezTo>
                  <a:cubicBezTo>
                    <a:pt x="1" y="141"/>
                    <a:pt x="24" y="210"/>
                    <a:pt x="70" y="257"/>
                  </a:cubicBezTo>
                  <a:cubicBezTo>
                    <a:pt x="85" y="276"/>
                    <a:pt x="111" y="287"/>
                    <a:pt x="136" y="287"/>
                  </a:cubicBezTo>
                  <a:cubicBezTo>
                    <a:pt x="141" y="287"/>
                    <a:pt x="146" y="287"/>
                    <a:pt x="151" y="286"/>
                  </a:cubicBezTo>
                  <a:cubicBezTo>
                    <a:pt x="180" y="274"/>
                    <a:pt x="204" y="245"/>
                    <a:pt x="198" y="216"/>
                  </a:cubicBezTo>
                  <a:cubicBezTo>
                    <a:pt x="198" y="187"/>
                    <a:pt x="198" y="164"/>
                    <a:pt x="198" y="141"/>
                  </a:cubicBezTo>
                  <a:cubicBezTo>
                    <a:pt x="186" y="112"/>
                    <a:pt x="180" y="83"/>
                    <a:pt x="169" y="54"/>
                  </a:cubicBezTo>
                  <a:cubicBezTo>
                    <a:pt x="153" y="23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 rot="708086">
              <a:off x="9797165" y="1577682"/>
              <a:ext cx="29405" cy="46320"/>
            </a:xfrm>
            <a:custGeom>
              <a:avLst/>
              <a:gdLst/>
              <a:ahLst/>
              <a:cxnLst/>
              <a:rect l="l" t="t" r="r" b="b"/>
              <a:pathLst>
                <a:path w="186" h="293" extrusionOk="0">
                  <a:moveTo>
                    <a:pt x="103" y="0"/>
                  </a:moveTo>
                  <a:cubicBezTo>
                    <a:pt x="47" y="0"/>
                    <a:pt x="22" y="47"/>
                    <a:pt x="6" y="94"/>
                  </a:cubicBezTo>
                  <a:cubicBezTo>
                    <a:pt x="0" y="123"/>
                    <a:pt x="0" y="147"/>
                    <a:pt x="0" y="176"/>
                  </a:cubicBezTo>
                  <a:cubicBezTo>
                    <a:pt x="6" y="193"/>
                    <a:pt x="12" y="205"/>
                    <a:pt x="12" y="210"/>
                  </a:cubicBezTo>
                  <a:cubicBezTo>
                    <a:pt x="23" y="259"/>
                    <a:pt x="63" y="292"/>
                    <a:pt x="111" y="292"/>
                  </a:cubicBezTo>
                  <a:cubicBezTo>
                    <a:pt x="115" y="292"/>
                    <a:pt x="118" y="292"/>
                    <a:pt x="122" y="291"/>
                  </a:cubicBezTo>
                  <a:cubicBezTo>
                    <a:pt x="186" y="280"/>
                    <a:pt x="186" y="228"/>
                    <a:pt x="180" y="181"/>
                  </a:cubicBezTo>
                  <a:lnTo>
                    <a:pt x="180" y="112"/>
                  </a:lnTo>
                  <a:cubicBezTo>
                    <a:pt x="180" y="65"/>
                    <a:pt x="180" y="13"/>
                    <a:pt x="122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 rot="708086">
              <a:off x="7721083" y="2186606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02" y="1"/>
                  </a:moveTo>
                  <a:cubicBezTo>
                    <a:pt x="183" y="1"/>
                    <a:pt x="165" y="8"/>
                    <a:pt x="152" y="21"/>
                  </a:cubicBezTo>
                  <a:cubicBezTo>
                    <a:pt x="128" y="39"/>
                    <a:pt x="105" y="56"/>
                    <a:pt x="76" y="73"/>
                  </a:cubicBezTo>
                  <a:cubicBezTo>
                    <a:pt x="30" y="96"/>
                    <a:pt x="1" y="120"/>
                    <a:pt x="24" y="178"/>
                  </a:cubicBezTo>
                  <a:cubicBezTo>
                    <a:pt x="45" y="223"/>
                    <a:pt x="77" y="233"/>
                    <a:pt x="106" y="233"/>
                  </a:cubicBezTo>
                  <a:cubicBezTo>
                    <a:pt x="118" y="233"/>
                    <a:pt x="130" y="231"/>
                    <a:pt x="140" y="230"/>
                  </a:cubicBezTo>
                  <a:cubicBezTo>
                    <a:pt x="198" y="218"/>
                    <a:pt x="250" y="178"/>
                    <a:pt x="273" y="125"/>
                  </a:cubicBezTo>
                  <a:cubicBezTo>
                    <a:pt x="291" y="85"/>
                    <a:pt x="279" y="39"/>
                    <a:pt x="244" y="15"/>
                  </a:cubicBezTo>
                  <a:cubicBezTo>
                    <a:pt x="232" y="5"/>
                    <a:pt x="217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 rot="708086">
              <a:off x="7110944" y="1459135"/>
              <a:ext cx="36835" cy="51063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83" y="0"/>
                  </a:moveTo>
                  <a:cubicBezTo>
                    <a:pt x="75" y="0"/>
                    <a:pt x="67" y="2"/>
                    <a:pt x="59" y="5"/>
                  </a:cubicBezTo>
                  <a:cubicBezTo>
                    <a:pt x="18" y="17"/>
                    <a:pt x="1" y="63"/>
                    <a:pt x="18" y="104"/>
                  </a:cubicBezTo>
                  <a:cubicBezTo>
                    <a:pt x="30" y="150"/>
                    <a:pt x="70" y="185"/>
                    <a:pt x="70" y="237"/>
                  </a:cubicBezTo>
                  <a:cubicBezTo>
                    <a:pt x="75" y="286"/>
                    <a:pt x="104" y="322"/>
                    <a:pt x="148" y="322"/>
                  </a:cubicBezTo>
                  <a:cubicBezTo>
                    <a:pt x="156" y="322"/>
                    <a:pt x="165" y="321"/>
                    <a:pt x="174" y="318"/>
                  </a:cubicBezTo>
                  <a:cubicBezTo>
                    <a:pt x="232" y="301"/>
                    <a:pt x="221" y="249"/>
                    <a:pt x="209" y="202"/>
                  </a:cubicBezTo>
                  <a:cubicBezTo>
                    <a:pt x="198" y="144"/>
                    <a:pt x="145" y="110"/>
                    <a:pt x="140" y="52"/>
                  </a:cubicBezTo>
                  <a:cubicBezTo>
                    <a:pt x="135" y="24"/>
                    <a:pt x="112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 rot="708086">
              <a:off x="7169351" y="1374202"/>
              <a:ext cx="30511" cy="45056"/>
            </a:xfrm>
            <a:custGeom>
              <a:avLst/>
              <a:gdLst/>
              <a:ahLst/>
              <a:cxnLst/>
              <a:rect l="l" t="t" r="r" b="b"/>
              <a:pathLst>
                <a:path w="193" h="285" extrusionOk="0">
                  <a:moveTo>
                    <a:pt x="97" y="0"/>
                  </a:moveTo>
                  <a:cubicBezTo>
                    <a:pt x="50" y="0"/>
                    <a:pt x="29" y="43"/>
                    <a:pt x="13" y="82"/>
                  </a:cubicBezTo>
                  <a:cubicBezTo>
                    <a:pt x="1" y="122"/>
                    <a:pt x="1" y="163"/>
                    <a:pt x="13" y="203"/>
                  </a:cubicBezTo>
                  <a:cubicBezTo>
                    <a:pt x="23" y="252"/>
                    <a:pt x="59" y="285"/>
                    <a:pt x="106" y="285"/>
                  </a:cubicBezTo>
                  <a:cubicBezTo>
                    <a:pt x="109" y="285"/>
                    <a:pt x="113" y="285"/>
                    <a:pt x="117" y="284"/>
                  </a:cubicBezTo>
                  <a:cubicBezTo>
                    <a:pt x="169" y="279"/>
                    <a:pt x="186" y="232"/>
                    <a:pt x="192" y="186"/>
                  </a:cubicBezTo>
                  <a:lnTo>
                    <a:pt x="192" y="105"/>
                  </a:lnTo>
                  <a:cubicBezTo>
                    <a:pt x="175" y="47"/>
                    <a:pt x="157" y="6"/>
                    <a:pt x="105" y="0"/>
                  </a:cubicBezTo>
                  <a:cubicBezTo>
                    <a:pt x="102" y="0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 rot="708086">
              <a:off x="9377302" y="1617787"/>
              <a:ext cx="40471" cy="36361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35" y="0"/>
                  </a:moveTo>
                  <a:cubicBezTo>
                    <a:pt x="125" y="0"/>
                    <a:pt x="115" y="2"/>
                    <a:pt x="105" y="5"/>
                  </a:cubicBezTo>
                  <a:cubicBezTo>
                    <a:pt x="41" y="22"/>
                    <a:pt x="1" y="86"/>
                    <a:pt x="12" y="155"/>
                  </a:cubicBezTo>
                  <a:cubicBezTo>
                    <a:pt x="26" y="202"/>
                    <a:pt x="70" y="230"/>
                    <a:pt x="114" y="230"/>
                  </a:cubicBezTo>
                  <a:cubicBezTo>
                    <a:pt x="125" y="230"/>
                    <a:pt x="135" y="228"/>
                    <a:pt x="145" y="225"/>
                  </a:cubicBezTo>
                  <a:cubicBezTo>
                    <a:pt x="215" y="207"/>
                    <a:pt x="255" y="144"/>
                    <a:pt x="238" y="74"/>
                  </a:cubicBezTo>
                  <a:cubicBezTo>
                    <a:pt x="224" y="31"/>
                    <a:pt x="182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 rot="708086">
              <a:off x="7916309" y="1847930"/>
              <a:ext cx="30353" cy="45214"/>
            </a:xfrm>
            <a:custGeom>
              <a:avLst/>
              <a:gdLst/>
              <a:ahLst/>
              <a:cxnLst/>
              <a:rect l="l" t="t" r="r" b="b"/>
              <a:pathLst>
                <a:path w="192" h="286" extrusionOk="0">
                  <a:moveTo>
                    <a:pt x="104" y="1"/>
                  </a:moveTo>
                  <a:cubicBezTo>
                    <a:pt x="70" y="1"/>
                    <a:pt x="39" y="27"/>
                    <a:pt x="29" y="61"/>
                  </a:cubicBezTo>
                  <a:cubicBezTo>
                    <a:pt x="0" y="125"/>
                    <a:pt x="6" y="200"/>
                    <a:pt x="47" y="264"/>
                  </a:cubicBezTo>
                  <a:cubicBezTo>
                    <a:pt x="61" y="278"/>
                    <a:pt x="81" y="286"/>
                    <a:pt x="103" y="286"/>
                  </a:cubicBezTo>
                  <a:cubicBezTo>
                    <a:pt x="117" y="286"/>
                    <a:pt x="131" y="282"/>
                    <a:pt x="145" y="276"/>
                  </a:cubicBezTo>
                  <a:cubicBezTo>
                    <a:pt x="168" y="258"/>
                    <a:pt x="186" y="229"/>
                    <a:pt x="191" y="200"/>
                  </a:cubicBezTo>
                  <a:lnTo>
                    <a:pt x="191" y="96"/>
                  </a:lnTo>
                  <a:cubicBezTo>
                    <a:pt x="186" y="50"/>
                    <a:pt x="168" y="15"/>
                    <a:pt x="122" y="3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 rot="708086">
              <a:off x="8977078" y="660732"/>
              <a:ext cx="36835" cy="39522"/>
            </a:xfrm>
            <a:custGeom>
              <a:avLst/>
              <a:gdLst/>
              <a:ahLst/>
              <a:cxnLst/>
              <a:rect l="l" t="t" r="r" b="b"/>
              <a:pathLst>
                <a:path w="233" h="250" extrusionOk="0">
                  <a:moveTo>
                    <a:pt x="148" y="1"/>
                  </a:moveTo>
                  <a:cubicBezTo>
                    <a:pt x="139" y="1"/>
                    <a:pt x="131" y="2"/>
                    <a:pt x="123" y="5"/>
                  </a:cubicBezTo>
                  <a:cubicBezTo>
                    <a:pt x="47" y="23"/>
                    <a:pt x="1" y="92"/>
                    <a:pt x="13" y="168"/>
                  </a:cubicBezTo>
                  <a:cubicBezTo>
                    <a:pt x="13" y="216"/>
                    <a:pt x="57" y="249"/>
                    <a:pt x="105" y="249"/>
                  </a:cubicBezTo>
                  <a:cubicBezTo>
                    <a:pt x="109" y="249"/>
                    <a:pt x="113" y="249"/>
                    <a:pt x="117" y="249"/>
                  </a:cubicBezTo>
                  <a:cubicBezTo>
                    <a:pt x="186" y="220"/>
                    <a:pt x="233" y="150"/>
                    <a:pt x="233" y="75"/>
                  </a:cubicBezTo>
                  <a:cubicBezTo>
                    <a:pt x="228" y="32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 rot="708086">
              <a:off x="8256737" y="2063626"/>
              <a:ext cx="32092" cy="45530"/>
            </a:xfrm>
            <a:custGeom>
              <a:avLst/>
              <a:gdLst/>
              <a:ahLst/>
              <a:cxnLst/>
              <a:rect l="l" t="t" r="r" b="b"/>
              <a:pathLst>
                <a:path w="203" h="288" extrusionOk="0">
                  <a:moveTo>
                    <a:pt x="114" y="0"/>
                  </a:moveTo>
                  <a:cubicBezTo>
                    <a:pt x="85" y="0"/>
                    <a:pt x="62" y="16"/>
                    <a:pt x="46" y="36"/>
                  </a:cubicBezTo>
                  <a:cubicBezTo>
                    <a:pt x="12" y="94"/>
                    <a:pt x="0" y="158"/>
                    <a:pt x="6" y="222"/>
                  </a:cubicBezTo>
                  <a:cubicBezTo>
                    <a:pt x="6" y="265"/>
                    <a:pt x="33" y="287"/>
                    <a:pt x="67" y="287"/>
                  </a:cubicBezTo>
                  <a:cubicBezTo>
                    <a:pt x="83" y="287"/>
                    <a:pt x="100" y="283"/>
                    <a:pt x="116" y="274"/>
                  </a:cubicBezTo>
                  <a:cubicBezTo>
                    <a:pt x="174" y="222"/>
                    <a:pt x="203" y="146"/>
                    <a:pt x="191" y="71"/>
                  </a:cubicBezTo>
                  <a:cubicBezTo>
                    <a:pt x="191" y="36"/>
                    <a:pt x="162" y="7"/>
                    <a:pt x="128" y="1"/>
                  </a:cubicBezTo>
                  <a:cubicBezTo>
                    <a:pt x="123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 rot="708086">
              <a:off x="7610926" y="317703"/>
              <a:ext cx="32092" cy="46320"/>
            </a:xfrm>
            <a:custGeom>
              <a:avLst/>
              <a:gdLst/>
              <a:ahLst/>
              <a:cxnLst/>
              <a:rect l="l" t="t" r="r" b="b"/>
              <a:pathLst>
                <a:path w="203" h="293" extrusionOk="0">
                  <a:moveTo>
                    <a:pt x="120" y="0"/>
                  </a:moveTo>
                  <a:cubicBezTo>
                    <a:pt x="112" y="0"/>
                    <a:pt x="103" y="2"/>
                    <a:pt x="93" y="6"/>
                  </a:cubicBezTo>
                  <a:cubicBezTo>
                    <a:pt x="47" y="23"/>
                    <a:pt x="0" y="122"/>
                    <a:pt x="12" y="203"/>
                  </a:cubicBezTo>
                  <a:cubicBezTo>
                    <a:pt x="18" y="244"/>
                    <a:pt x="23" y="278"/>
                    <a:pt x="70" y="290"/>
                  </a:cubicBezTo>
                  <a:cubicBezTo>
                    <a:pt x="77" y="291"/>
                    <a:pt x="83" y="292"/>
                    <a:pt x="89" y="292"/>
                  </a:cubicBezTo>
                  <a:cubicBezTo>
                    <a:pt x="128" y="292"/>
                    <a:pt x="147" y="262"/>
                    <a:pt x="162" y="232"/>
                  </a:cubicBezTo>
                  <a:cubicBezTo>
                    <a:pt x="203" y="157"/>
                    <a:pt x="203" y="58"/>
                    <a:pt x="162" y="23"/>
                  </a:cubicBezTo>
                  <a:cubicBezTo>
                    <a:pt x="151" y="8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 rot="708086">
              <a:off x="8505443" y="854370"/>
              <a:ext cx="33199" cy="46478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126" y="0"/>
                  </a:moveTo>
                  <a:cubicBezTo>
                    <a:pt x="111" y="0"/>
                    <a:pt x="96" y="5"/>
                    <a:pt x="82" y="14"/>
                  </a:cubicBezTo>
                  <a:cubicBezTo>
                    <a:pt x="18" y="71"/>
                    <a:pt x="1" y="170"/>
                    <a:pt x="42" y="245"/>
                  </a:cubicBezTo>
                  <a:cubicBezTo>
                    <a:pt x="53" y="277"/>
                    <a:pt x="79" y="293"/>
                    <a:pt x="106" y="293"/>
                  </a:cubicBezTo>
                  <a:cubicBezTo>
                    <a:pt x="133" y="293"/>
                    <a:pt x="160" y="277"/>
                    <a:pt x="175" y="245"/>
                  </a:cubicBezTo>
                  <a:cubicBezTo>
                    <a:pt x="192" y="193"/>
                    <a:pt x="204" y="135"/>
                    <a:pt x="210" y="77"/>
                  </a:cubicBezTo>
                  <a:cubicBezTo>
                    <a:pt x="193" y="25"/>
                    <a:pt x="16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 rot="708086">
              <a:off x="8045043" y="255589"/>
              <a:ext cx="34938" cy="45688"/>
            </a:xfrm>
            <a:custGeom>
              <a:avLst/>
              <a:gdLst/>
              <a:ahLst/>
              <a:cxnLst/>
              <a:rect l="l" t="t" r="r" b="b"/>
              <a:pathLst>
                <a:path w="221" h="289" extrusionOk="0">
                  <a:moveTo>
                    <a:pt x="100" y="0"/>
                  </a:moveTo>
                  <a:cubicBezTo>
                    <a:pt x="92" y="0"/>
                    <a:pt x="84" y="1"/>
                    <a:pt x="76" y="4"/>
                  </a:cubicBezTo>
                  <a:cubicBezTo>
                    <a:pt x="18" y="15"/>
                    <a:pt x="0" y="85"/>
                    <a:pt x="18" y="166"/>
                  </a:cubicBezTo>
                  <a:cubicBezTo>
                    <a:pt x="34" y="238"/>
                    <a:pt x="77" y="288"/>
                    <a:pt x="126" y="288"/>
                  </a:cubicBezTo>
                  <a:cubicBezTo>
                    <a:pt x="128" y="288"/>
                    <a:pt x="131" y="288"/>
                    <a:pt x="134" y="288"/>
                  </a:cubicBezTo>
                  <a:cubicBezTo>
                    <a:pt x="191" y="276"/>
                    <a:pt x="220" y="195"/>
                    <a:pt x="197" y="108"/>
                  </a:cubicBezTo>
                  <a:cubicBezTo>
                    <a:pt x="187" y="44"/>
                    <a:pt x="14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 rot="708086">
              <a:off x="6546108" y="576859"/>
              <a:ext cx="42210" cy="34464"/>
            </a:xfrm>
            <a:custGeom>
              <a:avLst/>
              <a:gdLst/>
              <a:ahLst/>
              <a:cxnLst/>
              <a:rect l="l" t="t" r="r" b="b"/>
              <a:pathLst>
                <a:path w="267" h="218" extrusionOk="0">
                  <a:moveTo>
                    <a:pt x="168" y="1"/>
                  </a:moveTo>
                  <a:cubicBezTo>
                    <a:pt x="151" y="1"/>
                    <a:pt x="132" y="3"/>
                    <a:pt x="111" y="7"/>
                  </a:cubicBezTo>
                  <a:cubicBezTo>
                    <a:pt x="35" y="25"/>
                    <a:pt x="0" y="71"/>
                    <a:pt x="6" y="135"/>
                  </a:cubicBezTo>
                  <a:cubicBezTo>
                    <a:pt x="20" y="185"/>
                    <a:pt x="66" y="217"/>
                    <a:pt x="113" y="217"/>
                  </a:cubicBezTo>
                  <a:cubicBezTo>
                    <a:pt x="126" y="217"/>
                    <a:pt x="139" y="215"/>
                    <a:pt x="151" y="210"/>
                  </a:cubicBezTo>
                  <a:cubicBezTo>
                    <a:pt x="221" y="198"/>
                    <a:pt x="267" y="135"/>
                    <a:pt x="261" y="65"/>
                  </a:cubicBezTo>
                  <a:cubicBezTo>
                    <a:pt x="252" y="21"/>
                    <a:pt x="22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 rot="708086">
              <a:off x="8886924" y="1204945"/>
              <a:ext cx="34938" cy="47269"/>
            </a:xfrm>
            <a:custGeom>
              <a:avLst/>
              <a:gdLst/>
              <a:ahLst/>
              <a:cxnLst/>
              <a:rect l="l" t="t" r="r" b="b"/>
              <a:pathLst>
                <a:path w="221" h="299" extrusionOk="0">
                  <a:moveTo>
                    <a:pt x="122" y="0"/>
                  </a:moveTo>
                  <a:cubicBezTo>
                    <a:pt x="101" y="0"/>
                    <a:pt x="80" y="10"/>
                    <a:pt x="64" y="29"/>
                  </a:cubicBezTo>
                  <a:cubicBezTo>
                    <a:pt x="18" y="87"/>
                    <a:pt x="1" y="168"/>
                    <a:pt x="18" y="238"/>
                  </a:cubicBezTo>
                  <a:cubicBezTo>
                    <a:pt x="28" y="276"/>
                    <a:pt x="57" y="299"/>
                    <a:pt x="90" y="299"/>
                  </a:cubicBezTo>
                  <a:cubicBezTo>
                    <a:pt x="97" y="299"/>
                    <a:pt x="104" y="298"/>
                    <a:pt x="111" y="296"/>
                  </a:cubicBezTo>
                  <a:cubicBezTo>
                    <a:pt x="169" y="273"/>
                    <a:pt x="174" y="232"/>
                    <a:pt x="186" y="174"/>
                  </a:cubicBezTo>
                  <a:cubicBezTo>
                    <a:pt x="198" y="122"/>
                    <a:pt x="221" y="70"/>
                    <a:pt x="174" y="23"/>
                  </a:cubicBezTo>
                  <a:cubicBezTo>
                    <a:pt x="158" y="7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 rot="708086">
              <a:off x="7421233" y="2172473"/>
              <a:ext cx="46952" cy="33831"/>
            </a:xfrm>
            <a:custGeom>
              <a:avLst/>
              <a:gdLst/>
              <a:ahLst/>
              <a:cxnLst/>
              <a:rect l="l" t="t" r="r" b="b"/>
              <a:pathLst>
                <a:path w="297" h="214" extrusionOk="0">
                  <a:moveTo>
                    <a:pt x="182" y="1"/>
                  </a:moveTo>
                  <a:cubicBezTo>
                    <a:pt x="144" y="1"/>
                    <a:pt x="105" y="23"/>
                    <a:pt x="70" y="34"/>
                  </a:cubicBezTo>
                  <a:cubicBezTo>
                    <a:pt x="30" y="46"/>
                    <a:pt x="1" y="92"/>
                    <a:pt x="12" y="132"/>
                  </a:cubicBezTo>
                  <a:cubicBezTo>
                    <a:pt x="18" y="179"/>
                    <a:pt x="59" y="214"/>
                    <a:pt x="105" y="214"/>
                  </a:cubicBezTo>
                  <a:cubicBezTo>
                    <a:pt x="151" y="214"/>
                    <a:pt x="198" y="196"/>
                    <a:pt x="233" y="173"/>
                  </a:cubicBezTo>
                  <a:lnTo>
                    <a:pt x="233" y="179"/>
                  </a:lnTo>
                  <a:cubicBezTo>
                    <a:pt x="244" y="127"/>
                    <a:pt x="296" y="69"/>
                    <a:pt x="238" y="22"/>
                  </a:cubicBezTo>
                  <a:cubicBezTo>
                    <a:pt x="221" y="7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 rot="708086">
              <a:off x="7662945" y="2210995"/>
              <a:ext cx="34938" cy="42684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132" y="0"/>
                  </a:moveTo>
                  <a:cubicBezTo>
                    <a:pt x="127" y="0"/>
                    <a:pt x="122" y="1"/>
                    <a:pt x="116" y="3"/>
                  </a:cubicBezTo>
                  <a:cubicBezTo>
                    <a:pt x="41" y="20"/>
                    <a:pt x="0" y="95"/>
                    <a:pt x="24" y="165"/>
                  </a:cubicBezTo>
                  <a:cubicBezTo>
                    <a:pt x="35" y="225"/>
                    <a:pt x="71" y="269"/>
                    <a:pt x="119" y="269"/>
                  </a:cubicBezTo>
                  <a:cubicBezTo>
                    <a:pt x="122" y="269"/>
                    <a:pt x="125" y="269"/>
                    <a:pt x="128" y="269"/>
                  </a:cubicBezTo>
                  <a:cubicBezTo>
                    <a:pt x="180" y="263"/>
                    <a:pt x="221" y="159"/>
                    <a:pt x="203" y="66"/>
                  </a:cubicBezTo>
                  <a:cubicBezTo>
                    <a:pt x="198" y="31"/>
                    <a:pt x="167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 rot="708086">
              <a:off x="9560835" y="2839848"/>
              <a:ext cx="54225" cy="27824"/>
            </a:xfrm>
            <a:custGeom>
              <a:avLst/>
              <a:gdLst/>
              <a:ahLst/>
              <a:cxnLst/>
              <a:rect l="l" t="t" r="r" b="b"/>
              <a:pathLst>
                <a:path w="343" h="176" extrusionOk="0">
                  <a:moveTo>
                    <a:pt x="99" y="1"/>
                  </a:moveTo>
                  <a:cubicBezTo>
                    <a:pt x="65" y="1"/>
                    <a:pt x="30" y="6"/>
                    <a:pt x="12" y="53"/>
                  </a:cubicBezTo>
                  <a:cubicBezTo>
                    <a:pt x="1" y="93"/>
                    <a:pt x="30" y="117"/>
                    <a:pt x="59" y="134"/>
                  </a:cubicBezTo>
                  <a:cubicBezTo>
                    <a:pt x="114" y="159"/>
                    <a:pt x="170" y="176"/>
                    <a:pt x="229" y="176"/>
                  </a:cubicBezTo>
                  <a:cubicBezTo>
                    <a:pt x="238" y="176"/>
                    <a:pt x="247" y="175"/>
                    <a:pt x="256" y="174"/>
                  </a:cubicBezTo>
                  <a:cubicBezTo>
                    <a:pt x="285" y="169"/>
                    <a:pt x="331" y="157"/>
                    <a:pt x="337" y="117"/>
                  </a:cubicBezTo>
                  <a:cubicBezTo>
                    <a:pt x="343" y="76"/>
                    <a:pt x="302" y="59"/>
                    <a:pt x="273" y="47"/>
                  </a:cubicBezTo>
                  <a:cubicBezTo>
                    <a:pt x="215" y="24"/>
                    <a:pt x="157" y="6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 rot="708086">
              <a:off x="7876395" y="1404660"/>
              <a:ext cx="31302" cy="50905"/>
            </a:xfrm>
            <a:custGeom>
              <a:avLst/>
              <a:gdLst/>
              <a:ahLst/>
              <a:cxnLst/>
              <a:rect l="l" t="t" r="r" b="b"/>
              <a:pathLst>
                <a:path w="198" h="322" extrusionOk="0">
                  <a:moveTo>
                    <a:pt x="101" y="1"/>
                  </a:moveTo>
                  <a:cubicBezTo>
                    <a:pt x="87" y="1"/>
                    <a:pt x="72" y="5"/>
                    <a:pt x="58" y="15"/>
                  </a:cubicBezTo>
                  <a:cubicBezTo>
                    <a:pt x="12" y="32"/>
                    <a:pt x="0" y="84"/>
                    <a:pt x="35" y="113"/>
                  </a:cubicBezTo>
                  <a:cubicBezTo>
                    <a:pt x="70" y="160"/>
                    <a:pt x="58" y="183"/>
                    <a:pt x="52" y="241"/>
                  </a:cubicBezTo>
                  <a:cubicBezTo>
                    <a:pt x="47" y="293"/>
                    <a:pt x="81" y="322"/>
                    <a:pt x="134" y="322"/>
                  </a:cubicBezTo>
                  <a:cubicBezTo>
                    <a:pt x="151" y="316"/>
                    <a:pt x="174" y="305"/>
                    <a:pt x="180" y="287"/>
                  </a:cubicBezTo>
                  <a:cubicBezTo>
                    <a:pt x="197" y="206"/>
                    <a:pt x="197" y="125"/>
                    <a:pt x="174" y="50"/>
                  </a:cubicBezTo>
                  <a:cubicBezTo>
                    <a:pt x="159" y="19"/>
                    <a:pt x="130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 rot="708086">
              <a:off x="7857366" y="3513277"/>
              <a:ext cx="45688" cy="30986"/>
            </a:xfrm>
            <a:custGeom>
              <a:avLst/>
              <a:gdLst/>
              <a:ahLst/>
              <a:cxnLst/>
              <a:rect l="l" t="t" r="r" b="b"/>
              <a:pathLst>
                <a:path w="289" h="196" extrusionOk="0">
                  <a:moveTo>
                    <a:pt x="120" y="1"/>
                  </a:moveTo>
                  <a:cubicBezTo>
                    <a:pt x="99" y="1"/>
                    <a:pt x="76" y="4"/>
                    <a:pt x="52" y="10"/>
                  </a:cubicBezTo>
                  <a:cubicBezTo>
                    <a:pt x="29" y="10"/>
                    <a:pt x="12" y="33"/>
                    <a:pt x="12" y="56"/>
                  </a:cubicBezTo>
                  <a:cubicBezTo>
                    <a:pt x="0" y="85"/>
                    <a:pt x="6" y="114"/>
                    <a:pt x="35" y="132"/>
                  </a:cubicBezTo>
                  <a:cubicBezTo>
                    <a:pt x="81" y="172"/>
                    <a:pt x="139" y="189"/>
                    <a:pt x="197" y="195"/>
                  </a:cubicBezTo>
                  <a:cubicBezTo>
                    <a:pt x="200" y="196"/>
                    <a:pt x="202" y="196"/>
                    <a:pt x="205" y="196"/>
                  </a:cubicBezTo>
                  <a:cubicBezTo>
                    <a:pt x="253" y="196"/>
                    <a:pt x="289" y="147"/>
                    <a:pt x="272" y="103"/>
                  </a:cubicBezTo>
                  <a:cubicBezTo>
                    <a:pt x="254" y="39"/>
                    <a:pt x="197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 rot="708086">
              <a:off x="8475895" y="549471"/>
              <a:ext cx="39522" cy="35412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56" y="1"/>
                  </a:moveTo>
                  <a:cubicBezTo>
                    <a:pt x="152" y="1"/>
                    <a:pt x="149" y="1"/>
                    <a:pt x="146" y="1"/>
                  </a:cubicBezTo>
                  <a:cubicBezTo>
                    <a:pt x="70" y="13"/>
                    <a:pt x="1" y="94"/>
                    <a:pt x="12" y="146"/>
                  </a:cubicBezTo>
                  <a:cubicBezTo>
                    <a:pt x="28" y="191"/>
                    <a:pt x="73" y="223"/>
                    <a:pt x="123" y="223"/>
                  </a:cubicBezTo>
                  <a:cubicBezTo>
                    <a:pt x="131" y="223"/>
                    <a:pt x="138" y="223"/>
                    <a:pt x="146" y="221"/>
                  </a:cubicBezTo>
                  <a:cubicBezTo>
                    <a:pt x="204" y="210"/>
                    <a:pt x="250" y="152"/>
                    <a:pt x="244" y="94"/>
                  </a:cubicBezTo>
                  <a:cubicBezTo>
                    <a:pt x="244" y="40"/>
                    <a:pt x="204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 rot="708086">
              <a:off x="9179530" y="1912547"/>
              <a:ext cx="46952" cy="3272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210" y="1"/>
                  </a:moveTo>
                  <a:cubicBezTo>
                    <a:pt x="185" y="1"/>
                    <a:pt x="157" y="7"/>
                    <a:pt x="134" y="7"/>
                  </a:cubicBezTo>
                  <a:cubicBezTo>
                    <a:pt x="35" y="25"/>
                    <a:pt x="1" y="71"/>
                    <a:pt x="12" y="129"/>
                  </a:cubicBezTo>
                  <a:cubicBezTo>
                    <a:pt x="22" y="179"/>
                    <a:pt x="57" y="207"/>
                    <a:pt x="107" y="207"/>
                  </a:cubicBezTo>
                  <a:cubicBezTo>
                    <a:pt x="116" y="207"/>
                    <a:pt x="125" y="206"/>
                    <a:pt x="134" y="204"/>
                  </a:cubicBezTo>
                  <a:cubicBezTo>
                    <a:pt x="221" y="193"/>
                    <a:pt x="296" y="123"/>
                    <a:pt x="279" y="60"/>
                  </a:cubicBezTo>
                  <a:cubicBezTo>
                    <a:pt x="269" y="11"/>
                    <a:pt x="242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 rot="708086">
              <a:off x="8330791" y="60993"/>
              <a:ext cx="29405" cy="45846"/>
            </a:xfrm>
            <a:custGeom>
              <a:avLst/>
              <a:gdLst/>
              <a:ahLst/>
              <a:cxnLst/>
              <a:rect l="l" t="t" r="r" b="b"/>
              <a:pathLst>
                <a:path w="186" h="290" extrusionOk="0">
                  <a:moveTo>
                    <a:pt x="65" y="0"/>
                  </a:moveTo>
                  <a:cubicBezTo>
                    <a:pt x="57" y="0"/>
                    <a:pt x="48" y="2"/>
                    <a:pt x="41" y="5"/>
                  </a:cubicBezTo>
                  <a:cubicBezTo>
                    <a:pt x="18" y="16"/>
                    <a:pt x="0" y="40"/>
                    <a:pt x="0" y="63"/>
                  </a:cubicBezTo>
                  <a:cubicBezTo>
                    <a:pt x="0" y="92"/>
                    <a:pt x="0" y="121"/>
                    <a:pt x="0" y="144"/>
                  </a:cubicBezTo>
                  <a:cubicBezTo>
                    <a:pt x="6" y="173"/>
                    <a:pt x="18" y="202"/>
                    <a:pt x="29" y="225"/>
                  </a:cubicBezTo>
                  <a:cubicBezTo>
                    <a:pt x="45" y="262"/>
                    <a:pt x="66" y="289"/>
                    <a:pt x="105" y="289"/>
                  </a:cubicBezTo>
                  <a:cubicBezTo>
                    <a:pt x="108" y="289"/>
                    <a:pt x="112" y="289"/>
                    <a:pt x="116" y="289"/>
                  </a:cubicBezTo>
                  <a:cubicBezTo>
                    <a:pt x="162" y="277"/>
                    <a:pt x="180" y="237"/>
                    <a:pt x="180" y="196"/>
                  </a:cubicBezTo>
                  <a:cubicBezTo>
                    <a:pt x="186" y="132"/>
                    <a:pt x="162" y="74"/>
                    <a:pt x="122" y="28"/>
                  </a:cubicBezTo>
                  <a:cubicBezTo>
                    <a:pt x="109" y="11"/>
                    <a:pt x="8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 rot="708086">
              <a:off x="7347831" y="1553875"/>
              <a:ext cx="44107" cy="29563"/>
            </a:xfrm>
            <a:custGeom>
              <a:avLst/>
              <a:gdLst/>
              <a:ahLst/>
              <a:cxnLst/>
              <a:rect l="l" t="t" r="r" b="b"/>
              <a:pathLst>
                <a:path w="279" h="187" extrusionOk="0">
                  <a:moveTo>
                    <a:pt x="111" y="0"/>
                  </a:moveTo>
                  <a:cubicBezTo>
                    <a:pt x="77" y="0"/>
                    <a:pt x="44" y="8"/>
                    <a:pt x="18" y="42"/>
                  </a:cubicBezTo>
                  <a:cubicBezTo>
                    <a:pt x="0" y="65"/>
                    <a:pt x="0" y="100"/>
                    <a:pt x="18" y="123"/>
                  </a:cubicBezTo>
                  <a:cubicBezTo>
                    <a:pt x="58" y="187"/>
                    <a:pt x="122" y="169"/>
                    <a:pt x="180" y="175"/>
                  </a:cubicBezTo>
                  <a:cubicBezTo>
                    <a:pt x="238" y="169"/>
                    <a:pt x="278" y="140"/>
                    <a:pt x="278" y="88"/>
                  </a:cubicBezTo>
                  <a:cubicBezTo>
                    <a:pt x="273" y="30"/>
                    <a:pt x="244" y="13"/>
                    <a:pt x="186" y="7"/>
                  </a:cubicBezTo>
                  <a:cubicBezTo>
                    <a:pt x="161" y="5"/>
                    <a:pt x="13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 rot="708086">
              <a:off x="9746046" y="1833720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85" y="1"/>
                  </a:moveTo>
                  <a:cubicBezTo>
                    <a:pt x="80" y="1"/>
                    <a:pt x="74" y="2"/>
                    <a:pt x="70" y="3"/>
                  </a:cubicBezTo>
                  <a:cubicBezTo>
                    <a:pt x="35" y="15"/>
                    <a:pt x="12" y="44"/>
                    <a:pt x="6" y="73"/>
                  </a:cubicBezTo>
                  <a:cubicBezTo>
                    <a:pt x="0" y="131"/>
                    <a:pt x="35" y="188"/>
                    <a:pt x="93" y="200"/>
                  </a:cubicBezTo>
                  <a:cubicBezTo>
                    <a:pt x="112" y="211"/>
                    <a:pt x="134" y="216"/>
                    <a:pt x="155" y="216"/>
                  </a:cubicBezTo>
                  <a:cubicBezTo>
                    <a:pt x="192" y="216"/>
                    <a:pt x="229" y="200"/>
                    <a:pt x="255" y="171"/>
                  </a:cubicBezTo>
                  <a:cubicBezTo>
                    <a:pt x="261" y="159"/>
                    <a:pt x="267" y="148"/>
                    <a:pt x="267" y="131"/>
                  </a:cubicBezTo>
                  <a:cubicBezTo>
                    <a:pt x="261" y="78"/>
                    <a:pt x="145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 rot="708086">
              <a:off x="8420706" y="921224"/>
              <a:ext cx="35886" cy="43949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145" y="0"/>
                  </a:moveTo>
                  <a:cubicBezTo>
                    <a:pt x="141" y="0"/>
                    <a:pt x="137" y="1"/>
                    <a:pt x="134" y="1"/>
                  </a:cubicBezTo>
                  <a:cubicBezTo>
                    <a:pt x="76" y="19"/>
                    <a:pt x="53" y="65"/>
                    <a:pt x="41" y="111"/>
                  </a:cubicBezTo>
                  <a:cubicBezTo>
                    <a:pt x="30" y="158"/>
                    <a:pt x="1" y="204"/>
                    <a:pt x="41" y="256"/>
                  </a:cubicBezTo>
                  <a:cubicBezTo>
                    <a:pt x="55" y="270"/>
                    <a:pt x="76" y="278"/>
                    <a:pt x="96" y="278"/>
                  </a:cubicBezTo>
                  <a:cubicBezTo>
                    <a:pt x="109" y="278"/>
                    <a:pt x="122" y="275"/>
                    <a:pt x="134" y="268"/>
                  </a:cubicBezTo>
                  <a:cubicBezTo>
                    <a:pt x="198" y="216"/>
                    <a:pt x="227" y="135"/>
                    <a:pt x="215" y="53"/>
                  </a:cubicBezTo>
                  <a:cubicBezTo>
                    <a:pt x="205" y="22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 rot="708086">
              <a:off x="8665230" y="1676408"/>
              <a:ext cx="36835" cy="43949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71" y="0"/>
                  </a:moveTo>
                  <a:cubicBezTo>
                    <a:pt x="50" y="0"/>
                    <a:pt x="31" y="12"/>
                    <a:pt x="18" y="34"/>
                  </a:cubicBezTo>
                  <a:cubicBezTo>
                    <a:pt x="1" y="57"/>
                    <a:pt x="1" y="92"/>
                    <a:pt x="24" y="115"/>
                  </a:cubicBezTo>
                  <a:cubicBezTo>
                    <a:pt x="59" y="150"/>
                    <a:pt x="105" y="173"/>
                    <a:pt x="105" y="237"/>
                  </a:cubicBezTo>
                  <a:cubicBezTo>
                    <a:pt x="105" y="257"/>
                    <a:pt x="128" y="278"/>
                    <a:pt x="150" y="278"/>
                  </a:cubicBezTo>
                  <a:cubicBezTo>
                    <a:pt x="152" y="278"/>
                    <a:pt x="155" y="278"/>
                    <a:pt x="157" y="277"/>
                  </a:cubicBezTo>
                  <a:cubicBezTo>
                    <a:pt x="186" y="277"/>
                    <a:pt x="204" y="260"/>
                    <a:pt x="215" y="237"/>
                  </a:cubicBezTo>
                  <a:cubicBezTo>
                    <a:pt x="233" y="202"/>
                    <a:pt x="233" y="167"/>
                    <a:pt x="215" y="132"/>
                  </a:cubicBezTo>
                  <a:cubicBezTo>
                    <a:pt x="215" y="63"/>
                    <a:pt x="163" y="11"/>
                    <a:pt x="94" y="5"/>
                  </a:cubicBezTo>
                  <a:cubicBezTo>
                    <a:pt x="86" y="2"/>
                    <a:pt x="7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 rot="708086">
              <a:off x="7902223" y="987033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85" y="0"/>
                  </a:moveTo>
                  <a:cubicBezTo>
                    <a:pt x="175" y="0"/>
                    <a:pt x="164" y="2"/>
                    <a:pt x="151" y="4"/>
                  </a:cubicBezTo>
                  <a:cubicBezTo>
                    <a:pt x="47" y="27"/>
                    <a:pt x="0" y="56"/>
                    <a:pt x="6" y="114"/>
                  </a:cubicBezTo>
                  <a:cubicBezTo>
                    <a:pt x="30" y="170"/>
                    <a:pt x="80" y="195"/>
                    <a:pt x="129" y="195"/>
                  </a:cubicBezTo>
                  <a:cubicBezTo>
                    <a:pt x="198" y="195"/>
                    <a:pt x="267" y="146"/>
                    <a:pt x="267" y="62"/>
                  </a:cubicBezTo>
                  <a:cubicBezTo>
                    <a:pt x="253" y="20"/>
                    <a:pt x="228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 rot="708086">
              <a:off x="7053673" y="1410948"/>
              <a:ext cx="41261" cy="33357"/>
            </a:xfrm>
            <a:custGeom>
              <a:avLst/>
              <a:gdLst/>
              <a:ahLst/>
              <a:cxnLst/>
              <a:rect l="l" t="t" r="r" b="b"/>
              <a:pathLst>
                <a:path w="261" h="211" extrusionOk="0">
                  <a:moveTo>
                    <a:pt x="81" y="0"/>
                  </a:moveTo>
                  <a:cubicBezTo>
                    <a:pt x="35" y="12"/>
                    <a:pt x="0" y="52"/>
                    <a:pt x="12" y="99"/>
                  </a:cubicBezTo>
                  <a:cubicBezTo>
                    <a:pt x="27" y="166"/>
                    <a:pt x="85" y="211"/>
                    <a:pt x="155" y="211"/>
                  </a:cubicBezTo>
                  <a:cubicBezTo>
                    <a:pt x="163" y="211"/>
                    <a:pt x="171" y="210"/>
                    <a:pt x="180" y="209"/>
                  </a:cubicBezTo>
                  <a:cubicBezTo>
                    <a:pt x="226" y="209"/>
                    <a:pt x="261" y="162"/>
                    <a:pt x="255" y="116"/>
                  </a:cubicBezTo>
                  <a:cubicBezTo>
                    <a:pt x="226" y="47"/>
                    <a:pt x="15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 rot="708086">
              <a:off x="9044615" y="1352581"/>
              <a:ext cx="33989" cy="434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44" y="0"/>
                  </a:moveTo>
                  <a:cubicBezTo>
                    <a:pt x="131" y="0"/>
                    <a:pt x="117" y="4"/>
                    <a:pt x="104" y="13"/>
                  </a:cubicBezTo>
                  <a:cubicBezTo>
                    <a:pt x="41" y="60"/>
                    <a:pt x="0" y="135"/>
                    <a:pt x="12" y="216"/>
                  </a:cubicBezTo>
                  <a:cubicBezTo>
                    <a:pt x="12" y="253"/>
                    <a:pt x="40" y="275"/>
                    <a:pt x="71" y="275"/>
                  </a:cubicBezTo>
                  <a:cubicBezTo>
                    <a:pt x="74" y="275"/>
                    <a:pt x="78" y="275"/>
                    <a:pt x="81" y="274"/>
                  </a:cubicBezTo>
                  <a:cubicBezTo>
                    <a:pt x="162" y="222"/>
                    <a:pt x="209" y="141"/>
                    <a:pt x="214" y="48"/>
                  </a:cubicBezTo>
                  <a:cubicBezTo>
                    <a:pt x="202" y="20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 rot="708086">
              <a:off x="8167261" y="866731"/>
              <a:ext cx="34938" cy="45056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86" y="1"/>
                  </a:moveTo>
                  <a:cubicBezTo>
                    <a:pt x="79" y="1"/>
                    <a:pt x="71" y="2"/>
                    <a:pt x="64" y="5"/>
                  </a:cubicBezTo>
                  <a:cubicBezTo>
                    <a:pt x="23" y="16"/>
                    <a:pt x="0" y="51"/>
                    <a:pt x="6" y="97"/>
                  </a:cubicBezTo>
                  <a:cubicBezTo>
                    <a:pt x="17" y="144"/>
                    <a:pt x="35" y="190"/>
                    <a:pt x="64" y="230"/>
                  </a:cubicBezTo>
                  <a:cubicBezTo>
                    <a:pt x="72" y="266"/>
                    <a:pt x="101" y="285"/>
                    <a:pt x="131" y="285"/>
                  </a:cubicBezTo>
                  <a:cubicBezTo>
                    <a:pt x="146" y="285"/>
                    <a:pt x="161" y="280"/>
                    <a:pt x="174" y="271"/>
                  </a:cubicBezTo>
                  <a:cubicBezTo>
                    <a:pt x="220" y="248"/>
                    <a:pt x="220" y="207"/>
                    <a:pt x="209" y="161"/>
                  </a:cubicBezTo>
                  <a:lnTo>
                    <a:pt x="151" y="45"/>
                  </a:lnTo>
                  <a:cubicBezTo>
                    <a:pt x="142" y="18"/>
                    <a:pt x="11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 rot="708086">
              <a:off x="8778026" y="1842451"/>
              <a:ext cx="37625" cy="39048"/>
            </a:xfrm>
            <a:custGeom>
              <a:avLst/>
              <a:gdLst/>
              <a:ahLst/>
              <a:cxnLst/>
              <a:rect l="l" t="t" r="r" b="b"/>
              <a:pathLst>
                <a:path w="238" h="247" extrusionOk="0">
                  <a:moveTo>
                    <a:pt x="143" y="1"/>
                  </a:moveTo>
                  <a:cubicBezTo>
                    <a:pt x="136" y="1"/>
                    <a:pt x="129" y="2"/>
                    <a:pt x="122" y="3"/>
                  </a:cubicBezTo>
                  <a:cubicBezTo>
                    <a:pt x="53" y="21"/>
                    <a:pt x="0" y="84"/>
                    <a:pt x="0" y="154"/>
                  </a:cubicBezTo>
                  <a:cubicBezTo>
                    <a:pt x="6" y="200"/>
                    <a:pt x="12" y="241"/>
                    <a:pt x="76" y="247"/>
                  </a:cubicBezTo>
                  <a:cubicBezTo>
                    <a:pt x="139" y="247"/>
                    <a:pt x="238" y="131"/>
                    <a:pt x="226" y="67"/>
                  </a:cubicBezTo>
                  <a:cubicBezTo>
                    <a:pt x="216" y="28"/>
                    <a:pt x="18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 rot="708086">
              <a:off x="8255143" y="1586748"/>
              <a:ext cx="39364" cy="39839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180" y="0"/>
                  </a:moveTo>
                  <a:cubicBezTo>
                    <a:pt x="171" y="0"/>
                    <a:pt x="160" y="3"/>
                    <a:pt x="150" y="8"/>
                  </a:cubicBezTo>
                  <a:cubicBezTo>
                    <a:pt x="87" y="42"/>
                    <a:pt x="40" y="94"/>
                    <a:pt x="11" y="164"/>
                  </a:cubicBezTo>
                  <a:cubicBezTo>
                    <a:pt x="0" y="208"/>
                    <a:pt x="31" y="251"/>
                    <a:pt x="78" y="251"/>
                  </a:cubicBezTo>
                  <a:cubicBezTo>
                    <a:pt x="81" y="251"/>
                    <a:pt x="84" y="251"/>
                    <a:pt x="87" y="251"/>
                  </a:cubicBezTo>
                  <a:cubicBezTo>
                    <a:pt x="179" y="239"/>
                    <a:pt x="243" y="158"/>
                    <a:pt x="249" y="66"/>
                  </a:cubicBezTo>
                  <a:cubicBezTo>
                    <a:pt x="244" y="29"/>
                    <a:pt x="215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 rot="708086">
              <a:off x="8872966" y="1404077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70" y="1"/>
                  </a:moveTo>
                  <a:cubicBezTo>
                    <a:pt x="160" y="1"/>
                    <a:pt x="150" y="2"/>
                    <a:pt x="140" y="6"/>
                  </a:cubicBezTo>
                  <a:cubicBezTo>
                    <a:pt x="70" y="23"/>
                    <a:pt x="1" y="104"/>
                    <a:pt x="7" y="150"/>
                  </a:cubicBezTo>
                  <a:cubicBezTo>
                    <a:pt x="7" y="191"/>
                    <a:pt x="38" y="214"/>
                    <a:pt x="90" y="214"/>
                  </a:cubicBezTo>
                  <a:cubicBezTo>
                    <a:pt x="105" y="214"/>
                    <a:pt x="122" y="212"/>
                    <a:pt x="140" y="208"/>
                  </a:cubicBezTo>
                  <a:cubicBezTo>
                    <a:pt x="227" y="191"/>
                    <a:pt x="279" y="133"/>
                    <a:pt x="261" y="69"/>
                  </a:cubicBezTo>
                  <a:cubicBezTo>
                    <a:pt x="248" y="27"/>
                    <a:pt x="211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 rot="708086">
              <a:off x="8039209" y="1802842"/>
              <a:ext cx="30353" cy="42684"/>
            </a:xfrm>
            <a:custGeom>
              <a:avLst/>
              <a:gdLst/>
              <a:ahLst/>
              <a:cxnLst/>
              <a:rect l="l" t="t" r="r" b="b"/>
              <a:pathLst>
                <a:path w="192" h="270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18" y="1"/>
                    <a:pt x="0" y="47"/>
                    <a:pt x="0" y="105"/>
                  </a:cubicBezTo>
                  <a:cubicBezTo>
                    <a:pt x="0" y="163"/>
                    <a:pt x="0" y="227"/>
                    <a:pt x="64" y="262"/>
                  </a:cubicBezTo>
                  <a:cubicBezTo>
                    <a:pt x="74" y="266"/>
                    <a:pt x="85" y="269"/>
                    <a:pt x="97" y="269"/>
                  </a:cubicBezTo>
                  <a:cubicBezTo>
                    <a:pt x="114" y="269"/>
                    <a:pt x="131" y="264"/>
                    <a:pt x="145" y="250"/>
                  </a:cubicBezTo>
                  <a:cubicBezTo>
                    <a:pt x="191" y="210"/>
                    <a:pt x="174" y="152"/>
                    <a:pt x="168" y="94"/>
                  </a:cubicBezTo>
                  <a:cubicBezTo>
                    <a:pt x="163" y="50"/>
                    <a:pt x="147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 rot="708086">
              <a:off x="8123045" y="1621183"/>
              <a:ext cx="33041" cy="42842"/>
            </a:xfrm>
            <a:custGeom>
              <a:avLst/>
              <a:gdLst/>
              <a:ahLst/>
              <a:cxnLst/>
              <a:rect l="l" t="t" r="r" b="b"/>
              <a:pathLst>
                <a:path w="209" h="271" extrusionOk="0">
                  <a:moveTo>
                    <a:pt x="98" y="0"/>
                  </a:moveTo>
                  <a:cubicBezTo>
                    <a:pt x="93" y="0"/>
                    <a:pt x="87" y="1"/>
                    <a:pt x="81" y="2"/>
                  </a:cubicBezTo>
                  <a:cubicBezTo>
                    <a:pt x="29" y="14"/>
                    <a:pt x="0" y="89"/>
                    <a:pt x="17" y="170"/>
                  </a:cubicBezTo>
                  <a:cubicBezTo>
                    <a:pt x="33" y="232"/>
                    <a:pt x="66" y="270"/>
                    <a:pt x="110" y="270"/>
                  </a:cubicBezTo>
                  <a:cubicBezTo>
                    <a:pt x="116" y="270"/>
                    <a:pt x="122" y="270"/>
                    <a:pt x="128" y="268"/>
                  </a:cubicBezTo>
                  <a:cubicBezTo>
                    <a:pt x="186" y="257"/>
                    <a:pt x="209" y="205"/>
                    <a:pt x="186" y="106"/>
                  </a:cubicBezTo>
                  <a:cubicBezTo>
                    <a:pt x="170" y="39"/>
                    <a:pt x="141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 rot="708086">
              <a:off x="8461573" y="1453339"/>
              <a:ext cx="37625" cy="40313"/>
            </a:xfrm>
            <a:custGeom>
              <a:avLst/>
              <a:gdLst/>
              <a:ahLst/>
              <a:cxnLst/>
              <a:rect l="l" t="t" r="r" b="b"/>
              <a:pathLst>
                <a:path w="238" h="255" extrusionOk="0">
                  <a:moveTo>
                    <a:pt x="86" y="0"/>
                  </a:moveTo>
                  <a:cubicBezTo>
                    <a:pt x="64" y="0"/>
                    <a:pt x="42" y="11"/>
                    <a:pt x="29" y="28"/>
                  </a:cubicBezTo>
                  <a:cubicBezTo>
                    <a:pt x="23" y="28"/>
                    <a:pt x="23" y="34"/>
                    <a:pt x="23" y="39"/>
                  </a:cubicBezTo>
                  <a:cubicBezTo>
                    <a:pt x="0" y="92"/>
                    <a:pt x="12" y="149"/>
                    <a:pt x="47" y="190"/>
                  </a:cubicBezTo>
                  <a:cubicBezTo>
                    <a:pt x="67" y="232"/>
                    <a:pt x="112" y="255"/>
                    <a:pt x="154" y="255"/>
                  </a:cubicBezTo>
                  <a:cubicBezTo>
                    <a:pt x="159" y="255"/>
                    <a:pt x="164" y="254"/>
                    <a:pt x="168" y="254"/>
                  </a:cubicBezTo>
                  <a:cubicBezTo>
                    <a:pt x="215" y="248"/>
                    <a:pt x="238" y="225"/>
                    <a:pt x="238" y="184"/>
                  </a:cubicBezTo>
                  <a:cubicBezTo>
                    <a:pt x="215" y="115"/>
                    <a:pt x="168" y="51"/>
                    <a:pt x="110" y="5"/>
                  </a:cubicBezTo>
                  <a:cubicBezTo>
                    <a:pt x="103" y="2"/>
                    <a:pt x="94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 rot="708086">
              <a:off x="8325188" y="724007"/>
              <a:ext cx="34938" cy="44739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08" y="0"/>
                  </a:moveTo>
                  <a:cubicBezTo>
                    <a:pt x="82" y="0"/>
                    <a:pt x="57" y="14"/>
                    <a:pt x="47" y="38"/>
                  </a:cubicBezTo>
                  <a:cubicBezTo>
                    <a:pt x="12" y="90"/>
                    <a:pt x="1" y="148"/>
                    <a:pt x="1" y="212"/>
                  </a:cubicBezTo>
                  <a:cubicBezTo>
                    <a:pt x="1" y="263"/>
                    <a:pt x="32" y="283"/>
                    <a:pt x="75" y="283"/>
                  </a:cubicBezTo>
                  <a:cubicBezTo>
                    <a:pt x="81" y="283"/>
                    <a:pt x="87" y="282"/>
                    <a:pt x="94" y="281"/>
                  </a:cubicBezTo>
                  <a:cubicBezTo>
                    <a:pt x="180" y="253"/>
                    <a:pt x="221" y="85"/>
                    <a:pt x="157" y="21"/>
                  </a:cubicBezTo>
                  <a:cubicBezTo>
                    <a:pt x="143" y="7"/>
                    <a:pt x="125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 rot="708086">
              <a:off x="9522155" y="1456717"/>
              <a:ext cx="37783" cy="36835"/>
            </a:xfrm>
            <a:custGeom>
              <a:avLst/>
              <a:gdLst/>
              <a:ahLst/>
              <a:cxnLst/>
              <a:rect l="l" t="t" r="r" b="b"/>
              <a:pathLst>
                <a:path w="239" h="233" extrusionOk="0">
                  <a:moveTo>
                    <a:pt x="111" y="1"/>
                  </a:moveTo>
                  <a:cubicBezTo>
                    <a:pt x="101" y="1"/>
                    <a:pt x="92" y="2"/>
                    <a:pt x="82" y="6"/>
                  </a:cubicBezTo>
                  <a:cubicBezTo>
                    <a:pt x="30" y="17"/>
                    <a:pt x="1" y="70"/>
                    <a:pt x="18" y="122"/>
                  </a:cubicBezTo>
                  <a:cubicBezTo>
                    <a:pt x="35" y="187"/>
                    <a:pt x="92" y="232"/>
                    <a:pt x="162" y="232"/>
                  </a:cubicBezTo>
                  <a:cubicBezTo>
                    <a:pt x="166" y="232"/>
                    <a:pt x="171" y="232"/>
                    <a:pt x="175" y="232"/>
                  </a:cubicBezTo>
                  <a:cubicBezTo>
                    <a:pt x="227" y="214"/>
                    <a:pt x="238" y="174"/>
                    <a:pt x="227" y="127"/>
                  </a:cubicBezTo>
                  <a:cubicBezTo>
                    <a:pt x="212" y="54"/>
                    <a:pt x="16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 rot="708086">
              <a:off x="7828063" y="1472389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46" y="1"/>
                  </a:moveTo>
                  <a:cubicBezTo>
                    <a:pt x="140" y="1"/>
                    <a:pt x="134" y="1"/>
                    <a:pt x="128" y="3"/>
                  </a:cubicBezTo>
                  <a:cubicBezTo>
                    <a:pt x="52" y="32"/>
                    <a:pt x="6" y="96"/>
                    <a:pt x="0" y="171"/>
                  </a:cubicBezTo>
                  <a:cubicBezTo>
                    <a:pt x="0" y="209"/>
                    <a:pt x="30" y="241"/>
                    <a:pt x="67" y="241"/>
                  </a:cubicBezTo>
                  <a:cubicBezTo>
                    <a:pt x="70" y="241"/>
                    <a:pt x="73" y="241"/>
                    <a:pt x="76" y="241"/>
                  </a:cubicBezTo>
                  <a:cubicBezTo>
                    <a:pt x="157" y="218"/>
                    <a:pt x="215" y="142"/>
                    <a:pt x="215" y="61"/>
                  </a:cubicBezTo>
                  <a:cubicBezTo>
                    <a:pt x="210" y="27"/>
                    <a:pt x="180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 rot="708086">
              <a:off x="7569017" y="1592378"/>
              <a:ext cx="44107" cy="31144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140" y="1"/>
                  </a:moveTo>
                  <a:cubicBezTo>
                    <a:pt x="104" y="1"/>
                    <a:pt x="69" y="13"/>
                    <a:pt x="41" y="38"/>
                  </a:cubicBezTo>
                  <a:cubicBezTo>
                    <a:pt x="12" y="61"/>
                    <a:pt x="0" y="101"/>
                    <a:pt x="12" y="136"/>
                  </a:cubicBezTo>
                  <a:cubicBezTo>
                    <a:pt x="12" y="142"/>
                    <a:pt x="17" y="154"/>
                    <a:pt x="23" y="159"/>
                  </a:cubicBezTo>
                  <a:cubicBezTo>
                    <a:pt x="39" y="183"/>
                    <a:pt x="66" y="196"/>
                    <a:pt x="93" y="196"/>
                  </a:cubicBezTo>
                  <a:cubicBezTo>
                    <a:pt x="105" y="196"/>
                    <a:pt x="117" y="194"/>
                    <a:pt x="128" y="188"/>
                  </a:cubicBezTo>
                  <a:cubicBezTo>
                    <a:pt x="180" y="159"/>
                    <a:pt x="249" y="165"/>
                    <a:pt x="278" y="101"/>
                  </a:cubicBezTo>
                  <a:cubicBezTo>
                    <a:pt x="278" y="96"/>
                    <a:pt x="278" y="90"/>
                    <a:pt x="278" y="84"/>
                  </a:cubicBezTo>
                  <a:cubicBezTo>
                    <a:pt x="267" y="49"/>
                    <a:pt x="243" y="26"/>
                    <a:pt x="209" y="15"/>
                  </a:cubicBezTo>
                  <a:cubicBezTo>
                    <a:pt x="186" y="6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 rot="708086">
              <a:off x="9116364" y="1180326"/>
              <a:ext cx="42210" cy="32883"/>
            </a:xfrm>
            <a:custGeom>
              <a:avLst/>
              <a:gdLst/>
              <a:ahLst/>
              <a:cxnLst/>
              <a:rect l="l" t="t" r="r" b="b"/>
              <a:pathLst>
                <a:path w="267" h="208" extrusionOk="0">
                  <a:moveTo>
                    <a:pt x="92" y="1"/>
                  </a:moveTo>
                  <a:cubicBezTo>
                    <a:pt x="66" y="1"/>
                    <a:pt x="41" y="14"/>
                    <a:pt x="29" y="36"/>
                  </a:cubicBezTo>
                  <a:cubicBezTo>
                    <a:pt x="0" y="77"/>
                    <a:pt x="6" y="129"/>
                    <a:pt x="35" y="164"/>
                  </a:cubicBezTo>
                  <a:cubicBezTo>
                    <a:pt x="58" y="191"/>
                    <a:pt x="96" y="208"/>
                    <a:pt x="130" y="208"/>
                  </a:cubicBezTo>
                  <a:cubicBezTo>
                    <a:pt x="139" y="208"/>
                    <a:pt x="148" y="207"/>
                    <a:pt x="157" y="204"/>
                  </a:cubicBezTo>
                  <a:cubicBezTo>
                    <a:pt x="209" y="193"/>
                    <a:pt x="250" y="158"/>
                    <a:pt x="261" y="106"/>
                  </a:cubicBezTo>
                  <a:cubicBezTo>
                    <a:pt x="267" y="94"/>
                    <a:pt x="267" y="82"/>
                    <a:pt x="261" y="65"/>
                  </a:cubicBezTo>
                  <a:cubicBezTo>
                    <a:pt x="232" y="30"/>
                    <a:pt x="180" y="36"/>
                    <a:pt x="134" y="13"/>
                  </a:cubicBezTo>
                  <a:cubicBezTo>
                    <a:pt x="121" y="5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 rot="708086">
              <a:off x="6844465" y="668836"/>
              <a:ext cx="40471" cy="35570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64" y="0"/>
                  </a:moveTo>
                  <a:cubicBezTo>
                    <a:pt x="157" y="0"/>
                    <a:pt x="151" y="1"/>
                    <a:pt x="145" y="2"/>
                  </a:cubicBezTo>
                  <a:cubicBezTo>
                    <a:pt x="64" y="14"/>
                    <a:pt x="0" y="89"/>
                    <a:pt x="24" y="147"/>
                  </a:cubicBezTo>
                  <a:cubicBezTo>
                    <a:pt x="34" y="193"/>
                    <a:pt x="74" y="225"/>
                    <a:pt x="119" y="225"/>
                  </a:cubicBezTo>
                  <a:cubicBezTo>
                    <a:pt x="126" y="225"/>
                    <a:pt x="133" y="224"/>
                    <a:pt x="140" y="223"/>
                  </a:cubicBezTo>
                  <a:cubicBezTo>
                    <a:pt x="209" y="211"/>
                    <a:pt x="255" y="141"/>
                    <a:pt x="244" y="72"/>
                  </a:cubicBezTo>
                  <a:cubicBezTo>
                    <a:pt x="239" y="32"/>
                    <a:pt x="203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 rot="708086">
              <a:off x="9856497" y="1729329"/>
              <a:ext cx="38574" cy="35570"/>
            </a:xfrm>
            <a:custGeom>
              <a:avLst/>
              <a:gdLst/>
              <a:ahLst/>
              <a:cxnLst/>
              <a:rect l="l" t="t" r="r" b="b"/>
              <a:pathLst>
                <a:path w="244" h="225" extrusionOk="0">
                  <a:moveTo>
                    <a:pt x="136" y="1"/>
                  </a:moveTo>
                  <a:cubicBezTo>
                    <a:pt x="124" y="1"/>
                    <a:pt x="111" y="3"/>
                    <a:pt x="99" y="8"/>
                  </a:cubicBezTo>
                  <a:cubicBezTo>
                    <a:pt x="41" y="20"/>
                    <a:pt x="1" y="83"/>
                    <a:pt x="12" y="141"/>
                  </a:cubicBezTo>
                  <a:cubicBezTo>
                    <a:pt x="22" y="192"/>
                    <a:pt x="68" y="225"/>
                    <a:pt x="113" y="225"/>
                  </a:cubicBezTo>
                  <a:cubicBezTo>
                    <a:pt x="120" y="225"/>
                    <a:pt x="127" y="224"/>
                    <a:pt x="134" y="222"/>
                  </a:cubicBezTo>
                  <a:cubicBezTo>
                    <a:pt x="203" y="205"/>
                    <a:pt x="244" y="141"/>
                    <a:pt x="232" y="77"/>
                  </a:cubicBezTo>
                  <a:cubicBezTo>
                    <a:pt x="219" y="32"/>
                    <a:pt x="180" y="1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 rot="708086">
              <a:off x="8294060" y="867972"/>
              <a:ext cx="36677" cy="37942"/>
            </a:xfrm>
            <a:custGeom>
              <a:avLst/>
              <a:gdLst/>
              <a:ahLst/>
              <a:cxnLst/>
              <a:rect l="l" t="t" r="r" b="b"/>
              <a:pathLst>
                <a:path w="232" h="240" extrusionOk="0">
                  <a:moveTo>
                    <a:pt x="123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29" y="34"/>
                    <a:pt x="0" y="104"/>
                    <a:pt x="18" y="167"/>
                  </a:cubicBezTo>
                  <a:cubicBezTo>
                    <a:pt x="27" y="212"/>
                    <a:pt x="67" y="239"/>
                    <a:pt x="111" y="239"/>
                  </a:cubicBezTo>
                  <a:cubicBezTo>
                    <a:pt x="118" y="239"/>
                    <a:pt x="126" y="239"/>
                    <a:pt x="133" y="237"/>
                  </a:cubicBezTo>
                  <a:cubicBezTo>
                    <a:pt x="197" y="208"/>
                    <a:pt x="232" y="138"/>
                    <a:pt x="209" y="69"/>
                  </a:cubicBezTo>
                  <a:cubicBezTo>
                    <a:pt x="199" y="27"/>
                    <a:pt x="164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 rot="708086">
              <a:off x="9882202" y="1887955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8" y="1"/>
                  </a:moveTo>
                  <a:cubicBezTo>
                    <a:pt x="93" y="1"/>
                    <a:pt x="70" y="13"/>
                    <a:pt x="53" y="34"/>
                  </a:cubicBezTo>
                  <a:cubicBezTo>
                    <a:pt x="12" y="80"/>
                    <a:pt x="0" y="144"/>
                    <a:pt x="24" y="202"/>
                  </a:cubicBezTo>
                  <a:cubicBezTo>
                    <a:pt x="24" y="214"/>
                    <a:pt x="35" y="231"/>
                    <a:pt x="41" y="243"/>
                  </a:cubicBezTo>
                  <a:cubicBezTo>
                    <a:pt x="56" y="268"/>
                    <a:pt x="89" y="284"/>
                    <a:pt x="120" y="284"/>
                  </a:cubicBezTo>
                  <a:cubicBezTo>
                    <a:pt x="125" y="284"/>
                    <a:pt x="129" y="284"/>
                    <a:pt x="134" y="283"/>
                  </a:cubicBezTo>
                  <a:cubicBezTo>
                    <a:pt x="168" y="272"/>
                    <a:pt x="168" y="248"/>
                    <a:pt x="168" y="208"/>
                  </a:cubicBezTo>
                  <a:cubicBezTo>
                    <a:pt x="174" y="167"/>
                    <a:pt x="186" y="133"/>
                    <a:pt x="192" y="92"/>
                  </a:cubicBezTo>
                  <a:cubicBezTo>
                    <a:pt x="197" y="57"/>
                    <a:pt x="180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 rot="708086">
              <a:off x="8714174" y="2095632"/>
              <a:ext cx="41419" cy="36044"/>
            </a:xfrm>
            <a:custGeom>
              <a:avLst/>
              <a:gdLst/>
              <a:ahLst/>
              <a:cxnLst/>
              <a:rect l="l" t="t" r="r" b="b"/>
              <a:pathLst>
                <a:path w="262" h="228" extrusionOk="0">
                  <a:moveTo>
                    <a:pt x="82" y="1"/>
                  </a:moveTo>
                  <a:cubicBezTo>
                    <a:pt x="30" y="6"/>
                    <a:pt x="1" y="64"/>
                    <a:pt x="18" y="111"/>
                  </a:cubicBezTo>
                  <a:cubicBezTo>
                    <a:pt x="35" y="182"/>
                    <a:pt x="98" y="227"/>
                    <a:pt x="163" y="227"/>
                  </a:cubicBezTo>
                  <a:cubicBezTo>
                    <a:pt x="167" y="227"/>
                    <a:pt x="171" y="227"/>
                    <a:pt x="175" y="227"/>
                  </a:cubicBezTo>
                  <a:cubicBezTo>
                    <a:pt x="227" y="215"/>
                    <a:pt x="262" y="163"/>
                    <a:pt x="250" y="111"/>
                  </a:cubicBezTo>
                  <a:cubicBezTo>
                    <a:pt x="215" y="47"/>
                    <a:pt x="152" y="6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 rot="708086">
              <a:off x="7997881" y="1649024"/>
              <a:ext cx="38574" cy="38732"/>
            </a:xfrm>
            <a:custGeom>
              <a:avLst/>
              <a:gdLst/>
              <a:ahLst/>
              <a:cxnLst/>
              <a:rect l="l" t="t" r="r" b="b"/>
              <a:pathLst>
                <a:path w="244" h="245" extrusionOk="0">
                  <a:moveTo>
                    <a:pt x="98" y="1"/>
                  </a:moveTo>
                  <a:cubicBezTo>
                    <a:pt x="96" y="1"/>
                    <a:pt x="95" y="1"/>
                    <a:pt x="93" y="1"/>
                  </a:cubicBezTo>
                  <a:cubicBezTo>
                    <a:pt x="35" y="19"/>
                    <a:pt x="1" y="76"/>
                    <a:pt x="18" y="134"/>
                  </a:cubicBezTo>
                  <a:cubicBezTo>
                    <a:pt x="29" y="195"/>
                    <a:pt x="82" y="245"/>
                    <a:pt x="146" y="245"/>
                  </a:cubicBezTo>
                  <a:cubicBezTo>
                    <a:pt x="150" y="245"/>
                    <a:pt x="153" y="245"/>
                    <a:pt x="157" y="245"/>
                  </a:cubicBezTo>
                  <a:cubicBezTo>
                    <a:pt x="209" y="233"/>
                    <a:pt x="244" y="187"/>
                    <a:pt x="238" y="140"/>
                  </a:cubicBezTo>
                  <a:cubicBezTo>
                    <a:pt x="232" y="79"/>
                    <a:pt x="146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 rot="708086">
              <a:off x="8847799" y="1827800"/>
              <a:ext cx="44107" cy="36519"/>
            </a:xfrm>
            <a:custGeom>
              <a:avLst/>
              <a:gdLst/>
              <a:ahLst/>
              <a:cxnLst/>
              <a:rect l="l" t="t" r="r" b="b"/>
              <a:pathLst>
                <a:path w="279" h="231" extrusionOk="0">
                  <a:moveTo>
                    <a:pt x="192" y="0"/>
                  </a:moveTo>
                  <a:cubicBezTo>
                    <a:pt x="178" y="0"/>
                    <a:pt x="163" y="5"/>
                    <a:pt x="151" y="15"/>
                  </a:cubicBezTo>
                  <a:cubicBezTo>
                    <a:pt x="99" y="44"/>
                    <a:pt x="59" y="78"/>
                    <a:pt x="30" y="125"/>
                  </a:cubicBezTo>
                  <a:cubicBezTo>
                    <a:pt x="12" y="154"/>
                    <a:pt x="1" y="183"/>
                    <a:pt x="18" y="206"/>
                  </a:cubicBezTo>
                  <a:cubicBezTo>
                    <a:pt x="32" y="223"/>
                    <a:pt x="49" y="230"/>
                    <a:pt x="69" y="230"/>
                  </a:cubicBezTo>
                  <a:cubicBezTo>
                    <a:pt x="81" y="230"/>
                    <a:pt x="95" y="228"/>
                    <a:pt x="111" y="223"/>
                  </a:cubicBezTo>
                  <a:cubicBezTo>
                    <a:pt x="157" y="200"/>
                    <a:pt x="204" y="171"/>
                    <a:pt x="238" y="136"/>
                  </a:cubicBezTo>
                  <a:cubicBezTo>
                    <a:pt x="267" y="96"/>
                    <a:pt x="279" y="61"/>
                    <a:pt x="250" y="26"/>
                  </a:cubicBezTo>
                  <a:cubicBezTo>
                    <a:pt x="233" y="9"/>
                    <a:pt x="212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 rot="708086">
              <a:off x="6982871" y="197349"/>
              <a:ext cx="39522" cy="38574"/>
            </a:xfrm>
            <a:custGeom>
              <a:avLst/>
              <a:gdLst/>
              <a:ahLst/>
              <a:cxnLst/>
              <a:rect l="l" t="t" r="r" b="b"/>
              <a:pathLst>
                <a:path w="250" h="244" extrusionOk="0">
                  <a:moveTo>
                    <a:pt x="92" y="1"/>
                  </a:moveTo>
                  <a:cubicBezTo>
                    <a:pt x="72" y="1"/>
                    <a:pt x="53" y="9"/>
                    <a:pt x="41" y="24"/>
                  </a:cubicBezTo>
                  <a:cubicBezTo>
                    <a:pt x="1" y="82"/>
                    <a:pt x="6" y="157"/>
                    <a:pt x="59" y="204"/>
                  </a:cubicBezTo>
                  <a:cubicBezTo>
                    <a:pt x="82" y="230"/>
                    <a:pt x="114" y="243"/>
                    <a:pt x="148" y="243"/>
                  </a:cubicBezTo>
                  <a:cubicBezTo>
                    <a:pt x="173" y="243"/>
                    <a:pt x="198" y="236"/>
                    <a:pt x="221" y="221"/>
                  </a:cubicBezTo>
                  <a:cubicBezTo>
                    <a:pt x="244" y="204"/>
                    <a:pt x="250" y="175"/>
                    <a:pt x="244" y="146"/>
                  </a:cubicBezTo>
                  <a:cubicBezTo>
                    <a:pt x="186" y="123"/>
                    <a:pt x="180" y="47"/>
                    <a:pt x="122" y="7"/>
                  </a:cubicBezTo>
                  <a:cubicBezTo>
                    <a:pt x="113" y="3"/>
                    <a:pt x="102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 rot="708086">
              <a:off x="7827029" y="1305877"/>
              <a:ext cx="35728" cy="41261"/>
            </a:xfrm>
            <a:custGeom>
              <a:avLst/>
              <a:gdLst/>
              <a:ahLst/>
              <a:cxnLst/>
              <a:rect l="l" t="t" r="r" b="b"/>
              <a:pathLst>
                <a:path w="226" h="261" extrusionOk="0">
                  <a:moveTo>
                    <a:pt x="130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58" y="9"/>
                    <a:pt x="0" y="125"/>
                    <a:pt x="17" y="188"/>
                  </a:cubicBezTo>
                  <a:cubicBezTo>
                    <a:pt x="22" y="229"/>
                    <a:pt x="58" y="260"/>
                    <a:pt x="98" y="260"/>
                  </a:cubicBezTo>
                  <a:cubicBezTo>
                    <a:pt x="104" y="260"/>
                    <a:pt x="110" y="259"/>
                    <a:pt x="116" y="258"/>
                  </a:cubicBezTo>
                  <a:cubicBezTo>
                    <a:pt x="180" y="252"/>
                    <a:pt x="226" y="159"/>
                    <a:pt x="209" y="78"/>
                  </a:cubicBezTo>
                  <a:cubicBezTo>
                    <a:pt x="209" y="33"/>
                    <a:pt x="174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 rot="708086">
              <a:off x="7967203" y="939323"/>
              <a:ext cx="35728" cy="41736"/>
            </a:xfrm>
            <a:custGeom>
              <a:avLst/>
              <a:gdLst/>
              <a:ahLst/>
              <a:cxnLst/>
              <a:rect l="l" t="t" r="r" b="b"/>
              <a:pathLst>
                <a:path w="226" h="264" extrusionOk="0">
                  <a:moveTo>
                    <a:pt x="88" y="1"/>
                  </a:moveTo>
                  <a:cubicBezTo>
                    <a:pt x="77" y="1"/>
                    <a:pt x="65" y="3"/>
                    <a:pt x="52" y="9"/>
                  </a:cubicBezTo>
                  <a:cubicBezTo>
                    <a:pt x="0" y="27"/>
                    <a:pt x="0" y="73"/>
                    <a:pt x="12" y="131"/>
                  </a:cubicBezTo>
                  <a:cubicBezTo>
                    <a:pt x="23" y="154"/>
                    <a:pt x="35" y="177"/>
                    <a:pt x="46" y="200"/>
                  </a:cubicBezTo>
                  <a:cubicBezTo>
                    <a:pt x="68" y="235"/>
                    <a:pt x="96" y="263"/>
                    <a:pt x="131" y="263"/>
                  </a:cubicBezTo>
                  <a:cubicBezTo>
                    <a:pt x="142" y="263"/>
                    <a:pt x="155" y="260"/>
                    <a:pt x="168" y="252"/>
                  </a:cubicBezTo>
                  <a:cubicBezTo>
                    <a:pt x="226" y="223"/>
                    <a:pt x="220" y="171"/>
                    <a:pt x="197" y="125"/>
                  </a:cubicBezTo>
                  <a:cubicBezTo>
                    <a:pt x="185" y="102"/>
                    <a:pt x="174" y="79"/>
                    <a:pt x="162" y="55"/>
                  </a:cubicBezTo>
                  <a:cubicBezTo>
                    <a:pt x="145" y="25"/>
                    <a:pt x="121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 rot="708086">
              <a:off x="7408499" y="1567019"/>
              <a:ext cx="36677" cy="40155"/>
            </a:xfrm>
            <a:custGeom>
              <a:avLst/>
              <a:gdLst/>
              <a:ahLst/>
              <a:cxnLst/>
              <a:rect l="l" t="t" r="r" b="b"/>
              <a:pathLst>
                <a:path w="232" h="254" extrusionOk="0">
                  <a:moveTo>
                    <a:pt x="70" y="0"/>
                  </a:moveTo>
                  <a:cubicBezTo>
                    <a:pt x="35" y="6"/>
                    <a:pt x="0" y="35"/>
                    <a:pt x="0" y="70"/>
                  </a:cubicBezTo>
                  <a:cubicBezTo>
                    <a:pt x="12" y="145"/>
                    <a:pt x="52" y="209"/>
                    <a:pt x="116" y="249"/>
                  </a:cubicBezTo>
                  <a:cubicBezTo>
                    <a:pt x="125" y="252"/>
                    <a:pt x="134" y="254"/>
                    <a:pt x="143" y="254"/>
                  </a:cubicBezTo>
                  <a:cubicBezTo>
                    <a:pt x="170" y="254"/>
                    <a:pt x="196" y="240"/>
                    <a:pt x="209" y="214"/>
                  </a:cubicBezTo>
                  <a:cubicBezTo>
                    <a:pt x="232" y="174"/>
                    <a:pt x="226" y="128"/>
                    <a:pt x="191" y="93"/>
                  </a:cubicBezTo>
                  <a:cubicBezTo>
                    <a:pt x="162" y="46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 rot="708086">
              <a:off x="9111905" y="798931"/>
              <a:ext cx="44265" cy="31618"/>
            </a:xfrm>
            <a:custGeom>
              <a:avLst/>
              <a:gdLst/>
              <a:ahLst/>
              <a:cxnLst/>
              <a:rect l="l" t="t" r="r" b="b"/>
              <a:pathLst>
                <a:path w="280" h="200" extrusionOk="0">
                  <a:moveTo>
                    <a:pt x="104" y="0"/>
                  </a:moveTo>
                  <a:cubicBezTo>
                    <a:pt x="100" y="0"/>
                    <a:pt x="97" y="0"/>
                    <a:pt x="94" y="0"/>
                  </a:cubicBezTo>
                  <a:cubicBezTo>
                    <a:pt x="36" y="0"/>
                    <a:pt x="1" y="53"/>
                    <a:pt x="13" y="105"/>
                  </a:cubicBezTo>
                  <a:cubicBezTo>
                    <a:pt x="23" y="165"/>
                    <a:pt x="73" y="200"/>
                    <a:pt x="147" y="200"/>
                  </a:cubicBezTo>
                  <a:cubicBezTo>
                    <a:pt x="158" y="200"/>
                    <a:pt x="169" y="199"/>
                    <a:pt x="181" y="197"/>
                  </a:cubicBezTo>
                  <a:cubicBezTo>
                    <a:pt x="233" y="192"/>
                    <a:pt x="279" y="174"/>
                    <a:pt x="273" y="111"/>
                  </a:cubicBezTo>
                  <a:cubicBezTo>
                    <a:pt x="268" y="55"/>
                    <a:pt x="173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 rot="708086">
              <a:off x="8927177" y="1092432"/>
              <a:ext cx="47743" cy="32092"/>
            </a:xfrm>
            <a:custGeom>
              <a:avLst/>
              <a:gdLst/>
              <a:ahLst/>
              <a:cxnLst/>
              <a:rect l="l" t="t" r="r" b="b"/>
              <a:pathLst>
                <a:path w="302" h="203" extrusionOk="0">
                  <a:moveTo>
                    <a:pt x="108" y="1"/>
                  </a:moveTo>
                  <a:cubicBezTo>
                    <a:pt x="74" y="1"/>
                    <a:pt x="41" y="20"/>
                    <a:pt x="29" y="55"/>
                  </a:cubicBezTo>
                  <a:cubicBezTo>
                    <a:pt x="0" y="102"/>
                    <a:pt x="35" y="160"/>
                    <a:pt x="93" y="188"/>
                  </a:cubicBezTo>
                  <a:cubicBezTo>
                    <a:pt x="118" y="197"/>
                    <a:pt x="144" y="202"/>
                    <a:pt x="169" y="202"/>
                  </a:cubicBezTo>
                  <a:cubicBezTo>
                    <a:pt x="179" y="202"/>
                    <a:pt x="188" y="202"/>
                    <a:pt x="197" y="200"/>
                  </a:cubicBezTo>
                  <a:cubicBezTo>
                    <a:pt x="238" y="188"/>
                    <a:pt x="278" y="183"/>
                    <a:pt x="290" y="131"/>
                  </a:cubicBezTo>
                  <a:cubicBezTo>
                    <a:pt x="302" y="84"/>
                    <a:pt x="267" y="61"/>
                    <a:pt x="226" y="49"/>
                  </a:cubicBezTo>
                  <a:cubicBezTo>
                    <a:pt x="203" y="38"/>
                    <a:pt x="180" y="26"/>
                    <a:pt x="157" y="15"/>
                  </a:cubicBezTo>
                  <a:cubicBezTo>
                    <a:pt x="142" y="5"/>
                    <a:pt x="12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 rot="708086">
              <a:off x="7316238" y="1999443"/>
              <a:ext cx="39997" cy="35570"/>
            </a:xfrm>
            <a:custGeom>
              <a:avLst/>
              <a:gdLst/>
              <a:ahLst/>
              <a:cxnLst/>
              <a:rect l="l" t="t" r="r" b="b"/>
              <a:pathLst>
                <a:path w="253" h="225" extrusionOk="0">
                  <a:moveTo>
                    <a:pt x="81" y="0"/>
                  </a:moveTo>
                  <a:cubicBezTo>
                    <a:pt x="48" y="0"/>
                    <a:pt x="20" y="22"/>
                    <a:pt x="15" y="55"/>
                  </a:cubicBezTo>
                  <a:cubicBezTo>
                    <a:pt x="1" y="150"/>
                    <a:pt x="71" y="225"/>
                    <a:pt x="154" y="225"/>
                  </a:cubicBezTo>
                  <a:cubicBezTo>
                    <a:pt x="173" y="225"/>
                    <a:pt x="192" y="221"/>
                    <a:pt x="212" y="212"/>
                  </a:cubicBezTo>
                  <a:cubicBezTo>
                    <a:pt x="241" y="194"/>
                    <a:pt x="253" y="165"/>
                    <a:pt x="241" y="137"/>
                  </a:cubicBezTo>
                  <a:cubicBezTo>
                    <a:pt x="212" y="73"/>
                    <a:pt x="166" y="26"/>
                    <a:pt x="102" y="3"/>
                  </a:cubicBezTo>
                  <a:cubicBezTo>
                    <a:pt x="95" y="1"/>
                    <a:pt x="8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 rot="708086">
              <a:off x="7669903" y="82432"/>
              <a:ext cx="38574" cy="42684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84" y="0"/>
                  </a:moveTo>
                  <a:cubicBezTo>
                    <a:pt x="74" y="0"/>
                    <a:pt x="64" y="3"/>
                    <a:pt x="52" y="8"/>
                  </a:cubicBezTo>
                  <a:cubicBezTo>
                    <a:pt x="0" y="31"/>
                    <a:pt x="6" y="77"/>
                    <a:pt x="12" y="112"/>
                  </a:cubicBezTo>
                  <a:cubicBezTo>
                    <a:pt x="18" y="164"/>
                    <a:pt x="41" y="205"/>
                    <a:pt x="75" y="239"/>
                  </a:cubicBezTo>
                  <a:cubicBezTo>
                    <a:pt x="95" y="259"/>
                    <a:pt x="121" y="270"/>
                    <a:pt x="145" y="270"/>
                  </a:cubicBezTo>
                  <a:cubicBezTo>
                    <a:pt x="164" y="270"/>
                    <a:pt x="182" y="264"/>
                    <a:pt x="197" y="251"/>
                  </a:cubicBezTo>
                  <a:cubicBezTo>
                    <a:pt x="243" y="216"/>
                    <a:pt x="215" y="170"/>
                    <a:pt x="197" y="147"/>
                  </a:cubicBezTo>
                  <a:cubicBezTo>
                    <a:pt x="186" y="118"/>
                    <a:pt x="174" y="95"/>
                    <a:pt x="162" y="66"/>
                  </a:cubicBezTo>
                  <a:cubicBezTo>
                    <a:pt x="144" y="30"/>
                    <a:pt x="119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 rot="708086">
              <a:off x="8714304" y="1294735"/>
              <a:ext cx="35886" cy="42210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31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32"/>
                    <a:pt x="1" y="113"/>
                    <a:pt x="24" y="189"/>
                  </a:cubicBezTo>
                  <a:cubicBezTo>
                    <a:pt x="34" y="234"/>
                    <a:pt x="53" y="266"/>
                    <a:pt x="96" y="266"/>
                  </a:cubicBezTo>
                  <a:cubicBezTo>
                    <a:pt x="102" y="266"/>
                    <a:pt x="109" y="266"/>
                    <a:pt x="117" y="264"/>
                  </a:cubicBezTo>
                  <a:cubicBezTo>
                    <a:pt x="180" y="247"/>
                    <a:pt x="227" y="148"/>
                    <a:pt x="203" y="61"/>
                  </a:cubicBezTo>
                  <a:cubicBezTo>
                    <a:pt x="199" y="27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 rot="708086">
              <a:off x="8007154" y="2042669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40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52" y="36"/>
                    <a:pt x="6" y="112"/>
                    <a:pt x="0" y="193"/>
                  </a:cubicBezTo>
                  <a:cubicBezTo>
                    <a:pt x="5" y="230"/>
                    <a:pt x="39" y="256"/>
                    <a:pt x="77" y="256"/>
                  </a:cubicBezTo>
                  <a:cubicBezTo>
                    <a:pt x="86" y="256"/>
                    <a:pt x="95" y="254"/>
                    <a:pt x="105" y="251"/>
                  </a:cubicBezTo>
                  <a:cubicBezTo>
                    <a:pt x="180" y="222"/>
                    <a:pt x="226" y="141"/>
                    <a:pt x="215" y="60"/>
                  </a:cubicBezTo>
                  <a:cubicBezTo>
                    <a:pt x="204" y="23"/>
                    <a:pt x="17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 rot="708086">
              <a:off x="9341496" y="1508526"/>
              <a:ext cx="40471" cy="33357"/>
            </a:xfrm>
            <a:custGeom>
              <a:avLst/>
              <a:gdLst/>
              <a:ahLst/>
              <a:cxnLst/>
              <a:rect l="l" t="t" r="r" b="b"/>
              <a:pathLst>
                <a:path w="256" h="211" extrusionOk="0">
                  <a:moveTo>
                    <a:pt x="179" y="0"/>
                  </a:moveTo>
                  <a:cubicBezTo>
                    <a:pt x="165" y="0"/>
                    <a:pt x="150" y="3"/>
                    <a:pt x="134" y="9"/>
                  </a:cubicBezTo>
                  <a:cubicBezTo>
                    <a:pt x="41" y="38"/>
                    <a:pt x="1" y="73"/>
                    <a:pt x="24" y="136"/>
                  </a:cubicBezTo>
                  <a:cubicBezTo>
                    <a:pt x="33" y="183"/>
                    <a:pt x="72" y="211"/>
                    <a:pt x="118" y="211"/>
                  </a:cubicBezTo>
                  <a:cubicBezTo>
                    <a:pt x="129" y="211"/>
                    <a:pt x="140" y="209"/>
                    <a:pt x="151" y="206"/>
                  </a:cubicBezTo>
                  <a:cubicBezTo>
                    <a:pt x="215" y="189"/>
                    <a:pt x="255" y="125"/>
                    <a:pt x="244" y="55"/>
                  </a:cubicBezTo>
                  <a:cubicBezTo>
                    <a:pt x="232" y="16"/>
                    <a:pt x="20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 rot="708086">
              <a:off x="7804671" y="1138661"/>
              <a:ext cx="45055" cy="34147"/>
            </a:xfrm>
            <a:custGeom>
              <a:avLst/>
              <a:gdLst/>
              <a:ahLst/>
              <a:cxnLst/>
              <a:rect l="l" t="t" r="r" b="b"/>
              <a:pathLst>
                <a:path w="285" h="216" extrusionOk="0">
                  <a:moveTo>
                    <a:pt x="97" y="0"/>
                  </a:moveTo>
                  <a:cubicBezTo>
                    <a:pt x="72" y="0"/>
                    <a:pt x="51" y="12"/>
                    <a:pt x="36" y="36"/>
                  </a:cubicBezTo>
                  <a:cubicBezTo>
                    <a:pt x="1" y="88"/>
                    <a:pt x="24" y="152"/>
                    <a:pt x="76" y="181"/>
                  </a:cubicBezTo>
                  <a:cubicBezTo>
                    <a:pt x="108" y="205"/>
                    <a:pt x="146" y="215"/>
                    <a:pt x="184" y="215"/>
                  </a:cubicBezTo>
                  <a:cubicBezTo>
                    <a:pt x="200" y="215"/>
                    <a:pt x="217" y="213"/>
                    <a:pt x="233" y="210"/>
                  </a:cubicBezTo>
                  <a:lnTo>
                    <a:pt x="244" y="210"/>
                  </a:lnTo>
                  <a:cubicBezTo>
                    <a:pt x="285" y="129"/>
                    <a:pt x="238" y="76"/>
                    <a:pt x="180" y="30"/>
                  </a:cubicBezTo>
                  <a:cubicBezTo>
                    <a:pt x="150" y="10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 rot="708086">
              <a:off x="7351447" y="17410"/>
              <a:ext cx="33199" cy="40471"/>
            </a:xfrm>
            <a:custGeom>
              <a:avLst/>
              <a:gdLst/>
              <a:ahLst/>
              <a:cxnLst/>
              <a:rect l="l" t="t" r="r" b="b"/>
              <a:pathLst>
                <a:path w="210" h="256" extrusionOk="0">
                  <a:moveTo>
                    <a:pt x="109" y="0"/>
                  </a:moveTo>
                  <a:cubicBezTo>
                    <a:pt x="105" y="0"/>
                    <a:pt x="102" y="0"/>
                    <a:pt x="99" y="1"/>
                  </a:cubicBezTo>
                  <a:cubicBezTo>
                    <a:pt x="41" y="1"/>
                    <a:pt x="0" y="76"/>
                    <a:pt x="12" y="151"/>
                  </a:cubicBezTo>
                  <a:cubicBezTo>
                    <a:pt x="12" y="211"/>
                    <a:pt x="64" y="256"/>
                    <a:pt x="123" y="256"/>
                  </a:cubicBezTo>
                  <a:cubicBezTo>
                    <a:pt x="127" y="256"/>
                    <a:pt x="130" y="256"/>
                    <a:pt x="134" y="255"/>
                  </a:cubicBezTo>
                  <a:cubicBezTo>
                    <a:pt x="192" y="244"/>
                    <a:pt x="209" y="192"/>
                    <a:pt x="192" y="93"/>
                  </a:cubicBezTo>
                  <a:cubicBezTo>
                    <a:pt x="181" y="44"/>
                    <a:pt x="159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 rot="708086">
              <a:off x="8529048" y="1256493"/>
              <a:ext cx="47743" cy="30353"/>
            </a:xfrm>
            <a:custGeom>
              <a:avLst/>
              <a:gdLst/>
              <a:ahLst/>
              <a:cxnLst/>
              <a:rect l="l" t="t" r="r" b="b"/>
              <a:pathLst>
                <a:path w="302" h="192" extrusionOk="0">
                  <a:moveTo>
                    <a:pt x="97" y="0"/>
                  </a:moveTo>
                  <a:cubicBezTo>
                    <a:pt x="66" y="0"/>
                    <a:pt x="34" y="18"/>
                    <a:pt x="24" y="48"/>
                  </a:cubicBezTo>
                  <a:cubicBezTo>
                    <a:pt x="1" y="83"/>
                    <a:pt x="12" y="129"/>
                    <a:pt x="41" y="152"/>
                  </a:cubicBezTo>
                  <a:cubicBezTo>
                    <a:pt x="76" y="178"/>
                    <a:pt x="117" y="191"/>
                    <a:pt x="158" y="191"/>
                  </a:cubicBezTo>
                  <a:cubicBezTo>
                    <a:pt x="171" y="191"/>
                    <a:pt x="185" y="190"/>
                    <a:pt x="198" y="187"/>
                  </a:cubicBezTo>
                  <a:cubicBezTo>
                    <a:pt x="238" y="175"/>
                    <a:pt x="302" y="158"/>
                    <a:pt x="273" y="117"/>
                  </a:cubicBezTo>
                  <a:cubicBezTo>
                    <a:pt x="238" y="59"/>
                    <a:pt x="180" y="13"/>
                    <a:pt x="111" y="2"/>
                  </a:cubicBezTo>
                  <a:cubicBezTo>
                    <a:pt x="106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 rot="708086">
              <a:off x="8477502" y="1542285"/>
              <a:ext cx="43316" cy="32092"/>
            </a:xfrm>
            <a:custGeom>
              <a:avLst/>
              <a:gdLst/>
              <a:ahLst/>
              <a:cxnLst/>
              <a:rect l="l" t="t" r="r" b="b"/>
              <a:pathLst>
                <a:path w="274" h="203" extrusionOk="0">
                  <a:moveTo>
                    <a:pt x="121" y="0"/>
                  </a:moveTo>
                  <a:cubicBezTo>
                    <a:pt x="105" y="0"/>
                    <a:pt x="88" y="2"/>
                    <a:pt x="70" y="5"/>
                  </a:cubicBezTo>
                  <a:cubicBezTo>
                    <a:pt x="24" y="16"/>
                    <a:pt x="1" y="57"/>
                    <a:pt x="12" y="103"/>
                  </a:cubicBezTo>
                  <a:cubicBezTo>
                    <a:pt x="29" y="163"/>
                    <a:pt x="86" y="202"/>
                    <a:pt x="150" y="202"/>
                  </a:cubicBezTo>
                  <a:cubicBezTo>
                    <a:pt x="154" y="202"/>
                    <a:pt x="159" y="202"/>
                    <a:pt x="163" y="202"/>
                  </a:cubicBezTo>
                  <a:cubicBezTo>
                    <a:pt x="227" y="196"/>
                    <a:pt x="273" y="138"/>
                    <a:pt x="261" y="74"/>
                  </a:cubicBezTo>
                  <a:cubicBezTo>
                    <a:pt x="252" y="31"/>
                    <a:pt x="19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 rot="708086">
              <a:off x="7606157" y="1958472"/>
              <a:ext cx="33199" cy="43000"/>
            </a:xfrm>
            <a:custGeom>
              <a:avLst/>
              <a:gdLst/>
              <a:ahLst/>
              <a:cxnLst/>
              <a:rect l="l" t="t" r="r" b="b"/>
              <a:pathLst>
                <a:path w="210" h="272" extrusionOk="0">
                  <a:moveTo>
                    <a:pt x="117" y="0"/>
                  </a:moveTo>
                  <a:cubicBezTo>
                    <a:pt x="110" y="0"/>
                    <a:pt x="102" y="1"/>
                    <a:pt x="93" y="3"/>
                  </a:cubicBezTo>
                  <a:cubicBezTo>
                    <a:pt x="30" y="37"/>
                    <a:pt x="1" y="113"/>
                    <a:pt x="24" y="176"/>
                  </a:cubicBezTo>
                  <a:cubicBezTo>
                    <a:pt x="39" y="237"/>
                    <a:pt x="72" y="271"/>
                    <a:pt x="115" y="271"/>
                  </a:cubicBezTo>
                  <a:cubicBezTo>
                    <a:pt x="121" y="271"/>
                    <a:pt x="127" y="271"/>
                    <a:pt x="134" y="269"/>
                  </a:cubicBezTo>
                  <a:cubicBezTo>
                    <a:pt x="186" y="252"/>
                    <a:pt x="209" y="165"/>
                    <a:pt x="192" y="72"/>
                  </a:cubicBezTo>
                  <a:cubicBezTo>
                    <a:pt x="182" y="28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 rot="708086">
              <a:off x="8645321" y="777994"/>
              <a:ext cx="42368" cy="34622"/>
            </a:xfrm>
            <a:custGeom>
              <a:avLst/>
              <a:gdLst/>
              <a:ahLst/>
              <a:cxnLst/>
              <a:rect l="l" t="t" r="r" b="b"/>
              <a:pathLst>
                <a:path w="268" h="219" extrusionOk="0">
                  <a:moveTo>
                    <a:pt x="100" y="0"/>
                  </a:moveTo>
                  <a:cubicBezTo>
                    <a:pt x="96" y="0"/>
                    <a:pt x="92" y="0"/>
                    <a:pt x="88" y="0"/>
                  </a:cubicBezTo>
                  <a:cubicBezTo>
                    <a:pt x="36" y="12"/>
                    <a:pt x="1" y="70"/>
                    <a:pt x="24" y="116"/>
                  </a:cubicBezTo>
                  <a:cubicBezTo>
                    <a:pt x="39" y="176"/>
                    <a:pt x="96" y="219"/>
                    <a:pt x="156" y="219"/>
                  </a:cubicBezTo>
                  <a:cubicBezTo>
                    <a:pt x="166" y="219"/>
                    <a:pt x="176" y="217"/>
                    <a:pt x="186" y="215"/>
                  </a:cubicBezTo>
                  <a:cubicBezTo>
                    <a:pt x="233" y="209"/>
                    <a:pt x="267" y="157"/>
                    <a:pt x="244" y="116"/>
                  </a:cubicBezTo>
                  <a:cubicBezTo>
                    <a:pt x="228" y="45"/>
                    <a:pt x="16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 rot="708086">
              <a:off x="8059270" y="1549602"/>
              <a:ext cx="40471" cy="35096"/>
            </a:xfrm>
            <a:custGeom>
              <a:avLst/>
              <a:gdLst/>
              <a:ahLst/>
              <a:cxnLst/>
              <a:rect l="l" t="t" r="r" b="b"/>
              <a:pathLst>
                <a:path w="256" h="222" extrusionOk="0">
                  <a:moveTo>
                    <a:pt x="96" y="1"/>
                  </a:moveTo>
                  <a:cubicBezTo>
                    <a:pt x="72" y="1"/>
                    <a:pt x="50" y="13"/>
                    <a:pt x="35" y="37"/>
                  </a:cubicBezTo>
                  <a:cubicBezTo>
                    <a:pt x="1" y="95"/>
                    <a:pt x="30" y="141"/>
                    <a:pt x="70" y="182"/>
                  </a:cubicBezTo>
                  <a:cubicBezTo>
                    <a:pt x="93" y="208"/>
                    <a:pt x="126" y="221"/>
                    <a:pt x="159" y="221"/>
                  </a:cubicBezTo>
                  <a:cubicBezTo>
                    <a:pt x="185" y="221"/>
                    <a:pt x="210" y="214"/>
                    <a:pt x="232" y="199"/>
                  </a:cubicBezTo>
                  <a:cubicBezTo>
                    <a:pt x="250" y="176"/>
                    <a:pt x="256" y="147"/>
                    <a:pt x="250" y="124"/>
                  </a:cubicBezTo>
                  <a:cubicBezTo>
                    <a:pt x="215" y="66"/>
                    <a:pt x="169" y="25"/>
                    <a:pt x="111" y="2"/>
                  </a:cubicBezTo>
                  <a:cubicBezTo>
                    <a:pt x="106" y="1"/>
                    <a:pt x="101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 rot="708086">
              <a:off x="7826366" y="402375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03" y="0"/>
                  </a:moveTo>
                  <a:cubicBezTo>
                    <a:pt x="98" y="0"/>
                    <a:pt x="93" y="1"/>
                    <a:pt x="88" y="2"/>
                  </a:cubicBezTo>
                  <a:cubicBezTo>
                    <a:pt x="36" y="13"/>
                    <a:pt x="1" y="65"/>
                    <a:pt x="13" y="117"/>
                  </a:cubicBezTo>
                  <a:cubicBezTo>
                    <a:pt x="33" y="180"/>
                    <a:pt x="91" y="223"/>
                    <a:pt x="157" y="223"/>
                  </a:cubicBezTo>
                  <a:cubicBezTo>
                    <a:pt x="165" y="223"/>
                    <a:pt x="173" y="223"/>
                    <a:pt x="181" y="222"/>
                  </a:cubicBezTo>
                  <a:cubicBezTo>
                    <a:pt x="227" y="210"/>
                    <a:pt x="244" y="181"/>
                    <a:pt x="233" y="123"/>
                  </a:cubicBezTo>
                  <a:cubicBezTo>
                    <a:pt x="217" y="54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 rot="708086">
              <a:off x="8342196" y="1043261"/>
              <a:ext cx="40471" cy="32408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79" y="0"/>
                  </a:moveTo>
                  <a:cubicBezTo>
                    <a:pt x="64" y="0"/>
                    <a:pt x="51" y="3"/>
                    <a:pt x="41" y="10"/>
                  </a:cubicBezTo>
                  <a:cubicBezTo>
                    <a:pt x="18" y="27"/>
                    <a:pt x="1" y="56"/>
                    <a:pt x="6" y="85"/>
                  </a:cubicBezTo>
                  <a:cubicBezTo>
                    <a:pt x="12" y="137"/>
                    <a:pt x="53" y="183"/>
                    <a:pt x="105" y="195"/>
                  </a:cubicBezTo>
                  <a:cubicBezTo>
                    <a:pt x="119" y="201"/>
                    <a:pt x="135" y="204"/>
                    <a:pt x="150" y="204"/>
                  </a:cubicBezTo>
                  <a:cubicBezTo>
                    <a:pt x="177" y="204"/>
                    <a:pt x="204" y="194"/>
                    <a:pt x="227" y="172"/>
                  </a:cubicBezTo>
                  <a:cubicBezTo>
                    <a:pt x="244" y="160"/>
                    <a:pt x="256" y="137"/>
                    <a:pt x="256" y="120"/>
                  </a:cubicBezTo>
                  <a:cubicBezTo>
                    <a:pt x="251" y="58"/>
                    <a:pt x="145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 rot="708086">
              <a:off x="8328543" y="779405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69" y="0"/>
                  </a:moveTo>
                  <a:cubicBezTo>
                    <a:pt x="142" y="0"/>
                    <a:pt x="114" y="12"/>
                    <a:pt x="93" y="42"/>
                  </a:cubicBezTo>
                  <a:cubicBezTo>
                    <a:pt x="82" y="71"/>
                    <a:pt x="70" y="106"/>
                    <a:pt x="59" y="141"/>
                  </a:cubicBezTo>
                  <a:cubicBezTo>
                    <a:pt x="47" y="170"/>
                    <a:pt x="1" y="187"/>
                    <a:pt x="35" y="228"/>
                  </a:cubicBezTo>
                  <a:cubicBezTo>
                    <a:pt x="45" y="234"/>
                    <a:pt x="55" y="237"/>
                    <a:pt x="68" y="237"/>
                  </a:cubicBezTo>
                  <a:cubicBezTo>
                    <a:pt x="87" y="237"/>
                    <a:pt x="109" y="231"/>
                    <a:pt x="134" y="228"/>
                  </a:cubicBezTo>
                  <a:cubicBezTo>
                    <a:pt x="186" y="210"/>
                    <a:pt x="227" y="181"/>
                    <a:pt x="250" y="135"/>
                  </a:cubicBezTo>
                  <a:cubicBezTo>
                    <a:pt x="290" y="66"/>
                    <a:pt x="232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 rot="708086">
              <a:off x="6792985" y="1164498"/>
              <a:ext cx="35096" cy="37309"/>
            </a:xfrm>
            <a:custGeom>
              <a:avLst/>
              <a:gdLst/>
              <a:ahLst/>
              <a:cxnLst/>
              <a:rect l="l" t="t" r="r" b="b"/>
              <a:pathLst>
                <a:path w="222" h="236" extrusionOk="0">
                  <a:moveTo>
                    <a:pt x="132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27"/>
                    <a:pt x="1" y="102"/>
                    <a:pt x="18" y="171"/>
                  </a:cubicBezTo>
                  <a:cubicBezTo>
                    <a:pt x="29" y="209"/>
                    <a:pt x="64" y="236"/>
                    <a:pt x="101" y="236"/>
                  </a:cubicBezTo>
                  <a:cubicBezTo>
                    <a:pt x="104" y="236"/>
                    <a:pt x="108" y="236"/>
                    <a:pt x="111" y="235"/>
                  </a:cubicBezTo>
                  <a:cubicBezTo>
                    <a:pt x="181" y="212"/>
                    <a:pt x="221" y="142"/>
                    <a:pt x="209" y="67"/>
                  </a:cubicBezTo>
                  <a:cubicBezTo>
                    <a:pt x="205" y="28"/>
                    <a:pt x="170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 rot="708086">
              <a:off x="8108155" y="29146"/>
              <a:ext cx="37783" cy="36993"/>
            </a:xfrm>
            <a:custGeom>
              <a:avLst/>
              <a:gdLst/>
              <a:ahLst/>
              <a:cxnLst/>
              <a:rect l="l" t="t" r="r" b="b"/>
              <a:pathLst>
                <a:path w="239" h="234" extrusionOk="0">
                  <a:moveTo>
                    <a:pt x="83" y="1"/>
                  </a:moveTo>
                  <a:cubicBezTo>
                    <a:pt x="52" y="1"/>
                    <a:pt x="27" y="29"/>
                    <a:pt x="18" y="64"/>
                  </a:cubicBezTo>
                  <a:cubicBezTo>
                    <a:pt x="1" y="110"/>
                    <a:pt x="18" y="168"/>
                    <a:pt x="59" y="197"/>
                  </a:cubicBezTo>
                  <a:cubicBezTo>
                    <a:pt x="79" y="221"/>
                    <a:pt x="110" y="234"/>
                    <a:pt x="141" y="234"/>
                  </a:cubicBezTo>
                  <a:cubicBezTo>
                    <a:pt x="154" y="234"/>
                    <a:pt x="168" y="231"/>
                    <a:pt x="181" y="226"/>
                  </a:cubicBezTo>
                  <a:cubicBezTo>
                    <a:pt x="221" y="214"/>
                    <a:pt x="238" y="191"/>
                    <a:pt x="233" y="133"/>
                  </a:cubicBezTo>
                  <a:cubicBezTo>
                    <a:pt x="198" y="87"/>
                    <a:pt x="157" y="52"/>
                    <a:pt x="117" y="12"/>
                  </a:cubicBezTo>
                  <a:cubicBezTo>
                    <a:pt x="105" y="4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 rot="708086">
              <a:off x="9873593" y="229597"/>
              <a:ext cx="33199" cy="40313"/>
            </a:xfrm>
            <a:custGeom>
              <a:avLst/>
              <a:gdLst/>
              <a:ahLst/>
              <a:cxnLst/>
              <a:rect l="l" t="t" r="r" b="b"/>
              <a:pathLst>
                <a:path w="210" h="255" extrusionOk="0">
                  <a:moveTo>
                    <a:pt x="110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0" y="15"/>
                    <a:pt x="1" y="72"/>
                    <a:pt x="18" y="148"/>
                  </a:cubicBezTo>
                  <a:cubicBezTo>
                    <a:pt x="29" y="215"/>
                    <a:pt x="75" y="254"/>
                    <a:pt x="122" y="254"/>
                  </a:cubicBezTo>
                  <a:cubicBezTo>
                    <a:pt x="128" y="254"/>
                    <a:pt x="134" y="253"/>
                    <a:pt x="140" y="252"/>
                  </a:cubicBezTo>
                  <a:cubicBezTo>
                    <a:pt x="186" y="241"/>
                    <a:pt x="209" y="177"/>
                    <a:pt x="198" y="96"/>
                  </a:cubicBezTo>
                  <a:cubicBezTo>
                    <a:pt x="183" y="35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 rot="708086">
              <a:off x="7907403" y="1453374"/>
              <a:ext cx="37467" cy="43791"/>
            </a:xfrm>
            <a:custGeom>
              <a:avLst/>
              <a:gdLst/>
              <a:ahLst/>
              <a:cxnLst/>
              <a:rect l="l" t="t" r="r" b="b"/>
              <a:pathLst>
                <a:path w="237" h="277" extrusionOk="0">
                  <a:moveTo>
                    <a:pt x="110" y="0"/>
                  </a:moveTo>
                  <a:cubicBezTo>
                    <a:pt x="57" y="12"/>
                    <a:pt x="52" y="47"/>
                    <a:pt x="52" y="93"/>
                  </a:cubicBezTo>
                  <a:cubicBezTo>
                    <a:pt x="57" y="139"/>
                    <a:pt x="11" y="157"/>
                    <a:pt x="5" y="197"/>
                  </a:cubicBezTo>
                  <a:cubicBezTo>
                    <a:pt x="0" y="241"/>
                    <a:pt x="36" y="277"/>
                    <a:pt x="75" y="277"/>
                  </a:cubicBezTo>
                  <a:cubicBezTo>
                    <a:pt x="83" y="277"/>
                    <a:pt x="91" y="275"/>
                    <a:pt x="98" y="273"/>
                  </a:cubicBezTo>
                  <a:cubicBezTo>
                    <a:pt x="144" y="215"/>
                    <a:pt x="191" y="151"/>
                    <a:pt x="231" y="81"/>
                  </a:cubicBezTo>
                  <a:cubicBezTo>
                    <a:pt x="237" y="76"/>
                    <a:pt x="225" y="52"/>
                    <a:pt x="214" y="47"/>
                  </a:cubicBezTo>
                  <a:cubicBezTo>
                    <a:pt x="185" y="12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 rot="708086">
              <a:off x="7553761" y="2096447"/>
              <a:ext cx="33199" cy="44423"/>
            </a:xfrm>
            <a:custGeom>
              <a:avLst/>
              <a:gdLst/>
              <a:ahLst/>
              <a:cxnLst/>
              <a:rect l="l" t="t" r="r" b="b"/>
              <a:pathLst>
                <a:path w="210" h="281" extrusionOk="0">
                  <a:moveTo>
                    <a:pt x="118" y="1"/>
                  </a:moveTo>
                  <a:cubicBezTo>
                    <a:pt x="104" y="1"/>
                    <a:pt x="90" y="5"/>
                    <a:pt x="76" y="13"/>
                  </a:cubicBezTo>
                  <a:cubicBezTo>
                    <a:pt x="24" y="60"/>
                    <a:pt x="1" y="135"/>
                    <a:pt x="18" y="205"/>
                  </a:cubicBezTo>
                  <a:cubicBezTo>
                    <a:pt x="30" y="239"/>
                    <a:pt x="30" y="274"/>
                    <a:pt x="82" y="280"/>
                  </a:cubicBezTo>
                  <a:cubicBezTo>
                    <a:pt x="85" y="280"/>
                    <a:pt x="89" y="280"/>
                    <a:pt x="92" y="280"/>
                  </a:cubicBezTo>
                  <a:cubicBezTo>
                    <a:pt x="136" y="280"/>
                    <a:pt x="152" y="242"/>
                    <a:pt x="163" y="205"/>
                  </a:cubicBezTo>
                  <a:cubicBezTo>
                    <a:pt x="180" y="147"/>
                    <a:pt x="209" y="83"/>
                    <a:pt x="163" y="19"/>
                  </a:cubicBezTo>
                  <a:cubicBezTo>
                    <a:pt x="151" y="7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 rot="708086">
              <a:off x="8236048" y="985464"/>
              <a:ext cx="37783" cy="35254"/>
            </a:xfrm>
            <a:custGeom>
              <a:avLst/>
              <a:gdLst/>
              <a:ahLst/>
              <a:cxnLst/>
              <a:rect l="l" t="t" r="r" b="b"/>
              <a:pathLst>
                <a:path w="239" h="223" extrusionOk="0">
                  <a:moveTo>
                    <a:pt x="92" y="1"/>
                  </a:moveTo>
                  <a:cubicBezTo>
                    <a:pt x="82" y="1"/>
                    <a:pt x="71" y="3"/>
                    <a:pt x="59" y="8"/>
                  </a:cubicBezTo>
                  <a:cubicBezTo>
                    <a:pt x="24" y="26"/>
                    <a:pt x="1" y="66"/>
                    <a:pt x="12" y="107"/>
                  </a:cubicBezTo>
                  <a:cubicBezTo>
                    <a:pt x="12" y="159"/>
                    <a:pt x="47" y="205"/>
                    <a:pt x="99" y="217"/>
                  </a:cubicBezTo>
                  <a:cubicBezTo>
                    <a:pt x="111" y="221"/>
                    <a:pt x="125" y="223"/>
                    <a:pt x="139" y="223"/>
                  </a:cubicBezTo>
                  <a:cubicBezTo>
                    <a:pt x="165" y="223"/>
                    <a:pt x="193" y="217"/>
                    <a:pt x="215" y="205"/>
                  </a:cubicBezTo>
                  <a:lnTo>
                    <a:pt x="238" y="176"/>
                  </a:lnTo>
                  <a:cubicBezTo>
                    <a:pt x="232" y="124"/>
                    <a:pt x="232" y="72"/>
                    <a:pt x="186" y="43"/>
                  </a:cubicBezTo>
                  <a:cubicBezTo>
                    <a:pt x="155" y="25"/>
                    <a:pt x="12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 rot="708086">
              <a:off x="7952648" y="2874017"/>
              <a:ext cx="44897" cy="28930"/>
            </a:xfrm>
            <a:custGeom>
              <a:avLst/>
              <a:gdLst/>
              <a:ahLst/>
              <a:cxnLst/>
              <a:rect l="l" t="t" r="r" b="b"/>
              <a:pathLst>
                <a:path w="284" h="183" extrusionOk="0">
                  <a:moveTo>
                    <a:pt x="247" y="0"/>
                  </a:moveTo>
                  <a:cubicBezTo>
                    <a:pt x="242" y="0"/>
                    <a:pt x="237" y="1"/>
                    <a:pt x="232" y="3"/>
                  </a:cubicBezTo>
                  <a:cubicBezTo>
                    <a:pt x="174" y="20"/>
                    <a:pt x="116" y="32"/>
                    <a:pt x="58" y="43"/>
                  </a:cubicBezTo>
                  <a:cubicBezTo>
                    <a:pt x="23" y="43"/>
                    <a:pt x="0" y="72"/>
                    <a:pt x="0" y="101"/>
                  </a:cubicBezTo>
                  <a:cubicBezTo>
                    <a:pt x="0" y="136"/>
                    <a:pt x="23" y="159"/>
                    <a:pt x="52" y="171"/>
                  </a:cubicBezTo>
                  <a:cubicBezTo>
                    <a:pt x="70" y="178"/>
                    <a:pt x="90" y="183"/>
                    <a:pt x="111" y="183"/>
                  </a:cubicBezTo>
                  <a:cubicBezTo>
                    <a:pt x="124" y="183"/>
                    <a:pt x="138" y="181"/>
                    <a:pt x="151" y="176"/>
                  </a:cubicBezTo>
                  <a:cubicBezTo>
                    <a:pt x="220" y="171"/>
                    <a:pt x="273" y="119"/>
                    <a:pt x="278" y="55"/>
                  </a:cubicBezTo>
                  <a:cubicBezTo>
                    <a:pt x="283" y="25"/>
                    <a:pt x="272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 rot="708086">
              <a:off x="9606729" y="1252981"/>
              <a:ext cx="37783" cy="3825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86" y="0"/>
                  </a:moveTo>
                  <a:cubicBezTo>
                    <a:pt x="79" y="0"/>
                    <a:pt x="72" y="1"/>
                    <a:pt x="64" y="4"/>
                  </a:cubicBezTo>
                  <a:cubicBezTo>
                    <a:pt x="24" y="21"/>
                    <a:pt x="1" y="62"/>
                    <a:pt x="6" y="102"/>
                  </a:cubicBezTo>
                  <a:cubicBezTo>
                    <a:pt x="12" y="183"/>
                    <a:pt x="82" y="241"/>
                    <a:pt x="163" y="241"/>
                  </a:cubicBezTo>
                  <a:cubicBezTo>
                    <a:pt x="209" y="241"/>
                    <a:pt x="238" y="195"/>
                    <a:pt x="227" y="154"/>
                  </a:cubicBezTo>
                  <a:cubicBezTo>
                    <a:pt x="203" y="120"/>
                    <a:pt x="180" y="79"/>
                    <a:pt x="151" y="44"/>
                  </a:cubicBezTo>
                  <a:cubicBezTo>
                    <a:pt x="138" y="17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 rot="708086">
              <a:off x="8553840" y="1758788"/>
              <a:ext cx="41419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4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30" y="13"/>
                    <a:pt x="1" y="65"/>
                    <a:pt x="18" y="117"/>
                  </a:cubicBezTo>
                  <a:cubicBezTo>
                    <a:pt x="33" y="170"/>
                    <a:pt x="83" y="203"/>
                    <a:pt x="136" y="203"/>
                  </a:cubicBezTo>
                  <a:cubicBezTo>
                    <a:pt x="147" y="203"/>
                    <a:pt x="158" y="202"/>
                    <a:pt x="169" y="199"/>
                  </a:cubicBezTo>
                  <a:cubicBezTo>
                    <a:pt x="215" y="187"/>
                    <a:pt x="262" y="158"/>
                    <a:pt x="256" y="112"/>
                  </a:cubicBezTo>
                  <a:cubicBezTo>
                    <a:pt x="256" y="69"/>
                    <a:pt x="151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 rot="708086">
              <a:off x="8401773" y="2319705"/>
              <a:ext cx="42368" cy="35254"/>
            </a:xfrm>
            <a:custGeom>
              <a:avLst/>
              <a:gdLst/>
              <a:ahLst/>
              <a:cxnLst/>
              <a:rect l="l" t="t" r="r" b="b"/>
              <a:pathLst>
                <a:path w="268" h="223" extrusionOk="0">
                  <a:moveTo>
                    <a:pt x="93" y="0"/>
                  </a:moveTo>
                  <a:cubicBezTo>
                    <a:pt x="74" y="0"/>
                    <a:pt x="51" y="13"/>
                    <a:pt x="35" y="29"/>
                  </a:cubicBezTo>
                  <a:cubicBezTo>
                    <a:pt x="1" y="75"/>
                    <a:pt x="1" y="139"/>
                    <a:pt x="41" y="179"/>
                  </a:cubicBezTo>
                  <a:cubicBezTo>
                    <a:pt x="66" y="208"/>
                    <a:pt x="99" y="223"/>
                    <a:pt x="131" y="223"/>
                  </a:cubicBezTo>
                  <a:cubicBezTo>
                    <a:pt x="152" y="223"/>
                    <a:pt x="173" y="216"/>
                    <a:pt x="192" y="203"/>
                  </a:cubicBezTo>
                  <a:cubicBezTo>
                    <a:pt x="244" y="174"/>
                    <a:pt x="267" y="122"/>
                    <a:pt x="261" y="64"/>
                  </a:cubicBezTo>
                  <a:cubicBezTo>
                    <a:pt x="226" y="29"/>
                    <a:pt x="157" y="52"/>
                    <a:pt x="116" y="11"/>
                  </a:cubicBezTo>
                  <a:cubicBezTo>
                    <a:pt x="111" y="4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 rot="708086">
              <a:off x="7975291" y="292237"/>
              <a:ext cx="41261" cy="31618"/>
            </a:xfrm>
            <a:custGeom>
              <a:avLst/>
              <a:gdLst/>
              <a:ahLst/>
              <a:cxnLst/>
              <a:rect l="l" t="t" r="r" b="b"/>
              <a:pathLst>
                <a:path w="261" h="200" extrusionOk="0">
                  <a:moveTo>
                    <a:pt x="111" y="1"/>
                  </a:moveTo>
                  <a:cubicBezTo>
                    <a:pt x="103" y="1"/>
                    <a:pt x="95" y="1"/>
                    <a:pt x="87" y="3"/>
                  </a:cubicBezTo>
                  <a:cubicBezTo>
                    <a:pt x="35" y="3"/>
                    <a:pt x="0" y="49"/>
                    <a:pt x="12" y="101"/>
                  </a:cubicBezTo>
                  <a:cubicBezTo>
                    <a:pt x="26" y="158"/>
                    <a:pt x="80" y="200"/>
                    <a:pt x="137" y="200"/>
                  </a:cubicBezTo>
                  <a:cubicBezTo>
                    <a:pt x="149" y="200"/>
                    <a:pt x="162" y="198"/>
                    <a:pt x="174" y="194"/>
                  </a:cubicBezTo>
                  <a:cubicBezTo>
                    <a:pt x="226" y="182"/>
                    <a:pt x="261" y="153"/>
                    <a:pt x="255" y="95"/>
                  </a:cubicBezTo>
                  <a:cubicBezTo>
                    <a:pt x="235" y="39"/>
                    <a:pt x="17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 rot="708086">
              <a:off x="8304403" y="1475858"/>
              <a:ext cx="41261" cy="31460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09" y="0"/>
                  </a:moveTo>
                  <a:cubicBezTo>
                    <a:pt x="96" y="0"/>
                    <a:pt x="83" y="2"/>
                    <a:pt x="70" y="5"/>
                  </a:cubicBezTo>
                  <a:cubicBezTo>
                    <a:pt x="17" y="17"/>
                    <a:pt x="0" y="75"/>
                    <a:pt x="23" y="116"/>
                  </a:cubicBezTo>
                  <a:cubicBezTo>
                    <a:pt x="42" y="166"/>
                    <a:pt x="89" y="198"/>
                    <a:pt x="139" y="198"/>
                  </a:cubicBezTo>
                  <a:cubicBezTo>
                    <a:pt x="152" y="198"/>
                    <a:pt x="166" y="196"/>
                    <a:pt x="180" y="191"/>
                  </a:cubicBezTo>
                  <a:cubicBezTo>
                    <a:pt x="232" y="179"/>
                    <a:pt x="261" y="127"/>
                    <a:pt x="249" y="81"/>
                  </a:cubicBezTo>
                  <a:cubicBezTo>
                    <a:pt x="216" y="29"/>
                    <a:pt x="16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 rot="708086">
              <a:off x="7960143" y="634256"/>
              <a:ext cx="34938" cy="37625"/>
            </a:xfrm>
            <a:custGeom>
              <a:avLst/>
              <a:gdLst/>
              <a:ahLst/>
              <a:cxnLst/>
              <a:rect l="l" t="t" r="r" b="b"/>
              <a:pathLst>
                <a:path w="221" h="238" extrusionOk="0">
                  <a:moveTo>
                    <a:pt x="89" y="0"/>
                  </a:moveTo>
                  <a:cubicBezTo>
                    <a:pt x="81" y="0"/>
                    <a:pt x="73" y="2"/>
                    <a:pt x="64" y="5"/>
                  </a:cubicBezTo>
                  <a:cubicBezTo>
                    <a:pt x="1" y="28"/>
                    <a:pt x="1" y="75"/>
                    <a:pt x="12" y="133"/>
                  </a:cubicBezTo>
                  <a:cubicBezTo>
                    <a:pt x="23" y="193"/>
                    <a:pt x="81" y="238"/>
                    <a:pt x="145" y="238"/>
                  </a:cubicBezTo>
                  <a:cubicBezTo>
                    <a:pt x="149" y="238"/>
                    <a:pt x="153" y="237"/>
                    <a:pt x="157" y="237"/>
                  </a:cubicBezTo>
                  <a:cubicBezTo>
                    <a:pt x="215" y="220"/>
                    <a:pt x="221" y="179"/>
                    <a:pt x="209" y="133"/>
                  </a:cubicBezTo>
                  <a:cubicBezTo>
                    <a:pt x="189" y="58"/>
                    <a:pt x="139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 rot="708086">
              <a:off x="7866072" y="1610611"/>
              <a:ext cx="38574" cy="3383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60" y="0"/>
                  </a:moveTo>
                  <a:cubicBezTo>
                    <a:pt x="151" y="0"/>
                    <a:pt x="140" y="2"/>
                    <a:pt x="128" y="4"/>
                  </a:cubicBezTo>
                  <a:cubicBezTo>
                    <a:pt x="58" y="22"/>
                    <a:pt x="1" y="86"/>
                    <a:pt x="6" y="143"/>
                  </a:cubicBezTo>
                  <a:cubicBezTo>
                    <a:pt x="12" y="186"/>
                    <a:pt x="46" y="214"/>
                    <a:pt x="87" y="214"/>
                  </a:cubicBezTo>
                  <a:cubicBezTo>
                    <a:pt x="91" y="214"/>
                    <a:pt x="95" y="214"/>
                    <a:pt x="99" y="213"/>
                  </a:cubicBezTo>
                  <a:cubicBezTo>
                    <a:pt x="163" y="201"/>
                    <a:pt x="244" y="120"/>
                    <a:pt x="226" y="62"/>
                  </a:cubicBezTo>
                  <a:cubicBezTo>
                    <a:pt x="217" y="17"/>
                    <a:pt x="195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 rot="708086">
              <a:off x="8714696" y="2157144"/>
              <a:ext cx="40155" cy="36203"/>
            </a:xfrm>
            <a:custGeom>
              <a:avLst/>
              <a:gdLst/>
              <a:ahLst/>
              <a:cxnLst/>
              <a:rect l="l" t="t" r="r" b="b"/>
              <a:pathLst>
                <a:path w="254" h="229" extrusionOk="0">
                  <a:moveTo>
                    <a:pt x="80" y="0"/>
                  </a:moveTo>
                  <a:cubicBezTo>
                    <a:pt x="38" y="0"/>
                    <a:pt x="0" y="48"/>
                    <a:pt x="5" y="101"/>
                  </a:cubicBezTo>
                  <a:cubicBezTo>
                    <a:pt x="27" y="172"/>
                    <a:pt x="96" y="228"/>
                    <a:pt x="173" y="228"/>
                  </a:cubicBezTo>
                  <a:cubicBezTo>
                    <a:pt x="177" y="228"/>
                    <a:pt x="181" y="228"/>
                    <a:pt x="184" y="228"/>
                  </a:cubicBezTo>
                  <a:cubicBezTo>
                    <a:pt x="225" y="228"/>
                    <a:pt x="254" y="187"/>
                    <a:pt x="248" y="147"/>
                  </a:cubicBezTo>
                  <a:cubicBezTo>
                    <a:pt x="208" y="101"/>
                    <a:pt x="173" y="37"/>
                    <a:pt x="109" y="8"/>
                  </a:cubicBezTo>
                  <a:cubicBezTo>
                    <a:pt x="100" y="3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 rot="708086">
              <a:off x="6891703" y="1611601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32" y="0"/>
                  </a:moveTo>
                  <a:cubicBezTo>
                    <a:pt x="123" y="0"/>
                    <a:pt x="114" y="2"/>
                    <a:pt x="105" y="5"/>
                  </a:cubicBezTo>
                  <a:cubicBezTo>
                    <a:pt x="41" y="23"/>
                    <a:pt x="0" y="80"/>
                    <a:pt x="12" y="144"/>
                  </a:cubicBezTo>
                  <a:cubicBezTo>
                    <a:pt x="17" y="189"/>
                    <a:pt x="55" y="216"/>
                    <a:pt x="99" y="216"/>
                  </a:cubicBezTo>
                  <a:cubicBezTo>
                    <a:pt x="107" y="216"/>
                    <a:pt x="114" y="215"/>
                    <a:pt x="122" y="214"/>
                  </a:cubicBezTo>
                  <a:cubicBezTo>
                    <a:pt x="186" y="202"/>
                    <a:pt x="232" y="133"/>
                    <a:pt x="215" y="63"/>
                  </a:cubicBezTo>
                  <a:cubicBezTo>
                    <a:pt x="201" y="26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 rot="708086">
              <a:off x="9000048" y="-3804"/>
              <a:ext cx="34780" cy="38574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6" y="2"/>
                    <a:pt x="116" y="6"/>
                  </a:cubicBezTo>
                  <a:cubicBezTo>
                    <a:pt x="41" y="35"/>
                    <a:pt x="1" y="105"/>
                    <a:pt x="1" y="180"/>
                  </a:cubicBezTo>
                  <a:cubicBezTo>
                    <a:pt x="6" y="220"/>
                    <a:pt x="24" y="244"/>
                    <a:pt x="64" y="244"/>
                  </a:cubicBezTo>
                  <a:cubicBezTo>
                    <a:pt x="134" y="215"/>
                    <a:pt x="192" y="157"/>
                    <a:pt x="215" y="81"/>
                  </a:cubicBezTo>
                  <a:cubicBezTo>
                    <a:pt x="220" y="39"/>
                    <a:pt x="18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 rot="708086">
              <a:off x="8706376" y="1246648"/>
              <a:ext cx="35886" cy="34938"/>
            </a:xfrm>
            <a:custGeom>
              <a:avLst/>
              <a:gdLst/>
              <a:ahLst/>
              <a:cxnLst/>
              <a:rect l="l" t="t" r="r" b="b"/>
              <a:pathLst>
                <a:path w="227" h="221" extrusionOk="0">
                  <a:moveTo>
                    <a:pt x="149" y="0"/>
                  </a:moveTo>
                  <a:cubicBezTo>
                    <a:pt x="138" y="0"/>
                    <a:pt x="127" y="2"/>
                    <a:pt x="117" y="6"/>
                  </a:cubicBezTo>
                  <a:cubicBezTo>
                    <a:pt x="30" y="30"/>
                    <a:pt x="1" y="93"/>
                    <a:pt x="7" y="221"/>
                  </a:cubicBezTo>
                  <a:lnTo>
                    <a:pt x="7" y="215"/>
                  </a:lnTo>
                  <a:cubicBezTo>
                    <a:pt x="22" y="219"/>
                    <a:pt x="37" y="221"/>
                    <a:pt x="52" y="221"/>
                  </a:cubicBezTo>
                  <a:cubicBezTo>
                    <a:pt x="124" y="221"/>
                    <a:pt x="191" y="177"/>
                    <a:pt x="215" y="105"/>
                  </a:cubicBezTo>
                  <a:cubicBezTo>
                    <a:pt x="227" y="76"/>
                    <a:pt x="221" y="41"/>
                    <a:pt x="204" y="18"/>
                  </a:cubicBezTo>
                  <a:cubicBezTo>
                    <a:pt x="189" y="7"/>
                    <a:pt x="169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 rot="708086">
              <a:off x="9693485" y="123355"/>
              <a:ext cx="38732" cy="34147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34" y="1"/>
                  </a:moveTo>
                  <a:cubicBezTo>
                    <a:pt x="122" y="1"/>
                    <a:pt x="110" y="3"/>
                    <a:pt x="99" y="8"/>
                  </a:cubicBezTo>
                  <a:cubicBezTo>
                    <a:pt x="35" y="25"/>
                    <a:pt x="1" y="89"/>
                    <a:pt x="18" y="153"/>
                  </a:cubicBezTo>
                  <a:cubicBezTo>
                    <a:pt x="32" y="190"/>
                    <a:pt x="68" y="216"/>
                    <a:pt x="109" y="216"/>
                  </a:cubicBezTo>
                  <a:cubicBezTo>
                    <a:pt x="119" y="216"/>
                    <a:pt x="129" y="214"/>
                    <a:pt x="140" y="211"/>
                  </a:cubicBezTo>
                  <a:cubicBezTo>
                    <a:pt x="203" y="199"/>
                    <a:pt x="244" y="136"/>
                    <a:pt x="232" y="72"/>
                  </a:cubicBezTo>
                  <a:cubicBezTo>
                    <a:pt x="219" y="31"/>
                    <a:pt x="177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 rot="708086">
              <a:off x="7914808" y="465933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31" y="1"/>
                  </a:moveTo>
                  <a:cubicBezTo>
                    <a:pt x="124" y="1"/>
                    <a:pt x="117" y="2"/>
                    <a:pt x="111" y="3"/>
                  </a:cubicBezTo>
                  <a:cubicBezTo>
                    <a:pt x="58" y="9"/>
                    <a:pt x="0" y="125"/>
                    <a:pt x="18" y="183"/>
                  </a:cubicBezTo>
                  <a:cubicBezTo>
                    <a:pt x="28" y="219"/>
                    <a:pt x="62" y="242"/>
                    <a:pt x="98" y="242"/>
                  </a:cubicBezTo>
                  <a:cubicBezTo>
                    <a:pt x="102" y="242"/>
                    <a:pt x="106" y="242"/>
                    <a:pt x="111" y="241"/>
                  </a:cubicBezTo>
                  <a:cubicBezTo>
                    <a:pt x="180" y="206"/>
                    <a:pt x="215" y="137"/>
                    <a:pt x="197" y="67"/>
                  </a:cubicBezTo>
                  <a:cubicBezTo>
                    <a:pt x="197" y="28"/>
                    <a:pt x="168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 rot="708086">
              <a:off x="8911579" y="682975"/>
              <a:ext cx="41419" cy="31934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149" y="1"/>
                  </a:moveTo>
                  <a:cubicBezTo>
                    <a:pt x="135" y="1"/>
                    <a:pt x="120" y="3"/>
                    <a:pt x="105" y="6"/>
                  </a:cubicBezTo>
                  <a:cubicBezTo>
                    <a:pt x="47" y="11"/>
                    <a:pt x="1" y="63"/>
                    <a:pt x="12" y="121"/>
                  </a:cubicBezTo>
                  <a:cubicBezTo>
                    <a:pt x="22" y="169"/>
                    <a:pt x="67" y="201"/>
                    <a:pt x="111" y="201"/>
                  </a:cubicBezTo>
                  <a:cubicBezTo>
                    <a:pt x="121" y="201"/>
                    <a:pt x="130" y="200"/>
                    <a:pt x="140" y="197"/>
                  </a:cubicBezTo>
                  <a:cubicBezTo>
                    <a:pt x="209" y="179"/>
                    <a:pt x="261" y="116"/>
                    <a:pt x="244" y="63"/>
                  </a:cubicBezTo>
                  <a:cubicBezTo>
                    <a:pt x="227" y="16"/>
                    <a:pt x="190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 rot="708086">
              <a:off x="8178673" y="1307750"/>
              <a:ext cx="33989" cy="38416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152" y="1"/>
                  </a:moveTo>
                  <a:cubicBezTo>
                    <a:pt x="143" y="1"/>
                    <a:pt x="133" y="2"/>
                    <a:pt x="122" y="5"/>
                  </a:cubicBezTo>
                  <a:cubicBezTo>
                    <a:pt x="47" y="28"/>
                    <a:pt x="0" y="97"/>
                    <a:pt x="0" y="173"/>
                  </a:cubicBezTo>
                  <a:cubicBezTo>
                    <a:pt x="11" y="215"/>
                    <a:pt x="46" y="243"/>
                    <a:pt x="87" y="243"/>
                  </a:cubicBezTo>
                  <a:cubicBezTo>
                    <a:pt x="91" y="243"/>
                    <a:pt x="95" y="243"/>
                    <a:pt x="99" y="242"/>
                  </a:cubicBezTo>
                  <a:cubicBezTo>
                    <a:pt x="168" y="207"/>
                    <a:pt x="215" y="132"/>
                    <a:pt x="209" y="57"/>
                  </a:cubicBezTo>
                  <a:cubicBezTo>
                    <a:pt x="204" y="17"/>
                    <a:pt x="18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 rot="708086">
              <a:off x="8146395" y="1694379"/>
              <a:ext cx="34938" cy="39522"/>
            </a:xfrm>
            <a:custGeom>
              <a:avLst/>
              <a:gdLst/>
              <a:ahLst/>
              <a:cxnLst/>
              <a:rect l="l" t="t" r="r" b="b"/>
              <a:pathLst>
                <a:path w="221" h="250" extrusionOk="0">
                  <a:moveTo>
                    <a:pt x="88" y="0"/>
                  </a:moveTo>
                  <a:cubicBezTo>
                    <a:pt x="82" y="0"/>
                    <a:pt x="76" y="1"/>
                    <a:pt x="70" y="3"/>
                  </a:cubicBezTo>
                  <a:cubicBezTo>
                    <a:pt x="24" y="14"/>
                    <a:pt x="1" y="61"/>
                    <a:pt x="18" y="136"/>
                  </a:cubicBezTo>
                  <a:cubicBezTo>
                    <a:pt x="33" y="202"/>
                    <a:pt x="79" y="250"/>
                    <a:pt x="129" y="250"/>
                  </a:cubicBezTo>
                  <a:cubicBezTo>
                    <a:pt x="136" y="250"/>
                    <a:pt x="144" y="248"/>
                    <a:pt x="151" y="246"/>
                  </a:cubicBezTo>
                  <a:cubicBezTo>
                    <a:pt x="198" y="235"/>
                    <a:pt x="221" y="188"/>
                    <a:pt x="209" y="148"/>
                  </a:cubicBezTo>
                  <a:cubicBezTo>
                    <a:pt x="189" y="60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 rot="708086">
              <a:off x="8307406" y="1125134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99" y="1"/>
                  </a:moveTo>
                  <a:cubicBezTo>
                    <a:pt x="93" y="1"/>
                    <a:pt x="87" y="1"/>
                    <a:pt x="82" y="2"/>
                  </a:cubicBezTo>
                  <a:cubicBezTo>
                    <a:pt x="35" y="14"/>
                    <a:pt x="1" y="60"/>
                    <a:pt x="18" y="106"/>
                  </a:cubicBezTo>
                  <a:cubicBezTo>
                    <a:pt x="34" y="161"/>
                    <a:pt x="86" y="200"/>
                    <a:pt x="145" y="200"/>
                  </a:cubicBezTo>
                  <a:cubicBezTo>
                    <a:pt x="149" y="200"/>
                    <a:pt x="153" y="199"/>
                    <a:pt x="157" y="199"/>
                  </a:cubicBezTo>
                  <a:cubicBezTo>
                    <a:pt x="209" y="193"/>
                    <a:pt x="255" y="147"/>
                    <a:pt x="250" y="89"/>
                  </a:cubicBezTo>
                  <a:cubicBezTo>
                    <a:pt x="244" y="47"/>
                    <a:pt x="15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 rot="708086">
              <a:off x="8307378" y="654861"/>
              <a:ext cx="36677" cy="41419"/>
            </a:xfrm>
            <a:custGeom>
              <a:avLst/>
              <a:gdLst/>
              <a:ahLst/>
              <a:cxnLst/>
              <a:rect l="l" t="t" r="r" b="b"/>
              <a:pathLst>
                <a:path w="232" h="262" extrusionOk="0">
                  <a:moveTo>
                    <a:pt x="150" y="1"/>
                  </a:moveTo>
                  <a:cubicBezTo>
                    <a:pt x="143" y="1"/>
                    <a:pt x="136" y="2"/>
                    <a:pt x="127" y="4"/>
                  </a:cubicBezTo>
                  <a:cubicBezTo>
                    <a:pt x="64" y="15"/>
                    <a:pt x="0" y="149"/>
                    <a:pt x="23" y="212"/>
                  </a:cubicBezTo>
                  <a:cubicBezTo>
                    <a:pt x="28" y="241"/>
                    <a:pt x="52" y="262"/>
                    <a:pt x="80" y="262"/>
                  </a:cubicBezTo>
                  <a:cubicBezTo>
                    <a:pt x="86" y="262"/>
                    <a:pt x="92" y="261"/>
                    <a:pt x="99" y="259"/>
                  </a:cubicBezTo>
                  <a:cubicBezTo>
                    <a:pt x="162" y="253"/>
                    <a:pt x="232" y="131"/>
                    <a:pt x="214" y="56"/>
                  </a:cubicBezTo>
                  <a:cubicBezTo>
                    <a:pt x="205" y="23"/>
                    <a:pt x="183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 rot="708086">
              <a:off x="9407912" y="1151747"/>
              <a:ext cx="37625" cy="30511"/>
            </a:xfrm>
            <a:custGeom>
              <a:avLst/>
              <a:gdLst/>
              <a:ahLst/>
              <a:cxnLst/>
              <a:rect l="l" t="t" r="r" b="b"/>
              <a:pathLst>
                <a:path w="238" h="193" extrusionOk="0">
                  <a:moveTo>
                    <a:pt x="103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31" y="165"/>
                    <a:pt x="79" y="192"/>
                    <a:pt x="128" y="192"/>
                  </a:cubicBezTo>
                  <a:cubicBezTo>
                    <a:pt x="140" y="192"/>
                    <a:pt x="151" y="191"/>
                    <a:pt x="163" y="187"/>
                  </a:cubicBezTo>
                  <a:cubicBezTo>
                    <a:pt x="209" y="182"/>
                    <a:pt x="238" y="141"/>
                    <a:pt x="232" y="95"/>
                  </a:cubicBezTo>
                  <a:cubicBezTo>
                    <a:pt x="212" y="38"/>
                    <a:pt x="15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 rot="708086">
              <a:off x="9708680" y="600553"/>
              <a:ext cx="33041" cy="45214"/>
            </a:xfrm>
            <a:custGeom>
              <a:avLst/>
              <a:gdLst/>
              <a:ahLst/>
              <a:cxnLst/>
              <a:rect l="l" t="t" r="r" b="b"/>
              <a:pathLst>
                <a:path w="209" h="286" extrusionOk="0">
                  <a:moveTo>
                    <a:pt x="87" y="0"/>
                  </a:moveTo>
                  <a:cubicBezTo>
                    <a:pt x="83" y="0"/>
                    <a:pt x="79" y="1"/>
                    <a:pt x="75" y="2"/>
                  </a:cubicBezTo>
                  <a:cubicBezTo>
                    <a:pt x="64" y="2"/>
                    <a:pt x="58" y="7"/>
                    <a:pt x="46" y="19"/>
                  </a:cubicBezTo>
                  <a:cubicBezTo>
                    <a:pt x="12" y="54"/>
                    <a:pt x="0" y="106"/>
                    <a:pt x="17" y="158"/>
                  </a:cubicBezTo>
                  <a:cubicBezTo>
                    <a:pt x="23" y="210"/>
                    <a:pt x="64" y="262"/>
                    <a:pt x="116" y="280"/>
                  </a:cubicBezTo>
                  <a:cubicBezTo>
                    <a:pt x="124" y="284"/>
                    <a:pt x="133" y="286"/>
                    <a:pt x="142" y="286"/>
                  </a:cubicBezTo>
                  <a:cubicBezTo>
                    <a:pt x="158" y="286"/>
                    <a:pt x="174" y="279"/>
                    <a:pt x="185" y="268"/>
                  </a:cubicBezTo>
                  <a:cubicBezTo>
                    <a:pt x="209" y="251"/>
                    <a:pt x="209" y="216"/>
                    <a:pt x="197" y="193"/>
                  </a:cubicBezTo>
                  <a:cubicBezTo>
                    <a:pt x="168" y="141"/>
                    <a:pt x="139" y="88"/>
                    <a:pt x="122" y="30"/>
                  </a:cubicBezTo>
                  <a:cubicBezTo>
                    <a:pt x="117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 rot="708086">
              <a:off x="7300378" y="1788891"/>
              <a:ext cx="47901" cy="31144"/>
            </a:xfrm>
            <a:custGeom>
              <a:avLst/>
              <a:gdLst/>
              <a:ahLst/>
              <a:cxnLst/>
              <a:rect l="l" t="t" r="r" b="b"/>
              <a:pathLst>
                <a:path w="303" h="197" extrusionOk="0">
                  <a:moveTo>
                    <a:pt x="89" y="0"/>
                  </a:moveTo>
                  <a:cubicBezTo>
                    <a:pt x="66" y="0"/>
                    <a:pt x="44" y="12"/>
                    <a:pt x="24" y="46"/>
                  </a:cubicBezTo>
                  <a:cubicBezTo>
                    <a:pt x="1" y="92"/>
                    <a:pt x="30" y="144"/>
                    <a:pt x="99" y="179"/>
                  </a:cubicBezTo>
                  <a:cubicBezTo>
                    <a:pt x="128" y="191"/>
                    <a:pt x="163" y="196"/>
                    <a:pt x="198" y="196"/>
                  </a:cubicBezTo>
                  <a:cubicBezTo>
                    <a:pt x="233" y="185"/>
                    <a:pt x="273" y="191"/>
                    <a:pt x="285" y="144"/>
                  </a:cubicBezTo>
                  <a:cubicBezTo>
                    <a:pt x="302" y="98"/>
                    <a:pt x="256" y="80"/>
                    <a:pt x="233" y="63"/>
                  </a:cubicBezTo>
                  <a:cubicBezTo>
                    <a:pt x="209" y="51"/>
                    <a:pt x="186" y="40"/>
                    <a:pt x="163" y="28"/>
                  </a:cubicBezTo>
                  <a:cubicBezTo>
                    <a:pt x="139" y="13"/>
                    <a:pt x="11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 rot="708086">
              <a:off x="7084288" y="1555882"/>
              <a:ext cx="41419" cy="31144"/>
            </a:xfrm>
            <a:custGeom>
              <a:avLst/>
              <a:gdLst/>
              <a:ahLst/>
              <a:cxnLst/>
              <a:rect l="l" t="t" r="r" b="b"/>
              <a:pathLst>
                <a:path w="262" h="197" extrusionOk="0">
                  <a:moveTo>
                    <a:pt x="133" y="1"/>
                  </a:moveTo>
                  <a:cubicBezTo>
                    <a:pt x="120" y="1"/>
                    <a:pt x="106" y="2"/>
                    <a:pt x="93" y="5"/>
                  </a:cubicBezTo>
                  <a:cubicBezTo>
                    <a:pt x="35" y="11"/>
                    <a:pt x="0" y="75"/>
                    <a:pt x="18" y="127"/>
                  </a:cubicBezTo>
                  <a:cubicBezTo>
                    <a:pt x="26" y="170"/>
                    <a:pt x="60" y="196"/>
                    <a:pt x="95" y="196"/>
                  </a:cubicBezTo>
                  <a:cubicBezTo>
                    <a:pt x="108" y="196"/>
                    <a:pt x="121" y="193"/>
                    <a:pt x="134" y="185"/>
                  </a:cubicBezTo>
                  <a:cubicBezTo>
                    <a:pt x="192" y="173"/>
                    <a:pt x="261" y="162"/>
                    <a:pt x="255" y="81"/>
                  </a:cubicBezTo>
                  <a:cubicBezTo>
                    <a:pt x="251" y="33"/>
                    <a:pt x="194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 rot="708086">
              <a:off x="7076031" y="1541648"/>
              <a:ext cx="50430" cy="25294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75" y="1"/>
                  </a:moveTo>
                  <a:cubicBezTo>
                    <a:pt x="23" y="13"/>
                    <a:pt x="0" y="82"/>
                    <a:pt x="41" y="99"/>
                  </a:cubicBezTo>
                  <a:cubicBezTo>
                    <a:pt x="97" y="118"/>
                    <a:pt x="153" y="160"/>
                    <a:pt x="218" y="160"/>
                  </a:cubicBezTo>
                  <a:cubicBezTo>
                    <a:pt x="234" y="160"/>
                    <a:pt x="250" y="157"/>
                    <a:pt x="267" y="152"/>
                  </a:cubicBezTo>
                  <a:cubicBezTo>
                    <a:pt x="290" y="140"/>
                    <a:pt x="307" y="123"/>
                    <a:pt x="313" y="99"/>
                  </a:cubicBezTo>
                  <a:cubicBezTo>
                    <a:pt x="319" y="71"/>
                    <a:pt x="307" y="47"/>
                    <a:pt x="284" y="36"/>
                  </a:cubicBezTo>
                  <a:cubicBezTo>
                    <a:pt x="214" y="1"/>
                    <a:pt x="133" y="30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 rot="708086">
              <a:off x="7705902" y="591318"/>
              <a:ext cx="38732" cy="31460"/>
            </a:xfrm>
            <a:custGeom>
              <a:avLst/>
              <a:gdLst/>
              <a:ahLst/>
              <a:cxnLst/>
              <a:rect l="l" t="t" r="r" b="b"/>
              <a:pathLst>
                <a:path w="245" h="199" extrusionOk="0">
                  <a:moveTo>
                    <a:pt x="116" y="0"/>
                  </a:moveTo>
                  <a:cubicBezTo>
                    <a:pt x="109" y="0"/>
                    <a:pt x="101" y="1"/>
                    <a:pt x="94" y="2"/>
                  </a:cubicBezTo>
                  <a:cubicBezTo>
                    <a:pt x="36" y="14"/>
                    <a:pt x="1" y="72"/>
                    <a:pt x="18" y="130"/>
                  </a:cubicBezTo>
                  <a:cubicBezTo>
                    <a:pt x="37" y="172"/>
                    <a:pt x="82" y="198"/>
                    <a:pt x="129" y="198"/>
                  </a:cubicBezTo>
                  <a:cubicBezTo>
                    <a:pt x="140" y="198"/>
                    <a:pt x="152" y="197"/>
                    <a:pt x="163" y="193"/>
                  </a:cubicBezTo>
                  <a:cubicBezTo>
                    <a:pt x="215" y="182"/>
                    <a:pt x="244" y="135"/>
                    <a:pt x="233" y="83"/>
                  </a:cubicBezTo>
                  <a:cubicBezTo>
                    <a:pt x="218" y="33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 rot="708086">
              <a:off x="7310001" y="2580602"/>
              <a:ext cx="45846" cy="31144"/>
            </a:xfrm>
            <a:custGeom>
              <a:avLst/>
              <a:gdLst/>
              <a:ahLst/>
              <a:cxnLst/>
              <a:rect l="l" t="t" r="r" b="b"/>
              <a:pathLst>
                <a:path w="290" h="197" extrusionOk="0">
                  <a:moveTo>
                    <a:pt x="88" y="1"/>
                  </a:moveTo>
                  <a:cubicBezTo>
                    <a:pt x="66" y="1"/>
                    <a:pt x="45" y="10"/>
                    <a:pt x="29" y="39"/>
                  </a:cubicBezTo>
                  <a:cubicBezTo>
                    <a:pt x="0" y="91"/>
                    <a:pt x="29" y="131"/>
                    <a:pt x="76" y="166"/>
                  </a:cubicBezTo>
                  <a:cubicBezTo>
                    <a:pt x="104" y="185"/>
                    <a:pt x="137" y="196"/>
                    <a:pt x="171" y="196"/>
                  </a:cubicBezTo>
                  <a:cubicBezTo>
                    <a:pt x="178" y="196"/>
                    <a:pt x="185" y="196"/>
                    <a:pt x="191" y="195"/>
                  </a:cubicBezTo>
                  <a:cubicBezTo>
                    <a:pt x="226" y="189"/>
                    <a:pt x="267" y="189"/>
                    <a:pt x="278" y="137"/>
                  </a:cubicBezTo>
                  <a:cubicBezTo>
                    <a:pt x="290" y="85"/>
                    <a:pt x="249" y="67"/>
                    <a:pt x="215" y="50"/>
                  </a:cubicBezTo>
                  <a:lnTo>
                    <a:pt x="145" y="15"/>
                  </a:lnTo>
                  <a:cubicBezTo>
                    <a:pt x="127" y="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 rot="708086">
              <a:off x="8397409" y="1131505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69" y="0"/>
                  </a:moveTo>
                  <a:cubicBezTo>
                    <a:pt x="163" y="0"/>
                    <a:pt x="157" y="1"/>
                    <a:pt x="151" y="3"/>
                  </a:cubicBezTo>
                  <a:cubicBezTo>
                    <a:pt x="81" y="14"/>
                    <a:pt x="0" y="113"/>
                    <a:pt x="18" y="159"/>
                  </a:cubicBezTo>
                  <a:cubicBezTo>
                    <a:pt x="27" y="196"/>
                    <a:pt x="58" y="222"/>
                    <a:pt x="94" y="222"/>
                  </a:cubicBezTo>
                  <a:cubicBezTo>
                    <a:pt x="103" y="222"/>
                    <a:pt x="113" y="221"/>
                    <a:pt x="122" y="217"/>
                  </a:cubicBezTo>
                  <a:cubicBezTo>
                    <a:pt x="191" y="200"/>
                    <a:pt x="244" y="130"/>
                    <a:pt x="238" y="61"/>
                  </a:cubicBezTo>
                  <a:cubicBezTo>
                    <a:pt x="233" y="26"/>
                    <a:pt x="203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 rot="708086">
              <a:off x="8917946" y="1557264"/>
              <a:ext cx="33199" cy="39522"/>
            </a:xfrm>
            <a:custGeom>
              <a:avLst/>
              <a:gdLst/>
              <a:ahLst/>
              <a:cxnLst/>
              <a:rect l="l" t="t" r="r" b="b"/>
              <a:pathLst>
                <a:path w="210" h="250" extrusionOk="0">
                  <a:moveTo>
                    <a:pt x="100" y="0"/>
                  </a:moveTo>
                  <a:cubicBezTo>
                    <a:pt x="96" y="0"/>
                    <a:pt x="92" y="0"/>
                    <a:pt x="88" y="1"/>
                  </a:cubicBezTo>
                  <a:cubicBezTo>
                    <a:pt x="30" y="7"/>
                    <a:pt x="1" y="65"/>
                    <a:pt x="24" y="146"/>
                  </a:cubicBezTo>
                  <a:cubicBezTo>
                    <a:pt x="41" y="198"/>
                    <a:pt x="59" y="250"/>
                    <a:pt x="128" y="250"/>
                  </a:cubicBezTo>
                  <a:cubicBezTo>
                    <a:pt x="180" y="250"/>
                    <a:pt x="209" y="169"/>
                    <a:pt x="192" y="99"/>
                  </a:cubicBezTo>
                  <a:cubicBezTo>
                    <a:pt x="181" y="35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 rot="708086">
              <a:off x="6747976" y="1024588"/>
              <a:ext cx="43158" cy="33041"/>
            </a:xfrm>
            <a:custGeom>
              <a:avLst/>
              <a:gdLst/>
              <a:ahLst/>
              <a:cxnLst/>
              <a:rect l="l" t="t" r="r" b="b"/>
              <a:pathLst>
                <a:path w="273" h="209" extrusionOk="0">
                  <a:moveTo>
                    <a:pt x="197" y="1"/>
                  </a:moveTo>
                  <a:cubicBezTo>
                    <a:pt x="183" y="1"/>
                    <a:pt x="169" y="3"/>
                    <a:pt x="157" y="5"/>
                  </a:cubicBezTo>
                  <a:cubicBezTo>
                    <a:pt x="53" y="34"/>
                    <a:pt x="0" y="86"/>
                    <a:pt x="24" y="150"/>
                  </a:cubicBezTo>
                  <a:cubicBezTo>
                    <a:pt x="33" y="186"/>
                    <a:pt x="66" y="208"/>
                    <a:pt x="102" y="208"/>
                  </a:cubicBezTo>
                  <a:cubicBezTo>
                    <a:pt x="113" y="208"/>
                    <a:pt x="123" y="206"/>
                    <a:pt x="134" y="202"/>
                  </a:cubicBezTo>
                  <a:cubicBezTo>
                    <a:pt x="197" y="191"/>
                    <a:pt x="273" y="110"/>
                    <a:pt x="255" y="52"/>
                  </a:cubicBezTo>
                  <a:cubicBezTo>
                    <a:pt x="248" y="10"/>
                    <a:pt x="2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 rot="708086">
              <a:off x="8464748" y="851689"/>
              <a:ext cx="33989" cy="39522"/>
            </a:xfrm>
            <a:custGeom>
              <a:avLst/>
              <a:gdLst/>
              <a:ahLst/>
              <a:cxnLst/>
              <a:rect l="l" t="t" r="r" b="b"/>
              <a:pathLst>
                <a:path w="215" h="250" extrusionOk="0">
                  <a:moveTo>
                    <a:pt x="110" y="0"/>
                  </a:moveTo>
                  <a:cubicBezTo>
                    <a:pt x="106" y="0"/>
                    <a:pt x="103" y="0"/>
                    <a:pt x="99" y="1"/>
                  </a:cubicBezTo>
                  <a:cubicBezTo>
                    <a:pt x="35" y="18"/>
                    <a:pt x="0" y="88"/>
                    <a:pt x="23" y="146"/>
                  </a:cubicBezTo>
                  <a:cubicBezTo>
                    <a:pt x="35" y="203"/>
                    <a:pt x="64" y="250"/>
                    <a:pt x="128" y="250"/>
                  </a:cubicBezTo>
                  <a:cubicBezTo>
                    <a:pt x="186" y="244"/>
                    <a:pt x="215" y="180"/>
                    <a:pt x="197" y="93"/>
                  </a:cubicBezTo>
                  <a:cubicBezTo>
                    <a:pt x="186" y="34"/>
                    <a:pt x="156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 rot="708086">
              <a:off x="8455430" y="2183976"/>
              <a:ext cx="35096" cy="33515"/>
            </a:xfrm>
            <a:custGeom>
              <a:avLst/>
              <a:gdLst/>
              <a:ahLst/>
              <a:cxnLst/>
              <a:rect l="l" t="t" r="r" b="b"/>
              <a:pathLst>
                <a:path w="222" h="212" extrusionOk="0">
                  <a:moveTo>
                    <a:pt x="141" y="0"/>
                  </a:moveTo>
                  <a:cubicBezTo>
                    <a:pt x="137" y="0"/>
                    <a:pt x="133" y="0"/>
                    <a:pt x="128" y="1"/>
                  </a:cubicBezTo>
                  <a:cubicBezTo>
                    <a:pt x="59" y="7"/>
                    <a:pt x="1" y="59"/>
                    <a:pt x="1" y="129"/>
                  </a:cubicBezTo>
                  <a:cubicBezTo>
                    <a:pt x="6" y="175"/>
                    <a:pt x="47" y="212"/>
                    <a:pt x="93" y="212"/>
                  </a:cubicBezTo>
                  <a:cubicBezTo>
                    <a:pt x="99" y="212"/>
                    <a:pt x="105" y="211"/>
                    <a:pt x="111" y="210"/>
                  </a:cubicBezTo>
                  <a:cubicBezTo>
                    <a:pt x="175" y="192"/>
                    <a:pt x="221" y="129"/>
                    <a:pt x="215" y="65"/>
                  </a:cubicBezTo>
                  <a:cubicBezTo>
                    <a:pt x="210" y="23"/>
                    <a:pt x="17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 rot="708086">
              <a:off x="7741366" y="880250"/>
              <a:ext cx="36835" cy="36835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89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5" y="14"/>
                    <a:pt x="1" y="101"/>
                    <a:pt x="18" y="153"/>
                  </a:cubicBezTo>
                  <a:cubicBezTo>
                    <a:pt x="28" y="200"/>
                    <a:pt x="69" y="232"/>
                    <a:pt x="115" y="232"/>
                  </a:cubicBezTo>
                  <a:cubicBezTo>
                    <a:pt x="125" y="232"/>
                    <a:pt x="135" y="231"/>
                    <a:pt x="146" y="228"/>
                  </a:cubicBezTo>
                  <a:cubicBezTo>
                    <a:pt x="198" y="216"/>
                    <a:pt x="232" y="158"/>
                    <a:pt x="215" y="101"/>
                  </a:cubicBezTo>
                  <a:cubicBezTo>
                    <a:pt x="199" y="53"/>
                    <a:pt x="13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 rot="708086">
              <a:off x="8629320" y="1220174"/>
              <a:ext cx="36835" cy="37151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71"/>
                    <a:pt x="18" y="129"/>
                  </a:cubicBezTo>
                  <a:cubicBezTo>
                    <a:pt x="29" y="190"/>
                    <a:pt x="87" y="234"/>
                    <a:pt x="151" y="234"/>
                  </a:cubicBezTo>
                  <a:cubicBezTo>
                    <a:pt x="155" y="234"/>
                    <a:pt x="159" y="234"/>
                    <a:pt x="163" y="234"/>
                  </a:cubicBezTo>
                  <a:cubicBezTo>
                    <a:pt x="233" y="216"/>
                    <a:pt x="215" y="164"/>
                    <a:pt x="210" y="118"/>
                  </a:cubicBezTo>
                  <a:cubicBezTo>
                    <a:pt x="189" y="41"/>
                    <a:pt x="159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 rot="708086">
              <a:off x="7562538" y="580505"/>
              <a:ext cx="34938" cy="46004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35" y="1"/>
                  </a:moveTo>
                  <a:cubicBezTo>
                    <a:pt x="111" y="1"/>
                    <a:pt x="87" y="21"/>
                    <a:pt x="82" y="44"/>
                  </a:cubicBezTo>
                  <a:cubicBezTo>
                    <a:pt x="76" y="97"/>
                    <a:pt x="53" y="149"/>
                    <a:pt x="24" y="189"/>
                  </a:cubicBezTo>
                  <a:cubicBezTo>
                    <a:pt x="1" y="218"/>
                    <a:pt x="12" y="253"/>
                    <a:pt x="36" y="270"/>
                  </a:cubicBezTo>
                  <a:cubicBezTo>
                    <a:pt x="52" y="283"/>
                    <a:pt x="72" y="291"/>
                    <a:pt x="89" y="291"/>
                  </a:cubicBezTo>
                  <a:cubicBezTo>
                    <a:pt x="103" y="291"/>
                    <a:pt x="115" y="286"/>
                    <a:pt x="122" y="276"/>
                  </a:cubicBezTo>
                  <a:cubicBezTo>
                    <a:pt x="163" y="212"/>
                    <a:pt x="192" y="143"/>
                    <a:pt x="221" y="79"/>
                  </a:cubicBezTo>
                  <a:cubicBezTo>
                    <a:pt x="209" y="33"/>
                    <a:pt x="192" y="4"/>
                    <a:pt x="151" y="4"/>
                  </a:cubicBezTo>
                  <a:cubicBezTo>
                    <a:pt x="146" y="2"/>
                    <a:pt x="141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 rot="708086">
              <a:off x="7925346" y="735037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180" y="1"/>
                  </a:moveTo>
                  <a:cubicBezTo>
                    <a:pt x="139" y="1"/>
                    <a:pt x="98" y="1"/>
                    <a:pt x="64" y="7"/>
                  </a:cubicBezTo>
                  <a:cubicBezTo>
                    <a:pt x="29" y="12"/>
                    <a:pt x="6" y="41"/>
                    <a:pt x="6" y="70"/>
                  </a:cubicBezTo>
                  <a:cubicBezTo>
                    <a:pt x="0" y="99"/>
                    <a:pt x="12" y="128"/>
                    <a:pt x="35" y="151"/>
                  </a:cubicBezTo>
                  <a:cubicBezTo>
                    <a:pt x="62" y="167"/>
                    <a:pt x="91" y="175"/>
                    <a:pt x="120" y="175"/>
                  </a:cubicBezTo>
                  <a:cubicBezTo>
                    <a:pt x="135" y="175"/>
                    <a:pt x="149" y="173"/>
                    <a:pt x="162" y="169"/>
                  </a:cubicBezTo>
                  <a:cubicBezTo>
                    <a:pt x="180" y="163"/>
                    <a:pt x="203" y="151"/>
                    <a:pt x="220" y="140"/>
                  </a:cubicBezTo>
                  <a:cubicBezTo>
                    <a:pt x="249" y="122"/>
                    <a:pt x="267" y="88"/>
                    <a:pt x="261" y="53"/>
                  </a:cubicBezTo>
                  <a:cubicBezTo>
                    <a:pt x="255" y="7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 rot="708086">
              <a:off x="6843159" y="911494"/>
              <a:ext cx="36835" cy="34780"/>
            </a:xfrm>
            <a:custGeom>
              <a:avLst/>
              <a:gdLst/>
              <a:ahLst/>
              <a:cxnLst/>
              <a:rect l="l" t="t" r="r" b="b"/>
              <a:pathLst>
                <a:path w="233" h="220" extrusionOk="0">
                  <a:moveTo>
                    <a:pt x="140" y="1"/>
                  </a:moveTo>
                  <a:cubicBezTo>
                    <a:pt x="134" y="1"/>
                    <a:pt x="128" y="2"/>
                    <a:pt x="122" y="3"/>
                  </a:cubicBezTo>
                  <a:cubicBezTo>
                    <a:pt x="52" y="15"/>
                    <a:pt x="0" y="72"/>
                    <a:pt x="6" y="148"/>
                  </a:cubicBezTo>
                  <a:cubicBezTo>
                    <a:pt x="11" y="188"/>
                    <a:pt x="47" y="220"/>
                    <a:pt x="90" y="220"/>
                  </a:cubicBezTo>
                  <a:cubicBezTo>
                    <a:pt x="97" y="220"/>
                    <a:pt x="104" y="219"/>
                    <a:pt x="110" y="217"/>
                  </a:cubicBezTo>
                  <a:cubicBezTo>
                    <a:pt x="180" y="211"/>
                    <a:pt x="232" y="154"/>
                    <a:pt x="226" y="84"/>
                  </a:cubicBezTo>
                  <a:cubicBezTo>
                    <a:pt x="221" y="38"/>
                    <a:pt x="184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 rot="708086">
              <a:off x="9095592" y="1275857"/>
              <a:ext cx="40471" cy="40471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06" y="1"/>
                  </a:moveTo>
                  <a:cubicBezTo>
                    <a:pt x="201" y="1"/>
                    <a:pt x="196" y="1"/>
                    <a:pt x="192" y="2"/>
                  </a:cubicBezTo>
                  <a:cubicBezTo>
                    <a:pt x="105" y="37"/>
                    <a:pt x="35" y="107"/>
                    <a:pt x="6" y="199"/>
                  </a:cubicBezTo>
                  <a:cubicBezTo>
                    <a:pt x="0" y="217"/>
                    <a:pt x="6" y="240"/>
                    <a:pt x="24" y="251"/>
                  </a:cubicBezTo>
                  <a:cubicBezTo>
                    <a:pt x="29" y="254"/>
                    <a:pt x="37" y="256"/>
                    <a:pt x="44" y="256"/>
                  </a:cubicBezTo>
                  <a:cubicBezTo>
                    <a:pt x="51" y="256"/>
                    <a:pt x="58" y="254"/>
                    <a:pt x="64" y="251"/>
                  </a:cubicBezTo>
                  <a:cubicBezTo>
                    <a:pt x="134" y="205"/>
                    <a:pt x="197" y="141"/>
                    <a:pt x="244" y="78"/>
                  </a:cubicBezTo>
                  <a:cubicBezTo>
                    <a:pt x="250" y="60"/>
                    <a:pt x="255" y="49"/>
                    <a:pt x="255" y="37"/>
                  </a:cubicBezTo>
                  <a:cubicBezTo>
                    <a:pt x="246" y="13"/>
                    <a:pt x="228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 rot="708086">
              <a:off x="9154201" y="2659307"/>
              <a:ext cx="42368" cy="25611"/>
            </a:xfrm>
            <a:custGeom>
              <a:avLst/>
              <a:gdLst/>
              <a:ahLst/>
              <a:cxnLst/>
              <a:rect l="l" t="t" r="r" b="b"/>
              <a:pathLst>
                <a:path w="268" h="162" extrusionOk="0">
                  <a:moveTo>
                    <a:pt x="117" y="1"/>
                  </a:moveTo>
                  <a:cubicBezTo>
                    <a:pt x="105" y="1"/>
                    <a:pt x="94" y="2"/>
                    <a:pt x="82" y="5"/>
                  </a:cubicBezTo>
                  <a:cubicBezTo>
                    <a:pt x="36" y="5"/>
                    <a:pt x="1" y="29"/>
                    <a:pt x="1" y="75"/>
                  </a:cubicBezTo>
                  <a:cubicBezTo>
                    <a:pt x="1" y="121"/>
                    <a:pt x="36" y="156"/>
                    <a:pt x="76" y="156"/>
                  </a:cubicBezTo>
                  <a:cubicBezTo>
                    <a:pt x="105" y="162"/>
                    <a:pt x="134" y="162"/>
                    <a:pt x="163" y="162"/>
                  </a:cubicBezTo>
                  <a:cubicBezTo>
                    <a:pt x="210" y="139"/>
                    <a:pt x="267" y="121"/>
                    <a:pt x="262" y="63"/>
                  </a:cubicBezTo>
                  <a:cubicBezTo>
                    <a:pt x="250" y="5"/>
                    <a:pt x="198" y="11"/>
                    <a:pt x="152" y="5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 rot="708086">
              <a:off x="7908470" y="352263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28" y="1"/>
                  </a:moveTo>
                  <a:cubicBezTo>
                    <a:pt x="116" y="1"/>
                    <a:pt x="103" y="4"/>
                    <a:pt x="93" y="11"/>
                  </a:cubicBezTo>
                  <a:cubicBezTo>
                    <a:pt x="35" y="52"/>
                    <a:pt x="0" y="121"/>
                    <a:pt x="12" y="191"/>
                  </a:cubicBezTo>
                  <a:cubicBezTo>
                    <a:pt x="17" y="228"/>
                    <a:pt x="46" y="255"/>
                    <a:pt x="82" y="255"/>
                  </a:cubicBezTo>
                  <a:cubicBezTo>
                    <a:pt x="86" y="255"/>
                    <a:pt x="89" y="255"/>
                    <a:pt x="93" y="254"/>
                  </a:cubicBezTo>
                  <a:cubicBezTo>
                    <a:pt x="157" y="243"/>
                    <a:pt x="226" y="98"/>
                    <a:pt x="197" y="46"/>
                  </a:cubicBezTo>
                  <a:cubicBezTo>
                    <a:pt x="185" y="18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 rot="708086">
              <a:off x="8744006" y="2358294"/>
              <a:ext cx="46794" cy="31460"/>
            </a:xfrm>
            <a:custGeom>
              <a:avLst/>
              <a:gdLst/>
              <a:ahLst/>
              <a:cxnLst/>
              <a:rect l="l" t="t" r="r" b="b"/>
              <a:pathLst>
                <a:path w="296" h="199" extrusionOk="0">
                  <a:moveTo>
                    <a:pt x="76" y="0"/>
                  </a:moveTo>
                  <a:cubicBezTo>
                    <a:pt x="18" y="12"/>
                    <a:pt x="1" y="81"/>
                    <a:pt x="47" y="122"/>
                  </a:cubicBezTo>
                  <a:cubicBezTo>
                    <a:pt x="99" y="151"/>
                    <a:pt x="157" y="180"/>
                    <a:pt x="221" y="197"/>
                  </a:cubicBezTo>
                  <a:cubicBezTo>
                    <a:pt x="225" y="198"/>
                    <a:pt x="230" y="199"/>
                    <a:pt x="234" y="199"/>
                  </a:cubicBezTo>
                  <a:cubicBezTo>
                    <a:pt x="268" y="199"/>
                    <a:pt x="295" y="158"/>
                    <a:pt x="285" y="122"/>
                  </a:cubicBezTo>
                  <a:cubicBezTo>
                    <a:pt x="233" y="52"/>
                    <a:pt x="157" y="12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 rot="708086">
              <a:off x="7239614" y="1303759"/>
              <a:ext cx="43158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2" y="1"/>
                  </a:moveTo>
                  <a:cubicBezTo>
                    <a:pt x="188" y="1"/>
                    <a:pt x="184" y="1"/>
                    <a:pt x="180" y="2"/>
                  </a:cubicBezTo>
                  <a:cubicBezTo>
                    <a:pt x="162" y="2"/>
                    <a:pt x="139" y="7"/>
                    <a:pt x="122" y="7"/>
                  </a:cubicBezTo>
                  <a:cubicBezTo>
                    <a:pt x="75" y="36"/>
                    <a:pt x="0" y="19"/>
                    <a:pt x="0" y="100"/>
                  </a:cubicBezTo>
                  <a:cubicBezTo>
                    <a:pt x="0" y="139"/>
                    <a:pt x="55" y="166"/>
                    <a:pt x="117" y="166"/>
                  </a:cubicBezTo>
                  <a:cubicBezTo>
                    <a:pt x="128" y="166"/>
                    <a:pt x="140" y="165"/>
                    <a:pt x="151" y="164"/>
                  </a:cubicBezTo>
                  <a:cubicBezTo>
                    <a:pt x="174" y="164"/>
                    <a:pt x="191" y="158"/>
                    <a:pt x="209" y="152"/>
                  </a:cubicBezTo>
                  <a:cubicBezTo>
                    <a:pt x="249" y="141"/>
                    <a:pt x="272" y="94"/>
                    <a:pt x="261" y="54"/>
                  </a:cubicBezTo>
                  <a:cubicBezTo>
                    <a:pt x="256" y="22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 rot="708086">
              <a:off x="7853872" y="2113588"/>
              <a:ext cx="35096" cy="39364"/>
            </a:xfrm>
            <a:custGeom>
              <a:avLst/>
              <a:gdLst/>
              <a:ahLst/>
              <a:cxnLst/>
              <a:rect l="l" t="t" r="r" b="b"/>
              <a:pathLst>
                <a:path w="222" h="249" extrusionOk="0">
                  <a:moveTo>
                    <a:pt x="132" y="0"/>
                  </a:moveTo>
                  <a:cubicBezTo>
                    <a:pt x="129" y="0"/>
                    <a:pt x="126" y="0"/>
                    <a:pt x="123" y="1"/>
                  </a:cubicBezTo>
                  <a:cubicBezTo>
                    <a:pt x="70" y="7"/>
                    <a:pt x="1" y="111"/>
                    <a:pt x="18" y="180"/>
                  </a:cubicBezTo>
                  <a:cubicBezTo>
                    <a:pt x="18" y="219"/>
                    <a:pt x="53" y="249"/>
                    <a:pt x="92" y="249"/>
                  </a:cubicBezTo>
                  <a:cubicBezTo>
                    <a:pt x="100" y="249"/>
                    <a:pt x="108" y="247"/>
                    <a:pt x="117" y="244"/>
                  </a:cubicBezTo>
                  <a:cubicBezTo>
                    <a:pt x="186" y="209"/>
                    <a:pt x="221" y="134"/>
                    <a:pt x="198" y="59"/>
                  </a:cubicBezTo>
                  <a:cubicBezTo>
                    <a:pt x="198" y="27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 rot="708086">
              <a:off x="9499050" y="1616310"/>
              <a:ext cx="43000" cy="32092"/>
            </a:xfrm>
            <a:custGeom>
              <a:avLst/>
              <a:gdLst/>
              <a:ahLst/>
              <a:cxnLst/>
              <a:rect l="l" t="t" r="r" b="b"/>
              <a:pathLst>
                <a:path w="272" h="203" extrusionOk="0">
                  <a:moveTo>
                    <a:pt x="58" y="0"/>
                  </a:moveTo>
                  <a:cubicBezTo>
                    <a:pt x="26" y="0"/>
                    <a:pt x="1" y="29"/>
                    <a:pt x="10" y="63"/>
                  </a:cubicBezTo>
                  <a:cubicBezTo>
                    <a:pt x="21" y="117"/>
                    <a:pt x="125" y="203"/>
                    <a:pt x="180" y="203"/>
                  </a:cubicBezTo>
                  <a:cubicBezTo>
                    <a:pt x="184" y="203"/>
                    <a:pt x="187" y="202"/>
                    <a:pt x="190" y="202"/>
                  </a:cubicBezTo>
                  <a:cubicBezTo>
                    <a:pt x="271" y="184"/>
                    <a:pt x="260" y="120"/>
                    <a:pt x="254" y="57"/>
                  </a:cubicBezTo>
                  <a:lnTo>
                    <a:pt x="254" y="57"/>
                  </a:lnTo>
                  <a:lnTo>
                    <a:pt x="254" y="63"/>
                  </a:lnTo>
                  <a:cubicBezTo>
                    <a:pt x="196" y="45"/>
                    <a:pt x="138" y="28"/>
                    <a:pt x="80" y="5"/>
                  </a:cubicBezTo>
                  <a:cubicBezTo>
                    <a:pt x="73" y="1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 rot="708086">
              <a:off x="8286395" y="2160712"/>
              <a:ext cx="37625" cy="33357"/>
            </a:xfrm>
            <a:custGeom>
              <a:avLst/>
              <a:gdLst/>
              <a:ahLst/>
              <a:cxnLst/>
              <a:rect l="l" t="t" r="r" b="b"/>
              <a:pathLst>
                <a:path w="238" h="211" extrusionOk="0">
                  <a:moveTo>
                    <a:pt x="79" y="1"/>
                  </a:moveTo>
                  <a:cubicBezTo>
                    <a:pt x="73" y="1"/>
                    <a:pt x="68" y="2"/>
                    <a:pt x="64" y="3"/>
                  </a:cubicBezTo>
                  <a:cubicBezTo>
                    <a:pt x="24" y="21"/>
                    <a:pt x="0" y="67"/>
                    <a:pt x="18" y="113"/>
                  </a:cubicBezTo>
                  <a:cubicBezTo>
                    <a:pt x="32" y="172"/>
                    <a:pt x="88" y="210"/>
                    <a:pt x="147" y="210"/>
                  </a:cubicBezTo>
                  <a:cubicBezTo>
                    <a:pt x="158" y="210"/>
                    <a:pt x="169" y="209"/>
                    <a:pt x="180" y="206"/>
                  </a:cubicBezTo>
                  <a:cubicBezTo>
                    <a:pt x="221" y="195"/>
                    <a:pt x="238" y="148"/>
                    <a:pt x="226" y="113"/>
                  </a:cubicBezTo>
                  <a:cubicBezTo>
                    <a:pt x="211" y="62"/>
                    <a:pt x="126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 rot="708086">
              <a:off x="9838893" y="1497075"/>
              <a:ext cx="36835" cy="33041"/>
            </a:xfrm>
            <a:custGeom>
              <a:avLst/>
              <a:gdLst/>
              <a:ahLst/>
              <a:cxnLst/>
              <a:rect l="l" t="t" r="r" b="b"/>
              <a:pathLst>
                <a:path w="233" h="209" extrusionOk="0">
                  <a:moveTo>
                    <a:pt x="106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8"/>
                    <a:pt x="0" y="55"/>
                    <a:pt x="12" y="107"/>
                  </a:cubicBezTo>
                  <a:cubicBezTo>
                    <a:pt x="17" y="166"/>
                    <a:pt x="69" y="209"/>
                    <a:pt x="123" y="209"/>
                  </a:cubicBezTo>
                  <a:cubicBezTo>
                    <a:pt x="133" y="209"/>
                    <a:pt x="142" y="208"/>
                    <a:pt x="151" y="205"/>
                  </a:cubicBezTo>
                  <a:cubicBezTo>
                    <a:pt x="203" y="194"/>
                    <a:pt x="232" y="171"/>
                    <a:pt x="226" y="113"/>
                  </a:cubicBezTo>
                  <a:cubicBezTo>
                    <a:pt x="216" y="50"/>
                    <a:pt x="16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 rot="708086">
              <a:off x="8164084" y="2504743"/>
              <a:ext cx="36835" cy="32092"/>
            </a:xfrm>
            <a:custGeom>
              <a:avLst/>
              <a:gdLst/>
              <a:ahLst/>
              <a:cxnLst/>
              <a:rect l="l" t="t" r="r" b="b"/>
              <a:pathLst>
                <a:path w="233" h="203" extrusionOk="0">
                  <a:moveTo>
                    <a:pt x="120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14"/>
                    <a:pt x="1" y="67"/>
                    <a:pt x="12" y="124"/>
                  </a:cubicBezTo>
                  <a:cubicBezTo>
                    <a:pt x="27" y="174"/>
                    <a:pt x="67" y="202"/>
                    <a:pt x="115" y="202"/>
                  </a:cubicBezTo>
                  <a:cubicBezTo>
                    <a:pt x="123" y="202"/>
                    <a:pt x="131" y="201"/>
                    <a:pt x="140" y="200"/>
                  </a:cubicBezTo>
                  <a:cubicBezTo>
                    <a:pt x="192" y="188"/>
                    <a:pt x="232" y="136"/>
                    <a:pt x="226" y="78"/>
                  </a:cubicBezTo>
                  <a:cubicBezTo>
                    <a:pt x="211" y="33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 rot="708086">
              <a:off x="8205884" y="1209995"/>
              <a:ext cx="35096" cy="35412"/>
            </a:xfrm>
            <a:custGeom>
              <a:avLst/>
              <a:gdLst/>
              <a:ahLst/>
              <a:cxnLst/>
              <a:rect l="l" t="t" r="r" b="b"/>
              <a:pathLst>
                <a:path w="222" h="224" extrusionOk="0">
                  <a:moveTo>
                    <a:pt x="104" y="1"/>
                  </a:moveTo>
                  <a:cubicBezTo>
                    <a:pt x="99" y="1"/>
                    <a:pt x="93" y="1"/>
                    <a:pt x="88" y="3"/>
                  </a:cubicBezTo>
                  <a:cubicBezTo>
                    <a:pt x="36" y="20"/>
                    <a:pt x="1" y="78"/>
                    <a:pt x="13" y="130"/>
                  </a:cubicBezTo>
                  <a:cubicBezTo>
                    <a:pt x="23" y="184"/>
                    <a:pt x="70" y="223"/>
                    <a:pt x="123" y="223"/>
                  </a:cubicBezTo>
                  <a:cubicBezTo>
                    <a:pt x="127" y="223"/>
                    <a:pt x="130" y="223"/>
                    <a:pt x="134" y="223"/>
                  </a:cubicBezTo>
                  <a:cubicBezTo>
                    <a:pt x="186" y="217"/>
                    <a:pt x="221" y="165"/>
                    <a:pt x="204" y="113"/>
                  </a:cubicBezTo>
                  <a:cubicBezTo>
                    <a:pt x="193" y="45"/>
                    <a:pt x="15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 rot="708086">
              <a:off x="9570683" y="1531978"/>
              <a:ext cx="38732" cy="30986"/>
            </a:xfrm>
            <a:custGeom>
              <a:avLst/>
              <a:gdLst/>
              <a:ahLst/>
              <a:cxnLst/>
              <a:rect l="l" t="t" r="r" b="b"/>
              <a:pathLst>
                <a:path w="245" h="196" extrusionOk="0">
                  <a:moveTo>
                    <a:pt x="98" y="1"/>
                  </a:moveTo>
                  <a:cubicBezTo>
                    <a:pt x="91" y="1"/>
                    <a:pt x="83" y="1"/>
                    <a:pt x="76" y="3"/>
                  </a:cubicBezTo>
                  <a:cubicBezTo>
                    <a:pt x="24" y="14"/>
                    <a:pt x="1" y="60"/>
                    <a:pt x="12" y="107"/>
                  </a:cubicBezTo>
                  <a:cubicBezTo>
                    <a:pt x="38" y="162"/>
                    <a:pt x="89" y="196"/>
                    <a:pt x="148" y="196"/>
                  </a:cubicBezTo>
                  <a:cubicBezTo>
                    <a:pt x="157" y="196"/>
                    <a:pt x="166" y="195"/>
                    <a:pt x="175" y="194"/>
                  </a:cubicBezTo>
                  <a:cubicBezTo>
                    <a:pt x="215" y="188"/>
                    <a:pt x="244" y="147"/>
                    <a:pt x="233" y="107"/>
                  </a:cubicBezTo>
                  <a:cubicBezTo>
                    <a:pt x="217" y="44"/>
                    <a:pt x="160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 rot="708086">
              <a:off x="9547403" y="2221051"/>
              <a:ext cx="46794" cy="23555"/>
            </a:xfrm>
            <a:custGeom>
              <a:avLst/>
              <a:gdLst/>
              <a:ahLst/>
              <a:cxnLst/>
              <a:rect l="l" t="t" r="r" b="b"/>
              <a:pathLst>
                <a:path w="296" h="149" extrusionOk="0">
                  <a:moveTo>
                    <a:pt x="73" y="1"/>
                  </a:moveTo>
                  <a:cubicBezTo>
                    <a:pt x="36" y="1"/>
                    <a:pt x="6" y="28"/>
                    <a:pt x="6" y="67"/>
                  </a:cubicBezTo>
                  <a:cubicBezTo>
                    <a:pt x="0" y="114"/>
                    <a:pt x="35" y="142"/>
                    <a:pt x="76" y="148"/>
                  </a:cubicBezTo>
                  <a:lnTo>
                    <a:pt x="168" y="148"/>
                  </a:lnTo>
                  <a:cubicBezTo>
                    <a:pt x="209" y="137"/>
                    <a:pt x="226" y="137"/>
                    <a:pt x="238" y="137"/>
                  </a:cubicBezTo>
                  <a:cubicBezTo>
                    <a:pt x="267" y="131"/>
                    <a:pt x="296" y="114"/>
                    <a:pt x="296" y="79"/>
                  </a:cubicBezTo>
                  <a:cubicBezTo>
                    <a:pt x="290" y="50"/>
                    <a:pt x="267" y="21"/>
                    <a:pt x="238" y="21"/>
                  </a:cubicBezTo>
                  <a:cubicBezTo>
                    <a:pt x="186" y="9"/>
                    <a:pt x="140" y="3"/>
                    <a:pt x="93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 rot="708086">
              <a:off x="7971090" y="1979407"/>
              <a:ext cx="33041" cy="37309"/>
            </a:xfrm>
            <a:custGeom>
              <a:avLst/>
              <a:gdLst/>
              <a:ahLst/>
              <a:cxnLst/>
              <a:rect l="l" t="t" r="r" b="b"/>
              <a:pathLst>
                <a:path w="209" h="236" extrusionOk="0">
                  <a:moveTo>
                    <a:pt x="132" y="0"/>
                  </a:moveTo>
                  <a:cubicBezTo>
                    <a:pt x="127" y="0"/>
                    <a:pt x="121" y="1"/>
                    <a:pt x="116" y="3"/>
                  </a:cubicBezTo>
                  <a:cubicBezTo>
                    <a:pt x="47" y="26"/>
                    <a:pt x="0" y="95"/>
                    <a:pt x="12" y="171"/>
                  </a:cubicBezTo>
                  <a:cubicBezTo>
                    <a:pt x="17" y="208"/>
                    <a:pt x="42" y="235"/>
                    <a:pt x="81" y="235"/>
                  </a:cubicBezTo>
                  <a:cubicBezTo>
                    <a:pt x="85" y="235"/>
                    <a:pt x="89" y="235"/>
                    <a:pt x="93" y="235"/>
                  </a:cubicBezTo>
                  <a:cubicBezTo>
                    <a:pt x="162" y="206"/>
                    <a:pt x="209" y="136"/>
                    <a:pt x="203" y="61"/>
                  </a:cubicBezTo>
                  <a:cubicBezTo>
                    <a:pt x="198" y="26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 rot="708086">
              <a:off x="8722144" y="1404722"/>
              <a:ext cx="39522" cy="35096"/>
            </a:xfrm>
            <a:custGeom>
              <a:avLst/>
              <a:gdLst/>
              <a:ahLst/>
              <a:cxnLst/>
              <a:rect l="l" t="t" r="r" b="b"/>
              <a:pathLst>
                <a:path w="250" h="222" extrusionOk="0">
                  <a:moveTo>
                    <a:pt x="87" y="1"/>
                  </a:moveTo>
                  <a:cubicBezTo>
                    <a:pt x="35" y="1"/>
                    <a:pt x="0" y="47"/>
                    <a:pt x="12" y="93"/>
                  </a:cubicBezTo>
                  <a:cubicBezTo>
                    <a:pt x="23" y="170"/>
                    <a:pt x="86" y="221"/>
                    <a:pt x="157" y="221"/>
                  </a:cubicBezTo>
                  <a:cubicBezTo>
                    <a:pt x="160" y="221"/>
                    <a:pt x="164" y="221"/>
                    <a:pt x="168" y="221"/>
                  </a:cubicBezTo>
                  <a:cubicBezTo>
                    <a:pt x="214" y="209"/>
                    <a:pt x="249" y="169"/>
                    <a:pt x="243" y="122"/>
                  </a:cubicBezTo>
                  <a:cubicBezTo>
                    <a:pt x="214" y="59"/>
                    <a:pt x="156" y="12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 rot="708086">
              <a:off x="9619273" y="2205746"/>
              <a:ext cx="40471" cy="28772"/>
            </a:xfrm>
            <a:custGeom>
              <a:avLst/>
              <a:gdLst/>
              <a:ahLst/>
              <a:cxnLst/>
              <a:rect l="l" t="t" r="r" b="b"/>
              <a:pathLst>
                <a:path w="256" h="182" extrusionOk="0">
                  <a:moveTo>
                    <a:pt x="101" y="0"/>
                  </a:moveTo>
                  <a:cubicBezTo>
                    <a:pt x="94" y="0"/>
                    <a:pt x="87" y="1"/>
                    <a:pt x="81" y="2"/>
                  </a:cubicBezTo>
                  <a:cubicBezTo>
                    <a:pt x="29" y="8"/>
                    <a:pt x="0" y="60"/>
                    <a:pt x="18" y="106"/>
                  </a:cubicBezTo>
                  <a:cubicBezTo>
                    <a:pt x="27" y="156"/>
                    <a:pt x="54" y="181"/>
                    <a:pt x="110" y="181"/>
                  </a:cubicBezTo>
                  <a:cubicBezTo>
                    <a:pt x="125" y="181"/>
                    <a:pt x="143" y="180"/>
                    <a:pt x="162" y="176"/>
                  </a:cubicBezTo>
                  <a:cubicBezTo>
                    <a:pt x="203" y="170"/>
                    <a:pt x="255" y="153"/>
                    <a:pt x="249" y="95"/>
                  </a:cubicBezTo>
                  <a:cubicBezTo>
                    <a:pt x="249" y="48"/>
                    <a:pt x="16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 rot="708086">
              <a:off x="8842302" y="640923"/>
              <a:ext cx="36835" cy="35096"/>
            </a:xfrm>
            <a:custGeom>
              <a:avLst/>
              <a:gdLst/>
              <a:ahLst/>
              <a:cxnLst/>
              <a:rect l="l" t="t" r="r" b="b"/>
              <a:pathLst>
                <a:path w="233" h="222" extrusionOk="0">
                  <a:moveTo>
                    <a:pt x="100" y="0"/>
                  </a:moveTo>
                  <a:cubicBezTo>
                    <a:pt x="92" y="0"/>
                    <a:pt x="84" y="2"/>
                    <a:pt x="76" y="6"/>
                  </a:cubicBezTo>
                  <a:cubicBezTo>
                    <a:pt x="30" y="23"/>
                    <a:pt x="1" y="81"/>
                    <a:pt x="24" y="127"/>
                  </a:cubicBezTo>
                  <a:cubicBezTo>
                    <a:pt x="34" y="184"/>
                    <a:pt x="81" y="222"/>
                    <a:pt x="135" y="222"/>
                  </a:cubicBezTo>
                  <a:cubicBezTo>
                    <a:pt x="143" y="222"/>
                    <a:pt x="150" y="221"/>
                    <a:pt x="157" y="220"/>
                  </a:cubicBezTo>
                  <a:cubicBezTo>
                    <a:pt x="203" y="214"/>
                    <a:pt x="232" y="162"/>
                    <a:pt x="209" y="116"/>
                  </a:cubicBezTo>
                  <a:cubicBezTo>
                    <a:pt x="195" y="52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 rot="708086">
              <a:off x="9347719" y="1708991"/>
              <a:ext cx="39522" cy="30353"/>
            </a:xfrm>
            <a:custGeom>
              <a:avLst/>
              <a:gdLst/>
              <a:ahLst/>
              <a:cxnLst/>
              <a:rect l="l" t="t" r="r" b="b"/>
              <a:pathLst>
                <a:path w="250" h="192" extrusionOk="0">
                  <a:moveTo>
                    <a:pt x="104" y="1"/>
                  </a:moveTo>
                  <a:cubicBezTo>
                    <a:pt x="94" y="1"/>
                    <a:pt x="85" y="1"/>
                    <a:pt x="75" y="3"/>
                  </a:cubicBezTo>
                  <a:cubicBezTo>
                    <a:pt x="23" y="21"/>
                    <a:pt x="0" y="78"/>
                    <a:pt x="29" y="125"/>
                  </a:cubicBezTo>
                  <a:cubicBezTo>
                    <a:pt x="42" y="168"/>
                    <a:pt x="80" y="192"/>
                    <a:pt x="120" y="192"/>
                  </a:cubicBezTo>
                  <a:cubicBezTo>
                    <a:pt x="135" y="192"/>
                    <a:pt x="149" y="189"/>
                    <a:pt x="162" y="183"/>
                  </a:cubicBezTo>
                  <a:cubicBezTo>
                    <a:pt x="214" y="177"/>
                    <a:pt x="249" y="125"/>
                    <a:pt x="243" y="73"/>
                  </a:cubicBezTo>
                  <a:cubicBezTo>
                    <a:pt x="214" y="28"/>
                    <a:pt x="15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 rot="708086">
              <a:off x="9182871" y="1713329"/>
              <a:ext cx="29563" cy="38732"/>
            </a:xfrm>
            <a:custGeom>
              <a:avLst/>
              <a:gdLst/>
              <a:ahLst/>
              <a:cxnLst/>
              <a:rect l="l" t="t" r="r" b="b"/>
              <a:pathLst>
                <a:path w="187" h="245" extrusionOk="0">
                  <a:moveTo>
                    <a:pt x="88" y="0"/>
                  </a:moveTo>
                  <a:cubicBezTo>
                    <a:pt x="36" y="0"/>
                    <a:pt x="1" y="41"/>
                    <a:pt x="13" y="122"/>
                  </a:cubicBezTo>
                  <a:cubicBezTo>
                    <a:pt x="24" y="194"/>
                    <a:pt x="66" y="244"/>
                    <a:pt x="110" y="244"/>
                  </a:cubicBezTo>
                  <a:cubicBezTo>
                    <a:pt x="112" y="244"/>
                    <a:pt x="114" y="244"/>
                    <a:pt x="117" y="244"/>
                  </a:cubicBezTo>
                  <a:cubicBezTo>
                    <a:pt x="163" y="238"/>
                    <a:pt x="186" y="174"/>
                    <a:pt x="175" y="93"/>
                  </a:cubicBezTo>
                  <a:cubicBezTo>
                    <a:pt x="169" y="41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 rot="708086">
              <a:off x="8646033" y="1611824"/>
              <a:ext cx="27508" cy="43633"/>
            </a:xfrm>
            <a:custGeom>
              <a:avLst/>
              <a:gdLst/>
              <a:ahLst/>
              <a:cxnLst/>
              <a:rect l="l" t="t" r="r" b="b"/>
              <a:pathLst>
                <a:path w="174" h="276" extrusionOk="0">
                  <a:moveTo>
                    <a:pt x="89" y="1"/>
                  </a:moveTo>
                  <a:cubicBezTo>
                    <a:pt x="81" y="1"/>
                    <a:pt x="72" y="4"/>
                    <a:pt x="64" y="9"/>
                  </a:cubicBezTo>
                  <a:cubicBezTo>
                    <a:pt x="0" y="55"/>
                    <a:pt x="12" y="119"/>
                    <a:pt x="17" y="183"/>
                  </a:cubicBezTo>
                  <a:cubicBezTo>
                    <a:pt x="29" y="229"/>
                    <a:pt x="46" y="275"/>
                    <a:pt x="99" y="275"/>
                  </a:cubicBezTo>
                  <a:cubicBezTo>
                    <a:pt x="145" y="269"/>
                    <a:pt x="156" y="223"/>
                    <a:pt x="156" y="183"/>
                  </a:cubicBezTo>
                  <a:cubicBezTo>
                    <a:pt x="174" y="125"/>
                    <a:pt x="156" y="61"/>
                    <a:pt x="116" y="15"/>
                  </a:cubicBezTo>
                  <a:cubicBezTo>
                    <a:pt x="110" y="5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 rot="708086">
              <a:off x="8920556" y="618634"/>
              <a:ext cx="38574" cy="29563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18" y="0"/>
                  </a:moveTo>
                  <a:cubicBezTo>
                    <a:pt x="110" y="0"/>
                    <a:pt x="102" y="1"/>
                    <a:pt x="93" y="2"/>
                  </a:cubicBezTo>
                  <a:cubicBezTo>
                    <a:pt x="41" y="2"/>
                    <a:pt x="1" y="54"/>
                    <a:pt x="12" y="107"/>
                  </a:cubicBezTo>
                  <a:cubicBezTo>
                    <a:pt x="21" y="155"/>
                    <a:pt x="63" y="186"/>
                    <a:pt x="108" y="186"/>
                  </a:cubicBezTo>
                  <a:cubicBezTo>
                    <a:pt x="122" y="186"/>
                    <a:pt x="137" y="183"/>
                    <a:pt x="151" y="176"/>
                  </a:cubicBezTo>
                  <a:cubicBezTo>
                    <a:pt x="203" y="164"/>
                    <a:pt x="244" y="141"/>
                    <a:pt x="238" y="83"/>
                  </a:cubicBezTo>
                  <a:cubicBezTo>
                    <a:pt x="218" y="33"/>
                    <a:pt x="17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 rot="708086">
              <a:off x="7959002" y="1226827"/>
              <a:ext cx="35886" cy="36835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18" y="31"/>
                    <a:pt x="1" y="95"/>
                    <a:pt x="24" y="147"/>
                  </a:cubicBezTo>
                  <a:cubicBezTo>
                    <a:pt x="34" y="196"/>
                    <a:pt x="76" y="233"/>
                    <a:pt x="124" y="233"/>
                  </a:cubicBezTo>
                  <a:cubicBezTo>
                    <a:pt x="133" y="233"/>
                    <a:pt x="142" y="231"/>
                    <a:pt x="151" y="228"/>
                  </a:cubicBezTo>
                  <a:cubicBezTo>
                    <a:pt x="203" y="211"/>
                    <a:pt x="227" y="153"/>
                    <a:pt x="198" y="107"/>
                  </a:cubicBezTo>
                  <a:cubicBezTo>
                    <a:pt x="177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 rot="708086">
              <a:off x="9835835" y="205758"/>
              <a:ext cx="32250" cy="38100"/>
            </a:xfrm>
            <a:custGeom>
              <a:avLst/>
              <a:gdLst/>
              <a:ahLst/>
              <a:cxnLst/>
              <a:rect l="l" t="t" r="r" b="b"/>
              <a:pathLst>
                <a:path w="204" h="241" extrusionOk="0">
                  <a:moveTo>
                    <a:pt x="114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20"/>
                    <a:pt x="0" y="84"/>
                    <a:pt x="24" y="147"/>
                  </a:cubicBezTo>
                  <a:cubicBezTo>
                    <a:pt x="29" y="199"/>
                    <a:pt x="64" y="240"/>
                    <a:pt x="116" y="240"/>
                  </a:cubicBezTo>
                  <a:cubicBezTo>
                    <a:pt x="174" y="240"/>
                    <a:pt x="203" y="176"/>
                    <a:pt x="192" y="95"/>
                  </a:cubicBezTo>
                  <a:cubicBezTo>
                    <a:pt x="181" y="39"/>
                    <a:pt x="153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 rot="708086">
              <a:off x="8033322" y="2132815"/>
              <a:ext cx="30353" cy="38890"/>
            </a:xfrm>
            <a:custGeom>
              <a:avLst/>
              <a:gdLst/>
              <a:ahLst/>
              <a:cxnLst/>
              <a:rect l="l" t="t" r="r" b="b"/>
              <a:pathLst>
                <a:path w="192" h="246" extrusionOk="0">
                  <a:moveTo>
                    <a:pt x="87" y="1"/>
                  </a:moveTo>
                  <a:cubicBezTo>
                    <a:pt x="35" y="7"/>
                    <a:pt x="0" y="70"/>
                    <a:pt x="12" y="140"/>
                  </a:cubicBezTo>
                  <a:cubicBezTo>
                    <a:pt x="17" y="202"/>
                    <a:pt x="55" y="246"/>
                    <a:pt x="100" y="246"/>
                  </a:cubicBezTo>
                  <a:cubicBezTo>
                    <a:pt x="106" y="246"/>
                    <a:pt x="111" y="245"/>
                    <a:pt x="116" y="244"/>
                  </a:cubicBezTo>
                  <a:cubicBezTo>
                    <a:pt x="168" y="238"/>
                    <a:pt x="192" y="186"/>
                    <a:pt x="180" y="105"/>
                  </a:cubicBezTo>
                  <a:cubicBezTo>
                    <a:pt x="180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 rot="708086">
              <a:off x="7525578" y="1263161"/>
              <a:ext cx="42368" cy="29247"/>
            </a:xfrm>
            <a:custGeom>
              <a:avLst/>
              <a:gdLst/>
              <a:ahLst/>
              <a:cxnLst/>
              <a:rect l="l" t="t" r="r" b="b"/>
              <a:pathLst>
                <a:path w="268" h="185" extrusionOk="0">
                  <a:moveTo>
                    <a:pt x="109" y="0"/>
                  </a:moveTo>
                  <a:cubicBezTo>
                    <a:pt x="100" y="0"/>
                    <a:pt x="91" y="1"/>
                    <a:pt x="82" y="3"/>
                  </a:cubicBezTo>
                  <a:cubicBezTo>
                    <a:pt x="30" y="14"/>
                    <a:pt x="1" y="43"/>
                    <a:pt x="18" y="101"/>
                  </a:cubicBezTo>
                  <a:cubicBezTo>
                    <a:pt x="48" y="152"/>
                    <a:pt x="110" y="184"/>
                    <a:pt x="171" y="184"/>
                  </a:cubicBezTo>
                  <a:cubicBezTo>
                    <a:pt x="180" y="184"/>
                    <a:pt x="189" y="184"/>
                    <a:pt x="198" y="182"/>
                  </a:cubicBezTo>
                  <a:cubicBezTo>
                    <a:pt x="238" y="176"/>
                    <a:pt x="267" y="136"/>
                    <a:pt x="256" y="95"/>
                  </a:cubicBezTo>
                  <a:cubicBezTo>
                    <a:pt x="230" y="35"/>
                    <a:pt x="170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 rot="708086">
              <a:off x="7807892" y="2360793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0"/>
                  </a:moveTo>
                  <a:cubicBezTo>
                    <a:pt x="85" y="0"/>
                    <a:pt x="66" y="9"/>
                    <a:pt x="58" y="28"/>
                  </a:cubicBezTo>
                  <a:cubicBezTo>
                    <a:pt x="18" y="98"/>
                    <a:pt x="0" y="173"/>
                    <a:pt x="12" y="254"/>
                  </a:cubicBezTo>
                  <a:cubicBezTo>
                    <a:pt x="18" y="283"/>
                    <a:pt x="41" y="300"/>
                    <a:pt x="70" y="300"/>
                  </a:cubicBezTo>
                  <a:cubicBezTo>
                    <a:pt x="76" y="295"/>
                    <a:pt x="87" y="289"/>
                    <a:pt x="93" y="283"/>
                  </a:cubicBezTo>
                  <a:cubicBezTo>
                    <a:pt x="145" y="213"/>
                    <a:pt x="168" y="121"/>
                    <a:pt x="151" y="34"/>
                  </a:cubicBezTo>
                  <a:cubicBezTo>
                    <a:pt x="145" y="12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 rot="708086">
              <a:off x="7279084" y="1333566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0" y="6"/>
                    <a:pt x="1" y="64"/>
                    <a:pt x="12" y="128"/>
                  </a:cubicBezTo>
                  <a:cubicBezTo>
                    <a:pt x="22" y="182"/>
                    <a:pt x="57" y="219"/>
                    <a:pt x="102" y="219"/>
                  </a:cubicBezTo>
                  <a:cubicBezTo>
                    <a:pt x="110" y="219"/>
                    <a:pt x="119" y="218"/>
                    <a:pt x="128" y="215"/>
                  </a:cubicBezTo>
                  <a:cubicBezTo>
                    <a:pt x="175" y="203"/>
                    <a:pt x="204" y="157"/>
                    <a:pt x="192" y="111"/>
                  </a:cubicBezTo>
                  <a:cubicBezTo>
                    <a:pt x="176" y="45"/>
                    <a:pt x="133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 rot="708086">
              <a:off x="7109491" y="758990"/>
              <a:ext cx="31302" cy="39839"/>
            </a:xfrm>
            <a:custGeom>
              <a:avLst/>
              <a:gdLst/>
              <a:ahLst/>
              <a:cxnLst/>
              <a:rect l="l" t="t" r="r" b="b"/>
              <a:pathLst>
                <a:path w="198" h="252" extrusionOk="0">
                  <a:moveTo>
                    <a:pt x="112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3"/>
                    <a:pt x="1" y="100"/>
                    <a:pt x="24" y="175"/>
                  </a:cubicBezTo>
                  <a:cubicBezTo>
                    <a:pt x="35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1"/>
                  </a:cubicBezTo>
                  <a:cubicBezTo>
                    <a:pt x="157" y="245"/>
                    <a:pt x="198" y="152"/>
                    <a:pt x="180" y="71"/>
                  </a:cubicBezTo>
                  <a:cubicBezTo>
                    <a:pt x="170" y="34"/>
                    <a:pt x="16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 rot="708086">
              <a:off x="9838627" y="2264564"/>
              <a:ext cx="37783" cy="31144"/>
            </a:xfrm>
            <a:custGeom>
              <a:avLst/>
              <a:gdLst/>
              <a:ahLst/>
              <a:cxnLst/>
              <a:rect l="l" t="t" r="r" b="b"/>
              <a:pathLst>
                <a:path w="239" h="197" extrusionOk="0">
                  <a:moveTo>
                    <a:pt x="106" y="1"/>
                  </a:moveTo>
                  <a:cubicBezTo>
                    <a:pt x="102" y="1"/>
                    <a:pt x="98" y="1"/>
                    <a:pt x="94" y="1"/>
                  </a:cubicBezTo>
                  <a:cubicBezTo>
                    <a:pt x="42" y="1"/>
                    <a:pt x="1" y="53"/>
                    <a:pt x="7" y="105"/>
                  </a:cubicBezTo>
                  <a:cubicBezTo>
                    <a:pt x="17" y="159"/>
                    <a:pt x="63" y="196"/>
                    <a:pt x="116" y="196"/>
                  </a:cubicBezTo>
                  <a:cubicBezTo>
                    <a:pt x="126" y="196"/>
                    <a:pt x="136" y="195"/>
                    <a:pt x="146" y="192"/>
                  </a:cubicBezTo>
                  <a:cubicBezTo>
                    <a:pt x="198" y="181"/>
                    <a:pt x="238" y="152"/>
                    <a:pt x="238" y="94"/>
                  </a:cubicBezTo>
                  <a:cubicBezTo>
                    <a:pt x="217" y="40"/>
                    <a:pt x="165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 rot="708086">
              <a:off x="7615876" y="399410"/>
              <a:ext cx="35886" cy="3225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76" y="0"/>
                  </a:moveTo>
                  <a:cubicBezTo>
                    <a:pt x="30" y="6"/>
                    <a:pt x="1" y="53"/>
                    <a:pt x="12" y="99"/>
                  </a:cubicBezTo>
                  <a:cubicBezTo>
                    <a:pt x="24" y="157"/>
                    <a:pt x="82" y="203"/>
                    <a:pt x="140" y="203"/>
                  </a:cubicBezTo>
                  <a:cubicBezTo>
                    <a:pt x="192" y="203"/>
                    <a:pt x="227" y="157"/>
                    <a:pt x="221" y="111"/>
                  </a:cubicBezTo>
                  <a:cubicBezTo>
                    <a:pt x="203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 rot="708086">
              <a:off x="8028674" y="381573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21" y="0"/>
                  </a:moveTo>
                  <a:cubicBezTo>
                    <a:pt x="114" y="0"/>
                    <a:pt x="106" y="1"/>
                    <a:pt x="99" y="2"/>
                  </a:cubicBezTo>
                  <a:cubicBezTo>
                    <a:pt x="41" y="8"/>
                    <a:pt x="0" y="60"/>
                    <a:pt x="6" y="118"/>
                  </a:cubicBezTo>
                  <a:cubicBezTo>
                    <a:pt x="24" y="171"/>
                    <a:pt x="67" y="195"/>
                    <a:pt x="112" y="195"/>
                  </a:cubicBezTo>
                  <a:cubicBezTo>
                    <a:pt x="170" y="195"/>
                    <a:pt x="229" y="153"/>
                    <a:pt x="232" y="78"/>
                  </a:cubicBezTo>
                  <a:cubicBezTo>
                    <a:pt x="217" y="32"/>
                    <a:pt x="17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 rot="708086">
              <a:off x="7783665" y="477069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7"/>
                    <a:pt x="0" y="59"/>
                    <a:pt x="12" y="111"/>
                  </a:cubicBezTo>
                  <a:cubicBezTo>
                    <a:pt x="25" y="152"/>
                    <a:pt x="63" y="175"/>
                    <a:pt x="118" y="175"/>
                  </a:cubicBezTo>
                  <a:cubicBezTo>
                    <a:pt x="133" y="175"/>
                    <a:pt x="150" y="173"/>
                    <a:pt x="168" y="169"/>
                  </a:cubicBezTo>
                  <a:cubicBezTo>
                    <a:pt x="215" y="158"/>
                    <a:pt x="267" y="146"/>
                    <a:pt x="249" y="76"/>
                  </a:cubicBezTo>
                  <a:cubicBezTo>
                    <a:pt x="244" y="39"/>
                    <a:pt x="15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 rot="708086">
              <a:off x="8783075" y="1089563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80" y="1"/>
                  </a:moveTo>
                  <a:cubicBezTo>
                    <a:pt x="75" y="12"/>
                    <a:pt x="0" y="94"/>
                    <a:pt x="6" y="198"/>
                  </a:cubicBezTo>
                  <a:cubicBezTo>
                    <a:pt x="11" y="218"/>
                    <a:pt x="29" y="234"/>
                    <a:pt x="53" y="234"/>
                  </a:cubicBezTo>
                  <a:cubicBezTo>
                    <a:pt x="56" y="234"/>
                    <a:pt x="60" y="233"/>
                    <a:pt x="64" y="233"/>
                  </a:cubicBezTo>
                  <a:cubicBezTo>
                    <a:pt x="139" y="198"/>
                    <a:pt x="203" y="134"/>
                    <a:pt x="226" y="53"/>
                  </a:cubicBezTo>
                  <a:cubicBezTo>
                    <a:pt x="226" y="24"/>
                    <a:pt x="203" y="7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 rot="708086">
              <a:off x="8860686" y="908113"/>
              <a:ext cx="34938" cy="32566"/>
            </a:xfrm>
            <a:custGeom>
              <a:avLst/>
              <a:gdLst/>
              <a:ahLst/>
              <a:cxnLst/>
              <a:rect l="l" t="t" r="r" b="b"/>
              <a:pathLst>
                <a:path w="221" h="206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13"/>
                    <a:pt x="0" y="54"/>
                    <a:pt x="12" y="94"/>
                  </a:cubicBezTo>
                  <a:cubicBezTo>
                    <a:pt x="22" y="157"/>
                    <a:pt x="81" y="206"/>
                    <a:pt x="147" y="206"/>
                  </a:cubicBezTo>
                  <a:cubicBezTo>
                    <a:pt x="154" y="206"/>
                    <a:pt x="161" y="205"/>
                    <a:pt x="168" y="204"/>
                  </a:cubicBezTo>
                  <a:cubicBezTo>
                    <a:pt x="197" y="204"/>
                    <a:pt x="221" y="175"/>
                    <a:pt x="221" y="141"/>
                  </a:cubicBezTo>
                  <a:cubicBezTo>
                    <a:pt x="210" y="65"/>
                    <a:pt x="13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 rot="708086">
              <a:off x="9072003" y="1201967"/>
              <a:ext cx="33041" cy="37625"/>
            </a:xfrm>
            <a:custGeom>
              <a:avLst/>
              <a:gdLst/>
              <a:ahLst/>
              <a:cxnLst/>
              <a:rect l="l" t="t" r="r" b="b"/>
              <a:pathLst>
                <a:path w="209" h="238" extrusionOk="0">
                  <a:moveTo>
                    <a:pt x="111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5" y="30"/>
                    <a:pt x="0" y="100"/>
                    <a:pt x="12" y="164"/>
                  </a:cubicBezTo>
                  <a:cubicBezTo>
                    <a:pt x="12" y="206"/>
                    <a:pt x="43" y="238"/>
                    <a:pt x="83" y="238"/>
                  </a:cubicBezTo>
                  <a:cubicBezTo>
                    <a:pt x="92" y="238"/>
                    <a:pt x="101" y="236"/>
                    <a:pt x="110" y="233"/>
                  </a:cubicBezTo>
                  <a:cubicBezTo>
                    <a:pt x="174" y="216"/>
                    <a:pt x="209" y="146"/>
                    <a:pt x="191" y="82"/>
                  </a:cubicBezTo>
                  <a:cubicBezTo>
                    <a:pt x="181" y="34"/>
                    <a:pt x="160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 rot="708086">
              <a:off x="7828762" y="2473096"/>
              <a:ext cx="37783" cy="35570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170" y="1"/>
                  </a:moveTo>
                  <a:cubicBezTo>
                    <a:pt x="161" y="1"/>
                    <a:pt x="151" y="2"/>
                    <a:pt x="140" y="3"/>
                  </a:cubicBezTo>
                  <a:cubicBezTo>
                    <a:pt x="65" y="21"/>
                    <a:pt x="1" y="90"/>
                    <a:pt x="13" y="148"/>
                  </a:cubicBezTo>
                  <a:cubicBezTo>
                    <a:pt x="18" y="191"/>
                    <a:pt x="53" y="224"/>
                    <a:pt x="95" y="224"/>
                  </a:cubicBezTo>
                  <a:cubicBezTo>
                    <a:pt x="98" y="224"/>
                    <a:pt x="102" y="224"/>
                    <a:pt x="105" y="223"/>
                  </a:cubicBezTo>
                  <a:cubicBezTo>
                    <a:pt x="169" y="212"/>
                    <a:pt x="238" y="84"/>
                    <a:pt x="227" y="44"/>
                  </a:cubicBezTo>
                  <a:cubicBezTo>
                    <a:pt x="218" y="10"/>
                    <a:pt x="197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 rot="708086">
              <a:off x="8309980" y="603632"/>
              <a:ext cx="33199" cy="36677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112" y="1"/>
                  </a:moveTo>
                  <a:cubicBezTo>
                    <a:pt x="106" y="1"/>
                    <a:pt x="100" y="2"/>
                    <a:pt x="94" y="3"/>
                  </a:cubicBezTo>
                  <a:cubicBezTo>
                    <a:pt x="30" y="21"/>
                    <a:pt x="1" y="90"/>
                    <a:pt x="24" y="154"/>
                  </a:cubicBezTo>
                  <a:cubicBezTo>
                    <a:pt x="29" y="199"/>
                    <a:pt x="69" y="231"/>
                    <a:pt x="114" y="231"/>
                  </a:cubicBezTo>
                  <a:cubicBezTo>
                    <a:pt x="121" y="231"/>
                    <a:pt x="127" y="231"/>
                    <a:pt x="134" y="229"/>
                  </a:cubicBezTo>
                  <a:cubicBezTo>
                    <a:pt x="186" y="194"/>
                    <a:pt x="209" y="131"/>
                    <a:pt x="192" y="73"/>
                  </a:cubicBezTo>
                  <a:cubicBezTo>
                    <a:pt x="187" y="32"/>
                    <a:pt x="151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 rot="708086">
              <a:off x="9463735" y="2245348"/>
              <a:ext cx="47901" cy="23081"/>
            </a:xfrm>
            <a:custGeom>
              <a:avLst/>
              <a:gdLst/>
              <a:ahLst/>
              <a:cxnLst/>
              <a:rect l="l" t="t" r="r" b="b"/>
              <a:pathLst>
                <a:path w="303" h="146" extrusionOk="0">
                  <a:moveTo>
                    <a:pt x="82" y="5"/>
                  </a:moveTo>
                  <a:cubicBezTo>
                    <a:pt x="47" y="5"/>
                    <a:pt x="17" y="17"/>
                    <a:pt x="7" y="70"/>
                  </a:cubicBezTo>
                  <a:cubicBezTo>
                    <a:pt x="1" y="116"/>
                    <a:pt x="76" y="145"/>
                    <a:pt x="151" y="145"/>
                  </a:cubicBezTo>
                  <a:lnTo>
                    <a:pt x="192" y="145"/>
                  </a:lnTo>
                  <a:cubicBezTo>
                    <a:pt x="244" y="134"/>
                    <a:pt x="302" y="128"/>
                    <a:pt x="302" y="70"/>
                  </a:cubicBezTo>
                  <a:cubicBezTo>
                    <a:pt x="302" y="0"/>
                    <a:pt x="238" y="24"/>
                    <a:pt x="198" y="12"/>
                  </a:cubicBezTo>
                  <a:lnTo>
                    <a:pt x="151" y="12"/>
                  </a:lnTo>
                  <a:cubicBezTo>
                    <a:pt x="129" y="10"/>
                    <a:pt x="105" y="5"/>
                    <a:pt x="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 rot="708086">
              <a:off x="6901352" y="1043609"/>
              <a:ext cx="27666" cy="38732"/>
            </a:xfrm>
            <a:custGeom>
              <a:avLst/>
              <a:gdLst/>
              <a:ahLst/>
              <a:cxnLst/>
              <a:rect l="l" t="t" r="r" b="b"/>
              <a:pathLst>
                <a:path w="175" h="245" extrusionOk="0">
                  <a:moveTo>
                    <a:pt x="96" y="1"/>
                  </a:moveTo>
                  <a:cubicBezTo>
                    <a:pt x="87" y="1"/>
                    <a:pt x="78" y="3"/>
                    <a:pt x="70" y="7"/>
                  </a:cubicBezTo>
                  <a:cubicBezTo>
                    <a:pt x="6" y="30"/>
                    <a:pt x="1" y="94"/>
                    <a:pt x="1" y="152"/>
                  </a:cubicBezTo>
                  <a:cubicBezTo>
                    <a:pt x="6" y="192"/>
                    <a:pt x="18" y="244"/>
                    <a:pt x="64" y="244"/>
                  </a:cubicBezTo>
                  <a:cubicBezTo>
                    <a:pt x="67" y="245"/>
                    <a:pt x="70" y="245"/>
                    <a:pt x="73" y="245"/>
                  </a:cubicBezTo>
                  <a:cubicBezTo>
                    <a:pt x="135" y="245"/>
                    <a:pt x="146" y="184"/>
                    <a:pt x="163" y="134"/>
                  </a:cubicBezTo>
                  <a:cubicBezTo>
                    <a:pt x="174" y="105"/>
                    <a:pt x="174" y="71"/>
                    <a:pt x="163" y="42"/>
                  </a:cubicBezTo>
                  <a:cubicBezTo>
                    <a:pt x="150" y="20"/>
                    <a:pt x="12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 rot="708086">
              <a:off x="9262892" y="1832927"/>
              <a:ext cx="36677" cy="29879"/>
            </a:xfrm>
            <a:custGeom>
              <a:avLst/>
              <a:gdLst/>
              <a:ahLst/>
              <a:cxnLst/>
              <a:rect l="l" t="t" r="r" b="b"/>
              <a:pathLst>
                <a:path w="232" h="189" extrusionOk="0">
                  <a:moveTo>
                    <a:pt x="157" y="0"/>
                  </a:moveTo>
                  <a:cubicBezTo>
                    <a:pt x="141" y="0"/>
                    <a:pt x="122" y="3"/>
                    <a:pt x="104" y="5"/>
                  </a:cubicBezTo>
                  <a:cubicBezTo>
                    <a:pt x="35" y="22"/>
                    <a:pt x="0" y="63"/>
                    <a:pt x="12" y="115"/>
                  </a:cubicBezTo>
                  <a:cubicBezTo>
                    <a:pt x="21" y="158"/>
                    <a:pt x="58" y="189"/>
                    <a:pt x="100" y="189"/>
                  </a:cubicBezTo>
                  <a:cubicBezTo>
                    <a:pt x="109" y="189"/>
                    <a:pt x="118" y="187"/>
                    <a:pt x="127" y="184"/>
                  </a:cubicBezTo>
                  <a:cubicBezTo>
                    <a:pt x="191" y="173"/>
                    <a:pt x="232" y="115"/>
                    <a:pt x="226" y="51"/>
                  </a:cubicBezTo>
                  <a:cubicBezTo>
                    <a:pt x="215" y="10"/>
                    <a:pt x="189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 rot="708086">
              <a:off x="9069472" y="1062349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08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33"/>
                    <a:pt x="0" y="97"/>
                    <a:pt x="6" y="166"/>
                  </a:cubicBezTo>
                  <a:cubicBezTo>
                    <a:pt x="11" y="203"/>
                    <a:pt x="45" y="229"/>
                    <a:pt x="79" y="229"/>
                  </a:cubicBezTo>
                  <a:cubicBezTo>
                    <a:pt x="88" y="229"/>
                    <a:pt x="96" y="228"/>
                    <a:pt x="104" y="224"/>
                  </a:cubicBezTo>
                  <a:cubicBezTo>
                    <a:pt x="162" y="189"/>
                    <a:pt x="197" y="126"/>
                    <a:pt x="180" y="62"/>
                  </a:cubicBezTo>
                  <a:cubicBezTo>
                    <a:pt x="175" y="23"/>
                    <a:pt x="14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 rot="708086">
              <a:off x="7476326" y="43468"/>
              <a:ext cx="38732" cy="28772"/>
            </a:xfrm>
            <a:custGeom>
              <a:avLst/>
              <a:gdLst/>
              <a:ahLst/>
              <a:cxnLst/>
              <a:rect l="l" t="t" r="r" b="b"/>
              <a:pathLst>
                <a:path w="245" h="182" extrusionOk="0">
                  <a:moveTo>
                    <a:pt x="93" y="0"/>
                  </a:moveTo>
                  <a:cubicBezTo>
                    <a:pt x="84" y="0"/>
                    <a:pt x="77" y="1"/>
                    <a:pt x="70" y="4"/>
                  </a:cubicBezTo>
                  <a:cubicBezTo>
                    <a:pt x="30" y="9"/>
                    <a:pt x="1" y="50"/>
                    <a:pt x="13" y="90"/>
                  </a:cubicBezTo>
                  <a:cubicBezTo>
                    <a:pt x="17" y="144"/>
                    <a:pt x="63" y="181"/>
                    <a:pt x="116" y="181"/>
                  </a:cubicBezTo>
                  <a:cubicBezTo>
                    <a:pt x="126" y="181"/>
                    <a:pt x="136" y="180"/>
                    <a:pt x="146" y="177"/>
                  </a:cubicBezTo>
                  <a:cubicBezTo>
                    <a:pt x="198" y="172"/>
                    <a:pt x="244" y="114"/>
                    <a:pt x="238" y="79"/>
                  </a:cubicBezTo>
                  <a:cubicBezTo>
                    <a:pt x="233" y="44"/>
                    <a:pt x="146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 rot="708086">
              <a:off x="9082078" y="34108"/>
              <a:ext cx="31144" cy="38258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32" y="0"/>
                  </a:moveTo>
                  <a:cubicBezTo>
                    <a:pt x="113" y="0"/>
                    <a:pt x="94" y="7"/>
                    <a:pt x="81" y="20"/>
                  </a:cubicBezTo>
                  <a:cubicBezTo>
                    <a:pt x="40" y="66"/>
                    <a:pt x="11" y="124"/>
                    <a:pt x="6" y="182"/>
                  </a:cubicBezTo>
                  <a:cubicBezTo>
                    <a:pt x="0" y="223"/>
                    <a:pt x="27" y="241"/>
                    <a:pt x="60" y="241"/>
                  </a:cubicBezTo>
                  <a:cubicBezTo>
                    <a:pt x="65" y="241"/>
                    <a:pt x="70" y="241"/>
                    <a:pt x="75" y="240"/>
                  </a:cubicBezTo>
                  <a:cubicBezTo>
                    <a:pt x="145" y="205"/>
                    <a:pt x="191" y="136"/>
                    <a:pt x="197" y="61"/>
                  </a:cubicBezTo>
                  <a:cubicBezTo>
                    <a:pt x="197" y="32"/>
                    <a:pt x="179" y="14"/>
                    <a:pt x="150" y="3"/>
                  </a:cubicBezTo>
                  <a:cubicBezTo>
                    <a:pt x="145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 rot="708086">
              <a:off x="7128521" y="1350760"/>
              <a:ext cx="33989" cy="36361"/>
            </a:xfrm>
            <a:custGeom>
              <a:avLst/>
              <a:gdLst/>
              <a:ahLst/>
              <a:cxnLst/>
              <a:rect l="l" t="t" r="r" b="b"/>
              <a:pathLst>
                <a:path w="215" h="230" extrusionOk="0">
                  <a:moveTo>
                    <a:pt x="75" y="1"/>
                  </a:moveTo>
                  <a:cubicBezTo>
                    <a:pt x="71" y="1"/>
                    <a:pt x="68" y="1"/>
                    <a:pt x="64" y="2"/>
                  </a:cubicBezTo>
                  <a:cubicBezTo>
                    <a:pt x="0" y="19"/>
                    <a:pt x="0" y="71"/>
                    <a:pt x="12" y="123"/>
                  </a:cubicBezTo>
                  <a:cubicBezTo>
                    <a:pt x="17" y="186"/>
                    <a:pt x="69" y="230"/>
                    <a:pt x="130" y="230"/>
                  </a:cubicBezTo>
                  <a:cubicBezTo>
                    <a:pt x="137" y="230"/>
                    <a:pt x="144" y="229"/>
                    <a:pt x="151" y="228"/>
                  </a:cubicBezTo>
                  <a:cubicBezTo>
                    <a:pt x="191" y="216"/>
                    <a:pt x="215" y="181"/>
                    <a:pt x="209" y="141"/>
                  </a:cubicBezTo>
                  <a:cubicBezTo>
                    <a:pt x="193" y="71"/>
                    <a:pt x="126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 rot="708086">
              <a:off x="9764050" y="1712528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19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3"/>
                    <a:pt x="1" y="60"/>
                    <a:pt x="12" y="113"/>
                  </a:cubicBezTo>
                  <a:cubicBezTo>
                    <a:pt x="23" y="163"/>
                    <a:pt x="68" y="196"/>
                    <a:pt x="118" y="196"/>
                  </a:cubicBezTo>
                  <a:cubicBezTo>
                    <a:pt x="125" y="196"/>
                    <a:pt x="132" y="195"/>
                    <a:pt x="140" y="194"/>
                  </a:cubicBezTo>
                  <a:cubicBezTo>
                    <a:pt x="192" y="194"/>
                    <a:pt x="233" y="142"/>
                    <a:pt x="215" y="89"/>
                  </a:cubicBezTo>
                  <a:cubicBezTo>
                    <a:pt x="210" y="38"/>
                    <a:pt x="16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 rot="708086">
              <a:off x="8535973" y="2326513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88" y="1"/>
                  </a:moveTo>
                  <a:cubicBezTo>
                    <a:pt x="75" y="1"/>
                    <a:pt x="62" y="6"/>
                    <a:pt x="47" y="19"/>
                  </a:cubicBezTo>
                  <a:cubicBezTo>
                    <a:pt x="1" y="54"/>
                    <a:pt x="12" y="106"/>
                    <a:pt x="41" y="152"/>
                  </a:cubicBezTo>
                  <a:cubicBezTo>
                    <a:pt x="68" y="194"/>
                    <a:pt x="114" y="222"/>
                    <a:pt x="166" y="222"/>
                  </a:cubicBezTo>
                  <a:cubicBezTo>
                    <a:pt x="170" y="222"/>
                    <a:pt x="175" y="222"/>
                    <a:pt x="180" y="222"/>
                  </a:cubicBezTo>
                  <a:cubicBezTo>
                    <a:pt x="221" y="210"/>
                    <a:pt x="244" y="193"/>
                    <a:pt x="232" y="140"/>
                  </a:cubicBezTo>
                  <a:cubicBezTo>
                    <a:pt x="209" y="111"/>
                    <a:pt x="192" y="88"/>
                    <a:pt x="163" y="54"/>
                  </a:cubicBezTo>
                  <a:cubicBezTo>
                    <a:pt x="139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 rot="708086">
              <a:off x="8597808" y="1326573"/>
              <a:ext cx="33041" cy="37467"/>
            </a:xfrm>
            <a:custGeom>
              <a:avLst/>
              <a:gdLst/>
              <a:ahLst/>
              <a:cxnLst/>
              <a:rect l="l" t="t" r="r" b="b"/>
              <a:pathLst>
                <a:path w="209" h="237" extrusionOk="0">
                  <a:moveTo>
                    <a:pt x="89" y="1"/>
                  </a:moveTo>
                  <a:cubicBezTo>
                    <a:pt x="80" y="1"/>
                    <a:pt x="70" y="2"/>
                    <a:pt x="58" y="7"/>
                  </a:cubicBezTo>
                  <a:cubicBezTo>
                    <a:pt x="12" y="30"/>
                    <a:pt x="0" y="94"/>
                    <a:pt x="29" y="152"/>
                  </a:cubicBezTo>
                  <a:cubicBezTo>
                    <a:pt x="41" y="169"/>
                    <a:pt x="52" y="186"/>
                    <a:pt x="64" y="204"/>
                  </a:cubicBezTo>
                  <a:cubicBezTo>
                    <a:pt x="88" y="220"/>
                    <a:pt x="116" y="236"/>
                    <a:pt x="142" y="236"/>
                  </a:cubicBezTo>
                  <a:cubicBezTo>
                    <a:pt x="153" y="236"/>
                    <a:pt x="164" y="234"/>
                    <a:pt x="174" y="227"/>
                  </a:cubicBezTo>
                  <a:cubicBezTo>
                    <a:pt x="209" y="204"/>
                    <a:pt x="197" y="163"/>
                    <a:pt x="191" y="123"/>
                  </a:cubicBezTo>
                  <a:cubicBezTo>
                    <a:pt x="185" y="105"/>
                    <a:pt x="180" y="88"/>
                    <a:pt x="168" y="76"/>
                  </a:cubicBezTo>
                  <a:cubicBezTo>
                    <a:pt x="149" y="38"/>
                    <a:pt x="13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 rot="708086">
              <a:off x="7797067" y="870468"/>
              <a:ext cx="31302" cy="34464"/>
            </a:xfrm>
            <a:custGeom>
              <a:avLst/>
              <a:gdLst/>
              <a:ahLst/>
              <a:cxnLst/>
              <a:rect l="l" t="t" r="r" b="b"/>
              <a:pathLst>
                <a:path w="198" h="218" extrusionOk="0">
                  <a:moveTo>
                    <a:pt x="102" y="1"/>
                  </a:moveTo>
                  <a:cubicBezTo>
                    <a:pt x="96" y="1"/>
                    <a:pt x="89" y="2"/>
                    <a:pt x="82" y="3"/>
                  </a:cubicBezTo>
                  <a:cubicBezTo>
                    <a:pt x="30" y="15"/>
                    <a:pt x="1" y="55"/>
                    <a:pt x="13" y="130"/>
                  </a:cubicBezTo>
                  <a:cubicBezTo>
                    <a:pt x="23" y="179"/>
                    <a:pt x="39" y="218"/>
                    <a:pt x="94" y="218"/>
                  </a:cubicBezTo>
                  <a:cubicBezTo>
                    <a:pt x="97" y="218"/>
                    <a:pt x="101" y="218"/>
                    <a:pt x="105" y="217"/>
                  </a:cubicBezTo>
                  <a:cubicBezTo>
                    <a:pt x="157" y="217"/>
                    <a:pt x="198" y="142"/>
                    <a:pt x="192" y="78"/>
                  </a:cubicBezTo>
                  <a:cubicBezTo>
                    <a:pt x="187" y="33"/>
                    <a:pt x="147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 rot="708086">
              <a:off x="9792810" y="2421278"/>
              <a:ext cx="38732" cy="31144"/>
            </a:xfrm>
            <a:custGeom>
              <a:avLst/>
              <a:gdLst/>
              <a:ahLst/>
              <a:cxnLst/>
              <a:rect l="l" t="t" r="r" b="b"/>
              <a:pathLst>
                <a:path w="245" h="197" extrusionOk="0">
                  <a:moveTo>
                    <a:pt x="71" y="1"/>
                  </a:moveTo>
                  <a:cubicBezTo>
                    <a:pt x="64" y="1"/>
                    <a:pt x="58" y="2"/>
                    <a:pt x="53" y="3"/>
                  </a:cubicBezTo>
                  <a:cubicBezTo>
                    <a:pt x="36" y="9"/>
                    <a:pt x="18" y="27"/>
                    <a:pt x="12" y="44"/>
                  </a:cubicBezTo>
                  <a:cubicBezTo>
                    <a:pt x="1" y="96"/>
                    <a:pt x="30" y="148"/>
                    <a:pt x="76" y="166"/>
                  </a:cubicBezTo>
                  <a:cubicBezTo>
                    <a:pt x="106" y="182"/>
                    <a:pt x="135" y="197"/>
                    <a:pt x="164" y="197"/>
                  </a:cubicBezTo>
                  <a:cubicBezTo>
                    <a:pt x="186" y="197"/>
                    <a:pt x="207" y="188"/>
                    <a:pt x="227" y="166"/>
                  </a:cubicBezTo>
                  <a:cubicBezTo>
                    <a:pt x="244" y="160"/>
                    <a:pt x="244" y="142"/>
                    <a:pt x="244" y="131"/>
                  </a:cubicBezTo>
                  <a:cubicBezTo>
                    <a:pt x="234" y="73"/>
                    <a:pt x="13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 rot="708086">
              <a:off x="8607288" y="1743657"/>
              <a:ext cx="36835" cy="34305"/>
            </a:xfrm>
            <a:custGeom>
              <a:avLst/>
              <a:gdLst/>
              <a:ahLst/>
              <a:cxnLst/>
              <a:rect l="l" t="t" r="r" b="b"/>
              <a:pathLst>
                <a:path w="233" h="217" extrusionOk="0">
                  <a:moveTo>
                    <a:pt x="128" y="0"/>
                  </a:moveTo>
                  <a:cubicBezTo>
                    <a:pt x="118" y="0"/>
                    <a:pt x="108" y="2"/>
                    <a:pt x="99" y="5"/>
                  </a:cubicBezTo>
                  <a:cubicBezTo>
                    <a:pt x="36" y="23"/>
                    <a:pt x="1" y="86"/>
                    <a:pt x="18" y="144"/>
                  </a:cubicBezTo>
                  <a:cubicBezTo>
                    <a:pt x="28" y="189"/>
                    <a:pt x="67" y="216"/>
                    <a:pt x="111" y="216"/>
                  </a:cubicBezTo>
                  <a:cubicBezTo>
                    <a:pt x="119" y="216"/>
                    <a:pt x="126" y="215"/>
                    <a:pt x="134" y="214"/>
                  </a:cubicBezTo>
                  <a:cubicBezTo>
                    <a:pt x="198" y="196"/>
                    <a:pt x="232" y="133"/>
                    <a:pt x="215" y="69"/>
                  </a:cubicBezTo>
                  <a:cubicBezTo>
                    <a:pt x="20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 rot="708086">
              <a:off x="6827316" y="636043"/>
              <a:ext cx="39522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43" y="1"/>
                  </a:moveTo>
                  <a:cubicBezTo>
                    <a:pt x="136" y="1"/>
                    <a:pt x="129" y="1"/>
                    <a:pt x="123" y="3"/>
                  </a:cubicBezTo>
                  <a:cubicBezTo>
                    <a:pt x="0" y="19"/>
                    <a:pt x="17" y="201"/>
                    <a:pt x="130" y="201"/>
                  </a:cubicBezTo>
                  <a:cubicBezTo>
                    <a:pt x="135" y="201"/>
                    <a:pt x="140" y="201"/>
                    <a:pt x="146" y="200"/>
                  </a:cubicBezTo>
                  <a:cubicBezTo>
                    <a:pt x="204" y="194"/>
                    <a:pt x="250" y="136"/>
                    <a:pt x="233" y="78"/>
                  </a:cubicBezTo>
                  <a:cubicBezTo>
                    <a:pt x="228" y="33"/>
                    <a:pt x="187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 rot="708086">
              <a:off x="9226558" y="236561"/>
              <a:ext cx="35886" cy="31776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21" y="0"/>
                  </a:moveTo>
                  <a:cubicBezTo>
                    <a:pt x="112" y="0"/>
                    <a:pt x="103" y="1"/>
                    <a:pt x="93" y="5"/>
                  </a:cubicBezTo>
                  <a:cubicBezTo>
                    <a:pt x="35" y="16"/>
                    <a:pt x="1" y="68"/>
                    <a:pt x="18" y="126"/>
                  </a:cubicBezTo>
                  <a:cubicBezTo>
                    <a:pt x="23" y="169"/>
                    <a:pt x="63" y="200"/>
                    <a:pt x="106" y="200"/>
                  </a:cubicBezTo>
                  <a:cubicBezTo>
                    <a:pt x="115" y="200"/>
                    <a:pt x="125" y="199"/>
                    <a:pt x="134" y="196"/>
                  </a:cubicBezTo>
                  <a:cubicBezTo>
                    <a:pt x="192" y="184"/>
                    <a:pt x="227" y="132"/>
                    <a:pt x="221" y="74"/>
                  </a:cubicBezTo>
                  <a:cubicBezTo>
                    <a:pt x="206" y="31"/>
                    <a:pt x="16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 rot="708086">
              <a:off x="8145830" y="397922"/>
              <a:ext cx="37783" cy="31776"/>
            </a:xfrm>
            <a:custGeom>
              <a:avLst/>
              <a:gdLst/>
              <a:ahLst/>
              <a:cxnLst/>
              <a:rect l="l" t="t" r="r" b="b"/>
              <a:pathLst>
                <a:path w="239" h="201" extrusionOk="0">
                  <a:moveTo>
                    <a:pt x="105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6" y="7"/>
                    <a:pt x="1" y="53"/>
                    <a:pt x="12" y="106"/>
                  </a:cubicBezTo>
                  <a:cubicBezTo>
                    <a:pt x="23" y="162"/>
                    <a:pt x="74" y="200"/>
                    <a:pt x="130" y="200"/>
                  </a:cubicBezTo>
                  <a:cubicBezTo>
                    <a:pt x="137" y="200"/>
                    <a:pt x="144" y="200"/>
                    <a:pt x="151" y="198"/>
                  </a:cubicBezTo>
                  <a:cubicBezTo>
                    <a:pt x="204" y="192"/>
                    <a:pt x="238" y="146"/>
                    <a:pt x="227" y="94"/>
                  </a:cubicBezTo>
                  <a:cubicBezTo>
                    <a:pt x="210" y="40"/>
                    <a:pt x="159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 rot="708086">
              <a:off x="8522080" y="1433562"/>
              <a:ext cx="37625" cy="29405"/>
            </a:xfrm>
            <a:custGeom>
              <a:avLst/>
              <a:gdLst/>
              <a:ahLst/>
              <a:cxnLst/>
              <a:rect l="l" t="t" r="r" b="b"/>
              <a:pathLst>
                <a:path w="238" h="186" extrusionOk="0">
                  <a:moveTo>
                    <a:pt x="125" y="0"/>
                  </a:moveTo>
                  <a:cubicBezTo>
                    <a:pt x="112" y="0"/>
                    <a:pt x="99" y="3"/>
                    <a:pt x="87" y="8"/>
                  </a:cubicBezTo>
                  <a:cubicBezTo>
                    <a:pt x="35" y="8"/>
                    <a:pt x="0" y="54"/>
                    <a:pt x="12" y="100"/>
                  </a:cubicBezTo>
                  <a:cubicBezTo>
                    <a:pt x="21" y="153"/>
                    <a:pt x="66" y="186"/>
                    <a:pt x="118" y="186"/>
                  </a:cubicBezTo>
                  <a:cubicBezTo>
                    <a:pt x="129" y="186"/>
                    <a:pt x="140" y="184"/>
                    <a:pt x="151" y="181"/>
                  </a:cubicBezTo>
                  <a:cubicBezTo>
                    <a:pt x="203" y="170"/>
                    <a:pt x="238" y="135"/>
                    <a:pt x="238" y="77"/>
                  </a:cubicBezTo>
                  <a:cubicBezTo>
                    <a:pt x="219" y="32"/>
                    <a:pt x="172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 rot="708086">
              <a:off x="7777114" y="2146885"/>
              <a:ext cx="33041" cy="36361"/>
            </a:xfrm>
            <a:custGeom>
              <a:avLst/>
              <a:gdLst/>
              <a:ahLst/>
              <a:cxnLst/>
              <a:rect l="l" t="t" r="r" b="b"/>
              <a:pathLst>
                <a:path w="209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30"/>
                    <a:pt x="0" y="99"/>
                    <a:pt x="12" y="169"/>
                  </a:cubicBezTo>
                  <a:cubicBezTo>
                    <a:pt x="17" y="203"/>
                    <a:pt x="47" y="229"/>
                    <a:pt x="81" y="229"/>
                  </a:cubicBezTo>
                  <a:cubicBezTo>
                    <a:pt x="87" y="229"/>
                    <a:pt x="93" y="229"/>
                    <a:pt x="99" y="227"/>
                  </a:cubicBezTo>
                  <a:cubicBezTo>
                    <a:pt x="168" y="204"/>
                    <a:pt x="209" y="128"/>
                    <a:pt x="192" y="59"/>
                  </a:cubicBezTo>
                  <a:cubicBezTo>
                    <a:pt x="186" y="22"/>
                    <a:pt x="153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 rot="708086">
              <a:off x="9428897" y="1971642"/>
              <a:ext cx="34938" cy="33831"/>
            </a:xfrm>
            <a:custGeom>
              <a:avLst/>
              <a:gdLst/>
              <a:ahLst/>
              <a:cxnLst/>
              <a:rect l="l" t="t" r="r" b="b"/>
              <a:pathLst>
                <a:path w="221" h="214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2" y="130"/>
                  </a:cubicBezTo>
                  <a:cubicBezTo>
                    <a:pt x="18" y="176"/>
                    <a:pt x="59" y="213"/>
                    <a:pt x="104" y="213"/>
                  </a:cubicBezTo>
                  <a:cubicBezTo>
                    <a:pt x="110" y="213"/>
                    <a:pt x="116" y="213"/>
                    <a:pt x="123" y="211"/>
                  </a:cubicBezTo>
                  <a:cubicBezTo>
                    <a:pt x="180" y="194"/>
                    <a:pt x="221" y="136"/>
                    <a:pt x="209" y="72"/>
                  </a:cubicBezTo>
                  <a:cubicBezTo>
                    <a:pt x="199" y="32"/>
                    <a:pt x="159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 rot="708086">
              <a:off x="7994166" y="2395900"/>
              <a:ext cx="36677" cy="31934"/>
            </a:xfrm>
            <a:custGeom>
              <a:avLst/>
              <a:gdLst/>
              <a:ahLst/>
              <a:cxnLst/>
              <a:rect l="l" t="t" r="r" b="b"/>
              <a:pathLst>
                <a:path w="232" h="202" extrusionOk="0">
                  <a:moveTo>
                    <a:pt x="175" y="1"/>
                  </a:moveTo>
                  <a:cubicBezTo>
                    <a:pt x="166" y="1"/>
                    <a:pt x="156" y="2"/>
                    <a:pt x="145" y="5"/>
                  </a:cubicBezTo>
                  <a:cubicBezTo>
                    <a:pt x="52" y="28"/>
                    <a:pt x="0" y="80"/>
                    <a:pt x="12" y="138"/>
                  </a:cubicBezTo>
                  <a:cubicBezTo>
                    <a:pt x="21" y="175"/>
                    <a:pt x="56" y="201"/>
                    <a:pt x="97" y="201"/>
                  </a:cubicBezTo>
                  <a:cubicBezTo>
                    <a:pt x="107" y="201"/>
                    <a:pt x="117" y="200"/>
                    <a:pt x="128" y="196"/>
                  </a:cubicBezTo>
                  <a:cubicBezTo>
                    <a:pt x="191" y="179"/>
                    <a:pt x="232" y="115"/>
                    <a:pt x="226" y="51"/>
                  </a:cubicBezTo>
                  <a:cubicBezTo>
                    <a:pt x="222" y="16"/>
                    <a:pt x="204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 rot="708086">
              <a:off x="7196797" y="232701"/>
              <a:ext cx="34147" cy="32883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23" y="171"/>
                    <a:pt x="60" y="208"/>
                    <a:pt x="105" y="208"/>
                  </a:cubicBezTo>
                  <a:cubicBezTo>
                    <a:pt x="110" y="208"/>
                    <a:pt x="116" y="207"/>
                    <a:pt x="123" y="206"/>
                  </a:cubicBezTo>
                  <a:cubicBezTo>
                    <a:pt x="180" y="200"/>
                    <a:pt x="215" y="142"/>
                    <a:pt x="204" y="84"/>
                  </a:cubicBezTo>
                  <a:cubicBezTo>
                    <a:pt x="199" y="3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 rot="708086">
              <a:off x="7325711" y="2121615"/>
              <a:ext cx="34147" cy="35412"/>
            </a:xfrm>
            <a:custGeom>
              <a:avLst/>
              <a:gdLst/>
              <a:ahLst/>
              <a:cxnLst/>
              <a:rect l="l" t="t" r="r" b="b"/>
              <a:pathLst>
                <a:path w="216" h="224" extrusionOk="0">
                  <a:moveTo>
                    <a:pt x="112" y="0"/>
                  </a:moveTo>
                  <a:cubicBezTo>
                    <a:pt x="106" y="0"/>
                    <a:pt x="100" y="1"/>
                    <a:pt x="94" y="3"/>
                  </a:cubicBezTo>
                  <a:cubicBezTo>
                    <a:pt x="36" y="26"/>
                    <a:pt x="1" y="90"/>
                    <a:pt x="24" y="147"/>
                  </a:cubicBezTo>
                  <a:cubicBezTo>
                    <a:pt x="24" y="195"/>
                    <a:pt x="63" y="223"/>
                    <a:pt x="105" y="223"/>
                  </a:cubicBezTo>
                  <a:cubicBezTo>
                    <a:pt x="109" y="223"/>
                    <a:pt x="113" y="223"/>
                    <a:pt x="117" y="223"/>
                  </a:cubicBezTo>
                  <a:cubicBezTo>
                    <a:pt x="180" y="205"/>
                    <a:pt x="215" y="136"/>
                    <a:pt x="192" y="72"/>
                  </a:cubicBezTo>
                  <a:cubicBezTo>
                    <a:pt x="187" y="32"/>
                    <a:pt x="151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 rot="708086">
              <a:off x="7038802" y="1312920"/>
              <a:ext cx="35886" cy="29563"/>
            </a:xfrm>
            <a:custGeom>
              <a:avLst/>
              <a:gdLst/>
              <a:ahLst/>
              <a:cxnLst/>
              <a:rect l="l" t="t" r="r" b="b"/>
              <a:pathLst>
                <a:path w="227" h="187" extrusionOk="0">
                  <a:moveTo>
                    <a:pt x="107" y="0"/>
                  </a:moveTo>
                  <a:cubicBezTo>
                    <a:pt x="97" y="0"/>
                    <a:pt x="87" y="2"/>
                    <a:pt x="76" y="5"/>
                  </a:cubicBezTo>
                  <a:cubicBezTo>
                    <a:pt x="30" y="11"/>
                    <a:pt x="1" y="57"/>
                    <a:pt x="13" y="103"/>
                  </a:cubicBezTo>
                  <a:cubicBezTo>
                    <a:pt x="28" y="154"/>
                    <a:pt x="69" y="187"/>
                    <a:pt x="118" y="187"/>
                  </a:cubicBezTo>
                  <a:cubicBezTo>
                    <a:pt x="125" y="187"/>
                    <a:pt x="133" y="186"/>
                    <a:pt x="140" y="185"/>
                  </a:cubicBezTo>
                  <a:cubicBezTo>
                    <a:pt x="192" y="179"/>
                    <a:pt x="227" y="127"/>
                    <a:pt x="215" y="74"/>
                  </a:cubicBezTo>
                  <a:cubicBezTo>
                    <a:pt x="196" y="32"/>
                    <a:pt x="154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 rot="708086">
              <a:off x="7346977" y="1018335"/>
              <a:ext cx="31302" cy="33673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105" y="0"/>
                  </a:moveTo>
                  <a:cubicBezTo>
                    <a:pt x="35" y="0"/>
                    <a:pt x="0" y="47"/>
                    <a:pt x="0" y="134"/>
                  </a:cubicBezTo>
                  <a:cubicBezTo>
                    <a:pt x="0" y="190"/>
                    <a:pt x="16" y="212"/>
                    <a:pt x="81" y="212"/>
                  </a:cubicBezTo>
                  <a:cubicBezTo>
                    <a:pt x="96" y="212"/>
                    <a:pt x="113" y="211"/>
                    <a:pt x="134" y="209"/>
                  </a:cubicBezTo>
                  <a:cubicBezTo>
                    <a:pt x="157" y="203"/>
                    <a:pt x="157" y="186"/>
                    <a:pt x="157" y="174"/>
                  </a:cubicBezTo>
                  <a:cubicBezTo>
                    <a:pt x="168" y="151"/>
                    <a:pt x="174" y="128"/>
                    <a:pt x="180" y="99"/>
                  </a:cubicBezTo>
                  <a:cubicBezTo>
                    <a:pt x="197" y="29"/>
                    <a:pt x="174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 rot="708086">
              <a:off x="9484867" y="576151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31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1" y="20"/>
                    <a:pt x="1" y="84"/>
                    <a:pt x="7" y="147"/>
                  </a:cubicBezTo>
                  <a:cubicBezTo>
                    <a:pt x="16" y="181"/>
                    <a:pt x="46" y="203"/>
                    <a:pt x="78" y="203"/>
                  </a:cubicBezTo>
                  <a:cubicBezTo>
                    <a:pt x="85" y="203"/>
                    <a:pt x="92" y="202"/>
                    <a:pt x="99" y="200"/>
                  </a:cubicBezTo>
                  <a:cubicBezTo>
                    <a:pt x="169" y="176"/>
                    <a:pt x="221" y="113"/>
                    <a:pt x="209" y="72"/>
                  </a:cubicBezTo>
                  <a:cubicBezTo>
                    <a:pt x="205" y="28"/>
                    <a:pt x="170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 rot="708086">
              <a:off x="8449746" y="1764716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88" y="0"/>
                  </a:moveTo>
                  <a:cubicBezTo>
                    <a:pt x="35" y="12"/>
                    <a:pt x="1" y="64"/>
                    <a:pt x="12" y="116"/>
                  </a:cubicBezTo>
                  <a:cubicBezTo>
                    <a:pt x="28" y="165"/>
                    <a:pt x="74" y="198"/>
                    <a:pt x="127" y="198"/>
                  </a:cubicBezTo>
                  <a:cubicBezTo>
                    <a:pt x="131" y="198"/>
                    <a:pt x="135" y="198"/>
                    <a:pt x="140" y="197"/>
                  </a:cubicBezTo>
                  <a:cubicBezTo>
                    <a:pt x="192" y="192"/>
                    <a:pt x="227" y="151"/>
                    <a:pt x="221" y="99"/>
                  </a:cubicBezTo>
                  <a:cubicBezTo>
                    <a:pt x="203" y="35"/>
                    <a:pt x="151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 rot="708086">
              <a:off x="7352014" y="2831842"/>
              <a:ext cx="41419" cy="30986"/>
            </a:xfrm>
            <a:custGeom>
              <a:avLst/>
              <a:gdLst/>
              <a:ahLst/>
              <a:cxnLst/>
              <a:rect l="l" t="t" r="r" b="b"/>
              <a:pathLst>
                <a:path w="262" h="196" extrusionOk="0">
                  <a:moveTo>
                    <a:pt x="207" y="1"/>
                  </a:moveTo>
                  <a:cubicBezTo>
                    <a:pt x="194" y="1"/>
                    <a:pt x="181" y="5"/>
                    <a:pt x="169" y="12"/>
                  </a:cubicBezTo>
                  <a:cubicBezTo>
                    <a:pt x="128" y="35"/>
                    <a:pt x="76" y="52"/>
                    <a:pt x="36" y="76"/>
                  </a:cubicBezTo>
                  <a:cubicBezTo>
                    <a:pt x="12" y="87"/>
                    <a:pt x="1" y="110"/>
                    <a:pt x="1" y="139"/>
                  </a:cubicBezTo>
                  <a:cubicBezTo>
                    <a:pt x="7" y="168"/>
                    <a:pt x="30" y="191"/>
                    <a:pt x="64" y="191"/>
                  </a:cubicBezTo>
                  <a:cubicBezTo>
                    <a:pt x="73" y="194"/>
                    <a:pt x="82" y="196"/>
                    <a:pt x="91" y="196"/>
                  </a:cubicBezTo>
                  <a:cubicBezTo>
                    <a:pt x="99" y="196"/>
                    <a:pt x="108" y="194"/>
                    <a:pt x="117" y="191"/>
                  </a:cubicBezTo>
                  <a:cubicBezTo>
                    <a:pt x="198" y="180"/>
                    <a:pt x="238" y="145"/>
                    <a:pt x="256" y="87"/>
                  </a:cubicBezTo>
                  <a:cubicBezTo>
                    <a:pt x="261" y="58"/>
                    <a:pt x="256" y="29"/>
                    <a:pt x="238" y="12"/>
                  </a:cubicBezTo>
                  <a:cubicBezTo>
                    <a:pt x="228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 rot="708086">
              <a:off x="9515477" y="1848301"/>
              <a:ext cx="32250" cy="34305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95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18" y="14"/>
                    <a:pt x="0" y="60"/>
                    <a:pt x="6" y="118"/>
                  </a:cubicBezTo>
                  <a:cubicBezTo>
                    <a:pt x="12" y="173"/>
                    <a:pt x="53" y="217"/>
                    <a:pt x="107" y="217"/>
                  </a:cubicBezTo>
                  <a:cubicBezTo>
                    <a:pt x="110" y="217"/>
                    <a:pt x="113" y="217"/>
                    <a:pt x="116" y="216"/>
                  </a:cubicBezTo>
                  <a:cubicBezTo>
                    <a:pt x="168" y="211"/>
                    <a:pt x="203" y="158"/>
                    <a:pt x="192" y="112"/>
                  </a:cubicBezTo>
                  <a:cubicBezTo>
                    <a:pt x="181" y="49"/>
                    <a:pt x="137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 rot="708086">
              <a:off x="7981782" y="2796341"/>
              <a:ext cx="42210" cy="30353"/>
            </a:xfrm>
            <a:custGeom>
              <a:avLst/>
              <a:gdLst/>
              <a:ahLst/>
              <a:cxnLst/>
              <a:rect l="l" t="t" r="r" b="b"/>
              <a:pathLst>
                <a:path w="267" h="192" extrusionOk="0">
                  <a:moveTo>
                    <a:pt x="201" y="0"/>
                  </a:moveTo>
                  <a:cubicBezTo>
                    <a:pt x="188" y="0"/>
                    <a:pt x="173" y="4"/>
                    <a:pt x="157" y="10"/>
                  </a:cubicBezTo>
                  <a:cubicBezTo>
                    <a:pt x="122" y="16"/>
                    <a:pt x="93" y="27"/>
                    <a:pt x="58" y="39"/>
                  </a:cubicBezTo>
                  <a:cubicBezTo>
                    <a:pt x="24" y="56"/>
                    <a:pt x="0" y="97"/>
                    <a:pt x="12" y="137"/>
                  </a:cubicBezTo>
                  <a:cubicBezTo>
                    <a:pt x="21" y="179"/>
                    <a:pt x="49" y="191"/>
                    <a:pt x="84" y="191"/>
                  </a:cubicBezTo>
                  <a:cubicBezTo>
                    <a:pt x="93" y="191"/>
                    <a:pt x="101" y="191"/>
                    <a:pt x="110" y="189"/>
                  </a:cubicBezTo>
                  <a:cubicBezTo>
                    <a:pt x="163" y="184"/>
                    <a:pt x="209" y="160"/>
                    <a:pt x="238" y="120"/>
                  </a:cubicBezTo>
                  <a:cubicBezTo>
                    <a:pt x="261" y="91"/>
                    <a:pt x="267" y="50"/>
                    <a:pt x="244" y="21"/>
                  </a:cubicBezTo>
                  <a:cubicBezTo>
                    <a:pt x="231" y="6"/>
                    <a:pt x="21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 rot="708086">
              <a:off x="9432454" y="2067946"/>
              <a:ext cx="33199" cy="31144"/>
            </a:xfrm>
            <a:custGeom>
              <a:avLst/>
              <a:gdLst/>
              <a:ahLst/>
              <a:cxnLst/>
              <a:rect l="l" t="t" r="r" b="b"/>
              <a:pathLst>
                <a:path w="210" h="197" extrusionOk="0">
                  <a:moveTo>
                    <a:pt x="106" y="0"/>
                  </a:moveTo>
                  <a:cubicBezTo>
                    <a:pt x="102" y="0"/>
                    <a:pt x="98" y="0"/>
                    <a:pt x="93" y="1"/>
                  </a:cubicBezTo>
                  <a:cubicBezTo>
                    <a:pt x="35" y="12"/>
                    <a:pt x="1" y="70"/>
                    <a:pt x="24" y="128"/>
                  </a:cubicBezTo>
                  <a:cubicBezTo>
                    <a:pt x="33" y="170"/>
                    <a:pt x="69" y="197"/>
                    <a:pt x="109" y="197"/>
                  </a:cubicBezTo>
                  <a:cubicBezTo>
                    <a:pt x="119" y="197"/>
                    <a:pt x="129" y="195"/>
                    <a:pt x="140" y="192"/>
                  </a:cubicBezTo>
                  <a:cubicBezTo>
                    <a:pt x="198" y="180"/>
                    <a:pt x="209" y="134"/>
                    <a:pt x="203" y="76"/>
                  </a:cubicBezTo>
                  <a:cubicBezTo>
                    <a:pt x="193" y="28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 rot="708086">
              <a:off x="8353140" y="641881"/>
              <a:ext cx="36835" cy="31302"/>
            </a:xfrm>
            <a:custGeom>
              <a:avLst/>
              <a:gdLst/>
              <a:ahLst/>
              <a:cxnLst/>
              <a:rect l="l" t="t" r="r" b="b"/>
              <a:pathLst>
                <a:path w="233" h="198" extrusionOk="0">
                  <a:moveTo>
                    <a:pt x="125" y="1"/>
                  </a:moveTo>
                  <a:cubicBezTo>
                    <a:pt x="115" y="1"/>
                    <a:pt x="104" y="2"/>
                    <a:pt x="93" y="4"/>
                  </a:cubicBezTo>
                  <a:cubicBezTo>
                    <a:pt x="36" y="10"/>
                    <a:pt x="1" y="62"/>
                    <a:pt x="18" y="114"/>
                  </a:cubicBezTo>
                  <a:cubicBezTo>
                    <a:pt x="28" y="164"/>
                    <a:pt x="73" y="197"/>
                    <a:pt x="123" y="197"/>
                  </a:cubicBezTo>
                  <a:cubicBezTo>
                    <a:pt x="131" y="197"/>
                    <a:pt x="138" y="196"/>
                    <a:pt x="146" y="195"/>
                  </a:cubicBezTo>
                  <a:cubicBezTo>
                    <a:pt x="198" y="178"/>
                    <a:pt x="232" y="120"/>
                    <a:pt x="227" y="68"/>
                  </a:cubicBezTo>
                  <a:cubicBezTo>
                    <a:pt x="217" y="24"/>
                    <a:pt x="175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 rot="708086">
              <a:off x="7506189" y="1945501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2" y="1"/>
                  </a:moveTo>
                  <a:cubicBezTo>
                    <a:pt x="30" y="13"/>
                    <a:pt x="1" y="65"/>
                    <a:pt x="18" y="117"/>
                  </a:cubicBezTo>
                  <a:cubicBezTo>
                    <a:pt x="28" y="170"/>
                    <a:pt x="73" y="202"/>
                    <a:pt x="124" y="202"/>
                  </a:cubicBezTo>
                  <a:cubicBezTo>
                    <a:pt x="135" y="202"/>
                    <a:pt x="146" y="201"/>
                    <a:pt x="157" y="198"/>
                  </a:cubicBezTo>
                  <a:cubicBezTo>
                    <a:pt x="198" y="192"/>
                    <a:pt x="227" y="152"/>
                    <a:pt x="215" y="111"/>
                  </a:cubicBezTo>
                  <a:cubicBezTo>
                    <a:pt x="203" y="47"/>
                    <a:pt x="14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 rot="708086">
              <a:off x="9631109" y="1401871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08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29" y="26"/>
                    <a:pt x="0" y="90"/>
                    <a:pt x="24" y="154"/>
                  </a:cubicBezTo>
                  <a:cubicBezTo>
                    <a:pt x="29" y="196"/>
                    <a:pt x="68" y="224"/>
                    <a:pt x="110" y="224"/>
                  </a:cubicBezTo>
                  <a:cubicBezTo>
                    <a:pt x="114" y="224"/>
                    <a:pt x="118" y="224"/>
                    <a:pt x="122" y="223"/>
                  </a:cubicBezTo>
                  <a:cubicBezTo>
                    <a:pt x="186" y="206"/>
                    <a:pt x="215" y="142"/>
                    <a:pt x="197" y="78"/>
                  </a:cubicBezTo>
                  <a:cubicBezTo>
                    <a:pt x="192" y="33"/>
                    <a:pt x="15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 rot="708086">
              <a:off x="7893161" y="1990467"/>
              <a:ext cx="32250" cy="34464"/>
            </a:xfrm>
            <a:custGeom>
              <a:avLst/>
              <a:gdLst/>
              <a:ahLst/>
              <a:cxnLst/>
              <a:rect l="l" t="t" r="r" b="b"/>
              <a:pathLst>
                <a:path w="204" h="218" extrusionOk="0">
                  <a:moveTo>
                    <a:pt x="108" y="0"/>
                  </a:moveTo>
                  <a:cubicBezTo>
                    <a:pt x="103" y="0"/>
                    <a:pt x="99" y="0"/>
                    <a:pt x="94" y="1"/>
                  </a:cubicBezTo>
                  <a:cubicBezTo>
                    <a:pt x="36" y="30"/>
                    <a:pt x="1" y="88"/>
                    <a:pt x="1" y="146"/>
                  </a:cubicBezTo>
                  <a:cubicBezTo>
                    <a:pt x="6" y="186"/>
                    <a:pt x="37" y="217"/>
                    <a:pt x="76" y="217"/>
                  </a:cubicBezTo>
                  <a:cubicBezTo>
                    <a:pt x="82" y="217"/>
                    <a:pt x="88" y="217"/>
                    <a:pt x="94" y="215"/>
                  </a:cubicBezTo>
                  <a:cubicBezTo>
                    <a:pt x="157" y="204"/>
                    <a:pt x="204" y="140"/>
                    <a:pt x="192" y="76"/>
                  </a:cubicBezTo>
                  <a:cubicBezTo>
                    <a:pt x="182" y="28"/>
                    <a:pt x="156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 rot="708086">
              <a:off x="7400181" y="2261922"/>
              <a:ext cx="33199" cy="35886"/>
            </a:xfrm>
            <a:custGeom>
              <a:avLst/>
              <a:gdLst/>
              <a:ahLst/>
              <a:cxnLst/>
              <a:rect l="l" t="t" r="r" b="b"/>
              <a:pathLst>
                <a:path w="210" h="227" extrusionOk="0">
                  <a:moveTo>
                    <a:pt x="99" y="0"/>
                  </a:moveTo>
                  <a:cubicBezTo>
                    <a:pt x="41" y="12"/>
                    <a:pt x="1" y="70"/>
                    <a:pt x="13" y="128"/>
                  </a:cubicBezTo>
                  <a:cubicBezTo>
                    <a:pt x="13" y="182"/>
                    <a:pt x="54" y="227"/>
                    <a:pt x="112" y="227"/>
                  </a:cubicBezTo>
                  <a:cubicBezTo>
                    <a:pt x="115" y="227"/>
                    <a:pt x="119" y="226"/>
                    <a:pt x="123" y="226"/>
                  </a:cubicBezTo>
                  <a:cubicBezTo>
                    <a:pt x="175" y="209"/>
                    <a:pt x="209" y="151"/>
                    <a:pt x="192" y="93"/>
                  </a:cubicBezTo>
                  <a:cubicBezTo>
                    <a:pt x="186" y="41"/>
                    <a:pt x="157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 rot="708086">
              <a:off x="8389879" y="785919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129" y="0"/>
                  </a:moveTo>
                  <a:cubicBezTo>
                    <a:pt x="123" y="0"/>
                    <a:pt x="117" y="1"/>
                    <a:pt x="111" y="3"/>
                  </a:cubicBezTo>
                  <a:cubicBezTo>
                    <a:pt x="41" y="26"/>
                    <a:pt x="1" y="95"/>
                    <a:pt x="12" y="165"/>
                  </a:cubicBezTo>
                  <a:cubicBezTo>
                    <a:pt x="12" y="199"/>
                    <a:pt x="42" y="225"/>
                    <a:pt x="75" y="225"/>
                  </a:cubicBezTo>
                  <a:cubicBezTo>
                    <a:pt x="81" y="225"/>
                    <a:pt x="87" y="225"/>
                    <a:pt x="94" y="223"/>
                  </a:cubicBezTo>
                  <a:cubicBezTo>
                    <a:pt x="163" y="205"/>
                    <a:pt x="204" y="136"/>
                    <a:pt x="198" y="61"/>
                  </a:cubicBezTo>
                  <a:cubicBezTo>
                    <a:pt x="193" y="26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 rot="708086">
              <a:off x="7596059" y="137704"/>
              <a:ext cx="34147" cy="37151"/>
            </a:xfrm>
            <a:custGeom>
              <a:avLst/>
              <a:gdLst/>
              <a:ahLst/>
              <a:cxnLst/>
              <a:rect l="l" t="t" r="r" b="b"/>
              <a:pathLst>
                <a:path w="216" h="235" extrusionOk="0">
                  <a:moveTo>
                    <a:pt x="99" y="1"/>
                  </a:moveTo>
                  <a:cubicBezTo>
                    <a:pt x="95" y="1"/>
                    <a:pt x="92" y="1"/>
                    <a:pt x="88" y="1"/>
                  </a:cubicBezTo>
                  <a:cubicBezTo>
                    <a:pt x="36" y="7"/>
                    <a:pt x="1" y="82"/>
                    <a:pt x="18" y="146"/>
                  </a:cubicBezTo>
                  <a:cubicBezTo>
                    <a:pt x="29" y="197"/>
                    <a:pt x="57" y="235"/>
                    <a:pt x="103" y="235"/>
                  </a:cubicBezTo>
                  <a:cubicBezTo>
                    <a:pt x="110" y="235"/>
                    <a:pt x="116" y="234"/>
                    <a:pt x="123" y="233"/>
                  </a:cubicBezTo>
                  <a:cubicBezTo>
                    <a:pt x="215" y="216"/>
                    <a:pt x="175" y="152"/>
                    <a:pt x="169" y="100"/>
                  </a:cubicBezTo>
                  <a:cubicBezTo>
                    <a:pt x="153" y="31"/>
                    <a:pt x="13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 rot="708086">
              <a:off x="7638665" y="2102826"/>
              <a:ext cx="32092" cy="35096"/>
            </a:xfrm>
            <a:custGeom>
              <a:avLst/>
              <a:gdLst/>
              <a:ahLst/>
              <a:cxnLst/>
              <a:rect l="l" t="t" r="r" b="b"/>
              <a:pathLst>
                <a:path w="203" h="222" extrusionOk="0">
                  <a:moveTo>
                    <a:pt x="111" y="0"/>
                  </a:moveTo>
                  <a:cubicBezTo>
                    <a:pt x="107" y="0"/>
                    <a:pt x="103" y="1"/>
                    <a:pt x="98" y="1"/>
                  </a:cubicBezTo>
                  <a:cubicBezTo>
                    <a:pt x="35" y="36"/>
                    <a:pt x="0" y="100"/>
                    <a:pt x="12" y="169"/>
                  </a:cubicBezTo>
                  <a:cubicBezTo>
                    <a:pt x="21" y="200"/>
                    <a:pt x="50" y="221"/>
                    <a:pt x="82" y="221"/>
                  </a:cubicBezTo>
                  <a:cubicBezTo>
                    <a:pt x="91" y="221"/>
                    <a:pt x="101" y="220"/>
                    <a:pt x="110" y="216"/>
                  </a:cubicBezTo>
                  <a:cubicBezTo>
                    <a:pt x="174" y="192"/>
                    <a:pt x="203" y="123"/>
                    <a:pt x="185" y="59"/>
                  </a:cubicBezTo>
                  <a:cubicBezTo>
                    <a:pt x="175" y="23"/>
                    <a:pt x="14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 rot="708086">
              <a:off x="9055358" y="1141440"/>
              <a:ext cx="29405" cy="39364"/>
            </a:xfrm>
            <a:custGeom>
              <a:avLst/>
              <a:gdLst/>
              <a:ahLst/>
              <a:cxnLst/>
              <a:rect l="l" t="t" r="r" b="b"/>
              <a:pathLst>
                <a:path w="186" h="249" extrusionOk="0">
                  <a:moveTo>
                    <a:pt x="101" y="1"/>
                  </a:moveTo>
                  <a:cubicBezTo>
                    <a:pt x="94" y="1"/>
                    <a:pt x="85" y="2"/>
                    <a:pt x="76" y="5"/>
                  </a:cubicBezTo>
                  <a:cubicBezTo>
                    <a:pt x="29" y="22"/>
                    <a:pt x="0" y="86"/>
                    <a:pt x="18" y="167"/>
                  </a:cubicBezTo>
                  <a:cubicBezTo>
                    <a:pt x="29" y="202"/>
                    <a:pt x="47" y="248"/>
                    <a:pt x="105" y="248"/>
                  </a:cubicBezTo>
                  <a:cubicBezTo>
                    <a:pt x="157" y="242"/>
                    <a:pt x="186" y="161"/>
                    <a:pt x="163" y="80"/>
                  </a:cubicBezTo>
                  <a:cubicBezTo>
                    <a:pt x="158" y="41"/>
                    <a:pt x="14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 rot="708086">
              <a:off x="7453789" y="2237490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94" y="0"/>
                  </a:moveTo>
                  <a:cubicBezTo>
                    <a:pt x="90" y="0"/>
                    <a:pt x="86" y="1"/>
                    <a:pt x="82" y="1"/>
                  </a:cubicBezTo>
                  <a:cubicBezTo>
                    <a:pt x="30" y="13"/>
                    <a:pt x="1" y="65"/>
                    <a:pt x="18" y="111"/>
                  </a:cubicBezTo>
                  <a:cubicBezTo>
                    <a:pt x="33" y="161"/>
                    <a:pt x="77" y="189"/>
                    <a:pt x="126" y="189"/>
                  </a:cubicBezTo>
                  <a:cubicBezTo>
                    <a:pt x="134" y="189"/>
                    <a:pt x="143" y="188"/>
                    <a:pt x="151" y="186"/>
                  </a:cubicBezTo>
                  <a:cubicBezTo>
                    <a:pt x="203" y="181"/>
                    <a:pt x="215" y="134"/>
                    <a:pt x="209" y="88"/>
                  </a:cubicBezTo>
                  <a:cubicBezTo>
                    <a:pt x="199" y="34"/>
                    <a:pt x="14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 rot="708086">
              <a:off x="7928125" y="1395222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198" y="0"/>
                  </a:moveTo>
                  <a:cubicBezTo>
                    <a:pt x="190" y="0"/>
                    <a:pt x="182" y="2"/>
                    <a:pt x="175" y="6"/>
                  </a:cubicBezTo>
                  <a:cubicBezTo>
                    <a:pt x="134" y="23"/>
                    <a:pt x="94" y="35"/>
                    <a:pt x="59" y="58"/>
                  </a:cubicBezTo>
                  <a:cubicBezTo>
                    <a:pt x="18" y="75"/>
                    <a:pt x="1" y="122"/>
                    <a:pt x="24" y="162"/>
                  </a:cubicBezTo>
                  <a:cubicBezTo>
                    <a:pt x="36" y="186"/>
                    <a:pt x="62" y="199"/>
                    <a:pt x="90" y="199"/>
                  </a:cubicBezTo>
                  <a:cubicBezTo>
                    <a:pt x="103" y="199"/>
                    <a:pt x="116" y="197"/>
                    <a:pt x="128" y="191"/>
                  </a:cubicBezTo>
                  <a:cubicBezTo>
                    <a:pt x="175" y="174"/>
                    <a:pt x="215" y="139"/>
                    <a:pt x="238" y="93"/>
                  </a:cubicBezTo>
                  <a:cubicBezTo>
                    <a:pt x="256" y="70"/>
                    <a:pt x="256" y="41"/>
                    <a:pt x="238" y="23"/>
                  </a:cubicBezTo>
                  <a:cubicBezTo>
                    <a:pt x="227" y="8"/>
                    <a:pt x="213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 rot="708086">
              <a:off x="8823725" y="-6861"/>
              <a:ext cx="30353" cy="39206"/>
            </a:xfrm>
            <a:custGeom>
              <a:avLst/>
              <a:gdLst/>
              <a:ahLst/>
              <a:cxnLst/>
              <a:rect l="l" t="t" r="r" b="b"/>
              <a:pathLst>
                <a:path w="192" h="248" extrusionOk="0">
                  <a:moveTo>
                    <a:pt x="76" y="1"/>
                  </a:moveTo>
                  <a:cubicBezTo>
                    <a:pt x="70" y="1"/>
                    <a:pt x="65" y="1"/>
                    <a:pt x="59" y="3"/>
                  </a:cubicBezTo>
                  <a:cubicBezTo>
                    <a:pt x="6" y="20"/>
                    <a:pt x="1" y="66"/>
                    <a:pt x="6" y="113"/>
                  </a:cubicBezTo>
                  <a:cubicBezTo>
                    <a:pt x="12" y="142"/>
                    <a:pt x="18" y="165"/>
                    <a:pt x="30" y="188"/>
                  </a:cubicBezTo>
                  <a:cubicBezTo>
                    <a:pt x="48" y="220"/>
                    <a:pt x="76" y="248"/>
                    <a:pt x="110" y="248"/>
                  </a:cubicBezTo>
                  <a:cubicBezTo>
                    <a:pt x="119" y="248"/>
                    <a:pt x="129" y="245"/>
                    <a:pt x="140" y="240"/>
                  </a:cubicBezTo>
                  <a:cubicBezTo>
                    <a:pt x="192" y="223"/>
                    <a:pt x="180" y="176"/>
                    <a:pt x="169" y="130"/>
                  </a:cubicBezTo>
                  <a:cubicBezTo>
                    <a:pt x="163" y="113"/>
                    <a:pt x="163" y="95"/>
                    <a:pt x="157" y="78"/>
                  </a:cubicBezTo>
                  <a:cubicBezTo>
                    <a:pt x="142" y="37"/>
                    <a:pt x="117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 rot="708086">
              <a:off x="8002560" y="1540149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7" y="0"/>
                  </a:moveTo>
                  <a:cubicBezTo>
                    <a:pt x="83" y="0"/>
                    <a:pt x="79" y="0"/>
                    <a:pt x="76" y="1"/>
                  </a:cubicBezTo>
                  <a:cubicBezTo>
                    <a:pt x="30" y="13"/>
                    <a:pt x="1" y="59"/>
                    <a:pt x="12" y="106"/>
                  </a:cubicBezTo>
                  <a:cubicBezTo>
                    <a:pt x="27" y="164"/>
                    <a:pt x="75" y="202"/>
                    <a:pt x="131" y="202"/>
                  </a:cubicBezTo>
                  <a:cubicBezTo>
                    <a:pt x="141" y="202"/>
                    <a:pt x="152" y="201"/>
                    <a:pt x="163" y="198"/>
                  </a:cubicBezTo>
                  <a:cubicBezTo>
                    <a:pt x="203" y="193"/>
                    <a:pt x="227" y="158"/>
                    <a:pt x="221" y="117"/>
                  </a:cubicBezTo>
                  <a:cubicBezTo>
                    <a:pt x="210" y="64"/>
                    <a:pt x="135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 rot="708086">
              <a:off x="8599280" y="3644411"/>
              <a:ext cx="37783" cy="26559"/>
            </a:xfrm>
            <a:custGeom>
              <a:avLst/>
              <a:gdLst/>
              <a:ahLst/>
              <a:cxnLst/>
              <a:rect l="l" t="t" r="r" b="b"/>
              <a:pathLst>
                <a:path w="239" h="168" extrusionOk="0">
                  <a:moveTo>
                    <a:pt x="110" y="1"/>
                  </a:moveTo>
                  <a:cubicBezTo>
                    <a:pt x="100" y="1"/>
                    <a:pt x="91" y="1"/>
                    <a:pt x="82" y="3"/>
                  </a:cubicBezTo>
                  <a:cubicBezTo>
                    <a:pt x="35" y="9"/>
                    <a:pt x="1" y="55"/>
                    <a:pt x="18" y="101"/>
                  </a:cubicBezTo>
                  <a:cubicBezTo>
                    <a:pt x="31" y="141"/>
                    <a:pt x="71" y="167"/>
                    <a:pt x="113" y="167"/>
                  </a:cubicBezTo>
                  <a:cubicBezTo>
                    <a:pt x="126" y="167"/>
                    <a:pt x="139" y="165"/>
                    <a:pt x="151" y="159"/>
                  </a:cubicBezTo>
                  <a:cubicBezTo>
                    <a:pt x="198" y="148"/>
                    <a:pt x="238" y="119"/>
                    <a:pt x="238" y="72"/>
                  </a:cubicBezTo>
                  <a:cubicBezTo>
                    <a:pt x="233" y="32"/>
                    <a:pt x="171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 rot="708086">
              <a:off x="8623111" y="1409417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100" y="0"/>
                  </a:moveTo>
                  <a:cubicBezTo>
                    <a:pt x="96" y="0"/>
                    <a:pt x="92" y="1"/>
                    <a:pt x="88" y="2"/>
                  </a:cubicBezTo>
                  <a:cubicBezTo>
                    <a:pt x="35" y="13"/>
                    <a:pt x="1" y="60"/>
                    <a:pt x="12" y="112"/>
                  </a:cubicBezTo>
                  <a:cubicBezTo>
                    <a:pt x="28" y="166"/>
                    <a:pt x="74" y="199"/>
                    <a:pt x="123" y="199"/>
                  </a:cubicBezTo>
                  <a:cubicBezTo>
                    <a:pt x="126" y="199"/>
                    <a:pt x="130" y="199"/>
                    <a:pt x="134" y="199"/>
                  </a:cubicBezTo>
                  <a:cubicBezTo>
                    <a:pt x="137" y="199"/>
                    <a:pt x="139" y="199"/>
                    <a:pt x="142" y="199"/>
                  </a:cubicBezTo>
                  <a:cubicBezTo>
                    <a:pt x="184" y="199"/>
                    <a:pt x="215" y="156"/>
                    <a:pt x="209" y="118"/>
                  </a:cubicBezTo>
                  <a:cubicBezTo>
                    <a:pt x="199" y="54"/>
                    <a:pt x="14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 rot="708086">
              <a:off x="8190177" y="1817405"/>
              <a:ext cx="32250" cy="37309"/>
            </a:xfrm>
            <a:custGeom>
              <a:avLst/>
              <a:gdLst/>
              <a:ahLst/>
              <a:cxnLst/>
              <a:rect l="l" t="t" r="r" b="b"/>
              <a:pathLst>
                <a:path w="204" h="236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24" y="8"/>
                    <a:pt x="0" y="66"/>
                    <a:pt x="24" y="142"/>
                  </a:cubicBezTo>
                  <a:cubicBezTo>
                    <a:pt x="34" y="184"/>
                    <a:pt x="54" y="236"/>
                    <a:pt x="106" y="236"/>
                  </a:cubicBezTo>
                  <a:cubicBezTo>
                    <a:pt x="111" y="236"/>
                    <a:pt x="116" y="235"/>
                    <a:pt x="122" y="234"/>
                  </a:cubicBezTo>
                  <a:cubicBezTo>
                    <a:pt x="203" y="217"/>
                    <a:pt x="168" y="153"/>
                    <a:pt x="168" y="107"/>
                  </a:cubicBezTo>
                  <a:cubicBezTo>
                    <a:pt x="153" y="32"/>
                    <a:pt x="130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 rot="708086">
              <a:off x="6543175" y="994720"/>
              <a:ext cx="35886" cy="28772"/>
            </a:xfrm>
            <a:custGeom>
              <a:avLst/>
              <a:gdLst/>
              <a:ahLst/>
              <a:cxnLst/>
              <a:rect l="l" t="t" r="r" b="b"/>
              <a:pathLst>
                <a:path w="227" h="182" extrusionOk="0">
                  <a:moveTo>
                    <a:pt x="83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17" y="7"/>
                    <a:pt x="0" y="42"/>
                    <a:pt x="6" y="83"/>
                  </a:cubicBezTo>
                  <a:cubicBezTo>
                    <a:pt x="17" y="142"/>
                    <a:pt x="68" y="182"/>
                    <a:pt x="127" y="182"/>
                  </a:cubicBezTo>
                  <a:cubicBezTo>
                    <a:pt x="131" y="182"/>
                    <a:pt x="135" y="181"/>
                    <a:pt x="139" y="181"/>
                  </a:cubicBezTo>
                  <a:cubicBezTo>
                    <a:pt x="142" y="181"/>
                    <a:pt x="145" y="182"/>
                    <a:pt x="148" y="182"/>
                  </a:cubicBezTo>
                  <a:cubicBezTo>
                    <a:pt x="191" y="182"/>
                    <a:pt x="226" y="143"/>
                    <a:pt x="226" y="100"/>
                  </a:cubicBezTo>
                  <a:cubicBezTo>
                    <a:pt x="199" y="40"/>
                    <a:pt x="14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 rot="708086">
              <a:off x="9381897" y="1043753"/>
              <a:ext cx="37625" cy="30195"/>
            </a:xfrm>
            <a:custGeom>
              <a:avLst/>
              <a:gdLst/>
              <a:ahLst/>
              <a:cxnLst/>
              <a:rect l="l" t="t" r="r" b="b"/>
              <a:pathLst>
                <a:path w="238" h="191" extrusionOk="0">
                  <a:moveTo>
                    <a:pt x="163" y="1"/>
                  </a:moveTo>
                  <a:cubicBezTo>
                    <a:pt x="152" y="1"/>
                    <a:pt x="140" y="2"/>
                    <a:pt x="128" y="5"/>
                  </a:cubicBezTo>
                  <a:cubicBezTo>
                    <a:pt x="46" y="17"/>
                    <a:pt x="0" y="69"/>
                    <a:pt x="18" y="121"/>
                  </a:cubicBezTo>
                  <a:cubicBezTo>
                    <a:pt x="22" y="163"/>
                    <a:pt x="60" y="190"/>
                    <a:pt x="99" y="190"/>
                  </a:cubicBezTo>
                  <a:cubicBezTo>
                    <a:pt x="109" y="190"/>
                    <a:pt x="118" y="189"/>
                    <a:pt x="128" y="185"/>
                  </a:cubicBezTo>
                  <a:cubicBezTo>
                    <a:pt x="191" y="179"/>
                    <a:pt x="238" y="121"/>
                    <a:pt x="226" y="58"/>
                  </a:cubicBezTo>
                  <a:cubicBezTo>
                    <a:pt x="218" y="15"/>
                    <a:pt x="193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 rot="708086">
              <a:off x="7235228" y="1592319"/>
              <a:ext cx="32250" cy="35254"/>
            </a:xfrm>
            <a:custGeom>
              <a:avLst/>
              <a:gdLst/>
              <a:ahLst/>
              <a:cxnLst/>
              <a:rect l="l" t="t" r="r" b="b"/>
              <a:pathLst>
                <a:path w="204" h="223" extrusionOk="0">
                  <a:moveTo>
                    <a:pt x="89" y="1"/>
                  </a:moveTo>
                  <a:cubicBezTo>
                    <a:pt x="82" y="1"/>
                    <a:pt x="76" y="2"/>
                    <a:pt x="70" y="4"/>
                  </a:cubicBezTo>
                  <a:cubicBezTo>
                    <a:pt x="6" y="22"/>
                    <a:pt x="0" y="68"/>
                    <a:pt x="12" y="120"/>
                  </a:cubicBezTo>
                  <a:cubicBezTo>
                    <a:pt x="27" y="180"/>
                    <a:pt x="71" y="222"/>
                    <a:pt x="117" y="222"/>
                  </a:cubicBezTo>
                  <a:cubicBezTo>
                    <a:pt x="124" y="222"/>
                    <a:pt x="132" y="221"/>
                    <a:pt x="139" y="219"/>
                  </a:cubicBezTo>
                  <a:cubicBezTo>
                    <a:pt x="191" y="201"/>
                    <a:pt x="203" y="161"/>
                    <a:pt x="191" y="109"/>
                  </a:cubicBezTo>
                  <a:cubicBezTo>
                    <a:pt x="181" y="48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 rot="708086">
              <a:off x="8309369" y="1279117"/>
              <a:ext cx="37625" cy="27666"/>
            </a:xfrm>
            <a:custGeom>
              <a:avLst/>
              <a:gdLst/>
              <a:ahLst/>
              <a:cxnLst/>
              <a:rect l="l" t="t" r="r" b="b"/>
              <a:pathLst>
                <a:path w="238" h="175" extrusionOk="0">
                  <a:moveTo>
                    <a:pt x="124" y="0"/>
                  </a:moveTo>
                  <a:cubicBezTo>
                    <a:pt x="112" y="0"/>
                    <a:pt x="99" y="2"/>
                    <a:pt x="87" y="5"/>
                  </a:cubicBezTo>
                  <a:cubicBezTo>
                    <a:pt x="35" y="17"/>
                    <a:pt x="0" y="46"/>
                    <a:pt x="18" y="98"/>
                  </a:cubicBezTo>
                  <a:cubicBezTo>
                    <a:pt x="32" y="157"/>
                    <a:pt x="77" y="174"/>
                    <a:pt x="122" y="174"/>
                  </a:cubicBezTo>
                  <a:cubicBezTo>
                    <a:pt x="130" y="174"/>
                    <a:pt x="138" y="174"/>
                    <a:pt x="145" y="173"/>
                  </a:cubicBezTo>
                  <a:cubicBezTo>
                    <a:pt x="203" y="161"/>
                    <a:pt x="238" y="138"/>
                    <a:pt x="238" y="75"/>
                  </a:cubicBezTo>
                  <a:cubicBezTo>
                    <a:pt x="219" y="28"/>
                    <a:pt x="174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 rot="708086">
              <a:off x="8606501" y="1274391"/>
              <a:ext cx="32250" cy="39997"/>
            </a:xfrm>
            <a:custGeom>
              <a:avLst/>
              <a:gdLst/>
              <a:ahLst/>
              <a:cxnLst/>
              <a:rect l="l" t="t" r="r" b="b"/>
              <a:pathLst>
                <a:path w="204" h="253" extrusionOk="0">
                  <a:moveTo>
                    <a:pt x="61" y="0"/>
                  </a:moveTo>
                  <a:cubicBezTo>
                    <a:pt x="54" y="0"/>
                    <a:pt x="47" y="1"/>
                    <a:pt x="41" y="5"/>
                  </a:cubicBezTo>
                  <a:cubicBezTo>
                    <a:pt x="12" y="16"/>
                    <a:pt x="0" y="51"/>
                    <a:pt x="6" y="80"/>
                  </a:cubicBezTo>
                  <a:cubicBezTo>
                    <a:pt x="24" y="138"/>
                    <a:pt x="53" y="190"/>
                    <a:pt x="99" y="231"/>
                  </a:cubicBezTo>
                  <a:cubicBezTo>
                    <a:pt x="109" y="245"/>
                    <a:pt x="126" y="252"/>
                    <a:pt x="143" y="252"/>
                  </a:cubicBezTo>
                  <a:cubicBezTo>
                    <a:pt x="154" y="252"/>
                    <a:pt x="165" y="249"/>
                    <a:pt x="174" y="242"/>
                  </a:cubicBezTo>
                  <a:cubicBezTo>
                    <a:pt x="203" y="225"/>
                    <a:pt x="203" y="196"/>
                    <a:pt x="192" y="161"/>
                  </a:cubicBezTo>
                  <a:cubicBezTo>
                    <a:pt x="174" y="109"/>
                    <a:pt x="145" y="63"/>
                    <a:pt x="111" y="22"/>
                  </a:cubicBezTo>
                  <a:cubicBezTo>
                    <a:pt x="98" y="10"/>
                    <a:pt x="79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 rot="708086">
              <a:off x="7909497" y="1799010"/>
              <a:ext cx="39522" cy="29879"/>
            </a:xfrm>
            <a:custGeom>
              <a:avLst/>
              <a:gdLst/>
              <a:ahLst/>
              <a:cxnLst/>
              <a:rect l="l" t="t" r="r" b="b"/>
              <a:pathLst>
                <a:path w="250" h="189" extrusionOk="0">
                  <a:moveTo>
                    <a:pt x="226" y="1"/>
                  </a:moveTo>
                  <a:cubicBezTo>
                    <a:pt x="226" y="1"/>
                    <a:pt x="226" y="1"/>
                    <a:pt x="226" y="2"/>
                  </a:cubicBezTo>
                  <a:lnTo>
                    <a:pt x="226" y="2"/>
                  </a:lnTo>
                  <a:cubicBezTo>
                    <a:pt x="228" y="1"/>
                    <a:pt x="230" y="1"/>
                    <a:pt x="232" y="1"/>
                  </a:cubicBezTo>
                  <a:close/>
                  <a:moveTo>
                    <a:pt x="226" y="2"/>
                  </a:moveTo>
                  <a:lnTo>
                    <a:pt x="226" y="2"/>
                  </a:lnTo>
                  <a:cubicBezTo>
                    <a:pt x="182" y="7"/>
                    <a:pt x="137" y="13"/>
                    <a:pt x="87" y="24"/>
                  </a:cubicBezTo>
                  <a:cubicBezTo>
                    <a:pt x="35" y="36"/>
                    <a:pt x="0" y="65"/>
                    <a:pt x="12" y="123"/>
                  </a:cubicBezTo>
                  <a:cubicBezTo>
                    <a:pt x="22" y="158"/>
                    <a:pt x="58" y="189"/>
                    <a:pt x="98" y="189"/>
                  </a:cubicBezTo>
                  <a:cubicBezTo>
                    <a:pt x="104" y="189"/>
                    <a:pt x="110" y="188"/>
                    <a:pt x="116" y="186"/>
                  </a:cubicBezTo>
                  <a:cubicBezTo>
                    <a:pt x="215" y="186"/>
                    <a:pt x="249" y="129"/>
                    <a:pt x="22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 rot="708086">
              <a:off x="7328954" y="2412920"/>
              <a:ext cx="34938" cy="33041"/>
            </a:xfrm>
            <a:custGeom>
              <a:avLst/>
              <a:gdLst/>
              <a:ahLst/>
              <a:cxnLst/>
              <a:rect l="l" t="t" r="r" b="b"/>
              <a:pathLst>
                <a:path w="221" h="209" extrusionOk="0">
                  <a:moveTo>
                    <a:pt x="94" y="1"/>
                  </a:moveTo>
                  <a:cubicBezTo>
                    <a:pt x="84" y="1"/>
                    <a:pt x="74" y="2"/>
                    <a:pt x="64" y="5"/>
                  </a:cubicBezTo>
                  <a:cubicBezTo>
                    <a:pt x="18" y="23"/>
                    <a:pt x="0" y="52"/>
                    <a:pt x="12" y="110"/>
                  </a:cubicBezTo>
                  <a:cubicBezTo>
                    <a:pt x="26" y="167"/>
                    <a:pt x="68" y="208"/>
                    <a:pt x="111" y="208"/>
                  </a:cubicBezTo>
                  <a:cubicBezTo>
                    <a:pt x="121" y="208"/>
                    <a:pt x="130" y="206"/>
                    <a:pt x="139" y="202"/>
                  </a:cubicBezTo>
                  <a:cubicBezTo>
                    <a:pt x="191" y="191"/>
                    <a:pt x="220" y="133"/>
                    <a:pt x="203" y="86"/>
                  </a:cubicBezTo>
                  <a:cubicBezTo>
                    <a:pt x="189" y="34"/>
                    <a:pt x="14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 rot="708086">
              <a:off x="9570526" y="1928466"/>
              <a:ext cx="37783" cy="27824"/>
            </a:xfrm>
            <a:custGeom>
              <a:avLst/>
              <a:gdLst/>
              <a:ahLst/>
              <a:cxnLst/>
              <a:rect l="l" t="t" r="r" b="b"/>
              <a:pathLst>
                <a:path w="239" h="176" extrusionOk="0">
                  <a:moveTo>
                    <a:pt x="98" y="0"/>
                  </a:moveTo>
                  <a:cubicBezTo>
                    <a:pt x="89" y="0"/>
                    <a:pt x="80" y="1"/>
                    <a:pt x="70" y="3"/>
                  </a:cubicBezTo>
                  <a:cubicBezTo>
                    <a:pt x="30" y="15"/>
                    <a:pt x="1" y="55"/>
                    <a:pt x="12" y="101"/>
                  </a:cubicBezTo>
                  <a:cubicBezTo>
                    <a:pt x="17" y="148"/>
                    <a:pt x="59" y="176"/>
                    <a:pt x="115" y="176"/>
                  </a:cubicBezTo>
                  <a:cubicBezTo>
                    <a:pt x="128" y="176"/>
                    <a:pt x="142" y="174"/>
                    <a:pt x="157" y="171"/>
                  </a:cubicBezTo>
                  <a:cubicBezTo>
                    <a:pt x="204" y="159"/>
                    <a:pt x="238" y="130"/>
                    <a:pt x="227" y="78"/>
                  </a:cubicBezTo>
                  <a:cubicBezTo>
                    <a:pt x="202" y="29"/>
                    <a:pt x="15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 rot="708086">
              <a:off x="6970744" y="1238719"/>
              <a:ext cx="38574" cy="25927"/>
            </a:xfrm>
            <a:custGeom>
              <a:avLst/>
              <a:gdLst/>
              <a:ahLst/>
              <a:cxnLst/>
              <a:rect l="l" t="t" r="r" b="b"/>
              <a:pathLst>
                <a:path w="244" h="164" extrusionOk="0">
                  <a:moveTo>
                    <a:pt x="82" y="1"/>
                  </a:moveTo>
                  <a:cubicBezTo>
                    <a:pt x="53" y="7"/>
                    <a:pt x="18" y="12"/>
                    <a:pt x="6" y="53"/>
                  </a:cubicBezTo>
                  <a:cubicBezTo>
                    <a:pt x="1" y="93"/>
                    <a:pt x="24" y="134"/>
                    <a:pt x="64" y="151"/>
                  </a:cubicBezTo>
                  <a:cubicBezTo>
                    <a:pt x="82" y="159"/>
                    <a:pt x="105" y="164"/>
                    <a:pt x="127" y="164"/>
                  </a:cubicBezTo>
                  <a:cubicBezTo>
                    <a:pt x="141" y="164"/>
                    <a:pt x="155" y="162"/>
                    <a:pt x="169" y="157"/>
                  </a:cubicBezTo>
                  <a:cubicBezTo>
                    <a:pt x="215" y="146"/>
                    <a:pt x="244" y="105"/>
                    <a:pt x="238" y="59"/>
                  </a:cubicBezTo>
                  <a:cubicBezTo>
                    <a:pt x="232" y="7"/>
                    <a:pt x="192" y="7"/>
                    <a:pt x="151" y="7"/>
                  </a:cubicBezTo>
                  <a:cubicBezTo>
                    <a:pt x="128" y="7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 rot="708086">
              <a:off x="8163936" y="1418094"/>
              <a:ext cx="36835" cy="30195"/>
            </a:xfrm>
            <a:custGeom>
              <a:avLst/>
              <a:gdLst/>
              <a:ahLst/>
              <a:cxnLst/>
              <a:rect l="l" t="t" r="r" b="b"/>
              <a:pathLst>
                <a:path w="233" h="191" extrusionOk="0">
                  <a:moveTo>
                    <a:pt x="147" y="1"/>
                  </a:moveTo>
                  <a:cubicBezTo>
                    <a:pt x="136" y="1"/>
                    <a:pt x="124" y="2"/>
                    <a:pt x="111" y="5"/>
                  </a:cubicBezTo>
                  <a:cubicBezTo>
                    <a:pt x="35" y="10"/>
                    <a:pt x="1" y="45"/>
                    <a:pt x="12" y="103"/>
                  </a:cubicBezTo>
                  <a:cubicBezTo>
                    <a:pt x="18" y="152"/>
                    <a:pt x="59" y="191"/>
                    <a:pt x="107" y="191"/>
                  </a:cubicBezTo>
                  <a:cubicBezTo>
                    <a:pt x="110" y="191"/>
                    <a:pt x="113" y="190"/>
                    <a:pt x="117" y="190"/>
                  </a:cubicBezTo>
                  <a:cubicBezTo>
                    <a:pt x="180" y="190"/>
                    <a:pt x="232" y="132"/>
                    <a:pt x="221" y="68"/>
                  </a:cubicBezTo>
                  <a:cubicBezTo>
                    <a:pt x="216" y="19"/>
                    <a:pt x="187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 rot="708086">
              <a:off x="8639341" y="1490333"/>
              <a:ext cx="30353" cy="37151"/>
            </a:xfrm>
            <a:custGeom>
              <a:avLst/>
              <a:gdLst/>
              <a:ahLst/>
              <a:cxnLst/>
              <a:rect l="l" t="t" r="r" b="b"/>
              <a:pathLst>
                <a:path w="192" h="235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23" y="12"/>
                    <a:pt x="0" y="64"/>
                    <a:pt x="18" y="134"/>
                  </a:cubicBezTo>
                  <a:cubicBezTo>
                    <a:pt x="28" y="195"/>
                    <a:pt x="65" y="234"/>
                    <a:pt x="110" y="234"/>
                  </a:cubicBezTo>
                  <a:cubicBezTo>
                    <a:pt x="116" y="234"/>
                    <a:pt x="122" y="234"/>
                    <a:pt x="128" y="232"/>
                  </a:cubicBezTo>
                  <a:cubicBezTo>
                    <a:pt x="191" y="215"/>
                    <a:pt x="191" y="163"/>
                    <a:pt x="180" y="122"/>
                  </a:cubicBezTo>
                  <a:cubicBezTo>
                    <a:pt x="164" y="41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 rot="708086">
              <a:off x="9668881" y="474951"/>
              <a:ext cx="34147" cy="31302"/>
            </a:xfrm>
            <a:custGeom>
              <a:avLst/>
              <a:gdLst/>
              <a:ahLst/>
              <a:cxnLst/>
              <a:rect l="l" t="t" r="r" b="b"/>
              <a:pathLst>
                <a:path w="216" h="198" extrusionOk="0">
                  <a:moveTo>
                    <a:pt x="111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6" y="21"/>
                    <a:pt x="1" y="79"/>
                    <a:pt x="13" y="131"/>
                  </a:cubicBezTo>
                  <a:cubicBezTo>
                    <a:pt x="22" y="170"/>
                    <a:pt x="62" y="197"/>
                    <a:pt x="102" y="197"/>
                  </a:cubicBezTo>
                  <a:cubicBezTo>
                    <a:pt x="109" y="197"/>
                    <a:pt x="116" y="196"/>
                    <a:pt x="123" y="195"/>
                  </a:cubicBezTo>
                  <a:cubicBezTo>
                    <a:pt x="175" y="183"/>
                    <a:pt x="215" y="131"/>
                    <a:pt x="210" y="73"/>
                  </a:cubicBezTo>
                  <a:cubicBezTo>
                    <a:pt x="195" y="28"/>
                    <a:pt x="155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 rot="708086">
              <a:off x="8004802" y="326781"/>
              <a:ext cx="39522" cy="29247"/>
            </a:xfrm>
            <a:custGeom>
              <a:avLst/>
              <a:gdLst/>
              <a:ahLst/>
              <a:cxnLst/>
              <a:rect l="l" t="t" r="r" b="b"/>
              <a:pathLst>
                <a:path w="250" h="185" extrusionOk="0">
                  <a:moveTo>
                    <a:pt x="155" y="1"/>
                  </a:moveTo>
                  <a:cubicBezTo>
                    <a:pt x="141" y="1"/>
                    <a:pt x="127" y="2"/>
                    <a:pt x="110" y="5"/>
                  </a:cubicBezTo>
                  <a:cubicBezTo>
                    <a:pt x="47" y="23"/>
                    <a:pt x="0" y="81"/>
                    <a:pt x="18" y="127"/>
                  </a:cubicBezTo>
                  <a:cubicBezTo>
                    <a:pt x="30" y="170"/>
                    <a:pt x="62" y="184"/>
                    <a:pt x="96" y="184"/>
                  </a:cubicBezTo>
                  <a:cubicBezTo>
                    <a:pt x="109" y="184"/>
                    <a:pt x="121" y="182"/>
                    <a:pt x="133" y="179"/>
                  </a:cubicBezTo>
                  <a:cubicBezTo>
                    <a:pt x="203" y="162"/>
                    <a:pt x="249" y="110"/>
                    <a:pt x="232" y="63"/>
                  </a:cubicBezTo>
                  <a:cubicBezTo>
                    <a:pt x="219" y="16"/>
                    <a:pt x="193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 rot="708086">
              <a:off x="9397959" y="2461263"/>
              <a:ext cx="43158" cy="24030"/>
            </a:xfrm>
            <a:custGeom>
              <a:avLst/>
              <a:gdLst/>
              <a:ahLst/>
              <a:cxnLst/>
              <a:rect l="l" t="t" r="r" b="b"/>
              <a:pathLst>
                <a:path w="273" h="152" extrusionOk="0">
                  <a:moveTo>
                    <a:pt x="93" y="1"/>
                  </a:moveTo>
                  <a:cubicBezTo>
                    <a:pt x="41" y="6"/>
                    <a:pt x="0" y="24"/>
                    <a:pt x="6" y="82"/>
                  </a:cubicBezTo>
                  <a:cubicBezTo>
                    <a:pt x="12" y="140"/>
                    <a:pt x="53" y="151"/>
                    <a:pt x="99" y="151"/>
                  </a:cubicBezTo>
                  <a:lnTo>
                    <a:pt x="139" y="151"/>
                  </a:lnTo>
                  <a:cubicBezTo>
                    <a:pt x="168" y="145"/>
                    <a:pt x="180" y="145"/>
                    <a:pt x="192" y="134"/>
                  </a:cubicBezTo>
                  <a:cubicBezTo>
                    <a:pt x="226" y="122"/>
                    <a:pt x="273" y="116"/>
                    <a:pt x="267" y="58"/>
                  </a:cubicBezTo>
                  <a:cubicBezTo>
                    <a:pt x="267" y="6"/>
                    <a:pt x="221" y="12"/>
                    <a:pt x="180" y="6"/>
                  </a:cubicBezTo>
                  <a:cubicBezTo>
                    <a:pt x="151" y="1"/>
                    <a:pt x="122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 rot="708086">
              <a:off x="6741068" y="572139"/>
              <a:ext cx="41419" cy="26875"/>
            </a:xfrm>
            <a:custGeom>
              <a:avLst/>
              <a:gdLst/>
              <a:ahLst/>
              <a:cxnLst/>
              <a:rect l="l" t="t" r="r" b="b"/>
              <a:pathLst>
                <a:path w="262" h="170" extrusionOk="0">
                  <a:moveTo>
                    <a:pt x="168" y="1"/>
                  </a:moveTo>
                  <a:cubicBezTo>
                    <a:pt x="152" y="1"/>
                    <a:pt x="135" y="4"/>
                    <a:pt x="117" y="10"/>
                  </a:cubicBezTo>
                  <a:cubicBezTo>
                    <a:pt x="65" y="21"/>
                    <a:pt x="1" y="44"/>
                    <a:pt x="13" y="108"/>
                  </a:cubicBezTo>
                  <a:cubicBezTo>
                    <a:pt x="25" y="158"/>
                    <a:pt x="62" y="169"/>
                    <a:pt x="101" y="169"/>
                  </a:cubicBezTo>
                  <a:cubicBezTo>
                    <a:pt x="116" y="169"/>
                    <a:pt x="131" y="168"/>
                    <a:pt x="146" y="166"/>
                  </a:cubicBezTo>
                  <a:cubicBezTo>
                    <a:pt x="215" y="155"/>
                    <a:pt x="262" y="108"/>
                    <a:pt x="250" y="62"/>
                  </a:cubicBezTo>
                  <a:cubicBezTo>
                    <a:pt x="242" y="23"/>
                    <a:pt x="21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 rot="708086">
              <a:off x="9514315" y="490309"/>
              <a:ext cx="35886" cy="3019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29" y="16"/>
                    <a:pt x="0" y="57"/>
                    <a:pt x="12" y="103"/>
                  </a:cubicBezTo>
                  <a:cubicBezTo>
                    <a:pt x="28" y="157"/>
                    <a:pt x="79" y="191"/>
                    <a:pt x="133" y="191"/>
                  </a:cubicBezTo>
                  <a:cubicBezTo>
                    <a:pt x="137" y="191"/>
                    <a:pt x="141" y="191"/>
                    <a:pt x="145" y="190"/>
                  </a:cubicBezTo>
                  <a:cubicBezTo>
                    <a:pt x="192" y="184"/>
                    <a:pt x="226" y="138"/>
                    <a:pt x="215" y="92"/>
                  </a:cubicBezTo>
                  <a:cubicBezTo>
                    <a:pt x="200" y="38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 rot="708086">
              <a:off x="7156362" y="1808827"/>
              <a:ext cx="40945" cy="34938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76" y="1"/>
                  </a:moveTo>
                  <a:cubicBezTo>
                    <a:pt x="170" y="1"/>
                    <a:pt x="164" y="2"/>
                    <a:pt x="157" y="4"/>
                  </a:cubicBezTo>
                  <a:cubicBezTo>
                    <a:pt x="122" y="16"/>
                    <a:pt x="88" y="45"/>
                    <a:pt x="70" y="79"/>
                  </a:cubicBezTo>
                  <a:cubicBezTo>
                    <a:pt x="41" y="114"/>
                    <a:pt x="1" y="155"/>
                    <a:pt x="41" y="201"/>
                  </a:cubicBezTo>
                  <a:cubicBezTo>
                    <a:pt x="57" y="215"/>
                    <a:pt x="73" y="221"/>
                    <a:pt x="89" y="221"/>
                  </a:cubicBezTo>
                  <a:cubicBezTo>
                    <a:pt x="119" y="221"/>
                    <a:pt x="148" y="200"/>
                    <a:pt x="174" y="178"/>
                  </a:cubicBezTo>
                  <a:cubicBezTo>
                    <a:pt x="203" y="155"/>
                    <a:pt x="227" y="126"/>
                    <a:pt x="238" y="91"/>
                  </a:cubicBezTo>
                  <a:cubicBezTo>
                    <a:pt x="259" y="50"/>
                    <a:pt x="221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 rot="708086">
              <a:off x="7639916" y="2034542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2" y="1"/>
                  </a:moveTo>
                  <a:cubicBezTo>
                    <a:pt x="104" y="1"/>
                    <a:pt x="96" y="2"/>
                    <a:pt x="88" y="3"/>
                  </a:cubicBezTo>
                  <a:cubicBezTo>
                    <a:pt x="36" y="21"/>
                    <a:pt x="1" y="79"/>
                    <a:pt x="18" y="137"/>
                  </a:cubicBezTo>
                  <a:cubicBezTo>
                    <a:pt x="28" y="177"/>
                    <a:pt x="65" y="208"/>
                    <a:pt x="104" y="208"/>
                  </a:cubicBezTo>
                  <a:cubicBezTo>
                    <a:pt x="110" y="208"/>
                    <a:pt x="116" y="208"/>
                    <a:pt x="123" y="206"/>
                  </a:cubicBezTo>
                  <a:cubicBezTo>
                    <a:pt x="186" y="195"/>
                    <a:pt x="209" y="142"/>
                    <a:pt x="186" y="73"/>
                  </a:cubicBezTo>
                  <a:cubicBezTo>
                    <a:pt x="176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 rot="708086">
              <a:off x="9668748" y="519894"/>
              <a:ext cx="33199" cy="32250"/>
            </a:xfrm>
            <a:custGeom>
              <a:avLst/>
              <a:gdLst/>
              <a:ahLst/>
              <a:cxnLst/>
              <a:rect l="l" t="t" r="r" b="b"/>
              <a:pathLst>
                <a:path w="210" h="204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66"/>
                    <a:pt x="7" y="124"/>
                  </a:cubicBezTo>
                  <a:cubicBezTo>
                    <a:pt x="11" y="172"/>
                    <a:pt x="48" y="204"/>
                    <a:pt x="90" y="204"/>
                  </a:cubicBezTo>
                  <a:cubicBezTo>
                    <a:pt x="99" y="204"/>
                    <a:pt x="108" y="202"/>
                    <a:pt x="117" y="199"/>
                  </a:cubicBezTo>
                  <a:cubicBezTo>
                    <a:pt x="175" y="188"/>
                    <a:pt x="209" y="136"/>
                    <a:pt x="204" y="78"/>
                  </a:cubicBezTo>
                  <a:cubicBezTo>
                    <a:pt x="199" y="32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 rot="708086">
              <a:off x="7862673" y="192283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41" y="1"/>
                  </a:moveTo>
                  <a:cubicBezTo>
                    <a:pt x="133" y="1"/>
                    <a:pt x="125" y="2"/>
                    <a:pt x="117" y="5"/>
                  </a:cubicBezTo>
                  <a:cubicBezTo>
                    <a:pt x="59" y="11"/>
                    <a:pt x="1" y="81"/>
                    <a:pt x="12" y="127"/>
                  </a:cubicBezTo>
                  <a:cubicBezTo>
                    <a:pt x="18" y="170"/>
                    <a:pt x="58" y="203"/>
                    <a:pt x="101" y="203"/>
                  </a:cubicBezTo>
                  <a:cubicBezTo>
                    <a:pt x="104" y="203"/>
                    <a:pt x="108" y="203"/>
                    <a:pt x="111" y="202"/>
                  </a:cubicBezTo>
                  <a:cubicBezTo>
                    <a:pt x="175" y="196"/>
                    <a:pt x="221" y="133"/>
                    <a:pt x="209" y="69"/>
                  </a:cubicBezTo>
                  <a:cubicBezTo>
                    <a:pt x="209" y="31"/>
                    <a:pt x="178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 rot="708086">
              <a:off x="7689725" y="2161335"/>
              <a:ext cx="33041" cy="29247"/>
            </a:xfrm>
            <a:custGeom>
              <a:avLst/>
              <a:gdLst/>
              <a:ahLst/>
              <a:cxnLst/>
              <a:rect l="l" t="t" r="r" b="b"/>
              <a:pathLst>
                <a:path w="209" h="185" extrusionOk="0">
                  <a:moveTo>
                    <a:pt x="94" y="0"/>
                  </a:moveTo>
                  <a:cubicBezTo>
                    <a:pt x="90" y="0"/>
                    <a:pt x="85" y="0"/>
                    <a:pt x="81" y="1"/>
                  </a:cubicBezTo>
                  <a:cubicBezTo>
                    <a:pt x="35" y="6"/>
                    <a:pt x="0" y="53"/>
                    <a:pt x="12" y="99"/>
                  </a:cubicBezTo>
                  <a:cubicBezTo>
                    <a:pt x="17" y="157"/>
                    <a:pt x="62" y="185"/>
                    <a:pt x="108" y="185"/>
                  </a:cubicBezTo>
                  <a:cubicBezTo>
                    <a:pt x="158" y="185"/>
                    <a:pt x="209" y="151"/>
                    <a:pt x="209" y="88"/>
                  </a:cubicBezTo>
                  <a:cubicBezTo>
                    <a:pt x="193" y="34"/>
                    <a:pt x="147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 rot="708086">
              <a:off x="8535297" y="546633"/>
              <a:ext cx="29563" cy="35728"/>
            </a:xfrm>
            <a:custGeom>
              <a:avLst/>
              <a:gdLst/>
              <a:ahLst/>
              <a:cxnLst/>
              <a:rect l="l" t="t" r="r" b="b"/>
              <a:pathLst>
                <a:path w="187" h="226" extrusionOk="0">
                  <a:moveTo>
                    <a:pt x="102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30" y="8"/>
                    <a:pt x="1" y="72"/>
                    <a:pt x="18" y="135"/>
                  </a:cubicBezTo>
                  <a:cubicBezTo>
                    <a:pt x="28" y="181"/>
                    <a:pt x="47" y="226"/>
                    <a:pt x="93" y="226"/>
                  </a:cubicBezTo>
                  <a:cubicBezTo>
                    <a:pt x="100" y="226"/>
                    <a:pt x="108" y="225"/>
                    <a:pt x="117" y="222"/>
                  </a:cubicBezTo>
                  <a:cubicBezTo>
                    <a:pt x="180" y="205"/>
                    <a:pt x="186" y="147"/>
                    <a:pt x="180" y="89"/>
                  </a:cubicBezTo>
                  <a:cubicBezTo>
                    <a:pt x="170" y="38"/>
                    <a:pt x="151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 rot="708086">
              <a:off x="8256591" y="1938956"/>
              <a:ext cx="40471" cy="28140"/>
            </a:xfrm>
            <a:custGeom>
              <a:avLst/>
              <a:gdLst/>
              <a:ahLst/>
              <a:cxnLst/>
              <a:rect l="l" t="t" r="r" b="b"/>
              <a:pathLst>
                <a:path w="256" h="178" extrusionOk="0">
                  <a:moveTo>
                    <a:pt x="78" y="1"/>
                  </a:moveTo>
                  <a:cubicBezTo>
                    <a:pt x="75" y="1"/>
                    <a:pt x="72" y="1"/>
                    <a:pt x="70" y="1"/>
                  </a:cubicBezTo>
                  <a:cubicBezTo>
                    <a:pt x="29" y="13"/>
                    <a:pt x="0" y="53"/>
                    <a:pt x="12" y="94"/>
                  </a:cubicBezTo>
                  <a:cubicBezTo>
                    <a:pt x="37" y="148"/>
                    <a:pt x="91" y="177"/>
                    <a:pt x="146" y="177"/>
                  </a:cubicBezTo>
                  <a:cubicBezTo>
                    <a:pt x="156" y="177"/>
                    <a:pt x="165" y="177"/>
                    <a:pt x="174" y="175"/>
                  </a:cubicBezTo>
                  <a:cubicBezTo>
                    <a:pt x="220" y="169"/>
                    <a:pt x="255" y="146"/>
                    <a:pt x="249" y="94"/>
                  </a:cubicBezTo>
                  <a:cubicBezTo>
                    <a:pt x="238" y="55"/>
                    <a:pt x="133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 rot="708086">
              <a:off x="8018744" y="1855367"/>
              <a:ext cx="32250" cy="34780"/>
            </a:xfrm>
            <a:custGeom>
              <a:avLst/>
              <a:gdLst/>
              <a:ahLst/>
              <a:cxnLst/>
              <a:rect l="l" t="t" r="r" b="b"/>
              <a:pathLst>
                <a:path w="204" h="220" extrusionOk="0">
                  <a:moveTo>
                    <a:pt x="121" y="1"/>
                  </a:moveTo>
                  <a:cubicBezTo>
                    <a:pt x="115" y="1"/>
                    <a:pt x="110" y="2"/>
                    <a:pt x="105" y="3"/>
                  </a:cubicBezTo>
                  <a:cubicBezTo>
                    <a:pt x="41" y="21"/>
                    <a:pt x="1" y="79"/>
                    <a:pt x="12" y="148"/>
                  </a:cubicBezTo>
                  <a:cubicBezTo>
                    <a:pt x="12" y="188"/>
                    <a:pt x="47" y="220"/>
                    <a:pt x="87" y="220"/>
                  </a:cubicBezTo>
                  <a:cubicBezTo>
                    <a:pt x="93" y="220"/>
                    <a:pt x="99" y="219"/>
                    <a:pt x="105" y="218"/>
                  </a:cubicBezTo>
                  <a:cubicBezTo>
                    <a:pt x="163" y="212"/>
                    <a:pt x="203" y="131"/>
                    <a:pt x="186" y="61"/>
                  </a:cubicBezTo>
                  <a:cubicBezTo>
                    <a:pt x="181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 rot="708086">
              <a:off x="8739133" y="1935538"/>
              <a:ext cx="36835" cy="27191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80" y="0"/>
                  </a:moveTo>
                  <a:cubicBezTo>
                    <a:pt x="75" y="0"/>
                    <a:pt x="70" y="1"/>
                    <a:pt x="65" y="1"/>
                  </a:cubicBezTo>
                  <a:cubicBezTo>
                    <a:pt x="24" y="7"/>
                    <a:pt x="1" y="53"/>
                    <a:pt x="18" y="94"/>
                  </a:cubicBezTo>
                  <a:cubicBezTo>
                    <a:pt x="41" y="143"/>
                    <a:pt x="87" y="171"/>
                    <a:pt x="136" y="171"/>
                  </a:cubicBezTo>
                  <a:cubicBezTo>
                    <a:pt x="151" y="171"/>
                    <a:pt x="166" y="169"/>
                    <a:pt x="181" y="163"/>
                  </a:cubicBezTo>
                  <a:cubicBezTo>
                    <a:pt x="215" y="152"/>
                    <a:pt x="233" y="123"/>
                    <a:pt x="227" y="88"/>
                  </a:cubicBezTo>
                  <a:cubicBezTo>
                    <a:pt x="195" y="34"/>
                    <a:pt x="142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 rot="708086">
              <a:off x="7578943" y="2052433"/>
              <a:ext cx="39522" cy="26559"/>
            </a:xfrm>
            <a:custGeom>
              <a:avLst/>
              <a:gdLst/>
              <a:ahLst/>
              <a:cxnLst/>
              <a:rect l="l" t="t" r="r" b="b"/>
              <a:pathLst>
                <a:path w="250" h="168" extrusionOk="0">
                  <a:moveTo>
                    <a:pt x="137" y="0"/>
                  </a:moveTo>
                  <a:cubicBezTo>
                    <a:pt x="124" y="0"/>
                    <a:pt x="111" y="1"/>
                    <a:pt x="99" y="3"/>
                  </a:cubicBezTo>
                  <a:cubicBezTo>
                    <a:pt x="47" y="14"/>
                    <a:pt x="1" y="37"/>
                    <a:pt x="7" y="101"/>
                  </a:cubicBezTo>
                  <a:cubicBezTo>
                    <a:pt x="11" y="145"/>
                    <a:pt x="48" y="168"/>
                    <a:pt x="104" y="168"/>
                  </a:cubicBezTo>
                  <a:cubicBezTo>
                    <a:pt x="115" y="168"/>
                    <a:pt x="127" y="167"/>
                    <a:pt x="140" y="165"/>
                  </a:cubicBezTo>
                  <a:cubicBezTo>
                    <a:pt x="203" y="153"/>
                    <a:pt x="250" y="107"/>
                    <a:pt x="238" y="61"/>
                  </a:cubicBezTo>
                  <a:cubicBezTo>
                    <a:pt x="220" y="12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 rot="708086">
              <a:off x="8012476" y="468331"/>
              <a:ext cx="38732" cy="29721"/>
            </a:xfrm>
            <a:custGeom>
              <a:avLst/>
              <a:gdLst/>
              <a:ahLst/>
              <a:cxnLst/>
              <a:rect l="l" t="t" r="r" b="b"/>
              <a:pathLst>
                <a:path w="245" h="188" extrusionOk="0">
                  <a:moveTo>
                    <a:pt x="72" y="0"/>
                  </a:moveTo>
                  <a:cubicBezTo>
                    <a:pt x="67" y="0"/>
                    <a:pt x="63" y="1"/>
                    <a:pt x="59" y="2"/>
                  </a:cubicBezTo>
                  <a:cubicBezTo>
                    <a:pt x="24" y="7"/>
                    <a:pt x="1" y="42"/>
                    <a:pt x="7" y="77"/>
                  </a:cubicBezTo>
                  <a:cubicBezTo>
                    <a:pt x="23" y="142"/>
                    <a:pt x="81" y="187"/>
                    <a:pt x="151" y="187"/>
                  </a:cubicBezTo>
                  <a:cubicBezTo>
                    <a:pt x="155" y="187"/>
                    <a:pt x="159" y="187"/>
                    <a:pt x="163" y="187"/>
                  </a:cubicBezTo>
                  <a:cubicBezTo>
                    <a:pt x="210" y="181"/>
                    <a:pt x="244" y="135"/>
                    <a:pt x="233" y="88"/>
                  </a:cubicBezTo>
                  <a:cubicBezTo>
                    <a:pt x="233" y="57"/>
                    <a:pt x="125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 rot="708086">
              <a:off x="9618158" y="1945262"/>
              <a:ext cx="34938" cy="31144"/>
            </a:xfrm>
            <a:custGeom>
              <a:avLst/>
              <a:gdLst/>
              <a:ahLst/>
              <a:cxnLst/>
              <a:rect l="l" t="t" r="r" b="b"/>
              <a:pathLst>
                <a:path w="221" h="197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35" y="17"/>
                    <a:pt x="0" y="75"/>
                    <a:pt x="6" y="133"/>
                  </a:cubicBezTo>
                  <a:cubicBezTo>
                    <a:pt x="15" y="173"/>
                    <a:pt x="45" y="196"/>
                    <a:pt x="86" y="196"/>
                  </a:cubicBezTo>
                  <a:cubicBezTo>
                    <a:pt x="97" y="196"/>
                    <a:pt x="109" y="195"/>
                    <a:pt x="122" y="191"/>
                  </a:cubicBezTo>
                  <a:cubicBezTo>
                    <a:pt x="180" y="185"/>
                    <a:pt x="221" y="127"/>
                    <a:pt x="209" y="69"/>
                  </a:cubicBezTo>
                  <a:cubicBezTo>
                    <a:pt x="200" y="27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 rot="708086">
              <a:off x="7083537" y="1346372"/>
              <a:ext cx="29405" cy="36203"/>
            </a:xfrm>
            <a:custGeom>
              <a:avLst/>
              <a:gdLst/>
              <a:ahLst/>
              <a:cxnLst/>
              <a:rect l="l" t="t" r="r" b="b"/>
              <a:pathLst>
                <a:path w="186" h="229" extrusionOk="0">
                  <a:moveTo>
                    <a:pt x="99" y="1"/>
                  </a:moveTo>
                  <a:cubicBezTo>
                    <a:pt x="93" y="1"/>
                    <a:pt x="88" y="1"/>
                    <a:pt x="82" y="3"/>
                  </a:cubicBezTo>
                  <a:cubicBezTo>
                    <a:pt x="0" y="20"/>
                    <a:pt x="35" y="89"/>
                    <a:pt x="29" y="142"/>
                  </a:cubicBezTo>
                  <a:cubicBezTo>
                    <a:pt x="35" y="188"/>
                    <a:pt x="58" y="229"/>
                    <a:pt x="110" y="229"/>
                  </a:cubicBezTo>
                  <a:cubicBezTo>
                    <a:pt x="163" y="229"/>
                    <a:pt x="186" y="176"/>
                    <a:pt x="174" y="101"/>
                  </a:cubicBezTo>
                  <a:cubicBezTo>
                    <a:pt x="169" y="49"/>
                    <a:pt x="14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 rot="708086">
              <a:off x="8196717" y="1362060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8" y="0"/>
                  </a:moveTo>
                  <a:cubicBezTo>
                    <a:pt x="113" y="0"/>
                    <a:pt x="106" y="1"/>
                    <a:pt x="99" y="2"/>
                  </a:cubicBezTo>
                  <a:cubicBezTo>
                    <a:pt x="42" y="26"/>
                    <a:pt x="1" y="78"/>
                    <a:pt x="1" y="136"/>
                  </a:cubicBezTo>
                  <a:cubicBezTo>
                    <a:pt x="1" y="183"/>
                    <a:pt x="40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57" y="199"/>
                    <a:pt x="198" y="130"/>
                    <a:pt x="175" y="66"/>
                  </a:cubicBezTo>
                  <a:cubicBezTo>
                    <a:pt x="170" y="31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 rot="708086">
              <a:off x="9083524" y="1725752"/>
              <a:ext cx="42368" cy="26243"/>
            </a:xfrm>
            <a:custGeom>
              <a:avLst/>
              <a:gdLst/>
              <a:ahLst/>
              <a:cxnLst/>
              <a:rect l="l" t="t" r="r" b="b"/>
              <a:pathLst>
                <a:path w="268" h="166" extrusionOk="0">
                  <a:moveTo>
                    <a:pt x="163" y="0"/>
                  </a:moveTo>
                  <a:cubicBezTo>
                    <a:pt x="150" y="0"/>
                    <a:pt x="136" y="2"/>
                    <a:pt x="122" y="5"/>
                  </a:cubicBezTo>
                  <a:cubicBezTo>
                    <a:pt x="47" y="17"/>
                    <a:pt x="1" y="75"/>
                    <a:pt x="18" y="121"/>
                  </a:cubicBezTo>
                  <a:cubicBezTo>
                    <a:pt x="35" y="158"/>
                    <a:pt x="59" y="166"/>
                    <a:pt x="85" y="166"/>
                  </a:cubicBezTo>
                  <a:cubicBezTo>
                    <a:pt x="103" y="166"/>
                    <a:pt x="123" y="162"/>
                    <a:pt x="140" y="162"/>
                  </a:cubicBezTo>
                  <a:cubicBezTo>
                    <a:pt x="227" y="144"/>
                    <a:pt x="267" y="121"/>
                    <a:pt x="244" y="57"/>
                  </a:cubicBezTo>
                  <a:cubicBezTo>
                    <a:pt x="231" y="15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 rot="708086">
              <a:off x="8399453" y="1468403"/>
              <a:ext cx="34938" cy="30986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86" y="0"/>
                  </a:moveTo>
                  <a:cubicBezTo>
                    <a:pt x="79" y="0"/>
                    <a:pt x="71" y="1"/>
                    <a:pt x="64" y="2"/>
                  </a:cubicBezTo>
                  <a:cubicBezTo>
                    <a:pt x="18" y="20"/>
                    <a:pt x="0" y="72"/>
                    <a:pt x="18" y="118"/>
                  </a:cubicBezTo>
                  <a:cubicBezTo>
                    <a:pt x="33" y="164"/>
                    <a:pt x="79" y="196"/>
                    <a:pt x="125" y="196"/>
                  </a:cubicBezTo>
                  <a:cubicBezTo>
                    <a:pt x="132" y="196"/>
                    <a:pt x="138" y="195"/>
                    <a:pt x="145" y="194"/>
                  </a:cubicBezTo>
                  <a:cubicBezTo>
                    <a:pt x="192" y="182"/>
                    <a:pt x="221" y="136"/>
                    <a:pt x="209" y="95"/>
                  </a:cubicBezTo>
                  <a:cubicBezTo>
                    <a:pt x="194" y="39"/>
                    <a:pt x="142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 rot="708086">
              <a:off x="7029509" y="1370644"/>
              <a:ext cx="51379" cy="34147"/>
            </a:xfrm>
            <a:custGeom>
              <a:avLst/>
              <a:gdLst/>
              <a:ahLst/>
              <a:cxnLst/>
              <a:rect l="l" t="t" r="r" b="b"/>
              <a:pathLst>
                <a:path w="325" h="216" extrusionOk="0">
                  <a:moveTo>
                    <a:pt x="285" y="1"/>
                  </a:moveTo>
                  <a:cubicBezTo>
                    <a:pt x="272" y="1"/>
                    <a:pt x="257" y="5"/>
                    <a:pt x="244" y="5"/>
                  </a:cubicBezTo>
                  <a:cubicBezTo>
                    <a:pt x="168" y="28"/>
                    <a:pt x="99" y="68"/>
                    <a:pt x="41" y="126"/>
                  </a:cubicBezTo>
                  <a:cubicBezTo>
                    <a:pt x="24" y="144"/>
                    <a:pt x="0" y="161"/>
                    <a:pt x="24" y="196"/>
                  </a:cubicBezTo>
                  <a:cubicBezTo>
                    <a:pt x="33" y="210"/>
                    <a:pt x="44" y="216"/>
                    <a:pt x="55" y="216"/>
                  </a:cubicBezTo>
                  <a:cubicBezTo>
                    <a:pt x="70" y="216"/>
                    <a:pt x="86" y="206"/>
                    <a:pt x="99" y="196"/>
                  </a:cubicBezTo>
                  <a:lnTo>
                    <a:pt x="279" y="86"/>
                  </a:lnTo>
                  <a:cubicBezTo>
                    <a:pt x="302" y="74"/>
                    <a:pt x="325" y="57"/>
                    <a:pt x="319" y="28"/>
                  </a:cubicBezTo>
                  <a:cubicBezTo>
                    <a:pt x="313" y="6"/>
                    <a:pt x="300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 rot="708086">
              <a:off x="8835087" y="1147561"/>
              <a:ext cx="33041" cy="31934"/>
            </a:xfrm>
            <a:custGeom>
              <a:avLst/>
              <a:gdLst/>
              <a:ahLst/>
              <a:cxnLst/>
              <a:rect l="l" t="t" r="r" b="b"/>
              <a:pathLst>
                <a:path w="209" h="202" extrusionOk="0">
                  <a:moveTo>
                    <a:pt x="130" y="0"/>
                  </a:moveTo>
                  <a:cubicBezTo>
                    <a:pt x="118" y="0"/>
                    <a:pt x="105" y="3"/>
                    <a:pt x="93" y="8"/>
                  </a:cubicBezTo>
                  <a:cubicBezTo>
                    <a:pt x="41" y="20"/>
                    <a:pt x="0" y="72"/>
                    <a:pt x="17" y="130"/>
                  </a:cubicBezTo>
                  <a:cubicBezTo>
                    <a:pt x="17" y="170"/>
                    <a:pt x="48" y="202"/>
                    <a:pt x="86" y="202"/>
                  </a:cubicBezTo>
                  <a:cubicBezTo>
                    <a:pt x="92" y="202"/>
                    <a:pt x="98" y="201"/>
                    <a:pt x="104" y="199"/>
                  </a:cubicBezTo>
                  <a:cubicBezTo>
                    <a:pt x="168" y="182"/>
                    <a:pt x="209" y="130"/>
                    <a:pt x="209" y="66"/>
                  </a:cubicBezTo>
                  <a:cubicBezTo>
                    <a:pt x="204" y="26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 rot="708086">
              <a:off x="9141993" y="1229037"/>
              <a:ext cx="28456" cy="38100"/>
            </a:xfrm>
            <a:custGeom>
              <a:avLst/>
              <a:gdLst/>
              <a:ahLst/>
              <a:cxnLst/>
              <a:rect l="l" t="t" r="r" b="b"/>
              <a:pathLst>
                <a:path w="180" h="241" extrusionOk="0">
                  <a:moveTo>
                    <a:pt x="108" y="0"/>
                  </a:moveTo>
                  <a:cubicBezTo>
                    <a:pt x="102" y="0"/>
                    <a:pt x="95" y="1"/>
                    <a:pt x="87" y="2"/>
                  </a:cubicBezTo>
                  <a:cubicBezTo>
                    <a:pt x="35" y="8"/>
                    <a:pt x="0" y="72"/>
                    <a:pt x="18" y="153"/>
                  </a:cubicBezTo>
                  <a:cubicBezTo>
                    <a:pt x="29" y="197"/>
                    <a:pt x="45" y="240"/>
                    <a:pt x="100" y="240"/>
                  </a:cubicBezTo>
                  <a:cubicBezTo>
                    <a:pt x="103" y="240"/>
                    <a:pt x="107" y="240"/>
                    <a:pt x="110" y="240"/>
                  </a:cubicBezTo>
                  <a:cubicBezTo>
                    <a:pt x="163" y="234"/>
                    <a:pt x="180" y="165"/>
                    <a:pt x="168" y="72"/>
                  </a:cubicBezTo>
                  <a:cubicBezTo>
                    <a:pt x="158" y="32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 rot="708086">
              <a:off x="8571756" y="650826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0" y="0"/>
                  </a:moveTo>
                  <a:cubicBezTo>
                    <a:pt x="104" y="0"/>
                    <a:pt x="99" y="1"/>
                    <a:pt x="94" y="2"/>
                  </a:cubicBezTo>
                  <a:cubicBezTo>
                    <a:pt x="36" y="13"/>
                    <a:pt x="1" y="66"/>
                    <a:pt x="13" y="124"/>
                  </a:cubicBezTo>
                  <a:cubicBezTo>
                    <a:pt x="18" y="177"/>
                    <a:pt x="58" y="211"/>
                    <a:pt x="106" y="211"/>
                  </a:cubicBezTo>
                  <a:cubicBezTo>
                    <a:pt x="109" y="211"/>
                    <a:pt x="113" y="211"/>
                    <a:pt x="117" y="210"/>
                  </a:cubicBezTo>
                  <a:cubicBezTo>
                    <a:pt x="181" y="205"/>
                    <a:pt x="198" y="170"/>
                    <a:pt x="198" y="106"/>
                  </a:cubicBezTo>
                  <a:cubicBezTo>
                    <a:pt x="193" y="44"/>
                    <a:pt x="15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 rot="708086">
              <a:off x="8408589" y="821802"/>
              <a:ext cx="32092" cy="36835"/>
            </a:xfrm>
            <a:custGeom>
              <a:avLst/>
              <a:gdLst/>
              <a:ahLst/>
              <a:cxnLst/>
              <a:rect l="l" t="t" r="r" b="b"/>
              <a:pathLst>
                <a:path w="203" h="233" extrusionOk="0">
                  <a:moveTo>
                    <a:pt x="117" y="1"/>
                  </a:moveTo>
                  <a:cubicBezTo>
                    <a:pt x="113" y="1"/>
                    <a:pt x="109" y="1"/>
                    <a:pt x="104" y="2"/>
                  </a:cubicBezTo>
                  <a:cubicBezTo>
                    <a:pt x="41" y="31"/>
                    <a:pt x="0" y="100"/>
                    <a:pt x="12" y="175"/>
                  </a:cubicBezTo>
                  <a:cubicBezTo>
                    <a:pt x="16" y="208"/>
                    <a:pt x="47" y="233"/>
                    <a:pt x="79" y="233"/>
                  </a:cubicBezTo>
                  <a:cubicBezTo>
                    <a:pt x="88" y="233"/>
                    <a:pt x="96" y="231"/>
                    <a:pt x="104" y="228"/>
                  </a:cubicBezTo>
                  <a:cubicBezTo>
                    <a:pt x="168" y="199"/>
                    <a:pt x="203" y="135"/>
                    <a:pt x="191" y="65"/>
                  </a:cubicBezTo>
                  <a:cubicBezTo>
                    <a:pt x="181" y="28"/>
                    <a:pt x="160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 rot="708086">
              <a:off x="7336158" y="1432180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35" y="13"/>
                    <a:pt x="1" y="82"/>
                    <a:pt x="7" y="140"/>
                  </a:cubicBezTo>
                  <a:cubicBezTo>
                    <a:pt x="12" y="186"/>
                    <a:pt x="47" y="218"/>
                    <a:pt x="91" y="218"/>
                  </a:cubicBezTo>
                  <a:cubicBezTo>
                    <a:pt x="97" y="218"/>
                    <a:pt x="104" y="217"/>
                    <a:pt x="111" y="216"/>
                  </a:cubicBezTo>
                  <a:cubicBezTo>
                    <a:pt x="175" y="204"/>
                    <a:pt x="192" y="158"/>
                    <a:pt x="186" y="106"/>
                  </a:cubicBezTo>
                  <a:cubicBezTo>
                    <a:pt x="175" y="51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 rot="708086">
              <a:off x="9742018" y="600043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35" y="7"/>
                    <a:pt x="0" y="59"/>
                    <a:pt x="12" y="105"/>
                  </a:cubicBezTo>
                  <a:cubicBezTo>
                    <a:pt x="22" y="162"/>
                    <a:pt x="73" y="200"/>
                    <a:pt x="129" y="200"/>
                  </a:cubicBezTo>
                  <a:cubicBezTo>
                    <a:pt x="136" y="200"/>
                    <a:pt x="143" y="199"/>
                    <a:pt x="151" y="198"/>
                  </a:cubicBezTo>
                  <a:cubicBezTo>
                    <a:pt x="185" y="192"/>
                    <a:pt x="214" y="175"/>
                    <a:pt x="214" y="134"/>
                  </a:cubicBezTo>
                  <a:cubicBezTo>
                    <a:pt x="209" y="68"/>
                    <a:pt x="134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 rot="708086">
              <a:off x="8610156" y="621097"/>
              <a:ext cx="24978" cy="38574"/>
            </a:xfrm>
            <a:custGeom>
              <a:avLst/>
              <a:gdLst/>
              <a:ahLst/>
              <a:cxnLst/>
              <a:rect l="l" t="t" r="r" b="b"/>
              <a:pathLst>
                <a:path w="158" h="244" extrusionOk="0">
                  <a:moveTo>
                    <a:pt x="82" y="0"/>
                  </a:moveTo>
                  <a:cubicBezTo>
                    <a:pt x="41" y="0"/>
                    <a:pt x="12" y="29"/>
                    <a:pt x="7" y="64"/>
                  </a:cubicBezTo>
                  <a:cubicBezTo>
                    <a:pt x="1" y="87"/>
                    <a:pt x="1" y="110"/>
                    <a:pt x="1" y="139"/>
                  </a:cubicBezTo>
                  <a:cubicBezTo>
                    <a:pt x="18" y="209"/>
                    <a:pt x="47" y="243"/>
                    <a:pt x="88" y="243"/>
                  </a:cubicBezTo>
                  <a:cubicBezTo>
                    <a:pt x="146" y="232"/>
                    <a:pt x="146" y="180"/>
                    <a:pt x="151" y="139"/>
                  </a:cubicBezTo>
                  <a:cubicBezTo>
                    <a:pt x="157" y="116"/>
                    <a:pt x="151" y="87"/>
                    <a:pt x="151" y="64"/>
                  </a:cubicBezTo>
                  <a:cubicBezTo>
                    <a:pt x="140" y="29"/>
                    <a:pt x="122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 rot="708086">
              <a:off x="6896488" y="1113456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98" y="1"/>
                  </a:moveTo>
                  <a:cubicBezTo>
                    <a:pt x="78" y="1"/>
                    <a:pt x="59" y="12"/>
                    <a:pt x="41" y="40"/>
                  </a:cubicBezTo>
                  <a:cubicBezTo>
                    <a:pt x="0" y="98"/>
                    <a:pt x="12" y="173"/>
                    <a:pt x="64" y="214"/>
                  </a:cubicBezTo>
                  <a:cubicBezTo>
                    <a:pt x="81" y="222"/>
                    <a:pt x="95" y="225"/>
                    <a:pt x="108" y="225"/>
                  </a:cubicBezTo>
                  <a:cubicBezTo>
                    <a:pt x="150" y="225"/>
                    <a:pt x="168" y="185"/>
                    <a:pt x="186" y="144"/>
                  </a:cubicBezTo>
                  <a:lnTo>
                    <a:pt x="203" y="104"/>
                  </a:lnTo>
                  <a:lnTo>
                    <a:pt x="197" y="57"/>
                  </a:lnTo>
                  <a:cubicBezTo>
                    <a:pt x="186" y="52"/>
                    <a:pt x="180" y="46"/>
                    <a:pt x="174" y="40"/>
                  </a:cubicBezTo>
                  <a:cubicBezTo>
                    <a:pt x="149" y="18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 rot="708086">
              <a:off x="8673287" y="1337708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9" y="0"/>
                  </a:moveTo>
                  <a:cubicBezTo>
                    <a:pt x="100" y="0"/>
                    <a:pt x="90" y="1"/>
                    <a:pt x="81" y="3"/>
                  </a:cubicBezTo>
                  <a:cubicBezTo>
                    <a:pt x="35" y="3"/>
                    <a:pt x="0" y="49"/>
                    <a:pt x="6" y="96"/>
                  </a:cubicBezTo>
                  <a:cubicBezTo>
                    <a:pt x="11" y="145"/>
                    <a:pt x="54" y="174"/>
                    <a:pt x="117" y="174"/>
                  </a:cubicBezTo>
                  <a:cubicBezTo>
                    <a:pt x="128" y="174"/>
                    <a:pt x="139" y="173"/>
                    <a:pt x="151" y="171"/>
                  </a:cubicBezTo>
                  <a:cubicBezTo>
                    <a:pt x="197" y="159"/>
                    <a:pt x="238" y="142"/>
                    <a:pt x="226" y="78"/>
                  </a:cubicBezTo>
                  <a:cubicBezTo>
                    <a:pt x="206" y="29"/>
                    <a:pt x="16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 rot="708086">
              <a:off x="9439409" y="1075640"/>
              <a:ext cx="35886" cy="32566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107" y="0"/>
                  </a:moveTo>
                  <a:cubicBezTo>
                    <a:pt x="87" y="0"/>
                    <a:pt x="66" y="7"/>
                    <a:pt x="47" y="21"/>
                  </a:cubicBezTo>
                  <a:cubicBezTo>
                    <a:pt x="1" y="55"/>
                    <a:pt x="1" y="107"/>
                    <a:pt x="47" y="165"/>
                  </a:cubicBezTo>
                  <a:cubicBezTo>
                    <a:pt x="64" y="182"/>
                    <a:pt x="81" y="193"/>
                    <a:pt x="102" y="204"/>
                  </a:cubicBezTo>
                  <a:lnTo>
                    <a:pt x="102" y="204"/>
                  </a:lnTo>
                  <a:cubicBezTo>
                    <a:pt x="124" y="193"/>
                    <a:pt x="141" y="182"/>
                    <a:pt x="163" y="171"/>
                  </a:cubicBezTo>
                  <a:cubicBezTo>
                    <a:pt x="209" y="148"/>
                    <a:pt x="227" y="84"/>
                    <a:pt x="192" y="44"/>
                  </a:cubicBezTo>
                  <a:cubicBezTo>
                    <a:pt x="171" y="16"/>
                    <a:pt x="139" y="0"/>
                    <a:pt x="107" y="0"/>
                  </a:cubicBezTo>
                  <a:close/>
                  <a:moveTo>
                    <a:pt x="102" y="204"/>
                  </a:moveTo>
                  <a:cubicBezTo>
                    <a:pt x="101" y="205"/>
                    <a:pt x="100" y="205"/>
                    <a:pt x="99" y="206"/>
                  </a:cubicBezTo>
                  <a:lnTo>
                    <a:pt x="105" y="206"/>
                  </a:lnTo>
                  <a:cubicBezTo>
                    <a:pt x="104" y="205"/>
                    <a:pt x="103" y="205"/>
                    <a:pt x="102" y="2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 rot="708086">
              <a:off x="8502510" y="214563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27" y="1"/>
                  </a:moveTo>
                  <a:cubicBezTo>
                    <a:pt x="112" y="1"/>
                    <a:pt x="97" y="4"/>
                    <a:pt x="82" y="10"/>
                  </a:cubicBezTo>
                  <a:cubicBezTo>
                    <a:pt x="29" y="21"/>
                    <a:pt x="1" y="74"/>
                    <a:pt x="18" y="126"/>
                  </a:cubicBezTo>
                  <a:cubicBezTo>
                    <a:pt x="31" y="171"/>
                    <a:pt x="62" y="188"/>
                    <a:pt x="100" y="188"/>
                  </a:cubicBezTo>
                  <a:cubicBezTo>
                    <a:pt x="111" y="188"/>
                    <a:pt x="122" y="186"/>
                    <a:pt x="134" y="184"/>
                  </a:cubicBezTo>
                  <a:cubicBezTo>
                    <a:pt x="192" y="178"/>
                    <a:pt x="232" y="120"/>
                    <a:pt x="221" y="62"/>
                  </a:cubicBezTo>
                  <a:cubicBezTo>
                    <a:pt x="204" y="24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 rot="708086">
              <a:off x="6785519" y="1441192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50" y="1"/>
                  </a:moveTo>
                  <a:cubicBezTo>
                    <a:pt x="140" y="1"/>
                    <a:pt x="129" y="2"/>
                    <a:pt x="117" y="6"/>
                  </a:cubicBezTo>
                  <a:cubicBezTo>
                    <a:pt x="47" y="23"/>
                    <a:pt x="1" y="87"/>
                    <a:pt x="18" y="133"/>
                  </a:cubicBezTo>
                  <a:cubicBezTo>
                    <a:pt x="28" y="170"/>
                    <a:pt x="59" y="189"/>
                    <a:pt x="92" y="189"/>
                  </a:cubicBezTo>
                  <a:cubicBezTo>
                    <a:pt x="100" y="189"/>
                    <a:pt x="109" y="188"/>
                    <a:pt x="117" y="185"/>
                  </a:cubicBezTo>
                  <a:cubicBezTo>
                    <a:pt x="181" y="162"/>
                    <a:pt x="215" y="99"/>
                    <a:pt x="204" y="41"/>
                  </a:cubicBezTo>
                  <a:cubicBezTo>
                    <a:pt x="196" y="12"/>
                    <a:pt x="176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 rot="708086">
              <a:off x="7944110" y="1870147"/>
              <a:ext cx="35886" cy="30511"/>
            </a:xfrm>
            <a:custGeom>
              <a:avLst/>
              <a:gdLst/>
              <a:ahLst/>
              <a:cxnLst/>
              <a:rect l="l" t="t" r="r" b="b"/>
              <a:pathLst>
                <a:path w="227" h="193" extrusionOk="0">
                  <a:moveTo>
                    <a:pt x="117" y="1"/>
                  </a:moveTo>
                  <a:cubicBezTo>
                    <a:pt x="103" y="1"/>
                    <a:pt x="89" y="3"/>
                    <a:pt x="76" y="9"/>
                  </a:cubicBezTo>
                  <a:cubicBezTo>
                    <a:pt x="29" y="14"/>
                    <a:pt x="0" y="72"/>
                    <a:pt x="24" y="113"/>
                  </a:cubicBezTo>
                  <a:cubicBezTo>
                    <a:pt x="33" y="161"/>
                    <a:pt x="74" y="193"/>
                    <a:pt x="121" y="193"/>
                  </a:cubicBezTo>
                  <a:cubicBezTo>
                    <a:pt x="131" y="193"/>
                    <a:pt x="141" y="191"/>
                    <a:pt x="151" y="188"/>
                  </a:cubicBezTo>
                  <a:cubicBezTo>
                    <a:pt x="197" y="177"/>
                    <a:pt x="226" y="124"/>
                    <a:pt x="215" y="72"/>
                  </a:cubicBezTo>
                  <a:cubicBezTo>
                    <a:pt x="201" y="28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 rot="708086">
              <a:off x="7226654" y="1887868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04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5" y="3"/>
                    <a:pt x="1" y="55"/>
                    <a:pt x="12" y="101"/>
                  </a:cubicBezTo>
                  <a:cubicBezTo>
                    <a:pt x="26" y="156"/>
                    <a:pt x="61" y="175"/>
                    <a:pt x="106" y="175"/>
                  </a:cubicBezTo>
                  <a:cubicBezTo>
                    <a:pt x="119" y="175"/>
                    <a:pt x="132" y="173"/>
                    <a:pt x="146" y="171"/>
                  </a:cubicBezTo>
                  <a:cubicBezTo>
                    <a:pt x="186" y="159"/>
                    <a:pt x="238" y="153"/>
                    <a:pt x="227" y="90"/>
                  </a:cubicBezTo>
                  <a:cubicBezTo>
                    <a:pt x="206" y="38"/>
                    <a:pt x="158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 rot="708086">
              <a:off x="9127913" y="2040546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3"/>
                    <a:pt x="0" y="43"/>
                    <a:pt x="12" y="95"/>
                  </a:cubicBezTo>
                  <a:cubicBezTo>
                    <a:pt x="12" y="141"/>
                    <a:pt x="53" y="178"/>
                    <a:pt x="98" y="178"/>
                  </a:cubicBezTo>
                  <a:cubicBezTo>
                    <a:pt x="104" y="178"/>
                    <a:pt x="110" y="178"/>
                    <a:pt x="116" y="176"/>
                  </a:cubicBezTo>
                  <a:cubicBezTo>
                    <a:pt x="174" y="171"/>
                    <a:pt x="215" y="148"/>
                    <a:pt x="215" y="90"/>
                  </a:cubicBezTo>
                  <a:cubicBezTo>
                    <a:pt x="199" y="38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 rot="708086">
              <a:off x="8328886" y="1197701"/>
              <a:ext cx="36835" cy="29879"/>
            </a:xfrm>
            <a:custGeom>
              <a:avLst/>
              <a:gdLst/>
              <a:ahLst/>
              <a:cxnLst/>
              <a:rect l="l" t="t" r="r" b="b"/>
              <a:pathLst>
                <a:path w="233" h="189" extrusionOk="0">
                  <a:moveTo>
                    <a:pt x="95" y="0"/>
                  </a:moveTo>
                  <a:cubicBezTo>
                    <a:pt x="91" y="0"/>
                    <a:pt x="86" y="1"/>
                    <a:pt x="82" y="1"/>
                  </a:cubicBezTo>
                  <a:cubicBezTo>
                    <a:pt x="29" y="1"/>
                    <a:pt x="1" y="53"/>
                    <a:pt x="18" y="100"/>
                  </a:cubicBezTo>
                  <a:cubicBezTo>
                    <a:pt x="28" y="155"/>
                    <a:pt x="78" y="189"/>
                    <a:pt x="129" y="189"/>
                  </a:cubicBezTo>
                  <a:cubicBezTo>
                    <a:pt x="136" y="189"/>
                    <a:pt x="144" y="188"/>
                    <a:pt x="151" y="186"/>
                  </a:cubicBezTo>
                  <a:cubicBezTo>
                    <a:pt x="197" y="181"/>
                    <a:pt x="232" y="140"/>
                    <a:pt x="226" y="94"/>
                  </a:cubicBezTo>
                  <a:cubicBezTo>
                    <a:pt x="205" y="35"/>
                    <a:pt x="154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 rot="708086">
              <a:off x="9342946" y="2494037"/>
              <a:ext cx="36519" cy="29879"/>
            </a:xfrm>
            <a:custGeom>
              <a:avLst/>
              <a:gdLst/>
              <a:ahLst/>
              <a:cxnLst/>
              <a:rect l="l" t="t" r="r" b="b"/>
              <a:pathLst>
                <a:path w="231" h="189" extrusionOk="0">
                  <a:moveTo>
                    <a:pt x="109" y="1"/>
                  </a:moveTo>
                  <a:cubicBezTo>
                    <a:pt x="0" y="28"/>
                    <a:pt x="24" y="188"/>
                    <a:pt x="128" y="188"/>
                  </a:cubicBezTo>
                  <a:cubicBezTo>
                    <a:pt x="135" y="188"/>
                    <a:pt x="142" y="187"/>
                    <a:pt x="150" y="186"/>
                  </a:cubicBezTo>
                  <a:cubicBezTo>
                    <a:pt x="202" y="180"/>
                    <a:pt x="231" y="151"/>
                    <a:pt x="231" y="99"/>
                  </a:cubicBezTo>
                  <a:cubicBezTo>
                    <a:pt x="219" y="41"/>
                    <a:pt x="173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 rot="708086">
              <a:off x="9344371" y="702418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31" y="1"/>
                  </a:moveTo>
                  <a:cubicBezTo>
                    <a:pt x="123" y="1"/>
                    <a:pt x="114" y="2"/>
                    <a:pt x="104" y="4"/>
                  </a:cubicBezTo>
                  <a:cubicBezTo>
                    <a:pt x="41" y="10"/>
                    <a:pt x="0" y="68"/>
                    <a:pt x="12" y="132"/>
                  </a:cubicBezTo>
                  <a:cubicBezTo>
                    <a:pt x="16" y="174"/>
                    <a:pt x="53" y="206"/>
                    <a:pt x="91" y="206"/>
                  </a:cubicBezTo>
                  <a:cubicBezTo>
                    <a:pt x="99" y="206"/>
                    <a:pt x="108" y="204"/>
                    <a:pt x="116" y="201"/>
                  </a:cubicBezTo>
                  <a:cubicBezTo>
                    <a:pt x="185" y="189"/>
                    <a:pt x="197" y="137"/>
                    <a:pt x="185" y="79"/>
                  </a:cubicBezTo>
                  <a:cubicBezTo>
                    <a:pt x="181" y="23"/>
                    <a:pt x="165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 rot="708086">
              <a:off x="8906559" y="152648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70" y="0"/>
                  </a:moveTo>
                  <a:cubicBezTo>
                    <a:pt x="23" y="18"/>
                    <a:pt x="0" y="64"/>
                    <a:pt x="18" y="111"/>
                  </a:cubicBezTo>
                  <a:cubicBezTo>
                    <a:pt x="36" y="162"/>
                    <a:pt x="85" y="191"/>
                    <a:pt x="137" y="191"/>
                  </a:cubicBezTo>
                  <a:cubicBezTo>
                    <a:pt x="149" y="191"/>
                    <a:pt x="162" y="189"/>
                    <a:pt x="174" y="186"/>
                  </a:cubicBezTo>
                  <a:cubicBezTo>
                    <a:pt x="215" y="174"/>
                    <a:pt x="232" y="140"/>
                    <a:pt x="220" y="105"/>
                  </a:cubicBezTo>
                  <a:cubicBezTo>
                    <a:pt x="197" y="41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 rot="708086">
              <a:off x="8380557" y="1513028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03" y="0"/>
                  </a:moveTo>
                  <a:cubicBezTo>
                    <a:pt x="100" y="0"/>
                    <a:pt x="96" y="0"/>
                    <a:pt x="93" y="1"/>
                  </a:cubicBezTo>
                  <a:cubicBezTo>
                    <a:pt x="35" y="12"/>
                    <a:pt x="0" y="70"/>
                    <a:pt x="12" y="128"/>
                  </a:cubicBezTo>
                  <a:cubicBezTo>
                    <a:pt x="22" y="174"/>
                    <a:pt x="59" y="206"/>
                    <a:pt x="102" y="206"/>
                  </a:cubicBezTo>
                  <a:cubicBezTo>
                    <a:pt x="109" y="206"/>
                    <a:pt x="115" y="205"/>
                    <a:pt x="122" y="203"/>
                  </a:cubicBezTo>
                  <a:cubicBezTo>
                    <a:pt x="186" y="198"/>
                    <a:pt x="197" y="146"/>
                    <a:pt x="192" y="99"/>
                  </a:cubicBezTo>
                  <a:cubicBezTo>
                    <a:pt x="181" y="35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 rot="708086">
              <a:off x="8770895" y="2075405"/>
              <a:ext cx="36835" cy="26243"/>
            </a:xfrm>
            <a:custGeom>
              <a:avLst/>
              <a:gdLst/>
              <a:ahLst/>
              <a:cxnLst/>
              <a:rect l="l" t="t" r="r" b="b"/>
              <a:pathLst>
                <a:path w="233" h="166" extrusionOk="0">
                  <a:moveTo>
                    <a:pt x="91" y="1"/>
                  </a:moveTo>
                  <a:cubicBezTo>
                    <a:pt x="80" y="1"/>
                    <a:pt x="69" y="2"/>
                    <a:pt x="58" y="5"/>
                  </a:cubicBezTo>
                  <a:cubicBezTo>
                    <a:pt x="24" y="16"/>
                    <a:pt x="1" y="57"/>
                    <a:pt x="12" y="91"/>
                  </a:cubicBezTo>
                  <a:cubicBezTo>
                    <a:pt x="31" y="138"/>
                    <a:pt x="76" y="166"/>
                    <a:pt x="123" y="166"/>
                  </a:cubicBezTo>
                  <a:cubicBezTo>
                    <a:pt x="134" y="166"/>
                    <a:pt x="146" y="164"/>
                    <a:pt x="157" y="161"/>
                  </a:cubicBezTo>
                  <a:cubicBezTo>
                    <a:pt x="203" y="149"/>
                    <a:pt x="232" y="126"/>
                    <a:pt x="232" y="80"/>
                  </a:cubicBezTo>
                  <a:cubicBezTo>
                    <a:pt x="227" y="40"/>
                    <a:pt x="15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 rot="708086">
              <a:off x="8013324" y="266226"/>
              <a:ext cx="33041" cy="32566"/>
            </a:xfrm>
            <a:custGeom>
              <a:avLst/>
              <a:gdLst/>
              <a:ahLst/>
              <a:cxnLst/>
              <a:rect l="l" t="t" r="r" b="b"/>
              <a:pathLst>
                <a:path w="209" h="206" extrusionOk="0">
                  <a:moveTo>
                    <a:pt x="77" y="0"/>
                  </a:moveTo>
                  <a:cubicBezTo>
                    <a:pt x="68" y="0"/>
                    <a:pt x="60" y="2"/>
                    <a:pt x="52" y="5"/>
                  </a:cubicBezTo>
                  <a:cubicBezTo>
                    <a:pt x="0" y="22"/>
                    <a:pt x="0" y="69"/>
                    <a:pt x="12" y="115"/>
                  </a:cubicBezTo>
                  <a:cubicBezTo>
                    <a:pt x="21" y="169"/>
                    <a:pt x="68" y="206"/>
                    <a:pt x="117" y="206"/>
                  </a:cubicBezTo>
                  <a:cubicBezTo>
                    <a:pt x="127" y="206"/>
                    <a:pt x="136" y="205"/>
                    <a:pt x="145" y="202"/>
                  </a:cubicBezTo>
                  <a:cubicBezTo>
                    <a:pt x="185" y="190"/>
                    <a:pt x="209" y="150"/>
                    <a:pt x="203" y="115"/>
                  </a:cubicBezTo>
                  <a:cubicBezTo>
                    <a:pt x="193" y="60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 rot="708086">
              <a:off x="9349605" y="1123039"/>
              <a:ext cx="30353" cy="36203"/>
            </a:xfrm>
            <a:custGeom>
              <a:avLst/>
              <a:gdLst/>
              <a:ahLst/>
              <a:cxnLst/>
              <a:rect l="l" t="t" r="r" b="b"/>
              <a:pathLst>
                <a:path w="192" h="229" extrusionOk="0">
                  <a:moveTo>
                    <a:pt x="118" y="0"/>
                  </a:moveTo>
                  <a:cubicBezTo>
                    <a:pt x="113" y="0"/>
                    <a:pt x="109" y="1"/>
                    <a:pt x="105" y="1"/>
                  </a:cubicBezTo>
                  <a:cubicBezTo>
                    <a:pt x="41" y="25"/>
                    <a:pt x="0" y="94"/>
                    <a:pt x="12" y="169"/>
                  </a:cubicBezTo>
                  <a:cubicBezTo>
                    <a:pt x="17" y="206"/>
                    <a:pt x="50" y="228"/>
                    <a:pt x="87" y="228"/>
                  </a:cubicBezTo>
                  <a:cubicBezTo>
                    <a:pt x="91" y="228"/>
                    <a:pt x="95" y="228"/>
                    <a:pt x="99" y="227"/>
                  </a:cubicBezTo>
                  <a:cubicBezTo>
                    <a:pt x="163" y="193"/>
                    <a:pt x="192" y="117"/>
                    <a:pt x="174" y="48"/>
                  </a:cubicBezTo>
                  <a:cubicBezTo>
                    <a:pt x="169" y="17"/>
                    <a:pt x="14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 rot="708086">
              <a:off x="7947657" y="1776256"/>
              <a:ext cx="31302" cy="30827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118" y="0"/>
                  </a:moveTo>
                  <a:cubicBezTo>
                    <a:pt x="67" y="0"/>
                    <a:pt x="46" y="38"/>
                    <a:pt x="24" y="76"/>
                  </a:cubicBezTo>
                  <a:cubicBezTo>
                    <a:pt x="1" y="111"/>
                    <a:pt x="18" y="151"/>
                    <a:pt x="18" y="192"/>
                  </a:cubicBezTo>
                  <a:lnTo>
                    <a:pt x="18" y="186"/>
                  </a:lnTo>
                  <a:cubicBezTo>
                    <a:pt x="39" y="190"/>
                    <a:pt x="62" y="194"/>
                    <a:pt x="86" y="194"/>
                  </a:cubicBezTo>
                  <a:cubicBezTo>
                    <a:pt x="96" y="194"/>
                    <a:pt x="107" y="193"/>
                    <a:pt x="117" y="192"/>
                  </a:cubicBezTo>
                  <a:cubicBezTo>
                    <a:pt x="175" y="186"/>
                    <a:pt x="192" y="140"/>
                    <a:pt x="192" y="82"/>
                  </a:cubicBezTo>
                  <a:cubicBezTo>
                    <a:pt x="198" y="41"/>
                    <a:pt x="169" y="1"/>
                    <a:pt x="128" y="1"/>
                  </a:cubicBezTo>
                  <a:cubicBezTo>
                    <a:pt x="125" y="0"/>
                    <a:pt x="12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 rot="708086">
              <a:off x="9131646" y="925820"/>
              <a:ext cx="33199" cy="36044"/>
            </a:xfrm>
            <a:custGeom>
              <a:avLst/>
              <a:gdLst/>
              <a:ahLst/>
              <a:cxnLst/>
              <a:rect l="l" t="t" r="r" b="b"/>
              <a:pathLst>
                <a:path w="210" h="228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35" y="33"/>
                    <a:pt x="1" y="108"/>
                    <a:pt x="24" y="178"/>
                  </a:cubicBezTo>
                  <a:cubicBezTo>
                    <a:pt x="33" y="206"/>
                    <a:pt x="59" y="227"/>
                    <a:pt x="87" y="227"/>
                  </a:cubicBezTo>
                  <a:cubicBezTo>
                    <a:pt x="93" y="227"/>
                    <a:pt x="99" y="226"/>
                    <a:pt x="105" y="224"/>
                  </a:cubicBezTo>
                  <a:cubicBezTo>
                    <a:pt x="169" y="195"/>
                    <a:pt x="209" y="126"/>
                    <a:pt x="192" y="56"/>
                  </a:cubicBezTo>
                  <a:cubicBezTo>
                    <a:pt x="182" y="2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 rot="708086">
              <a:off x="8524731" y="1111950"/>
              <a:ext cx="34938" cy="28614"/>
            </a:xfrm>
            <a:custGeom>
              <a:avLst/>
              <a:gdLst/>
              <a:ahLst/>
              <a:cxnLst/>
              <a:rect l="l" t="t" r="r" b="b"/>
              <a:pathLst>
                <a:path w="221" h="181" extrusionOk="0">
                  <a:moveTo>
                    <a:pt x="131" y="0"/>
                  </a:moveTo>
                  <a:cubicBezTo>
                    <a:pt x="122" y="0"/>
                    <a:pt x="114" y="1"/>
                    <a:pt x="105" y="2"/>
                  </a:cubicBezTo>
                  <a:cubicBezTo>
                    <a:pt x="47" y="2"/>
                    <a:pt x="0" y="60"/>
                    <a:pt x="18" y="118"/>
                  </a:cubicBezTo>
                  <a:cubicBezTo>
                    <a:pt x="27" y="155"/>
                    <a:pt x="58" y="181"/>
                    <a:pt x="94" y="181"/>
                  </a:cubicBezTo>
                  <a:cubicBezTo>
                    <a:pt x="103" y="181"/>
                    <a:pt x="113" y="179"/>
                    <a:pt x="122" y="176"/>
                  </a:cubicBezTo>
                  <a:cubicBezTo>
                    <a:pt x="180" y="170"/>
                    <a:pt x="220" y="112"/>
                    <a:pt x="209" y="54"/>
                  </a:cubicBezTo>
                  <a:cubicBezTo>
                    <a:pt x="199" y="12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 rot="708086">
              <a:off x="7545390" y="1986247"/>
              <a:ext cx="32092" cy="32566"/>
            </a:xfrm>
            <a:custGeom>
              <a:avLst/>
              <a:gdLst/>
              <a:ahLst/>
              <a:cxnLst/>
              <a:rect l="l" t="t" r="r" b="b"/>
              <a:pathLst>
                <a:path w="203" h="206" extrusionOk="0">
                  <a:moveTo>
                    <a:pt x="129" y="0"/>
                  </a:moveTo>
                  <a:cubicBezTo>
                    <a:pt x="122" y="0"/>
                    <a:pt x="114" y="2"/>
                    <a:pt x="104" y="6"/>
                  </a:cubicBezTo>
                  <a:cubicBezTo>
                    <a:pt x="41" y="23"/>
                    <a:pt x="0" y="81"/>
                    <a:pt x="6" y="150"/>
                  </a:cubicBezTo>
                  <a:cubicBezTo>
                    <a:pt x="15" y="184"/>
                    <a:pt x="49" y="205"/>
                    <a:pt x="83" y="205"/>
                  </a:cubicBezTo>
                  <a:cubicBezTo>
                    <a:pt x="90" y="205"/>
                    <a:pt x="97" y="205"/>
                    <a:pt x="104" y="202"/>
                  </a:cubicBezTo>
                  <a:cubicBezTo>
                    <a:pt x="168" y="185"/>
                    <a:pt x="203" y="116"/>
                    <a:pt x="174" y="58"/>
                  </a:cubicBezTo>
                  <a:cubicBezTo>
                    <a:pt x="169" y="25"/>
                    <a:pt x="157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 rot="708086">
              <a:off x="6680869" y="684271"/>
              <a:ext cx="36677" cy="30511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49" y="0"/>
                  </a:moveTo>
                  <a:cubicBezTo>
                    <a:pt x="140" y="0"/>
                    <a:pt x="131" y="2"/>
                    <a:pt x="122" y="5"/>
                  </a:cubicBezTo>
                  <a:cubicBezTo>
                    <a:pt x="52" y="23"/>
                    <a:pt x="0" y="81"/>
                    <a:pt x="17" y="138"/>
                  </a:cubicBezTo>
                  <a:cubicBezTo>
                    <a:pt x="30" y="176"/>
                    <a:pt x="51" y="192"/>
                    <a:pt x="84" y="192"/>
                  </a:cubicBezTo>
                  <a:cubicBezTo>
                    <a:pt x="96" y="192"/>
                    <a:pt x="111" y="190"/>
                    <a:pt x="127" y="185"/>
                  </a:cubicBezTo>
                  <a:cubicBezTo>
                    <a:pt x="185" y="167"/>
                    <a:pt x="232" y="133"/>
                    <a:pt x="220" y="63"/>
                  </a:cubicBezTo>
                  <a:cubicBezTo>
                    <a:pt x="216" y="26"/>
                    <a:pt x="185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 rot="708086">
              <a:off x="8518210" y="929478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76" y="1"/>
                  </a:moveTo>
                  <a:cubicBezTo>
                    <a:pt x="18" y="7"/>
                    <a:pt x="1" y="59"/>
                    <a:pt x="1" y="117"/>
                  </a:cubicBezTo>
                  <a:cubicBezTo>
                    <a:pt x="6" y="166"/>
                    <a:pt x="32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57" y="204"/>
                    <a:pt x="175" y="157"/>
                    <a:pt x="169" y="105"/>
                  </a:cubicBezTo>
                  <a:cubicBezTo>
                    <a:pt x="157" y="47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 rot="708086">
              <a:off x="9146706" y="644521"/>
              <a:ext cx="28456" cy="33515"/>
            </a:xfrm>
            <a:custGeom>
              <a:avLst/>
              <a:gdLst/>
              <a:ahLst/>
              <a:cxnLst/>
              <a:rect l="l" t="t" r="r" b="b"/>
              <a:pathLst>
                <a:path w="180" h="212" extrusionOk="0">
                  <a:moveTo>
                    <a:pt x="81" y="1"/>
                  </a:moveTo>
                  <a:cubicBezTo>
                    <a:pt x="24" y="1"/>
                    <a:pt x="0" y="36"/>
                    <a:pt x="0" y="88"/>
                  </a:cubicBezTo>
                  <a:cubicBezTo>
                    <a:pt x="0" y="140"/>
                    <a:pt x="18" y="198"/>
                    <a:pt x="70" y="209"/>
                  </a:cubicBezTo>
                  <a:cubicBezTo>
                    <a:pt x="77" y="211"/>
                    <a:pt x="83" y="212"/>
                    <a:pt x="89" y="212"/>
                  </a:cubicBezTo>
                  <a:cubicBezTo>
                    <a:pt x="131" y="212"/>
                    <a:pt x="158" y="179"/>
                    <a:pt x="168" y="134"/>
                  </a:cubicBezTo>
                  <a:cubicBezTo>
                    <a:pt x="174" y="99"/>
                    <a:pt x="174" y="64"/>
                    <a:pt x="180" y="30"/>
                  </a:cubicBezTo>
                  <a:cubicBezTo>
                    <a:pt x="145" y="18"/>
                    <a:pt x="116" y="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 rot="708086">
              <a:off x="8219814" y="1547509"/>
              <a:ext cx="30353" cy="33515"/>
            </a:xfrm>
            <a:custGeom>
              <a:avLst/>
              <a:gdLst/>
              <a:ahLst/>
              <a:cxnLst/>
              <a:rect l="l" t="t" r="r" b="b"/>
              <a:pathLst>
                <a:path w="192" h="212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35" y="25"/>
                    <a:pt x="0" y="83"/>
                    <a:pt x="12" y="146"/>
                  </a:cubicBezTo>
                  <a:cubicBezTo>
                    <a:pt x="17" y="188"/>
                    <a:pt x="50" y="211"/>
                    <a:pt x="87" y="211"/>
                  </a:cubicBezTo>
                  <a:cubicBezTo>
                    <a:pt x="91" y="211"/>
                    <a:pt x="95" y="211"/>
                    <a:pt x="99" y="210"/>
                  </a:cubicBezTo>
                  <a:cubicBezTo>
                    <a:pt x="157" y="193"/>
                    <a:pt x="192" y="129"/>
                    <a:pt x="180" y="71"/>
                  </a:cubicBezTo>
                  <a:cubicBezTo>
                    <a:pt x="169" y="29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 rot="708086">
              <a:off x="7807387" y="516157"/>
              <a:ext cx="36677" cy="26401"/>
            </a:xfrm>
            <a:custGeom>
              <a:avLst/>
              <a:gdLst/>
              <a:ahLst/>
              <a:cxnLst/>
              <a:rect l="l" t="t" r="r" b="b"/>
              <a:pathLst>
                <a:path w="232" h="167" extrusionOk="0">
                  <a:moveTo>
                    <a:pt x="87" y="1"/>
                  </a:moveTo>
                  <a:cubicBezTo>
                    <a:pt x="35" y="18"/>
                    <a:pt x="0" y="35"/>
                    <a:pt x="18" y="99"/>
                  </a:cubicBezTo>
                  <a:cubicBezTo>
                    <a:pt x="27" y="149"/>
                    <a:pt x="57" y="167"/>
                    <a:pt x="97" y="167"/>
                  </a:cubicBezTo>
                  <a:cubicBezTo>
                    <a:pt x="108" y="167"/>
                    <a:pt x="121" y="165"/>
                    <a:pt x="133" y="163"/>
                  </a:cubicBezTo>
                  <a:cubicBezTo>
                    <a:pt x="191" y="151"/>
                    <a:pt x="232" y="99"/>
                    <a:pt x="215" y="58"/>
                  </a:cubicBezTo>
                  <a:cubicBezTo>
                    <a:pt x="186" y="1"/>
                    <a:pt x="139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 rot="708086">
              <a:off x="8136534" y="2042514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1"/>
                  </a:moveTo>
                  <a:cubicBezTo>
                    <a:pt x="29" y="1"/>
                    <a:pt x="0" y="30"/>
                    <a:pt x="6" y="70"/>
                  </a:cubicBezTo>
                  <a:cubicBezTo>
                    <a:pt x="11" y="137"/>
                    <a:pt x="70" y="188"/>
                    <a:pt x="136" y="188"/>
                  </a:cubicBezTo>
                  <a:cubicBezTo>
                    <a:pt x="150" y="188"/>
                    <a:pt x="165" y="185"/>
                    <a:pt x="180" y="180"/>
                  </a:cubicBezTo>
                  <a:cubicBezTo>
                    <a:pt x="209" y="169"/>
                    <a:pt x="220" y="145"/>
                    <a:pt x="214" y="116"/>
                  </a:cubicBezTo>
                  <a:cubicBezTo>
                    <a:pt x="185" y="59"/>
                    <a:pt x="133" y="18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 rot="708086">
              <a:off x="7821298" y="2018061"/>
              <a:ext cx="32250" cy="31776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71" y="0"/>
                  </a:moveTo>
                  <a:cubicBezTo>
                    <a:pt x="65" y="0"/>
                    <a:pt x="58" y="1"/>
                    <a:pt x="53" y="3"/>
                  </a:cubicBezTo>
                  <a:cubicBezTo>
                    <a:pt x="12" y="21"/>
                    <a:pt x="1" y="61"/>
                    <a:pt x="12" y="102"/>
                  </a:cubicBezTo>
                  <a:cubicBezTo>
                    <a:pt x="18" y="161"/>
                    <a:pt x="69" y="201"/>
                    <a:pt x="128" y="201"/>
                  </a:cubicBezTo>
                  <a:cubicBezTo>
                    <a:pt x="132" y="201"/>
                    <a:pt x="136" y="201"/>
                    <a:pt x="140" y="200"/>
                  </a:cubicBezTo>
                  <a:cubicBezTo>
                    <a:pt x="180" y="189"/>
                    <a:pt x="203" y="142"/>
                    <a:pt x="192" y="108"/>
                  </a:cubicBezTo>
                  <a:cubicBezTo>
                    <a:pt x="177" y="52"/>
                    <a:pt x="11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 rot="708086">
              <a:off x="9028592" y="1795586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9" y="0"/>
                  </a:moveTo>
                  <a:cubicBezTo>
                    <a:pt x="91" y="0"/>
                    <a:pt x="83" y="1"/>
                    <a:pt x="76" y="2"/>
                  </a:cubicBezTo>
                  <a:cubicBezTo>
                    <a:pt x="29" y="14"/>
                    <a:pt x="1" y="43"/>
                    <a:pt x="12" y="95"/>
                  </a:cubicBezTo>
                  <a:cubicBezTo>
                    <a:pt x="31" y="142"/>
                    <a:pt x="76" y="169"/>
                    <a:pt x="126" y="169"/>
                  </a:cubicBezTo>
                  <a:cubicBezTo>
                    <a:pt x="138" y="169"/>
                    <a:pt x="150" y="168"/>
                    <a:pt x="163" y="164"/>
                  </a:cubicBezTo>
                  <a:cubicBezTo>
                    <a:pt x="203" y="159"/>
                    <a:pt x="232" y="118"/>
                    <a:pt x="226" y="78"/>
                  </a:cubicBezTo>
                  <a:cubicBezTo>
                    <a:pt x="216" y="32"/>
                    <a:pt x="154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 rot="708086">
              <a:off x="7671143" y="-27566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72" y="1"/>
                  </a:moveTo>
                  <a:cubicBezTo>
                    <a:pt x="59" y="1"/>
                    <a:pt x="46" y="5"/>
                    <a:pt x="35" y="14"/>
                  </a:cubicBezTo>
                  <a:cubicBezTo>
                    <a:pt x="12" y="25"/>
                    <a:pt x="0" y="48"/>
                    <a:pt x="6" y="77"/>
                  </a:cubicBezTo>
                  <a:cubicBezTo>
                    <a:pt x="12" y="153"/>
                    <a:pt x="70" y="211"/>
                    <a:pt x="151" y="222"/>
                  </a:cubicBezTo>
                  <a:cubicBezTo>
                    <a:pt x="185" y="222"/>
                    <a:pt x="203" y="199"/>
                    <a:pt x="203" y="147"/>
                  </a:cubicBezTo>
                  <a:cubicBezTo>
                    <a:pt x="174" y="112"/>
                    <a:pt x="139" y="60"/>
                    <a:pt x="104" y="14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 rot="708086">
              <a:off x="8958936" y="-21453"/>
              <a:ext cx="28614" cy="36993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76" y="0"/>
                  </a:moveTo>
                  <a:cubicBezTo>
                    <a:pt x="64" y="0"/>
                    <a:pt x="53" y="6"/>
                    <a:pt x="47" y="12"/>
                  </a:cubicBezTo>
                  <a:cubicBezTo>
                    <a:pt x="6" y="47"/>
                    <a:pt x="0" y="104"/>
                    <a:pt x="29" y="145"/>
                  </a:cubicBezTo>
                  <a:cubicBezTo>
                    <a:pt x="45" y="182"/>
                    <a:pt x="61" y="233"/>
                    <a:pt x="108" y="233"/>
                  </a:cubicBezTo>
                  <a:cubicBezTo>
                    <a:pt x="112" y="233"/>
                    <a:pt x="117" y="233"/>
                    <a:pt x="122" y="232"/>
                  </a:cubicBezTo>
                  <a:cubicBezTo>
                    <a:pt x="180" y="226"/>
                    <a:pt x="163" y="162"/>
                    <a:pt x="168" y="122"/>
                  </a:cubicBezTo>
                  <a:cubicBezTo>
                    <a:pt x="174" y="99"/>
                    <a:pt x="174" y="76"/>
                    <a:pt x="168" y="52"/>
                  </a:cubicBezTo>
                  <a:cubicBezTo>
                    <a:pt x="157" y="6"/>
                    <a:pt x="116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 rot="708086">
              <a:off x="8090671" y="1823293"/>
              <a:ext cx="34938" cy="29088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58" y="1"/>
                  </a:moveTo>
                  <a:cubicBezTo>
                    <a:pt x="23" y="1"/>
                    <a:pt x="0" y="30"/>
                    <a:pt x="0" y="59"/>
                  </a:cubicBezTo>
                  <a:cubicBezTo>
                    <a:pt x="15" y="134"/>
                    <a:pt x="79" y="184"/>
                    <a:pt x="149" y="184"/>
                  </a:cubicBezTo>
                  <a:cubicBezTo>
                    <a:pt x="159" y="184"/>
                    <a:pt x="169" y="183"/>
                    <a:pt x="180" y="180"/>
                  </a:cubicBezTo>
                  <a:cubicBezTo>
                    <a:pt x="203" y="169"/>
                    <a:pt x="220" y="146"/>
                    <a:pt x="215" y="117"/>
                  </a:cubicBezTo>
                  <a:cubicBezTo>
                    <a:pt x="186" y="53"/>
                    <a:pt x="128" y="7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 rot="708086">
              <a:off x="7345714" y="1838975"/>
              <a:ext cx="34147" cy="34147"/>
            </a:xfrm>
            <a:custGeom>
              <a:avLst/>
              <a:gdLst/>
              <a:ahLst/>
              <a:cxnLst/>
              <a:rect l="l" t="t" r="r" b="b"/>
              <a:pathLst>
                <a:path w="216" h="216" extrusionOk="0">
                  <a:moveTo>
                    <a:pt x="134" y="0"/>
                  </a:moveTo>
                  <a:cubicBezTo>
                    <a:pt x="94" y="0"/>
                    <a:pt x="1" y="110"/>
                    <a:pt x="7" y="156"/>
                  </a:cubicBezTo>
                  <a:cubicBezTo>
                    <a:pt x="16" y="201"/>
                    <a:pt x="43" y="216"/>
                    <a:pt x="79" y="216"/>
                  </a:cubicBezTo>
                  <a:cubicBezTo>
                    <a:pt x="86" y="216"/>
                    <a:pt x="92" y="215"/>
                    <a:pt x="99" y="214"/>
                  </a:cubicBezTo>
                  <a:cubicBezTo>
                    <a:pt x="169" y="203"/>
                    <a:pt x="215" y="133"/>
                    <a:pt x="198" y="58"/>
                  </a:cubicBezTo>
                  <a:cubicBezTo>
                    <a:pt x="192" y="41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 rot="708086">
              <a:off x="7673841" y="1048852"/>
              <a:ext cx="37783" cy="3225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70" y="1"/>
                  </a:moveTo>
                  <a:cubicBezTo>
                    <a:pt x="30" y="1"/>
                    <a:pt x="1" y="36"/>
                    <a:pt x="12" y="76"/>
                  </a:cubicBezTo>
                  <a:cubicBezTo>
                    <a:pt x="30" y="151"/>
                    <a:pt x="94" y="204"/>
                    <a:pt x="175" y="204"/>
                  </a:cubicBezTo>
                  <a:cubicBezTo>
                    <a:pt x="209" y="204"/>
                    <a:pt x="238" y="186"/>
                    <a:pt x="238" y="146"/>
                  </a:cubicBezTo>
                  <a:cubicBezTo>
                    <a:pt x="198" y="82"/>
                    <a:pt x="140" y="30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 rot="708086">
              <a:off x="7499936" y="1377755"/>
              <a:ext cx="35886" cy="27824"/>
            </a:xfrm>
            <a:custGeom>
              <a:avLst/>
              <a:gdLst/>
              <a:ahLst/>
              <a:cxnLst/>
              <a:rect l="l" t="t" r="r" b="b"/>
              <a:pathLst>
                <a:path w="227" h="176" extrusionOk="0">
                  <a:moveTo>
                    <a:pt x="89" y="1"/>
                  </a:moveTo>
                  <a:cubicBezTo>
                    <a:pt x="80" y="1"/>
                    <a:pt x="72" y="1"/>
                    <a:pt x="64" y="3"/>
                  </a:cubicBezTo>
                  <a:cubicBezTo>
                    <a:pt x="23" y="9"/>
                    <a:pt x="0" y="49"/>
                    <a:pt x="6" y="96"/>
                  </a:cubicBezTo>
                  <a:cubicBezTo>
                    <a:pt x="25" y="143"/>
                    <a:pt x="76" y="175"/>
                    <a:pt x="129" y="175"/>
                  </a:cubicBezTo>
                  <a:cubicBezTo>
                    <a:pt x="140" y="175"/>
                    <a:pt x="151" y="174"/>
                    <a:pt x="162" y="171"/>
                  </a:cubicBezTo>
                  <a:cubicBezTo>
                    <a:pt x="203" y="159"/>
                    <a:pt x="226" y="119"/>
                    <a:pt x="215" y="78"/>
                  </a:cubicBezTo>
                  <a:cubicBezTo>
                    <a:pt x="189" y="33"/>
                    <a:pt x="14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 rot="708086">
              <a:off x="8984910" y="1374872"/>
              <a:ext cx="33989" cy="32408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82" y="0"/>
                  </a:moveTo>
                  <a:cubicBezTo>
                    <a:pt x="29" y="12"/>
                    <a:pt x="0" y="64"/>
                    <a:pt x="18" y="116"/>
                  </a:cubicBezTo>
                  <a:cubicBezTo>
                    <a:pt x="23" y="167"/>
                    <a:pt x="69" y="205"/>
                    <a:pt x="119" y="205"/>
                  </a:cubicBezTo>
                  <a:cubicBezTo>
                    <a:pt x="126" y="205"/>
                    <a:pt x="133" y="204"/>
                    <a:pt x="139" y="203"/>
                  </a:cubicBezTo>
                  <a:cubicBezTo>
                    <a:pt x="186" y="191"/>
                    <a:pt x="215" y="139"/>
                    <a:pt x="192" y="99"/>
                  </a:cubicBezTo>
                  <a:cubicBezTo>
                    <a:pt x="174" y="41"/>
                    <a:pt x="151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 rot="708086">
              <a:off x="9522066" y="206126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04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41" y="7"/>
                    <a:pt x="0" y="59"/>
                    <a:pt x="12" y="111"/>
                  </a:cubicBezTo>
                  <a:cubicBezTo>
                    <a:pt x="24" y="162"/>
                    <a:pt x="64" y="185"/>
                    <a:pt x="104" y="185"/>
                  </a:cubicBezTo>
                  <a:cubicBezTo>
                    <a:pt x="156" y="185"/>
                    <a:pt x="207" y="146"/>
                    <a:pt x="197" y="77"/>
                  </a:cubicBezTo>
                  <a:cubicBezTo>
                    <a:pt x="192" y="34"/>
                    <a:pt x="152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 rot="708086">
              <a:off x="9819949" y="55636"/>
              <a:ext cx="31302" cy="32725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18" y="0"/>
                  </a:moveTo>
                  <a:cubicBezTo>
                    <a:pt x="114" y="0"/>
                    <a:pt x="110" y="0"/>
                    <a:pt x="105" y="1"/>
                  </a:cubicBezTo>
                  <a:cubicBezTo>
                    <a:pt x="41" y="13"/>
                    <a:pt x="1" y="70"/>
                    <a:pt x="18" y="134"/>
                  </a:cubicBezTo>
                  <a:cubicBezTo>
                    <a:pt x="18" y="179"/>
                    <a:pt x="52" y="206"/>
                    <a:pt x="94" y="206"/>
                  </a:cubicBezTo>
                  <a:cubicBezTo>
                    <a:pt x="102" y="206"/>
                    <a:pt x="109" y="205"/>
                    <a:pt x="117" y="204"/>
                  </a:cubicBezTo>
                  <a:cubicBezTo>
                    <a:pt x="169" y="186"/>
                    <a:pt x="198" y="128"/>
                    <a:pt x="186" y="70"/>
                  </a:cubicBezTo>
                  <a:cubicBezTo>
                    <a:pt x="181" y="28"/>
                    <a:pt x="16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 rot="708086">
              <a:off x="7210476" y="1448011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35" y="14"/>
                    <a:pt x="1" y="37"/>
                    <a:pt x="1" y="90"/>
                  </a:cubicBezTo>
                  <a:cubicBezTo>
                    <a:pt x="1" y="141"/>
                    <a:pt x="46" y="178"/>
                    <a:pt x="96" y="178"/>
                  </a:cubicBezTo>
                  <a:cubicBezTo>
                    <a:pt x="103" y="178"/>
                    <a:pt x="110" y="178"/>
                    <a:pt x="116" y="176"/>
                  </a:cubicBezTo>
                  <a:cubicBezTo>
                    <a:pt x="174" y="171"/>
                    <a:pt x="209" y="142"/>
                    <a:pt x="215" y="90"/>
                  </a:cubicBezTo>
                  <a:cubicBezTo>
                    <a:pt x="205" y="38"/>
                    <a:pt x="158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 rot="708086">
              <a:off x="7793398" y="1898490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99" y="1"/>
                  </a:moveTo>
                  <a:cubicBezTo>
                    <a:pt x="91" y="1"/>
                    <a:pt x="83" y="2"/>
                    <a:pt x="76" y="4"/>
                  </a:cubicBezTo>
                  <a:cubicBezTo>
                    <a:pt x="29" y="9"/>
                    <a:pt x="0" y="50"/>
                    <a:pt x="12" y="90"/>
                  </a:cubicBezTo>
                  <a:cubicBezTo>
                    <a:pt x="26" y="142"/>
                    <a:pt x="74" y="178"/>
                    <a:pt x="128" y="178"/>
                  </a:cubicBezTo>
                  <a:cubicBezTo>
                    <a:pt x="141" y="178"/>
                    <a:pt x="155" y="176"/>
                    <a:pt x="168" y="172"/>
                  </a:cubicBezTo>
                  <a:cubicBezTo>
                    <a:pt x="209" y="160"/>
                    <a:pt x="232" y="114"/>
                    <a:pt x="215" y="73"/>
                  </a:cubicBezTo>
                  <a:cubicBezTo>
                    <a:pt x="195" y="29"/>
                    <a:pt x="14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 rot="708086">
              <a:off x="7834219" y="569892"/>
              <a:ext cx="34938" cy="28298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02" y="1"/>
                  </a:moveTo>
                  <a:cubicBezTo>
                    <a:pt x="95" y="1"/>
                    <a:pt x="88" y="1"/>
                    <a:pt x="82" y="3"/>
                  </a:cubicBezTo>
                  <a:cubicBezTo>
                    <a:pt x="35" y="3"/>
                    <a:pt x="1" y="43"/>
                    <a:pt x="6" y="84"/>
                  </a:cubicBezTo>
                  <a:cubicBezTo>
                    <a:pt x="17" y="140"/>
                    <a:pt x="63" y="179"/>
                    <a:pt x="118" y="179"/>
                  </a:cubicBezTo>
                  <a:cubicBezTo>
                    <a:pt x="125" y="179"/>
                    <a:pt x="132" y="178"/>
                    <a:pt x="140" y="177"/>
                  </a:cubicBezTo>
                  <a:cubicBezTo>
                    <a:pt x="142" y="177"/>
                    <a:pt x="145" y="177"/>
                    <a:pt x="148" y="177"/>
                  </a:cubicBezTo>
                  <a:cubicBezTo>
                    <a:pt x="190" y="177"/>
                    <a:pt x="221" y="133"/>
                    <a:pt x="215" y="90"/>
                  </a:cubicBezTo>
                  <a:cubicBezTo>
                    <a:pt x="200" y="38"/>
                    <a:pt x="153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 rot="708086">
              <a:off x="8324019" y="1334259"/>
              <a:ext cx="36835" cy="27508"/>
            </a:xfrm>
            <a:custGeom>
              <a:avLst/>
              <a:gdLst/>
              <a:ahLst/>
              <a:cxnLst/>
              <a:rect l="l" t="t" r="r" b="b"/>
              <a:pathLst>
                <a:path w="233" h="174" extrusionOk="0">
                  <a:moveTo>
                    <a:pt x="150" y="1"/>
                  </a:moveTo>
                  <a:cubicBezTo>
                    <a:pt x="136" y="1"/>
                    <a:pt x="120" y="3"/>
                    <a:pt x="105" y="6"/>
                  </a:cubicBezTo>
                  <a:cubicBezTo>
                    <a:pt x="29" y="18"/>
                    <a:pt x="0" y="53"/>
                    <a:pt x="12" y="99"/>
                  </a:cubicBezTo>
                  <a:cubicBezTo>
                    <a:pt x="26" y="146"/>
                    <a:pt x="66" y="174"/>
                    <a:pt x="109" y="174"/>
                  </a:cubicBezTo>
                  <a:cubicBezTo>
                    <a:pt x="119" y="174"/>
                    <a:pt x="129" y="172"/>
                    <a:pt x="139" y="169"/>
                  </a:cubicBezTo>
                  <a:cubicBezTo>
                    <a:pt x="197" y="163"/>
                    <a:pt x="232" y="111"/>
                    <a:pt x="220" y="59"/>
                  </a:cubicBezTo>
                  <a:cubicBezTo>
                    <a:pt x="212" y="14"/>
                    <a:pt x="184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 rot="708086">
              <a:off x="7476193" y="270964"/>
              <a:ext cx="30353" cy="31776"/>
            </a:xfrm>
            <a:custGeom>
              <a:avLst/>
              <a:gdLst/>
              <a:ahLst/>
              <a:cxnLst/>
              <a:rect l="l" t="t" r="r" b="b"/>
              <a:pathLst>
                <a:path w="192" h="201" extrusionOk="0">
                  <a:moveTo>
                    <a:pt x="108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21"/>
                    <a:pt x="0" y="78"/>
                    <a:pt x="18" y="136"/>
                  </a:cubicBezTo>
                  <a:cubicBezTo>
                    <a:pt x="28" y="173"/>
                    <a:pt x="49" y="201"/>
                    <a:pt x="87" y="201"/>
                  </a:cubicBezTo>
                  <a:cubicBezTo>
                    <a:pt x="91" y="201"/>
                    <a:pt x="95" y="201"/>
                    <a:pt x="99" y="200"/>
                  </a:cubicBezTo>
                  <a:cubicBezTo>
                    <a:pt x="157" y="177"/>
                    <a:pt x="192" y="119"/>
                    <a:pt x="180" y="55"/>
                  </a:cubicBezTo>
                  <a:cubicBezTo>
                    <a:pt x="170" y="22"/>
                    <a:pt x="141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 rot="708086">
              <a:off x="8812523" y="2246943"/>
              <a:ext cx="33989" cy="27982"/>
            </a:xfrm>
            <a:custGeom>
              <a:avLst/>
              <a:gdLst/>
              <a:ahLst/>
              <a:cxnLst/>
              <a:rect l="l" t="t" r="r" b="b"/>
              <a:pathLst>
                <a:path w="215" h="177" extrusionOk="0">
                  <a:moveTo>
                    <a:pt x="91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8"/>
                    <a:pt x="0" y="49"/>
                    <a:pt x="12" y="89"/>
                  </a:cubicBezTo>
                  <a:cubicBezTo>
                    <a:pt x="23" y="143"/>
                    <a:pt x="68" y="177"/>
                    <a:pt x="121" y="177"/>
                  </a:cubicBezTo>
                  <a:cubicBezTo>
                    <a:pt x="125" y="177"/>
                    <a:pt x="129" y="177"/>
                    <a:pt x="134" y="176"/>
                  </a:cubicBezTo>
                  <a:cubicBezTo>
                    <a:pt x="180" y="171"/>
                    <a:pt x="215" y="130"/>
                    <a:pt x="215" y="84"/>
                  </a:cubicBezTo>
                  <a:cubicBezTo>
                    <a:pt x="215" y="42"/>
                    <a:pt x="150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 rot="708086">
              <a:off x="9505269" y="671829"/>
              <a:ext cx="32092" cy="31618"/>
            </a:xfrm>
            <a:custGeom>
              <a:avLst/>
              <a:gdLst/>
              <a:ahLst/>
              <a:cxnLst/>
              <a:rect l="l" t="t" r="r" b="b"/>
              <a:pathLst>
                <a:path w="203" h="200" extrusionOk="0">
                  <a:moveTo>
                    <a:pt x="90" y="1"/>
                  </a:moveTo>
                  <a:cubicBezTo>
                    <a:pt x="85" y="1"/>
                    <a:pt x="80" y="1"/>
                    <a:pt x="75" y="2"/>
                  </a:cubicBezTo>
                  <a:cubicBezTo>
                    <a:pt x="29" y="14"/>
                    <a:pt x="0" y="60"/>
                    <a:pt x="12" y="107"/>
                  </a:cubicBezTo>
                  <a:cubicBezTo>
                    <a:pt x="28" y="161"/>
                    <a:pt x="75" y="200"/>
                    <a:pt x="133" y="200"/>
                  </a:cubicBezTo>
                  <a:cubicBezTo>
                    <a:pt x="137" y="200"/>
                    <a:pt x="141" y="200"/>
                    <a:pt x="145" y="199"/>
                  </a:cubicBezTo>
                  <a:cubicBezTo>
                    <a:pt x="197" y="193"/>
                    <a:pt x="203" y="153"/>
                    <a:pt x="197" y="112"/>
                  </a:cubicBezTo>
                  <a:cubicBezTo>
                    <a:pt x="181" y="45"/>
                    <a:pt x="133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 rot="708086">
              <a:off x="9817025" y="1860395"/>
              <a:ext cx="40471" cy="26243"/>
            </a:xfrm>
            <a:custGeom>
              <a:avLst/>
              <a:gdLst/>
              <a:ahLst/>
              <a:cxnLst/>
              <a:rect l="l" t="t" r="r" b="b"/>
              <a:pathLst>
                <a:path w="256" h="166" extrusionOk="0">
                  <a:moveTo>
                    <a:pt x="76" y="1"/>
                  </a:moveTo>
                  <a:cubicBezTo>
                    <a:pt x="55" y="1"/>
                    <a:pt x="37" y="11"/>
                    <a:pt x="24" y="44"/>
                  </a:cubicBezTo>
                  <a:cubicBezTo>
                    <a:pt x="1" y="96"/>
                    <a:pt x="41" y="125"/>
                    <a:pt x="82" y="148"/>
                  </a:cubicBezTo>
                  <a:cubicBezTo>
                    <a:pt x="102" y="160"/>
                    <a:pt x="125" y="166"/>
                    <a:pt x="148" y="166"/>
                  </a:cubicBezTo>
                  <a:cubicBezTo>
                    <a:pt x="171" y="166"/>
                    <a:pt x="195" y="160"/>
                    <a:pt x="215" y="148"/>
                  </a:cubicBezTo>
                  <a:cubicBezTo>
                    <a:pt x="238" y="137"/>
                    <a:pt x="255" y="108"/>
                    <a:pt x="250" y="84"/>
                  </a:cubicBezTo>
                  <a:cubicBezTo>
                    <a:pt x="232" y="27"/>
                    <a:pt x="169" y="32"/>
                    <a:pt x="128" y="15"/>
                  </a:cubicBezTo>
                  <a:cubicBezTo>
                    <a:pt x="110" y="7"/>
                    <a:pt x="9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 rot="708086">
              <a:off x="7120927" y="1871337"/>
              <a:ext cx="33989" cy="25769"/>
            </a:xfrm>
            <a:custGeom>
              <a:avLst/>
              <a:gdLst/>
              <a:ahLst/>
              <a:cxnLst/>
              <a:rect l="l" t="t" r="r" b="b"/>
              <a:pathLst>
                <a:path w="215" h="163" extrusionOk="0">
                  <a:moveTo>
                    <a:pt x="67" y="6"/>
                  </a:moveTo>
                  <a:cubicBezTo>
                    <a:pt x="30" y="6"/>
                    <a:pt x="0" y="44"/>
                    <a:pt x="6" y="82"/>
                  </a:cubicBezTo>
                  <a:cubicBezTo>
                    <a:pt x="11" y="145"/>
                    <a:pt x="58" y="163"/>
                    <a:pt x="110" y="163"/>
                  </a:cubicBezTo>
                  <a:cubicBezTo>
                    <a:pt x="168" y="163"/>
                    <a:pt x="214" y="122"/>
                    <a:pt x="214" y="70"/>
                  </a:cubicBezTo>
                  <a:cubicBezTo>
                    <a:pt x="191" y="0"/>
                    <a:pt x="133" y="12"/>
                    <a:pt x="75" y="6"/>
                  </a:cubicBezTo>
                  <a:cubicBezTo>
                    <a:pt x="73" y="6"/>
                    <a:pt x="70" y="6"/>
                    <a:pt x="6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 rot="708086">
              <a:off x="7631324" y="2697800"/>
              <a:ext cx="25927" cy="41736"/>
            </a:xfrm>
            <a:custGeom>
              <a:avLst/>
              <a:gdLst/>
              <a:ahLst/>
              <a:cxnLst/>
              <a:rect l="l" t="t" r="r" b="b"/>
              <a:pathLst>
                <a:path w="164" h="264" extrusionOk="0">
                  <a:moveTo>
                    <a:pt x="117" y="0"/>
                  </a:moveTo>
                  <a:cubicBezTo>
                    <a:pt x="88" y="0"/>
                    <a:pt x="76" y="29"/>
                    <a:pt x="65" y="47"/>
                  </a:cubicBezTo>
                  <a:cubicBezTo>
                    <a:pt x="47" y="93"/>
                    <a:pt x="24" y="139"/>
                    <a:pt x="13" y="192"/>
                  </a:cubicBezTo>
                  <a:cubicBezTo>
                    <a:pt x="1" y="221"/>
                    <a:pt x="13" y="250"/>
                    <a:pt x="42" y="261"/>
                  </a:cubicBezTo>
                  <a:cubicBezTo>
                    <a:pt x="47" y="262"/>
                    <a:pt x="53" y="263"/>
                    <a:pt x="59" y="263"/>
                  </a:cubicBezTo>
                  <a:cubicBezTo>
                    <a:pt x="77" y="263"/>
                    <a:pt x="96" y="256"/>
                    <a:pt x="105" y="238"/>
                  </a:cubicBezTo>
                  <a:cubicBezTo>
                    <a:pt x="146" y="186"/>
                    <a:pt x="163" y="128"/>
                    <a:pt x="157" y="70"/>
                  </a:cubicBezTo>
                  <a:cubicBezTo>
                    <a:pt x="152" y="41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 rot="708086">
              <a:off x="7513121" y="1093258"/>
              <a:ext cx="27508" cy="39997"/>
            </a:xfrm>
            <a:custGeom>
              <a:avLst/>
              <a:gdLst/>
              <a:ahLst/>
              <a:cxnLst/>
              <a:rect l="l" t="t" r="r" b="b"/>
              <a:pathLst>
                <a:path w="174" h="253" extrusionOk="0">
                  <a:moveTo>
                    <a:pt x="109" y="0"/>
                  </a:moveTo>
                  <a:cubicBezTo>
                    <a:pt x="89" y="0"/>
                    <a:pt x="73" y="15"/>
                    <a:pt x="64" y="33"/>
                  </a:cubicBezTo>
                  <a:cubicBezTo>
                    <a:pt x="41" y="79"/>
                    <a:pt x="23" y="132"/>
                    <a:pt x="12" y="184"/>
                  </a:cubicBezTo>
                  <a:cubicBezTo>
                    <a:pt x="0" y="207"/>
                    <a:pt x="18" y="236"/>
                    <a:pt x="41" y="242"/>
                  </a:cubicBezTo>
                  <a:cubicBezTo>
                    <a:pt x="50" y="249"/>
                    <a:pt x="61" y="252"/>
                    <a:pt x="72" y="252"/>
                  </a:cubicBezTo>
                  <a:cubicBezTo>
                    <a:pt x="86" y="252"/>
                    <a:pt x="100" y="246"/>
                    <a:pt x="110" y="236"/>
                  </a:cubicBezTo>
                  <a:cubicBezTo>
                    <a:pt x="139" y="184"/>
                    <a:pt x="162" y="126"/>
                    <a:pt x="174" y="68"/>
                  </a:cubicBezTo>
                  <a:cubicBezTo>
                    <a:pt x="162" y="33"/>
                    <a:pt x="151" y="10"/>
                    <a:pt x="128" y="4"/>
                  </a:cubicBezTo>
                  <a:cubicBezTo>
                    <a:pt x="121" y="2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 rot="708086">
              <a:off x="6952396" y="1006039"/>
              <a:ext cx="26717" cy="37942"/>
            </a:xfrm>
            <a:custGeom>
              <a:avLst/>
              <a:gdLst/>
              <a:ahLst/>
              <a:cxnLst/>
              <a:rect l="l" t="t" r="r" b="b"/>
              <a:pathLst>
                <a:path w="169" h="240" extrusionOk="0">
                  <a:moveTo>
                    <a:pt x="119" y="1"/>
                  </a:moveTo>
                  <a:cubicBezTo>
                    <a:pt x="95" y="1"/>
                    <a:pt x="85" y="25"/>
                    <a:pt x="75" y="44"/>
                  </a:cubicBezTo>
                  <a:cubicBezTo>
                    <a:pt x="52" y="79"/>
                    <a:pt x="35" y="114"/>
                    <a:pt x="17" y="148"/>
                  </a:cubicBezTo>
                  <a:cubicBezTo>
                    <a:pt x="0" y="183"/>
                    <a:pt x="17" y="224"/>
                    <a:pt x="52" y="235"/>
                  </a:cubicBezTo>
                  <a:cubicBezTo>
                    <a:pt x="62" y="238"/>
                    <a:pt x="72" y="240"/>
                    <a:pt x="81" y="240"/>
                  </a:cubicBezTo>
                  <a:cubicBezTo>
                    <a:pt x="109" y="240"/>
                    <a:pt x="132" y="227"/>
                    <a:pt x="145" y="201"/>
                  </a:cubicBezTo>
                  <a:cubicBezTo>
                    <a:pt x="162" y="160"/>
                    <a:pt x="168" y="114"/>
                    <a:pt x="168" y="73"/>
                  </a:cubicBezTo>
                  <a:cubicBezTo>
                    <a:pt x="162" y="44"/>
                    <a:pt x="162" y="15"/>
                    <a:pt x="133" y="4"/>
                  </a:cubicBezTo>
                  <a:cubicBezTo>
                    <a:pt x="128" y="2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 rot="708086">
              <a:off x="8407216" y="3128451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74" y="1"/>
                  </a:moveTo>
                  <a:cubicBezTo>
                    <a:pt x="162" y="1"/>
                    <a:pt x="149" y="4"/>
                    <a:pt x="133" y="6"/>
                  </a:cubicBezTo>
                  <a:cubicBezTo>
                    <a:pt x="87" y="23"/>
                    <a:pt x="52" y="52"/>
                    <a:pt x="23" y="93"/>
                  </a:cubicBezTo>
                  <a:cubicBezTo>
                    <a:pt x="0" y="116"/>
                    <a:pt x="0" y="163"/>
                    <a:pt x="29" y="186"/>
                  </a:cubicBezTo>
                  <a:cubicBezTo>
                    <a:pt x="41" y="194"/>
                    <a:pt x="55" y="199"/>
                    <a:pt x="70" y="199"/>
                  </a:cubicBezTo>
                  <a:cubicBezTo>
                    <a:pt x="84" y="199"/>
                    <a:pt x="99" y="194"/>
                    <a:pt x="110" y="186"/>
                  </a:cubicBezTo>
                  <a:cubicBezTo>
                    <a:pt x="151" y="163"/>
                    <a:pt x="180" y="128"/>
                    <a:pt x="203" y="93"/>
                  </a:cubicBezTo>
                  <a:cubicBezTo>
                    <a:pt x="214" y="64"/>
                    <a:pt x="226" y="41"/>
                    <a:pt x="209" y="18"/>
                  </a:cubicBezTo>
                  <a:cubicBezTo>
                    <a:pt x="199" y="5"/>
                    <a:pt x="188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 rot="708086">
              <a:off x="7947824" y="-46479"/>
              <a:ext cx="39522" cy="22607"/>
            </a:xfrm>
            <a:custGeom>
              <a:avLst/>
              <a:gdLst/>
              <a:ahLst/>
              <a:cxnLst/>
              <a:rect l="l" t="t" r="r" b="b"/>
              <a:pathLst>
                <a:path w="250" h="143" extrusionOk="0">
                  <a:moveTo>
                    <a:pt x="70" y="0"/>
                  </a:moveTo>
                  <a:cubicBezTo>
                    <a:pt x="35" y="0"/>
                    <a:pt x="12" y="23"/>
                    <a:pt x="6" y="52"/>
                  </a:cubicBezTo>
                  <a:cubicBezTo>
                    <a:pt x="0" y="81"/>
                    <a:pt x="18" y="116"/>
                    <a:pt x="47" y="128"/>
                  </a:cubicBezTo>
                  <a:cubicBezTo>
                    <a:pt x="65" y="139"/>
                    <a:pt x="86" y="143"/>
                    <a:pt x="107" y="143"/>
                  </a:cubicBezTo>
                  <a:cubicBezTo>
                    <a:pt x="120" y="143"/>
                    <a:pt x="132" y="141"/>
                    <a:pt x="145" y="139"/>
                  </a:cubicBezTo>
                  <a:cubicBezTo>
                    <a:pt x="191" y="128"/>
                    <a:pt x="249" y="116"/>
                    <a:pt x="249" y="70"/>
                  </a:cubicBezTo>
                  <a:cubicBezTo>
                    <a:pt x="249" y="6"/>
                    <a:pt x="180" y="23"/>
                    <a:pt x="139" y="12"/>
                  </a:cubicBezTo>
                  <a:cubicBezTo>
                    <a:pt x="116" y="6"/>
                    <a:pt x="93" y="6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 rot="708086">
              <a:off x="6769829" y="60376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6" y="0"/>
                  </a:moveTo>
                  <a:cubicBezTo>
                    <a:pt x="102" y="0"/>
                    <a:pt x="97" y="1"/>
                    <a:pt x="93" y="1"/>
                  </a:cubicBezTo>
                  <a:cubicBezTo>
                    <a:pt x="41" y="1"/>
                    <a:pt x="0" y="47"/>
                    <a:pt x="0" y="100"/>
                  </a:cubicBezTo>
                  <a:cubicBezTo>
                    <a:pt x="5" y="146"/>
                    <a:pt x="42" y="183"/>
                    <a:pt x="90" y="183"/>
                  </a:cubicBezTo>
                  <a:cubicBezTo>
                    <a:pt x="97" y="183"/>
                    <a:pt x="103" y="182"/>
                    <a:pt x="110" y="181"/>
                  </a:cubicBezTo>
                  <a:cubicBezTo>
                    <a:pt x="162" y="175"/>
                    <a:pt x="197" y="129"/>
                    <a:pt x="191" y="76"/>
                  </a:cubicBezTo>
                  <a:cubicBezTo>
                    <a:pt x="186" y="29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 rot="708086">
              <a:off x="9776765" y="551936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60" y="0"/>
                  </a:moveTo>
                  <a:cubicBezTo>
                    <a:pt x="149" y="0"/>
                    <a:pt x="139" y="2"/>
                    <a:pt x="128" y="4"/>
                  </a:cubicBezTo>
                  <a:cubicBezTo>
                    <a:pt x="59" y="10"/>
                    <a:pt x="1" y="85"/>
                    <a:pt x="18" y="138"/>
                  </a:cubicBezTo>
                  <a:cubicBezTo>
                    <a:pt x="27" y="165"/>
                    <a:pt x="47" y="174"/>
                    <a:pt x="69" y="174"/>
                  </a:cubicBezTo>
                  <a:cubicBezTo>
                    <a:pt x="75" y="174"/>
                    <a:pt x="81" y="174"/>
                    <a:pt x="88" y="172"/>
                  </a:cubicBezTo>
                  <a:cubicBezTo>
                    <a:pt x="169" y="155"/>
                    <a:pt x="238" y="103"/>
                    <a:pt x="227" y="56"/>
                  </a:cubicBezTo>
                  <a:cubicBezTo>
                    <a:pt x="222" y="16"/>
                    <a:pt x="194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 rot="708086">
              <a:off x="7121216" y="1677612"/>
              <a:ext cx="34938" cy="33357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86" y="1"/>
                  </a:moveTo>
                  <a:cubicBezTo>
                    <a:pt x="76" y="1"/>
                    <a:pt x="65" y="4"/>
                    <a:pt x="53" y="14"/>
                  </a:cubicBezTo>
                  <a:cubicBezTo>
                    <a:pt x="1" y="43"/>
                    <a:pt x="18" y="89"/>
                    <a:pt x="35" y="130"/>
                  </a:cubicBezTo>
                  <a:cubicBezTo>
                    <a:pt x="58" y="176"/>
                    <a:pt x="99" y="211"/>
                    <a:pt x="151" y="211"/>
                  </a:cubicBezTo>
                  <a:cubicBezTo>
                    <a:pt x="192" y="211"/>
                    <a:pt x="221" y="193"/>
                    <a:pt x="215" y="141"/>
                  </a:cubicBezTo>
                  <a:cubicBezTo>
                    <a:pt x="198" y="118"/>
                    <a:pt x="174" y="83"/>
                    <a:pt x="151" y="54"/>
                  </a:cubicBezTo>
                  <a:cubicBezTo>
                    <a:pt x="130" y="29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 rot="708086">
              <a:off x="6508971" y="553583"/>
              <a:ext cx="34147" cy="27824"/>
            </a:xfrm>
            <a:custGeom>
              <a:avLst/>
              <a:gdLst/>
              <a:ahLst/>
              <a:cxnLst/>
              <a:rect l="l" t="t" r="r" b="b"/>
              <a:pathLst>
                <a:path w="216" h="176" extrusionOk="0">
                  <a:moveTo>
                    <a:pt x="113" y="0"/>
                  </a:moveTo>
                  <a:cubicBezTo>
                    <a:pt x="103" y="0"/>
                    <a:pt x="92" y="2"/>
                    <a:pt x="82" y="5"/>
                  </a:cubicBezTo>
                  <a:cubicBezTo>
                    <a:pt x="36" y="5"/>
                    <a:pt x="1" y="51"/>
                    <a:pt x="13" y="98"/>
                  </a:cubicBezTo>
                  <a:cubicBezTo>
                    <a:pt x="18" y="143"/>
                    <a:pt x="53" y="175"/>
                    <a:pt x="93" y="175"/>
                  </a:cubicBezTo>
                  <a:cubicBezTo>
                    <a:pt x="99" y="175"/>
                    <a:pt x="105" y="175"/>
                    <a:pt x="111" y="173"/>
                  </a:cubicBezTo>
                  <a:cubicBezTo>
                    <a:pt x="175" y="162"/>
                    <a:pt x="215" y="109"/>
                    <a:pt x="204" y="69"/>
                  </a:cubicBezTo>
                  <a:cubicBezTo>
                    <a:pt x="190" y="27"/>
                    <a:pt x="15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 rot="708086">
              <a:off x="9451142" y="628752"/>
              <a:ext cx="33041" cy="26875"/>
            </a:xfrm>
            <a:custGeom>
              <a:avLst/>
              <a:gdLst/>
              <a:ahLst/>
              <a:cxnLst/>
              <a:rect l="l" t="t" r="r" b="b"/>
              <a:pathLst>
                <a:path w="209" h="170" extrusionOk="0">
                  <a:moveTo>
                    <a:pt x="115" y="1"/>
                  </a:moveTo>
                  <a:cubicBezTo>
                    <a:pt x="106" y="1"/>
                    <a:pt x="97" y="1"/>
                    <a:pt x="87" y="2"/>
                  </a:cubicBezTo>
                  <a:cubicBezTo>
                    <a:pt x="35" y="2"/>
                    <a:pt x="0" y="43"/>
                    <a:pt x="6" y="95"/>
                  </a:cubicBezTo>
                  <a:cubicBezTo>
                    <a:pt x="11" y="138"/>
                    <a:pt x="51" y="169"/>
                    <a:pt x="94" y="169"/>
                  </a:cubicBezTo>
                  <a:cubicBezTo>
                    <a:pt x="103" y="169"/>
                    <a:pt x="113" y="168"/>
                    <a:pt x="122" y="165"/>
                  </a:cubicBezTo>
                  <a:cubicBezTo>
                    <a:pt x="174" y="153"/>
                    <a:pt x="209" y="124"/>
                    <a:pt x="209" y="66"/>
                  </a:cubicBezTo>
                  <a:cubicBezTo>
                    <a:pt x="194" y="14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 rot="708086">
              <a:off x="7222890" y="875532"/>
              <a:ext cx="32250" cy="29247"/>
            </a:xfrm>
            <a:custGeom>
              <a:avLst/>
              <a:gdLst/>
              <a:ahLst/>
              <a:cxnLst/>
              <a:rect l="l" t="t" r="r" b="b"/>
              <a:pathLst>
                <a:path w="204" h="185" extrusionOk="0">
                  <a:moveTo>
                    <a:pt x="115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35" y="17"/>
                    <a:pt x="1" y="70"/>
                    <a:pt x="18" y="122"/>
                  </a:cubicBezTo>
                  <a:cubicBezTo>
                    <a:pt x="27" y="159"/>
                    <a:pt x="62" y="185"/>
                    <a:pt x="100" y="185"/>
                  </a:cubicBezTo>
                  <a:cubicBezTo>
                    <a:pt x="109" y="185"/>
                    <a:pt x="119" y="183"/>
                    <a:pt x="128" y="180"/>
                  </a:cubicBezTo>
                  <a:cubicBezTo>
                    <a:pt x="174" y="162"/>
                    <a:pt x="203" y="110"/>
                    <a:pt x="186" y="64"/>
                  </a:cubicBezTo>
                  <a:cubicBezTo>
                    <a:pt x="181" y="23"/>
                    <a:pt x="149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 rot="708086">
              <a:off x="8371241" y="435234"/>
              <a:ext cx="33989" cy="29879"/>
            </a:xfrm>
            <a:custGeom>
              <a:avLst/>
              <a:gdLst/>
              <a:ahLst/>
              <a:cxnLst/>
              <a:rect l="l" t="t" r="r" b="b"/>
              <a:pathLst>
                <a:path w="215" h="189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70" y="13"/>
                    <a:pt x="0" y="94"/>
                    <a:pt x="12" y="140"/>
                  </a:cubicBezTo>
                  <a:cubicBezTo>
                    <a:pt x="26" y="177"/>
                    <a:pt x="51" y="189"/>
                    <a:pt x="84" y="189"/>
                  </a:cubicBezTo>
                  <a:cubicBezTo>
                    <a:pt x="92" y="189"/>
                    <a:pt x="101" y="188"/>
                    <a:pt x="110" y="187"/>
                  </a:cubicBezTo>
                  <a:cubicBezTo>
                    <a:pt x="174" y="181"/>
                    <a:pt x="215" y="117"/>
                    <a:pt x="203" y="59"/>
                  </a:cubicBezTo>
                  <a:cubicBezTo>
                    <a:pt x="193" y="23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 rot="708086">
              <a:off x="9351419" y="1187349"/>
              <a:ext cx="30353" cy="33989"/>
            </a:xfrm>
            <a:custGeom>
              <a:avLst/>
              <a:gdLst/>
              <a:ahLst/>
              <a:cxnLst/>
              <a:rect l="l" t="t" r="r" b="b"/>
              <a:pathLst>
                <a:path w="192" h="215" extrusionOk="0">
                  <a:moveTo>
                    <a:pt x="145" y="1"/>
                  </a:moveTo>
                  <a:cubicBezTo>
                    <a:pt x="137" y="1"/>
                    <a:pt x="127" y="2"/>
                    <a:pt x="116" y="5"/>
                  </a:cubicBezTo>
                  <a:cubicBezTo>
                    <a:pt x="70" y="34"/>
                    <a:pt x="29" y="81"/>
                    <a:pt x="6" y="133"/>
                  </a:cubicBezTo>
                  <a:cubicBezTo>
                    <a:pt x="0" y="156"/>
                    <a:pt x="6" y="185"/>
                    <a:pt x="29" y="202"/>
                  </a:cubicBezTo>
                  <a:cubicBezTo>
                    <a:pt x="40" y="209"/>
                    <a:pt x="55" y="214"/>
                    <a:pt x="71" y="214"/>
                  </a:cubicBezTo>
                  <a:cubicBezTo>
                    <a:pt x="80" y="214"/>
                    <a:pt x="90" y="212"/>
                    <a:pt x="99" y="208"/>
                  </a:cubicBezTo>
                  <a:cubicBezTo>
                    <a:pt x="157" y="173"/>
                    <a:pt x="191" y="110"/>
                    <a:pt x="191" y="46"/>
                  </a:cubicBezTo>
                  <a:cubicBezTo>
                    <a:pt x="183" y="15"/>
                    <a:pt x="17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 rot="708086">
              <a:off x="8858201" y="453276"/>
              <a:ext cx="28614" cy="33199"/>
            </a:xfrm>
            <a:custGeom>
              <a:avLst/>
              <a:gdLst/>
              <a:ahLst/>
              <a:cxnLst/>
              <a:rect l="l" t="t" r="r" b="b"/>
              <a:pathLst>
                <a:path w="181" h="210" extrusionOk="0">
                  <a:moveTo>
                    <a:pt x="88" y="1"/>
                  </a:moveTo>
                  <a:cubicBezTo>
                    <a:pt x="36" y="12"/>
                    <a:pt x="1" y="70"/>
                    <a:pt x="7" y="128"/>
                  </a:cubicBezTo>
                  <a:cubicBezTo>
                    <a:pt x="12" y="172"/>
                    <a:pt x="38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40" y="209"/>
                    <a:pt x="180" y="146"/>
                    <a:pt x="169" y="88"/>
                  </a:cubicBezTo>
                  <a:cubicBezTo>
                    <a:pt x="163" y="35"/>
                    <a:pt x="14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 rot="708086">
              <a:off x="7771679" y="278360"/>
              <a:ext cx="33199" cy="27191"/>
            </a:xfrm>
            <a:custGeom>
              <a:avLst/>
              <a:gdLst/>
              <a:ahLst/>
              <a:cxnLst/>
              <a:rect l="l" t="t" r="r" b="b"/>
              <a:pathLst>
                <a:path w="210" h="172" extrusionOk="0">
                  <a:moveTo>
                    <a:pt x="99" y="1"/>
                  </a:moveTo>
                  <a:cubicBezTo>
                    <a:pt x="88" y="1"/>
                    <a:pt x="76" y="2"/>
                    <a:pt x="65" y="5"/>
                  </a:cubicBezTo>
                  <a:cubicBezTo>
                    <a:pt x="24" y="11"/>
                    <a:pt x="1" y="51"/>
                    <a:pt x="7" y="92"/>
                  </a:cubicBezTo>
                  <a:cubicBezTo>
                    <a:pt x="21" y="140"/>
                    <a:pt x="63" y="172"/>
                    <a:pt x="110" y="172"/>
                  </a:cubicBezTo>
                  <a:cubicBezTo>
                    <a:pt x="120" y="172"/>
                    <a:pt x="130" y="170"/>
                    <a:pt x="140" y="167"/>
                  </a:cubicBezTo>
                  <a:cubicBezTo>
                    <a:pt x="181" y="156"/>
                    <a:pt x="210" y="121"/>
                    <a:pt x="210" y="75"/>
                  </a:cubicBezTo>
                  <a:cubicBezTo>
                    <a:pt x="205" y="32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 rot="708086">
              <a:off x="8652083" y="4220973"/>
              <a:ext cx="31302" cy="29405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09" y="0"/>
                  </a:moveTo>
                  <a:cubicBezTo>
                    <a:pt x="102" y="0"/>
                    <a:pt x="95" y="1"/>
                    <a:pt x="88" y="3"/>
                  </a:cubicBezTo>
                  <a:cubicBezTo>
                    <a:pt x="36" y="15"/>
                    <a:pt x="1" y="67"/>
                    <a:pt x="13" y="119"/>
                  </a:cubicBezTo>
                  <a:cubicBezTo>
                    <a:pt x="17" y="159"/>
                    <a:pt x="48" y="185"/>
                    <a:pt x="81" y="185"/>
                  </a:cubicBezTo>
                  <a:cubicBezTo>
                    <a:pt x="87" y="185"/>
                    <a:pt x="93" y="185"/>
                    <a:pt x="99" y="183"/>
                  </a:cubicBezTo>
                  <a:cubicBezTo>
                    <a:pt x="157" y="177"/>
                    <a:pt x="198" y="119"/>
                    <a:pt x="181" y="61"/>
                  </a:cubicBezTo>
                  <a:cubicBezTo>
                    <a:pt x="171" y="23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 rot="708086">
              <a:off x="8554517" y="3315285"/>
              <a:ext cx="34938" cy="29247"/>
            </a:xfrm>
            <a:custGeom>
              <a:avLst/>
              <a:gdLst/>
              <a:ahLst/>
              <a:cxnLst/>
              <a:rect l="l" t="t" r="r" b="b"/>
              <a:pathLst>
                <a:path w="221" h="185" extrusionOk="0">
                  <a:moveTo>
                    <a:pt x="157" y="0"/>
                  </a:moveTo>
                  <a:cubicBezTo>
                    <a:pt x="146" y="0"/>
                    <a:pt x="134" y="3"/>
                    <a:pt x="122" y="7"/>
                  </a:cubicBezTo>
                  <a:cubicBezTo>
                    <a:pt x="41" y="30"/>
                    <a:pt x="0" y="82"/>
                    <a:pt x="24" y="134"/>
                  </a:cubicBezTo>
                  <a:cubicBezTo>
                    <a:pt x="33" y="167"/>
                    <a:pt x="64" y="184"/>
                    <a:pt x="97" y="184"/>
                  </a:cubicBezTo>
                  <a:cubicBezTo>
                    <a:pt x="105" y="184"/>
                    <a:pt x="114" y="183"/>
                    <a:pt x="122" y="181"/>
                  </a:cubicBezTo>
                  <a:cubicBezTo>
                    <a:pt x="180" y="163"/>
                    <a:pt x="221" y="99"/>
                    <a:pt x="203" y="36"/>
                  </a:cubicBezTo>
                  <a:cubicBezTo>
                    <a:pt x="196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 rot="708086">
              <a:off x="8288057" y="1774733"/>
              <a:ext cx="24978" cy="35254"/>
            </a:xfrm>
            <a:custGeom>
              <a:avLst/>
              <a:gdLst/>
              <a:ahLst/>
              <a:cxnLst/>
              <a:rect l="l" t="t" r="r" b="b"/>
              <a:pathLst>
                <a:path w="158" h="223" extrusionOk="0">
                  <a:moveTo>
                    <a:pt x="76" y="1"/>
                  </a:moveTo>
                  <a:cubicBezTo>
                    <a:pt x="24" y="6"/>
                    <a:pt x="1" y="64"/>
                    <a:pt x="12" y="134"/>
                  </a:cubicBezTo>
                  <a:cubicBezTo>
                    <a:pt x="18" y="171"/>
                    <a:pt x="23" y="222"/>
                    <a:pt x="72" y="222"/>
                  </a:cubicBezTo>
                  <a:cubicBezTo>
                    <a:pt x="77" y="222"/>
                    <a:pt x="82" y="222"/>
                    <a:pt x="88" y="221"/>
                  </a:cubicBezTo>
                  <a:cubicBezTo>
                    <a:pt x="151" y="209"/>
                    <a:pt x="157" y="134"/>
                    <a:pt x="151" y="87"/>
                  </a:cubicBezTo>
                  <a:cubicBezTo>
                    <a:pt x="14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 rot="708086">
              <a:off x="7803241" y="2235522"/>
              <a:ext cx="32250" cy="29405"/>
            </a:xfrm>
            <a:custGeom>
              <a:avLst/>
              <a:gdLst/>
              <a:ahLst/>
              <a:cxnLst/>
              <a:rect l="l" t="t" r="r" b="b"/>
              <a:pathLst>
                <a:path w="204" h="186" extrusionOk="0">
                  <a:moveTo>
                    <a:pt x="107" y="1"/>
                  </a:moveTo>
                  <a:cubicBezTo>
                    <a:pt x="93" y="1"/>
                    <a:pt x="79" y="4"/>
                    <a:pt x="64" y="12"/>
                  </a:cubicBezTo>
                  <a:cubicBezTo>
                    <a:pt x="43" y="23"/>
                    <a:pt x="27" y="33"/>
                    <a:pt x="6" y="48"/>
                  </a:cubicBezTo>
                  <a:lnTo>
                    <a:pt x="6" y="48"/>
                  </a:lnTo>
                  <a:cubicBezTo>
                    <a:pt x="6" y="48"/>
                    <a:pt x="6" y="47"/>
                    <a:pt x="6" y="47"/>
                  </a:cubicBezTo>
                  <a:lnTo>
                    <a:pt x="1" y="53"/>
                  </a:lnTo>
                  <a:cubicBezTo>
                    <a:pt x="3" y="51"/>
                    <a:pt x="5" y="50"/>
                    <a:pt x="6" y="48"/>
                  </a:cubicBezTo>
                  <a:lnTo>
                    <a:pt x="6" y="48"/>
                  </a:lnTo>
                  <a:cubicBezTo>
                    <a:pt x="6" y="71"/>
                    <a:pt x="7" y="100"/>
                    <a:pt x="12" y="122"/>
                  </a:cubicBezTo>
                  <a:cubicBezTo>
                    <a:pt x="21" y="160"/>
                    <a:pt x="57" y="186"/>
                    <a:pt x="94" y="186"/>
                  </a:cubicBezTo>
                  <a:cubicBezTo>
                    <a:pt x="107" y="186"/>
                    <a:pt x="121" y="182"/>
                    <a:pt x="134" y="174"/>
                  </a:cubicBezTo>
                  <a:cubicBezTo>
                    <a:pt x="180" y="157"/>
                    <a:pt x="203" y="111"/>
                    <a:pt x="186" y="64"/>
                  </a:cubicBezTo>
                  <a:cubicBezTo>
                    <a:pt x="178" y="26"/>
                    <a:pt x="145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 rot="708086">
              <a:off x="6518832" y="585902"/>
              <a:ext cx="31302" cy="30827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98" y="1"/>
                  </a:moveTo>
                  <a:cubicBezTo>
                    <a:pt x="95" y="1"/>
                    <a:pt x="91" y="1"/>
                    <a:pt x="87" y="2"/>
                  </a:cubicBezTo>
                  <a:cubicBezTo>
                    <a:pt x="35" y="13"/>
                    <a:pt x="0" y="71"/>
                    <a:pt x="12" y="123"/>
                  </a:cubicBezTo>
                  <a:cubicBezTo>
                    <a:pt x="17" y="163"/>
                    <a:pt x="53" y="195"/>
                    <a:pt x="92" y="195"/>
                  </a:cubicBezTo>
                  <a:cubicBezTo>
                    <a:pt x="98" y="195"/>
                    <a:pt x="104" y="194"/>
                    <a:pt x="110" y="193"/>
                  </a:cubicBezTo>
                  <a:cubicBezTo>
                    <a:pt x="162" y="181"/>
                    <a:pt x="197" y="135"/>
                    <a:pt x="186" y="83"/>
                  </a:cubicBezTo>
                  <a:cubicBezTo>
                    <a:pt x="180" y="34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 rot="708086">
              <a:off x="8454854" y="747415"/>
              <a:ext cx="42368" cy="20552"/>
            </a:xfrm>
            <a:custGeom>
              <a:avLst/>
              <a:gdLst/>
              <a:ahLst/>
              <a:cxnLst/>
              <a:rect l="l" t="t" r="r" b="b"/>
              <a:pathLst>
                <a:path w="268" h="130" extrusionOk="0">
                  <a:moveTo>
                    <a:pt x="88" y="0"/>
                  </a:moveTo>
                  <a:cubicBezTo>
                    <a:pt x="47" y="6"/>
                    <a:pt x="1" y="18"/>
                    <a:pt x="6" y="70"/>
                  </a:cubicBezTo>
                  <a:cubicBezTo>
                    <a:pt x="6" y="128"/>
                    <a:pt x="59" y="116"/>
                    <a:pt x="93" y="128"/>
                  </a:cubicBezTo>
                  <a:lnTo>
                    <a:pt x="122" y="128"/>
                  </a:lnTo>
                  <a:cubicBezTo>
                    <a:pt x="142" y="128"/>
                    <a:pt x="161" y="130"/>
                    <a:pt x="179" y="130"/>
                  </a:cubicBezTo>
                  <a:cubicBezTo>
                    <a:pt x="215" y="130"/>
                    <a:pt x="246" y="122"/>
                    <a:pt x="261" y="76"/>
                  </a:cubicBezTo>
                  <a:cubicBezTo>
                    <a:pt x="267" y="35"/>
                    <a:pt x="19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 rot="708086">
              <a:off x="9852105" y="1932869"/>
              <a:ext cx="22923" cy="36835"/>
            </a:xfrm>
            <a:custGeom>
              <a:avLst/>
              <a:gdLst/>
              <a:ahLst/>
              <a:cxnLst/>
              <a:rect l="l" t="t" r="r" b="b"/>
              <a:pathLst>
                <a:path w="145" h="233" extrusionOk="0">
                  <a:moveTo>
                    <a:pt x="75" y="1"/>
                  </a:moveTo>
                  <a:cubicBezTo>
                    <a:pt x="41" y="1"/>
                    <a:pt x="12" y="30"/>
                    <a:pt x="6" y="64"/>
                  </a:cubicBezTo>
                  <a:cubicBezTo>
                    <a:pt x="0" y="88"/>
                    <a:pt x="0" y="111"/>
                    <a:pt x="0" y="140"/>
                  </a:cubicBezTo>
                  <a:cubicBezTo>
                    <a:pt x="6" y="186"/>
                    <a:pt x="12" y="232"/>
                    <a:pt x="75" y="232"/>
                  </a:cubicBezTo>
                  <a:cubicBezTo>
                    <a:pt x="145" y="232"/>
                    <a:pt x="133" y="180"/>
                    <a:pt x="133" y="134"/>
                  </a:cubicBezTo>
                  <a:lnTo>
                    <a:pt x="133" y="76"/>
                  </a:lnTo>
                  <a:cubicBezTo>
                    <a:pt x="133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 rot="708086">
              <a:off x="7972202" y="1614003"/>
              <a:ext cx="32250" cy="30827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7" y="1"/>
                  </a:moveTo>
                  <a:cubicBezTo>
                    <a:pt x="118" y="1"/>
                    <a:pt x="109" y="2"/>
                    <a:pt x="99" y="6"/>
                  </a:cubicBezTo>
                  <a:cubicBezTo>
                    <a:pt x="42" y="12"/>
                    <a:pt x="1" y="64"/>
                    <a:pt x="13" y="128"/>
                  </a:cubicBezTo>
                  <a:cubicBezTo>
                    <a:pt x="18" y="167"/>
                    <a:pt x="52" y="194"/>
                    <a:pt x="90" y="194"/>
                  </a:cubicBezTo>
                  <a:cubicBezTo>
                    <a:pt x="97" y="194"/>
                    <a:pt x="104" y="193"/>
                    <a:pt x="111" y="192"/>
                  </a:cubicBezTo>
                  <a:cubicBezTo>
                    <a:pt x="169" y="169"/>
                    <a:pt x="204" y="111"/>
                    <a:pt x="192" y="53"/>
                  </a:cubicBezTo>
                  <a:cubicBezTo>
                    <a:pt x="183" y="21"/>
                    <a:pt x="157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 rot="708086">
              <a:off x="7479316" y="1498617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29" y="7"/>
                    <a:pt x="0" y="42"/>
                    <a:pt x="12" y="82"/>
                  </a:cubicBezTo>
                  <a:cubicBezTo>
                    <a:pt x="17" y="137"/>
                    <a:pt x="63" y="176"/>
                    <a:pt x="117" y="176"/>
                  </a:cubicBezTo>
                  <a:cubicBezTo>
                    <a:pt x="120" y="176"/>
                    <a:pt x="124" y="175"/>
                    <a:pt x="128" y="175"/>
                  </a:cubicBezTo>
                  <a:cubicBezTo>
                    <a:pt x="168" y="169"/>
                    <a:pt x="197" y="146"/>
                    <a:pt x="197" y="100"/>
                  </a:cubicBezTo>
                  <a:cubicBezTo>
                    <a:pt x="186" y="40"/>
                    <a:pt x="140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 rot="708086">
              <a:off x="7771487" y="337819"/>
              <a:ext cx="32250" cy="27508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83" y="0"/>
                  </a:moveTo>
                  <a:cubicBezTo>
                    <a:pt x="79" y="0"/>
                    <a:pt x="74" y="1"/>
                    <a:pt x="70" y="1"/>
                  </a:cubicBezTo>
                  <a:cubicBezTo>
                    <a:pt x="23" y="13"/>
                    <a:pt x="0" y="47"/>
                    <a:pt x="6" y="94"/>
                  </a:cubicBezTo>
                  <a:cubicBezTo>
                    <a:pt x="16" y="138"/>
                    <a:pt x="54" y="173"/>
                    <a:pt x="100" y="173"/>
                  </a:cubicBezTo>
                  <a:cubicBezTo>
                    <a:pt x="109" y="173"/>
                    <a:pt x="118" y="172"/>
                    <a:pt x="128" y="169"/>
                  </a:cubicBezTo>
                  <a:cubicBezTo>
                    <a:pt x="174" y="163"/>
                    <a:pt x="203" y="123"/>
                    <a:pt x="197" y="76"/>
                  </a:cubicBezTo>
                  <a:cubicBezTo>
                    <a:pt x="181" y="29"/>
                    <a:pt x="131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 rot="708086">
              <a:off x="8114963" y="565905"/>
              <a:ext cx="32250" cy="26243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4" y="6"/>
                    <a:pt x="1" y="41"/>
                    <a:pt x="7" y="82"/>
                  </a:cubicBezTo>
                  <a:cubicBezTo>
                    <a:pt x="17" y="132"/>
                    <a:pt x="58" y="165"/>
                    <a:pt x="106" y="165"/>
                  </a:cubicBezTo>
                  <a:cubicBezTo>
                    <a:pt x="114" y="165"/>
                    <a:pt x="121" y="164"/>
                    <a:pt x="128" y="163"/>
                  </a:cubicBezTo>
                  <a:cubicBezTo>
                    <a:pt x="169" y="163"/>
                    <a:pt x="204" y="145"/>
                    <a:pt x="198" y="93"/>
                  </a:cubicBezTo>
                  <a:cubicBezTo>
                    <a:pt x="182" y="39"/>
                    <a:pt x="135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 rot="708086">
              <a:off x="8651603" y="890411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71" y="0"/>
                  </a:moveTo>
                  <a:cubicBezTo>
                    <a:pt x="69" y="0"/>
                    <a:pt x="66" y="0"/>
                    <a:pt x="64" y="1"/>
                  </a:cubicBezTo>
                  <a:cubicBezTo>
                    <a:pt x="24" y="6"/>
                    <a:pt x="0" y="35"/>
                    <a:pt x="6" y="76"/>
                  </a:cubicBezTo>
                  <a:cubicBezTo>
                    <a:pt x="12" y="130"/>
                    <a:pt x="58" y="169"/>
                    <a:pt x="111" y="169"/>
                  </a:cubicBezTo>
                  <a:cubicBezTo>
                    <a:pt x="115" y="169"/>
                    <a:pt x="118" y="169"/>
                    <a:pt x="122" y="169"/>
                  </a:cubicBezTo>
                  <a:cubicBezTo>
                    <a:pt x="169" y="163"/>
                    <a:pt x="203" y="146"/>
                    <a:pt x="203" y="93"/>
                  </a:cubicBezTo>
                  <a:cubicBezTo>
                    <a:pt x="203" y="55"/>
                    <a:pt x="11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 rot="708086">
              <a:off x="8056166" y="1617140"/>
              <a:ext cx="32250" cy="27824"/>
            </a:xfrm>
            <a:custGeom>
              <a:avLst/>
              <a:gdLst/>
              <a:ahLst/>
              <a:cxnLst/>
              <a:rect l="l" t="t" r="r" b="b"/>
              <a:pathLst>
                <a:path w="204" h="176" extrusionOk="0">
                  <a:moveTo>
                    <a:pt x="92" y="0"/>
                  </a:moveTo>
                  <a:cubicBezTo>
                    <a:pt x="85" y="0"/>
                    <a:pt x="77" y="1"/>
                    <a:pt x="70" y="3"/>
                  </a:cubicBezTo>
                  <a:cubicBezTo>
                    <a:pt x="29" y="8"/>
                    <a:pt x="0" y="55"/>
                    <a:pt x="12" y="95"/>
                  </a:cubicBezTo>
                  <a:cubicBezTo>
                    <a:pt x="22" y="143"/>
                    <a:pt x="63" y="175"/>
                    <a:pt x="109" y="175"/>
                  </a:cubicBezTo>
                  <a:cubicBezTo>
                    <a:pt x="119" y="175"/>
                    <a:pt x="129" y="174"/>
                    <a:pt x="139" y="171"/>
                  </a:cubicBezTo>
                  <a:cubicBezTo>
                    <a:pt x="180" y="165"/>
                    <a:pt x="203" y="124"/>
                    <a:pt x="197" y="84"/>
                  </a:cubicBezTo>
                  <a:cubicBezTo>
                    <a:pt x="182" y="33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 rot="708086">
              <a:off x="8304997" y="212998"/>
              <a:ext cx="33673" cy="27824"/>
            </a:xfrm>
            <a:custGeom>
              <a:avLst/>
              <a:gdLst/>
              <a:ahLst/>
              <a:cxnLst/>
              <a:rect l="l" t="t" r="r" b="b"/>
              <a:pathLst>
                <a:path w="213" h="176" extrusionOk="0">
                  <a:moveTo>
                    <a:pt x="46" y="1"/>
                  </a:moveTo>
                  <a:cubicBezTo>
                    <a:pt x="15" y="1"/>
                    <a:pt x="0" y="27"/>
                    <a:pt x="4" y="75"/>
                  </a:cubicBezTo>
                  <a:cubicBezTo>
                    <a:pt x="10" y="102"/>
                    <a:pt x="15" y="124"/>
                    <a:pt x="25" y="146"/>
                  </a:cubicBezTo>
                  <a:lnTo>
                    <a:pt x="25" y="146"/>
                  </a:lnTo>
                  <a:cubicBezTo>
                    <a:pt x="24" y="146"/>
                    <a:pt x="23" y="145"/>
                    <a:pt x="21" y="144"/>
                  </a:cubicBezTo>
                  <a:lnTo>
                    <a:pt x="21" y="144"/>
                  </a:lnTo>
                  <a:lnTo>
                    <a:pt x="27" y="150"/>
                  </a:lnTo>
                  <a:cubicBezTo>
                    <a:pt x="27" y="149"/>
                    <a:pt x="26" y="147"/>
                    <a:pt x="25" y="146"/>
                  </a:cubicBezTo>
                  <a:lnTo>
                    <a:pt x="25" y="146"/>
                  </a:lnTo>
                  <a:cubicBezTo>
                    <a:pt x="56" y="161"/>
                    <a:pt x="89" y="176"/>
                    <a:pt x="118" y="176"/>
                  </a:cubicBezTo>
                  <a:cubicBezTo>
                    <a:pt x="143" y="176"/>
                    <a:pt x="165" y="164"/>
                    <a:pt x="178" y="133"/>
                  </a:cubicBezTo>
                  <a:cubicBezTo>
                    <a:pt x="213" y="69"/>
                    <a:pt x="143" y="40"/>
                    <a:pt x="97" y="17"/>
                  </a:cubicBezTo>
                  <a:cubicBezTo>
                    <a:pt x="77" y="6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 rot="708086">
              <a:off x="8277777" y="2217088"/>
              <a:ext cx="32092" cy="30353"/>
            </a:xfrm>
            <a:custGeom>
              <a:avLst/>
              <a:gdLst/>
              <a:ahLst/>
              <a:cxnLst/>
              <a:rect l="l" t="t" r="r" b="b"/>
              <a:pathLst>
                <a:path w="203" h="192" extrusionOk="0">
                  <a:moveTo>
                    <a:pt x="67" y="0"/>
                  </a:moveTo>
                  <a:cubicBezTo>
                    <a:pt x="39" y="0"/>
                    <a:pt x="20" y="20"/>
                    <a:pt x="11" y="57"/>
                  </a:cubicBezTo>
                  <a:cubicBezTo>
                    <a:pt x="1" y="126"/>
                    <a:pt x="59" y="191"/>
                    <a:pt x="133" y="191"/>
                  </a:cubicBezTo>
                  <a:cubicBezTo>
                    <a:pt x="138" y="191"/>
                    <a:pt x="144" y="191"/>
                    <a:pt x="150" y="190"/>
                  </a:cubicBezTo>
                  <a:cubicBezTo>
                    <a:pt x="179" y="190"/>
                    <a:pt x="203" y="155"/>
                    <a:pt x="197" y="126"/>
                  </a:cubicBezTo>
                  <a:cubicBezTo>
                    <a:pt x="174" y="80"/>
                    <a:pt x="145" y="39"/>
                    <a:pt x="104" y="10"/>
                  </a:cubicBezTo>
                  <a:cubicBezTo>
                    <a:pt x="91" y="3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 rot="708086">
              <a:off x="7859594" y="1993145"/>
              <a:ext cx="25769" cy="37467"/>
            </a:xfrm>
            <a:custGeom>
              <a:avLst/>
              <a:gdLst/>
              <a:ahLst/>
              <a:cxnLst/>
              <a:rect l="l" t="t" r="r" b="b"/>
              <a:pathLst>
                <a:path w="163" h="237" extrusionOk="0">
                  <a:moveTo>
                    <a:pt x="58" y="1"/>
                  </a:moveTo>
                  <a:cubicBezTo>
                    <a:pt x="23" y="6"/>
                    <a:pt x="0" y="41"/>
                    <a:pt x="0" y="76"/>
                  </a:cubicBezTo>
                  <a:cubicBezTo>
                    <a:pt x="0" y="128"/>
                    <a:pt x="23" y="186"/>
                    <a:pt x="70" y="221"/>
                  </a:cubicBezTo>
                  <a:cubicBezTo>
                    <a:pt x="80" y="231"/>
                    <a:pt x="94" y="237"/>
                    <a:pt x="108" y="237"/>
                  </a:cubicBezTo>
                  <a:cubicBezTo>
                    <a:pt x="119" y="237"/>
                    <a:pt x="130" y="234"/>
                    <a:pt x="139" y="226"/>
                  </a:cubicBezTo>
                  <a:cubicBezTo>
                    <a:pt x="157" y="215"/>
                    <a:pt x="162" y="198"/>
                    <a:pt x="157" y="174"/>
                  </a:cubicBezTo>
                  <a:cubicBezTo>
                    <a:pt x="157" y="157"/>
                    <a:pt x="157" y="134"/>
                    <a:pt x="151" y="116"/>
                  </a:cubicBezTo>
                  <a:cubicBezTo>
                    <a:pt x="145" y="93"/>
                    <a:pt x="139" y="70"/>
                    <a:pt x="128" y="47"/>
                  </a:cubicBezTo>
                  <a:cubicBezTo>
                    <a:pt x="116" y="18"/>
                    <a:pt x="87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 rot="708086">
              <a:off x="8130628" y="626745"/>
              <a:ext cx="27666" cy="32408"/>
            </a:xfrm>
            <a:custGeom>
              <a:avLst/>
              <a:gdLst/>
              <a:ahLst/>
              <a:cxnLst/>
              <a:rect l="l" t="t" r="r" b="b"/>
              <a:pathLst>
                <a:path w="175" h="205" extrusionOk="0">
                  <a:moveTo>
                    <a:pt x="47" y="1"/>
                  </a:moveTo>
                  <a:cubicBezTo>
                    <a:pt x="6" y="12"/>
                    <a:pt x="1" y="53"/>
                    <a:pt x="6" y="93"/>
                  </a:cubicBezTo>
                  <a:cubicBezTo>
                    <a:pt x="12" y="159"/>
                    <a:pt x="53" y="204"/>
                    <a:pt x="97" y="204"/>
                  </a:cubicBezTo>
                  <a:cubicBezTo>
                    <a:pt x="100" y="204"/>
                    <a:pt x="102" y="204"/>
                    <a:pt x="105" y="204"/>
                  </a:cubicBezTo>
                  <a:cubicBezTo>
                    <a:pt x="145" y="198"/>
                    <a:pt x="174" y="157"/>
                    <a:pt x="169" y="117"/>
                  </a:cubicBezTo>
                  <a:cubicBezTo>
                    <a:pt x="163" y="53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 rot="708086">
              <a:off x="8705934" y="1521418"/>
              <a:ext cx="34938" cy="27508"/>
            </a:xfrm>
            <a:custGeom>
              <a:avLst/>
              <a:gdLst/>
              <a:ahLst/>
              <a:cxnLst/>
              <a:rect l="l" t="t" r="r" b="b"/>
              <a:pathLst>
                <a:path w="221" h="174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cubicBezTo>
                    <a:pt x="24" y="7"/>
                    <a:pt x="0" y="53"/>
                    <a:pt x="12" y="94"/>
                  </a:cubicBezTo>
                  <a:cubicBezTo>
                    <a:pt x="31" y="141"/>
                    <a:pt x="78" y="173"/>
                    <a:pt x="126" y="173"/>
                  </a:cubicBezTo>
                  <a:cubicBezTo>
                    <a:pt x="136" y="173"/>
                    <a:pt x="147" y="172"/>
                    <a:pt x="157" y="169"/>
                  </a:cubicBezTo>
                  <a:cubicBezTo>
                    <a:pt x="197" y="157"/>
                    <a:pt x="221" y="123"/>
                    <a:pt x="209" y="88"/>
                  </a:cubicBezTo>
                  <a:cubicBezTo>
                    <a:pt x="182" y="34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 rot="708086">
              <a:off x="9222215" y="1401850"/>
              <a:ext cx="33199" cy="25769"/>
            </a:xfrm>
            <a:custGeom>
              <a:avLst/>
              <a:gdLst/>
              <a:ahLst/>
              <a:cxnLst/>
              <a:rect l="l" t="t" r="r" b="b"/>
              <a:pathLst>
                <a:path w="210" h="163" extrusionOk="0">
                  <a:moveTo>
                    <a:pt x="93" y="1"/>
                  </a:moveTo>
                  <a:cubicBezTo>
                    <a:pt x="82" y="1"/>
                    <a:pt x="70" y="2"/>
                    <a:pt x="59" y="6"/>
                  </a:cubicBezTo>
                  <a:cubicBezTo>
                    <a:pt x="18" y="18"/>
                    <a:pt x="1" y="58"/>
                    <a:pt x="13" y="99"/>
                  </a:cubicBezTo>
                  <a:cubicBezTo>
                    <a:pt x="31" y="139"/>
                    <a:pt x="66" y="162"/>
                    <a:pt x="106" y="162"/>
                  </a:cubicBezTo>
                  <a:cubicBezTo>
                    <a:pt x="117" y="162"/>
                    <a:pt x="128" y="160"/>
                    <a:pt x="140" y="157"/>
                  </a:cubicBezTo>
                  <a:cubicBezTo>
                    <a:pt x="181" y="145"/>
                    <a:pt x="210" y="110"/>
                    <a:pt x="198" y="70"/>
                  </a:cubicBezTo>
                  <a:cubicBezTo>
                    <a:pt x="179" y="28"/>
                    <a:pt x="13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 rot="708086">
              <a:off x="8108236" y="273556"/>
              <a:ext cx="39522" cy="23713"/>
            </a:xfrm>
            <a:custGeom>
              <a:avLst/>
              <a:gdLst/>
              <a:ahLst/>
              <a:cxnLst/>
              <a:rect l="l" t="t" r="r" b="b"/>
              <a:pathLst>
                <a:path w="250" h="150" extrusionOk="0">
                  <a:moveTo>
                    <a:pt x="88" y="1"/>
                  </a:moveTo>
                  <a:cubicBezTo>
                    <a:pt x="53" y="1"/>
                    <a:pt x="20" y="16"/>
                    <a:pt x="12" y="51"/>
                  </a:cubicBezTo>
                  <a:cubicBezTo>
                    <a:pt x="0" y="103"/>
                    <a:pt x="41" y="138"/>
                    <a:pt x="104" y="150"/>
                  </a:cubicBezTo>
                  <a:lnTo>
                    <a:pt x="156" y="150"/>
                  </a:lnTo>
                  <a:cubicBezTo>
                    <a:pt x="197" y="138"/>
                    <a:pt x="238" y="144"/>
                    <a:pt x="243" y="92"/>
                  </a:cubicBezTo>
                  <a:cubicBezTo>
                    <a:pt x="249" y="40"/>
                    <a:pt x="209" y="34"/>
                    <a:pt x="180" y="22"/>
                  </a:cubicBezTo>
                  <a:cubicBezTo>
                    <a:pt x="162" y="11"/>
                    <a:pt x="139" y="5"/>
                    <a:pt x="122" y="5"/>
                  </a:cubicBezTo>
                  <a:cubicBezTo>
                    <a:pt x="111" y="2"/>
                    <a:pt x="9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 rot="708086">
              <a:off x="8596159" y="1484964"/>
              <a:ext cx="30353" cy="31460"/>
            </a:xfrm>
            <a:custGeom>
              <a:avLst/>
              <a:gdLst/>
              <a:ahLst/>
              <a:cxnLst/>
              <a:rect l="l" t="t" r="r" b="b"/>
              <a:pathLst>
                <a:path w="192" h="199" extrusionOk="0">
                  <a:moveTo>
                    <a:pt x="99" y="1"/>
                  </a:moveTo>
                  <a:cubicBezTo>
                    <a:pt x="41" y="12"/>
                    <a:pt x="0" y="70"/>
                    <a:pt x="6" y="134"/>
                  </a:cubicBezTo>
                  <a:cubicBezTo>
                    <a:pt x="11" y="171"/>
                    <a:pt x="46" y="199"/>
                    <a:pt x="82" y="199"/>
                  </a:cubicBezTo>
                  <a:cubicBezTo>
                    <a:pt x="86" y="199"/>
                    <a:pt x="89" y="198"/>
                    <a:pt x="93" y="198"/>
                  </a:cubicBezTo>
                  <a:cubicBezTo>
                    <a:pt x="151" y="186"/>
                    <a:pt x="191" y="128"/>
                    <a:pt x="174" y="70"/>
                  </a:cubicBezTo>
                  <a:cubicBezTo>
                    <a:pt x="168" y="36"/>
                    <a:pt x="151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 rot="708086">
              <a:off x="7571501" y="1317625"/>
              <a:ext cx="33041" cy="27033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98" y="0"/>
                  </a:moveTo>
                  <a:cubicBezTo>
                    <a:pt x="90" y="0"/>
                    <a:pt x="83" y="1"/>
                    <a:pt x="76" y="2"/>
                  </a:cubicBezTo>
                  <a:cubicBezTo>
                    <a:pt x="29" y="8"/>
                    <a:pt x="0" y="60"/>
                    <a:pt x="18" y="107"/>
                  </a:cubicBezTo>
                  <a:cubicBezTo>
                    <a:pt x="31" y="147"/>
                    <a:pt x="69" y="170"/>
                    <a:pt x="107" y="170"/>
                  </a:cubicBezTo>
                  <a:cubicBezTo>
                    <a:pt x="118" y="170"/>
                    <a:pt x="129" y="169"/>
                    <a:pt x="139" y="165"/>
                  </a:cubicBezTo>
                  <a:cubicBezTo>
                    <a:pt x="180" y="159"/>
                    <a:pt x="209" y="124"/>
                    <a:pt x="203" y="84"/>
                  </a:cubicBezTo>
                  <a:cubicBezTo>
                    <a:pt x="188" y="33"/>
                    <a:pt x="14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 rot="708086">
              <a:off x="8321532" y="824806"/>
              <a:ext cx="28456" cy="30511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81" y="1"/>
                  </a:moveTo>
                  <a:cubicBezTo>
                    <a:pt x="35" y="1"/>
                    <a:pt x="0" y="53"/>
                    <a:pt x="12" y="111"/>
                  </a:cubicBezTo>
                  <a:cubicBezTo>
                    <a:pt x="12" y="157"/>
                    <a:pt x="52" y="192"/>
                    <a:pt x="99" y="192"/>
                  </a:cubicBezTo>
                  <a:cubicBezTo>
                    <a:pt x="145" y="180"/>
                    <a:pt x="180" y="134"/>
                    <a:pt x="168" y="88"/>
                  </a:cubicBezTo>
                  <a:cubicBezTo>
                    <a:pt x="163" y="41"/>
                    <a:pt x="128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 rot="708086">
              <a:off x="8062379" y="1012091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30" y="8"/>
                    <a:pt x="1" y="49"/>
                    <a:pt x="12" y="89"/>
                  </a:cubicBezTo>
                  <a:cubicBezTo>
                    <a:pt x="22" y="150"/>
                    <a:pt x="72" y="197"/>
                    <a:pt x="119" y="197"/>
                  </a:cubicBezTo>
                  <a:cubicBezTo>
                    <a:pt x="126" y="197"/>
                    <a:pt x="133" y="196"/>
                    <a:pt x="140" y="194"/>
                  </a:cubicBezTo>
                  <a:cubicBezTo>
                    <a:pt x="180" y="182"/>
                    <a:pt x="198" y="136"/>
                    <a:pt x="186" y="101"/>
                  </a:cubicBezTo>
                  <a:cubicBezTo>
                    <a:pt x="176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 rot="708086">
              <a:off x="7455373" y="1650460"/>
              <a:ext cx="29405" cy="33515"/>
            </a:xfrm>
            <a:custGeom>
              <a:avLst/>
              <a:gdLst/>
              <a:ahLst/>
              <a:cxnLst/>
              <a:rect l="l" t="t" r="r" b="b"/>
              <a:pathLst>
                <a:path w="186" h="212" extrusionOk="0">
                  <a:moveTo>
                    <a:pt x="95" y="0"/>
                  </a:moveTo>
                  <a:cubicBezTo>
                    <a:pt x="84" y="0"/>
                    <a:pt x="72" y="3"/>
                    <a:pt x="58" y="8"/>
                  </a:cubicBezTo>
                  <a:cubicBezTo>
                    <a:pt x="0" y="32"/>
                    <a:pt x="6" y="89"/>
                    <a:pt x="18" y="136"/>
                  </a:cubicBezTo>
                  <a:cubicBezTo>
                    <a:pt x="34" y="179"/>
                    <a:pt x="55" y="212"/>
                    <a:pt x="104" y="212"/>
                  </a:cubicBezTo>
                  <a:cubicBezTo>
                    <a:pt x="108" y="212"/>
                    <a:pt x="112" y="212"/>
                    <a:pt x="116" y="211"/>
                  </a:cubicBezTo>
                  <a:cubicBezTo>
                    <a:pt x="163" y="182"/>
                    <a:pt x="186" y="118"/>
                    <a:pt x="163" y="66"/>
                  </a:cubicBezTo>
                  <a:cubicBezTo>
                    <a:pt x="149" y="27"/>
                    <a:pt x="129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 rot="708086">
              <a:off x="7869896" y="1786897"/>
              <a:ext cx="32250" cy="28930"/>
            </a:xfrm>
            <a:custGeom>
              <a:avLst/>
              <a:gdLst/>
              <a:ahLst/>
              <a:cxnLst/>
              <a:rect l="l" t="t" r="r" b="b"/>
              <a:pathLst>
                <a:path w="204" h="183" extrusionOk="0">
                  <a:moveTo>
                    <a:pt x="98" y="0"/>
                  </a:moveTo>
                  <a:cubicBezTo>
                    <a:pt x="91" y="0"/>
                    <a:pt x="83" y="1"/>
                    <a:pt x="76" y="3"/>
                  </a:cubicBezTo>
                  <a:cubicBezTo>
                    <a:pt x="30" y="8"/>
                    <a:pt x="1" y="49"/>
                    <a:pt x="6" y="95"/>
                  </a:cubicBezTo>
                  <a:cubicBezTo>
                    <a:pt x="17" y="149"/>
                    <a:pt x="63" y="183"/>
                    <a:pt x="116" y="183"/>
                  </a:cubicBezTo>
                  <a:cubicBezTo>
                    <a:pt x="120" y="183"/>
                    <a:pt x="124" y="183"/>
                    <a:pt x="128" y="182"/>
                  </a:cubicBezTo>
                  <a:cubicBezTo>
                    <a:pt x="169" y="171"/>
                    <a:pt x="203" y="130"/>
                    <a:pt x="198" y="84"/>
                  </a:cubicBezTo>
                  <a:cubicBezTo>
                    <a:pt x="193" y="33"/>
                    <a:pt x="148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 rot="708086">
              <a:off x="9590836" y="1480093"/>
              <a:ext cx="30511" cy="30669"/>
            </a:xfrm>
            <a:custGeom>
              <a:avLst/>
              <a:gdLst/>
              <a:ahLst/>
              <a:cxnLst/>
              <a:rect l="l" t="t" r="r" b="b"/>
              <a:pathLst>
                <a:path w="193" h="194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18" y="159"/>
                    <a:pt x="65" y="194"/>
                    <a:pt x="111" y="194"/>
                  </a:cubicBezTo>
                  <a:cubicBezTo>
                    <a:pt x="163" y="177"/>
                    <a:pt x="192" y="124"/>
                    <a:pt x="175" y="78"/>
                  </a:cubicBezTo>
                  <a:cubicBezTo>
                    <a:pt x="170" y="33"/>
                    <a:pt x="134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 rot="708086">
              <a:off x="8825438" y="495776"/>
              <a:ext cx="31302" cy="30195"/>
            </a:xfrm>
            <a:custGeom>
              <a:avLst/>
              <a:gdLst/>
              <a:ahLst/>
              <a:cxnLst/>
              <a:rect l="l" t="t" r="r" b="b"/>
              <a:pathLst>
                <a:path w="198" h="191" extrusionOk="0">
                  <a:moveTo>
                    <a:pt x="104" y="1"/>
                  </a:moveTo>
                  <a:cubicBezTo>
                    <a:pt x="97" y="1"/>
                    <a:pt x="89" y="2"/>
                    <a:pt x="81" y="4"/>
                  </a:cubicBezTo>
                  <a:cubicBezTo>
                    <a:pt x="29" y="21"/>
                    <a:pt x="0" y="73"/>
                    <a:pt x="18" y="125"/>
                  </a:cubicBezTo>
                  <a:cubicBezTo>
                    <a:pt x="22" y="162"/>
                    <a:pt x="55" y="191"/>
                    <a:pt x="91" y="191"/>
                  </a:cubicBezTo>
                  <a:cubicBezTo>
                    <a:pt x="101" y="191"/>
                    <a:pt x="112" y="188"/>
                    <a:pt x="122" y="183"/>
                  </a:cubicBezTo>
                  <a:cubicBezTo>
                    <a:pt x="168" y="166"/>
                    <a:pt x="197" y="114"/>
                    <a:pt x="180" y="67"/>
                  </a:cubicBezTo>
                  <a:cubicBezTo>
                    <a:pt x="165" y="24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 rot="708086">
              <a:off x="9230021" y="1723812"/>
              <a:ext cx="23871" cy="32725"/>
            </a:xfrm>
            <a:custGeom>
              <a:avLst/>
              <a:gdLst/>
              <a:ahLst/>
              <a:cxnLst/>
              <a:rect l="l" t="t" r="r" b="b"/>
              <a:pathLst>
                <a:path w="151" h="207" extrusionOk="0">
                  <a:moveTo>
                    <a:pt x="81" y="0"/>
                  </a:moveTo>
                  <a:cubicBezTo>
                    <a:pt x="74" y="0"/>
                    <a:pt x="67" y="1"/>
                    <a:pt x="58" y="4"/>
                  </a:cubicBezTo>
                  <a:cubicBezTo>
                    <a:pt x="0" y="21"/>
                    <a:pt x="0" y="85"/>
                    <a:pt x="0" y="132"/>
                  </a:cubicBezTo>
                  <a:cubicBezTo>
                    <a:pt x="0" y="172"/>
                    <a:pt x="23" y="207"/>
                    <a:pt x="70" y="207"/>
                  </a:cubicBezTo>
                  <a:cubicBezTo>
                    <a:pt x="122" y="207"/>
                    <a:pt x="151" y="143"/>
                    <a:pt x="139" y="74"/>
                  </a:cubicBezTo>
                  <a:cubicBezTo>
                    <a:pt x="129" y="39"/>
                    <a:pt x="120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 rot="708086">
              <a:off x="7140844" y="1720485"/>
              <a:ext cx="33989" cy="28614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46" y="1"/>
                  </a:moveTo>
                  <a:cubicBezTo>
                    <a:pt x="140" y="1"/>
                    <a:pt x="134" y="2"/>
                    <a:pt x="128" y="5"/>
                  </a:cubicBezTo>
                  <a:cubicBezTo>
                    <a:pt x="70" y="22"/>
                    <a:pt x="0" y="109"/>
                    <a:pt x="12" y="144"/>
                  </a:cubicBezTo>
                  <a:cubicBezTo>
                    <a:pt x="21" y="171"/>
                    <a:pt x="41" y="180"/>
                    <a:pt x="63" y="180"/>
                  </a:cubicBezTo>
                  <a:cubicBezTo>
                    <a:pt x="69" y="180"/>
                    <a:pt x="75" y="180"/>
                    <a:pt x="81" y="178"/>
                  </a:cubicBezTo>
                  <a:cubicBezTo>
                    <a:pt x="151" y="161"/>
                    <a:pt x="215" y="91"/>
                    <a:pt x="197" y="39"/>
                  </a:cubicBezTo>
                  <a:cubicBezTo>
                    <a:pt x="188" y="17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 rot="708086">
              <a:off x="7343719" y="720005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73" y="0"/>
                  </a:moveTo>
                  <a:cubicBezTo>
                    <a:pt x="68" y="0"/>
                    <a:pt x="63" y="0"/>
                    <a:pt x="58" y="1"/>
                  </a:cubicBezTo>
                  <a:cubicBezTo>
                    <a:pt x="23" y="7"/>
                    <a:pt x="0" y="42"/>
                    <a:pt x="12" y="76"/>
                  </a:cubicBezTo>
                  <a:cubicBezTo>
                    <a:pt x="22" y="128"/>
                    <a:pt x="64" y="165"/>
                    <a:pt x="114" y="165"/>
                  </a:cubicBezTo>
                  <a:cubicBezTo>
                    <a:pt x="120" y="165"/>
                    <a:pt x="127" y="165"/>
                    <a:pt x="133" y="163"/>
                  </a:cubicBezTo>
                  <a:cubicBezTo>
                    <a:pt x="180" y="157"/>
                    <a:pt x="203" y="117"/>
                    <a:pt x="197" y="76"/>
                  </a:cubicBezTo>
                  <a:cubicBezTo>
                    <a:pt x="171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 rot="708086">
              <a:off x="7199434" y="275995"/>
              <a:ext cx="29405" cy="28772"/>
            </a:xfrm>
            <a:custGeom>
              <a:avLst/>
              <a:gdLst/>
              <a:ahLst/>
              <a:cxnLst/>
              <a:rect l="l" t="t" r="r" b="b"/>
              <a:pathLst>
                <a:path w="186" h="182" extrusionOk="0">
                  <a:moveTo>
                    <a:pt x="92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18" y="149"/>
                    <a:pt x="58" y="182"/>
                    <a:pt x="100" y="182"/>
                  </a:cubicBezTo>
                  <a:cubicBezTo>
                    <a:pt x="104" y="182"/>
                    <a:pt x="107" y="181"/>
                    <a:pt x="110" y="181"/>
                  </a:cubicBezTo>
                  <a:cubicBezTo>
                    <a:pt x="157" y="169"/>
                    <a:pt x="186" y="123"/>
                    <a:pt x="174" y="77"/>
                  </a:cubicBezTo>
                  <a:cubicBezTo>
                    <a:pt x="169" y="34"/>
                    <a:pt x="13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 rot="708086">
              <a:off x="9801103" y="594881"/>
              <a:ext cx="30353" cy="31144"/>
            </a:xfrm>
            <a:custGeom>
              <a:avLst/>
              <a:gdLst/>
              <a:ahLst/>
              <a:cxnLst/>
              <a:rect l="l" t="t" r="r" b="b"/>
              <a:pathLst>
                <a:path w="192" h="197" extrusionOk="0">
                  <a:moveTo>
                    <a:pt x="110" y="1"/>
                  </a:moveTo>
                  <a:cubicBezTo>
                    <a:pt x="105" y="1"/>
                    <a:pt x="99" y="2"/>
                    <a:pt x="93" y="3"/>
                  </a:cubicBezTo>
                  <a:cubicBezTo>
                    <a:pt x="35" y="14"/>
                    <a:pt x="0" y="78"/>
                    <a:pt x="23" y="130"/>
                  </a:cubicBezTo>
                  <a:cubicBezTo>
                    <a:pt x="33" y="170"/>
                    <a:pt x="68" y="197"/>
                    <a:pt x="107" y="197"/>
                  </a:cubicBezTo>
                  <a:cubicBezTo>
                    <a:pt x="114" y="197"/>
                    <a:pt x="121" y="196"/>
                    <a:pt x="128" y="194"/>
                  </a:cubicBezTo>
                  <a:cubicBezTo>
                    <a:pt x="186" y="171"/>
                    <a:pt x="191" y="125"/>
                    <a:pt x="174" y="72"/>
                  </a:cubicBezTo>
                  <a:cubicBezTo>
                    <a:pt x="159" y="37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 rot="708086">
              <a:off x="8814075" y="1119345"/>
              <a:ext cx="29405" cy="29405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11" y="0"/>
                  </a:moveTo>
                  <a:cubicBezTo>
                    <a:pt x="101" y="0"/>
                    <a:pt x="91" y="3"/>
                    <a:pt x="81" y="8"/>
                  </a:cubicBezTo>
                  <a:cubicBezTo>
                    <a:pt x="29" y="20"/>
                    <a:pt x="0" y="78"/>
                    <a:pt x="17" y="124"/>
                  </a:cubicBezTo>
                  <a:cubicBezTo>
                    <a:pt x="27" y="163"/>
                    <a:pt x="56" y="185"/>
                    <a:pt x="89" y="185"/>
                  </a:cubicBezTo>
                  <a:cubicBezTo>
                    <a:pt x="96" y="185"/>
                    <a:pt x="103" y="184"/>
                    <a:pt x="110" y="182"/>
                  </a:cubicBezTo>
                  <a:cubicBezTo>
                    <a:pt x="168" y="171"/>
                    <a:pt x="185" y="124"/>
                    <a:pt x="180" y="66"/>
                  </a:cubicBezTo>
                  <a:cubicBezTo>
                    <a:pt x="175" y="27"/>
                    <a:pt x="14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 rot="708086">
              <a:off x="8989719" y="1323653"/>
              <a:ext cx="29563" cy="24978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119" y="0"/>
                  </a:moveTo>
                  <a:cubicBezTo>
                    <a:pt x="112" y="0"/>
                    <a:pt x="106" y="1"/>
                    <a:pt x="99" y="2"/>
                  </a:cubicBezTo>
                  <a:cubicBezTo>
                    <a:pt x="41" y="7"/>
                    <a:pt x="1" y="36"/>
                    <a:pt x="7" y="100"/>
                  </a:cubicBezTo>
                  <a:cubicBezTo>
                    <a:pt x="7" y="141"/>
                    <a:pt x="41" y="158"/>
                    <a:pt x="82" y="158"/>
                  </a:cubicBezTo>
                  <a:cubicBezTo>
                    <a:pt x="140" y="152"/>
                    <a:pt x="186" y="106"/>
                    <a:pt x="186" y="42"/>
                  </a:cubicBezTo>
                  <a:cubicBezTo>
                    <a:pt x="177" y="1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 rot="708086">
              <a:off x="7837328" y="331262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2" y="1"/>
                  </a:moveTo>
                  <a:cubicBezTo>
                    <a:pt x="95" y="1"/>
                    <a:pt x="88" y="2"/>
                    <a:pt x="81" y="3"/>
                  </a:cubicBezTo>
                  <a:cubicBezTo>
                    <a:pt x="35" y="9"/>
                    <a:pt x="0" y="56"/>
                    <a:pt x="6" y="102"/>
                  </a:cubicBezTo>
                  <a:cubicBezTo>
                    <a:pt x="6" y="143"/>
                    <a:pt x="42" y="179"/>
                    <a:pt x="82" y="179"/>
                  </a:cubicBezTo>
                  <a:cubicBezTo>
                    <a:pt x="88" y="179"/>
                    <a:pt x="93" y="179"/>
                    <a:pt x="99" y="177"/>
                  </a:cubicBezTo>
                  <a:cubicBezTo>
                    <a:pt x="151" y="166"/>
                    <a:pt x="185" y="119"/>
                    <a:pt x="180" y="67"/>
                  </a:cubicBezTo>
                  <a:cubicBezTo>
                    <a:pt x="175" y="28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 rot="708086">
              <a:off x="8933581" y="249146"/>
              <a:ext cx="34938" cy="25136"/>
            </a:xfrm>
            <a:custGeom>
              <a:avLst/>
              <a:gdLst/>
              <a:ahLst/>
              <a:cxnLst/>
              <a:rect l="l" t="t" r="r" b="b"/>
              <a:pathLst>
                <a:path w="221" h="159" extrusionOk="0">
                  <a:moveTo>
                    <a:pt x="143" y="1"/>
                  </a:moveTo>
                  <a:cubicBezTo>
                    <a:pt x="124" y="1"/>
                    <a:pt x="102" y="5"/>
                    <a:pt x="82" y="10"/>
                  </a:cubicBezTo>
                  <a:cubicBezTo>
                    <a:pt x="36" y="16"/>
                    <a:pt x="1" y="51"/>
                    <a:pt x="12" y="103"/>
                  </a:cubicBezTo>
                  <a:cubicBezTo>
                    <a:pt x="26" y="143"/>
                    <a:pt x="53" y="159"/>
                    <a:pt x="94" y="159"/>
                  </a:cubicBezTo>
                  <a:cubicBezTo>
                    <a:pt x="106" y="159"/>
                    <a:pt x="119" y="158"/>
                    <a:pt x="134" y="155"/>
                  </a:cubicBezTo>
                  <a:cubicBezTo>
                    <a:pt x="169" y="137"/>
                    <a:pt x="221" y="114"/>
                    <a:pt x="209" y="51"/>
                  </a:cubicBezTo>
                  <a:cubicBezTo>
                    <a:pt x="199" y="12"/>
                    <a:pt x="173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 rot="708086">
              <a:off x="9102160" y="-8813"/>
              <a:ext cx="29405" cy="29088"/>
            </a:xfrm>
            <a:custGeom>
              <a:avLst/>
              <a:gdLst/>
              <a:ahLst/>
              <a:cxnLst/>
              <a:rect l="l" t="t" r="r" b="b"/>
              <a:pathLst>
                <a:path w="186" h="184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15"/>
                    <a:pt x="0" y="72"/>
                    <a:pt x="18" y="119"/>
                  </a:cubicBezTo>
                  <a:cubicBezTo>
                    <a:pt x="23" y="156"/>
                    <a:pt x="57" y="183"/>
                    <a:pt x="94" y="183"/>
                  </a:cubicBezTo>
                  <a:cubicBezTo>
                    <a:pt x="98" y="183"/>
                    <a:pt x="101" y="183"/>
                    <a:pt x="105" y="183"/>
                  </a:cubicBezTo>
                  <a:cubicBezTo>
                    <a:pt x="157" y="165"/>
                    <a:pt x="186" y="113"/>
                    <a:pt x="168" y="61"/>
                  </a:cubicBezTo>
                  <a:cubicBezTo>
                    <a:pt x="164" y="26"/>
                    <a:pt x="134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 rot="708086">
              <a:off x="8223409" y="782893"/>
              <a:ext cx="30511" cy="31934"/>
            </a:xfrm>
            <a:custGeom>
              <a:avLst/>
              <a:gdLst/>
              <a:ahLst/>
              <a:cxnLst/>
              <a:rect l="l" t="t" r="r" b="b"/>
              <a:pathLst>
                <a:path w="193" h="202" extrusionOk="0">
                  <a:moveTo>
                    <a:pt x="142" y="0"/>
                  </a:moveTo>
                  <a:cubicBezTo>
                    <a:pt x="109" y="0"/>
                    <a:pt x="77" y="11"/>
                    <a:pt x="53" y="31"/>
                  </a:cubicBezTo>
                  <a:cubicBezTo>
                    <a:pt x="12" y="60"/>
                    <a:pt x="1" y="112"/>
                    <a:pt x="24" y="152"/>
                  </a:cubicBezTo>
                  <a:cubicBezTo>
                    <a:pt x="38" y="181"/>
                    <a:pt x="64" y="202"/>
                    <a:pt x="93" y="202"/>
                  </a:cubicBezTo>
                  <a:cubicBezTo>
                    <a:pt x="99" y="202"/>
                    <a:pt x="105" y="201"/>
                    <a:pt x="111" y="199"/>
                  </a:cubicBezTo>
                  <a:cubicBezTo>
                    <a:pt x="157" y="193"/>
                    <a:pt x="192" y="146"/>
                    <a:pt x="186" y="100"/>
                  </a:cubicBezTo>
                  <a:cubicBezTo>
                    <a:pt x="180" y="65"/>
                    <a:pt x="169" y="31"/>
                    <a:pt x="163" y="2"/>
                  </a:cubicBezTo>
                  <a:cubicBezTo>
                    <a:pt x="156" y="1"/>
                    <a:pt x="149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 rot="708086">
              <a:off x="7590058" y="1059112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97" y="0"/>
                  </a:moveTo>
                  <a:cubicBezTo>
                    <a:pt x="88" y="0"/>
                    <a:pt x="79" y="2"/>
                    <a:pt x="70" y="4"/>
                  </a:cubicBezTo>
                  <a:cubicBezTo>
                    <a:pt x="29" y="16"/>
                    <a:pt x="0" y="39"/>
                    <a:pt x="6" y="91"/>
                  </a:cubicBezTo>
                  <a:cubicBezTo>
                    <a:pt x="15" y="138"/>
                    <a:pt x="55" y="166"/>
                    <a:pt x="100" y="166"/>
                  </a:cubicBezTo>
                  <a:cubicBezTo>
                    <a:pt x="111" y="166"/>
                    <a:pt x="122" y="164"/>
                    <a:pt x="133" y="161"/>
                  </a:cubicBezTo>
                  <a:cubicBezTo>
                    <a:pt x="180" y="149"/>
                    <a:pt x="203" y="126"/>
                    <a:pt x="203" y="85"/>
                  </a:cubicBezTo>
                  <a:cubicBezTo>
                    <a:pt x="188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 rot="708086">
              <a:off x="8642741" y="578518"/>
              <a:ext cx="29563" cy="27191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86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30" y="13"/>
                    <a:pt x="1" y="53"/>
                    <a:pt x="12" y="100"/>
                  </a:cubicBezTo>
                  <a:cubicBezTo>
                    <a:pt x="17" y="140"/>
                    <a:pt x="53" y="171"/>
                    <a:pt x="93" y="171"/>
                  </a:cubicBezTo>
                  <a:cubicBezTo>
                    <a:pt x="99" y="171"/>
                    <a:pt x="105" y="171"/>
                    <a:pt x="111" y="169"/>
                  </a:cubicBezTo>
                  <a:cubicBezTo>
                    <a:pt x="151" y="169"/>
                    <a:pt x="186" y="129"/>
                    <a:pt x="180" y="88"/>
                  </a:cubicBezTo>
                  <a:cubicBezTo>
                    <a:pt x="175" y="39"/>
                    <a:pt x="13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 rot="708086">
              <a:off x="8838849" y="2430949"/>
              <a:ext cx="33041" cy="26243"/>
            </a:xfrm>
            <a:custGeom>
              <a:avLst/>
              <a:gdLst/>
              <a:ahLst/>
              <a:cxnLst/>
              <a:rect l="l" t="t" r="r" b="b"/>
              <a:pathLst>
                <a:path w="209" h="166" extrusionOk="0">
                  <a:moveTo>
                    <a:pt x="83" y="1"/>
                  </a:moveTo>
                  <a:cubicBezTo>
                    <a:pt x="75" y="1"/>
                    <a:pt x="67" y="1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36" y="142"/>
                    <a:pt x="75" y="165"/>
                    <a:pt x="116" y="165"/>
                  </a:cubicBezTo>
                  <a:cubicBezTo>
                    <a:pt x="127" y="165"/>
                    <a:pt x="139" y="163"/>
                    <a:pt x="151" y="160"/>
                  </a:cubicBezTo>
                  <a:cubicBezTo>
                    <a:pt x="186" y="154"/>
                    <a:pt x="209" y="113"/>
                    <a:pt x="197" y="78"/>
                  </a:cubicBezTo>
                  <a:cubicBezTo>
                    <a:pt x="177" y="29"/>
                    <a:pt x="132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 rot="708086">
              <a:off x="8240520" y="756030"/>
              <a:ext cx="33041" cy="30353"/>
            </a:xfrm>
            <a:custGeom>
              <a:avLst/>
              <a:gdLst/>
              <a:ahLst/>
              <a:cxnLst/>
              <a:rect l="l" t="t" r="r" b="b"/>
              <a:pathLst>
                <a:path w="209" h="192" extrusionOk="0">
                  <a:moveTo>
                    <a:pt x="97" y="0"/>
                  </a:moveTo>
                  <a:cubicBezTo>
                    <a:pt x="82" y="0"/>
                    <a:pt x="66" y="4"/>
                    <a:pt x="53" y="12"/>
                  </a:cubicBezTo>
                  <a:cubicBezTo>
                    <a:pt x="6" y="41"/>
                    <a:pt x="0" y="99"/>
                    <a:pt x="47" y="157"/>
                  </a:cubicBezTo>
                  <a:cubicBezTo>
                    <a:pt x="58" y="168"/>
                    <a:pt x="76" y="180"/>
                    <a:pt x="93" y="192"/>
                  </a:cubicBezTo>
                  <a:cubicBezTo>
                    <a:pt x="105" y="186"/>
                    <a:pt x="122" y="180"/>
                    <a:pt x="134" y="174"/>
                  </a:cubicBezTo>
                  <a:cubicBezTo>
                    <a:pt x="197" y="128"/>
                    <a:pt x="209" y="82"/>
                    <a:pt x="174" y="41"/>
                  </a:cubicBezTo>
                  <a:cubicBezTo>
                    <a:pt x="155" y="14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 rot="708086">
              <a:off x="9540364" y="1606982"/>
              <a:ext cx="27666" cy="27824"/>
            </a:xfrm>
            <a:custGeom>
              <a:avLst/>
              <a:gdLst/>
              <a:ahLst/>
              <a:cxnLst/>
              <a:rect l="l" t="t" r="r" b="b"/>
              <a:pathLst>
                <a:path w="175" h="176" extrusionOk="0">
                  <a:moveTo>
                    <a:pt x="90" y="1"/>
                  </a:moveTo>
                  <a:cubicBezTo>
                    <a:pt x="87" y="1"/>
                    <a:pt x="84" y="1"/>
                    <a:pt x="81" y="1"/>
                  </a:cubicBezTo>
                  <a:cubicBezTo>
                    <a:pt x="41" y="1"/>
                    <a:pt x="6" y="30"/>
                    <a:pt x="0" y="77"/>
                  </a:cubicBezTo>
                  <a:cubicBezTo>
                    <a:pt x="0" y="106"/>
                    <a:pt x="0" y="135"/>
                    <a:pt x="12" y="164"/>
                  </a:cubicBezTo>
                  <a:lnTo>
                    <a:pt x="6" y="164"/>
                  </a:lnTo>
                  <a:cubicBezTo>
                    <a:pt x="29" y="169"/>
                    <a:pt x="64" y="175"/>
                    <a:pt x="93" y="175"/>
                  </a:cubicBezTo>
                  <a:cubicBezTo>
                    <a:pt x="139" y="169"/>
                    <a:pt x="174" y="123"/>
                    <a:pt x="162" y="77"/>
                  </a:cubicBezTo>
                  <a:cubicBezTo>
                    <a:pt x="162" y="34"/>
                    <a:pt x="128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 rot="708086">
              <a:off x="8158655" y="3397301"/>
              <a:ext cx="38416" cy="30511"/>
            </a:xfrm>
            <a:custGeom>
              <a:avLst/>
              <a:gdLst/>
              <a:ahLst/>
              <a:cxnLst/>
              <a:rect l="l" t="t" r="r" b="b"/>
              <a:pathLst>
                <a:path w="243" h="193" extrusionOk="0">
                  <a:moveTo>
                    <a:pt x="127" y="0"/>
                  </a:moveTo>
                  <a:cubicBezTo>
                    <a:pt x="127" y="1"/>
                    <a:pt x="127" y="1"/>
                    <a:pt x="127" y="2"/>
                  </a:cubicBezTo>
                  <a:lnTo>
                    <a:pt x="127" y="2"/>
                  </a:lnTo>
                  <a:cubicBezTo>
                    <a:pt x="129" y="1"/>
                    <a:pt x="131" y="1"/>
                    <a:pt x="133" y="0"/>
                  </a:cubicBezTo>
                  <a:close/>
                  <a:moveTo>
                    <a:pt x="127" y="2"/>
                  </a:moveTo>
                  <a:cubicBezTo>
                    <a:pt x="70" y="17"/>
                    <a:pt x="0" y="15"/>
                    <a:pt x="28" y="104"/>
                  </a:cubicBezTo>
                  <a:cubicBezTo>
                    <a:pt x="55" y="163"/>
                    <a:pt x="111" y="192"/>
                    <a:pt x="173" y="192"/>
                  </a:cubicBezTo>
                  <a:cubicBezTo>
                    <a:pt x="179" y="192"/>
                    <a:pt x="185" y="192"/>
                    <a:pt x="191" y="191"/>
                  </a:cubicBezTo>
                  <a:cubicBezTo>
                    <a:pt x="225" y="186"/>
                    <a:pt x="243" y="145"/>
                    <a:pt x="214" y="116"/>
                  </a:cubicBezTo>
                  <a:cubicBezTo>
                    <a:pt x="191" y="76"/>
                    <a:pt x="139" y="53"/>
                    <a:pt x="12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 rot="708086">
              <a:off x="7578794" y="695096"/>
              <a:ext cx="31302" cy="28772"/>
            </a:xfrm>
            <a:custGeom>
              <a:avLst/>
              <a:gdLst/>
              <a:ahLst/>
              <a:cxnLst/>
              <a:rect l="l" t="t" r="r" b="b"/>
              <a:pathLst>
                <a:path w="198" h="182" extrusionOk="0">
                  <a:moveTo>
                    <a:pt x="93" y="1"/>
                  </a:moveTo>
                  <a:cubicBezTo>
                    <a:pt x="89" y="1"/>
                    <a:pt x="85" y="1"/>
                    <a:pt x="81" y="1"/>
                  </a:cubicBezTo>
                  <a:cubicBezTo>
                    <a:pt x="29" y="13"/>
                    <a:pt x="0" y="65"/>
                    <a:pt x="12" y="117"/>
                  </a:cubicBezTo>
                  <a:cubicBezTo>
                    <a:pt x="22" y="154"/>
                    <a:pt x="57" y="182"/>
                    <a:pt x="99" y="182"/>
                  </a:cubicBezTo>
                  <a:cubicBezTo>
                    <a:pt x="102" y="182"/>
                    <a:pt x="106" y="181"/>
                    <a:pt x="110" y="181"/>
                  </a:cubicBezTo>
                  <a:cubicBezTo>
                    <a:pt x="163" y="175"/>
                    <a:pt x="197" y="123"/>
                    <a:pt x="180" y="71"/>
                  </a:cubicBezTo>
                  <a:cubicBezTo>
                    <a:pt x="175" y="28"/>
                    <a:pt x="135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 rot="708086">
              <a:off x="8284376" y="934552"/>
              <a:ext cx="27666" cy="32092"/>
            </a:xfrm>
            <a:custGeom>
              <a:avLst/>
              <a:gdLst/>
              <a:ahLst/>
              <a:cxnLst/>
              <a:rect l="l" t="t" r="r" b="b"/>
              <a:pathLst>
                <a:path w="175" h="203" extrusionOk="0">
                  <a:moveTo>
                    <a:pt x="86" y="1"/>
                  </a:moveTo>
                  <a:cubicBezTo>
                    <a:pt x="80" y="1"/>
                    <a:pt x="75" y="2"/>
                    <a:pt x="70" y="3"/>
                  </a:cubicBezTo>
                  <a:cubicBezTo>
                    <a:pt x="29" y="14"/>
                    <a:pt x="0" y="55"/>
                    <a:pt x="12" y="96"/>
                  </a:cubicBezTo>
                  <a:cubicBezTo>
                    <a:pt x="17" y="151"/>
                    <a:pt x="53" y="203"/>
                    <a:pt x="97" y="203"/>
                  </a:cubicBezTo>
                  <a:cubicBezTo>
                    <a:pt x="104" y="203"/>
                    <a:pt x="110" y="202"/>
                    <a:pt x="116" y="200"/>
                  </a:cubicBezTo>
                  <a:cubicBezTo>
                    <a:pt x="168" y="182"/>
                    <a:pt x="174" y="136"/>
                    <a:pt x="168" y="96"/>
                  </a:cubicBezTo>
                  <a:cubicBezTo>
                    <a:pt x="158" y="39"/>
                    <a:pt x="125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 rot="708086">
              <a:off x="8924160" y="549209"/>
              <a:ext cx="30353" cy="26401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100" y="1"/>
                  </a:moveTo>
                  <a:cubicBezTo>
                    <a:pt x="93" y="1"/>
                    <a:pt x="87" y="1"/>
                    <a:pt x="81" y="3"/>
                  </a:cubicBezTo>
                  <a:cubicBezTo>
                    <a:pt x="35" y="8"/>
                    <a:pt x="0" y="49"/>
                    <a:pt x="6" y="95"/>
                  </a:cubicBezTo>
                  <a:cubicBezTo>
                    <a:pt x="11" y="135"/>
                    <a:pt x="47" y="167"/>
                    <a:pt x="86" y="167"/>
                  </a:cubicBezTo>
                  <a:cubicBezTo>
                    <a:pt x="92" y="167"/>
                    <a:pt x="98" y="166"/>
                    <a:pt x="104" y="165"/>
                  </a:cubicBezTo>
                  <a:cubicBezTo>
                    <a:pt x="157" y="165"/>
                    <a:pt x="191" y="124"/>
                    <a:pt x="191" y="78"/>
                  </a:cubicBezTo>
                  <a:cubicBezTo>
                    <a:pt x="191" y="37"/>
                    <a:pt x="146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 rot="708086">
              <a:off x="6700826" y="433944"/>
              <a:ext cx="31302" cy="25769"/>
            </a:xfrm>
            <a:custGeom>
              <a:avLst/>
              <a:gdLst/>
              <a:ahLst/>
              <a:cxnLst/>
              <a:rect l="l" t="t" r="r" b="b"/>
              <a:pathLst>
                <a:path w="198" h="163" extrusionOk="0">
                  <a:moveTo>
                    <a:pt x="59" y="1"/>
                  </a:moveTo>
                  <a:cubicBezTo>
                    <a:pt x="55" y="1"/>
                    <a:pt x="51" y="1"/>
                    <a:pt x="47" y="1"/>
                  </a:cubicBezTo>
                  <a:cubicBezTo>
                    <a:pt x="6" y="13"/>
                    <a:pt x="0" y="48"/>
                    <a:pt x="6" y="88"/>
                  </a:cubicBezTo>
                  <a:cubicBezTo>
                    <a:pt x="16" y="131"/>
                    <a:pt x="60" y="162"/>
                    <a:pt x="105" y="162"/>
                  </a:cubicBezTo>
                  <a:cubicBezTo>
                    <a:pt x="115" y="162"/>
                    <a:pt x="124" y="161"/>
                    <a:pt x="133" y="158"/>
                  </a:cubicBezTo>
                  <a:cubicBezTo>
                    <a:pt x="174" y="146"/>
                    <a:pt x="197" y="123"/>
                    <a:pt x="191" y="88"/>
                  </a:cubicBezTo>
                  <a:cubicBezTo>
                    <a:pt x="165" y="35"/>
                    <a:pt x="11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 rot="708086">
              <a:off x="8403284" y="697647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14" y="1"/>
                  </a:moveTo>
                  <a:cubicBezTo>
                    <a:pt x="107" y="1"/>
                    <a:pt x="100" y="2"/>
                    <a:pt x="93" y="4"/>
                  </a:cubicBezTo>
                  <a:cubicBezTo>
                    <a:pt x="35" y="27"/>
                    <a:pt x="0" y="91"/>
                    <a:pt x="17" y="149"/>
                  </a:cubicBezTo>
                  <a:cubicBezTo>
                    <a:pt x="27" y="177"/>
                    <a:pt x="52" y="198"/>
                    <a:pt x="80" y="198"/>
                  </a:cubicBezTo>
                  <a:cubicBezTo>
                    <a:pt x="86" y="198"/>
                    <a:pt x="92" y="197"/>
                    <a:pt x="99" y="195"/>
                  </a:cubicBezTo>
                  <a:cubicBezTo>
                    <a:pt x="162" y="177"/>
                    <a:pt x="197" y="120"/>
                    <a:pt x="186" y="56"/>
                  </a:cubicBezTo>
                  <a:cubicBezTo>
                    <a:pt x="176" y="22"/>
                    <a:pt x="14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 rot="708086">
              <a:off x="7688908" y="2284538"/>
              <a:ext cx="24978" cy="30986"/>
            </a:xfrm>
            <a:custGeom>
              <a:avLst/>
              <a:gdLst/>
              <a:ahLst/>
              <a:cxnLst/>
              <a:rect l="l" t="t" r="r" b="b"/>
              <a:pathLst>
                <a:path w="158" h="196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2" y="8"/>
                    <a:pt x="1" y="66"/>
                    <a:pt x="6" y="112"/>
                  </a:cubicBezTo>
                  <a:cubicBezTo>
                    <a:pt x="12" y="154"/>
                    <a:pt x="26" y="195"/>
                    <a:pt x="75" y="195"/>
                  </a:cubicBezTo>
                  <a:cubicBezTo>
                    <a:pt x="80" y="195"/>
                    <a:pt x="87" y="195"/>
                    <a:pt x="93" y="193"/>
                  </a:cubicBezTo>
                  <a:cubicBezTo>
                    <a:pt x="151" y="176"/>
                    <a:pt x="157" y="124"/>
                    <a:pt x="151" y="72"/>
                  </a:cubicBezTo>
                  <a:cubicBezTo>
                    <a:pt x="146" y="36"/>
                    <a:pt x="127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 rot="708086">
              <a:off x="8098768" y="1036776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76" y="1"/>
                  </a:moveTo>
                  <a:cubicBezTo>
                    <a:pt x="36" y="1"/>
                    <a:pt x="1" y="41"/>
                    <a:pt x="12" y="88"/>
                  </a:cubicBezTo>
                  <a:cubicBezTo>
                    <a:pt x="18" y="137"/>
                    <a:pt x="59" y="175"/>
                    <a:pt x="107" y="175"/>
                  </a:cubicBezTo>
                  <a:cubicBezTo>
                    <a:pt x="110" y="175"/>
                    <a:pt x="113" y="175"/>
                    <a:pt x="117" y="175"/>
                  </a:cubicBezTo>
                  <a:cubicBezTo>
                    <a:pt x="120" y="175"/>
                    <a:pt x="123" y="175"/>
                    <a:pt x="126" y="175"/>
                  </a:cubicBezTo>
                  <a:cubicBezTo>
                    <a:pt x="163" y="175"/>
                    <a:pt x="197" y="142"/>
                    <a:pt x="192" y="99"/>
                  </a:cubicBezTo>
                  <a:cubicBezTo>
                    <a:pt x="18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 rot="708086">
              <a:off x="7862666" y="1286258"/>
              <a:ext cx="34938" cy="25294"/>
            </a:xfrm>
            <a:custGeom>
              <a:avLst/>
              <a:gdLst/>
              <a:ahLst/>
              <a:cxnLst/>
              <a:rect l="l" t="t" r="r" b="b"/>
              <a:pathLst>
                <a:path w="221" h="160" extrusionOk="0">
                  <a:moveTo>
                    <a:pt x="58" y="1"/>
                  </a:moveTo>
                  <a:cubicBezTo>
                    <a:pt x="24" y="7"/>
                    <a:pt x="0" y="41"/>
                    <a:pt x="12" y="76"/>
                  </a:cubicBezTo>
                  <a:cubicBezTo>
                    <a:pt x="37" y="127"/>
                    <a:pt x="89" y="160"/>
                    <a:pt x="148" y="160"/>
                  </a:cubicBezTo>
                  <a:cubicBezTo>
                    <a:pt x="156" y="160"/>
                    <a:pt x="165" y="159"/>
                    <a:pt x="174" y="157"/>
                  </a:cubicBezTo>
                  <a:cubicBezTo>
                    <a:pt x="203" y="152"/>
                    <a:pt x="221" y="123"/>
                    <a:pt x="221" y="94"/>
                  </a:cubicBezTo>
                  <a:cubicBezTo>
                    <a:pt x="186" y="36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 rot="708086">
              <a:off x="8247152" y="948829"/>
              <a:ext cx="30669" cy="26243"/>
            </a:xfrm>
            <a:custGeom>
              <a:avLst/>
              <a:gdLst/>
              <a:ahLst/>
              <a:cxnLst/>
              <a:rect l="l" t="t" r="r" b="b"/>
              <a:pathLst>
                <a:path w="194" h="166" extrusionOk="0">
                  <a:moveTo>
                    <a:pt x="100" y="1"/>
                  </a:moveTo>
                  <a:cubicBezTo>
                    <a:pt x="51" y="1"/>
                    <a:pt x="1" y="38"/>
                    <a:pt x="8" y="100"/>
                  </a:cubicBezTo>
                  <a:cubicBezTo>
                    <a:pt x="18" y="139"/>
                    <a:pt x="53" y="166"/>
                    <a:pt x="91" y="166"/>
                  </a:cubicBezTo>
                  <a:cubicBezTo>
                    <a:pt x="98" y="166"/>
                    <a:pt x="105" y="165"/>
                    <a:pt x="112" y="163"/>
                  </a:cubicBezTo>
                  <a:cubicBezTo>
                    <a:pt x="164" y="140"/>
                    <a:pt x="193" y="111"/>
                    <a:pt x="182" y="59"/>
                  </a:cubicBezTo>
                  <a:cubicBezTo>
                    <a:pt x="167" y="19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 rot="708086">
              <a:off x="6712306" y="526645"/>
              <a:ext cx="33041" cy="25927"/>
            </a:xfrm>
            <a:custGeom>
              <a:avLst/>
              <a:gdLst/>
              <a:ahLst/>
              <a:cxnLst/>
              <a:rect l="l" t="t" r="r" b="b"/>
              <a:pathLst>
                <a:path w="209" h="164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41" y="17"/>
                    <a:pt x="0" y="52"/>
                    <a:pt x="6" y="104"/>
                  </a:cubicBezTo>
                  <a:cubicBezTo>
                    <a:pt x="11" y="151"/>
                    <a:pt x="42" y="164"/>
                    <a:pt x="82" y="164"/>
                  </a:cubicBezTo>
                  <a:cubicBezTo>
                    <a:pt x="91" y="164"/>
                    <a:pt x="101" y="163"/>
                    <a:pt x="110" y="162"/>
                  </a:cubicBezTo>
                  <a:cubicBezTo>
                    <a:pt x="163" y="144"/>
                    <a:pt x="209" y="127"/>
                    <a:pt x="197" y="63"/>
                  </a:cubicBezTo>
                  <a:cubicBezTo>
                    <a:pt x="193" y="26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 rot="708086">
              <a:off x="9703537" y="1907247"/>
              <a:ext cx="31302" cy="23872"/>
            </a:xfrm>
            <a:custGeom>
              <a:avLst/>
              <a:gdLst/>
              <a:ahLst/>
              <a:cxnLst/>
              <a:rect l="l" t="t" r="r" b="b"/>
              <a:pathLst>
                <a:path w="198" h="151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cubicBezTo>
                    <a:pt x="5" y="119"/>
                    <a:pt x="41" y="150"/>
                    <a:pt x="83" y="150"/>
                  </a:cubicBezTo>
                  <a:cubicBezTo>
                    <a:pt x="92" y="150"/>
                    <a:pt x="101" y="149"/>
                    <a:pt x="111" y="146"/>
                  </a:cubicBezTo>
                  <a:cubicBezTo>
                    <a:pt x="157" y="146"/>
                    <a:pt x="197" y="105"/>
                    <a:pt x="197" y="59"/>
                  </a:cubicBezTo>
                  <a:cubicBezTo>
                    <a:pt x="174" y="6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 rot="708086">
              <a:off x="7619072" y="755300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8" y="13"/>
                    <a:pt x="1" y="65"/>
                    <a:pt x="1" y="118"/>
                  </a:cubicBezTo>
                  <a:cubicBezTo>
                    <a:pt x="6" y="164"/>
                    <a:pt x="24" y="204"/>
                    <a:pt x="82" y="204"/>
                  </a:cubicBezTo>
                  <a:cubicBezTo>
                    <a:pt x="145" y="193"/>
                    <a:pt x="163" y="135"/>
                    <a:pt x="157" y="89"/>
                  </a:cubicBezTo>
                  <a:cubicBezTo>
                    <a:pt x="146" y="47"/>
                    <a:pt x="136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 rot="708086">
              <a:off x="8073334" y="1295429"/>
              <a:ext cx="33041" cy="32408"/>
            </a:xfrm>
            <a:custGeom>
              <a:avLst/>
              <a:gdLst/>
              <a:ahLst/>
              <a:cxnLst/>
              <a:rect l="l" t="t" r="r" b="b"/>
              <a:pathLst>
                <a:path w="209" h="205" extrusionOk="0">
                  <a:moveTo>
                    <a:pt x="126" y="1"/>
                  </a:moveTo>
                  <a:cubicBezTo>
                    <a:pt x="97" y="1"/>
                    <a:pt x="72" y="24"/>
                    <a:pt x="52" y="48"/>
                  </a:cubicBezTo>
                  <a:cubicBezTo>
                    <a:pt x="24" y="77"/>
                    <a:pt x="6" y="112"/>
                    <a:pt x="6" y="152"/>
                  </a:cubicBezTo>
                  <a:cubicBezTo>
                    <a:pt x="0" y="181"/>
                    <a:pt x="24" y="204"/>
                    <a:pt x="47" y="204"/>
                  </a:cubicBezTo>
                  <a:cubicBezTo>
                    <a:pt x="93" y="193"/>
                    <a:pt x="116" y="146"/>
                    <a:pt x="145" y="117"/>
                  </a:cubicBezTo>
                  <a:cubicBezTo>
                    <a:pt x="174" y="88"/>
                    <a:pt x="209" y="54"/>
                    <a:pt x="168" y="19"/>
                  </a:cubicBezTo>
                  <a:cubicBezTo>
                    <a:pt x="153" y="6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 rot="708086">
              <a:off x="7075522" y="1765353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59" y="1"/>
                  </a:moveTo>
                  <a:cubicBezTo>
                    <a:pt x="24" y="7"/>
                    <a:pt x="1" y="47"/>
                    <a:pt x="12" y="82"/>
                  </a:cubicBezTo>
                  <a:cubicBezTo>
                    <a:pt x="26" y="132"/>
                    <a:pt x="69" y="164"/>
                    <a:pt x="117" y="164"/>
                  </a:cubicBezTo>
                  <a:cubicBezTo>
                    <a:pt x="130" y="164"/>
                    <a:pt x="144" y="162"/>
                    <a:pt x="157" y="157"/>
                  </a:cubicBezTo>
                  <a:cubicBezTo>
                    <a:pt x="186" y="151"/>
                    <a:pt x="209" y="134"/>
                    <a:pt x="203" y="99"/>
                  </a:cubicBezTo>
                  <a:cubicBezTo>
                    <a:pt x="175" y="41"/>
                    <a:pt x="122" y="7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 rot="708086">
              <a:off x="7471634" y="958291"/>
              <a:ext cx="24978" cy="34305"/>
            </a:xfrm>
            <a:custGeom>
              <a:avLst/>
              <a:gdLst/>
              <a:ahLst/>
              <a:cxnLst/>
              <a:rect l="l" t="t" r="r" b="b"/>
              <a:pathLst>
                <a:path w="158" h="217" extrusionOk="0">
                  <a:moveTo>
                    <a:pt x="73" y="1"/>
                  </a:moveTo>
                  <a:cubicBezTo>
                    <a:pt x="68" y="1"/>
                    <a:pt x="64" y="1"/>
                    <a:pt x="59" y="2"/>
                  </a:cubicBezTo>
                  <a:cubicBezTo>
                    <a:pt x="1" y="8"/>
                    <a:pt x="6" y="60"/>
                    <a:pt x="12" y="112"/>
                  </a:cubicBezTo>
                  <a:cubicBezTo>
                    <a:pt x="29" y="151"/>
                    <a:pt x="30" y="217"/>
                    <a:pt x="86" y="217"/>
                  </a:cubicBezTo>
                  <a:cubicBezTo>
                    <a:pt x="88" y="217"/>
                    <a:pt x="91" y="217"/>
                    <a:pt x="93" y="216"/>
                  </a:cubicBezTo>
                  <a:cubicBezTo>
                    <a:pt x="151" y="211"/>
                    <a:pt x="157" y="147"/>
                    <a:pt x="151" y="95"/>
                  </a:cubicBezTo>
                  <a:cubicBezTo>
                    <a:pt x="141" y="52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 rot="708086">
              <a:off x="7858224" y="840981"/>
              <a:ext cx="35728" cy="27824"/>
            </a:xfrm>
            <a:custGeom>
              <a:avLst/>
              <a:gdLst/>
              <a:ahLst/>
              <a:cxnLst/>
              <a:rect l="l" t="t" r="r" b="b"/>
              <a:pathLst>
                <a:path w="226" h="176" extrusionOk="0">
                  <a:moveTo>
                    <a:pt x="110" y="0"/>
                  </a:moveTo>
                  <a:cubicBezTo>
                    <a:pt x="106" y="0"/>
                    <a:pt x="102" y="1"/>
                    <a:pt x="98" y="1"/>
                  </a:cubicBezTo>
                  <a:cubicBezTo>
                    <a:pt x="0" y="37"/>
                    <a:pt x="36" y="175"/>
                    <a:pt x="123" y="175"/>
                  </a:cubicBezTo>
                  <a:cubicBezTo>
                    <a:pt x="134" y="175"/>
                    <a:pt x="145" y="173"/>
                    <a:pt x="156" y="169"/>
                  </a:cubicBezTo>
                  <a:cubicBezTo>
                    <a:pt x="203" y="163"/>
                    <a:pt x="226" y="117"/>
                    <a:pt x="208" y="82"/>
                  </a:cubicBezTo>
                  <a:cubicBezTo>
                    <a:pt x="198" y="34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 rot="708086">
              <a:off x="8060250" y="871114"/>
              <a:ext cx="31302" cy="29088"/>
            </a:xfrm>
            <a:custGeom>
              <a:avLst/>
              <a:gdLst/>
              <a:ahLst/>
              <a:cxnLst/>
              <a:rect l="l" t="t" r="r" b="b"/>
              <a:pathLst>
                <a:path w="198" h="184" extrusionOk="0">
                  <a:moveTo>
                    <a:pt x="124" y="0"/>
                  </a:moveTo>
                  <a:cubicBezTo>
                    <a:pt x="99" y="0"/>
                    <a:pt x="73" y="16"/>
                    <a:pt x="59" y="27"/>
                  </a:cubicBezTo>
                  <a:cubicBezTo>
                    <a:pt x="38" y="48"/>
                    <a:pt x="21" y="64"/>
                    <a:pt x="1" y="85"/>
                  </a:cubicBezTo>
                  <a:lnTo>
                    <a:pt x="1" y="85"/>
                  </a:lnTo>
                  <a:cubicBezTo>
                    <a:pt x="7" y="119"/>
                    <a:pt x="30" y="154"/>
                    <a:pt x="59" y="172"/>
                  </a:cubicBezTo>
                  <a:cubicBezTo>
                    <a:pt x="71" y="180"/>
                    <a:pt x="85" y="184"/>
                    <a:pt x="99" y="184"/>
                  </a:cubicBezTo>
                  <a:cubicBezTo>
                    <a:pt x="123" y="184"/>
                    <a:pt x="148" y="171"/>
                    <a:pt x="163" y="148"/>
                  </a:cubicBezTo>
                  <a:cubicBezTo>
                    <a:pt x="198" y="114"/>
                    <a:pt x="198" y="56"/>
                    <a:pt x="163" y="21"/>
                  </a:cubicBezTo>
                  <a:cubicBezTo>
                    <a:pt x="152" y="6"/>
                    <a:pt x="138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 rot="708086">
              <a:off x="7487754" y="529899"/>
              <a:ext cx="29563" cy="29247"/>
            </a:xfrm>
            <a:custGeom>
              <a:avLst/>
              <a:gdLst/>
              <a:ahLst/>
              <a:cxnLst/>
              <a:rect l="l" t="t" r="r" b="b"/>
              <a:pathLst>
                <a:path w="187" h="185" extrusionOk="0">
                  <a:moveTo>
                    <a:pt x="116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42" y="19"/>
                    <a:pt x="1" y="77"/>
                    <a:pt x="13" y="141"/>
                  </a:cubicBezTo>
                  <a:cubicBezTo>
                    <a:pt x="17" y="168"/>
                    <a:pt x="40" y="185"/>
                    <a:pt x="66" y="185"/>
                  </a:cubicBezTo>
                  <a:cubicBezTo>
                    <a:pt x="73" y="185"/>
                    <a:pt x="81" y="184"/>
                    <a:pt x="88" y="181"/>
                  </a:cubicBezTo>
                  <a:cubicBezTo>
                    <a:pt x="146" y="170"/>
                    <a:pt x="186" y="117"/>
                    <a:pt x="181" y="65"/>
                  </a:cubicBezTo>
                  <a:cubicBezTo>
                    <a:pt x="181" y="19"/>
                    <a:pt x="154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 rot="708086">
              <a:off x="7813310" y="2720488"/>
              <a:ext cx="25769" cy="29088"/>
            </a:xfrm>
            <a:custGeom>
              <a:avLst/>
              <a:gdLst/>
              <a:ahLst/>
              <a:cxnLst/>
              <a:rect l="l" t="t" r="r" b="b"/>
              <a:pathLst>
                <a:path w="163" h="184" extrusionOk="0">
                  <a:moveTo>
                    <a:pt x="103" y="1"/>
                  </a:moveTo>
                  <a:cubicBezTo>
                    <a:pt x="100" y="1"/>
                    <a:pt x="96" y="1"/>
                    <a:pt x="93" y="2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11" y="158"/>
                    <a:pt x="45" y="184"/>
                    <a:pt x="80" y="184"/>
                  </a:cubicBezTo>
                  <a:cubicBezTo>
                    <a:pt x="86" y="184"/>
                    <a:pt x="92" y="183"/>
                    <a:pt x="99" y="181"/>
                  </a:cubicBezTo>
                  <a:cubicBezTo>
                    <a:pt x="157" y="164"/>
                    <a:pt x="162" y="112"/>
                    <a:pt x="162" y="65"/>
                  </a:cubicBezTo>
                  <a:cubicBezTo>
                    <a:pt x="152" y="24"/>
                    <a:pt x="132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 rot="708086">
              <a:off x="8188708" y="1641739"/>
              <a:ext cx="27508" cy="26559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97" y="1"/>
                  </a:moveTo>
                  <a:cubicBezTo>
                    <a:pt x="94" y="1"/>
                    <a:pt x="90" y="1"/>
                    <a:pt x="87" y="1"/>
                  </a:cubicBezTo>
                  <a:cubicBezTo>
                    <a:pt x="41" y="1"/>
                    <a:pt x="0" y="42"/>
                    <a:pt x="6" y="94"/>
                  </a:cubicBezTo>
                  <a:cubicBezTo>
                    <a:pt x="1" y="133"/>
                    <a:pt x="37" y="168"/>
                    <a:pt x="76" y="168"/>
                  </a:cubicBezTo>
                  <a:cubicBezTo>
                    <a:pt x="83" y="168"/>
                    <a:pt x="91" y="166"/>
                    <a:pt x="99" y="164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68" y="28"/>
                    <a:pt x="13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 rot="708086">
              <a:off x="7991198" y="1360889"/>
              <a:ext cx="33199" cy="24504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102" y="0"/>
                  </a:moveTo>
                  <a:cubicBezTo>
                    <a:pt x="91" y="0"/>
                    <a:pt x="80" y="2"/>
                    <a:pt x="70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35" y="141"/>
                    <a:pt x="65" y="155"/>
                    <a:pt x="100" y="155"/>
                  </a:cubicBezTo>
                  <a:cubicBezTo>
                    <a:pt x="113" y="155"/>
                    <a:pt x="126" y="153"/>
                    <a:pt x="140" y="150"/>
                  </a:cubicBezTo>
                  <a:cubicBezTo>
                    <a:pt x="180" y="150"/>
                    <a:pt x="209" y="109"/>
                    <a:pt x="203" y="69"/>
                  </a:cubicBezTo>
                  <a:cubicBezTo>
                    <a:pt x="189" y="27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 rot="708086">
              <a:off x="8351648" y="1269414"/>
              <a:ext cx="30353" cy="26559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110" y="1"/>
                  </a:moveTo>
                  <a:cubicBezTo>
                    <a:pt x="99" y="1"/>
                    <a:pt x="88" y="2"/>
                    <a:pt x="76" y="5"/>
                  </a:cubicBezTo>
                  <a:cubicBezTo>
                    <a:pt x="29" y="17"/>
                    <a:pt x="0" y="63"/>
                    <a:pt x="12" y="103"/>
                  </a:cubicBezTo>
                  <a:cubicBezTo>
                    <a:pt x="21" y="144"/>
                    <a:pt x="54" y="167"/>
                    <a:pt x="88" y="167"/>
                  </a:cubicBezTo>
                  <a:cubicBezTo>
                    <a:pt x="98" y="167"/>
                    <a:pt x="107" y="165"/>
                    <a:pt x="116" y="161"/>
                  </a:cubicBezTo>
                  <a:cubicBezTo>
                    <a:pt x="162" y="150"/>
                    <a:pt x="191" y="103"/>
                    <a:pt x="180" y="57"/>
                  </a:cubicBezTo>
                  <a:cubicBezTo>
                    <a:pt x="171" y="17"/>
                    <a:pt x="145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 rot="708086">
              <a:off x="7519277" y="1173411"/>
              <a:ext cx="29405" cy="26559"/>
            </a:xfrm>
            <a:custGeom>
              <a:avLst/>
              <a:gdLst/>
              <a:ahLst/>
              <a:cxnLst/>
              <a:rect l="l" t="t" r="r" b="b"/>
              <a:pathLst>
                <a:path w="186" h="168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9"/>
                    <a:pt x="0" y="55"/>
                    <a:pt x="12" y="101"/>
                  </a:cubicBezTo>
                  <a:cubicBezTo>
                    <a:pt x="17" y="141"/>
                    <a:pt x="51" y="168"/>
                    <a:pt x="86" y="168"/>
                  </a:cubicBezTo>
                  <a:cubicBezTo>
                    <a:pt x="92" y="168"/>
                    <a:pt x="99" y="167"/>
                    <a:pt x="105" y="165"/>
                  </a:cubicBezTo>
                  <a:cubicBezTo>
                    <a:pt x="151" y="159"/>
                    <a:pt x="186" y="113"/>
                    <a:pt x="174" y="67"/>
                  </a:cubicBezTo>
                  <a:cubicBezTo>
                    <a:pt x="169" y="27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 rot="708086">
              <a:off x="7910078" y="1352552"/>
              <a:ext cx="28614" cy="28772"/>
            </a:xfrm>
            <a:custGeom>
              <a:avLst/>
              <a:gdLst/>
              <a:ahLst/>
              <a:cxnLst/>
              <a:rect l="l" t="t" r="r" b="b"/>
              <a:pathLst>
                <a:path w="181" h="182" extrusionOk="0">
                  <a:moveTo>
                    <a:pt x="106" y="0"/>
                  </a:moveTo>
                  <a:cubicBezTo>
                    <a:pt x="102" y="0"/>
                    <a:pt x="98" y="1"/>
                    <a:pt x="94" y="1"/>
                  </a:cubicBezTo>
                  <a:cubicBezTo>
                    <a:pt x="41" y="13"/>
                    <a:pt x="1" y="71"/>
                    <a:pt x="12" y="129"/>
                  </a:cubicBezTo>
                  <a:cubicBezTo>
                    <a:pt x="18" y="160"/>
                    <a:pt x="46" y="182"/>
                    <a:pt x="77" y="182"/>
                  </a:cubicBezTo>
                  <a:cubicBezTo>
                    <a:pt x="81" y="182"/>
                    <a:pt x="84" y="182"/>
                    <a:pt x="88" y="181"/>
                  </a:cubicBezTo>
                  <a:cubicBezTo>
                    <a:pt x="146" y="169"/>
                    <a:pt x="180" y="111"/>
                    <a:pt x="169" y="59"/>
                  </a:cubicBezTo>
                  <a:cubicBezTo>
                    <a:pt x="169" y="23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 rot="708086">
              <a:off x="8653684" y="838006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84" y="1"/>
                  </a:moveTo>
                  <a:cubicBezTo>
                    <a:pt x="81" y="1"/>
                    <a:pt x="79" y="1"/>
                    <a:pt x="76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28" y="151"/>
                    <a:pt x="77" y="196"/>
                    <a:pt x="120" y="196"/>
                  </a:cubicBezTo>
                  <a:cubicBezTo>
                    <a:pt x="127" y="196"/>
                    <a:pt x="133" y="195"/>
                    <a:pt x="139" y="192"/>
                  </a:cubicBezTo>
                  <a:cubicBezTo>
                    <a:pt x="180" y="175"/>
                    <a:pt x="174" y="140"/>
                    <a:pt x="168" y="111"/>
                  </a:cubicBezTo>
                  <a:cubicBezTo>
                    <a:pt x="152" y="41"/>
                    <a:pt x="126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 rot="708086">
              <a:off x="8535936" y="3098212"/>
              <a:ext cx="43158" cy="24662"/>
            </a:xfrm>
            <a:custGeom>
              <a:avLst/>
              <a:gdLst/>
              <a:ahLst/>
              <a:cxnLst/>
              <a:rect l="l" t="t" r="r" b="b"/>
              <a:pathLst>
                <a:path w="273" h="156" extrusionOk="0">
                  <a:moveTo>
                    <a:pt x="210" y="0"/>
                  </a:moveTo>
                  <a:cubicBezTo>
                    <a:pt x="179" y="0"/>
                    <a:pt x="151" y="26"/>
                    <a:pt x="122" y="34"/>
                  </a:cubicBezTo>
                  <a:cubicBezTo>
                    <a:pt x="93" y="45"/>
                    <a:pt x="64" y="51"/>
                    <a:pt x="41" y="63"/>
                  </a:cubicBezTo>
                  <a:cubicBezTo>
                    <a:pt x="12" y="74"/>
                    <a:pt x="0" y="98"/>
                    <a:pt x="6" y="127"/>
                  </a:cubicBezTo>
                  <a:cubicBezTo>
                    <a:pt x="18" y="156"/>
                    <a:pt x="41" y="156"/>
                    <a:pt x="70" y="156"/>
                  </a:cubicBezTo>
                  <a:lnTo>
                    <a:pt x="116" y="150"/>
                  </a:lnTo>
                  <a:cubicBezTo>
                    <a:pt x="128" y="144"/>
                    <a:pt x="145" y="144"/>
                    <a:pt x="157" y="138"/>
                  </a:cubicBezTo>
                  <a:cubicBezTo>
                    <a:pt x="220" y="109"/>
                    <a:pt x="273" y="40"/>
                    <a:pt x="249" y="17"/>
                  </a:cubicBezTo>
                  <a:cubicBezTo>
                    <a:pt x="236" y="5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 rot="708086">
              <a:off x="9039924" y="2781108"/>
              <a:ext cx="33199" cy="24662"/>
            </a:xfrm>
            <a:custGeom>
              <a:avLst/>
              <a:gdLst/>
              <a:ahLst/>
              <a:cxnLst/>
              <a:rect l="l" t="t" r="r" b="b"/>
              <a:pathLst>
                <a:path w="210" h="156" extrusionOk="0">
                  <a:moveTo>
                    <a:pt x="131" y="1"/>
                  </a:moveTo>
                  <a:cubicBezTo>
                    <a:pt x="117" y="1"/>
                    <a:pt x="102" y="3"/>
                    <a:pt x="88" y="7"/>
                  </a:cubicBezTo>
                  <a:cubicBezTo>
                    <a:pt x="41" y="13"/>
                    <a:pt x="1" y="36"/>
                    <a:pt x="6" y="94"/>
                  </a:cubicBezTo>
                  <a:cubicBezTo>
                    <a:pt x="16" y="136"/>
                    <a:pt x="44" y="155"/>
                    <a:pt x="81" y="155"/>
                  </a:cubicBezTo>
                  <a:cubicBezTo>
                    <a:pt x="91" y="155"/>
                    <a:pt x="100" y="154"/>
                    <a:pt x="111" y="152"/>
                  </a:cubicBezTo>
                  <a:cubicBezTo>
                    <a:pt x="157" y="134"/>
                    <a:pt x="209" y="111"/>
                    <a:pt x="198" y="53"/>
                  </a:cubicBezTo>
                  <a:cubicBezTo>
                    <a:pt x="190" y="13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 rot="708086">
              <a:off x="8385007" y="531508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101" y="1"/>
                  </a:moveTo>
                  <a:cubicBezTo>
                    <a:pt x="93" y="1"/>
                    <a:pt x="84" y="2"/>
                    <a:pt x="76" y="4"/>
                  </a:cubicBezTo>
                  <a:cubicBezTo>
                    <a:pt x="30" y="16"/>
                    <a:pt x="1" y="62"/>
                    <a:pt x="12" y="109"/>
                  </a:cubicBezTo>
                  <a:cubicBezTo>
                    <a:pt x="18" y="145"/>
                    <a:pt x="51" y="168"/>
                    <a:pt x="87" y="168"/>
                  </a:cubicBezTo>
                  <a:cubicBezTo>
                    <a:pt x="91" y="168"/>
                    <a:pt x="95" y="167"/>
                    <a:pt x="99" y="167"/>
                  </a:cubicBezTo>
                  <a:cubicBezTo>
                    <a:pt x="152" y="155"/>
                    <a:pt x="180" y="103"/>
                    <a:pt x="169" y="51"/>
                  </a:cubicBezTo>
                  <a:cubicBezTo>
                    <a:pt x="164" y="19"/>
                    <a:pt x="13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 rot="708086">
              <a:off x="9484183" y="1509371"/>
              <a:ext cx="31302" cy="26875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35" y="2"/>
                    <a:pt x="0" y="49"/>
                    <a:pt x="12" y="95"/>
                  </a:cubicBezTo>
                  <a:cubicBezTo>
                    <a:pt x="17" y="138"/>
                    <a:pt x="49" y="169"/>
                    <a:pt x="86" y="169"/>
                  </a:cubicBezTo>
                  <a:cubicBezTo>
                    <a:pt x="94" y="169"/>
                    <a:pt x="102" y="168"/>
                    <a:pt x="110" y="165"/>
                  </a:cubicBezTo>
                  <a:cubicBezTo>
                    <a:pt x="157" y="165"/>
                    <a:pt x="197" y="118"/>
                    <a:pt x="180" y="72"/>
                  </a:cubicBezTo>
                  <a:cubicBezTo>
                    <a:pt x="180" y="32"/>
                    <a:pt x="145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 rot="708086">
              <a:off x="7854818" y="1860529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108" y="0"/>
                  </a:moveTo>
                  <a:cubicBezTo>
                    <a:pt x="101" y="0"/>
                    <a:pt x="94" y="1"/>
                    <a:pt x="88" y="3"/>
                  </a:cubicBezTo>
                  <a:cubicBezTo>
                    <a:pt x="30" y="8"/>
                    <a:pt x="1" y="37"/>
                    <a:pt x="12" y="95"/>
                  </a:cubicBezTo>
                  <a:cubicBezTo>
                    <a:pt x="22" y="137"/>
                    <a:pt x="61" y="164"/>
                    <a:pt x="103" y="164"/>
                  </a:cubicBezTo>
                  <a:cubicBezTo>
                    <a:pt x="113" y="164"/>
                    <a:pt x="124" y="163"/>
                    <a:pt x="134" y="159"/>
                  </a:cubicBezTo>
                  <a:cubicBezTo>
                    <a:pt x="174" y="153"/>
                    <a:pt x="209" y="107"/>
                    <a:pt x="198" y="66"/>
                  </a:cubicBezTo>
                  <a:cubicBezTo>
                    <a:pt x="183" y="27"/>
                    <a:pt x="147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 rot="708086">
              <a:off x="9154782" y="748012"/>
              <a:ext cx="31302" cy="26243"/>
            </a:xfrm>
            <a:custGeom>
              <a:avLst/>
              <a:gdLst/>
              <a:ahLst/>
              <a:cxnLst/>
              <a:rect l="l" t="t" r="r" b="b"/>
              <a:pathLst>
                <a:path w="198" h="166" extrusionOk="0">
                  <a:moveTo>
                    <a:pt x="102" y="1"/>
                  </a:moveTo>
                  <a:cubicBezTo>
                    <a:pt x="90" y="1"/>
                    <a:pt x="77" y="4"/>
                    <a:pt x="65" y="9"/>
                  </a:cubicBezTo>
                  <a:cubicBezTo>
                    <a:pt x="24" y="21"/>
                    <a:pt x="1" y="67"/>
                    <a:pt x="18" y="102"/>
                  </a:cubicBezTo>
                  <a:cubicBezTo>
                    <a:pt x="23" y="142"/>
                    <a:pt x="55" y="165"/>
                    <a:pt x="92" y="165"/>
                  </a:cubicBezTo>
                  <a:cubicBezTo>
                    <a:pt x="102" y="165"/>
                    <a:pt x="112" y="164"/>
                    <a:pt x="123" y="160"/>
                  </a:cubicBezTo>
                  <a:cubicBezTo>
                    <a:pt x="169" y="154"/>
                    <a:pt x="198" y="108"/>
                    <a:pt x="192" y="67"/>
                  </a:cubicBezTo>
                  <a:cubicBezTo>
                    <a:pt x="174" y="27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 rot="708086">
              <a:off x="7556220" y="1708380"/>
              <a:ext cx="30353" cy="26875"/>
            </a:xfrm>
            <a:custGeom>
              <a:avLst/>
              <a:gdLst/>
              <a:ahLst/>
              <a:cxnLst/>
              <a:rect l="l" t="t" r="r" b="b"/>
              <a:pathLst>
                <a:path w="192" h="170" extrusionOk="0">
                  <a:moveTo>
                    <a:pt x="59" y="1"/>
                  </a:moveTo>
                  <a:cubicBezTo>
                    <a:pt x="24" y="12"/>
                    <a:pt x="1" y="47"/>
                    <a:pt x="12" y="82"/>
                  </a:cubicBezTo>
                  <a:cubicBezTo>
                    <a:pt x="18" y="135"/>
                    <a:pt x="63" y="169"/>
                    <a:pt x="116" y="169"/>
                  </a:cubicBezTo>
                  <a:cubicBezTo>
                    <a:pt x="120" y="169"/>
                    <a:pt x="124" y="169"/>
                    <a:pt x="128" y="169"/>
                  </a:cubicBezTo>
                  <a:cubicBezTo>
                    <a:pt x="169" y="163"/>
                    <a:pt x="192" y="140"/>
                    <a:pt x="192" y="105"/>
                  </a:cubicBezTo>
                  <a:cubicBezTo>
                    <a:pt x="174" y="41"/>
                    <a:pt x="116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 rot="708086">
              <a:off x="7633077" y="2568371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62" y="0"/>
                  </a:moveTo>
                  <a:cubicBezTo>
                    <a:pt x="57" y="0"/>
                    <a:pt x="52" y="1"/>
                    <a:pt x="47" y="1"/>
                  </a:cubicBezTo>
                  <a:cubicBezTo>
                    <a:pt x="18" y="7"/>
                    <a:pt x="1" y="42"/>
                    <a:pt x="13" y="71"/>
                  </a:cubicBezTo>
                  <a:cubicBezTo>
                    <a:pt x="22" y="119"/>
                    <a:pt x="65" y="156"/>
                    <a:pt x="113" y="156"/>
                  </a:cubicBezTo>
                  <a:cubicBezTo>
                    <a:pt x="122" y="156"/>
                    <a:pt x="131" y="155"/>
                    <a:pt x="140" y="152"/>
                  </a:cubicBezTo>
                  <a:cubicBezTo>
                    <a:pt x="175" y="140"/>
                    <a:pt x="198" y="105"/>
                    <a:pt x="186" y="71"/>
                  </a:cubicBezTo>
                  <a:cubicBezTo>
                    <a:pt x="160" y="28"/>
                    <a:pt x="11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 rot="708086">
              <a:off x="9157701" y="1510728"/>
              <a:ext cx="31302" cy="23397"/>
            </a:xfrm>
            <a:custGeom>
              <a:avLst/>
              <a:gdLst/>
              <a:ahLst/>
              <a:cxnLst/>
              <a:rect l="l" t="t" r="r" b="b"/>
              <a:pathLst>
                <a:path w="198" h="148" extrusionOk="0">
                  <a:moveTo>
                    <a:pt x="125" y="1"/>
                  </a:moveTo>
                  <a:cubicBezTo>
                    <a:pt x="74" y="1"/>
                    <a:pt x="25" y="30"/>
                    <a:pt x="6" y="81"/>
                  </a:cubicBezTo>
                  <a:cubicBezTo>
                    <a:pt x="0" y="99"/>
                    <a:pt x="6" y="122"/>
                    <a:pt x="23" y="133"/>
                  </a:cubicBezTo>
                  <a:cubicBezTo>
                    <a:pt x="37" y="143"/>
                    <a:pt x="51" y="147"/>
                    <a:pt x="63" y="147"/>
                  </a:cubicBezTo>
                  <a:cubicBezTo>
                    <a:pt x="88" y="147"/>
                    <a:pt x="111" y="133"/>
                    <a:pt x="133" y="122"/>
                  </a:cubicBezTo>
                  <a:cubicBezTo>
                    <a:pt x="168" y="116"/>
                    <a:pt x="191" y="87"/>
                    <a:pt x="197" y="52"/>
                  </a:cubicBezTo>
                  <a:cubicBezTo>
                    <a:pt x="191" y="29"/>
                    <a:pt x="180" y="12"/>
                    <a:pt x="162" y="6"/>
                  </a:cubicBezTo>
                  <a:cubicBezTo>
                    <a:pt x="150" y="3"/>
                    <a:pt x="138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 rot="708086">
              <a:off x="9454159" y="695400"/>
              <a:ext cx="31302" cy="25294"/>
            </a:xfrm>
            <a:custGeom>
              <a:avLst/>
              <a:gdLst/>
              <a:ahLst/>
              <a:cxnLst/>
              <a:rect l="l" t="t" r="r" b="b"/>
              <a:pathLst>
                <a:path w="198" h="160" extrusionOk="0">
                  <a:moveTo>
                    <a:pt x="96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9" y="15"/>
                    <a:pt x="0" y="56"/>
                    <a:pt x="12" y="96"/>
                  </a:cubicBezTo>
                  <a:cubicBezTo>
                    <a:pt x="25" y="137"/>
                    <a:pt x="60" y="160"/>
                    <a:pt x="99" y="160"/>
                  </a:cubicBezTo>
                  <a:cubicBezTo>
                    <a:pt x="111" y="160"/>
                    <a:pt x="122" y="158"/>
                    <a:pt x="134" y="154"/>
                  </a:cubicBezTo>
                  <a:cubicBezTo>
                    <a:pt x="174" y="143"/>
                    <a:pt x="197" y="114"/>
                    <a:pt x="192" y="67"/>
                  </a:cubicBezTo>
                  <a:cubicBezTo>
                    <a:pt x="177" y="24"/>
                    <a:pt x="13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 rot="708086">
              <a:off x="7425961" y="170113"/>
              <a:ext cx="30353" cy="24820"/>
            </a:xfrm>
            <a:custGeom>
              <a:avLst/>
              <a:gdLst/>
              <a:ahLst/>
              <a:cxnLst/>
              <a:rect l="l" t="t" r="r" b="b"/>
              <a:pathLst>
                <a:path w="192" h="157" extrusionOk="0">
                  <a:moveTo>
                    <a:pt x="139" y="1"/>
                  </a:moveTo>
                  <a:cubicBezTo>
                    <a:pt x="126" y="1"/>
                    <a:pt x="112" y="4"/>
                    <a:pt x="99" y="6"/>
                  </a:cubicBezTo>
                  <a:cubicBezTo>
                    <a:pt x="35" y="18"/>
                    <a:pt x="0" y="52"/>
                    <a:pt x="18" y="99"/>
                  </a:cubicBezTo>
                  <a:cubicBezTo>
                    <a:pt x="22" y="135"/>
                    <a:pt x="51" y="157"/>
                    <a:pt x="83" y="157"/>
                  </a:cubicBezTo>
                  <a:cubicBezTo>
                    <a:pt x="92" y="157"/>
                    <a:pt x="101" y="155"/>
                    <a:pt x="110" y="151"/>
                  </a:cubicBezTo>
                  <a:cubicBezTo>
                    <a:pt x="157" y="139"/>
                    <a:pt x="192" y="87"/>
                    <a:pt x="180" y="41"/>
                  </a:cubicBezTo>
                  <a:cubicBezTo>
                    <a:pt x="176" y="9"/>
                    <a:pt x="160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 rot="708086">
              <a:off x="7027027" y="67949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74" y="0"/>
                  </a:moveTo>
                  <a:cubicBezTo>
                    <a:pt x="58" y="0"/>
                    <a:pt x="43" y="8"/>
                    <a:pt x="35" y="23"/>
                  </a:cubicBezTo>
                  <a:cubicBezTo>
                    <a:pt x="6" y="41"/>
                    <a:pt x="0" y="81"/>
                    <a:pt x="17" y="116"/>
                  </a:cubicBezTo>
                  <a:cubicBezTo>
                    <a:pt x="31" y="147"/>
                    <a:pt x="65" y="168"/>
                    <a:pt x="98" y="168"/>
                  </a:cubicBezTo>
                  <a:cubicBezTo>
                    <a:pt x="108" y="168"/>
                    <a:pt x="118" y="167"/>
                    <a:pt x="128" y="163"/>
                  </a:cubicBezTo>
                  <a:cubicBezTo>
                    <a:pt x="151" y="157"/>
                    <a:pt x="180" y="151"/>
                    <a:pt x="185" y="122"/>
                  </a:cubicBezTo>
                  <a:cubicBezTo>
                    <a:pt x="185" y="116"/>
                    <a:pt x="185" y="110"/>
                    <a:pt x="185" y="110"/>
                  </a:cubicBezTo>
                  <a:cubicBezTo>
                    <a:pt x="162" y="70"/>
                    <a:pt x="133" y="35"/>
                    <a:pt x="99" y="6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 rot="708086">
              <a:off x="8240586" y="1153565"/>
              <a:ext cx="30985" cy="25927"/>
            </a:xfrm>
            <a:custGeom>
              <a:avLst/>
              <a:gdLst/>
              <a:ahLst/>
              <a:cxnLst/>
              <a:rect l="l" t="t" r="r" b="b"/>
              <a:pathLst>
                <a:path w="196" h="164" extrusionOk="0">
                  <a:moveTo>
                    <a:pt x="104" y="0"/>
                  </a:moveTo>
                  <a:cubicBezTo>
                    <a:pt x="53" y="0"/>
                    <a:pt x="0" y="44"/>
                    <a:pt x="21" y="110"/>
                  </a:cubicBezTo>
                  <a:cubicBezTo>
                    <a:pt x="31" y="152"/>
                    <a:pt x="59" y="164"/>
                    <a:pt x="94" y="164"/>
                  </a:cubicBezTo>
                  <a:cubicBezTo>
                    <a:pt x="102" y="164"/>
                    <a:pt x="111" y="163"/>
                    <a:pt x="120" y="162"/>
                  </a:cubicBezTo>
                  <a:cubicBezTo>
                    <a:pt x="166" y="150"/>
                    <a:pt x="195" y="110"/>
                    <a:pt x="184" y="63"/>
                  </a:cubicBezTo>
                  <a:cubicBezTo>
                    <a:pt x="172" y="19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 rot="708086">
              <a:off x="6470255" y="756001"/>
              <a:ext cx="31302" cy="25452"/>
            </a:xfrm>
            <a:custGeom>
              <a:avLst/>
              <a:gdLst/>
              <a:ahLst/>
              <a:cxnLst/>
              <a:rect l="l" t="t" r="r" b="b"/>
              <a:pathLst>
                <a:path w="198" h="161" extrusionOk="0">
                  <a:moveTo>
                    <a:pt x="138" y="1"/>
                  </a:moveTo>
                  <a:cubicBezTo>
                    <a:pt x="126" y="1"/>
                    <a:pt x="112" y="4"/>
                    <a:pt x="99" y="9"/>
                  </a:cubicBezTo>
                  <a:cubicBezTo>
                    <a:pt x="46" y="26"/>
                    <a:pt x="0" y="49"/>
                    <a:pt x="23" y="113"/>
                  </a:cubicBezTo>
                  <a:cubicBezTo>
                    <a:pt x="32" y="143"/>
                    <a:pt x="59" y="160"/>
                    <a:pt x="90" y="160"/>
                  </a:cubicBezTo>
                  <a:cubicBezTo>
                    <a:pt x="100" y="160"/>
                    <a:pt x="111" y="158"/>
                    <a:pt x="122" y="154"/>
                  </a:cubicBezTo>
                  <a:cubicBezTo>
                    <a:pt x="168" y="142"/>
                    <a:pt x="197" y="90"/>
                    <a:pt x="186" y="38"/>
                  </a:cubicBezTo>
                  <a:cubicBezTo>
                    <a:pt x="175" y="10"/>
                    <a:pt x="158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 rot="708086">
              <a:off x="9025893" y="1422322"/>
              <a:ext cx="24820" cy="28140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64" y="1"/>
                  </a:moveTo>
                  <a:cubicBezTo>
                    <a:pt x="58" y="1"/>
                    <a:pt x="53" y="1"/>
                    <a:pt x="47" y="2"/>
                  </a:cubicBezTo>
                  <a:cubicBezTo>
                    <a:pt x="6" y="14"/>
                    <a:pt x="0" y="54"/>
                    <a:pt x="12" y="89"/>
                  </a:cubicBezTo>
                  <a:cubicBezTo>
                    <a:pt x="28" y="131"/>
                    <a:pt x="43" y="178"/>
                    <a:pt x="93" y="178"/>
                  </a:cubicBezTo>
                  <a:cubicBezTo>
                    <a:pt x="99" y="178"/>
                    <a:pt x="104" y="177"/>
                    <a:pt x="110" y="176"/>
                  </a:cubicBezTo>
                  <a:cubicBezTo>
                    <a:pt x="157" y="170"/>
                    <a:pt x="151" y="124"/>
                    <a:pt x="145" y="89"/>
                  </a:cubicBezTo>
                  <a:cubicBezTo>
                    <a:pt x="129" y="47"/>
                    <a:pt x="114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 rot="708086">
              <a:off x="7155720" y="785897"/>
              <a:ext cx="17548" cy="35254"/>
            </a:xfrm>
            <a:custGeom>
              <a:avLst/>
              <a:gdLst/>
              <a:ahLst/>
              <a:cxnLst/>
              <a:rect l="l" t="t" r="r" b="b"/>
              <a:pathLst>
                <a:path w="111" h="223" extrusionOk="0">
                  <a:moveTo>
                    <a:pt x="64" y="1"/>
                  </a:moveTo>
                  <a:cubicBezTo>
                    <a:pt x="62" y="1"/>
                    <a:pt x="60" y="1"/>
                    <a:pt x="58" y="1"/>
                  </a:cubicBezTo>
                  <a:cubicBezTo>
                    <a:pt x="29" y="1"/>
                    <a:pt x="12" y="30"/>
                    <a:pt x="6" y="54"/>
                  </a:cubicBezTo>
                  <a:cubicBezTo>
                    <a:pt x="0" y="77"/>
                    <a:pt x="0" y="106"/>
                    <a:pt x="0" y="135"/>
                  </a:cubicBezTo>
                  <a:cubicBezTo>
                    <a:pt x="6" y="175"/>
                    <a:pt x="6" y="216"/>
                    <a:pt x="52" y="222"/>
                  </a:cubicBezTo>
                  <a:cubicBezTo>
                    <a:pt x="55" y="222"/>
                    <a:pt x="58" y="222"/>
                    <a:pt x="61" y="222"/>
                  </a:cubicBezTo>
                  <a:cubicBezTo>
                    <a:pt x="100" y="222"/>
                    <a:pt x="110" y="185"/>
                    <a:pt x="110" y="152"/>
                  </a:cubicBezTo>
                  <a:cubicBezTo>
                    <a:pt x="110" y="117"/>
                    <a:pt x="110" y="88"/>
                    <a:pt x="110" y="59"/>
                  </a:cubicBezTo>
                  <a:cubicBezTo>
                    <a:pt x="105" y="28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 rot="708086">
              <a:off x="8815645" y="793789"/>
              <a:ext cx="26717" cy="28298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89" y="0"/>
                  </a:moveTo>
                  <a:cubicBezTo>
                    <a:pt x="83" y="0"/>
                    <a:pt x="77" y="1"/>
                    <a:pt x="70" y="2"/>
                  </a:cubicBezTo>
                  <a:cubicBezTo>
                    <a:pt x="24" y="20"/>
                    <a:pt x="1" y="66"/>
                    <a:pt x="18" y="112"/>
                  </a:cubicBezTo>
                  <a:cubicBezTo>
                    <a:pt x="18" y="148"/>
                    <a:pt x="49" y="178"/>
                    <a:pt x="83" y="178"/>
                  </a:cubicBezTo>
                  <a:cubicBezTo>
                    <a:pt x="88" y="178"/>
                    <a:pt x="94" y="178"/>
                    <a:pt x="99" y="176"/>
                  </a:cubicBezTo>
                  <a:cubicBezTo>
                    <a:pt x="151" y="170"/>
                    <a:pt x="169" y="130"/>
                    <a:pt x="163" y="78"/>
                  </a:cubicBezTo>
                  <a:cubicBezTo>
                    <a:pt x="153" y="37"/>
                    <a:pt x="133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 rot="708086">
              <a:off x="7351067" y="1977943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87" y="1"/>
                  </a:moveTo>
                  <a:cubicBezTo>
                    <a:pt x="80" y="1"/>
                    <a:pt x="73" y="2"/>
                    <a:pt x="64" y="4"/>
                  </a:cubicBezTo>
                  <a:cubicBezTo>
                    <a:pt x="23" y="10"/>
                    <a:pt x="0" y="56"/>
                    <a:pt x="12" y="97"/>
                  </a:cubicBezTo>
                  <a:cubicBezTo>
                    <a:pt x="12" y="137"/>
                    <a:pt x="47" y="169"/>
                    <a:pt x="86" y="169"/>
                  </a:cubicBezTo>
                  <a:cubicBezTo>
                    <a:pt x="92" y="169"/>
                    <a:pt x="98" y="168"/>
                    <a:pt x="104" y="166"/>
                  </a:cubicBezTo>
                  <a:cubicBezTo>
                    <a:pt x="151" y="161"/>
                    <a:pt x="168" y="126"/>
                    <a:pt x="151" y="68"/>
                  </a:cubicBezTo>
                  <a:cubicBezTo>
                    <a:pt x="141" y="43"/>
                    <a:pt x="131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 rot="708086">
              <a:off x="7802090" y="1799281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96" y="1"/>
                  </a:moveTo>
                  <a:cubicBezTo>
                    <a:pt x="90" y="1"/>
                    <a:pt x="82" y="2"/>
                    <a:pt x="75" y="4"/>
                  </a:cubicBezTo>
                  <a:cubicBezTo>
                    <a:pt x="29" y="15"/>
                    <a:pt x="0" y="62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8"/>
                    <a:pt x="99" y="166"/>
                  </a:cubicBezTo>
                  <a:cubicBezTo>
                    <a:pt x="151" y="154"/>
                    <a:pt x="180" y="102"/>
                    <a:pt x="168" y="56"/>
                  </a:cubicBezTo>
                  <a:cubicBezTo>
                    <a:pt x="159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 rot="708086">
              <a:off x="7628193" y="1904807"/>
              <a:ext cx="30353" cy="28772"/>
            </a:xfrm>
            <a:custGeom>
              <a:avLst/>
              <a:gdLst/>
              <a:ahLst/>
              <a:cxnLst/>
              <a:rect l="l" t="t" r="r" b="b"/>
              <a:pathLst>
                <a:path w="192" h="182" extrusionOk="0">
                  <a:moveTo>
                    <a:pt x="104" y="1"/>
                  </a:moveTo>
                  <a:cubicBezTo>
                    <a:pt x="100" y="1"/>
                    <a:pt x="97" y="1"/>
                    <a:pt x="93" y="1"/>
                  </a:cubicBezTo>
                  <a:cubicBezTo>
                    <a:pt x="35" y="7"/>
                    <a:pt x="1" y="59"/>
                    <a:pt x="18" y="111"/>
                  </a:cubicBezTo>
                  <a:cubicBezTo>
                    <a:pt x="29" y="149"/>
                    <a:pt x="49" y="182"/>
                    <a:pt x="89" y="182"/>
                  </a:cubicBezTo>
                  <a:cubicBezTo>
                    <a:pt x="92" y="182"/>
                    <a:pt x="96" y="181"/>
                    <a:pt x="99" y="181"/>
                  </a:cubicBezTo>
                  <a:cubicBezTo>
                    <a:pt x="157" y="169"/>
                    <a:pt x="192" y="117"/>
                    <a:pt x="174" y="65"/>
                  </a:cubicBezTo>
                  <a:cubicBezTo>
                    <a:pt x="169" y="28"/>
                    <a:pt x="14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 rot="708086">
              <a:off x="8007592" y="1132092"/>
              <a:ext cx="26717" cy="29247"/>
            </a:xfrm>
            <a:custGeom>
              <a:avLst/>
              <a:gdLst/>
              <a:ahLst/>
              <a:cxnLst/>
              <a:rect l="l" t="t" r="r" b="b"/>
              <a:pathLst>
                <a:path w="169" h="185" extrusionOk="0">
                  <a:moveTo>
                    <a:pt x="76" y="1"/>
                  </a:moveTo>
                  <a:cubicBezTo>
                    <a:pt x="70" y="1"/>
                    <a:pt x="65" y="1"/>
                    <a:pt x="58" y="2"/>
                  </a:cubicBezTo>
                  <a:cubicBezTo>
                    <a:pt x="6" y="8"/>
                    <a:pt x="0" y="60"/>
                    <a:pt x="12" y="107"/>
                  </a:cubicBezTo>
                  <a:cubicBezTo>
                    <a:pt x="12" y="152"/>
                    <a:pt x="47" y="184"/>
                    <a:pt x="87" y="184"/>
                  </a:cubicBezTo>
                  <a:cubicBezTo>
                    <a:pt x="93" y="184"/>
                    <a:pt x="99" y="184"/>
                    <a:pt x="105" y="182"/>
                  </a:cubicBezTo>
                  <a:cubicBezTo>
                    <a:pt x="151" y="170"/>
                    <a:pt x="168" y="124"/>
                    <a:pt x="151" y="84"/>
                  </a:cubicBezTo>
                  <a:cubicBezTo>
                    <a:pt x="141" y="42"/>
                    <a:pt x="12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 rot="708086">
              <a:off x="9715906" y="1794484"/>
              <a:ext cx="29563" cy="22607"/>
            </a:xfrm>
            <a:custGeom>
              <a:avLst/>
              <a:gdLst/>
              <a:ahLst/>
              <a:cxnLst/>
              <a:rect l="l" t="t" r="r" b="b"/>
              <a:pathLst>
                <a:path w="187" h="143" extrusionOk="0">
                  <a:moveTo>
                    <a:pt x="73" y="0"/>
                  </a:moveTo>
                  <a:cubicBezTo>
                    <a:pt x="69" y="0"/>
                    <a:pt x="64" y="1"/>
                    <a:pt x="59" y="1"/>
                  </a:cubicBezTo>
                  <a:cubicBezTo>
                    <a:pt x="24" y="1"/>
                    <a:pt x="1" y="36"/>
                    <a:pt x="12" y="71"/>
                  </a:cubicBezTo>
                  <a:cubicBezTo>
                    <a:pt x="17" y="115"/>
                    <a:pt x="56" y="143"/>
                    <a:pt x="100" y="143"/>
                  </a:cubicBezTo>
                  <a:cubicBezTo>
                    <a:pt x="107" y="143"/>
                    <a:pt x="115" y="142"/>
                    <a:pt x="123" y="140"/>
                  </a:cubicBezTo>
                  <a:cubicBezTo>
                    <a:pt x="163" y="134"/>
                    <a:pt x="186" y="117"/>
                    <a:pt x="186" y="76"/>
                  </a:cubicBezTo>
                  <a:cubicBezTo>
                    <a:pt x="170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 rot="708086">
              <a:off x="8089663" y="212914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9" y="0"/>
                  </a:moveTo>
                  <a:cubicBezTo>
                    <a:pt x="95" y="0"/>
                    <a:pt x="91" y="1"/>
                    <a:pt x="87" y="1"/>
                  </a:cubicBezTo>
                  <a:cubicBezTo>
                    <a:pt x="35" y="1"/>
                    <a:pt x="0" y="47"/>
                    <a:pt x="12" y="94"/>
                  </a:cubicBezTo>
                  <a:cubicBezTo>
                    <a:pt x="12" y="136"/>
                    <a:pt x="46" y="164"/>
                    <a:pt x="87" y="164"/>
                  </a:cubicBezTo>
                  <a:cubicBezTo>
                    <a:pt x="91" y="164"/>
                    <a:pt x="95" y="164"/>
                    <a:pt x="99" y="163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58" y="28"/>
                    <a:pt x="138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 rot="708086">
              <a:off x="8745837" y="1200888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23" y="0"/>
                  </a:moveTo>
                  <a:cubicBezTo>
                    <a:pt x="112" y="0"/>
                    <a:pt x="102" y="4"/>
                    <a:pt x="93" y="11"/>
                  </a:cubicBezTo>
                  <a:cubicBezTo>
                    <a:pt x="41" y="28"/>
                    <a:pt x="0" y="57"/>
                    <a:pt x="6" y="121"/>
                  </a:cubicBezTo>
                  <a:cubicBezTo>
                    <a:pt x="11" y="152"/>
                    <a:pt x="32" y="166"/>
                    <a:pt x="57" y="166"/>
                  </a:cubicBezTo>
                  <a:cubicBezTo>
                    <a:pt x="65" y="166"/>
                    <a:pt x="73" y="164"/>
                    <a:pt x="81" y="162"/>
                  </a:cubicBezTo>
                  <a:cubicBezTo>
                    <a:pt x="139" y="156"/>
                    <a:pt x="180" y="98"/>
                    <a:pt x="174" y="40"/>
                  </a:cubicBezTo>
                  <a:cubicBezTo>
                    <a:pt x="166" y="16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 rot="708086">
              <a:off x="8839853" y="2032118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13"/>
                    <a:pt x="0" y="53"/>
                    <a:pt x="12" y="94"/>
                  </a:cubicBezTo>
                  <a:cubicBezTo>
                    <a:pt x="17" y="131"/>
                    <a:pt x="52" y="158"/>
                    <a:pt x="93" y="158"/>
                  </a:cubicBezTo>
                  <a:cubicBezTo>
                    <a:pt x="97" y="158"/>
                    <a:pt x="101" y="158"/>
                    <a:pt x="105" y="158"/>
                  </a:cubicBezTo>
                  <a:cubicBezTo>
                    <a:pt x="151" y="146"/>
                    <a:pt x="163" y="111"/>
                    <a:pt x="151" y="65"/>
                  </a:cubicBezTo>
                  <a:cubicBezTo>
                    <a:pt x="140" y="28"/>
                    <a:pt x="115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 rot="708086">
              <a:off x="7889492" y="1578131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96" y="1"/>
                  </a:moveTo>
                  <a:cubicBezTo>
                    <a:pt x="89" y="1"/>
                    <a:pt x="82" y="1"/>
                    <a:pt x="75" y="4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7"/>
                    <a:pt x="99" y="166"/>
                  </a:cubicBezTo>
                  <a:cubicBezTo>
                    <a:pt x="151" y="160"/>
                    <a:pt x="185" y="108"/>
                    <a:pt x="168" y="56"/>
                  </a:cubicBezTo>
                  <a:cubicBezTo>
                    <a:pt x="158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 rot="708086">
              <a:off x="6542205" y="68157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6" y="1"/>
                  </a:moveTo>
                  <a:cubicBezTo>
                    <a:pt x="90" y="1"/>
                    <a:pt x="83" y="2"/>
                    <a:pt x="76" y="3"/>
                  </a:cubicBezTo>
                  <a:cubicBezTo>
                    <a:pt x="24" y="15"/>
                    <a:pt x="1" y="67"/>
                    <a:pt x="18" y="113"/>
                  </a:cubicBezTo>
                  <a:cubicBezTo>
                    <a:pt x="23" y="145"/>
                    <a:pt x="52" y="166"/>
                    <a:pt x="83" y="166"/>
                  </a:cubicBezTo>
                  <a:cubicBezTo>
                    <a:pt x="86" y="166"/>
                    <a:pt x="90" y="166"/>
                    <a:pt x="93" y="165"/>
                  </a:cubicBezTo>
                  <a:cubicBezTo>
                    <a:pt x="151" y="154"/>
                    <a:pt x="163" y="113"/>
                    <a:pt x="157" y="61"/>
                  </a:cubicBezTo>
                  <a:cubicBezTo>
                    <a:pt x="147" y="27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 rot="708086">
              <a:off x="8951515" y="860761"/>
              <a:ext cx="26717" cy="268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89" y="0"/>
                  </a:moveTo>
                  <a:cubicBezTo>
                    <a:pt x="85" y="0"/>
                    <a:pt x="81" y="0"/>
                    <a:pt x="76" y="1"/>
                  </a:cubicBezTo>
                  <a:cubicBezTo>
                    <a:pt x="30" y="13"/>
                    <a:pt x="1" y="59"/>
                    <a:pt x="12" y="105"/>
                  </a:cubicBezTo>
                  <a:cubicBezTo>
                    <a:pt x="17" y="147"/>
                    <a:pt x="55" y="170"/>
                    <a:pt x="92" y="170"/>
                  </a:cubicBezTo>
                  <a:cubicBezTo>
                    <a:pt x="97" y="170"/>
                    <a:pt x="101" y="170"/>
                    <a:pt x="105" y="169"/>
                  </a:cubicBezTo>
                  <a:cubicBezTo>
                    <a:pt x="157" y="157"/>
                    <a:pt x="169" y="111"/>
                    <a:pt x="169" y="65"/>
                  </a:cubicBezTo>
                  <a:cubicBezTo>
                    <a:pt x="153" y="23"/>
                    <a:pt x="12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 rot="708086">
              <a:off x="7153415" y="963037"/>
              <a:ext cx="27508" cy="25611"/>
            </a:xfrm>
            <a:custGeom>
              <a:avLst/>
              <a:gdLst/>
              <a:ahLst/>
              <a:cxnLst/>
              <a:rect l="l" t="t" r="r" b="b"/>
              <a:pathLst>
                <a:path w="174" h="162" extrusionOk="0">
                  <a:moveTo>
                    <a:pt x="85" y="1"/>
                  </a:moveTo>
                  <a:cubicBezTo>
                    <a:pt x="43" y="1"/>
                    <a:pt x="0" y="32"/>
                    <a:pt x="7" y="89"/>
                  </a:cubicBezTo>
                  <a:cubicBezTo>
                    <a:pt x="7" y="139"/>
                    <a:pt x="43" y="161"/>
                    <a:pt x="80" y="161"/>
                  </a:cubicBezTo>
                  <a:cubicBezTo>
                    <a:pt x="126" y="161"/>
                    <a:pt x="173" y="127"/>
                    <a:pt x="157" y="66"/>
                  </a:cubicBezTo>
                  <a:cubicBezTo>
                    <a:pt x="152" y="22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 rot="708086">
              <a:off x="7172721" y="922679"/>
              <a:ext cx="25769" cy="29563"/>
            </a:xfrm>
            <a:custGeom>
              <a:avLst/>
              <a:gdLst/>
              <a:ahLst/>
              <a:cxnLst/>
              <a:rect l="l" t="t" r="r" b="b"/>
              <a:pathLst>
                <a:path w="163" h="187" extrusionOk="0">
                  <a:moveTo>
                    <a:pt x="95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4" y="16"/>
                    <a:pt x="0" y="91"/>
                    <a:pt x="24" y="149"/>
                  </a:cubicBezTo>
                  <a:cubicBezTo>
                    <a:pt x="35" y="174"/>
                    <a:pt x="48" y="187"/>
                    <a:pt x="68" y="187"/>
                  </a:cubicBezTo>
                  <a:cubicBezTo>
                    <a:pt x="90" y="187"/>
                    <a:pt x="120" y="171"/>
                    <a:pt x="163" y="137"/>
                  </a:cubicBezTo>
                  <a:cubicBezTo>
                    <a:pt x="163" y="120"/>
                    <a:pt x="163" y="108"/>
                    <a:pt x="163" y="91"/>
                  </a:cubicBezTo>
                  <a:cubicBezTo>
                    <a:pt x="153" y="46"/>
                    <a:pt x="14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 rot="708086">
              <a:off x="6943896" y="372634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58" y="0"/>
                  </a:moveTo>
                  <a:cubicBezTo>
                    <a:pt x="24" y="12"/>
                    <a:pt x="0" y="47"/>
                    <a:pt x="12" y="87"/>
                  </a:cubicBezTo>
                  <a:cubicBezTo>
                    <a:pt x="17" y="129"/>
                    <a:pt x="51" y="156"/>
                    <a:pt x="92" y="156"/>
                  </a:cubicBezTo>
                  <a:cubicBezTo>
                    <a:pt x="102" y="156"/>
                    <a:pt x="112" y="154"/>
                    <a:pt x="122" y="151"/>
                  </a:cubicBezTo>
                  <a:cubicBezTo>
                    <a:pt x="163" y="133"/>
                    <a:pt x="197" y="110"/>
                    <a:pt x="180" y="58"/>
                  </a:cubicBezTo>
                  <a:cubicBezTo>
                    <a:pt x="157" y="6"/>
                    <a:pt x="105" y="6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 rot="708086">
              <a:off x="9385264" y="1978558"/>
              <a:ext cx="28456" cy="25769"/>
            </a:xfrm>
            <a:custGeom>
              <a:avLst/>
              <a:gdLst/>
              <a:ahLst/>
              <a:cxnLst/>
              <a:rect l="l" t="t" r="r" b="b"/>
              <a:pathLst>
                <a:path w="180" h="163" extrusionOk="0">
                  <a:moveTo>
                    <a:pt x="90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9"/>
                    <a:pt x="0" y="55"/>
                    <a:pt x="18" y="96"/>
                  </a:cubicBezTo>
                  <a:cubicBezTo>
                    <a:pt x="23" y="135"/>
                    <a:pt x="57" y="162"/>
                    <a:pt x="96" y="162"/>
                  </a:cubicBezTo>
                  <a:cubicBezTo>
                    <a:pt x="102" y="162"/>
                    <a:pt x="109" y="161"/>
                    <a:pt x="116" y="160"/>
                  </a:cubicBezTo>
                  <a:cubicBezTo>
                    <a:pt x="157" y="154"/>
                    <a:pt x="180" y="107"/>
                    <a:pt x="168" y="67"/>
                  </a:cubicBezTo>
                  <a:cubicBezTo>
                    <a:pt x="163" y="27"/>
                    <a:pt x="129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 rot="708086">
              <a:off x="7195723" y="1293696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96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23" y="15"/>
                    <a:pt x="0" y="61"/>
                    <a:pt x="18" y="108"/>
                  </a:cubicBezTo>
                  <a:cubicBezTo>
                    <a:pt x="22" y="140"/>
                    <a:pt x="49" y="165"/>
                    <a:pt x="80" y="165"/>
                  </a:cubicBezTo>
                  <a:cubicBezTo>
                    <a:pt x="88" y="165"/>
                    <a:pt x="96" y="163"/>
                    <a:pt x="105" y="160"/>
                  </a:cubicBezTo>
                  <a:cubicBezTo>
                    <a:pt x="157" y="154"/>
                    <a:pt x="180" y="102"/>
                    <a:pt x="163" y="61"/>
                  </a:cubicBezTo>
                  <a:cubicBezTo>
                    <a:pt x="158" y="23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 rot="708086">
              <a:off x="9473872" y="1805117"/>
              <a:ext cx="23081" cy="24820"/>
            </a:xfrm>
            <a:custGeom>
              <a:avLst/>
              <a:gdLst/>
              <a:ahLst/>
              <a:cxnLst/>
              <a:rect l="l" t="t" r="r" b="b"/>
              <a:pathLst>
                <a:path w="146" h="157" extrusionOk="0">
                  <a:moveTo>
                    <a:pt x="76" y="0"/>
                  </a:moveTo>
                  <a:cubicBezTo>
                    <a:pt x="18" y="0"/>
                    <a:pt x="1" y="41"/>
                    <a:pt x="1" y="93"/>
                  </a:cubicBezTo>
                  <a:cubicBezTo>
                    <a:pt x="1" y="111"/>
                    <a:pt x="12" y="134"/>
                    <a:pt x="12" y="151"/>
                  </a:cubicBezTo>
                  <a:cubicBezTo>
                    <a:pt x="30" y="151"/>
                    <a:pt x="47" y="157"/>
                    <a:pt x="70" y="157"/>
                  </a:cubicBezTo>
                  <a:cubicBezTo>
                    <a:pt x="128" y="157"/>
                    <a:pt x="146" y="122"/>
                    <a:pt x="140" y="70"/>
                  </a:cubicBezTo>
                  <a:cubicBezTo>
                    <a:pt x="140" y="35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 rot="708086">
              <a:off x="7628924" y="1785506"/>
              <a:ext cx="29563" cy="26875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77" y="1"/>
                  </a:moveTo>
                  <a:cubicBezTo>
                    <a:pt x="70" y="1"/>
                    <a:pt x="62" y="2"/>
                    <a:pt x="53" y="5"/>
                  </a:cubicBezTo>
                  <a:cubicBezTo>
                    <a:pt x="13" y="22"/>
                    <a:pt x="1" y="57"/>
                    <a:pt x="13" y="92"/>
                  </a:cubicBezTo>
                  <a:cubicBezTo>
                    <a:pt x="23" y="137"/>
                    <a:pt x="59" y="169"/>
                    <a:pt x="103" y="169"/>
                  </a:cubicBezTo>
                  <a:cubicBezTo>
                    <a:pt x="109" y="169"/>
                    <a:pt x="116" y="168"/>
                    <a:pt x="123" y="167"/>
                  </a:cubicBezTo>
                  <a:cubicBezTo>
                    <a:pt x="163" y="155"/>
                    <a:pt x="186" y="121"/>
                    <a:pt x="163" y="80"/>
                  </a:cubicBezTo>
                  <a:cubicBezTo>
                    <a:pt x="143" y="40"/>
                    <a:pt x="119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 rot="708086">
              <a:off x="8881003" y="539852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9" y="1"/>
                  </a:moveTo>
                  <a:cubicBezTo>
                    <a:pt x="92" y="1"/>
                    <a:pt x="84" y="2"/>
                    <a:pt x="76" y="4"/>
                  </a:cubicBezTo>
                  <a:cubicBezTo>
                    <a:pt x="30" y="9"/>
                    <a:pt x="1" y="61"/>
                    <a:pt x="18" y="108"/>
                  </a:cubicBezTo>
                  <a:cubicBezTo>
                    <a:pt x="23" y="142"/>
                    <a:pt x="53" y="168"/>
                    <a:pt x="87" y="168"/>
                  </a:cubicBezTo>
                  <a:cubicBezTo>
                    <a:pt x="93" y="168"/>
                    <a:pt x="99" y="167"/>
                    <a:pt x="105" y="166"/>
                  </a:cubicBezTo>
                  <a:cubicBezTo>
                    <a:pt x="152" y="154"/>
                    <a:pt x="181" y="108"/>
                    <a:pt x="163" y="61"/>
                  </a:cubicBezTo>
                  <a:cubicBezTo>
                    <a:pt x="154" y="23"/>
                    <a:pt x="13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 rot="708086">
              <a:off x="7846841" y="155447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76" y="1"/>
                  </a:moveTo>
                  <a:cubicBezTo>
                    <a:pt x="35" y="7"/>
                    <a:pt x="1" y="47"/>
                    <a:pt x="6" y="94"/>
                  </a:cubicBezTo>
                  <a:cubicBezTo>
                    <a:pt x="11" y="128"/>
                    <a:pt x="41" y="154"/>
                    <a:pt x="75" y="154"/>
                  </a:cubicBezTo>
                  <a:cubicBezTo>
                    <a:pt x="81" y="154"/>
                    <a:pt x="87" y="153"/>
                    <a:pt x="93" y="151"/>
                  </a:cubicBezTo>
                  <a:cubicBezTo>
                    <a:pt x="140" y="151"/>
                    <a:pt x="174" y="105"/>
                    <a:pt x="163" y="59"/>
                  </a:cubicBezTo>
                  <a:cubicBezTo>
                    <a:pt x="163" y="12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 rot="708086">
              <a:off x="8131591" y="2386519"/>
              <a:ext cx="33041" cy="24188"/>
            </a:xfrm>
            <a:custGeom>
              <a:avLst/>
              <a:gdLst/>
              <a:ahLst/>
              <a:cxnLst/>
              <a:rect l="l" t="t" r="r" b="b"/>
              <a:pathLst>
                <a:path w="209" h="153" extrusionOk="0">
                  <a:moveTo>
                    <a:pt x="134" y="0"/>
                  </a:moveTo>
                  <a:cubicBezTo>
                    <a:pt x="58" y="12"/>
                    <a:pt x="0" y="64"/>
                    <a:pt x="12" y="116"/>
                  </a:cubicBezTo>
                  <a:cubicBezTo>
                    <a:pt x="12" y="136"/>
                    <a:pt x="29" y="152"/>
                    <a:pt x="53" y="152"/>
                  </a:cubicBezTo>
                  <a:cubicBezTo>
                    <a:pt x="57" y="152"/>
                    <a:pt x="60" y="152"/>
                    <a:pt x="64" y="151"/>
                  </a:cubicBezTo>
                  <a:cubicBezTo>
                    <a:pt x="128" y="145"/>
                    <a:pt x="209" y="70"/>
                    <a:pt x="197" y="35"/>
                  </a:cubicBezTo>
                  <a:cubicBezTo>
                    <a:pt x="192" y="0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 rot="708086">
              <a:off x="7010293" y="1102265"/>
              <a:ext cx="27508" cy="27350"/>
            </a:xfrm>
            <a:custGeom>
              <a:avLst/>
              <a:gdLst/>
              <a:ahLst/>
              <a:cxnLst/>
              <a:rect l="l" t="t" r="r" b="b"/>
              <a:pathLst>
                <a:path w="174" h="173" extrusionOk="0">
                  <a:moveTo>
                    <a:pt x="88" y="1"/>
                  </a:moveTo>
                  <a:cubicBezTo>
                    <a:pt x="82" y="1"/>
                    <a:pt x="76" y="2"/>
                    <a:pt x="70" y="3"/>
                  </a:cubicBezTo>
                  <a:cubicBezTo>
                    <a:pt x="23" y="15"/>
                    <a:pt x="0" y="67"/>
                    <a:pt x="18" y="113"/>
                  </a:cubicBezTo>
                  <a:cubicBezTo>
                    <a:pt x="23" y="150"/>
                    <a:pt x="56" y="172"/>
                    <a:pt x="92" y="172"/>
                  </a:cubicBezTo>
                  <a:cubicBezTo>
                    <a:pt x="96" y="172"/>
                    <a:pt x="100" y="172"/>
                    <a:pt x="104" y="171"/>
                  </a:cubicBezTo>
                  <a:cubicBezTo>
                    <a:pt x="151" y="154"/>
                    <a:pt x="174" y="108"/>
                    <a:pt x="162" y="61"/>
                  </a:cubicBezTo>
                  <a:cubicBezTo>
                    <a:pt x="157" y="27"/>
                    <a:pt x="12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 rot="708086">
              <a:off x="8471575" y="-66073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75" y="1"/>
                  </a:moveTo>
                  <a:cubicBezTo>
                    <a:pt x="69" y="1"/>
                    <a:pt x="63" y="2"/>
                    <a:pt x="58" y="4"/>
                  </a:cubicBezTo>
                  <a:cubicBezTo>
                    <a:pt x="18" y="22"/>
                    <a:pt x="0" y="68"/>
                    <a:pt x="18" y="109"/>
                  </a:cubicBezTo>
                  <a:cubicBezTo>
                    <a:pt x="22" y="144"/>
                    <a:pt x="53" y="169"/>
                    <a:pt x="88" y="169"/>
                  </a:cubicBezTo>
                  <a:cubicBezTo>
                    <a:pt x="99" y="169"/>
                    <a:pt x="111" y="166"/>
                    <a:pt x="122" y="161"/>
                  </a:cubicBezTo>
                  <a:cubicBezTo>
                    <a:pt x="157" y="155"/>
                    <a:pt x="180" y="114"/>
                    <a:pt x="168" y="80"/>
                  </a:cubicBezTo>
                  <a:cubicBezTo>
                    <a:pt x="158" y="40"/>
                    <a:pt x="111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 rot="708086">
              <a:off x="7313793" y="1080161"/>
              <a:ext cx="32092" cy="22133"/>
            </a:xfrm>
            <a:custGeom>
              <a:avLst/>
              <a:gdLst/>
              <a:ahLst/>
              <a:cxnLst/>
              <a:rect l="l" t="t" r="r" b="b"/>
              <a:pathLst>
                <a:path w="203" h="140" extrusionOk="0">
                  <a:moveTo>
                    <a:pt x="135" y="0"/>
                  </a:moveTo>
                  <a:cubicBezTo>
                    <a:pt x="121" y="0"/>
                    <a:pt x="107" y="4"/>
                    <a:pt x="93" y="9"/>
                  </a:cubicBezTo>
                  <a:cubicBezTo>
                    <a:pt x="47" y="20"/>
                    <a:pt x="0" y="38"/>
                    <a:pt x="6" y="90"/>
                  </a:cubicBezTo>
                  <a:cubicBezTo>
                    <a:pt x="10" y="130"/>
                    <a:pt x="34" y="140"/>
                    <a:pt x="62" y="140"/>
                  </a:cubicBezTo>
                  <a:cubicBezTo>
                    <a:pt x="74" y="140"/>
                    <a:pt x="86" y="138"/>
                    <a:pt x="99" y="136"/>
                  </a:cubicBezTo>
                  <a:cubicBezTo>
                    <a:pt x="162" y="119"/>
                    <a:pt x="203" y="73"/>
                    <a:pt x="186" y="32"/>
                  </a:cubicBezTo>
                  <a:cubicBezTo>
                    <a:pt x="172" y="8"/>
                    <a:pt x="15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 rot="708086">
              <a:off x="7346142" y="265517"/>
              <a:ext cx="30353" cy="24504"/>
            </a:xfrm>
            <a:custGeom>
              <a:avLst/>
              <a:gdLst/>
              <a:ahLst/>
              <a:cxnLst/>
              <a:rect l="l" t="t" r="r" b="b"/>
              <a:pathLst>
                <a:path w="192" h="155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7"/>
                    <a:pt x="1" y="48"/>
                    <a:pt x="18" y="82"/>
                  </a:cubicBezTo>
                  <a:cubicBezTo>
                    <a:pt x="23" y="127"/>
                    <a:pt x="61" y="155"/>
                    <a:pt x="105" y="155"/>
                  </a:cubicBezTo>
                  <a:cubicBezTo>
                    <a:pt x="113" y="155"/>
                    <a:pt x="120" y="154"/>
                    <a:pt x="128" y="152"/>
                  </a:cubicBezTo>
                  <a:cubicBezTo>
                    <a:pt x="163" y="146"/>
                    <a:pt x="192" y="111"/>
                    <a:pt x="192" y="77"/>
                  </a:cubicBezTo>
                  <a:cubicBezTo>
                    <a:pt x="192" y="44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 rot="708086">
              <a:off x="9194420" y="98433"/>
              <a:ext cx="29088" cy="27508"/>
            </a:xfrm>
            <a:custGeom>
              <a:avLst/>
              <a:gdLst/>
              <a:ahLst/>
              <a:cxnLst/>
              <a:rect l="l" t="t" r="r" b="b"/>
              <a:pathLst>
                <a:path w="184" h="174" extrusionOk="0">
                  <a:moveTo>
                    <a:pt x="114" y="0"/>
                  </a:moveTo>
                  <a:cubicBezTo>
                    <a:pt x="109" y="0"/>
                    <a:pt x="103" y="1"/>
                    <a:pt x="97" y="2"/>
                  </a:cubicBezTo>
                  <a:cubicBezTo>
                    <a:pt x="1" y="34"/>
                    <a:pt x="32" y="174"/>
                    <a:pt x="123" y="174"/>
                  </a:cubicBezTo>
                  <a:cubicBezTo>
                    <a:pt x="131" y="174"/>
                    <a:pt x="140" y="173"/>
                    <a:pt x="149" y="171"/>
                  </a:cubicBezTo>
                  <a:cubicBezTo>
                    <a:pt x="184" y="147"/>
                    <a:pt x="184" y="113"/>
                    <a:pt x="178" y="72"/>
                  </a:cubicBezTo>
                  <a:cubicBezTo>
                    <a:pt x="168" y="36"/>
                    <a:pt x="153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 rot="708086">
              <a:off x="8140391" y="1168198"/>
              <a:ext cx="24820" cy="29088"/>
            </a:xfrm>
            <a:custGeom>
              <a:avLst/>
              <a:gdLst/>
              <a:ahLst/>
              <a:cxnLst/>
              <a:rect l="l" t="t" r="r" b="b"/>
              <a:pathLst>
                <a:path w="157" h="184" extrusionOk="0">
                  <a:moveTo>
                    <a:pt x="76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13"/>
                    <a:pt x="0" y="65"/>
                    <a:pt x="6" y="112"/>
                  </a:cubicBezTo>
                  <a:cubicBezTo>
                    <a:pt x="16" y="147"/>
                    <a:pt x="36" y="183"/>
                    <a:pt x="80" y="183"/>
                  </a:cubicBezTo>
                  <a:cubicBezTo>
                    <a:pt x="86" y="183"/>
                    <a:pt x="92" y="183"/>
                    <a:pt x="99" y="181"/>
                  </a:cubicBezTo>
                  <a:cubicBezTo>
                    <a:pt x="157" y="170"/>
                    <a:pt x="151" y="117"/>
                    <a:pt x="145" y="71"/>
                  </a:cubicBezTo>
                  <a:cubicBezTo>
                    <a:pt x="145" y="29"/>
                    <a:pt x="11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 rot="708086">
              <a:off x="7961217" y="1132619"/>
              <a:ext cx="27666" cy="23872"/>
            </a:xfrm>
            <a:custGeom>
              <a:avLst/>
              <a:gdLst/>
              <a:ahLst/>
              <a:cxnLst/>
              <a:rect l="l" t="t" r="r" b="b"/>
              <a:pathLst>
                <a:path w="175" h="151" extrusionOk="0">
                  <a:moveTo>
                    <a:pt x="74" y="1"/>
                  </a:moveTo>
                  <a:cubicBezTo>
                    <a:pt x="67" y="1"/>
                    <a:pt x="60" y="1"/>
                    <a:pt x="53" y="3"/>
                  </a:cubicBezTo>
                  <a:cubicBezTo>
                    <a:pt x="18" y="9"/>
                    <a:pt x="1" y="44"/>
                    <a:pt x="12" y="73"/>
                  </a:cubicBezTo>
                  <a:cubicBezTo>
                    <a:pt x="17" y="118"/>
                    <a:pt x="57" y="150"/>
                    <a:pt x="102" y="150"/>
                  </a:cubicBezTo>
                  <a:cubicBezTo>
                    <a:pt x="109" y="150"/>
                    <a:pt x="116" y="150"/>
                    <a:pt x="122" y="148"/>
                  </a:cubicBezTo>
                  <a:cubicBezTo>
                    <a:pt x="169" y="142"/>
                    <a:pt x="175" y="107"/>
                    <a:pt x="169" y="73"/>
                  </a:cubicBezTo>
                  <a:cubicBezTo>
                    <a:pt x="154" y="28"/>
                    <a:pt x="11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 rot="708086">
              <a:off x="7675173" y="932857"/>
              <a:ext cx="27508" cy="27824"/>
            </a:xfrm>
            <a:custGeom>
              <a:avLst/>
              <a:gdLst/>
              <a:ahLst/>
              <a:cxnLst/>
              <a:rect l="l" t="t" r="r" b="b"/>
              <a:pathLst>
                <a:path w="174" h="176" extrusionOk="0">
                  <a:moveTo>
                    <a:pt x="92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19"/>
                    <a:pt x="0" y="71"/>
                    <a:pt x="17" y="123"/>
                  </a:cubicBezTo>
                  <a:cubicBezTo>
                    <a:pt x="23" y="154"/>
                    <a:pt x="51" y="176"/>
                    <a:pt x="82" y="176"/>
                  </a:cubicBezTo>
                  <a:cubicBezTo>
                    <a:pt x="86" y="176"/>
                    <a:pt x="89" y="176"/>
                    <a:pt x="93" y="175"/>
                  </a:cubicBezTo>
                  <a:cubicBezTo>
                    <a:pt x="139" y="158"/>
                    <a:pt x="174" y="105"/>
                    <a:pt x="156" y="53"/>
                  </a:cubicBezTo>
                  <a:cubicBezTo>
                    <a:pt x="151" y="22"/>
                    <a:pt x="12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 rot="708086">
              <a:off x="8704031" y="664823"/>
              <a:ext cx="24820" cy="29563"/>
            </a:xfrm>
            <a:custGeom>
              <a:avLst/>
              <a:gdLst/>
              <a:ahLst/>
              <a:cxnLst/>
              <a:rect l="l" t="t" r="r" b="b"/>
              <a:pathLst>
                <a:path w="157" h="187" extrusionOk="0">
                  <a:moveTo>
                    <a:pt x="52" y="1"/>
                  </a:moveTo>
                  <a:cubicBezTo>
                    <a:pt x="0" y="12"/>
                    <a:pt x="6" y="36"/>
                    <a:pt x="12" y="82"/>
                  </a:cubicBezTo>
                  <a:cubicBezTo>
                    <a:pt x="23" y="121"/>
                    <a:pt x="13" y="186"/>
                    <a:pt x="79" y="186"/>
                  </a:cubicBezTo>
                  <a:cubicBezTo>
                    <a:pt x="81" y="186"/>
                    <a:pt x="84" y="186"/>
                    <a:pt x="87" y="186"/>
                  </a:cubicBezTo>
                  <a:cubicBezTo>
                    <a:pt x="128" y="180"/>
                    <a:pt x="157" y="140"/>
                    <a:pt x="145" y="93"/>
                  </a:cubicBezTo>
                  <a:cubicBezTo>
                    <a:pt x="145" y="47"/>
                    <a:pt x="10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 rot="708086">
              <a:off x="9716406" y="1727725"/>
              <a:ext cx="27666" cy="25927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133" y="0"/>
                  </a:moveTo>
                  <a:cubicBezTo>
                    <a:pt x="122" y="0"/>
                    <a:pt x="111" y="3"/>
                    <a:pt x="99" y="9"/>
                  </a:cubicBezTo>
                  <a:cubicBezTo>
                    <a:pt x="41" y="26"/>
                    <a:pt x="1" y="84"/>
                    <a:pt x="18" y="130"/>
                  </a:cubicBezTo>
                  <a:cubicBezTo>
                    <a:pt x="27" y="152"/>
                    <a:pt x="48" y="164"/>
                    <a:pt x="70" y="164"/>
                  </a:cubicBezTo>
                  <a:cubicBezTo>
                    <a:pt x="78" y="164"/>
                    <a:pt x="86" y="162"/>
                    <a:pt x="93" y="159"/>
                  </a:cubicBezTo>
                  <a:cubicBezTo>
                    <a:pt x="146" y="136"/>
                    <a:pt x="175" y="84"/>
                    <a:pt x="175" y="26"/>
                  </a:cubicBezTo>
                  <a:cubicBezTo>
                    <a:pt x="171" y="10"/>
                    <a:pt x="154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 rot="708086">
              <a:off x="7891826" y="1540431"/>
              <a:ext cx="30353" cy="25769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98" y="1"/>
                  </a:moveTo>
                  <a:cubicBezTo>
                    <a:pt x="87" y="1"/>
                    <a:pt x="75" y="3"/>
                    <a:pt x="64" y="9"/>
                  </a:cubicBezTo>
                  <a:cubicBezTo>
                    <a:pt x="23" y="15"/>
                    <a:pt x="0" y="55"/>
                    <a:pt x="12" y="96"/>
                  </a:cubicBezTo>
                  <a:cubicBezTo>
                    <a:pt x="21" y="142"/>
                    <a:pt x="46" y="163"/>
                    <a:pt x="82" y="163"/>
                  </a:cubicBezTo>
                  <a:cubicBezTo>
                    <a:pt x="91" y="163"/>
                    <a:pt x="100" y="162"/>
                    <a:pt x="110" y="159"/>
                  </a:cubicBezTo>
                  <a:cubicBezTo>
                    <a:pt x="157" y="142"/>
                    <a:pt x="191" y="113"/>
                    <a:pt x="174" y="61"/>
                  </a:cubicBezTo>
                  <a:cubicBezTo>
                    <a:pt x="165" y="26"/>
                    <a:pt x="13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 rot="708086">
              <a:off x="7154729" y="1512844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0" y="1"/>
                  </a:moveTo>
                  <a:cubicBezTo>
                    <a:pt x="29" y="6"/>
                    <a:pt x="0" y="47"/>
                    <a:pt x="12" y="87"/>
                  </a:cubicBezTo>
                  <a:cubicBezTo>
                    <a:pt x="17" y="133"/>
                    <a:pt x="57" y="165"/>
                    <a:pt x="101" y="165"/>
                  </a:cubicBezTo>
                  <a:cubicBezTo>
                    <a:pt x="108" y="165"/>
                    <a:pt x="115" y="164"/>
                    <a:pt x="122" y="163"/>
                  </a:cubicBezTo>
                  <a:cubicBezTo>
                    <a:pt x="156" y="157"/>
                    <a:pt x="180" y="122"/>
                    <a:pt x="174" y="87"/>
                  </a:cubicBezTo>
                  <a:cubicBezTo>
                    <a:pt x="168" y="35"/>
                    <a:pt x="12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 rot="708086">
              <a:off x="9506150" y="709801"/>
              <a:ext cx="24820" cy="26875"/>
            </a:xfrm>
            <a:custGeom>
              <a:avLst/>
              <a:gdLst/>
              <a:ahLst/>
              <a:cxnLst/>
              <a:rect l="l" t="t" r="r" b="b"/>
              <a:pathLst>
                <a:path w="157" h="170" extrusionOk="0">
                  <a:moveTo>
                    <a:pt x="74" y="0"/>
                  </a:moveTo>
                  <a:cubicBezTo>
                    <a:pt x="71" y="0"/>
                    <a:pt x="67" y="0"/>
                    <a:pt x="64" y="1"/>
                  </a:cubicBezTo>
                  <a:cubicBezTo>
                    <a:pt x="23" y="18"/>
                    <a:pt x="0" y="65"/>
                    <a:pt x="18" y="111"/>
                  </a:cubicBezTo>
                  <a:cubicBezTo>
                    <a:pt x="23" y="147"/>
                    <a:pt x="56" y="170"/>
                    <a:pt x="92" y="170"/>
                  </a:cubicBezTo>
                  <a:cubicBezTo>
                    <a:pt x="96" y="170"/>
                    <a:pt x="100" y="169"/>
                    <a:pt x="104" y="169"/>
                  </a:cubicBezTo>
                  <a:cubicBezTo>
                    <a:pt x="157" y="151"/>
                    <a:pt x="157" y="117"/>
                    <a:pt x="151" y="76"/>
                  </a:cubicBezTo>
                  <a:cubicBezTo>
                    <a:pt x="140" y="28"/>
                    <a:pt x="110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 rot="708086">
              <a:off x="7554289" y="2172248"/>
              <a:ext cx="24820" cy="30669"/>
            </a:xfrm>
            <a:custGeom>
              <a:avLst/>
              <a:gdLst/>
              <a:ahLst/>
              <a:cxnLst/>
              <a:rect l="l" t="t" r="r" b="b"/>
              <a:pathLst>
                <a:path w="157" h="194" extrusionOk="0">
                  <a:moveTo>
                    <a:pt x="91" y="1"/>
                  </a:moveTo>
                  <a:cubicBezTo>
                    <a:pt x="88" y="1"/>
                    <a:pt x="85" y="1"/>
                    <a:pt x="82" y="2"/>
                  </a:cubicBezTo>
                  <a:cubicBezTo>
                    <a:pt x="35" y="8"/>
                    <a:pt x="1" y="71"/>
                    <a:pt x="12" y="135"/>
                  </a:cubicBezTo>
                  <a:cubicBezTo>
                    <a:pt x="17" y="167"/>
                    <a:pt x="37" y="194"/>
                    <a:pt x="71" y="194"/>
                  </a:cubicBezTo>
                  <a:cubicBezTo>
                    <a:pt x="75" y="194"/>
                    <a:pt x="78" y="193"/>
                    <a:pt x="82" y="193"/>
                  </a:cubicBezTo>
                  <a:cubicBezTo>
                    <a:pt x="128" y="187"/>
                    <a:pt x="157" y="112"/>
                    <a:pt x="145" y="48"/>
                  </a:cubicBezTo>
                  <a:cubicBezTo>
                    <a:pt x="140" y="22"/>
                    <a:pt x="116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 rot="708086">
              <a:off x="8251415" y="1986760"/>
              <a:ext cx="24820" cy="25294"/>
            </a:xfrm>
            <a:custGeom>
              <a:avLst/>
              <a:gdLst/>
              <a:ahLst/>
              <a:cxnLst/>
              <a:rect l="l" t="t" r="r" b="b"/>
              <a:pathLst>
                <a:path w="157" h="160" extrusionOk="0">
                  <a:moveTo>
                    <a:pt x="73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23" y="13"/>
                    <a:pt x="0" y="53"/>
                    <a:pt x="6" y="94"/>
                  </a:cubicBezTo>
                  <a:cubicBezTo>
                    <a:pt x="6" y="129"/>
                    <a:pt x="32" y="160"/>
                    <a:pt x="69" y="160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128" y="152"/>
                    <a:pt x="157" y="111"/>
                    <a:pt x="145" y="70"/>
                  </a:cubicBezTo>
                  <a:cubicBezTo>
                    <a:pt x="140" y="33"/>
                    <a:pt x="11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 rot="708086">
              <a:off x="7648194" y="952656"/>
              <a:ext cx="20235" cy="30827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59" y="1"/>
                  </a:moveTo>
                  <a:cubicBezTo>
                    <a:pt x="57" y="1"/>
                    <a:pt x="55" y="1"/>
                    <a:pt x="52" y="1"/>
                  </a:cubicBezTo>
                  <a:cubicBezTo>
                    <a:pt x="12" y="13"/>
                    <a:pt x="0" y="36"/>
                    <a:pt x="0" y="82"/>
                  </a:cubicBezTo>
                  <a:cubicBezTo>
                    <a:pt x="6" y="129"/>
                    <a:pt x="6" y="175"/>
                    <a:pt x="58" y="193"/>
                  </a:cubicBezTo>
                  <a:cubicBezTo>
                    <a:pt x="61" y="194"/>
                    <a:pt x="65" y="195"/>
                    <a:pt x="68" y="195"/>
                  </a:cubicBezTo>
                  <a:cubicBezTo>
                    <a:pt x="76" y="195"/>
                    <a:pt x="85" y="191"/>
                    <a:pt x="93" y="187"/>
                  </a:cubicBezTo>
                  <a:cubicBezTo>
                    <a:pt x="122" y="158"/>
                    <a:pt x="127" y="111"/>
                    <a:pt x="116" y="77"/>
                  </a:cubicBezTo>
                  <a:cubicBezTo>
                    <a:pt x="105" y="44"/>
                    <a:pt x="94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 rot="708086">
              <a:off x="7988600" y="2643899"/>
              <a:ext cx="27666" cy="25769"/>
            </a:xfrm>
            <a:custGeom>
              <a:avLst/>
              <a:gdLst/>
              <a:ahLst/>
              <a:cxnLst/>
              <a:rect l="l" t="t" r="r" b="b"/>
              <a:pathLst>
                <a:path w="175" h="163" extrusionOk="0">
                  <a:moveTo>
                    <a:pt x="88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30" y="14"/>
                    <a:pt x="1" y="61"/>
                    <a:pt x="18" y="107"/>
                  </a:cubicBezTo>
                  <a:cubicBezTo>
                    <a:pt x="28" y="140"/>
                    <a:pt x="57" y="162"/>
                    <a:pt x="90" y="162"/>
                  </a:cubicBezTo>
                  <a:cubicBezTo>
                    <a:pt x="97" y="162"/>
                    <a:pt x="104" y="161"/>
                    <a:pt x="111" y="159"/>
                  </a:cubicBezTo>
                  <a:cubicBezTo>
                    <a:pt x="152" y="142"/>
                    <a:pt x="175" y="95"/>
                    <a:pt x="152" y="55"/>
                  </a:cubicBezTo>
                  <a:cubicBezTo>
                    <a:pt x="142" y="25"/>
                    <a:pt x="119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 rot="708086">
              <a:off x="7365693" y="1790985"/>
              <a:ext cx="24030" cy="27508"/>
            </a:xfrm>
            <a:custGeom>
              <a:avLst/>
              <a:gdLst/>
              <a:ahLst/>
              <a:cxnLst/>
              <a:rect l="l" t="t" r="r" b="b"/>
              <a:pathLst>
                <a:path w="152" h="174" extrusionOk="0">
                  <a:moveTo>
                    <a:pt x="99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0" y="21"/>
                    <a:pt x="1" y="67"/>
                    <a:pt x="7" y="119"/>
                  </a:cubicBezTo>
                  <a:cubicBezTo>
                    <a:pt x="7" y="149"/>
                    <a:pt x="36" y="174"/>
                    <a:pt x="66" y="174"/>
                  </a:cubicBezTo>
                  <a:cubicBezTo>
                    <a:pt x="71" y="174"/>
                    <a:pt x="77" y="173"/>
                    <a:pt x="82" y="171"/>
                  </a:cubicBezTo>
                  <a:cubicBezTo>
                    <a:pt x="140" y="160"/>
                    <a:pt x="151" y="113"/>
                    <a:pt x="151" y="61"/>
                  </a:cubicBezTo>
                  <a:cubicBezTo>
                    <a:pt x="142" y="27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 rot="708086">
              <a:off x="7738162" y="1214492"/>
              <a:ext cx="26717" cy="25611"/>
            </a:xfrm>
            <a:custGeom>
              <a:avLst/>
              <a:gdLst/>
              <a:ahLst/>
              <a:cxnLst/>
              <a:rect l="l" t="t" r="r" b="b"/>
              <a:pathLst>
                <a:path w="169" h="162" extrusionOk="0">
                  <a:moveTo>
                    <a:pt x="96" y="0"/>
                  </a:moveTo>
                  <a:cubicBezTo>
                    <a:pt x="93" y="0"/>
                    <a:pt x="90" y="0"/>
                    <a:pt x="87" y="1"/>
                  </a:cubicBezTo>
                  <a:cubicBezTo>
                    <a:pt x="35" y="7"/>
                    <a:pt x="0" y="47"/>
                    <a:pt x="6" y="94"/>
                  </a:cubicBezTo>
                  <a:cubicBezTo>
                    <a:pt x="6" y="132"/>
                    <a:pt x="33" y="162"/>
                    <a:pt x="69" y="162"/>
                  </a:cubicBezTo>
                  <a:cubicBezTo>
                    <a:pt x="76" y="162"/>
                    <a:pt x="85" y="160"/>
                    <a:pt x="93" y="157"/>
                  </a:cubicBezTo>
                  <a:cubicBezTo>
                    <a:pt x="133" y="151"/>
                    <a:pt x="168" y="111"/>
                    <a:pt x="162" y="65"/>
                  </a:cubicBezTo>
                  <a:cubicBezTo>
                    <a:pt x="162" y="28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 rot="708086">
              <a:off x="7362565" y="1049447"/>
              <a:ext cx="29563" cy="27666"/>
            </a:xfrm>
            <a:custGeom>
              <a:avLst/>
              <a:gdLst/>
              <a:ahLst/>
              <a:cxnLst/>
              <a:rect l="l" t="t" r="r" b="b"/>
              <a:pathLst>
                <a:path w="187" h="175" extrusionOk="0">
                  <a:moveTo>
                    <a:pt x="24" y="0"/>
                  </a:moveTo>
                  <a:lnTo>
                    <a:pt x="1" y="35"/>
                  </a:lnTo>
                  <a:cubicBezTo>
                    <a:pt x="12" y="81"/>
                    <a:pt x="18" y="128"/>
                    <a:pt x="53" y="151"/>
                  </a:cubicBezTo>
                  <a:cubicBezTo>
                    <a:pt x="71" y="166"/>
                    <a:pt x="92" y="175"/>
                    <a:pt x="112" y="175"/>
                  </a:cubicBezTo>
                  <a:cubicBezTo>
                    <a:pt x="130" y="175"/>
                    <a:pt x="146" y="167"/>
                    <a:pt x="157" y="151"/>
                  </a:cubicBezTo>
                  <a:cubicBezTo>
                    <a:pt x="186" y="122"/>
                    <a:pt x="174" y="99"/>
                    <a:pt x="146" y="58"/>
                  </a:cubicBezTo>
                  <a:cubicBezTo>
                    <a:pt x="117" y="17"/>
                    <a:pt x="59" y="29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 rot="708086">
              <a:off x="9112993" y="2496847"/>
              <a:ext cx="25769" cy="27508"/>
            </a:xfrm>
            <a:custGeom>
              <a:avLst/>
              <a:gdLst/>
              <a:ahLst/>
              <a:cxnLst/>
              <a:rect l="l" t="t" r="r" b="b"/>
              <a:pathLst>
                <a:path w="163" h="174" extrusionOk="0">
                  <a:moveTo>
                    <a:pt x="82" y="0"/>
                  </a:moveTo>
                  <a:cubicBezTo>
                    <a:pt x="76" y="0"/>
                    <a:pt x="70" y="1"/>
                    <a:pt x="64" y="3"/>
                  </a:cubicBezTo>
                  <a:cubicBezTo>
                    <a:pt x="12" y="15"/>
                    <a:pt x="1" y="55"/>
                    <a:pt x="12" y="107"/>
                  </a:cubicBezTo>
                  <a:cubicBezTo>
                    <a:pt x="12" y="142"/>
                    <a:pt x="43" y="173"/>
                    <a:pt x="81" y="173"/>
                  </a:cubicBezTo>
                  <a:cubicBezTo>
                    <a:pt x="87" y="173"/>
                    <a:pt x="93" y="173"/>
                    <a:pt x="99" y="171"/>
                  </a:cubicBezTo>
                  <a:cubicBezTo>
                    <a:pt x="140" y="154"/>
                    <a:pt x="163" y="107"/>
                    <a:pt x="151" y="67"/>
                  </a:cubicBezTo>
                  <a:cubicBezTo>
                    <a:pt x="146" y="27"/>
                    <a:pt x="11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 rot="708086">
              <a:off x="8505012" y="2095945"/>
              <a:ext cx="31302" cy="22133"/>
            </a:xfrm>
            <a:custGeom>
              <a:avLst/>
              <a:gdLst/>
              <a:ahLst/>
              <a:cxnLst/>
              <a:rect l="l" t="t" r="r" b="b"/>
              <a:pathLst>
                <a:path w="198" h="140" extrusionOk="0">
                  <a:moveTo>
                    <a:pt x="144" y="1"/>
                  </a:moveTo>
                  <a:cubicBezTo>
                    <a:pt x="133" y="1"/>
                    <a:pt x="121" y="3"/>
                    <a:pt x="110" y="5"/>
                  </a:cubicBezTo>
                  <a:cubicBezTo>
                    <a:pt x="64" y="10"/>
                    <a:pt x="0" y="10"/>
                    <a:pt x="12" y="86"/>
                  </a:cubicBezTo>
                  <a:cubicBezTo>
                    <a:pt x="12" y="128"/>
                    <a:pt x="42" y="140"/>
                    <a:pt x="75" y="140"/>
                  </a:cubicBezTo>
                  <a:cubicBezTo>
                    <a:pt x="83" y="140"/>
                    <a:pt x="91" y="139"/>
                    <a:pt x="99" y="138"/>
                  </a:cubicBezTo>
                  <a:cubicBezTo>
                    <a:pt x="151" y="138"/>
                    <a:pt x="192" y="91"/>
                    <a:pt x="197" y="45"/>
                  </a:cubicBezTo>
                  <a:cubicBezTo>
                    <a:pt x="189" y="9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 rot="708086">
              <a:off x="8079171" y="1507590"/>
              <a:ext cx="27666" cy="26243"/>
            </a:xfrm>
            <a:custGeom>
              <a:avLst/>
              <a:gdLst/>
              <a:ahLst/>
              <a:cxnLst/>
              <a:rect l="l" t="t" r="r" b="b"/>
              <a:pathLst>
                <a:path w="175" h="166" extrusionOk="0">
                  <a:moveTo>
                    <a:pt x="76" y="0"/>
                  </a:moveTo>
                  <a:cubicBezTo>
                    <a:pt x="72" y="0"/>
                    <a:pt x="68" y="0"/>
                    <a:pt x="64" y="1"/>
                  </a:cubicBezTo>
                  <a:cubicBezTo>
                    <a:pt x="24" y="18"/>
                    <a:pt x="0" y="59"/>
                    <a:pt x="18" y="99"/>
                  </a:cubicBezTo>
                  <a:cubicBezTo>
                    <a:pt x="22" y="139"/>
                    <a:pt x="54" y="165"/>
                    <a:pt x="89" y="165"/>
                  </a:cubicBezTo>
                  <a:cubicBezTo>
                    <a:pt x="100" y="165"/>
                    <a:pt x="111" y="163"/>
                    <a:pt x="122" y="157"/>
                  </a:cubicBezTo>
                  <a:cubicBezTo>
                    <a:pt x="157" y="152"/>
                    <a:pt x="174" y="111"/>
                    <a:pt x="163" y="76"/>
                  </a:cubicBezTo>
                  <a:cubicBezTo>
                    <a:pt x="152" y="28"/>
                    <a:pt x="117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 rot="708086">
              <a:off x="7508889" y="2726387"/>
              <a:ext cx="23081" cy="32725"/>
            </a:xfrm>
            <a:custGeom>
              <a:avLst/>
              <a:gdLst/>
              <a:ahLst/>
              <a:cxnLst/>
              <a:rect l="l" t="t" r="r" b="b"/>
              <a:pathLst>
                <a:path w="146" h="207" extrusionOk="0">
                  <a:moveTo>
                    <a:pt x="88" y="0"/>
                  </a:moveTo>
                  <a:cubicBezTo>
                    <a:pt x="80" y="0"/>
                    <a:pt x="73" y="3"/>
                    <a:pt x="70" y="9"/>
                  </a:cubicBezTo>
                  <a:cubicBezTo>
                    <a:pt x="30" y="56"/>
                    <a:pt x="6" y="113"/>
                    <a:pt x="1" y="171"/>
                  </a:cubicBezTo>
                  <a:cubicBezTo>
                    <a:pt x="1" y="200"/>
                    <a:pt x="30" y="206"/>
                    <a:pt x="59" y="206"/>
                  </a:cubicBezTo>
                  <a:cubicBezTo>
                    <a:pt x="99" y="195"/>
                    <a:pt x="128" y="166"/>
                    <a:pt x="128" y="125"/>
                  </a:cubicBezTo>
                  <a:cubicBezTo>
                    <a:pt x="146" y="84"/>
                    <a:pt x="134" y="44"/>
                    <a:pt x="111" y="9"/>
                  </a:cubicBezTo>
                  <a:cubicBezTo>
                    <a:pt x="105" y="3"/>
                    <a:pt x="9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 rot="708086">
              <a:off x="7675278" y="1273327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59" y="0"/>
                  </a:moveTo>
                  <a:cubicBezTo>
                    <a:pt x="55" y="0"/>
                    <a:pt x="51" y="1"/>
                    <a:pt x="47" y="2"/>
                  </a:cubicBezTo>
                  <a:cubicBezTo>
                    <a:pt x="18" y="14"/>
                    <a:pt x="0" y="48"/>
                    <a:pt x="6" y="77"/>
                  </a:cubicBezTo>
                  <a:cubicBezTo>
                    <a:pt x="22" y="131"/>
                    <a:pt x="73" y="165"/>
                    <a:pt x="131" y="165"/>
                  </a:cubicBezTo>
                  <a:cubicBezTo>
                    <a:pt x="136" y="165"/>
                    <a:pt x="141" y="165"/>
                    <a:pt x="145" y="164"/>
                  </a:cubicBezTo>
                  <a:cubicBezTo>
                    <a:pt x="163" y="158"/>
                    <a:pt x="174" y="141"/>
                    <a:pt x="174" y="118"/>
                  </a:cubicBezTo>
                  <a:cubicBezTo>
                    <a:pt x="158" y="50"/>
                    <a:pt x="100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 rot="708086">
              <a:off x="6921594" y="1389022"/>
              <a:ext cx="31302" cy="24978"/>
            </a:xfrm>
            <a:custGeom>
              <a:avLst/>
              <a:gdLst/>
              <a:ahLst/>
              <a:cxnLst/>
              <a:rect l="l" t="t" r="r" b="b"/>
              <a:pathLst>
                <a:path w="198" h="158" extrusionOk="0">
                  <a:moveTo>
                    <a:pt x="106" y="1"/>
                  </a:moveTo>
                  <a:cubicBezTo>
                    <a:pt x="98" y="1"/>
                    <a:pt x="90" y="2"/>
                    <a:pt x="82" y="4"/>
                  </a:cubicBezTo>
                  <a:cubicBezTo>
                    <a:pt x="47" y="10"/>
                    <a:pt x="24" y="39"/>
                    <a:pt x="1" y="62"/>
                  </a:cubicBezTo>
                  <a:cubicBezTo>
                    <a:pt x="18" y="85"/>
                    <a:pt x="30" y="126"/>
                    <a:pt x="58" y="143"/>
                  </a:cubicBezTo>
                  <a:cubicBezTo>
                    <a:pt x="73" y="153"/>
                    <a:pt x="90" y="157"/>
                    <a:pt x="106" y="157"/>
                  </a:cubicBezTo>
                  <a:cubicBezTo>
                    <a:pt x="129" y="157"/>
                    <a:pt x="152" y="148"/>
                    <a:pt x="169" y="132"/>
                  </a:cubicBezTo>
                  <a:cubicBezTo>
                    <a:pt x="192" y="108"/>
                    <a:pt x="198" y="79"/>
                    <a:pt x="180" y="50"/>
                  </a:cubicBezTo>
                  <a:cubicBezTo>
                    <a:pt x="166" y="18"/>
                    <a:pt x="138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 rot="708086">
              <a:off x="7933811" y="239875"/>
              <a:ext cx="27508" cy="21816"/>
            </a:xfrm>
            <a:custGeom>
              <a:avLst/>
              <a:gdLst/>
              <a:ahLst/>
              <a:cxnLst/>
              <a:rect l="l" t="t" r="r" b="b"/>
              <a:pathLst>
                <a:path w="174" h="138" extrusionOk="0">
                  <a:moveTo>
                    <a:pt x="93" y="0"/>
                  </a:moveTo>
                  <a:cubicBezTo>
                    <a:pt x="86" y="0"/>
                    <a:pt x="78" y="1"/>
                    <a:pt x="70" y="3"/>
                  </a:cubicBezTo>
                  <a:cubicBezTo>
                    <a:pt x="35" y="9"/>
                    <a:pt x="0" y="20"/>
                    <a:pt x="12" y="73"/>
                  </a:cubicBezTo>
                  <a:cubicBezTo>
                    <a:pt x="22" y="118"/>
                    <a:pt x="63" y="137"/>
                    <a:pt x="101" y="137"/>
                  </a:cubicBezTo>
                  <a:cubicBezTo>
                    <a:pt x="106" y="137"/>
                    <a:pt x="111" y="137"/>
                    <a:pt x="116" y="136"/>
                  </a:cubicBezTo>
                  <a:cubicBezTo>
                    <a:pt x="151" y="130"/>
                    <a:pt x="174" y="107"/>
                    <a:pt x="174" y="55"/>
                  </a:cubicBezTo>
                  <a:cubicBezTo>
                    <a:pt x="160" y="22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 rot="708086">
              <a:off x="6900426" y="809050"/>
              <a:ext cx="25927" cy="23397"/>
            </a:xfrm>
            <a:custGeom>
              <a:avLst/>
              <a:gdLst/>
              <a:ahLst/>
              <a:cxnLst/>
              <a:rect l="l" t="t" r="r" b="b"/>
              <a:pathLst>
                <a:path w="164" h="148" extrusionOk="0">
                  <a:moveTo>
                    <a:pt x="92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36" y="2"/>
                    <a:pt x="1" y="42"/>
                    <a:pt x="7" y="94"/>
                  </a:cubicBezTo>
                  <a:cubicBezTo>
                    <a:pt x="17" y="126"/>
                    <a:pt x="46" y="147"/>
                    <a:pt x="77" y="147"/>
                  </a:cubicBezTo>
                  <a:cubicBezTo>
                    <a:pt x="81" y="147"/>
                    <a:pt x="84" y="147"/>
                    <a:pt x="88" y="147"/>
                  </a:cubicBezTo>
                  <a:cubicBezTo>
                    <a:pt x="128" y="141"/>
                    <a:pt x="163" y="106"/>
                    <a:pt x="157" y="60"/>
                  </a:cubicBezTo>
                  <a:cubicBezTo>
                    <a:pt x="157" y="28"/>
                    <a:pt x="128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 rot="708086">
              <a:off x="8687138" y="545876"/>
              <a:ext cx="25769" cy="25769"/>
            </a:xfrm>
            <a:custGeom>
              <a:avLst/>
              <a:gdLst/>
              <a:ahLst/>
              <a:cxnLst/>
              <a:rect l="l" t="t" r="r" b="b"/>
              <a:pathLst>
                <a:path w="163" h="163" extrusionOk="0">
                  <a:moveTo>
                    <a:pt x="80" y="1"/>
                  </a:moveTo>
                  <a:cubicBezTo>
                    <a:pt x="74" y="1"/>
                    <a:pt x="66" y="1"/>
                    <a:pt x="58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17" y="136"/>
                    <a:pt x="51" y="162"/>
                    <a:pt x="86" y="162"/>
                  </a:cubicBezTo>
                  <a:cubicBezTo>
                    <a:pt x="92" y="162"/>
                    <a:pt x="99" y="161"/>
                    <a:pt x="105" y="160"/>
                  </a:cubicBezTo>
                  <a:cubicBezTo>
                    <a:pt x="145" y="148"/>
                    <a:pt x="163" y="102"/>
                    <a:pt x="145" y="61"/>
                  </a:cubicBezTo>
                  <a:cubicBezTo>
                    <a:pt x="136" y="27"/>
                    <a:pt x="117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 rot="708086">
              <a:off x="7682922" y="1108719"/>
              <a:ext cx="29405" cy="22607"/>
            </a:xfrm>
            <a:custGeom>
              <a:avLst/>
              <a:gdLst/>
              <a:ahLst/>
              <a:cxnLst/>
              <a:rect l="l" t="t" r="r" b="b"/>
              <a:pathLst>
                <a:path w="186" h="143" extrusionOk="0">
                  <a:moveTo>
                    <a:pt x="103" y="1"/>
                  </a:moveTo>
                  <a:cubicBezTo>
                    <a:pt x="94" y="1"/>
                    <a:pt x="85" y="3"/>
                    <a:pt x="76" y="7"/>
                  </a:cubicBezTo>
                  <a:cubicBezTo>
                    <a:pt x="29" y="12"/>
                    <a:pt x="0" y="41"/>
                    <a:pt x="12" y="88"/>
                  </a:cubicBezTo>
                  <a:cubicBezTo>
                    <a:pt x="22" y="121"/>
                    <a:pt x="55" y="143"/>
                    <a:pt x="89" y="143"/>
                  </a:cubicBezTo>
                  <a:cubicBezTo>
                    <a:pt x="96" y="143"/>
                    <a:pt x="103" y="142"/>
                    <a:pt x="110" y="140"/>
                  </a:cubicBezTo>
                  <a:cubicBezTo>
                    <a:pt x="151" y="128"/>
                    <a:pt x="186" y="105"/>
                    <a:pt x="174" y="53"/>
                  </a:cubicBezTo>
                  <a:cubicBezTo>
                    <a:pt x="161" y="22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 rot="708086">
              <a:off x="8706538" y="57433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10"/>
                    <a:pt x="1" y="50"/>
                    <a:pt x="13" y="85"/>
                  </a:cubicBezTo>
                  <a:cubicBezTo>
                    <a:pt x="24" y="108"/>
                    <a:pt x="36" y="131"/>
                    <a:pt x="47" y="154"/>
                  </a:cubicBezTo>
                  <a:lnTo>
                    <a:pt x="47" y="149"/>
                  </a:lnTo>
                  <a:cubicBezTo>
                    <a:pt x="70" y="149"/>
                    <a:pt x="94" y="143"/>
                    <a:pt x="117" y="137"/>
                  </a:cubicBezTo>
                  <a:cubicBezTo>
                    <a:pt x="157" y="125"/>
                    <a:pt x="175" y="91"/>
                    <a:pt x="157" y="56"/>
                  </a:cubicBezTo>
                  <a:cubicBezTo>
                    <a:pt x="143" y="22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 rot="708086">
              <a:off x="6782150" y="374800"/>
              <a:ext cx="25927" cy="26717"/>
            </a:xfrm>
            <a:custGeom>
              <a:avLst/>
              <a:gdLst/>
              <a:ahLst/>
              <a:cxnLst/>
              <a:rect l="l" t="t" r="r" b="b"/>
              <a:pathLst>
                <a:path w="164" h="169" extrusionOk="0">
                  <a:moveTo>
                    <a:pt x="101" y="1"/>
                  </a:moveTo>
                  <a:cubicBezTo>
                    <a:pt x="94" y="1"/>
                    <a:pt x="86" y="2"/>
                    <a:pt x="76" y="6"/>
                  </a:cubicBezTo>
                  <a:cubicBezTo>
                    <a:pt x="30" y="12"/>
                    <a:pt x="1" y="64"/>
                    <a:pt x="13" y="110"/>
                  </a:cubicBezTo>
                  <a:cubicBezTo>
                    <a:pt x="18" y="145"/>
                    <a:pt x="53" y="168"/>
                    <a:pt x="88" y="168"/>
                  </a:cubicBezTo>
                  <a:cubicBezTo>
                    <a:pt x="134" y="157"/>
                    <a:pt x="163" y="104"/>
                    <a:pt x="152" y="58"/>
                  </a:cubicBezTo>
                  <a:cubicBezTo>
                    <a:pt x="142" y="26"/>
                    <a:pt x="129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 rot="708086">
              <a:off x="9436695" y="1473859"/>
              <a:ext cx="29405" cy="2355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31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1" y="15"/>
                    <a:pt x="0" y="61"/>
                    <a:pt x="24" y="107"/>
                  </a:cubicBezTo>
                  <a:cubicBezTo>
                    <a:pt x="32" y="133"/>
                    <a:pt x="56" y="149"/>
                    <a:pt x="80" y="149"/>
                  </a:cubicBezTo>
                  <a:cubicBezTo>
                    <a:pt x="88" y="149"/>
                    <a:pt x="97" y="147"/>
                    <a:pt x="105" y="142"/>
                  </a:cubicBezTo>
                  <a:cubicBezTo>
                    <a:pt x="151" y="136"/>
                    <a:pt x="186" y="90"/>
                    <a:pt x="180" y="43"/>
                  </a:cubicBezTo>
                  <a:cubicBezTo>
                    <a:pt x="176" y="9"/>
                    <a:pt x="15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 rot="708086">
              <a:off x="6671999" y="1124671"/>
              <a:ext cx="28614" cy="22291"/>
            </a:xfrm>
            <a:custGeom>
              <a:avLst/>
              <a:gdLst/>
              <a:ahLst/>
              <a:cxnLst/>
              <a:rect l="l" t="t" r="r" b="b"/>
              <a:pathLst>
                <a:path w="181" h="141" extrusionOk="0">
                  <a:moveTo>
                    <a:pt x="53" y="1"/>
                  </a:moveTo>
                  <a:cubicBezTo>
                    <a:pt x="18" y="13"/>
                    <a:pt x="1" y="30"/>
                    <a:pt x="7" y="65"/>
                  </a:cubicBezTo>
                  <a:cubicBezTo>
                    <a:pt x="12" y="112"/>
                    <a:pt x="51" y="141"/>
                    <a:pt x="93" y="141"/>
                  </a:cubicBezTo>
                  <a:cubicBezTo>
                    <a:pt x="97" y="141"/>
                    <a:pt x="101" y="140"/>
                    <a:pt x="105" y="140"/>
                  </a:cubicBezTo>
                  <a:cubicBezTo>
                    <a:pt x="140" y="134"/>
                    <a:pt x="180" y="117"/>
                    <a:pt x="169" y="76"/>
                  </a:cubicBezTo>
                  <a:cubicBezTo>
                    <a:pt x="163" y="13"/>
                    <a:pt x="99" y="13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 rot="708086">
              <a:off x="7380121" y="1956650"/>
              <a:ext cx="27508" cy="25294"/>
            </a:xfrm>
            <a:custGeom>
              <a:avLst/>
              <a:gdLst/>
              <a:ahLst/>
              <a:cxnLst/>
              <a:rect l="l" t="t" r="r" b="b"/>
              <a:pathLst>
                <a:path w="174" h="160" extrusionOk="0">
                  <a:moveTo>
                    <a:pt x="58" y="0"/>
                  </a:moveTo>
                  <a:cubicBezTo>
                    <a:pt x="17" y="18"/>
                    <a:pt x="0" y="64"/>
                    <a:pt x="17" y="105"/>
                  </a:cubicBezTo>
                  <a:cubicBezTo>
                    <a:pt x="22" y="138"/>
                    <a:pt x="55" y="160"/>
                    <a:pt x="89" y="160"/>
                  </a:cubicBezTo>
                  <a:cubicBezTo>
                    <a:pt x="96" y="160"/>
                    <a:pt x="103" y="159"/>
                    <a:pt x="110" y="157"/>
                  </a:cubicBezTo>
                  <a:cubicBezTo>
                    <a:pt x="145" y="151"/>
                    <a:pt x="174" y="111"/>
                    <a:pt x="156" y="76"/>
                  </a:cubicBezTo>
                  <a:cubicBezTo>
                    <a:pt x="145" y="29"/>
                    <a:pt x="104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 rot="708086">
              <a:off x="7361234" y="2048958"/>
              <a:ext cx="29405" cy="21658"/>
            </a:xfrm>
            <a:custGeom>
              <a:avLst/>
              <a:gdLst/>
              <a:ahLst/>
              <a:cxnLst/>
              <a:rect l="l" t="t" r="r" b="b"/>
              <a:pathLst>
                <a:path w="186" h="137" extrusionOk="0">
                  <a:moveTo>
                    <a:pt x="142" y="1"/>
                  </a:moveTo>
                  <a:cubicBezTo>
                    <a:pt x="91" y="1"/>
                    <a:pt x="0" y="51"/>
                    <a:pt x="0" y="89"/>
                  </a:cubicBezTo>
                  <a:cubicBezTo>
                    <a:pt x="0" y="101"/>
                    <a:pt x="6" y="118"/>
                    <a:pt x="17" y="124"/>
                  </a:cubicBezTo>
                  <a:cubicBezTo>
                    <a:pt x="34" y="132"/>
                    <a:pt x="52" y="136"/>
                    <a:pt x="70" y="136"/>
                  </a:cubicBezTo>
                  <a:cubicBezTo>
                    <a:pt x="91" y="136"/>
                    <a:pt x="112" y="130"/>
                    <a:pt x="127" y="118"/>
                  </a:cubicBezTo>
                  <a:cubicBezTo>
                    <a:pt x="162" y="101"/>
                    <a:pt x="180" y="66"/>
                    <a:pt x="185" y="31"/>
                  </a:cubicBezTo>
                  <a:cubicBezTo>
                    <a:pt x="180" y="25"/>
                    <a:pt x="174" y="14"/>
                    <a:pt x="168" y="8"/>
                  </a:cubicBezTo>
                  <a:cubicBezTo>
                    <a:pt x="162" y="3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 rot="708086">
              <a:off x="7812636" y="1402858"/>
              <a:ext cx="24820" cy="28772"/>
            </a:xfrm>
            <a:custGeom>
              <a:avLst/>
              <a:gdLst/>
              <a:ahLst/>
              <a:cxnLst/>
              <a:rect l="l" t="t" r="r" b="b"/>
              <a:pathLst>
                <a:path w="157" h="182" extrusionOk="0">
                  <a:moveTo>
                    <a:pt x="110" y="0"/>
                  </a:moveTo>
                  <a:cubicBezTo>
                    <a:pt x="106" y="0"/>
                    <a:pt x="102" y="1"/>
                    <a:pt x="99" y="2"/>
                  </a:cubicBezTo>
                  <a:cubicBezTo>
                    <a:pt x="35" y="25"/>
                    <a:pt x="0" y="89"/>
                    <a:pt x="6" y="152"/>
                  </a:cubicBezTo>
                  <a:cubicBezTo>
                    <a:pt x="14" y="172"/>
                    <a:pt x="27" y="181"/>
                    <a:pt x="44" y="181"/>
                  </a:cubicBezTo>
                  <a:cubicBezTo>
                    <a:pt x="52" y="181"/>
                    <a:pt x="60" y="179"/>
                    <a:pt x="70" y="175"/>
                  </a:cubicBezTo>
                  <a:cubicBezTo>
                    <a:pt x="127" y="152"/>
                    <a:pt x="156" y="94"/>
                    <a:pt x="151" y="31"/>
                  </a:cubicBezTo>
                  <a:cubicBezTo>
                    <a:pt x="146" y="11"/>
                    <a:pt x="129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 rot="708086">
              <a:off x="7421212" y="436871"/>
              <a:ext cx="31302" cy="28456"/>
            </a:xfrm>
            <a:custGeom>
              <a:avLst/>
              <a:gdLst/>
              <a:ahLst/>
              <a:cxnLst/>
              <a:rect l="l" t="t" r="r" b="b"/>
              <a:pathLst>
                <a:path w="198" h="180" extrusionOk="0">
                  <a:moveTo>
                    <a:pt x="42" y="0"/>
                  </a:moveTo>
                  <a:cubicBezTo>
                    <a:pt x="30" y="6"/>
                    <a:pt x="24" y="6"/>
                    <a:pt x="24" y="6"/>
                  </a:cubicBezTo>
                  <a:cubicBezTo>
                    <a:pt x="1" y="46"/>
                    <a:pt x="13" y="99"/>
                    <a:pt x="47" y="128"/>
                  </a:cubicBezTo>
                  <a:cubicBezTo>
                    <a:pt x="72" y="152"/>
                    <a:pt x="96" y="179"/>
                    <a:pt x="125" y="179"/>
                  </a:cubicBezTo>
                  <a:cubicBezTo>
                    <a:pt x="137" y="179"/>
                    <a:pt x="149" y="174"/>
                    <a:pt x="163" y="162"/>
                  </a:cubicBezTo>
                  <a:cubicBezTo>
                    <a:pt x="198" y="128"/>
                    <a:pt x="157" y="99"/>
                    <a:pt x="134" y="70"/>
                  </a:cubicBezTo>
                  <a:cubicBezTo>
                    <a:pt x="123" y="46"/>
                    <a:pt x="99" y="23"/>
                    <a:pt x="76" y="6"/>
                  </a:cubicBezTo>
                  <a:cubicBezTo>
                    <a:pt x="70" y="0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 rot="708086">
              <a:off x="8235944" y="1103289"/>
              <a:ext cx="27666" cy="23713"/>
            </a:xfrm>
            <a:custGeom>
              <a:avLst/>
              <a:gdLst/>
              <a:ahLst/>
              <a:cxnLst/>
              <a:rect l="l" t="t" r="r" b="b"/>
              <a:pathLst>
                <a:path w="175" h="150" extrusionOk="0">
                  <a:moveTo>
                    <a:pt x="88" y="0"/>
                  </a:moveTo>
                  <a:cubicBezTo>
                    <a:pt x="84" y="0"/>
                    <a:pt x="80" y="1"/>
                    <a:pt x="76" y="1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7"/>
                    <a:pt x="50" y="149"/>
                    <a:pt x="84" y="149"/>
                  </a:cubicBezTo>
                  <a:cubicBezTo>
                    <a:pt x="91" y="149"/>
                    <a:pt x="98" y="148"/>
                    <a:pt x="105" y="146"/>
                  </a:cubicBezTo>
                  <a:cubicBezTo>
                    <a:pt x="145" y="140"/>
                    <a:pt x="174" y="100"/>
                    <a:pt x="163" y="59"/>
                  </a:cubicBezTo>
                  <a:cubicBezTo>
                    <a:pt x="158" y="23"/>
                    <a:pt x="124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 rot="708086">
              <a:off x="7293995" y="2182207"/>
              <a:ext cx="31302" cy="21184"/>
            </a:xfrm>
            <a:custGeom>
              <a:avLst/>
              <a:gdLst/>
              <a:ahLst/>
              <a:cxnLst/>
              <a:rect l="l" t="t" r="r" b="b"/>
              <a:pathLst>
                <a:path w="198" h="134" extrusionOk="0">
                  <a:moveTo>
                    <a:pt x="53" y="1"/>
                  </a:moveTo>
                  <a:cubicBezTo>
                    <a:pt x="24" y="1"/>
                    <a:pt x="0" y="36"/>
                    <a:pt x="18" y="64"/>
                  </a:cubicBezTo>
                  <a:cubicBezTo>
                    <a:pt x="45" y="110"/>
                    <a:pt x="90" y="134"/>
                    <a:pt x="139" y="134"/>
                  </a:cubicBezTo>
                  <a:cubicBezTo>
                    <a:pt x="152" y="134"/>
                    <a:pt x="166" y="132"/>
                    <a:pt x="180" y="128"/>
                  </a:cubicBezTo>
                  <a:cubicBezTo>
                    <a:pt x="192" y="122"/>
                    <a:pt x="192" y="105"/>
                    <a:pt x="197" y="93"/>
                  </a:cubicBezTo>
                  <a:cubicBezTo>
                    <a:pt x="168" y="41"/>
                    <a:pt x="116" y="7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 rot="708086">
              <a:off x="6855770" y="1577419"/>
              <a:ext cx="26717" cy="23555"/>
            </a:xfrm>
            <a:custGeom>
              <a:avLst/>
              <a:gdLst/>
              <a:ahLst/>
              <a:cxnLst/>
              <a:rect l="l" t="t" r="r" b="b"/>
              <a:pathLst>
                <a:path w="169" h="149" extrusionOk="0">
                  <a:moveTo>
                    <a:pt x="65" y="1"/>
                  </a:moveTo>
                  <a:cubicBezTo>
                    <a:pt x="18" y="1"/>
                    <a:pt x="1" y="30"/>
                    <a:pt x="7" y="76"/>
                  </a:cubicBezTo>
                  <a:cubicBezTo>
                    <a:pt x="7" y="117"/>
                    <a:pt x="42" y="148"/>
                    <a:pt x="81" y="148"/>
                  </a:cubicBezTo>
                  <a:cubicBezTo>
                    <a:pt x="87" y="148"/>
                    <a:pt x="93" y="147"/>
                    <a:pt x="99" y="146"/>
                  </a:cubicBezTo>
                  <a:cubicBezTo>
                    <a:pt x="140" y="146"/>
                    <a:pt x="169" y="111"/>
                    <a:pt x="163" y="76"/>
                  </a:cubicBezTo>
                  <a:cubicBezTo>
                    <a:pt x="152" y="30"/>
                    <a:pt x="111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 rot="708086">
              <a:off x="7391470" y="2026788"/>
              <a:ext cx="27191" cy="24662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3" y="1"/>
                  </a:moveTo>
                  <a:cubicBezTo>
                    <a:pt x="77" y="1"/>
                    <a:pt x="71" y="2"/>
                    <a:pt x="65" y="3"/>
                  </a:cubicBezTo>
                  <a:cubicBezTo>
                    <a:pt x="24" y="21"/>
                    <a:pt x="1" y="61"/>
                    <a:pt x="13" y="102"/>
                  </a:cubicBezTo>
                  <a:cubicBezTo>
                    <a:pt x="24" y="139"/>
                    <a:pt x="54" y="156"/>
                    <a:pt x="84" y="156"/>
                  </a:cubicBezTo>
                  <a:cubicBezTo>
                    <a:pt x="127" y="156"/>
                    <a:pt x="171" y="120"/>
                    <a:pt x="157" y="61"/>
                  </a:cubicBezTo>
                  <a:cubicBezTo>
                    <a:pt x="152" y="27"/>
                    <a:pt x="11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 rot="708086">
              <a:off x="9569805" y="1972619"/>
              <a:ext cx="22132" cy="34464"/>
            </a:xfrm>
            <a:custGeom>
              <a:avLst/>
              <a:gdLst/>
              <a:ahLst/>
              <a:cxnLst/>
              <a:rect l="l" t="t" r="r" b="b"/>
              <a:pathLst>
                <a:path w="140" h="218" extrusionOk="0">
                  <a:moveTo>
                    <a:pt x="78" y="1"/>
                  </a:moveTo>
                  <a:cubicBezTo>
                    <a:pt x="74" y="1"/>
                    <a:pt x="69" y="1"/>
                    <a:pt x="64" y="3"/>
                  </a:cubicBezTo>
                  <a:cubicBezTo>
                    <a:pt x="1" y="20"/>
                    <a:pt x="24" y="95"/>
                    <a:pt x="41" y="148"/>
                  </a:cubicBezTo>
                  <a:cubicBezTo>
                    <a:pt x="41" y="171"/>
                    <a:pt x="53" y="188"/>
                    <a:pt x="64" y="200"/>
                  </a:cubicBezTo>
                  <a:cubicBezTo>
                    <a:pt x="76" y="211"/>
                    <a:pt x="93" y="217"/>
                    <a:pt x="105" y="217"/>
                  </a:cubicBezTo>
                  <a:cubicBezTo>
                    <a:pt x="128" y="211"/>
                    <a:pt x="140" y="194"/>
                    <a:pt x="140" y="171"/>
                  </a:cubicBezTo>
                  <a:cubicBezTo>
                    <a:pt x="140" y="153"/>
                    <a:pt x="134" y="136"/>
                    <a:pt x="134" y="113"/>
                  </a:cubicBezTo>
                  <a:cubicBezTo>
                    <a:pt x="113" y="81"/>
                    <a:pt x="12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 rot="708086">
              <a:off x="9063642" y="192250"/>
              <a:ext cx="21184" cy="30353"/>
            </a:xfrm>
            <a:custGeom>
              <a:avLst/>
              <a:gdLst/>
              <a:ahLst/>
              <a:cxnLst/>
              <a:rect l="l" t="t" r="r" b="b"/>
              <a:pathLst>
                <a:path w="134" h="192" extrusionOk="0">
                  <a:moveTo>
                    <a:pt x="99" y="1"/>
                  </a:moveTo>
                  <a:cubicBezTo>
                    <a:pt x="30" y="6"/>
                    <a:pt x="18" y="59"/>
                    <a:pt x="6" y="117"/>
                  </a:cubicBezTo>
                  <a:cubicBezTo>
                    <a:pt x="1" y="134"/>
                    <a:pt x="6" y="157"/>
                    <a:pt x="12" y="174"/>
                  </a:cubicBezTo>
                  <a:cubicBezTo>
                    <a:pt x="18" y="180"/>
                    <a:pt x="41" y="186"/>
                    <a:pt x="47" y="192"/>
                  </a:cubicBezTo>
                  <a:cubicBezTo>
                    <a:pt x="99" y="157"/>
                    <a:pt x="134" y="99"/>
                    <a:pt x="134" y="41"/>
                  </a:cubicBezTo>
                  <a:cubicBezTo>
                    <a:pt x="134" y="18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 rot="708086">
              <a:off x="8052991" y="1198809"/>
              <a:ext cx="27666" cy="25611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8"/>
                    <a:pt x="0" y="42"/>
                    <a:pt x="18" y="71"/>
                  </a:cubicBezTo>
                  <a:cubicBezTo>
                    <a:pt x="28" y="117"/>
                    <a:pt x="81" y="162"/>
                    <a:pt x="122" y="162"/>
                  </a:cubicBezTo>
                  <a:cubicBezTo>
                    <a:pt x="128" y="162"/>
                    <a:pt x="134" y="161"/>
                    <a:pt x="139" y="158"/>
                  </a:cubicBezTo>
                  <a:cubicBezTo>
                    <a:pt x="163" y="152"/>
                    <a:pt x="174" y="123"/>
                    <a:pt x="163" y="100"/>
                  </a:cubicBezTo>
                  <a:cubicBezTo>
                    <a:pt x="152" y="48"/>
                    <a:pt x="104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 rot="708086">
              <a:off x="7451424" y="845762"/>
              <a:ext cx="26717" cy="2323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81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7"/>
                    <a:pt x="1" y="30"/>
                    <a:pt x="6" y="71"/>
                  </a:cubicBezTo>
                  <a:cubicBezTo>
                    <a:pt x="12" y="118"/>
                    <a:pt x="51" y="147"/>
                    <a:pt x="93" y="147"/>
                  </a:cubicBezTo>
                  <a:cubicBezTo>
                    <a:pt x="97" y="147"/>
                    <a:pt x="101" y="146"/>
                    <a:pt x="105" y="146"/>
                  </a:cubicBezTo>
                  <a:cubicBezTo>
                    <a:pt x="145" y="140"/>
                    <a:pt x="169" y="117"/>
                    <a:pt x="169" y="65"/>
                  </a:cubicBezTo>
                  <a:cubicBezTo>
                    <a:pt x="147" y="33"/>
                    <a:pt x="12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 rot="708086">
              <a:off x="8033279" y="1238035"/>
              <a:ext cx="24978" cy="27350"/>
            </a:xfrm>
            <a:custGeom>
              <a:avLst/>
              <a:gdLst/>
              <a:ahLst/>
              <a:cxnLst/>
              <a:rect l="l" t="t" r="r" b="b"/>
              <a:pathLst>
                <a:path w="158" h="173" extrusionOk="0">
                  <a:moveTo>
                    <a:pt x="77" y="0"/>
                  </a:moveTo>
                  <a:cubicBezTo>
                    <a:pt x="67" y="0"/>
                    <a:pt x="55" y="3"/>
                    <a:pt x="41" y="10"/>
                  </a:cubicBezTo>
                  <a:cubicBezTo>
                    <a:pt x="1" y="27"/>
                    <a:pt x="7" y="56"/>
                    <a:pt x="18" y="97"/>
                  </a:cubicBezTo>
                  <a:cubicBezTo>
                    <a:pt x="35" y="135"/>
                    <a:pt x="56" y="173"/>
                    <a:pt x="106" y="173"/>
                  </a:cubicBezTo>
                  <a:cubicBezTo>
                    <a:pt x="109" y="173"/>
                    <a:pt x="113" y="173"/>
                    <a:pt x="117" y="172"/>
                  </a:cubicBezTo>
                  <a:cubicBezTo>
                    <a:pt x="157" y="143"/>
                    <a:pt x="152" y="114"/>
                    <a:pt x="140" y="68"/>
                  </a:cubicBezTo>
                  <a:cubicBezTo>
                    <a:pt x="131" y="32"/>
                    <a:pt x="11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 rot="708086">
              <a:off x="7572982" y="1244366"/>
              <a:ext cx="24820" cy="24030"/>
            </a:xfrm>
            <a:custGeom>
              <a:avLst/>
              <a:gdLst/>
              <a:ahLst/>
              <a:cxnLst/>
              <a:rect l="l" t="t" r="r" b="b"/>
              <a:pathLst>
                <a:path w="157" h="152" extrusionOk="0">
                  <a:moveTo>
                    <a:pt x="58" y="0"/>
                  </a:moveTo>
                  <a:cubicBezTo>
                    <a:pt x="55" y="0"/>
                    <a:pt x="51" y="0"/>
                    <a:pt x="47" y="1"/>
                  </a:cubicBezTo>
                  <a:cubicBezTo>
                    <a:pt x="12" y="1"/>
                    <a:pt x="0" y="30"/>
                    <a:pt x="6" y="64"/>
                  </a:cubicBezTo>
                  <a:cubicBezTo>
                    <a:pt x="17" y="118"/>
                    <a:pt x="63" y="152"/>
                    <a:pt x="115" y="152"/>
                  </a:cubicBezTo>
                  <a:cubicBezTo>
                    <a:pt x="119" y="152"/>
                    <a:pt x="124" y="152"/>
                    <a:pt x="128" y="151"/>
                  </a:cubicBezTo>
                  <a:cubicBezTo>
                    <a:pt x="157" y="140"/>
                    <a:pt x="157" y="111"/>
                    <a:pt x="151" y="88"/>
                  </a:cubicBezTo>
                  <a:cubicBezTo>
                    <a:pt x="135" y="39"/>
                    <a:pt x="113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 rot="708086">
              <a:off x="7697067" y="1358158"/>
              <a:ext cx="24978" cy="23239"/>
            </a:xfrm>
            <a:custGeom>
              <a:avLst/>
              <a:gdLst/>
              <a:ahLst/>
              <a:cxnLst/>
              <a:rect l="l" t="t" r="r" b="b"/>
              <a:pathLst>
                <a:path w="158" h="147" extrusionOk="0">
                  <a:moveTo>
                    <a:pt x="90" y="0"/>
                  </a:moveTo>
                  <a:cubicBezTo>
                    <a:pt x="86" y="0"/>
                    <a:pt x="81" y="0"/>
                    <a:pt x="76" y="1"/>
                  </a:cubicBezTo>
                  <a:cubicBezTo>
                    <a:pt x="30" y="7"/>
                    <a:pt x="1" y="53"/>
                    <a:pt x="12" y="100"/>
                  </a:cubicBezTo>
                  <a:cubicBezTo>
                    <a:pt x="12" y="126"/>
                    <a:pt x="36" y="147"/>
                    <a:pt x="65" y="147"/>
                  </a:cubicBezTo>
                  <a:cubicBezTo>
                    <a:pt x="69" y="147"/>
                    <a:pt x="72" y="147"/>
                    <a:pt x="76" y="146"/>
                  </a:cubicBezTo>
                  <a:cubicBezTo>
                    <a:pt x="122" y="140"/>
                    <a:pt x="157" y="94"/>
                    <a:pt x="140" y="48"/>
                  </a:cubicBezTo>
                  <a:cubicBezTo>
                    <a:pt x="135" y="17"/>
                    <a:pt x="121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 rot="708086">
              <a:off x="7710625" y="3139031"/>
              <a:ext cx="28614" cy="22133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7"/>
                    <a:pt x="1" y="42"/>
                    <a:pt x="18" y="71"/>
                  </a:cubicBezTo>
                  <a:cubicBezTo>
                    <a:pt x="27" y="113"/>
                    <a:pt x="63" y="140"/>
                    <a:pt x="103" y="140"/>
                  </a:cubicBezTo>
                  <a:cubicBezTo>
                    <a:pt x="113" y="140"/>
                    <a:pt x="124" y="138"/>
                    <a:pt x="134" y="135"/>
                  </a:cubicBezTo>
                  <a:cubicBezTo>
                    <a:pt x="157" y="129"/>
                    <a:pt x="180" y="112"/>
                    <a:pt x="180" y="83"/>
                  </a:cubicBezTo>
                  <a:cubicBezTo>
                    <a:pt x="180" y="51"/>
                    <a:pt x="10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 rot="708086">
              <a:off x="8798598" y="965254"/>
              <a:ext cx="20235" cy="27191"/>
            </a:xfrm>
            <a:custGeom>
              <a:avLst/>
              <a:gdLst/>
              <a:ahLst/>
              <a:cxnLst/>
              <a:rect l="l" t="t" r="r" b="b"/>
              <a:pathLst>
                <a:path w="128" h="172" extrusionOk="0">
                  <a:moveTo>
                    <a:pt x="56" y="0"/>
                  </a:moveTo>
                  <a:cubicBezTo>
                    <a:pt x="52" y="0"/>
                    <a:pt x="47" y="1"/>
                    <a:pt x="41" y="4"/>
                  </a:cubicBezTo>
                  <a:cubicBezTo>
                    <a:pt x="1" y="21"/>
                    <a:pt x="12" y="79"/>
                    <a:pt x="18" y="114"/>
                  </a:cubicBezTo>
                  <a:cubicBezTo>
                    <a:pt x="18" y="143"/>
                    <a:pt x="41" y="172"/>
                    <a:pt x="70" y="172"/>
                  </a:cubicBezTo>
                  <a:cubicBezTo>
                    <a:pt x="128" y="160"/>
                    <a:pt x="122" y="119"/>
                    <a:pt x="116" y="79"/>
                  </a:cubicBezTo>
                  <a:cubicBezTo>
                    <a:pt x="101" y="44"/>
                    <a:pt x="86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 rot="708086">
              <a:off x="9488542" y="1989718"/>
              <a:ext cx="27982" cy="22765"/>
            </a:xfrm>
            <a:custGeom>
              <a:avLst/>
              <a:gdLst/>
              <a:ahLst/>
              <a:cxnLst/>
              <a:rect l="l" t="t" r="r" b="b"/>
              <a:pathLst>
                <a:path w="177" h="144" extrusionOk="0">
                  <a:moveTo>
                    <a:pt x="100" y="0"/>
                  </a:moveTo>
                  <a:cubicBezTo>
                    <a:pt x="93" y="0"/>
                    <a:pt x="86" y="1"/>
                    <a:pt x="78" y="3"/>
                  </a:cubicBezTo>
                  <a:cubicBezTo>
                    <a:pt x="1" y="31"/>
                    <a:pt x="24" y="143"/>
                    <a:pt x="102" y="143"/>
                  </a:cubicBezTo>
                  <a:cubicBezTo>
                    <a:pt x="105" y="143"/>
                    <a:pt x="109" y="143"/>
                    <a:pt x="113" y="142"/>
                  </a:cubicBezTo>
                  <a:cubicBezTo>
                    <a:pt x="154" y="137"/>
                    <a:pt x="177" y="102"/>
                    <a:pt x="171" y="50"/>
                  </a:cubicBezTo>
                  <a:cubicBezTo>
                    <a:pt x="161" y="21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 rot="708086">
              <a:off x="9351759" y="1966954"/>
              <a:ext cx="26559" cy="21658"/>
            </a:xfrm>
            <a:custGeom>
              <a:avLst/>
              <a:gdLst/>
              <a:ahLst/>
              <a:cxnLst/>
              <a:rect l="l" t="t" r="r" b="b"/>
              <a:pathLst>
                <a:path w="168" h="137" extrusionOk="0">
                  <a:moveTo>
                    <a:pt x="69" y="0"/>
                  </a:moveTo>
                  <a:cubicBezTo>
                    <a:pt x="65" y="0"/>
                    <a:pt x="61" y="1"/>
                    <a:pt x="57" y="1"/>
                  </a:cubicBezTo>
                  <a:cubicBezTo>
                    <a:pt x="55" y="1"/>
                    <a:pt x="52" y="0"/>
                    <a:pt x="50" y="0"/>
                  </a:cubicBezTo>
                  <a:cubicBezTo>
                    <a:pt x="19" y="0"/>
                    <a:pt x="0" y="32"/>
                    <a:pt x="11" y="59"/>
                  </a:cubicBezTo>
                  <a:cubicBezTo>
                    <a:pt x="16" y="104"/>
                    <a:pt x="52" y="137"/>
                    <a:pt x="91" y="137"/>
                  </a:cubicBezTo>
                  <a:cubicBezTo>
                    <a:pt x="97" y="137"/>
                    <a:pt x="103" y="136"/>
                    <a:pt x="109" y="134"/>
                  </a:cubicBezTo>
                  <a:cubicBezTo>
                    <a:pt x="144" y="134"/>
                    <a:pt x="167" y="100"/>
                    <a:pt x="162" y="71"/>
                  </a:cubicBezTo>
                  <a:cubicBezTo>
                    <a:pt x="151" y="28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 rot="708086">
              <a:off x="9645402" y="762698"/>
              <a:ext cx="27508" cy="21500"/>
            </a:xfrm>
            <a:custGeom>
              <a:avLst/>
              <a:gdLst/>
              <a:ahLst/>
              <a:cxnLst/>
              <a:rect l="l" t="t" r="r" b="b"/>
              <a:pathLst>
                <a:path w="174" h="136" extrusionOk="0">
                  <a:moveTo>
                    <a:pt x="77" y="0"/>
                  </a:moveTo>
                  <a:cubicBezTo>
                    <a:pt x="67" y="0"/>
                    <a:pt x="57" y="2"/>
                    <a:pt x="46" y="5"/>
                  </a:cubicBezTo>
                  <a:cubicBezTo>
                    <a:pt x="17" y="11"/>
                    <a:pt x="0" y="46"/>
                    <a:pt x="17" y="75"/>
                  </a:cubicBezTo>
                  <a:cubicBezTo>
                    <a:pt x="27" y="113"/>
                    <a:pt x="65" y="136"/>
                    <a:pt x="103" y="136"/>
                  </a:cubicBezTo>
                  <a:cubicBezTo>
                    <a:pt x="112" y="136"/>
                    <a:pt x="120" y="135"/>
                    <a:pt x="128" y="133"/>
                  </a:cubicBezTo>
                  <a:cubicBezTo>
                    <a:pt x="157" y="127"/>
                    <a:pt x="174" y="98"/>
                    <a:pt x="168" y="69"/>
                  </a:cubicBezTo>
                  <a:cubicBezTo>
                    <a:pt x="154" y="27"/>
                    <a:pt x="11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 rot="708086">
              <a:off x="7873232" y="1370662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86" y="1"/>
                  </a:moveTo>
                  <a:cubicBezTo>
                    <a:pt x="83" y="1"/>
                    <a:pt x="79" y="1"/>
                    <a:pt x="76" y="2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9"/>
                    <a:pt x="44" y="147"/>
                    <a:pt x="82" y="147"/>
                  </a:cubicBezTo>
                  <a:cubicBezTo>
                    <a:pt x="87" y="147"/>
                    <a:pt x="93" y="147"/>
                    <a:pt x="99" y="146"/>
                  </a:cubicBezTo>
                  <a:cubicBezTo>
                    <a:pt x="139" y="141"/>
                    <a:pt x="162" y="94"/>
                    <a:pt x="151" y="54"/>
                  </a:cubicBezTo>
                  <a:cubicBezTo>
                    <a:pt x="146" y="23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 rot="708086">
              <a:off x="7378149" y="1688399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58" y="1"/>
                  </a:moveTo>
                  <a:cubicBezTo>
                    <a:pt x="24" y="12"/>
                    <a:pt x="1" y="53"/>
                    <a:pt x="12" y="87"/>
                  </a:cubicBezTo>
                  <a:cubicBezTo>
                    <a:pt x="17" y="122"/>
                    <a:pt x="47" y="148"/>
                    <a:pt x="81" y="148"/>
                  </a:cubicBezTo>
                  <a:cubicBezTo>
                    <a:pt x="87" y="148"/>
                    <a:pt x="93" y="147"/>
                    <a:pt x="99" y="145"/>
                  </a:cubicBezTo>
                  <a:cubicBezTo>
                    <a:pt x="140" y="140"/>
                    <a:pt x="163" y="99"/>
                    <a:pt x="145" y="64"/>
                  </a:cubicBezTo>
                  <a:cubicBezTo>
                    <a:pt x="140" y="24"/>
                    <a:pt x="99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 rot="708086">
              <a:off x="7678639" y="999905"/>
              <a:ext cx="27666" cy="21342"/>
            </a:xfrm>
            <a:custGeom>
              <a:avLst/>
              <a:gdLst/>
              <a:ahLst/>
              <a:cxnLst/>
              <a:rect l="l" t="t" r="r" b="b"/>
              <a:pathLst>
                <a:path w="175" h="135" extrusionOk="0">
                  <a:moveTo>
                    <a:pt x="64" y="1"/>
                  </a:moveTo>
                  <a:cubicBezTo>
                    <a:pt x="60" y="1"/>
                    <a:pt x="56" y="1"/>
                    <a:pt x="52" y="1"/>
                  </a:cubicBezTo>
                  <a:cubicBezTo>
                    <a:pt x="18" y="13"/>
                    <a:pt x="0" y="42"/>
                    <a:pt x="12" y="71"/>
                  </a:cubicBezTo>
                  <a:cubicBezTo>
                    <a:pt x="21" y="108"/>
                    <a:pt x="56" y="134"/>
                    <a:pt x="91" y="134"/>
                  </a:cubicBezTo>
                  <a:cubicBezTo>
                    <a:pt x="100" y="134"/>
                    <a:pt x="108" y="132"/>
                    <a:pt x="116" y="129"/>
                  </a:cubicBezTo>
                  <a:cubicBezTo>
                    <a:pt x="151" y="123"/>
                    <a:pt x="174" y="106"/>
                    <a:pt x="168" y="71"/>
                  </a:cubicBezTo>
                  <a:cubicBezTo>
                    <a:pt x="152" y="29"/>
                    <a:pt x="107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 rot="708086">
              <a:off x="9471218" y="207052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1"/>
                  </a:moveTo>
                  <a:cubicBezTo>
                    <a:pt x="78" y="1"/>
                    <a:pt x="74" y="1"/>
                    <a:pt x="70" y="2"/>
                  </a:cubicBezTo>
                  <a:cubicBezTo>
                    <a:pt x="29" y="8"/>
                    <a:pt x="0" y="19"/>
                    <a:pt x="12" y="77"/>
                  </a:cubicBezTo>
                  <a:cubicBezTo>
                    <a:pt x="29" y="129"/>
                    <a:pt x="70" y="141"/>
                    <a:pt x="122" y="141"/>
                  </a:cubicBezTo>
                  <a:cubicBezTo>
                    <a:pt x="157" y="129"/>
                    <a:pt x="174" y="94"/>
                    <a:pt x="162" y="60"/>
                  </a:cubicBezTo>
                  <a:cubicBezTo>
                    <a:pt x="152" y="23"/>
                    <a:pt x="118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 rot="708086">
              <a:off x="8751882" y="135763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111" y="1"/>
                  </a:moveTo>
                  <a:cubicBezTo>
                    <a:pt x="100" y="1"/>
                    <a:pt x="90" y="3"/>
                    <a:pt x="81" y="9"/>
                  </a:cubicBezTo>
                  <a:cubicBezTo>
                    <a:pt x="41" y="26"/>
                    <a:pt x="0" y="55"/>
                    <a:pt x="18" y="95"/>
                  </a:cubicBezTo>
                  <a:cubicBezTo>
                    <a:pt x="29" y="122"/>
                    <a:pt x="45" y="131"/>
                    <a:pt x="66" y="131"/>
                  </a:cubicBezTo>
                  <a:cubicBezTo>
                    <a:pt x="78" y="131"/>
                    <a:pt x="90" y="128"/>
                    <a:pt x="105" y="124"/>
                  </a:cubicBezTo>
                  <a:cubicBezTo>
                    <a:pt x="145" y="113"/>
                    <a:pt x="174" y="90"/>
                    <a:pt x="168" y="38"/>
                  </a:cubicBezTo>
                  <a:cubicBezTo>
                    <a:pt x="156" y="14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 rot="708086">
              <a:off x="7589077" y="819074"/>
              <a:ext cx="24820" cy="21816"/>
            </a:xfrm>
            <a:custGeom>
              <a:avLst/>
              <a:gdLst/>
              <a:ahLst/>
              <a:cxnLst/>
              <a:rect l="l" t="t" r="r" b="b"/>
              <a:pathLst>
                <a:path w="157" h="138" extrusionOk="0">
                  <a:moveTo>
                    <a:pt x="67" y="0"/>
                  </a:moveTo>
                  <a:cubicBezTo>
                    <a:pt x="62" y="0"/>
                    <a:pt x="57" y="1"/>
                    <a:pt x="53" y="1"/>
                  </a:cubicBezTo>
                  <a:cubicBezTo>
                    <a:pt x="6" y="1"/>
                    <a:pt x="0" y="36"/>
                    <a:pt x="6" y="77"/>
                  </a:cubicBezTo>
                  <a:cubicBezTo>
                    <a:pt x="11" y="111"/>
                    <a:pt x="41" y="137"/>
                    <a:pt x="75" y="137"/>
                  </a:cubicBezTo>
                  <a:cubicBezTo>
                    <a:pt x="81" y="137"/>
                    <a:pt x="87" y="136"/>
                    <a:pt x="93" y="134"/>
                  </a:cubicBezTo>
                  <a:cubicBezTo>
                    <a:pt x="134" y="129"/>
                    <a:pt x="157" y="100"/>
                    <a:pt x="157" y="59"/>
                  </a:cubicBezTo>
                  <a:cubicBezTo>
                    <a:pt x="141" y="23"/>
                    <a:pt x="10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 rot="708086">
              <a:off x="7933753" y="204752"/>
              <a:ext cx="28614" cy="20077"/>
            </a:xfrm>
            <a:custGeom>
              <a:avLst/>
              <a:gdLst/>
              <a:ahLst/>
              <a:cxnLst/>
              <a:rect l="l" t="t" r="r" b="b"/>
              <a:pathLst>
                <a:path w="181" h="127" extrusionOk="0">
                  <a:moveTo>
                    <a:pt x="98" y="1"/>
                  </a:moveTo>
                  <a:cubicBezTo>
                    <a:pt x="91" y="1"/>
                    <a:pt x="83" y="1"/>
                    <a:pt x="76" y="1"/>
                  </a:cubicBezTo>
                  <a:cubicBezTo>
                    <a:pt x="35" y="12"/>
                    <a:pt x="1" y="47"/>
                    <a:pt x="12" y="88"/>
                  </a:cubicBezTo>
                  <a:cubicBezTo>
                    <a:pt x="25" y="114"/>
                    <a:pt x="45" y="127"/>
                    <a:pt x="71" y="127"/>
                  </a:cubicBezTo>
                  <a:cubicBezTo>
                    <a:pt x="80" y="127"/>
                    <a:pt x="89" y="125"/>
                    <a:pt x="99" y="123"/>
                  </a:cubicBezTo>
                  <a:cubicBezTo>
                    <a:pt x="140" y="117"/>
                    <a:pt x="180" y="99"/>
                    <a:pt x="175" y="47"/>
                  </a:cubicBezTo>
                  <a:cubicBezTo>
                    <a:pt x="165" y="5"/>
                    <a:pt x="132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 rot="708086">
              <a:off x="9403070" y="2330897"/>
              <a:ext cx="28456" cy="1944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35" y="17"/>
                    <a:pt x="0" y="28"/>
                    <a:pt x="18" y="80"/>
                  </a:cubicBezTo>
                  <a:cubicBezTo>
                    <a:pt x="29" y="113"/>
                    <a:pt x="51" y="123"/>
                    <a:pt x="75" y="123"/>
                  </a:cubicBezTo>
                  <a:cubicBezTo>
                    <a:pt x="89" y="123"/>
                    <a:pt x="103" y="119"/>
                    <a:pt x="116" y="115"/>
                  </a:cubicBezTo>
                  <a:cubicBezTo>
                    <a:pt x="151" y="109"/>
                    <a:pt x="180" y="92"/>
                    <a:pt x="174" y="46"/>
                  </a:cubicBezTo>
                  <a:cubicBezTo>
                    <a:pt x="161" y="15"/>
                    <a:pt x="131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 rot="708086">
              <a:off x="6546524" y="940504"/>
              <a:ext cx="23081" cy="26243"/>
            </a:xfrm>
            <a:custGeom>
              <a:avLst/>
              <a:gdLst/>
              <a:ahLst/>
              <a:cxnLst/>
              <a:rect l="l" t="t" r="r" b="b"/>
              <a:pathLst>
                <a:path w="146" h="166" extrusionOk="0">
                  <a:moveTo>
                    <a:pt x="84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24" y="14"/>
                    <a:pt x="1" y="61"/>
                    <a:pt x="12" y="101"/>
                  </a:cubicBezTo>
                  <a:cubicBezTo>
                    <a:pt x="23" y="138"/>
                    <a:pt x="43" y="166"/>
                    <a:pt x="78" y="166"/>
                  </a:cubicBezTo>
                  <a:cubicBezTo>
                    <a:pt x="81" y="166"/>
                    <a:pt x="84" y="165"/>
                    <a:pt x="88" y="165"/>
                  </a:cubicBezTo>
                  <a:cubicBezTo>
                    <a:pt x="146" y="153"/>
                    <a:pt x="140" y="101"/>
                    <a:pt x="140" y="61"/>
                  </a:cubicBezTo>
                  <a:cubicBezTo>
                    <a:pt x="130" y="26"/>
                    <a:pt x="116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 rot="708086">
              <a:off x="7152784" y="1219780"/>
              <a:ext cx="30353" cy="20868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98" y="1"/>
                  </a:moveTo>
                  <a:cubicBezTo>
                    <a:pt x="82" y="1"/>
                    <a:pt x="66" y="4"/>
                    <a:pt x="52" y="12"/>
                  </a:cubicBezTo>
                  <a:cubicBezTo>
                    <a:pt x="18" y="18"/>
                    <a:pt x="0" y="53"/>
                    <a:pt x="18" y="82"/>
                  </a:cubicBezTo>
                  <a:cubicBezTo>
                    <a:pt x="30" y="111"/>
                    <a:pt x="61" y="132"/>
                    <a:pt x="93" y="132"/>
                  </a:cubicBezTo>
                  <a:cubicBezTo>
                    <a:pt x="105" y="132"/>
                    <a:pt x="117" y="129"/>
                    <a:pt x="128" y="122"/>
                  </a:cubicBezTo>
                  <a:cubicBezTo>
                    <a:pt x="168" y="117"/>
                    <a:pt x="192" y="76"/>
                    <a:pt x="180" y="41"/>
                  </a:cubicBezTo>
                  <a:cubicBezTo>
                    <a:pt x="161" y="15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 rot="708086">
              <a:off x="7947795" y="34934"/>
              <a:ext cx="27666" cy="19603"/>
            </a:xfrm>
            <a:custGeom>
              <a:avLst/>
              <a:gdLst/>
              <a:ahLst/>
              <a:cxnLst/>
              <a:rect l="l" t="t" r="r" b="b"/>
              <a:pathLst>
                <a:path w="175" h="124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35" y="4"/>
                    <a:pt x="0" y="33"/>
                    <a:pt x="6" y="73"/>
                  </a:cubicBezTo>
                  <a:cubicBezTo>
                    <a:pt x="15" y="106"/>
                    <a:pt x="36" y="123"/>
                    <a:pt x="64" y="123"/>
                  </a:cubicBezTo>
                  <a:cubicBezTo>
                    <a:pt x="71" y="123"/>
                    <a:pt x="79" y="122"/>
                    <a:pt x="87" y="120"/>
                  </a:cubicBezTo>
                  <a:cubicBezTo>
                    <a:pt x="128" y="114"/>
                    <a:pt x="168" y="102"/>
                    <a:pt x="174" y="50"/>
                  </a:cubicBezTo>
                  <a:cubicBezTo>
                    <a:pt x="160" y="22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 rot="708086">
              <a:off x="7105702" y="860129"/>
              <a:ext cx="22132" cy="25927"/>
            </a:xfrm>
            <a:custGeom>
              <a:avLst/>
              <a:gdLst/>
              <a:ahLst/>
              <a:cxnLst/>
              <a:rect l="l" t="t" r="r" b="b"/>
              <a:pathLst>
                <a:path w="140" h="164" extrusionOk="0">
                  <a:moveTo>
                    <a:pt x="68" y="0"/>
                  </a:moveTo>
                  <a:cubicBezTo>
                    <a:pt x="65" y="0"/>
                    <a:pt x="61" y="0"/>
                    <a:pt x="58" y="1"/>
                  </a:cubicBezTo>
                  <a:cubicBezTo>
                    <a:pt x="6" y="7"/>
                    <a:pt x="0" y="47"/>
                    <a:pt x="6" y="94"/>
                  </a:cubicBezTo>
                  <a:cubicBezTo>
                    <a:pt x="17" y="131"/>
                    <a:pt x="27" y="164"/>
                    <a:pt x="70" y="164"/>
                  </a:cubicBezTo>
                  <a:cubicBezTo>
                    <a:pt x="74" y="164"/>
                    <a:pt x="77" y="163"/>
                    <a:pt x="81" y="163"/>
                  </a:cubicBezTo>
                  <a:cubicBezTo>
                    <a:pt x="139" y="157"/>
                    <a:pt x="139" y="111"/>
                    <a:pt x="128" y="70"/>
                  </a:cubicBezTo>
                  <a:cubicBezTo>
                    <a:pt x="122" y="38"/>
                    <a:pt x="11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 rot="708086">
              <a:off x="7968866" y="701592"/>
              <a:ext cx="24978" cy="24030"/>
            </a:xfrm>
            <a:custGeom>
              <a:avLst/>
              <a:gdLst/>
              <a:ahLst/>
              <a:cxnLst/>
              <a:rect l="l" t="t" r="r" b="b"/>
              <a:pathLst>
                <a:path w="158" h="152" extrusionOk="0">
                  <a:moveTo>
                    <a:pt x="85" y="1"/>
                  </a:moveTo>
                  <a:cubicBezTo>
                    <a:pt x="79" y="1"/>
                    <a:pt x="72" y="2"/>
                    <a:pt x="65" y="4"/>
                  </a:cubicBezTo>
                  <a:cubicBezTo>
                    <a:pt x="24" y="15"/>
                    <a:pt x="1" y="56"/>
                    <a:pt x="13" y="96"/>
                  </a:cubicBezTo>
                  <a:cubicBezTo>
                    <a:pt x="17" y="130"/>
                    <a:pt x="42" y="151"/>
                    <a:pt x="73" y="151"/>
                  </a:cubicBezTo>
                  <a:cubicBezTo>
                    <a:pt x="80" y="151"/>
                    <a:pt x="87" y="150"/>
                    <a:pt x="94" y="148"/>
                  </a:cubicBezTo>
                  <a:cubicBezTo>
                    <a:pt x="134" y="143"/>
                    <a:pt x="157" y="96"/>
                    <a:pt x="146" y="56"/>
                  </a:cubicBezTo>
                  <a:cubicBezTo>
                    <a:pt x="141" y="22"/>
                    <a:pt x="116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 rot="708086">
              <a:off x="9604637" y="1758034"/>
              <a:ext cx="22132" cy="23555"/>
            </a:xfrm>
            <a:custGeom>
              <a:avLst/>
              <a:gdLst/>
              <a:ahLst/>
              <a:cxnLst/>
              <a:rect l="l" t="t" r="r" b="b"/>
              <a:pathLst>
                <a:path w="140" h="149" extrusionOk="0">
                  <a:moveTo>
                    <a:pt x="71" y="0"/>
                  </a:moveTo>
                  <a:cubicBezTo>
                    <a:pt x="66" y="0"/>
                    <a:pt x="59" y="1"/>
                    <a:pt x="52" y="3"/>
                  </a:cubicBezTo>
                  <a:cubicBezTo>
                    <a:pt x="0" y="14"/>
                    <a:pt x="0" y="55"/>
                    <a:pt x="12" y="101"/>
                  </a:cubicBezTo>
                  <a:cubicBezTo>
                    <a:pt x="17" y="135"/>
                    <a:pt x="38" y="149"/>
                    <a:pt x="69" y="149"/>
                  </a:cubicBezTo>
                  <a:cubicBezTo>
                    <a:pt x="74" y="149"/>
                    <a:pt x="81" y="149"/>
                    <a:pt x="87" y="148"/>
                  </a:cubicBezTo>
                  <a:cubicBezTo>
                    <a:pt x="122" y="136"/>
                    <a:pt x="139" y="95"/>
                    <a:pt x="122" y="61"/>
                  </a:cubicBezTo>
                  <a:cubicBezTo>
                    <a:pt x="117" y="31"/>
                    <a:pt x="10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 rot="708086">
              <a:off x="8039745" y="859845"/>
              <a:ext cx="22132" cy="24346"/>
            </a:xfrm>
            <a:custGeom>
              <a:avLst/>
              <a:gdLst/>
              <a:ahLst/>
              <a:cxnLst/>
              <a:rect l="l" t="t" r="r" b="b"/>
              <a:pathLst>
                <a:path w="140" h="154" extrusionOk="0">
                  <a:moveTo>
                    <a:pt x="70" y="0"/>
                  </a:moveTo>
                  <a:cubicBezTo>
                    <a:pt x="41" y="0"/>
                    <a:pt x="23" y="17"/>
                    <a:pt x="12" y="46"/>
                  </a:cubicBezTo>
                  <a:cubicBezTo>
                    <a:pt x="0" y="75"/>
                    <a:pt x="6" y="116"/>
                    <a:pt x="35" y="139"/>
                  </a:cubicBezTo>
                  <a:cubicBezTo>
                    <a:pt x="49" y="150"/>
                    <a:pt x="63" y="154"/>
                    <a:pt x="76" y="154"/>
                  </a:cubicBezTo>
                  <a:cubicBezTo>
                    <a:pt x="100" y="154"/>
                    <a:pt x="120" y="140"/>
                    <a:pt x="139" y="122"/>
                  </a:cubicBezTo>
                  <a:lnTo>
                    <a:pt x="139" y="122"/>
                  </a:lnTo>
                  <a:cubicBezTo>
                    <a:pt x="139" y="124"/>
                    <a:pt x="139" y="126"/>
                    <a:pt x="139" y="127"/>
                  </a:cubicBezTo>
                  <a:lnTo>
                    <a:pt x="139" y="122"/>
                  </a:lnTo>
                  <a:cubicBezTo>
                    <a:pt x="139" y="122"/>
                    <a:pt x="139" y="122"/>
                    <a:pt x="139" y="122"/>
                  </a:cubicBezTo>
                  <a:lnTo>
                    <a:pt x="139" y="122"/>
                  </a:lnTo>
                  <a:cubicBezTo>
                    <a:pt x="138" y="100"/>
                    <a:pt x="133" y="73"/>
                    <a:pt x="127" y="52"/>
                  </a:cubicBezTo>
                  <a:cubicBezTo>
                    <a:pt x="122" y="23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 rot="708086">
              <a:off x="6930870" y="838834"/>
              <a:ext cx="23081" cy="21500"/>
            </a:xfrm>
            <a:custGeom>
              <a:avLst/>
              <a:gdLst/>
              <a:ahLst/>
              <a:cxnLst/>
              <a:rect l="l" t="t" r="r" b="b"/>
              <a:pathLst>
                <a:path w="146" h="136" extrusionOk="0">
                  <a:moveTo>
                    <a:pt x="84" y="1"/>
                  </a:moveTo>
                  <a:cubicBezTo>
                    <a:pt x="77" y="1"/>
                    <a:pt x="71" y="2"/>
                    <a:pt x="65" y="5"/>
                  </a:cubicBezTo>
                  <a:cubicBezTo>
                    <a:pt x="24" y="17"/>
                    <a:pt x="1" y="52"/>
                    <a:pt x="7" y="92"/>
                  </a:cubicBezTo>
                  <a:cubicBezTo>
                    <a:pt x="11" y="116"/>
                    <a:pt x="32" y="136"/>
                    <a:pt x="55" y="136"/>
                  </a:cubicBezTo>
                  <a:cubicBezTo>
                    <a:pt x="60" y="136"/>
                    <a:pt x="65" y="135"/>
                    <a:pt x="70" y="133"/>
                  </a:cubicBezTo>
                  <a:cubicBezTo>
                    <a:pt x="122" y="127"/>
                    <a:pt x="146" y="81"/>
                    <a:pt x="128" y="34"/>
                  </a:cubicBezTo>
                  <a:cubicBezTo>
                    <a:pt x="124" y="13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 rot="708086">
              <a:off x="6697179" y="1180094"/>
              <a:ext cx="26717" cy="19603"/>
            </a:xfrm>
            <a:custGeom>
              <a:avLst/>
              <a:gdLst/>
              <a:ahLst/>
              <a:cxnLst/>
              <a:rect l="l" t="t" r="r" b="b"/>
              <a:pathLst>
                <a:path w="169" h="124" extrusionOk="0">
                  <a:moveTo>
                    <a:pt x="100" y="1"/>
                  </a:moveTo>
                  <a:cubicBezTo>
                    <a:pt x="90" y="1"/>
                    <a:pt x="80" y="3"/>
                    <a:pt x="70" y="8"/>
                  </a:cubicBezTo>
                  <a:cubicBezTo>
                    <a:pt x="36" y="13"/>
                    <a:pt x="1" y="31"/>
                    <a:pt x="12" y="77"/>
                  </a:cubicBezTo>
                  <a:cubicBezTo>
                    <a:pt x="24" y="113"/>
                    <a:pt x="47" y="124"/>
                    <a:pt x="73" y="124"/>
                  </a:cubicBezTo>
                  <a:cubicBezTo>
                    <a:pt x="85" y="124"/>
                    <a:pt x="98" y="121"/>
                    <a:pt x="111" y="118"/>
                  </a:cubicBezTo>
                  <a:cubicBezTo>
                    <a:pt x="146" y="106"/>
                    <a:pt x="169" y="71"/>
                    <a:pt x="157" y="37"/>
                  </a:cubicBezTo>
                  <a:cubicBezTo>
                    <a:pt x="149" y="16"/>
                    <a:pt x="12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 rot="708086">
              <a:off x="6750400" y="1070625"/>
              <a:ext cx="24030" cy="22449"/>
            </a:xfrm>
            <a:custGeom>
              <a:avLst/>
              <a:gdLst/>
              <a:ahLst/>
              <a:cxnLst/>
              <a:rect l="l" t="t" r="r" b="b"/>
              <a:pathLst>
                <a:path w="152" h="142" extrusionOk="0">
                  <a:moveTo>
                    <a:pt x="59" y="0"/>
                  </a:moveTo>
                  <a:cubicBezTo>
                    <a:pt x="24" y="6"/>
                    <a:pt x="1" y="41"/>
                    <a:pt x="1" y="75"/>
                  </a:cubicBezTo>
                  <a:cubicBezTo>
                    <a:pt x="1" y="115"/>
                    <a:pt x="35" y="142"/>
                    <a:pt x="69" y="142"/>
                  </a:cubicBezTo>
                  <a:cubicBezTo>
                    <a:pt x="76" y="142"/>
                    <a:pt x="82" y="141"/>
                    <a:pt x="88" y="139"/>
                  </a:cubicBezTo>
                  <a:cubicBezTo>
                    <a:pt x="123" y="133"/>
                    <a:pt x="152" y="104"/>
                    <a:pt x="146" y="64"/>
                  </a:cubicBezTo>
                  <a:cubicBezTo>
                    <a:pt x="140" y="17"/>
                    <a:pt x="105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 rot="708086">
              <a:off x="8228884" y="1051242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34" y="1"/>
                  </a:moveTo>
                  <a:lnTo>
                    <a:pt x="134" y="6"/>
                  </a:lnTo>
                  <a:cubicBezTo>
                    <a:pt x="105" y="6"/>
                    <a:pt x="76" y="18"/>
                    <a:pt x="53" y="30"/>
                  </a:cubicBezTo>
                  <a:cubicBezTo>
                    <a:pt x="18" y="41"/>
                    <a:pt x="0" y="82"/>
                    <a:pt x="24" y="116"/>
                  </a:cubicBezTo>
                  <a:cubicBezTo>
                    <a:pt x="34" y="142"/>
                    <a:pt x="57" y="158"/>
                    <a:pt x="82" y="158"/>
                  </a:cubicBezTo>
                  <a:cubicBezTo>
                    <a:pt x="86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7" y="87"/>
                  </a:cubicBezTo>
                  <a:cubicBezTo>
                    <a:pt x="151" y="58"/>
                    <a:pt x="145" y="30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 rot="708086">
              <a:off x="8042948" y="2633506"/>
              <a:ext cx="25769" cy="19287"/>
            </a:xfrm>
            <a:custGeom>
              <a:avLst/>
              <a:gdLst/>
              <a:ahLst/>
              <a:cxnLst/>
              <a:rect l="l" t="t" r="r" b="b"/>
              <a:pathLst>
                <a:path w="163" h="122" extrusionOk="0">
                  <a:moveTo>
                    <a:pt x="100" y="1"/>
                  </a:moveTo>
                  <a:cubicBezTo>
                    <a:pt x="93" y="1"/>
                    <a:pt x="85" y="1"/>
                    <a:pt x="76" y="2"/>
                  </a:cubicBezTo>
                  <a:cubicBezTo>
                    <a:pt x="41" y="14"/>
                    <a:pt x="1" y="37"/>
                    <a:pt x="6" y="89"/>
                  </a:cubicBezTo>
                  <a:cubicBezTo>
                    <a:pt x="15" y="114"/>
                    <a:pt x="35" y="121"/>
                    <a:pt x="58" y="121"/>
                  </a:cubicBezTo>
                  <a:cubicBezTo>
                    <a:pt x="67" y="121"/>
                    <a:pt x="77" y="120"/>
                    <a:pt x="88" y="118"/>
                  </a:cubicBezTo>
                  <a:cubicBezTo>
                    <a:pt x="122" y="107"/>
                    <a:pt x="163" y="84"/>
                    <a:pt x="151" y="37"/>
                  </a:cubicBezTo>
                  <a:cubicBezTo>
                    <a:pt x="147" y="10"/>
                    <a:pt x="128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 rot="708086">
              <a:off x="7041191" y="440878"/>
              <a:ext cx="24978" cy="21342"/>
            </a:xfrm>
            <a:custGeom>
              <a:avLst/>
              <a:gdLst/>
              <a:ahLst/>
              <a:cxnLst/>
              <a:rect l="l" t="t" r="r" b="b"/>
              <a:pathLst>
                <a:path w="158" h="135" extrusionOk="0">
                  <a:moveTo>
                    <a:pt x="53" y="0"/>
                  </a:moveTo>
                  <a:cubicBezTo>
                    <a:pt x="18" y="0"/>
                    <a:pt x="1" y="29"/>
                    <a:pt x="7" y="64"/>
                  </a:cubicBezTo>
                  <a:cubicBezTo>
                    <a:pt x="12" y="107"/>
                    <a:pt x="46" y="134"/>
                    <a:pt x="88" y="134"/>
                  </a:cubicBezTo>
                  <a:cubicBezTo>
                    <a:pt x="91" y="134"/>
                    <a:pt x="95" y="134"/>
                    <a:pt x="99" y="134"/>
                  </a:cubicBezTo>
                  <a:cubicBezTo>
                    <a:pt x="134" y="134"/>
                    <a:pt x="157" y="99"/>
                    <a:pt x="146" y="70"/>
                  </a:cubicBezTo>
                  <a:cubicBezTo>
                    <a:pt x="134" y="29"/>
                    <a:pt x="94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 rot="708086">
              <a:off x="7503695" y="2145698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111" y="0"/>
                  </a:moveTo>
                  <a:cubicBezTo>
                    <a:pt x="103" y="0"/>
                    <a:pt x="93" y="3"/>
                    <a:pt x="81" y="8"/>
                  </a:cubicBezTo>
                  <a:cubicBezTo>
                    <a:pt x="46" y="20"/>
                    <a:pt x="0" y="37"/>
                    <a:pt x="12" y="83"/>
                  </a:cubicBezTo>
                  <a:cubicBezTo>
                    <a:pt x="12" y="119"/>
                    <a:pt x="40" y="141"/>
                    <a:pt x="71" y="141"/>
                  </a:cubicBezTo>
                  <a:cubicBezTo>
                    <a:pt x="80" y="141"/>
                    <a:pt x="89" y="139"/>
                    <a:pt x="99" y="136"/>
                  </a:cubicBezTo>
                  <a:cubicBezTo>
                    <a:pt x="139" y="124"/>
                    <a:pt x="162" y="78"/>
                    <a:pt x="151" y="43"/>
                  </a:cubicBezTo>
                  <a:cubicBezTo>
                    <a:pt x="139" y="14"/>
                    <a:pt x="129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 rot="708086">
              <a:off x="8680330" y="1570922"/>
              <a:ext cx="25927" cy="19603"/>
            </a:xfrm>
            <a:custGeom>
              <a:avLst/>
              <a:gdLst/>
              <a:ahLst/>
              <a:cxnLst/>
              <a:rect l="l" t="t" r="r" b="b"/>
              <a:pathLst>
                <a:path w="164" h="124" extrusionOk="0">
                  <a:moveTo>
                    <a:pt x="92" y="0"/>
                  </a:moveTo>
                  <a:cubicBezTo>
                    <a:pt x="78" y="0"/>
                    <a:pt x="64" y="4"/>
                    <a:pt x="53" y="8"/>
                  </a:cubicBezTo>
                  <a:cubicBezTo>
                    <a:pt x="18" y="14"/>
                    <a:pt x="1" y="37"/>
                    <a:pt x="7" y="72"/>
                  </a:cubicBezTo>
                  <a:cubicBezTo>
                    <a:pt x="19" y="110"/>
                    <a:pt x="41" y="123"/>
                    <a:pt x="70" y="123"/>
                  </a:cubicBezTo>
                  <a:cubicBezTo>
                    <a:pt x="81" y="123"/>
                    <a:pt x="93" y="122"/>
                    <a:pt x="105" y="118"/>
                  </a:cubicBezTo>
                  <a:cubicBezTo>
                    <a:pt x="140" y="113"/>
                    <a:pt x="163" y="78"/>
                    <a:pt x="152" y="37"/>
                  </a:cubicBezTo>
                  <a:cubicBezTo>
                    <a:pt x="137" y="9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 rot="708086">
              <a:off x="7511819" y="2191396"/>
              <a:ext cx="24820" cy="23239"/>
            </a:xfrm>
            <a:custGeom>
              <a:avLst/>
              <a:gdLst/>
              <a:ahLst/>
              <a:cxnLst/>
              <a:rect l="l" t="t" r="r" b="b"/>
              <a:pathLst>
                <a:path w="157" h="147" extrusionOk="0">
                  <a:moveTo>
                    <a:pt x="104" y="1"/>
                  </a:moveTo>
                  <a:cubicBezTo>
                    <a:pt x="100" y="1"/>
                    <a:pt x="97" y="1"/>
                    <a:pt x="93" y="2"/>
                  </a:cubicBezTo>
                  <a:cubicBezTo>
                    <a:pt x="58" y="2"/>
                    <a:pt x="0" y="71"/>
                    <a:pt x="12" y="106"/>
                  </a:cubicBezTo>
                  <a:cubicBezTo>
                    <a:pt x="23" y="146"/>
                    <a:pt x="52" y="146"/>
                    <a:pt x="87" y="146"/>
                  </a:cubicBezTo>
                  <a:cubicBezTo>
                    <a:pt x="133" y="135"/>
                    <a:pt x="157" y="89"/>
                    <a:pt x="145" y="42"/>
                  </a:cubicBezTo>
                  <a:cubicBezTo>
                    <a:pt x="145" y="17"/>
                    <a:pt x="127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 rot="708086">
              <a:off x="8346302" y="2435073"/>
              <a:ext cx="28614" cy="20235"/>
            </a:xfrm>
            <a:custGeom>
              <a:avLst/>
              <a:gdLst/>
              <a:ahLst/>
              <a:cxnLst/>
              <a:rect l="l" t="t" r="r" b="b"/>
              <a:pathLst>
                <a:path w="181" h="128" extrusionOk="0">
                  <a:moveTo>
                    <a:pt x="101" y="1"/>
                  </a:moveTo>
                  <a:cubicBezTo>
                    <a:pt x="91" y="1"/>
                    <a:pt x="80" y="2"/>
                    <a:pt x="70" y="3"/>
                  </a:cubicBezTo>
                  <a:cubicBezTo>
                    <a:pt x="36" y="9"/>
                    <a:pt x="1" y="27"/>
                    <a:pt x="12" y="79"/>
                  </a:cubicBezTo>
                  <a:cubicBezTo>
                    <a:pt x="21" y="118"/>
                    <a:pt x="46" y="128"/>
                    <a:pt x="78" y="128"/>
                  </a:cubicBezTo>
                  <a:cubicBezTo>
                    <a:pt x="88" y="128"/>
                    <a:pt x="99" y="126"/>
                    <a:pt x="111" y="125"/>
                  </a:cubicBezTo>
                  <a:cubicBezTo>
                    <a:pt x="140" y="113"/>
                    <a:pt x="180" y="102"/>
                    <a:pt x="169" y="50"/>
                  </a:cubicBezTo>
                  <a:cubicBezTo>
                    <a:pt x="160" y="1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 rot="708086">
              <a:off x="7399719" y="1047359"/>
              <a:ext cx="22132" cy="24820"/>
            </a:xfrm>
            <a:custGeom>
              <a:avLst/>
              <a:gdLst/>
              <a:ahLst/>
              <a:cxnLst/>
              <a:rect l="l" t="t" r="r" b="b"/>
              <a:pathLst>
                <a:path w="140" h="157" extrusionOk="0">
                  <a:moveTo>
                    <a:pt x="91" y="1"/>
                  </a:moveTo>
                  <a:cubicBezTo>
                    <a:pt x="86" y="1"/>
                    <a:pt x="81" y="2"/>
                    <a:pt x="76" y="4"/>
                  </a:cubicBezTo>
                  <a:cubicBezTo>
                    <a:pt x="30" y="21"/>
                    <a:pt x="1" y="73"/>
                    <a:pt x="6" y="120"/>
                  </a:cubicBezTo>
                  <a:cubicBezTo>
                    <a:pt x="11" y="144"/>
                    <a:pt x="32" y="156"/>
                    <a:pt x="52" y="156"/>
                  </a:cubicBezTo>
                  <a:cubicBezTo>
                    <a:pt x="56" y="156"/>
                    <a:pt x="61" y="156"/>
                    <a:pt x="64" y="155"/>
                  </a:cubicBezTo>
                  <a:cubicBezTo>
                    <a:pt x="111" y="137"/>
                    <a:pt x="140" y="91"/>
                    <a:pt x="134" y="39"/>
                  </a:cubicBezTo>
                  <a:cubicBezTo>
                    <a:pt x="124" y="20"/>
                    <a:pt x="11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 rot="708086">
              <a:off x="7312627" y="2098300"/>
              <a:ext cx="23081" cy="28930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99" y="1"/>
                  </a:moveTo>
                  <a:cubicBezTo>
                    <a:pt x="52" y="13"/>
                    <a:pt x="52" y="47"/>
                    <a:pt x="41" y="82"/>
                  </a:cubicBezTo>
                  <a:cubicBezTo>
                    <a:pt x="23" y="117"/>
                    <a:pt x="0" y="163"/>
                    <a:pt x="52" y="181"/>
                  </a:cubicBezTo>
                  <a:cubicBezTo>
                    <a:pt x="58" y="182"/>
                    <a:pt x="63" y="182"/>
                    <a:pt x="68" y="182"/>
                  </a:cubicBezTo>
                  <a:cubicBezTo>
                    <a:pt x="108" y="182"/>
                    <a:pt x="123" y="142"/>
                    <a:pt x="128" y="105"/>
                  </a:cubicBezTo>
                  <a:cubicBezTo>
                    <a:pt x="134" y="71"/>
                    <a:pt x="145" y="30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 rot="708086">
              <a:off x="9047477" y="1095273"/>
              <a:ext cx="20394" cy="26875"/>
            </a:xfrm>
            <a:custGeom>
              <a:avLst/>
              <a:gdLst/>
              <a:ahLst/>
              <a:cxnLst/>
              <a:rect l="l" t="t" r="r" b="b"/>
              <a:pathLst>
                <a:path w="129" h="170" extrusionOk="0">
                  <a:moveTo>
                    <a:pt x="61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1" y="13"/>
                    <a:pt x="1" y="65"/>
                    <a:pt x="6" y="100"/>
                  </a:cubicBezTo>
                  <a:cubicBezTo>
                    <a:pt x="12" y="127"/>
                    <a:pt x="22" y="170"/>
                    <a:pt x="58" y="170"/>
                  </a:cubicBezTo>
                  <a:cubicBezTo>
                    <a:pt x="60" y="170"/>
                    <a:pt x="62" y="170"/>
                    <a:pt x="64" y="169"/>
                  </a:cubicBezTo>
                  <a:cubicBezTo>
                    <a:pt x="128" y="164"/>
                    <a:pt x="111" y="100"/>
                    <a:pt x="116" y="59"/>
                  </a:cubicBezTo>
                  <a:cubicBezTo>
                    <a:pt x="106" y="33"/>
                    <a:pt x="95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 rot="708086">
              <a:off x="8036376" y="1033671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78" y="1"/>
                  </a:moveTo>
                  <a:cubicBezTo>
                    <a:pt x="70" y="1"/>
                    <a:pt x="61" y="2"/>
                    <a:pt x="53" y="4"/>
                  </a:cubicBezTo>
                  <a:cubicBezTo>
                    <a:pt x="18" y="16"/>
                    <a:pt x="1" y="57"/>
                    <a:pt x="18" y="91"/>
                  </a:cubicBezTo>
                  <a:cubicBezTo>
                    <a:pt x="27" y="119"/>
                    <a:pt x="55" y="135"/>
                    <a:pt x="83" y="135"/>
                  </a:cubicBezTo>
                  <a:cubicBezTo>
                    <a:pt x="90" y="135"/>
                    <a:pt x="98" y="134"/>
                    <a:pt x="105" y="132"/>
                  </a:cubicBezTo>
                  <a:cubicBezTo>
                    <a:pt x="146" y="126"/>
                    <a:pt x="157" y="91"/>
                    <a:pt x="151" y="51"/>
                  </a:cubicBezTo>
                  <a:cubicBezTo>
                    <a:pt x="142" y="18"/>
                    <a:pt x="11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 rot="708086">
              <a:off x="8186583" y="2599155"/>
              <a:ext cx="24820" cy="20868"/>
            </a:xfrm>
            <a:custGeom>
              <a:avLst/>
              <a:gdLst/>
              <a:ahLst/>
              <a:cxnLst/>
              <a:rect l="l" t="t" r="r" b="b"/>
              <a:pathLst>
                <a:path w="157" h="132" extrusionOk="0">
                  <a:moveTo>
                    <a:pt x="83" y="1"/>
                  </a:moveTo>
                  <a:cubicBezTo>
                    <a:pt x="75" y="1"/>
                    <a:pt x="67" y="2"/>
                    <a:pt x="58" y="7"/>
                  </a:cubicBezTo>
                  <a:cubicBezTo>
                    <a:pt x="18" y="18"/>
                    <a:pt x="0" y="47"/>
                    <a:pt x="12" y="88"/>
                  </a:cubicBezTo>
                  <a:cubicBezTo>
                    <a:pt x="21" y="115"/>
                    <a:pt x="45" y="132"/>
                    <a:pt x="74" y="132"/>
                  </a:cubicBezTo>
                  <a:cubicBezTo>
                    <a:pt x="82" y="132"/>
                    <a:pt x="90" y="131"/>
                    <a:pt x="99" y="128"/>
                  </a:cubicBezTo>
                  <a:cubicBezTo>
                    <a:pt x="134" y="122"/>
                    <a:pt x="157" y="82"/>
                    <a:pt x="139" y="47"/>
                  </a:cubicBezTo>
                  <a:cubicBezTo>
                    <a:pt x="135" y="20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 rot="708086">
              <a:off x="7592594" y="787820"/>
              <a:ext cx="22923" cy="24188"/>
            </a:xfrm>
            <a:custGeom>
              <a:avLst/>
              <a:gdLst/>
              <a:ahLst/>
              <a:cxnLst/>
              <a:rect l="l" t="t" r="r" b="b"/>
              <a:pathLst>
                <a:path w="145" h="153" extrusionOk="0">
                  <a:moveTo>
                    <a:pt x="76" y="1"/>
                  </a:moveTo>
                  <a:cubicBezTo>
                    <a:pt x="72" y="1"/>
                    <a:pt x="68" y="1"/>
                    <a:pt x="64" y="1"/>
                  </a:cubicBezTo>
                  <a:cubicBezTo>
                    <a:pt x="17" y="7"/>
                    <a:pt x="0" y="48"/>
                    <a:pt x="12" y="88"/>
                  </a:cubicBezTo>
                  <a:cubicBezTo>
                    <a:pt x="12" y="125"/>
                    <a:pt x="41" y="153"/>
                    <a:pt x="72" y="153"/>
                  </a:cubicBezTo>
                  <a:cubicBezTo>
                    <a:pt x="75" y="153"/>
                    <a:pt x="78" y="152"/>
                    <a:pt x="81" y="152"/>
                  </a:cubicBezTo>
                  <a:cubicBezTo>
                    <a:pt x="133" y="140"/>
                    <a:pt x="145" y="106"/>
                    <a:pt x="139" y="65"/>
                  </a:cubicBezTo>
                  <a:cubicBezTo>
                    <a:pt x="129" y="28"/>
                    <a:pt x="11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 rot="708086">
              <a:off x="7374785" y="650909"/>
              <a:ext cx="16599" cy="26243"/>
            </a:xfrm>
            <a:custGeom>
              <a:avLst/>
              <a:gdLst/>
              <a:ahLst/>
              <a:cxnLst/>
              <a:rect l="l" t="t" r="r" b="b"/>
              <a:pathLst>
                <a:path w="105" h="166" extrusionOk="0">
                  <a:moveTo>
                    <a:pt x="67" y="0"/>
                  </a:moveTo>
                  <a:cubicBezTo>
                    <a:pt x="64" y="0"/>
                    <a:pt x="61" y="1"/>
                    <a:pt x="58" y="1"/>
                  </a:cubicBezTo>
                  <a:cubicBezTo>
                    <a:pt x="0" y="13"/>
                    <a:pt x="0" y="65"/>
                    <a:pt x="0" y="111"/>
                  </a:cubicBezTo>
                  <a:cubicBezTo>
                    <a:pt x="0" y="136"/>
                    <a:pt x="13" y="166"/>
                    <a:pt x="43" y="166"/>
                  </a:cubicBezTo>
                  <a:cubicBezTo>
                    <a:pt x="48" y="166"/>
                    <a:pt x="53" y="165"/>
                    <a:pt x="58" y="164"/>
                  </a:cubicBezTo>
                  <a:cubicBezTo>
                    <a:pt x="105" y="146"/>
                    <a:pt x="105" y="94"/>
                    <a:pt x="105" y="48"/>
                  </a:cubicBezTo>
                  <a:cubicBezTo>
                    <a:pt x="99" y="22"/>
                    <a:pt x="9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 rot="708086">
              <a:off x="8423553" y="11054"/>
              <a:ext cx="30353" cy="18496"/>
            </a:xfrm>
            <a:custGeom>
              <a:avLst/>
              <a:gdLst/>
              <a:ahLst/>
              <a:cxnLst/>
              <a:rect l="l" t="t" r="r" b="b"/>
              <a:pathLst>
                <a:path w="192" h="117" extrusionOk="0">
                  <a:moveTo>
                    <a:pt x="152" y="1"/>
                  </a:moveTo>
                  <a:cubicBezTo>
                    <a:pt x="133" y="1"/>
                    <a:pt x="109" y="10"/>
                    <a:pt x="87" y="10"/>
                  </a:cubicBezTo>
                  <a:cubicBezTo>
                    <a:pt x="53" y="22"/>
                    <a:pt x="1" y="22"/>
                    <a:pt x="18" y="79"/>
                  </a:cubicBezTo>
                  <a:cubicBezTo>
                    <a:pt x="25" y="108"/>
                    <a:pt x="41" y="117"/>
                    <a:pt x="61" y="117"/>
                  </a:cubicBezTo>
                  <a:cubicBezTo>
                    <a:pt x="74" y="117"/>
                    <a:pt x="89" y="113"/>
                    <a:pt x="105" y="108"/>
                  </a:cubicBezTo>
                  <a:cubicBezTo>
                    <a:pt x="145" y="97"/>
                    <a:pt x="192" y="79"/>
                    <a:pt x="186" y="39"/>
                  </a:cubicBezTo>
                  <a:cubicBezTo>
                    <a:pt x="183" y="8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 rot="708086">
              <a:off x="7986269" y="1182000"/>
              <a:ext cx="20394" cy="24662"/>
            </a:xfrm>
            <a:custGeom>
              <a:avLst/>
              <a:gdLst/>
              <a:ahLst/>
              <a:cxnLst/>
              <a:rect l="l" t="t" r="r" b="b"/>
              <a:pathLst>
                <a:path w="129" h="156" extrusionOk="0">
                  <a:moveTo>
                    <a:pt x="62" y="1"/>
                  </a:moveTo>
                  <a:cubicBezTo>
                    <a:pt x="58" y="1"/>
                    <a:pt x="53" y="2"/>
                    <a:pt x="47" y="3"/>
                  </a:cubicBezTo>
                  <a:cubicBezTo>
                    <a:pt x="1" y="15"/>
                    <a:pt x="1" y="50"/>
                    <a:pt x="7" y="90"/>
                  </a:cubicBezTo>
                  <a:cubicBezTo>
                    <a:pt x="17" y="121"/>
                    <a:pt x="41" y="156"/>
                    <a:pt x="74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28" y="136"/>
                    <a:pt x="128" y="102"/>
                    <a:pt x="117" y="61"/>
                  </a:cubicBezTo>
                  <a:cubicBezTo>
                    <a:pt x="107" y="31"/>
                    <a:pt x="92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 rot="708086">
              <a:off x="8223868" y="2456279"/>
              <a:ext cx="20394" cy="20394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72" y="0"/>
                  </a:moveTo>
                  <a:cubicBezTo>
                    <a:pt x="63" y="0"/>
                    <a:pt x="53" y="3"/>
                    <a:pt x="41" y="10"/>
                  </a:cubicBezTo>
                  <a:cubicBezTo>
                    <a:pt x="12" y="15"/>
                    <a:pt x="1" y="50"/>
                    <a:pt x="12" y="79"/>
                  </a:cubicBezTo>
                  <a:cubicBezTo>
                    <a:pt x="17" y="108"/>
                    <a:pt x="45" y="128"/>
                    <a:pt x="75" y="128"/>
                  </a:cubicBezTo>
                  <a:cubicBezTo>
                    <a:pt x="81" y="128"/>
                    <a:pt x="87" y="128"/>
                    <a:pt x="93" y="125"/>
                  </a:cubicBezTo>
                  <a:cubicBezTo>
                    <a:pt x="128" y="114"/>
                    <a:pt x="128" y="79"/>
                    <a:pt x="122" y="44"/>
                  </a:cubicBezTo>
                  <a:cubicBezTo>
                    <a:pt x="114" y="19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 rot="708086">
              <a:off x="7276658" y="791886"/>
              <a:ext cx="23081" cy="21026"/>
            </a:xfrm>
            <a:custGeom>
              <a:avLst/>
              <a:gdLst/>
              <a:ahLst/>
              <a:cxnLst/>
              <a:rect l="l" t="t" r="r" b="b"/>
              <a:pathLst>
                <a:path w="146" h="133" extrusionOk="0">
                  <a:moveTo>
                    <a:pt x="65" y="1"/>
                  </a:moveTo>
                  <a:cubicBezTo>
                    <a:pt x="61" y="1"/>
                    <a:pt x="57" y="1"/>
                    <a:pt x="53" y="2"/>
                  </a:cubicBezTo>
                  <a:cubicBezTo>
                    <a:pt x="12" y="13"/>
                    <a:pt x="1" y="42"/>
                    <a:pt x="12" y="83"/>
                  </a:cubicBezTo>
                  <a:cubicBezTo>
                    <a:pt x="17" y="115"/>
                    <a:pt x="43" y="133"/>
                    <a:pt x="72" y="133"/>
                  </a:cubicBezTo>
                  <a:cubicBezTo>
                    <a:pt x="79" y="133"/>
                    <a:pt x="86" y="132"/>
                    <a:pt x="93" y="129"/>
                  </a:cubicBezTo>
                  <a:cubicBezTo>
                    <a:pt x="128" y="123"/>
                    <a:pt x="146" y="83"/>
                    <a:pt x="134" y="54"/>
                  </a:cubicBezTo>
                  <a:cubicBezTo>
                    <a:pt x="118" y="23"/>
                    <a:pt x="98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 rot="708086">
              <a:off x="8237451" y="1805611"/>
              <a:ext cx="27666" cy="19129"/>
            </a:xfrm>
            <a:custGeom>
              <a:avLst/>
              <a:gdLst/>
              <a:ahLst/>
              <a:cxnLst/>
              <a:rect l="l" t="t" r="r" b="b"/>
              <a:pathLst>
                <a:path w="175" h="121" extrusionOk="0">
                  <a:moveTo>
                    <a:pt x="86" y="1"/>
                  </a:moveTo>
                  <a:cubicBezTo>
                    <a:pt x="73" y="1"/>
                    <a:pt x="60" y="4"/>
                    <a:pt x="47" y="11"/>
                  </a:cubicBezTo>
                  <a:cubicBezTo>
                    <a:pt x="12" y="17"/>
                    <a:pt x="1" y="57"/>
                    <a:pt x="18" y="81"/>
                  </a:cubicBezTo>
                  <a:cubicBezTo>
                    <a:pt x="33" y="109"/>
                    <a:pt x="54" y="120"/>
                    <a:pt x="77" y="120"/>
                  </a:cubicBezTo>
                  <a:cubicBezTo>
                    <a:pt x="92" y="120"/>
                    <a:pt x="107" y="116"/>
                    <a:pt x="123" y="109"/>
                  </a:cubicBezTo>
                  <a:cubicBezTo>
                    <a:pt x="151" y="104"/>
                    <a:pt x="175" y="75"/>
                    <a:pt x="163" y="46"/>
                  </a:cubicBezTo>
                  <a:cubicBezTo>
                    <a:pt x="147" y="18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 rot="708086">
              <a:off x="9175627" y="631775"/>
              <a:ext cx="21342" cy="22607"/>
            </a:xfrm>
            <a:custGeom>
              <a:avLst/>
              <a:gdLst/>
              <a:ahLst/>
              <a:cxnLst/>
              <a:rect l="l" t="t" r="r" b="b"/>
              <a:pathLst>
                <a:path w="135" h="143" extrusionOk="0">
                  <a:moveTo>
                    <a:pt x="76" y="1"/>
                  </a:moveTo>
                  <a:cubicBezTo>
                    <a:pt x="72" y="1"/>
                    <a:pt x="68" y="1"/>
                    <a:pt x="65" y="2"/>
                  </a:cubicBezTo>
                  <a:cubicBezTo>
                    <a:pt x="36" y="2"/>
                    <a:pt x="7" y="25"/>
                    <a:pt x="7" y="60"/>
                  </a:cubicBezTo>
                  <a:cubicBezTo>
                    <a:pt x="1" y="89"/>
                    <a:pt x="7" y="118"/>
                    <a:pt x="24" y="141"/>
                  </a:cubicBezTo>
                  <a:cubicBezTo>
                    <a:pt x="29" y="142"/>
                    <a:pt x="34" y="142"/>
                    <a:pt x="39" y="142"/>
                  </a:cubicBezTo>
                  <a:cubicBezTo>
                    <a:pt x="63" y="142"/>
                    <a:pt x="86" y="132"/>
                    <a:pt x="105" y="118"/>
                  </a:cubicBezTo>
                  <a:cubicBezTo>
                    <a:pt x="128" y="100"/>
                    <a:pt x="134" y="65"/>
                    <a:pt x="122" y="36"/>
                  </a:cubicBezTo>
                  <a:cubicBezTo>
                    <a:pt x="117" y="16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 rot="708086">
              <a:off x="6695617" y="344916"/>
              <a:ext cx="24978" cy="19603"/>
            </a:xfrm>
            <a:custGeom>
              <a:avLst/>
              <a:gdLst/>
              <a:ahLst/>
              <a:cxnLst/>
              <a:rect l="l" t="t" r="r" b="b"/>
              <a:pathLst>
                <a:path w="158" h="124" extrusionOk="0">
                  <a:moveTo>
                    <a:pt x="84" y="1"/>
                  </a:moveTo>
                  <a:cubicBezTo>
                    <a:pt x="76" y="1"/>
                    <a:pt x="67" y="1"/>
                    <a:pt x="59" y="3"/>
                  </a:cubicBezTo>
                  <a:cubicBezTo>
                    <a:pt x="24" y="8"/>
                    <a:pt x="1" y="32"/>
                    <a:pt x="1" y="72"/>
                  </a:cubicBezTo>
                  <a:cubicBezTo>
                    <a:pt x="5" y="100"/>
                    <a:pt x="28" y="124"/>
                    <a:pt x="58" y="124"/>
                  </a:cubicBezTo>
                  <a:cubicBezTo>
                    <a:pt x="65" y="124"/>
                    <a:pt x="73" y="122"/>
                    <a:pt x="82" y="119"/>
                  </a:cubicBezTo>
                  <a:cubicBezTo>
                    <a:pt x="122" y="113"/>
                    <a:pt x="157" y="78"/>
                    <a:pt x="145" y="37"/>
                  </a:cubicBezTo>
                  <a:cubicBezTo>
                    <a:pt x="136" y="10"/>
                    <a:pt x="113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 rot="708086">
              <a:off x="7471903" y="823335"/>
              <a:ext cx="23239" cy="21658"/>
            </a:xfrm>
            <a:custGeom>
              <a:avLst/>
              <a:gdLst/>
              <a:ahLst/>
              <a:cxnLst/>
              <a:rect l="l" t="t" r="r" b="b"/>
              <a:pathLst>
                <a:path w="147" h="137" extrusionOk="0">
                  <a:moveTo>
                    <a:pt x="77" y="1"/>
                  </a:moveTo>
                  <a:cubicBezTo>
                    <a:pt x="39" y="1"/>
                    <a:pt x="1" y="31"/>
                    <a:pt x="14" y="83"/>
                  </a:cubicBezTo>
                  <a:cubicBezTo>
                    <a:pt x="19" y="118"/>
                    <a:pt x="42" y="136"/>
                    <a:pt x="82" y="136"/>
                  </a:cubicBezTo>
                  <a:cubicBezTo>
                    <a:pt x="88" y="136"/>
                    <a:pt x="94" y="136"/>
                    <a:pt x="101" y="135"/>
                  </a:cubicBezTo>
                  <a:cubicBezTo>
                    <a:pt x="130" y="123"/>
                    <a:pt x="147" y="95"/>
                    <a:pt x="141" y="60"/>
                  </a:cubicBezTo>
                  <a:cubicBezTo>
                    <a:pt x="136" y="1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 rot="708086">
              <a:off x="7295762" y="1801291"/>
              <a:ext cx="20394" cy="21974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80" y="0"/>
                  </a:moveTo>
                  <a:cubicBezTo>
                    <a:pt x="75" y="0"/>
                    <a:pt x="70" y="1"/>
                    <a:pt x="65" y="3"/>
                  </a:cubicBezTo>
                  <a:cubicBezTo>
                    <a:pt x="18" y="8"/>
                    <a:pt x="1" y="55"/>
                    <a:pt x="12" y="95"/>
                  </a:cubicBezTo>
                  <a:cubicBezTo>
                    <a:pt x="17" y="119"/>
                    <a:pt x="38" y="139"/>
                    <a:pt x="64" y="139"/>
                  </a:cubicBezTo>
                  <a:cubicBezTo>
                    <a:pt x="70" y="139"/>
                    <a:pt x="76" y="138"/>
                    <a:pt x="82" y="136"/>
                  </a:cubicBezTo>
                  <a:cubicBezTo>
                    <a:pt x="128" y="130"/>
                    <a:pt x="128" y="90"/>
                    <a:pt x="123" y="49"/>
                  </a:cubicBezTo>
                  <a:cubicBezTo>
                    <a:pt x="118" y="25"/>
                    <a:pt x="104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 rot="708086">
              <a:off x="8054382" y="2676618"/>
              <a:ext cx="21184" cy="21026"/>
            </a:xfrm>
            <a:custGeom>
              <a:avLst/>
              <a:gdLst/>
              <a:ahLst/>
              <a:cxnLst/>
              <a:rect l="l" t="t" r="r" b="b"/>
              <a:pathLst>
                <a:path w="134" h="133" extrusionOk="0">
                  <a:moveTo>
                    <a:pt x="67" y="0"/>
                  </a:moveTo>
                  <a:cubicBezTo>
                    <a:pt x="63" y="0"/>
                    <a:pt x="58" y="1"/>
                    <a:pt x="52" y="2"/>
                  </a:cubicBezTo>
                  <a:cubicBezTo>
                    <a:pt x="17" y="14"/>
                    <a:pt x="0" y="55"/>
                    <a:pt x="12" y="89"/>
                  </a:cubicBezTo>
                  <a:cubicBezTo>
                    <a:pt x="16" y="113"/>
                    <a:pt x="37" y="133"/>
                    <a:pt x="60" y="133"/>
                  </a:cubicBezTo>
                  <a:cubicBezTo>
                    <a:pt x="65" y="133"/>
                    <a:pt x="70" y="132"/>
                    <a:pt x="75" y="130"/>
                  </a:cubicBezTo>
                  <a:cubicBezTo>
                    <a:pt x="122" y="130"/>
                    <a:pt x="133" y="101"/>
                    <a:pt x="128" y="60"/>
                  </a:cubicBezTo>
                  <a:cubicBezTo>
                    <a:pt x="112" y="30"/>
                    <a:pt x="9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 rot="708086">
              <a:off x="7384738" y="1613305"/>
              <a:ext cx="20394" cy="20868"/>
            </a:xfrm>
            <a:custGeom>
              <a:avLst/>
              <a:gdLst/>
              <a:ahLst/>
              <a:cxnLst/>
              <a:rect l="l" t="t" r="r" b="b"/>
              <a:pathLst>
                <a:path w="129" h="132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18" y="7"/>
                    <a:pt x="1" y="42"/>
                    <a:pt x="13" y="77"/>
                  </a:cubicBezTo>
                  <a:cubicBezTo>
                    <a:pt x="17" y="106"/>
                    <a:pt x="43" y="131"/>
                    <a:pt x="72" y="131"/>
                  </a:cubicBezTo>
                  <a:cubicBezTo>
                    <a:pt x="77" y="131"/>
                    <a:pt x="83" y="131"/>
                    <a:pt x="88" y="129"/>
                  </a:cubicBezTo>
                  <a:cubicBezTo>
                    <a:pt x="123" y="117"/>
                    <a:pt x="128" y="88"/>
                    <a:pt x="128" y="53"/>
                  </a:cubicBezTo>
                  <a:cubicBezTo>
                    <a:pt x="118" y="22"/>
                    <a:pt x="9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 rot="708086">
              <a:off x="7602206" y="604620"/>
              <a:ext cx="22132" cy="20235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0" y="41"/>
                    <a:pt x="12" y="75"/>
                  </a:cubicBezTo>
                  <a:cubicBezTo>
                    <a:pt x="12" y="116"/>
                    <a:pt x="41" y="128"/>
                    <a:pt x="82" y="128"/>
                  </a:cubicBezTo>
                  <a:cubicBezTo>
                    <a:pt x="116" y="110"/>
                    <a:pt x="140" y="87"/>
                    <a:pt x="134" y="47"/>
                  </a:cubicBezTo>
                  <a:cubicBezTo>
                    <a:pt x="125" y="20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 rot="708086">
              <a:off x="9845717" y="1697625"/>
              <a:ext cx="19445" cy="20868"/>
            </a:xfrm>
            <a:custGeom>
              <a:avLst/>
              <a:gdLst/>
              <a:ahLst/>
              <a:cxnLst/>
              <a:rect l="l" t="t" r="r" b="b"/>
              <a:pathLst>
                <a:path w="123" h="132" extrusionOk="0">
                  <a:moveTo>
                    <a:pt x="53" y="1"/>
                  </a:moveTo>
                  <a:cubicBezTo>
                    <a:pt x="47" y="1"/>
                    <a:pt x="42" y="2"/>
                    <a:pt x="36" y="3"/>
                  </a:cubicBezTo>
                  <a:cubicBezTo>
                    <a:pt x="7" y="9"/>
                    <a:pt x="1" y="32"/>
                    <a:pt x="7" y="67"/>
                  </a:cubicBezTo>
                  <a:cubicBezTo>
                    <a:pt x="12" y="104"/>
                    <a:pt x="41" y="131"/>
                    <a:pt x="77" y="131"/>
                  </a:cubicBezTo>
                  <a:cubicBezTo>
                    <a:pt x="81" y="131"/>
                    <a:pt x="84" y="131"/>
                    <a:pt x="88" y="131"/>
                  </a:cubicBezTo>
                  <a:cubicBezTo>
                    <a:pt x="117" y="125"/>
                    <a:pt x="122" y="96"/>
                    <a:pt x="117" y="67"/>
                  </a:cubicBezTo>
                  <a:cubicBezTo>
                    <a:pt x="107" y="32"/>
                    <a:pt x="8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 rot="708086">
              <a:off x="7574624" y="1094648"/>
              <a:ext cx="24978" cy="20235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74" y="1"/>
                  </a:moveTo>
                  <a:cubicBezTo>
                    <a:pt x="69" y="1"/>
                    <a:pt x="64" y="1"/>
                    <a:pt x="59" y="3"/>
                  </a:cubicBezTo>
                  <a:cubicBezTo>
                    <a:pt x="18" y="14"/>
                    <a:pt x="1" y="55"/>
                    <a:pt x="13" y="90"/>
                  </a:cubicBezTo>
                  <a:cubicBezTo>
                    <a:pt x="22" y="112"/>
                    <a:pt x="45" y="128"/>
                    <a:pt x="69" y="128"/>
                  </a:cubicBezTo>
                  <a:cubicBezTo>
                    <a:pt x="75" y="128"/>
                    <a:pt x="82" y="127"/>
                    <a:pt x="88" y="124"/>
                  </a:cubicBezTo>
                  <a:cubicBezTo>
                    <a:pt x="158" y="103"/>
                    <a:pt x="138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 rot="708086">
              <a:off x="7447789" y="1613138"/>
              <a:ext cx="21184" cy="19129"/>
            </a:xfrm>
            <a:custGeom>
              <a:avLst/>
              <a:gdLst/>
              <a:ahLst/>
              <a:cxnLst/>
              <a:rect l="l" t="t" r="r" b="b"/>
              <a:pathLst>
                <a:path w="134" h="121" extrusionOk="0">
                  <a:moveTo>
                    <a:pt x="74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23" y="3"/>
                    <a:pt x="0" y="38"/>
                    <a:pt x="6" y="73"/>
                  </a:cubicBezTo>
                  <a:cubicBezTo>
                    <a:pt x="11" y="103"/>
                    <a:pt x="34" y="120"/>
                    <a:pt x="62" y="120"/>
                  </a:cubicBezTo>
                  <a:cubicBezTo>
                    <a:pt x="67" y="120"/>
                    <a:pt x="71" y="120"/>
                    <a:pt x="75" y="119"/>
                  </a:cubicBezTo>
                  <a:cubicBezTo>
                    <a:pt x="110" y="113"/>
                    <a:pt x="133" y="79"/>
                    <a:pt x="128" y="44"/>
                  </a:cubicBezTo>
                  <a:cubicBezTo>
                    <a:pt x="123" y="20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 rot="708086">
              <a:off x="8211192" y="2120023"/>
              <a:ext cx="21184" cy="18180"/>
            </a:xfrm>
            <a:custGeom>
              <a:avLst/>
              <a:gdLst/>
              <a:ahLst/>
              <a:cxnLst/>
              <a:rect l="l" t="t" r="r" b="b"/>
              <a:pathLst>
                <a:path w="134" h="115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18" y="2"/>
                    <a:pt x="0" y="31"/>
                    <a:pt x="6" y="59"/>
                  </a:cubicBezTo>
                  <a:cubicBezTo>
                    <a:pt x="11" y="89"/>
                    <a:pt x="32" y="114"/>
                    <a:pt x="64" y="114"/>
                  </a:cubicBezTo>
                  <a:cubicBezTo>
                    <a:pt x="69" y="114"/>
                    <a:pt x="75" y="113"/>
                    <a:pt x="81" y="112"/>
                  </a:cubicBezTo>
                  <a:cubicBezTo>
                    <a:pt x="116" y="112"/>
                    <a:pt x="133" y="88"/>
                    <a:pt x="122" y="54"/>
                  </a:cubicBezTo>
                  <a:cubicBezTo>
                    <a:pt x="111" y="23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 rot="708086">
              <a:off x="7454733" y="622035"/>
              <a:ext cx="20235" cy="17864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4" y="0"/>
                  </a:moveTo>
                  <a:cubicBezTo>
                    <a:pt x="60" y="0"/>
                    <a:pt x="56" y="1"/>
                    <a:pt x="52" y="1"/>
                  </a:cubicBezTo>
                  <a:cubicBezTo>
                    <a:pt x="23" y="1"/>
                    <a:pt x="0" y="30"/>
                    <a:pt x="6" y="65"/>
                  </a:cubicBezTo>
                  <a:cubicBezTo>
                    <a:pt x="11" y="91"/>
                    <a:pt x="35" y="112"/>
                    <a:pt x="61" y="112"/>
                  </a:cubicBezTo>
                  <a:cubicBezTo>
                    <a:pt x="64" y="112"/>
                    <a:pt x="67" y="112"/>
                    <a:pt x="70" y="111"/>
                  </a:cubicBezTo>
                  <a:cubicBezTo>
                    <a:pt x="105" y="111"/>
                    <a:pt x="128" y="83"/>
                    <a:pt x="122" y="36"/>
                  </a:cubicBezTo>
                  <a:cubicBezTo>
                    <a:pt x="112" y="16"/>
                    <a:pt x="89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 rot="708086">
              <a:off x="6903667" y="1190516"/>
              <a:ext cx="18496" cy="17074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1" y="0"/>
                  </a:moveTo>
                  <a:cubicBezTo>
                    <a:pt x="55" y="0"/>
                    <a:pt x="48" y="1"/>
                    <a:pt x="41" y="2"/>
                  </a:cubicBezTo>
                  <a:cubicBezTo>
                    <a:pt x="18" y="14"/>
                    <a:pt x="1" y="43"/>
                    <a:pt x="7" y="66"/>
                  </a:cubicBezTo>
                  <a:cubicBezTo>
                    <a:pt x="11" y="92"/>
                    <a:pt x="31" y="108"/>
                    <a:pt x="52" y="108"/>
                  </a:cubicBezTo>
                  <a:cubicBezTo>
                    <a:pt x="60" y="108"/>
                    <a:pt x="68" y="106"/>
                    <a:pt x="76" y="101"/>
                  </a:cubicBezTo>
                  <a:cubicBezTo>
                    <a:pt x="105" y="95"/>
                    <a:pt x="117" y="66"/>
                    <a:pt x="111" y="43"/>
                  </a:cubicBezTo>
                  <a:cubicBezTo>
                    <a:pt x="102" y="11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 rot="708086">
              <a:off x="8139489" y="893547"/>
              <a:ext cx="21184" cy="13121"/>
            </a:xfrm>
            <a:custGeom>
              <a:avLst/>
              <a:gdLst/>
              <a:ahLst/>
              <a:cxnLst/>
              <a:rect l="l" t="t" r="r" b="b"/>
              <a:pathLst>
                <a:path w="134" h="83" extrusionOk="0">
                  <a:moveTo>
                    <a:pt x="47" y="0"/>
                  </a:moveTo>
                  <a:cubicBezTo>
                    <a:pt x="24" y="0"/>
                    <a:pt x="1" y="12"/>
                    <a:pt x="6" y="52"/>
                  </a:cubicBezTo>
                  <a:cubicBezTo>
                    <a:pt x="14" y="74"/>
                    <a:pt x="28" y="82"/>
                    <a:pt x="47" y="82"/>
                  </a:cubicBezTo>
                  <a:cubicBezTo>
                    <a:pt x="57" y="82"/>
                    <a:pt x="69" y="80"/>
                    <a:pt x="82" y="75"/>
                  </a:cubicBezTo>
                  <a:cubicBezTo>
                    <a:pt x="99" y="70"/>
                    <a:pt x="134" y="64"/>
                    <a:pt x="122" y="35"/>
                  </a:cubicBezTo>
                  <a:cubicBezTo>
                    <a:pt x="111" y="0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 rot="708086">
              <a:off x="7214838" y="733905"/>
              <a:ext cx="35886" cy="31302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3" y="0"/>
                  </a:moveTo>
                  <a:cubicBezTo>
                    <a:pt x="163" y="1"/>
                    <a:pt x="163" y="2"/>
                    <a:pt x="164" y="3"/>
                  </a:cubicBezTo>
                  <a:lnTo>
                    <a:pt x="164" y="3"/>
                  </a:lnTo>
                  <a:cubicBezTo>
                    <a:pt x="165" y="2"/>
                    <a:pt x="167" y="1"/>
                    <a:pt x="169" y="0"/>
                  </a:cubicBezTo>
                  <a:close/>
                  <a:moveTo>
                    <a:pt x="164" y="3"/>
                  </a:moveTo>
                  <a:lnTo>
                    <a:pt x="164" y="3"/>
                  </a:lnTo>
                  <a:cubicBezTo>
                    <a:pt x="125" y="25"/>
                    <a:pt x="86" y="41"/>
                    <a:pt x="41" y="41"/>
                  </a:cubicBezTo>
                  <a:cubicBezTo>
                    <a:pt x="7" y="41"/>
                    <a:pt x="1" y="70"/>
                    <a:pt x="1" y="99"/>
                  </a:cubicBezTo>
                  <a:cubicBezTo>
                    <a:pt x="30" y="157"/>
                    <a:pt x="88" y="191"/>
                    <a:pt x="151" y="197"/>
                  </a:cubicBezTo>
                  <a:cubicBezTo>
                    <a:pt x="227" y="180"/>
                    <a:pt x="180" y="116"/>
                    <a:pt x="180" y="87"/>
                  </a:cubicBezTo>
                  <a:cubicBezTo>
                    <a:pt x="175" y="59"/>
                    <a:pt x="169" y="31"/>
                    <a:pt x="16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 rot="708086">
              <a:off x="7588764" y="76417"/>
              <a:ext cx="119199" cy="96119"/>
            </a:xfrm>
            <a:custGeom>
              <a:avLst/>
              <a:gdLst/>
              <a:ahLst/>
              <a:cxnLst/>
              <a:rect l="l" t="t" r="r" b="b"/>
              <a:pathLst>
                <a:path w="754" h="608" extrusionOk="0">
                  <a:moveTo>
                    <a:pt x="149" y="1"/>
                  </a:moveTo>
                  <a:cubicBezTo>
                    <a:pt x="126" y="1"/>
                    <a:pt x="102" y="3"/>
                    <a:pt x="76" y="7"/>
                  </a:cubicBezTo>
                  <a:cubicBezTo>
                    <a:pt x="41" y="7"/>
                    <a:pt x="12" y="31"/>
                    <a:pt x="6" y="65"/>
                  </a:cubicBezTo>
                  <a:cubicBezTo>
                    <a:pt x="0" y="123"/>
                    <a:pt x="35" y="146"/>
                    <a:pt x="81" y="164"/>
                  </a:cubicBezTo>
                  <a:cubicBezTo>
                    <a:pt x="105" y="170"/>
                    <a:pt x="134" y="175"/>
                    <a:pt x="157" y="181"/>
                  </a:cubicBezTo>
                  <a:cubicBezTo>
                    <a:pt x="197" y="204"/>
                    <a:pt x="238" y="216"/>
                    <a:pt x="238" y="274"/>
                  </a:cubicBezTo>
                  <a:cubicBezTo>
                    <a:pt x="238" y="338"/>
                    <a:pt x="278" y="396"/>
                    <a:pt x="336" y="413"/>
                  </a:cubicBezTo>
                  <a:cubicBezTo>
                    <a:pt x="365" y="430"/>
                    <a:pt x="388" y="442"/>
                    <a:pt x="365" y="482"/>
                  </a:cubicBezTo>
                  <a:cubicBezTo>
                    <a:pt x="348" y="529"/>
                    <a:pt x="336" y="575"/>
                    <a:pt x="394" y="604"/>
                  </a:cubicBezTo>
                  <a:cubicBezTo>
                    <a:pt x="403" y="606"/>
                    <a:pt x="411" y="608"/>
                    <a:pt x="420" y="608"/>
                  </a:cubicBezTo>
                  <a:cubicBezTo>
                    <a:pt x="455" y="608"/>
                    <a:pt x="492" y="590"/>
                    <a:pt x="510" y="558"/>
                  </a:cubicBezTo>
                  <a:cubicBezTo>
                    <a:pt x="533" y="512"/>
                    <a:pt x="577" y="488"/>
                    <a:pt x="625" y="488"/>
                  </a:cubicBezTo>
                  <a:cubicBezTo>
                    <a:pt x="639" y="488"/>
                    <a:pt x="653" y="490"/>
                    <a:pt x="667" y="494"/>
                  </a:cubicBezTo>
                  <a:cubicBezTo>
                    <a:pt x="673" y="496"/>
                    <a:pt x="679" y="496"/>
                    <a:pt x="684" y="496"/>
                  </a:cubicBezTo>
                  <a:cubicBezTo>
                    <a:pt x="723" y="496"/>
                    <a:pt x="753" y="465"/>
                    <a:pt x="753" y="424"/>
                  </a:cubicBezTo>
                  <a:cubicBezTo>
                    <a:pt x="753" y="370"/>
                    <a:pt x="733" y="320"/>
                    <a:pt x="681" y="320"/>
                  </a:cubicBezTo>
                  <a:cubicBezTo>
                    <a:pt x="678" y="320"/>
                    <a:pt x="675" y="320"/>
                    <a:pt x="672" y="320"/>
                  </a:cubicBezTo>
                  <a:cubicBezTo>
                    <a:pt x="662" y="322"/>
                    <a:pt x="653" y="322"/>
                    <a:pt x="644" y="322"/>
                  </a:cubicBezTo>
                  <a:cubicBezTo>
                    <a:pt x="551" y="322"/>
                    <a:pt x="490" y="249"/>
                    <a:pt x="406" y="233"/>
                  </a:cubicBezTo>
                  <a:cubicBezTo>
                    <a:pt x="371" y="222"/>
                    <a:pt x="348" y="181"/>
                    <a:pt x="336" y="141"/>
                  </a:cubicBezTo>
                  <a:cubicBezTo>
                    <a:pt x="299" y="42"/>
                    <a:pt x="24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 rot="708086">
              <a:off x="9023391" y="-45585"/>
              <a:ext cx="66081" cy="81258"/>
            </a:xfrm>
            <a:custGeom>
              <a:avLst/>
              <a:gdLst/>
              <a:ahLst/>
              <a:cxnLst/>
              <a:rect l="l" t="t" r="r" b="b"/>
              <a:pathLst>
                <a:path w="418" h="514" extrusionOk="0">
                  <a:moveTo>
                    <a:pt x="321" y="1"/>
                  </a:moveTo>
                  <a:cubicBezTo>
                    <a:pt x="231" y="1"/>
                    <a:pt x="81" y="46"/>
                    <a:pt x="58" y="92"/>
                  </a:cubicBezTo>
                  <a:cubicBezTo>
                    <a:pt x="35" y="127"/>
                    <a:pt x="35" y="173"/>
                    <a:pt x="58" y="208"/>
                  </a:cubicBezTo>
                  <a:cubicBezTo>
                    <a:pt x="70" y="231"/>
                    <a:pt x="87" y="260"/>
                    <a:pt x="110" y="289"/>
                  </a:cubicBezTo>
                  <a:cubicBezTo>
                    <a:pt x="87" y="301"/>
                    <a:pt x="70" y="318"/>
                    <a:pt x="53" y="341"/>
                  </a:cubicBezTo>
                  <a:cubicBezTo>
                    <a:pt x="12" y="370"/>
                    <a:pt x="0" y="434"/>
                    <a:pt x="35" y="475"/>
                  </a:cubicBezTo>
                  <a:cubicBezTo>
                    <a:pt x="57" y="500"/>
                    <a:pt x="90" y="514"/>
                    <a:pt x="121" y="514"/>
                  </a:cubicBezTo>
                  <a:cubicBezTo>
                    <a:pt x="140" y="514"/>
                    <a:pt x="159" y="509"/>
                    <a:pt x="174" y="498"/>
                  </a:cubicBezTo>
                  <a:cubicBezTo>
                    <a:pt x="215" y="475"/>
                    <a:pt x="250" y="446"/>
                    <a:pt x="273" y="405"/>
                  </a:cubicBezTo>
                  <a:cubicBezTo>
                    <a:pt x="354" y="312"/>
                    <a:pt x="348" y="191"/>
                    <a:pt x="406" y="86"/>
                  </a:cubicBezTo>
                  <a:cubicBezTo>
                    <a:pt x="418" y="57"/>
                    <a:pt x="406" y="23"/>
                    <a:pt x="377" y="11"/>
                  </a:cubicBezTo>
                  <a:cubicBezTo>
                    <a:pt x="365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 rot="708086">
              <a:off x="6878343" y="527228"/>
              <a:ext cx="76199" cy="114141"/>
            </a:xfrm>
            <a:custGeom>
              <a:avLst/>
              <a:gdLst/>
              <a:ahLst/>
              <a:cxnLst/>
              <a:rect l="l" t="t" r="r" b="b"/>
              <a:pathLst>
                <a:path w="482" h="722" extrusionOk="0">
                  <a:moveTo>
                    <a:pt x="332" y="1"/>
                  </a:moveTo>
                  <a:cubicBezTo>
                    <a:pt x="328" y="1"/>
                    <a:pt x="324" y="1"/>
                    <a:pt x="319" y="1"/>
                  </a:cubicBezTo>
                  <a:cubicBezTo>
                    <a:pt x="244" y="7"/>
                    <a:pt x="221" y="59"/>
                    <a:pt x="215" y="129"/>
                  </a:cubicBezTo>
                  <a:cubicBezTo>
                    <a:pt x="215" y="169"/>
                    <a:pt x="250" y="210"/>
                    <a:pt x="186" y="250"/>
                  </a:cubicBezTo>
                  <a:cubicBezTo>
                    <a:pt x="122" y="285"/>
                    <a:pt x="122" y="343"/>
                    <a:pt x="128" y="407"/>
                  </a:cubicBezTo>
                  <a:cubicBezTo>
                    <a:pt x="134" y="442"/>
                    <a:pt x="151" y="488"/>
                    <a:pt x="111" y="500"/>
                  </a:cubicBezTo>
                  <a:cubicBezTo>
                    <a:pt x="1" y="540"/>
                    <a:pt x="65" y="627"/>
                    <a:pt x="47" y="691"/>
                  </a:cubicBezTo>
                  <a:cubicBezTo>
                    <a:pt x="41" y="708"/>
                    <a:pt x="59" y="720"/>
                    <a:pt x="76" y="720"/>
                  </a:cubicBezTo>
                  <a:cubicBezTo>
                    <a:pt x="79" y="721"/>
                    <a:pt x="82" y="722"/>
                    <a:pt x="86" y="722"/>
                  </a:cubicBezTo>
                  <a:cubicBezTo>
                    <a:pt x="96" y="722"/>
                    <a:pt x="107" y="715"/>
                    <a:pt x="111" y="702"/>
                  </a:cubicBezTo>
                  <a:cubicBezTo>
                    <a:pt x="128" y="644"/>
                    <a:pt x="175" y="598"/>
                    <a:pt x="227" y="575"/>
                  </a:cubicBezTo>
                  <a:cubicBezTo>
                    <a:pt x="279" y="557"/>
                    <a:pt x="302" y="505"/>
                    <a:pt x="296" y="453"/>
                  </a:cubicBezTo>
                  <a:cubicBezTo>
                    <a:pt x="290" y="413"/>
                    <a:pt x="285" y="372"/>
                    <a:pt x="279" y="320"/>
                  </a:cubicBezTo>
                  <a:cubicBezTo>
                    <a:pt x="447" y="291"/>
                    <a:pt x="482" y="239"/>
                    <a:pt x="435" y="100"/>
                  </a:cubicBezTo>
                  <a:cubicBezTo>
                    <a:pt x="419" y="45"/>
                    <a:pt x="397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 rot="708086">
              <a:off x="8272806" y="1296678"/>
              <a:ext cx="89004" cy="69559"/>
            </a:xfrm>
            <a:custGeom>
              <a:avLst/>
              <a:gdLst/>
              <a:ahLst/>
              <a:cxnLst/>
              <a:rect l="l" t="t" r="r" b="b"/>
              <a:pathLst>
                <a:path w="563" h="440" extrusionOk="0">
                  <a:moveTo>
                    <a:pt x="262" y="1"/>
                  </a:moveTo>
                  <a:cubicBezTo>
                    <a:pt x="151" y="1"/>
                    <a:pt x="64" y="86"/>
                    <a:pt x="58" y="192"/>
                  </a:cubicBezTo>
                  <a:cubicBezTo>
                    <a:pt x="58" y="227"/>
                    <a:pt x="53" y="262"/>
                    <a:pt x="35" y="291"/>
                  </a:cubicBezTo>
                  <a:cubicBezTo>
                    <a:pt x="1" y="320"/>
                    <a:pt x="1" y="366"/>
                    <a:pt x="24" y="401"/>
                  </a:cubicBezTo>
                  <a:cubicBezTo>
                    <a:pt x="50" y="427"/>
                    <a:pt x="82" y="440"/>
                    <a:pt x="117" y="440"/>
                  </a:cubicBezTo>
                  <a:cubicBezTo>
                    <a:pt x="128" y="440"/>
                    <a:pt x="140" y="438"/>
                    <a:pt x="151" y="435"/>
                  </a:cubicBezTo>
                  <a:cubicBezTo>
                    <a:pt x="244" y="406"/>
                    <a:pt x="279" y="354"/>
                    <a:pt x="244" y="273"/>
                  </a:cubicBezTo>
                  <a:cubicBezTo>
                    <a:pt x="238" y="244"/>
                    <a:pt x="209" y="221"/>
                    <a:pt x="244" y="204"/>
                  </a:cubicBezTo>
                  <a:cubicBezTo>
                    <a:pt x="260" y="191"/>
                    <a:pt x="280" y="178"/>
                    <a:pt x="300" y="178"/>
                  </a:cubicBezTo>
                  <a:cubicBezTo>
                    <a:pt x="316" y="178"/>
                    <a:pt x="333" y="186"/>
                    <a:pt x="348" y="209"/>
                  </a:cubicBezTo>
                  <a:cubicBezTo>
                    <a:pt x="354" y="233"/>
                    <a:pt x="371" y="250"/>
                    <a:pt x="394" y="267"/>
                  </a:cubicBezTo>
                  <a:cubicBezTo>
                    <a:pt x="409" y="278"/>
                    <a:pt x="427" y="283"/>
                    <a:pt x="446" y="283"/>
                  </a:cubicBezTo>
                  <a:cubicBezTo>
                    <a:pt x="477" y="283"/>
                    <a:pt x="509" y="268"/>
                    <a:pt x="528" y="238"/>
                  </a:cubicBezTo>
                  <a:cubicBezTo>
                    <a:pt x="551" y="204"/>
                    <a:pt x="562" y="146"/>
                    <a:pt x="516" y="134"/>
                  </a:cubicBezTo>
                  <a:cubicBezTo>
                    <a:pt x="447" y="111"/>
                    <a:pt x="377" y="70"/>
                    <a:pt x="325" y="13"/>
                  </a:cubicBezTo>
                  <a:cubicBezTo>
                    <a:pt x="319" y="1"/>
                    <a:pt x="290" y="1"/>
                    <a:pt x="273" y="1"/>
                  </a:cubicBezTo>
                  <a:cubicBezTo>
                    <a:pt x="269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 rot="708086">
              <a:off x="9221643" y="1835597"/>
              <a:ext cx="79835" cy="74460"/>
            </a:xfrm>
            <a:custGeom>
              <a:avLst/>
              <a:gdLst/>
              <a:ahLst/>
              <a:cxnLst/>
              <a:rect l="l" t="t" r="r" b="b"/>
              <a:pathLst>
                <a:path w="505" h="471" extrusionOk="0">
                  <a:moveTo>
                    <a:pt x="447" y="1"/>
                  </a:moveTo>
                  <a:cubicBezTo>
                    <a:pt x="435" y="1"/>
                    <a:pt x="421" y="4"/>
                    <a:pt x="406" y="12"/>
                  </a:cubicBezTo>
                  <a:cubicBezTo>
                    <a:pt x="377" y="29"/>
                    <a:pt x="348" y="47"/>
                    <a:pt x="319" y="76"/>
                  </a:cubicBezTo>
                  <a:cubicBezTo>
                    <a:pt x="278" y="116"/>
                    <a:pt x="226" y="140"/>
                    <a:pt x="162" y="140"/>
                  </a:cubicBezTo>
                  <a:cubicBezTo>
                    <a:pt x="157" y="139"/>
                    <a:pt x="152" y="138"/>
                    <a:pt x="147" y="138"/>
                  </a:cubicBezTo>
                  <a:cubicBezTo>
                    <a:pt x="112" y="138"/>
                    <a:pt x="78" y="156"/>
                    <a:pt x="58" y="192"/>
                  </a:cubicBezTo>
                  <a:cubicBezTo>
                    <a:pt x="0" y="290"/>
                    <a:pt x="87" y="464"/>
                    <a:pt x="203" y="470"/>
                  </a:cubicBezTo>
                  <a:cubicBezTo>
                    <a:pt x="209" y="470"/>
                    <a:pt x="215" y="471"/>
                    <a:pt x="220" y="471"/>
                  </a:cubicBezTo>
                  <a:cubicBezTo>
                    <a:pt x="261" y="471"/>
                    <a:pt x="301" y="453"/>
                    <a:pt x="301" y="418"/>
                  </a:cubicBezTo>
                  <a:cubicBezTo>
                    <a:pt x="307" y="337"/>
                    <a:pt x="365" y="308"/>
                    <a:pt x="406" y="261"/>
                  </a:cubicBezTo>
                  <a:cubicBezTo>
                    <a:pt x="458" y="209"/>
                    <a:pt x="493" y="145"/>
                    <a:pt x="504" y="76"/>
                  </a:cubicBezTo>
                  <a:cubicBezTo>
                    <a:pt x="504" y="29"/>
                    <a:pt x="482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 rot="708086">
              <a:off x="6945492" y="-91528"/>
              <a:ext cx="66081" cy="91060"/>
            </a:xfrm>
            <a:custGeom>
              <a:avLst/>
              <a:gdLst/>
              <a:ahLst/>
              <a:cxnLst/>
              <a:rect l="l" t="t" r="r" b="b"/>
              <a:pathLst>
                <a:path w="418" h="576" extrusionOk="0">
                  <a:moveTo>
                    <a:pt x="164" y="0"/>
                  </a:moveTo>
                  <a:cubicBezTo>
                    <a:pt x="115" y="0"/>
                    <a:pt x="110" y="44"/>
                    <a:pt x="110" y="82"/>
                  </a:cubicBezTo>
                  <a:cubicBezTo>
                    <a:pt x="110" y="140"/>
                    <a:pt x="87" y="192"/>
                    <a:pt x="52" y="232"/>
                  </a:cubicBezTo>
                  <a:cubicBezTo>
                    <a:pt x="0" y="279"/>
                    <a:pt x="12" y="360"/>
                    <a:pt x="75" y="389"/>
                  </a:cubicBezTo>
                  <a:cubicBezTo>
                    <a:pt x="116" y="412"/>
                    <a:pt x="139" y="441"/>
                    <a:pt x="133" y="493"/>
                  </a:cubicBezTo>
                  <a:cubicBezTo>
                    <a:pt x="127" y="540"/>
                    <a:pt x="162" y="574"/>
                    <a:pt x="209" y="574"/>
                  </a:cubicBezTo>
                  <a:cubicBezTo>
                    <a:pt x="213" y="575"/>
                    <a:pt x="218" y="575"/>
                    <a:pt x="222" y="575"/>
                  </a:cubicBezTo>
                  <a:cubicBezTo>
                    <a:pt x="252" y="575"/>
                    <a:pt x="281" y="559"/>
                    <a:pt x="301" y="534"/>
                  </a:cubicBezTo>
                  <a:cubicBezTo>
                    <a:pt x="324" y="493"/>
                    <a:pt x="307" y="458"/>
                    <a:pt x="272" y="429"/>
                  </a:cubicBezTo>
                  <a:cubicBezTo>
                    <a:pt x="255" y="418"/>
                    <a:pt x="243" y="395"/>
                    <a:pt x="249" y="377"/>
                  </a:cubicBezTo>
                  <a:cubicBezTo>
                    <a:pt x="262" y="360"/>
                    <a:pt x="279" y="352"/>
                    <a:pt x="297" y="352"/>
                  </a:cubicBezTo>
                  <a:cubicBezTo>
                    <a:pt x="302" y="352"/>
                    <a:pt x="307" y="353"/>
                    <a:pt x="313" y="354"/>
                  </a:cubicBezTo>
                  <a:cubicBezTo>
                    <a:pt x="365" y="354"/>
                    <a:pt x="406" y="337"/>
                    <a:pt x="411" y="279"/>
                  </a:cubicBezTo>
                  <a:cubicBezTo>
                    <a:pt x="417" y="227"/>
                    <a:pt x="382" y="175"/>
                    <a:pt x="330" y="169"/>
                  </a:cubicBezTo>
                  <a:cubicBezTo>
                    <a:pt x="261" y="163"/>
                    <a:pt x="238" y="157"/>
                    <a:pt x="255" y="82"/>
                  </a:cubicBezTo>
                  <a:cubicBezTo>
                    <a:pt x="267" y="30"/>
                    <a:pt x="226" y="1"/>
                    <a:pt x="174" y="1"/>
                  </a:cubicBezTo>
                  <a:cubicBezTo>
                    <a:pt x="171" y="0"/>
                    <a:pt x="167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 rot="708086">
              <a:off x="8500905" y="-5979"/>
              <a:ext cx="68927" cy="86001"/>
            </a:xfrm>
            <a:custGeom>
              <a:avLst/>
              <a:gdLst/>
              <a:ahLst/>
              <a:cxnLst/>
              <a:rect l="l" t="t" r="r" b="b"/>
              <a:pathLst>
                <a:path w="436" h="544" extrusionOk="0">
                  <a:moveTo>
                    <a:pt x="314" y="1"/>
                  </a:moveTo>
                  <a:cubicBezTo>
                    <a:pt x="310" y="1"/>
                    <a:pt x="306" y="1"/>
                    <a:pt x="302" y="2"/>
                  </a:cubicBezTo>
                  <a:cubicBezTo>
                    <a:pt x="233" y="13"/>
                    <a:pt x="175" y="71"/>
                    <a:pt x="163" y="146"/>
                  </a:cubicBezTo>
                  <a:cubicBezTo>
                    <a:pt x="157" y="193"/>
                    <a:pt x="128" y="239"/>
                    <a:pt x="88" y="268"/>
                  </a:cubicBezTo>
                  <a:cubicBezTo>
                    <a:pt x="30" y="309"/>
                    <a:pt x="1" y="378"/>
                    <a:pt x="18" y="448"/>
                  </a:cubicBezTo>
                  <a:cubicBezTo>
                    <a:pt x="24" y="494"/>
                    <a:pt x="36" y="535"/>
                    <a:pt x="82" y="540"/>
                  </a:cubicBezTo>
                  <a:cubicBezTo>
                    <a:pt x="90" y="542"/>
                    <a:pt x="98" y="543"/>
                    <a:pt x="106" y="543"/>
                  </a:cubicBezTo>
                  <a:cubicBezTo>
                    <a:pt x="142" y="543"/>
                    <a:pt x="171" y="522"/>
                    <a:pt x="180" y="488"/>
                  </a:cubicBezTo>
                  <a:cubicBezTo>
                    <a:pt x="215" y="407"/>
                    <a:pt x="273" y="343"/>
                    <a:pt x="348" y="303"/>
                  </a:cubicBezTo>
                  <a:cubicBezTo>
                    <a:pt x="366" y="291"/>
                    <a:pt x="377" y="274"/>
                    <a:pt x="383" y="257"/>
                  </a:cubicBezTo>
                  <a:cubicBezTo>
                    <a:pt x="430" y="199"/>
                    <a:pt x="435" y="123"/>
                    <a:pt x="406" y="60"/>
                  </a:cubicBezTo>
                  <a:cubicBezTo>
                    <a:pt x="386" y="23"/>
                    <a:pt x="35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 rot="708086">
              <a:off x="9575171" y="498884"/>
              <a:ext cx="66081" cy="87582"/>
            </a:xfrm>
            <a:custGeom>
              <a:avLst/>
              <a:gdLst/>
              <a:ahLst/>
              <a:cxnLst/>
              <a:rect l="l" t="t" r="r" b="b"/>
              <a:pathLst>
                <a:path w="418" h="554" extrusionOk="0">
                  <a:moveTo>
                    <a:pt x="203" y="1"/>
                  </a:moveTo>
                  <a:cubicBezTo>
                    <a:pt x="171" y="1"/>
                    <a:pt x="140" y="13"/>
                    <a:pt x="116" y="36"/>
                  </a:cubicBezTo>
                  <a:cubicBezTo>
                    <a:pt x="0" y="123"/>
                    <a:pt x="18" y="245"/>
                    <a:pt x="157" y="303"/>
                  </a:cubicBezTo>
                  <a:cubicBezTo>
                    <a:pt x="197" y="315"/>
                    <a:pt x="215" y="326"/>
                    <a:pt x="203" y="372"/>
                  </a:cubicBezTo>
                  <a:cubicBezTo>
                    <a:pt x="197" y="396"/>
                    <a:pt x="197" y="419"/>
                    <a:pt x="197" y="442"/>
                  </a:cubicBezTo>
                  <a:cubicBezTo>
                    <a:pt x="203" y="510"/>
                    <a:pt x="240" y="554"/>
                    <a:pt x="286" y="554"/>
                  </a:cubicBezTo>
                  <a:cubicBezTo>
                    <a:pt x="291" y="554"/>
                    <a:pt x="296" y="553"/>
                    <a:pt x="302" y="552"/>
                  </a:cubicBezTo>
                  <a:cubicBezTo>
                    <a:pt x="371" y="529"/>
                    <a:pt x="383" y="448"/>
                    <a:pt x="400" y="407"/>
                  </a:cubicBezTo>
                  <a:cubicBezTo>
                    <a:pt x="417" y="361"/>
                    <a:pt x="417" y="303"/>
                    <a:pt x="365" y="291"/>
                  </a:cubicBezTo>
                  <a:cubicBezTo>
                    <a:pt x="273" y="262"/>
                    <a:pt x="302" y="210"/>
                    <a:pt x="313" y="152"/>
                  </a:cubicBezTo>
                  <a:cubicBezTo>
                    <a:pt x="331" y="100"/>
                    <a:pt x="313" y="48"/>
                    <a:pt x="267" y="19"/>
                  </a:cubicBezTo>
                  <a:cubicBezTo>
                    <a:pt x="248" y="7"/>
                    <a:pt x="22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 rot="708086">
              <a:off x="7220729" y="27284"/>
              <a:ext cx="70824" cy="83946"/>
            </a:xfrm>
            <a:custGeom>
              <a:avLst/>
              <a:gdLst/>
              <a:ahLst/>
              <a:cxnLst/>
              <a:rect l="l" t="t" r="r" b="b"/>
              <a:pathLst>
                <a:path w="448" h="531" extrusionOk="0">
                  <a:moveTo>
                    <a:pt x="303" y="0"/>
                  </a:moveTo>
                  <a:cubicBezTo>
                    <a:pt x="291" y="0"/>
                    <a:pt x="278" y="4"/>
                    <a:pt x="267" y="12"/>
                  </a:cubicBezTo>
                  <a:cubicBezTo>
                    <a:pt x="226" y="37"/>
                    <a:pt x="194" y="59"/>
                    <a:pt x="151" y="59"/>
                  </a:cubicBezTo>
                  <a:cubicBezTo>
                    <a:pt x="134" y="59"/>
                    <a:pt x="115" y="55"/>
                    <a:pt x="94" y="47"/>
                  </a:cubicBezTo>
                  <a:cubicBezTo>
                    <a:pt x="87" y="44"/>
                    <a:pt x="81" y="42"/>
                    <a:pt x="74" y="42"/>
                  </a:cubicBezTo>
                  <a:cubicBezTo>
                    <a:pt x="44" y="42"/>
                    <a:pt x="11" y="72"/>
                    <a:pt x="7" y="110"/>
                  </a:cubicBezTo>
                  <a:cubicBezTo>
                    <a:pt x="1" y="157"/>
                    <a:pt x="36" y="186"/>
                    <a:pt x="76" y="186"/>
                  </a:cubicBezTo>
                  <a:cubicBezTo>
                    <a:pt x="93" y="186"/>
                    <a:pt x="111" y="182"/>
                    <a:pt x="128" y="182"/>
                  </a:cubicBezTo>
                  <a:cubicBezTo>
                    <a:pt x="152" y="182"/>
                    <a:pt x="173" y="189"/>
                    <a:pt x="186" y="226"/>
                  </a:cubicBezTo>
                  <a:cubicBezTo>
                    <a:pt x="204" y="273"/>
                    <a:pt x="238" y="307"/>
                    <a:pt x="227" y="365"/>
                  </a:cubicBezTo>
                  <a:cubicBezTo>
                    <a:pt x="215" y="394"/>
                    <a:pt x="215" y="429"/>
                    <a:pt x="210" y="458"/>
                  </a:cubicBezTo>
                  <a:cubicBezTo>
                    <a:pt x="228" y="510"/>
                    <a:pt x="255" y="531"/>
                    <a:pt x="292" y="531"/>
                  </a:cubicBezTo>
                  <a:cubicBezTo>
                    <a:pt x="300" y="531"/>
                    <a:pt x="310" y="530"/>
                    <a:pt x="320" y="528"/>
                  </a:cubicBezTo>
                  <a:cubicBezTo>
                    <a:pt x="401" y="510"/>
                    <a:pt x="447" y="412"/>
                    <a:pt x="401" y="342"/>
                  </a:cubicBezTo>
                  <a:cubicBezTo>
                    <a:pt x="349" y="267"/>
                    <a:pt x="337" y="168"/>
                    <a:pt x="366" y="87"/>
                  </a:cubicBezTo>
                  <a:cubicBezTo>
                    <a:pt x="379" y="39"/>
                    <a:pt x="342" y="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 rot="708086">
              <a:off x="9136273" y="1554404"/>
              <a:ext cx="90427" cy="66872"/>
            </a:xfrm>
            <a:custGeom>
              <a:avLst/>
              <a:gdLst/>
              <a:ahLst/>
              <a:cxnLst/>
              <a:rect l="l" t="t" r="r" b="b"/>
              <a:pathLst>
                <a:path w="572" h="423" extrusionOk="0">
                  <a:moveTo>
                    <a:pt x="152" y="1"/>
                  </a:moveTo>
                  <a:cubicBezTo>
                    <a:pt x="128" y="1"/>
                    <a:pt x="103" y="11"/>
                    <a:pt x="81" y="27"/>
                  </a:cubicBezTo>
                  <a:cubicBezTo>
                    <a:pt x="23" y="62"/>
                    <a:pt x="0" y="137"/>
                    <a:pt x="23" y="201"/>
                  </a:cubicBezTo>
                  <a:cubicBezTo>
                    <a:pt x="41" y="231"/>
                    <a:pt x="68" y="255"/>
                    <a:pt x="95" y="255"/>
                  </a:cubicBezTo>
                  <a:cubicBezTo>
                    <a:pt x="104" y="255"/>
                    <a:pt x="113" y="253"/>
                    <a:pt x="122" y="247"/>
                  </a:cubicBezTo>
                  <a:cubicBezTo>
                    <a:pt x="149" y="231"/>
                    <a:pt x="172" y="225"/>
                    <a:pt x="193" y="225"/>
                  </a:cubicBezTo>
                  <a:cubicBezTo>
                    <a:pt x="255" y="225"/>
                    <a:pt x="290" y="285"/>
                    <a:pt x="325" y="328"/>
                  </a:cubicBezTo>
                  <a:cubicBezTo>
                    <a:pt x="353" y="375"/>
                    <a:pt x="400" y="409"/>
                    <a:pt x="452" y="421"/>
                  </a:cubicBezTo>
                  <a:cubicBezTo>
                    <a:pt x="458" y="422"/>
                    <a:pt x="463" y="422"/>
                    <a:pt x="468" y="422"/>
                  </a:cubicBezTo>
                  <a:cubicBezTo>
                    <a:pt x="525" y="422"/>
                    <a:pt x="572" y="369"/>
                    <a:pt x="550" y="311"/>
                  </a:cubicBezTo>
                  <a:cubicBezTo>
                    <a:pt x="545" y="288"/>
                    <a:pt x="527" y="264"/>
                    <a:pt x="504" y="253"/>
                  </a:cubicBezTo>
                  <a:cubicBezTo>
                    <a:pt x="400" y="183"/>
                    <a:pt x="278" y="137"/>
                    <a:pt x="203" y="27"/>
                  </a:cubicBezTo>
                  <a:cubicBezTo>
                    <a:pt x="190" y="8"/>
                    <a:pt x="171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 rot="708086">
              <a:off x="7007293" y="278616"/>
              <a:ext cx="70666" cy="75251"/>
            </a:xfrm>
            <a:custGeom>
              <a:avLst/>
              <a:gdLst/>
              <a:ahLst/>
              <a:cxnLst/>
              <a:rect l="l" t="t" r="r" b="b"/>
              <a:pathLst>
                <a:path w="447" h="476" extrusionOk="0">
                  <a:moveTo>
                    <a:pt x="121" y="1"/>
                  </a:moveTo>
                  <a:cubicBezTo>
                    <a:pt x="84" y="1"/>
                    <a:pt x="49" y="22"/>
                    <a:pt x="30" y="56"/>
                  </a:cubicBezTo>
                  <a:cubicBezTo>
                    <a:pt x="1" y="91"/>
                    <a:pt x="12" y="143"/>
                    <a:pt x="47" y="166"/>
                  </a:cubicBezTo>
                  <a:cubicBezTo>
                    <a:pt x="93" y="183"/>
                    <a:pt x="117" y="236"/>
                    <a:pt x="105" y="282"/>
                  </a:cubicBezTo>
                  <a:cubicBezTo>
                    <a:pt x="111" y="322"/>
                    <a:pt x="122" y="357"/>
                    <a:pt x="128" y="386"/>
                  </a:cubicBezTo>
                  <a:cubicBezTo>
                    <a:pt x="138" y="437"/>
                    <a:pt x="185" y="475"/>
                    <a:pt x="236" y="475"/>
                  </a:cubicBezTo>
                  <a:cubicBezTo>
                    <a:pt x="242" y="475"/>
                    <a:pt x="249" y="474"/>
                    <a:pt x="256" y="473"/>
                  </a:cubicBezTo>
                  <a:cubicBezTo>
                    <a:pt x="319" y="462"/>
                    <a:pt x="354" y="421"/>
                    <a:pt x="331" y="351"/>
                  </a:cubicBezTo>
                  <a:cubicBezTo>
                    <a:pt x="319" y="305"/>
                    <a:pt x="348" y="293"/>
                    <a:pt x="377" y="276"/>
                  </a:cubicBezTo>
                  <a:cubicBezTo>
                    <a:pt x="418" y="247"/>
                    <a:pt x="447" y="207"/>
                    <a:pt x="412" y="166"/>
                  </a:cubicBezTo>
                  <a:cubicBezTo>
                    <a:pt x="397" y="145"/>
                    <a:pt x="379" y="137"/>
                    <a:pt x="360" y="137"/>
                  </a:cubicBezTo>
                  <a:cubicBezTo>
                    <a:pt x="337" y="137"/>
                    <a:pt x="313" y="150"/>
                    <a:pt x="290" y="166"/>
                  </a:cubicBezTo>
                  <a:cubicBezTo>
                    <a:pt x="279" y="172"/>
                    <a:pt x="273" y="189"/>
                    <a:pt x="261" y="195"/>
                  </a:cubicBezTo>
                  <a:cubicBezTo>
                    <a:pt x="250" y="201"/>
                    <a:pt x="239" y="204"/>
                    <a:pt x="231" y="204"/>
                  </a:cubicBezTo>
                  <a:cubicBezTo>
                    <a:pt x="214" y="204"/>
                    <a:pt x="203" y="191"/>
                    <a:pt x="203" y="160"/>
                  </a:cubicBezTo>
                  <a:cubicBezTo>
                    <a:pt x="209" y="143"/>
                    <a:pt x="221" y="125"/>
                    <a:pt x="221" y="102"/>
                  </a:cubicBezTo>
                  <a:cubicBezTo>
                    <a:pt x="227" y="56"/>
                    <a:pt x="192" y="15"/>
                    <a:pt x="146" y="4"/>
                  </a:cubicBezTo>
                  <a:cubicBezTo>
                    <a:pt x="137" y="2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 rot="708086">
              <a:off x="8375170" y="2746724"/>
              <a:ext cx="55964" cy="76041"/>
            </a:xfrm>
            <a:custGeom>
              <a:avLst/>
              <a:gdLst/>
              <a:ahLst/>
              <a:cxnLst/>
              <a:rect l="l" t="t" r="r" b="b"/>
              <a:pathLst>
                <a:path w="354" h="481" extrusionOk="0">
                  <a:moveTo>
                    <a:pt x="176" y="1"/>
                  </a:moveTo>
                  <a:cubicBezTo>
                    <a:pt x="162" y="1"/>
                    <a:pt x="146" y="4"/>
                    <a:pt x="128" y="13"/>
                  </a:cubicBezTo>
                  <a:cubicBezTo>
                    <a:pt x="104" y="24"/>
                    <a:pt x="87" y="47"/>
                    <a:pt x="87" y="71"/>
                  </a:cubicBezTo>
                  <a:cubicBezTo>
                    <a:pt x="75" y="123"/>
                    <a:pt x="58" y="175"/>
                    <a:pt x="29" y="227"/>
                  </a:cubicBezTo>
                  <a:cubicBezTo>
                    <a:pt x="12" y="273"/>
                    <a:pt x="0" y="331"/>
                    <a:pt x="12" y="389"/>
                  </a:cubicBezTo>
                  <a:cubicBezTo>
                    <a:pt x="23" y="430"/>
                    <a:pt x="29" y="465"/>
                    <a:pt x="81" y="476"/>
                  </a:cubicBezTo>
                  <a:cubicBezTo>
                    <a:pt x="89" y="479"/>
                    <a:pt x="96" y="480"/>
                    <a:pt x="102" y="480"/>
                  </a:cubicBezTo>
                  <a:cubicBezTo>
                    <a:pt x="135" y="480"/>
                    <a:pt x="155" y="447"/>
                    <a:pt x="174" y="418"/>
                  </a:cubicBezTo>
                  <a:cubicBezTo>
                    <a:pt x="209" y="360"/>
                    <a:pt x="226" y="291"/>
                    <a:pt x="301" y="262"/>
                  </a:cubicBezTo>
                  <a:cubicBezTo>
                    <a:pt x="354" y="239"/>
                    <a:pt x="342" y="169"/>
                    <a:pt x="272" y="76"/>
                  </a:cubicBezTo>
                  <a:cubicBezTo>
                    <a:pt x="246" y="37"/>
                    <a:pt x="220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 rot="708086">
              <a:off x="9040284" y="1604299"/>
              <a:ext cx="85368" cy="42842"/>
            </a:xfrm>
            <a:custGeom>
              <a:avLst/>
              <a:gdLst/>
              <a:ahLst/>
              <a:cxnLst/>
              <a:rect l="l" t="t" r="r" b="b"/>
              <a:pathLst>
                <a:path w="540" h="271" extrusionOk="0">
                  <a:moveTo>
                    <a:pt x="134" y="0"/>
                  </a:moveTo>
                  <a:cubicBezTo>
                    <a:pt x="58" y="12"/>
                    <a:pt x="1" y="76"/>
                    <a:pt x="1" y="157"/>
                  </a:cubicBezTo>
                  <a:cubicBezTo>
                    <a:pt x="6" y="226"/>
                    <a:pt x="53" y="238"/>
                    <a:pt x="116" y="238"/>
                  </a:cubicBezTo>
                  <a:cubicBezTo>
                    <a:pt x="203" y="238"/>
                    <a:pt x="284" y="244"/>
                    <a:pt x="366" y="267"/>
                  </a:cubicBezTo>
                  <a:cubicBezTo>
                    <a:pt x="375" y="269"/>
                    <a:pt x="384" y="270"/>
                    <a:pt x="392" y="270"/>
                  </a:cubicBezTo>
                  <a:cubicBezTo>
                    <a:pt x="444" y="270"/>
                    <a:pt x="486" y="229"/>
                    <a:pt x="510" y="180"/>
                  </a:cubicBezTo>
                  <a:cubicBezTo>
                    <a:pt x="539" y="139"/>
                    <a:pt x="528" y="87"/>
                    <a:pt x="487" y="58"/>
                  </a:cubicBezTo>
                  <a:cubicBezTo>
                    <a:pt x="468" y="41"/>
                    <a:pt x="444" y="33"/>
                    <a:pt x="420" y="33"/>
                  </a:cubicBezTo>
                  <a:cubicBezTo>
                    <a:pt x="395" y="33"/>
                    <a:pt x="369" y="43"/>
                    <a:pt x="348" y="64"/>
                  </a:cubicBezTo>
                  <a:cubicBezTo>
                    <a:pt x="327" y="85"/>
                    <a:pt x="307" y="95"/>
                    <a:pt x="288" y="95"/>
                  </a:cubicBezTo>
                  <a:cubicBezTo>
                    <a:pt x="266" y="95"/>
                    <a:pt x="245" y="81"/>
                    <a:pt x="226" y="52"/>
                  </a:cubicBezTo>
                  <a:cubicBezTo>
                    <a:pt x="209" y="18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 rot="708086">
              <a:off x="6590871" y="295321"/>
              <a:ext cx="75409" cy="61497"/>
            </a:xfrm>
            <a:custGeom>
              <a:avLst/>
              <a:gdLst/>
              <a:ahLst/>
              <a:cxnLst/>
              <a:rect l="l" t="t" r="r" b="b"/>
              <a:pathLst>
                <a:path w="477" h="389" extrusionOk="0">
                  <a:moveTo>
                    <a:pt x="91" y="0"/>
                  </a:moveTo>
                  <a:cubicBezTo>
                    <a:pt x="81" y="0"/>
                    <a:pt x="70" y="2"/>
                    <a:pt x="58" y="7"/>
                  </a:cubicBezTo>
                  <a:cubicBezTo>
                    <a:pt x="0" y="30"/>
                    <a:pt x="0" y="82"/>
                    <a:pt x="12" y="134"/>
                  </a:cubicBezTo>
                  <a:cubicBezTo>
                    <a:pt x="18" y="198"/>
                    <a:pt x="64" y="250"/>
                    <a:pt x="122" y="262"/>
                  </a:cubicBezTo>
                  <a:cubicBezTo>
                    <a:pt x="157" y="268"/>
                    <a:pt x="186" y="291"/>
                    <a:pt x="203" y="320"/>
                  </a:cubicBezTo>
                  <a:cubicBezTo>
                    <a:pt x="222" y="362"/>
                    <a:pt x="266" y="389"/>
                    <a:pt x="310" y="389"/>
                  </a:cubicBezTo>
                  <a:cubicBezTo>
                    <a:pt x="321" y="389"/>
                    <a:pt x="332" y="387"/>
                    <a:pt x="342" y="383"/>
                  </a:cubicBezTo>
                  <a:cubicBezTo>
                    <a:pt x="406" y="366"/>
                    <a:pt x="446" y="314"/>
                    <a:pt x="458" y="250"/>
                  </a:cubicBezTo>
                  <a:cubicBezTo>
                    <a:pt x="476" y="176"/>
                    <a:pt x="436" y="124"/>
                    <a:pt x="380" y="124"/>
                  </a:cubicBezTo>
                  <a:cubicBezTo>
                    <a:pt x="366" y="124"/>
                    <a:pt x="351" y="127"/>
                    <a:pt x="336" y="134"/>
                  </a:cubicBezTo>
                  <a:cubicBezTo>
                    <a:pt x="307" y="145"/>
                    <a:pt x="282" y="151"/>
                    <a:pt x="260" y="151"/>
                  </a:cubicBezTo>
                  <a:cubicBezTo>
                    <a:pt x="221" y="151"/>
                    <a:pt x="193" y="130"/>
                    <a:pt x="174" y="71"/>
                  </a:cubicBezTo>
                  <a:cubicBezTo>
                    <a:pt x="160" y="34"/>
                    <a:pt x="13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 rot="708086">
              <a:off x="6954178" y="651019"/>
              <a:ext cx="67820" cy="81258"/>
            </a:xfrm>
            <a:custGeom>
              <a:avLst/>
              <a:gdLst/>
              <a:ahLst/>
              <a:cxnLst/>
              <a:rect l="l" t="t" r="r" b="b"/>
              <a:pathLst>
                <a:path w="429" h="514" extrusionOk="0">
                  <a:moveTo>
                    <a:pt x="218" y="1"/>
                  </a:moveTo>
                  <a:cubicBezTo>
                    <a:pt x="186" y="1"/>
                    <a:pt x="172" y="26"/>
                    <a:pt x="162" y="55"/>
                  </a:cubicBezTo>
                  <a:cubicBezTo>
                    <a:pt x="99" y="154"/>
                    <a:pt x="104" y="275"/>
                    <a:pt x="180" y="368"/>
                  </a:cubicBezTo>
                  <a:lnTo>
                    <a:pt x="87" y="368"/>
                  </a:lnTo>
                  <a:cubicBezTo>
                    <a:pt x="52" y="368"/>
                    <a:pt x="6" y="368"/>
                    <a:pt x="6" y="409"/>
                  </a:cubicBezTo>
                  <a:cubicBezTo>
                    <a:pt x="0" y="449"/>
                    <a:pt x="29" y="472"/>
                    <a:pt x="64" y="490"/>
                  </a:cubicBezTo>
                  <a:cubicBezTo>
                    <a:pt x="92" y="502"/>
                    <a:pt x="125" y="513"/>
                    <a:pt x="155" y="513"/>
                  </a:cubicBezTo>
                  <a:cubicBezTo>
                    <a:pt x="181" y="513"/>
                    <a:pt x="204" y="505"/>
                    <a:pt x="220" y="484"/>
                  </a:cubicBezTo>
                  <a:cubicBezTo>
                    <a:pt x="255" y="420"/>
                    <a:pt x="319" y="374"/>
                    <a:pt x="388" y="357"/>
                  </a:cubicBezTo>
                  <a:cubicBezTo>
                    <a:pt x="411" y="351"/>
                    <a:pt x="429" y="322"/>
                    <a:pt x="423" y="299"/>
                  </a:cubicBezTo>
                  <a:cubicBezTo>
                    <a:pt x="423" y="270"/>
                    <a:pt x="406" y="246"/>
                    <a:pt x="377" y="246"/>
                  </a:cubicBezTo>
                  <a:cubicBezTo>
                    <a:pt x="278" y="235"/>
                    <a:pt x="232" y="189"/>
                    <a:pt x="278" y="84"/>
                  </a:cubicBezTo>
                  <a:cubicBezTo>
                    <a:pt x="296" y="49"/>
                    <a:pt x="272" y="9"/>
                    <a:pt x="238" y="3"/>
                  </a:cubicBezTo>
                  <a:cubicBezTo>
                    <a:pt x="231" y="1"/>
                    <a:pt x="224" y="1"/>
                    <a:pt x="2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 rot="708086">
              <a:off x="9355462" y="1754170"/>
              <a:ext cx="87265" cy="57861"/>
            </a:xfrm>
            <a:custGeom>
              <a:avLst/>
              <a:gdLst/>
              <a:ahLst/>
              <a:cxnLst/>
              <a:rect l="l" t="t" r="r" b="b"/>
              <a:pathLst>
                <a:path w="552" h="366" extrusionOk="0">
                  <a:moveTo>
                    <a:pt x="314" y="1"/>
                  </a:moveTo>
                  <a:cubicBezTo>
                    <a:pt x="268" y="1"/>
                    <a:pt x="225" y="12"/>
                    <a:pt x="198" y="62"/>
                  </a:cubicBezTo>
                  <a:cubicBezTo>
                    <a:pt x="174" y="114"/>
                    <a:pt x="122" y="160"/>
                    <a:pt x="64" y="183"/>
                  </a:cubicBezTo>
                  <a:cubicBezTo>
                    <a:pt x="18" y="206"/>
                    <a:pt x="1" y="264"/>
                    <a:pt x="30" y="311"/>
                  </a:cubicBezTo>
                  <a:cubicBezTo>
                    <a:pt x="49" y="346"/>
                    <a:pt x="85" y="365"/>
                    <a:pt x="121" y="365"/>
                  </a:cubicBezTo>
                  <a:cubicBezTo>
                    <a:pt x="139" y="365"/>
                    <a:pt x="157" y="361"/>
                    <a:pt x="174" y="351"/>
                  </a:cubicBezTo>
                  <a:cubicBezTo>
                    <a:pt x="209" y="334"/>
                    <a:pt x="238" y="299"/>
                    <a:pt x="244" y="259"/>
                  </a:cubicBezTo>
                  <a:cubicBezTo>
                    <a:pt x="267" y="177"/>
                    <a:pt x="325" y="177"/>
                    <a:pt x="389" y="177"/>
                  </a:cubicBezTo>
                  <a:cubicBezTo>
                    <a:pt x="418" y="183"/>
                    <a:pt x="447" y="189"/>
                    <a:pt x="476" y="195"/>
                  </a:cubicBezTo>
                  <a:cubicBezTo>
                    <a:pt x="534" y="189"/>
                    <a:pt x="551" y="154"/>
                    <a:pt x="545" y="102"/>
                  </a:cubicBezTo>
                  <a:cubicBezTo>
                    <a:pt x="534" y="44"/>
                    <a:pt x="487" y="9"/>
                    <a:pt x="435" y="9"/>
                  </a:cubicBezTo>
                  <a:cubicBezTo>
                    <a:pt x="397" y="9"/>
                    <a:pt x="354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 rot="708086">
              <a:off x="9380585" y="1445493"/>
              <a:ext cx="65133" cy="66081"/>
            </a:xfrm>
            <a:custGeom>
              <a:avLst/>
              <a:gdLst/>
              <a:ahLst/>
              <a:cxnLst/>
              <a:rect l="l" t="t" r="r" b="b"/>
              <a:pathLst>
                <a:path w="412" h="418" extrusionOk="0">
                  <a:moveTo>
                    <a:pt x="321" y="1"/>
                  </a:moveTo>
                  <a:cubicBezTo>
                    <a:pt x="292" y="1"/>
                    <a:pt x="266" y="17"/>
                    <a:pt x="238" y="33"/>
                  </a:cubicBezTo>
                  <a:cubicBezTo>
                    <a:pt x="133" y="97"/>
                    <a:pt x="116" y="225"/>
                    <a:pt x="23" y="288"/>
                  </a:cubicBezTo>
                  <a:cubicBezTo>
                    <a:pt x="0" y="306"/>
                    <a:pt x="6" y="346"/>
                    <a:pt x="23" y="369"/>
                  </a:cubicBezTo>
                  <a:cubicBezTo>
                    <a:pt x="50" y="411"/>
                    <a:pt x="86" y="418"/>
                    <a:pt x="123" y="418"/>
                  </a:cubicBezTo>
                  <a:cubicBezTo>
                    <a:pt x="144" y="418"/>
                    <a:pt x="165" y="416"/>
                    <a:pt x="186" y="416"/>
                  </a:cubicBezTo>
                  <a:cubicBezTo>
                    <a:pt x="190" y="416"/>
                    <a:pt x="194" y="417"/>
                    <a:pt x="199" y="417"/>
                  </a:cubicBezTo>
                  <a:cubicBezTo>
                    <a:pt x="245" y="417"/>
                    <a:pt x="286" y="389"/>
                    <a:pt x="307" y="346"/>
                  </a:cubicBezTo>
                  <a:cubicBezTo>
                    <a:pt x="336" y="288"/>
                    <a:pt x="272" y="259"/>
                    <a:pt x="267" y="207"/>
                  </a:cubicBezTo>
                  <a:cubicBezTo>
                    <a:pt x="284" y="190"/>
                    <a:pt x="307" y="184"/>
                    <a:pt x="336" y="178"/>
                  </a:cubicBezTo>
                  <a:cubicBezTo>
                    <a:pt x="383" y="167"/>
                    <a:pt x="411" y="126"/>
                    <a:pt x="411" y="80"/>
                  </a:cubicBezTo>
                  <a:cubicBezTo>
                    <a:pt x="411" y="51"/>
                    <a:pt x="388" y="22"/>
                    <a:pt x="359" y="10"/>
                  </a:cubicBezTo>
                  <a:cubicBezTo>
                    <a:pt x="346" y="3"/>
                    <a:pt x="333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 rot="708086">
              <a:off x="6785041" y="-16260"/>
              <a:ext cx="59758" cy="75093"/>
            </a:xfrm>
            <a:custGeom>
              <a:avLst/>
              <a:gdLst/>
              <a:ahLst/>
              <a:cxnLst/>
              <a:rect l="l" t="t" r="r" b="b"/>
              <a:pathLst>
                <a:path w="378" h="475" extrusionOk="0">
                  <a:moveTo>
                    <a:pt x="210" y="0"/>
                  </a:moveTo>
                  <a:cubicBezTo>
                    <a:pt x="179" y="0"/>
                    <a:pt x="151" y="18"/>
                    <a:pt x="128" y="62"/>
                  </a:cubicBezTo>
                  <a:cubicBezTo>
                    <a:pt x="134" y="126"/>
                    <a:pt x="105" y="160"/>
                    <a:pt x="64" y="207"/>
                  </a:cubicBezTo>
                  <a:cubicBezTo>
                    <a:pt x="1" y="270"/>
                    <a:pt x="35" y="398"/>
                    <a:pt x="116" y="456"/>
                  </a:cubicBezTo>
                  <a:cubicBezTo>
                    <a:pt x="135" y="465"/>
                    <a:pt x="154" y="475"/>
                    <a:pt x="176" y="475"/>
                  </a:cubicBezTo>
                  <a:cubicBezTo>
                    <a:pt x="181" y="475"/>
                    <a:pt x="186" y="474"/>
                    <a:pt x="192" y="473"/>
                  </a:cubicBezTo>
                  <a:cubicBezTo>
                    <a:pt x="244" y="462"/>
                    <a:pt x="244" y="404"/>
                    <a:pt x="267" y="369"/>
                  </a:cubicBezTo>
                  <a:cubicBezTo>
                    <a:pt x="273" y="357"/>
                    <a:pt x="279" y="352"/>
                    <a:pt x="284" y="346"/>
                  </a:cubicBezTo>
                  <a:cubicBezTo>
                    <a:pt x="377" y="236"/>
                    <a:pt x="342" y="131"/>
                    <a:pt x="284" y="27"/>
                  </a:cubicBezTo>
                  <a:cubicBezTo>
                    <a:pt x="257" y="10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 rot="708086">
              <a:off x="7327003" y="79720"/>
              <a:ext cx="67662" cy="57545"/>
            </a:xfrm>
            <a:custGeom>
              <a:avLst/>
              <a:gdLst/>
              <a:ahLst/>
              <a:cxnLst/>
              <a:rect l="l" t="t" r="r" b="b"/>
              <a:pathLst>
                <a:path w="428" h="364" extrusionOk="0">
                  <a:moveTo>
                    <a:pt x="367" y="0"/>
                  </a:moveTo>
                  <a:cubicBezTo>
                    <a:pt x="359" y="0"/>
                    <a:pt x="350" y="2"/>
                    <a:pt x="341" y="6"/>
                  </a:cubicBezTo>
                  <a:cubicBezTo>
                    <a:pt x="271" y="35"/>
                    <a:pt x="207" y="64"/>
                    <a:pt x="144" y="93"/>
                  </a:cubicBezTo>
                  <a:cubicBezTo>
                    <a:pt x="103" y="111"/>
                    <a:pt x="74" y="169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1" y="319"/>
                    <a:pt x="103" y="319"/>
                  </a:cubicBezTo>
                  <a:cubicBezTo>
                    <a:pt x="111" y="318"/>
                    <a:pt x="119" y="318"/>
                    <a:pt x="127" y="318"/>
                  </a:cubicBezTo>
                  <a:cubicBezTo>
                    <a:pt x="167" y="318"/>
                    <a:pt x="209" y="329"/>
                    <a:pt x="248" y="348"/>
                  </a:cubicBezTo>
                  <a:cubicBezTo>
                    <a:pt x="263" y="359"/>
                    <a:pt x="280" y="363"/>
                    <a:pt x="296" y="363"/>
                  </a:cubicBezTo>
                  <a:cubicBezTo>
                    <a:pt x="305" y="363"/>
                    <a:pt x="315" y="362"/>
                    <a:pt x="323" y="360"/>
                  </a:cubicBezTo>
                  <a:cubicBezTo>
                    <a:pt x="329" y="348"/>
                    <a:pt x="352" y="342"/>
                    <a:pt x="352" y="337"/>
                  </a:cubicBezTo>
                  <a:cubicBezTo>
                    <a:pt x="364" y="244"/>
                    <a:pt x="427" y="174"/>
                    <a:pt x="427" y="82"/>
                  </a:cubicBezTo>
                  <a:cubicBezTo>
                    <a:pt x="423" y="39"/>
                    <a:pt x="402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 rot="708086">
              <a:off x="9626240" y="901098"/>
              <a:ext cx="50430" cy="64975"/>
            </a:xfrm>
            <a:custGeom>
              <a:avLst/>
              <a:gdLst/>
              <a:ahLst/>
              <a:cxnLst/>
              <a:rect l="l" t="t" r="r" b="b"/>
              <a:pathLst>
                <a:path w="319" h="411" extrusionOk="0">
                  <a:moveTo>
                    <a:pt x="139" y="0"/>
                  </a:moveTo>
                  <a:cubicBezTo>
                    <a:pt x="129" y="0"/>
                    <a:pt x="119" y="2"/>
                    <a:pt x="110" y="5"/>
                  </a:cubicBezTo>
                  <a:cubicBezTo>
                    <a:pt x="41" y="22"/>
                    <a:pt x="0" y="97"/>
                    <a:pt x="0" y="202"/>
                  </a:cubicBezTo>
                  <a:cubicBezTo>
                    <a:pt x="0" y="268"/>
                    <a:pt x="10" y="318"/>
                    <a:pt x="86" y="318"/>
                  </a:cubicBezTo>
                  <a:cubicBezTo>
                    <a:pt x="90" y="318"/>
                    <a:pt x="94" y="318"/>
                    <a:pt x="99" y="318"/>
                  </a:cubicBezTo>
                  <a:cubicBezTo>
                    <a:pt x="127" y="318"/>
                    <a:pt x="151" y="329"/>
                    <a:pt x="156" y="358"/>
                  </a:cubicBezTo>
                  <a:cubicBezTo>
                    <a:pt x="174" y="389"/>
                    <a:pt x="196" y="410"/>
                    <a:pt x="226" y="410"/>
                  </a:cubicBezTo>
                  <a:cubicBezTo>
                    <a:pt x="235" y="410"/>
                    <a:pt x="244" y="408"/>
                    <a:pt x="255" y="404"/>
                  </a:cubicBezTo>
                  <a:cubicBezTo>
                    <a:pt x="295" y="393"/>
                    <a:pt x="307" y="346"/>
                    <a:pt x="307" y="306"/>
                  </a:cubicBezTo>
                  <a:cubicBezTo>
                    <a:pt x="313" y="265"/>
                    <a:pt x="319" y="225"/>
                    <a:pt x="319" y="184"/>
                  </a:cubicBezTo>
                  <a:cubicBezTo>
                    <a:pt x="290" y="109"/>
                    <a:pt x="238" y="51"/>
                    <a:pt x="168" y="5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 rot="708086">
              <a:off x="6592194" y="649109"/>
              <a:ext cx="70666" cy="45688"/>
            </a:xfrm>
            <a:custGeom>
              <a:avLst/>
              <a:gdLst/>
              <a:ahLst/>
              <a:cxnLst/>
              <a:rect l="l" t="t" r="r" b="b"/>
              <a:pathLst>
                <a:path w="447" h="289" extrusionOk="0">
                  <a:moveTo>
                    <a:pt x="107" y="0"/>
                  </a:moveTo>
                  <a:cubicBezTo>
                    <a:pt x="42" y="0"/>
                    <a:pt x="0" y="56"/>
                    <a:pt x="13" y="137"/>
                  </a:cubicBezTo>
                  <a:cubicBezTo>
                    <a:pt x="38" y="229"/>
                    <a:pt x="119" y="289"/>
                    <a:pt x="213" y="289"/>
                  </a:cubicBezTo>
                  <a:cubicBezTo>
                    <a:pt x="231" y="289"/>
                    <a:pt x="249" y="287"/>
                    <a:pt x="268" y="282"/>
                  </a:cubicBezTo>
                  <a:cubicBezTo>
                    <a:pt x="332" y="264"/>
                    <a:pt x="384" y="224"/>
                    <a:pt x="419" y="160"/>
                  </a:cubicBezTo>
                  <a:cubicBezTo>
                    <a:pt x="446" y="94"/>
                    <a:pt x="417" y="44"/>
                    <a:pt x="349" y="44"/>
                  </a:cubicBezTo>
                  <a:cubicBezTo>
                    <a:pt x="345" y="44"/>
                    <a:pt x="342" y="44"/>
                    <a:pt x="338" y="44"/>
                  </a:cubicBezTo>
                  <a:cubicBezTo>
                    <a:pt x="328" y="45"/>
                    <a:pt x="318" y="46"/>
                    <a:pt x="308" y="46"/>
                  </a:cubicBezTo>
                  <a:cubicBezTo>
                    <a:pt x="260" y="46"/>
                    <a:pt x="213" y="35"/>
                    <a:pt x="170" y="15"/>
                  </a:cubicBezTo>
                  <a:cubicBezTo>
                    <a:pt x="148" y="5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 rot="708086">
              <a:off x="8897146" y="1014750"/>
              <a:ext cx="69875" cy="55173"/>
            </a:xfrm>
            <a:custGeom>
              <a:avLst/>
              <a:gdLst/>
              <a:ahLst/>
              <a:cxnLst/>
              <a:rect l="l" t="t" r="r" b="b"/>
              <a:pathLst>
                <a:path w="442" h="349" extrusionOk="0">
                  <a:moveTo>
                    <a:pt x="332" y="0"/>
                  </a:moveTo>
                  <a:cubicBezTo>
                    <a:pt x="314" y="0"/>
                    <a:pt x="294" y="15"/>
                    <a:pt x="262" y="44"/>
                  </a:cubicBezTo>
                  <a:cubicBezTo>
                    <a:pt x="233" y="67"/>
                    <a:pt x="198" y="85"/>
                    <a:pt x="157" y="96"/>
                  </a:cubicBezTo>
                  <a:cubicBezTo>
                    <a:pt x="105" y="108"/>
                    <a:pt x="59" y="142"/>
                    <a:pt x="30" y="195"/>
                  </a:cubicBezTo>
                  <a:cubicBezTo>
                    <a:pt x="1" y="229"/>
                    <a:pt x="1" y="281"/>
                    <a:pt x="30" y="316"/>
                  </a:cubicBezTo>
                  <a:cubicBezTo>
                    <a:pt x="49" y="339"/>
                    <a:pt x="74" y="349"/>
                    <a:pt x="99" y="349"/>
                  </a:cubicBezTo>
                  <a:cubicBezTo>
                    <a:pt x="114" y="349"/>
                    <a:pt x="128" y="346"/>
                    <a:pt x="140" y="339"/>
                  </a:cubicBezTo>
                  <a:cubicBezTo>
                    <a:pt x="227" y="299"/>
                    <a:pt x="314" y="258"/>
                    <a:pt x="401" y="224"/>
                  </a:cubicBezTo>
                  <a:cubicBezTo>
                    <a:pt x="424" y="206"/>
                    <a:pt x="441" y="177"/>
                    <a:pt x="430" y="148"/>
                  </a:cubicBezTo>
                  <a:cubicBezTo>
                    <a:pt x="424" y="142"/>
                    <a:pt x="424" y="137"/>
                    <a:pt x="418" y="119"/>
                  </a:cubicBezTo>
                  <a:cubicBezTo>
                    <a:pt x="407" y="102"/>
                    <a:pt x="401" y="79"/>
                    <a:pt x="389" y="61"/>
                  </a:cubicBezTo>
                  <a:cubicBezTo>
                    <a:pt x="367" y="21"/>
                    <a:pt x="352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 rot="708086">
              <a:off x="8236882" y="-84900"/>
              <a:ext cx="46952" cy="72721"/>
            </a:xfrm>
            <a:custGeom>
              <a:avLst/>
              <a:gdLst/>
              <a:ahLst/>
              <a:cxnLst/>
              <a:rect l="l" t="t" r="r" b="b"/>
              <a:pathLst>
                <a:path w="297" h="460" extrusionOk="0">
                  <a:moveTo>
                    <a:pt x="208" y="0"/>
                  </a:moveTo>
                  <a:cubicBezTo>
                    <a:pt x="189" y="0"/>
                    <a:pt x="170" y="7"/>
                    <a:pt x="152" y="18"/>
                  </a:cubicBezTo>
                  <a:cubicBezTo>
                    <a:pt x="53" y="105"/>
                    <a:pt x="1" y="232"/>
                    <a:pt x="7" y="360"/>
                  </a:cubicBezTo>
                  <a:cubicBezTo>
                    <a:pt x="18" y="406"/>
                    <a:pt x="30" y="441"/>
                    <a:pt x="71" y="452"/>
                  </a:cubicBezTo>
                  <a:cubicBezTo>
                    <a:pt x="81" y="457"/>
                    <a:pt x="93" y="459"/>
                    <a:pt x="104" y="459"/>
                  </a:cubicBezTo>
                  <a:cubicBezTo>
                    <a:pt x="134" y="459"/>
                    <a:pt x="162" y="443"/>
                    <a:pt x="175" y="418"/>
                  </a:cubicBezTo>
                  <a:cubicBezTo>
                    <a:pt x="227" y="313"/>
                    <a:pt x="267" y="203"/>
                    <a:pt x="291" y="93"/>
                  </a:cubicBezTo>
                  <a:cubicBezTo>
                    <a:pt x="296" y="53"/>
                    <a:pt x="273" y="18"/>
                    <a:pt x="239" y="6"/>
                  </a:cubicBezTo>
                  <a:cubicBezTo>
                    <a:pt x="228" y="2"/>
                    <a:pt x="218" y="0"/>
                    <a:pt x="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 rot="708086">
              <a:off x="6667619" y="351430"/>
              <a:ext cx="66872" cy="56280"/>
            </a:xfrm>
            <a:custGeom>
              <a:avLst/>
              <a:gdLst/>
              <a:ahLst/>
              <a:cxnLst/>
              <a:rect l="l" t="t" r="r" b="b"/>
              <a:pathLst>
                <a:path w="423" h="356" extrusionOk="0">
                  <a:moveTo>
                    <a:pt x="297" y="0"/>
                  </a:moveTo>
                  <a:cubicBezTo>
                    <a:pt x="294" y="0"/>
                    <a:pt x="292" y="1"/>
                    <a:pt x="289" y="2"/>
                  </a:cubicBezTo>
                  <a:cubicBezTo>
                    <a:pt x="255" y="14"/>
                    <a:pt x="219" y="20"/>
                    <a:pt x="184" y="20"/>
                  </a:cubicBezTo>
                  <a:cubicBezTo>
                    <a:pt x="153" y="20"/>
                    <a:pt x="122" y="16"/>
                    <a:pt x="92" y="8"/>
                  </a:cubicBezTo>
                  <a:cubicBezTo>
                    <a:pt x="89" y="7"/>
                    <a:pt x="87" y="7"/>
                    <a:pt x="84" y="7"/>
                  </a:cubicBezTo>
                  <a:cubicBezTo>
                    <a:pt x="36" y="7"/>
                    <a:pt x="0" y="52"/>
                    <a:pt x="6" y="106"/>
                  </a:cubicBezTo>
                  <a:cubicBezTo>
                    <a:pt x="10" y="151"/>
                    <a:pt x="45" y="178"/>
                    <a:pt x="91" y="178"/>
                  </a:cubicBezTo>
                  <a:cubicBezTo>
                    <a:pt x="99" y="178"/>
                    <a:pt x="107" y="178"/>
                    <a:pt x="116" y="176"/>
                  </a:cubicBezTo>
                  <a:cubicBezTo>
                    <a:pt x="145" y="171"/>
                    <a:pt x="162" y="137"/>
                    <a:pt x="191" y="137"/>
                  </a:cubicBezTo>
                  <a:cubicBezTo>
                    <a:pt x="196" y="137"/>
                    <a:pt x="202" y="138"/>
                    <a:pt x="208" y="141"/>
                  </a:cubicBezTo>
                  <a:cubicBezTo>
                    <a:pt x="237" y="182"/>
                    <a:pt x="185" y="211"/>
                    <a:pt x="191" y="251"/>
                  </a:cubicBezTo>
                  <a:cubicBezTo>
                    <a:pt x="191" y="292"/>
                    <a:pt x="214" y="326"/>
                    <a:pt x="255" y="344"/>
                  </a:cubicBezTo>
                  <a:cubicBezTo>
                    <a:pt x="269" y="352"/>
                    <a:pt x="284" y="356"/>
                    <a:pt x="299" y="356"/>
                  </a:cubicBezTo>
                  <a:cubicBezTo>
                    <a:pt x="328" y="356"/>
                    <a:pt x="357" y="341"/>
                    <a:pt x="376" y="315"/>
                  </a:cubicBezTo>
                  <a:cubicBezTo>
                    <a:pt x="423" y="269"/>
                    <a:pt x="388" y="48"/>
                    <a:pt x="336" y="14"/>
                  </a:cubicBezTo>
                  <a:cubicBezTo>
                    <a:pt x="322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 rot="708086">
              <a:off x="8750064" y="300854"/>
              <a:ext cx="50589" cy="76832"/>
            </a:xfrm>
            <a:custGeom>
              <a:avLst/>
              <a:gdLst/>
              <a:ahLst/>
              <a:cxnLst/>
              <a:rect l="l" t="t" r="r" b="b"/>
              <a:pathLst>
                <a:path w="320" h="486" extrusionOk="0">
                  <a:moveTo>
                    <a:pt x="118" y="1"/>
                  </a:moveTo>
                  <a:cubicBezTo>
                    <a:pt x="100" y="1"/>
                    <a:pt x="81" y="6"/>
                    <a:pt x="65" y="16"/>
                  </a:cubicBezTo>
                  <a:cubicBezTo>
                    <a:pt x="18" y="40"/>
                    <a:pt x="1" y="103"/>
                    <a:pt x="41" y="144"/>
                  </a:cubicBezTo>
                  <a:cubicBezTo>
                    <a:pt x="82" y="184"/>
                    <a:pt x="94" y="242"/>
                    <a:pt x="76" y="294"/>
                  </a:cubicBezTo>
                  <a:cubicBezTo>
                    <a:pt x="70" y="323"/>
                    <a:pt x="70" y="352"/>
                    <a:pt x="76" y="376"/>
                  </a:cubicBezTo>
                  <a:cubicBezTo>
                    <a:pt x="88" y="434"/>
                    <a:pt x="99" y="480"/>
                    <a:pt x="157" y="486"/>
                  </a:cubicBezTo>
                  <a:cubicBezTo>
                    <a:pt x="209" y="486"/>
                    <a:pt x="233" y="445"/>
                    <a:pt x="244" y="399"/>
                  </a:cubicBezTo>
                  <a:cubicBezTo>
                    <a:pt x="256" y="364"/>
                    <a:pt x="267" y="335"/>
                    <a:pt x="285" y="300"/>
                  </a:cubicBezTo>
                  <a:cubicBezTo>
                    <a:pt x="319" y="248"/>
                    <a:pt x="302" y="179"/>
                    <a:pt x="256" y="138"/>
                  </a:cubicBezTo>
                  <a:cubicBezTo>
                    <a:pt x="221" y="115"/>
                    <a:pt x="215" y="80"/>
                    <a:pt x="198" y="51"/>
                  </a:cubicBezTo>
                  <a:cubicBezTo>
                    <a:pt x="183" y="18"/>
                    <a:pt x="151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 rot="708086">
              <a:off x="7043772" y="133820"/>
              <a:ext cx="57861" cy="68453"/>
            </a:xfrm>
            <a:custGeom>
              <a:avLst/>
              <a:gdLst/>
              <a:ahLst/>
              <a:cxnLst/>
              <a:rect l="l" t="t" r="r" b="b"/>
              <a:pathLst>
                <a:path w="366" h="433" extrusionOk="0">
                  <a:moveTo>
                    <a:pt x="122" y="0"/>
                  </a:moveTo>
                  <a:cubicBezTo>
                    <a:pt x="58" y="0"/>
                    <a:pt x="6" y="47"/>
                    <a:pt x="0" y="110"/>
                  </a:cubicBezTo>
                  <a:cubicBezTo>
                    <a:pt x="12" y="174"/>
                    <a:pt x="53" y="186"/>
                    <a:pt x="111" y="186"/>
                  </a:cubicBezTo>
                  <a:cubicBezTo>
                    <a:pt x="118" y="186"/>
                    <a:pt x="126" y="185"/>
                    <a:pt x="134" y="185"/>
                  </a:cubicBezTo>
                  <a:cubicBezTo>
                    <a:pt x="150" y="185"/>
                    <a:pt x="167" y="188"/>
                    <a:pt x="186" y="203"/>
                  </a:cubicBezTo>
                  <a:cubicBezTo>
                    <a:pt x="174" y="238"/>
                    <a:pt x="163" y="278"/>
                    <a:pt x="157" y="313"/>
                  </a:cubicBezTo>
                  <a:cubicBezTo>
                    <a:pt x="151" y="359"/>
                    <a:pt x="174" y="406"/>
                    <a:pt x="221" y="423"/>
                  </a:cubicBezTo>
                  <a:cubicBezTo>
                    <a:pt x="231" y="430"/>
                    <a:pt x="244" y="433"/>
                    <a:pt x="257" y="433"/>
                  </a:cubicBezTo>
                  <a:cubicBezTo>
                    <a:pt x="278" y="433"/>
                    <a:pt x="299" y="424"/>
                    <a:pt x="313" y="406"/>
                  </a:cubicBezTo>
                  <a:cubicBezTo>
                    <a:pt x="342" y="377"/>
                    <a:pt x="354" y="336"/>
                    <a:pt x="319" y="313"/>
                  </a:cubicBezTo>
                  <a:cubicBezTo>
                    <a:pt x="215" y="249"/>
                    <a:pt x="273" y="203"/>
                    <a:pt x="331" y="151"/>
                  </a:cubicBezTo>
                  <a:cubicBezTo>
                    <a:pt x="365" y="116"/>
                    <a:pt x="365" y="58"/>
                    <a:pt x="319" y="52"/>
                  </a:cubicBezTo>
                  <a:cubicBezTo>
                    <a:pt x="250" y="41"/>
                    <a:pt x="192" y="6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 rot="708086">
              <a:off x="7602837" y="-80509"/>
              <a:ext cx="42368" cy="78729"/>
            </a:xfrm>
            <a:custGeom>
              <a:avLst/>
              <a:gdLst/>
              <a:ahLst/>
              <a:cxnLst/>
              <a:rect l="l" t="t" r="r" b="b"/>
              <a:pathLst>
                <a:path w="268" h="498" extrusionOk="0">
                  <a:moveTo>
                    <a:pt x="130" y="1"/>
                  </a:moveTo>
                  <a:cubicBezTo>
                    <a:pt x="95" y="1"/>
                    <a:pt x="61" y="18"/>
                    <a:pt x="41" y="48"/>
                  </a:cubicBezTo>
                  <a:cubicBezTo>
                    <a:pt x="12" y="101"/>
                    <a:pt x="1" y="170"/>
                    <a:pt x="12" y="228"/>
                  </a:cubicBezTo>
                  <a:cubicBezTo>
                    <a:pt x="18" y="309"/>
                    <a:pt x="82" y="373"/>
                    <a:pt x="111" y="442"/>
                  </a:cubicBezTo>
                  <a:cubicBezTo>
                    <a:pt x="119" y="476"/>
                    <a:pt x="153" y="498"/>
                    <a:pt x="186" y="498"/>
                  </a:cubicBezTo>
                  <a:cubicBezTo>
                    <a:pt x="198" y="498"/>
                    <a:pt x="210" y="495"/>
                    <a:pt x="221" y="489"/>
                  </a:cubicBezTo>
                  <a:cubicBezTo>
                    <a:pt x="267" y="465"/>
                    <a:pt x="256" y="419"/>
                    <a:pt x="238" y="384"/>
                  </a:cubicBezTo>
                  <a:cubicBezTo>
                    <a:pt x="203" y="321"/>
                    <a:pt x="198" y="245"/>
                    <a:pt x="215" y="182"/>
                  </a:cubicBezTo>
                  <a:cubicBezTo>
                    <a:pt x="221" y="147"/>
                    <a:pt x="221" y="118"/>
                    <a:pt x="221" y="89"/>
                  </a:cubicBezTo>
                  <a:cubicBezTo>
                    <a:pt x="215" y="48"/>
                    <a:pt x="186" y="14"/>
                    <a:pt x="145" y="2"/>
                  </a:cubicBez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 rot="708086">
              <a:off x="7898553" y="1736560"/>
              <a:ext cx="76041" cy="57703"/>
            </a:xfrm>
            <a:custGeom>
              <a:avLst/>
              <a:gdLst/>
              <a:ahLst/>
              <a:cxnLst/>
              <a:rect l="l" t="t" r="r" b="b"/>
              <a:pathLst>
                <a:path w="481" h="365" extrusionOk="0">
                  <a:moveTo>
                    <a:pt x="407" y="1"/>
                  </a:moveTo>
                  <a:cubicBezTo>
                    <a:pt x="380" y="1"/>
                    <a:pt x="356" y="20"/>
                    <a:pt x="336" y="40"/>
                  </a:cubicBezTo>
                  <a:cubicBezTo>
                    <a:pt x="284" y="92"/>
                    <a:pt x="238" y="150"/>
                    <a:pt x="191" y="208"/>
                  </a:cubicBezTo>
                  <a:cubicBezTo>
                    <a:pt x="157" y="190"/>
                    <a:pt x="157" y="150"/>
                    <a:pt x="139" y="132"/>
                  </a:cubicBezTo>
                  <a:cubicBezTo>
                    <a:pt x="128" y="114"/>
                    <a:pt x="111" y="105"/>
                    <a:pt x="92" y="105"/>
                  </a:cubicBezTo>
                  <a:cubicBezTo>
                    <a:pt x="81" y="105"/>
                    <a:pt x="69" y="109"/>
                    <a:pt x="58" y="115"/>
                  </a:cubicBezTo>
                  <a:cubicBezTo>
                    <a:pt x="0" y="161"/>
                    <a:pt x="6" y="295"/>
                    <a:pt x="75" y="306"/>
                  </a:cubicBezTo>
                  <a:cubicBezTo>
                    <a:pt x="136" y="312"/>
                    <a:pt x="171" y="365"/>
                    <a:pt x="224" y="365"/>
                  </a:cubicBezTo>
                  <a:cubicBezTo>
                    <a:pt x="226" y="365"/>
                    <a:pt x="229" y="365"/>
                    <a:pt x="232" y="364"/>
                  </a:cubicBezTo>
                  <a:cubicBezTo>
                    <a:pt x="307" y="358"/>
                    <a:pt x="325" y="277"/>
                    <a:pt x="365" y="231"/>
                  </a:cubicBezTo>
                  <a:cubicBezTo>
                    <a:pt x="388" y="190"/>
                    <a:pt x="417" y="156"/>
                    <a:pt x="435" y="115"/>
                  </a:cubicBezTo>
                  <a:cubicBezTo>
                    <a:pt x="458" y="86"/>
                    <a:pt x="481" y="57"/>
                    <a:pt x="446" y="17"/>
                  </a:cubicBezTo>
                  <a:cubicBezTo>
                    <a:pt x="433" y="5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 rot="708086">
              <a:off x="6752661" y="596950"/>
              <a:ext cx="52328" cy="65291"/>
            </a:xfrm>
            <a:custGeom>
              <a:avLst/>
              <a:gdLst/>
              <a:ahLst/>
              <a:cxnLst/>
              <a:rect l="l" t="t" r="r" b="b"/>
              <a:pathLst>
                <a:path w="331" h="413" extrusionOk="0">
                  <a:moveTo>
                    <a:pt x="233" y="1"/>
                  </a:moveTo>
                  <a:cubicBezTo>
                    <a:pt x="227" y="1"/>
                    <a:pt x="221" y="1"/>
                    <a:pt x="215" y="2"/>
                  </a:cubicBezTo>
                  <a:cubicBezTo>
                    <a:pt x="128" y="37"/>
                    <a:pt x="64" y="101"/>
                    <a:pt x="29" y="182"/>
                  </a:cubicBezTo>
                  <a:cubicBezTo>
                    <a:pt x="0" y="275"/>
                    <a:pt x="64" y="333"/>
                    <a:pt x="116" y="391"/>
                  </a:cubicBezTo>
                  <a:cubicBezTo>
                    <a:pt x="133" y="405"/>
                    <a:pt x="151" y="412"/>
                    <a:pt x="168" y="412"/>
                  </a:cubicBezTo>
                  <a:cubicBezTo>
                    <a:pt x="192" y="412"/>
                    <a:pt x="214" y="396"/>
                    <a:pt x="221" y="362"/>
                  </a:cubicBezTo>
                  <a:cubicBezTo>
                    <a:pt x="232" y="298"/>
                    <a:pt x="267" y="240"/>
                    <a:pt x="307" y="199"/>
                  </a:cubicBezTo>
                  <a:cubicBezTo>
                    <a:pt x="331" y="182"/>
                    <a:pt x="331" y="141"/>
                    <a:pt x="331" y="124"/>
                  </a:cubicBezTo>
                  <a:cubicBezTo>
                    <a:pt x="320" y="46"/>
                    <a:pt x="286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 rot="708086">
              <a:off x="9781386" y="-53181"/>
              <a:ext cx="54225" cy="66872"/>
            </a:xfrm>
            <a:custGeom>
              <a:avLst/>
              <a:gdLst/>
              <a:ahLst/>
              <a:cxnLst/>
              <a:rect l="l" t="t" r="r" b="b"/>
              <a:pathLst>
                <a:path w="343" h="423" extrusionOk="0">
                  <a:moveTo>
                    <a:pt x="150" y="0"/>
                  </a:moveTo>
                  <a:cubicBezTo>
                    <a:pt x="120" y="0"/>
                    <a:pt x="92" y="13"/>
                    <a:pt x="70" y="39"/>
                  </a:cubicBezTo>
                  <a:cubicBezTo>
                    <a:pt x="12" y="97"/>
                    <a:pt x="1" y="190"/>
                    <a:pt x="47" y="260"/>
                  </a:cubicBezTo>
                  <a:cubicBezTo>
                    <a:pt x="70" y="289"/>
                    <a:pt x="93" y="323"/>
                    <a:pt x="105" y="358"/>
                  </a:cubicBezTo>
                  <a:cubicBezTo>
                    <a:pt x="116" y="395"/>
                    <a:pt x="146" y="423"/>
                    <a:pt x="186" y="423"/>
                  </a:cubicBezTo>
                  <a:cubicBezTo>
                    <a:pt x="190" y="423"/>
                    <a:pt x="194" y="422"/>
                    <a:pt x="198" y="422"/>
                  </a:cubicBezTo>
                  <a:cubicBezTo>
                    <a:pt x="238" y="422"/>
                    <a:pt x="267" y="387"/>
                    <a:pt x="273" y="346"/>
                  </a:cubicBezTo>
                  <a:cubicBezTo>
                    <a:pt x="296" y="277"/>
                    <a:pt x="343" y="202"/>
                    <a:pt x="238" y="155"/>
                  </a:cubicBezTo>
                  <a:cubicBezTo>
                    <a:pt x="209" y="144"/>
                    <a:pt x="221" y="109"/>
                    <a:pt x="221" y="92"/>
                  </a:cubicBezTo>
                  <a:cubicBezTo>
                    <a:pt x="227" y="51"/>
                    <a:pt x="221" y="16"/>
                    <a:pt x="180" y="5"/>
                  </a:cubicBezTo>
                  <a:cubicBezTo>
                    <a:pt x="170" y="2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 rot="708086">
              <a:off x="8463269" y="281077"/>
              <a:ext cx="38574" cy="66872"/>
            </a:xfrm>
            <a:custGeom>
              <a:avLst/>
              <a:gdLst/>
              <a:ahLst/>
              <a:cxnLst/>
              <a:rect l="l" t="t" r="r" b="b"/>
              <a:pathLst>
                <a:path w="244" h="423" extrusionOk="0">
                  <a:moveTo>
                    <a:pt x="142" y="1"/>
                  </a:moveTo>
                  <a:cubicBezTo>
                    <a:pt x="97" y="1"/>
                    <a:pt x="57" y="33"/>
                    <a:pt x="47" y="78"/>
                  </a:cubicBezTo>
                  <a:cubicBezTo>
                    <a:pt x="29" y="153"/>
                    <a:pt x="18" y="229"/>
                    <a:pt x="12" y="304"/>
                  </a:cubicBezTo>
                  <a:cubicBezTo>
                    <a:pt x="0" y="356"/>
                    <a:pt x="29" y="408"/>
                    <a:pt x="81" y="420"/>
                  </a:cubicBezTo>
                  <a:cubicBezTo>
                    <a:pt x="89" y="422"/>
                    <a:pt x="97" y="422"/>
                    <a:pt x="104" y="422"/>
                  </a:cubicBezTo>
                  <a:cubicBezTo>
                    <a:pt x="148" y="422"/>
                    <a:pt x="188" y="395"/>
                    <a:pt x="203" y="350"/>
                  </a:cubicBezTo>
                  <a:cubicBezTo>
                    <a:pt x="232" y="275"/>
                    <a:pt x="244" y="194"/>
                    <a:pt x="244" y="113"/>
                  </a:cubicBezTo>
                  <a:cubicBezTo>
                    <a:pt x="232" y="49"/>
                    <a:pt x="215" y="9"/>
                    <a:pt x="162" y="3"/>
                  </a:cubicBezTo>
                  <a:cubicBezTo>
                    <a:pt x="156" y="1"/>
                    <a:pt x="14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 rot="708086">
              <a:off x="8631335" y="1327937"/>
              <a:ext cx="80784" cy="40313"/>
            </a:xfrm>
            <a:custGeom>
              <a:avLst/>
              <a:gdLst/>
              <a:ahLst/>
              <a:cxnLst/>
              <a:rect l="l" t="t" r="r" b="b"/>
              <a:pathLst>
                <a:path w="511" h="255" extrusionOk="0">
                  <a:moveTo>
                    <a:pt x="399" y="0"/>
                  </a:moveTo>
                  <a:cubicBezTo>
                    <a:pt x="379" y="0"/>
                    <a:pt x="359" y="6"/>
                    <a:pt x="342" y="21"/>
                  </a:cubicBezTo>
                  <a:cubicBezTo>
                    <a:pt x="310" y="50"/>
                    <a:pt x="269" y="65"/>
                    <a:pt x="229" y="65"/>
                  </a:cubicBezTo>
                  <a:cubicBezTo>
                    <a:pt x="191" y="65"/>
                    <a:pt x="153" y="52"/>
                    <a:pt x="122" y="26"/>
                  </a:cubicBezTo>
                  <a:cubicBezTo>
                    <a:pt x="109" y="15"/>
                    <a:pt x="94" y="10"/>
                    <a:pt x="78" y="10"/>
                  </a:cubicBezTo>
                  <a:cubicBezTo>
                    <a:pt x="53" y="10"/>
                    <a:pt x="29" y="24"/>
                    <a:pt x="18" y="50"/>
                  </a:cubicBezTo>
                  <a:cubicBezTo>
                    <a:pt x="1" y="90"/>
                    <a:pt x="18" y="136"/>
                    <a:pt x="59" y="154"/>
                  </a:cubicBezTo>
                  <a:cubicBezTo>
                    <a:pt x="116" y="177"/>
                    <a:pt x="169" y="206"/>
                    <a:pt x="215" y="241"/>
                  </a:cubicBezTo>
                  <a:cubicBezTo>
                    <a:pt x="227" y="251"/>
                    <a:pt x="242" y="254"/>
                    <a:pt x="257" y="254"/>
                  </a:cubicBezTo>
                  <a:cubicBezTo>
                    <a:pt x="279" y="254"/>
                    <a:pt x="304" y="247"/>
                    <a:pt x="331" y="241"/>
                  </a:cubicBezTo>
                  <a:cubicBezTo>
                    <a:pt x="371" y="229"/>
                    <a:pt x="412" y="206"/>
                    <a:pt x="447" y="171"/>
                  </a:cubicBezTo>
                  <a:cubicBezTo>
                    <a:pt x="481" y="136"/>
                    <a:pt x="510" y="90"/>
                    <a:pt x="476" y="38"/>
                  </a:cubicBezTo>
                  <a:cubicBezTo>
                    <a:pt x="458" y="14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 rot="708086">
              <a:off x="7520810" y="995757"/>
              <a:ext cx="52328" cy="74302"/>
            </a:xfrm>
            <a:custGeom>
              <a:avLst/>
              <a:gdLst/>
              <a:ahLst/>
              <a:cxnLst/>
              <a:rect l="l" t="t" r="r" b="b"/>
              <a:pathLst>
                <a:path w="331" h="470" extrusionOk="0">
                  <a:moveTo>
                    <a:pt x="188" y="0"/>
                  </a:moveTo>
                  <a:cubicBezTo>
                    <a:pt x="174" y="0"/>
                    <a:pt x="161" y="11"/>
                    <a:pt x="157" y="28"/>
                  </a:cubicBezTo>
                  <a:cubicBezTo>
                    <a:pt x="122" y="144"/>
                    <a:pt x="81" y="260"/>
                    <a:pt x="23" y="364"/>
                  </a:cubicBezTo>
                  <a:cubicBezTo>
                    <a:pt x="0" y="404"/>
                    <a:pt x="29" y="457"/>
                    <a:pt x="87" y="468"/>
                  </a:cubicBezTo>
                  <a:cubicBezTo>
                    <a:pt x="92" y="469"/>
                    <a:pt x="97" y="470"/>
                    <a:pt x="103" y="470"/>
                  </a:cubicBezTo>
                  <a:cubicBezTo>
                    <a:pt x="192" y="470"/>
                    <a:pt x="330" y="341"/>
                    <a:pt x="325" y="260"/>
                  </a:cubicBezTo>
                  <a:cubicBezTo>
                    <a:pt x="325" y="236"/>
                    <a:pt x="313" y="213"/>
                    <a:pt x="301" y="202"/>
                  </a:cubicBezTo>
                  <a:cubicBezTo>
                    <a:pt x="232" y="167"/>
                    <a:pt x="186" y="126"/>
                    <a:pt x="232" y="45"/>
                  </a:cubicBezTo>
                  <a:cubicBezTo>
                    <a:pt x="215" y="28"/>
                    <a:pt x="209" y="10"/>
                    <a:pt x="203" y="5"/>
                  </a:cubicBezTo>
                  <a:cubicBezTo>
                    <a:pt x="198" y="2"/>
                    <a:pt x="193" y="0"/>
                    <a:pt x="1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 rot="708086">
              <a:off x="8516197" y="-72414"/>
              <a:ext cx="54066" cy="63236"/>
            </a:xfrm>
            <a:custGeom>
              <a:avLst/>
              <a:gdLst/>
              <a:ahLst/>
              <a:cxnLst/>
              <a:rect l="l" t="t" r="r" b="b"/>
              <a:pathLst>
                <a:path w="342" h="400" extrusionOk="0">
                  <a:moveTo>
                    <a:pt x="236" y="0"/>
                  </a:moveTo>
                  <a:cubicBezTo>
                    <a:pt x="227" y="0"/>
                    <a:pt x="218" y="1"/>
                    <a:pt x="209" y="5"/>
                  </a:cubicBezTo>
                  <a:cubicBezTo>
                    <a:pt x="99" y="28"/>
                    <a:pt x="0" y="242"/>
                    <a:pt x="46" y="341"/>
                  </a:cubicBezTo>
                  <a:cubicBezTo>
                    <a:pt x="62" y="377"/>
                    <a:pt x="96" y="399"/>
                    <a:pt x="132" y="399"/>
                  </a:cubicBezTo>
                  <a:cubicBezTo>
                    <a:pt x="137" y="399"/>
                    <a:pt x="141" y="399"/>
                    <a:pt x="145" y="398"/>
                  </a:cubicBezTo>
                  <a:cubicBezTo>
                    <a:pt x="156" y="398"/>
                    <a:pt x="162" y="393"/>
                    <a:pt x="174" y="393"/>
                  </a:cubicBezTo>
                  <a:cubicBezTo>
                    <a:pt x="249" y="358"/>
                    <a:pt x="342" y="161"/>
                    <a:pt x="319" y="74"/>
                  </a:cubicBezTo>
                  <a:cubicBezTo>
                    <a:pt x="314" y="31"/>
                    <a:pt x="278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 rot="708086">
              <a:off x="8287177" y="2172052"/>
              <a:ext cx="57861" cy="50114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265" y="1"/>
                  </a:moveTo>
                  <a:cubicBezTo>
                    <a:pt x="247" y="1"/>
                    <a:pt x="228" y="4"/>
                    <a:pt x="209" y="6"/>
                  </a:cubicBezTo>
                  <a:cubicBezTo>
                    <a:pt x="151" y="18"/>
                    <a:pt x="105" y="47"/>
                    <a:pt x="64" y="82"/>
                  </a:cubicBezTo>
                  <a:cubicBezTo>
                    <a:pt x="12" y="128"/>
                    <a:pt x="0" y="198"/>
                    <a:pt x="35" y="250"/>
                  </a:cubicBezTo>
                  <a:cubicBezTo>
                    <a:pt x="57" y="293"/>
                    <a:pt x="100" y="316"/>
                    <a:pt x="145" y="316"/>
                  </a:cubicBezTo>
                  <a:cubicBezTo>
                    <a:pt x="161" y="316"/>
                    <a:pt x="177" y="314"/>
                    <a:pt x="192" y="308"/>
                  </a:cubicBezTo>
                  <a:cubicBezTo>
                    <a:pt x="261" y="284"/>
                    <a:pt x="313" y="226"/>
                    <a:pt x="342" y="163"/>
                  </a:cubicBezTo>
                  <a:cubicBezTo>
                    <a:pt x="365" y="122"/>
                    <a:pt x="365" y="70"/>
                    <a:pt x="336" y="35"/>
                  </a:cubicBezTo>
                  <a:cubicBezTo>
                    <a:pt x="316" y="8"/>
                    <a:pt x="291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 rot="708086">
              <a:off x="7502335" y="1412207"/>
              <a:ext cx="48691" cy="71773"/>
            </a:xfrm>
            <a:custGeom>
              <a:avLst/>
              <a:gdLst/>
              <a:ahLst/>
              <a:cxnLst/>
              <a:rect l="l" t="t" r="r" b="b"/>
              <a:pathLst>
                <a:path w="308" h="454" extrusionOk="0">
                  <a:moveTo>
                    <a:pt x="87" y="1"/>
                  </a:moveTo>
                  <a:cubicBezTo>
                    <a:pt x="35" y="1"/>
                    <a:pt x="0" y="36"/>
                    <a:pt x="18" y="88"/>
                  </a:cubicBezTo>
                  <a:cubicBezTo>
                    <a:pt x="41" y="157"/>
                    <a:pt x="18" y="227"/>
                    <a:pt x="41" y="331"/>
                  </a:cubicBezTo>
                  <a:cubicBezTo>
                    <a:pt x="41" y="327"/>
                    <a:pt x="41" y="325"/>
                    <a:pt x="41" y="325"/>
                  </a:cubicBezTo>
                  <a:cubicBezTo>
                    <a:pt x="41" y="325"/>
                    <a:pt x="42" y="341"/>
                    <a:pt x="46" y="354"/>
                  </a:cubicBezTo>
                  <a:cubicBezTo>
                    <a:pt x="70" y="415"/>
                    <a:pt x="112" y="454"/>
                    <a:pt x="152" y="454"/>
                  </a:cubicBezTo>
                  <a:cubicBezTo>
                    <a:pt x="162" y="454"/>
                    <a:pt x="171" y="451"/>
                    <a:pt x="180" y="447"/>
                  </a:cubicBezTo>
                  <a:cubicBezTo>
                    <a:pt x="238" y="418"/>
                    <a:pt x="203" y="366"/>
                    <a:pt x="197" y="325"/>
                  </a:cubicBezTo>
                  <a:cubicBezTo>
                    <a:pt x="180" y="256"/>
                    <a:pt x="174" y="198"/>
                    <a:pt x="255" y="146"/>
                  </a:cubicBezTo>
                  <a:cubicBezTo>
                    <a:pt x="307" y="111"/>
                    <a:pt x="290" y="41"/>
                    <a:pt x="226" y="18"/>
                  </a:cubicBezTo>
                  <a:cubicBezTo>
                    <a:pt x="180" y="7"/>
                    <a:pt x="13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 rot="708086">
              <a:off x="8015113" y="19636"/>
              <a:ext cx="39522" cy="87265"/>
            </a:xfrm>
            <a:custGeom>
              <a:avLst/>
              <a:gdLst/>
              <a:ahLst/>
              <a:cxnLst/>
              <a:rect l="l" t="t" r="r" b="b"/>
              <a:pathLst>
                <a:path w="250" h="552" extrusionOk="0">
                  <a:moveTo>
                    <a:pt x="64" y="1"/>
                  </a:moveTo>
                  <a:cubicBezTo>
                    <a:pt x="62" y="1"/>
                    <a:pt x="60" y="1"/>
                    <a:pt x="59" y="1"/>
                  </a:cubicBezTo>
                  <a:cubicBezTo>
                    <a:pt x="30" y="13"/>
                    <a:pt x="1" y="53"/>
                    <a:pt x="24" y="82"/>
                  </a:cubicBezTo>
                  <a:cubicBezTo>
                    <a:pt x="111" y="181"/>
                    <a:pt x="82" y="291"/>
                    <a:pt x="65" y="401"/>
                  </a:cubicBezTo>
                  <a:cubicBezTo>
                    <a:pt x="65" y="406"/>
                    <a:pt x="65" y="412"/>
                    <a:pt x="65" y="412"/>
                  </a:cubicBezTo>
                  <a:cubicBezTo>
                    <a:pt x="81" y="500"/>
                    <a:pt x="118" y="552"/>
                    <a:pt x="167" y="552"/>
                  </a:cubicBezTo>
                  <a:cubicBezTo>
                    <a:pt x="169" y="552"/>
                    <a:pt x="172" y="552"/>
                    <a:pt x="175" y="551"/>
                  </a:cubicBezTo>
                  <a:cubicBezTo>
                    <a:pt x="233" y="540"/>
                    <a:pt x="250" y="482"/>
                    <a:pt x="233" y="383"/>
                  </a:cubicBezTo>
                  <a:cubicBezTo>
                    <a:pt x="209" y="314"/>
                    <a:pt x="204" y="244"/>
                    <a:pt x="209" y="169"/>
                  </a:cubicBezTo>
                  <a:cubicBezTo>
                    <a:pt x="226" y="107"/>
                    <a:pt x="128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 rot="708086">
              <a:off x="8611204" y="911808"/>
              <a:ext cx="67978" cy="51379"/>
            </a:xfrm>
            <a:custGeom>
              <a:avLst/>
              <a:gdLst/>
              <a:ahLst/>
              <a:cxnLst/>
              <a:rect l="l" t="t" r="r" b="b"/>
              <a:pathLst>
                <a:path w="430" h="325" extrusionOk="0">
                  <a:moveTo>
                    <a:pt x="228" y="0"/>
                  </a:moveTo>
                  <a:cubicBezTo>
                    <a:pt x="187" y="0"/>
                    <a:pt x="157" y="26"/>
                    <a:pt x="157" y="78"/>
                  </a:cubicBezTo>
                  <a:cubicBezTo>
                    <a:pt x="157" y="128"/>
                    <a:pt x="145" y="143"/>
                    <a:pt x="109" y="143"/>
                  </a:cubicBezTo>
                  <a:cubicBezTo>
                    <a:pt x="103" y="143"/>
                    <a:pt x="96" y="143"/>
                    <a:pt x="88" y="142"/>
                  </a:cubicBezTo>
                  <a:cubicBezTo>
                    <a:pt x="84" y="141"/>
                    <a:pt x="80" y="141"/>
                    <a:pt x="76" y="141"/>
                  </a:cubicBezTo>
                  <a:cubicBezTo>
                    <a:pt x="41" y="141"/>
                    <a:pt x="13" y="163"/>
                    <a:pt x="13" y="200"/>
                  </a:cubicBezTo>
                  <a:cubicBezTo>
                    <a:pt x="1" y="240"/>
                    <a:pt x="24" y="281"/>
                    <a:pt x="59" y="298"/>
                  </a:cubicBezTo>
                  <a:cubicBezTo>
                    <a:pt x="87" y="316"/>
                    <a:pt x="118" y="325"/>
                    <a:pt x="148" y="325"/>
                  </a:cubicBezTo>
                  <a:cubicBezTo>
                    <a:pt x="187" y="325"/>
                    <a:pt x="224" y="310"/>
                    <a:pt x="250" y="281"/>
                  </a:cubicBezTo>
                  <a:cubicBezTo>
                    <a:pt x="279" y="235"/>
                    <a:pt x="320" y="206"/>
                    <a:pt x="366" y="194"/>
                  </a:cubicBezTo>
                  <a:cubicBezTo>
                    <a:pt x="406" y="188"/>
                    <a:pt x="430" y="148"/>
                    <a:pt x="424" y="113"/>
                  </a:cubicBezTo>
                  <a:cubicBezTo>
                    <a:pt x="401" y="38"/>
                    <a:pt x="331" y="26"/>
                    <a:pt x="273" y="9"/>
                  </a:cubicBezTo>
                  <a:cubicBezTo>
                    <a:pt x="257" y="3"/>
                    <a:pt x="242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 rot="708086">
              <a:off x="6456988" y="162087"/>
              <a:ext cx="52011" cy="6086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53" y="0"/>
                  </a:moveTo>
                  <a:lnTo>
                    <a:pt x="18" y="12"/>
                  </a:lnTo>
                  <a:cubicBezTo>
                    <a:pt x="1" y="87"/>
                    <a:pt x="6" y="168"/>
                    <a:pt x="35" y="244"/>
                  </a:cubicBezTo>
                  <a:cubicBezTo>
                    <a:pt x="53" y="319"/>
                    <a:pt x="117" y="377"/>
                    <a:pt x="192" y="383"/>
                  </a:cubicBezTo>
                  <a:cubicBezTo>
                    <a:pt x="198" y="384"/>
                    <a:pt x="204" y="384"/>
                    <a:pt x="210" y="384"/>
                  </a:cubicBezTo>
                  <a:cubicBezTo>
                    <a:pt x="277" y="384"/>
                    <a:pt x="329" y="327"/>
                    <a:pt x="302" y="284"/>
                  </a:cubicBezTo>
                  <a:cubicBezTo>
                    <a:pt x="232" y="180"/>
                    <a:pt x="221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 rot="708086">
              <a:off x="7474609" y="2254303"/>
              <a:ext cx="40471" cy="75883"/>
            </a:xfrm>
            <a:custGeom>
              <a:avLst/>
              <a:gdLst/>
              <a:ahLst/>
              <a:cxnLst/>
              <a:rect l="l" t="t" r="r" b="b"/>
              <a:pathLst>
                <a:path w="256" h="480" extrusionOk="0">
                  <a:moveTo>
                    <a:pt x="93" y="1"/>
                  </a:moveTo>
                  <a:cubicBezTo>
                    <a:pt x="70" y="6"/>
                    <a:pt x="47" y="24"/>
                    <a:pt x="41" y="47"/>
                  </a:cubicBezTo>
                  <a:cubicBezTo>
                    <a:pt x="0" y="122"/>
                    <a:pt x="29" y="377"/>
                    <a:pt x="87" y="441"/>
                  </a:cubicBezTo>
                  <a:cubicBezTo>
                    <a:pt x="105" y="467"/>
                    <a:pt x="132" y="480"/>
                    <a:pt x="161" y="480"/>
                  </a:cubicBezTo>
                  <a:cubicBezTo>
                    <a:pt x="171" y="480"/>
                    <a:pt x="181" y="478"/>
                    <a:pt x="191" y="476"/>
                  </a:cubicBezTo>
                  <a:cubicBezTo>
                    <a:pt x="232" y="458"/>
                    <a:pt x="255" y="418"/>
                    <a:pt x="244" y="377"/>
                  </a:cubicBezTo>
                  <a:cubicBezTo>
                    <a:pt x="238" y="331"/>
                    <a:pt x="226" y="290"/>
                    <a:pt x="226" y="273"/>
                  </a:cubicBezTo>
                  <a:cubicBezTo>
                    <a:pt x="209" y="192"/>
                    <a:pt x="180" y="116"/>
                    <a:pt x="151" y="41"/>
                  </a:cubicBezTo>
                  <a:cubicBezTo>
                    <a:pt x="139" y="18"/>
                    <a:pt x="122" y="6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 rot="708086">
              <a:off x="8084498" y="-33867"/>
              <a:ext cx="46004" cy="68769"/>
            </a:xfrm>
            <a:custGeom>
              <a:avLst/>
              <a:gdLst/>
              <a:ahLst/>
              <a:cxnLst/>
              <a:rect l="l" t="t" r="r" b="b"/>
              <a:pathLst>
                <a:path w="291" h="435" extrusionOk="0">
                  <a:moveTo>
                    <a:pt x="167" y="0"/>
                  </a:moveTo>
                  <a:cubicBezTo>
                    <a:pt x="162" y="0"/>
                    <a:pt x="157" y="1"/>
                    <a:pt x="151" y="2"/>
                  </a:cubicBezTo>
                  <a:cubicBezTo>
                    <a:pt x="93" y="8"/>
                    <a:pt x="70" y="54"/>
                    <a:pt x="70" y="112"/>
                  </a:cubicBezTo>
                  <a:cubicBezTo>
                    <a:pt x="70" y="129"/>
                    <a:pt x="70" y="153"/>
                    <a:pt x="81" y="170"/>
                  </a:cubicBezTo>
                  <a:cubicBezTo>
                    <a:pt x="99" y="216"/>
                    <a:pt x="105" y="245"/>
                    <a:pt x="47" y="274"/>
                  </a:cubicBezTo>
                  <a:cubicBezTo>
                    <a:pt x="12" y="297"/>
                    <a:pt x="0" y="344"/>
                    <a:pt x="24" y="379"/>
                  </a:cubicBezTo>
                  <a:cubicBezTo>
                    <a:pt x="52" y="416"/>
                    <a:pt x="93" y="435"/>
                    <a:pt x="134" y="435"/>
                  </a:cubicBezTo>
                  <a:cubicBezTo>
                    <a:pt x="151" y="435"/>
                    <a:pt x="169" y="432"/>
                    <a:pt x="186" y="425"/>
                  </a:cubicBezTo>
                  <a:cubicBezTo>
                    <a:pt x="232" y="419"/>
                    <a:pt x="290" y="373"/>
                    <a:pt x="267" y="338"/>
                  </a:cubicBezTo>
                  <a:cubicBezTo>
                    <a:pt x="221" y="257"/>
                    <a:pt x="267" y="170"/>
                    <a:pt x="244" y="100"/>
                  </a:cubicBezTo>
                  <a:cubicBezTo>
                    <a:pt x="233" y="48"/>
                    <a:pt x="213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 rot="708086">
              <a:off x="8668324" y="-61963"/>
              <a:ext cx="68927" cy="37783"/>
            </a:xfrm>
            <a:custGeom>
              <a:avLst/>
              <a:gdLst/>
              <a:ahLst/>
              <a:cxnLst/>
              <a:rect l="l" t="t" r="r" b="b"/>
              <a:pathLst>
                <a:path w="436" h="239" extrusionOk="0">
                  <a:moveTo>
                    <a:pt x="356" y="1"/>
                  </a:moveTo>
                  <a:cubicBezTo>
                    <a:pt x="347" y="1"/>
                    <a:pt x="339" y="2"/>
                    <a:pt x="331" y="5"/>
                  </a:cubicBezTo>
                  <a:cubicBezTo>
                    <a:pt x="293" y="14"/>
                    <a:pt x="255" y="19"/>
                    <a:pt x="218" y="19"/>
                  </a:cubicBezTo>
                  <a:cubicBezTo>
                    <a:pt x="180" y="19"/>
                    <a:pt x="143" y="14"/>
                    <a:pt x="105" y="5"/>
                  </a:cubicBezTo>
                  <a:cubicBezTo>
                    <a:pt x="98" y="3"/>
                    <a:pt x="91" y="2"/>
                    <a:pt x="84" y="2"/>
                  </a:cubicBezTo>
                  <a:cubicBezTo>
                    <a:pt x="51" y="2"/>
                    <a:pt x="22" y="24"/>
                    <a:pt x="12" y="58"/>
                  </a:cubicBezTo>
                  <a:cubicBezTo>
                    <a:pt x="1" y="110"/>
                    <a:pt x="1" y="173"/>
                    <a:pt x="53" y="191"/>
                  </a:cubicBezTo>
                  <a:cubicBezTo>
                    <a:pt x="103" y="209"/>
                    <a:pt x="161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3" y="202"/>
                    <a:pt x="371" y="162"/>
                    <a:pt x="423" y="110"/>
                  </a:cubicBezTo>
                  <a:cubicBezTo>
                    <a:pt x="435" y="104"/>
                    <a:pt x="429" y="87"/>
                    <a:pt x="435" y="75"/>
                  </a:cubicBezTo>
                  <a:cubicBezTo>
                    <a:pt x="430" y="32"/>
                    <a:pt x="394" y="1"/>
                    <a:pt x="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 rot="708086">
              <a:off x="6573177" y="396077"/>
              <a:ext cx="63394" cy="54383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128" y="0"/>
                  </a:moveTo>
                  <a:cubicBezTo>
                    <a:pt x="124" y="0"/>
                    <a:pt x="120" y="0"/>
                    <a:pt x="116" y="1"/>
                  </a:cubicBezTo>
                  <a:cubicBezTo>
                    <a:pt x="70" y="12"/>
                    <a:pt x="30" y="53"/>
                    <a:pt x="18" y="105"/>
                  </a:cubicBezTo>
                  <a:cubicBezTo>
                    <a:pt x="1" y="140"/>
                    <a:pt x="12" y="186"/>
                    <a:pt x="47" y="198"/>
                  </a:cubicBezTo>
                  <a:cubicBezTo>
                    <a:pt x="111" y="221"/>
                    <a:pt x="163" y="267"/>
                    <a:pt x="198" y="319"/>
                  </a:cubicBezTo>
                  <a:cubicBezTo>
                    <a:pt x="221" y="336"/>
                    <a:pt x="247" y="344"/>
                    <a:pt x="273" y="344"/>
                  </a:cubicBezTo>
                  <a:cubicBezTo>
                    <a:pt x="336" y="344"/>
                    <a:pt x="396" y="297"/>
                    <a:pt x="400" y="227"/>
                  </a:cubicBezTo>
                  <a:cubicBezTo>
                    <a:pt x="371" y="180"/>
                    <a:pt x="331" y="146"/>
                    <a:pt x="273" y="134"/>
                  </a:cubicBezTo>
                  <a:cubicBezTo>
                    <a:pt x="232" y="117"/>
                    <a:pt x="198" y="111"/>
                    <a:pt x="192" y="59"/>
                  </a:cubicBezTo>
                  <a:cubicBezTo>
                    <a:pt x="18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 rot="708086">
              <a:off x="8939333" y="897619"/>
              <a:ext cx="71456" cy="57387"/>
            </a:xfrm>
            <a:custGeom>
              <a:avLst/>
              <a:gdLst/>
              <a:ahLst/>
              <a:cxnLst/>
              <a:rect l="l" t="t" r="r" b="b"/>
              <a:pathLst>
                <a:path w="452" h="363" extrusionOk="0">
                  <a:moveTo>
                    <a:pt x="82" y="0"/>
                  </a:moveTo>
                  <a:cubicBezTo>
                    <a:pt x="76" y="0"/>
                    <a:pt x="70" y="1"/>
                    <a:pt x="64" y="2"/>
                  </a:cubicBezTo>
                  <a:cubicBezTo>
                    <a:pt x="12" y="25"/>
                    <a:pt x="0" y="95"/>
                    <a:pt x="46" y="130"/>
                  </a:cubicBezTo>
                  <a:cubicBezTo>
                    <a:pt x="110" y="211"/>
                    <a:pt x="185" y="280"/>
                    <a:pt x="267" y="333"/>
                  </a:cubicBezTo>
                  <a:cubicBezTo>
                    <a:pt x="278" y="344"/>
                    <a:pt x="296" y="350"/>
                    <a:pt x="307" y="350"/>
                  </a:cubicBezTo>
                  <a:cubicBezTo>
                    <a:pt x="327" y="356"/>
                    <a:pt x="348" y="363"/>
                    <a:pt x="367" y="363"/>
                  </a:cubicBezTo>
                  <a:cubicBezTo>
                    <a:pt x="387" y="363"/>
                    <a:pt x="406" y="356"/>
                    <a:pt x="423" y="333"/>
                  </a:cubicBezTo>
                  <a:cubicBezTo>
                    <a:pt x="452" y="292"/>
                    <a:pt x="423" y="257"/>
                    <a:pt x="394" y="228"/>
                  </a:cubicBezTo>
                  <a:cubicBezTo>
                    <a:pt x="313" y="153"/>
                    <a:pt x="226" y="78"/>
                    <a:pt x="133" y="20"/>
                  </a:cubicBezTo>
                  <a:cubicBezTo>
                    <a:pt x="120" y="7"/>
                    <a:pt x="101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 rot="708086">
              <a:off x="8758282" y="1353142"/>
              <a:ext cx="67030" cy="36361"/>
            </a:xfrm>
            <a:custGeom>
              <a:avLst/>
              <a:gdLst/>
              <a:ahLst/>
              <a:cxnLst/>
              <a:rect l="l" t="t" r="r" b="b"/>
              <a:pathLst>
                <a:path w="424" h="230" extrusionOk="0">
                  <a:moveTo>
                    <a:pt x="250" y="0"/>
                  </a:moveTo>
                  <a:cubicBezTo>
                    <a:pt x="186" y="0"/>
                    <a:pt x="122" y="17"/>
                    <a:pt x="64" y="54"/>
                  </a:cubicBezTo>
                  <a:cubicBezTo>
                    <a:pt x="0" y="89"/>
                    <a:pt x="12" y="193"/>
                    <a:pt x="87" y="217"/>
                  </a:cubicBezTo>
                  <a:cubicBezTo>
                    <a:pt x="116" y="225"/>
                    <a:pt x="147" y="230"/>
                    <a:pt x="177" y="230"/>
                  </a:cubicBezTo>
                  <a:cubicBezTo>
                    <a:pt x="208" y="230"/>
                    <a:pt x="238" y="225"/>
                    <a:pt x="267" y="217"/>
                  </a:cubicBezTo>
                  <a:cubicBezTo>
                    <a:pt x="290" y="211"/>
                    <a:pt x="313" y="205"/>
                    <a:pt x="336" y="199"/>
                  </a:cubicBezTo>
                  <a:cubicBezTo>
                    <a:pt x="389" y="182"/>
                    <a:pt x="423" y="153"/>
                    <a:pt x="418" y="89"/>
                  </a:cubicBezTo>
                  <a:cubicBezTo>
                    <a:pt x="412" y="43"/>
                    <a:pt x="371" y="8"/>
                    <a:pt x="325" y="8"/>
                  </a:cubicBezTo>
                  <a:cubicBezTo>
                    <a:pt x="300" y="3"/>
                    <a:pt x="275" y="0"/>
                    <a:pt x="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 rot="708086">
              <a:off x="8326172" y="199628"/>
              <a:ext cx="69875" cy="48850"/>
            </a:xfrm>
            <a:custGeom>
              <a:avLst/>
              <a:gdLst/>
              <a:ahLst/>
              <a:cxnLst/>
              <a:rect l="l" t="t" r="r" b="b"/>
              <a:pathLst>
                <a:path w="442" h="309" extrusionOk="0">
                  <a:moveTo>
                    <a:pt x="201" y="0"/>
                  </a:moveTo>
                  <a:cubicBezTo>
                    <a:pt x="161" y="0"/>
                    <a:pt x="119" y="21"/>
                    <a:pt x="82" y="30"/>
                  </a:cubicBezTo>
                  <a:cubicBezTo>
                    <a:pt x="7" y="47"/>
                    <a:pt x="1" y="111"/>
                    <a:pt x="7" y="175"/>
                  </a:cubicBezTo>
                  <a:lnTo>
                    <a:pt x="7" y="169"/>
                  </a:lnTo>
                  <a:cubicBezTo>
                    <a:pt x="105" y="215"/>
                    <a:pt x="250" y="163"/>
                    <a:pt x="325" y="291"/>
                  </a:cubicBezTo>
                  <a:cubicBezTo>
                    <a:pt x="338" y="303"/>
                    <a:pt x="353" y="309"/>
                    <a:pt x="369" y="309"/>
                  </a:cubicBezTo>
                  <a:cubicBezTo>
                    <a:pt x="382" y="309"/>
                    <a:pt x="396" y="305"/>
                    <a:pt x="406" y="297"/>
                  </a:cubicBezTo>
                  <a:cubicBezTo>
                    <a:pt x="441" y="273"/>
                    <a:pt x="435" y="233"/>
                    <a:pt x="424" y="198"/>
                  </a:cubicBezTo>
                  <a:cubicBezTo>
                    <a:pt x="401" y="134"/>
                    <a:pt x="331" y="117"/>
                    <a:pt x="302" y="71"/>
                  </a:cubicBezTo>
                  <a:cubicBezTo>
                    <a:pt x="272" y="16"/>
                    <a:pt x="237" y="0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 rot="708086">
              <a:off x="9607795" y="1015840"/>
              <a:ext cx="43316" cy="63868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81" y="0"/>
                  </a:moveTo>
                  <a:cubicBezTo>
                    <a:pt x="155" y="0"/>
                    <a:pt x="129" y="17"/>
                    <a:pt x="117" y="42"/>
                  </a:cubicBezTo>
                  <a:cubicBezTo>
                    <a:pt x="76" y="117"/>
                    <a:pt x="41" y="193"/>
                    <a:pt x="18" y="280"/>
                  </a:cubicBezTo>
                  <a:cubicBezTo>
                    <a:pt x="1" y="320"/>
                    <a:pt x="24" y="372"/>
                    <a:pt x="70" y="390"/>
                  </a:cubicBezTo>
                  <a:cubicBezTo>
                    <a:pt x="86" y="399"/>
                    <a:pt x="102" y="404"/>
                    <a:pt x="119" y="404"/>
                  </a:cubicBezTo>
                  <a:cubicBezTo>
                    <a:pt x="152" y="404"/>
                    <a:pt x="184" y="386"/>
                    <a:pt x="204" y="355"/>
                  </a:cubicBezTo>
                  <a:cubicBezTo>
                    <a:pt x="238" y="274"/>
                    <a:pt x="267" y="187"/>
                    <a:pt x="273" y="94"/>
                  </a:cubicBezTo>
                  <a:cubicBezTo>
                    <a:pt x="273" y="54"/>
                    <a:pt x="244" y="19"/>
                    <a:pt x="209" y="7"/>
                  </a:cubicBezTo>
                  <a:cubicBezTo>
                    <a:pt x="200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 rot="708086">
              <a:off x="8470073" y="1448170"/>
              <a:ext cx="54699" cy="54541"/>
            </a:xfrm>
            <a:custGeom>
              <a:avLst/>
              <a:gdLst/>
              <a:ahLst/>
              <a:cxnLst/>
              <a:rect l="l" t="t" r="r" b="b"/>
              <a:pathLst>
                <a:path w="346" h="345" extrusionOk="0">
                  <a:moveTo>
                    <a:pt x="63" y="1"/>
                  </a:moveTo>
                  <a:cubicBezTo>
                    <a:pt x="25" y="1"/>
                    <a:pt x="1" y="18"/>
                    <a:pt x="16" y="54"/>
                  </a:cubicBezTo>
                  <a:cubicBezTo>
                    <a:pt x="39" y="100"/>
                    <a:pt x="45" y="152"/>
                    <a:pt x="39" y="199"/>
                  </a:cubicBezTo>
                  <a:cubicBezTo>
                    <a:pt x="48" y="286"/>
                    <a:pt x="123" y="344"/>
                    <a:pt x="203" y="344"/>
                  </a:cubicBezTo>
                  <a:cubicBezTo>
                    <a:pt x="223" y="344"/>
                    <a:pt x="245" y="340"/>
                    <a:pt x="265" y="332"/>
                  </a:cubicBezTo>
                  <a:cubicBezTo>
                    <a:pt x="305" y="320"/>
                    <a:pt x="334" y="286"/>
                    <a:pt x="334" y="239"/>
                  </a:cubicBezTo>
                  <a:cubicBezTo>
                    <a:pt x="346" y="193"/>
                    <a:pt x="317" y="170"/>
                    <a:pt x="271" y="158"/>
                  </a:cubicBezTo>
                  <a:cubicBezTo>
                    <a:pt x="224" y="141"/>
                    <a:pt x="184" y="106"/>
                    <a:pt x="161" y="65"/>
                  </a:cubicBezTo>
                  <a:cubicBezTo>
                    <a:pt x="137" y="36"/>
                    <a:pt x="108" y="13"/>
                    <a:pt x="79" y="2"/>
                  </a:cubicBezTo>
                  <a:cubicBezTo>
                    <a:pt x="74" y="1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 rot="708086">
              <a:off x="7815645" y="1801588"/>
              <a:ext cx="56912" cy="46795"/>
            </a:xfrm>
            <a:custGeom>
              <a:avLst/>
              <a:gdLst/>
              <a:ahLst/>
              <a:cxnLst/>
              <a:rect l="l" t="t" r="r" b="b"/>
              <a:pathLst>
                <a:path w="360" h="296" extrusionOk="0">
                  <a:moveTo>
                    <a:pt x="123" y="0"/>
                  </a:moveTo>
                  <a:cubicBezTo>
                    <a:pt x="114" y="0"/>
                    <a:pt x="106" y="1"/>
                    <a:pt x="99" y="3"/>
                  </a:cubicBezTo>
                  <a:cubicBezTo>
                    <a:pt x="41" y="21"/>
                    <a:pt x="1" y="85"/>
                    <a:pt x="18" y="148"/>
                  </a:cubicBezTo>
                  <a:cubicBezTo>
                    <a:pt x="49" y="236"/>
                    <a:pt x="130" y="296"/>
                    <a:pt x="221" y="296"/>
                  </a:cubicBezTo>
                  <a:cubicBezTo>
                    <a:pt x="233" y="296"/>
                    <a:pt x="244" y="295"/>
                    <a:pt x="256" y="293"/>
                  </a:cubicBezTo>
                  <a:cubicBezTo>
                    <a:pt x="319" y="287"/>
                    <a:pt x="360" y="229"/>
                    <a:pt x="348" y="166"/>
                  </a:cubicBezTo>
                  <a:cubicBezTo>
                    <a:pt x="333" y="92"/>
                    <a:pt x="203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 rot="708086">
              <a:off x="9668192" y="530366"/>
              <a:ext cx="53276" cy="55806"/>
            </a:xfrm>
            <a:custGeom>
              <a:avLst/>
              <a:gdLst/>
              <a:ahLst/>
              <a:cxnLst/>
              <a:rect l="l" t="t" r="r" b="b"/>
              <a:pathLst>
                <a:path w="337" h="353" extrusionOk="0">
                  <a:moveTo>
                    <a:pt x="251" y="1"/>
                  </a:moveTo>
                  <a:cubicBezTo>
                    <a:pt x="177" y="1"/>
                    <a:pt x="104" y="32"/>
                    <a:pt x="58" y="90"/>
                  </a:cubicBezTo>
                  <a:cubicBezTo>
                    <a:pt x="6" y="154"/>
                    <a:pt x="0" y="241"/>
                    <a:pt x="52" y="305"/>
                  </a:cubicBezTo>
                  <a:cubicBezTo>
                    <a:pt x="74" y="334"/>
                    <a:pt x="113" y="352"/>
                    <a:pt x="152" y="352"/>
                  </a:cubicBezTo>
                  <a:cubicBezTo>
                    <a:pt x="174" y="352"/>
                    <a:pt x="196" y="346"/>
                    <a:pt x="214" y="334"/>
                  </a:cubicBezTo>
                  <a:cubicBezTo>
                    <a:pt x="272" y="305"/>
                    <a:pt x="278" y="264"/>
                    <a:pt x="238" y="212"/>
                  </a:cubicBezTo>
                  <a:cubicBezTo>
                    <a:pt x="209" y="177"/>
                    <a:pt x="232" y="154"/>
                    <a:pt x="249" y="119"/>
                  </a:cubicBezTo>
                  <a:cubicBezTo>
                    <a:pt x="272" y="85"/>
                    <a:pt x="325" y="85"/>
                    <a:pt x="336" y="15"/>
                  </a:cubicBezTo>
                  <a:cubicBezTo>
                    <a:pt x="309" y="5"/>
                    <a:pt x="28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 rot="708086">
              <a:off x="9522629" y="339875"/>
              <a:ext cx="70666" cy="49482"/>
            </a:xfrm>
            <a:custGeom>
              <a:avLst/>
              <a:gdLst/>
              <a:ahLst/>
              <a:cxnLst/>
              <a:rect l="l" t="t" r="r" b="b"/>
              <a:pathLst>
                <a:path w="447" h="313" extrusionOk="0">
                  <a:moveTo>
                    <a:pt x="358" y="0"/>
                  </a:moveTo>
                  <a:cubicBezTo>
                    <a:pt x="339" y="0"/>
                    <a:pt x="320" y="8"/>
                    <a:pt x="307" y="21"/>
                  </a:cubicBezTo>
                  <a:cubicBezTo>
                    <a:pt x="287" y="51"/>
                    <a:pt x="254" y="68"/>
                    <a:pt x="218" y="68"/>
                  </a:cubicBezTo>
                  <a:cubicBezTo>
                    <a:pt x="213" y="68"/>
                    <a:pt x="208" y="68"/>
                    <a:pt x="203" y="67"/>
                  </a:cubicBezTo>
                  <a:cubicBezTo>
                    <a:pt x="122" y="84"/>
                    <a:pt x="104" y="90"/>
                    <a:pt x="70" y="131"/>
                  </a:cubicBezTo>
                  <a:cubicBezTo>
                    <a:pt x="18" y="183"/>
                    <a:pt x="0" y="258"/>
                    <a:pt x="35" y="287"/>
                  </a:cubicBezTo>
                  <a:cubicBezTo>
                    <a:pt x="53" y="305"/>
                    <a:pt x="71" y="312"/>
                    <a:pt x="89" y="312"/>
                  </a:cubicBezTo>
                  <a:cubicBezTo>
                    <a:pt x="122" y="312"/>
                    <a:pt x="153" y="289"/>
                    <a:pt x="180" y="270"/>
                  </a:cubicBezTo>
                  <a:cubicBezTo>
                    <a:pt x="231" y="229"/>
                    <a:pt x="272" y="180"/>
                    <a:pt x="344" y="180"/>
                  </a:cubicBezTo>
                  <a:cubicBezTo>
                    <a:pt x="354" y="180"/>
                    <a:pt x="365" y="181"/>
                    <a:pt x="377" y="183"/>
                  </a:cubicBezTo>
                  <a:cubicBezTo>
                    <a:pt x="412" y="183"/>
                    <a:pt x="435" y="148"/>
                    <a:pt x="440" y="108"/>
                  </a:cubicBezTo>
                  <a:cubicBezTo>
                    <a:pt x="446" y="73"/>
                    <a:pt x="429" y="38"/>
                    <a:pt x="400" y="15"/>
                  </a:cubicBezTo>
                  <a:cubicBezTo>
                    <a:pt x="387" y="5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 rot="708086">
              <a:off x="9152337" y="433279"/>
              <a:ext cx="55173" cy="55489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11" y="0"/>
                  </a:moveTo>
                  <a:cubicBezTo>
                    <a:pt x="103" y="0"/>
                    <a:pt x="95" y="1"/>
                    <a:pt x="87" y="2"/>
                  </a:cubicBezTo>
                  <a:cubicBezTo>
                    <a:pt x="18" y="20"/>
                    <a:pt x="0" y="101"/>
                    <a:pt x="47" y="147"/>
                  </a:cubicBezTo>
                  <a:cubicBezTo>
                    <a:pt x="70" y="182"/>
                    <a:pt x="105" y="211"/>
                    <a:pt x="99" y="263"/>
                  </a:cubicBezTo>
                  <a:cubicBezTo>
                    <a:pt x="93" y="307"/>
                    <a:pt x="129" y="350"/>
                    <a:pt x="172" y="350"/>
                  </a:cubicBezTo>
                  <a:cubicBezTo>
                    <a:pt x="175" y="350"/>
                    <a:pt x="177" y="350"/>
                    <a:pt x="180" y="350"/>
                  </a:cubicBezTo>
                  <a:cubicBezTo>
                    <a:pt x="185" y="350"/>
                    <a:pt x="190" y="351"/>
                    <a:pt x="195" y="351"/>
                  </a:cubicBezTo>
                  <a:cubicBezTo>
                    <a:pt x="247" y="351"/>
                    <a:pt x="293" y="323"/>
                    <a:pt x="319" y="280"/>
                  </a:cubicBezTo>
                  <a:cubicBezTo>
                    <a:pt x="348" y="246"/>
                    <a:pt x="336" y="193"/>
                    <a:pt x="296" y="176"/>
                  </a:cubicBezTo>
                  <a:cubicBezTo>
                    <a:pt x="261" y="153"/>
                    <a:pt x="273" y="124"/>
                    <a:pt x="261" y="95"/>
                  </a:cubicBezTo>
                  <a:cubicBezTo>
                    <a:pt x="235" y="39"/>
                    <a:pt x="174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 rot="708086">
              <a:off x="9111774" y="787715"/>
              <a:ext cx="35886" cy="63710"/>
            </a:xfrm>
            <a:custGeom>
              <a:avLst/>
              <a:gdLst/>
              <a:ahLst/>
              <a:cxnLst/>
              <a:rect l="l" t="t" r="r" b="b"/>
              <a:pathLst>
                <a:path w="227" h="403" extrusionOk="0">
                  <a:moveTo>
                    <a:pt x="102" y="0"/>
                  </a:moveTo>
                  <a:cubicBezTo>
                    <a:pt x="63" y="0"/>
                    <a:pt x="28" y="27"/>
                    <a:pt x="18" y="66"/>
                  </a:cubicBezTo>
                  <a:cubicBezTo>
                    <a:pt x="1" y="159"/>
                    <a:pt x="1" y="252"/>
                    <a:pt x="24" y="345"/>
                  </a:cubicBezTo>
                  <a:cubicBezTo>
                    <a:pt x="36" y="379"/>
                    <a:pt x="70" y="402"/>
                    <a:pt x="105" y="402"/>
                  </a:cubicBezTo>
                  <a:cubicBezTo>
                    <a:pt x="140" y="402"/>
                    <a:pt x="175" y="391"/>
                    <a:pt x="180" y="362"/>
                  </a:cubicBezTo>
                  <a:cubicBezTo>
                    <a:pt x="204" y="287"/>
                    <a:pt x="221" y="205"/>
                    <a:pt x="227" y="130"/>
                  </a:cubicBezTo>
                  <a:cubicBezTo>
                    <a:pt x="209" y="61"/>
                    <a:pt x="192" y="9"/>
                    <a:pt x="122" y="3"/>
                  </a:cubicBezTo>
                  <a:cubicBezTo>
                    <a:pt x="116" y="1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 rot="708086">
              <a:off x="7389913" y="-46102"/>
              <a:ext cx="55173" cy="52011"/>
            </a:xfrm>
            <a:custGeom>
              <a:avLst/>
              <a:gdLst/>
              <a:ahLst/>
              <a:cxnLst/>
              <a:rect l="l" t="t" r="r" b="b"/>
              <a:pathLst>
                <a:path w="349" h="329" extrusionOk="0">
                  <a:moveTo>
                    <a:pt x="115" y="1"/>
                  </a:moveTo>
                  <a:cubicBezTo>
                    <a:pt x="113" y="1"/>
                    <a:pt x="112" y="1"/>
                    <a:pt x="111" y="1"/>
                  </a:cubicBezTo>
                  <a:cubicBezTo>
                    <a:pt x="93" y="7"/>
                    <a:pt x="76" y="18"/>
                    <a:pt x="59" y="30"/>
                  </a:cubicBezTo>
                  <a:cubicBezTo>
                    <a:pt x="1" y="94"/>
                    <a:pt x="6" y="192"/>
                    <a:pt x="76" y="244"/>
                  </a:cubicBezTo>
                  <a:cubicBezTo>
                    <a:pt x="105" y="267"/>
                    <a:pt x="134" y="279"/>
                    <a:pt x="163" y="302"/>
                  </a:cubicBezTo>
                  <a:cubicBezTo>
                    <a:pt x="181" y="320"/>
                    <a:pt x="204" y="329"/>
                    <a:pt x="228" y="329"/>
                  </a:cubicBezTo>
                  <a:cubicBezTo>
                    <a:pt x="249" y="329"/>
                    <a:pt x="271" y="322"/>
                    <a:pt x="290" y="308"/>
                  </a:cubicBezTo>
                  <a:cubicBezTo>
                    <a:pt x="325" y="273"/>
                    <a:pt x="348" y="227"/>
                    <a:pt x="343" y="180"/>
                  </a:cubicBezTo>
                  <a:cubicBezTo>
                    <a:pt x="331" y="118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 rot="708086">
              <a:off x="9391904" y="479896"/>
              <a:ext cx="65291" cy="43158"/>
            </a:xfrm>
            <a:custGeom>
              <a:avLst/>
              <a:gdLst/>
              <a:ahLst/>
              <a:cxnLst/>
              <a:rect l="l" t="t" r="r" b="b"/>
              <a:pathLst>
                <a:path w="413" h="273" extrusionOk="0">
                  <a:moveTo>
                    <a:pt x="209" y="0"/>
                  </a:moveTo>
                  <a:cubicBezTo>
                    <a:pt x="134" y="6"/>
                    <a:pt x="64" y="47"/>
                    <a:pt x="24" y="110"/>
                  </a:cubicBezTo>
                  <a:cubicBezTo>
                    <a:pt x="1" y="145"/>
                    <a:pt x="1" y="192"/>
                    <a:pt x="24" y="226"/>
                  </a:cubicBezTo>
                  <a:cubicBezTo>
                    <a:pt x="42" y="253"/>
                    <a:pt x="70" y="273"/>
                    <a:pt x="100" y="273"/>
                  </a:cubicBezTo>
                  <a:cubicBezTo>
                    <a:pt x="109" y="273"/>
                    <a:pt x="119" y="271"/>
                    <a:pt x="128" y="267"/>
                  </a:cubicBezTo>
                  <a:cubicBezTo>
                    <a:pt x="167" y="244"/>
                    <a:pt x="211" y="232"/>
                    <a:pt x="257" y="232"/>
                  </a:cubicBezTo>
                  <a:cubicBezTo>
                    <a:pt x="293" y="232"/>
                    <a:pt x="330" y="240"/>
                    <a:pt x="366" y="255"/>
                  </a:cubicBezTo>
                  <a:cubicBezTo>
                    <a:pt x="368" y="256"/>
                    <a:pt x="371" y="256"/>
                    <a:pt x="373" y="256"/>
                  </a:cubicBezTo>
                  <a:cubicBezTo>
                    <a:pt x="393" y="256"/>
                    <a:pt x="412" y="235"/>
                    <a:pt x="412" y="209"/>
                  </a:cubicBezTo>
                  <a:cubicBezTo>
                    <a:pt x="412" y="203"/>
                    <a:pt x="406" y="197"/>
                    <a:pt x="406" y="197"/>
                  </a:cubicBezTo>
                  <a:cubicBezTo>
                    <a:pt x="343" y="157"/>
                    <a:pt x="290" y="93"/>
                    <a:pt x="261" y="18"/>
                  </a:cubicBezTo>
                  <a:cubicBezTo>
                    <a:pt x="261" y="6"/>
                    <a:pt x="227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 rot="708086">
              <a:off x="8194975" y="1485481"/>
              <a:ext cx="40471" cy="56280"/>
            </a:xfrm>
            <a:custGeom>
              <a:avLst/>
              <a:gdLst/>
              <a:ahLst/>
              <a:cxnLst/>
              <a:rect l="l" t="t" r="r" b="b"/>
              <a:pathLst>
                <a:path w="256" h="356" extrusionOk="0">
                  <a:moveTo>
                    <a:pt x="131" y="0"/>
                  </a:moveTo>
                  <a:cubicBezTo>
                    <a:pt x="80" y="0"/>
                    <a:pt x="34" y="38"/>
                    <a:pt x="23" y="89"/>
                  </a:cubicBezTo>
                  <a:cubicBezTo>
                    <a:pt x="0" y="153"/>
                    <a:pt x="6" y="223"/>
                    <a:pt x="29" y="281"/>
                  </a:cubicBezTo>
                  <a:cubicBezTo>
                    <a:pt x="47" y="327"/>
                    <a:pt x="87" y="356"/>
                    <a:pt x="133" y="356"/>
                  </a:cubicBezTo>
                  <a:cubicBezTo>
                    <a:pt x="174" y="350"/>
                    <a:pt x="209" y="321"/>
                    <a:pt x="220" y="281"/>
                  </a:cubicBezTo>
                  <a:cubicBezTo>
                    <a:pt x="249" y="223"/>
                    <a:pt x="255" y="159"/>
                    <a:pt x="238" y="95"/>
                  </a:cubicBezTo>
                  <a:cubicBezTo>
                    <a:pt x="238" y="49"/>
                    <a:pt x="197" y="8"/>
                    <a:pt x="151" y="2"/>
                  </a:cubicBezTo>
                  <a:cubicBezTo>
                    <a:pt x="144" y="1"/>
                    <a:pt x="13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 rot="708086">
              <a:off x="9198550" y="-103019"/>
              <a:ext cx="40471" cy="56596"/>
            </a:xfrm>
            <a:custGeom>
              <a:avLst/>
              <a:gdLst/>
              <a:ahLst/>
              <a:cxnLst/>
              <a:rect l="l" t="t" r="r" b="b"/>
              <a:pathLst>
                <a:path w="256" h="358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41" y="13"/>
                    <a:pt x="1" y="71"/>
                    <a:pt x="7" y="135"/>
                  </a:cubicBezTo>
                  <a:cubicBezTo>
                    <a:pt x="12" y="210"/>
                    <a:pt x="41" y="274"/>
                    <a:pt x="94" y="326"/>
                  </a:cubicBezTo>
                  <a:cubicBezTo>
                    <a:pt x="113" y="346"/>
                    <a:pt x="138" y="357"/>
                    <a:pt x="165" y="357"/>
                  </a:cubicBezTo>
                  <a:cubicBezTo>
                    <a:pt x="178" y="357"/>
                    <a:pt x="191" y="355"/>
                    <a:pt x="204" y="349"/>
                  </a:cubicBezTo>
                  <a:cubicBezTo>
                    <a:pt x="238" y="332"/>
                    <a:pt x="256" y="297"/>
                    <a:pt x="256" y="262"/>
                  </a:cubicBezTo>
                  <a:cubicBezTo>
                    <a:pt x="256" y="222"/>
                    <a:pt x="250" y="181"/>
                    <a:pt x="244" y="141"/>
                  </a:cubicBezTo>
                  <a:cubicBezTo>
                    <a:pt x="244" y="129"/>
                    <a:pt x="238" y="112"/>
                    <a:pt x="233" y="100"/>
                  </a:cubicBezTo>
                  <a:cubicBezTo>
                    <a:pt x="222" y="40"/>
                    <a:pt x="170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 rot="708086">
              <a:off x="7289520" y="1761923"/>
              <a:ext cx="62287" cy="57545"/>
            </a:xfrm>
            <a:custGeom>
              <a:avLst/>
              <a:gdLst/>
              <a:ahLst/>
              <a:cxnLst/>
              <a:rect l="l" t="t" r="r" b="b"/>
              <a:pathLst>
                <a:path w="394" h="364" extrusionOk="0">
                  <a:moveTo>
                    <a:pt x="235" y="0"/>
                  </a:moveTo>
                  <a:cubicBezTo>
                    <a:pt x="232" y="0"/>
                    <a:pt x="229" y="1"/>
                    <a:pt x="226" y="1"/>
                  </a:cubicBezTo>
                  <a:cubicBezTo>
                    <a:pt x="191" y="1"/>
                    <a:pt x="168" y="36"/>
                    <a:pt x="174" y="65"/>
                  </a:cubicBezTo>
                  <a:cubicBezTo>
                    <a:pt x="197" y="152"/>
                    <a:pt x="145" y="163"/>
                    <a:pt x="87" y="187"/>
                  </a:cubicBezTo>
                  <a:cubicBezTo>
                    <a:pt x="29" y="204"/>
                    <a:pt x="0" y="273"/>
                    <a:pt x="29" y="326"/>
                  </a:cubicBezTo>
                  <a:cubicBezTo>
                    <a:pt x="44" y="350"/>
                    <a:pt x="68" y="363"/>
                    <a:pt x="95" y="363"/>
                  </a:cubicBezTo>
                  <a:cubicBezTo>
                    <a:pt x="119" y="363"/>
                    <a:pt x="147" y="353"/>
                    <a:pt x="174" y="331"/>
                  </a:cubicBezTo>
                  <a:cubicBezTo>
                    <a:pt x="197" y="308"/>
                    <a:pt x="217" y="280"/>
                    <a:pt x="249" y="280"/>
                  </a:cubicBezTo>
                  <a:cubicBezTo>
                    <a:pt x="256" y="280"/>
                    <a:pt x="264" y="282"/>
                    <a:pt x="272" y="285"/>
                  </a:cubicBezTo>
                  <a:cubicBezTo>
                    <a:pt x="382" y="273"/>
                    <a:pt x="394" y="250"/>
                    <a:pt x="330" y="158"/>
                  </a:cubicBezTo>
                  <a:cubicBezTo>
                    <a:pt x="313" y="129"/>
                    <a:pt x="301" y="94"/>
                    <a:pt x="295" y="59"/>
                  </a:cubicBezTo>
                  <a:cubicBezTo>
                    <a:pt x="295" y="27"/>
                    <a:pt x="266" y="0"/>
                    <a:pt x="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 rot="708086">
              <a:off x="6995270" y="74192"/>
              <a:ext cx="43316" cy="67662"/>
            </a:xfrm>
            <a:custGeom>
              <a:avLst/>
              <a:gdLst/>
              <a:ahLst/>
              <a:cxnLst/>
              <a:rect l="l" t="t" r="r" b="b"/>
              <a:pathLst>
                <a:path w="274" h="428" extrusionOk="0">
                  <a:moveTo>
                    <a:pt x="117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30" y="19"/>
                    <a:pt x="1" y="95"/>
                    <a:pt x="36" y="152"/>
                  </a:cubicBezTo>
                  <a:cubicBezTo>
                    <a:pt x="65" y="199"/>
                    <a:pt x="76" y="222"/>
                    <a:pt x="47" y="268"/>
                  </a:cubicBezTo>
                  <a:cubicBezTo>
                    <a:pt x="12" y="320"/>
                    <a:pt x="30" y="390"/>
                    <a:pt x="88" y="413"/>
                  </a:cubicBezTo>
                  <a:cubicBezTo>
                    <a:pt x="105" y="423"/>
                    <a:pt x="124" y="427"/>
                    <a:pt x="143" y="427"/>
                  </a:cubicBezTo>
                  <a:cubicBezTo>
                    <a:pt x="169" y="427"/>
                    <a:pt x="195" y="418"/>
                    <a:pt x="215" y="402"/>
                  </a:cubicBezTo>
                  <a:cubicBezTo>
                    <a:pt x="267" y="367"/>
                    <a:pt x="273" y="297"/>
                    <a:pt x="238" y="257"/>
                  </a:cubicBezTo>
                  <a:cubicBezTo>
                    <a:pt x="198" y="216"/>
                    <a:pt x="186" y="158"/>
                    <a:pt x="209" y="112"/>
                  </a:cubicBezTo>
                  <a:cubicBezTo>
                    <a:pt x="220" y="49"/>
                    <a:pt x="173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 rot="708086">
              <a:off x="7215223" y="2016062"/>
              <a:ext cx="41419" cy="60390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48" y="1"/>
                  </a:moveTo>
                  <a:cubicBezTo>
                    <a:pt x="131" y="1"/>
                    <a:pt x="113" y="7"/>
                    <a:pt x="99" y="21"/>
                  </a:cubicBezTo>
                  <a:cubicBezTo>
                    <a:pt x="12" y="108"/>
                    <a:pt x="1" y="247"/>
                    <a:pt x="76" y="346"/>
                  </a:cubicBezTo>
                  <a:cubicBezTo>
                    <a:pt x="98" y="368"/>
                    <a:pt x="126" y="381"/>
                    <a:pt x="155" y="381"/>
                  </a:cubicBezTo>
                  <a:cubicBezTo>
                    <a:pt x="170" y="381"/>
                    <a:pt x="187" y="377"/>
                    <a:pt x="203" y="369"/>
                  </a:cubicBezTo>
                  <a:cubicBezTo>
                    <a:pt x="238" y="352"/>
                    <a:pt x="261" y="311"/>
                    <a:pt x="250" y="271"/>
                  </a:cubicBezTo>
                  <a:cubicBezTo>
                    <a:pt x="244" y="236"/>
                    <a:pt x="232" y="201"/>
                    <a:pt x="226" y="166"/>
                  </a:cubicBezTo>
                  <a:cubicBezTo>
                    <a:pt x="226" y="131"/>
                    <a:pt x="221" y="97"/>
                    <a:pt x="215" y="62"/>
                  </a:cubicBezTo>
                  <a:cubicBezTo>
                    <a:pt x="211" y="24"/>
                    <a:pt x="180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 rot="708086">
              <a:off x="7496630" y="500740"/>
              <a:ext cx="33989" cy="75725"/>
            </a:xfrm>
            <a:custGeom>
              <a:avLst/>
              <a:gdLst/>
              <a:ahLst/>
              <a:cxnLst/>
              <a:rect l="l" t="t" r="r" b="b"/>
              <a:pathLst>
                <a:path w="215" h="479" extrusionOk="0">
                  <a:moveTo>
                    <a:pt x="115" y="1"/>
                  </a:moveTo>
                  <a:cubicBezTo>
                    <a:pt x="108" y="1"/>
                    <a:pt x="101" y="1"/>
                    <a:pt x="93" y="3"/>
                  </a:cubicBezTo>
                  <a:cubicBezTo>
                    <a:pt x="35" y="8"/>
                    <a:pt x="0" y="66"/>
                    <a:pt x="23" y="124"/>
                  </a:cubicBezTo>
                  <a:cubicBezTo>
                    <a:pt x="29" y="159"/>
                    <a:pt x="47" y="188"/>
                    <a:pt x="58" y="223"/>
                  </a:cubicBezTo>
                  <a:cubicBezTo>
                    <a:pt x="81" y="269"/>
                    <a:pt x="110" y="315"/>
                    <a:pt x="52" y="368"/>
                  </a:cubicBezTo>
                  <a:cubicBezTo>
                    <a:pt x="29" y="391"/>
                    <a:pt x="35" y="425"/>
                    <a:pt x="58" y="449"/>
                  </a:cubicBezTo>
                  <a:cubicBezTo>
                    <a:pt x="77" y="467"/>
                    <a:pt x="102" y="478"/>
                    <a:pt x="127" y="478"/>
                  </a:cubicBezTo>
                  <a:cubicBezTo>
                    <a:pt x="141" y="478"/>
                    <a:pt x="156" y="475"/>
                    <a:pt x="168" y="466"/>
                  </a:cubicBezTo>
                  <a:cubicBezTo>
                    <a:pt x="197" y="460"/>
                    <a:pt x="215" y="425"/>
                    <a:pt x="215" y="397"/>
                  </a:cubicBezTo>
                  <a:lnTo>
                    <a:pt x="186" y="89"/>
                  </a:lnTo>
                  <a:cubicBezTo>
                    <a:pt x="186" y="38"/>
                    <a:pt x="168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 rot="708086">
              <a:off x="7126133" y="1834625"/>
              <a:ext cx="41419" cy="57861"/>
            </a:xfrm>
            <a:custGeom>
              <a:avLst/>
              <a:gdLst/>
              <a:ahLst/>
              <a:cxnLst/>
              <a:rect l="l" t="t" r="r" b="b"/>
              <a:pathLst>
                <a:path w="262" h="366" extrusionOk="0">
                  <a:moveTo>
                    <a:pt x="85" y="0"/>
                  </a:moveTo>
                  <a:cubicBezTo>
                    <a:pt x="78" y="0"/>
                    <a:pt x="71" y="2"/>
                    <a:pt x="64" y="4"/>
                  </a:cubicBezTo>
                  <a:cubicBezTo>
                    <a:pt x="18" y="21"/>
                    <a:pt x="1" y="102"/>
                    <a:pt x="18" y="201"/>
                  </a:cubicBezTo>
                  <a:cubicBezTo>
                    <a:pt x="35" y="259"/>
                    <a:pt x="53" y="334"/>
                    <a:pt x="128" y="357"/>
                  </a:cubicBezTo>
                  <a:cubicBezTo>
                    <a:pt x="139" y="363"/>
                    <a:pt x="151" y="366"/>
                    <a:pt x="162" y="366"/>
                  </a:cubicBezTo>
                  <a:cubicBezTo>
                    <a:pt x="186" y="366"/>
                    <a:pt x="209" y="354"/>
                    <a:pt x="221" y="334"/>
                  </a:cubicBezTo>
                  <a:cubicBezTo>
                    <a:pt x="261" y="270"/>
                    <a:pt x="261" y="195"/>
                    <a:pt x="221" y="131"/>
                  </a:cubicBezTo>
                  <a:cubicBezTo>
                    <a:pt x="191" y="47"/>
                    <a:pt x="131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 rot="708086">
              <a:off x="8434732" y="901427"/>
              <a:ext cx="58809" cy="50589"/>
            </a:xfrm>
            <a:custGeom>
              <a:avLst/>
              <a:gdLst/>
              <a:ahLst/>
              <a:cxnLst/>
              <a:rect l="l" t="t" r="r" b="b"/>
              <a:pathLst>
                <a:path w="372" h="320" extrusionOk="0">
                  <a:moveTo>
                    <a:pt x="147" y="0"/>
                  </a:moveTo>
                  <a:cubicBezTo>
                    <a:pt x="143" y="0"/>
                    <a:pt x="138" y="1"/>
                    <a:pt x="134" y="1"/>
                  </a:cubicBezTo>
                  <a:cubicBezTo>
                    <a:pt x="58" y="18"/>
                    <a:pt x="0" y="88"/>
                    <a:pt x="0" y="175"/>
                  </a:cubicBezTo>
                  <a:cubicBezTo>
                    <a:pt x="29" y="262"/>
                    <a:pt x="110" y="320"/>
                    <a:pt x="203" y="320"/>
                  </a:cubicBezTo>
                  <a:cubicBezTo>
                    <a:pt x="371" y="273"/>
                    <a:pt x="215" y="175"/>
                    <a:pt x="232" y="99"/>
                  </a:cubicBezTo>
                  <a:cubicBezTo>
                    <a:pt x="227" y="35"/>
                    <a:pt x="20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 rot="708086">
              <a:off x="8466071" y="403528"/>
              <a:ext cx="52169" cy="48534"/>
            </a:xfrm>
            <a:custGeom>
              <a:avLst/>
              <a:gdLst/>
              <a:ahLst/>
              <a:cxnLst/>
              <a:rect l="l" t="t" r="r" b="b"/>
              <a:pathLst>
                <a:path w="330" h="307" extrusionOk="0">
                  <a:moveTo>
                    <a:pt x="258" y="0"/>
                  </a:moveTo>
                  <a:cubicBezTo>
                    <a:pt x="237" y="0"/>
                    <a:pt x="211" y="7"/>
                    <a:pt x="179" y="20"/>
                  </a:cubicBezTo>
                  <a:cubicBezTo>
                    <a:pt x="156" y="38"/>
                    <a:pt x="133" y="44"/>
                    <a:pt x="104" y="44"/>
                  </a:cubicBezTo>
                  <a:cubicBezTo>
                    <a:pt x="95" y="42"/>
                    <a:pt x="87" y="41"/>
                    <a:pt x="78" y="41"/>
                  </a:cubicBezTo>
                  <a:cubicBezTo>
                    <a:pt x="37" y="41"/>
                    <a:pt x="5" y="65"/>
                    <a:pt x="5" y="113"/>
                  </a:cubicBezTo>
                  <a:cubicBezTo>
                    <a:pt x="0" y="168"/>
                    <a:pt x="34" y="197"/>
                    <a:pt x="80" y="197"/>
                  </a:cubicBezTo>
                  <a:cubicBezTo>
                    <a:pt x="87" y="197"/>
                    <a:pt x="95" y="196"/>
                    <a:pt x="104" y="194"/>
                  </a:cubicBezTo>
                  <a:cubicBezTo>
                    <a:pt x="111" y="193"/>
                    <a:pt x="118" y="193"/>
                    <a:pt x="123" y="193"/>
                  </a:cubicBezTo>
                  <a:cubicBezTo>
                    <a:pt x="154" y="193"/>
                    <a:pt x="164" y="206"/>
                    <a:pt x="179" y="241"/>
                  </a:cubicBezTo>
                  <a:cubicBezTo>
                    <a:pt x="194" y="276"/>
                    <a:pt x="218" y="307"/>
                    <a:pt x="254" y="307"/>
                  </a:cubicBezTo>
                  <a:cubicBezTo>
                    <a:pt x="260" y="307"/>
                    <a:pt x="266" y="306"/>
                    <a:pt x="272" y="304"/>
                  </a:cubicBezTo>
                  <a:cubicBezTo>
                    <a:pt x="312" y="287"/>
                    <a:pt x="330" y="246"/>
                    <a:pt x="330" y="206"/>
                  </a:cubicBezTo>
                  <a:cubicBezTo>
                    <a:pt x="330" y="171"/>
                    <a:pt x="330" y="136"/>
                    <a:pt x="330" y="102"/>
                  </a:cubicBezTo>
                  <a:cubicBezTo>
                    <a:pt x="322" y="31"/>
                    <a:pt x="301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 rot="708086">
              <a:off x="7186613" y="849138"/>
              <a:ext cx="65133" cy="47743"/>
            </a:xfrm>
            <a:custGeom>
              <a:avLst/>
              <a:gdLst/>
              <a:ahLst/>
              <a:cxnLst/>
              <a:rect l="l" t="t" r="r" b="b"/>
              <a:pathLst>
                <a:path w="412" h="302" extrusionOk="0">
                  <a:moveTo>
                    <a:pt x="296" y="0"/>
                  </a:moveTo>
                  <a:cubicBezTo>
                    <a:pt x="221" y="35"/>
                    <a:pt x="145" y="70"/>
                    <a:pt x="70" y="110"/>
                  </a:cubicBezTo>
                  <a:cubicBezTo>
                    <a:pt x="24" y="133"/>
                    <a:pt x="0" y="191"/>
                    <a:pt x="29" y="238"/>
                  </a:cubicBezTo>
                  <a:cubicBezTo>
                    <a:pt x="47" y="278"/>
                    <a:pt x="87" y="301"/>
                    <a:pt x="128" y="301"/>
                  </a:cubicBezTo>
                  <a:cubicBezTo>
                    <a:pt x="139" y="301"/>
                    <a:pt x="151" y="299"/>
                    <a:pt x="163" y="296"/>
                  </a:cubicBezTo>
                  <a:cubicBezTo>
                    <a:pt x="192" y="290"/>
                    <a:pt x="215" y="272"/>
                    <a:pt x="232" y="249"/>
                  </a:cubicBezTo>
                  <a:cubicBezTo>
                    <a:pt x="261" y="180"/>
                    <a:pt x="290" y="116"/>
                    <a:pt x="383" y="110"/>
                  </a:cubicBezTo>
                  <a:cubicBezTo>
                    <a:pt x="400" y="104"/>
                    <a:pt x="412" y="81"/>
                    <a:pt x="412" y="64"/>
                  </a:cubicBezTo>
                  <a:cubicBezTo>
                    <a:pt x="412" y="35"/>
                    <a:pt x="394" y="12"/>
                    <a:pt x="365" y="12"/>
                  </a:cubicBezTo>
                  <a:cubicBezTo>
                    <a:pt x="348" y="0"/>
                    <a:pt x="319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 rot="708086">
              <a:off x="8128248" y="1844152"/>
              <a:ext cx="52169" cy="49956"/>
            </a:xfrm>
            <a:custGeom>
              <a:avLst/>
              <a:gdLst/>
              <a:ahLst/>
              <a:cxnLst/>
              <a:rect l="l" t="t" r="r" b="b"/>
              <a:pathLst>
                <a:path w="330" h="316" extrusionOk="0">
                  <a:moveTo>
                    <a:pt x="107" y="0"/>
                  </a:moveTo>
                  <a:cubicBezTo>
                    <a:pt x="95" y="0"/>
                    <a:pt x="83" y="3"/>
                    <a:pt x="70" y="8"/>
                  </a:cubicBezTo>
                  <a:cubicBezTo>
                    <a:pt x="24" y="31"/>
                    <a:pt x="1" y="78"/>
                    <a:pt x="6" y="124"/>
                  </a:cubicBezTo>
                  <a:cubicBezTo>
                    <a:pt x="18" y="228"/>
                    <a:pt x="99" y="304"/>
                    <a:pt x="198" y="315"/>
                  </a:cubicBezTo>
                  <a:cubicBezTo>
                    <a:pt x="200" y="315"/>
                    <a:pt x="202" y="316"/>
                    <a:pt x="205" y="316"/>
                  </a:cubicBezTo>
                  <a:cubicBezTo>
                    <a:pt x="282" y="316"/>
                    <a:pt x="329" y="227"/>
                    <a:pt x="284" y="170"/>
                  </a:cubicBezTo>
                  <a:cubicBezTo>
                    <a:pt x="255" y="130"/>
                    <a:pt x="232" y="89"/>
                    <a:pt x="203" y="60"/>
                  </a:cubicBezTo>
                  <a:cubicBezTo>
                    <a:pt x="177" y="25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 rot="708086">
              <a:off x="7811658" y="1409851"/>
              <a:ext cx="60548" cy="35570"/>
            </a:xfrm>
            <a:custGeom>
              <a:avLst/>
              <a:gdLst/>
              <a:ahLst/>
              <a:cxnLst/>
              <a:rect l="l" t="t" r="r" b="b"/>
              <a:pathLst>
                <a:path w="383" h="225" extrusionOk="0">
                  <a:moveTo>
                    <a:pt x="93" y="1"/>
                  </a:moveTo>
                  <a:cubicBezTo>
                    <a:pt x="51" y="1"/>
                    <a:pt x="6" y="51"/>
                    <a:pt x="1" y="102"/>
                  </a:cubicBezTo>
                  <a:cubicBezTo>
                    <a:pt x="1" y="152"/>
                    <a:pt x="16" y="201"/>
                    <a:pt x="72" y="201"/>
                  </a:cubicBezTo>
                  <a:cubicBezTo>
                    <a:pt x="76" y="201"/>
                    <a:pt x="79" y="201"/>
                    <a:pt x="82" y="201"/>
                  </a:cubicBezTo>
                  <a:cubicBezTo>
                    <a:pt x="134" y="201"/>
                    <a:pt x="192" y="207"/>
                    <a:pt x="244" y="224"/>
                  </a:cubicBezTo>
                  <a:cubicBezTo>
                    <a:pt x="247" y="224"/>
                    <a:pt x="250" y="224"/>
                    <a:pt x="253" y="224"/>
                  </a:cubicBezTo>
                  <a:cubicBezTo>
                    <a:pt x="324" y="224"/>
                    <a:pt x="382" y="157"/>
                    <a:pt x="366" y="85"/>
                  </a:cubicBezTo>
                  <a:cubicBezTo>
                    <a:pt x="360" y="58"/>
                    <a:pt x="335" y="26"/>
                    <a:pt x="304" y="26"/>
                  </a:cubicBezTo>
                  <a:cubicBezTo>
                    <a:pt x="301" y="26"/>
                    <a:pt x="299" y="27"/>
                    <a:pt x="296" y="27"/>
                  </a:cubicBezTo>
                  <a:cubicBezTo>
                    <a:pt x="276" y="31"/>
                    <a:pt x="256" y="33"/>
                    <a:pt x="236" y="33"/>
                  </a:cubicBezTo>
                  <a:cubicBezTo>
                    <a:pt x="193" y="33"/>
                    <a:pt x="150" y="24"/>
                    <a:pt x="111" y="4"/>
                  </a:cubicBezTo>
                  <a:cubicBezTo>
                    <a:pt x="105" y="2"/>
                    <a:pt x="99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 rot="708086">
              <a:off x="9359847" y="282561"/>
              <a:ext cx="46636" cy="53276"/>
            </a:xfrm>
            <a:custGeom>
              <a:avLst/>
              <a:gdLst/>
              <a:ahLst/>
              <a:cxnLst/>
              <a:rect l="l" t="t" r="r" b="b"/>
              <a:pathLst>
                <a:path w="295" h="337" extrusionOk="0">
                  <a:moveTo>
                    <a:pt x="210" y="0"/>
                  </a:moveTo>
                  <a:cubicBezTo>
                    <a:pt x="199" y="0"/>
                    <a:pt x="187" y="2"/>
                    <a:pt x="174" y="5"/>
                  </a:cubicBezTo>
                  <a:cubicBezTo>
                    <a:pt x="99" y="34"/>
                    <a:pt x="35" y="103"/>
                    <a:pt x="18" y="184"/>
                  </a:cubicBezTo>
                  <a:cubicBezTo>
                    <a:pt x="1" y="242"/>
                    <a:pt x="35" y="306"/>
                    <a:pt x="88" y="329"/>
                  </a:cubicBezTo>
                  <a:cubicBezTo>
                    <a:pt x="102" y="334"/>
                    <a:pt x="116" y="337"/>
                    <a:pt x="128" y="337"/>
                  </a:cubicBezTo>
                  <a:cubicBezTo>
                    <a:pt x="174" y="337"/>
                    <a:pt x="203" y="305"/>
                    <a:pt x="221" y="260"/>
                  </a:cubicBezTo>
                  <a:cubicBezTo>
                    <a:pt x="250" y="208"/>
                    <a:pt x="267" y="150"/>
                    <a:pt x="284" y="92"/>
                  </a:cubicBezTo>
                  <a:cubicBezTo>
                    <a:pt x="294" y="34"/>
                    <a:pt x="264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 rot="708086">
              <a:off x="8433239" y="1879858"/>
              <a:ext cx="52328" cy="41261"/>
            </a:xfrm>
            <a:custGeom>
              <a:avLst/>
              <a:gdLst/>
              <a:ahLst/>
              <a:cxnLst/>
              <a:rect l="l" t="t" r="r" b="b"/>
              <a:pathLst>
                <a:path w="331" h="261" extrusionOk="0">
                  <a:moveTo>
                    <a:pt x="136" y="0"/>
                  </a:moveTo>
                  <a:cubicBezTo>
                    <a:pt x="129" y="0"/>
                    <a:pt x="123" y="1"/>
                    <a:pt x="117" y="2"/>
                  </a:cubicBezTo>
                  <a:cubicBezTo>
                    <a:pt x="47" y="19"/>
                    <a:pt x="1" y="83"/>
                    <a:pt x="12" y="146"/>
                  </a:cubicBezTo>
                  <a:cubicBezTo>
                    <a:pt x="27" y="216"/>
                    <a:pt x="85" y="260"/>
                    <a:pt x="152" y="260"/>
                  </a:cubicBezTo>
                  <a:cubicBezTo>
                    <a:pt x="163" y="260"/>
                    <a:pt x="175" y="259"/>
                    <a:pt x="186" y="257"/>
                  </a:cubicBezTo>
                  <a:cubicBezTo>
                    <a:pt x="261" y="239"/>
                    <a:pt x="331" y="158"/>
                    <a:pt x="319" y="94"/>
                  </a:cubicBezTo>
                  <a:cubicBezTo>
                    <a:pt x="314" y="52"/>
                    <a:pt x="20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 rot="708086">
              <a:off x="8243249" y="1133505"/>
              <a:ext cx="46952" cy="56122"/>
            </a:xfrm>
            <a:custGeom>
              <a:avLst/>
              <a:gdLst/>
              <a:ahLst/>
              <a:cxnLst/>
              <a:rect l="l" t="t" r="r" b="b"/>
              <a:pathLst>
                <a:path w="297" h="355" extrusionOk="0">
                  <a:moveTo>
                    <a:pt x="189" y="1"/>
                  </a:moveTo>
                  <a:cubicBezTo>
                    <a:pt x="174" y="1"/>
                    <a:pt x="160" y="4"/>
                    <a:pt x="146" y="12"/>
                  </a:cubicBezTo>
                  <a:cubicBezTo>
                    <a:pt x="47" y="76"/>
                    <a:pt x="1" y="192"/>
                    <a:pt x="30" y="302"/>
                  </a:cubicBezTo>
                  <a:cubicBezTo>
                    <a:pt x="35" y="333"/>
                    <a:pt x="63" y="355"/>
                    <a:pt x="94" y="355"/>
                  </a:cubicBezTo>
                  <a:cubicBezTo>
                    <a:pt x="98" y="355"/>
                    <a:pt x="101" y="355"/>
                    <a:pt x="105" y="354"/>
                  </a:cubicBezTo>
                  <a:cubicBezTo>
                    <a:pt x="169" y="342"/>
                    <a:pt x="296" y="134"/>
                    <a:pt x="279" y="70"/>
                  </a:cubicBezTo>
                  <a:cubicBezTo>
                    <a:pt x="266" y="28"/>
                    <a:pt x="229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 rot="708086">
              <a:off x="7850449" y="270013"/>
              <a:ext cx="44107" cy="62445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116" y="0"/>
                  </a:moveTo>
                  <a:cubicBezTo>
                    <a:pt x="41" y="0"/>
                    <a:pt x="0" y="99"/>
                    <a:pt x="64" y="151"/>
                  </a:cubicBezTo>
                  <a:cubicBezTo>
                    <a:pt x="116" y="191"/>
                    <a:pt x="116" y="209"/>
                    <a:pt x="64" y="243"/>
                  </a:cubicBezTo>
                  <a:cubicBezTo>
                    <a:pt x="12" y="284"/>
                    <a:pt x="18" y="336"/>
                    <a:pt x="64" y="377"/>
                  </a:cubicBezTo>
                  <a:cubicBezTo>
                    <a:pt x="83" y="388"/>
                    <a:pt x="104" y="394"/>
                    <a:pt x="126" y="394"/>
                  </a:cubicBezTo>
                  <a:cubicBezTo>
                    <a:pt x="158" y="394"/>
                    <a:pt x="190" y="381"/>
                    <a:pt x="215" y="354"/>
                  </a:cubicBezTo>
                  <a:cubicBezTo>
                    <a:pt x="278" y="243"/>
                    <a:pt x="261" y="104"/>
                    <a:pt x="162" y="17"/>
                  </a:cubicBezTo>
                  <a:cubicBezTo>
                    <a:pt x="151" y="6"/>
                    <a:pt x="133" y="6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 rot="708086">
              <a:off x="8872100" y="1715696"/>
              <a:ext cx="46794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52" y="7"/>
                    <a:pt x="0" y="76"/>
                    <a:pt x="12" y="152"/>
                  </a:cubicBezTo>
                  <a:cubicBezTo>
                    <a:pt x="18" y="233"/>
                    <a:pt x="93" y="296"/>
                    <a:pt x="174" y="296"/>
                  </a:cubicBezTo>
                  <a:cubicBezTo>
                    <a:pt x="249" y="279"/>
                    <a:pt x="296" y="210"/>
                    <a:pt x="278" y="134"/>
                  </a:cubicBezTo>
                  <a:cubicBezTo>
                    <a:pt x="273" y="57"/>
                    <a:pt x="21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 rot="708086">
              <a:off x="7692709" y="1487264"/>
              <a:ext cx="53908" cy="45056"/>
            </a:xfrm>
            <a:custGeom>
              <a:avLst/>
              <a:gdLst/>
              <a:ahLst/>
              <a:cxnLst/>
              <a:rect l="l" t="t" r="r" b="b"/>
              <a:pathLst>
                <a:path w="341" h="285" extrusionOk="0">
                  <a:moveTo>
                    <a:pt x="139" y="1"/>
                  </a:moveTo>
                  <a:cubicBezTo>
                    <a:pt x="132" y="1"/>
                    <a:pt x="124" y="1"/>
                    <a:pt x="116" y="2"/>
                  </a:cubicBezTo>
                  <a:cubicBezTo>
                    <a:pt x="41" y="26"/>
                    <a:pt x="0" y="101"/>
                    <a:pt x="24" y="182"/>
                  </a:cubicBezTo>
                  <a:cubicBezTo>
                    <a:pt x="34" y="242"/>
                    <a:pt x="90" y="284"/>
                    <a:pt x="150" y="284"/>
                  </a:cubicBezTo>
                  <a:cubicBezTo>
                    <a:pt x="160" y="284"/>
                    <a:pt x="170" y="283"/>
                    <a:pt x="180" y="281"/>
                  </a:cubicBezTo>
                  <a:cubicBezTo>
                    <a:pt x="340" y="225"/>
                    <a:pt x="29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 rot="708086">
              <a:off x="8781873" y="442488"/>
              <a:ext cx="37625" cy="79835"/>
            </a:xfrm>
            <a:custGeom>
              <a:avLst/>
              <a:gdLst/>
              <a:ahLst/>
              <a:cxnLst/>
              <a:rect l="l" t="t" r="r" b="b"/>
              <a:pathLst>
                <a:path w="238" h="505" extrusionOk="0">
                  <a:moveTo>
                    <a:pt x="180" y="1"/>
                  </a:moveTo>
                  <a:cubicBezTo>
                    <a:pt x="133" y="12"/>
                    <a:pt x="104" y="59"/>
                    <a:pt x="116" y="105"/>
                  </a:cubicBezTo>
                  <a:cubicBezTo>
                    <a:pt x="122" y="163"/>
                    <a:pt x="104" y="227"/>
                    <a:pt x="58" y="267"/>
                  </a:cubicBezTo>
                  <a:cubicBezTo>
                    <a:pt x="12" y="320"/>
                    <a:pt x="0" y="401"/>
                    <a:pt x="29" y="464"/>
                  </a:cubicBezTo>
                  <a:cubicBezTo>
                    <a:pt x="40" y="489"/>
                    <a:pt x="61" y="505"/>
                    <a:pt x="81" y="505"/>
                  </a:cubicBezTo>
                  <a:cubicBezTo>
                    <a:pt x="94" y="505"/>
                    <a:pt x="107" y="498"/>
                    <a:pt x="116" y="482"/>
                  </a:cubicBezTo>
                  <a:cubicBezTo>
                    <a:pt x="197" y="348"/>
                    <a:pt x="238" y="198"/>
                    <a:pt x="238" y="41"/>
                  </a:cubicBezTo>
                  <a:cubicBezTo>
                    <a:pt x="238" y="12"/>
                    <a:pt x="20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 rot="708086">
              <a:off x="9085669" y="20919"/>
              <a:ext cx="59758" cy="40945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311" y="0"/>
                  </a:moveTo>
                  <a:cubicBezTo>
                    <a:pt x="299" y="0"/>
                    <a:pt x="287" y="3"/>
                    <a:pt x="279" y="9"/>
                  </a:cubicBezTo>
                  <a:cubicBezTo>
                    <a:pt x="238" y="38"/>
                    <a:pt x="192" y="55"/>
                    <a:pt x="145" y="61"/>
                  </a:cubicBezTo>
                  <a:lnTo>
                    <a:pt x="111" y="61"/>
                  </a:lnTo>
                  <a:cubicBezTo>
                    <a:pt x="47" y="61"/>
                    <a:pt x="1" y="96"/>
                    <a:pt x="6" y="160"/>
                  </a:cubicBezTo>
                  <a:cubicBezTo>
                    <a:pt x="12" y="223"/>
                    <a:pt x="58" y="252"/>
                    <a:pt x="116" y="258"/>
                  </a:cubicBezTo>
                  <a:cubicBezTo>
                    <a:pt x="121" y="258"/>
                    <a:pt x="125" y="259"/>
                    <a:pt x="129" y="259"/>
                  </a:cubicBezTo>
                  <a:cubicBezTo>
                    <a:pt x="234" y="259"/>
                    <a:pt x="327" y="191"/>
                    <a:pt x="366" y="96"/>
                  </a:cubicBezTo>
                  <a:cubicBezTo>
                    <a:pt x="377" y="67"/>
                    <a:pt x="371" y="32"/>
                    <a:pt x="348" y="9"/>
                  </a:cubicBezTo>
                  <a:cubicBezTo>
                    <a:pt x="337" y="3"/>
                    <a:pt x="32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 rot="708086">
              <a:off x="7574108" y="298762"/>
              <a:ext cx="45846" cy="53118"/>
            </a:xfrm>
            <a:custGeom>
              <a:avLst/>
              <a:gdLst/>
              <a:ahLst/>
              <a:cxnLst/>
              <a:rect l="l" t="t" r="r" b="b"/>
              <a:pathLst>
                <a:path w="290" h="336" extrusionOk="0">
                  <a:moveTo>
                    <a:pt x="121" y="1"/>
                  </a:moveTo>
                  <a:cubicBezTo>
                    <a:pt x="106" y="1"/>
                    <a:pt x="90" y="4"/>
                    <a:pt x="75" y="10"/>
                  </a:cubicBezTo>
                  <a:cubicBezTo>
                    <a:pt x="29" y="27"/>
                    <a:pt x="0" y="73"/>
                    <a:pt x="12" y="126"/>
                  </a:cubicBezTo>
                  <a:cubicBezTo>
                    <a:pt x="35" y="189"/>
                    <a:pt x="52" y="224"/>
                    <a:pt x="64" y="265"/>
                  </a:cubicBezTo>
                  <a:cubicBezTo>
                    <a:pt x="68" y="305"/>
                    <a:pt x="105" y="336"/>
                    <a:pt x="146" y="336"/>
                  </a:cubicBezTo>
                  <a:cubicBezTo>
                    <a:pt x="157" y="336"/>
                    <a:pt x="168" y="333"/>
                    <a:pt x="180" y="328"/>
                  </a:cubicBezTo>
                  <a:cubicBezTo>
                    <a:pt x="243" y="305"/>
                    <a:pt x="290" y="241"/>
                    <a:pt x="272" y="189"/>
                  </a:cubicBezTo>
                  <a:cubicBezTo>
                    <a:pt x="255" y="149"/>
                    <a:pt x="238" y="102"/>
                    <a:pt x="220" y="68"/>
                  </a:cubicBezTo>
                  <a:cubicBezTo>
                    <a:pt x="203" y="25"/>
                    <a:pt x="164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 rot="708086">
              <a:off x="8080829" y="3705465"/>
              <a:ext cx="57861" cy="39364"/>
            </a:xfrm>
            <a:custGeom>
              <a:avLst/>
              <a:gdLst/>
              <a:ahLst/>
              <a:cxnLst/>
              <a:rect l="l" t="t" r="r" b="b"/>
              <a:pathLst>
                <a:path w="366" h="249" extrusionOk="0">
                  <a:moveTo>
                    <a:pt x="102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36" y="17"/>
                    <a:pt x="7" y="52"/>
                    <a:pt x="7" y="92"/>
                  </a:cubicBezTo>
                  <a:cubicBezTo>
                    <a:pt x="1" y="162"/>
                    <a:pt x="47" y="226"/>
                    <a:pt x="111" y="237"/>
                  </a:cubicBezTo>
                  <a:cubicBezTo>
                    <a:pt x="169" y="249"/>
                    <a:pt x="233" y="249"/>
                    <a:pt x="291" y="249"/>
                  </a:cubicBezTo>
                  <a:cubicBezTo>
                    <a:pt x="349" y="243"/>
                    <a:pt x="366" y="208"/>
                    <a:pt x="360" y="162"/>
                  </a:cubicBezTo>
                  <a:cubicBezTo>
                    <a:pt x="345" y="95"/>
                    <a:pt x="183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 rot="708086">
              <a:off x="7765033" y="517570"/>
              <a:ext cx="63710" cy="42210"/>
            </a:xfrm>
            <a:custGeom>
              <a:avLst/>
              <a:gdLst/>
              <a:ahLst/>
              <a:cxnLst/>
              <a:rect l="l" t="t" r="r" b="b"/>
              <a:pathLst>
                <a:path w="403" h="267" extrusionOk="0">
                  <a:moveTo>
                    <a:pt x="94" y="0"/>
                  </a:moveTo>
                  <a:cubicBezTo>
                    <a:pt x="59" y="0"/>
                    <a:pt x="31" y="30"/>
                    <a:pt x="20" y="83"/>
                  </a:cubicBezTo>
                  <a:cubicBezTo>
                    <a:pt x="1" y="161"/>
                    <a:pt x="63" y="230"/>
                    <a:pt x="135" y="230"/>
                  </a:cubicBezTo>
                  <a:cubicBezTo>
                    <a:pt x="149" y="230"/>
                    <a:pt x="163" y="228"/>
                    <a:pt x="177" y="222"/>
                  </a:cubicBezTo>
                  <a:cubicBezTo>
                    <a:pt x="199" y="215"/>
                    <a:pt x="218" y="193"/>
                    <a:pt x="240" y="193"/>
                  </a:cubicBezTo>
                  <a:cubicBezTo>
                    <a:pt x="253" y="193"/>
                    <a:pt x="266" y="201"/>
                    <a:pt x="281" y="222"/>
                  </a:cubicBezTo>
                  <a:cubicBezTo>
                    <a:pt x="294" y="247"/>
                    <a:pt x="312" y="266"/>
                    <a:pt x="335" y="266"/>
                  </a:cubicBezTo>
                  <a:cubicBezTo>
                    <a:pt x="343" y="266"/>
                    <a:pt x="353" y="263"/>
                    <a:pt x="362" y="257"/>
                  </a:cubicBezTo>
                  <a:cubicBezTo>
                    <a:pt x="403" y="228"/>
                    <a:pt x="397" y="193"/>
                    <a:pt x="385" y="158"/>
                  </a:cubicBezTo>
                  <a:cubicBezTo>
                    <a:pt x="376" y="129"/>
                    <a:pt x="370" y="78"/>
                    <a:pt x="336" y="78"/>
                  </a:cubicBezTo>
                  <a:cubicBezTo>
                    <a:pt x="330" y="78"/>
                    <a:pt x="324" y="80"/>
                    <a:pt x="316" y="83"/>
                  </a:cubicBezTo>
                  <a:cubicBezTo>
                    <a:pt x="295" y="94"/>
                    <a:pt x="278" y="99"/>
                    <a:pt x="263" y="99"/>
                  </a:cubicBezTo>
                  <a:cubicBezTo>
                    <a:pt x="223" y="99"/>
                    <a:pt x="199" y="66"/>
                    <a:pt x="165" y="37"/>
                  </a:cubicBezTo>
                  <a:cubicBezTo>
                    <a:pt x="141" y="12"/>
                    <a:pt x="116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 rot="708086">
              <a:off x="7104702" y="816254"/>
              <a:ext cx="58809" cy="54383"/>
            </a:xfrm>
            <a:custGeom>
              <a:avLst/>
              <a:gdLst/>
              <a:ahLst/>
              <a:cxnLst/>
              <a:rect l="l" t="t" r="r" b="b"/>
              <a:pathLst>
                <a:path w="372" h="344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41" y="7"/>
                    <a:pt x="18" y="36"/>
                    <a:pt x="18" y="65"/>
                  </a:cubicBezTo>
                  <a:cubicBezTo>
                    <a:pt x="1" y="140"/>
                    <a:pt x="41" y="222"/>
                    <a:pt x="117" y="245"/>
                  </a:cubicBezTo>
                  <a:cubicBezTo>
                    <a:pt x="169" y="250"/>
                    <a:pt x="209" y="279"/>
                    <a:pt x="244" y="320"/>
                  </a:cubicBezTo>
                  <a:cubicBezTo>
                    <a:pt x="256" y="335"/>
                    <a:pt x="275" y="343"/>
                    <a:pt x="295" y="343"/>
                  </a:cubicBezTo>
                  <a:cubicBezTo>
                    <a:pt x="305" y="343"/>
                    <a:pt x="316" y="341"/>
                    <a:pt x="325" y="337"/>
                  </a:cubicBezTo>
                  <a:cubicBezTo>
                    <a:pt x="360" y="320"/>
                    <a:pt x="372" y="279"/>
                    <a:pt x="360" y="245"/>
                  </a:cubicBezTo>
                  <a:cubicBezTo>
                    <a:pt x="348" y="187"/>
                    <a:pt x="319" y="140"/>
                    <a:pt x="256" y="140"/>
                  </a:cubicBezTo>
                  <a:cubicBezTo>
                    <a:pt x="198" y="140"/>
                    <a:pt x="180" y="111"/>
                    <a:pt x="163" y="65"/>
                  </a:cubicBezTo>
                  <a:cubicBezTo>
                    <a:pt x="158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 rot="708086">
              <a:off x="6698642" y="831604"/>
              <a:ext cx="55173" cy="49956"/>
            </a:xfrm>
            <a:custGeom>
              <a:avLst/>
              <a:gdLst/>
              <a:ahLst/>
              <a:cxnLst/>
              <a:rect l="l" t="t" r="r" b="b"/>
              <a:pathLst>
                <a:path w="349" h="316" extrusionOk="0">
                  <a:moveTo>
                    <a:pt x="77" y="1"/>
                  </a:moveTo>
                  <a:cubicBezTo>
                    <a:pt x="42" y="1"/>
                    <a:pt x="14" y="30"/>
                    <a:pt x="7" y="79"/>
                  </a:cubicBezTo>
                  <a:cubicBezTo>
                    <a:pt x="1" y="132"/>
                    <a:pt x="18" y="189"/>
                    <a:pt x="59" y="230"/>
                  </a:cubicBezTo>
                  <a:lnTo>
                    <a:pt x="65" y="230"/>
                  </a:lnTo>
                  <a:cubicBezTo>
                    <a:pt x="117" y="230"/>
                    <a:pt x="146" y="282"/>
                    <a:pt x="192" y="305"/>
                  </a:cubicBezTo>
                  <a:cubicBezTo>
                    <a:pt x="206" y="312"/>
                    <a:pt x="221" y="316"/>
                    <a:pt x="235" y="316"/>
                  </a:cubicBezTo>
                  <a:cubicBezTo>
                    <a:pt x="270" y="316"/>
                    <a:pt x="303" y="297"/>
                    <a:pt x="319" y="265"/>
                  </a:cubicBezTo>
                  <a:cubicBezTo>
                    <a:pt x="348" y="224"/>
                    <a:pt x="325" y="166"/>
                    <a:pt x="285" y="149"/>
                  </a:cubicBezTo>
                  <a:cubicBezTo>
                    <a:pt x="227" y="114"/>
                    <a:pt x="180" y="74"/>
                    <a:pt x="140" y="27"/>
                  </a:cubicBezTo>
                  <a:cubicBezTo>
                    <a:pt x="118" y="9"/>
                    <a:pt x="9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 rot="708086">
              <a:off x="8559447" y="650005"/>
              <a:ext cx="53276" cy="57861"/>
            </a:xfrm>
            <a:custGeom>
              <a:avLst/>
              <a:gdLst/>
              <a:ahLst/>
              <a:cxnLst/>
              <a:rect l="l" t="t" r="r" b="b"/>
              <a:pathLst>
                <a:path w="337" h="366" extrusionOk="0">
                  <a:moveTo>
                    <a:pt x="241" y="0"/>
                  </a:moveTo>
                  <a:cubicBezTo>
                    <a:pt x="201" y="0"/>
                    <a:pt x="167" y="23"/>
                    <a:pt x="157" y="59"/>
                  </a:cubicBezTo>
                  <a:cubicBezTo>
                    <a:pt x="134" y="117"/>
                    <a:pt x="122" y="175"/>
                    <a:pt x="52" y="204"/>
                  </a:cubicBezTo>
                  <a:cubicBezTo>
                    <a:pt x="6" y="215"/>
                    <a:pt x="0" y="273"/>
                    <a:pt x="35" y="320"/>
                  </a:cubicBezTo>
                  <a:cubicBezTo>
                    <a:pt x="56" y="348"/>
                    <a:pt x="99" y="366"/>
                    <a:pt x="133" y="366"/>
                  </a:cubicBezTo>
                  <a:cubicBezTo>
                    <a:pt x="155" y="366"/>
                    <a:pt x="173" y="359"/>
                    <a:pt x="180" y="343"/>
                  </a:cubicBezTo>
                  <a:cubicBezTo>
                    <a:pt x="220" y="262"/>
                    <a:pt x="273" y="181"/>
                    <a:pt x="330" y="111"/>
                  </a:cubicBezTo>
                  <a:cubicBezTo>
                    <a:pt x="336" y="100"/>
                    <a:pt x="330" y="82"/>
                    <a:pt x="330" y="71"/>
                  </a:cubicBezTo>
                  <a:cubicBezTo>
                    <a:pt x="319" y="30"/>
                    <a:pt x="290" y="1"/>
                    <a:pt x="255" y="1"/>
                  </a:cubicBezTo>
                  <a:cubicBezTo>
                    <a:pt x="250" y="0"/>
                    <a:pt x="246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 rot="708086">
              <a:off x="7274308" y="1544287"/>
              <a:ext cx="61497" cy="36993"/>
            </a:xfrm>
            <a:custGeom>
              <a:avLst/>
              <a:gdLst/>
              <a:ahLst/>
              <a:cxnLst/>
              <a:rect l="l" t="t" r="r" b="b"/>
              <a:pathLst>
                <a:path w="389" h="234" extrusionOk="0">
                  <a:moveTo>
                    <a:pt x="279" y="0"/>
                  </a:moveTo>
                  <a:cubicBezTo>
                    <a:pt x="273" y="0"/>
                    <a:pt x="267" y="2"/>
                    <a:pt x="262" y="6"/>
                  </a:cubicBezTo>
                  <a:cubicBezTo>
                    <a:pt x="241" y="21"/>
                    <a:pt x="218" y="25"/>
                    <a:pt x="196" y="25"/>
                  </a:cubicBezTo>
                  <a:cubicBezTo>
                    <a:pt x="164" y="25"/>
                    <a:pt x="132" y="17"/>
                    <a:pt x="101" y="17"/>
                  </a:cubicBezTo>
                  <a:cubicBezTo>
                    <a:pt x="74" y="17"/>
                    <a:pt x="48" y="23"/>
                    <a:pt x="24" y="47"/>
                  </a:cubicBezTo>
                  <a:cubicBezTo>
                    <a:pt x="7" y="70"/>
                    <a:pt x="1" y="105"/>
                    <a:pt x="12" y="134"/>
                  </a:cubicBezTo>
                  <a:cubicBezTo>
                    <a:pt x="28" y="191"/>
                    <a:pt x="81" y="234"/>
                    <a:pt x="137" y="234"/>
                  </a:cubicBezTo>
                  <a:cubicBezTo>
                    <a:pt x="144" y="234"/>
                    <a:pt x="151" y="233"/>
                    <a:pt x="157" y="232"/>
                  </a:cubicBezTo>
                  <a:cubicBezTo>
                    <a:pt x="186" y="226"/>
                    <a:pt x="209" y="215"/>
                    <a:pt x="233" y="203"/>
                  </a:cubicBezTo>
                  <a:cubicBezTo>
                    <a:pt x="250" y="209"/>
                    <a:pt x="273" y="209"/>
                    <a:pt x="291" y="209"/>
                  </a:cubicBezTo>
                  <a:cubicBezTo>
                    <a:pt x="372" y="203"/>
                    <a:pt x="389" y="174"/>
                    <a:pt x="354" y="105"/>
                  </a:cubicBezTo>
                  <a:cubicBezTo>
                    <a:pt x="339" y="65"/>
                    <a:pt x="312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 rot="708086">
              <a:off x="9146281" y="813944"/>
              <a:ext cx="42210" cy="58809"/>
            </a:xfrm>
            <a:custGeom>
              <a:avLst/>
              <a:gdLst/>
              <a:ahLst/>
              <a:cxnLst/>
              <a:rect l="l" t="t" r="r" b="b"/>
              <a:pathLst>
                <a:path w="267" h="372" extrusionOk="0">
                  <a:moveTo>
                    <a:pt x="173" y="0"/>
                  </a:moveTo>
                  <a:cubicBezTo>
                    <a:pt x="158" y="0"/>
                    <a:pt x="143" y="2"/>
                    <a:pt x="128" y="5"/>
                  </a:cubicBezTo>
                  <a:cubicBezTo>
                    <a:pt x="64" y="22"/>
                    <a:pt x="23" y="51"/>
                    <a:pt x="35" y="120"/>
                  </a:cubicBezTo>
                  <a:cubicBezTo>
                    <a:pt x="46" y="161"/>
                    <a:pt x="41" y="202"/>
                    <a:pt x="23" y="236"/>
                  </a:cubicBezTo>
                  <a:cubicBezTo>
                    <a:pt x="0" y="306"/>
                    <a:pt x="23" y="358"/>
                    <a:pt x="81" y="370"/>
                  </a:cubicBezTo>
                  <a:cubicBezTo>
                    <a:pt x="87" y="371"/>
                    <a:pt x="93" y="372"/>
                    <a:pt x="99" y="372"/>
                  </a:cubicBezTo>
                  <a:cubicBezTo>
                    <a:pt x="143" y="372"/>
                    <a:pt x="180" y="333"/>
                    <a:pt x="180" y="271"/>
                  </a:cubicBezTo>
                  <a:cubicBezTo>
                    <a:pt x="174" y="219"/>
                    <a:pt x="191" y="173"/>
                    <a:pt x="226" y="132"/>
                  </a:cubicBezTo>
                  <a:cubicBezTo>
                    <a:pt x="261" y="109"/>
                    <a:pt x="267" y="63"/>
                    <a:pt x="238" y="28"/>
                  </a:cubicBezTo>
                  <a:cubicBezTo>
                    <a:pt x="220" y="6"/>
                    <a:pt x="197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 rot="708086">
              <a:off x="8548973" y="2858024"/>
              <a:ext cx="44107" cy="52644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41" y="0"/>
                  </a:moveTo>
                  <a:cubicBezTo>
                    <a:pt x="107" y="0"/>
                    <a:pt x="74" y="11"/>
                    <a:pt x="47" y="30"/>
                  </a:cubicBezTo>
                  <a:cubicBezTo>
                    <a:pt x="1" y="65"/>
                    <a:pt x="18" y="112"/>
                    <a:pt x="36" y="152"/>
                  </a:cubicBezTo>
                  <a:cubicBezTo>
                    <a:pt x="41" y="181"/>
                    <a:pt x="41" y="210"/>
                    <a:pt x="41" y="245"/>
                  </a:cubicBezTo>
                  <a:cubicBezTo>
                    <a:pt x="47" y="285"/>
                    <a:pt x="65" y="326"/>
                    <a:pt x="105" y="332"/>
                  </a:cubicBezTo>
                  <a:cubicBezTo>
                    <a:pt x="109" y="332"/>
                    <a:pt x="112" y="332"/>
                    <a:pt x="115" y="332"/>
                  </a:cubicBezTo>
                  <a:cubicBezTo>
                    <a:pt x="154" y="332"/>
                    <a:pt x="170" y="301"/>
                    <a:pt x="186" y="274"/>
                  </a:cubicBezTo>
                  <a:cubicBezTo>
                    <a:pt x="209" y="233"/>
                    <a:pt x="238" y="187"/>
                    <a:pt x="256" y="141"/>
                  </a:cubicBezTo>
                  <a:cubicBezTo>
                    <a:pt x="279" y="88"/>
                    <a:pt x="273" y="36"/>
                    <a:pt x="215" y="19"/>
                  </a:cubicBezTo>
                  <a:cubicBezTo>
                    <a:pt x="193" y="6"/>
                    <a:pt x="167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 rot="708086">
              <a:off x="8798760" y="1635223"/>
              <a:ext cx="51379" cy="41578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34" y="0"/>
                  </a:moveTo>
                  <a:cubicBezTo>
                    <a:pt x="130" y="0"/>
                    <a:pt x="126" y="1"/>
                    <a:pt x="122" y="1"/>
                  </a:cubicBezTo>
                  <a:cubicBezTo>
                    <a:pt x="47" y="13"/>
                    <a:pt x="0" y="88"/>
                    <a:pt x="18" y="158"/>
                  </a:cubicBezTo>
                  <a:cubicBezTo>
                    <a:pt x="32" y="220"/>
                    <a:pt x="90" y="262"/>
                    <a:pt x="152" y="262"/>
                  </a:cubicBezTo>
                  <a:cubicBezTo>
                    <a:pt x="165" y="262"/>
                    <a:pt x="178" y="260"/>
                    <a:pt x="192" y="256"/>
                  </a:cubicBezTo>
                  <a:cubicBezTo>
                    <a:pt x="267" y="245"/>
                    <a:pt x="325" y="193"/>
                    <a:pt x="319" y="135"/>
                  </a:cubicBezTo>
                  <a:cubicBezTo>
                    <a:pt x="314" y="80"/>
                    <a:pt x="20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 rot="708086">
              <a:off x="8991633" y="1536872"/>
              <a:ext cx="61497" cy="41103"/>
            </a:xfrm>
            <a:custGeom>
              <a:avLst/>
              <a:gdLst/>
              <a:ahLst/>
              <a:cxnLst/>
              <a:rect l="l" t="t" r="r" b="b"/>
              <a:pathLst>
                <a:path w="389" h="260" extrusionOk="0">
                  <a:moveTo>
                    <a:pt x="273" y="1"/>
                  </a:moveTo>
                  <a:cubicBezTo>
                    <a:pt x="255" y="1"/>
                    <a:pt x="237" y="6"/>
                    <a:pt x="221" y="15"/>
                  </a:cubicBezTo>
                  <a:cubicBezTo>
                    <a:pt x="168" y="38"/>
                    <a:pt x="116" y="67"/>
                    <a:pt x="58" y="84"/>
                  </a:cubicBezTo>
                  <a:cubicBezTo>
                    <a:pt x="0" y="108"/>
                    <a:pt x="6" y="171"/>
                    <a:pt x="29" y="212"/>
                  </a:cubicBezTo>
                  <a:cubicBezTo>
                    <a:pt x="41" y="240"/>
                    <a:pt x="67" y="260"/>
                    <a:pt x="93" y="260"/>
                  </a:cubicBezTo>
                  <a:cubicBezTo>
                    <a:pt x="105" y="260"/>
                    <a:pt x="117" y="256"/>
                    <a:pt x="128" y="247"/>
                  </a:cubicBezTo>
                  <a:cubicBezTo>
                    <a:pt x="152" y="223"/>
                    <a:pt x="184" y="210"/>
                    <a:pt x="215" y="210"/>
                  </a:cubicBezTo>
                  <a:cubicBezTo>
                    <a:pt x="229" y="210"/>
                    <a:pt x="243" y="212"/>
                    <a:pt x="255" y="218"/>
                  </a:cubicBezTo>
                  <a:cubicBezTo>
                    <a:pt x="259" y="218"/>
                    <a:pt x="263" y="218"/>
                    <a:pt x="267" y="218"/>
                  </a:cubicBezTo>
                  <a:cubicBezTo>
                    <a:pt x="314" y="218"/>
                    <a:pt x="355" y="185"/>
                    <a:pt x="371" y="142"/>
                  </a:cubicBezTo>
                  <a:cubicBezTo>
                    <a:pt x="389" y="108"/>
                    <a:pt x="377" y="61"/>
                    <a:pt x="348" y="32"/>
                  </a:cubicBezTo>
                  <a:cubicBezTo>
                    <a:pt x="327" y="11"/>
                    <a:pt x="300" y="1"/>
                    <a:pt x="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 rot="708086">
              <a:off x="8718580" y="1899720"/>
              <a:ext cx="57070" cy="37942"/>
            </a:xfrm>
            <a:custGeom>
              <a:avLst/>
              <a:gdLst/>
              <a:ahLst/>
              <a:cxnLst/>
              <a:rect l="l" t="t" r="r" b="b"/>
              <a:pathLst>
                <a:path w="361" h="240" extrusionOk="0">
                  <a:moveTo>
                    <a:pt x="109" y="1"/>
                  </a:moveTo>
                  <a:cubicBezTo>
                    <a:pt x="75" y="1"/>
                    <a:pt x="43" y="18"/>
                    <a:pt x="30" y="48"/>
                  </a:cubicBezTo>
                  <a:cubicBezTo>
                    <a:pt x="1" y="94"/>
                    <a:pt x="13" y="152"/>
                    <a:pt x="53" y="187"/>
                  </a:cubicBezTo>
                  <a:cubicBezTo>
                    <a:pt x="92" y="221"/>
                    <a:pt x="144" y="240"/>
                    <a:pt x="196" y="240"/>
                  </a:cubicBezTo>
                  <a:cubicBezTo>
                    <a:pt x="214" y="240"/>
                    <a:pt x="232" y="238"/>
                    <a:pt x="250" y="233"/>
                  </a:cubicBezTo>
                  <a:cubicBezTo>
                    <a:pt x="296" y="227"/>
                    <a:pt x="337" y="193"/>
                    <a:pt x="343" y="146"/>
                  </a:cubicBezTo>
                  <a:cubicBezTo>
                    <a:pt x="360" y="94"/>
                    <a:pt x="314" y="65"/>
                    <a:pt x="273" y="54"/>
                  </a:cubicBezTo>
                  <a:cubicBezTo>
                    <a:pt x="233" y="36"/>
                    <a:pt x="186" y="19"/>
                    <a:pt x="146" y="7"/>
                  </a:cubicBezTo>
                  <a:cubicBezTo>
                    <a:pt x="134" y="3"/>
                    <a:pt x="121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 rot="708086">
              <a:off x="7435324" y="1221827"/>
              <a:ext cx="34147" cy="61339"/>
            </a:xfrm>
            <a:custGeom>
              <a:avLst/>
              <a:gdLst/>
              <a:ahLst/>
              <a:cxnLst/>
              <a:rect l="l" t="t" r="r" b="b"/>
              <a:pathLst>
                <a:path w="216" h="388" extrusionOk="0">
                  <a:moveTo>
                    <a:pt x="110" y="0"/>
                  </a:moveTo>
                  <a:cubicBezTo>
                    <a:pt x="69" y="0"/>
                    <a:pt x="33" y="28"/>
                    <a:pt x="24" y="75"/>
                  </a:cubicBezTo>
                  <a:cubicBezTo>
                    <a:pt x="7" y="144"/>
                    <a:pt x="1" y="214"/>
                    <a:pt x="7" y="289"/>
                  </a:cubicBezTo>
                  <a:cubicBezTo>
                    <a:pt x="18" y="336"/>
                    <a:pt x="36" y="388"/>
                    <a:pt x="88" y="388"/>
                  </a:cubicBezTo>
                  <a:cubicBezTo>
                    <a:pt x="140" y="388"/>
                    <a:pt x="146" y="341"/>
                    <a:pt x="152" y="301"/>
                  </a:cubicBezTo>
                  <a:cubicBezTo>
                    <a:pt x="169" y="237"/>
                    <a:pt x="186" y="173"/>
                    <a:pt x="198" y="110"/>
                  </a:cubicBezTo>
                  <a:cubicBezTo>
                    <a:pt x="215" y="69"/>
                    <a:pt x="186" y="17"/>
                    <a:pt x="140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 rot="708086">
              <a:off x="8511385" y="228403"/>
              <a:ext cx="44107" cy="52328"/>
            </a:xfrm>
            <a:custGeom>
              <a:avLst/>
              <a:gdLst/>
              <a:ahLst/>
              <a:cxnLst/>
              <a:rect l="l" t="t" r="r" b="b"/>
              <a:pathLst>
                <a:path w="279" h="331" extrusionOk="0">
                  <a:moveTo>
                    <a:pt x="91" y="0"/>
                  </a:moveTo>
                  <a:cubicBezTo>
                    <a:pt x="72" y="0"/>
                    <a:pt x="54" y="8"/>
                    <a:pt x="41" y="23"/>
                  </a:cubicBezTo>
                  <a:cubicBezTo>
                    <a:pt x="6" y="64"/>
                    <a:pt x="0" y="121"/>
                    <a:pt x="24" y="168"/>
                  </a:cubicBezTo>
                  <a:cubicBezTo>
                    <a:pt x="47" y="203"/>
                    <a:pt x="87" y="220"/>
                    <a:pt x="93" y="266"/>
                  </a:cubicBezTo>
                  <a:cubicBezTo>
                    <a:pt x="93" y="303"/>
                    <a:pt x="122" y="331"/>
                    <a:pt x="154" y="331"/>
                  </a:cubicBezTo>
                  <a:cubicBezTo>
                    <a:pt x="157" y="331"/>
                    <a:pt x="160" y="331"/>
                    <a:pt x="163" y="330"/>
                  </a:cubicBezTo>
                  <a:cubicBezTo>
                    <a:pt x="209" y="330"/>
                    <a:pt x="244" y="301"/>
                    <a:pt x="250" y="260"/>
                  </a:cubicBezTo>
                  <a:cubicBezTo>
                    <a:pt x="273" y="208"/>
                    <a:pt x="279" y="150"/>
                    <a:pt x="273" y="98"/>
                  </a:cubicBezTo>
                  <a:cubicBezTo>
                    <a:pt x="273" y="35"/>
                    <a:pt x="192" y="75"/>
                    <a:pt x="157" y="35"/>
                  </a:cubicBezTo>
                  <a:cubicBezTo>
                    <a:pt x="141" y="12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 rot="708086">
              <a:off x="8109581" y="1351061"/>
              <a:ext cx="41419" cy="49640"/>
            </a:xfrm>
            <a:custGeom>
              <a:avLst/>
              <a:gdLst/>
              <a:ahLst/>
              <a:cxnLst/>
              <a:rect l="l" t="t" r="r" b="b"/>
              <a:pathLst>
                <a:path w="262" h="314" extrusionOk="0">
                  <a:moveTo>
                    <a:pt x="163" y="1"/>
                  </a:moveTo>
                  <a:cubicBezTo>
                    <a:pt x="148" y="1"/>
                    <a:pt x="132" y="4"/>
                    <a:pt x="116" y="12"/>
                  </a:cubicBezTo>
                  <a:cubicBezTo>
                    <a:pt x="41" y="64"/>
                    <a:pt x="0" y="157"/>
                    <a:pt x="24" y="249"/>
                  </a:cubicBezTo>
                  <a:cubicBezTo>
                    <a:pt x="37" y="290"/>
                    <a:pt x="72" y="313"/>
                    <a:pt x="111" y="313"/>
                  </a:cubicBezTo>
                  <a:cubicBezTo>
                    <a:pt x="122" y="313"/>
                    <a:pt x="134" y="311"/>
                    <a:pt x="145" y="307"/>
                  </a:cubicBezTo>
                  <a:cubicBezTo>
                    <a:pt x="221" y="255"/>
                    <a:pt x="261" y="168"/>
                    <a:pt x="261" y="76"/>
                  </a:cubicBezTo>
                  <a:cubicBezTo>
                    <a:pt x="248" y="29"/>
                    <a:pt x="207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 rot="708086">
              <a:off x="8430491" y="3770266"/>
              <a:ext cx="56122" cy="52802"/>
            </a:xfrm>
            <a:custGeom>
              <a:avLst/>
              <a:gdLst/>
              <a:ahLst/>
              <a:cxnLst/>
              <a:rect l="l" t="t" r="r" b="b"/>
              <a:pathLst>
                <a:path w="355" h="334" extrusionOk="0">
                  <a:moveTo>
                    <a:pt x="68" y="0"/>
                  </a:moveTo>
                  <a:cubicBezTo>
                    <a:pt x="54" y="0"/>
                    <a:pt x="41" y="5"/>
                    <a:pt x="30" y="14"/>
                  </a:cubicBezTo>
                  <a:cubicBezTo>
                    <a:pt x="1" y="31"/>
                    <a:pt x="1" y="60"/>
                    <a:pt x="12" y="100"/>
                  </a:cubicBezTo>
                  <a:cubicBezTo>
                    <a:pt x="47" y="199"/>
                    <a:pt x="123" y="274"/>
                    <a:pt x="215" y="321"/>
                  </a:cubicBezTo>
                  <a:cubicBezTo>
                    <a:pt x="227" y="329"/>
                    <a:pt x="241" y="334"/>
                    <a:pt x="257" y="334"/>
                  </a:cubicBezTo>
                  <a:cubicBezTo>
                    <a:pt x="272" y="334"/>
                    <a:pt x="288" y="329"/>
                    <a:pt x="302" y="321"/>
                  </a:cubicBezTo>
                  <a:cubicBezTo>
                    <a:pt x="331" y="309"/>
                    <a:pt x="354" y="274"/>
                    <a:pt x="331" y="251"/>
                  </a:cubicBezTo>
                  <a:cubicBezTo>
                    <a:pt x="250" y="176"/>
                    <a:pt x="198" y="77"/>
                    <a:pt x="105" y="14"/>
                  </a:cubicBezTo>
                  <a:cubicBezTo>
                    <a:pt x="94" y="5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 rot="708086">
              <a:off x="8158458" y="3990324"/>
              <a:ext cx="60390" cy="40945"/>
            </a:xfrm>
            <a:custGeom>
              <a:avLst/>
              <a:gdLst/>
              <a:ahLst/>
              <a:cxnLst/>
              <a:rect l="l" t="t" r="r" b="b"/>
              <a:pathLst>
                <a:path w="382" h="259" extrusionOk="0">
                  <a:moveTo>
                    <a:pt x="299" y="1"/>
                  </a:moveTo>
                  <a:cubicBezTo>
                    <a:pt x="296" y="1"/>
                    <a:pt x="293" y="1"/>
                    <a:pt x="290" y="1"/>
                  </a:cubicBezTo>
                  <a:cubicBezTo>
                    <a:pt x="203" y="7"/>
                    <a:pt x="122" y="42"/>
                    <a:pt x="53" y="94"/>
                  </a:cubicBezTo>
                  <a:cubicBezTo>
                    <a:pt x="12" y="117"/>
                    <a:pt x="0" y="175"/>
                    <a:pt x="29" y="216"/>
                  </a:cubicBezTo>
                  <a:cubicBezTo>
                    <a:pt x="46" y="244"/>
                    <a:pt x="73" y="258"/>
                    <a:pt x="108" y="258"/>
                  </a:cubicBezTo>
                  <a:cubicBezTo>
                    <a:pt x="123" y="258"/>
                    <a:pt x="139" y="256"/>
                    <a:pt x="157" y="250"/>
                  </a:cubicBezTo>
                  <a:cubicBezTo>
                    <a:pt x="232" y="221"/>
                    <a:pt x="302" y="169"/>
                    <a:pt x="348" y="106"/>
                  </a:cubicBezTo>
                  <a:cubicBezTo>
                    <a:pt x="381" y="56"/>
                    <a:pt x="356" y="1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 rot="708086">
              <a:off x="8852227" y="1768893"/>
              <a:ext cx="39206" cy="61971"/>
            </a:xfrm>
            <a:custGeom>
              <a:avLst/>
              <a:gdLst/>
              <a:ahLst/>
              <a:cxnLst/>
              <a:rect l="l" t="t" r="r" b="b"/>
              <a:pathLst>
                <a:path w="248" h="392" extrusionOk="0">
                  <a:moveTo>
                    <a:pt x="136" y="1"/>
                  </a:moveTo>
                  <a:cubicBezTo>
                    <a:pt x="84" y="1"/>
                    <a:pt x="45" y="34"/>
                    <a:pt x="50" y="88"/>
                  </a:cubicBezTo>
                  <a:cubicBezTo>
                    <a:pt x="56" y="158"/>
                    <a:pt x="50" y="233"/>
                    <a:pt x="21" y="297"/>
                  </a:cubicBezTo>
                  <a:cubicBezTo>
                    <a:pt x="0" y="349"/>
                    <a:pt x="40" y="391"/>
                    <a:pt x="94" y="391"/>
                  </a:cubicBezTo>
                  <a:cubicBezTo>
                    <a:pt x="101" y="391"/>
                    <a:pt x="107" y="391"/>
                    <a:pt x="114" y="389"/>
                  </a:cubicBezTo>
                  <a:cubicBezTo>
                    <a:pt x="120" y="384"/>
                    <a:pt x="149" y="378"/>
                    <a:pt x="154" y="360"/>
                  </a:cubicBezTo>
                  <a:cubicBezTo>
                    <a:pt x="189" y="279"/>
                    <a:pt x="218" y="192"/>
                    <a:pt x="236" y="100"/>
                  </a:cubicBezTo>
                  <a:cubicBezTo>
                    <a:pt x="247" y="48"/>
                    <a:pt x="207" y="1"/>
                    <a:pt x="149" y="1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 rot="708086">
              <a:off x="7398604" y="28525"/>
              <a:ext cx="44107" cy="51853"/>
            </a:xfrm>
            <a:custGeom>
              <a:avLst/>
              <a:gdLst/>
              <a:ahLst/>
              <a:cxnLst/>
              <a:rect l="l" t="t" r="r" b="b"/>
              <a:pathLst>
                <a:path w="279" h="328" extrusionOk="0">
                  <a:moveTo>
                    <a:pt x="158" y="0"/>
                  </a:moveTo>
                  <a:cubicBezTo>
                    <a:pt x="154" y="0"/>
                    <a:pt x="150" y="0"/>
                    <a:pt x="145" y="1"/>
                  </a:cubicBezTo>
                  <a:cubicBezTo>
                    <a:pt x="64" y="12"/>
                    <a:pt x="0" y="128"/>
                    <a:pt x="29" y="250"/>
                  </a:cubicBezTo>
                  <a:cubicBezTo>
                    <a:pt x="34" y="295"/>
                    <a:pt x="70" y="327"/>
                    <a:pt x="114" y="327"/>
                  </a:cubicBezTo>
                  <a:cubicBezTo>
                    <a:pt x="120" y="327"/>
                    <a:pt x="127" y="326"/>
                    <a:pt x="134" y="325"/>
                  </a:cubicBezTo>
                  <a:cubicBezTo>
                    <a:pt x="220" y="319"/>
                    <a:pt x="278" y="203"/>
                    <a:pt x="255" y="99"/>
                  </a:cubicBezTo>
                  <a:cubicBezTo>
                    <a:pt x="244" y="44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 rot="708086">
              <a:off x="7392046" y="610795"/>
              <a:ext cx="46004" cy="60232"/>
            </a:xfrm>
            <a:custGeom>
              <a:avLst/>
              <a:gdLst/>
              <a:ahLst/>
              <a:cxnLst/>
              <a:rect l="l" t="t" r="r" b="b"/>
              <a:pathLst>
                <a:path w="291" h="381" extrusionOk="0">
                  <a:moveTo>
                    <a:pt x="79" y="0"/>
                  </a:moveTo>
                  <a:cubicBezTo>
                    <a:pt x="69" y="0"/>
                    <a:pt x="58" y="3"/>
                    <a:pt x="47" y="9"/>
                  </a:cubicBezTo>
                  <a:cubicBezTo>
                    <a:pt x="6" y="33"/>
                    <a:pt x="1" y="85"/>
                    <a:pt x="30" y="119"/>
                  </a:cubicBezTo>
                  <a:cubicBezTo>
                    <a:pt x="64" y="160"/>
                    <a:pt x="76" y="212"/>
                    <a:pt x="70" y="270"/>
                  </a:cubicBezTo>
                  <a:cubicBezTo>
                    <a:pt x="82" y="340"/>
                    <a:pt x="111" y="374"/>
                    <a:pt x="175" y="380"/>
                  </a:cubicBezTo>
                  <a:cubicBezTo>
                    <a:pt x="238" y="380"/>
                    <a:pt x="290" y="328"/>
                    <a:pt x="256" y="276"/>
                  </a:cubicBezTo>
                  <a:cubicBezTo>
                    <a:pt x="221" y="201"/>
                    <a:pt x="192" y="119"/>
                    <a:pt x="146" y="50"/>
                  </a:cubicBezTo>
                  <a:cubicBezTo>
                    <a:pt x="129" y="21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 rot="708086">
              <a:off x="7299989" y="410931"/>
              <a:ext cx="53276" cy="43317"/>
            </a:xfrm>
            <a:custGeom>
              <a:avLst/>
              <a:gdLst/>
              <a:ahLst/>
              <a:cxnLst/>
              <a:rect l="l" t="t" r="r" b="b"/>
              <a:pathLst>
                <a:path w="337" h="274" extrusionOk="0">
                  <a:moveTo>
                    <a:pt x="128" y="1"/>
                  </a:moveTo>
                  <a:cubicBezTo>
                    <a:pt x="89" y="1"/>
                    <a:pt x="53" y="19"/>
                    <a:pt x="35" y="54"/>
                  </a:cubicBezTo>
                  <a:cubicBezTo>
                    <a:pt x="1" y="94"/>
                    <a:pt x="6" y="152"/>
                    <a:pt x="47" y="187"/>
                  </a:cubicBezTo>
                  <a:cubicBezTo>
                    <a:pt x="105" y="245"/>
                    <a:pt x="186" y="233"/>
                    <a:pt x="244" y="274"/>
                  </a:cubicBezTo>
                  <a:cubicBezTo>
                    <a:pt x="296" y="262"/>
                    <a:pt x="337" y="210"/>
                    <a:pt x="314" y="170"/>
                  </a:cubicBezTo>
                  <a:cubicBezTo>
                    <a:pt x="285" y="100"/>
                    <a:pt x="232" y="42"/>
                    <a:pt x="169" y="8"/>
                  </a:cubicBezTo>
                  <a:cubicBezTo>
                    <a:pt x="155" y="3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 rot="708086">
              <a:off x="7879106" y="4106415"/>
              <a:ext cx="39522" cy="60074"/>
            </a:xfrm>
            <a:custGeom>
              <a:avLst/>
              <a:gdLst/>
              <a:ahLst/>
              <a:cxnLst/>
              <a:rect l="l" t="t" r="r" b="b"/>
              <a:pathLst>
                <a:path w="250" h="380" extrusionOk="0">
                  <a:moveTo>
                    <a:pt x="131" y="1"/>
                  </a:moveTo>
                  <a:cubicBezTo>
                    <a:pt x="126" y="1"/>
                    <a:pt x="121" y="1"/>
                    <a:pt x="116" y="3"/>
                  </a:cubicBezTo>
                  <a:cubicBezTo>
                    <a:pt x="70" y="8"/>
                    <a:pt x="29" y="26"/>
                    <a:pt x="24" y="84"/>
                  </a:cubicBezTo>
                  <a:cubicBezTo>
                    <a:pt x="24" y="118"/>
                    <a:pt x="18" y="153"/>
                    <a:pt x="0" y="182"/>
                  </a:cubicBezTo>
                  <a:lnTo>
                    <a:pt x="6" y="182"/>
                  </a:lnTo>
                  <a:cubicBezTo>
                    <a:pt x="6" y="240"/>
                    <a:pt x="24" y="292"/>
                    <a:pt x="64" y="333"/>
                  </a:cubicBezTo>
                  <a:cubicBezTo>
                    <a:pt x="88" y="356"/>
                    <a:pt x="117" y="380"/>
                    <a:pt x="149" y="380"/>
                  </a:cubicBezTo>
                  <a:cubicBezTo>
                    <a:pt x="165" y="380"/>
                    <a:pt x="181" y="375"/>
                    <a:pt x="197" y="362"/>
                  </a:cubicBezTo>
                  <a:cubicBezTo>
                    <a:pt x="250" y="327"/>
                    <a:pt x="232" y="275"/>
                    <a:pt x="197" y="234"/>
                  </a:cubicBezTo>
                  <a:cubicBezTo>
                    <a:pt x="145" y="194"/>
                    <a:pt x="145" y="124"/>
                    <a:pt x="192" y="78"/>
                  </a:cubicBezTo>
                  <a:cubicBezTo>
                    <a:pt x="212" y="42"/>
                    <a:pt x="173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 rot="708086">
              <a:off x="7921834" y="1372755"/>
              <a:ext cx="54225" cy="48534"/>
            </a:xfrm>
            <a:custGeom>
              <a:avLst/>
              <a:gdLst/>
              <a:ahLst/>
              <a:cxnLst/>
              <a:rect l="l" t="t" r="r" b="b"/>
              <a:pathLst>
                <a:path w="343" h="307" extrusionOk="0">
                  <a:moveTo>
                    <a:pt x="160" y="1"/>
                  </a:moveTo>
                  <a:cubicBezTo>
                    <a:pt x="105" y="1"/>
                    <a:pt x="58" y="66"/>
                    <a:pt x="94" y="124"/>
                  </a:cubicBezTo>
                  <a:cubicBezTo>
                    <a:pt x="105" y="147"/>
                    <a:pt x="123" y="164"/>
                    <a:pt x="134" y="182"/>
                  </a:cubicBezTo>
                  <a:cubicBezTo>
                    <a:pt x="123" y="211"/>
                    <a:pt x="111" y="199"/>
                    <a:pt x="94" y="205"/>
                  </a:cubicBezTo>
                  <a:cubicBezTo>
                    <a:pt x="53" y="205"/>
                    <a:pt x="1" y="205"/>
                    <a:pt x="12" y="257"/>
                  </a:cubicBezTo>
                  <a:cubicBezTo>
                    <a:pt x="17" y="297"/>
                    <a:pt x="46" y="307"/>
                    <a:pt x="79" y="307"/>
                  </a:cubicBezTo>
                  <a:cubicBezTo>
                    <a:pt x="94" y="307"/>
                    <a:pt x="109" y="305"/>
                    <a:pt x="123" y="303"/>
                  </a:cubicBezTo>
                  <a:cubicBezTo>
                    <a:pt x="215" y="292"/>
                    <a:pt x="256" y="211"/>
                    <a:pt x="320" y="153"/>
                  </a:cubicBezTo>
                  <a:cubicBezTo>
                    <a:pt x="343" y="129"/>
                    <a:pt x="331" y="95"/>
                    <a:pt x="302" y="77"/>
                  </a:cubicBezTo>
                  <a:cubicBezTo>
                    <a:pt x="273" y="54"/>
                    <a:pt x="238" y="37"/>
                    <a:pt x="209" y="19"/>
                  </a:cubicBezTo>
                  <a:cubicBezTo>
                    <a:pt x="194" y="6"/>
                    <a:pt x="177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 rot="708086">
              <a:off x="7969077" y="1152654"/>
              <a:ext cx="56122" cy="46004"/>
            </a:xfrm>
            <a:custGeom>
              <a:avLst/>
              <a:gdLst/>
              <a:ahLst/>
              <a:cxnLst/>
              <a:rect l="l" t="t" r="r" b="b"/>
              <a:pathLst>
                <a:path w="355" h="291" extrusionOk="0">
                  <a:moveTo>
                    <a:pt x="90" y="1"/>
                  </a:moveTo>
                  <a:cubicBezTo>
                    <a:pt x="60" y="1"/>
                    <a:pt x="31" y="18"/>
                    <a:pt x="18" y="48"/>
                  </a:cubicBezTo>
                  <a:cubicBezTo>
                    <a:pt x="1" y="77"/>
                    <a:pt x="12" y="118"/>
                    <a:pt x="41" y="141"/>
                  </a:cubicBezTo>
                  <a:cubicBezTo>
                    <a:pt x="76" y="170"/>
                    <a:pt x="111" y="210"/>
                    <a:pt x="140" y="251"/>
                  </a:cubicBezTo>
                  <a:cubicBezTo>
                    <a:pt x="158" y="276"/>
                    <a:pt x="187" y="290"/>
                    <a:pt x="218" y="290"/>
                  </a:cubicBezTo>
                  <a:cubicBezTo>
                    <a:pt x="236" y="290"/>
                    <a:pt x="255" y="285"/>
                    <a:pt x="273" y="274"/>
                  </a:cubicBezTo>
                  <a:cubicBezTo>
                    <a:pt x="325" y="257"/>
                    <a:pt x="354" y="205"/>
                    <a:pt x="348" y="152"/>
                  </a:cubicBezTo>
                  <a:cubicBezTo>
                    <a:pt x="342" y="141"/>
                    <a:pt x="337" y="118"/>
                    <a:pt x="325" y="118"/>
                  </a:cubicBezTo>
                  <a:cubicBezTo>
                    <a:pt x="250" y="95"/>
                    <a:pt x="192" y="37"/>
                    <a:pt x="122" y="8"/>
                  </a:cubicBezTo>
                  <a:cubicBezTo>
                    <a:pt x="112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 rot="708086">
              <a:off x="8618173" y="2018646"/>
              <a:ext cx="51537" cy="35570"/>
            </a:xfrm>
            <a:custGeom>
              <a:avLst/>
              <a:gdLst/>
              <a:ahLst/>
              <a:cxnLst/>
              <a:rect l="l" t="t" r="r" b="b"/>
              <a:pathLst>
                <a:path w="326" h="225" extrusionOk="0">
                  <a:moveTo>
                    <a:pt x="128" y="0"/>
                  </a:moveTo>
                  <a:cubicBezTo>
                    <a:pt x="70" y="0"/>
                    <a:pt x="18" y="24"/>
                    <a:pt x="12" y="87"/>
                  </a:cubicBezTo>
                  <a:cubicBezTo>
                    <a:pt x="1" y="145"/>
                    <a:pt x="35" y="203"/>
                    <a:pt x="93" y="215"/>
                  </a:cubicBezTo>
                  <a:cubicBezTo>
                    <a:pt x="117" y="221"/>
                    <a:pt x="142" y="225"/>
                    <a:pt x="167" y="225"/>
                  </a:cubicBezTo>
                  <a:cubicBezTo>
                    <a:pt x="208" y="225"/>
                    <a:pt x="248" y="216"/>
                    <a:pt x="285" y="197"/>
                  </a:cubicBezTo>
                  <a:cubicBezTo>
                    <a:pt x="296" y="192"/>
                    <a:pt x="302" y="180"/>
                    <a:pt x="308" y="169"/>
                  </a:cubicBezTo>
                  <a:cubicBezTo>
                    <a:pt x="325" y="35"/>
                    <a:pt x="319" y="24"/>
                    <a:pt x="203" y="12"/>
                  </a:cubicBezTo>
                  <a:cubicBezTo>
                    <a:pt x="180" y="6"/>
                    <a:pt x="15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 rot="708086">
              <a:off x="7038793" y="700250"/>
              <a:ext cx="44107" cy="46953"/>
            </a:xfrm>
            <a:custGeom>
              <a:avLst/>
              <a:gdLst/>
              <a:ahLst/>
              <a:cxnLst/>
              <a:rect l="l" t="t" r="r" b="b"/>
              <a:pathLst>
                <a:path w="279" h="297" extrusionOk="0">
                  <a:moveTo>
                    <a:pt x="74" y="0"/>
                  </a:moveTo>
                  <a:cubicBezTo>
                    <a:pt x="60" y="0"/>
                    <a:pt x="47" y="4"/>
                    <a:pt x="36" y="16"/>
                  </a:cubicBezTo>
                  <a:cubicBezTo>
                    <a:pt x="7" y="45"/>
                    <a:pt x="1" y="80"/>
                    <a:pt x="18" y="115"/>
                  </a:cubicBezTo>
                  <a:cubicBezTo>
                    <a:pt x="53" y="190"/>
                    <a:pt x="117" y="254"/>
                    <a:pt x="192" y="288"/>
                  </a:cubicBezTo>
                  <a:cubicBezTo>
                    <a:pt x="202" y="294"/>
                    <a:pt x="211" y="297"/>
                    <a:pt x="220" y="297"/>
                  </a:cubicBezTo>
                  <a:cubicBezTo>
                    <a:pt x="248" y="297"/>
                    <a:pt x="270" y="271"/>
                    <a:pt x="279" y="236"/>
                  </a:cubicBezTo>
                  <a:cubicBezTo>
                    <a:pt x="279" y="213"/>
                    <a:pt x="279" y="190"/>
                    <a:pt x="273" y="161"/>
                  </a:cubicBezTo>
                  <a:cubicBezTo>
                    <a:pt x="267" y="62"/>
                    <a:pt x="198" y="33"/>
                    <a:pt x="117" y="10"/>
                  </a:cubicBezTo>
                  <a:cubicBezTo>
                    <a:pt x="102" y="4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 rot="708086">
              <a:off x="9181605" y="-3871"/>
              <a:ext cx="39522" cy="48217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61" y="0"/>
                  </a:moveTo>
                  <a:cubicBezTo>
                    <a:pt x="156" y="0"/>
                    <a:pt x="150" y="1"/>
                    <a:pt x="145" y="2"/>
                  </a:cubicBezTo>
                  <a:cubicBezTo>
                    <a:pt x="76" y="13"/>
                    <a:pt x="52" y="71"/>
                    <a:pt x="29" y="123"/>
                  </a:cubicBezTo>
                  <a:cubicBezTo>
                    <a:pt x="0" y="170"/>
                    <a:pt x="6" y="228"/>
                    <a:pt x="41" y="268"/>
                  </a:cubicBezTo>
                  <a:cubicBezTo>
                    <a:pt x="63" y="293"/>
                    <a:pt x="92" y="305"/>
                    <a:pt x="122" y="305"/>
                  </a:cubicBezTo>
                  <a:cubicBezTo>
                    <a:pt x="155" y="305"/>
                    <a:pt x="187" y="290"/>
                    <a:pt x="209" y="263"/>
                  </a:cubicBezTo>
                  <a:cubicBezTo>
                    <a:pt x="238" y="210"/>
                    <a:pt x="249" y="158"/>
                    <a:pt x="249" y="106"/>
                  </a:cubicBezTo>
                  <a:cubicBezTo>
                    <a:pt x="239" y="44"/>
                    <a:pt x="205" y="0"/>
                    <a:pt x="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 rot="708086">
              <a:off x="7309226" y="573669"/>
              <a:ext cx="40471" cy="57861"/>
            </a:xfrm>
            <a:custGeom>
              <a:avLst/>
              <a:gdLst/>
              <a:ahLst/>
              <a:cxnLst/>
              <a:rect l="l" t="t" r="r" b="b"/>
              <a:pathLst>
                <a:path w="256" h="366" extrusionOk="0">
                  <a:moveTo>
                    <a:pt x="122" y="1"/>
                  </a:moveTo>
                  <a:cubicBezTo>
                    <a:pt x="70" y="1"/>
                    <a:pt x="36" y="59"/>
                    <a:pt x="53" y="111"/>
                  </a:cubicBezTo>
                  <a:cubicBezTo>
                    <a:pt x="59" y="152"/>
                    <a:pt x="53" y="198"/>
                    <a:pt x="30" y="238"/>
                  </a:cubicBezTo>
                  <a:cubicBezTo>
                    <a:pt x="1" y="285"/>
                    <a:pt x="24" y="343"/>
                    <a:pt x="82" y="360"/>
                  </a:cubicBezTo>
                  <a:cubicBezTo>
                    <a:pt x="93" y="363"/>
                    <a:pt x="103" y="365"/>
                    <a:pt x="113" y="365"/>
                  </a:cubicBezTo>
                  <a:cubicBezTo>
                    <a:pt x="154" y="365"/>
                    <a:pt x="180" y="336"/>
                    <a:pt x="180" y="285"/>
                  </a:cubicBezTo>
                  <a:cubicBezTo>
                    <a:pt x="175" y="244"/>
                    <a:pt x="192" y="210"/>
                    <a:pt x="227" y="181"/>
                  </a:cubicBezTo>
                  <a:cubicBezTo>
                    <a:pt x="250" y="163"/>
                    <a:pt x="256" y="128"/>
                    <a:pt x="244" y="94"/>
                  </a:cubicBezTo>
                  <a:cubicBezTo>
                    <a:pt x="232" y="36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 rot="708086">
              <a:off x="8836515" y="139522"/>
              <a:ext cx="43316" cy="4584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162" y="0"/>
                  </a:moveTo>
                  <a:cubicBezTo>
                    <a:pt x="155" y="0"/>
                    <a:pt x="147" y="1"/>
                    <a:pt x="140" y="2"/>
                  </a:cubicBezTo>
                  <a:cubicBezTo>
                    <a:pt x="53" y="14"/>
                    <a:pt x="1" y="95"/>
                    <a:pt x="24" y="176"/>
                  </a:cubicBezTo>
                  <a:cubicBezTo>
                    <a:pt x="34" y="246"/>
                    <a:pt x="78" y="290"/>
                    <a:pt x="131" y="290"/>
                  </a:cubicBezTo>
                  <a:cubicBezTo>
                    <a:pt x="139" y="290"/>
                    <a:pt x="148" y="289"/>
                    <a:pt x="157" y="286"/>
                  </a:cubicBezTo>
                  <a:cubicBezTo>
                    <a:pt x="227" y="246"/>
                    <a:pt x="267" y="170"/>
                    <a:pt x="273" y="89"/>
                  </a:cubicBezTo>
                  <a:cubicBezTo>
                    <a:pt x="263" y="38"/>
                    <a:pt x="216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 rot="708086">
              <a:off x="6479502" y="406590"/>
              <a:ext cx="51853" cy="44265"/>
            </a:xfrm>
            <a:custGeom>
              <a:avLst/>
              <a:gdLst/>
              <a:ahLst/>
              <a:cxnLst/>
              <a:rect l="l" t="t" r="r" b="b"/>
              <a:pathLst>
                <a:path w="328" h="280" extrusionOk="0">
                  <a:moveTo>
                    <a:pt x="203" y="0"/>
                  </a:moveTo>
                  <a:cubicBezTo>
                    <a:pt x="186" y="0"/>
                    <a:pt x="169" y="5"/>
                    <a:pt x="152" y="15"/>
                  </a:cubicBezTo>
                  <a:cubicBezTo>
                    <a:pt x="89" y="50"/>
                    <a:pt x="42" y="107"/>
                    <a:pt x="25" y="177"/>
                  </a:cubicBezTo>
                  <a:cubicBezTo>
                    <a:pt x="0" y="237"/>
                    <a:pt x="35" y="279"/>
                    <a:pt x="96" y="279"/>
                  </a:cubicBezTo>
                  <a:cubicBezTo>
                    <a:pt x="107" y="279"/>
                    <a:pt x="118" y="278"/>
                    <a:pt x="129" y="276"/>
                  </a:cubicBezTo>
                  <a:cubicBezTo>
                    <a:pt x="199" y="252"/>
                    <a:pt x="251" y="206"/>
                    <a:pt x="286" y="148"/>
                  </a:cubicBezTo>
                  <a:cubicBezTo>
                    <a:pt x="328" y="78"/>
                    <a:pt x="272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 rot="708086">
              <a:off x="8183288" y="34084"/>
              <a:ext cx="48375" cy="44897"/>
            </a:xfrm>
            <a:custGeom>
              <a:avLst/>
              <a:gdLst/>
              <a:ahLst/>
              <a:cxnLst/>
              <a:rect l="l" t="t" r="r" b="b"/>
              <a:pathLst>
                <a:path w="306" h="284" extrusionOk="0">
                  <a:moveTo>
                    <a:pt x="235" y="1"/>
                  </a:moveTo>
                  <a:cubicBezTo>
                    <a:pt x="223" y="1"/>
                    <a:pt x="210" y="4"/>
                    <a:pt x="197" y="10"/>
                  </a:cubicBezTo>
                  <a:cubicBezTo>
                    <a:pt x="145" y="33"/>
                    <a:pt x="93" y="68"/>
                    <a:pt x="46" y="109"/>
                  </a:cubicBezTo>
                  <a:cubicBezTo>
                    <a:pt x="12" y="138"/>
                    <a:pt x="0" y="190"/>
                    <a:pt x="23" y="230"/>
                  </a:cubicBezTo>
                  <a:cubicBezTo>
                    <a:pt x="45" y="265"/>
                    <a:pt x="79" y="283"/>
                    <a:pt x="117" y="283"/>
                  </a:cubicBezTo>
                  <a:cubicBezTo>
                    <a:pt x="130" y="283"/>
                    <a:pt x="143" y="281"/>
                    <a:pt x="156" y="277"/>
                  </a:cubicBezTo>
                  <a:cubicBezTo>
                    <a:pt x="238" y="248"/>
                    <a:pt x="295" y="172"/>
                    <a:pt x="301" y="86"/>
                  </a:cubicBezTo>
                  <a:cubicBezTo>
                    <a:pt x="306" y="36"/>
                    <a:pt x="27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 rot="708086">
              <a:off x="8903253" y="1810978"/>
              <a:ext cx="61497" cy="34305"/>
            </a:xfrm>
            <a:custGeom>
              <a:avLst/>
              <a:gdLst/>
              <a:ahLst/>
              <a:cxnLst/>
              <a:rect l="l" t="t" r="r" b="b"/>
              <a:pathLst>
                <a:path w="389" h="217" extrusionOk="0">
                  <a:moveTo>
                    <a:pt x="321" y="0"/>
                  </a:moveTo>
                  <a:cubicBezTo>
                    <a:pt x="310" y="0"/>
                    <a:pt x="299" y="4"/>
                    <a:pt x="290" y="10"/>
                  </a:cubicBezTo>
                  <a:cubicBezTo>
                    <a:pt x="263" y="27"/>
                    <a:pt x="232" y="36"/>
                    <a:pt x="201" y="36"/>
                  </a:cubicBezTo>
                  <a:cubicBezTo>
                    <a:pt x="178" y="36"/>
                    <a:pt x="155" y="32"/>
                    <a:pt x="134" y="22"/>
                  </a:cubicBezTo>
                  <a:cubicBezTo>
                    <a:pt x="122" y="14"/>
                    <a:pt x="108" y="10"/>
                    <a:pt x="95" y="10"/>
                  </a:cubicBezTo>
                  <a:cubicBezTo>
                    <a:pt x="70" y="10"/>
                    <a:pt x="45" y="24"/>
                    <a:pt x="29" y="51"/>
                  </a:cubicBezTo>
                  <a:cubicBezTo>
                    <a:pt x="0" y="80"/>
                    <a:pt x="0" y="126"/>
                    <a:pt x="24" y="161"/>
                  </a:cubicBezTo>
                  <a:cubicBezTo>
                    <a:pt x="43" y="194"/>
                    <a:pt x="78" y="216"/>
                    <a:pt x="115" y="216"/>
                  </a:cubicBezTo>
                  <a:cubicBezTo>
                    <a:pt x="123" y="216"/>
                    <a:pt x="131" y="215"/>
                    <a:pt x="139" y="213"/>
                  </a:cubicBezTo>
                  <a:cubicBezTo>
                    <a:pt x="163" y="202"/>
                    <a:pt x="186" y="196"/>
                    <a:pt x="215" y="184"/>
                  </a:cubicBezTo>
                  <a:cubicBezTo>
                    <a:pt x="255" y="173"/>
                    <a:pt x="325" y="178"/>
                    <a:pt x="365" y="103"/>
                  </a:cubicBezTo>
                  <a:cubicBezTo>
                    <a:pt x="377" y="74"/>
                    <a:pt x="389" y="51"/>
                    <a:pt x="365" y="22"/>
                  </a:cubicBezTo>
                  <a:cubicBezTo>
                    <a:pt x="355" y="8"/>
                    <a:pt x="338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 rot="708086">
              <a:off x="6960538" y="1302141"/>
              <a:ext cx="55173" cy="43317"/>
            </a:xfrm>
            <a:custGeom>
              <a:avLst/>
              <a:gdLst/>
              <a:ahLst/>
              <a:cxnLst/>
              <a:rect l="l" t="t" r="r" b="b"/>
              <a:pathLst>
                <a:path w="349" h="274" extrusionOk="0">
                  <a:moveTo>
                    <a:pt x="119" y="1"/>
                  </a:moveTo>
                  <a:cubicBezTo>
                    <a:pt x="101" y="1"/>
                    <a:pt x="81" y="8"/>
                    <a:pt x="59" y="24"/>
                  </a:cubicBezTo>
                  <a:cubicBezTo>
                    <a:pt x="1" y="59"/>
                    <a:pt x="1" y="111"/>
                    <a:pt x="30" y="169"/>
                  </a:cubicBezTo>
                  <a:cubicBezTo>
                    <a:pt x="68" y="231"/>
                    <a:pt x="137" y="273"/>
                    <a:pt x="213" y="273"/>
                  </a:cubicBezTo>
                  <a:cubicBezTo>
                    <a:pt x="229" y="273"/>
                    <a:pt x="245" y="271"/>
                    <a:pt x="261" y="267"/>
                  </a:cubicBezTo>
                  <a:cubicBezTo>
                    <a:pt x="296" y="256"/>
                    <a:pt x="348" y="238"/>
                    <a:pt x="348" y="198"/>
                  </a:cubicBezTo>
                  <a:cubicBezTo>
                    <a:pt x="348" y="151"/>
                    <a:pt x="313" y="146"/>
                    <a:pt x="273" y="128"/>
                  </a:cubicBezTo>
                  <a:cubicBezTo>
                    <a:pt x="238" y="117"/>
                    <a:pt x="198" y="117"/>
                    <a:pt x="180" y="64"/>
                  </a:cubicBezTo>
                  <a:cubicBezTo>
                    <a:pt x="169" y="21"/>
                    <a:pt x="148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 rot="708086">
              <a:off x="8903872" y="-104957"/>
              <a:ext cx="46794" cy="43475"/>
            </a:xfrm>
            <a:custGeom>
              <a:avLst/>
              <a:gdLst/>
              <a:ahLst/>
              <a:cxnLst/>
              <a:rect l="l" t="t" r="r" b="b"/>
              <a:pathLst>
                <a:path w="296" h="275" extrusionOk="0">
                  <a:moveTo>
                    <a:pt x="116" y="1"/>
                  </a:moveTo>
                  <a:cubicBezTo>
                    <a:pt x="47" y="12"/>
                    <a:pt x="0" y="76"/>
                    <a:pt x="12" y="145"/>
                  </a:cubicBezTo>
                  <a:cubicBezTo>
                    <a:pt x="28" y="224"/>
                    <a:pt x="91" y="274"/>
                    <a:pt x="168" y="274"/>
                  </a:cubicBezTo>
                  <a:cubicBezTo>
                    <a:pt x="176" y="274"/>
                    <a:pt x="183" y="274"/>
                    <a:pt x="192" y="273"/>
                  </a:cubicBezTo>
                  <a:cubicBezTo>
                    <a:pt x="249" y="261"/>
                    <a:pt x="296" y="209"/>
                    <a:pt x="290" y="145"/>
                  </a:cubicBezTo>
                  <a:cubicBezTo>
                    <a:pt x="273" y="64"/>
                    <a:pt x="203" y="6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 rot="708086">
              <a:off x="8891768" y="1867949"/>
              <a:ext cx="34147" cy="53750"/>
            </a:xfrm>
            <a:custGeom>
              <a:avLst/>
              <a:gdLst/>
              <a:ahLst/>
              <a:cxnLst/>
              <a:rect l="l" t="t" r="r" b="b"/>
              <a:pathLst>
                <a:path w="216" h="340" extrusionOk="0">
                  <a:moveTo>
                    <a:pt x="107" y="1"/>
                  </a:moveTo>
                  <a:cubicBezTo>
                    <a:pt x="101" y="1"/>
                    <a:pt x="94" y="2"/>
                    <a:pt x="88" y="3"/>
                  </a:cubicBezTo>
                  <a:cubicBezTo>
                    <a:pt x="18" y="15"/>
                    <a:pt x="1" y="67"/>
                    <a:pt x="18" y="130"/>
                  </a:cubicBezTo>
                  <a:lnTo>
                    <a:pt x="36" y="200"/>
                  </a:lnTo>
                  <a:lnTo>
                    <a:pt x="30" y="206"/>
                  </a:lnTo>
                  <a:cubicBezTo>
                    <a:pt x="30" y="229"/>
                    <a:pt x="30" y="252"/>
                    <a:pt x="36" y="275"/>
                  </a:cubicBezTo>
                  <a:cubicBezTo>
                    <a:pt x="41" y="310"/>
                    <a:pt x="70" y="339"/>
                    <a:pt x="111" y="339"/>
                  </a:cubicBezTo>
                  <a:cubicBezTo>
                    <a:pt x="114" y="340"/>
                    <a:pt x="118" y="340"/>
                    <a:pt x="122" y="340"/>
                  </a:cubicBezTo>
                  <a:cubicBezTo>
                    <a:pt x="152" y="340"/>
                    <a:pt x="181" y="318"/>
                    <a:pt x="186" y="287"/>
                  </a:cubicBezTo>
                  <a:cubicBezTo>
                    <a:pt x="209" y="223"/>
                    <a:pt x="215" y="159"/>
                    <a:pt x="204" y="96"/>
                  </a:cubicBezTo>
                  <a:cubicBezTo>
                    <a:pt x="198" y="39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 rot="708086">
              <a:off x="7794582" y="105051"/>
              <a:ext cx="47269" cy="44739"/>
            </a:xfrm>
            <a:custGeom>
              <a:avLst/>
              <a:gdLst/>
              <a:ahLst/>
              <a:cxnLst/>
              <a:rect l="l" t="t" r="r" b="b"/>
              <a:pathLst>
                <a:path w="299" h="283" extrusionOk="0">
                  <a:moveTo>
                    <a:pt x="247" y="0"/>
                  </a:moveTo>
                  <a:cubicBezTo>
                    <a:pt x="148" y="0"/>
                    <a:pt x="61" y="58"/>
                    <a:pt x="21" y="145"/>
                  </a:cubicBezTo>
                  <a:cubicBezTo>
                    <a:pt x="1" y="216"/>
                    <a:pt x="56" y="282"/>
                    <a:pt x="124" y="282"/>
                  </a:cubicBezTo>
                  <a:cubicBezTo>
                    <a:pt x="134" y="282"/>
                    <a:pt x="144" y="281"/>
                    <a:pt x="154" y="278"/>
                  </a:cubicBezTo>
                  <a:cubicBezTo>
                    <a:pt x="224" y="226"/>
                    <a:pt x="276" y="156"/>
                    <a:pt x="299" y="75"/>
                  </a:cubicBezTo>
                  <a:cubicBezTo>
                    <a:pt x="287" y="29"/>
                    <a:pt x="270" y="12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 rot="708086">
              <a:off x="8790703" y="1932582"/>
              <a:ext cx="46004" cy="42842"/>
            </a:xfrm>
            <a:custGeom>
              <a:avLst/>
              <a:gdLst/>
              <a:ahLst/>
              <a:cxnLst/>
              <a:rect l="l" t="t" r="r" b="b"/>
              <a:pathLst>
                <a:path w="291" h="271" extrusionOk="0">
                  <a:moveTo>
                    <a:pt x="195" y="1"/>
                  </a:moveTo>
                  <a:cubicBezTo>
                    <a:pt x="182" y="1"/>
                    <a:pt x="167" y="2"/>
                    <a:pt x="151" y="6"/>
                  </a:cubicBezTo>
                  <a:cubicBezTo>
                    <a:pt x="47" y="35"/>
                    <a:pt x="0" y="93"/>
                    <a:pt x="18" y="174"/>
                  </a:cubicBezTo>
                  <a:cubicBezTo>
                    <a:pt x="23" y="229"/>
                    <a:pt x="66" y="271"/>
                    <a:pt x="118" y="271"/>
                  </a:cubicBezTo>
                  <a:cubicBezTo>
                    <a:pt x="127" y="271"/>
                    <a:pt x="136" y="269"/>
                    <a:pt x="145" y="267"/>
                  </a:cubicBezTo>
                  <a:cubicBezTo>
                    <a:pt x="232" y="244"/>
                    <a:pt x="290" y="168"/>
                    <a:pt x="284" y="81"/>
                  </a:cubicBezTo>
                  <a:cubicBezTo>
                    <a:pt x="275" y="27"/>
                    <a:pt x="244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 rot="708086">
              <a:off x="8591757" y="2574701"/>
              <a:ext cx="40471" cy="48850"/>
            </a:xfrm>
            <a:custGeom>
              <a:avLst/>
              <a:gdLst/>
              <a:ahLst/>
              <a:cxnLst/>
              <a:rect l="l" t="t" r="r" b="b"/>
              <a:pathLst>
                <a:path w="256" h="309" extrusionOk="0">
                  <a:moveTo>
                    <a:pt x="134" y="0"/>
                  </a:moveTo>
                  <a:cubicBezTo>
                    <a:pt x="70" y="18"/>
                    <a:pt x="24" y="70"/>
                    <a:pt x="24" y="139"/>
                  </a:cubicBezTo>
                  <a:cubicBezTo>
                    <a:pt x="1" y="197"/>
                    <a:pt x="24" y="261"/>
                    <a:pt x="70" y="301"/>
                  </a:cubicBezTo>
                  <a:cubicBezTo>
                    <a:pt x="76" y="301"/>
                    <a:pt x="88" y="307"/>
                    <a:pt x="94" y="307"/>
                  </a:cubicBezTo>
                  <a:cubicBezTo>
                    <a:pt x="99" y="308"/>
                    <a:pt x="103" y="309"/>
                    <a:pt x="108" y="309"/>
                  </a:cubicBezTo>
                  <a:cubicBezTo>
                    <a:pt x="160" y="309"/>
                    <a:pt x="206" y="253"/>
                    <a:pt x="227" y="174"/>
                  </a:cubicBezTo>
                  <a:cubicBezTo>
                    <a:pt x="256" y="87"/>
                    <a:pt x="244" y="29"/>
                    <a:pt x="180" y="6"/>
                  </a:cubicBezTo>
                  <a:cubicBezTo>
                    <a:pt x="169" y="0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 rot="708086">
              <a:off x="7637327" y="2035499"/>
              <a:ext cx="51379" cy="40787"/>
            </a:xfrm>
            <a:custGeom>
              <a:avLst/>
              <a:gdLst/>
              <a:ahLst/>
              <a:cxnLst/>
              <a:rect l="l" t="t" r="r" b="b"/>
              <a:pathLst>
                <a:path w="325" h="258" extrusionOk="0">
                  <a:moveTo>
                    <a:pt x="266" y="0"/>
                  </a:moveTo>
                  <a:cubicBezTo>
                    <a:pt x="259" y="0"/>
                    <a:pt x="252" y="2"/>
                    <a:pt x="244" y="6"/>
                  </a:cubicBezTo>
                  <a:cubicBezTo>
                    <a:pt x="180" y="29"/>
                    <a:pt x="116" y="64"/>
                    <a:pt x="58" y="105"/>
                  </a:cubicBezTo>
                  <a:cubicBezTo>
                    <a:pt x="0" y="151"/>
                    <a:pt x="29" y="244"/>
                    <a:pt x="99" y="255"/>
                  </a:cubicBezTo>
                  <a:cubicBezTo>
                    <a:pt x="108" y="257"/>
                    <a:pt x="118" y="257"/>
                    <a:pt x="127" y="257"/>
                  </a:cubicBezTo>
                  <a:cubicBezTo>
                    <a:pt x="236" y="257"/>
                    <a:pt x="324" y="165"/>
                    <a:pt x="319" y="53"/>
                  </a:cubicBezTo>
                  <a:cubicBezTo>
                    <a:pt x="310" y="21"/>
                    <a:pt x="291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 rot="708086">
              <a:off x="6802922" y="281993"/>
              <a:ext cx="39522" cy="52011"/>
            </a:xfrm>
            <a:custGeom>
              <a:avLst/>
              <a:gdLst/>
              <a:ahLst/>
              <a:cxnLst/>
              <a:rect l="l" t="t" r="r" b="b"/>
              <a:pathLst>
                <a:path w="250" h="329" extrusionOk="0">
                  <a:moveTo>
                    <a:pt x="143" y="1"/>
                  </a:moveTo>
                  <a:cubicBezTo>
                    <a:pt x="136" y="1"/>
                    <a:pt x="129" y="2"/>
                    <a:pt x="122" y="4"/>
                  </a:cubicBezTo>
                  <a:cubicBezTo>
                    <a:pt x="81" y="10"/>
                    <a:pt x="58" y="44"/>
                    <a:pt x="64" y="85"/>
                  </a:cubicBezTo>
                  <a:cubicBezTo>
                    <a:pt x="70" y="137"/>
                    <a:pt x="35" y="178"/>
                    <a:pt x="18" y="224"/>
                  </a:cubicBezTo>
                  <a:cubicBezTo>
                    <a:pt x="1" y="274"/>
                    <a:pt x="42" y="329"/>
                    <a:pt x="96" y="329"/>
                  </a:cubicBezTo>
                  <a:cubicBezTo>
                    <a:pt x="99" y="329"/>
                    <a:pt x="102" y="329"/>
                    <a:pt x="104" y="328"/>
                  </a:cubicBezTo>
                  <a:cubicBezTo>
                    <a:pt x="191" y="294"/>
                    <a:pt x="243" y="212"/>
                    <a:pt x="249" y="120"/>
                  </a:cubicBezTo>
                  <a:cubicBezTo>
                    <a:pt x="238" y="102"/>
                    <a:pt x="232" y="79"/>
                    <a:pt x="214" y="56"/>
                  </a:cubicBezTo>
                  <a:cubicBezTo>
                    <a:pt x="205" y="23"/>
                    <a:pt x="17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 rot="708086">
              <a:off x="7381463" y="127260"/>
              <a:ext cx="44107" cy="44739"/>
            </a:xfrm>
            <a:custGeom>
              <a:avLst/>
              <a:gdLst/>
              <a:ahLst/>
              <a:cxnLst/>
              <a:rect l="l" t="t" r="r" b="b"/>
              <a:pathLst>
                <a:path w="279" h="283" extrusionOk="0">
                  <a:moveTo>
                    <a:pt x="103" y="0"/>
                  </a:moveTo>
                  <a:cubicBezTo>
                    <a:pt x="79" y="0"/>
                    <a:pt x="56" y="10"/>
                    <a:pt x="35" y="44"/>
                  </a:cubicBezTo>
                  <a:cubicBezTo>
                    <a:pt x="1" y="97"/>
                    <a:pt x="53" y="137"/>
                    <a:pt x="64" y="183"/>
                  </a:cubicBezTo>
                  <a:cubicBezTo>
                    <a:pt x="70" y="189"/>
                    <a:pt x="76" y="201"/>
                    <a:pt x="82" y="212"/>
                  </a:cubicBezTo>
                  <a:cubicBezTo>
                    <a:pt x="105" y="249"/>
                    <a:pt x="136" y="283"/>
                    <a:pt x="180" y="283"/>
                  </a:cubicBezTo>
                  <a:cubicBezTo>
                    <a:pt x="190" y="283"/>
                    <a:pt x="202" y="281"/>
                    <a:pt x="215" y="276"/>
                  </a:cubicBezTo>
                  <a:cubicBezTo>
                    <a:pt x="279" y="247"/>
                    <a:pt x="279" y="195"/>
                    <a:pt x="273" y="149"/>
                  </a:cubicBezTo>
                  <a:cubicBezTo>
                    <a:pt x="267" y="131"/>
                    <a:pt x="267" y="125"/>
                    <a:pt x="267" y="120"/>
                  </a:cubicBezTo>
                  <a:cubicBezTo>
                    <a:pt x="256" y="62"/>
                    <a:pt x="215" y="21"/>
                    <a:pt x="157" y="10"/>
                  </a:cubicBezTo>
                  <a:cubicBezTo>
                    <a:pt x="138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 rot="708086">
              <a:off x="8087235" y="1477556"/>
              <a:ext cx="45055" cy="46478"/>
            </a:xfrm>
            <a:custGeom>
              <a:avLst/>
              <a:gdLst/>
              <a:ahLst/>
              <a:cxnLst/>
              <a:rect l="l" t="t" r="r" b="b"/>
              <a:pathLst>
                <a:path w="285" h="294" extrusionOk="0">
                  <a:moveTo>
                    <a:pt x="91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64" y="7"/>
                    <a:pt x="53" y="19"/>
                    <a:pt x="41" y="30"/>
                  </a:cubicBezTo>
                  <a:cubicBezTo>
                    <a:pt x="1" y="82"/>
                    <a:pt x="6" y="158"/>
                    <a:pt x="47" y="210"/>
                  </a:cubicBezTo>
                  <a:cubicBezTo>
                    <a:pt x="67" y="260"/>
                    <a:pt x="118" y="293"/>
                    <a:pt x="169" y="293"/>
                  </a:cubicBezTo>
                  <a:cubicBezTo>
                    <a:pt x="177" y="293"/>
                    <a:pt x="184" y="292"/>
                    <a:pt x="192" y="291"/>
                  </a:cubicBezTo>
                  <a:cubicBezTo>
                    <a:pt x="215" y="291"/>
                    <a:pt x="232" y="279"/>
                    <a:pt x="244" y="268"/>
                  </a:cubicBezTo>
                  <a:cubicBezTo>
                    <a:pt x="284" y="227"/>
                    <a:pt x="284" y="169"/>
                    <a:pt x="244" y="135"/>
                  </a:cubicBezTo>
                  <a:cubicBezTo>
                    <a:pt x="195" y="91"/>
                    <a:pt x="17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 rot="708086">
              <a:off x="7032131" y="461282"/>
              <a:ext cx="45055" cy="52328"/>
            </a:xfrm>
            <a:custGeom>
              <a:avLst/>
              <a:gdLst/>
              <a:ahLst/>
              <a:cxnLst/>
              <a:rect l="l" t="t" r="r" b="b"/>
              <a:pathLst>
                <a:path w="285" h="331" extrusionOk="0">
                  <a:moveTo>
                    <a:pt x="95" y="0"/>
                  </a:moveTo>
                  <a:cubicBezTo>
                    <a:pt x="74" y="0"/>
                    <a:pt x="53" y="11"/>
                    <a:pt x="35" y="40"/>
                  </a:cubicBezTo>
                  <a:cubicBezTo>
                    <a:pt x="0" y="98"/>
                    <a:pt x="18" y="173"/>
                    <a:pt x="76" y="214"/>
                  </a:cubicBezTo>
                  <a:cubicBezTo>
                    <a:pt x="105" y="242"/>
                    <a:pt x="122" y="277"/>
                    <a:pt x="145" y="306"/>
                  </a:cubicBezTo>
                  <a:cubicBezTo>
                    <a:pt x="159" y="321"/>
                    <a:pt x="180" y="330"/>
                    <a:pt x="203" y="330"/>
                  </a:cubicBezTo>
                  <a:cubicBezTo>
                    <a:pt x="216" y="330"/>
                    <a:pt x="230" y="327"/>
                    <a:pt x="244" y="318"/>
                  </a:cubicBezTo>
                  <a:cubicBezTo>
                    <a:pt x="278" y="300"/>
                    <a:pt x="284" y="260"/>
                    <a:pt x="261" y="225"/>
                  </a:cubicBezTo>
                  <a:cubicBezTo>
                    <a:pt x="227" y="168"/>
                    <a:pt x="204" y="100"/>
                    <a:pt x="192" y="37"/>
                  </a:cubicBezTo>
                  <a:lnTo>
                    <a:pt x="192" y="37"/>
                  </a:lnTo>
                  <a:cubicBezTo>
                    <a:pt x="194" y="38"/>
                    <a:pt x="196" y="39"/>
                    <a:pt x="197" y="40"/>
                  </a:cubicBezTo>
                  <a:lnTo>
                    <a:pt x="191" y="34"/>
                  </a:lnTo>
                  <a:lnTo>
                    <a:pt x="191" y="34"/>
                  </a:lnTo>
                  <a:cubicBezTo>
                    <a:pt x="192" y="35"/>
                    <a:pt x="192" y="36"/>
                    <a:pt x="192" y="37"/>
                  </a:cubicBezTo>
                  <a:lnTo>
                    <a:pt x="192" y="37"/>
                  </a:lnTo>
                  <a:cubicBezTo>
                    <a:pt x="161" y="23"/>
                    <a:pt x="127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 rot="708086">
              <a:off x="8941733" y="-55301"/>
              <a:ext cx="49640" cy="38100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30" y="1"/>
                  </a:moveTo>
                  <a:cubicBezTo>
                    <a:pt x="119" y="1"/>
                    <a:pt x="109" y="2"/>
                    <a:pt x="99" y="4"/>
                  </a:cubicBezTo>
                  <a:cubicBezTo>
                    <a:pt x="36" y="22"/>
                    <a:pt x="1" y="91"/>
                    <a:pt x="24" y="149"/>
                  </a:cubicBezTo>
                  <a:cubicBezTo>
                    <a:pt x="48" y="207"/>
                    <a:pt x="104" y="240"/>
                    <a:pt x="162" y="240"/>
                  </a:cubicBezTo>
                  <a:cubicBezTo>
                    <a:pt x="174" y="240"/>
                    <a:pt x="186" y="239"/>
                    <a:pt x="198" y="236"/>
                  </a:cubicBezTo>
                  <a:cubicBezTo>
                    <a:pt x="267" y="219"/>
                    <a:pt x="314" y="155"/>
                    <a:pt x="308" y="91"/>
                  </a:cubicBezTo>
                  <a:cubicBezTo>
                    <a:pt x="298" y="46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 rot="708086">
              <a:off x="9177460" y="297947"/>
              <a:ext cx="41261" cy="48692"/>
            </a:xfrm>
            <a:custGeom>
              <a:avLst/>
              <a:gdLst/>
              <a:ahLst/>
              <a:cxnLst/>
              <a:rect l="l" t="t" r="r" b="b"/>
              <a:pathLst>
                <a:path w="261" h="308" extrusionOk="0">
                  <a:moveTo>
                    <a:pt x="168" y="0"/>
                  </a:moveTo>
                  <a:cubicBezTo>
                    <a:pt x="148" y="0"/>
                    <a:pt x="128" y="6"/>
                    <a:pt x="110" y="17"/>
                  </a:cubicBezTo>
                  <a:cubicBezTo>
                    <a:pt x="47" y="70"/>
                    <a:pt x="12" y="145"/>
                    <a:pt x="6" y="226"/>
                  </a:cubicBezTo>
                  <a:cubicBezTo>
                    <a:pt x="1" y="269"/>
                    <a:pt x="36" y="308"/>
                    <a:pt x="83" y="308"/>
                  </a:cubicBezTo>
                  <a:cubicBezTo>
                    <a:pt x="86" y="308"/>
                    <a:pt x="90" y="307"/>
                    <a:pt x="93" y="307"/>
                  </a:cubicBezTo>
                  <a:cubicBezTo>
                    <a:pt x="139" y="296"/>
                    <a:pt x="232" y="180"/>
                    <a:pt x="249" y="116"/>
                  </a:cubicBezTo>
                  <a:cubicBezTo>
                    <a:pt x="261" y="81"/>
                    <a:pt x="249" y="41"/>
                    <a:pt x="226" y="17"/>
                  </a:cubicBezTo>
                  <a:cubicBezTo>
                    <a:pt x="209" y="6"/>
                    <a:pt x="18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 rot="708086">
              <a:off x="9009067" y="1700772"/>
              <a:ext cx="46952" cy="36519"/>
            </a:xfrm>
            <a:custGeom>
              <a:avLst/>
              <a:gdLst/>
              <a:ahLst/>
              <a:cxnLst/>
              <a:rect l="l" t="t" r="r" b="b"/>
              <a:pathLst>
                <a:path w="297" h="231" extrusionOk="0">
                  <a:moveTo>
                    <a:pt x="165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65" y="9"/>
                    <a:pt x="7" y="67"/>
                    <a:pt x="1" y="137"/>
                  </a:cubicBezTo>
                  <a:cubicBezTo>
                    <a:pt x="6" y="196"/>
                    <a:pt x="72" y="230"/>
                    <a:pt x="160" y="230"/>
                  </a:cubicBezTo>
                  <a:cubicBezTo>
                    <a:pt x="166" y="230"/>
                    <a:pt x="173" y="230"/>
                    <a:pt x="181" y="229"/>
                  </a:cubicBezTo>
                  <a:cubicBezTo>
                    <a:pt x="244" y="229"/>
                    <a:pt x="296" y="183"/>
                    <a:pt x="296" y="119"/>
                  </a:cubicBezTo>
                  <a:cubicBezTo>
                    <a:pt x="286" y="49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 rot="708086">
              <a:off x="8637424" y="1641662"/>
              <a:ext cx="47743" cy="40629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225" y="0"/>
                  </a:moveTo>
                  <a:cubicBezTo>
                    <a:pt x="216" y="0"/>
                    <a:pt x="207" y="2"/>
                    <a:pt x="198" y="5"/>
                  </a:cubicBezTo>
                  <a:cubicBezTo>
                    <a:pt x="76" y="23"/>
                    <a:pt x="1" y="92"/>
                    <a:pt x="18" y="168"/>
                  </a:cubicBezTo>
                  <a:cubicBezTo>
                    <a:pt x="33" y="219"/>
                    <a:pt x="81" y="256"/>
                    <a:pt x="135" y="256"/>
                  </a:cubicBezTo>
                  <a:cubicBezTo>
                    <a:pt x="142" y="256"/>
                    <a:pt x="150" y="256"/>
                    <a:pt x="157" y="254"/>
                  </a:cubicBezTo>
                  <a:cubicBezTo>
                    <a:pt x="244" y="231"/>
                    <a:pt x="302" y="150"/>
                    <a:pt x="296" y="63"/>
                  </a:cubicBezTo>
                  <a:cubicBezTo>
                    <a:pt x="292" y="26"/>
                    <a:pt x="261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 rot="708086">
              <a:off x="8299136" y="1648113"/>
              <a:ext cx="40471" cy="51853"/>
            </a:xfrm>
            <a:custGeom>
              <a:avLst/>
              <a:gdLst/>
              <a:ahLst/>
              <a:cxnLst/>
              <a:rect l="l" t="t" r="r" b="b"/>
              <a:pathLst>
                <a:path w="256" h="328" extrusionOk="0">
                  <a:moveTo>
                    <a:pt x="87" y="0"/>
                  </a:moveTo>
                  <a:cubicBezTo>
                    <a:pt x="78" y="0"/>
                    <a:pt x="68" y="3"/>
                    <a:pt x="59" y="7"/>
                  </a:cubicBezTo>
                  <a:cubicBezTo>
                    <a:pt x="24" y="19"/>
                    <a:pt x="1" y="48"/>
                    <a:pt x="7" y="88"/>
                  </a:cubicBezTo>
                  <a:cubicBezTo>
                    <a:pt x="7" y="135"/>
                    <a:pt x="18" y="175"/>
                    <a:pt x="24" y="222"/>
                  </a:cubicBezTo>
                  <a:lnTo>
                    <a:pt x="24" y="216"/>
                  </a:lnTo>
                  <a:cubicBezTo>
                    <a:pt x="59" y="251"/>
                    <a:pt x="99" y="285"/>
                    <a:pt x="140" y="314"/>
                  </a:cubicBezTo>
                  <a:cubicBezTo>
                    <a:pt x="151" y="323"/>
                    <a:pt x="166" y="327"/>
                    <a:pt x="181" y="327"/>
                  </a:cubicBezTo>
                  <a:cubicBezTo>
                    <a:pt x="196" y="327"/>
                    <a:pt x="212" y="323"/>
                    <a:pt x="227" y="314"/>
                  </a:cubicBezTo>
                  <a:cubicBezTo>
                    <a:pt x="250" y="291"/>
                    <a:pt x="256" y="256"/>
                    <a:pt x="244" y="233"/>
                  </a:cubicBezTo>
                  <a:cubicBezTo>
                    <a:pt x="215" y="164"/>
                    <a:pt x="186" y="100"/>
                    <a:pt x="151" y="42"/>
                  </a:cubicBezTo>
                  <a:cubicBezTo>
                    <a:pt x="139" y="17"/>
                    <a:pt x="11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 rot="708086">
              <a:off x="9037744" y="1659883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223" y="0"/>
                  </a:moveTo>
                  <a:cubicBezTo>
                    <a:pt x="212" y="0"/>
                    <a:pt x="202" y="2"/>
                    <a:pt x="192" y="7"/>
                  </a:cubicBezTo>
                  <a:cubicBezTo>
                    <a:pt x="128" y="42"/>
                    <a:pt x="76" y="82"/>
                    <a:pt x="24" y="134"/>
                  </a:cubicBezTo>
                  <a:cubicBezTo>
                    <a:pt x="0" y="163"/>
                    <a:pt x="0" y="204"/>
                    <a:pt x="24" y="233"/>
                  </a:cubicBezTo>
                  <a:cubicBezTo>
                    <a:pt x="37" y="251"/>
                    <a:pt x="58" y="265"/>
                    <a:pt x="74" y="265"/>
                  </a:cubicBezTo>
                  <a:cubicBezTo>
                    <a:pt x="79" y="265"/>
                    <a:pt x="84" y="264"/>
                    <a:pt x="87" y="262"/>
                  </a:cubicBezTo>
                  <a:cubicBezTo>
                    <a:pt x="151" y="221"/>
                    <a:pt x="232" y="215"/>
                    <a:pt x="290" y="163"/>
                  </a:cubicBezTo>
                  <a:cubicBezTo>
                    <a:pt x="313" y="140"/>
                    <a:pt x="319" y="111"/>
                    <a:pt x="313" y="82"/>
                  </a:cubicBezTo>
                  <a:cubicBezTo>
                    <a:pt x="309" y="36"/>
                    <a:pt x="267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 rot="708086">
              <a:off x="7527777" y="376854"/>
              <a:ext cx="38574" cy="70666"/>
            </a:xfrm>
            <a:custGeom>
              <a:avLst/>
              <a:gdLst/>
              <a:ahLst/>
              <a:cxnLst/>
              <a:rect l="l" t="t" r="r" b="b"/>
              <a:pathLst>
                <a:path w="244" h="447" extrusionOk="0">
                  <a:moveTo>
                    <a:pt x="99" y="0"/>
                  </a:moveTo>
                  <a:cubicBezTo>
                    <a:pt x="81" y="0"/>
                    <a:pt x="68" y="11"/>
                    <a:pt x="58" y="30"/>
                  </a:cubicBezTo>
                  <a:cubicBezTo>
                    <a:pt x="47" y="54"/>
                    <a:pt x="41" y="88"/>
                    <a:pt x="52" y="117"/>
                  </a:cubicBezTo>
                  <a:cubicBezTo>
                    <a:pt x="76" y="175"/>
                    <a:pt x="70" y="245"/>
                    <a:pt x="23" y="297"/>
                  </a:cubicBezTo>
                  <a:cubicBezTo>
                    <a:pt x="0" y="332"/>
                    <a:pt x="0" y="372"/>
                    <a:pt x="23" y="407"/>
                  </a:cubicBezTo>
                  <a:cubicBezTo>
                    <a:pt x="36" y="433"/>
                    <a:pt x="59" y="446"/>
                    <a:pt x="82" y="446"/>
                  </a:cubicBezTo>
                  <a:cubicBezTo>
                    <a:pt x="90" y="446"/>
                    <a:pt x="97" y="445"/>
                    <a:pt x="105" y="442"/>
                  </a:cubicBezTo>
                  <a:cubicBezTo>
                    <a:pt x="134" y="430"/>
                    <a:pt x="145" y="401"/>
                    <a:pt x="145" y="372"/>
                  </a:cubicBezTo>
                  <a:cubicBezTo>
                    <a:pt x="128" y="309"/>
                    <a:pt x="151" y="233"/>
                    <a:pt x="203" y="187"/>
                  </a:cubicBezTo>
                  <a:cubicBezTo>
                    <a:pt x="244" y="152"/>
                    <a:pt x="168" y="7"/>
                    <a:pt x="110" y="1"/>
                  </a:cubicBezTo>
                  <a:cubicBezTo>
                    <a:pt x="106" y="0"/>
                    <a:pt x="103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 rot="708086">
              <a:off x="9014183" y="173943"/>
              <a:ext cx="45688" cy="42052"/>
            </a:xfrm>
            <a:custGeom>
              <a:avLst/>
              <a:gdLst/>
              <a:ahLst/>
              <a:cxnLst/>
              <a:rect l="l" t="t" r="r" b="b"/>
              <a:pathLst>
                <a:path w="289" h="266" extrusionOk="0">
                  <a:moveTo>
                    <a:pt x="117" y="1"/>
                  </a:moveTo>
                  <a:cubicBezTo>
                    <a:pt x="67" y="1"/>
                    <a:pt x="22" y="34"/>
                    <a:pt x="12" y="84"/>
                  </a:cubicBezTo>
                  <a:cubicBezTo>
                    <a:pt x="0" y="136"/>
                    <a:pt x="18" y="194"/>
                    <a:pt x="64" y="229"/>
                  </a:cubicBezTo>
                  <a:cubicBezTo>
                    <a:pt x="93" y="253"/>
                    <a:pt x="130" y="265"/>
                    <a:pt x="168" y="265"/>
                  </a:cubicBezTo>
                  <a:cubicBezTo>
                    <a:pt x="176" y="265"/>
                    <a:pt x="184" y="265"/>
                    <a:pt x="191" y="264"/>
                  </a:cubicBezTo>
                  <a:cubicBezTo>
                    <a:pt x="194" y="264"/>
                    <a:pt x="197" y="264"/>
                    <a:pt x="199" y="264"/>
                  </a:cubicBezTo>
                  <a:cubicBezTo>
                    <a:pt x="253" y="264"/>
                    <a:pt x="289" y="209"/>
                    <a:pt x="261" y="159"/>
                  </a:cubicBezTo>
                  <a:cubicBezTo>
                    <a:pt x="250" y="109"/>
                    <a:pt x="228" y="64"/>
                    <a:pt x="211" y="19"/>
                  </a:cubicBezTo>
                  <a:lnTo>
                    <a:pt x="211" y="19"/>
                  </a:lnTo>
                  <a:cubicBezTo>
                    <a:pt x="212" y="20"/>
                    <a:pt x="213" y="20"/>
                    <a:pt x="215" y="20"/>
                  </a:cubicBezTo>
                  <a:lnTo>
                    <a:pt x="209" y="14"/>
                  </a:lnTo>
                  <a:lnTo>
                    <a:pt x="209" y="14"/>
                  </a:lnTo>
                  <a:cubicBezTo>
                    <a:pt x="209" y="16"/>
                    <a:pt x="210" y="18"/>
                    <a:pt x="211" y="19"/>
                  </a:cubicBezTo>
                  <a:lnTo>
                    <a:pt x="211" y="19"/>
                  </a:lnTo>
                  <a:cubicBezTo>
                    <a:pt x="188" y="14"/>
                    <a:pt x="161" y="8"/>
                    <a:pt x="139" y="3"/>
                  </a:cubicBezTo>
                  <a:cubicBezTo>
                    <a:pt x="132" y="1"/>
                    <a:pt x="12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 rot="708086">
              <a:off x="8497521" y="533661"/>
              <a:ext cx="30353" cy="66240"/>
            </a:xfrm>
            <a:custGeom>
              <a:avLst/>
              <a:gdLst/>
              <a:ahLst/>
              <a:cxnLst/>
              <a:rect l="l" t="t" r="r" b="b"/>
              <a:pathLst>
                <a:path w="192" h="419" extrusionOk="0">
                  <a:moveTo>
                    <a:pt x="110" y="1"/>
                  </a:moveTo>
                  <a:cubicBezTo>
                    <a:pt x="68" y="1"/>
                    <a:pt x="28" y="29"/>
                    <a:pt x="17" y="71"/>
                  </a:cubicBezTo>
                  <a:cubicBezTo>
                    <a:pt x="0" y="117"/>
                    <a:pt x="0" y="164"/>
                    <a:pt x="17" y="204"/>
                  </a:cubicBezTo>
                  <a:cubicBezTo>
                    <a:pt x="46" y="256"/>
                    <a:pt x="58" y="320"/>
                    <a:pt x="52" y="378"/>
                  </a:cubicBezTo>
                  <a:cubicBezTo>
                    <a:pt x="52" y="401"/>
                    <a:pt x="64" y="419"/>
                    <a:pt x="87" y="419"/>
                  </a:cubicBezTo>
                  <a:cubicBezTo>
                    <a:pt x="110" y="419"/>
                    <a:pt x="128" y="407"/>
                    <a:pt x="133" y="384"/>
                  </a:cubicBezTo>
                  <a:cubicBezTo>
                    <a:pt x="156" y="291"/>
                    <a:pt x="174" y="193"/>
                    <a:pt x="191" y="111"/>
                  </a:cubicBezTo>
                  <a:cubicBezTo>
                    <a:pt x="180" y="54"/>
                    <a:pt x="168" y="13"/>
                    <a:pt x="122" y="1"/>
                  </a:cubicBezTo>
                  <a:cubicBezTo>
                    <a:pt x="118" y="1"/>
                    <a:pt x="11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 rot="708086">
              <a:off x="7368658" y="878063"/>
              <a:ext cx="47743" cy="39839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250" y="1"/>
                  </a:moveTo>
                  <a:cubicBezTo>
                    <a:pt x="248" y="1"/>
                    <a:pt x="245" y="1"/>
                    <a:pt x="243" y="2"/>
                  </a:cubicBezTo>
                  <a:cubicBezTo>
                    <a:pt x="162" y="31"/>
                    <a:pt x="81" y="71"/>
                    <a:pt x="12" y="123"/>
                  </a:cubicBezTo>
                  <a:cubicBezTo>
                    <a:pt x="0" y="135"/>
                    <a:pt x="0" y="158"/>
                    <a:pt x="0" y="170"/>
                  </a:cubicBezTo>
                  <a:cubicBezTo>
                    <a:pt x="0" y="199"/>
                    <a:pt x="18" y="222"/>
                    <a:pt x="41" y="233"/>
                  </a:cubicBezTo>
                  <a:cubicBezTo>
                    <a:pt x="65" y="246"/>
                    <a:pt x="90" y="252"/>
                    <a:pt x="115" y="252"/>
                  </a:cubicBezTo>
                  <a:cubicBezTo>
                    <a:pt x="150" y="252"/>
                    <a:pt x="184" y="240"/>
                    <a:pt x="214" y="216"/>
                  </a:cubicBezTo>
                  <a:cubicBezTo>
                    <a:pt x="272" y="181"/>
                    <a:pt x="301" y="118"/>
                    <a:pt x="290" y="48"/>
                  </a:cubicBezTo>
                  <a:cubicBezTo>
                    <a:pt x="290" y="27"/>
                    <a:pt x="271" y="1"/>
                    <a:pt x="2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 rot="708086">
              <a:off x="9130545" y="1487710"/>
              <a:ext cx="33989" cy="51379"/>
            </a:xfrm>
            <a:custGeom>
              <a:avLst/>
              <a:gdLst/>
              <a:ahLst/>
              <a:cxnLst/>
              <a:rect l="l" t="t" r="r" b="b"/>
              <a:pathLst>
                <a:path w="215" h="325" extrusionOk="0">
                  <a:moveTo>
                    <a:pt x="110" y="0"/>
                  </a:moveTo>
                  <a:cubicBezTo>
                    <a:pt x="75" y="0"/>
                    <a:pt x="43" y="19"/>
                    <a:pt x="30" y="53"/>
                  </a:cubicBezTo>
                  <a:cubicBezTo>
                    <a:pt x="6" y="105"/>
                    <a:pt x="1" y="163"/>
                    <a:pt x="12" y="221"/>
                  </a:cubicBezTo>
                  <a:cubicBezTo>
                    <a:pt x="24" y="244"/>
                    <a:pt x="30" y="262"/>
                    <a:pt x="47" y="279"/>
                  </a:cubicBezTo>
                  <a:cubicBezTo>
                    <a:pt x="63" y="307"/>
                    <a:pt x="93" y="324"/>
                    <a:pt x="124" y="324"/>
                  </a:cubicBezTo>
                  <a:cubicBezTo>
                    <a:pt x="137" y="324"/>
                    <a:pt x="150" y="321"/>
                    <a:pt x="163" y="314"/>
                  </a:cubicBezTo>
                  <a:cubicBezTo>
                    <a:pt x="203" y="296"/>
                    <a:pt x="215" y="250"/>
                    <a:pt x="198" y="215"/>
                  </a:cubicBezTo>
                  <a:cubicBezTo>
                    <a:pt x="180" y="175"/>
                    <a:pt x="180" y="134"/>
                    <a:pt x="198" y="99"/>
                  </a:cubicBezTo>
                  <a:cubicBezTo>
                    <a:pt x="209" y="59"/>
                    <a:pt x="186" y="13"/>
                    <a:pt x="145" y="7"/>
                  </a:cubicBezTo>
                  <a:cubicBezTo>
                    <a:pt x="134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 rot="708086">
              <a:off x="8676718" y="1492414"/>
              <a:ext cx="46794" cy="35570"/>
            </a:xfrm>
            <a:custGeom>
              <a:avLst/>
              <a:gdLst/>
              <a:ahLst/>
              <a:cxnLst/>
              <a:rect l="l" t="t" r="r" b="b"/>
              <a:pathLst>
                <a:path w="296" h="225" extrusionOk="0">
                  <a:moveTo>
                    <a:pt x="196" y="1"/>
                  </a:moveTo>
                  <a:cubicBezTo>
                    <a:pt x="172" y="1"/>
                    <a:pt x="144" y="4"/>
                    <a:pt x="110" y="12"/>
                  </a:cubicBezTo>
                  <a:cubicBezTo>
                    <a:pt x="35" y="29"/>
                    <a:pt x="0" y="76"/>
                    <a:pt x="6" y="134"/>
                  </a:cubicBezTo>
                  <a:cubicBezTo>
                    <a:pt x="16" y="187"/>
                    <a:pt x="66" y="224"/>
                    <a:pt x="124" y="224"/>
                  </a:cubicBezTo>
                  <a:cubicBezTo>
                    <a:pt x="135" y="224"/>
                    <a:pt x="146" y="223"/>
                    <a:pt x="156" y="220"/>
                  </a:cubicBezTo>
                  <a:cubicBezTo>
                    <a:pt x="232" y="197"/>
                    <a:pt x="295" y="105"/>
                    <a:pt x="284" y="52"/>
                  </a:cubicBezTo>
                  <a:cubicBezTo>
                    <a:pt x="272" y="17"/>
                    <a:pt x="245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 rot="708086">
              <a:off x="7435463" y="2022902"/>
              <a:ext cx="36835" cy="51379"/>
            </a:xfrm>
            <a:custGeom>
              <a:avLst/>
              <a:gdLst/>
              <a:ahLst/>
              <a:cxnLst/>
              <a:rect l="l" t="t" r="r" b="b"/>
              <a:pathLst>
                <a:path w="233" h="325" extrusionOk="0">
                  <a:moveTo>
                    <a:pt x="175" y="0"/>
                  </a:moveTo>
                  <a:cubicBezTo>
                    <a:pt x="166" y="0"/>
                    <a:pt x="156" y="2"/>
                    <a:pt x="146" y="5"/>
                  </a:cubicBezTo>
                  <a:cubicBezTo>
                    <a:pt x="59" y="52"/>
                    <a:pt x="7" y="139"/>
                    <a:pt x="1" y="237"/>
                  </a:cubicBezTo>
                  <a:cubicBezTo>
                    <a:pt x="1" y="286"/>
                    <a:pt x="41" y="325"/>
                    <a:pt x="89" y="325"/>
                  </a:cubicBezTo>
                  <a:cubicBezTo>
                    <a:pt x="93" y="325"/>
                    <a:pt x="96" y="324"/>
                    <a:pt x="99" y="324"/>
                  </a:cubicBezTo>
                  <a:cubicBezTo>
                    <a:pt x="111" y="324"/>
                    <a:pt x="122" y="318"/>
                    <a:pt x="128" y="313"/>
                  </a:cubicBezTo>
                  <a:cubicBezTo>
                    <a:pt x="198" y="237"/>
                    <a:pt x="233" y="139"/>
                    <a:pt x="227" y="40"/>
                  </a:cubicBezTo>
                  <a:cubicBezTo>
                    <a:pt x="219" y="11"/>
                    <a:pt x="199" y="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 rot="708086">
              <a:off x="8298474" y="2774005"/>
              <a:ext cx="31302" cy="52802"/>
            </a:xfrm>
            <a:custGeom>
              <a:avLst/>
              <a:gdLst/>
              <a:ahLst/>
              <a:cxnLst/>
              <a:rect l="l" t="t" r="r" b="b"/>
              <a:pathLst>
                <a:path w="198" h="334" extrusionOk="0">
                  <a:moveTo>
                    <a:pt x="99" y="0"/>
                  </a:moveTo>
                  <a:cubicBezTo>
                    <a:pt x="59" y="0"/>
                    <a:pt x="24" y="29"/>
                    <a:pt x="18" y="76"/>
                  </a:cubicBezTo>
                  <a:cubicBezTo>
                    <a:pt x="1" y="145"/>
                    <a:pt x="12" y="226"/>
                    <a:pt x="47" y="290"/>
                  </a:cubicBezTo>
                  <a:cubicBezTo>
                    <a:pt x="56" y="317"/>
                    <a:pt x="84" y="334"/>
                    <a:pt x="112" y="334"/>
                  </a:cubicBezTo>
                  <a:cubicBezTo>
                    <a:pt x="119" y="334"/>
                    <a:pt x="127" y="333"/>
                    <a:pt x="134" y="330"/>
                  </a:cubicBezTo>
                  <a:cubicBezTo>
                    <a:pt x="169" y="325"/>
                    <a:pt x="198" y="296"/>
                    <a:pt x="198" y="261"/>
                  </a:cubicBezTo>
                  <a:cubicBezTo>
                    <a:pt x="192" y="220"/>
                    <a:pt x="192" y="180"/>
                    <a:pt x="186" y="145"/>
                  </a:cubicBezTo>
                  <a:lnTo>
                    <a:pt x="180" y="145"/>
                  </a:lnTo>
                  <a:cubicBezTo>
                    <a:pt x="175" y="122"/>
                    <a:pt x="169" y="99"/>
                    <a:pt x="163" y="76"/>
                  </a:cubicBezTo>
                  <a:cubicBezTo>
                    <a:pt x="157" y="35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 rot="708086">
              <a:off x="8884293" y="2518536"/>
              <a:ext cx="48691" cy="42842"/>
            </a:xfrm>
            <a:custGeom>
              <a:avLst/>
              <a:gdLst/>
              <a:ahLst/>
              <a:cxnLst/>
              <a:rect l="l" t="t" r="r" b="b"/>
              <a:pathLst>
                <a:path w="308" h="271" extrusionOk="0">
                  <a:moveTo>
                    <a:pt x="148" y="1"/>
                  </a:moveTo>
                  <a:cubicBezTo>
                    <a:pt x="128" y="1"/>
                    <a:pt x="105" y="12"/>
                    <a:pt x="81" y="33"/>
                  </a:cubicBezTo>
                  <a:cubicBezTo>
                    <a:pt x="0" y="115"/>
                    <a:pt x="0" y="161"/>
                    <a:pt x="99" y="271"/>
                  </a:cubicBezTo>
                  <a:lnTo>
                    <a:pt x="128" y="271"/>
                  </a:lnTo>
                  <a:cubicBezTo>
                    <a:pt x="186" y="259"/>
                    <a:pt x="255" y="271"/>
                    <a:pt x="284" y="201"/>
                  </a:cubicBezTo>
                  <a:cubicBezTo>
                    <a:pt x="307" y="126"/>
                    <a:pt x="232" y="74"/>
                    <a:pt x="203" y="33"/>
                  </a:cubicBezTo>
                  <a:cubicBezTo>
                    <a:pt x="186" y="11"/>
                    <a:pt x="168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 rot="708086">
              <a:off x="8018457" y="639632"/>
              <a:ext cx="46162" cy="46478"/>
            </a:xfrm>
            <a:custGeom>
              <a:avLst/>
              <a:gdLst/>
              <a:ahLst/>
              <a:cxnLst/>
              <a:rect l="l" t="t" r="r" b="b"/>
              <a:pathLst>
                <a:path w="292" h="294" extrusionOk="0">
                  <a:moveTo>
                    <a:pt x="217" y="0"/>
                  </a:moveTo>
                  <a:cubicBezTo>
                    <a:pt x="206" y="0"/>
                    <a:pt x="195" y="3"/>
                    <a:pt x="184" y="9"/>
                  </a:cubicBezTo>
                  <a:cubicBezTo>
                    <a:pt x="120" y="44"/>
                    <a:pt x="62" y="96"/>
                    <a:pt x="27" y="160"/>
                  </a:cubicBezTo>
                  <a:cubicBezTo>
                    <a:pt x="0" y="224"/>
                    <a:pt x="54" y="294"/>
                    <a:pt x="122" y="294"/>
                  </a:cubicBezTo>
                  <a:cubicBezTo>
                    <a:pt x="127" y="294"/>
                    <a:pt x="132" y="294"/>
                    <a:pt x="138" y="293"/>
                  </a:cubicBezTo>
                  <a:cubicBezTo>
                    <a:pt x="149" y="293"/>
                    <a:pt x="166" y="287"/>
                    <a:pt x="172" y="287"/>
                  </a:cubicBezTo>
                  <a:cubicBezTo>
                    <a:pt x="224" y="229"/>
                    <a:pt x="265" y="160"/>
                    <a:pt x="282" y="78"/>
                  </a:cubicBezTo>
                  <a:cubicBezTo>
                    <a:pt x="291" y="37"/>
                    <a:pt x="258" y="0"/>
                    <a:pt x="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 rot="708086">
              <a:off x="7965109" y="31720"/>
              <a:ext cx="54699" cy="37783"/>
            </a:xfrm>
            <a:custGeom>
              <a:avLst/>
              <a:gdLst/>
              <a:ahLst/>
              <a:cxnLst/>
              <a:rect l="l" t="t" r="r" b="b"/>
              <a:pathLst>
                <a:path w="346" h="239" extrusionOk="0">
                  <a:moveTo>
                    <a:pt x="123" y="0"/>
                  </a:moveTo>
                  <a:cubicBezTo>
                    <a:pt x="44" y="0"/>
                    <a:pt x="1" y="91"/>
                    <a:pt x="55" y="146"/>
                  </a:cubicBezTo>
                  <a:cubicBezTo>
                    <a:pt x="79" y="181"/>
                    <a:pt x="102" y="210"/>
                    <a:pt x="125" y="239"/>
                  </a:cubicBezTo>
                  <a:lnTo>
                    <a:pt x="131" y="233"/>
                  </a:lnTo>
                  <a:cubicBezTo>
                    <a:pt x="141" y="234"/>
                    <a:pt x="151" y="235"/>
                    <a:pt x="162" y="235"/>
                  </a:cubicBezTo>
                  <a:cubicBezTo>
                    <a:pt x="194" y="235"/>
                    <a:pt x="228" y="229"/>
                    <a:pt x="258" y="216"/>
                  </a:cubicBezTo>
                  <a:cubicBezTo>
                    <a:pt x="328" y="181"/>
                    <a:pt x="345" y="94"/>
                    <a:pt x="287" y="59"/>
                  </a:cubicBezTo>
                  <a:cubicBezTo>
                    <a:pt x="241" y="24"/>
                    <a:pt x="189" y="7"/>
                    <a:pt x="137" y="1"/>
                  </a:cubicBezTo>
                  <a:cubicBezTo>
                    <a:pt x="132" y="1"/>
                    <a:pt x="127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 rot="708086">
              <a:off x="9161733" y="45929"/>
              <a:ext cx="49640" cy="4094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236" y="1"/>
                  </a:moveTo>
                  <a:cubicBezTo>
                    <a:pt x="176" y="1"/>
                    <a:pt x="141" y="56"/>
                    <a:pt x="93" y="79"/>
                  </a:cubicBezTo>
                  <a:cubicBezTo>
                    <a:pt x="1" y="126"/>
                    <a:pt x="35" y="259"/>
                    <a:pt x="140" y="259"/>
                  </a:cubicBezTo>
                  <a:cubicBezTo>
                    <a:pt x="238" y="242"/>
                    <a:pt x="313" y="155"/>
                    <a:pt x="313" y="56"/>
                  </a:cubicBezTo>
                  <a:cubicBezTo>
                    <a:pt x="308" y="33"/>
                    <a:pt x="296" y="16"/>
                    <a:pt x="279" y="10"/>
                  </a:cubicBezTo>
                  <a:cubicBezTo>
                    <a:pt x="263" y="4"/>
                    <a:pt x="249" y="1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 rot="708086">
              <a:off x="9136696" y="-74392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118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7"/>
                    <a:pt x="1" y="65"/>
                    <a:pt x="12" y="129"/>
                  </a:cubicBezTo>
                  <a:cubicBezTo>
                    <a:pt x="27" y="191"/>
                    <a:pt x="84" y="233"/>
                    <a:pt x="146" y="233"/>
                  </a:cubicBezTo>
                  <a:cubicBezTo>
                    <a:pt x="159" y="233"/>
                    <a:pt x="173" y="231"/>
                    <a:pt x="186" y="227"/>
                  </a:cubicBezTo>
                  <a:cubicBezTo>
                    <a:pt x="250" y="210"/>
                    <a:pt x="290" y="164"/>
                    <a:pt x="279" y="112"/>
                  </a:cubicBezTo>
                  <a:cubicBezTo>
                    <a:pt x="251" y="46"/>
                    <a:pt x="18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 rot="708086">
              <a:off x="9386989" y="1098562"/>
              <a:ext cx="42210" cy="42368"/>
            </a:xfrm>
            <a:custGeom>
              <a:avLst/>
              <a:gdLst/>
              <a:ahLst/>
              <a:cxnLst/>
              <a:rect l="l" t="t" r="r" b="b"/>
              <a:pathLst>
                <a:path w="267" h="268" extrusionOk="0">
                  <a:moveTo>
                    <a:pt x="165" y="0"/>
                  </a:moveTo>
                  <a:cubicBezTo>
                    <a:pt x="118" y="0"/>
                    <a:pt x="86" y="34"/>
                    <a:pt x="58" y="76"/>
                  </a:cubicBezTo>
                  <a:cubicBezTo>
                    <a:pt x="23" y="128"/>
                    <a:pt x="0" y="186"/>
                    <a:pt x="47" y="244"/>
                  </a:cubicBezTo>
                  <a:cubicBezTo>
                    <a:pt x="64" y="256"/>
                    <a:pt x="81" y="267"/>
                    <a:pt x="99" y="267"/>
                  </a:cubicBezTo>
                  <a:cubicBezTo>
                    <a:pt x="197" y="250"/>
                    <a:pt x="267" y="163"/>
                    <a:pt x="261" y="65"/>
                  </a:cubicBezTo>
                  <a:cubicBezTo>
                    <a:pt x="255" y="36"/>
                    <a:pt x="232" y="13"/>
                    <a:pt x="203" y="7"/>
                  </a:cubicBezTo>
                  <a:cubicBezTo>
                    <a:pt x="189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 rot="708086">
              <a:off x="8319729" y="3969519"/>
              <a:ext cx="45846" cy="48692"/>
            </a:xfrm>
            <a:custGeom>
              <a:avLst/>
              <a:gdLst/>
              <a:ahLst/>
              <a:cxnLst/>
              <a:rect l="l" t="t" r="r" b="b"/>
              <a:pathLst>
                <a:path w="290" h="308" extrusionOk="0">
                  <a:moveTo>
                    <a:pt x="235" y="1"/>
                  </a:moveTo>
                  <a:cubicBezTo>
                    <a:pt x="221" y="1"/>
                    <a:pt x="206" y="7"/>
                    <a:pt x="197" y="20"/>
                  </a:cubicBezTo>
                  <a:cubicBezTo>
                    <a:pt x="151" y="78"/>
                    <a:pt x="98" y="130"/>
                    <a:pt x="35" y="177"/>
                  </a:cubicBezTo>
                  <a:cubicBezTo>
                    <a:pt x="6" y="200"/>
                    <a:pt x="0" y="240"/>
                    <a:pt x="17" y="269"/>
                  </a:cubicBezTo>
                  <a:cubicBezTo>
                    <a:pt x="36" y="292"/>
                    <a:pt x="61" y="308"/>
                    <a:pt x="88" y="308"/>
                  </a:cubicBezTo>
                  <a:cubicBezTo>
                    <a:pt x="95" y="308"/>
                    <a:pt x="103" y="307"/>
                    <a:pt x="110" y="304"/>
                  </a:cubicBezTo>
                  <a:cubicBezTo>
                    <a:pt x="214" y="269"/>
                    <a:pt x="284" y="171"/>
                    <a:pt x="290" y="67"/>
                  </a:cubicBezTo>
                  <a:cubicBezTo>
                    <a:pt x="290" y="38"/>
                    <a:pt x="272" y="14"/>
                    <a:pt x="249" y="3"/>
                  </a:cubicBezTo>
                  <a:cubicBezTo>
                    <a:pt x="245" y="1"/>
                    <a:pt x="240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 rot="708086">
              <a:off x="9553290" y="255327"/>
              <a:ext cx="41261" cy="47269"/>
            </a:xfrm>
            <a:custGeom>
              <a:avLst/>
              <a:gdLst/>
              <a:ahLst/>
              <a:cxnLst/>
              <a:rect l="l" t="t" r="r" b="b"/>
              <a:pathLst>
                <a:path w="261" h="299" extrusionOk="0">
                  <a:moveTo>
                    <a:pt x="204" y="0"/>
                  </a:moveTo>
                  <a:cubicBezTo>
                    <a:pt x="191" y="0"/>
                    <a:pt x="179" y="3"/>
                    <a:pt x="168" y="3"/>
                  </a:cubicBezTo>
                  <a:cubicBezTo>
                    <a:pt x="18" y="37"/>
                    <a:pt x="0" y="66"/>
                    <a:pt x="12" y="217"/>
                  </a:cubicBezTo>
                  <a:cubicBezTo>
                    <a:pt x="18" y="229"/>
                    <a:pt x="12" y="240"/>
                    <a:pt x="12" y="246"/>
                  </a:cubicBezTo>
                  <a:cubicBezTo>
                    <a:pt x="12" y="285"/>
                    <a:pt x="23" y="299"/>
                    <a:pt x="40" y="299"/>
                  </a:cubicBezTo>
                  <a:cubicBezTo>
                    <a:pt x="53" y="299"/>
                    <a:pt x="70" y="291"/>
                    <a:pt x="87" y="281"/>
                  </a:cubicBezTo>
                  <a:cubicBezTo>
                    <a:pt x="163" y="246"/>
                    <a:pt x="163" y="148"/>
                    <a:pt x="232" y="101"/>
                  </a:cubicBezTo>
                  <a:cubicBezTo>
                    <a:pt x="255" y="78"/>
                    <a:pt x="261" y="43"/>
                    <a:pt x="244" y="20"/>
                  </a:cubicBezTo>
                  <a:cubicBezTo>
                    <a:pt x="234" y="4"/>
                    <a:pt x="219" y="0"/>
                    <a:pt x="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 rot="708086">
              <a:off x="9255912" y="2409085"/>
              <a:ext cx="51379" cy="29563"/>
            </a:xfrm>
            <a:custGeom>
              <a:avLst/>
              <a:gdLst/>
              <a:ahLst/>
              <a:cxnLst/>
              <a:rect l="l" t="t" r="r" b="b"/>
              <a:pathLst>
                <a:path w="325" h="187" extrusionOk="0">
                  <a:moveTo>
                    <a:pt x="122" y="1"/>
                  </a:moveTo>
                  <a:cubicBezTo>
                    <a:pt x="64" y="1"/>
                    <a:pt x="12" y="18"/>
                    <a:pt x="6" y="88"/>
                  </a:cubicBezTo>
                  <a:cubicBezTo>
                    <a:pt x="0" y="146"/>
                    <a:pt x="58" y="186"/>
                    <a:pt x="133" y="186"/>
                  </a:cubicBezTo>
                  <a:cubicBezTo>
                    <a:pt x="151" y="186"/>
                    <a:pt x="174" y="180"/>
                    <a:pt x="191" y="180"/>
                  </a:cubicBezTo>
                  <a:cubicBezTo>
                    <a:pt x="209" y="174"/>
                    <a:pt x="226" y="169"/>
                    <a:pt x="249" y="163"/>
                  </a:cubicBezTo>
                  <a:cubicBezTo>
                    <a:pt x="295" y="151"/>
                    <a:pt x="324" y="105"/>
                    <a:pt x="319" y="59"/>
                  </a:cubicBezTo>
                  <a:cubicBezTo>
                    <a:pt x="313" y="12"/>
                    <a:pt x="267" y="6"/>
                    <a:pt x="226" y="6"/>
                  </a:cubicBezTo>
                  <a:cubicBezTo>
                    <a:pt x="191" y="1"/>
                    <a:pt x="156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 rot="708086">
              <a:off x="7096480" y="1692169"/>
              <a:ext cx="38574" cy="45056"/>
            </a:xfrm>
            <a:custGeom>
              <a:avLst/>
              <a:gdLst/>
              <a:ahLst/>
              <a:cxnLst/>
              <a:rect l="l" t="t" r="r" b="b"/>
              <a:pathLst>
                <a:path w="244" h="285" extrusionOk="0">
                  <a:moveTo>
                    <a:pt x="98" y="1"/>
                  </a:moveTo>
                  <a:cubicBezTo>
                    <a:pt x="90" y="1"/>
                    <a:pt x="83" y="2"/>
                    <a:pt x="75" y="5"/>
                  </a:cubicBezTo>
                  <a:cubicBezTo>
                    <a:pt x="6" y="28"/>
                    <a:pt x="0" y="80"/>
                    <a:pt x="6" y="138"/>
                  </a:cubicBezTo>
                  <a:cubicBezTo>
                    <a:pt x="22" y="224"/>
                    <a:pt x="77" y="284"/>
                    <a:pt x="136" y="284"/>
                  </a:cubicBezTo>
                  <a:cubicBezTo>
                    <a:pt x="141" y="284"/>
                    <a:pt x="146" y="284"/>
                    <a:pt x="151" y="283"/>
                  </a:cubicBezTo>
                  <a:cubicBezTo>
                    <a:pt x="209" y="271"/>
                    <a:pt x="243" y="213"/>
                    <a:pt x="226" y="161"/>
                  </a:cubicBezTo>
                  <a:cubicBezTo>
                    <a:pt x="211" y="74"/>
                    <a:pt x="155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 rot="708086">
              <a:off x="9202265" y="200319"/>
              <a:ext cx="44107" cy="42368"/>
            </a:xfrm>
            <a:custGeom>
              <a:avLst/>
              <a:gdLst/>
              <a:ahLst/>
              <a:cxnLst/>
              <a:rect l="l" t="t" r="r" b="b"/>
              <a:pathLst>
                <a:path w="279" h="268" extrusionOk="0">
                  <a:moveTo>
                    <a:pt x="122" y="1"/>
                  </a:moveTo>
                  <a:cubicBezTo>
                    <a:pt x="64" y="1"/>
                    <a:pt x="12" y="18"/>
                    <a:pt x="6" y="70"/>
                  </a:cubicBezTo>
                  <a:cubicBezTo>
                    <a:pt x="0" y="128"/>
                    <a:pt x="6" y="186"/>
                    <a:pt x="18" y="244"/>
                  </a:cubicBezTo>
                  <a:cubicBezTo>
                    <a:pt x="22" y="260"/>
                    <a:pt x="33" y="267"/>
                    <a:pt x="46" y="267"/>
                  </a:cubicBezTo>
                  <a:cubicBezTo>
                    <a:pt x="52" y="267"/>
                    <a:pt x="58" y="265"/>
                    <a:pt x="64" y="262"/>
                  </a:cubicBezTo>
                  <a:cubicBezTo>
                    <a:pt x="111" y="221"/>
                    <a:pt x="163" y="186"/>
                    <a:pt x="221" y="151"/>
                  </a:cubicBezTo>
                  <a:cubicBezTo>
                    <a:pt x="279" y="111"/>
                    <a:pt x="261" y="24"/>
                    <a:pt x="197" y="7"/>
                  </a:cubicBezTo>
                  <a:cubicBezTo>
                    <a:pt x="174" y="1"/>
                    <a:pt x="145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 rot="708086">
              <a:off x="8509236" y="1233815"/>
              <a:ext cx="47901" cy="31934"/>
            </a:xfrm>
            <a:custGeom>
              <a:avLst/>
              <a:gdLst/>
              <a:ahLst/>
              <a:cxnLst/>
              <a:rect l="l" t="t" r="r" b="b"/>
              <a:pathLst>
                <a:path w="303" h="202" extrusionOk="0">
                  <a:moveTo>
                    <a:pt x="101" y="0"/>
                  </a:moveTo>
                  <a:cubicBezTo>
                    <a:pt x="47" y="0"/>
                    <a:pt x="1" y="45"/>
                    <a:pt x="1" y="99"/>
                  </a:cubicBezTo>
                  <a:cubicBezTo>
                    <a:pt x="1" y="151"/>
                    <a:pt x="42" y="198"/>
                    <a:pt x="94" y="198"/>
                  </a:cubicBezTo>
                  <a:cubicBezTo>
                    <a:pt x="105" y="201"/>
                    <a:pt x="118" y="202"/>
                    <a:pt x="132" y="202"/>
                  </a:cubicBezTo>
                  <a:cubicBezTo>
                    <a:pt x="146" y="202"/>
                    <a:pt x="160" y="201"/>
                    <a:pt x="175" y="198"/>
                  </a:cubicBezTo>
                  <a:cubicBezTo>
                    <a:pt x="198" y="192"/>
                    <a:pt x="215" y="192"/>
                    <a:pt x="227" y="186"/>
                  </a:cubicBezTo>
                  <a:cubicBezTo>
                    <a:pt x="267" y="174"/>
                    <a:pt x="302" y="134"/>
                    <a:pt x="296" y="88"/>
                  </a:cubicBezTo>
                  <a:cubicBezTo>
                    <a:pt x="291" y="35"/>
                    <a:pt x="256" y="18"/>
                    <a:pt x="210" y="12"/>
                  </a:cubicBezTo>
                  <a:cubicBezTo>
                    <a:pt x="181" y="6"/>
                    <a:pt x="146" y="1"/>
                    <a:pt x="111" y="1"/>
                  </a:cubicBezTo>
                  <a:cubicBezTo>
                    <a:pt x="108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 rot="708086">
              <a:off x="8722552" y="1033952"/>
              <a:ext cx="45055" cy="37467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94" y="1"/>
                  </a:moveTo>
                  <a:cubicBezTo>
                    <a:pt x="36" y="18"/>
                    <a:pt x="1" y="88"/>
                    <a:pt x="24" y="145"/>
                  </a:cubicBezTo>
                  <a:cubicBezTo>
                    <a:pt x="43" y="203"/>
                    <a:pt x="98" y="237"/>
                    <a:pt x="156" y="237"/>
                  </a:cubicBezTo>
                  <a:cubicBezTo>
                    <a:pt x="168" y="237"/>
                    <a:pt x="180" y="235"/>
                    <a:pt x="192" y="232"/>
                  </a:cubicBezTo>
                  <a:cubicBezTo>
                    <a:pt x="250" y="221"/>
                    <a:pt x="285" y="169"/>
                    <a:pt x="279" y="111"/>
                  </a:cubicBezTo>
                  <a:cubicBezTo>
                    <a:pt x="244" y="41"/>
                    <a:pt x="169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 rot="708086">
              <a:off x="8983297" y="1608989"/>
              <a:ext cx="42368" cy="36519"/>
            </a:xfrm>
            <a:custGeom>
              <a:avLst/>
              <a:gdLst/>
              <a:ahLst/>
              <a:cxnLst/>
              <a:rect l="l" t="t" r="r" b="b"/>
              <a:pathLst>
                <a:path w="268" h="231" extrusionOk="0">
                  <a:moveTo>
                    <a:pt x="129" y="1"/>
                  </a:moveTo>
                  <a:cubicBezTo>
                    <a:pt x="121" y="1"/>
                    <a:pt x="113" y="1"/>
                    <a:pt x="105" y="3"/>
                  </a:cubicBezTo>
                  <a:cubicBezTo>
                    <a:pt x="41" y="14"/>
                    <a:pt x="1" y="72"/>
                    <a:pt x="12" y="136"/>
                  </a:cubicBezTo>
                  <a:cubicBezTo>
                    <a:pt x="31" y="200"/>
                    <a:pt x="83" y="230"/>
                    <a:pt x="136" y="230"/>
                  </a:cubicBezTo>
                  <a:cubicBezTo>
                    <a:pt x="202" y="230"/>
                    <a:pt x="267" y="184"/>
                    <a:pt x="267" y="101"/>
                  </a:cubicBezTo>
                  <a:cubicBezTo>
                    <a:pt x="247" y="39"/>
                    <a:pt x="190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 rot="708086">
              <a:off x="7520325" y="1668629"/>
              <a:ext cx="44107" cy="47901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202" y="1"/>
                  </a:moveTo>
                  <a:cubicBezTo>
                    <a:pt x="172" y="1"/>
                    <a:pt x="143" y="18"/>
                    <a:pt x="128" y="48"/>
                  </a:cubicBezTo>
                  <a:cubicBezTo>
                    <a:pt x="105" y="89"/>
                    <a:pt x="82" y="118"/>
                    <a:pt x="53" y="158"/>
                  </a:cubicBezTo>
                  <a:cubicBezTo>
                    <a:pt x="24" y="199"/>
                    <a:pt x="1" y="245"/>
                    <a:pt x="47" y="280"/>
                  </a:cubicBezTo>
                  <a:cubicBezTo>
                    <a:pt x="65" y="295"/>
                    <a:pt x="87" y="303"/>
                    <a:pt x="108" y="303"/>
                  </a:cubicBezTo>
                  <a:cubicBezTo>
                    <a:pt x="135" y="303"/>
                    <a:pt x="161" y="291"/>
                    <a:pt x="180" y="268"/>
                  </a:cubicBezTo>
                  <a:cubicBezTo>
                    <a:pt x="215" y="222"/>
                    <a:pt x="250" y="182"/>
                    <a:pt x="279" y="135"/>
                  </a:cubicBezTo>
                  <a:lnTo>
                    <a:pt x="279" y="89"/>
                  </a:lnTo>
                  <a:cubicBezTo>
                    <a:pt x="279" y="48"/>
                    <a:pt x="267" y="8"/>
                    <a:pt x="215" y="2"/>
                  </a:cubicBezTo>
                  <a:cubicBezTo>
                    <a:pt x="211" y="1"/>
                    <a:pt x="206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 rot="708086">
              <a:off x="8899675" y="775866"/>
              <a:ext cx="51537" cy="32250"/>
            </a:xfrm>
            <a:custGeom>
              <a:avLst/>
              <a:gdLst/>
              <a:ahLst/>
              <a:cxnLst/>
              <a:rect l="l" t="t" r="r" b="b"/>
              <a:pathLst>
                <a:path w="326" h="204" extrusionOk="0">
                  <a:moveTo>
                    <a:pt x="99" y="0"/>
                  </a:moveTo>
                  <a:cubicBezTo>
                    <a:pt x="57" y="0"/>
                    <a:pt x="29" y="20"/>
                    <a:pt x="18" y="59"/>
                  </a:cubicBezTo>
                  <a:cubicBezTo>
                    <a:pt x="1" y="123"/>
                    <a:pt x="53" y="180"/>
                    <a:pt x="140" y="198"/>
                  </a:cubicBezTo>
                  <a:cubicBezTo>
                    <a:pt x="163" y="204"/>
                    <a:pt x="186" y="204"/>
                    <a:pt x="215" y="204"/>
                  </a:cubicBezTo>
                  <a:cubicBezTo>
                    <a:pt x="262" y="198"/>
                    <a:pt x="308" y="180"/>
                    <a:pt x="320" y="128"/>
                  </a:cubicBezTo>
                  <a:cubicBezTo>
                    <a:pt x="325" y="82"/>
                    <a:pt x="285" y="65"/>
                    <a:pt x="250" y="47"/>
                  </a:cubicBezTo>
                  <a:cubicBezTo>
                    <a:pt x="233" y="36"/>
                    <a:pt x="215" y="30"/>
                    <a:pt x="198" y="24"/>
                  </a:cubicBezTo>
                  <a:cubicBezTo>
                    <a:pt x="160" y="8"/>
                    <a:pt x="127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 rot="708086">
              <a:off x="7746537" y="1272386"/>
              <a:ext cx="45055" cy="37151"/>
            </a:xfrm>
            <a:custGeom>
              <a:avLst/>
              <a:gdLst/>
              <a:ahLst/>
              <a:cxnLst/>
              <a:rect l="l" t="t" r="r" b="b"/>
              <a:pathLst>
                <a:path w="285" h="235" extrusionOk="0">
                  <a:moveTo>
                    <a:pt x="106" y="1"/>
                  </a:moveTo>
                  <a:cubicBezTo>
                    <a:pt x="102" y="1"/>
                    <a:pt x="97" y="1"/>
                    <a:pt x="93" y="2"/>
                  </a:cubicBezTo>
                  <a:cubicBezTo>
                    <a:pt x="35" y="13"/>
                    <a:pt x="0" y="77"/>
                    <a:pt x="18" y="129"/>
                  </a:cubicBezTo>
                  <a:cubicBezTo>
                    <a:pt x="32" y="195"/>
                    <a:pt x="88" y="234"/>
                    <a:pt x="149" y="234"/>
                  </a:cubicBezTo>
                  <a:cubicBezTo>
                    <a:pt x="163" y="234"/>
                    <a:pt x="177" y="232"/>
                    <a:pt x="192" y="228"/>
                  </a:cubicBezTo>
                  <a:cubicBezTo>
                    <a:pt x="244" y="222"/>
                    <a:pt x="284" y="176"/>
                    <a:pt x="284" y="124"/>
                  </a:cubicBezTo>
                  <a:cubicBezTo>
                    <a:pt x="279" y="70"/>
                    <a:pt x="168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 rot="708086">
              <a:off x="7481967" y="2512629"/>
              <a:ext cx="52328" cy="35728"/>
            </a:xfrm>
            <a:custGeom>
              <a:avLst/>
              <a:gdLst/>
              <a:ahLst/>
              <a:cxnLst/>
              <a:rect l="l" t="t" r="r" b="b"/>
              <a:pathLst>
                <a:path w="331" h="226" extrusionOk="0">
                  <a:moveTo>
                    <a:pt x="82" y="0"/>
                  </a:moveTo>
                  <a:cubicBezTo>
                    <a:pt x="63" y="0"/>
                    <a:pt x="43" y="9"/>
                    <a:pt x="30" y="26"/>
                  </a:cubicBezTo>
                  <a:cubicBezTo>
                    <a:pt x="1" y="61"/>
                    <a:pt x="1" y="107"/>
                    <a:pt x="30" y="136"/>
                  </a:cubicBezTo>
                  <a:cubicBezTo>
                    <a:pt x="69" y="196"/>
                    <a:pt x="139" y="226"/>
                    <a:pt x="209" y="226"/>
                  </a:cubicBezTo>
                  <a:cubicBezTo>
                    <a:pt x="221" y="226"/>
                    <a:pt x="232" y="225"/>
                    <a:pt x="244" y="223"/>
                  </a:cubicBezTo>
                  <a:cubicBezTo>
                    <a:pt x="285" y="211"/>
                    <a:pt x="331" y="200"/>
                    <a:pt x="331" y="154"/>
                  </a:cubicBezTo>
                  <a:cubicBezTo>
                    <a:pt x="331" y="107"/>
                    <a:pt x="290" y="101"/>
                    <a:pt x="256" y="84"/>
                  </a:cubicBezTo>
                  <a:cubicBezTo>
                    <a:pt x="209" y="61"/>
                    <a:pt x="169" y="38"/>
                    <a:pt x="122" y="15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 rot="708086">
              <a:off x="6399430" y="310864"/>
              <a:ext cx="37783" cy="43791"/>
            </a:xfrm>
            <a:custGeom>
              <a:avLst/>
              <a:gdLst/>
              <a:ahLst/>
              <a:cxnLst/>
              <a:rect l="l" t="t" r="r" b="b"/>
              <a:pathLst>
                <a:path w="239" h="277" extrusionOk="0">
                  <a:moveTo>
                    <a:pt x="151" y="0"/>
                  </a:moveTo>
                  <a:cubicBezTo>
                    <a:pt x="139" y="0"/>
                    <a:pt x="128" y="3"/>
                    <a:pt x="117" y="8"/>
                  </a:cubicBezTo>
                  <a:cubicBezTo>
                    <a:pt x="47" y="49"/>
                    <a:pt x="1" y="130"/>
                    <a:pt x="7" y="211"/>
                  </a:cubicBezTo>
                  <a:cubicBezTo>
                    <a:pt x="7" y="247"/>
                    <a:pt x="38" y="276"/>
                    <a:pt x="74" y="276"/>
                  </a:cubicBezTo>
                  <a:cubicBezTo>
                    <a:pt x="85" y="276"/>
                    <a:pt x="95" y="274"/>
                    <a:pt x="105" y="269"/>
                  </a:cubicBezTo>
                  <a:cubicBezTo>
                    <a:pt x="186" y="240"/>
                    <a:pt x="238" y="159"/>
                    <a:pt x="233" y="72"/>
                  </a:cubicBezTo>
                  <a:cubicBezTo>
                    <a:pt x="228" y="28"/>
                    <a:pt x="190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 rot="708086">
              <a:off x="9048445" y="2138732"/>
              <a:ext cx="44897" cy="38732"/>
            </a:xfrm>
            <a:custGeom>
              <a:avLst/>
              <a:gdLst/>
              <a:ahLst/>
              <a:cxnLst/>
              <a:rect l="l" t="t" r="r" b="b"/>
              <a:pathLst>
                <a:path w="284" h="245" extrusionOk="0">
                  <a:moveTo>
                    <a:pt x="87" y="1"/>
                  </a:moveTo>
                  <a:cubicBezTo>
                    <a:pt x="29" y="24"/>
                    <a:pt x="0" y="82"/>
                    <a:pt x="17" y="134"/>
                  </a:cubicBezTo>
                  <a:cubicBezTo>
                    <a:pt x="37" y="201"/>
                    <a:pt x="95" y="244"/>
                    <a:pt x="161" y="244"/>
                  </a:cubicBezTo>
                  <a:cubicBezTo>
                    <a:pt x="175" y="244"/>
                    <a:pt x="189" y="242"/>
                    <a:pt x="203" y="238"/>
                  </a:cubicBezTo>
                  <a:cubicBezTo>
                    <a:pt x="249" y="227"/>
                    <a:pt x="284" y="180"/>
                    <a:pt x="272" y="134"/>
                  </a:cubicBezTo>
                  <a:cubicBezTo>
                    <a:pt x="232" y="64"/>
                    <a:pt x="162" y="18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 rot="708086">
              <a:off x="6790481" y="127326"/>
              <a:ext cx="41261" cy="41578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84" y="0"/>
                  </a:moveTo>
                  <a:cubicBezTo>
                    <a:pt x="138" y="0"/>
                    <a:pt x="95" y="19"/>
                    <a:pt x="70" y="59"/>
                  </a:cubicBezTo>
                  <a:cubicBezTo>
                    <a:pt x="35" y="100"/>
                    <a:pt x="0" y="146"/>
                    <a:pt x="18" y="210"/>
                  </a:cubicBezTo>
                  <a:cubicBezTo>
                    <a:pt x="29" y="245"/>
                    <a:pt x="64" y="262"/>
                    <a:pt x="99" y="262"/>
                  </a:cubicBezTo>
                  <a:cubicBezTo>
                    <a:pt x="186" y="233"/>
                    <a:pt x="249" y="158"/>
                    <a:pt x="261" y="65"/>
                  </a:cubicBezTo>
                  <a:cubicBezTo>
                    <a:pt x="255" y="36"/>
                    <a:pt x="232" y="7"/>
                    <a:pt x="203" y="2"/>
                  </a:cubicBezTo>
                  <a:cubicBezTo>
                    <a:pt x="197" y="1"/>
                    <a:pt x="190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 rot="708086">
              <a:off x="9693578" y="1676299"/>
              <a:ext cx="42210" cy="36519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82" y="1"/>
                  </a:moveTo>
                  <a:cubicBezTo>
                    <a:pt x="169" y="1"/>
                    <a:pt x="154" y="3"/>
                    <a:pt x="139" y="6"/>
                  </a:cubicBezTo>
                  <a:cubicBezTo>
                    <a:pt x="46" y="24"/>
                    <a:pt x="0" y="70"/>
                    <a:pt x="6" y="140"/>
                  </a:cubicBezTo>
                  <a:cubicBezTo>
                    <a:pt x="16" y="193"/>
                    <a:pt x="58" y="230"/>
                    <a:pt x="110" y="230"/>
                  </a:cubicBezTo>
                  <a:cubicBezTo>
                    <a:pt x="119" y="230"/>
                    <a:pt x="129" y="229"/>
                    <a:pt x="139" y="226"/>
                  </a:cubicBezTo>
                  <a:cubicBezTo>
                    <a:pt x="214" y="215"/>
                    <a:pt x="267" y="140"/>
                    <a:pt x="255" y="64"/>
                  </a:cubicBezTo>
                  <a:cubicBezTo>
                    <a:pt x="243" y="15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 rot="708086">
              <a:off x="8362930" y="2260385"/>
              <a:ext cx="48691" cy="33199"/>
            </a:xfrm>
            <a:custGeom>
              <a:avLst/>
              <a:gdLst/>
              <a:ahLst/>
              <a:cxnLst/>
              <a:rect l="l" t="t" r="r" b="b"/>
              <a:pathLst>
                <a:path w="308" h="210" extrusionOk="0">
                  <a:moveTo>
                    <a:pt x="224" y="0"/>
                  </a:moveTo>
                  <a:cubicBezTo>
                    <a:pt x="198" y="0"/>
                    <a:pt x="170" y="11"/>
                    <a:pt x="147" y="11"/>
                  </a:cubicBezTo>
                  <a:cubicBezTo>
                    <a:pt x="140" y="11"/>
                    <a:pt x="134" y="10"/>
                    <a:pt x="128" y="8"/>
                  </a:cubicBezTo>
                  <a:cubicBezTo>
                    <a:pt x="36" y="20"/>
                    <a:pt x="1" y="60"/>
                    <a:pt x="7" y="118"/>
                  </a:cubicBezTo>
                  <a:cubicBezTo>
                    <a:pt x="16" y="172"/>
                    <a:pt x="63" y="209"/>
                    <a:pt x="112" y="209"/>
                  </a:cubicBezTo>
                  <a:cubicBezTo>
                    <a:pt x="122" y="209"/>
                    <a:pt x="131" y="208"/>
                    <a:pt x="140" y="205"/>
                  </a:cubicBezTo>
                  <a:cubicBezTo>
                    <a:pt x="227" y="199"/>
                    <a:pt x="308" y="118"/>
                    <a:pt x="285" y="54"/>
                  </a:cubicBezTo>
                  <a:cubicBezTo>
                    <a:pt x="272" y="11"/>
                    <a:pt x="249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 rot="708086">
              <a:off x="8752721" y="2556755"/>
              <a:ext cx="46794" cy="47269"/>
            </a:xfrm>
            <a:custGeom>
              <a:avLst/>
              <a:gdLst/>
              <a:ahLst/>
              <a:cxnLst/>
              <a:rect l="l" t="t" r="r" b="b"/>
              <a:pathLst>
                <a:path w="296" h="299" extrusionOk="0">
                  <a:moveTo>
                    <a:pt x="65" y="1"/>
                  </a:moveTo>
                  <a:cubicBezTo>
                    <a:pt x="43" y="1"/>
                    <a:pt x="21" y="14"/>
                    <a:pt x="12" y="39"/>
                  </a:cubicBezTo>
                  <a:cubicBezTo>
                    <a:pt x="0" y="109"/>
                    <a:pt x="18" y="190"/>
                    <a:pt x="64" y="248"/>
                  </a:cubicBezTo>
                  <a:cubicBezTo>
                    <a:pt x="92" y="280"/>
                    <a:pt x="135" y="299"/>
                    <a:pt x="178" y="299"/>
                  </a:cubicBezTo>
                  <a:cubicBezTo>
                    <a:pt x="196" y="299"/>
                    <a:pt x="215" y="295"/>
                    <a:pt x="232" y="288"/>
                  </a:cubicBezTo>
                  <a:cubicBezTo>
                    <a:pt x="290" y="277"/>
                    <a:pt x="296" y="236"/>
                    <a:pt x="273" y="190"/>
                  </a:cubicBezTo>
                  <a:lnTo>
                    <a:pt x="273" y="190"/>
                  </a:lnTo>
                  <a:cubicBezTo>
                    <a:pt x="268" y="190"/>
                    <a:pt x="264" y="190"/>
                    <a:pt x="260" y="190"/>
                  </a:cubicBezTo>
                  <a:cubicBezTo>
                    <a:pt x="207" y="190"/>
                    <a:pt x="161" y="157"/>
                    <a:pt x="145" y="109"/>
                  </a:cubicBezTo>
                  <a:cubicBezTo>
                    <a:pt x="139" y="80"/>
                    <a:pt x="128" y="51"/>
                    <a:pt x="110" y="28"/>
                  </a:cubicBezTo>
                  <a:cubicBezTo>
                    <a:pt x="100" y="9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 rot="708086">
              <a:off x="6839215" y="674657"/>
              <a:ext cx="31302" cy="46953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97" y="0"/>
                  </a:moveTo>
                  <a:cubicBezTo>
                    <a:pt x="94" y="0"/>
                    <a:pt x="91" y="0"/>
                    <a:pt x="87" y="1"/>
                  </a:cubicBezTo>
                  <a:cubicBezTo>
                    <a:pt x="17" y="7"/>
                    <a:pt x="0" y="59"/>
                    <a:pt x="0" y="117"/>
                  </a:cubicBezTo>
                  <a:cubicBezTo>
                    <a:pt x="0" y="163"/>
                    <a:pt x="12" y="209"/>
                    <a:pt x="29" y="250"/>
                  </a:cubicBezTo>
                  <a:cubicBezTo>
                    <a:pt x="43" y="281"/>
                    <a:pt x="73" y="297"/>
                    <a:pt x="102" y="297"/>
                  </a:cubicBezTo>
                  <a:cubicBezTo>
                    <a:pt x="132" y="297"/>
                    <a:pt x="162" y="280"/>
                    <a:pt x="174" y="244"/>
                  </a:cubicBezTo>
                  <a:cubicBezTo>
                    <a:pt x="191" y="198"/>
                    <a:pt x="197" y="146"/>
                    <a:pt x="185" y="99"/>
                  </a:cubicBezTo>
                  <a:cubicBezTo>
                    <a:pt x="174" y="50"/>
                    <a:pt x="158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 rot="708086">
              <a:off x="6863692" y="44936"/>
              <a:ext cx="26717" cy="49798"/>
            </a:xfrm>
            <a:custGeom>
              <a:avLst/>
              <a:gdLst/>
              <a:ahLst/>
              <a:cxnLst/>
              <a:rect l="l" t="t" r="r" b="b"/>
              <a:pathLst>
                <a:path w="169" h="315" extrusionOk="0">
                  <a:moveTo>
                    <a:pt x="76" y="1"/>
                  </a:moveTo>
                  <a:cubicBezTo>
                    <a:pt x="30" y="1"/>
                    <a:pt x="12" y="36"/>
                    <a:pt x="6" y="76"/>
                  </a:cubicBezTo>
                  <a:cubicBezTo>
                    <a:pt x="1" y="105"/>
                    <a:pt x="1" y="134"/>
                    <a:pt x="6" y="163"/>
                  </a:cubicBezTo>
                  <a:cubicBezTo>
                    <a:pt x="6" y="186"/>
                    <a:pt x="12" y="215"/>
                    <a:pt x="18" y="238"/>
                  </a:cubicBezTo>
                  <a:cubicBezTo>
                    <a:pt x="29" y="276"/>
                    <a:pt x="50" y="314"/>
                    <a:pt x="90" y="314"/>
                  </a:cubicBezTo>
                  <a:cubicBezTo>
                    <a:pt x="93" y="314"/>
                    <a:pt x="96" y="314"/>
                    <a:pt x="99" y="314"/>
                  </a:cubicBezTo>
                  <a:cubicBezTo>
                    <a:pt x="151" y="308"/>
                    <a:pt x="163" y="267"/>
                    <a:pt x="163" y="227"/>
                  </a:cubicBezTo>
                  <a:cubicBezTo>
                    <a:pt x="169" y="175"/>
                    <a:pt x="169" y="122"/>
                    <a:pt x="157" y="76"/>
                  </a:cubicBezTo>
                  <a:cubicBezTo>
                    <a:pt x="145" y="36"/>
                    <a:pt x="128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 rot="708086">
              <a:off x="6523966" y="283536"/>
              <a:ext cx="51379" cy="33515"/>
            </a:xfrm>
            <a:custGeom>
              <a:avLst/>
              <a:gdLst/>
              <a:ahLst/>
              <a:cxnLst/>
              <a:rect l="l" t="t" r="r" b="b"/>
              <a:pathLst>
                <a:path w="325" h="212" extrusionOk="0">
                  <a:moveTo>
                    <a:pt x="178" y="0"/>
                  </a:moveTo>
                  <a:cubicBezTo>
                    <a:pt x="150" y="0"/>
                    <a:pt x="120" y="3"/>
                    <a:pt x="93" y="11"/>
                  </a:cubicBezTo>
                  <a:cubicBezTo>
                    <a:pt x="90" y="8"/>
                    <a:pt x="87" y="6"/>
                    <a:pt x="85" y="6"/>
                  </a:cubicBezTo>
                  <a:cubicBezTo>
                    <a:pt x="83" y="6"/>
                    <a:pt x="81" y="8"/>
                    <a:pt x="81" y="11"/>
                  </a:cubicBezTo>
                  <a:cubicBezTo>
                    <a:pt x="29" y="40"/>
                    <a:pt x="0" y="98"/>
                    <a:pt x="6" y="161"/>
                  </a:cubicBezTo>
                  <a:cubicBezTo>
                    <a:pt x="19" y="197"/>
                    <a:pt x="43" y="212"/>
                    <a:pt x="76" y="212"/>
                  </a:cubicBezTo>
                  <a:cubicBezTo>
                    <a:pt x="87" y="212"/>
                    <a:pt x="98" y="210"/>
                    <a:pt x="110" y="208"/>
                  </a:cubicBezTo>
                  <a:cubicBezTo>
                    <a:pt x="209" y="184"/>
                    <a:pt x="325" y="92"/>
                    <a:pt x="301" y="40"/>
                  </a:cubicBezTo>
                  <a:cubicBezTo>
                    <a:pt x="293" y="16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 rot="708086">
              <a:off x="9453758" y="286021"/>
              <a:ext cx="44265" cy="45372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99" y="1"/>
                  </a:moveTo>
                  <a:cubicBezTo>
                    <a:pt x="193" y="1"/>
                    <a:pt x="186" y="2"/>
                    <a:pt x="179" y="4"/>
                  </a:cubicBezTo>
                  <a:cubicBezTo>
                    <a:pt x="92" y="39"/>
                    <a:pt x="28" y="114"/>
                    <a:pt x="5" y="201"/>
                  </a:cubicBezTo>
                  <a:cubicBezTo>
                    <a:pt x="0" y="251"/>
                    <a:pt x="24" y="286"/>
                    <a:pt x="61" y="286"/>
                  </a:cubicBezTo>
                  <a:cubicBezTo>
                    <a:pt x="72" y="286"/>
                    <a:pt x="84" y="283"/>
                    <a:pt x="97" y="277"/>
                  </a:cubicBezTo>
                  <a:cubicBezTo>
                    <a:pt x="173" y="242"/>
                    <a:pt x="231" y="172"/>
                    <a:pt x="260" y="91"/>
                  </a:cubicBezTo>
                  <a:cubicBezTo>
                    <a:pt x="280" y="46"/>
                    <a:pt x="24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 rot="708086">
              <a:off x="8523922" y="352473"/>
              <a:ext cx="29563" cy="58335"/>
            </a:xfrm>
            <a:custGeom>
              <a:avLst/>
              <a:gdLst/>
              <a:ahLst/>
              <a:cxnLst/>
              <a:rect l="l" t="t" r="r" b="b"/>
              <a:pathLst>
                <a:path w="187" h="369" extrusionOk="0">
                  <a:moveTo>
                    <a:pt x="75" y="1"/>
                  </a:moveTo>
                  <a:cubicBezTo>
                    <a:pt x="42" y="1"/>
                    <a:pt x="12" y="28"/>
                    <a:pt x="12" y="67"/>
                  </a:cubicBezTo>
                  <a:cubicBezTo>
                    <a:pt x="12" y="131"/>
                    <a:pt x="1" y="195"/>
                    <a:pt x="1" y="258"/>
                  </a:cubicBezTo>
                  <a:cubicBezTo>
                    <a:pt x="6" y="319"/>
                    <a:pt x="59" y="369"/>
                    <a:pt x="123" y="369"/>
                  </a:cubicBezTo>
                  <a:cubicBezTo>
                    <a:pt x="127" y="369"/>
                    <a:pt x="130" y="369"/>
                    <a:pt x="134" y="368"/>
                  </a:cubicBezTo>
                  <a:cubicBezTo>
                    <a:pt x="163" y="363"/>
                    <a:pt x="186" y="340"/>
                    <a:pt x="169" y="311"/>
                  </a:cubicBezTo>
                  <a:cubicBezTo>
                    <a:pt x="117" y="241"/>
                    <a:pt x="111" y="154"/>
                    <a:pt x="151" y="79"/>
                  </a:cubicBezTo>
                  <a:cubicBezTo>
                    <a:pt x="157" y="38"/>
                    <a:pt x="134" y="4"/>
                    <a:pt x="93" y="4"/>
                  </a:cubicBezTo>
                  <a:cubicBezTo>
                    <a:pt x="87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 rot="708086">
              <a:off x="8761664" y="3461507"/>
              <a:ext cx="41419" cy="40155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08" y="1"/>
                  </a:moveTo>
                  <a:cubicBezTo>
                    <a:pt x="103" y="1"/>
                    <a:pt x="98" y="2"/>
                    <a:pt x="93" y="3"/>
                  </a:cubicBezTo>
                  <a:cubicBezTo>
                    <a:pt x="35" y="15"/>
                    <a:pt x="1" y="78"/>
                    <a:pt x="18" y="131"/>
                  </a:cubicBezTo>
                  <a:cubicBezTo>
                    <a:pt x="23" y="204"/>
                    <a:pt x="86" y="254"/>
                    <a:pt x="158" y="254"/>
                  </a:cubicBezTo>
                  <a:cubicBezTo>
                    <a:pt x="165" y="254"/>
                    <a:pt x="173" y="253"/>
                    <a:pt x="180" y="252"/>
                  </a:cubicBezTo>
                  <a:cubicBezTo>
                    <a:pt x="232" y="241"/>
                    <a:pt x="261" y="206"/>
                    <a:pt x="256" y="154"/>
                  </a:cubicBezTo>
                  <a:cubicBezTo>
                    <a:pt x="250" y="80"/>
                    <a:pt x="163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 rot="708086">
              <a:off x="6494792" y="318776"/>
              <a:ext cx="26717" cy="55489"/>
            </a:xfrm>
            <a:custGeom>
              <a:avLst/>
              <a:gdLst/>
              <a:ahLst/>
              <a:cxnLst/>
              <a:rect l="l" t="t" r="r" b="b"/>
              <a:pathLst>
                <a:path w="169" h="351" extrusionOk="0">
                  <a:moveTo>
                    <a:pt x="96" y="0"/>
                  </a:moveTo>
                  <a:cubicBezTo>
                    <a:pt x="61" y="0"/>
                    <a:pt x="46" y="32"/>
                    <a:pt x="35" y="65"/>
                  </a:cubicBezTo>
                  <a:cubicBezTo>
                    <a:pt x="12" y="128"/>
                    <a:pt x="0" y="198"/>
                    <a:pt x="0" y="273"/>
                  </a:cubicBezTo>
                  <a:cubicBezTo>
                    <a:pt x="6" y="302"/>
                    <a:pt x="12" y="343"/>
                    <a:pt x="52" y="348"/>
                  </a:cubicBezTo>
                  <a:cubicBezTo>
                    <a:pt x="57" y="350"/>
                    <a:pt x="62" y="350"/>
                    <a:pt x="66" y="350"/>
                  </a:cubicBezTo>
                  <a:cubicBezTo>
                    <a:pt x="97" y="350"/>
                    <a:pt x="112" y="316"/>
                    <a:pt x="128" y="291"/>
                  </a:cubicBezTo>
                  <a:cubicBezTo>
                    <a:pt x="157" y="227"/>
                    <a:pt x="168" y="157"/>
                    <a:pt x="168" y="88"/>
                  </a:cubicBezTo>
                  <a:cubicBezTo>
                    <a:pt x="168" y="47"/>
                    <a:pt x="145" y="7"/>
                    <a:pt x="104" y="1"/>
                  </a:cubicBezTo>
                  <a:cubicBezTo>
                    <a:pt x="101" y="0"/>
                    <a:pt x="99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 rot="708086">
              <a:off x="6432559" y="607834"/>
              <a:ext cx="46004" cy="37942"/>
            </a:xfrm>
            <a:custGeom>
              <a:avLst/>
              <a:gdLst/>
              <a:ahLst/>
              <a:cxnLst/>
              <a:rect l="l" t="t" r="r" b="b"/>
              <a:pathLst>
                <a:path w="291" h="240" extrusionOk="0">
                  <a:moveTo>
                    <a:pt x="242" y="0"/>
                  </a:moveTo>
                  <a:cubicBezTo>
                    <a:pt x="233" y="0"/>
                    <a:pt x="222" y="4"/>
                    <a:pt x="210" y="13"/>
                  </a:cubicBezTo>
                  <a:cubicBezTo>
                    <a:pt x="169" y="42"/>
                    <a:pt x="117" y="59"/>
                    <a:pt x="65" y="65"/>
                  </a:cubicBezTo>
                  <a:cubicBezTo>
                    <a:pt x="30" y="77"/>
                    <a:pt x="7" y="100"/>
                    <a:pt x="7" y="129"/>
                  </a:cubicBezTo>
                  <a:cubicBezTo>
                    <a:pt x="1" y="164"/>
                    <a:pt x="18" y="204"/>
                    <a:pt x="47" y="222"/>
                  </a:cubicBezTo>
                  <a:cubicBezTo>
                    <a:pt x="70" y="233"/>
                    <a:pt x="92" y="239"/>
                    <a:pt x="115" y="239"/>
                  </a:cubicBezTo>
                  <a:cubicBezTo>
                    <a:pt x="127" y="239"/>
                    <a:pt x="139" y="237"/>
                    <a:pt x="152" y="233"/>
                  </a:cubicBezTo>
                  <a:cubicBezTo>
                    <a:pt x="233" y="222"/>
                    <a:pt x="291" y="146"/>
                    <a:pt x="291" y="65"/>
                  </a:cubicBezTo>
                  <a:cubicBezTo>
                    <a:pt x="286" y="31"/>
                    <a:pt x="270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 rot="708086">
              <a:off x="8635623" y="539290"/>
              <a:ext cx="44107" cy="40787"/>
            </a:xfrm>
            <a:custGeom>
              <a:avLst/>
              <a:gdLst/>
              <a:ahLst/>
              <a:cxnLst/>
              <a:rect l="l" t="t" r="r" b="b"/>
              <a:pathLst>
                <a:path w="279" h="258" extrusionOk="0">
                  <a:moveTo>
                    <a:pt x="77" y="0"/>
                  </a:moveTo>
                  <a:cubicBezTo>
                    <a:pt x="73" y="0"/>
                    <a:pt x="68" y="1"/>
                    <a:pt x="65" y="2"/>
                  </a:cubicBezTo>
                  <a:cubicBezTo>
                    <a:pt x="30" y="8"/>
                    <a:pt x="1" y="42"/>
                    <a:pt x="7" y="77"/>
                  </a:cubicBezTo>
                  <a:cubicBezTo>
                    <a:pt x="30" y="170"/>
                    <a:pt x="99" y="239"/>
                    <a:pt x="192" y="257"/>
                  </a:cubicBezTo>
                  <a:cubicBezTo>
                    <a:pt x="195" y="257"/>
                    <a:pt x="198" y="257"/>
                    <a:pt x="201" y="257"/>
                  </a:cubicBezTo>
                  <a:cubicBezTo>
                    <a:pt x="238" y="257"/>
                    <a:pt x="273" y="225"/>
                    <a:pt x="273" y="187"/>
                  </a:cubicBezTo>
                  <a:cubicBezTo>
                    <a:pt x="279" y="122"/>
                    <a:pt x="146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 rot="708086">
              <a:off x="7164794" y="773039"/>
              <a:ext cx="46004" cy="3889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47" y="1"/>
                  </a:moveTo>
                  <a:cubicBezTo>
                    <a:pt x="143" y="1"/>
                    <a:pt x="139" y="1"/>
                    <a:pt x="134" y="1"/>
                  </a:cubicBezTo>
                  <a:cubicBezTo>
                    <a:pt x="1" y="57"/>
                    <a:pt x="49" y="246"/>
                    <a:pt x="181" y="246"/>
                  </a:cubicBezTo>
                  <a:cubicBezTo>
                    <a:pt x="186" y="246"/>
                    <a:pt x="192" y="245"/>
                    <a:pt x="198" y="245"/>
                  </a:cubicBezTo>
                  <a:cubicBezTo>
                    <a:pt x="256" y="227"/>
                    <a:pt x="291" y="164"/>
                    <a:pt x="279" y="106"/>
                  </a:cubicBezTo>
                  <a:cubicBezTo>
                    <a:pt x="263" y="41"/>
                    <a:pt x="211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 rot="708086">
              <a:off x="8609417" y="1376897"/>
              <a:ext cx="46794" cy="32725"/>
            </a:xfrm>
            <a:custGeom>
              <a:avLst/>
              <a:gdLst/>
              <a:ahLst/>
              <a:cxnLst/>
              <a:rect l="l" t="t" r="r" b="b"/>
              <a:pathLst>
                <a:path w="296" h="207" extrusionOk="0">
                  <a:moveTo>
                    <a:pt x="124" y="0"/>
                  </a:moveTo>
                  <a:cubicBezTo>
                    <a:pt x="113" y="0"/>
                    <a:pt x="103" y="1"/>
                    <a:pt x="93" y="3"/>
                  </a:cubicBezTo>
                  <a:cubicBezTo>
                    <a:pt x="41" y="3"/>
                    <a:pt x="0" y="55"/>
                    <a:pt x="12" y="107"/>
                  </a:cubicBezTo>
                  <a:cubicBezTo>
                    <a:pt x="26" y="168"/>
                    <a:pt x="78" y="206"/>
                    <a:pt x="134" y="206"/>
                  </a:cubicBezTo>
                  <a:cubicBezTo>
                    <a:pt x="147" y="206"/>
                    <a:pt x="161" y="204"/>
                    <a:pt x="174" y="200"/>
                  </a:cubicBezTo>
                  <a:cubicBezTo>
                    <a:pt x="249" y="182"/>
                    <a:pt x="296" y="124"/>
                    <a:pt x="278" y="72"/>
                  </a:cubicBezTo>
                  <a:cubicBezTo>
                    <a:pt x="239" y="28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 rot="708086">
              <a:off x="8217788" y="744055"/>
              <a:ext cx="43316" cy="39522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83" y="0"/>
                  </a:moveTo>
                  <a:cubicBezTo>
                    <a:pt x="73" y="0"/>
                    <a:pt x="63" y="2"/>
                    <a:pt x="53" y="6"/>
                  </a:cubicBezTo>
                  <a:cubicBezTo>
                    <a:pt x="18" y="18"/>
                    <a:pt x="1" y="52"/>
                    <a:pt x="1" y="87"/>
                  </a:cubicBezTo>
                  <a:cubicBezTo>
                    <a:pt x="12" y="180"/>
                    <a:pt x="93" y="249"/>
                    <a:pt x="186" y="249"/>
                  </a:cubicBezTo>
                  <a:cubicBezTo>
                    <a:pt x="250" y="238"/>
                    <a:pt x="273" y="163"/>
                    <a:pt x="232" y="122"/>
                  </a:cubicBezTo>
                  <a:cubicBezTo>
                    <a:pt x="204" y="87"/>
                    <a:pt x="169" y="52"/>
                    <a:pt x="140" y="23"/>
                  </a:cubicBezTo>
                  <a:cubicBezTo>
                    <a:pt x="124" y="8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 rot="708086">
              <a:off x="6552287" y="159006"/>
              <a:ext cx="36677" cy="45530"/>
            </a:xfrm>
            <a:custGeom>
              <a:avLst/>
              <a:gdLst/>
              <a:ahLst/>
              <a:cxnLst/>
              <a:rect l="l" t="t" r="r" b="b"/>
              <a:pathLst>
                <a:path w="232" h="288" extrusionOk="0">
                  <a:moveTo>
                    <a:pt x="101" y="0"/>
                  </a:moveTo>
                  <a:cubicBezTo>
                    <a:pt x="90" y="0"/>
                    <a:pt x="78" y="3"/>
                    <a:pt x="64" y="10"/>
                  </a:cubicBezTo>
                  <a:cubicBezTo>
                    <a:pt x="0" y="39"/>
                    <a:pt x="12" y="91"/>
                    <a:pt x="23" y="155"/>
                  </a:cubicBezTo>
                  <a:cubicBezTo>
                    <a:pt x="35" y="184"/>
                    <a:pt x="47" y="207"/>
                    <a:pt x="64" y="230"/>
                  </a:cubicBezTo>
                  <a:cubicBezTo>
                    <a:pt x="87" y="263"/>
                    <a:pt x="110" y="288"/>
                    <a:pt x="148" y="288"/>
                  </a:cubicBezTo>
                  <a:cubicBezTo>
                    <a:pt x="158" y="288"/>
                    <a:pt x="168" y="286"/>
                    <a:pt x="180" y="282"/>
                  </a:cubicBezTo>
                  <a:cubicBezTo>
                    <a:pt x="232" y="259"/>
                    <a:pt x="226" y="213"/>
                    <a:pt x="215" y="167"/>
                  </a:cubicBezTo>
                  <a:cubicBezTo>
                    <a:pt x="209" y="132"/>
                    <a:pt x="197" y="103"/>
                    <a:pt x="180" y="68"/>
                  </a:cubicBezTo>
                  <a:cubicBezTo>
                    <a:pt x="162" y="33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 rot="708086">
              <a:off x="8831833" y="2024491"/>
              <a:ext cx="43158" cy="38574"/>
            </a:xfrm>
            <a:custGeom>
              <a:avLst/>
              <a:gdLst/>
              <a:ahLst/>
              <a:cxnLst/>
              <a:rect l="l" t="t" r="r" b="b"/>
              <a:pathLst>
                <a:path w="273" h="244" extrusionOk="0">
                  <a:moveTo>
                    <a:pt x="200" y="0"/>
                  </a:moveTo>
                  <a:cubicBezTo>
                    <a:pt x="188" y="0"/>
                    <a:pt x="175" y="2"/>
                    <a:pt x="162" y="4"/>
                  </a:cubicBezTo>
                  <a:cubicBezTo>
                    <a:pt x="70" y="33"/>
                    <a:pt x="0" y="108"/>
                    <a:pt x="18" y="172"/>
                  </a:cubicBezTo>
                  <a:cubicBezTo>
                    <a:pt x="27" y="216"/>
                    <a:pt x="63" y="244"/>
                    <a:pt x="101" y="244"/>
                  </a:cubicBezTo>
                  <a:cubicBezTo>
                    <a:pt x="108" y="244"/>
                    <a:pt x="115" y="243"/>
                    <a:pt x="122" y="241"/>
                  </a:cubicBezTo>
                  <a:cubicBezTo>
                    <a:pt x="191" y="230"/>
                    <a:pt x="272" y="96"/>
                    <a:pt x="255" y="44"/>
                  </a:cubicBezTo>
                  <a:cubicBezTo>
                    <a:pt x="247" y="9"/>
                    <a:pt x="226" y="0"/>
                    <a:pt x="2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 rot="708086">
              <a:off x="6426197" y="414961"/>
              <a:ext cx="40313" cy="48059"/>
            </a:xfrm>
            <a:custGeom>
              <a:avLst/>
              <a:gdLst/>
              <a:ahLst/>
              <a:cxnLst/>
              <a:rect l="l" t="t" r="r" b="b"/>
              <a:pathLst>
                <a:path w="255" h="304" extrusionOk="0">
                  <a:moveTo>
                    <a:pt x="180" y="0"/>
                  </a:moveTo>
                  <a:cubicBezTo>
                    <a:pt x="170" y="0"/>
                    <a:pt x="160" y="3"/>
                    <a:pt x="150" y="8"/>
                  </a:cubicBezTo>
                  <a:cubicBezTo>
                    <a:pt x="74" y="61"/>
                    <a:pt x="16" y="148"/>
                    <a:pt x="5" y="240"/>
                  </a:cubicBezTo>
                  <a:cubicBezTo>
                    <a:pt x="0" y="277"/>
                    <a:pt x="29" y="303"/>
                    <a:pt x="61" y="303"/>
                  </a:cubicBezTo>
                  <a:cubicBezTo>
                    <a:pt x="70" y="303"/>
                    <a:pt x="78" y="302"/>
                    <a:pt x="86" y="298"/>
                  </a:cubicBezTo>
                  <a:cubicBezTo>
                    <a:pt x="150" y="281"/>
                    <a:pt x="254" y="119"/>
                    <a:pt x="242" y="55"/>
                  </a:cubicBezTo>
                  <a:cubicBezTo>
                    <a:pt x="238" y="24"/>
                    <a:pt x="211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 rot="708086">
              <a:off x="8160172" y="1024046"/>
              <a:ext cx="50589" cy="31776"/>
            </a:xfrm>
            <a:custGeom>
              <a:avLst/>
              <a:gdLst/>
              <a:ahLst/>
              <a:cxnLst/>
              <a:rect l="l" t="t" r="r" b="b"/>
              <a:pathLst>
                <a:path w="320" h="201" extrusionOk="0">
                  <a:moveTo>
                    <a:pt x="234" y="1"/>
                  </a:moveTo>
                  <a:cubicBezTo>
                    <a:pt x="212" y="1"/>
                    <a:pt x="187" y="10"/>
                    <a:pt x="163" y="21"/>
                  </a:cubicBezTo>
                  <a:lnTo>
                    <a:pt x="146" y="27"/>
                  </a:lnTo>
                  <a:lnTo>
                    <a:pt x="105" y="27"/>
                  </a:lnTo>
                  <a:cubicBezTo>
                    <a:pt x="53" y="27"/>
                    <a:pt x="7" y="39"/>
                    <a:pt x="7" y="97"/>
                  </a:cubicBezTo>
                  <a:cubicBezTo>
                    <a:pt x="1" y="166"/>
                    <a:pt x="53" y="189"/>
                    <a:pt x="111" y="201"/>
                  </a:cubicBezTo>
                  <a:cubicBezTo>
                    <a:pt x="140" y="201"/>
                    <a:pt x="169" y="201"/>
                    <a:pt x="198" y="195"/>
                  </a:cubicBezTo>
                  <a:cubicBezTo>
                    <a:pt x="273" y="172"/>
                    <a:pt x="319" y="108"/>
                    <a:pt x="296" y="50"/>
                  </a:cubicBezTo>
                  <a:cubicBezTo>
                    <a:pt x="281" y="13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 rot="708086">
              <a:off x="8673409" y="338356"/>
              <a:ext cx="37467" cy="44739"/>
            </a:xfrm>
            <a:custGeom>
              <a:avLst/>
              <a:gdLst/>
              <a:ahLst/>
              <a:cxnLst/>
              <a:rect l="l" t="t" r="r" b="b"/>
              <a:pathLst>
                <a:path w="237" h="283" extrusionOk="0">
                  <a:moveTo>
                    <a:pt x="168" y="1"/>
                  </a:moveTo>
                  <a:cubicBezTo>
                    <a:pt x="160" y="1"/>
                    <a:pt x="153" y="2"/>
                    <a:pt x="146" y="5"/>
                  </a:cubicBezTo>
                  <a:cubicBezTo>
                    <a:pt x="53" y="34"/>
                    <a:pt x="1" y="138"/>
                    <a:pt x="35" y="231"/>
                  </a:cubicBezTo>
                  <a:cubicBezTo>
                    <a:pt x="53" y="265"/>
                    <a:pt x="88" y="283"/>
                    <a:pt x="122" y="283"/>
                  </a:cubicBezTo>
                  <a:cubicBezTo>
                    <a:pt x="163" y="283"/>
                    <a:pt x="192" y="260"/>
                    <a:pt x="198" y="225"/>
                  </a:cubicBezTo>
                  <a:cubicBezTo>
                    <a:pt x="215" y="173"/>
                    <a:pt x="221" y="126"/>
                    <a:pt x="227" y="80"/>
                  </a:cubicBezTo>
                  <a:cubicBezTo>
                    <a:pt x="236" y="36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 rot="708086">
              <a:off x="8613741" y="2223444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215" y="0"/>
                  </a:moveTo>
                  <a:cubicBezTo>
                    <a:pt x="190" y="0"/>
                    <a:pt x="164" y="18"/>
                    <a:pt x="140" y="32"/>
                  </a:cubicBezTo>
                  <a:cubicBezTo>
                    <a:pt x="117" y="43"/>
                    <a:pt x="94" y="43"/>
                    <a:pt x="70" y="55"/>
                  </a:cubicBezTo>
                  <a:cubicBezTo>
                    <a:pt x="24" y="72"/>
                    <a:pt x="1" y="124"/>
                    <a:pt x="18" y="171"/>
                  </a:cubicBezTo>
                  <a:cubicBezTo>
                    <a:pt x="24" y="208"/>
                    <a:pt x="63" y="235"/>
                    <a:pt x="105" y="235"/>
                  </a:cubicBezTo>
                  <a:cubicBezTo>
                    <a:pt x="109" y="235"/>
                    <a:pt x="113" y="235"/>
                    <a:pt x="117" y="235"/>
                  </a:cubicBezTo>
                  <a:cubicBezTo>
                    <a:pt x="163" y="229"/>
                    <a:pt x="210" y="206"/>
                    <a:pt x="238" y="165"/>
                  </a:cubicBezTo>
                  <a:cubicBezTo>
                    <a:pt x="279" y="130"/>
                    <a:pt x="285" y="72"/>
                    <a:pt x="262" y="32"/>
                  </a:cubicBezTo>
                  <a:cubicBezTo>
                    <a:pt x="248" y="8"/>
                    <a:pt x="23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 rot="708086">
              <a:off x="9005358" y="792612"/>
              <a:ext cx="45055" cy="34622"/>
            </a:xfrm>
            <a:custGeom>
              <a:avLst/>
              <a:gdLst/>
              <a:ahLst/>
              <a:cxnLst/>
              <a:rect l="l" t="t" r="r" b="b"/>
              <a:pathLst>
                <a:path w="285" h="219" extrusionOk="0">
                  <a:moveTo>
                    <a:pt x="146" y="1"/>
                  </a:moveTo>
                  <a:cubicBezTo>
                    <a:pt x="88" y="13"/>
                    <a:pt x="1" y="123"/>
                    <a:pt x="18" y="163"/>
                  </a:cubicBezTo>
                  <a:cubicBezTo>
                    <a:pt x="36" y="208"/>
                    <a:pt x="65" y="219"/>
                    <a:pt x="97" y="219"/>
                  </a:cubicBezTo>
                  <a:cubicBezTo>
                    <a:pt x="126" y="219"/>
                    <a:pt x="158" y="209"/>
                    <a:pt x="186" y="209"/>
                  </a:cubicBezTo>
                  <a:cubicBezTo>
                    <a:pt x="244" y="198"/>
                    <a:pt x="285" y="175"/>
                    <a:pt x="273" y="105"/>
                  </a:cubicBezTo>
                  <a:cubicBezTo>
                    <a:pt x="261" y="47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 rot="708086">
              <a:off x="8440469" y="171224"/>
              <a:ext cx="40313" cy="39681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94" y="1"/>
                  </a:moveTo>
                  <a:cubicBezTo>
                    <a:pt x="86" y="1"/>
                    <a:pt x="78" y="2"/>
                    <a:pt x="70" y="4"/>
                  </a:cubicBezTo>
                  <a:cubicBezTo>
                    <a:pt x="29" y="10"/>
                    <a:pt x="0" y="44"/>
                    <a:pt x="0" y="85"/>
                  </a:cubicBezTo>
                  <a:cubicBezTo>
                    <a:pt x="0" y="160"/>
                    <a:pt x="52" y="218"/>
                    <a:pt x="122" y="241"/>
                  </a:cubicBezTo>
                  <a:cubicBezTo>
                    <a:pt x="134" y="248"/>
                    <a:pt x="148" y="251"/>
                    <a:pt x="162" y="251"/>
                  </a:cubicBezTo>
                  <a:cubicBezTo>
                    <a:pt x="187" y="251"/>
                    <a:pt x="213" y="241"/>
                    <a:pt x="232" y="218"/>
                  </a:cubicBezTo>
                  <a:cubicBezTo>
                    <a:pt x="232" y="218"/>
                    <a:pt x="238" y="212"/>
                    <a:pt x="238" y="207"/>
                  </a:cubicBezTo>
                  <a:cubicBezTo>
                    <a:pt x="255" y="149"/>
                    <a:pt x="220" y="102"/>
                    <a:pt x="185" y="56"/>
                  </a:cubicBezTo>
                  <a:cubicBezTo>
                    <a:pt x="166" y="23"/>
                    <a:pt x="131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 rot="708086">
              <a:off x="8854189" y="452015"/>
              <a:ext cx="43949" cy="40155"/>
            </a:xfrm>
            <a:custGeom>
              <a:avLst/>
              <a:gdLst/>
              <a:ahLst/>
              <a:cxnLst/>
              <a:rect l="l" t="t" r="r" b="b"/>
              <a:pathLst>
                <a:path w="278" h="254" extrusionOk="0">
                  <a:moveTo>
                    <a:pt x="191" y="0"/>
                  </a:moveTo>
                  <a:cubicBezTo>
                    <a:pt x="185" y="0"/>
                    <a:pt x="180" y="1"/>
                    <a:pt x="175" y="2"/>
                  </a:cubicBezTo>
                  <a:cubicBezTo>
                    <a:pt x="122" y="19"/>
                    <a:pt x="105" y="72"/>
                    <a:pt x="64" y="101"/>
                  </a:cubicBezTo>
                  <a:cubicBezTo>
                    <a:pt x="30" y="135"/>
                    <a:pt x="1" y="170"/>
                    <a:pt x="41" y="222"/>
                  </a:cubicBezTo>
                  <a:cubicBezTo>
                    <a:pt x="61" y="245"/>
                    <a:pt x="83" y="253"/>
                    <a:pt x="106" y="253"/>
                  </a:cubicBezTo>
                  <a:cubicBezTo>
                    <a:pt x="131" y="253"/>
                    <a:pt x="156" y="243"/>
                    <a:pt x="180" y="228"/>
                  </a:cubicBezTo>
                  <a:cubicBezTo>
                    <a:pt x="227" y="199"/>
                    <a:pt x="261" y="153"/>
                    <a:pt x="267" y="95"/>
                  </a:cubicBezTo>
                  <a:cubicBezTo>
                    <a:pt x="278" y="43"/>
                    <a:pt x="237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 rot="708086">
              <a:off x="7670164" y="1949828"/>
              <a:ext cx="43158" cy="31460"/>
            </a:xfrm>
            <a:custGeom>
              <a:avLst/>
              <a:gdLst/>
              <a:ahLst/>
              <a:cxnLst/>
              <a:rect l="l" t="t" r="r" b="b"/>
              <a:pathLst>
                <a:path w="273" h="199" extrusionOk="0">
                  <a:moveTo>
                    <a:pt x="184" y="1"/>
                  </a:moveTo>
                  <a:cubicBezTo>
                    <a:pt x="164" y="1"/>
                    <a:pt x="139" y="3"/>
                    <a:pt x="110" y="6"/>
                  </a:cubicBezTo>
                  <a:cubicBezTo>
                    <a:pt x="47" y="11"/>
                    <a:pt x="0" y="29"/>
                    <a:pt x="6" y="104"/>
                  </a:cubicBezTo>
                  <a:cubicBezTo>
                    <a:pt x="21" y="160"/>
                    <a:pt x="73" y="199"/>
                    <a:pt x="133" y="199"/>
                  </a:cubicBezTo>
                  <a:cubicBezTo>
                    <a:pt x="141" y="199"/>
                    <a:pt x="149" y="198"/>
                    <a:pt x="157" y="197"/>
                  </a:cubicBezTo>
                  <a:cubicBezTo>
                    <a:pt x="220" y="185"/>
                    <a:pt x="273" y="127"/>
                    <a:pt x="267" y="58"/>
                  </a:cubicBezTo>
                  <a:cubicBezTo>
                    <a:pt x="262" y="15"/>
                    <a:pt x="239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 rot="708086">
              <a:off x="6951076" y="1445869"/>
              <a:ext cx="37783" cy="38732"/>
            </a:xfrm>
            <a:custGeom>
              <a:avLst/>
              <a:gdLst/>
              <a:ahLst/>
              <a:cxnLst/>
              <a:rect l="l" t="t" r="r" b="b"/>
              <a:pathLst>
                <a:path w="239" h="245" extrusionOk="0">
                  <a:moveTo>
                    <a:pt x="152" y="1"/>
                  </a:moveTo>
                  <a:cubicBezTo>
                    <a:pt x="146" y="1"/>
                    <a:pt x="140" y="1"/>
                    <a:pt x="134" y="3"/>
                  </a:cubicBezTo>
                  <a:cubicBezTo>
                    <a:pt x="53" y="14"/>
                    <a:pt x="1" y="90"/>
                    <a:pt x="12" y="165"/>
                  </a:cubicBezTo>
                  <a:cubicBezTo>
                    <a:pt x="17" y="209"/>
                    <a:pt x="55" y="244"/>
                    <a:pt x="97" y="244"/>
                  </a:cubicBezTo>
                  <a:cubicBezTo>
                    <a:pt x="106" y="244"/>
                    <a:pt x="114" y="243"/>
                    <a:pt x="122" y="240"/>
                  </a:cubicBezTo>
                  <a:cubicBezTo>
                    <a:pt x="192" y="223"/>
                    <a:pt x="238" y="159"/>
                    <a:pt x="238" y="84"/>
                  </a:cubicBezTo>
                  <a:cubicBezTo>
                    <a:pt x="233" y="38"/>
                    <a:pt x="196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 rot="708086">
              <a:off x="8520164" y="822239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171" y="1"/>
                  </a:moveTo>
                  <a:cubicBezTo>
                    <a:pt x="155" y="1"/>
                    <a:pt x="137" y="2"/>
                    <a:pt x="116" y="5"/>
                  </a:cubicBezTo>
                  <a:cubicBezTo>
                    <a:pt x="35" y="22"/>
                    <a:pt x="1" y="63"/>
                    <a:pt x="6" y="126"/>
                  </a:cubicBezTo>
                  <a:cubicBezTo>
                    <a:pt x="17" y="178"/>
                    <a:pt x="59" y="215"/>
                    <a:pt x="108" y="215"/>
                  </a:cubicBezTo>
                  <a:cubicBezTo>
                    <a:pt x="115" y="215"/>
                    <a:pt x="121" y="215"/>
                    <a:pt x="128" y="213"/>
                  </a:cubicBezTo>
                  <a:cubicBezTo>
                    <a:pt x="203" y="196"/>
                    <a:pt x="267" y="126"/>
                    <a:pt x="261" y="69"/>
                  </a:cubicBezTo>
                  <a:cubicBezTo>
                    <a:pt x="257" y="19"/>
                    <a:pt x="22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 rot="708086">
              <a:off x="8162383" y="1272335"/>
              <a:ext cx="45055" cy="32883"/>
            </a:xfrm>
            <a:custGeom>
              <a:avLst/>
              <a:gdLst/>
              <a:ahLst/>
              <a:cxnLst/>
              <a:rect l="l" t="t" r="r" b="b"/>
              <a:pathLst>
                <a:path w="285" h="208" extrusionOk="0">
                  <a:moveTo>
                    <a:pt x="106" y="1"/>
                  </a:moveTo>
                  <a:cubicBezTo>
                    <a:pt x="102" y="1"/>
                    <a:pt x="98" y="1"/>
                    <a:pt x="93" y="1"/>
                  </a:cubicBezTo>
                  <a:cubicBezTo>
                    <a:pt x="41" y="7"/>
                    <a:pt x="1" y="53"/>
                    <a:pt x="7" y="105"/>
                  </a:cubicBezTo>
                  <a:cubicBezTo>
                    <a:pt x="16" y="165"/>
                    <a:pt x="69" y="208"/>
                    <a:pt x="124" y="208"/>
                  </a:cubicBezTo>
                  <a:cubicBezTo>
                    <a:pt x="133" y="208"/>
                    <a:pt x="142" y="206"/>
                    <a:pt x="151" y="204"/>
                  </a:cubicBezTo>
                  <a:cubicBezTo>
                    <a:pt x="227" y="192"/>
                    <a:pt x="285" y="134"/>
                    <a:pt x="273" y="76"/>
                  </a:cubicBezTo>
                  <a:cubicBezTo>
                    <a:pt x="262" y="38"/>
                    <a:pt x="170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 rot="708086">
              <a:off x="9605450" y="1115176"/>
              <a:ext cx="51379" cy="32250"/>
            </a:xfrm>
            <a:custGeom>
              <a:avLst/>
              <a:gdLst/>
              <a:ahLst/>
              <a:cxnLst/>
              <a:rect l="l" t="t" r="r" b="b"/>
              <a:pathLst>
                <a:path w="325" h="204" extrusionOk="0">
                  <a:moveTo>
                    <a:pt x="76" y="1"/>
                  </a:moveTo>
                  <a:cubicBezTo>
                    <a:pt x="24" y="6"/>
                    <a:pt x="0" y="64"/>
                    <a:pt x="35" y="105"/>
                  </a:cubicBezTo>
                  <a:cubicBezTo>
                    <a:pt x="76" y="157"/>
                    <a:pt x="134" y="186"/>
                    <a:pt x="197" y="203"/>
                  </a:cubicBezTo>
                  <a:cubicBezTo>
                    <a:pt x="200" y="204"/>
                    <a:pt x="203" y="204"/>
                    <a:pt x="206" y="204"/>
                  </a:cubicBezTo>
                  <a:cubicBezTo>
                    <a:pt x="272" y="204"/>
                    <a:pt x="324" y="142"/>
                    <a:pt x="313" y="76"/>
                  </a:cubicBezTo>
                  <a:cubicBezTo>
                    <a:pt x="308" y="70"/>
                    <a:pt x="302" y="47"/>
                    <a:pt x="290" y="47"/>
                  </a:cubicBezTo>
                  <a:cubicBezTo>
                    <a:pt x="221" y="24"/>
                    <a:pt x="151" y="6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 rot="708086">
              <a:off x="7837058" y="-79753"/>
              <a:ext cx="31302" cy="46320"/>
            </a:xfrm>
            <a:custGeom>
              <a:avLst/>
              <a:gdLst/>
              <a:ahLst/>
              <a:cxnLst/>
              <a:rect l="l" t="t" r="r" b="b"/>
              <a:pathLst>
                <a:path w="198" h="293" extrusionOk="0">
                  <a:moveTo>
                    <a:pt x="115" y="0"/>
                  </a:moveTo>
                  <a:cubicBezTo>
                    <a:pt x="86" y="0"/>
                    <a:pt x="63" y="17"/>
                    <a:pt x="53" y="42"/>
                  </a:cubicBezTo>
                  <a:cubicBezTo>
                    <a:pt x="18" y="94"/>
                    <a:pt x="1" y="164"/>
                    <a:pt x="12" y="227"/>
                  </a:cubicBezTo>
                  <a:cubicBezTo>
                    <a:pt x="18" y="256"/>
                    <a:pt x="41" y="279"/>
                    <a:pt x="70" y="291"/>
                  </a:cubicBezTo>
                  <a:cubicBezTo>
                    <a:pt x="74" y="292"/>
                    <a:pt x="78" y="292"/>
                    <a:pt x="82" y="292"/>
                  </a:cubicBezTo>
                  <a:cubicBezTo>
                    <a:pt x="107" y="292"/>
                    <a:pt x="130" y="276"/>
                    <a:pt x="145" y="256"/>
                  </a:cubicBezTo>
                  <a:cubicBezTo>
                    <a:pt x="180" y="204"/>
                    <a:pt x="198" y="140"/>
                    <a:pt x="192" y="77"/>
                  </a:cubicBezTo>
                  <a:cubicBezTo>
                    <a:pt x="186" y="36"/>
                    <a:pt x="169" y="7"/>
                    <a:pt x="128" y="1"/>
                  </a:cubicBezTo>
                  <a:cubicBezTo>
                    <a:pt x="124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 rot="708086">
              <a:off x="7751176" y="126770"/>
              <a:ext cx="31302" cy="44107"/>
            </a:xfrm>
            <a:custGeom>
              <a:avLst/>
              <a:gdLst/>
              <a:ahLst/>
              <a:cxnLst/>
              <a:rect l="l" t="t" r="r" b="b"/>
              <a:pathLst>
                <a:path w="198" h="279" extrusionOk="0">
                  <a:moveTo>
                    <a:pt x="91" y="0"/>
                  </a:moveTo>
                  <a:cubicBezTo>
                    <a:pt x="53" y="0"/>
                    <a:pt x="15" y="26"/>
                    <a:pt x="12" y="71"/>
                  </a:cubicBezTo>
                  <a:cubicBezTo>
                    <a:pt x="0" y="135"/>
                    <a:pt x="17" y="205"/>
                    <a:pt x="64" y="251"/>
                  </a:cubicBezTo>
                  <a:cubicBezTo>
                    <a:pt x="81" y="268"/>
                    <a:pt x="101" y="279"/>
                    <a:pt x="122" y="279"/>
                  </a:cubicBezTo>
                  <a:cubicBezTo>
                    <a:pt x="129" y="279"/>
                    <a:pt x="137" y="277"/>
                    <a:pt x="145" y="274"/>
                  </a:cubicBezTo>
                  <a:cubicBezTo>
                    <a:pt x="180" y="268"/>
                    <a:pt x="197" y="239"/>
                    <a:pt x="197" y="210"/>
                  </a:cubicBezTo>
                  <a:cubicBezTo>
                    <a:pt x="197" y="181"/>
                    <a:pt x="197" y="158"/>
                    <a:pt x="191" y="129"/>
                  </a:cubicBezTo>
                  <a:cubicBezTo>
                    <a:pt x="185" y="106"/>
                    <a:pt x="174" y="77"/>
                    <a:pt x="162" y="48"/>
                  </a:cubicBezTo>
                  <a:cubicBezTo>
                    <a:pt x="150" y="15"/>
                    <a:pt x="12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 rot="708086">
              <a:off x="9723300" y="132266"/>
              <a:ext cx="33989" cy="44265"/>
            </a:xfrm>
            <a:custGeom>
              <a:avLst/>
              <a:gdLst/>
              <a:ahLst/>
              <a:cxnLst/>
              <a:rect l="l" t="t" r="r" b="b"/>
              <a:pathLst>
                <a:path w="215" h="280" extrusionOk="0">
                  <a:moveTo>
                    <a:pt x="145" y="1"/>
                  </a:moveTo>
                  <a:cubicBezTo>
                    <a:pt x="53" y="30"/>
                    <a:pt x="0" y="122"/>
                    <a:pt x="12" y="215"/>
                  </a:cubicBezTo>
                  <a:cubicBezTo>
                    <a:pt x="18" y="250"/>
                    <a:pt x="47" y="273"/>
                    <a:pt x="82" y="279"/>
                  </a:cubicBezTo>
                  <a:cubicBezTo>
                    <a:pt x="86" y="279"/>
                    <a:pt x="90" y="280"/>
                    <a:pt x="95" y="280"/>
                  </a:cubicBezTo>
                  <a:cubicBezTo>
                    <a:pt x="124" y="280"/>
                    <a:pt x="147" y="263"/>
                    <a:pt x="157" y="238"/>
                  </a:cubicBezTo>
                  <a:cubicBezTo>
                    <a:pt x="186" y="186"/>
                    <a:pt x="203" y="128"/>
                    <a:pt x="215" y="70"/>
                  </a:cubicBezTo>
                  <a:cubicBezTo>
                    <a:pt x="215" y="18"/>
                    <a:pt x="18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 rot="708086">
              <a:off x="7480645" y="1641015"/>
              <a:ext cx="45846" cy="36361"/>
            </a:xfrm>
            <a:custGeom>
              <a:avLst/>
              <a:gdLst/>
              <a:ahLst/>
              <a:cxnLst/>
              <a:rect l="l" t="t" r="r" b="b"/>
              <a:pathLst>
                <a:path w="290" h="230" extrusionOk="0">
                  <a:moveTo>
                    <a:pt x="197" y="1"/>
                  </a:moveTo>
                  <a:cubicBezTo>
                    <a:pt x="179" y="1"/>
                    <a:pt x="160" y="8"/>
                    <a:pt x="145" y="23"/>
                  </a:cubicBezTo>
                  <a:cubicBezTo>
                    <a:pt x="122" y="41"/>
                    <a:pt x="99" y="58"/>
                    <a:pt x="76" y="70"/>
                  </a:cubicBezTo>
                  <a:cubicBezTo>
                    <a:pt x="29" y="93"/>
                    <a:pt x="0" y="122"/>
                    <a:pt x="23" y="180"/>
                  </a:cubicBezTo>
                  <a:cubicBezTo>
                    <a:pt x="40" y="220"/>
                    <a:pt x="70" y="230"/>
                    <a:pt x="101" y="230"/>
                  </a:cubicBezTo>
                  <a:cubicBezTo>
                    <a:pt x="114" y="230"/>
                    <a:pt x="127" y="228"/>
                    <a:pt x="139" y="226"/>
                  </a:cubicBezTo>
                  <a:cubicBezTo>
                    <a:pt x="197" y="220"/>
                    <a:pt x="249" y="180"/>
                    <a:pt x="267" y="122"/>
                  </a:cubicBezTo>
                  <a:cubicBezTo>
                    <a:pt x="290" y="87"/>
                    <a:pt x="278" y="41"/>
                    <a:pt x="244" y="18"/>
                  </a:cubicBezTo>
                  <a:cubicBezTo>
                    <a:pt x="230" y="7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 rot="708086">
              <a:off x="7056050" y="83006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102" y="0"/>
                  </a:moveTo>
                  <a:cubicBezTo>
                    <a:pt x="93" y="0"/>
                    <a:pt x="85" y="1"/>
                    <a:pt x="76" y="3"/>
                  </a:cubicBezTo>
                  <a:cubicBezTo>
                    <a:pt x="24" y="14"/>
                    <a:pt x="0" y="61"/>
                    <a:pt x="24" y="118"/>
                  </a:cubicBezTo>
                  <a:cubicBezTo>
                    <a:pt x="39" y="180"/>
                    <a:pt x="86" y="219"/>
                    <a:pt x="145" y="219"/>
                  </a:cubicBezTo>
                  <a:cubicBezTo>
                    <a:pt x="153" y="219"/>
                    <a:pt x="160" y="218"/>
                    <a:pt x="168" y="217"/>
                  </a:cubicBezTo>
                  <a:cubicBezTo>
                    <a:pt x="226" y="205"/>
                    <a:pt x="261" y="147"/>
                    <a:pt x="244" y="89"/>
                  </a:cubicBezTo>
                  <a:cubicBezTo>
                    <a:pt x="218" y="34"/>
                    <a:pt x="16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 rot="708086">
              <a:off x="9136652" y="1071760"/>
              <a:ext cx="39522" cy="36993"/>
            </a:xfrm>
            <a:custGeom>
              <a:avLst/>
              <a:gdLst/>
              <a:ahLst/>
              <a:cxnLst/>
              <a:rect l="l" t="t" r="r" b="b"/>
              <a:pathLst>
                <a:path w="250" h="234" extrusionOk="0">
                  <a:moveTo>
                    <a:pt x="128" y="1"/>
                  </a:moveTo>
                  <a:cubicBezTo>
                    <a:pt x="120" y="1"/>
                    <a:pt x="113" y="1"/>
                    <a:pt x="105" y="3"/>
                  </a:cubicBezTo>
                  <a:cubicBezTo>
                    <a:pt x="36" y="26"/>
                    <a:pt x="1" y="90"/>
                    <a:pt x="12" y="154"/>
                  </a:cubicBezTo>
                  <a:cubicBezTo>
                    <a:pt x="27" y="202"/>
                    <a:pt x="69" y="234"/>
                    <a:pt x="115" y="234"/>
                  </a:cubicBezTo>
                  <a:cubicBezTo>
                    <a:pt x="125" y="234"/>
                    <a:pt x="136" y="232"/>
                    <a:pt x="146" y="229"/>
                  </a:cubicBezTo>
                  <a:cubicBezTo>
                    <a:pt x="209" y="212"/>
                    <a:pt x="250" y="142"/>
                    <a:pt x="238" y="78"/>
                  </a:cubicBezTo>
                  <a:cubicBezTo>
                    <a:pt x="219" y="29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 rot="708086">
              <a:off x="7674802" y="1301814"/>
              <a:ext cx="30353" cy="45056"/>
            </a:xfrm>
            <a:custGeom>
              <a:avLst/>
              <a:gdLst/>
              <a:ahLst/>
              <a:cxnLst/>
              <a:rect l="l" t="t" r="r" b="b"/>
              <a:pathLst>
                <a:path w="192" h="285" extrusionOk="0">
                  <a:moveTo>
                    <a:pt x="116" y="1"/>
                  </a:moveTo>
                  <a:cubicBezTo>
                    <a:pt x="79" y="1"/>
                    <a:pt x="41" y="23"/>
                    <a:pt x="35" y="60"/>
                  </a:cubicBezTo>
                  <a:cubicBezTo>
                    <a:pt x="1" y="123"/>
                    <a:pt x="7" y="205"/>
                    <a:pt x="47" y="262"/>
                  </a:cubicBezTo>
                  <a:cubicBezTo>
                    <a:pt x="65" y="276"/>
                    <a:pt x="86" y="284"/>
                    <a:pt x="107" y="284"/>
                  </a:cubicBezTo>
                  <a:cubicBezTo>
                    <a:pt x="121" y="284"/>
                    <a:pt x="134" y="281"/>
                    <a:pt x="146" y="274"/>
                  </a:cubicBezTo>
                  <a:cubicBezTo>
                    <a:pt x="175" y="257"/>
                    <a:pt x="192" y="228"/>
                    <a:pt x="192" y="199"/>
                  </a:cubicBezTo>
                  <a:lnTo>
                    <a:pt x="192" y="94"/>
                  </a:lnTo>
                  <a:cubicBezTo>
                    <a:pt x="186" y="54"/>
                    <a:pt x="175" y="19"/>
                    <a:pt x="128" y="2"/>
                  </a:cubicBezTo>
                  <a:cubicBezTo>
                    <a:pt x="124" y="1"/>
                    <a:pt x="120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 rot="708086">
              <a:off x="8015131" y="1518149"/>
              <a:ext cx="32250" cy="45056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13" y="0"/>
                  </a:moveTo>
                  <a:cubicBezTo>
                    <a:pt x="88" y="0"/>
                    <a:pt x="62" y="12"/>
                    <a:pt x="53" y="36"/>
                  </a:cubicBezTo>
                  <a:cubicBezTo>
                    <a:pt x="18" y="94"/>
                    <a:pt x="1" y="158"/>
                    <a:pt x="6" y="222"/>
                  </a:cubicBezTo>
                  <a:cubicBezTo>
                    <a:pt x="10" y="261"/>
                    <a:pt x="36" y="285"/>
                    <a:pt x="68" y="285"/>
                  </a:cubicBezTo>
                  <a:cubicBezTo>
                    <a:pt x="83" y="285"/>
                    <a:pt x="100" y="279"/>
                    <a:pt x="116" y="268"/>
                  </a:cubicBezTo>
                  <a:cubicBezTo>
                    <a:pt x="174" y="222"/>
                    <a:pt x="203" y="147"/>
                    <a:pt x="198" y="71"/>
                  </a:cubicBezTo>
                  <a:cubicBezTo>
                    <a:pt x="192" y="31"/>
                    <a:pt x="163" y="2"/>
                    <a:pt x="128" y="2"/>
                  </a:cubicBezTo>
                  <a:cubicBezTo>
                    <a:pt x="123" y="1"/>
                    <a:pt x="118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 rot="708086">
              <a:off x="8645443" y="659323"/>
              <a:ext cx="34938" cy="47427"/>
            </a:xfrm>
            <a:custGeom>
              <a:avLst/>
              <a:gdLst/>
              <a:ahLst/>
              <a:cxnLst/>
              <a:rect l="l" t="t" r="r" b="b"/>
              <a:pathLst>
                <a:path w="221" h="300" extrusionOk="0">
                  <a:moveTo>
                    <a:pt x="128" y="0"/>
                  </a:moveTo>
                  <a:cubicBezTo>
                    <a:pt x="105" y="0"/>
                    <a:pt x="83" y="11"/>
                    <a:pt x="70" y="30"/>
                  </a:cubicBezTo>
                  <a:cubicBezTo>
                    <a:pt x="17" y="88"/>
                    <a:pt x="0" y="164"/>
                    <a:pt x="23" y="239"/>
                  </a:cubicBezTo>
                  <a:cubicBezTo>
                    <a:pt x="28" y="273"/>
                    <a:pt x="62" y="300"/>
                    <a:pt x="97" y="300"/>
                  </a:cubicBezTo>
                  <a:cubicBezTo>
                    <a:pt x="104" y="300"/>
                    <a:pt x="110" y="299"/>
                    <a:pt x="116" y="297"/>
                  </a:cubicBezTo>
                  <a:cubicBezTo>
                    <a:pt x="168" y="274"/>
                    <a:pt x="180" y="227"/>
                    <a:pt x="185" y="175"/>
                  </a:cubicBezTo>
                  <a:cubicBezTo>
                    <a:pt x="197" y="123"/>
                    <a:pt x="220" y="65"/>
                    <a:pt x="174" y="19"/>
                  </a:cubicBezTo>
                  <a:cubicBezTo>
                    <a:pt x="161" y="6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 rot="708086">
              <a:off x="9320283" y="2294561"/>
              <a:ext cx="54066" cy="27666"/>
            </a:xfrm>
            <a:custGeom>
              <a:avLst/>
              <a:gdLst/>
              <a:ahLst/>
              <a:cxnLst/>
              <a:rect l="l" t="t" r="r" b="b"/>
              <a:pathLst>
                <a:path w="342" h="175" extrusionOk="0">
                  <a:moveTo>
                    <a:pt x="93" y="1"/>
                  </a:moveTo>
                  <a:cubicBezTo>
                    <a:pt x="58" y="1"/>
                    <a:pt x="23" y="7"/>
                    <a:pt x="12" y="47"/>
                  </a:cubicBezTo>
                  <a:cubicBezTo>
                    <a:pt x="0" y="88"/>
                    <a:pt x="23" y="117"/>
                    <a:pt x="58" y="128"/>
                  </a:cubicBezTo>
                  <a:cubicBezTo>
                    <a:pt x="116" y="163"/>
                    <a:pt x="186" y="175"/>
                    <a:pt x="255" y="175"/>
                  </a:cubicBezTo>
                  <a:cubicBezTo>
                    <a:pt x="284" y="163"/>
                    <a:pt x="330" y="152"/>
                    <a:pt x="336" y="111"/>
                  </a:cubicBezTo>
                  <a:cubicBezTo>
                    <a:pt x="342" y="71"/>
                    <a:pt x="301" y="53"/>
                    <a:pt x="267" y="42"/>
                  </a:cubicBezTo>
                  <a:cubicBezTo>
                    <a:pt x="215" y="18"/>
                    <a:pt x="157" y="7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 rot="708086">
              <a:off x="7635736" y="859520"/>
              <a:ext cx="31302" cy="49956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1" y="0"/>
                  </a:moveTo>
                  <a:cubicBezTo>
                    <a:pt x="87" y="0"/>
                    <a:pt x="72" y="5"/>
                    <a:pt x="59" y="14"/>
                  </a:cubicBezTo>
                  <a:cubicBezTo>
                    <a:pt x="12" y="26"/>
                    <a:pt x="1" y="84"/>
                    <a:pt x="30" y="113"/>
                  </a:cubicBezTo>
                  <a:cubicBezTo>
                    <a:pt x="70" y="153"/>
                    <a:pt x="59" y="182"/>
                    <a:pt x="53" y="234"/>
                  </a:cubicBezTo>
                  <a:cubicBezTo>
                    <a:pt x="47" y="292"/>
                    <a:pt x="76" y="315"/>
                    <a:pt x="128" y="315"/>
                  </a:cubicBezTo>
                  <a:cubicBezTo>
                    <a:pt x="151" y="315"/>
                    <a:pt x="169" y="304"/>
                    <a:pt x="180" y="281"/>
                  </a:cubicBezTo>
                  <a:cubicBezTo>
                    <a:pt x="198" y="205"/>
                    <a:pt x="198" y="124"/>
                    <a:pt x="169" y="49"/>
                  </a:cubicBezTo>
                  <a:cubicBezTo>
                    <a:pt x="157" y="18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 rot="708086">
              <a:off x="9673011" y="1456489"/>
              <a:ext cx="46794" cy="45846"/>
            </a:xfrm>
            <a:custGeom>
              <a:avLst/>
              <a:gdLst/>
              <a:ahLst/>
              <a:cxnLst/>
              <a:rect l="l" t="t" r="r" b="b"/>
              <a:pathLst>
                <a:path w="296" h="290" extrusionOk="0">
                  <a:moveTo>
                    <a:pt x="71" y="0"/>
                  </a:moveTo>
                  <a:cubicBezTo>
                    <a:pt x="59" y="0"/>
                    <a:pt x="47" y="2"/>
                    <a:pt x="35" y="6"/>
                  </a:cubicBezTo>
                  <a:cubicBezTo>
                    <a:pt x="12" y="18"/>
                    <a:pt x="0" y="41"/>
                    <a:pt x="6" y="81"/>
                  </a:cubicBezTo>
                  <a:cubicBezTo>
                    <a:pt x="82" y="128"/>
                    <a:pt x="99" y="249"/>
                    <a:pt x="197" y="290"/>
                  </a:cubicBezTo>
                  <a:lnTo>
                    <a:pt x="255" y="290"/>
                  </a:lnTo>
                  <a:cubicBezTo>
                    <a:pt x="273" y="284"/>
                    <a:pt x="296" y="261"/>
                    <a:pt x="284" y="244"/>
                  </a:cubicBezTo>
                  <a:cubicBezTo>
                    <a:pt x="221" y="180"/>
                    <a:pt x="192" y="93"/>
                    <a:pt x="140" y="23"/>
                  </a:cubicBezTo>
                  <a:cubicBezTo>
                    <a:pt x="120" y="8"/>
                    <a:pt x="96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 rot="708086">
              <a:off x="8938050" y="1366751"/>
              <a:ext cx="46794" cy="33199"/>
            </a:xfrm>
            <a:custGeom>
              <a:avLst/>
              <a:gdLst/>
              <a:ahLst/>
              <a:cxnLst/>
              <a:rect l="l" t="t" r="r" b="b"/>
              <a:pathLst>
                <a:path w="296" h="210" extrusionOk="0">
                  <a:moveTo>
                    <a:pt x="215" y="1"/>
                  </a:moveTo>
                  <a:cubicBezTo>
                    <a:pt x="189" y="1"/>
                    <a:pt x="161" y="10"/>
                    <a:pt x="139" y="10"/>
                  </a:cubicBezTo>
                  <a:cubicBezTo>
                    <a:pt x="41" y="21"/>
                    <a:pt x="0" y="68"/>
                    <a:pt x="12" y="126"/>
                  </a:cubicBezTo>
                  <a:cubicBezTo>
                    <a:pt x="22" y="180"/>
                    <a:pt x="57" y="209"/>
                    <a:pt x="111" y="209"/>
                  </a:cubicBezTo>
                  <a:cubicBezTo>
                    <a:pt x="120" y="209"/>
                    <a:pt x="129" y="208"/>
                    <a:pt x="139" y="207"/>
                  </a:cubicBezTo>
                  <a:cubicBezTo>
                    <a:pt x="220" y="195"/>
                    <a:pt x="296" y="126"/>
                    <a:pt x="284" y="62"/>
                  </a:cubicBezTo>
                  <a:cubicBezTo>
                    <a:pt x="272" y="12"/>
                    <a:pt x="245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 rot="708086">
              <a:off x="6953892" y="1008072"/>
              <a:ext cx="44107" cy="29088"/>
            </a:xfrm>
            <a:custGeom>
              <a:avLst/>
              <a:gdLst/>
              <a:ahLst/>
              <a:cxnLst/>
              <a:rect l="l" t="t" r="r" b="b"/>
              <a:pathLst>
                <a:path w="279" h="184" extrusionOk="0">
                  <a:moveTo>
                    <a:pt x="120" y="1"/>
                  </a:moveTo>
                  <a:cubicBezTo>
                    <a:pt x="86" y="1"/>
                    <a:pt x="52" y="7"/>
                    <a:pt x="24" y="38"/>
                  </a:cubicBezTo>
                  <a:cubicBezTo>
                    <a:pt x="1" y="67"/>
                    <a:pt x="1" y="102"/>
                    <a:pt x="24" y="125"/>
                  </a:cubicBezTo>
                  <a:cubicBezTo>
                    <a:pt x="65" y="183"/>
                    <a:pt x="128" y="166"/>
                    <a:pt x="180" y="177"/>
                  </a:cubicBezTo>
                  <a:cubicBezTo>
                    <a:pt x="238" y="172"/>
                    <a:pt x="279" y="143"/>
                    <a:pt x="279" y="85"/>
                  </a:cubicBezTo>
                  <a:cubicBezTo>
                    <a:pt x="279" y="33"/>
                    <a:pt x="244" y="9"/>
                    <a:pt x="186" y="4"/>
                  </a:cubicBezTo>
                  <a:cubicBezTo>
                    <a:pt x="165" y="4"/>
                    <a:pt x="14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 rot="708086">
              <a:off x="8423756" y="1130552"/>
              <a:ext cx="37625" cy="44581"/>
            </a:xfrm>
            <a:custGeom>
              <a:avLst/>
              <a:gdLst/>
              <a:ahLst/>
              <a:cxnLst/>
              <a:rect l="l" t="t" r="r" b="b"/>
              <a:pathLst>
                <a:path w="238" h="282" extrusionOk="0">
                  <a:moveTo>
                    <a:pt x="84" y="1"/>
                  </a:moveTo>
                  <a:cubicBezTo>
                    <a:pt x="59" y="1"/>
                    <a:pt x="32" y="13"/>
                    <a:pt x="18" y="37"/>
                  </a:cubicBezTo>
                  <a:cubicBezTo>
                    <a:pt x="0" y="60"/>
                    <a:pt x="6" y="95"/>
                    <a:pt x="29" y="118"/>
                  </a:cubicBezTo>
                  <a:cubicBezTo>
                    <a:pt x="64" y="153"/>
                    <a:pt x="110" y="176"/>
                    <a:pt x="110" y="234"/>
                  </a:cubicBezTo>
                  <a:cubicBezTo>
                    <a:pt x="110" y="260"/>
                    <a:pt x="129" y="281"/>
                    <a:pt x="154" y="281"/>
                  </a:cubicBezTo>
                  <a:cubicBezTo>
                    <a:pt x="157" y="281"/>
                    <a:pt x="160" y="281"/>
                    <a:pt x="163" y="280"/>
                  </a:cubicBezTo>
                  <a:cubicBezTo>
                    <a:pt x="186" y="275"/>
                    <a:pt x="209" y="263"/>
                    <a:pt x="220" y="240"/>
                  </a:cubicBezTo>
                  <a:cubicBezTo>
                    <a:pt x="238" y="205"/>
                    <a:pt x="238" y="164"/>
                    <a:pt x="220" y="136"/>
                  </a:cubicBezTo>
                  <a:cubicBezTo>
                    <a:pt x="220" y="66"/>
                    <a:pt x="168" y="8"/>
                    <a:pt x="99" y="2"/>
                  </a:cubicBezTo>
                  <a:cubicBezTo>
                    <a:pt x="94" y="1"/>
                    <a:pt x="8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 rot="708086">
              <a:off x="7660559" y="441648"/>
              <a:ext cx="43316" cy="30986"/>
            </a:xfrm>
            <a:custGeom>
              <a:avLst/>
              <a:gdLst/>
              <a:ahLst/>
              <a:cxnLst/>
              <a:rect l="l" t="t" r="r" b="b"/>
              <a:pathLst>
                <a:path w="274" h="196" extrusionOk="0">
                  <a:moveTo>
                    <a:pt x="192" y="1"/>
                  </a:moveTo>
                  <a:cubicBezTo>
                    <a:pt x="181" y="1"/>
                    <a:pt x="170" y="2"/>
                    <a:pt x="157" y="4"/>
                  </a:cubicBezTo>
                  <a:cubicBezTo>
                    <a:pt x="47" y="22"/>
                    <a:pt x="1" y="56"/>
                    <a:pt x="12" y="114"/>
                  </a:cubicBezTo>
                  <a:cubicBezTo>
                    <a:pt x="37" y="170"/>
                    <a:pt x="85" y="195"/>
                    <a:pt x="134" y="195"/>
                  </a:cubicBezTo>
                  <a:cubicBezTo>
                    <a:pt x="202" y="195"/>
                    <a:pt x="270" y="146"/>
                    <a:pt x="273" y="62"/>
                  </a:cubicBezTo>
                  <a:cubicBezTo>
                    <a:pt x="259" y="20"/>
                    <a:pt x="234" y="1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 rot="708086">
              <a:off x="8804030" y="806719"/>
              <a:ext cx="33041" cy="43158"/>
            </a:xfrm>
            <a:custGeom>
              <a:avLst/>
              <a:gdLst/>
              <a:ahLst/>
              <a:cxnLst/>
              <a:rect l="l" t="t" r="r" b="b"/>
              <a:pathLst>
                <a:path w="209" h="273" extrusionOk="0">
                  <a:moveTo>
                    <a:pt x="138" y="1"/>
                  </a:moveTo>
                  <a:cubicBezTo>
                    <a:pt x="125" y="1"/>
                    <a:pt x="111" y="4"/>
                    <a:pt x="99" y="11"/>
                  </a:cubicBezTo>
                  <a:cubicBezTo>
                    <a:pt x="35" y="63"/>
                    <a:pt x="0" y="138"/>
                    <a:pt x="6" y="219"/>
                  </a:cubicBezTo>
                  <a:cubicBezTo>
                    <a:pt x="11" y="251"/>
                    <a:pt x="40" y="272"/>
                    <a:pt x="71" y="272"/>
                  </a:cubicBezTo>
                  <a:cubicBezTo>
                    <a:pt x="74" y="272"/>
                    <a:pt x="78" y="272"/>
                    <a:pt x="81" y="272"/>
                  </a:cubicBezTo>
                  <a:cubicBezTo>
                    <a:pt x="157" y="225"/>
                    <a:pt x="209" y="144"/>
                    <a:pt x="209" y="51"/>
                  </a:cubicBezTo>
                  <a:cubicBezTo>
                    <a:pt x="201" y="19"/>
                    <a:pt x="17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 rot="708086">
              <a:off x="7925582" y="321486"/>
              <a:ext cx="35886" cy="44897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92" y="0"/>
                  </a:moveTo>
                  <a:cubicBezTo>
                    <a:pt x="85" y="0"/>
                    <a:pt x="77" y="1"/>
                    <a:pt x="70" y="4"/>
                  </a:cubicBezTo>
                  <a:cubicBezTo>
                    <a:pt x="30" y="10"/>
                    <a:pt x="1" y="50"/>
                    <a:pt x="6" y="91"/>
                  </a:cubicBezTo>
                  <a:cubicBezTo>
                    <a:pt x="18" y="143"/>
                    <a:pt x="35" y="189"/>
                    <a:pt x="64" y="230"/>
                  </a:cubicBezTo>
                  <a:cubicBezTo>
                    <a:pt x="76" y="262"/>
                    <a:pt x="108" y="283"/>
                    <a:pt x="140" y="283"/>
                  </a:cubicBezTo>
                  <a:cubicBezTo>
                    <a:pt x="154" y="283"/>
                    <a:pt x="168" y="279"/>
                    <a:pt x="180" y="270"/>
                  </a:cubicBezTo>
                  <a:cubicBezTo>
                    <a:pt x="221" y="247"/>
                    <a:pt x="227" y="207"/>
                    <a:pt x="209" y="154"/>
                  </a:cubicBezTo>
                  <a:lnTo>
                    <a:pt x="157" y="44"/>
                  </a:lnTo>
                  <a:cubicBezTo>
                    <a:pt x="143" y="17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 rot="708086">
              <a:off x="8632397" y="858805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67" y="1"/>
                  </a:moveTo>
                  <a:cubicBezTo>
                    <a:pt x="158" y="1"/>
                    <a:pt x="148" y="2"/>
                    <a:pt x="139" y="6"/>
                  </a:cubicBezTo>
                  <a:cubicBezTo>
                    <a:pt x="70" y="23"/>
                    <a:pt x="0" y="99"/>
                    <a:pt x="0" y="151"/>
                  </a:cubicBezTo>
                  <a:cubicBezTo>
                    <a:pt x="5" y="191"/>
                    <a:pt x="34" y="214"/>
                    <a:pt x="85" y="214"/>
                  </a:cubicBezTo>
                  <a:cubicBezTo>
                    <a:pt x="99" y="214"/>
                    <a:pt x="115" y="213"/>
                    <a:pt x="133" y="209"/>
                  </a:cubicBezTo>
                  <a:cubicBezTo>
                    <a:pt x="226" y="191"/>
                    <a:pt x="278" y="133"/>
                    <a:pt x="255" y="70"/>
                  </a:cubicBezTo>
                  <a:cubicBezTo>
                    <a:pt x="246" y="28"/>
                    <a:pt x="20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 rot="708086">
              <a:off x="7882338" y="1075881"/>
              <a:ext cx="33041" cy="42684"/>
            </a:xfrm>
            <a:custGeom>
              <a:avLst/>
              <a:gdLst/>
              <a:ahLst/>
              <a:cxnLst/>
              <a:rect l="l" t="t" r="r" b="b"/>
              <a:pathLst>
                <a:path w="209" h="270" extrusionOk="0">
                  <a:moveTo>
                    <a:pt x="100" y="0"/>
                  </a:moveTo>
                  <a:cubicBezTo>
                    <a:pt x="94" y="0"/>
                    <a:pt x="88" y="1"/>
                    <a:pt x="82" y="2"/>
                  </a:cubicBezTo>
                  <a:cubicBezTo>
                    <a:pt x="29" y="14"/>
                    <a:pt x="0" y="83"/>
                    <a:pt x="18" y="170"/>
                  </a:cubicBezTo>
                  <a:cubicBezTo>
                    <a:pt x="34" y="235"/>
                    <a:pt x="65" y="269"/>
                    <a:pt x="116" y="269"/>
                  </a:cubicBezTo>
                  <a:cubicBezTo>
                    <a:pt x="120" y="269"/>
                    <a:pt x="124" y="269"/>
                    <a:pt x="128" y="269"/>
                  </a:cubicBezTo>
                  <a:cubicBezTo>
                    <a:pt x="186" y="257"/>
                    <a:pt x="209" y="199"/>
                    <a:pt x="186" y="107"/>
                  </a:cubicBezTo>
                  <a:cubicBezTo>
                    <a:pt x="171" y="36"/>
                    <a:pt x="142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 rot="708086">
              <a:off x="8220866" y="907878"/>
              <a:ext cx="37625" cy="40471"/>
            </a:xfrm>
            <a:custGeom>
              <a:avLst/>
              <a:gdLst/>
              <a:ahLst/>
              <a:cxnLst/>
              <a:rect l="l" t="t" r="r" b="b"/>
              <a:pathLst>
                <a:path w="238" h="256" extrusionOk="0">
                  <a:moveTo>
                    <a:pt x="81" y="0"/>
                  </a:moveTo>
                  <a:cubicBezTo>
                    <a:pt x="60" y="0"/>
                    <a:pt x="41" y="8"/>
                    <a:pt x="29" y="23"/>
                  </a:cubicBezTo>
                  <a:cubicBezTo>
                    <a:pt x="24" y="29"/>
                    <a:pt x="24" y="35"/>
                    <a:pt x="24" y="41"/>
                  </a:cubicBezTo>
                  <a:cubicBezTo>
                    <a:pt x="0" y="93"/>
                    <a:pt x="12" y="151"/>
                    <a:pt x="47" y="191"/>
                  </a:cubicBezTo>
                  <a:cubicBezTo>
                    <a:pt x="68" y="233"/>
                    <a:pt x="107" y="256"/>
                    <a:pt x="153" y="256"/>
                  </a:cubicBezTo>
                  <a:cubicBezTo>
                    <a:pt x="158" y="256"/>
                    <a:pt x="163" y="256"/>
                    <a:pt x="168" y="255"/>
                  </a:cubicBezTo>
                  <a:cubicBezTo>
                    <a:pt x="209" y="243"/>
                    <a:pt x="232" y="220"/>
                    <a:pt x="238" y="180"/>
                  </a:cubicBezTo>
                  <a:cubicBezTo>
                    <a:pt x="215" y="110"/>
                    <a:pt x="168" y="52"/>
                    <a:pt x="111" y="6"/>
                  </a:cubicBezTo>
                  <a:cubicBezTo>
                    <a:pt x="101" y="2"/>
                    <a:pt x="9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 rot="708086">
              <a:off x="8083804" y="178079"/>
              <a:ext cx="34938" cy="44581"/>
            </a:xfrm>
            <a:custGeom>
              <a:avLst/>
              <a:gdLst/>
              <a:ahLst/>
              <a:cxnLst/>
              <a:rect l="l" t="t" r="r" b="b"/>
              <a:pathLst>
                <a:path w="221" h="282" extrusionOk="0">
                  <a:moveTo>
                    <a:pt x="111" y="0"/>
                  </a:moveTo>
                  <a:cubicBezTo>
                    <a:pt x="86" y="0"/>
                    <a:pt x="60" y="12"/>
                    <a:pt x="47" y="36"/>
                  </a:cubicBezTo>
                  <a:cubicBezTo>
                    <a:pt x="18" y="94"/>
                    <a:pt x="0" y="152"/>
                    <a:pt x="6" y="209"/>
                  </a:cubicBezTo>
                  <a:cubicBezTo>
                    <a:pt x="6" y="258"/>
                    <a:pt x="34" y="282"/>
                    <a:pt x="70" y="282"/>
                  </a:cubicBezTo>
                  <a:cubicBezTo>
                    <a:pt x="78" y="282"/>
                    <a:pt x="85" y="281"/>
                    <a:pt x="93" y="279"/>
                  </a:cubicBezTo>
                  <a:cubicBezTo>
                    <a:pt x="180" y="256"/>
                    <a:pt x="220" y="82"/>
                    <a:pt x="163" y="18"/>
                  </a:cubicBezTo>
                  <a:cubicBezTo>
                    <a:pt x="148" y="6"/>
                    <a:pt x="130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 rot="708086">
              <a:off x="7587428" y="926380"/>
              <a:ext cx="33199" cy="38732"/>
            </a:xfrm>
            <a:custGeom>
              <a:avLst/>
              <a:gdLst/>
              <a:ahLst/>
              <a:cxnLst/>
              <a:rect l="l" t="t" r="r" b="b"/>
              <a:pathLst>
                <a:path w="210" h="245" extrusionOk="0">
                  <a:moveTo>
                    <a:pt x="135" y="1"/>
                  </a:moveTo>
                  <a:cubicBezTo>
                    <a:pt x="130" y="1"/>
                    <a:pt x="126" y="1"/>
                    <a:pt x="122" y="2"/>
                  </a:cubicBezTo>
                  <a:cubicBezTo>
                    <a:pt x="53" y="31"/>
                    <a:pt x="0" y="100"/>
                    <a:pt x="0" y="175"/>
                  </a:cubicBezTo>
                  <a:cubicBezTo>
                    <a:pt x="0" y="216"/>
                    <a:pt x="35" y="245"/>
                    <a:pt x="70" y="245"/>
                  </a:cubicBezTo>
                  <a:cubicBezTo>
                    <a:pt x="151" y="222"/>
                    <a:pt x="209" y="147"/>
                    <a:pt x="209" y="60"/>
                  </a:cubicBezTo>
                  <a:cubicBezTo>
                    <a:pt x="204" y="23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 rot="708086">
              <a:off x="7327338" y="1047133"/>
              <a:ext cx="45055" cy="30986"/>
            </a:xfrm>
            <a:custGeom>
              <a:avLst/>
              <a:gdLst/>
              <a:ahLst/>
              <a:cxnLst/>
              <a:rect l="l" t="t" r="r" b="b"/>
              <a:pathLst>
                <a:path w="285" h="196" extrusionOk="0">
                  <a:moveTo>
                    <a:pt x="143" y="0"/>
                  </a:moveTo>
                  <a:cubicBezTo>
                    <a:pt x="107" y="0"/>
                    <a:pt x="70" y="12"/>
                    <a:pt x="41" y="37"/>
                  </a:cubicBezTo>
                  <a:cubicBezTo>
                    <a:pt x="6" y="66"/>
                    <a:pt x="1" y="118"/>
                    <a:pt x="30" y="159"/>
                  </a:cubicBezTo>
                  <a:cubicBezTo>
                    <a:pt x="46" y="183"/>
                    <a:pt x="73" y="196"/>
                    <a:pt x="99" y="196"/>
                  </a:cubicBezTo>
                  <a:cubicBezTo>
                    <a:pt x="111" y="196"/>
                    <a:pt x="123" y="193"/>
                    <a:pt x="134" y="188"/>
                  </a:cubicBezTo>
                  <a:cubicBezTo>
                    <a:pt x="186" y="153"/>
                    <a:pt x="255" y="159"/>
                    <a:pt x="284" y="95"/>
                  </a:cubicBezTo>
                  <a:cubicBezTo>
                    <a:pt x="284" y="89"/>
                    <a:pt x="284" y="83"/>
                    <a:pt x="284" y="83"/>
                  </a:cubicBezTo>
                  <a:cubicBezTo>
                    <a:pt x="273" y="49"/>
                    <a:pt x="244" y="20"/>
                    <a:pt x="209" y="14"/>
                  </a:cubicBezTo>
                  <a:cubicBezTo>
                    <a:pt x="189" y="5"/>
                    <a:pt x="166" y="0"/>
                    <a:pt x="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 rot="708086">
              <a:off x="8875810" y="634167"/>
              <a:ext cx="41419" cy="32883"/>
            </a:xfrm>
            <a:custGeom>
              <a:avLst/>
              <a:gdLst/>
              <a:ahLst/>
              <a:cxnLst/>
              <a:rect l="l" t="t" r="r" b="b"/>
              <a:pathLst>
                <a:path w="262" h="208" extrusionOk="0">
                  <a:moveTo>
                    <a:pt x="91" y="1"/>
                  </a:moveTo>
                  <a:cubicBezTo>
                    <a:pt x="64" y="1"/>
                    <a:pt x="39" y="15"/>
                    <a:pt x="24" y="41"/>
                  </a:cubicBezTo>
                  <a:cubicBezTo>
                    <a:pt x="1" y="76"/>
                    <a:pt x="1" y="128"/>
                    <a:pt x="35" y="163"/>
                  </a:cubicBezTo>
                  <a:cubicBezTo>
                    <a:pt x="58" y="191"/>
                    <a:pt x="92" y="207"/>
                    <a:pt x="128" y="207"/>
                  </a:cubicBezTo>
                  <a:cubicBezTo>
                    <a:pt x="138" y="207"/>
                    <a:pt x="147" y="206"/>
                    <a:pt x="157" y="204"/>
                  </a:cubicBezTo>
                  <a:cubicBezTo>
                    <a:pt x="209" y="192"/>
                    <a:pt x="250" y="157"/>
                    <a:pt x="261" y="105"/>
                  </a:cubicBezTo>
                  <a:cubicBezTo>
                    <a:pt x="261" y="94"/>
                    <a:pt x="261" y="82"/>
                    <a:pt x="261" y="70"/>
                  </a:cubicBezTo>
                  <a:cubicBezTo>
                    <a:pt x="232" y="36"/>
                    <a:pt x="174" y="36"/>
                    <a:pt x="134" y="12"/>
                  </a:cubicBezTo>
                  <a:cubicBezTo>
                    <a:pt x="120" y="4"/>
                    <a:pt x="105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 rot="708086">
              <a:off x="6603644" y="124312"/>
              <a:ext cx="40471" cy="34938"/>
            </a:xfrm>
            <a:custGeom>
              <a:avLst/>
              <a:gdLst/>
              <a:ahLst/>
              <a:cxnLst/>
              <a:rect l="l" t="t" r="r" b="b"/>
              <a:pathLst>
                <a:path w="256" h="221" extrusionOk="0">
                  <a:moveTo>
                    <a:pt x="160" y="1"/>
                  </a:moveTo>
                  <a:cubicBezTo>
                    <a:pt x="154" y="1"/>
                    <a:pt x="147" y="2"/>
                    <a:pt x="140" y="3"/>
                  </a:cubicBezTo>
                  <a:cubicBezTo>
                    <a:pt x="64" y="15"/>
                    <a:pt x="1" y="85"/>
                    <a:pt x="18" y="148"/>
                  </a:cubicBezTo>
                  <a:cubicBezTo>
                    <a:pt x="33" y="193"/>
                    <a:pt x="73" y="220"/>
                    <a:pt x="117" y="220"/>
                  </a:cubicBezTo>
                  <a:cubicBezTo>
                    <a:pt x="124" y="220"/>
                    <a:pt x="132" y="220"/>
                    <a:pt x="140" y="218"/>
                  </a:cubicBezTo>
                  <a:cubicBezTo>
                    <a:pt x="209" y="206"/>
                    <a:pt x="256" y="137"/>
                    <a:pt x="238" y="67"/>
                  </a:cubicBezTo>
                  <a:cubicBezTo>
                    <a:pt x="233" y="28"/>
                    <a:pt x="199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 rot="708086">
              <a:off x="9615820" y="1184046"/>
              <a:ext cx="38732" cy="35096"/>
            </a:xfrm>
            <a:custGeom>
              <a:avLst/>
              <a:gdLst/>
              <a:ahLst/>
              <a:cxnLst/>
              <a:rect l="l" t="t" r="r" b="b"/>
              <a:pathLst>
                <a:path w="245" h="222" extrusionOk="0">
                  <a:moveTo>
                    <a:pt x="140" y="0"/>
                  </a:moveTo>
                  <a:cubicBezTo>
                    <a:pt x="127" y="0"/>
                    <a:pt x="113" y="3"/>
                    <a:pt x="99" y="8"/>
                  </a:cubicBezTo>
                  <a:cubicBezTo>
                    <a:pt x="41" y="20"/>
                    <a:pt x="1" y="78"/>
                    <a:pt x="12" y="141"/>
                  </a:cubicBezTo>
                  <a:cubicBezTo>
                    <a:pt x="22" y="189"/>
                    <a:pt x="63" y="221"/>
                    <a:pt x="106" y="221"/>
                  </a:cubicBezTo>
                  <a:cubicBezTo>
                    <a:pt x="116" y="221"/>
                    <a:pt x="125" y="220"/>
                    <a:pt x="134" y="217"/>
                  </a:cubicBezTo>
                  <a:cubicBezTo>
                    <a:pt x="204" y="205"/>
                    <a:pt x="244" y="141"/>
                    <a:pt x="233" y="72"/>
                  </a:cubicBezTo>
                  <a:cubicBezTo>
                    <a:pt x="219" y="28"/>
                    <a:pt x="182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 rot="708086">
              <a:off x="9641575" y="1342186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2" y="0"/>
                  </a:moveTo>
                  <a:cubicBezTo>
                    <a:pt x="88" y="0"/>
                    <a:pt x="65" y="13"/>
                    <a:pt x="53" y="37"/>
                  </a:cubicBezTo>
                  <a:cubicBezTo>
                    <a:pt x="12" y="84"/>
                    <a:pt x="1" y="142"/>
                    <a:pt x="18" y="200"/>
                  </a:cubicBezTo>
                  <a:cubicBezTo>
                    <a:pt x="24" y="217"/>
                    <a:pt x="30" y="229"/>
                    <a:pt x="35" y="246"/>
                  </a:cubicBezTo>
                  <a:cubicBezTo>
                    <a:pt x="54" y="269"/>
                    <a:pt x="79" y="284"/>
                    <a:pt x="106" y="284"/>
                  </a:cubicBezTo>
                  <a:cubicBezTo>
                    <a:pt x="113" y="284"/>
                    <a:pt x="121" y="283"/>
                    <a:pt x="128" y="281"/>
                  </a:cubicBezTo>
                  <a:cubicBezTo>
                    <a:pt x="169" y="275"/>
                    <a:pt x="163" y="252"/>
                    <a:pt x="169" y="211"/>
                  </a:cubicBezTo>
                  <a:cubicBezTo>
                    <a:pt x="169" y="171"/>
                    <a:pt x="180" y="130"/>
                    <a:pt x="186" y="95"/>
                  </a:cubicBezTo>
                  <a:cubicBezTo>
                    <a:pt x="198" y="55"/>
                    <a:pt x="180" y="20"/>
                    <a:pt x="146" y="8"/>
                  </a:cubicBezTo>
                  <a:cubicBezTo>
                    <a:pt x="135" y="3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 rot="708086">
              <a:off x="8472668" y="1550247"/>
              <a:ext cx="42210" cy="36044"/>
            </a:xfrm>
            <a:custGeom>
              <a:avLst/>
              <a:gdLst/>
              <a:ahLst/>
              <a:cxnLst/>
              <a:rect l="l" t="t" r="r" b="b"/>
              <a:pathLst>
                <a:path w="267" h="228" extrusionOk="0">
                  <a:moveTo>
                    <a:pt x="87" y="1"/>
                  </a:moveTo>
                  <a:cubicBezTo>
                    <a:pt x="35" y="7"/>
                    <a:pt x="0" y="65"/>
                    <a:pt x="18" y="117"/>
                  </a:cubicBezTo>
                  <a:cubicBezTo>
                    <a:pt x="40" y="182"/>
                    <a:pt x="98" y="227"/>
                    <a:pt x="167" y="227"/>
                  </a:cubicBezTo>
                  <a:cubicBezTo>
                    <a:pt x="172" y="227"/>
                    <a:pt x="176" y="227"/>
                    <a:pt x="180" y="227"/>
                  </a:cubicBezTo>
                  <a:cubicBezTo>
                    <a:pt x="232" y="215"/>
                    <a:pt x="267" y="163"/>
                    <a:pt x="249" y="111"/>
                  </a:cubicBezTo>
                  <a:cubicBezTo>
                    <a:pt x="215" y="47"/>
                    <a:pt x="157" y="7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 rot="708086">
              <a:off x="8606324" y="1282434"/>
              <a:ext cx="45055" cy="36203"/>
            </a:xfrm>
            <a:custGeom>
              <a:avLst/>
              <a:gdLst/>
              <a:ahLst/>
              <a:cxnLst/>
              <a:rect l="l" t="t" r="r" b="b"/>
              <a:pathLst>
                <a:path w="285" h="229" extrusionOk="0">
                  <a:moveTo>
                    <a:pt x="196" y="1"/>
                  </a:moveTo>
                  <a:cubicBezTo>
                    <a:pt x="181" y="1"/>
                    <a:pt x="165" y="5"/>
                    <a:pt x="151" y="15"/>
                  </a:cubicBezTo>
                  <a:cubicBezTo>
                    <a:pt x="105" y="38"/>
                    <a:pt x="64" y="79"/>
                    <a:pt x="29" y="125"/>
                  </a:cubicBezTo>
                  <a:cubicBezTo>
                    <a:pt x="12" y="148"/>
                    <a:pt x="0" y="177"/>
                    <a:pt x="23" y="206"/>
                  </a:cubicBezTo>
                  <a:cubicBezTo>
                    <a:pt x="34" y="223"/>
                    <a:pt x="50" y="228"/>
                    <a:pt x="70" y="228"/>
                  </a:cubicBezTo>
                  <a:cubicBezTo>
                    <a:pt x="84" y="228"/>
                    <a:pt x="100" y="226"/>
                    <a:pt x="116" y="223"/>
                  </a:cubicBezTo>
                  <a:cubicBezTo>
                    <a:pt x="162" y="200"/>
                    <a:pt x="209" y="171"/>
                    <a:pt x="244" y="131"/>
                  </a:cubicBezTo>
                  <a:cubicBezTo>
                    <a:pt x="273" y="96"/>
                    <a:pt x="284" y="61"/>
                    <a:pt x="249" y="26"/>
                  </a:cubicBezTo>
                  <a:cubicBezTo>
                    <a:pt x="236" y="10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 rot="708086">
              <a:off x="7585391" y="760554"/>
              <a:ext cx="35886" cy="40787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58" y="8"/>
                    <a:pt x="1" y="118"/>
                    <a:pt x="18" y="182"/>
                  </a:cubicBezTo>
                  <a:cubicBezTo>
                    <a:pt x="23" y="230"/>
                    <a:pt x="63" y="258"/>
                    <a:pt x="105" y="258"/>
                  </a:cubicBezTo>
                  <a:cubicBezTo>
                    <a:pt x="109" y="258"/>
                    <a:pt x="112" y="258"/>
                    <a:pt x="116" y="257"/>
                  </a:cubicBezTo>
                  <a:cubicBezTo>
                    <a:pt x="180" y="251"/>
                    <a:pt x="226" y="159"/>
                    <a:pt x="209" y="78"/>
                  </a:cubicBezTo>
                  <a:cubicBezTo>
                    <a:pt x="209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 rot="708086">
              <a:off x="7726606" y="393258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87" y="0"/>
                  </a:moveTo>
                  <a:cubicBezTo>
                    <a:pt x="76" y="0"/>
                    <a:pt x="65" y="3"/>
                    <a:pt x="52" y="9"/>
                  </a:cubicBezTo>
                  <a:cubicBezTo>
                    <a:pt x="0" y="32"/>
                    <a:pt x="0" y="78"/>
                    <a:pt x="6" y="136"/>
                  </a:cubicBezTo>
                  <a:cubicBezTo>
                    <a:pt x="18" y="159"/>
                    <a:pt x="29" y="182"/>
                    <a:pt x="41" y="206"/>
                  </a:cubicBezTo>
                  <a:cubicBezTo>
                    <a:pt x="63" y="237"/>
                    <a:pt x="93" y="265"/>
                    <a:pt x="132" y="265"/>
                  </a:cubicBezTo>
                  <a:cubicBezTo>
                    <a:pt x="143" y="265"/>
                    <a:pt x="155" y="263"/>
                    <a:pt x="168" y="258"/>
                  </a:cubicBezTo>
                  <a:cubicBezTo>
                    <a:pt x="226" y="229"/>
                    <a:pt x="215" y="177"/>
                    <a:pt x="197" y="125"/>
                  </a:cubicBezTo>
                  <a:cubicBezTo>
                    <a:pt x="186" y="101"/>
                    <a:pt x="174" y="84"/>
                    <a:pt x="163" y="61"/>
                  </a:cubicBezTo>
                  <a:cubicBezTo>
                    <a:pt x="141" y="26"/>
                    <a:pt x="119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 rot="708086">
              <a:off x="7014445" y="1021537"/>
              <a:ext cx="36835" cy="40155"/>
            </a:xfrm>
            <a:custGeom>
              <a:avLst/>
              <a:gdLst/>
              <a:ahLst/>
              <a:cxnLst/>
              <a:rect l="l" t="t" r="r" b="b"/>
              <a:pathLst>
                <a:path w="233" h="254" extrusionOk="0">
                  <a:moveTo>
                    <a:pt x="76" y="0"/>
                  </a:moveTo>
                  <a:cubicBezTo>
                    <a:pt x="35" y="0"/>
                    <a:pt x="6" y="29"/>
                    <a:pt x="1" y="70"/>
                  </a:cubicBezTo>
                  <a:cubicBezTo>
                    <a:pt x="12" y="139"/>
                    <a:pt x="58" y="209"/>
                    <a:pt x="122" y="249"/>
                  </a:cubicBezTo>
                  <a:cubicBezTo>
                    <a:pt x="129" y="252"/>
                    <a:pt x="137" y="254"/>
                    <a:pt x="146" y="254"/>
                  </a:cubicBezTo>
                  <a:cubicBezTo>
                    <a:pt x="170" y="254"/>
                    <a:pt x="196" y="241"/>
                    <a:pt x="209" y="215"/>
                  </a:cubicBezTo>
                  <a:cubicBezTo>
                    <a:pt x="232" y="174"/>
                    <a:pt x="227" y="122"/>
                    <a:pt x="198" y="87"/>
                  </a:cubicBezTo>
                  <a:cubicBezTo>
                    <a:pt x="163" y="47"/>
                    <a:pt x="13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 rot="708086">
              <a:off x="8685703" y="546162"/>
              <a:ext cx="47743" cy="31934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9" y="0"/>
                  </a:moveTo>
                  <a:cubicBezTo>
                    <a:pt x="74" y="0"/>
                    <a:pt x="41" y="20"/>
                    <a:pt x="30" y="55"/>
                  </a:cubicBezTo>
                  <a:cubicBezTo>
                    <a:pt x="1" y="101"/>
                    <a:pt x="36" y="159"/>
                    <a:pt x="93" y="188"/>
                  </a:cubicBezTo>
                  <a:cubicBezTo>
                    <a:pt x="119" y="196"/>
                    <a:pt x="144" y="202"/>
                    <a:pt x="170" y="202"/>
                  </a:cubicBezTo>
                  <a:cubicBezTo>
                    <a:pt x="179" y="202"/>
                    <a:pt x="188" y="201"/>
                    <a:pt x="198" y="200"/>
                  </a:cubicBezTo>
                  <a:cubicBezTo>
                    <a:pt x="238" y="188"/>
                    <a:pt x="279" y="182"/>
                    <a:pt x="290" y="130"/>
                  </a:cubicBezTo>
                  <a:cubicBezTo>
                    <a:pt x="302" y="84"/>
                    <a:pt x="267" y="61"/>
                    <a:pt x="227" y="49"/>
                  </a:cubicBezTo>
                  <a:cubicBezTo>
                    <a:pt x="204" y="37"/>
                    <a:pt x="180" y="26"/>
                    <a:pt x="157" y="14"/>
                  </a:cubicBezTo>
                  <a:cubicBezTo>
                    <a:pt x="142" y="5"/>
                    <a:pt x="12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 rot="708086">
              <a:off x="9163144" y="381618"/>
              <a:ext cx="40313" cy="36835"/>
            </a:xfrm>
            <a:custGeom>
              <a:avLst/>
              <a:gdLst/>
              <a:ahLst/>
              <a:cxnLst/>
              <a:rect l="l" t="t" r="r" b="b"/>
              <a:pathLst>
                <a:path w="255" h="233" extrusionOk="0">
                  <a:moveTo>
                    <a:pt x="103" y="0"/>
                  </a:moveTo>
                  <a:cubicBezTo>
                    <a:pt x="100" y="0"/>
                    <a:pt x="96" y="1"/>
                    <a:pt x="93" y="1"/>
                  </a:cubicBezTo>
                  <a:cubicBezTo>
                    <a:pt x="90" y="1"/>
                    <a:pt x="87" y="0"/>
                    <a:pt x="85" y="0"/>
                  </a:cubicBezTo>
                  <a:cubicBezTo>
                    <a:pt x="36" y="0"/>
                    <a:pt x="1" y="50"/>
                    <a:pt x="17" y="94"/>
                  </a:cubicBezTo>
                  <a:cubicBezTo>
                    <a:pt x="34" y="161"/>
                    <a:pt x="110" y="233"/>
                    <a:pt x="157" y="233"/>
                  </a:cubicBezTo>
                  <a:cubicBezTo>
                    <a:pt x="159" y="233"/>
                    <a:pt x="160" y="233"/>
                    <a:pt x="162" y="233"/>
                  </a:cubicBezTo>
                  <a:cubicBezTo>
                    <a:pt x="220" y="221"/>
                    <a:pt x="255" y="163"/>
                    <a:pt x="237" y="105"/>
                  </a:cubicBezTo>
                  <a:cubicBezTo>
                    <a:pt x="221" y="45"/>
                    <a:pt x="16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 rot="708086">
              <a:off x="8288322" y="711205"/>
              <a:ext cx="47901" cy="30353"/>
            </a:xfrm>
            <a:custGeom>
              <a:avLst/>
              <a:gdLst/>
              <a:ahLst/>
              <a:cxnLst/>
              <a:rect l="l" t="t" r="r" b="b"/>
              <a:pathLst>
                <a:path w="303" h="192" extrusionOk="0">
                  <a:moveTo>
                    <a:pt x="92" y="1"/>
                  </a:moveTo>
                  <a:cubicBezTo>
                    <a:pt x="62" y="1"/>
                    <a:pt x="33" y="17"/>
                    <a:pt x="18" y="42"/>
                  </a:cubicBezTo>
                  <a:cubicBezTo>
                    <a:pt x="1" y="83"/>
                    <a:pt x="7" y="129"/>
                    <a:pt x="41" y="152"/>
                  </a:cubicBezTo>
                  <a:cubicBezTo>
                    <a:pt x="76" y="179"/>
                    <a:pt x="117" y="192"/>
                    <a:pt x="158" y="192"/>
                  </a:cubicBezTo>
                  <a:cubicBezTo>
                    <a:pt x="171" y="192"/>
                    <a:pt x="185" y="190"/>
                    <a:pt x="198" y="187"/>
                  </a:cubicBezTo>
                  <a:cubicBezTo>
                    <a:pt x="233" y="176"/>
                    <a:pt x="302" y="158"/>
                    <a:pt x="273" y="118"/>
                  </a:cubicBezTo>
                  <a:cubicBezTo>
                    <a:pt x="238" y="54"/>
                    <a:pt x="175" y="13"/>
                    <a:pt x="105" y="2"/>
                  </a:cubicBezTo>
                  <a:cubicBezTo>
                    <a:pt x="101" y="1"/>
                    <a:pt x="96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 rot="708086">
              <a:off x="7817796" y="1003904"/>
              <a:ext cx="41261" cy="35412"/>
            </a:xfrm>
            <a:custGeom>
              <a:avLst/>
              <a:gdLst/>
              <a:ahLst/>
              <a:cxnLst/>
              <a:rect l="l" t="t" r="r" b="b"/>
              <a:pathLst>
                <a:path w="261" h="224" extrusionOk="0">
                  <a:moveTo>
                    <a:pt x="91" y="1"/>
                  </a:moveTo>
                  <a:cubicBezTo>
                    <a:pt x="69" y="1"/>
                    <a:pt x="50" y="15"/>
                    <a:pt x="41" y="33"/>
                  </a:cubicBezTo>
                  <a:cubicBezTo>
                    <a:pt x="0" y="97"/>
                    <a:pt x="29" y="143"/>
                    <a:pt x="75" y="178"/>
                  </a:cubicBezTo>
                  <a:cubicBezTo>
                    <a:pt x="96" y="209"/>
                    <a:pt x="130" y="223"/>
                    <a:pt x="164" y="223"/>
                  </a:cubicBezTo>
                  <a:cubicBezTo>
                    <a:pt x="188" y="223"/>
                    <a:pt x="213" y="216"/>
                    <a:pt x="232" y="201"/>
                  </a:cubicBezTo>
                  <a:cubicBezTo>
                    <a:pt x="255" y="178"/>
                    <a:pt x="261" y="149"/>
                    <a:pt x="249" y="120"/>
                  </a:cubicBezTo>
                  <a:cubicBezTo>
                    <a:pt x="220" y="68"/>
                    <a:pt x="168" y="22"/>
                    <a:pt x="110" y="4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 rot="708086">
              <a:off x="8744211" y="-100482"/>
              <a:ext cx="40471" cy="48692"/>
            </a:xfrm>
            <a:custGeom>
              <a:avLst/>
              <a:gdLst/>
              <a:ahLst/>
              <a:cxnLst/>
              <a:rect l="l" t="t" r="r" b="b"/>
              <a:pathLst>
                <a:path w="256" h="308" extrusionOk="0">
                  <a:moveTo>
                    <a:pt x="90" y="1"/>
                  </a:moveTo>
                  <a:cubicBezTo>
                    <a:pt x="80" y="1"/>
                    <a:pt x="69" y="2"/>
                    <a:pt x="58" y="6"/>
                  </a:cubicBezTo>
                  <a:cubicBezTo>
                    <a:pt x="6" y="23"/>
                    <a:pt x="0" y="70"/>
                    <a:pt x="23" y="116"/>
                  </a:cubicBezTo>
                  <a:cubicBezTo>
                    <a:pt x="70" y="162"/>
                    <a:pt x="47" y="238"/>
                    <a:pt x="99" y="278"/>
                  </a:cubicBezTo>
                  <a:cubicBezTo>
                    <a:pt x="127" y="290"/>
                    <a:pt x="147" y="308"/>
                    <a:pt x="172" y="308"/>
                  </a:cubicBezTo>
                  <a:cubicBezTo>
                    <a:pt x="183" y="308"/>
                    <a:pt x="195" y="304"/>
                    <a:pt x="209" y="296"/>
                  </a:cubicBezTo>
                  <a:cubicBezTo>
                    <a:pt x="255" y="267"/>
                    <a:pt x="232" y="226"/>
                    <a:pt x="203" y="191"/>
                  </a:cubicBezTo>
                  <a:cubicBezTo>
                    <a:pt x="174" y="156"/>
                    <a:pt x="139" y="133"/>
                    <a:pt x="145" y="75"/>
                  </a:cubicBezTo>
                  <a:cubicBezTo>
                    <a:pt x="154" y="29"/>
                    <a:pt x="130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 rot="708086">
              <a:off x="9425658" y="538697"/>
              <a:ext cx="44107" cy="30037"/>
            </a:xfrm>
            <a:custGeom>
              <a:avLst/>
              <a:gdLst/>
              <a:ahLst/>
              <a:cxnLst/>
              <a:rect l="l" t="t" r="r" b="b"/>
              <a:pathLst>
                <a:path w="279" h="190" extrusionOk="0">
                  <a:moveTo>
                    <a:pt x="108" y="0"/>
                  </a:moveTo>
                  <a:cubicBezTo>
                    <a:pt x="67" y="0"/>
                    <a:pt x="28" y="23"/>
                    <a:pt x="12" y="65"/>
                  </a:cubicBezTo>
                  <a:cubicBezTo>
                    <a:pt x="1" y="77"/>
                    <a:pt x="1" y="88"/>
                    <a:pt x="12" y="106"/>
                  </a:cubicBezTo>
                  <a:cubicBezTo>
                    <a:pt x="43" y="159"/>
                    <a:pt x="98" y="190"/>
                    <a:pt x="156" y="190"/>
                  </a:cubicBezTo>
                  <a:cubicBezTo>
                    <a:pt x="186" y="190"/>
                    <a:pt x="216" y="181"/>
                    <a:pt x="244" y="164"/>
                  </a:cubicBezTo>
                  <a:cubicBezTo>
                    <a:pt x="267" y="146"/>
                    <a:pt x="279" y="111"/>
                    <a:pt x="273" y="77"/>
                  </a:cubicBezTo>
                  <a:cubicBezTo>
                    <a:pt x="233" y="30"/>
                    <a:pt x="180" y="7"/>
                    <a:pt x="122" y="1"/>
                  </a:cubicBezTo>
                  <a:cubicBezTo>
                    <a:pt x="118" y="1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 rot="708086">
              <a:off x="6521005" y="127043"/>
              <a:ext cx="29405" cy="49482"/>
            </a:xfrm>
            <a:custGeom>
              <a:avLst/>
              <a:gdLst/>
              <a:ahLst/>
              <a:cxnLst/>
              <a:rect l="l" t="t" r="r" b="b"/>
              <a:pathLst>
                <a:path w="186" h="313" extrusionOk="0">
                  <a:moveTo>
                    <a:pt x="63" y="1"/>
                  </a:moveTo>
                  <a:cubicBezTo>
                    <a:pt x="34" y="1"/>
                    <a:pt x="1" y="142"/>
                    <a:pt x="24" y="221"/>
                  </a:cubicBezTo>
                  <a:cubicBezTo>
                    <a:pt x="24" y="244"/>
                    <a:pt x="35" y="267"/>
                    <a:pt x="53" y="285"/>
                  </a:cubicBezTo>
                  <a:cubicBezTo>
                    <a:pt x="66" y="304"/>
                    <a:pt x="86" y="312"/>
                    <a:pt x="105" y="312"/>
                  </a:cubicBezTo>
                  <a:cubicBezTo>
                    <a:pt x="128" y="312"/>
                    <a:pt x="150" y="301"/>
                    <a:pt x="163" y="279"/>
                  </a:cubicBezTo>
                  <a:cubicBezTo>
                    <a:pt x="180" y="244"/>
                    <a:pt x="186" y="204"/>
                    <a:pt x="169" y="163"/>
                  </a:cubicBezTo>
                  <a:cubicBezTo>
                    <a:pt x="134" y="123"/>
                    <a:pt x="151" y="24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 rot="708086">
              <a:off x="7665960" y="907853"/>
              <a:ext cx="38416" cy="43475"/>
            </a:xfrm>
            <a:custGeom>
              <a:avLst/>
              <a:gdLst/>
              <a:ahLst/>
              <a:cxnLst/>
              <a:rect l="l" t="t" r="r" b="b"/>
              <a:pathLst>
                <a:path w="243" h="275" extrusionOk="0">
                  <a:moveTo>
                    <a:pt x="125" y="0"/>
                  </a:moveTo>
                  <a:cubicBezTo>
                    <a:pt x="120" y="0"/>
                    <a:pt x="114" y="1"/>
                    <a:pt x="109" y="2"/>
                  </a:cubicBezTo>
                  <a:cubicBezTo>
                    <a:pt x="57" y="7"/>
                    <a:pt x="51" y="48"/>
                    <a:pt x="57" y="94"/>
                  </a:cubicBezTo>
                  <a:cubicBezTo>
                    <a:pt x="57" y="135"/>
                    <a:pt x="11" y="158"/>
                    <a:pt x="5" y="199"/>
                  </a:cubicBezTo>
                  <a:cubicBezTo>
                    <a:pt x="0" y="240"/>
                    <a:pt x="33" y="275"/>
                    <a:pt x="73" y="275"/>
                  </a:cubicBezTo>
                  <a:cubicBezTo>
                    <a:pt x="83" y="275"/>
                    <a:pt x="93" y="273"/>
                    <a:pt x="103" y="268"/>
                  </a:cubicBezTo>
                  <a:cubicBezTo>
                    <a:pt x="144" y="210"/>
                    <a:pt x="190" y="146"/>
                    <a:pt x="236" y="83"/>
                  </a:cubicBezTo>
                  <a:cubicBezTo>
                    <a:pt x="242" y="77"/>
                    <a:pt x="225" y="54"/>
                    <a:pt x="213" y="42"/>
                  </a:cubicBezTo>
                  <a:cubicBezTo>
                    <a:pt x="193" y="17"/>
                    <a:pt x="160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 rot="708086">
              <a:off x="7995464" y="439285"/>
              <a:ext cx="36835" cy="35570"/>
            </a:xfrm>
            <a:custGeom>
              <a:avLst/>
              <a:gdLst/>
              <a:ahLst/>
              <a:cxnLst/>
              <a:rect l="l" t="t" r="r" b="b"/>
              <a:pathLst>
                <a:path w="233" h="225" extrusionOk="0">
                  <a:moveTo>
                    <a:pt x="93" y="0"/>
                  </a:moveTo>
                  <a:cubicBezTo>
                    <a:pt x="82" y="0"/>
                    <a:pt x="71" y="3"/>
                    <a:pt x="59" y="8"/>
                  </a:cubicBezTo>
                  <a:cubicBezTo>
                    <a:pt x="18" y="25"/>
                    <a:pt x="1" y="66"/>
                    <a:pt x="7" y="112"/>
                  </a:cubicBezTo>
                  <a:cubicBezTo>
                    <a:pt x="7" y="164"/>
                    <a:pt x="41" y="205"/>
                    <a:pt x="94" y="222"/>
                  </a:cubicBezTo>
                  <a:cubicBezTo>
                    <a:pt x="104" y="224"/>
                    <a:pt x="114" y="224"/>
                    <a:pt x="124" y="224"/>
                  </a:cubicBezTo>
                  <a:cubicBezTo>
                    <a:pt x="154" y="224"/>
                    <a:pt x="183" y="218"/>
                    <a:pt x="210" y="205"/>
                  </a:cubicBezTo>
                  <a:lnTo>
                    <a:pt x="233" y="182"/>
                  </a:lnTo>
                  <a:cubicBezTo>
                    <a:pt x="227" y="135"/>
                    <a:pt x="227" y="77"/>
                    <a:pt x="181" y="43"/>
                  </a:cubicBezTo>
                  <a:cubicBezTo>
                    <a:pt x="154" y="25"/>
                    <a:pt x="12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 rot="708086">
              <a:off x="7712053" y="2327777"/>
              <a:ext cx="44897" cy="29563"/>
            </a:xfrm>
            <a:custGeom>
              <a:avLst/>
              <a:gdLst/>
              <a:ahLst/>
              <a:cxnLst/>
              <a:rect l="l" t="t" r="r" b="b"/>
              <a:pathLst>
                <a:path w="284" h="187" extrusionOk="0">
                  <a:moveTo>
                    <a:pt x="242" y="1"/>
                  </a:moveTo>
                  <a:cubicBezTo>
                    <a:pt x="237" y="1"/>
                    <a:pt x="232" y="1"/>
                    <a:pt x="227" y="3"/>
                  </a:cubicBezTo>
                  <a:cubicBezTo>
                    <a:pt x="169" y="26"/>
                    <a:pt x="111" y="38"/>
                    <a:pt x="53" y="44"/>
                  </a:cubicBezTo>
                  <a:cubicBezTo>
                    <a:pt x="24" y="50"/>
                    <a:pt x="1" y="73"/>
                    <a:pt x="1" y="107"/>
                  </a:cubicBezTo>
                  <a:cubicBezTo>
                    <a:pt x="1" y="136"/>
                    <a:pt x="18" y="165"/>
                    <a:pt x="47" y="177"/>
                  </a:cubicBezTo>
                  <a:cubicBezTo>
                    <a:pt x="67" y="184"/>
                    <a:pt x="88" y="187"/>
                    <a:pt x="108" y="187"/>
                  </a:cubicBezTo>
                  <a:cubicBezTo>
                    <a:pt x="122" y="187"/>
                    <a:pt x="137" y="185"/>
                    <a:pt x="151" y="183"/>
                  </a:cubicBezTo>
                  <a:cubicBezTo>
                    <a:pt x="215" y="177"/>
                    <a:pt x="273" y="125"/>
                    <a:pt x="279" y="55"/>
                  </a:cubicBezTo>
                  <a:cubicBezTo>
                    <a:pt x="284" y="26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 rot="708086">
              <a:off x="8312536" y="1212393"/>
              <a:ext cx="41419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3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29" y="14"/>
                    <a:pt x="0" y="66"/>
                    <a:pt x="18" y="118"/>
                  </a:cubicBezTo>
                  <a:cubicBezTo>
                    <a:pt x="32" y="171"/>
                    <a:pt x="82" y="204"/>
                    <a:pt x="135" y="204"/>
                  </a:cubicBezTo>
                  <a:cubicBezTo>
                    <a:pt x="146" y="204"/>
                    <a:pt x="157" y="202"/>
                    <a:pt x="168" y="199"/>
                  </a:cubicBezTo>
                  <a:cubicBezTo>
                    <a:pt x="215" y="188"/>
                    <a:pt x="261" y="159"/>
                    <a:pt x="261" y="112"/>
                  </a:cubicBezTo>
                  <a:cubicBezTo>
                    <a:pt x="256" y="69"/>
                    <a:pt x="15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 rot="708086">
              <a:off x="8160331" y="1774168"/>
              <a:ext cx="43158" cy="34938"/>
            </a:xfrm>
            <a:custGeom>
              <a:avLst/>
              <a:gdLst/>
              <a:ahLst/>
              <a:cxnLst/>
              <a:rect l="l" t="t" r="r" b="b"/>
              <a:pathLst>
                <a:path w="273" h="221" extrusionOk="0">
                  <a:moveTo>
                    <a:pt x="93" y="0"/>
                  </a:moveTo>
                  <a:cubicBezTo>
                    <a:pt x="75" y="0"/>
                    <a:pt x="55" y="12"/>
                    <a:pt x="41" y="30"/>
                  </a:cubicBezTo>
                  <a:cubicBezTo>
                    <a:pt x="0" y="71"/>
                    <a:pt x="6" y="140"/>
                    <a:pt x="46" y="181"/>
                  </a:cubicBezTo>
                  <a:cubicBezTo>
                    <a:pt x="66" y="207"/>
                    <a:pt x="97" y="220"/>
                    <a:pt x="129" y="220"/>
                  </a:cubicBezTo>
                  <a:cubicBezTo>
                    <a:pt x="153" y="220"/>
                    <a:pt x="177" y="213"/>
                    <a:pt x="197" y="198"/>
                  </a:cubicBezTo>
                  <a:cubicBezTo>
                    <a:pt x="243" y="175"/>
                    <a:pt x="272" y="117"/>
                    <a:pt x="261" y="65"/>
                  </a:cubicBezTo>
                  <a:cubicBezTo>
                    <a:pt x="232" y="24"/>
                    <a:pt x="162" y="53"/>
                    <a:pt x="122" y="13"/>
                  </a:cubicBezTo>
                  <a:cubicBezTo>
                    <a:pt x="113" y="4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 rot="708086">
              <a:off x="7719482" y="88342"/>
              <a:ext cx="35096" cy="38258"/>
            </a:xfrm>
            <a:custGeom>
              <a:avLst/>
              <a:gdLst/>
              <a:ahLst/>
              <a:cxnLst/>
              <a:rect l="l" t="t" r="r" b="b"/>
              <a:pathLst>
                <a:path w="222" h="242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1" y="27"/>
                    <a:pt x="1" y="79"/>
                    <a:pt x="13" y="131"/>
                  </a:cubicBezTo>
                  <a:cubicBezTo>
                    <a:pt x="24" y="197"/>
                    <a:pt x="81" y="242"/>
                    <a:pt x="146" y="242"/>
                  </a:cubicBezTo>
                  <a:cubicBezTo>
                    <a:pt x="150" y="242"/>
                    <a:pt x="153" y="242"/>
                    <a:pt x="157" y="241"/>
                  </a:cubicBezTo>
                  <a:cubicBezTo>
                    <a:pt x="215" y="224"/>
                    <a:pt x="221" y="183"/>
                    <a:pt x="210" y="131"/>
                  </a:cubicBezTo>
                  <a:cubicBezTo>
                    <a:pt x="184" y="59"/>
                    <a:pt x="135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 rot="708086">
              <a:off x="7625357" y="1065226"/>
              <a:ext cx="37783" cy="33831"/>
            </a:xfrm>
            <a:custGeom>
              <a:avLst/>
              <a:gdLst/>
              <a:ahLst/>
              <a:cxnLst/>
              <a:rect l="l" t="t" r="r" b="b"/>
              <a:pathLst>
                <a:path w="239" h="214" extrusionOk="0">
                  <a:moveTo>
                    <a:pt x="156" y="1"/>
                  </a:moveTo>
                  <a:cubicBezTo>
                    <a:pt x="145" y="1"/>
                    <a:pt x="134" y="2"/>
                    <a:pt x="122" y="5"/>
                  </a:cubicBezTo>
                  <a:cubicBezTo>
                    <a:pt x="59" y="16"/>
                    <a:pt x="1" y="86"/>
                    <a:pt x="7" y="138"/>
                  </a:cubicBezTo>
                  <a:cubicBezTo>
                    <a:pt x="7" y="181"/>
                    <a:pt x="46" y="214"/>
                    <a:pt x="89" y="214"/>
                  </a:cubicBezTo>
                  <a:cubicBezTo>
                    <a:pt x="93" y="214"/>
                    <a:pt x="96" y="214"/>
                    <a:pt x="99" y="213"/>
                  </a:cubicBezTo>
                  <a:cubicBezTo>
                    <a:pt x="163" y="202"/>
                    <a:pt x="238" y="121"/>
                    <a:pt x="227" y="63"/>
                  </a:cubicBezTo>
                  <a:cubicBezTo>
                    <a:pt x="218" y="18"/>
                    <a:pt x="191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 rot="708086">
              <a:off x="8473253" y="1611149"/>
              <a:ext cx="41103" cy="36835"/>
            </a:xfrm>
            <a:custGeom>
              <a:avLst/>
              <a:gdLst/>
              <a:ahLst/>
              <a:cxnLst/>
              <a:rect l="l" t="t" r="r" b="b"/>
              <a:pathLst>
                <a:path w="260" h="233" extrusionOk="0">
                  <a:moveTo>
                    <a:pt x="83" y="1"/>
                  </a:moveTo>
                  <a:cubicBezTo>
                    <a:pt x="39" y="1"/>
                    <a:pt x="0" y="46"/>
                    <a:pt x="10" y="99"/>
                  </a:cubicBezTo>
                  <a:cubicBezTo>
                    <a:pt x="27" y="180"/>
                    <a:pt x="103" y="232"/>
                    <a:pt x="184" y="232"/>
                  </a:cubicBezTo>
                  <a:cubicBezTo>
                    <a:pt x="230" y="226"/>
                    <a:pt x="259" y="192"/>
                    <a:pt x="248" y="151"/>
                  </a:cubicBezTo>
                  <a:cubicBezTo>
                    <a:pt x="213" y="93"/>
                    <a:pt x="166" y="41"/>
                    <a:pt x="109" y="6"/>
                  </a:cubicBezTo>
                  <a:cubicBezTo>
                    <a:pt x="100" y="3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 rot="708086">
              <a:off x="6743967" y="1036044"/>
              <a:ext cx="43316" cy="31618"/>
            </a:xfrm>
            <a:custGeom>
              <a:avLst/>
              <a:gdLst/>
              <a:ahLst/>
              <a:cxnLst/>
              <a:rect l="l" t="t" r="r" b="b"/>
              <a:pathLst>
                <a:path w="274" h="200" extrusionOk="0">
                  <a:moveTo>
                    <a:pt x="174" y="0"/>
                  </a:moveTo>
                  <a:cubicBezTo>
                    <a:pt x="163" y="0"/>
                    <a:pt x="152" y="1"/>
                    <a:pt x="140" y="4"/>
                  </a:cubicBezTo>
                  <a:cubicBezTo>
                    <a:pt x="65" y="21"/>
                    <a:pt x="1" y="85"/>
                    <a:pt x="24" y="137"/>
                  </a:cubicBezTo>
                  <a:cubicBezTo>
                    <a:pt x="38" y="182"/>
                    <a:pt x="68" y="199"/>
                    <a:pt x="109" y="199"/>
                  </a:cubicBezTo>
                  <a:cubicBezTo>
                    <a:pt x="120" y="199"/>
                    <a:pt x="133" y="198"/>
                    <a:pt x="146" y="195"/>
                  </a:cubicBezTo>
                  <a:cubicBezTo>
                    <a:pt x="215" y="178"/>
                    <a:pt x="273" y="120"/>
                    <a:pt x="256" y="62"/>
                  </a:cubicBezTo>
                  <a:cubicBezTo>
                    <a:pt x="242" y="17"/>
                    <a:pt x="211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 rot="708086">
              <a:off x="8283347" y="-45420"/>
              <a:ext cx="32250" cy="40629"/>
            </a:xfrm>
            <a:custGeom>
              <a:avLst/>
              <a:gdLst/>
              <a:ahLst/>
              <a:cxnLst/>
              <a:rect l="l" t="t" r="r" b="b"/>
              <a:pathLst>
                <a:path w="204" h="257" extrusionOk="0">
                  <a:moveTo>
                    <a:pt x="112" y="1"/>
                  </a:moveTo>
                  <a:cubicBezTo>
                    <a:pt x="108" y="1"/>
                    <a:pt x="104" y="1"/>
                    <a:pt x="99" y="1"/>
                  </a:cubicBezTo>
                  <a:cubicBezTo>
                    <a:pt x="41" y="7"/>
                    <a:pt x="1" y="94"/>
                    <a:pt x="12" y="169"/>
                  </a:cubicBezTo>
                  <a:cubicBezTo>
                    <a:pt x="18" y="222"/>
                    <a:pt x="47" y="256"/>
                    <a:pt x="99" y="256"/>
                  </a:cubicBezTo>
                  <a:cubicBezTo>
                    <a:pt x="157" y="245"/>
                    <a:pt x="203" y="158"/>
                    <a:pt x="192" y="82"/>
                  </a:cubicBezTo>
                  <a:cubicBezTo>
                    <a:pt x="186" y="34"/>
                    <a:pt x="16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 rot="708086">
              <a:off x="9448971" y="818607"/>
              <a:ext cx="35886" cy="34622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47" y="8"/>
                    <a:pt x="1" y="66"/>
                    <a:pt x="12" y="130"/>
                  </a:cubicBezTo>
                  <a:cubicBezTo>
                    <a:pt x="17" y="181"/>
                    <a:pt x="63" y="219"/>
                    <a:pt x="114" y="219"/>
                  </a:cubicBezTo>
                  <a:cubicBezTo>
                    <a:pt x="120" y="219"/>
                    <a:pt x="127" y="218"/>
                    <a:pt x="134" y="217"/>
                  </a:cubicBezTo>
                  <a:cubicBezTo>
                    <a:pt x="192" y="199"/>
                    <a:pt x="227" y="141"/>
                    <a:pt x="221" y="78"/>
                  </a:cubicBezTo>
                  <a:cubicBezTo>
                    <a:pt x="211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 rot="708086">
              <a:off x="7673251" y="-80013"/>
              <a:ext cx="34147" cy="38258"/>
            </a:xfrm>
            <a:custGeom>
              <a:avLst/>
              <a:gdLst/>
              <a:ahLst/>
              <a:cxnLst/>
              <a:rect l="l" t="t" r="r" b="b"/>
              <a:pathLst>
                <a:path w="216" h="242" extrusionOk="0">
                  <a:moveTo>
                    <a:pt x="127" y="0"/>
                  </a:moveTo>
                  <a:cubicBezTo>
                    <a:pt x="124" y="0"/>
                    <a:pt x="120" y="0"/>
                    <a:pt x="117" y="1"/>
                  </a:cubicBezTo>
                  <a:cubicBezTo>
                    <a:pt x="59" y="7"/>
                    <a:pt x="1" y="128"/>
                    <a:pt x="24" y="186"/>
                  </a:cubicBezTo>
                  <a:cubicBezTo>
                    <a:pt x="34" y="220"/>
                    <a:pt x="63" y="241"/>
                    <a:pt x="96" y="241"/>
                  </a:cubicBezTo>
                  <a:cubicBezTo>
                    <a:pt x="103" y="241"/>
                    <a:pt x="110" y="240"/>
                    <a:pt x="117" y="238"/>
                  </a:cubicBezTo>
                  <a:cubicBezTo>
                    <a:pt x="181" y="209"/>
                    <a:pt x="215" y="140"/>
                    <a:pt x="204" y="65"/>
                  </a:cubicBezTo>
                  <a:cubicBezTo>
                    <a:pt x="198" y="28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 rot="708086">
              <a:off x="7937164" y="761492"/>
              <a:ext cx="34147" cy="38574"/>
            </a:xfrm>
            <a:custGeom>
              <a:avLst/>
              <a:gdLst/>
              <a:ahLst/>
              <a:cxnLst/>
              <a:rect l="l" t="t" r="r" b="b"/>
              <a:pathLst>
                <a:path w="216" h="244" extrusionOk="0">
                  <a:moveTo>
                    <a:pt x="153" y="0"/>
                  </a:moveTo>
                  <a:cubicBezTo>
                    <a:pt x="143" y="0"/>
                    <a:pt x="133" y="1"/>
                    <a:pt x="123" y="4"/>
                  </a:cubicBezTo>
                  <a:cubicBezTo>
                    <a:pt x="53" y="27"/>
                    <a:pt x="1" y="97"/>
                    <a:pt x="7" y="178"/>
                  </a:cubicBezTo>
                  <a:cubicBezTo>
                    <a:pt x="12" y="213"/>
                    <a:pt x="47" y="244"/>
                    <a:pt x="83" y="244"/>
                  </a:cubicBezTo>
                  <a:cubicBezTo>
                    <a:pt x="89" y="244"/>
                    <a:pt x="94" y="243"/>
                    <a:pt x="99" y="242"/>
                  </a:cubicBezTo>
                  <a:cubicBezTo>
                    <a:pt x="175" y="207"/>
                    <a:pt x="215" y="137"/>
                    <a:pt x="215" y="56"/>
                  </a:cubicBezTo>
                  <a:cubicBezTo>
                    <a:pt x="206" y="16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 rot="708086">
              <a:off x="8067688" y="108890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39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50"/>
                    <a:pt x="0" y="131"/>
                    <a:pt x="12" y="212"/>
                  </a:cubicBezTo>
                  <a:cubicBezTo>
                    <a:pt x="17" y="247"/>
                    <a:pt x="48" y="265"/>
                    <a:pt x="80" y="265"/>
                  </a:cubicBezTo>
                  <a:cubicBezTo>
                    <a:pt x="84" y="265"/>
                    <a:pt x="88" y="265"/>
                    <a:pt x="93" y="264"/>
                  </a:cubicBezTo>
                  <a:cubicBezTo>
                    <a:pt x="157" y="252"/>
                    <a:pt x="226" y="131"/>
                    <a:pt x="203" y="61"/>
                  </a:cubicBezTo>
                  <a:cubicBezTo>
                    <a:pt x="198" y="23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 rot="708086">
              <a:off x="9878064" y="1503376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31" y="1"/>
                  </a:moveTo>
                  <a:cubicBezTo>
                    <a:pt x="118" y="1"/>
                    <a:pt x="105" y="3"/>
                    <a:pt x="93" y="6"/>
                  </a:cubicBezTo>
                  <a:cubicBezTo>
                    <a:pt x="41" y="12"/>
                    <a:pt x="0" y="58"/>
                    <a:pt x="12" y="110"/>
                  </a:cubicBezTo>
                  <a:cubicBezTo>
                    <a:pt x="17" y="163"/>
                    <a:pt x="65" y="196"/>
                    <a:pt x="124" y="196"/>
                  </a:cubicBezTo>
                  <a:cubicBezTo>
                    <a:pt x="137" y="196"/>
                    <a:pt x="150" y="194"/>
                    <a:pt x="163" y="191"/>
                  </a:cubicBezTo>
                  <a:cubicBezTo>
                    <a:pt x="232" y="174"/>
                    <a:pt x="267" y="133"/>
                    <a:pt x="255" y="76"/>
                  </a:cubicBezTo>
                  <a:cubicBezTo>
                    <a:pt x="232" y="29"/>
                    <a:pt x="18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 rot="708086">
              <a:off x="9468021" y="54623"/>
              <a:ext cx="33041" cy="45846"/>
            </a:xfrm>
            <a:custGeom>
              <a:avLst/>
              <a:gdLst/>
              <a:ahLst/>
              <a:cxnLst/>
              <a:rect l="l" t="t" r="r" b="b"/>
              <a:pathLst>
                <a:path w="209" h="290" extrusionOk="0">
                  <a:moveTo>
                    <a:pt x="76" y="0"/>
                  </a:moveTo>
                  <a:cubicBezTo>
                    <a:pt x="64" y="6"/>
                    <a:pt x="53" y="12"/>
                    <a:pt x="47" y="17"/>
                  </a:cubicBezTo>
                  <a:cubicBezTo>
                    <a:pt x="12" y="52"/>
                    <a:pt x="0" y="110"/>
                    <a:pt x="18" y="156"/>
                  </a:cubicBezTo>
                  <a:cubicBezTo>
                    <a:pt x="24" y="214"/>
                    <a:pt x="58" y="261"/>
                    <a:pt x="110" y="284"/>
                  </a:cubicBezTo>
                  <a:cubicBezTo>
                    <a:pt x="120" y="288"/>
                    <a:pt x="129" y="290"/>
                    <a:pt x="138" y="290"/>
                  </a:cubicBezTo>
                  <a:cubicBezTo>
                    <a:pt x="155" y="290"/>
                    <a:pt x="170" y="282"/>
                    <a:pt x="186" y="267"/>
                  </a:cubicBezTo>
                  <a:cubicBezTo>
                    <a:pt x="203" y="249"/>
                    <a:pt x="209" y="220"/>
                    <a:pt x="192" y="197"/>
                  </a:cubicBezTo>
                  <a:cubicBezTo>
                    <a:pt x="163" y="145"/>
                    <a:pt x="139" y="87"/>
                    <a:pt x="122" y="29"/>
                  </a:cubicBezTo>
                  <a:cubicBezTo>
                    <a:pt x="116" y="12"/>
                    <a:pt x="9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 rot="708086">
              <a:off x="6906536" y="1243512"/>
              <a:ext cx="48691" cy="30511"/>
            </a:xfrm>
            <a:custGeom>
              <a:avLst/>
              <a:gdLst/>
              <a:ahLst/>
              <a:cxnLst/>
              <a:rect l="l" t="t" r="r" b="b"/>
              <a:pathLst>
                <a:path w="308" h="193" extrusionOk="0">
                  <a:moveTo>
                    <a:pt x="91" y="0"/>
                  </a:moveTo>
                  <a:cubicBezTo>
                    <a:pt x="67" y="0"/>
                    <a:pt x="46" y="12"/>
                    <a:pt x="29" y="46"/>
                  </a:cubicBezTo>
                  <a:cubicBezTo>
                    <a:pt x="0" y="92"/>
                    <a:pt x="35" y="144"/>
                    <a:pt x="99" y="173"/>
                  </a:cubicBezTo>
                  <a:cubicBezTo>
                    <a:pt x="125" y="186"/>
                    <a:pt x="151" y="193"/>
                    <a:pt x="177" y="193"/>
                  </a:cubicBezTo>
                  <a:cubicBezTo>
                    <a:pt x="186" y="193"/>
                    <a:pt x="194" y="192"/>
                    <a:pt x="203" y="191"/>
                  </a:cubicBezTo>
                  <a:cubicBezTo>
                    <a:pt x="238" y="185"/>
                    <a:pt x="278" y="185"/>
                    <a:pt x="296" y="144"/>
                  </a:cubicBezTo>
                  <a:cubicBezTo>
                    <a:pt x="307" y="98"/>
                    <a:pt x="261" y="75"/>
                    <a:pt x="238" y="63"/>
                  </a:cubicBezTo>
                  <a:cubicBezTo>
                    <a:pt x="215" y="52"/>
                    <a:pt x="197" y="40"/>
                    <a:pt x="174" y="29"/>
                  </a:cubicBezTo>
                  <a:cubicBezTo>
                    <a:pt x="144" y="14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 rot="708086">
              <a:off x="6691207" y="1010642"/>
              <a:ext cx="40471" cy="30511"/>
            </a:xfrm>
            <a:custGeom>
              <a:avLst/>
              <a:gdLst/>
              <a:ahLst/>
              <a:cxnLst/>
              <a:rect l="l" t="t" r="r" b="b"/>
              <a:pathLst>
                <a:path w="256" h="193" extrusionOk="0">
                  <a:moveTo>
                    <a:pt x="131" y="0"/>
                  </a:moveTo>
                  <a:cubicBezTo>
                    <a:pt x="119" y="0"/>
                    <a:pt x="106" y="2"/>
                    <a:pt x="93" y="5"/>
                  </a:cubicBezTo>
                  <a:cubicBezTo>
                    <a:pt x="35" y="11"/>
                    <a:pt x="1" y="68"/>
                    <a:pt x="18" y="126"/>
                  </a:cubicBezTo>
                  <a:cubicBezTo>
                    <a:pt x="22" y="166"/>
                    <a:pt x="57" y="192"/>
                    <a:pt x="96" y="192"/>
                  </a:cubicBezTo>
                  <a:cubicBezTo>
                    <a:pt x="109" y="192"/>
                    <a:pt x="121" y="190"/>
                    <a:pt x="134" y="184"/>
                  </a:cubicBezTo>
                  <a:cubicBezTo>
                    <a:pt x="186" y="167"/>
                    <a:pt x="256" y="161"/>
                    <a:pt x="250" y="74"/>
                  </a:cubicBezTo>
                  <a:cubicBezTo>
                    <a:pt x="250" y="31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 rot="708086">
              <a:off x="7464428" y="45620"/>
              <a:ext cx="39522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24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35" y="10"/>
                    <a:pt x="0" y="74"/>
                    <a:pt x="18" y="126"/>
                  </a:cubicBezTo>
                  <a:cubicBezTo>
                    <a:pt x="36" y="173"/>
                    <a:pt x="81" y="201"/>
                    <a:pt x="129" y="201"/>
                  </a:cubicBezTo>
                  <a:cubicBezTo>
                    <a:pt x="140" y="201"/>
                    <a:pt x="151" y="199"/>
                    <a:pt x="163" y="196"/>
                  </a:cubicBezTo>
                  <a:cubicBezTo>
                    <a:pt x="215" y="184"/>
                    <a:pt x="250" y="132"/>
                    <a:pt x="238" y="86"/>
                  </a:cubicBezTo>
                  <a:cubicBezTo>
                    <a:pt x="219" y="33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 rot="708086">
              <a:off x="8152368" y="2193222"/>
              <a:ext cx="46004" cy="30353"/>
            </a:xfrm>
            <a:custGeom>
              <a:avLst/>
              <a:gdLst/>
              <a:ahLst/>
              <a:cxnLst/>
              <a:rect l="l" t="t" r="r" b="b"/>
              <a:pathLst>
                <a:path w="291" h="192" extrusionOk="0">
                  <a:moveTo>
                    <a:pt x="86" y="1"/>
                  </a:moveTo>
                  <a:cubicBezTo>
                    <a:pt x="64" y="1"/>
                    <a:pt x="45" y="10"/>
                    <a:pt x="30" y="39"/>
                  </a:cubicBezTo>
                  <a:cubicBezTo>
                    <a:pt x="1" y="91"/>
                    <a:pt x="24" y="132"/>
                    <a:pt x="70" y="166"/>
                  </a:cubicBezTo>
                  <a:cubicBezTo>
                    <a:pt x="97" y="184"/>
                    <a:pt x="130" y="192"/>
                    <a:pt x="162" y="192"/>
                  </a:cubicBezTo>
                  <a:cubicBezTo>
                    <a:pt x="172" y="192"/>
                    <a:pt x="182" y="191"/>
                    <a:pt x="192" y="189"/>
                  </a:cubicBezTo>
                  <a:cubicBezTo>
                    <a:pt x="227" y="184"/>
                    <a:pt x="267" y="184"/>
                    <a:pt x="279" y="132"/>
                  </a:cubicBezTo>
                  <a:cubicBezTo>
                    <a:pt x="290" y="85"/>
                    <a:pt x="250" y="68"/>
                    <a:pt x="215" y="50"/>
                  </a:cubicBezTo>
                  <a:lnTo>
                    <a:pt x="145" y="16"/>
                  </a:lnTo>
                  <a:cubicBezTo>
                    <a:pt x="124" y="8"/>
                    <a:pt x="10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 rot="708086">
              <a:off x="8155933" y="585093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70" y="1"/>
                  </a:moveTo>
                  <a:cubicBezTo>
                    <a:pt x="164" y="1"/>
                    <a:pt x="158" y="2"/>
                    <a:pt x="151" y="3"/>
                  </a:cubicBezTo>
                  <a:cubicBezTo>
                    <a:pt x="88" y="21"/>
                    <a:pt x="1" y="113"/>
                    <a:pt x="18" y="166"/>
                  </a:cubicBezTo>
                  <a:cubicBezTo>
                    <a:pt x="27" y="201"/>
                    <a:pt x="60" y="223"/>
                    <a:pt x="94" y="223"/>
                  </a:cubicBezTo>
                  <a:cubicBezTo>
                    <a:pt x="104" y="223"/>
                    <a:pt x="113" y="222"/>
                    <a:pt x="122" y="218"/>
                  </a:cubicBezTo>
                  <a:cubicBezTo>
                    <a:pt x="192" y="200"/>
                    <a:pt x="244" y="137"/>
                    <a:pt x="238" y="61"/>
                  </a:cubicBezTo>
                  <a:cubicBezTo>
                    <a:pt x="233" y="27"/>
                    <a:pt x="203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 rot="708086">
              <a:off x="9850406" y="1860423"/>
              <a:ext cx="47743" cy="30511"/>
            </a:xfrm>
            <a:custGeom>
              <a:avLst/>
              <a:gdLst/>
              <a:ahLst/>
              <a:cxnLst/>
              <a:rect l="l" t="t" r="r" b="b"/>
              <a:pathLst>
                <a:path w="302" h="193" extrusionOk="0">
                  <a:moveTo>
                    <a:pt x="62" y="0"/>
                  </a:moveTo>
                  <a:cubicBezTo>
                    <a:pt x="47" y="0"/>
                    <a:pt x="33" y="7"/>
                    <a:pt x="23" y="17"/>
                  </a:cubicBezTo>
                  <a:cubicBezTo>
                    <a:pt x="0" y="34"/>
                    <a:pt x="0" y="69"/>
                    <a:pt x="17" y="98"/>
                  </a:cubicBezTo>
                  <a:cubicBezTo>
                    <a:pt x="64" y="154"/>
                    <a:pt x="137" y="192"/>
                    <a:pt x="210" y="192"/>
                  </a:cubicBezTo>
                  <a:cubicBezTo>
                    <a:pt x="219" y="192"/>
                    <a:pt x="228" y="192"/>
                    <a:pt x="238" y="190"/>
                  </a:cubicBezTo>
                  <a:cubicBezTo>
                    <a:pt x="272" y="185"/>
                    <a:pt x="301" y="161"/>
                    <a:pt x="301" y="138"/>
                  </a:cubicBezTo>
                  <a:cubicBezTo>
                    <a:pt x="301" y="109"/>
                    <a:pt x="272" y="98"/>
                    <a:pt x="249" y="92"/>
                  </a:cubicBezTo>
                  <a:cubicBezTo>
                    <a:pt x="197" y="69"/>
                    <a:pt x="139" y="40"/>
                    <a:pt x="93" y="11"/>
                  </a:cubicBezTo>
                  <a:cubicBezTo>
                    <a:pt x="83" y="4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 rot="708086">
              <a:off x="8566356" y="1770296"/>
              <a:ext cx="36835" cy="32725"/>
            </a:xfrm>
            <a:custGeom>
              <a:avLst/>
              <a:gdLst/>
              <a:ahLst/>
              <a:cxnLst/>
              <a:rect l="l" t="t" r="r" b="b"/>
              <a:pathLst>
                <a:path w="233" h="207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7"/>
                    <a:pt x="1" y="65"/>
                    <a:pt x="12" y="129"/>
                  </a:cubicBezTo>
                  <a:cubicBezTo>
                    <a:pt x="22" y="174"/>
                    <a:pt x="59" y="207"/>
                    <a:pt x="102" y="207"/>
                  </a:cubicBezTo>
                  <a:cubicBezTo>
                    <a:pt x="109" y="207"/>
                    <a:pt x="115" y="206"/>
                    <a:pt x="122" y="204"/>
                  </a:cubicBezTo>
                  <a:cubicBezTo>
                    <a:pt x="186" y="204"/>
                    <a:pt x="232" y="152"/>
                    <a:pt x="227" y="88"/>
                  </a:cubicBezTo>
                  <a:cubicBezTo>
                    <a:pt x="221" y="35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 rot="708086">
              <a:off x="8213924" y="1638591"/>
              <a:ext cx="35886" cy="33515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58" y="7"/>
                    <a:pt x="6" y="59"/>
                    <a:pt x="0" y="129"/>
                  </a:cubicBezTo>
                  <a:cubicBezTo>
                    <a:pt x="6" y="175"/>
                    <a:pt x="47" y="212"/>
                    <a:pt x="92" y="212"/>
                  </a:cubicBezTo>
                  <a:cubicBezTo>
                    <a:pt x="98" y="212"/>
                    <a:pt x="104" y="211"/>
                    <a:pt x="111" y="210"/>
                  </a:cubicBezTo>
                  <a:cubicBezTo>
                    <a:pt x="180" y="193"/>
                    <a:pt x="226" y="129"/>
                    <a:pt x="221" y="59"/>
                  </a:cubicBezTo>
                  <a:cubicBezTo>
                    <a:pt x="210" y="23"/>
                    <a:pt x="176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 rot="708086">
              <a:off x="7158091" y="1649181"/>
              <a:ext cx="35412" cy="32566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76" y="0"/>
                  </a:moveTo>
                  <a:cubicBezTo>
                    <a:pt x="30" y="6"/>
                    <a:pt x="1" y="70"/>
                    <a:pt x="12" y="134"/>
                  </a:cubicBezTo>
                  <a:cubicBezTo>
                    <a:pt x="12" y="184"/>
                    <a:pt x="54" y="205"/>
                    <a:pt x="99" y="205"/>
                  </a:cubicBezTo>
                  <a:cubicBezTo>
                    <a:pt x="159" y="205"/>
                    <a:pt x="223" y="167"/>
                    <a:pt x="203" y="105"/>
                  </a:cubicBezTo>
                  <a:cubicBezTo>
                    <a:pt x="192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 rot="708086">
              <a:off x="7499886" y="334927"/>
              <a:ext cx="36677" cy="36361"/>
            </a:xfrm>
            <a:custGeom>
              <a:avLst/>
              <a:gdLst/>
              <a:ahLst/>
              <a:cxnLst/>
              <a:rect l="l" t="t" r="r" b="b"/>
              <a:pathLst>
                <a:path w="232" h="230" extrusionOk="0">
                  <a:moveTo>
                    <a:pt x="88" y="1"/>
                  </a:moveTo>
                  <a:cubicBezTo>
                    <a:pt x="86" y="1"/>
                    <a:pt x="83" y="1"/>
                    <a:pt x="81" y="1"/>
                  </a:cubicBezTo>
                  <a:cubicBezTo>
                    <a:pt x="35" y="7"/>
                    <a:pt x="0" y="100"/>
                    <a:pt x="18" y="152"/>
                  </a:cubicBezTo>
                  <a:cubicBezTo>
                    <a:pt x="32" y="201"/>
                    <a:pt x="77" y="230"/>
                    <a:pt x="122" y="230"/>
                  </a:cubicBezTo>
                  <a:cubicBezTo>
                    <a:pt x="130" y="230"/>
                    <a:pt x="137" y="229"/>
                    <a:pt x="145" y="227"/>
                  </a:cubicBezTo>
                  <a:cubicBezTo>
                    <a:pt x="203" y="210"/>
                    <a:pt x="232" y="152"/>
                    <a:pt x="215" y="100"/>
                  </a:cubicBezTo>
                  <a:cubicBezTo>
                    <a:pt x="198" y="50"/>
                    <a:pt x="129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 rot="708086">
              <a:off x="7683618" y="190262"/>
              <a:ext cx="43158" cy="27033"/>
            </a:xfrm>
            <a:custGeom>
              <a:avLst/>
              <a:gdLst/>
              <a:ahLst/>
              <a:cxnLst/>
              <a:rect l="l" t="t" r="r" b="b"/>
              <a:pathLst>
                <a:path w="273" h="171" extrusionOk="0">
                  <a:moveTo>
                    <a:pt x="145" y="0"/>
                  </a:moveTo>
                  <a:cubicBezTo>
                    <a:pt x="118" y="0"/>
                    <a:pt x="91" y="3"/>
                    <a:pt x="64" y="3"/>
                  </a:cubicBezTo>
                  <a:cubicBezTo>
                    <a:pt x="35" y="9"/>
                    <a:pt x="12" y="38"/>
                    <a:pt x="6" y="67"/>
                  </a:cubicBezTo>
                  <a:cubicBezTo>
                    <a:pt x="1" y="96"/>
                    <a:pt x="18" y="130"/>
                    <a:pt x="41" y="148"/>
                  </a:cubicBezTo>
                  <a:cubicBezTo>
                    <a:pt x="64" y="163"/>
                    <a:pt x="93" y="171"/>
                    <a:pt x="121" y="171"/>
                  </a:cubicBezTo>
                  <a:cubicBezTo>
                    <a:pt x="135" y="171"/>
                    <a:pt x="149" y="169"/>
                    <a:pt x="163" y="165"/>
                  </a:cubicBezTo>
                  <a:cubicBezTo>
                    <a:pt x="186" y="159"/>
                    <a:pt x="203" y="148"/>
                    <a:pt x="221" y="136"/>
                  </a:cubicBezTo>
                  <a:cubicBezTo>
                    <a:pt x="255" y="119"/>
                    <a:pt x="273" y="84"/>
                    <a:pt x="267" y="49"/>
                  </a:cubicBezTo>
                  <a:cubicBezTo>
                    <a:pt x="255" y="3"/>
                    <a:pt x="221" y="3"/>
                    <a:pt x="186" y="3"/>
                  </a:cubicBezTo>
                  <a:cubicBezTo>
                    <a:pt x="172" y="1"/>
                    <a:pt x="15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 rot="708086">
              <a:off x="8855040" y="729682"/>
              <a:ext cx="39522" cy="40471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01" y="1"/>
                  </a:moveTo>
                  <a:cubicBezTo>
                    <a:pt x="198" y="1"/>
                    <a:pt x="195" y="1"/>
                    <a:pt x="192" y="2"/>
                  </a:cubicBezTo>
                  <a:cubicBezTo>
                    <a:pt x="99" y="37"/>
                    <a:pt x="35" y="112"/>
                    <a:pt x="1" y="199"/>
                  </a:cubicBezTo>
                  <a:cubicBezTo>
                    <a:pt x="1" y="222"/>
                    <a:pt x="1" y="245"/>
                    <a:pt x="24" y="251"/>
                  </a:cubicBezTo>
                  <a:cubicBezTo>
                    <a:pt x="30" y="254"/>
                    <a:pt x="35" y="255"/>
                    <a:pt x="42" y="255"/>
                  </a:cubicBezTo>
                  <a:cubicBezTo>
                    <a:pt x="48" y="255"/>
                    <a:pt x="56" y="254"/>
                    <a:pt x="64" y="251"/>
                  </a:cubicBezTo>
                  <a:cubicBezTo>
                    <a:pt x="134" y="205"/>
                    <a:pt x="192" y="147"/>
                    <a:pt x="244" y="77"/>
                  </a:cubicBezTo>
                  <a:cubicBezTo>
                    <a:pt x="250" y="65"/>
                    <a:pt x="250" y="54"/>
                    <a:pt x="250" y="42"/>
                  </a:cubicBezTo>
                  <a:cubicBezTo>
                    <a:pt x="245" y="17"/>
                    <a:pt x="222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 rot="708086">
              <a:off x="8913644" y="2113764"/>
              <a:ext cx="41261" cy="25927"/>
            </a:xfrm>
            <a:custGeom>
              <a:avLst/>
              <a:gdLst/>
              <a:ahLst/>
              <a:cxnLst/>
              <a:rect l="l" t="t" r="r" b="b"/>
              <a:pathLst>
                <a:path w="261" h="164" extrusionOk="0">
                  <a:moveTo>
                    <a:pt x="76" y="1"/>
                  </a:moveTo>
                  <a:cubicBezTo>
                    <a:pt x="35" y="1"/>
                    <a:pt x="0" y="24"/>
                    <a:pt x="0" y="76"/>
                  </a:cubicBezTo>
                  <a:cubicBezTo>
                    <a:pt x="0" y="117"/>
                    <a:pt x="29" y="151"/>
                    <a:pt x="70" y="157"/>
                  </a:cubicBezTo>
                  <a:cubicBezTo>
                    <a:pt x="99" y="163"/>
                    <a:pt x="128" y="163"/>
                    <a:pt x="162" y="163"/>
                  </a:cubicBezTo>
                  <a:cubicBezTo>
                    <a:pt x="209" y="140"/>
                    <a:pt x="261" y="117"/>
                    <a:pt x="255" y="59"/>
                  </a:cubicBezTo>
                  <a:cubicBezTo>
                    <a:pt x="249" y="1"/>
                    <a:pt x="191" y="7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 rot="708086">
              <a:off x="8527621" y="3432659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65" y="1"/>
                  </a:moveTo>
                  <a:cubicBezTo>
                    <a:pt x="13" y="18"/>
                    <a:pt x="1" y="82"/>
                    <a:pt x="36" y="122"/>
                  </a:cubicBezTo>
                  <a:cubicBezTo>
                    <a:pt x="94" y="157"/>
                    <a:pt x="152" y="180"/>
                    <a:pt x="209" y="198"/>
                  </a:cubicBezTo>
                  <a:cubicBezTo>
                    <a:pt x="214" y="199"/>
                    <a:pt x="218" y="199"/>
                    <a:pt x="222" y="199"/>
                  </a:cubicBezTo>
                  <a:cubicBezTo>
                    <a:pt x="257" y="199"/>
                    <a:pt x="284" y="159"/>
                    <a:pt x="273" y="122"/>
                  </a:cubicBezTo>
                  <a:cubicBezTo>
                    <a:pt x="221" y="59"/>
                    <a:pt x="146" y="12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 rot="708086">
              <a:off x="6998890" y="758455"/>
              <a:ext cx="43158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1" y="1"/>
                  </a:moveTo>
                  <a:cubicBezTo>
                    <a:pt x="187" y="1"/>
                    <a:pt x="184" y="1"/>
                    <a:pt x="180" y="2"/>
                  </a:cubicBezTo>
                  <a:cubicBezTo>
                    <a:pt x="157" y="2"/>
                    <a:pt x="140" y="2"/>
                    <a:pt x="116" y="8"/>
                  </a:cubicBezTo>
                  <a:cubicBezTo>
                    <a:pt x="76" y="31"/>
                    <a:pt x="0" y="19"/>
                    <a:pt x="0" y="94"/>
                  </a:cubicBezTo>
                  <a:cubicBezTo>
                    <a:pt x="0" y="135"/>
                    <a:pt x="53" y="166"/>
                    <a:pt x="120" y="166"/>
                  </a:cubicBezTo>
                  <a:cubicBezTo>
                    <a:pt x="130" y="166"/>
                    <a:pt x="140" y="166"/>
                    <a:pt x="151" y="164"/>
                  </a:cubicBezTo>
                  <a:cubicBezTo>
                    <a:pt x="168" y="164"/>
                    <a:pt x="186" y="158"/>
                    <a:pt x="209" y="147"/>
                  </a:cubicBezTo>
                  <a:cubicBezTo>
                    <a:pt x="250" y="135"/>
                    <a:pt x="273" y="94"/>
                    <a:pt x="261" y="54"/>
                  </a:cubicBezTo>
                  <a:cubicBezTo>
                    <a:pt x="251" y="23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 rot="708086">
              <a:off x="7001995" y="-98752"/>
              <a:ext cx="39522" cy="36519"/>
            </a:xfrm>
            <a:custGeom>
              <a:avLst/>
              <a:gdLst/>
              <a:ahLst/>
              <a:cxnLst/>
              <a:rect l="l" t="t" r="r" b="b"/>
              <a:pathLst>
                <a:path w="250" h="231" extrusionOk="0">
                  <a:moveTo>
                    <a:pt x="167" y="0"/>
                  </a:moveTo>
                  <a:cubicBezTo>
                    <a:pt x="160" y="0"/>
                    <a:pt x="152" y="2"/>
                    <a:pt x="145" y="5"/>
                  </a:cubicBezTo>
                  <a:cubicBezTo>
                    <a:pt x="0" y="22"/>
                    <a:pt x="17" y="231"/>
                    <a:pt x="162" y="231"/>
                  </a:cubicBezTo>
                  <a:cubicBezTo>
                    <a:pt x="214" y="219"/>
                    <a:pt x="249" y="144"/>
                    <a:pt x="232" y="63"/>
                  </a:cubicBezTo>
                  <a:cubicBezTo>
                    <a:pt x="232" y="30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 rot="708086">
              <a:off x="7613395" y="1568211"/>
              <a:ext cx="33989" cy="38574"/>
            </a:xfrm>
            <a:custGeom>
              <a:avLst/>
              <a:gdLst/>
              <a:ahLst/>
              <a:cxnLst/>
              <a:rect l="l" t="t" r="r" b="b"/>
              <a:pathLst>
                <a:path w="215" h="244" extrusionOk="0">
                  <a:moveTo>
                    <a:pt x="128" y="0"/>
                  </a:moveTo>
                  <a:cubicBezTo>
                    <a:pt x="124" y="0"/>
                    <a:pt x="120" y="1"/>
                    <a:pt x="116" y="1"/>
                  </a:cubicBezTo>
                  <a:cubicBezTo>
                    <a:pt x="64" y="7"/>
                    <a:pt x="0" y="111"/>
                    <a:pt x="12" y="175"/>
                  </a:cubicBezTo>
                  <a:cubicBezTo>
                    <a:pt x="16" y="217"/>
                    <a:pt x="47" y="244"/>
                    <a:pt x="83" y="244"/>
                  </a:cubicBezTo>
                  <a:cubicBezTo>
                    <a:pt x="92" y="244"/>
                    <a:pt x="101" y="242"/>
                    <a:pt x="110" y="239"/>
                  </a:cubicBezTo>
                  <a:cubicBezTo>
                    <a:pt x="180" y="210"/>
                    <a:pt x="215" y="134"/>
                    <a:pt x="197" y="59"/>
                  </a:cubicBezTo>
                  <a:cubicBezTo>
                    <a:pt x="192" y="23"/>
                    <a:pt x="163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 rot="708086">
              <a:off x="9784211" y="1590195"/>
              <a:ext cx="42210" cy="30669"/>
            </a:xfrm>
            <a:custGeom>
              <a:avLst/>
              <a:gdLst/>
              <a:ahLst/>
              <a:cxnLst/>
              <a:rect l="l" t="t" r="r" b="b"/>
              <a:pathLst>
                <a:path w="267" h="194" extrusionOk="0">
                  <a:moveTo>
                    <a:pt x="87" y="0"/>
                  </a:moveTo>
                  <a:cubicBezTo>
                    <a:pt x="65" y="0"/>
                    <a:pt x="42" y="11"/>
                    <a:pt x="29" y="31"/>
                  </a:cubicBezTo>
                  <a:cubicBezTo>
                    <a:pt x="0" y="65"/>
                    <a:pt x="6" y="123"/>
                    <a:pt x="41" y="152"/>
                  </a:cubicBezTo>
                  <a:cubicBezTo>
                    <a:pt x="66" y="178"/>
                    <a:pt x="101" y="194"/>
                    <a:pt x="138" y="194"/>
                  </a:cubicBezTo>
                  <a:cubicBezTo>
                    <a:pt x="152" y="194"/>
                    <a:pt x="166" y="192"/>
                    <a:pt x="180" y="187"/>
                  </a:cubicBezTo>
                  <a:cubicBezTo>
                    <a:pt x="214" y="181"/>
                    <a:pt x="249" y="175"/>
                    <a:pt x="261" y="129"/>
                  </a:cubicBezTo>
                  <a:cubicBezTo>
                    <a:pt x="267" y="83"/>
                    <a:pt x="220" y="71"/>
                    <a:pt x="197" y="60"/>
                  </a:cubicBezTo>
                  <a:cubicBezTo>
                    <a:pt x="180" y="48"/>
                    <a:pt x="157" y="31"/>
                    <a:pt x="133" y="19"/>
                  </a:cubicBezTo>
                  <a:cubicBezTo>
                    <a:pt x="121" y="6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 rot="708086">
              <a:off x="8045734" y="1614798"/>
              <a:ext cx="37783" cy="33989"/>
            </a:xfrm>
            <a:custGeom>
              <a:avLst/>
              <a:gdLst/>
              <a:ahLst/>
              <a:cxnLst/>
              <a:rect l="l" t="t" r="r" b="b"/>
              <a:pathLst>
                <a:path w="239" h="215" extrusionOk="0">
                  <a:moveTo>
                    <a:pt x="69" y="1"/>
                  </a:moveTo>
                  <a:cubicBezTo>
                    <a:pt x="65" y="1"/>
                    <a:pt x="62" y="1"/>
                    <a:pt x="59" y="2"/>
                  </a:cubicBezTo>
                  <a:cubicBezTo>
                    <a:pt x="18" y="25"/>
                    <a:pt x="1" y="71"/>
                    <a:pt x="18" y="118"/>
                  </a:cubicBezTo>
                  <a:cubicBezTo>
                    <a:pt x="28" y="176"/>
                    <a:pt x="83" y="214"/>
                    <a:pt x="142" y="214"/>
                  </a:cubicBezTo>
                  <a:cubicBezTo>
                    <a:pt x="153" y="214"/>
                    <a:pt x="164" y="213"/>
                    <a:pt x="174" y="210"/>
                  </a:cubicBezTo>
                  <a:cubicBezTo>
                    <a:pt x="215" y="193"/>
                    <a:pt x="238" y="153"/>
                    <a:pt x="221" y="112"/>
                  </a:cubicBezTo>
                  <a:cubicBezTo>
                    <a:pt x="205" y="64"/>
                    <a:pt x="114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 rot="708086">
              <a:off x="9598325" y="951057"/>
              <a:ext cx="35886" cy="32883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92" y="1"/>
                  </a:moveTo>
                  <a:cubicBezTo>
                    <a:pt x="89" y="1"/>
                    <a:pt x="85" y="1"/>
                    <a:pt x="82" y="1"/>
                  </a:cubicBezTo>
                  <a:cubicBezTo>
                    <a:pt x="35" y="13"/>
                    <a:pt x="1" y="59"/>
                    <a:pt x="6" y="111"/>
                  </a:cubicBezTo>
                  <a:cubicBezTo>
                    <a:pt x="16" y="166"/>
                    <a:pt x="64" y="208"/>
                    <a:pt x="122" y="208"/>
                  </a:cubicBezTo>
                  <a:cubicBezTo>
                    <a:pt x="131" y="208"/>
                    <a:pt x="141" y="206"/>
                    <a:pt x="151" y="204"/>
                  </a:cubicBezTo>
                  <a:cubicBezTo>
                    <a:pt x="203" y="198"/>
                    <a:pt x="227" y="169"/>
                    <a:pt x="221" y="117"/>
                  </a:cubicBezTo>
                  <a:cubicBezTo>
                    <a:pt x="215" y="51"/>
                    <a:pt x="15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 rot="708086">
              <a:off x="7965343" y="664453"/>
              <a:ext cx="33989" cy="35570"/>
            </a:xfrm>
            <a:custGeom>
              <a:avLst/>
              <a:gdLst/>
              <a:ahLst/>
              <a:cxnLst/>
              <a:rect l="l" t="t" r="r" b="b"/>
              <a:pathLst>
                <a:path w="215" h="225" extrusionOk="0">
                  <a:moveTo>
                    <a:pt x="107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21"/>
                    <a:pt x="0" y="73"/>
                    <a:pt x="12" y="131"/>
                  </a:cubicBezTo>
                  <a:cubicBezTo>
                    <a:pt x="17" y="186"/>
                    <a:pt x="63" y="225"/>
                    <a:pt x="117" y="225"/>
                  </a:cubicBezTo>
                  <a:cubicBezTo>
                    <a:pt x="120" y="225"/>
                    <a:pt x="124" y="224"/>
                    <a:pt x="128" y="224"/>
                  </a:cubicBezTo>
                  <a:cubicBezTo>
                    <a:pt x="180" y="218"/>
                    <a:pt x="215" y="166"/>
                    <a:pt x="197" y="114"/>
                  </a:cubicBezTo>
                  <a:cubicBezTo>
                    <a:pt x="187" y="48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 rot="708086">
              <a:off x="9329252" y="985871"/>
              <a:ext cx="38574" cy="31618"/>
            </a:xfrm>
            <a:custGeom>
              <a:avLst/>
              <a:gdLst/>
              <a:ahLst/>
              <a:cxnLst/>
              <a:rect l="l" t="t" r="r" b="b"/>
              <a:pathLst>
                <a:path w="244" h="200" extrusionOk="0">
                  <a:moveTo>
                    <a:pt x="89" y="0"/>
                  </a:moveTo>
                  <a:cubicBezTo>
                    <a:pt x="85" y="0"/>
                    <a:pt x="80" y="1"/>
                    <a:pt x="76" y="1"/>
                  </a:cubicBezTo>
                  <a:cubicBezTo>
                    <a:pt x="29" y="13"/>
                    <a:pt x="0" y="65"/>
                    <a:pt x="18" y="111"/>
                  </a:cubicBezTo>
                  <a:cubicBezTo>
                    <a:pt x="38" y="162"/>
                    <a:pt x="95" y="200"/>
                    <a:pt x="152" y="200"/>
                  </a:cubicBezTo>
                  <a:cubicBezTo>
                    <a:pt x="159" y="200"/>
                    <a:pt x="167" y="199"/>
                    <a:pt x="174" y="198"/>
                  </a:cubicBezTo>
                  <a:cubicBezTo>
                    <a:pt x="221" y="186"/>
                    <a:pt x="244" y="146"/>
                    <a:pt x="238" y="105"/>
                  </a:cubicBezTo>
                  <a:cubicBezTo>
                    <a:pt x="216" y="40"/>
                    <a:pt x="15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 rot="708086">
              <a:off x="9305798" y="1675099"/>
              <a:ext cx="46952" cy="24030"/>
            </a:xfrm>
            <a:custGeom>
              <a:avLst/>
              <a:gdLst/>
              <a:ahLst/>
              <a:cxnLst/>
              <a:rect l="l" t="t" r="r" b="b"/>
              <a:pathLst>
                <a:path w="297" h="152" extrusionOk="0">
                  <a:moveTo>
                    <a:pt x="83" y="0"/>
                  </a:moveTo>
                  <a:cubicBezTo>
                    <a:pt x="46" y="0"/>
                    <a:pt x="12" y="28"/>
                    <a:pt x="7" y="70"/>
                  </a:cubicBezTo>
                  <a:cubicBezTo>
                    <a:pt x="1" y="117"/>
                    <a:pt x="36" y="140"/>
                    <a:pt x="82" y="152"/>
                  </a:cubicBezTo>
                  <a:lnTo>
                    <a:pt x="175" y="152"/>
                  </a:lnTo>
                  <a:cubicBezTo>
                    <a:pt x="215" y="140"/>
                    <a:pt x="227" y="140"/>
                    <a:pt x="238" y="140"/>
                  </a:cubicBezTo>
                  <a:cubicBezTo>
                    <a:pt x="267" y="128"/>
                    <a:pt x="296" y="117"/>
                    <a:pt x="296" y="82"/>
                  </a:cubicBezTo>
                  <a:cubicBezTo>
                    <a:pt x="296" y="47"/>
                    <a:pt x="267" y="24"/>
                    <a:pt x="238" y="18"/>
                  </a:cubicBezTo>
                  <a:cubicBezTo>
                    <a:pt x="192" y="13"/>
                    <a:pt x="140" y="7"/>
                    <a:pt x="94" y="1"/>
                  </a:cubicBezTo>
                  <a:cubicBezTo>
                    <a:pt x="90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 rot="708086">
              <a:off x="9812455" y="31602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14" y="0"/>
                  </a:moveTo>
                  <a:cubicBezTo>
                    <a:pt x="107" y="0"/>
                    <a:pt x="101" y="1"/>
                    <a:pt x="93" y="2"/>
                  </a:cubicBezTo>
                  <a:cubicBezTo>
                    <a:pt x="35" y="13"/>
                    <a:pt x="1" y="77"/>
                    <a:pt x="18" y="141"/>
                  </a:cubicBezTo>
                  <a:cubicBezTo>
                    <a:pt x="28" y="195"/>
                    <a:pt x="70" y="232"/>
                    <a:pt x="111" y="232"/>
                  </a:cubicBezTo>
                  <a:cubicBezTo>
                    <a:pt x="119" y="232"/>
                    <a:pt x="127" y="231"/>
                    <a:pt x="134" y="228"/>
                  </a:cubicBezTo>
                  <a:cubicBezTo>
                    <a:pt x="203" y="205"/>
                    <a:pt x="198" y="147"/>
                    <a:pt x="192" y="89"/>
                  </a:cubicBezTo>
                  <a:cubicBezTo>
                    <a:pt x="181" y="42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 rot="708086">
              <a:off x="9377637" y="1660091"/>
              <a:ext cx="40471" cy="28930"/>
            </a:xfrm>
            <a:custGeom>
              <a:avLst/>
              <a:gdLst/>
              <a:ahLst/>
              <a:cxnLst/>
              <a:rect l="l" t="t" r="r" b="b"/>
              <a:pathLst>
                <a:path w="256" h="183" extrusionOk="0">
                  <a:moveTo>
                    <a:pt x="107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35" y="9"/>
                    <a:pt x="1" y="55"/>
                    <a:pt x="18" y="108"/>
                  </a:cubicBezTo>
                  <a:cubicBezTo>
                    <a:pt x="27" y="158"/>
                    <a:pt x="58" y="183"/>
                    <a:pt x="115" y="183"/>
                  </a:cubicBezTo>
                  <a:cubicBezTo>
                    <a:pt x="131" y="183"/>
                    <a:pt x="149" y="181"/>
                    <a:pt x="169" y="177"/>
                  </a:cubicBezTo>
                  <a:cubicBezTo>
                    <a:pt x="209" y="171"/>
                    <a:pt x="256" y="154"/>
                    <a:pt x="256" y="90"/>
                  </a:cubicBezTo>
                  <a:cubicBezTo>
                    <a:pt x="256" y="50"/>
                    <a:pt x="17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 rot="708086">
              <a:off x="8149002" y="2912021"/>
              <a:ext cx="34938" cy="35254"/>
            </a:xfrm>
            <a:custGeom>
              <a:avLst/>
              <a:gdLst/>
              <a:ahLst/>
              <a:cxnLst/>
              <a:rect l="l" t="t" r="r" b="b"/>
              <a:pathLst>
                <a:path w="221" h="223" extrusionOk="0">
                  <a:moveTo>
                    <a:pt x="151" y="1"/>
                  </a:moveTo>
                  <a:cubicBezTo>
                    <a:pt x="85" y="1"/>
                    <a:pt x="27" y="45"/>
                    <a:pt x="12" y="112"/>
                  </a:cubicBezTo>
                  <a:cubicBezTo>
                    <a:pt x="1" y="168"/>
                    <a:pt x="48" y="223"/>
                    <a:pt x="107" y="223"/>
                  </a:cubicBezTo>
                  <a:cubicBezTo>
                    <a:pt x="110" y="223"/>
                    <a:pt x="113" y="223"/>
                    <a:pt x="116" y="223"/>
                  </a:cubicBezTo>
                  <a:cubicBezTo>
                    <a:pt x="180" y="182"/>
                    <a:pt x="214" y="112"/>
                    <a:pt x="220" y="37"/>
                  </a:cubicBezTo>
                  <a:cubicBezTo>
                    <a:pt x="209" y="20"/>
                    <a:pt x="191" y="2"/>
                    <a:pt x="174" y="2"/>
                  </a:cubicBezTo>
                  <a:cubicBezTo>
                    <a:pt x="166" y="1"/>
                    <a:pt x="15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 rot="708086">
              <a:off x="9107085" y="1162807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03" y="0"/>
                  </a:moveTo>
                  <a:cubicBezTo>
                    <a:pt x="94" y="0"/>
                    <a:pt x="85" y="1"/>
                    <a:pt x="76" y="3"/>
                  </a:cubicBezTo>
                  <a:cubicBezTo>
                    <a:pt x="23" y="20"/>
                    <a:pt x="0" y="78"/>
                    <a:pt x="23" y="130"/>
                  </a:cubicBezTo>
                  <a:cubicBezTo>
                    <a:pt x="37" y="170"/>
                    <a:pt x="77" y="196"/>
                    <a:pt x="118" y="196"/>
                  </a:cubicBezTo>
                  <a:cubicBezTo>
                    <a:pt x="131" y="196"/>
                    <a:pt x="144" y="194"/>
                    <a:pt x="157" y="188"/>
                  </a:cubicBezTo>
                  <a:cubicBezTo>
                    <a:pt x="209" y="176"/>
                    <a:pt x="244" y="130"/>
                    <a:pt x="238" y="78"/>
                  </a:cubicBezTo>
                  <a:cubicBezTo>
                    <a:pt x="208" y="28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 rot="708086">
              <a:off x="8942401" y="1167102"/>
              <a:ext cx="29405" cy="39681"/>
            </a:xfrm>
            <a:custGeom>
              <a:avLst/>
              <a:gdLst/>
              <a:ahLst/>
              <a:cxnLst/>
              <a:rect l="l" t="t" r="r" b="b"/>
              <a:pathLst>
                <a:path w="186" h="251" extrusionOk="0">
                  <a:moveTo>
                    <a:pt x="81" y="1"/>
                  </a:moveTo>
                  <a:cubicBezTo>
                    <a:pt x="29" y="1"/>
                    <a:pt x="0" y="47"/>
                    <a:pt x="12" y="123"/>
                  </a:cubicBezTo>
                  <a:cubicBezTo>
                    <a:pt x="17" y="200"/>
                    <a:pt x="59" y="251"/>
                    <a:pt x="103" y="251"/>
                  </a:cubicBezTo>
                  <a:cubicBezTo>
                    <a:pt x="106" y="251"/>
                    <a:pt x="108" y="250"/>
                    <a:pt x="110" y="250"/>
                  </a:cubicBezTo>
                  <a:cubicBezTo>
                    <a:pt x="157" y="244"/>
                    <a:pt x="186" y="181"/>
                    <a:pt x="174" y="99"/>
                  </a:cubicBezTo>
                  <a:cubicBezTo>
                    <a:pt x="168" y="47"/>
                    <a:pt x="133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 rot="708086">
              <a:off x="8405463" y="1065822"/>
              <a:ext cx="26717" cy="43475"/>
            </a:xfrm>
            <a:custGeom>
              <a:avLst/>
              <a:gdLst/>
              <a:ahLst/>
              <a:cxnLst/>
              <a:rect l="l" t="t" r="r" b="b"/>
              <a:pathLst>
                <a:path w="169" h="275" extrusionOk="0">
                  <a:moveTo>
                    <a:pt x="80" y="1"/>
                  </a:moveTo>
                  <a:cubicBezTo>
                    <a:pt x="72" y="1"/>
                    <a:pt x="65" y="3"/>
                    <a:pt x="58" y="7"/>
                  </a:cubicBezTo>
                  <a:cubicBezTo>
                    <a:pt x="0" y="54"/>
                    <a:pt x="6" y="123"/>
                    <a:pt x="12" y="187"/>
                  </a:cubicBezTo>
                  <a:cubicBezTo>
                    <a:pt x="23" y="231"/>
                    <a:pt x="34" y="274"/>
                    <a:pt x="84" y="274"/>
                  </a:cubicBezTo>
                  <a:cubicBezTo>
                    <a:pt x="87" y="274"/>
                    <a:pt x="90" y="274"/>
                    <a:pt x="93" y="274"/>
                  </a:cubicBezTo>
                  <a:cubicBezTo>
                    <a:pt x="145" y="268"/>
                    <a:pt x="157" y="222"/>
                    <a:pt x="157" y="181"/>
                  </a:cubicBezTo>
                  <a:cubicBezTo>
                    <a:pt x="168" y="123"/>
                    <a:pt x="151" y="59"/>
                    <a:pt x="116" y="13"/>
                  </a:cubicBezTo>
                  <a:cubicBezTo>
                    <a:pt x="105" y="6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 rot="708086">
              <a:off x="8679301" y="71296"/>
              <a:ext cx="38574" cy="30986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15" y="1"/>
                  </a:moveTo>
                  <a:cubicBezTo>
                    <a:pt x="108" y="1"/>
                    <a:pt x="100" y="2"/>
                    <a:pt x="93" y="3"/>
                  </a:cubicBezTo>
                  <a:cubicBezTo>
                    <a:pt x="41" y="9"/>
                    <a:pt x="0" y="55"/>
                    <a:pt x="12" y="113"/>
                  </a:cubicBezTo>
                  <a:cubicBezTo>
                    <a:pt x="21" y="163"/>
                    <a:pt x="66" y="196"/>
                    <a:pt x="113" y="196"/>
                  </a:cubicBezTo>
                  <a:cubicBezTo>
                    <a:pt x="126" y="196"/>
                    <a:pt x="138" y="193"/>
                    <a:pt x="151" y="188"/>
                  </a:cubicBezTo>
                  <a:cubicBezTo>
                    <a:pt x="203" y="177"/>
                    <a:pt x="243" y="154"/>
                    <a:pt x="243" y="90"/>
                  </a:cubicBezTo>
                  <a:cubicBezTo>
                    <a:pt x="223" y="39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 rot="708086">
              <a:off x="7717488" y="681517"/>
              <a:ext cx="35886" cy="36677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84" y="0"/>
                  </a:moveTo>
                  <a:cubicBezTo>
                    <a:pt x="79" y="0"/>
                    <a:pt x="74" y="1"/>
                    <a:pt x="70" y="2"/>
                  </a:cubicBezTo>
                  <a:cubicBezTo>
                    <a:pt x="23" y="31"/>
                    <a:pt x="0" y="94"/>
                    <a:pt x="23" y="147"/>
                  </a:cubicBezTo>
                  <a:cubicBezTo>
                    <a:pt x="33" y="195"/>
                    <a:pt x="80" y="232"/>
                    <a:pt x="129" y="232"/>
                  </a:cubicBezTo>
                  <a:cubicBezTo>
                    <a:pt x="138" y="232"/>
                    <a:pt x="147" y="231"/>
                    <a:pt x="157" y="228"/>
                  </a:cubicBezTo>
                  <a:cubicBezTo>
                    <a:pt x="203" y="210"/>
                    <a:pt x="226" y="152"/>
                    <a:pt x="203" y="106"/>
                  </a:cubicBezTo>
                  <a:cubicBezTo>
                    <a:pt x="182" y="44"/>
                    <a:pt x="129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 rot="708086">
              <a:off x="7567362" y="1814561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1"/>
                  </a:moveTo>
                  <a:cubicBezTo>
                    <a:pt x="85" y="1"/>
                    <a:pt x="67" y="10"/>
                    <a:pt x="59" y="29"/>
                  </a:cubicBezTo>
                  <a:cubicBezTo>
                    <a:pt x="18" y="98"/>
                    <a:pt x="1" y="179"/>
                    <a:pt x="12" y="254"/>
                  </a:cubicBezTo>
                  <a:cubicBezTo>
                    <a:pt x="18" y="283"/>
                    <a:pt x="41" y="301"/>
                    <a:pt x="70" y="301"/>
                  </a:cubicBezTo>
                  <a:cubicBezTo>
                    <a:pt x="76" y="295"/>
                    <a:pt x="88" y="295"/>
                    <a:pt x="93" y="289"/>
                  </a:cubicBezTo>
                  <a:cubicBezTo>
                    <a:pt x="146" y="214"/>
                    <a:pt x="169" y="127"/>
                    <a:pt x="151" y="34"/>
                  </a:cubicBezTo>
                  <a:cubicBezTo>
                    <a:pt x="145" y="13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 rot="708086">
              <a:off x="7038605" y="787256"/>
              <a:ext cx="31302" cy="35728"/>
            </a:xfrm>
            <a:custGeom>
              <a:avLst/>
              <a:gdLst/>
              <a:ahLst/>
              <a:cxnLst/>
              <a:rect l="l" t="t" r="r" b="b"/>
              <a:pathLst>
                <a:path w="198" h="226" extrusionOk="0">
                  <a:moveTo>
                    <a:pt x="84" y="1"/>
                  </a:moveTo>
                  <a:cubicBezTo>
                    <a:pt x="81" y="1"/>
                    <a:pt x="78" y="1"/>
                    <a:pt x="75" y="1"/>
                  </a:cubicBezTo>
                  <a:cubicBezTo>
                    <a:pt x="23" y="7"/>
                    <a:pt x="0" y="71"/>
                    <a:pt x="12" y="134"/>
                  </a:cubicBezTo>
                  <a:cubicBezTo>
                    <a:pt x="17" y="188"/>
                    <a:pt x="54" y="225"/>
                    <a:pt x="97" y="225"/>
                  </a:cubicBezTo>
                  <a:cubicBezTo>
                    <a:pt x="105" y="225"/>
                    <a:pt x="114" y="224"/>
                    <a:pt x="122" y="221"/>
                  </a:cubicBezTo>
                  <a:cubicBezTo>
                    <a:pt x="168" y="210"/>
                    <a:pt x="197" y="157"/>
                    <a:pt x="191" y="111"/>
                  </a:cubicBezTo>
                  <a:cubicBezTo>
                    <a:pt x="175" y="46"/>
                    <a:pt x="13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 rot="708086">
              <a:off x="6868954" y="212832"/>
              <a:ext cx="30511" cy="39681"/>
            </a:xfrm>
            <a:custGeom>
              <a:avLst/>
              <a:gdLst/>
              <a:ahLst/>
              <a:cxnLst/>
              <a:rect l="l" t="t" r="r" b="b"/>
              <a:pathLst>
                <a:path w="193" h="251" extrusionOk="0">
                  <a:moveTo>
                    <a:pt x="110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6" y="13"/>
                    <a:pt x="1" y="100"/>
                    <a:pt x="18" y="181"/>
                  </a:cubicBezTo>
                  <a:cubicBezTo>
                    <a:pt x="29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0"/>
                  </a:cubicBezTo>
                  <a:cubicBezTo>
                    <a:pt x="157" y="244"/>
                    <a:pt x="192" y="152"/>
                    <a:pt x="175" y="76"/>
                  </a:cubicBezTo>
                  <a:cubicBezTo>
                    <a:pt x="169" y="38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 rot="708086">
              <a:off x="7551457" y="813329"/>
              <a:ext cx="41419" cy="27191"/>
            </a:xfrm>
            <a:custGeom>
              <a:avLst/>
              <a:gdLst/>
              <a:ahLst/>
              <a:cxnLst/>
              <a:rect l="l" t="t" r="r" b="b"/>
              <a:pathLst>
                <a:path w="262" h="172" extrusionOk="0">
                  <a:moveTo>
                    <a:pt x="126" y="1"/>
                  </a:moveTo>
                  <a:cubicBezTo>
                    <a:pt x="113" y="1"/>
                    <a:pt x="100" y="2"/>
                    <a:pt x="88" y="5"/>
                  </a:cubicBezTo>
                  <a:cubicBezTo>
                    <a:pt x="36" y="11"/>
                    <a:pt x="1" y="57"/>
                    <a:pt x="13" y="109"/>
                  </a:cubicBezTo>
                  <a:cubicBezTo>
                    <a:pt x="21" y="151"/>
                    <a:pt x="53" y="171"/>
                    <a:pt x="110" y="171"/>
                  </a:cubicBezTo>
                  <a:cubicBezTo>
                    <a:pt x="133" y="171"/>
                    <a:pt x="161" y="168"/>
                    <a:pt x="192" y="161"/>
                  </a:cubicBezTo>
                  <a:cubicBezTo>
                    <a:pt x="233" y="156"/>
                    <a:pt x="262" y="115"/>
                    <a:pt x="256" y="75"/>
                  </a:cubicBezTo>
                  <a:cubicBezTo>
                    <a:pt x="251" y="32"/>
                    <a:pt x="187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 rot="708086">
              <a:off x="9598166" y="1719189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106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5" y="1"/>
                    <a:pt x="0" y="48"/>
                    <a:pt x="6" y="106"/>
                  </a:cubicBezTo>
                  <a:cubicBezTo>
                    <a:pt x="16" y="154"/>
                    <a:pt x="62" y="191"/>
                    <a:pt x="111" y="191"/>
                  </a:cubicBezTo>
                  <a:cubicBezTo>
                    <a:pt x="121" y="191"/>
                    <a:pt x="130" y="190"/>
                    <a:pt x="139" y="187"/>
                  </a:cubicBezTo>
                  <a:cubicBezTo>
                    <a:pt x="197" y="175"/>
                    <a:pt x="232" y="146"/>
                    <a:pt x="232" y="88"/>
                  </a:cubicBezTo>
                  <a:cubicBezTo>
                    <a:pt x="210" y="35"/>
                    <a:pt x="159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 rot="708086">
              <a:off x="7542011" y="-68571"/>
              <a:ext cx="42368" cy="27982"/>
            </a:xfrm>
            <a:custGeom>
              <a:avLst/>
              <a:gdLst/>
              <a:ahLst/>
              <a:cxnLst/>
              <a:rect l="l" t="t" r="r" b="b"/>
              <a:pathLst>
                <a:path w="268" h="177" extrusionOk="0">
                  <a:moveTo>
                    <a:pt x="111" y="0"/>
                  </a:moveTo>
                  <a:cubicBezTo>
                    <a:pt x="103" y="0"/>
                    <a:pt x="95" y="1"/>
                    <a:pt x="88" y="2"/>
                  </a:cubicBezTo>
                  <a:cubicBezTo>
                    <a:pt x="35" y="8"/>
                    <a:pt x="1" y="60"/>
                    <a:pt x="18" y="113"/>
                  </a:cubicBezTo>
                  <a:cubicBezTo>
                    <a:pt x="27" y="153"/>
                    <a:pt x="68" y="176"/>
                    <a:pt x="124" y="176"/>
                  </a:cubicBezTo>
                  <a:cubicBezTo>
                    <a:pt x="139" y="176"/>
                    <a:pt x="157" y="174"/>
                    <a:pt x="174" y="170"/>
                  </a:cubicBezTo>
                  <a:cubicBezTo>
                    <a:pt x="215" y="159"/>
                    <a:pt x="267" y="141"/>
                    <a:pt x="256" y="72"/>
                  </a:cubicBezTo>
                  <a:cubicBezTo>
                    <a:pt x="245" y="36"/>
                    <a:pt x="172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 rot="708086">
              <a:off x="8542318" y="544414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74" y="0"/>
                  </a:moveTo>
                  <a:cubicBezTo>
                    <a:pt x="76" y="6"/>
                    <a:pt x="0" y="93"/>
                    <a:pt x="6" y="191"/>
                  </a:cubicBezTo>
                  <a:cubicBezTo>
                    <a:pt x="11" y="217"/>
                    <a:pt x="29" y="233"/>
                    <a:pt x="49" y="233"/>
                  </a:cubicBezTo>
                  <a:cubicBezTo>
                    <a:pt x="52" y="233"/>
                    <a:pt x="55" y="233"/>
                    <a:pt x="58" y="232"/>
                  </a:cubicBezTo>
                  <a:cubicBezTo>
                    <a:pt x="139" y="197"/>
                    <a:pt x="197" y="128"/>
                    <a:pt x="226" y="47"/>
                  </a:cubicBezTo>
                  <a:cubicBezTo>
                    <a:pt x="221" y="23"/>
                    <a:pt x="197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 rot="708086">
              <a:off x="8619024" y="362711"/>
              <a:ext cx="35886" cy="32566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0" y="8"/>
                    <a:pt x="1" y="54"/>
                    <a:pt x="18" y="94"/>
                  </a:cubicBezTo>
                  <a:cubicBezTo>
                    <a:pt x="29" y="160"/>
                    <a:pt x="92" y="205"/>
                    <a:pt x="162" y="205"/>
                  </a:cubicBezTo>
                  <a:cubicBezTo>
                    <a:pt x="166" y="205"/>
                    <a:pt x="170" y="205"/>
                    <a:pt x="175" y="205"/>
                  </a:cubicBezTo>
                  <a:cubicBezTo>
                    <a:pt x="204" y="199"/>
                    <a:pt x="227" y="170"/>
                    <a:pt x="227" y="141"/>
                  </a:cubicBezTo>
                  <a:cubicBezTo>
                    <a:pt x="211" y="66"/>
                    <a:pt x="14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 rot="708086">
              <a:off x="7588194" y="1927807"/>
              <a:ext cx="37625" cy="35570"/>
            </a:xfrm>
            <a:custGeom>
              <a:avLst/>
              <a:gdLst/>
              <a:ahLst/>
              <a:cxnLst/>
              <a:rect l="l" t="t" r="r" b="b"/>
              <a:pathLst>
                <a:path w="238" h="225" extrusionOk="0">
                  <a:moveTo>
                    <a:pt x="166" y="1"/>
                  </a:moveTo>
                  <a:cubicBezTo>
                    <a:pt x="157" y="1"/>
                    <a:pt x="148" y="2"/>
                    <a:pt x="139" y="4"/>
                  </a:cubicBezTo>
                  <a:cubicBezTo>
                    <a:pt x="64" y="21"/>
                    <a:pt x="0" y="91"/>
                    <a:pt x="12" y="148"/>
                  </a:cubicBezTo>
                  <a:cubicBezTo>
                    <a:pt x="12" y="191"/>
                    <a:pt x="47" y="224"/>
                    <a:pt x="89" y="224"/>
                  </a:cubicBezTo>
                  <a:cubicBezTo>
                    <a:pt x="92" y="224"/>
                    <a:pt x="95" y="224"/>
                    <a:pt x="99" y="224"/>
                  </a:cubicBezTo>
                  <a:cubicBezTo>
                    <a:pt x="168" y="206"/>
                    <a:pt x="238" y="85"/>
                    <a:pt x="226" y="44"/>
                  </a:cubicBezTo>
                  <a:cubicBezTo>
                    <a:pt x="213" y="10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 rot="708086">
              <a:off x="8327633" y="661357"/>
              <a:ext cx="37783" cy="30986"/>
            </a:xfrm>
            <a:custGeom>
              <a:avLst/>
              <a:gdLst/>
              <a:ahLst/>
              <a:cxnLst/>
              <a:rect l="l" t="t" r="r" b="b"/>
              <a:pathLst>
                <a:path w="239" h="196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31" y="168"/>
                    <a:pt x="77" y="195"/>
                    <a:pt x="129" y="195"/>
                  </a:cubicBezTo>
                  <a:cubicBezTo>
                    <a:pt x="138" y="195"/>
                    <a:pt x="148" y="194"/>
                    <a:pt x="157" y="193"/>
                  </a:cubicBezTo>
                  <a:cubicBezTo>
                    <a:pt x="203" y="193"/>
                    <a:pt x="238" y="146"/>
                    <a:pt x="221" y="100"/>
                  </a:cubicBezTo>
                  <a:cubicBezTo>
                    <a:pt x="204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 rot="708086">
              <a:off x="8068630" y="57691"/>
              <a:ext cx="33041" cy="36203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24"/>
                    <a:pt x="0" y="93"/>
                    <a:pt x="24" y="157"/>
                  </a:cubicBezTo>
                  <a:cubicBezTo>
                    <a:pt x="34" y="197"/>
                    <a:pt x="70" y="229"/>
                    <a:pt x="113" y="229"/>
                  </a:cubicBezTo>
                  <a:cubicBezTo>
                    <a:pt x="120" y="229"/>
                    <a:pt x="127" y="228"/>
                    <a:pt x="134" y="227"/>
                  </a:cubicBezTo>
                  <a:cubicBezTo>
                    <a:pt x="186" y="198"/>
                    <a:pt x="209" y="134"/>
                    <a:pt x="192" y="76"/>
                  </a:cubicBezTo>
                  <a:cubicBezTo>
                    <a:pt x="186" y="33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 rot="708086">
              <a:off x="9223184" y="1699904"/>
              <a:ext cx="47743" cy="23239"/>
            </a:xfrm>
            <a:custGeom>
              <a:avLst/>
              <a:gdLst/>
              <a:ahLst/>
              <a:cxnLst/>
              <a:rect l="l" t="t" r="r" b="b"/>
              <a:pathLst>
                <a:path w="302" h="147" extrusionOk="0">
                  <a:moveTo>
                    <a:pt x="82" y="0"/>
                  </a:moveTo>
                  <a:cubicBezTo>
                    <a:pt x="47" y="0"/>
                    <a:pt x="17" y="12"/>
                    <a:pt x="6" y="65"/>
                  </a:cubicBezTo>
                  <a:cubicBezTo>
                    <a:pt x="0" y="112"/>
                    <a:pt x="70" y="146"/>
                    <a:pt x="151" y="146"/>
                  </a:cubicBezTo>
                  <a:cubicBezTo>
                    <a:pt x="168" y="146"/>
                    <a:pt x="180" y="141"/>
                    <a:pt x="191" y="141"/>
                  </a:cubicBezTo>
                  <a:cubicBezTo>
                    <a:pt x="238" y="129"/>
                    <a:pt x="296" y="123"/>
                    <a:pt x="296" y="71"/>
                  </a:cubicBezTo>
                  <a:cubicBezTo>
                    <a:pt x="301" y="2"/>
                    <a:pt x="238" y="19"/>
                    <a:pt x="197" y="13"/>
                  </a:cubicBezTo>
                  <a:cubicBezTo>
                    <a:pt x="180" y="7"/>
                    <a:pt x="162" y="7"/>
                    <a:pt x="151" y="7"/>
                  </a:cubicBezTo>
                  <a:cubicBezTo>
                    <a:pt x="128" y="5"/>
                    <a:pt x="104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 rot="708086">
              <a:off x="8294562" y="1780838"/>
              <a:ext cx="39522" cy="34938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88" y="1"/>
                  </a:moveTo>
                  <a:cubicBezTo>
                    <a:pt x="75" y="1"/>
                    <a:pt x="62" y="5"/>
                    <a:pt x="46" y="15"/>
                  </a:cubicBezTo>
                  <a:cubicBezTo>
                    <a:pt x="0" y="56"/>
                    <a:pt x="12" y="108"/>
                    <a:pt x="46" y="149"/>
                  </a:cubicBezTo>
                  <a:cubicBezTo>
                    <a:pt x="66" y="193"/>
                    <a:pt x="111" y="221"/>
                    <a:pt x="160" y="221"/>
                  </a:cubicBezTo>
                  <a:cubicBezTo>
                    <a:pt x="168" y="221"/>
                    <a:pt x="177" y="220"/>
                    <a:pt x="185" y="218"/>
                  </a:cubicBezTo>
                  <a:cubicBezTo>
                    <a:pt x="220" y="212"/>
                    <a:pt x="249" y="195"/>
                    <a:pt x="232" y="137"/>
                  </a:cubicBezTo>
                  <a:cubicBezTo>
                    <a:pt x="214" y="114"/>
                    <a:pt x="191" y="85"/>
                    <a:pt x="162" y="50"/>
                  </a:cubicBezTo>
                  <a:cubicBezTo>
                    <a:pt x="142" y="25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 rot="708086">
              <a:off x="8356251" y="780785"/>
              <a:ext cx="33199" cy="37151"/>
            </a:xfrm>
            <a:custGeom>
              <a:avLst/>
              <a:gdLst/>
              <a:ahLst/>
              <a:cxnLst/>
              <a:rect l="l" t="t" r="r" b="b"/>
              <a:pathLst>
                <a:path w="210" h="235" extrusionOk="0">
                  <a:moveTo>
                    <a:pt x="92" y="1"/>
                  </a:moveTo>
                  <a:cubicBezTo>
                    <a:pt x="82" y="1"/>
                    <a:pt x="71" y="3"/>
                    <a:pt x="58" y="9"/>
                  </a:cubicBezTo>
                  <a:cubicBezTo>
                    <a:pt x="12" y="32"/>
                    <a:pt x="1" y="96"/>
                    <a:pt x="29" y="154"/>
                  </a:cubicBezTo>
                  <a:cubicBezTo>
                    <a:pt x="41" y="171"/>
                    <a:pt x="53" y="189"/>
                    <a:pt x="64" y="200"/>
                  </a:cubicBezTo>
                  <a:cubicBezTo>
                    <a:pt x="88" y="220"/>
                    <a:pt x="114" y="234"/>
                    <a:pt x="139" y="234"/>
                  </a:cubicBezTo>
                  <a:cubicBezTo>
                    <a:pt x="151" y="234"/>
                    <a:pt x="163" y="231"/>
                    <a:pt x="174" y="223"/>
                  </a:cubicBezTo>
                  <a:cubicBezTo>
                    <a:pt x="209" y="206"/>
                    <a:pt x="197" y="165"/>
                    <a:pt x="192" y="125"/>
                  </a:cubicBezTo>
                  <a:cubicBezTo>
                    <a:pt x="186" y="108"/>
                    <a:pt x="180" y="90"/>
                    <a:pt x="169" y="79"/>
                  </a:cubicBezTo>
                  <a:cubicBezTo>
                    <a:pt x="150" y="41"/>
                    <a:pt x="131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 rot="708086">
              <a:off x="7175476" y="325253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101" y="0"/>
                  </a:moveTo>
                  <a:cubicBezTo>
                    <a:pt x="95" y="0"/>
                    <a:pt x="88" y="1"/>
                    <a:pt x="81" y="2"/>
                  </a:cubicBezTo>
                  <a:cubicBezTo>
                    <a:pt x="23" y="8"/>
                    <a:pt x="0" y="54"/>
                    <a:pt x="12" y="124"/>
                  </a:cubicBezTo>
                  <a:cubicBezTo>
                    <a:pt x="17" y="173"/>
                    <a:pt x="38" y="217"/>
                    <a:pt x="94" y="217"/>
                  </a:cubicBezTo>
                  <a:cubicBezTo>
                    <a:pt x="97" y="217"/>
                    <a:pt x="101" y="217"/>
                    <a:pt x="105" y="217"/>
                  </a:cubicBezTo>
                  <a:cubicBezTo>
                    <a:pt x="157" y="211"/>
                    <a:pt x="191" y="141"/>
                    <a:pt x="186" y="78"/>
                  </a:cubicBezTo>
                  <a:cubicBezTo>
                    <a:pt x="181" y="32"/>
                    <a:pt x="145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 rot="708086">
              <a:off x="9551330" y="1875956"/>
              <a:ext cx="38574" cy="30669"/>
            </a:xfrm>
            <a:custGeom>
              <a:avLst/>
              <a:gdLst/>
              <a:ahLst/>
              <a:cxnLst/>
              <a:rect l="l" t="t" r="r" b="b"/>
              <a:pathLst>
                <a:path w="244" h="194" extrusionOk="0">
                  <a:moveTo>
                    <a:pt x="75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35" y="8"/>
                    <a:pt x="24" y="26"/>
                    <a:pt x="18" y="43"/>
                  </a:cubicBezTo>
                  <a:cubicBezTo>
                    <a:pt x="0" y="95"/>
                    <a:pt x="29" y="148"/>
                    <a:pt x="81" y="165"/>
                  </a:cubicBezTo>
                  <a:cubicBezTo>
                    <a:pt x="107" y="181"/>
                    <a:pt x="135" y="193"/>
                    <a:pt x="163" y="193"/>
                  </a:cubicBezTo>
                  <a:cubicBezTo>
                    <a:pt x="186" y="193"/>
                    <a:pt x="209" y="185"/>
                    <a:pt x="232" y="165"/>
                  </a:cubicBezTo>
                  <a:cubicBezTo>
                    <a:pt x="238" y="159"/>
                    <a:pt x="244" y="136"/>
                    <a:pt x="244" y="130"/>
                  </a:cubicBezTo>
                  <a:cubicBezTo>
                    <a:pt x="238" y="72"/>
                    <a:pt x="133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 rot="708086">
              <a:off x="8365792" y="1198175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29" y="0"/>
                  </a:moveTo>
                  <a:cubicBezTo>
                    <a:pt x="119" y="0"/>
                    <a:pt x="109" y="2"/>
                    <a:pt x="99" y="6"/>
                  </a:cubicBezTo>
                  <a:cubicBezTo>
                    <a:pt x="35" y="17"/>
                    <a:pt x="0" y="87"/>
                    <a:pt x="23" y="145"/>
                  </a:cubicBezTo>
                  <a:cubicBezTo>
                    <a:pt x="33" y="189"/>
                    <a:pt x="73" y="217"/>
                    <a:pt x="113" y="217"/>
                  </a:cubicBezTo>
                  <a:cubicBezTo>
                    <a:pt x="120" y="217"/>
                    <a:pt x="127" y="216"/>
                    <a:pt x="133" y="214"/>
                  </a:cubicBezTo>
                  <a:cubicBezTo>
                    <a:pt x="197" y="191"/>
                    <a:pt x="232" y="133"/>
                    <a:pt x="220" y="69"/>
                  </a:cubicBezTo>
                  <a:cubicBezTo>
                    <a:pt x="206" y="27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 rot="708086">
              <a:off x="6585505" y="90544"/>
              <a:ext cx="39838" cy="31776"/>
            </a:xfrm>
            <a:custGeom>
              <a:avLst/>
              <a:gdLst/>
              <a:ahLst/>
              <a:cxnLst/>
              <a:rect l="l" t="t" r="r" b="b"/>
              <a:pathLst>
                <a:path w="252" h="201" extrusionOk="0">
                  <a:moveTo>
                    <a:pt x="148" y="1"/>
                  </a:moveTo>
                  <a:cubicBezTo>
                    <a:pt x="142" y="1"/>
                    <a:pt x="136" y="2"/>
                    <a:pt x="130" y="3"/>
                  </a:cubicBezTo>
                  <a:cubicBezTo>
                    <a:pt x="0" y="14"/>
                    <a:pt x="19" y="201"/>
                    <a:pt x="142" y="201"/>
                  </a:cubicBezTo>
                  <a:cubicBezTo>
                    <a:pt x="145" y="201"/>
                    <a:pt x="149" y="200"/>
                    <a:pt x="153" y="200"/>
                  </a:cubicBezTo>
                  <a:cubicBezTo>
                    <a:pt x="211" y="188"/>
                    <a:pt x="251" y="136"/>
                    <a:pt x="240" y="73"/>
                  </a:cubicBezTo>
                  <a:cubicBezTo>
                    <a:pt x="230" y="32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 rot="708086">
              <a:off x="7536430" y="1601187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21" y="1"/>
                  </a:moveTo>
                  <a:cubicBezTo>
                    <a:pt x="116" y="1"/>
                    <a:pt x="110" y="1"/>
                    <a:pt x="105" y="3"/>
                  </a:cubicBezTo>
                  <a:cubicBezTo>
                    <a:pt x="35" y="32"/>
                    <a:pt x="1" y="102"/>
                    <a:pt x="12" y="171"/>
                  </a:cubicBezTo>
                  <a:cubicBezTo>
                    <a:pt x="17" y="206"/>
                    <a:pt x="47" y="232"/>
                    <a:pt x="81" y="232"/>
                  </a:cubicBezTo>
                  <a:cubicBezTo>
                    <a:pt x="87" y="232"/>
                    <a:pt x="93" y="231"/>
                    <a:pt x="99" y="229"/>
                  </a:cubicBezTo>
                  <a:cubicBezTo>
                    <a:pt x="169" y="200"/>
                    <a:pt x="203" y="131"/>
                    <a:pt x="192" y="61"/>
                  </a:cubicBezTo>
                  <a:cubicBezTo>
                    <a:pt x="182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 rot="708086">
              <a:off x="9187545" y="1425559"/>
              <a:ext cx="34938" cy="33673"/>
            </a:xfrm>
            <a:custGeom>
              <a:avLst/>
              <a:gdLst/>
              <a:ahLst/>
              <a:cxnLst/>
              <a:rect l="l" t="t" r="r" b="b"/>
              <a:pathLst>
                <a:path w="221" h="213" extrusionOk="0">
                  <a:moveTo>
                    <a:pt x="112" y="1"/>
                  </a:moveTo>
                  <a:cubicBezTo>
                    <a:pt x="108" y="1"/>
                    <a:pt x="103" y="1"/>
                    <a:pt x="99" y="1"/>
                  </a:cubicBezTo>
                  <a:cubicBezTo>
                    <a:pt x="41" y="19"/>
                    <a:pt x="0" y="77"/>
                    <a:pt x="18" y="135"/>
                  </a:cubicBezTo>
                  <a:cubicBezTo>
                    <a:pt x="23" y="180"/>
                    <a:pt x="63" y="212"/>
                    <a:pt x="108" y="212"/>
                  </a:cubicBezTo>
                  <a:cubicBezTo>
                    <a:pt x="114" y="212"/>
                    <a:pt x="121" y="211"/>
                    <a:pt x="128" y="210"/>
                  </a:cubicBezTo>
                  <a:cubicBezTo>
                    <a:pt x="186" y="198"/>
                    <a:pt x="220" y="135"/>
                    <a:pt x="209" y="77"/>
                  </a:cubicBezTo>
                  <a:cubicBezTo>
                    <a:pt x="198" y="29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 rot="708086">
              <a:off x="7084215" y="1576132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17" y="1"/>
                  </a:moveTo>
                  <a:cubicBezTo>
                    <a:pt x="111" y="1"/>
                    <a:pt x="105" y="1"/>
                    <a:pt x="99" y="3"/>
                  </a:cubicBezTo>
                  <a:cubicBezTo>
                    <a:pt x="35" y="20"/>
                    <a:pt x="0" y="90"/>
                    <a:pt x="24" y="148"/>
                  </a:cubicBezTo>
                  <a:cubicBezTo>
                    <a:pt x="29" y="191"/>
                    <a:pt x="64" y="224"/>
                    <a:pt x="111" y="224"/>
                  </a:cubicBezTo>
                  <a:cubicBezTo>
                    <a:pt x="114" y="224"/>
                    <a:pt x="118" y="223"/>
                    <a:pt x="122" y="223"/>
                  </a:cubicBezTo>
                  <a:cubicBezTo>
                    <a:pt x="180" y="200"/>
                    <a:pt x="215" y="136"/>
                    <a:pt x="197" y="78"/>
                  </a:cubicBezTo>
                  <a:cubicBezTo>
                    <a:pt x="192" y="33"/>
                    <a:pt x="157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 rot="708086">
              <a:off x="6869068" y="359947"/>
              <a:ext cx="33989" cy="32250"/>
            </a:xfrm>
            <a:custGeom>
              <a:avLst/>
              <a:gdLst/>
              <a:ahLst/>
              <a:cxnLst/>
              <a:rect l="l" t="t" r="r" b="b"/>
              <a:pathLst>
                <a:path w="215" h="204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0" y="77"/>
                    <a:pt x="12" y="135"/>
                  </a:cubicBezTo>
                  <a:cubicBezTo>
                    <a:pt x="21" y="177"/>
                    <a:pt x="57" y="204"/>
                    <a:pt x="97" y="204"/>
                  </a:cubicBezTo>
                  <a:cubicBezTo>
                    <a:pt x="107" y="204"/>
                    <a:pt x="118" y="202"/>
                    <a:pt x="128" y="199"/>
                  </a:cubicBezTo>
                  <a:cubicBezTo>
                    <a:pt x="186" y="181"/>
                    <a:pt x="215" y="123"/>
                    <a:pt x="203" y="65"/>
                  </a:cubicBezTo>
                  <a:cubicBezTo>
                    <a:pt x="188" y="24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 rot="708086">
              <a:off x="7105444" y="471999"/>
              <a:ext cx="32250" cy="34305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105" y="1"/>
                  </a:moveTo>
                  <a:cubicBezTo>
                    <a:pt x="36" y="1"/>
                    <a:pt x="1" y="47"/>
                    <a:pt x="1" y="134"/>
                  </a:cubicBezTo>
                  <a:cubicBezTo>
                    <a:pt x="6" y="199"/>
                    <a:pt x="19" y="216"/>
                    <a:pt x="97" y="216"/>
                  </a:cubicBezTo>
                  <a:cubicBezTo>
                    <a:pt x="109" y="216"/>
                    <a:pt x="124" y="216"/>
                    <a:pt x="140" y="215"/>
                  </a:cubicBezTo>
                  <a:cubicBezTo>
                    <a:pt x="157" y="209"/>
                    <a:pt x="157" y="192"/>
                    <a:pt x="163" y="175"/>
                  </a:cubicBezTo>
                  <a:cubicBezTo>
                    <a:pt x="169" y="151"/>
                    <a:pt x="181" y="128"/>
                    <a:pt x="186" y="105"/>
                  </a:cubicBezTo>
                  <a:cubicBezTo>
                    <a:pt x="204" y="36"/>
                    <a:pt x="181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 rot="708086">
              <a:off x="9243549" y="29739"/>
              <a:ext cx="34938" cy="3225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31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47" y="20"/>
                    <a:pt x="0" y="84"/>
                    <a:pt x="6" y="148"/>
                  </a:cubicBezTo>
                  <a:cubicBezTo>
                    <a:pt x="16" y="181"/>
                    <a:pt x="49" y="203"/>
                    <a:pt x="83" y="203"/>
                  </a:cubicBezTo>
                  <a:cubicBezTo>
                    <a:pt x="90" y="203"/>
                    <a:pt x="98" y="202"/>
                    <a:pt x="105" y="200"/>
                  </a:cubicBezTo>
                  <a:cubicBezTo>
                    <a:pt x="168" y="183"/>
                    <a:pt x="221" y="119"/>
                    <a:pt x="215" y="73"/>
                  </a:cubicBezTo>
                  <a:cubicBezTo>
                    <a:pt x="205" y="28"/>
                    <a:pt x="170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 rot="708086">
              <a:off x="8209087" y="1219418"/>
              <a:ext cx="35886" cy="30827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94" y="0"/>
                  </a:moveTo>
                  <a:cubicBezTo>
                    <a:pt x="90" y="0"/>
                    <a:pt x="86" y="0"/>
                    <a:pt x="82" y="1"/>
                  </a:cubicBezTo>
                  <a:cubicBezTo>
                    <a:pt x="36" y="7"/>
                    <a:pt x="1" y="59"/>
                    <a:pt x="12" y="111"/>
                  </a:cubicBezTo>
                  <a:cubicBezTo>
                    <a:pt x="23" y="161"/>
                    <a:pt x="68" y="194"/>
                    <a:pt x="114" y="194"/>
                  </a:cubicBezTo>
                  <a:cubicBezTo>
                    <a:pt x="121" y="194"/>
                    <a:pt x="127" y="193"/>
                    <a:pt x="134" y="192"/>
                  </a:cubicBezTo>
                  <a:cubicBezTo>
                    <a:pt x="186" y="192"/>
                    <a:pt x="227" y="146"/>
                    <a:pt x="221" y="93"/>
                  </a:cubicBezTo>
                  <a:cubicBezTo>
                    <a:pt x="205" y="39"/>
                    <a:pt x="153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 rot="708086">
              <a:off x="9842577" y="515852"/>
              <a:ext cx="33199" cy="33673"/>
            </a:xfrm>
            <a:custGeom>
              <a:avLst/>
              <a:gdLst/>
              <a:ahLst/>
              <a:cxnLst/>
              <a:rect l="l" t="t" r="r" b="b"/>
              <a:pathLst>
                <a:path w="210" h="213" extrusionOk="0">
                  <a:moveTo>
                    <a:pt x="152" y="0"/>
                  </a:moveTo>
                  <a:cubicBezTo>
                    <a:pt x="146" y="0"/>
                    <a:pt x="140" y="1"/>
                    <a:pt x="134" y="3"/>
                  </a:cubicBezTo>
                  <a:cubicBezTo>
                    <a:pt x="64" y="15"/>
                    <a:pt x="1" y="96"/>
                    <a:pt x="12" y="148"/>
                  </a:cubicBezTo>
                  <a:cubicBezTo>
                    <a:pt x="12" y="185"/>
                    <a:pt x="46" y="213"/>
                    <a:pt x="83" y="213"/>
                  </a:cubicBezTo>
                  <a:cubicBezTo>
                    <a:pt x="86" y="213"/>
                    <a:pt x="90" y="212"/>
                    <a:pt x="93" y="212"/>
                  </a:cubicBezTo>
                  <a:cubicBezTo>
                    <a:pt x="157" y="189"/>
                    <a:pt x="203" y="125"/>
                    <a:pt x="209" y="55"/>
                  </a:cubicBezTo>
                  <a:cubicBezTo>
                    <a:pt x="209" y="22"/>
                    <a:pt x="182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 rot="708086">
              <a:off x="7262956" y="2286620"/>
              <a:ext cx="42210" cy="30195"/>
            </a:xfrm>
            <a:custGeom>
              <a:avLst/>
              <a:gdLst/>
              <a:ahLst/>
              <a:cxnLst/>
              <a:rect l="l" t="t" r="r" b="b"/>
              <a:pathLst>
                <a:path w="267" h="191" extrusionOk="0">
                  <a:moveTo>
                    <a:pt x="211" y="0"/>
                  </a:moveTo>
                  <a:cubicBezTo>
                    <a:pt x="199" y="0"/>
                    <a:pt x="187" y="5"/>
                    <a:pt x="174" y="11"/>
                  </a:cubicBezTo>
                  <a:cubicBezTo>
                    <a:pt x="128" y="34"/>
                    <a:pt x="81" y="52"/>
                    <a:pt x="35" y="69"/>
                  </a:cubicBezTo>
                  <a:cubicBezTo>
                    <a:pt x="12" y="81"/>
                    <a:pt x="0" y="110"/>
                    <a:pt x="6" y="133"/>
                  </a:cubicBezTo>
                  <a:cubicBezTo>
                    <a:pt x="12" y="162"/>
                    <a:pt x="35" y="191"/>
                    <a:pt x="64" y="191"/>
                  </a:cubicBezTo>
                  <a:lnTo>
                    <a:pt x="122" y="191"/>
                  </a:lnTo>
                  <a:cubicBezTo>
                    <a:pt x="197" y="173"/>
                    <a:pt x="238" y="144"/>
                    <a:pt x="255" y="81"/>
                  </a:cubicBezTo>
                  <a:cubicBezTo>
                    <a:pt x="267" y="58"/>
                    <a:pt x="261" y="29"/>
                    <a:pt x="238" y="11"/>
                  </a:cubicBezTo>
                  <a:cubicBezTo>
                    <a:pt x="230" y="3"/>
                    <a:pt x="221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 rot="708086">
              <a:off x="7741034" y="2251269"/>
              <a:ext cx="41419" cy="30037"/>
            </a:xfrm>
            <a:custGeom>
              <a:avLst/>
              <a:gdLst/>
              <a:ahLst/>
              <a:cxnLst/>
              <a:rect l="l" t="t" r="r" b="b"/>
              <a:pathLst>
                <a:path w="262" h="190" extrusionOk="0">
                  <a:moveTo>
                    <a:pt x="204" y="1"/>
                  </a:moveTo>
                  <a:cubicBezTo>
                    <a:pt x="189" y="1"/>
                    <a:pt x="172" y="5"/>
                    <a:pt x="151" y="8"/>
                  </a:cubicBezTo>
                  <a:cubicBezTo>
                    <a:pt x="122" y="14"/>
                    <a:pt x="88" y="26"/>
                    <a:pt x="59" y="43"/>
                  </a:cubicBezTo>
                  <a:cubicBezTo>
                    <a:pt x="18" y="54"/>
                    <a:pt x="1" y="95"/>
                    <a:pt x="12" y="141"/>
                  </a:cubicBezTo>
                  <a:cubicBezTo>
                    <a:pt x="22" y="178"/>
                    <a:pt x="49" y="190"/>
                    <a:pt x="81" y="190"/>
                  </a:cubicBezTo>
                  <a:cubicBezTo>
                    <a:pt x="89" y="190"/>
                    <a:pt x="97" y="189"/>
                    <a:pt x="105" y="188"/>
                  </a:cubicBezTo>
                  <a:cubicBezTo>
                    <a:pt x="157" y="182"/>
                    <a:pt x="203" y="159"/>
                    <a:pt x="232" y="118"/>
                  </a:cubicBezTo>
                  <a:cubicBezTo>
                    <a:pt x="261" y="89"/>
                    <a:pt x="261" y="49"/>
                    <a:pt x="244" y="20"/>
                  </a:cubicBezTo>
                  <a:cubicBezTo>
                    <a:pt x="232" y="5"/>
                    <a:pt x="219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 rot="708086">
              <a:off x="8112695" y="96349"/>
              <a:ext cx="35728" cy="30511"/>
            </a:xfrm>
            <a:custGeom>
              <a:avLst/>
              <a:gdLst/>
              <a:ahLst/>
              <a:cxnLst/>
              <a:rect l="l" t="t" r="r" b="b"/>
              <a:pathLst>
                <a:path w="226" h="193" extrusionOk="0">
                  <a:moveTo>
                    <a:pt x="126" y="0"/>
                  </a:moveTo>
                  <a:cubicBezTo>
                    <a:pt x="114" y="0"/>
                    <a:pt x="101" y="2"/>
                    <a:pt x="87" y="5"/>
                  </a:cubicBezTo>
                  <a:cubicBezTo>
                    <a:pt x="35" y="11"/>
                    <a:pt x="0" y="63"/>
                    <a:pt x="17" y="115"/>
                  </a:cubicBezTo>
                  <a:cubicBezTo>
                    <a:pt x="27" y="161"/>
                    <a:pt x="68" y="193"/>
                    <a:pt x="117" y="193"/>
                  </a:cubicBezTo>
                  <a:cubicBezTo>
                    <a:pt x="124" y="193"/>
                    <a:pt x="132" y="192"/>
                    <a:pt x="139" y="191"/>
                  </a:cubicBezTo>
                  <a:cubicBezTo>
                    <a:pt x="197" y="173"/>
                    <a:pt x="226" y="121"/>
                    <a:pt x="220" y="63"/>
                  </a:cubicBezTo>
                  <a:cubicBezTo>
                    <a:pt x="211" y="26"/>
                    <a:pt x="176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 rot="708086">
              <a:off x="7651712" y="1444690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18" y="1"/>
                  </a:moveTo>
                  <a:cubicBezTo>
                    <a:pt x="112" y="1"/>
                    <a:pt x="106" y="2"/>
                    <a:pt x="99" y="3"/>
                  </a:cubicBezTo>
                  <a:cubicBezTo>
                    <a:pt x="41" y="26"/>
                    <a:pt x="0" y="84"/>
                    <a:pt x="0" y="148"/>
                  </a:cubicBezTo>
                  <a:cubicBezTo>
                    <a:pt x="6" y="190"/>
                    <a:pt x="45" y="218"/>
                    <a:pt x="87" y="218"/>
                  </a:cubicBezTo>
                  <a:cubicBezTo>
                    <a:pt x="91" y="218"/>
                    <a:pt x="95" y="218"/>
                    <a:pt x="99" y="217"/>
                  </a:cubicBezTo>
                  <a:cubicBezTo>
                    <a:pt x="163" y="200"/>
                    <a:pt x="203" y="142"/>
                    <a:pt x="192" y="73"/>
                  </a:cubicBezTo>
                  <a:cubicBezTo>
                    <a:pt x="182" y="32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 rot="708086">
              <a:off x="8149408" y="240009"/>
              <a:ext cx="32092" cy="36044"/>
            </a:xfrm>
            <a:custGeom>
              <a:avLst/>
              <a:gdLst/>
              <a:ahLst/>
              <a:cxnLst/>
              <a:rect l="l" t="t" r="r" b="b"/>
              <a:pathLst>
                <a:path w="203" h="228" extrusionOk="0">
                  <a:moveTo>
                    <a:pt x="115" y="0"/>
                  </a:moveTo>
                  <a:cubicBezTo>
                    <a:pt x="111" y="0"/>
                    <a:pt x="108" y="1"/>
                    <a:pt x="104" y="1"/>
                  </a:cubicBezTo>
                  <a:cubicBezTo>
                    <a:pt x="41" y="30"/>
                    <a:pt x="0" y="94"/>
                    <a:pt x="6" y="169"/>
                  </a:cubicBezTo>
                  <a:cubicBezTo>
                    <a:pt x="11" y="206"/>
                    <a:pt x="44" y="228"/>
                    <a:pt x="80" y="228"/>
                  </a:cubicBezTo>
                  <a:cubicBezTo>
                    <a:pt x="85" y="228"/>
                    <a:pt x="89" y="228"/>
                    <a:pt x="93" y="227"/>
                  </a:cubicBezTo>
                  <a:cubicBezTo>
                    <a:pt x="162" y="204"/>
                    <a:pt x="203" y="134"/>
                    <a:pt x="191" y="65"/>
                  </a:cubicBezTo>
                  <a:cubicBezTo>
                    <a:pt x="191" y="28"/>
                    <a:pt x="153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 rot="708086">
              <a:off x="7398020" y="1557230"/>
              <a:ext cx="32250" cy="34938"/>
            </a:xfrm>
            <a:custGeom>
              <a:avLst/>
              <a:gdLst/>
              <a:ahLst/>
              <a:cxnLst/>
              <a:rect l="l" t="t" r="r" b="b"/>
              <a:pathLst>
                <a:path w="204" h="221" extrusionOk="0">
                  <a:moveTo>
                    <a:pt x="111" y="1"/>
                  </a:moveTo>
                  <a:cubicBezTo>
                    <a:pt x="105" y="1"/>
                    <a:pt x="99" y="2"/>
                    <a:pt x="93" y="4"/>
                  </a:cubicBezTo>
                  <a:cubicBezTo>
                    <a:pt x="35" y="33"/>
                    <a:pt x="0" y="102"/>
                    <a:pt x="12" y="166"/>
                  </a:cubicBezTo>
                  <a:cubicBezTo>
                    <a:pt x="21" y="199"/>
                    <a:pt x="51" y="221"/>
                    <a:pt x="84" y="221"/>
                  </a:cubicBezTo>
                  <a:cubicBezTo>
                    <a:pt x="90" y="221"/>
                    <a:pt x="98" y="220"/>
                    <a:pt x="105" y="218"/>
                  </a:cubicBezTo>
                  <a:cubicBezTo>
                    <a:pt x="168" y="195"/>
                    <a:pt x="203" y="125"/>
                    <a:pt x="186" y="61"/>
                  </a:cubicBezTo>
                  <a:cubicBezTo>
                    <a:pt x="176" y="27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 rot="708086">
              <a:off x="7503262" y="1128461"/>
              <a:ext cx="34938" cy="30037"/>
            </a:xfrm>
            <a:custGeom>
              <a:avLst/>
              <a:gdLst/>
              <a:ahLst/>
              <a:cxnLst/>
              <a:rect l="l" t="t" r="r" b="b"/>
              <a:pathLst>
                <a:path w="221" h="190" extrusionOk="0">
                  <a:moveTo>
                    <a:pt x="107" y="0"/>
                  </a:moveTo>
                  <a:cubicBezTo>
                    <a:pt x="100" y="0"/>
                    <a:pt x="94" y="1"/>
                    <a:pt x="87" y="2"/>
                  </a:cubicBezTo>
                  <a:cubicBezTo>
                    <a:pt x="35" y="8"/>
                    <a:pt x="0" y="60"/>
                    <a:pt x="18" y="112"/>
                  </a:cubicBezTo>
                  <a:cubicBezTo>
                    <a:pt x="38" y="158"/>
                    <a:pt x="84" y="190"/>
                    <a:pt x="130" y="190"/>
                  </a:cubicBezTo>
                  <a:cubicBezTo>
                    <a:pt x="137" y="190"/>
                    <a:pt x="144" y="189"/>
                    <a:pt x="151" y="188"/>
                  </a:cubicBezTo>
                  <a:cubicBezTo>
                    <a:pt x="209" y="176"/>
                    <a:pt x="220" y="136"/>
                    <a:pt x="215" y="89"/>
                  </a:cubicBezTo>
                  <a:cubicBezTo>
                    <a:pt x="199" y="38"/>
                    <a:pt x="15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 rot="708086">
              <a:off x="9765976" y="2400605"/>
              <a:ext cx="45055" cy="25452"/>
            </a:xfrm>
            <a:custGeom>
              <a:avLst/>
              <a:gdLst/>
              <a:ahLst/>
              <a:cxnLst/>
              <a:rect l="l" t="t" r="r" b="b"/>
              <a:pathLst>
                <a:path w="285" h="161" extrusionOk="0">
                  <a:moveTo>
                    <a:pt x="69" y="1"/>
                  </a:moveTo>
                  <a:cubicBezTo>
                    <a:pt x="39" y="1"/>
                    <a:pt x="12" y="18"/>
                    <a:pt x="7" y="48"/>
                  </a:cubicBezTo>
                  <a:cubicBezTo>
                    <a:pt x="1" y="77"/>
                    <a:pt x="12" y="112"/>
                    <a:pt x="36" y="124"/>
                  </a:cubicBezTo>
                  <a:cubicBezTo>
                    <a:pt x="68" y="148"/>
                    <a:pt x="105" y="160"/>
                    <a:pt x="144" y="160"/>
                  </a:cubicBezTo>
                  <a:cubicBezTo>
                    <a:pt x="162" y="160"/>
                    <a:pt x="180" y="158"/>
                    <a:pt x="198" y="153"/>
                  </a:cubicBezTo>
                  <a:cubicBezTo>
                    <a:pt x="233" y="147"/>
                    <a:pt x="267" y="141"/>
                    <a:pt x="279" y="95"/>
                  </a:cubicBezTo>
                  <a:cubicBezTo>
                    <a:pt x="285" y="37"/>
                    <a:pt x="233" y="42"/>
                    <a:pt x="198" y="31"/>
                  </a:cubicBezTo>
                  <a:cubicBezTo>
                    <a:pt x="157" y="19"/>
                    <a:pt x="117" y="13"/>
                    <a:pt x="82" y="2"/>
                  </a:cubicBezTo>
                  <a:cubicBezTo>
                    <a:pt x="78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 rot="708086">
              <a:off x="7307487" y="2473236"/>
              <a:ext cx="37783" cy="26401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116" y="1"/>
                  </a:moveTo>
                  <a:cubicBezTo>
                    <a:pt x="103" y="1"/>
                    <a:pt x="90" y="2"/>
                    <a:pt x="76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23" y="140"/>
                    <a:pt x="65" y="167"/>
                    <a:pt x="114" y="167"/>
                  </a:cubicBezTo>
                  <a:cubicBezTo>
                    <a:pt x="126" y="167"/>
                    <a:pt x="139" y="165"/>
                    <a:pt x="151" y="162"/>
                  </a:cubicBezTo>
                  <a:cubicBezTo>
                    <a:pt x="198" y="150"/>
                    <a:pt x="238" y="121"/>
                    <a:pt x="233" y="75"/>
                  </a:cubicBezTo>
                  <a:cubicBezTo>
                    <a:pt x="228" y="32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 rot="708086">
              <a:off x="8382639" y="863207"/>
              <a:ext cx="33989" cy="32566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95" y="1"/>
                  </a:moveTo>
                  <a:cubicBezTo>
                    <a:pt x="90" y="1"/>
                    <a:pt x="86" y="1"/>
                    <a:pt x="81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22" y="167"/>
                    <a:pt x="69" y="206"/>
                    <a:pt x="122" y="206"/>
                  </a:cubicBezTo>
                  <a:cubicBezTo>
                    <a:pt x="126" y="206"/>
                    <a:pt x="130" y="205"/>
                    <a:pt x="133" y="205"/>
                  </a:cubicBezTo>
                  <a:cubicBezTo>
                    <a:pt x="180" y="205"/>
                    <a:pt x="214" y="165"/>
                    <a:pt x="203" y="118"/>
                  </a:cubicBezTo>
                  <a:cubicBezTo>
                    <a:pt x="197" y="55"/>
                    <a:pt x="144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 rot="708086">
              <a:off x="6378822" y="448545"/>
              <a:ext cx="34938" cy="28772"/>
            </a:xfrm>
            <a:custGeom>
              <a:avLst/>
              <a:gdLst/>
              <a:ahLst/>
              <a:cxnLst/>
              <a:rect l="l" t="t" r="r" b="b"/>
              <a:pathLst>
                <a:path w="221" h="182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18" y="7"/>
                    <a:pt x="0" y="42"/>
                    <a:pt x="6" y="82"/>
                  </a:cubicBezTo>
                  <a:cubicBezTo>
                    <a:pt x="17" y="142"/>
                    <a:pt x="69" y="181"/>
                    <a:pt x="123" y="181"/>
                  </a:cubicBezTo>
                  <a:cubicBezTo>
                    <a:pt x="126" y="181"/>
                    <a:pt x="130" y="181"/>
                    <a:pt x="134" y="181"/>
                  </a:cubicBezTo>
                  <a:cubicBezTo>
                    <a:pt x="137" y="181"/>
                    <a:pt x="140" y="181"/>
                    <a:pt x="143" y="181"/>
                  </a:cubicBezTo>
                  <a:cubicBezTo>
                    <a:pt x="190" y="181"/>
                    <a:pt x="221" y="143"/>
                    <a:pt x="221" y="99"/>
                  </a:cubicBezTo>
                  <a:cubicBezTo>
                    <a:pt x="199" y="40"/>
                    <a:pt x="142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 rot="708086">
              <a:off x="9142217" y="497684"/>
              <a:ext cx="35886" cy="30827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149" y="1"/>
                  </a:moveTo>
                  <a:cubicBezTo>
                    <a:pt x="139" y="1"/>
                    <a:pt x="128" y="2"/>
                    <a:pt x="116" y="5"/>
                  </a:cubicBezTo>
                  <a:cubicBezTo>
                    <a:pt x="35" y="22"/>
                    <a:pt x="0" y="69"/>
                    <a:pt x="6" y="121"/>
                  </a:cubicBezTo>
                  <a:cubicBezTo>
                    <a:pt x="11" y="164"/>
                    <a:pt x="51" y="195"/>
                    <a:pt x="94" y="195"/>
                  </a:cubicBezTo>
                  <a:cubicBezTo>
                    <a:pt x="103" y="195"/>
                    <a:pt x="113" y="193"/>
                    <a:pt x="122" y="190"/>
                  </a:cubicBezTo>
                  <a:cubicBezTo>
                    <a:pt x="186" y="185"/>
                    <a:pt x="226" y="127"/>
                    <a:pt x="220" y="63"/>
                  </a:cubicBezTo>
                  <a:cubicBezTo>
                    <a:pt x="211" y="18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 rot="708086">
              <a:off x="9596378" y="274893"/>
              <a:ext cx="33989" cy="33989"/>
            </a:xfrm>
            <a:custGeom>
              <a:avLst/>
              <a:gdLst/>
              <a:ahLst/>
              <a:cxnLst/>
              <a:rect l="l" t="t" r="r" b="b"/>
              <a:pathLst>
                <a:path w="215" h="215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3" y="24"/>
                    <a:pt x="0" y="82"/>
                    <a:pt x="12" y="140"/>
                  </a:cubicBezTo>
                  <a:cubicBezTo>
                    <a:pt x="17" y="183"/>
                    <a:pt x="57" y="214"/>
                    <a:pt x="100" y="214"/>
                  </a:cubicBezTo>
                  <a:cubicBezTo>
                    <a:pt x="109" y="214"/>
                    <a:pt x="118" y="213"/>
                    <a:pt x="128" y="210"/>
                  </a:cubicBezTo>
                  <a:cubicBezTo>
                    <a:pt x="186" y="192"/>
                    <a:pt x="215" y="134"/>
                    <a:pt x="186" y="77"/>
                  </a:cubicBezTo>
                  <a:cubicBezTo>
                    <a:pt x="175" y="34"/>
                    <a:pt x="13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 rot="708086">
              <a:off x="7792053" y="53986"/>
              <a:ext cx="34938" cy="30669"/>
            </a:xfrm>
            <a:custGeom>
              <a:avLst/>
              <a:gdLst/>
              <a:ahLst/>
              <a:cxnLst/>
              <a:rect l="l" t="t" r="r" b="b"/>
              <a:pathLst>
                <a:path w="221" h="194" extrusionOk="0">
                  <a:moveTo>
                    <a:pt x="98" y="0"/>
                  </a:moveTo>
                  <a:cubicBezTo>
                    <a:pt x="88" y="0"/>
                    <a:pt x="76" y="1"/>
                    <a:pt x="64" y="3"/>
                  </a:cubicBezTo>
                  <a:cubicBezTo>
                    <a:pt x="30" y="3"/>
                    <a:pt x="1" y="38"/>
                    <a:pt x="7" y="78"/>
                  </a:cubicBezTo>
                  <a:cubicBezTo>
                    <a:pt x="24" y="142"/>
                    <a:pt x="76" y="188"/>
                    <a:pt x="146" y="194"/>
                  </a:cubicBezTo>
                  <a:cubicBezTo>
                    <a:pt x="192" y="177"/>
                    <a:pt x="221" y="124"/>
                    <a:pt x="209" y="78"/>
                  </a:cubicBezTo>
                  <a:cubicBezTo>
                    <a:pt x="204" y="29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 rot="708086">
              <a:off x="8365858" y="728937"/>
              <a:ext cx="32250" cy="39522"/>
            </a:xfrm>
            <a:custGeom>
              <a:avLst/>
              <a:gdLst/>
              <a:ahLst/>
              <a:cxnLst/>
              <a:rect l="l" t="t" r="r" b="b"/>
              <a:pathLst>
                <a:path w="204" h="250" extrusionOk="0">
                  <a:moveTo>
                    <a:pt x="66" y="0"/>
                  </a:moveTo>
                  <a:cubicBezTo>
                    <a:pt x="57" y="0"/>
                    <a:pt x="49" y="2"/>
                    <a:pt x="41" y="6"/>
                  </a:cubicBezTo>
                  <a:cubicBezTo>
                    <a:pt x="12" y="18"/>
                    <a:pt x="1" y="47"/>
                    <a:pt x="7" y="76"/>
                  </a:cubicBezTo>
                  <a:cubicBezTo>
                    <a:pt x="24" y="133"/>
                    <a:pt x="59" y="186"/>
                    <a:pt x="105" y="226"/>
                  </a:cubicBezTo>
                  <a:cubicBezTo>
                    <a:pt x="113" y="242"/>
                    <a:pt x="128" y="249"/>
                    <a:pt x="144" y="249"/>
                  </a:cubicBezTo>
                  <a:cubicBezTo>
                    <a:pt x="153" y="249"/>
                    <a:pt x="161" y="247"/>
                    <a:pt x="169" y="244"/>
                  </a:cubicBezTo>
                  <a:cubicBezTo>
                    <a:pt x="203" y="226"/>
                    <a:pt x="198" y="197"/>
                    <a:pt x="192" y="157"/>
                  </a:cubicBezTo>
                  <a:cubicBezTo>
                    <a:pt x="175" y="110"/>
                    <a:pt x="146" y="64"/>
                    <a:pt x="111" y="23"/>
                  </a:cubicBezTo>
                  <a:cubicBezTo>
                    <a:pt x="99" y="8"/>
                    <a:pt x="82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 rot="708086">
              <a:off x="7239708" y="1867362"/>
              <a:ext cx="35886" cy="33199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04" y="0"/>
                  </a:moveTo>
                  <a:cubicBezTo>
                    <a:pt x="93" y="0"/>
                    <a:pt x="81" y="2"/>
                    <a:pt x="70" y="7"/>
                  </a:cubicBezTo>
                  <a:cubicBezTo>
                    <a:pt x="18" y="18"/>
                    <a:pt x="1" y="53"/>
                    <a:pt x="18" y="111"/>
                  </a:cubicBezTo>
                  <a:cubicBezTo>
                    <a:pt x="32" y="168"/>
                    <a:pt x="74" y="210"/>
                    <a:pt x="117" y="210"/>
                  </a:cubicBezTo>
                  <a:cubicBezTo>
                    <a:pt x="127" y="210"/>
                    <a:pt x="136" y="208"/>
                    <a:pt x="145" y="204"/>
                  </a:cubicBezTo>
                  <a:cubicBezTo>
                    <a:pt x="198" y="192"/>
                    <a:pt x="227" y="134"/>
                    <a:pt x="203" y="88"/>
                  </a:cubicBezTo>
                  <a:cubicBezTo>
                    <a:pt x="194" y="36"/>
                    <a:pt x="151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 rot="708086">
              <a:off x="6425267" y="693594"/>
              <a:ext cx="38732" cy="25136"/>
            </a:xfrm>
            <a:custGeom>
              <a:avLst/>
              <a:gdLst/>
              <a:ahLst/>
              <a:cxnLst/>
              <a:rect l="l" t="t" r="r" b="b"/>
              <a:pathLst>
                <a:path w="245" h="159" extrusionOk="0">
                  <a:moveTo>
                    <a:pt x="82" y="0"/>
                  </a:moveTo>
                  <a:cubicBezTo>
                    <a:pt x="53" y="0"/>
                    <a:pt x="13" y="6"/>
                    <a:pt x="7" y="52"/>
                  </a:cubicBezTo>
                  <a:cubicBezTo>
                    <a:pt x="1" y="93"/>
                    <a:pt x="24" y="133"/>
                    <a:pt x="65" y="145"/>
                  </a:cubicBezTo>
                  <a:cubicBezTo>
                    <a:pt x="81" y="155"/>
                    <a:pt x="98" y="159"/>
                    <a:pt x="117" y="159"/>
                  </a:cubicBezTo>
                  <a:cubicBezTo>
                    <a:pt x="132" y="159"/>
                    <a:pt x="148" y="156"/>
                    <a:pt x="163" y="151"/>
                  </a:cubicBezTo>
                  <a:cubicBezTo>
                    <a:pt x="209" y="145"/>
                    <a:pt x="244" y="99"/>
                    <a:pt x="238" y="52"/>
                  </a:cubicBezTo>
                  <a:cubicBezTo>
                    <a:pt x="227" y="0"/>
                    <a:pt x="186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 rot="708086">
              <a:off x="8397743" y="944938"/>
              <a:ext cx="31302" cy="36519"/>
            </a:xfrm>
            <a:custGeom>
              <a:avLst/>
              <a:gdLst/>
              <a:ahLst/>
              <a:cxnLst/>
              <a:rect l="l" t="t" r="r" b="b"/>
              <a:pathLst>
                <a:path w="198" h="231" extrusionOk="0">
                  <a:moveTo>
                    <a:pt x="92" y="0"/>
                  </a:moveTo>
                  <a:cubicBezTo>
                    <a:pt x="88" y="0"/>
                    <a:pt x="85" y="1"/>
                    <a:pt x="82" y="1"/>
                  </a:cubicBezTo>
                  <a:cubicBezTo>
                    <a:pt x="30" y="13"/>
                    <a:pt x="1" y="65"/>
                    <a:pt x="18" y="134"/>
                  </a:cubicBezTo>
                  <a:cubicBezTo>
                    <a:pt x="33" y="193"/>
                    <a:pt x="68" y="231"/>
                    <a:pt x="110" y="231"/>
                  </a:cubicBezTo>
                  <a:cubicBezTo>
                    <a:pt x="118" y="231"/>
                    <a:pt x="126" y="230"/>
                    <a:pt x="134" y="227"/>
                  </a:cubicBezTo>
                  <a:cubicBezTo>
                    <a:pt x="198" y="210"/>
                    <a:pt x="192" y="157"/>
                    <a:pt x="186" y="117"/>
                  </a:cubicBezTo>
                  <a:cubicBezTo>
                    <a:pt x="170" y="41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 rot="708086">
              <a:off x="9156305" y="1915781"/>
              <a:ext cx="43316" cy="24030"/>
            </a:xfrm>
            <a:custGeom>
              <a:avLst/>
              <a:gdLst/>
              <a:ahLst/>
              <a:cxnLst/>
              <a:rect l="l" t="t" r="r" b="b"/>
              <a:pathLst>
                <a:path w="274" h="152" extrusionOk="0">
                  <a:moveTo>
                    <a:pt x="94" y="1"/>
                  </a:moveTo>
                  <a:cubicBezTo>
                    <a:pt x="47" y="7"/>
                    <a:pt x="1" y="24"/>
                    <a:pt x="7" y="82"/>
                  </a:cubicBezTo>
                  <a:cubicBezTo>
                    <a:pt x="12" y="140"/>
                    <a:pt x="59" y="151"/>
                    <a:pt x="105" y="151"/>
                  </a:cubicBezTo>
                  <a:lnTo>
                    <a:pt x="140" y="151"/>
                  </a:lnTo>
                  <a:cubicBezTo>
                    <a:pt x="175" y="140"/>
                    <a:pt x="180" y="140"/>
                    <a:pt x="192" y="134"/>
                  </a:cubicBezTo>
                  <a:cubicBezTo>
                    <a:pt x="233" y="122"/>
                    <a:pt x="273" y="117"/>
                    <a:pt x="273" y="59"/>
                  </a:cubicBezTo>
                  <a:cubicBezTo>
                    <a:pt x="273" y="7"/>
                    <a:pt x="221" y="7"/>
                    <a:pt x="180" y="7"/>
                  </a:cubicBezTo>
                  <a:cubicBezTo>
                    <a:pt x="151" y="1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 rot="708086">
              <a:off x="7512982" y="1496898"/>
              <a:ext cx="36835" cy="31144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7" y="19"/>
                    <a:pt x="1" y="59"/>
                    <a:pt x="12" y="111"/>
                  </a:cubicBezTo>
                  <a:cubicBezTo>
                    <a:pt x="32" y="164"/>
                    <a:pt x="82" y="197"/>
                    <a:pt x="135" y="197"/>
                  </a:cubicBezTo>
                  <a:cubicBezTo>
                    <a:pt x="147" y="197"/>
                    <a:pt x="158" y="196"/>
                    <a:pt x="169" y="193"/>
                  </a:cubicBezTo>
                  <a:cubicBezTo>
                    <a:pt x="209" y="181"/>
                    <a:pt x="233" y="164"/>
                    <a:pt x="221" y="117"/>
                  </a:cubicBezTo>
                  <a:cubicBezTo>
                    <a:pt x="210" y="69"/>
                    <a:pt x="114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 rot="708086">
              <a:off x="6499619" y="26362"/>
              <a:ext cx="41419" cy="27033"/>
            </a:xfrm>
            <a:custGeom>
              <a:avLst/>
              <a:gdLst/>
              <a:ahLst/>
              <a:cxnLst/>
              <a:rect l="l" t="t" r="r" b="b"/>
              <a:pathLst>
                <a:path w="262" h="171" extrusionOk="0">
                  <a:moveTo>
                    <a:pt x="163" y="0"/>
                  </a:moveTo>
                  <a:cubicBezTo>
                    <a:pt x="149" y="0"/>
                    <a:pt x="133" y="2"/>
                    <a:pt x="116" y="6"/>
                  </a:cubicBezTo>
                  <a:cubicBezTo>
                    <a:pt x="64" y="24"/>
                    <a:pt x="0" y="41"/>
                    <a:pt x="18" y="111"/>
                  </a:cubicBezTo>
                  <a:cubicBezTo>
                    <a:pt x="27" y="159"/>
                    <a:pt x="66" y="171"/>
                    <a:pt x="108" y="171"/>
                  </a:cubicBezTo>
                  <a:cubicBezTo>
                    <a:pt x="120" y="171"/>
                    <a:pt x="133" y="170"/>
                    <a:pt x="145" y="168"/>
                  </a:cubicBezTo>
                  <a:cubicBezTo>
                    <a:pt x="221" y="151"/>
                    <a:pt x="261" y="105"/>
                    <a:pt x="255" y="58"/>
                  </a:cubicBezTo>
                  <a:cubicBezTo>
                    <a:pt x="246" y="22"/>
                    <a:pt x="213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 rot="708086">
              <a:off x="9272712" y="-55027"/>
              <a:ext cx="35886" cy="29405"/>
            </a:xfrm>
            <a:custGeom>
              <a:avLst/>
              <a:gdLst/>
              <a:ahLst/>
              <a:cxnLst/>
              <a:rect l="l" t="t" r="r" b="b"/>
              <a:pathLst>
                <a:path w="227" h="186" extrusionOk="0">
                  <a:moveTo>
                    <a:pt x="104" y="0"/>
                  </a:moveTo>
                  <a:cubicBezTo>
                    <a:pt x="95" y="0"/>
                    <a:pt x="85" y="1"/>
                    <a:pt x="76" y="4"/>
                  </a:cubicBezTo>
                  <a:cubicBezTo>
                    <a:pt x="30" y="10"/>
                    <a:pt x="1" y="56"/>
                    <a:pt x="13" y="97"/>
                  </a:cubicBezTo>
                  <a:cubicBezTo>
                    <a:pt x="23" y="152"/>
                    <a:pt x="72" y="186"/>
                    <a:pt x="123" y="186"/>
                  </a:cubicBezTo>
                  <a:cubicBezTo>
                    <a:pt x="131" y="186"/>
                    <a:pt x="138" y="185"/>
                    <a:pt x="146" y="184"/>
                  </a:cubicBezTo>
                  <a:cubicBezTo>
                    <a:pt x="192" y="178"/>
                    <a:pt x="227" y="132"/>
                    <a:pt x="215" y="85"/>
                  </a:cubicBezTo>
                  <a:cubicBezTo>
                    <a:pt x="201" y="36"/>
                    <a:pt x="15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 rot="708086">
              <a:off x="7622267" y="1376774"/>
              <a:ext cx="34938" cy="32092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140" y="0"/>
                  </a:moveTo>
                  <a:cubicBezTo>
                    <a:pt x="132" y="0"/>
                    <a:pt x="124" y="2"/>
                    <a:pt x="116" y="5"/>
                  </a:cubicBezTo>
                  <a:cubicBezTo>
                    <a:pt x="52" y="11"/>
                    <a:pt x="0" y="80"/>
                    <a:pt x="12" y="126"/>
                  </a:cubicBezTo>
                  <a:cubicBezTo>
                    <a:pt x="17" y="174"/>
                    <a:pt x="56" y="202"/>
                    <a:pt x="99" y="202"/>
                  </a:cubicBezTo>
                  <a:cubicBezTo>
                    <a:pt x="102" y="202"/>
                    <a:pt x="106" y="202"/>
                    <a:pt x="110" y="202"/>
                  </a:cubicBezTo>
                  <a:cubicBezTo>
                    <a:pt x="174" y="196"/>
                    <a:pt x="220" y="132"/>
                    <a:pt x="209" y="74"/>
                  </a:cubicBezTo>
                  <a:cubicBezTo>
                    <a:pt x="209" y="31"/>
                    <a:pt x="17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 rot="708086">
              <a:off x="7923058" y="-93813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lnTo>
                    <a:pt x="163" y="6"/>
                  </a:lnTo>
                  <a:cubicBezTo>
                    <a:pt x="134" y="6"/>
                    <a:pt x="105" y="18"/>
                    <a:pt x="76" y="24"/>
                  </a:cubicBezTo>
                  <a:cubicBezTo>
                    <a:pt x="30" y="35"/>
                    <a:pt x="1" y="82"/>
                    <a:pt x="18" y="128"/>
                  </a:cubicBezTo>
                  <a:cubicBezTo>
                    <a:pt x="27" y="170"/>
                    <a:pt x="63" y="197"/>
                    <a:pt x="103" y="197"/>
                  </a:cubicBezTo>
                  <a:cubicBezTo>
                    <a:pt x="113" y="197"/>
                    <a:pt x="124" y="195"/>
                    <a:pt x="134" y="192"/>
                  </a:cubicBezTo>
                  <a:cubicBezTo>
                    <a:pt x="232" y="174"/>
                    <a:pt x="244" y="105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 rot="708086">
              <a:off x="8015932" y="1393659"/>
              <a:ext cx="40471" cy="27508"/>
            </a:xfrm>
            <a:custGeom>
              <a:avLst/>
              <a:gdLst/>
              <a:ahLst/>
              <a:cxnLst/>
              <a:rect l="l" t="t" r="r" b="b"/>
              <a:pathLst>
                <a:path w="256" h="174" extrusionOk="0">
                  <a:moveTo>
                    <a:pt x="83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0" y="7"/>
                    <a:pt x="1" y="54"/>
                    <a:pt x="12" y="94"/>
                  </a:cubicBezTo>
                  <a:cubicBezTo>
                    <a:pt x="36" y="142"/>
                    <a:pt x="88" y="174"/>
                    <a:pt x="141" y="174"/>
                  </a:cubicBezTo>
                  <a:cubicBezTo>
                    <a:pt x="152" y="174"/>
                    <a:pt x="163" y="172"/>
                    <a:pt x="174" y="169"/>
                  </a:cubicBezTo>
                  <a:cubicBezTo>
                    <a:pt x="215" y="164"/>
                    <a:pt x="256" y="146"/>
                    <a:pt x="244" y="94"/>
                  </a:cubicBezTo>
                  <a:cubicBezTo>
                    <a:pt x="239" y="57"/>
                    <a:pt x="13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 rot="708086">
              <a:off x="7777329" y="1309261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117" y="1"/>
                  </a:moveTo>
                  <a:cubicBezTo>
                    <a:pt x="113" y="1"/>
                    <a:pt x="108" y="1"/>
                    <a:pt x="104" y="2"/>
                  </a:cubicBezTo>
                  <a:cubicBezTo>
                    <a:pt x="41" y="19"/>
                    <a:pt x="0" y="83"/>
                    <a:pt x="12" y="147"/>
                  </a:cubicBezTo>
                  <a:cubicBezTo>
                    <a:pt x="17" y="190"/>
                    <a:pt x="57" y="223"/>
                    <a:pt x="100" y="223"/>
                  </a:cubicBezTo>
                  <a:cubicBezTo>
                    <a:pt x="103" y="223"/>
                    <a:pt x="107" y="222"/>
                    <a:pt x="110" y="222"/>
                  </a:cubicBezTo>
                  <a:cubicBezTo>
                    <a:pt x="162" y="216"/>
                    <a:pt x="203" y="135"/>
                    <a:pt x="191" y="60"/>
                  </a:cubicBezTo>
                  <a:cubicBezTo>
                    <a:pt x="181" y="23"/>
                    <a:pt x="15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 rot="708086">
              <a:off x="7337452" y="1506749"/>
              <a:ext cx="40471" cy="27033"/>
            </a:xfrm>
            <a:custGeom>
              <a:avLst/>
              <a:gdLst/>
              <a:ahLst/>
              <a:cxnLst/>
              <a:rect l="l" t="t" r="r" b="b"/>
              <a:pathLst>
                <a:path w="256" h="171" extrusionOk="0">
                  <a:moveTo>
                    <a:pt x="140" y="0"/>
                  </a:moveTo>
                  <a:cubicBezTo>
                    <a:pt x="126" y="0"/>
                    <a:pt x="112" y="2"/>
                    <a:pt x="99" y="5"/>
                  </a:cubicBezTo>
                  <a:cubicBezTo>
                    <a:pt x="47" y="17"/>
                    <a:pt x="0" y="46"/>
                    <a:pt x="6" y="103"/>
                  </a:cubicBezTo>
                  <a:cubicBezTo>
                    <a:pt x="11" y="147"/>
                    <a:pt x="48" y="170"/>
                    <a:pt x="103" y="170"/>
                  </a:cubicBezTo>
                  <a:cubicBezTo>
                    <a:pt x="114" y="170"/>
                    <a:pt x="127" y="169"/>
                    <a:pt x="139" y="167"/>
                  </a:cubicBezTo>
                  <a:cubicBezTo>
                    <a:pt x="209" y="156"/>
                    <a:pt x="255" y="109"/>
                    <a:pt x="238" y="63"/>
                  </a:cubicBezTo>
                  <a:cubicBezTo>
                    <a:pt x="221" y="16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 rot="708086">
              <a:off x="7771918" y="-77054"/>
              <a:ext cx="37625" cy="29721"/>
            </a:xfrm>
            <a:custGeom>
              <a:avLst/>
              <a:gdLst/>
              <a:ahLst/>
              <a:cxnLst/>
              <a:rect l="l" t="t" r="r" b="b"/>
              <a:pathLst>
                <a:path w="238" h="188" extrusionOk="0">
                  <a:moveTo>
                    <a:pt x="66" y="0"/>
                  </a:moveTo>
                  <a:cubicBezTo>
                    <a:pt x="61" y="0"/>
                    <a:pt x="57" y="1"/>
                    <a:pt x="52" y="2"/>
                  </a:cubicBezTo>
                  <a:cubicBezTo>
                    <a:pt x="18" y="8"/>
                    <a:pt x="0" y="42"/>
                    <a:pt x="6" y="77"/>
                  </a:cubicBezTo>
                  <a:cubicBezTo>
                    <a:pt x="22" y="143"/>
                    <a:pt x="80" y="188"/>
                    <a:pt x="145" y="188"/>
                  </a:cubicBezTo>
                  <a:cubicBezTo>
                    <a:pt x="149" y="188"/>
                    <a:pt x="153" y="188"/>
                    <a:pt x="157" y="187"/>
                  </a:cubicBezTo>
                  <a:cubicBezTo>
                    <a:pt x="203" y="181"/>
                    <a:pt x="238" y="135"/>
                    <a:pt x="232" y="89"/>
                  </a:cubicBezTo>
                  <a:cubicBezTo>
                    <a:pt x="227" y="57"/>
                    <a:pt x="12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 rot="708086">
              <a:off x="8324374" y="35609"/>
              <a:ext cx="28614" cy="40471"/>
            </a:xfrm>
            <a:custGeom>
              <a:avLst/>
              <a:gdLst/>
              <a:ahLst/>
              <a:cxnLst/>
              <a:rect l="l" t="t" r="r" b="b"/>
              <a:pathLst>
                <a:path w="181" h="256" extrusionOk="0">
                  <a:moveTo>
                    <a:pt x="85" y="0"/>
                  </a:moveTo>
                  <a:cubicBezTo>
                    <a:pt x="71" y="0"/>
                    <a:pt x="56" y="7"/>
                    <a:pt x="47" y="20"/>
                  </a:cubicBezTo>
                  <a:cubicBezTo>
                    <a:pt x="1" y="66"/>
                    <a:pt x="30" y="118"/>
                    <a:pt x="41" y="170"/>
                  </a:cubicBezTo>
                  <a:cubicBezTo>
                    <a:pt x="47" y="199"/>
                    <a:pt x="65" y="228"/>
                    <a:pt x="88" y="246"/>
                  </a:cubicBezTo>
                  <a:cubicBezTo>
                    <a:pt x="98" y="253"/>
                    <a:pt x="111" y="256"/>
                    <a:pt x="123" y="256"/>
                  </a:cubicBezTo>
                  <a:cubicBezTo>
                    <a:pt x="150" y="256"/>
                    <a:pt x="176" y="239"/>
                    <a:pt x="180" y="211"/>
                  </a:cubicBezTo>
                  <a:cubicBezTo>
                    <a:pt x="180" y="188"/>
                    <a:pt x="180" y="164"/>
                    <a:pt x="180" y="141"/>
                  </a:cubicBezTo>
                  <a:cubicBezTo>
                    <a:pt x="163" y="83"/>
                    <a:pt x="169" y="25"/>
                    <a:pt x="99" y="2"/>
                  </a:cubicBezTo>
                  <a:cubicBezTo>
                    <a:pt x="95" y="1"/>
                    <a:pt x="90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 rot="708086">
              <a:off x="7321830" y="185800"/>
              <a:ext cx="33989" cy="32092"/>
            </a:xfrm>
            <a:custGeom>
              <a:avLst/>
              <a:gdLst/>
              <a:ahLst/>
              <a:cxnLst/>
              <a:rect l="l" t="t" r="r" b="b"/>
              <a:pathLst>
                <a:path w="215" h="203" extrusionOk="0">
                  <a:moveTo>
                    <a:pt x="119" y="0"/>
                  </a:moveTo>
                  <a:cubicBezTo>
                    <a:pt x="113" y="0"/>
                    <a:pt x="106" y="1"/>
                    <a:pt x="99" y="3"/>
                  </a:cubicBezTo>
                  <a:cubicBezTo>
                    <a:pt x="35" y="15"/>
                    <a:pt x="0" y="78"/>
                    <a:pt x="18" y="142"/>
                  </a:cubicBezTo>
                  <a:cubicBezTo>
                    <a:pt x="28" y="176"/>
                    <a:pt x="63" y="202"/>
                    <a:pt x="101" y="202"/>
                  </a:cubicBezTo>
                  <a:cubicBezTo>
                    <a:pt x="108" y="202"/>
                    <a:pt x="115" y="202"/>
                    <a:pt x="122" y="200"/>
                  </a:cubicBezTo>
                  <a:cubicBezTo>
                    <a:pt x="186" y="188"/>
                    <a:pt x="215" y="125"/>
                    <a:pt x="197" y="67"/>
                  </a:cubicBezTo>
                  <a:cubicBezTo>
                    <a:pt x="188" y="27"/>
                    <a:pt x="157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 rot="708086">
              <a:off x="9796179" y="481182"/>
              <a:ext cx="40471" cy="28456"/>
            </a:xfrm>
            <a:custGeom>
              <a:avLst/>
              <a:gdLst/>
              <a:ahLst/>
              <a:cxnLst/>
              <a:rect l="l" t="t" r="r" b="b"/>
              <a:pathLst>
                <a:path w="256" h="180" extrusionOk="0">
                  <a:moveTo>
                    <a:pt x="166" y="0"/>
                  </a:moveTo>
                  <a:cubicBezTo>
                    <a:pt x="108" y="0"/>
                    <a:pt x="52" y="28"/>
                    <a:pt x="18" y="75"/>
                  </a:cubicBezTo>
                  <a:cubicBezTo>
                    <a:pt x="1" y="104"/>
                    <a:pt x="6" y="139"/>
                    <a:pt x="30" y="162"/>
                  </a:cubicBezTo>
                  <a:cubicBezTo>
                    <a:pt x="47" y="174"/>
                    <a:pt x="67" y="180"/>
                    <a:pt x="88" y="180"/>
                  </a:cubicBezTo>
                  <a:cubicBezTo>
                    <a:pt x="108" y="180"/>
                    <a:pt x="128" y="174"/>
                    <a:pt x="146" y="162"/>
                  </a:cubicBezTo>
                  <a:cubicBezTo>
                    <a:pt x="186" y="133"/>
                    <a:pt x="250" y="116"/>
                    <a:pt x="256" y="46"/>
                  </a:cubicBezTo>
                  <a:cubicBezTo>
                    <a:pt x="244" y="35"/>
                    <a:pt x="238" y="17"/>
                    <a:pt x="227" y="12"/>
                  </a:cubicBezTo>
                  <a:cubicBezTo>
                    <a:pt x="207" y="4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 rot="708086">
              <a:off x="7955219" y="816594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23" y="1"/>
                  </a:moveTo>
                  <a:cubicBezTo>
                    <a:pt x="118" y="1"/>
                    <a:pt x="112" y="1"/>
                    <a:pt x="105" y="3"/>
                  </a:cubicBezTo>
                  <a:cubicBezTo>
                    <a:pt x="47" y="20"/>
                    <a:pt x="6" y="72"/>
                    <a:pt x="0" y="136"/>
                  </a:cubicBezTo>
                  <a:cubicBezTo>
                    <a:pt x="0" y="179"/>
                    <a:pt x="40" y="212"/>
                    <a:pt x="83" y="212"/>
                  </a:cubicBezTo>
                  <a:cubicBezTo>
                    <a:pt x="86" y="212"/>
                    <a:pt x="90" y="212"/>
                    <a:pt x="93" y="211"/>
                  </a:cubicBezTo>
                  <a:cubicBezTo>
                    <a:pt x="157" y="194"/>
                    <a:pt x="197" y="130"/>
                    <a:pt x="180" y="67"/>
                  </a:cubicBezTo>
                  <a:cubicBezTo>
                    <a:pt x="170" y="31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 rot="708086">
              <a:off x="8842060" y="1180115"/>
              <a:ext cx="42210" cy="26243"/>
            </a:xfrm>
            <a:custGeom>
              <a:avLst/>
              <a:gdLst/>
              <a:ahLst/>
              <a:cxnLst/>
              <a:rect l="l" t="t" r="r" b="b"/>
              <a:pathLst>
                <a:path w="267" h="166" extrusionOk="0">
                  <a:moveTo>
                    <a:pt x="172" y="1"/>
                  </a:moveTo>
                  <a:cubicBezTo>
                    <a:pt x="158" y="1"/>
                    <a:pt x="143" y="3"/>
                    <a:pt x="128" y="7"/>
                  </a:cubicBezTo>
                  <a:cubicBezTo>
                    <a:pt x="52" y="18"/>
                    <a:pt x="0" y="70"/>
                    <a:pt x="23" y="122"/>
                  </a:cubicBezTo>
                  <a:cubicBezTo>
                    <a:pt x="38" y="159"/>
                    <a:pt x="66" y="165"/>
                    <a:pt x="95" y="165"/>
                  </a:cubicBezTo>
                  <a:cubicBezTo>
                    <a:pt x="112" y="165"/>
                    <a:pt x="130" y="163"/>
                    <a:pt x="145" y="163"/>
                  </a:cubicBezTo>
                  <a:cubicBezTo>
                    <a:pt x="226" y="146"/>
                    <a:pt x="267" y="117"/>
                    <a:pt x="249" y="59"/>
                  </a:cubicBezTo>
                  <a:cubicBezTo>
                    <a:pt x="233" y="14"/>
                    <a:pt x="205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 rot="708086">
              <a:off x="8157783" y="922919"/>
              <a:ext cx="35096" cy="31144"/>
            </a:xfrm>
            <a:custGeom>
              <a:avLst/>
              <a:gdLst/>
              <a:ahLst/>
              <a:cxnLst/>
              <a:rect l="l" t="t" r="r" b="b"/>
              <a:pathLst>
                <a:path w="222" h="197" extrusionOk="0">
                  <a:moveTo>
                    <a:pt x="95" y="1"/>
                  </a:moveTo>
                  <a:cubicBezTo>
                    <a:pt x="87" y="1"/>
                    <a:pt x="79" y="1"/>
                    <a:pt x="70" y="3"/>
                  </a:cubicBezTo>
                  <a:cubicBezTo>
                    <a:pt x="24" y="14"/>
                    <a:pt x="1" y="72"/>
                    <a:pt x="24" y="113"/>
                  </a:cubicBezTo>
                  <a:cubicBezTo>
                    <a:pt x="34" y="163"/>
                    <a:pt x="79" y="196"/>
                    <a:pt x="129" y="196"/>
                  </a:cubicBezTo>
                  <a:cubicBezTo>
                    <a:pt x="137" y="196"/>
                    <a:pt x="144" y="195"/>
                    <a:pt x="152" y="194"/>
                  </a:cubicBezTo>
                  <a:cubicBezTo>
                    <a:pt x="198" y="182"/>
                    <a:pt x="221" y="136"/>
                    <a:pt x="209" y="90"/>
                  </a:cubicBezTo>
                  <a:cubicBezTo>
                    <a:pt x="194" y="34"/>
                    <a:pt x="14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 rot="708086">
              <a:off x="6484048" y="825521"/>
              <a:ext cx="51537" cy="33199"/>
            </a:xfrm>
            <a:custGeom>
              <a:avLst/>
              <a:gdLst/>
              <a:ahLst/>
              <a:cxnLst/>
              <a:rect l="l" t="t" r="r" b="b"/>
              <a:pathLst>
                <a:path w="326" h="210" extrusionOk="0">
                  <a:moveTo>
                    <a:pt x="284" y="0"/>
                  </a:moveTo>
                  <a:cubicBezTo>
                    <a:pt x="272" y="0"/>
                    <a:pt x="257" y="4"/>
                    <a:pt x="244" y="4"/>
                  </a:cubicBezTo>
                  <a:cubicBezTo>
                    <a:pt x="163" y="27"/>
                    <a:pt x="93" y="68"/>
                    <a:pt x="35" y="126"/>
                  </a:cubicBezTo>
                  <a:cubicBezTo>
                    <a:pt x="24" y="143"/>
                    <a:pt x="1" y="154"/>
                    <a:pt x="24" y="189"/>
                  </a:cubicBezTo>
                  <a:cubicBezTo>
                    <a:pt x="34" y="204"/>
                    <a:pt x="45" y="209"/>
                    <a:pt x="55" y="209"/>
                  </a:cubicBezTo>
                  <a:cubicBezTo>
                    <a:pt x="71" y="209"/>
                    <a:pt x="86" y="199"/>
                    <a:pt x="99" y="189"/>
                  </a:cubicBezTo>
                  <a:lnTo>
                    <a:pt x="279" y="79"/>
                  </a:lnTo>
                  <a:cubicBezTo>
                    <a:pt x="296" y="68"/>
                    <a:pt x="325" y="50"/>
                    <a:pt x="314" y="27"/>
                  </a:cubicBezTo>
                  <a:cubicBezTo>
                    <a:pt x="310" y="5"/>
                    <a:pt x="299" y="0"/>
                    <a:pt x="2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 rot="708086">
              <a:off x="9442856" y="36529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109" y="1"/>
                  </a:moveTo>
                  <a:cubicBezTo>
                    <a:pt x="106" y="1"/>
                    <a:pt x="103" y="1"/>
                    <a:pt x="99" y="1"/>
                  </a:cubicBezTo>
                  <a:cubicBezTo>
                    <a:pt x="41" y="13"/>
                    <a:pt x="1" y="65"/>
                    <a:pt x="12" y="123"/>
                  </a:cubicBezTo>
                  <a:cubicBezTo>
                    <a:pt x="23" y="168"/>
                    <a:pt x="59" y="200"/>
                    <a:pt x="103" y="200"/>
                  </a:cubicBezTo>
                  <a:cubicBezTo>
                    <a:pt x="109" y="200"/>
                    <a:pt x="116" y="200"/>
                    <a:pt x="123" y="198"/>
                  </a:cubicBezTo>
                  <a:cubicBezTo>
                    <a:pt x="175" y="187"/>
                    <a:pt x="209" y="140"/>
                    <a:pt x="198" y="88"/>
                  </a:cubicBezTo>
                  <a:cubicBezTo>
                    <a:pt x="198" y="39"/>
                    <a:pt x="15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 rot="708086">
              <a:off x="8167880" y="276673"/>
              <a:ext cx="32250" cy="36361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35" y="30"/>
                    <a:pt x="0" y="99"/>
                    <a:pt x="12" y="169"/>
                  </a:cubicBezTo>
                  <a:cubicBezTo>
                    <a:pt x="17" y="207"/>
                    <a:pt x="45" y="230"/>
                    <a:pt x="78" y="230"/>
                  </a:cubicBezTo>
                  <a:cubicBezTo>
                    <a:pt x="85" y="230"/>
                    <a:pt x="92" y="229"/>
                    <a:pt x="99" y="227"/>
                  </a:cubicBezTo>
                  <a:cubicBezTo>
                    <a:pt x="163" y="198"/>
                    <a:pt x="203" y="128"/>
                    <a:pt x="186" y="65"/>
                  </a:cubicBezTo>
                  <a:cubicBezTo>
                    <a:pt x="175" y="28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 rot="708086">
              <a:off x="8845703" y="2865423"/>
              <a:ext cx="33989" cy="30827"/>
            </a:xfrm>
            <a:custGeom>
              <a:avLst/>
              <a:gdLst/>
              <a:ahLst/>
              <a:cxnLst/>
              <a:rect l="l" t="t" r="r" b="b"/>
              <a:pathLst>
                <a:path w="215" h="195" extrusionOk="0">
                  <a:moveTo>
                    <a:pt x="91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7"/>
                    <a:pt x="0" y="54"/>
                    <a:pt x="12" y="100"/>
                  </a:cubicBezTo>
                  <a:cubicBezTo>
                    <a:pt x="22" y="156"/>
                    <a:pt x="69" y="195"/>
                    <a:pt x="124" y="195"/>
                  </a:cubicBezTo>
                  <a:cubicBezTo>
                    <a:pt x="131" y="195"/>
                    <a:pt x="138" y="194"/>
                    <a:pt x="145" y="193"/>
                  </a:cubicBezTo>
                  <a:cubicBezTo>
                    <a:pt x="180" y="187"/>
                    <a:pt x="215" y="175"/>
                    <a:pt x="209" y="129"/>
                  </a:cubicBezTo>
                  <a:cubicBezTo>
                    <a:pt x="198" y="70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 rot="708086">
              <a:off x="7833368" y="231101"/>
              <a:ext cx="30353" cy="33357"/>
            </a:xfrm>
            <a:custGeom>
              <a:avLst/>
              <a:gdLst/>
              <a:ahLst/>
              <a:cxnLst/>
              <a:rect l="l" t="t" r="r" b="b"/>
              <a:pathLst>
                <a:path w="192" h="211" extrusionOk="0">
                  <a:moveTo>
                    <a:pt x="89" y="1"/>
                  </a:moveTo>
                  <a:cubicBezTo>
                    <a:pt x="81" y="1"/>
                    <a:pt x="72" y="2"/>
                    <a:pt x="64" y="5"/>
                  </a:cubicBezTo>
                  <a:cubicBezTo>
                    <a:pt x="6" y="29"/>
                    <a:pt x="0" y="81"/>
                    <a:pt x="6" y="133"/>
                  </a:cubicBezTo>
                  <a:cubicBezTo>
                    <a:pt x="11" y="178"/>
                    <a:pt x="43" y="210"/>
                    <a:pt x="85" y="210"/>
                  </a:cubicBezTo>
                  <a:cubicBezTo>
                    <a:pt x="91" y="210"/>
                    <a:pt x="98" y="210"/>
                    <a:pt x="105" y="208"/>
                  </a:cubicBezTo>
                  <a:cubicBezTo>
                    <a:pt x="163" y="197"/>
                    <a:pt x="192" y="139"/>
                    <a:pt x="174" y="81"/>
                  </a:cubicBezTo>
                  <a:cubicBezTo>
                    <a:pt x="165" y="33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 rot="708086">
              <a:off x="8369686" y="75661"/>
              <a:ext cx="24820" cy="37942"/>
            </a:xfrm>
            <a:custGeom>
              <a:avLst/>
              <a:gdLst/>
              <a:ahLst/>
              <a:cxnLst/>
              <a:rect l="l" t="t" r="r" b="b"/>
              <a:pathLst>
                <a:path w="157" h="240" extrusionOk="0">
                  <a:moveTo>
                    <a:pt x="66" y="1"/>
                  </a:moveTo>
                  <a:cubicBezTo>
                    <a:pt x="35" y="1"/>
                    <a:pt x="6" y="28"/>
                    <a:pt x="6" y="65"/>
                  </a:cubicBezTo>
                  <a:cubicBezTo>
                    <a:pt x="0" y="88"/>
                    <a:pt x="0" y="112"/>
                    <a:pt x="0" y="135"/>
                  </a:cubicBezTo>
                  <a:cubicBezTo>
                    <a:pt x="11" y="205"/>
                    <a:pt x="42" y="240"/>
                    <a:pt x="78" y="240"/>
                  </a:cubicBezTo>
                  <a:cubicBezTo>
                    <a:pt x="81" y="240"/>
                    <a:pt x="84" y="239"/>
                    <a:pt x="87" y="239"/>
                  </a:cubicBezTo>
                  <a:cubicBezTo>
                    <a:pt x="151" y="233"/>
                    <a:pt x="145" y="181"/>
                    <a:pt x="151" y="135"/>
                  </a:cubicBezTo>
                  <a:cubicBezTo>
                    <a:pt x="156" y="112"/>
                    <a:pt x="156" y="88"/>
                    <a:pt x="151" y="65"/>
                  </a:cubicBezTo>
                  <a:cubicBezTo>
                    <a:pt x="145" y="28"/>
                    <a:pt x="121" y="1"/>
                    <a:pt x="86" y="1"/>
                  </a:cubicBezTo>
                  <a:cubicBezTo>
                    <a:pt x="82" y="1"/>
                    <a:pt x="79" y="1"/>
                    <a:pt x="75" y="1"/>
                  </a:cubicBezTo>
                  <a:cubicBezTo>
                    <a:pt x="72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 rot="708086">
              <a:off x="8432724" y="791629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4" y="0"/>
                  </a:moveTo>
                  <a:cubicBezTo>
                    <a:pt x="97" y="0"/>
                    <a:pt x="89" y="1"/>
                    <a:pt x="81" y="2"/>
                  </a:cubicBezTo>
                  <a:cubicBezTo>
                    <a:pt x="35" y="8"/>
                    <a:pt x="0" y="49"/>
                    <a:pt x="0" y="101"/>
                  </a:cubicBezTo>
                  <a:cubicBezTo>
                    <a:pt x="5" y="145"/>
                    <a:pt x="52" y="173"/>
                    <a:pt x="113" y="173"/>
                  </a:cubicBezTo>
                  <a:cubicBezTo>
                    <a:pt x="123" y="173"/>
                    <a:pt x="134" y="172"/>
                    <a:pt x="145" y="170"/>
                  </a:cubicBezTo>
                  <a:cubicBezTo>
                    <a:pt x="197" y="165"/>
                    <a:pt x="238" y="142"/>
                    <a:pt x="226" y="84"/>
                  </a:cubicBezTo>
                  <a:cubicBezTo>
                    <a:pt x="206" y="33"/>
                    <a:pt x="155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 rot="708086">
              <a:off x="6545058" y="895184"/>
              <a:ext cx="33041" cy="30195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50" y="1"/>
                  </a:moveTo>
                  <a:cubicBezTo>
                    <a:pt x="138" y="1"/>
                    <a:pt x="124" y="4"/>
                    <a:pt x="110" y="10"/>
                  </a:cubicBezTo>
                  <a:cubicBezTo>
                    <a:pt x="41" y="28"/>
                    <a:pt x="0" y="85"/>
                    <a:pt x="18" y="138"/>
                  </a:cubicBezTo>
                  <a:cubicBezTo>
                    <a:pt x="26" y="172"/>
                    <a:pt x="54" y="191"/>
                    <a:pt x="85" y="191"/>
                  </a:cubicBezTo>
                  <a:cubicBezTo>
                    <a:pt x="95" y="191"/>
                    <a:pt x="106" y="188"/>
                    <a:pt x="116" y="184"/>
                  </a:cubicBezTo>
                  <a:cubicBezTo>
                    <a:pt x="174" y="167"/>
                    <a:pt x="209" y="103"/>
                    <a:pt x="197" y="39"/>
                  </a:cubicBezTo>
                  <a:cubicBezTo>
                    <a:pt x="190" y="13"/>
                    <a:pt x="172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 rot="708086">
              <a:off x="8416080" y="4280755"/>
              <a:ext cx="29405" cy="38732"/>
            </a:xfrm>
            <a:custGeom>
              <a:avLst/>
              <a:gdLst/>
              <a:ahLst/>
              <a:cxnLst/>
              <a:rect l="l" t="t" r="r" b="b"/>
              <a:pathLst>
                <a:path w="186" h="245" extrusionOk="0">
                  <a:moveTo>
                    <a:pt x="99" y="0"/>
                  </a:moveTo>
                  <a:cubicBezTo>
                    <a:pt x="88" y="0"/>
                    <a:pt x="77" y="3"/>
                    <a:pt x="64" y="9"/>
                  </a:cubicBezTo>
                  <a:cubicBezTo>
                    <a:pt x="0" y="43"/>
                    <a:pt x="6" y="107"/>
                    <a:pt x="17" y="171"/>
                  </a:cubicBezTo>
                  <a:cubicBezTo>
                    <a:pt x="17" y="182"/>
                    <a:pt x="23" y="194"/>
                    <a:pt x="29" y="211"/>
                  </a:cubicBezTo>
                  <a:cubicBezTo>
                    <a:pt x="38" y="233"/>
                    <a:pt x="59" y="245"/>
                    <a:pt x="80" y="245"/>
                  </a:cubicBezTo>
                  <a:cubicBezTo>
                    <a:pt x="99" y="245"/>
                    <a:pt x="117" y="236"/>
                    <a:pt x="128" y="217"/>
                  </a:cubicBezTo>
                  <a:cubicBezTo>
                    <a:pt x="151" y="171"/>
                    <a:pt x="168" y="124"/>
                    <a:pt x="185" y="78"/>
                  </a:cubicBezTo>
                  <a:cubicBezTo>
                    <a:pt x="167" y="41"/>
                    <a:pt x="14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 rot="708086">
              <a:off x="8887334" y="1494624"/>
              <a:ext cx="33989" cy="28140"/>
            </a:xfrm>
            <a:custGeom>
              <a:avLst/>
              <a:gdLst/>
              <a:ahLst/>
              <a:cxnLst/>
              <a:rect l="l" t="t" r="r" b="b"/>
              <a:pathLst>
                <a:path w="215" h="178" extrusionOk="0">
                  <a:moveTo>
                    <a:pt x="100" y="1"/>
                  </a:moveTo>
                  <a:cubicBezTo>
                    <a:pt x="96" y="1"/>
                    <a:pt x="92" y="1"/>
                    <a:pt x="87" y="1"/>
                  </a:cubicBezTo>
                  <a:cubicBezTo>
                    <a:pt x="41" y="1"/>
                    <a:pt x="1" y="48"/>
                    <a:pt x="12" y="94"/>
                  </a:cubicBezTo>
                  <a:cubicBezTo>
                    <a:pt x="12" y="144"/>
                    <a:pt x="52" y="177"/>
                    <a:pt x="96" y="177"/>
                  </a:cubicBezTo>
                  <a:cubicBezTo>
                    <a:pt x="103" y="177"/>
                    <a:pt x="110" y="176"/>
                    <a:pt x="116" y="175"/>
                  </a:cubicBezTo>
                  <a:cubicBezTo>
                    <a:pt x="174" y="175"/>
                    <a:pt x="215" y="146"/>
                    <a:pt x="215" y="88"/>
                  </a:cubicBezTo>
                  <a:cubicBezTo>
                    <a:pt x="199" y="34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 rot="708086">
              <a:off x="9105663" y="1949088"/>
              <a:ext cx="33041" cy="29879"/>
            </a:xfrm>
            <a:custGeom>
              <a:avLst/>
              <a:gdLst/>
              <a:ahLst/>
              <a:cxnLst/>
              <a:rect l="l" t="t" r="r" b="b"/>
              <a:pathLst>
                <a:path w="209" h="189" extrusionOk="0">
                  <a:moveTo>
                    <a:pt x="87" y="1"/>
                  </a:moveTo>
                  <a:cubicBezTo>
                    <a:pt x="35" y="12"/>
                    <a:pt x="0" y="65"/>
                    <a:pt x="12" y="117"/>
                  </a:cubicBezTo>
                  <a:cubicBezTo>
                    <a:pt x="22" y="157"/>
                    <a:pt x="63" y="189"/>
                    <a:pt x="107" y="189"/>
                  </a:cubicBezTo>
                  <a:cubicBezTo>
                    <a:pt x="114" y="189"/>
                    <a:pt x="121" y="188"/>
                    <a:pt x="128" y="186"/>
                  </a:cubicBezTo>
                  <a:cubicBezTo>
                    <a:pt x="174" y="180"/>
                    <a:pt x="209" y="152"/>
                    <a:pt x="203" y="99"/>
                  </a:cubicBezTo>
                  <a:cubicBezTo>
                    <a:pt x="192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 rot="708086">
              <a:off x="8529372" y="1530018"/>
              <a:ext cx="37625" cy="26401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99" y="1"/>
                  </a:moveTo>
                  <a:cubicBezTo>
                    <a:pt x="87" y="1"/>
                    <a:pt x="75" y="2"/>
                    <a:pt x="64" y="5"/>
                  </a:cubicBezTo>
                  <a:cubicBezTo>
                    <a:pt x="23" y="11"/>
                    <a:pt x="0" y="51"/>
                    <a:pt x="12" y="92"/>
                  </a:cubicBezTo>
                  <a:cubicBezTo>
                    <a:pt x="30" y="138"/>
                    <a:pt x="75" y="166"/>
                    <a:pt x="122" y="166"/>
                  </a:cubicBezTo>
                  <a:cubicBezTo>
                    <a:pt x="134" y="166"/>
                    <a:pt x="145" y="165"/>
                    <a:pt x="156" y="161"/>
                  </a:cubicBezTo>
                  <a:cubicBezTo>
                    <a:pt x="203" y="150"/>
                    <a:pt x="238" y="121"/>
                    <a:pt x="232" y="74"/>
                  </a:cubicBezTo>
                  <a:cubicBezTo>
                    <a:pt x="227" y="3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 rot="708086">
              <a:off x="9109026" y="576959"/>
              <a:ext cx="30353" cy="36361"/>
            </a:xfrm>
            <a:custGeom>
              <a:avLst/>
              <a:gdLst/>
              <a:ahLst/>
              <a:cxnLst/>
              <a:rect l="l" t="t" r="r" b="b"/>
              <a:pathLst>
                <a:path w="192" h="230" extrusionOk="0">
                  <a:moveTo>
                    <a:pt x="116" y="0"/>
                  </a:moveTo>
                  <a:cubicBezTo>
                    <a:pt x="112" y="0"/>
                    <a:pt x="109" y="0"/>
                    <a:pt x="105" y="1"/>
                  </a:cubicBezTo>
                  <a:cubicBezTo>
                    <a:pt x="41" y="30"/>
                    <a:pt x="1" y="99"/>
                    <a:pt x="7" y="169"/>
                  </a:cubicBezTo>
                  <a:cubicBezTo>
                    <a:pt x="16" y="203"/>
                    <a:pt x="47" y="230"/>
                    <a:pt x="81" y="230"/>
                  </a:cubicBezTo>
                  <a:cubicBezTo>
                    <a:pt x="87" y="230"/>
                    <a:pt x="93" y="229"/>
                    <a:pt x="99" y="227"/>
                  </a:cubicBezTo>
                  <a:cubicBezTo>
                    <a:pt x="163" y="192"/>
                    <a:pt x="192" y="117"/>
                    <a:pt x="175" y="47"/>
                  </a:cubicBezTo>
                  <a:cubicBezTo>
                    <a:pt x="169" y="21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 rot="708086">
              <a:off x="7524533" y="1086411"/>
              <a:ext cx="39522" cy="26085"/>
            </a:xfrm>
            <a:custGeom>
              <a:avLst/>
              <a:gdLst/>
              <a:ahLst/>
              <a:cxnLst/>
              <a:rect l="l" t="t" r="r" b="b"/>
              <a:pathLst>
                <a:path w="250" h="165" extrusionOk="0">
                  <a:moveTo>
                    <a:pt x="91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3" y="16"/>
                    <a:pt x="0" y="39"/>
                    <a:pt x="6" y="80"/>
                  </a:cubicBezTo>
                  <a:cubicBezTo>
                    <a:pt x="16" y="128"/>
                    <a:pt x="79" y="165"/>
                    <a:pt x="143" y="165"/>
                  </a:cubicBezTo>
                  <a:cubicBezTo>
                    <a:pt x="156" y="165"/>
                    <a:pt x="168" y="164"/>
                    <a:pt x="180" y="161"/>
                  </a:cubicBezTo>
                  <a:cubicBezTo>
                    <a:pt x="220" y="149"/>
                    <a:pt x="249" y="115"/>
                    <a:pt x="244" y="74"/>
                  </a:cubicBezTo>
                  <a:cubicBezTo>
                    <a:pt x="234" y="39"/>
                    <a:pt x="14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 rot="708086">
              <a:off x="9483601" y="491069"/>
              <a:ext cx="26717" cy="35728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96" y="1"/>
                  </a:moveTo>
                  <a:cubicBezTo>
                    <a:pt x="93" y="1"/>
                    <a:pt x="90" y="1"/>
                    <a:pt x="87" y="1"/>
                  </a:cubicBezTo>
                  <a:cubicBezTo>
                    <a:pt x="41" y="1"/>
                    <a:pt x="0" y="82"/>
                    <a:pt x="6" y="146"/>
                  </a:cubicBezTo>
                  <a:cubicBezTo>
                    <a:pt x="11" y="190"/>
                    <a:pt x="32" y="225"/>
                    <a:pt x="69" y="225"/>
                  </a:cubicBezTo>
                  <a:cubicBezTo>
                    <a:pt x="77" y="225"/>
                    <a:pt x="84" y="224"/>
                    <a:pt x="93" y="221"/>
                  </a:cubicBezTo>
                  <a:cubicBezTo>
                    <a:pt x="168" y="210"/>
                    <a:pt x="168" y="152"/>
                    <a:pt x="168" y="88"/>
                  </a:cubicBezTo>
                  <a:cubicBezTo>
                    <a:pt x="157" y="50"/>
                    <a:pt x="151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 rot="708086">
              <a:off x="8890948" y="380579"/>
              <a:ext cx="32250" cy="35570"/>
            </a:xfrm>
            <a:custGeom>
              <a:avLst/>
              <a:gdLst/>
              <a:ahLst/>
              <a:cxnLst/>
              <a:rect l="l" t="t" r="r" b="b"/>
              <a:pathLst>
                <a:path w="204" h="225" extrusionOk="0">
                  <a:moveTo>
                    <a:pt x="118" y="0"/>
                  </a:moveTo>
                  <a:cubicBezTo>
                    <a:pt x="112" y="0"/>
                    <a:pt x="106" y="1"/>
                    <a:pt x="99" y="3"/>
                  </a:cubicBezTo>
                  <a:cubicBezTo>
                    <a:pt x="36" y="32"/>
                    <a:pt x="1" y="108"/>
                    <a:pt x="24" y="177"/>
                  </a:cubicBezTo>
                  <a:cubicBezTo>
                    <a:pt x="29" y="207"/>
                    <a:pt x="56" y="225"/>
                    <a:pt x="90" y="225"/>
                  </a:cubicBezTo>
                  <a:cubicBezTo>
                    <a:pt x="95" y="225"/>
                    <a:pt x="100" y="224"/>
                    <a:pt x="105" y="223"/>
                  </a:cubicBezTo>
                  <a:cubicBezTo>
                    <a:pt x="169" y="194"/>
                    <a:pt x="204" y="125"/>
                    <a:pt x="186" y="55"/>
                  </a:cubicBezTo>
                  <a:cubicBezTo>
                    <a:pt x="182" y="22"/>
                    <a:pt x="149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 rot="708086">
              <a:off x="9540057" y="511425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27" y="0"/>
                  </a:moveTo>
                  <a:cubicBezTo>
                    <a:pt x="120" y="0"/>
                    <a:pt x="113" y="1"/>
                    <a:pt x="105" y="3"/>
                  </a:cubicBezTo>
                  <a:cubicBezTo>
                    <a:pt x="41" y="26"/>
                    <a:pt x="1" y="90"/>
                    <a:pt x="18" y="160"/>
                  </a:cubicBezTo>
                  <a:cubicBezTo>
                    <a:pt x="23" y="197"/>
                    <a:pt x="39" y="230"/>
                    <a:pt x="82" y="230"/>
                  </a:cubicBezTo>
                  <a:cubicBezTo>
                    <a:pt x="86" y="230"/>
                    <a:pt x="89" y="230"/>
                    <a:pt x="93" y="229"/>
                  </a:cubicBezTo>
                  <a:cubicBezTo>
                    <a:pt x="145" y="229"/>
                    <a:pt x="198" y="131"/>
                    <a:pt x="186" y="61"/>
                  </a:cubicBezTo>
                  <a:cubicBezTo>
                    <a:pt x="176" y="23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 rot="708086">
              <a:off x="7849143" y="71639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29" y="19"/>
                    <a:pt x="0" y="65"/>
                    <a:pt x="18" y="112"/>
                  </a:cubicBezTo>
                  <a:cubicBezTo>
                    <a:pt x="23" y="165"/>
                    <a:pt x="68" y="199"/>
                    <a:pt x="121" y="199"/>
                  </a:cubicBezTo>
                  <a:cubicBezTo>
                    <a:pt x="125" y="199"/>
                    <a:pt x="129" y="199"/>
                    <a:pt x="134" y="198"/>
                  </a:cubicBezTo>
                  <a:cubicBezTo>
                    <a:pt x="186" y="193"/>
                    <a:pt x="215" y="141"/>
                    <a:pt x="203" y="94"/>
                  </a:cubicBezTo>
                  <a:cubicBezTo>
                    <a:pt x="192" y="35"/>
                    <a:pt x="142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 rot="708086">
              <a:off x="8494962" y="1032777"/>
              <a:ext cx="24820" cy="41103"/>
            </a:xfrm>
            <a:custGeom>
              <a:avLst/>
              <a:gdLst/>
              <a:ahLst/>
              <a:cxnLst/>
              <a:rect l="l" t="t" r="r" b="b"/>
              <a:pathLst>
                <a:path w="157" h="260" extrusionOk="0">
                  <a:moveTo>
                    <a:pt x="49" y="0"/>
                  </a:moveTo>
                  <a:cubicBezTo>
                    <a:pt x="44" y="0"/>
                    <a:pt x="40" y="1"/>
                    <a:pt x="35" y="2"/>
                  </a:cubicBezTo>
                  <a:cubicBezTo>
                    <a:pt x="12" y="13"/>
                    <a:pt x="0" y="42"/>
                    <a:pt x="6" y="66"/>
                  </a:cubicBezTo>
                  <a:cubicBezTo>
                    <a:pt x="6" y="124"/>
                    <a:pt x="23" y="176"/>
                    <a:pt x="58" y="222"/>
                  </a:cubicBezTo>
                  <a:cubicBezTo>
                    <a:pt x="72" y="241"/>
                    <a:pt x="90" y="260"/>
                    <a:pt x="112" y="260"/>
                  </a:cubicBezTo>
                  <a:cubicBezTo>
                    <a:pt x="117" y="260"/>
                    <a:pt x="122" y="259"/>
                    <a:pt x="128" y="257"/>
                  </a:cubicBezTo>
                  <a:cubicBezTo>
                    <a:pt x="157" y="245"/>
                    <a:pt x="151" y="205"/>
                    <a:pt x="151" y="193"/>
                  </a:cubicBezTo>
                  <a:cubicBezTo>
                    <a:pt x="145" y="176"/>
                    <a:pt x="145" y="164"/>
                    <a:pt x="133" y="118"/>
                  </a:cubicBezTo>
                  <a:cubicBezTo>
                    <a:pt x="133" y="112"/>
                    <a:pt x="122" y="71"/>
                    <a:pt x="99" y="37"/>
                  </a:cubicBezTo>
                  <a:cubicBezTo>
                    <a:pt x="89" y="12"/>
                    <a:pt x="7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 rot="708086">
              <a:off x="6515495" y="138797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53" y="0"/>
                  </a:moveTo>
                  <a:cubicBezTo>
                    <a:pt x="144" y="0"/>
                    <a:pt x="136" y="2"/>
                    <a:pt x="128" y="6"/>
                  </a:cubicBezTo>
                  <a:cubicBezTo>
                    <a:pt x="53" y="23"/>
                    <a:pt x="0" y="75"/>
                    <a:pt x="24" y="133"/>
                  </a:cubicBezTo>
                  <a:cubicBezTo>
                    <a:pt x="36" y="173"/>
                    <a:pt x="56" y="188"/>
                    <a:pt x="84" y="188"/>
                  </a:cubicBezTo>
                  <a:cubicBezTo>
                    <a:pt x="97" y="188"/>
                    <a:pt x="112" y="185"/>
                    <a:pt x="128" y="179"/>
                  </a:cubicBezTo>
                  <a:cubicBezTo>
                    <a:pt x="186" y="162"/>
                    <a:pt x="232" y="127"/>
                    <a:pt x="221" y="63"/>
                  </a:cubicBezTo>
                  <a:cubicBezTo>
                    <a:pt x="216" y="26"/>
                    <a:pt x="185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 rot="708086">
              <a:off x="8276713" y="384012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90" y="1"/>
                  </a:moveTo>
                  <a:cubicBezTo>
                    <a:pt x="87" y="1"/>
                    <a:pt x="85" y="1"/>
                    <a:pt x="82" y="1"/>
                  </a:cubicBezTo>
                  <a:cubicBezTo>
                    <a:pt x="18" y="7"/>
                    <a:pt x="0" y="53"/>
                    <a:pt x="6" y="111"/>
                  </a:cubicBezTo>
                  <a:cubicBezTo>
                    <a:pt x="6" y="169"/>
                    <a:pt x="41" y="210"/>
                    <a:pt x="99" y="210"/>
                  </a:cubicBezTo>
                  <a:cubicBezTo>
                    <a:pt x="157" y="204"/>
                    <a:pt x="174" y="158"/>
                    <a:pt x="168" y="100"/>
                  </a:cubicBezTo>
                  <a:cubicBezTo>
                    <a:pt x="163" y="50"/>
                    <a:pt x="142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 rot="708086">
              <a:off x="8905117" y="99203"/>
              <a:ext cx="28614" cy="32566"/>
            </a:xfrm>
            <a:custGeom>
              <a:avLst/>
              <a:gdLst/>
              <a:ahLst/>
              <a:cxnLst/>
              <a:rect l="l" t="t" r="r" b="b"/>
              <a:pathLst>
                <a:path w="181" h="206" extrusionOk="0">
                  <a:moveTo>
                    <a:pt x="82" y="0"/>
                  </a:moveTo>
                  <a:cubicBezTo>
                    <a:pt x="30" y="0"/>
                    <a:pt x="1" y="35"/>
                    <a:pt x="1" y="87"/>
                  </a:cubicBezTo>
                  <a:cubicBezTo>
                    <a:pt x="1" y="139"/>
                    <a:pt x="12" y="191"/>
                    <a:pt x="76" y="203"/>
                  </a:cubicBezTo>
                  <a:cubicBezTo>
                    <a:pt x="82" y="204"/>
                    <a:pt x="88" y="205"/>
                    <a:pt x="94" y="205"/>
                  </a:cubicBezTo>
                  <a:cubicBezTo>
                    <a:pt x="134" y="205"/>
                    <a:pt x="169" y="174"/>
                    <a:pt x="169" y="133"/>
                  </a:cubicBezTo>
                  <a:cubicBezTo>
                    <a:pt x="175" y="99"/>
                    <a:pt x="180" y="64"/>
                    <a:pt x="180" y="29"/>
                  </a:cubicBezTo>
                  <a:cubicBezTo>
                    <a:pt x="151" y="17"/>
                    <a:pt x="117" y="6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 rot="708086">
              <a:off x="7978208" y="1002190"/>
              <a:ext cx="30511" cy="32725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18"/>
                    <a:pt x="1" y="82"/>
                    <a:pt x="12" y="146"/>
                  </a:cubicBezTo>
                  <a:cubicBezTo>
                    <a:pt x="17" y="180"/>
                    <a:pt x="47" y="206"/>
                    <a:pt x="81" y="206"/>
                  </a:cubicBezTo>
                  <a:cubicBezTo>
                    <a:pt x="87" y="206"/>
                    <a:pt x="93" y="205"/>
                    <a:pt x="99" y="204"/>
                  </a:cubicBezTo>
                  <a:cubicBezTo>
                    <a:pt x="157" y="186"/>
                    <a:pt x="192" y="128"/>
                    <a:pt x="180" y="65"/>
                  </a:cubicBezTo>
                  <a:cubicBezTo>
                    <a:pt x="175" y="28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 rot="708086">
              <a:off x="7565894" y="-30099"/>
              <a:ext cx="36835" cy="26401"/>
            </a:xfrm>
            <a:custGeom>
              <a:avLst/>
              <a:gdLst/>
              <a:ahLst/>
              <a:cxnLst/>
              <a:rect l="l" t="t" r="r" b="b"/>
              <a:pathLst>
                <a:path w="233" h="167" extrusionOk="0">
                  <a:moveTo>
                    <a:pt x="88" y="0"/>
                  </a:moveTo>
                  <a:cubicBezTo>
                    <a:pt x="41" y="23"/>
                    <a:pt x="1" y="41"/>
                    <a:pt x="18" y="104"/>
                  </a:cubicBezTo>
                  <a:cubicBezTo>
                    <a:pt x="27" y="149"/>
                    <a:pt x="57" y="166"/>
                    <a:pt x="97" y="166"/>
                  </a:cubicBezTo>
                  <a:cubicBezTo>
                    <a:pt x="108" y="166"/>
                    <a:pt x="121" y="165"/>
                    <a:pt x="134" y="162"/>
                  </a:cubicBezTo>
                  <a:cubicBezTo>
                    <a:pt x="192" y="151"/>
                    <a:pt x="232" y="104"/>
                    <a:pt x="215" y="58"/>
                  </a:cubicBezTo>
                  <a:cubicBezTo>
                    <a:pt x="192" y="0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 rot="708086">
              <a:off x="7895971" y="1496436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10" y="136"/>
                    <a:pt x="70" y="187"/>
                    <a:pt x="136" y="187"/>
                  </a:cubicBezTo>
                  <a:cubicBezTo>
                    <a:pt x="151" y="187"/>
                    <a:pt x="165" y="185"/>
                    <a:pt x="180" y="180"/>
                  </a:cubicBezTo>
                  <a:cubicBezTo>
                    <a:pt x="203" y="168"/>
                    <a:pt x="220" y="145"/>
                    <a:pt x="215" y="122"/>
                  </a:cubicBezTo>
                  <a:cubicBezTo>
                    <a:pt x="186" y="58"/>
                    <a:pt x="134" y="17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 rot="708086">
              <a:off x="7580649" y="1472666"/>
              <a:ext cx="31302" cy="31144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73" y="0"/>
                  </a:moveTo>
                  <a:cubicBezTo>
                    <a:pt x="66" y="0"/>
                    <a:pt x="59" y="1"/>
                    <a:pt x="53" y="4"/>
                  </a:cubicBezTo>
                  <a:cubicBezTo>
                    <a:pt x="7" y="21"/>
                    <a:pt x="1" y="56"/>
                    <a:pt x="7" y="102"/>
                  </a:cubicBezTo>
                  <a:cubicBezTo>
                    <a:pt x="17" y="159"/>
                    <a:pt x="64" y="197"/>
                    <a:pt x="118" y="197"/>
                  </a:cubicBezTo>
                  <a:cubicBezTo>
                    <a:pt x="125" y="197"/>
                    <a:pt x="133" y="196"/>
                    <a:pt x="140" y="195"/>
                  </a:cubicBezTo>
                  <a:cubicBezTo>
                    <a:pt x="181" y="183"/>
                    <a:pt x="198" y="143"/>
                    <a:pt x="186" y="102"/>
                  </a:cubicBezTo>
                  <a:cubicBezTo>
                    <a:pt x="171" y="47"/>
                    <a:pt x="117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 rot="708086">
              <a:off x="8787868" y="1250282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6" y="0"/>
                  </a:moveTo>
                  <a:cubicBezTo>
                    <a:pt x="87" y="0"/>
                    <a:pt x="79" y="1"/>
                    <a:pt x="70" y="3"/>
                  </a:cubicBezTo>
                  <a:cubicBezTo>
                    <a:pt x="24" y="14"/>
                    <a:pt x="1" y="37"/>
                    <a:pt x="12" y="89"/>
                  </a:cubicBezTo>
                  <a:cubicBezTo>
                    <a:pt x="32" y="137"/>
                    <a:pt x="78" y="169"/>
                    <a:pt x="127" y="169"/>
                  </a:cubicBezTo>
                  <a:cubicBezTo>
                    <a:pt x="137" y="169"/>
                    <a:pt x="147" y="168"/>
                    <a:pt x="157" y="165"/>
                  </a:cubicBezTo>
                  <a:cubicBezTo>
                    <a:pt x="204" y="159"/>
                    <a:pt x="233" y="118"/>
                    <a:pt x="221" y="78"/>
                  </a:cubicBezTo>
                  <a:cubicBezTo>
                    <a:pt x="216" y="33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 rot="708086">
              <a:off x="7104202" y="1293491"/>
              <a:ext cx="33989" cy="34305"/>
            </a:xfrm>
            <a:custGeom>
              <a:avLst/>
              <a:gdLst/>
              <a:ahLst/>
              <a:cxnLst/>
              <a:rect l="l" t="t" r="r" b="b"/>
              <a:pathLst>
                <a:path w="215" h="217" extrusionOk="0">
                  <a:moveTo>
                    <a:pt x="134" y="0"/>
                  </a:moveTo>
                  <a:cubicBezTo>
                    <a:pt x="93" y="6"/>
                    <a:pt x="0" y="110"/>
                    <a:pt x="12" y="157"/>
                  </a:cubicBezTo>
                  <a:cubicBezTo>
                    <a:pt x="17" y="201"/>
                    <a:pt x="47" y="216"/>
                    <a:pt x="81" y="216"/>
                  </a:cubicBezTo>
                  <a:cubicBezTo>
                    <a:pt x="87" y="216"/>
                    <a:pt x="93" y="216"/>
                    <a:pt x="99" y="215"/>
                  </a:cubicBezTo>
                  <a:cubicBezTo>
                    <a:pt x="174" y="203"/>
                    <a:pt x="215" y="134"/>
                    <a:pt x="203" y="64"/>
                  </a:cubicBezTo>
                  <a:cubicBezTo>
                    <a:pt x="192" y="35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 rot="708086">
              <a:off x="7432319" y="503623"/>
              <a:ext cx="38574" cy="32092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70" y="0"/>
                  </a:moveTo>
                  <a:cubicBezTo>
                    <a:pt x="29" y="0"/>
                    <a:pt x="0" y="35"/>
                    <a:pt x="12" y="75"/>
                  </a:cubicBezTo>
                  <a:cubicBezTo>
                    <a:pt x="29" y="151"/>
                    <a:pt x="99" y="203"/>
                    <a:pt x="174" y="203"/>
                  </a:cubicBezTo>
                  <a:cubicBezTo>
                    <a:pt x="215" y="203"/>
                    <a:pt x="244" y="185"/>
                    <a:pt x="244" y="139"/>
                  </a:cubicBezTo>
                  <a:cubicBezTo>
                    <a:pt x="197" y="81"/>
                    <a:pt x="139" y="29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 rot="708086">
              <a:off x="9708352" y="701165"/>
              <a:ext cx="40155" cy="27191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6" y="1"/>
                  </a:moveTo>
                  <a:cubicBezTo>
                    <a:pt x="182" y="1"/>
                    <a:pt x="178" y="1"/>
                    <a:pt x="174" y="1"/>
                  </a:cubicBezTo>
                  <a:cubicBezTo>
                    <a:pt x="116" y="19"/>
                    <a:pt x="64" y="30"/>
                    <a:pt x="12" y="54"/>
                  </a:cubicBezTo>
                  <a:cubicBezTo>
                    <a:pt x="12" y="59"/>
                    <a:pt x="6" y="65"/>
                    <a:pt x="6" y="71"/>
                  </a:cubicBezTo>
                  <a:cubicBezTo>
                    <a:pt x="1" y="123"/>
                    <a:pt x="19" y="171"/>
                    <a:pt x="70" y="171"/>
                  </a:cubicBezTo>
                  <a:cubicBezTo>
                    <a:pt x="75" y="171"/>
                    <a:pt x="81" y="171"/>
                    <a:pt x="87" y="169"/>
                  </a:cubicBezTo>
                  <a:cubicBezTo>
                    <a:pt x="145" y="158"/>
                    <a:pt x="220" y="146"/>
                    <a:pt x="243" y="71"/>
                  </a:cubicBezTo>
                  <a:cubicBezTo>
                    <a:pt x="254" y="24"/>
                    <a:pt x="222" y="1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 rot="708086">
              <a:off x="7258462" y="831484"/>
              <a:ext cx="35886" cy="27666"/>
            </a:xfrm>
            <a:custGeom>
              <a:avLst/>
              <a:gdLst/>
              <a:ahLst/>
              <a:cxnLst/>
              <a:rect l="l" t="t" r="r" b="b"/>
              <a:pathLst>
                <a:path w="227" h="175" extrusionOk="0">
                  <a:moveTo>
                    <a:pt x="93" y="0"/>
                  </a:moveTo>
                  <a:cubicBezTo>
                    <a:pt x="85" y="0"/>
                    <a:pt x="78" y="1"/>
                    <a:pt x="70" y="2"/>
                  </a:cubicBezTo>
                  <a:cubicBezTo>
                    <a:pt x="30" y="14"/>
                    <a:pt x="1" y="55"/>
                    <a:pt x="12" y="95"/>
                  </a:cubicBezTo>
                  <a:cubicBezTo>
                    <a:pt x="31" y="143"/>
                    <a:pt x="78" y="175"/>
                    <a:pt x="133" y="175"/>
                  </a:cubicBezTo>
                  <a:cubicBezTo>
                    <a:pt x="145" y="175"/>
                    <a:pt x="157" y="174"/>
                    <a:pt x="169" y="170"/>
                  </a:cubicBezTo>
                  <a:cubicBezTo>
                    <a:pt x="204" y="165"/>
                    <a:pt x="227" y="118"/>
                    <a:pt x="215" y="84"/>
                  </a:cubicBezTo>
                  <a:cubicBezTo>
                    <a:pt x="195" y="33"/>
                    <a:pt x="144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 rot="708086">
              <a:off x="8744340" y="828553"/>
              <a:ext cx="33199" cy="3288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82" y="1"/>
                  </a:moveTo>
                  <a:cubicBezTo>
                    <a:pt x="30" y="18"/>
                    <a:pt x="1" y="70"/>
                    <a:pt x="18" y="122"/>
                  </a:cubicBezTo>
                  <a:cubicBezTo>
                    <a:pt x="23" y="171"/>
                    <a:pt x="61" y="208"/>
                    <a:pt x="107" y="208"/>
                  </a:cubicBezTo>
                  <a:cubicBezTo>
                    <a:pt x="116" y="208"/>
                    <a:pt x="125" y="206"/>
                    <a:pt x="134" y="203"/>
                  </a:cubicBezTo>
                  <a:cubicBezTo>
                    <a:pt x="180" y="198"/>
                    <a:pt x="209" y="146"/>
                    <a:pt x="192" y="99"/>
                  </a:cubicBezTo>
                  <a:cubicBezTo>
                    <a:pt x="175" y="47"/>
                    <a:pt x="14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 rot="708086">
              <a:off x="9281375" y="151580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11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8"/>
                    <a:pt x="1" y="61"/>
                    <a:pt x="12" y="113"/>
                  </a:cubicBezTo>
                  <a:cubicBezTo>
                    <a:pt x="22" y="162"/>
                    <a:pt x="60" y="184"/>
                    <a:pt x="100" y="184"/>
                  </a:cubicBezTo>
                  <a:cubicBezTo>
                    <a:pt x="153" y="184"/>
                    <a:pt x="208" y="144"/>
                    <a:pt x="198" y="78"/>
                  </a:cubicBezTo>
                  <a:cubicBezTo>
                    <a:pt x="187" y="33"/>
                    <a:pt x="15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 rot="708086">
              <a:off x="7269793" y="1587689"/>
              <a:ext cx="33989" cy="27666"/>
            </a:xfrm>
            <a:custGeom>
              <a:avLst/>
              <a:gdLst/>
              <a:ahLst/>
              <a:cxnLst/>
              <a:rect l="l" t="t" r="r" b="b"/>
              <a:pathLst>
                <a:path w="215" h="175" extrusionOk="0">
                  <a:moveTo>
                    <a:pt x="109" y="1"/>
                  </a:moveTo>
                  <a:cubicBezTo>
                    <a:pt x="102" y="1"/>
                    <a:pt x="94" y="1"/>
                    <a:pt x="87" y="3"/>
                  </a:cubicBezTo>
                  <a:cubicBezTo>
                    <a:pt x="41" y="9"/>
                    <a:pt x="0" y="32"/>
                    <a:pt x="0" y="90"/>
                  </a:cubicBezTo>
                  <a:cubicBezTo>
                    <a:pt x="5" y="139"/>
                    <a:pt x="47" y="175"/>
                    <a:pt x="94" y="175"/>
                  </a:cubicBezTo>
                  <a:cubicBezTo>
                    <a:pt x="103" y="175"/>
                    <a:pt x="112" y="174"/>
                    <a:pt x="122" y="171"/>
                  </a:cubicBezTo>
                  <a:cubicBezTo>
                    <a:pt x="174" y="165"/>
                    <a:pt x="214" y="142"/>
                    <a:pt x="214" y="84"/>
                  </a:cubicBezTo>
                  <a:cubicBezTo>
                    <a:pt x="204" y="34"/>
                    <a:pt x="15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 rot="708086">
              <a:off x="7552739" y="1352876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107" y="1"/>
                  </a:moveTo>
                  <a:cubicBezTo>
                    <a:pt x="97" y="1"/>
                    <a:pt x="86" y="2"/>
                    <a:pt x="76" y="6"/>
                  </a:cubicBezTo>
                  <a:cubicBezTo>
                    <a:pt x="30" y="12"/>
                    <a:pt x="1" y="52"/>
                    <a:pt x="12" y="93"/>
                  </a:cubicBezTo>
                  <a:cubicBezTo>
                    <a:pt x="27" y="145"/>
                    <a:pt x="77" y="178"/>
                    <a:pt x="130" y="178"/>
                  </a:cubicBezTo>
                  <a:cubicBezTo>
                    <a:pt x="141" y="178"/>
                    <a:pt x="152" y="177"/>
                    <a:pt x="163" y="174"/>
                  </a:cubicBezTo>
                  <a:cubicBezTo>
                    <a:pt x="209" y="162"/>
                    <a:pt x="232" y="116"/>
                    <a:pt x="209" y="75"/>
                  </a:cubicBezTo>
                  <a:cubicBezTo>
                    <a:pt x="195" y="29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 rot="708086">
              <a:off x="7593509" y="24605"/>
              <a:ext cx="35096" cy="28140"/>
            </a:xfrm>
            <a:custGeom>
              <a:avLst/>
              <a:gdLst/>
              <a:ahLst/>
              <a:cxnLst/>
              <a:rect l="l" t="t" r="r" b="b"/>
              <a:pathLst>
                <a:path w="222" h="178" extrusionOk="0">
                  <a:moveTo>
                    <a:pt x="100" y="1"/>
                  </a:moveTo>
                  <a:cubicBezTo>
                    <a:pt x="93" y="1"/>
                    <a:pt x="84" y="2"/>
                    <a:pt x="76" y="3"/>
                  </a:cubicBezTo>
                  <a:cubicBezTo>
                    <a:pt x="36" y="3"/>
                    <a:pt x="1" y="38"/>
                    <a:pt x="1" y="84"/>
                  </a:cubicBezTo>
                  <a:cubicBezTo>
                    <a:pt x="17" y="138"/>
                    <a:pt x="64" y="177"/>
                    <a:pt x="122" y="177"/>
                  </a:cubicBezTo>
                  <a:cubicBezTo>
                    <a:pt x="126" y="177"/>
                    <a:pt x="130" y="177"/>
                    <a:pt x="134" y="177"/>
                  </a:cubicBezTo>
                  <a:cubicBezTo>
                    <a:pt x="181" y="177"/>
                    <a:pt x="221" y="136"/>
                    <a:pt x="215" y="90"/>
                  </a:cubicBezTo>
                  <a:cubicBezTo>
                    <a:pt x="200" y="34"/>
                    <a:pt x="15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 rot="708086">
              <a:off x="9074304" y="788666"/>
              <a:ext cx="34147" cy="2608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98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30" y="8"/>
                    <a:pt x="1" y="49"/>
                    <a:pt x="18" y="90"/>
                  </a:cubicBezTo>
                  <a:cubicBezTo>
                    <a:pt x="30" y="147"/>
                    <a:pt x="76" y="165"/>
                    <a:pt x="128" y="165"/>
                  </a:cubicBezTo>
                  <a:cubicBezTo>
                    <a:pt x="180" y="153"/>
                    <a:pt x="215" y="124"/>
                    <a:pt x="209" y="72"/>
                  </a:cubicBezTo>
                  <a:cubicBezTo>
                    <a:pt x="204" y="32"/>
                    <a:pt x="147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 rot="708086">
              <a:off x="8571775" y="17017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4" y="8"/>
                    <a:pt x="1" y="48"/>
                    <a:pt x="6" y="89"/>
                  </a:cubicBezTo>
                  <a:cubicBezTo>
                    <a:pt x="17" y="138"/>
                    <a:pt x="64" y="176"/>
                    <a:pt x="117" y="176"/>
                  </a:cubicBezTo>
                  <a:cubicBezTo>
                    <a:pt x="121" y="176"/>
                    <a:pt x="124" y="176"/>
                    <a:pt x="128" y="176"/>
                  </a:cubicBezTo>
                  <a:cubicBezTo>
                    <a:pt x="174" y="170"/>
                    <a:pt x="209" y="129"/>
                    <a:pt x="209" y="83"/>
                  </a:cubicBezTo>
                  <a:cubicBezTo>
                    <a:pt x="209" y="42"/>
                    <a:pt x="144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 rot="708086">
              <a:off x="9263588" y="12644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92" y="1"/>
                  </a:moveTo>
                  <a:cubicBezTo>
                    <a:pt x="87" y="1"/>
                    <a:pt x="81" y="1"/>
                    <a:pt x="76" y="3"/>
                  </a:cubicBezTo>
                  <a:cubicBezTo>
                    <a:pt x="29" y="8"/>
                    <a:pt x="1" y="61"/>
                    <a:pt x="18" y="107"/>
                  </a:cubicBezTo>
                  <a:cubicBezTo>
                    <a:pt x="29" y="161"/>
                    <a:pt x="80" y="200"/>
                    <a:pt x="139" y="200"/>
                  </a:cubicBezTo>
                  <a:cubicBezTo>
                    <a:pt x="143" y="200"/>
                    <a:pt x="147" y="200"/>
                    <a:pt x="151" y="200"/>
                  </a:cubicBezTo>
                  <a:cubicBezTo>
                    <a:pt x="197" y="188"/>
                    <a:pt x="209" y="153"/>
                    <a:pt x="197" y="107"/>
                  </a:cubicBezTo>
                  <a:cubicBezTo>
                    <a:pt x="182" y="45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 rot="708086">
              <a:off x="9576392" y="1315002"/>
              <a:ext cx="39522" cy="25452"/>
            </a:xfrm>
            <a:custGeom>
              <a:avLst/>
              <a:gdLst/>
              <a:ahLst/>
              <a:cxnLst/>
              <a:rect l="l" t="t" r="r" b="b"/>
              <a:pathLst>
                <a:path w="250" h="161" extrusionOk="0">
                  <a:moveTo>
                    <a:pt x="73" y="1"/>
                  </a:moveTo>
                  <a:cubicBezTo>
                    <a:pt x="54" y="1"/>
                    <a:pt x="37" y="10"/>
                    <a:pt x="24" y="38"/>
                  </a:cubicBezTo>
                  <a:cubicBezTo>
                    <a:pt x="1" y="96"/>
                    <a:pt x="41" y="125"/>
                    <a:pt x="82" y="143"/>
                  </a:cubicBezTo>
                  <a:cubicBezTo>
                    <a:pt x="102" y="154"/>
                    <a:pt x="124" y="160"/>
                    <a:pt x="146" y="160"/>
                  </a:cubicBezTo>
                  <a:cubicBezTo>
                    <a:pt x="167" y="160"/>
                    <a:pt x="189" y="154"/>
                    <a:pt x="209" y="143"/>
                  </a:cubicBezTo>
                  <a:cubicBezTo>
                    <a:pt x="238" y="131"/>
                    <a:pt x="250" y="108"/>
                    <a:pt x="250" y="79"/>
                  </a:cubicBezTo>
                  <a:cubicBezTo>
                    <a:pt x="227" y="21"/>
                    <a:pt x="163" y="33"/>
                    <a:pt x="122" y="15"/>
                  </a:cubicBezTo>
                  <a:cubicBezTo>
                    <a:pt x="107" y="7"/>
                    <a:pt x="89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 rot="708086">
              <a:off x="9865334" y="567133"/>
              <a:ext cx="28456" cy="35886"/>
            </a:xfrm>
            <a:custGeom>
              <a:avLst/>
              <a:gdLst/>
              <a:ahLst/>
              <a:cxnLst/>
              <a:rect l="l" t="t" r="r" b="b"/>
              <a:pathLst>
                <a:path w="180" h="227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35" y="8"/>
                    <a:pt x="18" y="19"/>
                    <a:pt x="12" y="37"/>
                  </a:cubicBezTo>
                  <a:cubicBezTo>
                    <a:pt x="0" y="66"/>
                    <a:pt x="0" y="100"/>
                    <a:pt x="6" y="129"/>
                  </a:cubicBezTo>
                  <a:cubicBezTo>
                    <a:pt x="12" y="135"/>
                    <a:pt x="12" y="147"/>
                    <a:pt x="18" y="158"/>
                  </a:cubicBezTo>
                  <a:cubicBezTo>
                    <a:pt x="37" y="196"/>
                    <a:pt x="63" y="227"/>
                    <a:pt x="105" y="227"/>
                  </a:cubicBezTo>
                  <a:cubicBezTo>
                    <a:pt x="113" y="227"/>
                    <a:pt x="123" y="225"/>
                    <a:pt x="134" y="222"/>
                  </a:cubicBezTo>
                  <a:cubicBezTo>
                    <a:pt x="174" y="211"/>
                    <a:pt x="180" y="176"/>
                    <a:pt x="174" y="141"/>
                  </a:cubicBezTo>
                  <a:cubicBezTo>
                    <a:pt x="158" y="71"/>
                    <a:pt x="10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 rot="708086">
              <a:off x="8165586" y="2582894"/>
              <a:ext cx="36835" cy="31460"/>
            </a:xfrm>
            <a:custGeom>
              <a:avLst/>
              <a:gdLst/>
              <a:ahLst/>
              <a:cxnLst/>
              <a:rect l="l" t="t" r="r" b="b"/>
              <a:pathLst>
                <a:path w="233" h="199" extrusionOk="0">
                  <a:moveTo>
                    <a:pt x="184" y="0"/>
                  </a:moveTo>
                  <a:cubicBezTo>
                    <a:pt x="172" y="0"/>
                    <a:pt x="157" y="5"/>
                    <a:pt x="140" y="7"/>
                  </a:cubicBezTo>
                  <a:cubicBezTo>
                    <a:pt x="93" y="19"/>
                    <a:pt x="53" y="48"/>
                    <a:pt x="24" y="89"/>
                  </a:cubicBezTo>
                  <a:cubicBezTo>
                    <a:pt x="1" y="117"/>
                    <a:pt x="6" y="158"/>
                    <a:pt x="30" y="181"/>
                  </a:cubicBezTo>
                  <a:cubicBezTo>
                    <a:pt x="41" y="193"/>
                    <a:pt x="56" y="199"/>
                    <a:pt x="71" y="199"/>
                  </a:cubicBezTo>
                  <a:cubicBezTo>
                    <a:pt x="86" y="199"/>
                    <a:pt x="102" y="193"/>
                    <a:pt x="116" y="181"/>
                  </a:cubicBezTo>
                  <a:cubicBezTo>
                    <a:pt x="151" y="158"/>
                    <a:pt x="186" y="129"/>
                    <a:pt x="209" y="89"/>
                  </a:cubicBezTo>
                  <a:cubicBezTo>
                    <a:pt x="221" y="65"/>
                    <a:pt x="232" y="42"/>
                    <a:pt x="215" y="19"/>
                  </a:cubicBezTo>
                  <a:cubicBezTo>
                    <a:pt x="206" y="5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 rot="708086">
              <a:off x="6528231" y="57577"/>
              <a:ext cx="32250" cy="29879"/>
            </a:xfrm>
            <a:custGeom>
              <a:avLst/>
              <a:gdLst/>
              <a:ahLst/>
              <a:cxnLst/>
              <a:rect l="l" t="t" r="r" b="b"/>
              <a:pathLst>
                <a:path w="204" h="18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47" y="1"/>
                    <a:pt x="1" y="47"/>
                    <a:pt x="6" y="105"/>
                  </a:cubicBezTo>
                  <a:cubicBezTo>
                    <a:pt x="6" y="151"/>
                    <a:pt x="47" y="188"/>
                    <a:pt x="93" y="188"/>
                  </a:cubicBezTo>
                  <a:cubicBezTo>
                    <a:pt x="99" y="188"/>
                    <a:pt x="105" y="187"/>
                    <a:pt x="111" y="186"/>
                  </a:cubicBezTo>
                  <a:cubicBezTo>
                    <a:pt x="163" y="180"/>
                    <a:pt x="203" y="128"/>
                    <a:pt x="198" y="76"/>
                  </a:cubicBezTo>
                  <a:cubicBezTo>
                    <a:pt x="192" y="33"/>
                    <a:pt x="152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 rot="708086">
              <a:off x="6343811" y="7738"/>
              <a:ext cx="34938" cy="27350"/>
            </a:xfrm>
            <a:custGeom>
              <a:avLst/>
              <a:gdLst/>
              <a:ahLst/>
              <a:cxnLst/>
              <a:rect l="l" t="t" r="r" b="b"/>
              <a:pathLst>
                <a:path w="221" h="173" extrusionOk="0">
                  <a:moveTo>
                    <a:pt x="109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8"/>
                    <a:pt x="0" y="55"/>
                    <a:pt x="12" y="101"/>
                  </a:cubicBezTo>
                  <a:cubicBezTo>
                    <a:pt x="17" y="141"/>
                    <a:pt x="53" y="173"/>
                    <a:pt x="96" y="173"/>
                  </a:cubicBezTo>
                  <a:cubicBezTo>
                    <a:pt x="103" y="173"/>
                    <a:pt x="110" y="172"/>
                    <a:pt x="116" y="171"/>
                  </a:cubicBezTo>
                  <a:cubicBezTo>
                    <a:pt x="174" y="165"/>
                    <a:pt x="221" y="113"/>
                    <a:pt x="203" y="66"/>
                  </a:cubicBezTo>
                  <a:cubicBezTo>
                    <a:pt x="193" y="27"/>
                    <a:pt x="150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 rot="708086">
              <a:off x="9209480" y="83350"/>
              <a:ext cx="33989" cy="2687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3" y="0"/>
                  </a:moveTo>
                  <a:cubicBezTo>
                    <a:pt x="112" y="0"/>
                    <a:pt x="100" y="1"/>
                    <a:pt x="87" y="3"/>
                  </a:cubicBezTo>
                  <a:cubicBezTo>
                    <a:pt x="41" y="3"/>
                    <a:pt x="1" y="43"/>
                    <a:pt x="12" y="90"/>
                  </a:cubicBezTo>
                  <a:cubicBezTo>
                    <a:pt x="17" y="137"/>
                    <a:pt x="53" y="169"/>
                    <a:pt x="95" y="169"/>
                  </a:cubicBezTo>
                  <a:cubicBezTo>
                    <a:pt x="104" y="169"/>
                    <a:pt x="113" y="168"/>
                    <a:pt x="122" y="165"/>
                  </a:cubicBezTo>
                  <a:cubicBezTo>
                    <a:pt x="174" y="153"/>
                    <a:pt x="215" y="124"/>
                    <a:pt x="215" y="61"/>
                  </a:cubicBezTo>
                  <a:cubicBezTo>
                    <a:pt x="197" y="12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 rot="708086">
              <a:off x="6982338" y="329357"/>
              <a:ext cx="31302" cy="29247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09" y="0"/>
                  </a:moveTo>
                  <a:cubicBezTo>
                    <a:pt x="100" y="0"/>
                    <a:pt x="91" y="2"/>
                    <a:pt x="82" y="5"/>
                  </a:cubicBezTo>
                  <a:cubicBezTo>
                    <a:pt x="30" y="17"/>
                    <a:pt x="1" y="69"/>
                    <a:pt x="18" y="121"/>
                  </a:cubicBezTo>
                  <a:cubicBezTo>
                    <a:pt x="23" y="162"/>
                    <a:pt x="55" y="185"/>
                    <a:pt x="91" y="185"/>
                  </a:cubicBezTo>
                  <a:cubicBezTo>
                    <a:pt x="102" y="185"/>
                    <a:pt x="112" y="183"/>
                    <a:pt x="122" y="179"/>
                  </a:cubicBezTo>
                  <a:cubicBezTo>
                    <a:pt x="175" y="168"/>
                    <a:pt x="198" y="115"/>
                    <a:pt x="186" y="63"/>
                  </a:cubicBezTo>
                  <a:cubicBezTo>
                    <a:pt x="177" y="26"/>
                    <a:pt x="14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 rot="708086">
              <a:off x="8129587" y="-110248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42" y="1"/>
                  </a:moveTo>
                  <a:cubicBezTo>
                    <a:pt x="138" y="1"/>
                    <a:pt x="133" y="1"/>
                    <a:pt x="128" y="2"/>
                  </a:cubicBezTo>
                  <a:cubicBezTo>
                    <a:pt x="76" y="13"/>
                    <a:pt x="1" y="94"/>
                    <a:pt x="18" y="141"/>
                  </a:cubicBezTo>
                  <a:cubicBezTo>
                    <a:pt x="27" y="178"/>
                    <a:pt x="55" y="189"/>
                    <a:pt x="87" y="189"/>
                  </a:cubicBezTo>
                  <a:cubicBezTo>
                    <a:pt x="95" y="189"/>
                    <a:pt x="103" y="188"/>
                    <a:pt x="111" y="187"/>
                  </a:cubicBezTo>
                  <a:cubicBezTo>
                    <a:pt x="175" y="175"/>
                    <a:pt x="215" y="117"/>
                    <a:pt x="209" y="54"/>
                  </a:cubicBezTo>
                  <a:cubicBezTo>
                    <a:pt x="199" y="23"/>
                    <a:pt x="17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 rot="708086">
              <a:off x="7696419" y="1568308"/>
              <a:ext cx="30511" cy="30195"/>
            </a:xfrm>
            <a:custGeom>
              <a:avLst/>
              <a:gdLst/>
              <a:ahLst/>
              <a:cxnLst/>
              <a:rect l="l" t="t" r="r" b="b"/>
              <a:pathLst>
                <a:path w="193" h="191" extrusionOk="0">
                  <a:moveTo>
                    <a:pt x="95" y="0"/>
                  </a:moveTo>
                  <a:cubicBezTo>
                    <a:pt x="91" y="0"/>
                    <a:pt x="87" y="0"/>
                    <a:pt x="82" y="1"/>
                  </a:cubicBezTo>
                  <a:cubicBezTo>
                    <a:pt x="30" y="12"/>
                    <a:pt x="1" y="65"/>
                    <a:pt x="18" y="117"/>
                  </a:cubicBezTo>
                  <a:cubicBezTo>
                    <a:pt x="23" y="160"/>
                    <a:pt x="59" y="191"/>
                    <a:pt x="101" y="191"/>
                  </a:cubicBezTo>
                  <a:cubicBezTo>
                    <a:pt x="110" y="191"/>
                    <a:pt x="119" y="189"/>
                    <a:pt x="128" y="186"/>
                  </a:cubicBezTo>
                  <a:cubicBezTo>
                    <a:pt x="181" y="175"/>
                    <a:pt x="192" y="134"/>
                    <a:pt x="186" y="82"/>
                  </a:cubicBezTo>
                  <a:cubicBezTo>
                    <a:pt x="176" y="34"/>
                    <a:pt x="150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 rot="708086">
              <a:off x="9109788" y="641635"/>
              <a:ext cx="31302" cy="34305"/>
            </a:xfrm>
            <a:custGeom>
              <a:avLst/>
              <a:gdLst/>
              <a:ahLst/>
              <a:cxnLst/>
              <a:rect l="l" t="t" r="r" b="b"/>
              <a:pathLst>
                <a:path w="198" h="217" extrusionOk="0">
                  <a:moveTo>
                    <a:pt x="140" y="0"/>
                  </a:moveTo>
                  <a:cubicBezTo>
                    <a:pt x="135" y="0"/>
                    <a:pt x="129" y="1"/>
                    <a:pt x="122" y="2"/>
                  </a:cubicBezTo>
                  <a:cubicBezTo>
                    <a:pt x="70" y="36"/>
                    <a:pt x="35" y="83"/>
                    <a:pt x="12" y="135"/>
                  </a:cubicBezTo>
                  <a:cubicBezTo>
                    <a:pt x="1" y="158"/>
                    <a:pt x="6" y="187"/>
                    <a:pt x="30" y="199"/>
                  </a:cubicBezTo>
                  <a:cubicBezTo>
                    <a:pt x="45" y="210"/>
                    <a:pt x="62" y="216"/>
                    <a:pt x="79" y="216"/>
                  </a:cubicBezTo>
                  <a:cubicBezTo>
                    <a:pt x="88" y="216"/>
                    <a:pt x="97" y="214"/>
                    <a:pt x="105" y="210"/>
                  </a:cubicBezTo>
                  <a:cubicBezTo>
                    <a:pt x="163" y="176"/>
                    <a:pt x="198" y="112"/>
                    <a:pt x="192" y="48"/>
                  </a:cubicBezTo>
                  <a:cubicBezTo>
                    <a:pt x="187" y="14"/>
                    <a:pt x="170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 rot="708086">
              <a:off x="8126064" y="3032484"/>
              <a:ext cx="25769" cy="41261"/>
            </a:xfrm>
            <a:custGeom>
              <a:avLst/>
              <a:gdLst/>
              <a:ahLst/>
              <a:cxnLst/>
              <a:rect l="l" t="t" r="r" b="b"/>
              <a:pathLst>
                <a:path w="163" h="261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35" y="7"/>
                    <a:pt x="18" y="30"/>
                    <a:pt x="12" y="54"/>
                  </a:cubicBezTo>
                  <a:cubicBezTo>
                    <a:pt x="6" y="71"/>
                    <a:pt x="0" y="94"/>
                    <a:pt x="6" y="112"/>
                  </a:cubicBezTo>
                  <a:cubicBezTo>
                    <a:pt x="12" y="164"/>
                    <a:pt x="6" y="227"/>
                    <a:pt x="70" y="256"/>
                  </a:cubicBezTo>
                  <a:cubicBezTo>
                    <a:pt x="75" y="259"/>
                    <a:pt x="81" y="261"/>
                    <a:pt x="88" y="261"/>
                  </a:cubicBezTo>
                  <a:cubicBezTo>
                    <a:pt x="94" y="261"/>
                    <a:pt x="102" y="259"/>
                    <a:pt x="110" y="256"/>
                  </a:cubicBezTo>
                  <a:cubicBezTo>
                    <a:pt x="162" y="210"/>
                    <a:pt x="133" y="152"/>
                    <a:pt x="133" y="112"/>
                  </a:cubicBezTo>
                  <a:cubicBezTo>
                    <a:pt x="128" y="88"/>
                    <a:pt x="122" y="71"/>
                    <a:pt x="122" y="59"/>
                  </a:cubicBezTo>
                  <a:cubicBezTo>
                    <a:pt x="111" y="33"/>
                    <a:pt x="100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 rot="708086">
              <a:off x="8616867" y="-92980"/>
              <a:ext cx="28456" cy="33199"/>
            </a:xfrm>
            <a:custGeom>
              <a:avLst/>
              <a:gdLst/>
              <a:ahLst/>
              <a:cxnLst/>
              <a:rect l="l" t="t" r="r" b="b"/>
              <a:pathLst>
                <a:path w="180" h="210" extrusionOk="0">
                  <a:moveTo>
                    <a:pt x="93" y="0"/>
                  </a:moveTo>
                  <a:cubicBezTo>
                    <a:pt x="35" y="12"/>
                    <a:pt x="0" y="70"/>
                    <a:pt x="12" y="128"/>
                  </a:cubicBezTo>
                  <a:cubicBezTo>
                    <a:pt x="17" y="171"/>
                    <a:pt x="43" y="209"/>
                    <a:pt x="84" y="209"/>
                  </a:cubicBezTo>
                  <a:cubicBezTo>
                    <a:pt x="87" y="209"/>
                    <a:pt x="90" y="209"/>
                    <a:pt x="93" y="209"/>
                  </a:cubicBezTo>
                  <a:cubicBezTo>
                    <a:pt x="145" y="209"/>
                    <a:pt x="180" y="145"/>
                    <a:pt x="174" y="87"/>
                  </a:cubicBezTo>
                  <a:cubicBezTo>
                    <a:pt x="168" y="35"/>
                    <a:pt x="151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 rot="708086">
              <a:off x="8425544" y="3525582"/>
              <a:ext cx="30353" cy="29088"/>
            </a:xfrm>
            <a:custGeom>
              <a:avLst/>
              <a:gdLst/>
              <a:ahLst/>
              <a:cxnLst/>
              <a:rect l="l" t="t" r="r" b="b"/>
              <a:pathLst>
                <a:path w="192" h="184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cubicBezTo>
                    <a:pt x="29" y="15"/>
                    <a:pt x="0" y="67"/>
                    <a:pt x="12" y="119"/>
                  </a:cubicBezTo>
                  <a:cubicBezTo>
                    <a:pt x="12" y="157"/>
                    <a:pt x="46" y="184"/>
                    <a:pt x="87" y="184"/>
                  </a:cubicBezTo>
                  <a:cubicBezTo>
                    <a:pt x="91" y="184"/>
                    <a:pt x="95" y="184"/>
                    <a:pt x="99" y="183"/>
                  </a:cubicBezTo>
                  <a:cubicBezTo>
                    <a:pt x="157" y="172"/>
                    <a:pt x="191" y="114"/>
                    <a:pt x="174" y="62"/>
                  </a:cubicBezTo>
                  <a:cubicBezTo>
                    <a:pt x="169" y="23"/>
                    <a:pt x="137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 rot="708086">
              <a:off x="8046615" y="1229354"/>
              <a:ext cx="25769" cy="34622"/>
            </a:xfrm>
            <a:custGeom>
              <a:avLst/>
              <a:gdLst/>
              <a:ahLst/>
              <a:cxnLst/>
              <a:rect l="l" t="t" r="r" b="b"/>
              <a:pathLst>
                <a:path w="163" h="219" extrusionOk="0">
                  <a:moveTo>
                    <a:pt x="83" y="0"/>
                  </a:moveTo>
                  <a:cubicBezTo>
                    <a:pt x="81" y="0"/>
                    <a:pt x="78" y="0"/>
                    <a:pt x="76" y="1"/>
                  </a:cubicBezTo>
                  <a:cubicBezTo>
                    <a:pt x="29" y="1"/>
                    <a:pt x="0" y="65"/>
                    <a:pt x="12" y="134"/>
                  </a:cubicBezTo>
                  <a:cubicBezTo>
                    <a:pt x="22" y="170"/>
                    <a:pt x="23" y="218"/>
                    <a:pt x="70" y="218"/>
                  </a:cubicBezTo>
                  <a:cubicBezTo>
                    <a:pt x="77" y="218"/>
                    <a:pt x="84" y="217"/>
                    <a:pt x="93" y="215"/>
                  </a:cubicBezTo>
                  <a:cubicBezTo>
                    <a:pt x="157" y="204"/>
                    <a:pt x="162" y="134"/>
                    <a:pt x="157" y="88"/>
                  </a:cubicBezTo>
                  <a:cubicBezTo>
                    <a:pt x="151" y="44"/>
                    <a:pt x="12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 rot="708086">
              <a:off x="6353525" y="39787"/>
              <a:ext cx="31302" cy="30669"/>
            </a:xfrm>
            <a:custGeom>
              <a:avLst/>
              <a:gdLst/>
              <a:ahLst/>
              <a:cxnLst/>
              <a:rect l="l" t="t" r="r" b="b"/>
              <a:pathLst>
                <a:path w="198" h="194" extrusionOk="0">
                  <a:moveTo>
                    <a:pt x="93" y="0"/>
                  </a:moveTo>
                  <a:cubicBezTo>
                    <a:pt x="36" y="12"/>
                    <a:pt x="1" y="70"/>
                    <a:pt x="18" y="127"/>
                  </a:cubicBezTo>
                  <a:cubicBezTo>
                    <a:pt x="23" y="167"/>
                    <a:pt x="57" y="194"/>
                    <a:pt x="96" y="194"/>
                  </a:cubicBezTo>
                  <a:cubicBezTo>
                    <a:pt x="103" y="194"/>
                    <a:pt x="110" y="193"/>
                    <a:pt x="117" y="191"/>
                  </a:cubicBezTo>
                  <a:cubicBezTo>
                    <a:pt x="163" y="185"/>
                    <a:pt x="198" y="133"/>
                    <a:pt x="186" y="81"/>
                  </a:cubicBezTo>
                  <a:cubicBezTo>
                    <a:pt x="180" y="35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 rot="708086">
              <a:off x="9610548" y="1387396"/>
              <a:ext cx="23081" cy="35886"/>
            </a:xfrm>
            <a:custGeom>
              <a:avLst/>
              <a:gdLst/>
              <a:ahLst/>
              <a:cxnLst/>
              <a:rect l="l" t="t" r="r" b="b"/>
              <a:pathLst>
                <a:path w="146" h="227" extrusionOk="0">
                  <a:moveTo>
                    <a:pt x="82" y="1"/>
                  </a:moveTo>
                  <a:cubicBezTo>
                    <a:pt x="47" y="1"/>
                    <a:pt x="12" y="24"/>
                    <a:pt x="6" y="65"/>
                  </a:cubicBezTo>
                  <a:cubicBezTo>
                    <a:pt x="1" y="88"/>
                    <a:pt x="1" y="111"/>
                    <a:pt x="6" y="134"/>
                  </a:cubicBezTo>
                  <a:cubicBezTo>
                    <a:pt x="6" y="181"/>
                    <a:pt x="18" y="227"/>
                    <a:pt x="82" y="227"/>
                  </a:cubicBezTo>
                  <a:cubicBezTo>
                    <a:pt x="145" y="227"/>
                    <a:pt x="140" y="181"/>
                    <a:pt x="140" y="134"/>
                  </a:cubicBezTo>
                  <a:lnTo>
                    <a:pt x="140" y="71"/>
                  </a:lnTo>
                  <a:cubicBezTo>
                    <a:pt x="134" y="36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 rot="708086">
              <a:off x="7731746" y="1068269"/>
              <a:ext cx="32250" cy="30669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41" y="15"/>
                    <a:pt x="0" y="68"/>
                    <a:pt x="6" y="126"/>
                  </a:cubicBezTo>
                  <a:cubicBezTo>
                    <a:pt x="16" y="164"/>
                    <a:pt x="49" y="194"/>
                    <a:pt x="86" y="194"/>
                  </a:cubicBezTo>
                  <a:cubicBezTo>
                    <a:pt x="94" y="194"/>
                    <a:pt x="102" y="192"/>
                    <a:pt x="110" y="189"/>
                  </a:cubicBezTo>
                  <a:cubicBezTo>
                    <a:pt x="168" y="172"/>
                    <a:pt x="203" y="114"/>
                    <a:pt x="191" y="50"/>
                  </a:cubicBezTo>
                  <a:cubicBezTo>
                    <a:pt x="182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 rot="708086">
              <a:off x="7874476" y="19835"/>
              <a:ext cx="32092" cy="27033"/>
            </a:xfrm>
            <a:custGeom>
              <a:avLst/>
              <a:gdLst/>
              <a:ahLst/>
              <a:cxnLst/>
              <a:rect l="l" t="t" r="r" b="b"/>
              <a:pathLst>
                <a:path w="203" h="171" extrusionOk="0">
                  <a:moveTo>
                    <a:pt x="70" y="0"/>
                  </a:moveTo>
                  <a:cubicBezTo>
                    <a:pt x="29" y="6"/>
                    <a:pt x="0" y="46"/>
                    <a:pt x="6" y="87"/>
                  </a:cubicBezTo>
                  <a:cubicBezTo>
                    <a:pt x="16" y="133"/>
                    <a:pt x="58" y="170"/>
                    <a:pt x="108" y="170"/>
                  </a:cubicBezTo>
                  <a:cubicBezTo>
                    <a:pt x="114" y="170"/>
                    <a:pt x="121" y="169"/>
                    <a:pt x="128" y="168"/>
                  </a:cubicBezTo>
                  <a:cubicBezTo>
                    <a:pt x="168" y="162"/>
                    <a:pt x="203" y="145"/>
                    <a:pt x="203" y="93"/>
                  </a:cubicBezTo>
                  <a:cubicBezTo>
                    <a:pt x="186" y="35"/>
                    <a:pt x="128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 rot="708086">
              <a:off x="7814600" y="1071116"/>
              <a:ext cx="33199" cy="28140"/>
            </a:xfrm>
            <a:custGeom>
              <a:avLst/>
              <a:gdLst/>
              <a:ahLst/>
              <a:cxnLst/>
              <a:rect l="l" t="t" r="r" b="b"/>
              <a:pathLst>
                <a:path w="210" h="178" extrusionOk="0">
                  <a:moveTo>
                    <a:pt x="83" y="1"/>
                  </a:moveTo>
                  <a:cubicBezTo>
                    <a:pt x="79" y="1"/>
                    <a:pt x="75" y="1"/>
                    <a:pt x="70" y="1"/>
                  </a:cubicBezTo>
                  <a:cubicBezTo>
                    <a:pt x="30" y="7"/>
                    <a:pt x="1" y="53"/>
                    <a:pt x="18" y="94"/>
                  </a:cubicBezTo>
                  <a:cubicBezTo>
                    <a:pt x="28" y="144"/>
                    <a:pt x="74" y="177"/>
                    <a:pt x="120" y="177"/>
                  </a:cubicBezTo>
                  <a:cubicBezTo>
                    <a:pt x="126" y="177"/>
                    <a:pt x="133" y="176"/>
                    <a:pt x="140" y="175"/>
                  </a:cubicBezTo>
                  <a:cubicBezTo>
                    <a:pt x="180" y="163"/>
                    <a:pt x="209" y="123"/>
                    <a:pt x="198" y="88"/>
                  </a:cubicBezTo>
                  <a:cubicBezTo>
                    <a:pt x="187" y="34"/>
                    <a:pt x="13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 rot="708086">
              <a:off x="8037069" y="1671785"/>
              <a:ext cx="32092" cy="30195"/>
            </a:xfrm>
            <a:custGeom>
              <a:avLst/>
              <a:gdLst/>
              <a:ahLst/>
              <a:cxnLst/>
              <a:rect l="l" t="t" r="r" b="b"/>
              <a:pathLst>
                <a:path w="203" h="191" extrusionOk="0">
                  <a:moveTo>
                    <a:pt x="64" y="0"/>
                  </a:moveTo>
                  <a:cubicBezTo>
                    <a:pt x="39" y="0"/>
                    <a:pt x="20" y="18"/>
                    <a:pt x="12" y="51"/>
                  </a:cubicBezTo>
                  <a:cubicBezTo>
                    <a:pt x="1" y="129"/>
                    <a:pt x="64" y="190"/>
                    <a:pt x="135" y="190"/>
                  </a:cubicBezTo>
                  <a:cubicBezTo>
                    <a:pt x="139" y="190"/>
                    <a:pt x="142" y="190"/>
                    <a:pt x="145" y="190"/>
                  </a:cubicBezTo>
                  <a:cubicBezTo>
                    <a:pt x="180" y="190"/>
                    <a:pt x="203" y="155"/>
                    <a:pt x="191" y="121"/>
                  </a:cubicBezTo>
                  <a:cubicBezTo>
                    <a:pt x="174" y="80"/>
                    <a:pt x="139" y="39"/>
                    <a:pt x="99" y="10"/>
                  </a:cubicBezTo>
                  <a:cubicBezTo>
                    <a:pt x="86" y="4"/>
                    <a:pt x="75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 rot="708086">
              <a:off x="7154992" y="1472559"/>
              <a:ext cx="26717" cy="31302"/>
            </a:xfrm>
            <a:custGeom>
              <a:avLst/>
              <a:gdLst/>
              <a:ahLst/>
              <a:cxnLst/>
              <a:rect l="l" t="t" r="r" b="b"/>
              <a:pathLst>
                <a:path w="169" h="198" extrusionOk="0">
                  <a:moveTo>
                    <a:pt x="82" y="0"/>
                  </a:moveTo>
                  <a:cubicBezTo>
                    <a:pt x="35" y="12"/>
                    <a:pt x="1" y="58"/>
                    <a:pt x="12" y="110"/>
                  </a:cubicBezTo>
                  <a:cubicBezTo>
                    <a:pt x="18" y="159"/>
                    <a:pt x="33" y="198"/>
                    <a:pt x="83" y="198"/>
                  </a:cubicBezTo>
                  <a:cubicBezTo>
                    <a:pt x="86" y="198"/>
                    <a:pt x="90" y="198"/>
                    <a:pt x="93" y="197"/>
                  </a:cubicBezTo>
                  <a:cubicBezTo>
                    <a:pt x="157" y="192"/>
                    <a:pt x="169" y="134"/>
                    <a:pt x="169" y="87"/>
                  </a:cubicBezTo>
                  <a:cubicBezTo>
                    <a:pt x="163" y="35"/>
                    <a:pt x="145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 rot="708086">
              <a:off x="7889186" y="81525"/>
              <a:ext cx="28456" cy="31460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52" y="0"/>
                  </a:moveTo>
                  <a:cubicBezTo>
                    <a:pt x="6" y="12"/>
                    <a:pt x="0" y="52"/>
                    <a:pt x="6" y="93"/>
                  </a:cubicBezTo>
                  <a:cubicBezTo>
                    <a:pt x="16" y="150"/>
                    <a:pt x="51" y="199"/>
                    <a:pt x="96" y="199"/>
                  </a:cubicBezTo>
                  <a:cubicBezTo>
                    <a:pt x="100" y="199"/>
                    <a:pt x="105" y="198"/>
                    <a:pt x="110" y="197"/>
                  </a:cubicBezTo>
                  <a:cubicBezTo>
                    <a:pt x="151" y="191"/>
                    <a:pt x="180" y="151"/>
                    <a:pt x="168" y="110"/>
                  </a:cubicBezTo>
                  <a:cubicBezTo>
                    <a:pt x="162" y="46"/>
                    <a:pt x="116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 rot="708086">
              <a:off x="8980816" y="855903"/>
              <a:ext cx="33041" cy="25769"/>
            </a:xfrm>
            <a:custGeom>
              <a:avLst/>
              <a:gdLst/>
              <a:ahLst/>
              <a:cxnLst/>
              <a:rect l="l" t="t" r="r" b="b"/>
              <a:pathLst>
                <a:path w="209" h="163" extrusionOk="0">
                  <a:moveTo>
                    <a:pt x="88" y="1"/>
                  </a:moveTo>
                  <a:cubicBezTo>
                    <a:pt x="80" y="1"/>
                    <a:pt x="72" y="2"/>
                    <a:pt x="64" y="3"/>
                  </a:cubicBezTo>
                  <a:cubicBezTo>
                    <a:pt x="24" y="15"/>
                    <a:pt x="0" y="61"/>
                    <a:pt x="18" y="102"/>
                  </a:cubicBezTo>
                  <a:cubicBezTo>
                    <a:pt x="31" y="137"/>
                    <a:pt x="67" y="162"/>
                    <a:pt x="105" y="162"/>
                  </a:cubicBezTo>
                  <a:cubicBezTo>
                    <a:pt x="116" y="162"/>
                    <a:pt x="128" y="160"/>
                    <a:pt x="139" y="154"/>
                  </a:cubicBezTo>
                  <a:cubicBezTo>
                    <a:pt x="180" y="148"/>
                    <a:pt x="209" y="108"/>
                    <a:pt x="203" y="67"/>
                  </a:cubicBezTo>
                  <a:cubicBezTo>
                    <a:pt x="179" y="28"/>
                    <a:pt x="133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 rot="708086">
              <a:off x="9614698" y="600351"/>
              <a:ext cx="30353" cy="31302"/>
            </a:xfrm>
            <a:custGeom>
              <a:avLst/>
              <a:gdLst/>
              <a:ahLst/>
              <a:cxnLst/>
              <a:rect l="l" t="t" r="r" b="b"/>
              <a:pathLst>
                <a:path w="192" h="198" extrusionOk="0">
                  <a:moveTo>
                    <a:pt x="104" y="1"/>
                  </a:moveTo>
                  <a:cubicBezTo>
                    <a:pt x="95" y="1"/>
                    <a:pt x="86" y="2"/>
                    <a:pt x="75" y="6"/>
                  </a:cubicBezTo>
                  <a:cubicBezTo>
                    <a:pt x="23" y="18"/>
                    <a:pt x="0" y="64"/>
                    <a:pt x="18" y="110"/>
                  </a:cubicBezTo>
                  <a:cubicBezTo>
                    <a:pt x="31" y="175"/>
                    <a:pt x="71" y="195"/>
                    <a:pt x="124" y="195"/>
                  </a:cubicBezTo>
                  <a:cubicBezTo>
                    <a:pt x="138" y="195"/>
                    <a:pt x="153" y="194"/>
                    <a:pt x="168" y="191"/>
                  </a:cubicBezTo>
                  <a:lnTo>
                    <a:pt x="168" y="197"/>
                  </a:lnTo>
                  <a:cubicBezTo>
                    <a:pt x="186" y="151"/>
                    <a:pt x="191" y="104"/>
                    <a:pt x="180" y="64"/>
                  </a:cubicBezTo>
                  <a:cubicBezTo>
                    <a:pt x="161" y="27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 rot="708086">
              <a:off x="8336507" y="406550"/>
              <a:ext cx="34938" cy="25611"/>
            </a:xfrm>
            <a:custGeom>
              <a:avLst/>
              <a:gdLst/>
              <a:ahLst/>
              <a:cxnLst/>
              <a:rect l="l" t="t" r="r" b="b"/>
              <a:pathLst>
                <a:path w="221" h="162" extrusionOk="0">
                  <a:moveTo>
                    <a:pt x="133" y="0"/>
                  </a:moveTo>
                  <a:cubicBezTo>
                    <a:pt x="119" y="0"/>
                    <a:pt x="104" y="2"/>
                    <a:pt x="87" y="7"/>
                  </a:cubicBezTo>
                  <a:cubicBezTo>
                    <a:pt x="41" y="24"/>
                    <a:pt x="0" y="53"/>
                    <a:pt x="6" y="117"/>
                  </a:cubicBezTo>
                  <a:cubicBezTo>
                    <a:pt x="27" y="151"/>
                    <a:pt x="53" y="161"/>
                    <a:pt x="81" y="161"/>
                  </a:cubicBezTo>
                  <a:cubicBezTo>
                    <a:pt x="101" y="161"/>
                    <a:pt x="121" y="156"/>
                    <a:pt x="139" y="152"/>
                  </a:cubicBezTo>
                  <a:cubicBezTo>
                    <a:pt x="186" y="140"/>
                    <a:pt x="221" y="105"/>
                    <a:pt x="215" y="53"/>
                  </a:cubicBezTo>
                  <a:cubicBezTo>
                    <a:pt x="206" y="19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 rot="708086">
              <a:off x="7213735" y="1104663"/>
              <a:ext cx="29563" cy="33989"/>
            </a:xfrm>
            <a:custGeom>
              <a:avLst/>
              <a:gdLst/>
              <a:ahLst/>
              <a:cxnLst/>
              <a:rect l="l" t="t" r="r" b="b"/>
              <a:pathLst>
                <a:path w="187" h="215" extrusionOk="0">
                  <a:moveTo>
                    <a:pt x="97" y="0"/>
                  </a:moveTo>
                  <a:cubicBezTo>
                    <a:pt x="86" y="0"/>
                    <a:pt x="73" y="3"/>
                    <a:pt x="59" y="11"/>
                  </a:cubicBezTo>
                  <a:cubicBezTo>
                    <a:pt x="1" y="34"/>
                    <a:pt x="7" y="92"/>
                    <a:pt x="18" y="138"/>
                  </a:cubicBezTo>
                  <a:cubicBezTo>
                    <a:pt x="34" y="181"/>
                    <a:pt x="55" y="214"/>
                    <a:pt x="105" y="214"/>
                  </a:cubicBezTo>
                  <a:cubicBezTo>
                    <a:pt x="108" y="214"/>
                    <a:pt x="112" y="214"/>
                    <a:pt x="117" y="213"/>
                  </a:cubicBezTo>
                  <a:cubicBezTo>
                    <a:pt x="163" y="179"/>
                    <a:pt x="186" y="121"/>
                    <a:pt x="163" y="69"/>
                  </a:cubicBezTo>
                  <a:cubicBezTo>
                    <a:pt x="150" y="29"/>
                    <a:pt x="130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 rot="708086">
              <a:off x="9723718" y="2236275"/>
              <a:ext cx="37783" cy="2355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84" y="0"/>
                  </a:moveTo>
                  <a:cubicBezTo>
                    <a:pt x="158" y="0"/>
                    <a:pt x="126" y="16"/>
                    <a:pt x="99" y="16"/>
                  </a:cubicBezTo>
                  <a:cubicBezTo>
                    <a:pt x="99" y="13"/>
                    <a:pt x="98" y="11"/>
                    <a:pt x="96" y="11"/>
                  </a:cubicBezTo>
                  <a:cubicBezTo>
                    <a:pt x="94" y="11"/>
                    <a:pt x="91" y="13"/>
                    <a:pt x="88" y="16"/>
                  </a:cubicBezTo>
                  <a:cubicBezTo>
                    <a:pt x="47" y="27"/>
                    <a:pt x="1" y="45"/>
                    <a:pt x="12" y="102"/>
                  </a:cubicBezTo>
                  <a:cubicBezTo>
                    <a:pt x="23" y="139"/>
                    <a:pt x="49" y="148"/>
                    <a:pt x="77" y="148"/>
                  </a:cubicBezTo>
                  <a:cubicBezTo>
                    <a:pt x="94" y="148"/>
                    <a:pt x="111" y="145"/>
                    <a:pt x="128" y="143"/>
                  </a:cubicBezTo>
                  <a:cubicBezTo>
                    <a:pt x="180" y="126"/>
                    <a:pt x="238" y="114"/>
                    <a:pt x="227" y="39"/>
                  </a:cubicBezTo>
                  <a:cubicBezTo>
                    <a:pt x="219" y="9"/>
                    <a:pt x="203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 rot="708086">
              <a:off x="7628487" y="1241206"/>
              <a:ext cx="33041" cy="28614"/>
            </a:xfrm>
            <a:custGeom>
              <a:avLst/>
              <a:gdLst/>
              <a:ahLst/>
              <a:cxnLst/>
              <a:rect l="l" t="t" r="r" b="b"/>
              <a:pathLst>
                <a:path w="209" h="181" extrusionOk="0">
                  <a:moveTo>
                    <a:pt x="108" y="1"/>
                  </a:moveTo>
                  <a:cubicBezTo>
                    <a:pt x="100" y="1"/>
                    <a:pt x="90" y="2"/>
                    <a:pt x="81" y="5"/>
                  </a:cubicBezTo>
                  <a:cubicBezTo>
                    <a:pt x="35" y="5"/>
                    <a:pt x="0" y="51"/>
                    <a:pt x="12" y="98"/>
                  </a:cubicBezTo>
                  <a:cubicBezTo>
                    <a:pt x="17" y="144"/>
                    <a:pt x="63" y="181"/>
                    <a:pt x="109" y="181"/>
                  </a:cubicBezTo>
                  <a:cubicBezTo>
                    <a:pt x="115" y="181"/>
                    <a:pt x="122" y="180"/>
                    <a:pt x="128" y="179"/>
                  </a:cubicBezTo>
                  <a:cubicBezTo>
                    <a:pt x="174" y="173"/>
                    <a:pt x="209" y="132"/>
                    <a:pt x="203" y="86"/>
                  </a:cubicBezTo>
                  <a:cubicBezTo>
                    <a:pt x="193" y="37"/>
                    <a:pt x="155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 rot="708086">
              <a:off x="8583840" y="-49935"/>
              <a:ext cx="32250" cy="30195"/>
            </a:xfrm>
            <a:custGeom>
              <a:avLst/>
              <a:gdLst/>
              <a:ahLst/>
              <a:cxnLst/>
              <a:rect l="l" t="t" r="r" b="b"/>
              <a:pathLst>
                <a:path w="204" h="191" extrusionOk="0">
                  <a:moveTo>
                    <a:pt x="114" y="0"/>
                  </a:moveTo>
                  <a:cubicBezTo>
                    <a:pt x="104" y="0"/>
                    <a:pt x="93" y="2"/>
                    <a:pt x="82" y="6"/>
                  </a:cubicBezTo>
                  <a:cubicBezTo>
                    <a:pt x="30" y="18"/>
                    <a:pt x="1" y="76"/>
                    <a:pt x="24" y="128"/>
                  </a:cubicBezTo>
                  <a:cubicBezTo>
                    <a:pt x="29" y="165"/>
                    <a:pt x="63" y="191"/>
                    <a:pt x="97" y="191"/>
                  </a:cubicBezTo>
                  <a:cubicBezTo>
                    <a:pt x="106" y="191"/>
                    <a:pt x="114" y="189"/>
                    <a:pt x="122" y="186"/>
                  </a:cubicBezTo>
                  <a:cubicBezTo>
                    <a:pt x="175" y="168"/>
                    <a:pt x="204" y="116"/>
                    <a:pt x="186" y="64"/>
                  </a:cubicBezTo>
                  <a:cubicBezTo>
                    <a:pt x="173" y="23"/>
                    <a:pt x="14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 rot="708086">
              <a:off x="8760249" y="37810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146" y="0"/>
                  </a:moveTo>
                  <a:cubicBezTo>
                    <a:pt x="140" y="0"/>
                    <a:pt x="134" y="1"/>
                    <a:pt x="128" y="4"/>
                  </a:cubicBezTo>
                  <a:cubicBezTo>
                    <a:pt x="64" y="15"/>
                    <a:pt x="1" y="108"/>
                    <a:pt x="6" y="143"/>
                  </a:cubicBezTo>
                  <a:cubicBezTo>
                    <a:pt x="15" y="164"/>
                    <a:pt x="33" y="176"/>
                    <a:pt x="56" y="176"/>
                  </a:cubicBezTo>
                  <a:cubicBezTo>
                    <a:pt x="64" y="176"/>
                    <a:pt x="73" y="175"/>
                    <a:pt x="82" y="172"/>
                  </a:cubicBezTo>
                  <a:cubicBezTo>
                    <a:pt x="151" y="160"/>
                    <a:pt x="209" y="91"/>
                    <a:pt x="192" y="39"/>
                  </a:cubicBezTo>
                  <a:cubicBezTo>
                    <a:pt x="187" y="16"/>
                    <a:pt x="168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 rot="708086">
              <a:off x="7103090" y="173937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53" y="0"/>
                  </a:moveTo>
                  <a:cubicBezTo>
                    <a:pt x="18" y="12"/>
                    <a:pt x="0" y="47"/>
                    <a:pt x="6" y="82"/>
                  </a:cubicBezTo>
                  <a:cubicBezTo>
                    <a:pt x="22" y="135"/>
                    <a:pt x="68" y="169"/>
                    <a:pt x="121" y="169"/>
                  </a:cubicBezTo>
                  <a:cubicBezTo>
                    <a:pt x="125" y="169"/>
                    <a:pt x="129" y="169"/>
                    <a:pt x="134" y="168"/>
                  </a:cubicBezTo>
                  <a:cubicBezTo>
                    <a:pt x="174" y="163"/>
                    <a:pt x="203" y="122"/>
                    <a:pt x="192" y="82"/>
                  </a:cubicBezTo>
                  <a:cubicBezTo>
                    <a:pt x="163" y="29"/>
                    <a:pt x="110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 rot="708086">
              <a:off x="8572477" y="573476"/>
              <a:ext cx="30353" cy="29721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10" y="1"/>
                  </a:moveTo>
                  <a:cubicBezTo>
                    <a:pt x="100" y="1"/>
                    <a:pt x="91" y="2"/>
                    <a:pt x="82" y="6"/>
                  </a:cubicBezTo>
                  <a:cubicBezTo>
                    <a:pt x="29" y="23"/>
                    <a:pt x="1" y="75"/>
                    <a:pt x="24" y="127"/>
                  </a:cubicBezTo>
                  <a:cubicBezTo>
                    <a:pt x="29" y="162"/>
                    <a:pt x="63" y="188"/>
                    <a:pt x="98" y="188"/>
                  </a:cubicBezTo>
                  <a:cubicBezTo>
                    <a:pt x="104" y="188"/>
                    <a:pt x="110" y="187"/>
                    <a:pt x="116" y="185"/>
                  </a:cubicBezTo>
                  <a:cubicBezTo>
                    <a:pt x="174" y="168"/>
                    <a:pt x="192" y="127"/>
                    <a:pt x="180" y="64"/>
                  </a:cubicBezTo>
                  <a:cubicBezTo>
                    <a:pt x="180" y="27"/>
                    <a:pt x="147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 rot="708086">
              <a:off x="8749329" y="777434"/>
              <a:ext cx="29405" cy="25136"/>
            </a:xfrm>
            <a:custGeom>
              <a:avLst/>
              <a:gdLst/>
              <a:ahLst/>
              <a:cxnLst/>
              <a:rect l="l" t="t" r="r" b="b"/>
              <a:pathLst>
                <a:path w="186" h="159" extrusionOk="0">
                  <a:moveTo>
                    <a:pt x="114" y="1"/>
                  </a:moveTo>
                  <a:cubicBezTo>
                    <a:pt x="107" y="1"/>
                    <a:pt x="100" y="1"/>
                    <a:pt x="93" y="2"/>
                  </a:cubicBezTo>
                  <a:cubicBezTo>
                    <a:pt x="41" y="14"/>
                    <a:pt x="0" y="43"/>
                    <a:pt x="6" y="101"/>
                  </a:cubicBezTo>
                  <a:cubicBezTo>
                    <a:pt x="6" y="147"/>
                    <a:pt x="35" y="158"/>
                    <a:pt x="75" y="158"/>
                  </a:cubicBezTo>
                  <a:cubicBezTo>
                    <a:pt x="139" y="158"/>
                    <a:pt x="186" y="106"/>
                    <a:pt x="186" y="48"/>
                  </a:cubicBezTo>
                  <a:cubicBezTo>
                    <a:pt x="176" y="14"/>
                    <a:pt x="15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 rot="708086">
              <a:off x="9643082" y="810615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1" y="0"/>
                  </a:moveTo>
                  <a:cubicBezTo>
                    <a:pt x="95" y="0"/>
                    <a:pt x="88" y="1"/>
                    <a:pt x="81" y="3"/>
                  </a:cubicBezTo>
                  <a:cubicBezTo>
                    <a:pt x="29" y="15"/>
                    <a:pt x="0" y="67"/>
                    <a:pt x="18" y="119"/>
                  </a:cubicBezTo>
                  <a:cubicBezTo>
                    <a:pt x="23" y="153"/>
                    <a:pt x="53" y="179"/>
                    <a:pt x="86" y="179"/>
                  </a:cubicBezTo>
                  <a:cubicBezTo>
                    <a:pt x="92" y="179"/>
                    <a:pt x="98" y="178"/>
                    <a:pt x="105" y="177"/>
                  </a:cubicBezTo>
                  <a:cubicBezTo>
                    <a:pt x="151" y="171"/>
                    <a:pt x="186" y="119"/>
                    <a:pt x="174" y="72"/>
                  </a:cubicBezTo>
                  <a:cubicBezTo>
                    <a:pt x="164" y="2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 rot="708086">
              <a:off x="7348394" y="513727"/>
              <a:ext cx="33199" cy="26243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06" y="0"/>
                  </a:moveTo>
                  <a:cubicBezTo>
                    <a:pt x="96" y="0"/>
                    <a:pt x="86" y="2"/>
                    <a:pt x="76" y="5"/>
                  </a:cubicBezTo>
                  <a:cubicBezTo>
                    <a:pt x="30" y="16"/>
                    <a:pt x="1" y="39"/>
                    <a:pt x="6" y="86"/>
                  </a:cubicBezTo>
                  <a:cubicBezTo>
                    <a:pt x="21" y="134"/>
                    <a:pt x="63" y="166"/>
                    <a:pt x="109" y="166"/>
                  </a:cubicBezTo>
                  <a:cubicBezTo>
                    <a:pt x="119" y="166"/>
                    <a:pt x="129" y="164"/>
                    <a:pt x="140" y="161"/>
                  </a:cubicBezTo>
                  <a:cubicBezTo>
                    <a:pt x="180" y="149"/>
                    <a:pt x="209" y="126"/>
                    <a:pt x="203" y="80"/>
                  </a:cubicBezTo>
                  <a:cubicBezTo>
                    <a:pt x="194" y="32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 rot="708086">
              <a:off x="8401245" y="33036"/>
              <a:ext cx="29405" cy="27191"/>
            </a:xfrm>
            <a:custGeom>
              <a:avLst/>
              <a:gdLst/>
              <a:ahLst/>
              <a:cxnLst/>
              <a:rect l="l" t="t" r="r" b="b"/>
              <a:pathLst>
                <a:path w="186" h="172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7"/>
                    <a:pt x="0" y="54"/>
                    <a:pt x="18" y="100"/>
                  </a:cubicBezTo>
                  <a:cubicBezTo>
                    <a:pt x="18" y="140"/>
                    <a:pt x="53" y="172"/>
                    <a:pt x="96" y="172"/>
                  </a:cubicBezTo>
                  <a:cubicBezTo>
                    <a:pt x="103" y="172"/>
                    <a:pt x="109" y="171"/>
                    <a:pt x="116" y="169"/>
                  </a:cubicBezTo>
                  <a:cubicBezTo>
                    <a:pt x="157" y="169"/>
                    <a:pt x="186" y="129"/>
                    <a:pt x="180" y="88"/>
                  </a:cubicBezTo>
                  <a:cubicBezTo>
                    <a:pt x="180" y="35"/>
                    <a:pt x="13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 rot="708086">
              <a:off x="7337158" y="14944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3" y="0"/>
                  </a:moveTo>
                  <a:cubicBezTo>
                    <a:pt x="96" y="0"/>
                    <a:pt x="89" y="1"/>
                    <a:pt x="82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23" y="155"/>
                    <a:pt x="58" y="183"/>
                    <a:pt x="99" y="183"/>
                  </a:cubicBezTo>
                  <a:cubicBezTo>
                    <a:pt x="103" y="183"/>
                    <a:pt x="107" y="183"/>
                    <a:pt x="111" y="182"/>
                  </a:cubicBezTo>
                  <a:cubicBezTo>
                    <a:pt x="163" y="171"/>
                    <a:pt x="198" y="118"/>
                    <a:pt x="186" y="66"/>
                  </a:cubicBezTo>
                  <a:cubicBezTo>
                    <a:pt x="176" y="27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 rot="708086">
              <a:off x="8683484" y="3277"/>
              <a:ext cx="30353" cy="27191"/>
            </a:xfrm>
            <a:custGeom>
              <a:avLst/>
              <a:gdLst/>
              <a:ahLst/>
              <a:cxnLst/>
              <a:rect l="l" t="t" r="r" b="b"/>
              <a:pathLst>
                <a:path w="192" h="172" extrusionOk="0">
                  <a:moveTo>
                    <a:pt x="86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29" y="7"/>
                    <a:pt x="0" y="53"/>
                    <a:pt x="6" y="100"/>
                  </a:cubicBezTo>
                  <a:cubicBezTo>
                    <a:pt x="6" y="140"/>
                    <a:pt x="41" y="171"/>
                    <a:pt x="84" y="171"/>
                  </a:cubicBezTo>
                  <a:cubicBezTo>
                    <a:pt x="91" y="171"/>
                    <a:pt x="98" y="171"/>
                    <a:pt x="105" y="169"/>
                  </a:cubicBezTo>
                  <a:cubicBezTo>
                    <a:pt x="151" y="169"/>
                    <a:pt x="192" y="128"/>
                    <a:pt x="186" y="82"/>
                  </a:cubicBezTo>
                  <a:cubicBezTo>
                    <a:pt x="186" y="39"/>
                    <a:pt x="135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 rot="708086">
              <a:off x="8161735" y="151941"/>
              <a:ext cx="32250" cy="30827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1" y="0"/>
                  </a:moveTo>
                  <a:cubicBezTo>
                    <a:pt x="112" y="0"/>
                    <a:pt x="102" y="2"/>
                    <a:pt x="93" y="6"/>
                  </a:cubicBezTo>
                  <a:cubicBezTo>
                    <a:pt x="35" y="29"/>
                    <a:pt x="1" y="93"/>
                    <a:pt x="18" y="151"/>
                  </a:cubicBezTo>
                  <a:cubicBezTo>
                    <a:pt x="27" y="178"/>
                    <a:pt x="54" y="195"/>
                    <a:pt x="83" y="195"/>
                  </a:cubicBezTo>
                  <a:cubicBezTo>
                    <a:pt x="90" y="195"/>
                    <a:pt x="98" y="194"/>
                    <a:pt x="105" y="191"/>
                  </a:cubicBezTo>
                  <a:cubicBezTo>
                    <a:pt x="163" y="180"/>
                    <a:pt x="203" y="116"/>
                    <a:pt x="192" y="58"/>
                  </a:cubicBezTo>
                  <a:cubicBezTo>
                    <a:pt x="183" y="22"/>
                    <a:pt x="15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 rot="708086">
              <a:off x="6546884" y="-18676"/>
              <a:ext cx="33199" cy="25294"/>
            </a:xfrm>
            <a:custGeom>
              <a:avLst/>
              <a:gdLst/>
              <a:ahLst/>
              <a:cxnLst/>
              <a:rect l="l" t="t" r="r" b="b"/>
              <a:pathLst>
                <a:path w="210" h="160" extrusionOk="0">
                  <a:moveTo>
                    <a:pt x="133" y="1"/>
                  </a:moveTo>
                  <a:cubicBezTo>
                    <a:pt x="122" y="1"/>
                    <a:pt x="111" y="2"/>
                    <a:pt x="99" y="5"/>
                  </a:cubicBezTo>
                  <a:cubicBezTo>
                    <a:pt x="47" y="16"/>
                    <a:pt x="1" y="45"/>
                    <a:pt x="12" y="103"/>
                  </a:cubicBezTo>
                  <a:cubicBezTo>
                    <a:pt x="17" y="143"/>
                    <a:pt x="45" y="159"/>
                    <a:pt x="82" y="159"/>
                  </a:cubicBezTo>
                  <a:cubicBezTo>
                    <a:pt x="93" y="159"/>
                    <a:pt x="105" y="158"/>
                    <a:pt x="117" y="155"/>
                  </a:cubicBezTo>
                  <a:cubicBezTo>
                    <a:pt x="163" y="144"/>
                    <a:pt x="209" y="115"/>
                    <a:pt x="204" y="63"/>
                  </a:cubicBezTo>
                  <a:cubicBezTo>
                    <a:pt x="195" y="18"/>
                    <a:pt x="168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 rot="708086">
              <a:off x="9461955" y="1361063"/>
              <a:ext cx="32250" cy="24662"/>
            </a:xfrm>
            <a:custGeom>
              <a:avLst/>
              <a:gdLst/>
              <a:ahLst/>
              <a:cxnLst/>
              <a:rect l="l" t="t" r="r" b="b"/>
              <a:pathLst>
                <a:path w="204" h="156" extrusionOk="0">
                  <a:moveTo>
                    <a:pt x="76" y="0"/>
                  </a:moveTo>
                  <a:cubicBezTo>
                    <a:pt x="36" y="0"/>
                    <a:pt x="1" y="35"/>
                    <a:pt x="7" y="75"/>
                  </a:cubicBezTo>
                  <a:cubicBezTo>
                    <a:pt x="7" y="123"/>
                    <a:pt x="46" y="155"/>
                    <a:pt x="89" y="155"/>
                  </a:cubicBezTo>
                  <a:cubicBezTo>
                    <a:pt x="98" y="155"/>
                    <a:pt x="108" y="154"/>
                    <a:pt x="117" y="151"/>
                  </a:cubicBezTo>
                  <a:cubicBezTo>
                    <a:pt x="163" y="145"/>
                    <a:pt x="198" y="110"/>
                    <a:pt x="204" y="58"/>
                  </a:cubicBezTo>
                  <a:cubicBezTo>
                    <a:pt x="175" y="12"/>
                    <a:pt x="128" y="6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 rot="708086">
              <a:off x="7377574" y="209834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2" y="0"/>
                  </a:moveTo>
                  <a:cubicBezTo>
                    <a:pt x="87" y="0"/>
                    <a:pt x="81" y="1"/>
                    <a:pt x="75" y="2"/>
                  </a:cubicBezTo>
                  <a:cubicBezTo>
                    <a:pt x="17" y="8"/>
                    <a:pt x="0" y="66"/>
                    <a:pt x="6" y="112"/>
                  </a:cubicBezTo>
                  <a:cubicBezTo>
                    <a:pt x="6" y="164"/>
                    <a:pt x="29" y="205"/>
                    <a:pt x="87" y="205"/>
                  </a:cubicBezTo>
                  <a:cubicBezTo>
                    <a:pt x="151" y="187"/>
                    <a:pt x="162" y="135"/>
                    <a:pt x="156" y="89"/>
                  </a:cubicBezTo>
                  <a:cubicBezTo>
                    <a:pt x="151" y="47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 rot="708086">
              <a:off x="7832640" y="749828"/>
              <a:ext cx="33199" cy="32725"/>
            </a:xfrm>
            <a:custGeom>
              <a:avLst/>
              <a:gdLst/>
              <a:ahLst/>
              <a:cxnLst/>
              <a:rect l="l" t="t" r="r" b="b"/>
              <a:pathLst>
                <a:path w="210" h="207" extrusionOk="0">
                  <a:moveTo>
                    <a:pt x="127" y="1"/>
                  </a:moveTo>
                  <a:cubicBezTo>
                    <a:pt x="99" y="1"/>
                    <a:pt x="71" y="24"/>
                    <a:pt x="47" y="44"/>
                  </a:cubicBezTo>
                  <a:cubicBezTo>
                    <a:pt x="18" y="73"/>
                    <a:pt x="1" y="114"/>
                    <a:pt x="1" y="155"/>
                  </a:cubicBezTo>
                  <a:cubicBezTo>
                    <a:pt x="1" y="178"/>
                    <a:pt x="18" y="207"/>
                    <a:pt x="47" y="207"/>
                  </a:cubicBezTo>
                  <a:cubicBezTo>
                    <a:pt x="93" y="195"/>
                    <a:pt x="117" y="143"/>
                    <a:pt x="140" y="120"/>
                  </a:cubicBezTo>
                  <a:cubicBezTo>
                    <a:pt x="169" y="91"/>
                    <a:pt x="209" y="56"/>
                    <a:pt x="163" y="15"/>
                  </a:cubicBezTo>
                  <a:cubicBezTo>
                    <a:pt x="151" y="5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 rot="708086">
              <a:off x="9808204" y="591150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62" y="0"/>
                  </a:moveTo>
                  <a:cubicBezTo>
                    <a:pt x="59" y="0"/>
                    <a:pt x="56" y="1"/>
                    <a:pt x="53" y="1"/>
                  </a:cubicBezTo>
                  <a:cubicBezTo>
                    <a:pt x="18" y="19"/>
                    <a:pt x="1" y="59"/>
                    <a:pt x="18" y="94"/>
                  </a:cubicBezTo>
                  <a:cubicBezTo>
                    <a:pt x="24" y="146"/>
                    <a:pt x="59" y="187"/>
                    <a:pt x="111" y="204"/>
                  </a:cubicBezTo>
                  <a:cubicBezTo>
                    <a:pt x="115" y="205"/>
                    <a:pt x="119" y="205"/>
                    <a:pt x="123" y="205"/>
                  </a:cubicBezTo>
                  <a:cubicBezTo>
                    <a:pt x="143" y="205"/>
                    <a:pt x="165" y="194"/>
                    <a:pt x="175" y="175"/>
                  </a:cubicBezTo>
                  <a:cubicBezTo>
                    <a:pt x="198" y="123"/>
                    <a:pt x="151" y="82"/>
                    <a:pt x="134" y="59"/>
                  </a:cubicBezTo>
                  <a:cubicBezTo>
                    <a:pt x="113" y="32"/>
                    <a:pt x="96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 rot="708086">
              <a:off x="6681648" y="1220129"/>
              <a:ext cx="33989" cy="25452"/>
            </a:xfrm>
            <a:custGeom>
              <a:avLst/>
              <a:gdLst/>
              <a:ahLst/>
              <a:cxnLst/>
              <a:rect l="l" t="t" r="r" b="b"/>
              <a:pathLst>
                <a:path w="215" h="161" extrusionOk="0">
                  <a:moveTo>
                    <a:pt x="64" y="0"/>
                  </a:moveTo>
                  <a:cubicBezTo>
                    <a:pt x="23" y="6"/>
                    <a:pt x="0" y="46"/>
                    <a:pt x="18" y="81"/>
                  </a:cubicBezTo>
                  <a:cubicBezTo>
                    <a:pt x="32" y="129"/>
                    <a:pt x="78" y="161"/>
                    <a:pt x="126" y="161"/>
                  </a:cubicBezTo>
                  <a:cubicBezTo>
                    <a:pt x="136" y="161"/>
                    <a:pt x="146" y="160"/>
                    <a:pt x="157" y="156"/>
                  </a:cubicBezTo>
                  <a:cubicBezTo>
                    <a:pt x="191" y="145"/>
                    <a:pt x="215" y="128"/>
                    <a:pt x="209" y="93"/>
                  </a:cubicBezTo>
                  <a:cubicBezTo>
                    <a:pt x="180" y="41"/>
                    <a:pt x="122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 rot="708086">
              <a:off x="7231801" y="1153165"/>
              <a:ext cx="24978" cy="32566"/>
            </a:xfrm>
            <a:custGeom>
              <a:avLst/>
              <a:gdLst/>
              <a:ahLst/>
              <a:cxnLst/>
              <a:rect l="l" t="t" r="r" b="b"/>
              <a:pathLst>
                <a:path w="158" h="206" extrusionOk="0">
                  <a:moveTo>
                    <a:pt x="93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6" y="20"/>
                    <a:pt x="1" y="72"/>
                    <a:pt x="1" y="130"/>
                  </a:cubicBezTo>
                  <a:cubicBezTo>
                    <a:pt x="1" y="171"/>
                    <a:pt x="35" y="206"/>
                    <a:pt x="76" y="206"/>
                  </a:cubicBezTo>
                  <a:cubicBezTo>
                    <a:pt x="122" y="194"/>
                    <a:pt x="157" y="119"/>
                    <a:pt x="145" y="55"/>
                  </a:cubicBezTo>
                  <a:cubicBezTo>
                    <a:pt x="141" y="26"/>
                    <a:pt x="12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 rot="708086">
              <a:off x="7247197" y="-15486"/>
              <a:ext cx="28456" cy="29247"/>
            </a:xfrm>
            <a:custGeom>
              <a:avLst/>
              <a:gdLst/>
              <a:ahLst/>
              <a:cxnLst/>
              <a:rect l="l" t="t" r="r" b="b"/>
              <a:pathLst>
                <a:path w="180" h="185" extrusionOk="0">
                  <a:moveTo>
                    <a:pt x="113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13"/>
                    <a:pt x="0" y="71"/>
                    <a:pt x="6" y="135"/>
                  </a:cubicBezTo>
                  <a:cubicBezTo>
                    <a:pt x="11" y="164"/>
                    <a:pt x="39" y="184"/>
                    <a:pt x="68" y="184"/>
                  </a:cubicBezTo>
                  <a:cubicBezTo>
                    <a:pt x="75" y="184"/>
                    <a:pt x="81" y="183"/>
                    <a:pt x="87" y="181"/>
                  </a:cubicBezTo>
                  <a:cubicBezTo>
                    <a:pt x="145" y="170"/>
                    <a:pt x="180" y="118"/>
                    <a:pt x="180" y="60"/>
                  </a:cubicBezTo>
                  <a:cubicBezTo>
                    <a:pt x="175" y="19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 rot="708086">
              <a:off x="8588643" y="3008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92" y="0"/>
                  </a:moveTo>
                  <a:cubicBezTo>
                    <a:pt x="89" y="0"/>
                    <a:pt x="85" y="0"/>
                    <a:pt x="81" y="1"/>
                  </a:cubicBezTo>
                  <a:cubicBezTo>
                    <a:pt x="29" y="12"/>
                    <a:pt x="0" y="70"/>
                    <a:pt x="23" y="122"/>
                  </a:cubicBezTo>
                  <a:cubicBezTo>
                    <a:pt x="38" y="161"/>
                    <a:pt x="57" y="196"/>
                    <a:pt x="96" y="196"/>
                  </a:cubicBezTo>
                  <a:cubicBezTo>
                    <a:pt x="104" y="196"/>
                    <a:pt x="113" y="195"/>
                    <a:pt x="122" y="192"/>
                  </a:cubicBezTo>
                  <a:cubicBezTo>
                    <a:pt x="180" y="169"/>
                    <a:pt x="162" y="117"/>
                    <a:pt x="157" y="76"/>
                  </a:cubicBezTo>
                  <a:cubicBezTo>
                    <a:pt x="146" y="33"/>
                    <a:pt x="135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 rot="708086">
              <a:off x="7277704" y="627937"/>
              <a:ext cx="29563" cy="25769"/>
            </a:xfrm>
            <a:custGeom>
              <a:avLst/>
              <a:gdLst/>
              <a:ahLst/>
              <a:cxnLst/>
              <a:rect l="l" t="t" r="r" b="b"/>
              <a:pathLst>
                <a:path w="187" h="163" extrusionOk="0">
                  <a:moveTo>
                    <a:pt x="103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6" y="9"/>
                    <a:pt x="1" y="55"/>
                    <a:pt x="18" y="102"/>
                  </a:cubicBezTo>
                  <a:cubicBezTo>
                    <a:pt x="23" y="136"/>
                    <a:pt x="53" y="162"/>
                    <a:pt x="87" y="162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57" y="160"/>
                    <a:pt x="186" y="113"/>
                    <a:pt x="181" y="67"/>
                  </a:cubicBezTo>
                  <a:cubicBezTo>
                    <a:pt x="176" y="27"/>
                    <a:pt x="141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 rot="708086">
              <a:off x="8294273" y="2552811"/>
              <a:ext cx="44107" cy="24662"/>
            </a:xfrm>
            <a:custGeom>
              <a:avLst/>
              <a:gdLst/>
              <a:ahLst/>
              <a:cxnLst/>
              <a:rect l="l" t="t" r="r" b="b"/>
              <a:pathLst>
                <a:path w="279" h="156" extrusionOk="0">
                  <a:moveTo>
                    <a:pt x="214" y="0"/>
                  </a:moveTo>
                  <a:cubicBezTo>
                    <a:pt x="186" y="0"/>
                    <a:pt x="157" y="26"/>
                    <a:pt x="128" y="34"/>
                  </a:cubicBezTo>
                  <a:cubicBezTo>
                    <a:pt x="99" y="40"/>
                    <a:pt x="70" y="52"/>
                    <a:pt x="41" y="63"/>
                  </a:cubicBezTo>
                  <a:cubicBezTo>
                    <a:pt x="18" y="69"/>
                    <a:pt x="1" y="98"/>
                    <a:pt x="12" y="121"/>
                  </a:cubicBezTo>
                  <a:cubicBezTo>
                    <a:pt x="18" y="156"/>
                    <a:pt x="47" y="156"/>
                    <a:pt x="70" y="156"/>
                  </a:cubicBezTo>
                  <a:lnTo>
                    <a:pt x="117" y="150"/>
                  </a:lnTo>
                  <a:cubicBezTo>
                    <a:pt x="134" y="144"/>
                    <a:pt x="146" y="138"/>
                    <a:pt x="163" y="133"/>
                  </a:cubicBezTo>
                  <a:cubicBezTo>
                    <a:pt x="227" y="104"/>
                    <a:pt x="279" y="40"/>
                    <a:pt x="250" y="17"/>
                  </a:cubicBezTo>
                  <a:cubicBezTo>
                    <a:pt x="238" y="5"/>
                    <a:pt x="226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 rot="708086">
              <a:off x="8798557" y="2235165"/>
              <a:ext cx="33041" cy="24346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33" y="1"/>
                  </a:moveTo>
                  <a:cubicBezTo>
                    <a:pt x="118" y="1"/>
                    <a:pt x="103" y="3"/>
                    <a:pt x="87" y="4"/>
                  </a:cubicBezTo>
                  <a:cubicBezTo>
                    <a:pt x="41" y="10"/>
                    <a:pt x="0" y="39"/>
                    <a:pt x="12" y="91"/>
                  </a:cubicBezTo>
                  <a:cubicBezTo>
                    <a:pt x="16" y="136"/>
                    <a:pt x="42" y="153"/>
                    <a:pt x="77" y="153"/>
                  </a:cubicBezTo>
                  <a:cubicBezTo>
                    <a:pt x="87" y="153"/>
                    <a:pt x="98" y="152"/>
                    <a:pt x="110" y="149"/>
                  </a:cubicBezTo>
                  <a:cubicBezTo>
                    <a:pt x="157" y="132"/>
                    <a:pt x="209" y="109"/>
                    <a:pt x="197" y="51"/>
                  </a:cubicBezTo>
                  <a:cubicBezTo>
                    <a:pt x="193" y="10"/>
                    <a:pt x="166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 rot="708086">
              <a:off x="8144472" y="-14093"/>
              <a:ext cx="28456" cy="26875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103" y="1"/>
                  </a:moveTo>
                  <a:cubicBezTo>
                    <a:pt x="94" y="1"/>
                    <a:pt x="85" y="3"/>
                    <a:pt x="75" y="7"/>
                  </a:cubicBezTo>
                  <a:cubicBezTo>
                    <a:pt x="29" y="13"/>
                    <a:pt x="0" y="59"/>
                    <a:pt x="12" y="105"/>
                  </a:cubicBezTo>
                  <a:cubicBezTo>
                    <a:pt x="17" y="142"/>
                    <a:pt x="47" y="170"/>
                    <a:pt x="83" y="170"/>
                  </a:cubicBezTo>
                  <a:cubicBezTo>
                    <a:pt x="86" y="170"/>
                    <a:pt x="89" y="169"/>
                    <a:pt x="93" y="169"/>
                  </a:cubicBezTo>
                  <a:cubicBezTo>
                    <a:pt x="145" y="157"/>
                    <a:pt x="180" y="105"/>
                    <a:pt x="168" y="53"/>
                  </a:cubicBezTo>
                  <a:cubicBezTo>
                    <a:pt x="159" y="22"/>
                    <a:pt x="13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 rot="708086">
              <a:off x="9779749" y="184197"/>
              <a:ext cx="30353" cy="27350"/>
            </a:xfrm>
            <a:custGeom>
              <a:avLst/>
              <a:gdLst/>
              <a:ahLst/>
              <a:cxnLst/>
              <a:rect l="l" t="t" r="r" b="b"/>
              <a:pathLst>
                <a:path w="192" h="173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9"/>
                    <a:pt x="0" y="61"/>
                    <a:pt x="12" y="114"/>
                  </a:cubicBezTo>
                  <a:cubicBezTo>
                    <a:pt x="17" y="154"/>
                    <a:pt x="48" y="173"/>
                    <a:pt x="88" y="173"/>
                  </a:cubicBezTo>
                  <a:cubicBezTo>
                    <a:pt x="93" y="173"/>
                    <a:pt x="99" y="172"/>
                    <a:pt x="104" y="172"/>
                  </a:cubicBezTo>
                  <a:cubicBezTo>
                    <a:pt x="156" y="160"/>
                    <a:pt x="191" y="125"/>
                    <a:pt x="185" y="67"/>
                  </a:cubicBezTo>
                  <a:cubicBezTo>
                    <a:pt x="181" y="21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 rot="708086">
              <a:off x="9243599" y="963034"/>
              <a:ext cx="30353" cy="27508"/>
            </a:xfrm>
            <a:custGeom>
              <a:avLst/>
              <a:gdLst/>
              <a:ahLst/>
              <a:cxnLst/>
              <a:rect l="l" t="t" r="r" b="b"/>
              <a:pathLst>
                <a:path w="192" h="174" extrusionOk="0">
                  <a:moveTo>
                    <a:pt x="100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5" y="9"/>
                    <a:pt x="0" y="55"/>
                    <a:pt x="12" y="101"/>
                  </a:cubicBezTo>
                  <a:cubicBezTo>
                    <a:pt x="12" y="142"/>
                    <a:pt x="47" y="173"/>
                    <a:pt x="87" y="173"/>
                  </a:cubicBezTo>
                  <a:cubicBezTo>
                    <a:pt x="93" y="173"/>
                    <a:pt x="99" y="172"/>
                    <a:pt x="105" y="171"/>
                  </a:cubicBezTo>
                  <a:cubicBezTo>
                    <a:pt x="157" y="171"/>
                    <a:pt x="192" y="125"/>
                    <a:pt x="180" y="78"/>
                  </a:cubicBezTo>
                  <a:cubicBezTo>
                    <a:pt x="175" y="33"/>
                    <a:pt x="139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 rot="708086">
              <a:off x="7613452" y="1314428"/>
              <a:ext cx="33041" cy="26085"/>
            </a:xfrm>
            <a:custGeom>
              <a:avLst/>
              <a:gdLst/>
              <a:ahLst/>
              <a:cxnLst/>
              <a:rect l="l" t="t" r="r" b="b"/>
              <a:pathLst>
                <a:path w="209" h="165" extrusionOk="0">
                  <a:moveTo>
                    <a:pt x="101" y="0"/>
                  </a:moveTo>
                  <a:cubicBezTo>
                    <a:pt x="96" y="0"/>
                    <a:pt x="92" y="1"/>
                    <a:pt x="87" y="1"/>
                  </a:cubicBezTo>
                  <a:cubicBezTo>
                    <a:pt x="29" y="7"/>
                    <a:pt x="0" y="42"/>
                    <a:pt x="12" y="94"/>
                  </a:cubicBezTo>
                  <a:cubicBezTo>
                    <a:pt x="21" y="135"/>
                    <a:pt x="58" y="165"/>
                    <a:pt x="99" y="165"/>
                  </a:cubicBezTo>
                  <a:cubicBezTo>
                    <a:pt x="111" y="165"/>
                    <a:pt x="122" y="163"/>
                    <a:pt x="133" y="158"/>
                  </a:cubicBezTo>
                  <a:cubicBezTo>
                    <a:pt x="180" y="152"/>
                    <a:pt x="209" y="111"/>
                    <a:pt x="197" y="65"/>
                  </a:cubicBezTo>
                  <a:cubicBezTo>
                    <a:pt x="182" y="23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 rot="708086">
              <a:off x="8914261" y="202271"/>
              <a:ext cx="31302" cy="26717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96" y="1"/>
                  </a:moveTo>
                  <a:cubicBezTo>
                    <a:pt x="85" y="1"/>
                    <a:pt x="74" y="3"/>
                    <a:pt x="64" y="7"/>
                  </a:cubicBezTo>
                  <a:cubicBezTo>
                    <a:pt x="18" y="18"/>
                    <a:pt x="0" y="64"/>
                    <a:pt x="12" y="105"/>
                  </a:cubicBezTo>
                  <a:cubicBezTo>
                    <a:pt x="21" y="142"/>
                    <a:pt x="56" y="168"/>
                    <a:pt x="94" y="168"/>
                  </a:cubicBezTo>
                  <a:cubicBezTo>
                    <a:pt x="103" y="168"/>
                    <a:pt x="113" y="166"/>
                    <a:pt x="122" y="163"/>
                  </a:cubicBezTo>
                  <a:cubicBezTo>
                    <a:pt x="168" y="157"/>
                    <a:pt x="197" y="111"/>
                    <a:pt x="186" y="64"/>
                  </a:cubicBezTo>
                  <a:cubicBezTo>
                    <a:pt x="172" y="24"/>
                    <a:pt x="134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 rot="708086">
              <a:off x="7314803" y="1162923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58" y="1"/>
                  </a:moveTo>
                  <a:cubicBezTo>
                    <a:pt x="23" y="7"/>
                    <a:pt x="0" y="47"/>
                    <a:pt x="12" y="82"/>
                  </a:cubicBezTo>
                  <a:cubicBezTo>
                    <a:pt x="22" y="128"/>
                    <a:pt x="64" y="165"/>
                    <a:pt x="113" y="165"/>
                  </a:cubicBezTo>
                  <a:cubicBezTo>
                    <a:pt x="120" y="165"/>
                    <a:pt x="127" y="164"/>
                    <a:pt x="133" y="163"/>
                  </a:cubicBezTo>
                  <a:cubicBezTo>
                    <a:pt x="168" y="157"/>
                    <a:pt x="191" y="140"/>
                    <a:pt x="191" y="99"/>
                  </a:cubicBezTo>
                  <a:cubicBezTo>
                    <a:pt x="174" y="41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 rot="708086">
              <a:off x="8916194" y="964454"/>
              <a:ext cx="31302" cy="2355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130" y="1"/>
                  </a:moveTo>
                  <a:cubicBezTo>
                    <a:pt x="78" y="1"/>
                    <a:pt x="31" y="34"/>
                    <a:pt x="12" y="86"/>
                  </a:cubicBezTo>
                  <a:cubicBezTo>
                    <a:pt x="1" y="104"/>
                    <a:pt x="7" y="127"/>
                    <a:pt x="24" y="139"/>
                  </a:cubicBezTo>
                  <a:cubicBezTo>
                    <a:pt x="36" y="146"/>
                    <a:pt x="49" y="149"/>
                    <a:pt x="60" y="149"/>
                  </a:cubicBezTo>
                  <a:cubicBezTo>
                    <a:pt x="87" y="149"/>
                    <a:pt x="112" y="135"/>
                    <a:pt x="140" y="127"/>
                  </a:cubicBezTo>
                  <a:cubicBezTo>
                    <a:pt x="169" y="115"/>
                    <a:pt x="198" y="86"/>
                    <a:pt x="198" y="52"/>
                  </a:cubicBezTo>
                  <a:cubicBezTo>
                    <a:pt x="198" y="34"/>
                    <a:pt x="186" y="17"/>
                    <a:pt x="163" y="5"/>
                  </a:cubicBezTo>
                  <a:cubicBezTo>
                    <a:pt x="152" y="2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 rot="708086">
              <a:off x="7439106" y="330212"/>
              <a:ext cx="22132" cy="33989"/>
            </a:xfrm>
            <a:custGeom>
              <a:avLst/>
              <a:gdLst/>
              <a:ahLst/>
              <a:cxnLst/>
              <a:rect l="l" t="t" r="r" b="b"/>
              <a:pathLst>
                <a:path w="140" h="215" extrusionOk="0">
                  <a:moveTo>
                    <a:pt x="93" y="0"/>
                  </a:moveTo>
                  <a:cubicBezTo>
                    <a:pt x="76" y="0"/>
                    <a:pt x="65" y="6"/>
                    <a:pt x="53" y="12"/>
                  </a:cubicBezTo>
                  <a:cubicBezTo>
                    <a:pt x="7" y="58"/>
                    <a:pt x="1" y="128"/>
                    <a:pt x="36" y="180"/>
                  </a:cubicBezTo>
                  <a:cubicBezTo>
                    <a:pt x="44" y="197"/>
                    <a:pt x="60" y="215"/>
                    <a:pt x="77" y="215"/>
                  </a:cubicBezTo>
                  <a:cubicBezTo>
                    <a:pt x="82" y="215"/>
                    <a:pt x="88" y="213"/>
                    <a:pt x="93" y="209"/>
                  </a:cubicBezTo>
                  <a:cubicBezTo>
                    <a:pt x="140" y="186"/>
                    <a:pt x="128" y="134"/>
                    <a:pt x="134" y="87"/>
                  </a:cubicBezTo>
                  <a:cubicBezTo>
                    <a:pt x="134" y="81"/>
                    <a:pt x="134" y="76"/>
                    <a:pt x="134" y="70"/>
                  </a:cubicBezTo>
                  <a:cubicBezTo>
                    <a:pt x="128" y="41"/>
                    <a:pt x="128" y="12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 rot="708086">
              <a:off x="7013367" y="1346314"/>
              <a:ext cx="27508" cy="29247"/>
            </a:xfrm>
            <a:custGeom>
              <a:avLst/>
              <a:gdLst/>
              <a:ahLst/>
              <a:cxnLst/>
              <a:rect l="l" t="t" r="r" b="b"/>
              <a:pathLst>
                <a:path w="174" h="185" extrusionOk="0">
                  <a:moveTo>
                    <a:pt x="63" y="1"/>
                  </a:moveTo>
                  <a:cubicBezTo>
                    <a:pt x="57" y="1"/>
                    <a:pt x="52" y="1"/>
                    <a:pt x="47" y="3"/>
                  </a:cubicBezTo>
                  <a:cubicBezTo>
                    <a:pt x="6" y="20"/>
                    <a:pt x="0" y="55"/>
                    <a:pt x="12" y="90"/>
                  </a:cubicBezTo>
                  <a:cubicBezTo>
                    <a:pt x="22" y="146"/>
                    <a:pt x="73" y="184"/>
                    <a:pt x="113" y="184"/>
                  </a:cubicBezTo>
                  <a:cubicBezTo>
                    <a:pt x="118" y="184"/>
                    <a:pt x="123" y="184"/>
                    <a:pt x="128" y="182"/>
                  </a:cubicBezTo>
                  <a:cubicBezTo>
                    <a:pt x="162" y="165"/>
                    <a:pt x="174" y="130"/>
                    <a:pt x="162" y="95"/>
                  </a:cubicBezTo>
                  <a:cubicBezTo>
                    <a:pt x="152" y="39"/>
                    <a:pt x="106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 rot="708086">
              <a:off x="7999937" y="608012"/>
              <a:ext cx="30037" cy="25611"/>
            </a:xfrm>
            <a:custGeom>
              <a:avLst/>
              <a:gdLst/>
              <a:ahLst/>
              <a:cxnLst/>
              <a:rect l="l" t="t" r="r" b="b"/>
              <a:pathLst>
                <a:path w="190" h="162" extrusionOk="0">
                  <a:moveTo>
                    <a:pt x="104" y="0"/>
                  </a:moveTo>
                  <a:cubicBezTo>
                    <a:pt x="53" y="0"/>
                    <a:pt x="0" y="44"/>
                    <a:pt x="22" y="111"/>
                  </a:cubicBezTo>
                  <a:cubicBezTo>
                    <a:pt x="31" y="146"/>
                    <a:pt x="53" y="162"/>
                    <a:pt x="84" y="162"/>
                  </a:cubicBezTo>
                  <a:cubicBezTo>
                    <a:pt x="93" y="162"/>
                    <a:pt x="103" y="160"/>
                    <a:pt x="114" y="157"/>
                  </a:cubicBezTo>
                  <a:cubicBezTo>
                    <a:pt x="161" y="152"/>
                    <a:pt x="190" y="105"/>
                    <a:pt x="184" y="59"/>
                  </a:cubicBezTo>
                  <a:cubicBezTo>
                    <a:pt x="170" y="18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 rot="708086">
              <a:off x="6914154" y="239715"/>
              <a:ext cx="18496" cy="35886"/>
            </a:xfrm>
            <a:custGeom>
              <a:avLst/>
              <a:gdLst/>
              <a:ahLst/>
              <a:cxnLst/>
              <a:rect l="l" t="t" r="r" b="b"/>
              <a:pathLst>
                <a:path w="117" h="227" extrusionOk="0">
                  <a:moveTo>
                    <a:pt x="59" y="1"/>
                  </a:moveTo>
                  <a:cubicBezTo>
                    <a:pt x="30" y="7"/>
                    <a:pt x="18" y="30"/>
                    <a:pt x="12" y="53"/>
                  </a:cubicBezTo>
                  <a:cubicBezTo>
                    <a:pt x="7" y="82"/>
                    <a:pt x="1" y="111"/>
                    <a:pt x="1" y="140"/>
                  </a:cubicBezTo>
                  <a:cubicBezTo>
                    <a:pt x="7" y="181"/>
                    <a:pt x="7" y="221"/>
                    <a:pt x="59" y="227"/>
                  </a:cubicBezTo>
                  <a:cubicBezTo>
                    <a:pt x="105" y="227"/>
                    <a:pt x="111" y="186"/>
                    <a:pt x="111" y="152"/>
                  </a:cubicBezTo>
                  <a:cubicBezTo>
                    <a:pt x="117" y="123"/>
                    <a:pt x="117" y="94"/>
                    <a:pt x="111" y="59"/>
                  </a:cubicBezTo>
                  <a:cubicBezTo>
                    <a:pt x="111" y="30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 rot="708086">
              <a:off x="8574139" y="248404"/>
              <a:ext cx="27508" cy="28298"/>
            </a:xfrm>
            <a:custGeom>
              <a:avLst/>
              <a:gdLst/>
              <a:ahLst/>
              <a:cxnLst/>
              <a:rect l="l" t="t" r="r" b="b"/>
              <a:pathLst>
                <a:path w="174" h="179" extrusionOk="0">
                  <a:moveTo>
                    <a:pt x="93" y="1"/>
                  </a:moveTo>
                  <a:cubicBezTo>
                    <a:pt x="87" y="1"/>
                    <a:pt x="82" y="1"/>
                    <a:pt x="75" y="3"/>
                  </a:cubicBezTo>
                  <a:cubicBezTo>
                    <a:pt x="29" y="20"/>
                    <a:pt x="0" y="66"/>
                    <a:pt x="18" y="113"/>
                  </a:cubicBezTo>
                  <a:cubicBezTo>
                    <a:pt x="18" y="148"/>
                    <a:pt x="48" y="179"/>
                    <a:pt x="83" y="179"/>
                  </a:cubicBezTo>
                  <a:cubicBezTo>
                    <a:pt x="88" y="179"/>
                    <a:pt x="93" y="178"/>
                    <a:pt x="99" y="177"/>
                  </a:cubicBezTo>
                  <a:cubicBezTo>
                    <a:pt x="157" y="171"/>
                    <a:pt x="174" y="130"/>
                    <a:pt x="162" y="78"/>
                  </a:cubicBezTo>
                  <a:cubicBezTo>
                    <a:pt x="152" y="37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 rot="708086">
              <a:off x="7387656" y="1358650"/>
              <a:ext cx="29563" cy="28614"/>
            </a:xfrm>
            <a:custGeom>
              <a:avLst/>
              <a:gdLst/>
              <a:ahLst/>
              <a:cxnLst/>
              <a:rect l="l" t="t" r="r" b="b"/>
              <a:pathLst>
                <a:path w="187" h="181" extrusionOk="0">
                  <a:moveTo>
                    <a:pt x="98" y="0"/>
                  </a:moveTo>
                  <a:cubicBezTo>
                    <a:pt x="95" y="0"/>
                    <a:pt x="91" y="0"/>
                    <a:pt x="88" y="1"/>
                  </a:cubicBezTo>
                  <a:cubicBezTo>
                    <a:pt x="36" y="7"/>
                    <a:pt x="1" y="59"/>
                    <a:pt x="18" y="111"/>
                  </a:cubicBezTo>
                  <a:cubicBezTo>
                    <a:pt x="24" y="157"/>
                    <a:pt x="47" y="181"/>
                    <a:pt x="99" y="181"/>
                  </a:cubicBezTo>
                  <a:cubicBezTo>
                    <a:pt x="151" y="175"/>
                    <a:pt x="186" y="117"/>
                    <a:pt x="169" y="65"/>
                  </a:cubicBezTo>
                  <a:cubicBezTo>
                    <a:pt x="169" y="28"/>
                    <a:pt x="135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 rot="708086">
              <a:off x="7767029" y="586172"/>
              <a:ext cx="26717" cy="28930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1" y="13"/>
                    <a:pt x="1" y="65"/>
                    <a:pt x="7" y="111"/>
                  </a:cubicBezTo>
                  <a:cubicBezTo>
                    <a:pt x="7" y="151"/>
                    <a:pt x="41" y="183"/>
                    <a:pt x="85" y="183"/>
                  </a:cubicBezTo>
                  <a:cubicBezTo>
                    <a:pt x="91" y="183"/>
                    <a:pt x="98" y="182"/>
                    <a:pt x="105" y="181"/>
                  </a:cubicBezTo>
                  <a:cubicBezTo>
                    <a:pt x="146" y="169"/>
                    <a:pt x="169" y="123"/>
                    <a:pt x="151" y="82"/>
                  </a:cubicBezTo>
                  <a:cubicBezTo>
                    <a:pt x="135" y="44"/>
                    <a:pt x="11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 rot="708086">
              <a:off x="7848939" y="1583843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3" y="1"/>
                  </a:moveTo>
                  <a:cubicBezTo>
                    <a:pt x="90" y="1"/>
                    <a:pt x="86" y="1"/>
                    <a:pt x="82" y="1"/>
                  </a:cubicBezTo>
                  <a:cubicBezTo>
                    <a:pt x="35" y="1"/>
                    <a:pt x="1" y="48"/>
                    <a:pt x="12" y="94"/>
                  </a:cubicBezTo>
                  <a:cubicBezTo>
                    <a:pt x="12" y="137"/>
                    <a:pt x="46" y="164"/>
                    <a:pt x="83" y="164"/>
                  </a:cubicBezTo>
                  <a:cubicBezTo>
                    <a:pt x="86" y="164"/>
                    <a:pt x="90" y="164"/>
                    <a:pt x="93" y="164"/>
                  </a:cubicBezTo>
                  <a:cubicBezTo>
                    <a:pt x="140" y="158"/>
                    <a:pt x="175" y="117"/>
                    <a:pt x="169" y="71"/>
                  </a:cubicBezTo>
                  <a:cubicBezTo>
                    <a:pt x="158" y="29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 rot="708086">
              <a:off x="8599172" y="1486404"/>
              <a:ext cx="24820" cy="25452"/>
            </a:xfrm>
            <a:custGeom>
              <a:avLst/>
              <a:gdLst/>
              <a:ahLst/>
              <a:cxnLst/>
              <a:rect l="l" t="t" r="r" b="b"/>
              <a:pathLst>
                <a:path w="157" h="161" extrusionOk="0">
                  <a:moveTo>
                    <a:pt x="84" y="1"/>
                  </a:moveTo>
                  <a:cubicBezTo>
                    <a:pt x="78" y="1"/>
                    <a:pt x="71" y="2"/>
                    <a:pt x="64" y="3"/>
                  </a:cubicBezTo>
                  <a:cubicBezTo>
                    <a:pt x="24" y="9"/>
                    <a:pt x="1" y="56"/>
                    <a:pt x="12" y="96"/>
                  </a:cubicBezTo>
                  <a:cubicBezTo>
                    <a:pt x="17" y="133"/>
                    <a:pt x="52" y="161"/>
                    <a:pt x="89" y="161"/>
                  </a:cubicBezTo>
                  <a:cubicBezTo>
                    <a:pt x="92" y="161"/>
                    <a:pt x="96" y="160"/>
                    <a:pt x="99" y="160"/>
                  </a:cubicBezTo>
                  <a:cubicBezTo>
                    <a:pt x="151" y="148"/>
                    <a:pt x="157" y="113"/>
                    <a:pt x="151" y="67"/>
                  </a:cubicBezTo>
                  <a:cubicBezTo>
                    <a:pt x="141" y="28"/>
                    <a:pt x="11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 rot="708086">
              <a:off x="6376929" y="135889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99" y="1"/>
                  </a:moveTo>
                  <a:cubicBezTo>
                    <a:pt x="92" y="1"/>
                    <a:pt x="84" y="2"/>
                    <a:pt x="76" y="6"/>
                  </a:cubicBezTo>
                  <a:cubicBezTo>
                    <a:pt x="29" y="17"/>
                    <a:pt x="0" y="69"/>
                    <a:pt x="18" y="110"/>
                  </a:cubicBezTo>
                  <a:cubicBezTo>
                    <a:pt x="23" y="146"/>
                    <a:pt x="56" y="169"/>
                    <a:pt x="88" y="169"/>
                  </a:cubicBezTo>
                  <a:cubicBezTo>
                    <a:pt x="92" y="169"/>
                    <a:pt x="95" y="168"/>
                    <a:pt x="99" y="168"/>
                  </a:cubicBezTo>
                  <a:cubicBezTo>
                    <a:pt x="151" y="156"/>
                    <a:pt x="168" y="116"/>
                    <a:pt x="162" y="63"/>
                  </a:cubicBezTo>
                  <a:cubicBezTo>
                    <a:pt x="148" y="30"/>
                    <a:pt x="13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 rot="708086">
              <a:off x="8710098" y="314987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04" y="0"/>
                  </a:moveTo>
                  <a:cubicBezTo>
                    <a:pt x="97" y="0"/>
                    <a:pt x="89" y="1"/>
                    <a:pt x="81" y="3"/>
                  </a:cubicBezTo>
                  <a:cubicBezTo>
                    <a:pt x="29" y="9"/>
                    <a:pt x="0" y="61"/>
                    <a:pt x="18" y="108"/>
                  </a:cubicBezTo>
                  <a:cubicBezTo>
                    <a:pt x="22" y="142"/>
                    <a:pt x="52" y="168"/>
                    <a:pt x="86" y="168"/>
                  </a:cubicBezTo>
                  <a:cubicBezTo>
                    <a:pt x="92" y="168"/>
                    <a:pt x="98" y="167"/>
                    <a:pt x="104" y="165"/>
                  </a:cubicBezTo>
                  <a:cubicBezTo>
                    <a:pt x="162" y="154"/>
                    <a:pt x="168" y="113"/>
                    <a:pt x="168" y="67"/>
                  </a:cubicBezTo>
                  <a:cubicBezTo>
                    <a:pt x="163" y="24"/>
                    <a:pt x="139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 rot="708086">
              <a:off x="6932078" y="376751"/>
              <a:ext cx="25769" cy="30037"/>
            </a:xfrm>
            <a:custGeom>
              <a:avLst/>
              <a:gdLst/>
              <a:ahLst/>
              <a:cxnLst/>
              <a:rect l="l" t="t" r="r" b="b"/>
              <a:pathLst>
                <a:path w="163" h="190" extrusionOk="0">
                  <a:moveTo>
                    <a:pt x="84" y="1"/>
                  </a:moveTo>
                  <a:cubicBezTo>
                    <a:pt x="78" y="1"/>
                    <a:pt x="72" y="1"/>
                    <a:pt x="64" y="3"/>
                  </a:cubicBezTo>
                  <a:cubicBezTo>
                    <a:pt x="24" y="20"/>
                    <a:pt x="1" y="95"/>
                    <a:pt x="24" y="147"/>
                  </a:cubicBezTo>
                  <a:cubicBezTo>
                    <a:pt x="35" y="175"/>
                    <a:pt x="49" y="190"/>
                    <a:pt x="69" y="190"/>
                  </a:cubicBezTo>
                  <a:cubicBezTo>
                    <a:pt x="91" y="190"/>
                    <a:pt x="121" y="172"/>
                    <a:pt x="163" y="136"/>
                  </a:cubicBezTo>
                  <a:lnTo>
                    <a:pt x="157" y="136"/>
                  </a:lnTo>
                  <a:cubicBezTo>
                    <a:pt x="157" y="124"/>
                    <a:pt x="157" y="107"/>
                    <a:pt x="157" y="95"/>
                  </a:cubicBezTo>
                  <a:cubicBezTo>
                    <a:pt x="152" y="48"/>
                    <a:pt x="14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 rot="708086">
              <a:off x="9715035" y="615121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81" y="1"/>
                  </a:moveTo>
                  <a:cubicBezTo>
                    <a:pt x="74" y="1"/>
                    <a:pt x="66" y="2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27" y="139"/>
                    <a:pt x="59" y="165"/>
                    <a:pt x="95" y="165"/>
                  </a:cubicBezTo>
                  <a:cubicBezTo>
                    <a:pt x="104" y="165"/>
                    <a:pt x="113" y="163"/>
                    <a:pt x="122" y="160"/>
                  </a:cubicBezTo>
                  <a:cubicBezTo>
                    <a:pt x="163" y="154"/>
                    <a:pt x="192" y="113"/>
                    <a:pt x="180" y="73"/>
                  </a:cubicBezTo>
                  <a:cubicBezTo>
                    <a:pt x="165" y="28"/>
                    <a:pt x="125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 rot="708086">
              <a:off x="9144619" y="1432487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24" y="14"/>
                    <a:pt x="1" y="55"/>
                    <a:pt x="12" y="95"/>
                  </a:cubicBezTo>
                  <a:cubicBezTo>
                    <a:pt x="22" y="136"/>
                    <a:pt x="54" y="167"/>
                    <a:pt x="97" y="167"/>
                  </a:cubicBezTo>
                  <a:cubicBezTo>
                    <a:pt x="103" y="167"/>
                    <a:pt x="110" y="166"/>
                    <a:pt x="117" y="165"/>
                  </a:cubicBezTo>
                  <a:cubicBezTo>
                    <a:pt x="157" y="153"/>
                    <a:pt x="180" y="113"/>
                    <a:pt x="163" y="72"/>
                  </a:cubicBezTo>
                  <a:cubicBezTo>
                    <a:pt x="158" y="32"/>
                    <a:pt x="122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 rot="708086">
              <a:off x="8640573" y="-6294"/>
              <a:ext cx="27666" cy="27033"/>
            </a:xfrm>
            <a:custGeom>
              <a:avLst/>
              <a:gdLst/>
              <a:ahLst/>
              <a:cxnLst/>
              <a:rect l="l" t="t" r="r" b="b"/>
              <a:pathLst>
                <a:path w="175" h="171" extrusionOk="0">
                  <a:moveTo>
                    <a:pt x="89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23" y="15"/>
                    <a:pt x="0" y="61"/>
                    <a:pt x="12" y="107"/>
                  </a:cubicBezTo>
                  <a:cubicBezTo>
                    <a:pt x="17" y="144"/>
                    <a:pt x="43" y="170"/>
                    <a:pt x="78" y="170"/>
                  </a:cubicBezTo>
                  <a:cubicBezTo>
                    <a:pt x="86" y="170"/>
                    <a:pt x="95" y="169"/>
                    <a:pt x="105" y="165"/>
                  </a:cubicBezTo>
                  <a:cubicBezTo>
                    <a:pt x="145" y="159"/>
                    <a:pt x="174" y="107"/>
                    <a:pt x="162" y="67"/>
                  </a:cubicBezTo>
                  <a:cubicBezTo>
                    <a:pt x="148" y="27"/>
                    <a:pt x="125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 rot="708086">
              <a:off x="7606208" y="1008295"/>
              <a:ext cx="26717" cy="25294"/>
            </a:xfrm>
            <a:custGeom>
              <a:avLst/>
              <a:gdLst/>
              <a:ahLst/>
              <a:cxnLst/>
              <a:rect l="l" t="t" r="r" b="b"/>
              <a:pathLst>
                <a:path w="169" h="160" extrusionOk="0">
                  <a:moveTo>
                    <a:pt x="76" y="0"/>
                  </a:moveTo>
                  <a:cubicBezTo>
                    <a:pt x="30" y="12"/>
                    <a:pt x="1" y="47"/>
                    <a:pt x="1" y="93"/>
                  </a:cubicBezTo>
                  <a:cubicBezTo>
                    <a:pt x="6" y="132"/>
                    <a:pt x="36" y="159"/>
                    <a:pt x="70" y="159"/>
                  </a:cubicBezTo>
                  <a:cubicBezTo>
                    <a:pt x="76" y="159"/>
                    <a:pt x="82" y="158"/>
                    <a:pt x="88" y="157"/>
                  </a:cubicBezTo>
                  <a:cubicBezTo>
                    <a:pt x="134" y="151"/>
                    <a:pt x="169" y="110"/>
                    <a:pt x="163" y="64"/>
                  </a:cubicBezTo>
                  <a:cubicBezTo>
                    <a:pt x="157" y="18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 rot="708086">
              <a:off x="7073158" y="534468"/>
              <a:ext cx="31302" cy="21974"/>
            </a:xfrm>
            <a:custGeom>
              <a:avLst/>
              <a:gdLst/>
              <a:ahLst/>
              <a:cxnLst/>
              <a:rect l="l" t="t" r="r" b="b"/>
              <a:pathLst>
                <a:path w="198" h="139" extrusionOk="0">
                  <a:moveTo>
                    <a:pt x="128" y="1"/>
                  </a:moveTo>
                  <a:cubicBezTo>
                    <a:pt x="114" y="1"/>
                    <a:pt x="101" y="3"/>
                    <a:pt x="87" y="5"/>
                  </a:cubicBezTo>
                  <a:cubicBezTo>
                    <a:pt x="41" y="17"/>
                    <a:pt x="0" y="34"/>
                    <a:pt x="6" y="92"/>
                  </a:cubicBezTo>
                  <a:cubicBezTo>
                    <a:pt x="10" y="128"/>
                    <a:pt x="33" y="139"/>
                    <a:pt x="58" y="139"/>
                  </a:cubicBezTo>
                  <a:cubicBezTo>
                    <a:pt x="70" y="139"/>
                    <a:pt x="82" y="136"/>
                    <a:pt x="93" y="133"/>
                  </a:cubicBezTo>
                  <a:cubicBezTo>
                    <a:pt x="157" y="115"/>
                    <a:pt x="197" y="69"/>
                    <a:pt x="180" y="28"/>
                  </a:cubicBezTo>
                  <a:cubicBezTo>
                    <a:pt x="169" y="7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 rot="708086">
              <a:off x="7719711" y="587233"/>
              <a:ext cx="28456" cy="23872"/>
            </a:xfrm>
            <a:custGeom>
              <a:avLst/>
              <a:gdLst/>
              <a:ahLst/>
              <a:cxnLst/>
              <a:rect l="l" t="t" r="r" b="b"/>
              <a:pathLst>
                <a:path w="180" h="151" extrusionOk="0">
                  <a:moveTo>
                    <a:pt x="76" y="1"/>
                  </a:moveTo>
                  <a:cubicBezTo>
                    <a:pt x="68" y="1"/>
                    <a:pt x="60" y="2"/>
                    <a:pt x="52" y="3"/>
                  </a:cubicBezTo>
                  <a:cubicBezTo>
                    <a:pt x="23" y="9"/>
                    <a:pt x="0" y="38"/>
                    <a:pt x="12" y="73"/>
                  </a:cubicBezTo>
                  <a:cubicBezTo>
                    <a:pt x="22" y="118"/>
                    <a:pt x="63" y="151"/>
                    <a:pt x="107" y="151"/>
                  </a:cubicBezTo>
                  <a:cubicBezTo>
                    <a:pt x="114" y="151"/>
                    <a:pt x="121" y="150"/>
                    <a:pt x="128" y="148"/>
                  </a:cubicBezTo>
                  <a:cubicBezTo>
                    <a:pt x="174" y="143"/>
                    <a:pt x="180" y="108"/>
                    <a:pt x="174" y="67"/>
                  </a:cubicBezTo>
                  <a:cubicBezTo>
                    <a:pt x="159" y="28"/>
                    <a:pt x="119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 rot="708086">
              <a:off x="7434441" y="387470"/>
              <a:ext cx="26717" cy="27982"/>
            </a:xfrm>
            <a:custGeom>
              <a:avLst/>
              <a:gdLst/>
              <a:ahLst/>
              <a:cxnLst/>
              <a:rect l="l" t="t" r="r" b="b"/>
              <a:pathLst>
                <a:path w="169" h="177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19"/>
                    <a:pt x="0" y="71"/>
                    <a:pt x="12" y="123"/>
                  </a:cubicBezTo>
                  <a:cubicBezTo>
                    <a:pt x="17" y="154"/>
                    <a:pt x="46" y="176"/>
                    <a:pt x="77" y="176"/>
                  </a:cubicBezTo>
                  <a:cubicBezTo>
                    <a:pt x="80" y="176"/>
                    <a:pt x="84" y="176"/>
                    <a:pt x="87" y="175"/>
                  </a:cubicBezTo>
                  <a:cubicBezTo>
                    <a:pt x="139" y="158"/>
                    <a:pt x="168" y="106"/>
                    <a:pt x="157" y="54"/>
                  </a:cubicBezTo>
                  <a:cubicBezTo>
                    <a:pt x="152" y="22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 rot="708086">
              <a:off x="8462457" y="118558"/>
              <a:ext cx="24978" cy="30353"/>
            </a:xfrm>
            <a:custGeom>
              <a:avLst/>
              <a:gdLst/>
              <a:ahLst/>
              <a:cxnLst/>
              <a:rect l="l" t="t" r="r" b="b"/>
              <a:pathLst>
                <a:path w="158" h="192" extrusionOk="0">
                  <a:moveTo>
                    <a:pt x="53" y="0"/>
                  </a:moveTo>
                  <a:cubicBezTo>
                    <a:pt x="1" y="12"/>
                    <a:pt x="7" y="41"/>
                    <a:pt x="18" y="81"/>
                  </a:cubicBezTo>
                  <a:cubicBezTo>
                    <a:pt x="29" y="126"/>
                    <a:pt x="19" y="192"/>
                    <a:pt x="80" y="192"/>
                  </a:cubicBezTo>
                  <a:cubicBezTo>
                    <a:pt x="82" y="192"/>
                    <a:pt x="85" y="192"/>
                    <a:pt x="88" y="191"/>
                  </a:cubicBezTo>
                  <a:cubicBezTo>
                    <a:pt x="134" y="180"/>
                    <a:pt x="157" y="139"/>
                    <a:pt x="146" y="99"/>
                  </a:cubicBezTo>
                  <a:cubicBezTo>
                    <a:pt x="146" y="47"/>
                    <a:pt x="105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 rot="708086">
              <a:off x="9474932" y="1182026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31" y="1"/>
                  </a:moveTo>
                  <a:cubicBezTo>
                    <a:pt x="123" y="1"/>
                    <a:pt x="114" y="2"/>
                    <a:pt x="105" y="5"/>
                  </a:cubicBezTo>
                  <a:cubicBezTo>
                    <a:pt x="41" y="28"/>
                    <a:pt x="0" y="86"/>
                    <a:pt x="23" y="133"/>
                  </a:cubicBezTo>
                  <a:cubicBezTo>
                    <a:pt x="32" y="154"/>
                    <a:pt x="53" y="166"/>
                    <a:pt x="73" y="166"/>
                  </a:cubicBezTo>
                  <a:cubicBezTo>
                    <a:pt x="80" y="166"/>
                    <a:pt x="87" y="164"/>
                    <a:pt x="93" y="161"/>
                  </a:cubicBezTo>
                  <a:cubicBezTo>
                    <a:pt x="145" y="133"/>
                    <a:pt x="180" y="86"/>
                    <a:pt x="180" y="28"/>
                  </a:cubicBezTo>
                  <a:cubicBezTo>
                    <a:pt x="171" y="11"/>
                    <a:pt x="154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 rot="708086">
              <a:off x="7650244" y="994564"/>
              <a:ext cx="31302" cy="25927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01" y="1"/>
                  </a:moveTo>
                  <a:cubicBezTo>
                    <a:pt x="91" y="1"/>
                    <a:pt x="81" y="2"/>
                    <a:pt x="70" y="6"/>
                  </a:cubicBezTo>
                  <a:cubicBezTo>
                    <a:pt x="30" y="18"/>
                    <a:pt x="1" y="58"/>
                    <a:pt x="12" y="99"/>
                  </a:cubicBezTo>
                  <a:cubicBezTo>
                    <a:pt x="23" y="145"/>
                    <a:pt x="51" y="164"/>
                    <a:pt x="97" y="164"/>
                  </a:cubicBezTo>
                  <a:cubicBezTo>
                    <a:pt x="103" y="164"/>
                    <a:pt x="110" y="163"/>
                    <a:pt x="117" y="163"/>
                  </a:cubicBezTo>
                  <a:cubicBezTo>
                    <a:pt x="157" y="145"/>
                    <a:pt x="198" y="116"/>
                    <a:pt x="175" y="64"/>
                  </a:cubicBezTo>
                  <a:cubicBezTo>
                    <a:pt x="166" y="24"/>
                    <a:pt x="135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 rot="708086">
              <a:off x="9264536" y="164405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80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4" y="19"/>
                    <a:pt x="1" y="65"/>
                    <a:pt x="18" y="111"/>
                  </a:cubicBezTo>
                  <a:cubicBezTo>
                    <a:pt x="28" y="145"/>
                    <a:pt x="57" y="166"/>
                    <a:pt x="90" y="166"/>
                  </a:cubicBezTo>
                  <a:cubicBezTo>
                    <a:pt x="97" y="166"/>
                    <a:pt x="104" y="165"/>
                    <a:pt x="111" y="163"/>
                  </a:cubicBezTo>
                  <a:cubicBezTo>
                    <a:pt x="163" y="152"/>
                    <a:pt x="163" y="111"/>
                    <a:pt x="157" y="76"/>
                  </a:cubicBezTo>
                  <a:cubicBezTo>
                    <a:pt x="141" y="29"/>
                    <a:pt x="11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 rot="708086">
              <a:off x="7205459" y="1279087"/>
              <a:ext cx="28456" cy="23713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86" y="0"/>
                  </a:moveTo>
                  <a:cubicBezTo>
                    <a:pt x="79" y="0"/>
                    <a:pt x="72" y="1"/>
                    <a:pt x="64" y="3"/>
                  </a:cubicBezTo>
                  <a:cubicBezTo>
                    <a:pt x="29" y="3"/>
                    <a:pt x="0" y="38"/>
                    <a:pt x="6" y="72"/>
                  </a:cubicBezTo>
                  <a:cubicBezTo>
                    <a:pt x="16" y="118"/>
                    <a:pt x="57" y="150"/>
                    <a:pt x="102" y="150"/>
                  </a:cubicBezTo>
                  <a:cubicBezTo>
                    <a:pt x="108" y="150"/>
                    <a:pt x="115" y="149"/>
                    <a:pt x="122" y="148"/>
                  </a:cubicBezTo>
                  <a:cubicBezTo>
                    <a:pt x="157" y="142"/>
                    <a:pt x="180" y="107"/>
                    <a:pt x="180" y="72"/>
                  </a:cubicBezTo>
                  <a:cubicBezTo>
                    <a:pt x="165" y="28"/>
                    <a:pt x="12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 rot="708086">
              <a:off x="6999044" y="1236268"/>
              <a:ext cx="24820" cy="27508"/>
            </a:xfrm>
            <a:custGeom>
              <a:avLst/>
              <a:gdLst/>
              <a:ahLst/>
              <a:cxnLst/>
              <a:rect l="l" t="t" r="r" b="b"/>
              <a:pathLst>
                <a:path w="157" h="174" extrusionOk="0">
                  <a:moveTo>
                    <a:pt x="89" y="1"/>
                  </a:moveTo>
                  <a:cubicBezTo>
                    <a:pt x="83" y="1"/>
                    <a:pt x="77" y="2"/>
                    <a:pt x="70" y="3"/>
                  </a:cubicBezTo>
                  <a:cubicBezTo>
                    <a:pt x="18" y="15"/>
                    <a:pt x="0" y="61"/>
                    <a:pt x="12" y="108"/>
                  </a:cubicBezTo>
                  <a:cubicBezTo>
                    <a:pt x="17" y="143"/>
                    <a:pt x="31" y="174"/>
                    <a:pt x="68" y="174"/>
                  </a:cubicBezTo>
                  <a:cubicBezTo>
                    <a:pt x="74" y="174"/>
                    <a:pt x="80" y="173"/>
                    <a:pt x="87" y="171"/>
                  </a:cubicBezTo>
                  <a:cubicBezTo>
                    <a:pt x="139" y="160"/>
                    <a:pt x="157" y="119"/>
                    <a:pt x="151" y="61"/>
                  </a:cubicBezTo>
                  <a:cubicBezTo>
                    <a:pt x="141" y="31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 rot="708086">
              <a:off x="8009858" y="1440497"/>
              <a:ext cx="24978" cy="25927"/>
            </a:xfrm>
            <a:custGeom>
              <a:avLst/>
              <a:gdLst/>
              <a:ahLst/>
              <a:cxnLst/>
              <a:rect l="l" t="t" r="r" b="b"/>
              <a:pathLst>
                <a:path w="158" h="164" extrusionOk="0">
                  <a:moveTo>
                    <a:pt x="65" y="0"/>
                  </a:moveTo>
                  <a:cubicBezTo>
                    <a:pt x="24" y="12"/>
                    <a:pt x="1" y="53"/>
                    <a:pt x="7" y="99"/>
                  </a:cubicBezTo>
                  <a:cubicBezTo>
                    <a:pt x="7" y="136"/>
                    <a:pt x="40" y="163"/>
                    <a:pt x="77" y="163"/>
                  </a:cubicBezTo>
                  <a:cubicBezTo>
                    <a:pt x="81" y="163"/>
                    <a:pt x="84" y="163"/>
                    <a:pt x="88" y="163"/>
                  </a:cubicBezTo>
                  <a:cubicBezTo>
                    <a:pt x="128" y="157"/>
                    <a:pt x="157" y="116"/>
                    <a:pt x="146" y="76"/>
                  </a:cubicBezTo>
                  <a:cubicBezTo>
                    <a:pt x="146" y="29"/>
                    <a:pt x="105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 rot="708086">
              <a:off x="7406510" y="407313"/>
              <a:ext cx="20235" cy="30827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61" y="0"/>
                  </a:moveTo>
                  <a:cubicBezTo>
                    <a:pt x="59" y="0"/>
                    <a:pt x="56" y="0"/>
                    <a:pt x="53" y="1"/>
                  </a:cubicBezTo>
                  <a:cubicBezTo>
                    <a:pt x="12" y="6"/>
                    <a:pt x="1" y="35"/>
                    <a:pt x="6" y="82"/>
                  </a:cubicBezTo>
                  <a:cubicBezTo>
                    <a:pt x="6" y="122"/>
                    <a:pt x="12" y="174"/>
                    <a:pt x="58" y="192"/>
                  </a:cubicBezTo>
                  <a:cubicBezTo>
                    <a:pt x="64" y="194"/>
                    <a:pt x="68" y="194"/>
                    <a:pt x="72" y="194"/>
                  </a:cubicBezTo>
                  <a:cubicBezTo>
                    <a:pt x="83" y="194"/>
                    <a:pt x="91" y="190"/>
                    <a:pt x="99" y="186"/>
                  </a:cubicBezTo>
                  <a:cubicBezTo>
                    <a:pt x="122" y="151"/>
                    <a:pt x="128" y="111"/>
                    <a:pt x="116" y="76"/>
                  </a:cubicBezTo>
                  <a:cubicBezTo>
                    <a:pt x="111" y="38"/>
                    <a:pt x="100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 rot="708086">
              <a:off x="7748090" y="2098060"/>
              <a:ext cx="26717" cy="26243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93" y="1"/>
                  </a:moveTo>
                  <a:cubicBezTo>
                    <a:pt x="86" y="1"/>
                    <a:pt x="78" y="2"/>
                    <a:pt x="70" y="6"/>
                  </a:cubicBezTo>
                  <a:cubicBezTo>
                    <a:pt x="23" y="18"/>
                    <a:pt x="0" y="64"/>
                    <a:pt x="12" y="110"/>
                  </a:cubicBezTo>
                  <a:cubicBezTo>
                    <a:pt x="21" y="144"/>
                    <a:pt x="55" y="165"/>
                    <a:pt x="89" y="165"/>
                  </a:cubicBezTo>
                  <a:cubicBezTo>
                    <a:pt x="96" y="165"/>
                    <a:pt x="103" y="164"/>
                    <a:pt x="110" y="162"/>
                  </a:cubicBezTo>
                  <a:cubicBezTo>
                    <a:pt x="151" y="145"/>
                    <a:pt x="168" y="93"/>
                    <a:pt x="151" y="52"/>
                  </a:cubicBezTo>
                  <a:cubicBezTo>
                    <a:pt x="137" y="2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 rot="708086">
              <a:off x="7125141" y="1245382"/>
              <a:ext cx="23871" cy="27982"/>
            </a:xfrm>
            <a:custGeom>
              <a:avLst/>
              <a:gdLst/>
              <a:ahLst/>
              <a:cxnLst/>
              <a:rect l="l" t="t" r="r" b="b"/>
              <a:pathLst>
                <a:path w="151" h="177" extrusionOk="0">
                  <a:moveTo>
                    <a:pt x="103" y="0"/>
                  </a:moveTo>
                  <a:cubicBezTo>
                    <a:pt x="97" y="0"/>
                    <a:pt x="89" y="2"/>
                    <a:pt x="81" y="6"/>
                  </a:cubicBezTo>
                  <a:cubicBezTo>
                    <a:pt x="29" y="17"/>
                    <a:pt x="0" y="69"/>
                    <a:pt x="6" y="121"/>
                  </a:cubicBezTo>
                  <a:cubicBezTo>
                    <a:pt x="6" y="151"/>
                    <a:pt x="31" y="176"/>
                    <a:pt x="63" y="176"/>
                  </a:cubicBezTo>
                  <a:cubicBezTo>
                    <a:pt x="69" y="176"/>
                    <a:pt x="75" y="175"/>
                    <a:pt x="81" y="174"/>
                  </a:cubicBezTo>
                  <a:cubicBezTo>
                    <a:pt x="139" y="156"/>
                    <a:pt x="151" y="110"/>
                    <a:pt x="151" y="58"/>
                  </a:cubicBezTo>
                  <a:cubicBezTo>
                    <a:pt x="141" y="25"/>
                    <a:pt x="129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 rot="708086">
              <a:off x="7121948" y="503107"/>
              <a:ext cx="28614" cy="28614"/>
            </a:xfrm>
            <a:custGeom>
              <a:avLst/>
              <a:gdLst/>
              <a:ahLst/>
              <a:cxnLst/>
              <a:rect l="l" t="t" r="r" b="b"/>
              <a:pathLst>
                <a:path w="181" h="181" extrusionOk="0">
                  <a:moveTo>
                    <a:pt x="24" y="1"/>
                  </a:moveTo>
                  <a:lnTo>
                    <a:pt x="1" y="41"/>
                  </a:lnTo>
                  <a:cubicBezTo>
                    <a:pt x="13" y="82"/>
                    <a:pt x="18" y="128"/>
                    <a:pt x="47" y="157"/>
                  </a:cubicBezTo>
                  <a:cubicBezTo>
                    <a:pt x="65" y="172"/>
                    <a:pt x="87" y="181"/>
                    <a:pt x="107" y="181"/>
                  </a:cubicBezTo>
                  <a:cubicBezTo>
                    <a:pt x="126" y="181"/>
                    <a:pt x="144" y="174"/>
                    <a:pt x="157" y="157"/>
                  </a:cubicBezTo>
                  <a:cubicBezTo>
                    <a:pt x="181" y="122"/>
                    <a:pt x="169" y="105"/>
                    <a:pt x="140" y="64"/>
                  </a:cubicBezTo>
                  <a:cubicBezTo>
                    <a:pt x="111" y="24"/>
                    <a:pt x="59" y="35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 rot="708086">
              <a:off x="8264315" y="1550387"/>
              <a:ext cx="30353" cy="22291"/>
            </a:xfrm>
            <a:custGeom>
              <a:avLst/>
              <a:gdLst/>
              <a:ahLst/>
              <a:cxnLst/>
              <a:rect l="l" t="t" r="r" b="b"/>
              <a:pathLst>
                <a:path w="192" h="141" extrusionOk="0">
                  <a:moveTo>
                    <a:pt x="147" y="1"/>
                  </a:moveTo>
                  <a:cubicBezTo>
                    <a:pt x="135" y="1"/>
                    <a:pt x="122" y="4"/>
                    <a:pt x="111" y="6"/>
                  </a:cubicBezTo>
                  <a:cubicBezTo>
                    <a:pt x="59" y="12"/>
                    <a:pt x="1" y="12"/>
                    <a:pt x="6" y="81"/>
                  </a:cubicBezTo>
                  <a:cubicBezTo>
                    <a:pt x="11" y="125"/>
                    <a:pt x="41" y="140"/>
                    <a:pt x="79" y="140"/>
                  </a:cubicBezTo>
                  <a:cubicBezTo>
                    <a:pt x="85" y="140"/>
                    <a:pt x="92" y="140"/>
                    <a:pt x="99" y="139"/>
                  </a:cubicBezTo>
                  <a:cubicBezTo>
                    <a:pt x="151" y="133"/>
                    <a:pt x="192" y="93"/>
                    <a:pt x="192" y="41"/>
                  </a:cubicBezTo>
                  <a:cubicBezTo>
                    <a:pt x="185" y="8"/>
                    <a:pt x="167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 rot="708086">
              <a:off x="7838528" y="96197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77" y="1"/>
                  </a:moveTo>
                  <a:cubicBezTo>
                    <a:pt x="71" y="1"/>
                    <a:pt x="65" y="2"/>
                    <a:pt x="59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22" y="139"/>
                    <a:pt x="57" y="165"/>
                    <a:pt x="91" y="165"/>
                  </a:cubicBezTo>
                  <a:cubicBezTo>
                    <a:pt x="100" y="165"/>
                    <a:pt x="108" y="163"/>
                    <a:pt x="117" y="160"/>
                  </a:cubicBezTo>
                  <a:cubicBezTo>
                    <a:pt x="157" y="148"/>
                    <a:pt x="174" y="107"/>
                    <a:pt x="157" y="73"/>
                  </a:cubicBezTo>
                  <a:cubicBezTo>
                    <a:pt x="152" y="32"/>
                    <a:pt x="11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 rot="708086">
              <a:off x="7433697" y="727775"/>
              <a:ext cx="28614" cy="25611"/>
            </a:xfrm>
            <a:custGeom>
              <a:avLst/>
              <a:gdLst/>
              <a:ahLst/>
              <a:cxnLst/>
              <a:rect l="l" t="t" r="r" b="b"/>
              <a:pathLst>
                <a:path w="181" h="162" extrusionOk="0">
                  <a:moveTo>
                    <a:pt x="65" y="0"/>
                  </a:moveTo>
                  <a:cubicBezTo>
                    <a:pt x="59" y="0"/>
                    <a:pt x="53" y="1"/>
                    <a:pt x="47" y="3"/>
                  </a:cubicBezTo>
                  <a:cubicBezTo>
                    <a:pt x="18" y="15"/>
                    <a:pt x="1" y="44"/>
                    <a:pt x="12" y="79"/>
                  </a:cubicBezTo>
                  <a:cubicBezTo>
                    <a:pt x="28" y="129"/>
                    <a:pt x="73" y="162"/>
                    <a:pt x="123" y="162"/>
                  </a:cubicBezTo>
                  <a:cubicBezTo>
                    <a:pt x="131" y="162"/>
                    <a:pt x="138" y="161"/>
                    <a:pt x="146" y="160"/>
                  </a:cubicBezTo>
                  <a:cubicBezTo>
                    <a:pt x="169" y="154"/>
                    <a:pt x="180" y="136"/>
                    <a:pt x="180" y="119"/>
                  </a:cubicBezTo>
                  <a:cubicBezTo>
                    <a:pt x="165" y="53"/>
                    <a:pt x="110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 rot="708086">
              <a:off x="6659199" y="263437"/>
              <a:ext cx="25610" cy="22607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102" y="0"/>
                  </a:moveTo>
                  <a:cubicBezTo>
                    <a:pt x="97" y="0"/>
                    <a:pt x="92" y="1"/>
                    <a:pt x="86" y="3"/>
                  </a:cubicBezTo>
                  <a:cubicBezTo>
                    <a:pt x="84" y="3"/>
                    <a:pt x="81" y="2"/>
                    <a:pt x="78" y="2"/>
                  </a:cubicBezTo>
                  <a:cubicBezTo>
                    <a:pt x="35" y="2"/>
                    <a:pt x="0" y="46"/>
                    <a:pt x="11" y="90"/>
                  </a:cubicBezTo>
                  <a:cubicBezTo>
                    <a:pt x="16" y="121"/>
                    <a:pt x="45" y="143"/>
                    <a:pt x="76" y="143"/>
                  </a:cubicBezTo>
                  <a:cubicBezTo>
                    <a:pt x="79" y="143"/>
                    <a:pt x="83" y="143"/>
                    <a:pt x="86" y="142"/>
                  </a:cubicBezTo>
                  <a:cubicBezTo>
                    <a:pt x="133" y="142"/>
                    <a:pt x="162" y="101"/>
                    <a:pt x="156" y="61"/>
                  </a:cubicBezTo>
                  <a:cubicBezTo>
                    <a:pt x="156" y="26"/>
                    <a:pt x="13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 rot="708086">
              <a:off x="8445673" y="97"/>
              <a:ext cx="25769" cy="26085"/>
            </a:xfrm>
            <a:custGeom>
              <a:avLst/>
              <a:gdLst/>
              <a:ahLst/>
              <a:cxnLst/>
              <a:rect l="l" t="t" r="r" b="b"/>
              <a:pathLst>
                <a:path w="163" h="165" extrusionOk="0">
                  <a:moveTo>
                    <a:pt x="87" y="1"/>
                  </a:moveTo>
                  <a:cubicBezTo>
                    <a:pt x="80" y="1"/>
                    <a:pt x="72" y="2"/>
                    <a:pt x="64" y="5"/>
                  </a:cubicBezTo>
                  <a:cubicBezTo>
                    <a:pt x="23" y="17"/>
                    <a:pt x="0" y="63"/>
                    <a:pt x="12" y="104"/>
                  </a:cubicBezTo>
                  <a:cubicBezTo>
                    <a:pt x="17" y="138"/>
                    <a:pt x="51" y="164"/>
                    <a:pt x="86" y="164"/>
                  </a:cubicBezTo>
                  <a:cubicBezTo>
                    <a:pt x="92" y="164"/>
                    <a:pt x="98" y="164"/>
                    <a:pt x="104" y="162"/>
                  </a:cubicBezTo>
                  <a:cubicBezTo>
                    <a:pt x="145" y="150"/>
                    <a:pt x="162" y="104"/>
                    <a:pt x="151" y="63"/>
                  </a:cubicBezTo>
                  <a:cubicBezTo>
                    <a:pt x="136" y="30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 rot="708086">
              <a:off x="8465127" y="28980"/>
              <a:ext cx="28614" cy="23555"/>
            </a:xfrm>
            <a:custGeom>
              <a:avLst/>
              <a:gdLst/>
              <a:ahLst/>
              <a:cxnLst/>
              <a:rect l="l" t="t" r="r" b="b"/>
              <a:pathLst>
                <a:path w="181" h="149" extrusionOk="0">
                  <a:moveTo>
                    <a:pt x="89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4" y="10"/>
                    <a:pt x="0" y="50"/>
                    <a:pt x="18" y="85"/>
                  </a:cubicBezTo>
                  <a:cubicBezTo>
                    <a:pt x="24" y="108"/>
                    <a:pt x="35" y="131"/>
                    <a:pt x="52" y="149"/>
                  </a:cubicBezTo>
                  <a:lnTo>
                    <a:pt x="52" y="149"/>
                  </a:lnTo>
                  <a:cubicBezTo>
                    <a:pt x="75" y="148"/>
                    <a:pt x="101" y="143"/>
                    <a:pt x="122" y="137"/>
                  </a:cubicBezTo>
                  <a:cubicBezTo>
                    <a:pt x="157" y="126"/>
                    <a:pt x="180" y="85"/>
                    <a:pt x="163" y="50"/>
                  </a:cubicBezTo>
                  <a:cubicBezTo>
                    <a:pt x="149" y="18"/>
                    <a:pt x="120" y="1"/>
                    <a:pt x="89" y="1"/>
                  </a:cubicBezTo>
                  <a:close/>
                  <a:moveTo>
                    <a:pt x="52" y="149"/>
                  </a:moveTo>
                  <a:cubicBezTo>
                    <a:pt x="51" y="149"/>
                    <a:pt x="49" y="149"/>
                    <a:pt x="47" y="149"/>
                  </a:cubicBezTo>
                  <a:lnTo>
                    <a:pt x="53" y="149"/>
                  </a:lnTo>
                  <a:cubicBezTo>
                    <a:pt x="53" y="149"/>
                    <a:pt x="53" y="149"/>
                    <a:pt x="52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 rot="708086">
              <a:off x="7138450" y="1411166"/>
              <a:ext cx="27666" cy="25452"/>
            </a:xfrm>
            <a:custGeom>
              <a:avLst/>
              <a:gdLst/>
              <a:ahLst/>
              <a:cxnLst/>
              <a:rect l="l" t="t" r="r" b="b"/>
              <a:pathLst>
                <a:path w="175" h="161" extrusionOk="0">
                  <a:moveTo>
                    <a:pt x="70" y="0"/>
                  </a:moveTo>
                  <a:cubicBezTo>
                    <a:pt x="66" y="0"/>
                    <a:pt x="62" y="0"/>
                    <a:pt x="58" y="1"/>
                  </a:cubicBezTo>
                  <a:cubicBezTo>
                    <a:pt x="24" y="18"/>
                    <a:pt x="1" y="65"/>
                    <a:pt x="18" y="99"/>
                  </a:cubicBezTo>
                  <a:cubicBezTo>
                    <a:pt x="28" y="138"/>
                    <a:pt x="57" y="160"/>
                    <a:pt x="90" y="160"/>
                  </a:cubicBezTo>
                  <a:cubicBezTo>
                    <a:pt x="97" y="160"/>
                    <a:pt x="104" y="159"/>
                    <a:pt x="111" y="157"/>
                  </a:cubicBezTo>
                  <a:cubicBezTo>
                    <a:pt x="151" y="151"/>
                    <a:pt x="174" y="111"/>
                    <a:pt x="157" y="76"/>
                  </a:cubicBezTo>
                  <a:cubicBezTo>
                    <a:pt x="152" y="33"/>
                    <a:pt x="116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 rot="708086">
              <a:off x="7180847" y="-109427"/>
              <a:ext cx="30353" cy="28456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41" y="1"/>
                  </a:moveTo>
                  <a:cubicBezTo>
                    <a:pt x="29" y="12"/>
                    <a:pt x="18" y="12"/>
                    <a:pt x="18" y="12"/>
                  </a:cubicBezTo>
                  <a:cubicBezTo>
                    <a:pt x="0" y="53"/>
                    <a:pt x="6" y="105"/>
                    <a:pt x="47" y="134"/>
                  </a:cubicBezTo>
                  <a:cubicBezTo>
                    <a:pt x="67" y="154"/>
                    <a:pt x="93" y="180"/>
                    <a:pt x="120" y="180"/>
                  </a:cubicBezTo>
                  <a:cubicBezTo>
                    <a:pt x="132" y="180"/>
                    <a:pt x="144" y="175"/>
                    <a:pt x="157" y="163"/>
                  </a:cubicBezTo>
                  <a:cubicBezTo>
                    <a:pt x="191" y="134"/>
                    <a:pt x="151" y="105"/>
                    <a:pt x="134" y="76"/>
                  </a:cubicBezTo>
                  <a:cubicBezTo>
                    <a:pt x="116" y="53"/>
                    <a:pt x="99" y="30"/>
                    <a:pt x="76" y="12"/>
                  </a:cubicBezTo>
                  <a:cubicBezTo>
                    <a:pt x="64" y="1"/>
                    <a:pt x="47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 rot="708086">
              <a:off x="7992123" y="556776"/>
              <a:ext cx="30037" cy="23555"/>
            </a:xfrm>
            <a:custGeom>
              <a:avLst/>
              <a:gdLst/>
              <a:ahLst/>
              <a:cxnLst/>
              <a:rect l="l" t="t" r="r" b="b"/>
              <a:pathLst>
                <a:path w="190" h="149" extrusionOk="0">
                  <a:moveTo>
                    <a:pt x="104" y="0"/>
                  </a:moveTo>
                  <a:cubicBezTo>
                    <a:pt x="99" y="0"/>
                    <a:pt x="95" y="0"/>
                    <a:pt x="91" y="1"/>
                  </a:cubicBezTo>
                  <a:cubicBezTo>
                    <a:pt x="0" y="22"/>
                    <a:pt x="18" y="148"/>
                    <a:pt x="100" y="148"/>
                  </a:cubicBezTo>
                  <a:cubicBezTo>
                    <a:pt x="106" y="148"/>
                    <a:pt x="113" y="147"/>
                    <a:pt x="120" y="146"/>
                  </a:cubicBezTo>
                  <a:cubicBezTo>
                    <a:pt x="161" y="140"/>
                    <a:pt x="190" y="105"/>
                    <a:pt x="184" y="65"/>
                  </a:cubicBezTo>
                  <a:cubicBezTo>
                    <a:pt x="174" y="23"/>
                    <a:pt x="140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 rot="708086">
              <a:off x="7053400" y="1636126"/>
              <a:ext cx="31302" cy="215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53" y="0"/>
                  </a:moveTo>
                  <a:cubicBezTo>
                    <a:pt x="18" y="6"/>
                    <a:pt x="1" y="41"/>
                    <a:pt x="12" y="70"/>
                  </a:cubicBezTo>
                  <a:cubicBezTo>
                    <a:pt x="39" y="110"/>
                    <a:pt x="85" y="136"/>
                    <a:pt x="134" y="136"/>
                  </a:cubicBezTo>
                  <a:cubicBezTo>
                    <a:pt x="150" y="136"/>
                    <a:pt x="165" y="133"/>
                    <a:pt x="180" y="128"/>
                  </a:cubicBezTo>
                  <a:cubicBezTo>
                    <a:pt x="192" y="122"/>
                    <a:pt x="192" y="105"/>
                    <a:pt x="198" y="99"/>
                  </a:cubicBezTo>
                  <a:cubicBezTo>
                    <a:pt x="169" y="47"/>
                    <a:pt x="111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 rot="708086">
              <a:off x="9886771" y="22737"/>
              <a:ext cx="25927" cy="22607"/>
            </a:xfrm>
            <a:custGeom>
              <a:avLst/>
              <a:gdLst/>
              <a:ahLst/>
              <a:cxnLst/>
              <a:rect l="l" t="t" r="r" b="b"/>
              <a:pathLst>
                <a:path w="164" h="143" extrusionOk="0">
                  <a:moveTo>
                    <a:pt x="109" y="1"/>
                  </a:moveTo>
                  <a:cubicBezTo>
                    <a:pt x="100" y="1"/>
                    <a:pt x="89" y="3"/>
                    <a:pt x="76" y="9"/>
                  </a:cubicBezTo>
                  <a:cubicBezTo>
                    <a:pt x="36" y="26"/>
                    <a:pt x="1" y="61"/>
                    <a:pt x="12" y="102"/>
                  </a:cubicBezTo>
                  <a:cubicBezTo>
                    <a:pt x="18" y="136"/>
                    <a:pt x="47" y="142"/>
                    <a:pt x="82" y="142"/>
                  </a:cubicBezTo>
                  <a:cubicBezTo>
                    <a:pt x="128" y="125"/>
                    <a:pt x="163" y="96"/>
                    <a:pt x="146" y="38"/>
                  </a:cubicBezTo>
                  <a:cubicBezTo>
                    <a:pt x="142" y="14"/>
                    <a:pt x="12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 rot="708086">
              <a:off x="9866174" y="108746"/>
              <a:ext cx="29405" cy="21816"/>
            </a:xfrm>
            <a:custGeom>
              <a:avLst/>
              <a:gdLst/>
              <a:ahLst/>
              <a:cxnLst/>
              <a:rect l="l" t="t" r="r" b="b"/>
              <a:pathLst>
                <a:path w="186" h="138" extrusionOk="0">
                  <a:moveTo>
                    <a:pt x="100" y="0"/>
                  </a:moveTo>
                  <a:cubicBezTo>
                    <a:pt x="90" y="0"/>
                    <a:pt x="80" y="1"/>
                    <a:pt x="70" y="2"/>
                  </a:cubicBezTo>
                  <a:cubicBezTo>
                    <a:pt x="41" y="14"/>
                    <a:pt x="1" y="37"/>
                    <a:pt x="18" y="83"/>
                  </a:cubicBezTo>
                  <a:cubicBezTo>
                    <a:pt x="27" y="125"/>
                    <a:pt x="52" y="137"/>
                    <a:pt x="85" y="137"/>
                  </a:cubicBezTo>
                  <a:cubicBezTo>
                    <a:pt x="93" y="137"/>
                    <a:pt x="102" y="137"/>
                    <a:pt x="111" y="135"/>
                  </a:cubicBezTo>
                  <a:cubicBezTo>
                    <a:pt x="157" y="124"/>
                    <a:pt x="186" y="95"/>
                    <a:pt x="174" y="49"/>
                  </a:cubicBezTo>
                  <a:cubicBezTo>
                    <a:pt x="165" y="11"/>
                    <a:pt x="13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 rot="708086">
              <a:off x="7210708" y="300376"/>
              <a:ext cx="25927" cy="23239"/>
            </a:xfrm>
            <a:custGeom>
              <a:avLst/>
              <a:gdLst/>
              <a:ahLst/>
              <a:cxnLst/>
              <a:rect l="l" t="t" r="r" b="b"/>
              <a:pathLst>
                <a:path w="164" h="147" extrusionOk="0">
                  <a:moveTo>
                    <a:pt x="77" y="1"/>
                  </a:moveTo>
                  <a:cubicBezTo>
                    <a:pt x="73" y="1"/>
                    <a:pt x="69" y="1"/>
                    <a:pt x="65" y="1"/>
                  </a:cubicBezTo>
                  <a:cubicBezTo>
                    <a:pt x="24" y="7"/>
                    <a:pt x="1" y="30"/>
                    <a:pt x="7" y="71"/>
                  </a:cubicBezTo>
                  <a:cubicBezTo>
                    <a:pt x="12" y="114"/>
                    <a:pt x="47" y="147"/>
                    <a:pt x="94" y="147"/>
                  </a:cubicBezTo>
                  <a:cubicBezTo>
                    <a:pt x="98" y="147"/>
                    <a:pt x="101" y="147"/>
                    <a:pt x="105" y="146"/>
                  </a:cubicBezTo>
                  <a:cubicBezTo>
                    <a:pt x="146" y="140"/>
                    <a:pt x="163" y="117"/>
                    <a:pt x="163" y="65"/>
                  </a:cubicBezTo>
                  <a:cubicBezTo>
                    <a:pt x="147" y="33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 rot="708086">
              <a:off x="7792840" y="692286"/>
              <a:ext cx="24820" cy="27033"/>
            </a:xfrm>
            <a:custGeom>
              <a:avLst/>
              <a:gdLst/>
              <a:ahLst/>
              <a:cxnLst/>
              <a:rect l="l" t="t" r="r" b="b"/>
              <a:pathLst>
                <a:path w="157" h="171" extrusionOk="0">
                  <a:moveTo>
                    <a:pt x="71" y="0"/>
                  </a:moveTo>
                  <a:cubicBezTo>
                    <a:pt x="62" y="0"/>
                    <a:pt x="52" y="2"/>
                    <a:pt x="41" y="7"/>
                  </a:cubicBezTo>
                  <a:cubicBezTo>
                    <a:pt x="0" y="25"/>
                    <a:pt x="0" y="60"/>
                    <a:pt x="18" y="100"/>
                  </a:cubicBezTo>
                  <a:cubicBezTo>
                    <a:pt x="34" y="133"/>
                    <a:pt x="50" y="170"/>
                    <a:pt x="100" y="170"/>
                  </a:cubicBezTo>
                  <a:cubicBezTo>
                    <a:pt x="103" y="170"/>
                    <a:pt x="107" y="170"/>
                    <a:pt x="110" y="170"/>
                  </a:cubicBezTo>
                  <a:cubicBezTo>
                    <a:pt x="157" y="146"/>
                    <a:pt x="151" y="117"/>
                    <a:pt x="133" y="71"/>
                  </a:cubicBezTo>
                  <a:cubicBezTo>
                    <a:pt x="124" y="30"/>
                    <a:pt x="105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 rot="708086">
              <a:off x="9905934" y="-92405"/>
              <a:ext cx="23081" cy="24346"/>
            </a:xfrm>
            <a:custGeom>
              <a:avLst/>
              <a:gdLst/>
              <a:ahLst/>
              <a:cxnLst/>
              <a:rect l="l" t="t" r="r" b="b"/>
              <a:pathLst>
                <a:path w="146" h="154" extrusionOk="0">
                  <a:moveTo>
                    <a:pt x="94" y="0"/>
                  </a:moveTo>
                  <a:cubicBezTo>
                    <a:pt x="89" y="0"/>
                    <a:pt x="83" y="1"/>
                    <a:pt x="76" y="3"/>
                  </a:cubicBezTo>
                  <a:cubicBezTo>
                    <a:pt x="30" y="15"/>
                    <a:pt x="1" y="61"/>
                    <a:pt x="13" y="108"/>
                  </a:cubicBezTo>
                  <a:cubicBezTo>
                    <a:pt x="13" y="137"/>
                    <a:pt x="36" y="154"/>
                    <a:pt x="65" y="154"/>
                  </a:cubicBezTo>
                  <a:cubicBezTo>
                    <a:pt x="111" y="137"/>
                    <a:pt x="146" y="96"/>
                    <a:pt x="146" y="44"/>
                  </a:cubicBezTo>
                  <a:cubicBezTo>
                    <a:pt x="141" y="20"/>
                    <a:pt x="121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 rot="708086">
              <a:off x="7331480" y="698049"/>
              <a:ext cx="25927" cy="24346"/>
            </a:xfrm>
            <a:custGeom>
              <a:avLst/>
              <a:gdLst/>
              <a:ahLst/>
              <a:cxnLst/>
              <a:rect l="l" t="t" r="r" b="b"/>
              <a:pathLst>
                <a:path w="164" h="154" extrusionOk="0">
                  <a:moveTo>
                    <a:pt x="64" y="1"/>
                  </a:moveTo>
                  <a:cubicBezTo>
                    <a:pt x="60" y="1"/>
                    <a:pt x="57" y="1"/>
                    <a:pt x="53" y="1"/>
                  </a:cubicBezTo>
                  <a:cubicBezTo>
                    <a:pt x="18" y="7"/>
                    <a:pt x="1" y="36"/>
                    <a:pt x="7" y="71"/>
                  </a:cubicBezTo>
                  <a:cubicBezTo>
                    <a:pt x="22" y="117"/>
                    <a:pt x="64" y="154"/>
                    <a:pt x="114" y="154"/>
                  </a:cubicBezTo>
                  <a:cubicBezTo>
                    <a:pt x="121" y="154"/>
                    <a:pt x="127" y="153"/>
                    <a:pt x="134" y="152"/>
                  </a:cubicBezTo>
                  <a:cubicBezTo>
                    <a:pt x="163" y="140"/>
                    <a:pt x="163" y="117"/>
                    <a:pt x="157" y="88"/>
                  </a:cubicBezTo>
                  <a:cubicBezTo>
                    <a:pt x="141" y="44"/>
                    <a:pt x="119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 rot="708086">
              <a:off x="7455642" y="812781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90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35" y="7"/>
                    <a:pt x="0" y="48"/>
                    <a:pt x="12" y="94"/>
                  </a:cubicBezTo>
                  <a:cubicBezTo>
                    <a:pt x="17" y="125"/>
                    <a:pt x="40" y="142"/>
                    <a:pt x="65" y="142"/>
                  </a:cubicBezTo>
                  <a:cubicBezTo>
                    <a:pt x="68" y="142"/>
                    <a:pt x="72" y="141"/>
                    <a:pt x="76" y="141"/>
                  </a:cubicBezTo>
                  <a:cubicBezTo>
                    <a:pt x="128" y="141"/>
                    <a:pt x="162" y="94"/>
                    <a:pt x="145" y="48"/>
                  </a:cubicBezTo>
                  <a:cubicBezTo>
                    <a:pt x="140" y="17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 rot="708086">
              <a:off x="7470024" y="2592851"/>
              <a:ext cx="27666" cy="22607"/>
            </a:xfrm>
            <a:custGeom>
              <a:avLst/>
              <a:gdLst/>
              <a:ahLst/>
              <a:cxnLst/>
              <a:rect l="l" t="t" r="r" b="b"/>
              <a:pathLst>
                <a:path w="175" h="143" extrusionOk="0">
                  <a:moveTo>
                    <a:pt x="55" y="1"/>
                  </a:moveTo>
                  <a:cubicBezTo>
                    <a:pt x="52" y="1"/>
                    <a:pt x="50" y="1"/>
                    <a:pt x="47" y="1"/>
                  </a:cubicBezTo>
                  <a:cubicBezTo>
                    <a:pt x="18" y="13"/>
                    <a:pt x="1" y="42"/>
                    <a:pt x="12" y="71"/>
                  </a:cubicBezTo>
                  <a:cubicBezTo>
                    <a:pt x="22" y="115"/>
                    <a:pt x="66" y="143"/>
                    <a:pt x="107" y="143"/>
                  </a:cubicBezTo>
                  <a:cubicBezTo>
                    <a:pt x="114" y="143"/>
                    <a:pt x="122" y="142"/>
                    <a:pt x="128" y="140"/>
                  </a:cubicBezTo>
                  <a:cubicBezTo>
                    <a:pt x="157" y="134"/>
                    <a:pt x="175" y="111"/>
                    <a:pt x="175" y="88"/>
                  </a:cubicBezTo>
                  <a:cubicBezTo>
                    <a:pt x="175" y="50"/>
                    <a:pt x="10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 rot="708086">
              <a:off x="8557182" y="419797"/>
              <a:ext cx="20235" cy="26401"/>
            </a:xfrm>
            <a:custGeom>
              <a:avLst/>
              <a:gdLst/>
              <a:ahLst/>
              <a:cxnLst/>
              <a:rect l="l" t="t" r="r" b="b"/>
              <a:pathLst>
                <a:path w="128" h="167" extrusionOk="0">
                  <a:moveTo>
                    <a:pt x="62" y="0"/>
                  </a:moveTo>
                  <a:cubicBezTo>
                    <a:pt x="57" y="0"/>
                    <a:pt x="52" y="2"/>
                    <a:pt x="46" y="4"/>
                  </a:cubicBezTo>
                  <a:cubicBezTo>
                    <a:pt x="0" y="15"/>
                    <a:pt x="17" y="73"/>
                    <a:pt x="17" y="108"/>
                  </a:cubicBezTo>
                  <a:cubicBezTo>
                    <a:pt x="23" y="140"/>
                    <a:pt x="38" y="167"/>
                    <a:pt x="67" y="167"/>
                  </a:cubicBezTo>
                  <a:cubicBezTo>
                    <a:pt x="69" y="167"/>
                    <a:pt x="72" y="167"/>
                    <a:pt x="75" y="166"/>
                  </a:cubicBezTo>
                  <a:cubicBezTo>
                    <a:pt x="127" y="160"/>
                    <a:pt x="122" y="114"/>
                    <a:pt x="116" y="73"/>
                  </a:cubicBezTo>
                  <a:cubicBezTo>
                    <a:pt x="106" y="43"/>
                    <a:pt x="9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 rot="708086">
              <a:off x="9705817" y="2116593"/>
              <a:ext cx="25769" cy="21816"/>
            </a:xfrm>
            <a:custGeom>
              <a:avLst/>
              <a:gdLst/>
              <a:ahLst/>
              <a:cxnLst/>
              <a:rect l="l" t="t" r="r" b="b"/>
              <a:pathLst>
                <a:path w="163" h="138" extrusionOk="0">
                  <a:moveTo>
                    <a:pt x="74" y="1"/>
                  </a:moveTo>
                  <a:cubicBezTo>
                    <a:pt x="71" y="1"/>
                    <a:pt x="67" y="1"/>
                    <a:pt x="64" y="1"/>
                  </a:cubicBezTo>
                  <a:cubicBezTo>
                    <a:pt x="23" y="7"/>
                    <a:pt x="0" y="48"/>
                    <a:pt x="12" y="82"/>
                  </a:cubicBezTo>
                  <a:cubicBezTo>
                    <a:pt x="21" y="116"/>
                    <a:pt x="51" y="138"/>
                    <a:pt x="84" y="138"/>
                  </a:cubicBezTo>
                  <a:cubicBezTo>
                    <a:pt x="90" y="138"/>
                    <a:pt x="98" y="137"/>
                    <a:pt x="105" y="135"/>
                  </a:cubicBezTo>
                  <a:cubicBezTo>
                    <a:pt x="139" y="129"/>
                    <a:pt x="163" y="111"/>
                    <a:pt x="157" y="77"/>
                  </a:cubicBezTo>
                  <a:cubicBezTo>
                    <a:pt x="151" y="34"/>
                    <a:pt x="11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 rot="708086">
              <a:off x="9110021" y="1421545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75" y="1"/>
                  </a:moveTo>
                  <a:cubicBezTo>
                    <a:pt x="72" y="1"/>
                    <a:pt x="68" y="1"/>
                    <a:pt x="65" y="1"/>
                  </a:cubicBezTo>
                  <a:cubicBezTo>
                    <a:pt x="30" y="1"/>
                    <a:pt x="1" y="30"/>
                    <a:pt x="18" y="65"/>
                  </a:cubicBezTo>
                  <a:cubicBezTo>
                    <a:pt x="18" y="105"/>
                    <a:pt x="56" y="131"/>
                    <a:pt x="96" y="131"/>
                  </a:cubicBezTo>
                  <a:cubicBezTo>
                    <a:pt x="103" y="131"/>
                    <a:pt x="110" y="131"/>
                    <a:pt x="117" y="129"/>
                  </a:cubicBezTo>
                  <a:cubicBezTo>
                    <a:pt x="146" y="129"/>
                    <a:pt x="175" y="100"/>
                    <a:pt x="169" y="65"/>
                  </a:cubicBezTo>
                  <a:cubicBezTo>
                    <a:pt x="153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 rot="708086">
              <a:off x="7376177" y="1729871"/>
              <a:ext cx="24820" cy="22607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7"/>
                    <a:pt x="0" y="42"/>
                    <a:pt x="12" y="82"/>
                  </a:cubicBezTo>
                  <a:cubicBezTo>
                    <a:pt x="7" y="117"/>
                    <a:pt x="39" y="143"/>
                    <a:pt x="74" y="143"/>
                  </a:cubicBezTo>
                  <a:cubicBezTo>
                    <a:pt x="80" y="143"/>
                    <a:pt x="87" y="142"/>
                    <a:pt x="93" y="140"/>
                  </a:cubicBezTo>
                  <a:cubicBezTo>
                    <a:pt x="128" y="135"/>
                    <a:pt x="156" y="100"/>
                    <a:pt x="151" y="59"/>
                  </a:cubicBezTo>
                  <a:cubicBezTo>
                    <a:pt x="140" y="23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 rot="708086">
              <a:off x="7437941" y="454348"/>
              <a:ext cx="26717" cy="21500"/>
            </a:xfrm>
            <a:custGeom>
              <a:avLst/>
              <a:gdLst/>
              <a:ahLst/>
              <a:cxnLst/>
              <a:rect l="l" t="t" r="r" b="b"/>
              <a:pathLst>
                <a:path w="169" h="136" extrusionOk="0">
                  <a:moveTo>
                    <a:pt x="70" y="0"/>
                  </a:moveTo>
                  <a:cubicBezTo>
                    <a:pt x="62" y="0"/>
                    <a:pt x="55" y="1"/>
                    <a:pt x="47" y="3"/>
                  </a:cubicBezTo>
                  <a:cubicBezTo>
                    <a:pt x="18" y="9"/>
                    <a:pt x="1" y="43"/>
                    <a:pt x="12" y="72"/>
                  </a:cubicBezTo>
                  <a:cubicBezTo>
                    <a:pt x="21" y="109"/>
                    <a:pt x="53" y="135"/>
                    <a:pt x="89" y="135"/>
                  </a:cubicBezTo>
                  <a:cubicBezTo>
                    <a:pt x="98" y="135"/>
                    <a:pt x="107" y="134"/>
                    <a:pt x="117" y="130"/>
                  </a:cubicBezTo>
                  <a:cubicBezTo>
                    <a:pt x="145" y="124"/>
                    <a:pt x="169" y="107"/>
                    <a:pt x="163" y="67"/>
                  </a:cubicBezTo>
                  <a:cubicBezTo>
                    <a:pt x="148" y="27"/>
                    <a:pt x="112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 rot="708086">
              <a:off x="9230462" y="152537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29" y="7"/>
                    <a:pt x="1" y="30"/>
                    <a:pt x="12" y="76"/>
                  </a:cubicBezTo>
                  <a:cubicBezTo>
                    <a:pt x="24" y="129"/>
                    <a:pt x="64" y="140"/>
                    <a:pt x="122" y="140"/>
                  </a:cubicBezTo>
                  <a:cubicBezTo>
                    <a:pt x="157" y="129"/>
                    <a:pt x="174" y="94"/>
                    <a:pt x="163" y="59"/>
                  </a:cubicBezTo>
                  <a:cubicBezTo>
                    <a:pt x="152" y="23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 rot="708086">
              <a:off x="7347602" y="273708"/>
              <a:ext cx="25769" cy="21500"/>
            </a:xfrm>
            <a:custGeom>
              <a:avLst/>
              <a:gdLst/>
              <a:ahLst/>
              <a:cxnLst/>
              <a:rect l="l" t="t" r="r" b="b"/>
              <a:pathLst>
                <a:path w="163" h="136" extrusionOk="0">
                  <a:moveTo>
                    <a:pt x="66" y="1"/>
                  </a:moveTo>
                  <a:cubicBezTo>
                    <a:pt x="61" y="1"/>
                    <a:pt x="57" y="1"/>
                    <a:pt x="52" y="2"/>
                  </a:cubicBezTo>
                  <a:cubicBezTo>
                    <a:pt x="49" y="1"/>
                    <a:pt x="46" y="1"/>
                    <a:pt x="44" y="1"/>
                  </a:cubicBezTo>
                  <a:cubicBezTo>
                    <a:pt x="5" y="1"/>
                    <a:pt x="0" y="39"/>
                    <a:pt x="6" y="77"/>
                  </a:cubicBezTo>
                  <a:cubicBezTo>
                    <a:pt x="16" y="113"/>
                    <a:pt x="50" y="136"/>
                    <a:pt x="86" y="136"/>
                  </a:cubicBezTo>
                  <a:cubicBezTo>
                    <a:pt x="90" y="136"/>
                    <a:pt x="94" y="135"/>
                    <a:pt x="98" y="135"/>
                  </a:cubicBezTo>
                  <a:cubicBezTo>
                    <a:pt x="133" y="129"/>
                    <a:pt x="162" y="94"/>
                    <a:pt x="162" y="59"/>
                  </a:cubicBezTo>
                  <a:cubicBezTo>
                    <a:pt x="141" y="23"/>
                    <a:pt x="107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 rot="708086">
              <a:off x="9162425" y="1785300"/>
              <a:ext cx="28614" cy="19287"/>
            </a:xfrm>
            <a:custGeom>
              <a:avLst/>
              <a:gdLst/>
              <a:ahLst/>
              <a:cxnLst/>
              <a:rect l="l" t="t" r="r" b="b"/>
              <a:pathLst>
                <a:path w="181" h="122" extrusionOk="0">
                  <a:moveTo>
                    <a:pt x="102" y="1"/>
                  </a:moveTo>
                  <a:cubicBezTo>
                    <a:pt x="92" y="1"/>
                    <a:pt x="81" y="3"/>
                    <a:pt x="70" y="7"/>
                  </a:cubicBezTo>
                  <a:cubicBezTo>
                    <a:pt x="30" y="13"/>
                    <a:pt x="1" y="30"/>
                    <a:pt x="12" y="77"/>
                  </a:cubicBezTo>
                  <a:cubicBezTo>
                    <a:pt x="24" y="112"/>
                    <a:pt x="52" y="121"/>
                    <a:pt x="80" y="121"/>
                  </a:cubicBezTo>
                  <a:cubicBezTo>
                    <a:pt x="93" y="121"/>
                    <a:pt x="105" y="119"/>
                    <a:pt x="116" y="117"/>
                  </a:cubicBezTo>
                  <a:cubicBezTo>
                    <a:pt x="151" y="112"/>
                    <a:pt x="180" y="88"/>
                    <a:pt x="174" y="42"/>
                  </a:cubicBezTo>
                  <a:cubicBezTo>
                    <a:pt x="157" y="17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 rot="708086">
              <a:off x="6865166" y="313798"/>
              <a:ext cx="21184" cy="26085"/>
            </a:xfrm>
            <a:custGeom>
              <a:avLst/>
              <a:gdLst/>
              <a:ahLst/>
              <a:cxnLst/>
              <a:rect l="l" t="t" r="r" b="b"/>
              <a:pathLst>
                <a:path w="134" h="165" extrusionOk="0">
                  <a:moveTo>
                    <a:pt x="62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6" y="7"/>
                    <a:pt x="0" y="53"/>
                    <a:pt x="6" y="100"/>
                  </a:cubicBezTo>
                  <a:cubicBezTo>
                    <a:pt x="12" y="132"/>
                    <a:pt x="22" y="164"/>
                    <a:pt x="69" y="164"/>
                  </a:cubicBezTo>
                  <a:cubicBezTo>
                    <a:pt x="73" y="164"/>
                    <a:pt x="77" y="164"/>
                    <a:pt x="82" y="164"/>
                  </a:cubicBezTo>
                  <a:cubicBezTo>
                    <a:pt x="134" y="158"/>
                    <a:pt x="134" y="111"/>
                    <a:pt x="128" y="77"/>
                  </a:cubicBezTo>
                  <a:cubicBezTo>
                    <a:pt x="117" y="39"/>
                    <a:pt x="106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 rot="708086">
              <a:off x="7728444" y="155844"/>
              <a:ext cx="24820" cy="23555"/>
            </a:xfrm>
            <a:custGeom>
              <a:avLst/>
              <a:gdLst/>
              <a:ahLst/>
              <a:cxnLst/>
              <a:rect l="l" t="t" r="r" b="b"/>
              <a:pathLst>
                <a:path w="157" h="149" extrusionOk="0">
                  <a:moveTo>
                    <a:pt x="75" y="0"/>
                  </a:moveTo>
                  <a:cubicBezTo>
                    <a:pt x="71" y="0"/>
                    <a:pt x="68" y="1"/>
                    <a:pt x="64" y="1"/>
                  </a:cubicBezTo>
                  <a:cubicBezTo>
                    <a:pt x="23" y="13"/>
                    <a:pt x="0" y="59"/>
                    <a:pt x="6" y="100"/>
                  </a:cubicBezTo>
                  <a:cubicBezTo>
                    <a:pt x="11" y="128"/>
                    <a:pt x="39" y="149"/>
                    <a:pt x="68" y="149"/>
                  </a:cubicBezTo>
                  <a:cubicBezTo>
                    <a:pt x="75" y="149"/>
                    <a:pt x="81" y="148"/>
                    <a:pt x="87" y="146"/>
                  </a:cubicBezTo>
                  <a:cubicBezTo>
                    <a:pt x="128" y="140"/>
                    <a:pt x="157" y="94"/>
                    <a:pt x="139" y="53"/>
                  </a:cubicBezTo>
                  <a:cubicBezTo>
                    <a:pt x="134" y="22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 rot="708086">
              <a:off x="9363988" y="1212007"/>
              <a:ext cx="21184" cy="24188"/>
            </a:xfrm>
            <a:custGeom>
              <a:avLst/>
              <a:gdLst/>
              <a:ahLst/>
              <a:cxnLst/>
              <a:rect l="l" t="t" r="r" b="b"/>
              <a:pathLst>
                <a:path w="134" h="153" extrusionOk="0">
                  <a:moveTo>
                    <a:pt x="58" y="1"/>
                  </a:moveTo>
                  <a:cubicBezTo>
                    <a:pt x="54" y="1"/>
                    <a:pt x="51" y="1"/>
                    <a:pt x="47" y="1"/>
                  </a:cubicBezTo>
                  <a:cubicBezTo>
                    <a:pt x="0" y="13"/>
                    <a:pt x="0" y="59"/>
                    <a:pt x="6" y="100"/>
                  </a:cubicBezTo>
                  <a:cubicBezTo>
                    <a:pt x="11" y="135"/>
                    <a:pt x="34" y="153"/>
                    <a:pt x="71" y="153"/>
                  </a:cubicBezTo>
                  <a:cubicBezTo>
                    <a:pt x="76" y="153"/>
                    <a:pt x="82" y="153"/>
                    <a:pt x="87" y="152"/>
                  </a:cubicBezTo>
                  <a:cubicBezTo>
                    <a:pt x="122" y="135"/>
                    <a:pt x="134" y="100"/>
                    <a:pt x="122" y="65"/>
                  </a:cubicBezTo>
                  <a:cubicBezTo>
                    <a:pt x="111" y="33"/>
                    <a:pt x="101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 rot="708086">
              <a:off x="7798211" y="313509"/>
              <a:ext cx="23081" cy="24978"/>
            </a:xfrm>
            <a:custGeom>
              <a:avLst/>
              <a:gdLst/>
              <a:ahLst/>
              <a:cxnLst/>
              <a:rect l="l" t="t" r="r" b="b"/>
              <a:pathLst>
                <a:path w="146" h="158" extrusionOk="0">
                  <a:moveTo>
                    <a:pt x="70" y="1"/>
                  </a:moveTo>
                  <a:cubicBezTo>
                    <a:pt x="47" y="6"/>
                    <a:pt x="24" y="24"/>
                    <a:pt x="18" y="47"/>
                  </a:cubicBezTo>
                  <a:cubicBezTo>
                    <a:pt x="1" y="82"/>
                    <a:pt x="12" y="116"/>
                    <a:pt x="41" y="140"/>
                  </a:cubicBezTo>
                  <a:cubicBezTo>
                    <a:pt x="54" y="152"/>
                    <a:pt x="67" y="157"/>
                    <a:pt x="79" y="157"/>
                  </a:cubicBezTo>
                  <a:cubicBezTo>
                    <a:pt x="101" y="157"/>
                    <a:pt x="123" y="143"/>
                    <a:pt x="145" y="128"/>
                  </a:cubicBezTo>
                  <a:lnTo>
                    <a:pt x="140" y="128"/>
                  </a:lnTo>
                  <a:cubicBezTo>
                    <a:pt x="140" y="105"/>
                    <a:pt x="140" y="82"/>
                    <a:pt x="134" y="58"/>
                  </a:cubicBezTo>
                  <a:cubicBezTo>
                    <a:pt x="128" y="29"/>
                    <a:pt x="99" y="6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 rot="708086">
              <a:off x="6668128" y="-13546"/>
              <a:ext cx="22923" cy="21184"/>
            </a:xfrm>
            <a:custGeom>
              <a:avLst/>
              <a:gdLst/>
              <a:ahLst/>
              <a:cxnLst/>
              <a:rect l="l" t="t" r="r" b="b"/>
              <a:pathLst>
                <a:path w="145" h="134" extrusionOk="0">
                  <a:moveTo>
                    <a:pt x="80" y="0"/>
                  </a:moveTo>
                  <a:cubicBezTo>
                    <a:pt x="73" y="0"/>
                    <a:pt x="66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5" y="116"/>
                    <a:pt x="32" y="133"/>
                    <a:pt x="58" y="133"/>
                  </a:cubicBezTo>
                  <a:cubicBezTo>
                    <a:pt x="62" y="133"/>
                    <a:pt x="66" y="133"/>
                    <a:pt x="70" y="132"/>
                  </a:cubicBezTo>
                  <a:cubicBezTo>
                    <a:pt x="116" y="126"/>
                    <a:pt x="145" y="74"/>
                    <a:pt x="128" y="34"/>
                  </a:cubicBezTo>
                  <a:cubicBezTo>
                    <a:pt x="119" y="12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 rot="708086">
              <a:off x="7988160" y="505937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28" y="1"/>
                  </a:moveTo>
                  <a:cubicBezTo>
                    <a:pt x="129" y="3"/>
                    <a:pt x="130" y="5"/>
                    <a:pt x="131" y="7"/>
                  </a:cubicBezTo>
                  <a:lnTo>
                    <a:pt x="131" y="7"/>
                  </a:lnTo>
                  <a:cubicBezTo>
                    <a:pt x="132" y="7"/>
                    <a:pt x="133" y="7"/>
                    <a:pt x="134" y="7"/>
                  </a:cubicBezTo>
                  <a:lnTo>
                    <a:pt x="128" y="1"/>
                  </a:lnTo>
                  <a:close/>
                  <a:moveTo>
                    <a:pt x="131" y="7"/>
                  </a:moveTo>
                  <a:lnTo>
                    <a:pt x="131" y="7"/>
                  </a:lnTo>
                  <a:cubicBezTo>
                    <a:pt x="103" y="13"/>
                    <a:pt x="75" y="19"/>
                    <a:pt x="47" y="30"/>
                  </a:cubicBezTo>
                  <a:cubicBezTo>
                    <a:pt x="12" y="41"/>
                    <a:pt x="1" y="88"/>
                    <a:pt x="18" y="117"/>
                  </a:cubicBezTo>
                  <a:cubicBezTo>
                    <a:pt x="28" y="142"/>
                    <a:pt x="51" y="158"/>
                    <a:pt x="80" y="158"/>
                  </a:cubicBezTo>
                  <a:cubicBezTo>
                    <a:pt x="85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1" y="88"/>
                  </a:cubicBezTo>
                  <a:cubicBezTo>
                    <a:pt x="146" y="61"/>
                    <a:pt x="141" y="34"/>
                    <a:pt x="13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 rot="708086">
              <a:off x="7801538" y="2087672"/>
              <a:ext cx="26717" cy="19287"/>
            </a:xfrm>
            <a:custGeom>
              <a:avLst/>
              <a:gdLst/>
              <a:ahLst/>
              <a:cxnLst/>
              <a:rect l="l" t="t" r="r" b="b"/>
              <a:pathLst>
                <a:path w="169" h="122" extrusionOk="0">
                  <a:moveTo>
                    <a:pt x="113" y="0"/>
                  </a:moveTo>
                  <a:cubicBezTo>
                    <a:pt x="104" y="0"/>
                    <a:pt x="93" y="2"/>
                    <a:pt x="81" y="6"/>
                  </a:cubicBezTo>
                  <a:cubicBezTo>
                    <a:pt x="41" y="17"/>
                    <a:pt x="0" y="41"/>
                    <a:pt x="12" y="87"/>
                  </a:cubicBezTo>
                  <a:cubicBezTo>
                    <a:pt x="20" y="111"/>
                    <a:pt x="39" y="121"/>
                    <a:pt x="62" y="121"/>
                  </a:cubicBezTo>
                  <a:cubicBezTo>
                    <a:pt x="72" y="121"/>
                    <a:pt x="82" y="119"/>
                    <a:pt x="93" y="116"/>
                  </a:cubicBezTo>
                  <a:cubicBezTo>
                    <a:pt x="128" y="104"/>
                    <a:pt x="168" y="87"/>
                    <a:pt x="151" y="35"/>
                  </a:cubicBezTo>
                  <a:cubicBezTo>
                    <a:pt x="147" y="11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 rot="708086">
              <a:off x="6799776" y="-105386"/>
              <a:ext cx="24820" cy="22133"/>
            </a:xfrm>
            <a:custGeom>
              <a:avLst/>
              <a:gdLst/>
              <a:ahLst/>
              <a:cxnLst/>
              <a:rect l="l" t="t" r="r" b="b"/>
              <a:pathLst>
                <a:path w="157" h="140" extrusionOk="0">
                  <a:moveTo>
                    <a:pt x="52" y="0"/>
                  </a:moveTo>
                  <a:cubicBezTo>
                    <a:pt x="24" y="6"/>
                    <a:pt x="0" y="35"/>
                    <a:pt x="12" y="64"/>
                  </a:cubicBezTo>
                  <a:cubicBezTo>
                    <a:pt x="12" y="107"/>
                    <a:pt x="52" y="140"/>
                    <a:pt x="94" y="140"/>
                  </a:cubicBezTo>
                  <a:cubicBezTo>
                    <a:pt x="98" y="140"/>
                    <a:pt x="101" y="139"/>
                    <a:pt x="105" y="139"/>
                  </a:cubicBezTo>
                  <a:cubicBezTo>
                    <a:pt x="134" y="139"/>
                    <a:pt x="157" y="104"/>
                    <a:pt x="151" y="75"/>
                  </a:cubicBezTo>
                  <a:cubicBezTo>
                    <a:pt x="134" y="29"/>
                    <a:pt x="99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 rot="708086">
              <a:off x="7414523" y="1599892"/>
              <a:ext cx="25769" cy="22291"/>
            </a:xfrm>
            <a:custGeom>
              <a:avLst/>
              <a:gdLst/>
              <a:ahLst/>
              <a:cxnLst/>
              <a:rect l="l" t="t" r="r" b="b"/>
              <a:pathLst>
                <a:path w="163" h="141" extrusionOk="0">
                  <a:moveTo>
                    <a:pt x="108" y="0"/>
                  </a:moveTo>
                  <a:cubicBezTo>
                    <a:pt x="101" y="0"/>
                    <a:pt x="92" y="2"/>
                    <a:pt x="82" y="5"/>
                  </a:cubicBezTo>
                  <a:cubicBezTo>
                    <a:pt x="47" y="22"/>
                    <a:pt x="1" y="34"/>
                    <a:pt x="12" y="86"/>
                  </a:cubicBezTo>
                  <a:cubicBezTo>
                    <a:pt x="17" y="116"/>
                    <a:pt x="44" y="140"/>
                    <a:pt x="72" y="140"/>
                  </a:cubicBezTo>
                  <a:cubicBezTo>
                    <a:pt x="81" y="140"/>
                    <a:pt x="91" y="138"/>
                    <a:pt x="99" y="132"/>
                  </a:cubicBezTo>
                  <a:cubicBezTo>
                    <a:pt x="140" y="120"/>
                    <a:pt x="163" y="80"/>
                    <a:pt x="151" y="39"/>
                  </a:cubicBezTo>
                  <a:cubicBezTo>
                    <a:pt x="143" y="13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 rot="708086">
              <a:off x="8438937" y="1024916"/>
              <a:ext cx="26717" cy="19761"/>
            </a:xfrm>
            <a:custGeom>
              <a:avLst/>
              <a:gdLst/>
              <a:ahLst/>
              <a:cxnLst/>
              <a:rect l="l" t="t" r="r" b="b"/>
              <a:pathLst>
                <a:path w="169" h="125" extrusionOk="0">
                  <a:moveTo>
                    <a:pt x="90" y="0"/>
                  </a:moveTo>
                  <a:cubicBezTo>
                    <a:pt x="77" y="0"/>
                    <a:pt x="64" y="3"/>
                    <a:pt x="53" y="7"/>
                  </a:cubicBezTo>
                  <a:cubicBezTo>
                    <a:pt x="24" y="18"/>
                    <a:pt x="0" y="42"/>
                    <a:pt x="12" y="76"/>
                  </a:cubicBezTo>
                  <a:cubicBezTo>
                    <a:pt x="20" y="109"/>
                    <a:pt x="43" y="125"/>
                    <a:pt x="70" y="125"/>
                  </a:cubicBezTo>
                  <a:cubicBezTo>
                    <a:pt x="81" y="125"/>
                    <a:pt x="93" y="122"/>
                    <a:pt x="105" y="117"/>
                  </a:cubicBezTo>
                  <a:cubicBezTo>
                    <a:pt x="145" y="117"/>
                    <a:pt x="168" y="76"/>
                    <a:pt x="157" y="42"/>
                  </a:cubicBezTo>
                  <a:cubicBezTo>
                    <a:pt x="141" y="11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 rot="708086">
              <a:off x="8378119" y="3851763"/>
              <a:ext cx="24820" cy="22923"/>
            </a:xfrm>
            <a:custGeom>
              <a:avLst/>
              <a:gdLst/>
              <a:ahLst/>
              <a:cxnLst/>
              <a:rect l="l" t="t" r="r" b="b"/>
              <a:pathLst>
                <a:path w="157" h="145" extrusionOk="0">
                  <a:moveTo>
                    <a:pt x="93" y="0"/>
                  </a:moveTo>
                  <a:cubicBezTo>
                    <a:pt x="53" y="6"/>
                    <a:pt x="0" y="70"/>
                    <a:pt x="12" y="110"/>
                  </a:cubicBezTo>
                  <a:cubicBezTo>
                    <a:pt x="18" y="145"/>
                    <a:pt x="47" y="145"/>
                    <a:pt x="82" y="145"/>
                  </a:cubicBezTo>
                  <a:cubicBezTo>
                    <a:pt x="128" y="133"/>
                    <a:pt x="157" y="87"/>
                    <a:pt x="145" y="46"/>
                  </a:cubicBezTo>
                  <a:cubicBezTo>
                    <a:pt x="140" y="18"/>
                    <a:pt x="116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 rot="708086">
              <a:off x="8105728" y="1889844"/>
              <a:ext cx="27508" cy="20077"/>
            </a:xfrm>
            <a:custGeom>
              <a:avLst/>
              <a:gdLst/>
              <a:ahLst/>
              <a:cxnLst/>
              <a:rect l="l" t="t" r="r" b="b"/>
              <a:pathLst>
                <a:path w="174" h="127" extrusionOk="0">
                  <a:moveTo>
                    <a:pt x="97" y="0"/>
                  </a:moveTo>
                  <a:cubicBezTo>
                    <a:pt x="88" y="0"/>
                    <a:pt x="78" y="1"/>
                    <a:pt x="70" y="3"/>
                  </a:cubicBezTo>
                  <a:cubicBezTo>
                    <a:pt x="29" y="8"/>
                    <a:pt x="0" y="26"/>
                    <a:pt x="6" y="78"/>
                  </a:cubicBezTo>
                  <a:cubicBezTo>
                    <a:pt x="15" y="117"/>
                    <a:pt x="40" y="127"/>
                    <a:pt x="71" y="127"/>
                  </a:cubicBezTo>
                  <a:cubicBezTo>
                    <a:pt x="82" y="127"/>
                    <a:pt x="93" y="126"/>
                    <a:pt x="104" y="124"/>
                  </a:cubicBezTo>
                  <a:cubicBezTo>
                    <a:pt x="139" y="107"/>
                    <a:pt x="174" y="101"/>
                    <a:pt x="162" y="49"/>
                  </a:cubicBezTo>
                  <a:cubicBezTo>
                    <a:pt x="154" y="1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 rot="708086">
              <a:off x="7158229" y="501975"/>
              <a:ext cx="22923" cy="24662"/>
            </a:xfrm>
            <a:custGeom>
              <a:avLst/>
              <a:gdLst/>
              <a:ahLst/>
              <a:cxnLst/>
              <a:rect l="l" t="t" r="r" b="b"/>
              <a:pathLst>
                <a:path w="145" h="156" extrusionOk="0">
                  <a:moveTo>
                    <a:pt x="98" y="1"/>
                  </a:moveTo>
                  <a:cubicBezTo>
                    <a:pt x="93" y="1"/>
                    <a:pt x="87" y="2"/>
                    <a:pt x="81" y="4"/>
                  </a:cubicBezTo>
                  <a:cubicBezTo>
                    <a:pt x="29" y="22"/>
                    <a:pt x="0" y="68"/>
                    <a:pt x="12" y="120"/>
                  </a:cubicBezTo>
                  <a:cubicBezTo>
                    <a:pt x="17" y="140"/>
                    <a:pt x="35" y="156"/>
                    <a:pt x="59" y="156"/>
                  </a:cubicBezTo>
                  <a:cubicBezTo>
                    <a:pt x="62" y="156"/>
                    <a:pt x="66" y="156"/>
                    <a:pt x="70" y="155"/>
                  </a:cubicBezTo>
                  <a:cubicBezTo>
                    <a:pt x="116" y="137"/>
                    <a:pt x="145" y="91"/>
                    <a:pt x="133" y="39"/>
                  </a:cubicBezTo>
                  <a:cubicBezTo>
                    <a:pt x="129" y="16"/>
                    <a:pt x="117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 rot="708086">
              <a:off x="7944961" y="2053202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81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21"/>
                    <a:pt x="1" y="45"/>
                    <a:pt x="18" y="85"/>
                  </a:cubicBezTo>
                  <a:cubicBezTo>
                    <a:pt x="23" y="117"/>
                    <a:pt x="50" y="135"/>
                    <a:pt x="78" y="135"/>
                  </a:cubicBezTo>
                  <a:cubicBezTo>
                    <a:pt x="85" y="135"/>
                    <a:pt x="92" y="134"/>
                    <a:pt x="99" y="131"/>
                  </a:cubicBezTo>
                  <a:cubicBezTo>
                    <a:pt x="134" y="126"/>
                    <a:pt x="157" y="85"/>
                    <a:pt x="146" y="50"/>
                  </a:cubicBezTo>
                  <a:cubicBezTo>
                    <a:pt x="137" y="18"/>
                    <a:pt x="10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 rot="708086">
              <a:off x="7351959" y="242443"/>
              <a:ext cx="22132" cy="23397"/>
            </a:xfrm>
            <a:custGeom>
              <a:avLst/>
              <a:gdLst/>
              <a:ahLst/>
              <a:cxnLst/>
              <a:rect l="l" t="t" r="r" b="b"/>
              <a:pathLst>
                <a:path w="140" h="148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7"/>
                    <a:pt x="0" y="42"/>
                    <a:pt x="6" y="88"/>
                  </a:cubicBezTo>
                  <a:cubicBezTo>
                    <a:pt x="6" y="120"/>
                    <a:pt x="35" y="147"/>
                    <a:pt x="71" y="147"/>
                  </a:cubicBezTo>
                  <a:cubicBezTo>
                    <a:pt x="74" y="147"/>
                    <a:pt x="78" y="147"/>
                    <a:pt x="81" y="146"/>
                  </a:cubicBezTo>
                  <a:cubicBezTo>
                    <a:pt x="128" y="141"/>
                    <a:pt x="139" y="106"/>
                    <a:pt x="139" y="59"/>
                  </a:cubicBezTo>
                  <a:cubicBezTo>
                    <a:pt x="129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 rot="708086">
              <a:off x="7134077" y="105290"/>
              <a:ext cx="16599" cy="26717"/>
            </a:xfrm>
            <a:custGeom>
              <a:avLst/>
              <a:gdLst/>
              <a:ahLst/>
              <a:cxnLst/>
              <a:rect l="l" t="t" r="r" b="b"/>
              <a:pathLst>
                <a:path w="105" h="169" extrusionOk="0">
                  <a:moveTo>
                    <a:pt x="71" y="1"/>
                  </a:moveTo>
                  <a:cubicBezTo>
                    <a:pt x="67" y="1"/>
                    <a:pt x="63" y="2"/>
                    <a:pt x="59" y="4"/>
                  </a:cubicBezTo>
                  <a:cubicBezTo>
                    <a:pt x="1" y="15"/>
                    <a:pt x="1" y="62"/>
                    <a:pt x="1" y="108"/>
                  </a:cubicBezTo>
                  <a:cubicBezTo>
                    <a:pt x="1" y="138"/>
                    <a:pt x="14" y="168"/>
                    <a:pt x="40" y="168"/>
                  </a:cubicBezTo>
                  <a:cubicBezTo>
                    <a:pt x="44" y="168"/>
                    <a:pt x="48" y="167"/>
                    <a:pt x="53" y="166"/>
                  </a:cubicBezTo>
                  <a:cubicBezTo>
                    <a:pt x="105" y="143"/>
                    <a:pt x="105" y="90"/>
                    <a:pt x="105" y="50"/>
                  </a:cubicBezTo>
                  <a:cubicBezTo>
                    <a:pt x="100" y="25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 rot="708086">
              <a:off x="7035195" y="246565"/>
              <a:ext cx="22923" cy="20394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64" y="0"/>
                  </a:moveTo>
                  <a:cubicBezTo>
                    <a:pt x="61" y="0"/>
                    <a:pt x="56" y="0"/>
                    <a:pt x="52" y="1"/>
                  </a:cubicBezTo>
                  <a:cubicBezTo>
                    <a:pt x="12" y="7"/>
                    <a:pt x="0" y="42"/>
                    <a:pt x="12" y="82"/>
                  </a:cubicBezTo>
                  <a:cubicBezTo>
                    <a:pt x="21" y="109"/>
                    <a:pt x="47" y="129"/>
                    <a:pt x="74" y="129"/>
                  </a:cubicBezTo>
                  <a:cubicBezTo>
                    <a:pt x="82" y="129"/>
                    <a:pt x="91" y="127"/>
                    <a:pt x="99" y="123"/>
                  </a:cubicBezTo>
                  <a:cubicBezTo>
                    <a:pt x="128" y="117"/>
                    <a:pt x="145" y="82"/>
                    <a:pt x="133" y="53"/>
                  </a:cubicBezTo>
                  <a:cubicBezTo>
                    <a:pt x="123" y="22"/>
                    <a:pt x="99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 rot="708086">
              <a:off x="7996067" y="1259683"/>
              <a:ext cx="27666" cy="18971"/>
            </a:xfrm>
            <a:custGeom>
              <a:avLst/>
              <a:gdLst/>
              <a:ahLst/>
              <a:cxnLst/>
              <a:rect l="l" t="t" r="r" b="b"/>
              <a:pathLst>
                <a:path w="175" h="120" extrusionOk="0">
                  <a:moveTo>
                    <a:pt x="91" y="1"/>
                  </a:moveTo>
                  <a:cubicBezTo>
                    <a:pt x="78" y="1"/>
                    <a:pt x="65" y="3"/>
                    <a:pt x="52" y="9"/>
                  </a:cubicBezTo>
                  <a:cubicBezTo>
                    <a:pt x="18" y="14"/>
                    <a:pt x="0" y="55"/>
                    <a:pt x="24" y="84"/>
                  </a:cubicBezTo>
                  <a:cubicBezTo>
                    <a:pt x="39" y="110"/>
                    <a:pt x="59" y="119"/>
                    <a:pt x="82" y="119"/>
                  </a:cubicBezTo>
                  <a:cubicBezTo>
                    <a:pt x="94" y="119"/>
                    <a:pt x="108" y="117"/>
                    <a:pt x="122" y="113"/>
                  </a:cubicBezTo>
                  <a:cubicBezTo>
                    <a:pt x="157" y="107"/>
                    <a:pt x="174" y="72"/>
                    <a:pt x="168" y="43"/>
                  </a:cubicBezTo>
                  <a:cubicBezTo>
                    <a:pt x="152" y="15"/>
                    <a:pt x="122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 rot="708086">
              <a:off x="8934202" y="85766"/>
              <a:ext cx="22132" cy="23081"/>
            </a:xfrm>
            <a:custGeom>
              <a:avLst/>
              <a:gdLst/>
              <a:ahLst/>
              <a:cxnLst/>
              <a:rect l="l" t="t" r="r" b="b"/>
              <a:pathLst>
                <a:path w="140" h="146" extrusionOk="0">
                  <a:moveTo>
                    <a:pt x="70" y="0"/>
                  </a:moveTo>
                  <a:cubicBezTo>
                    <a:pt x="35" y="6"/>
                    <a:pt x="12" y="29"/>
                    <a:pt x="6" y="58"/>
                  </a:cubicBezTo>
                  <a:cubicBezTo>
                    <a:pt x="0" y="87"/>
                    <a:pt x="12" y="122"/>
                    <a:pt x="29" y="145"/>
                  </a:cubicBezTo>
                  <a:lnTo>
                    <a:pt x="29" y="145"/>
                  </a:lnTo>
                  <a:cubicBezTo>
                    <a:pt x="57" y="144"/>
                    <a:pt x="89" y="138"/>
                    <a:pt x="110" y="122"/>
                  </a:cubicBezTo>
                  <a:cubicBezTo>
                    <a:pt x="134" y="99"/>
                    <a:pt x="139" y="70"/>
                    <a:pt x="128" y="41"/>
                  </a:cubicBezTo>
                  <a:cubicBezTo>
                    <a:pt x="116" y="18"/>
                    <a:pt x="93" y="0"/>
                    <a:pt x="70" y="0"/>
                  </a:cubicBezTo>
                  <a:close/>
                  <a:moveTo>
                    <a:pt x="29" y="145"/>
                  </a:moveTo>
                  <a:lnTo>
                    <a:pt x="29" y="145"/>
                  </a:lnTo>
                  <a:cubicBezTo>
                    <a:pt x="27" y="145"/>
                    <a:pt x="25" y="145"/>
                    <a:pt x="23" y="145"/>
                  </a:cubicBezTo>
                  <a:lnTo>
                    <a:pt x="29" y="145"/>
                  </a:lnTo>
                  <a:cubicBezTo>
                    <a:pt x="29" y="145"/>
                    <a:pt x="29" y="145"/>
                    <a:pt x="29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 rot="708086">
              <a:off x="8150739" y="3964270"/>
              <a:ext cx="26243" cy="19761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81" y="1"/>
                  </a:moveTo>
                  <a:cubicBezTo>
                    <a:pt x="74" y="1"/>
                    <a:pt x="66" y="2"/>
                    <a:pt x="58" y="5"/>
                  </a:cubicBezTo>
                  <a:cubicBezTo>
                    <a:pt x="18" y="11"/>
                    <a:pt x="1" y="51"/>
                    <a:pt x="18" y="86"/>
                  </a:cubicBezTo>
                  <a:cubicBezTo>
                    <a:pt x="27" y="109"/>
                    <a:pt x="50" y="125"/>
                    <a:pt x="74" y="125"/>
                  </a:cubicBezTo>
                  <a:cubicBezTo>
                    <a:pt x="81" y="125"/>
                    <a:pt x="87" y="123"/>
                    <a:pt x="93" y="121"/>
                  </a:cubicBezTo>
                  <a:cubicBezTo>
                    <a:pt x="166" y="100"/>
                    <a:pt x="141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 rot="708086">
              <a:off x="7813749" y="2130592"/>
              <a:ext cx="20235" cy="21500"/>
            </a:xfrm>
            <a:custGeom>
              <a:avLst/>
              <a:gdLst/>
              <a:ahLst/>
              <a:cxnLst/>
              <a:rect l="l" t="t" r="r" b="b"/>
              <a:pathLst>
                <a:path w="128" h="136" extrusionOk="0">
                  <a:moveTo>
                    <a:pt x="61" y="0"/>
                  </a:moveTo>
                  <a:cubicBezTo>
                    <a:pt x="58" y="0"/>
                    <a:pt x="56" y="0"/>
                    <a:pt x="52" y="1"/>
                  </a:cubicBezTo>
                  <a:cubicBezTo>
                    <a:pt x="18" y="12"/>
                    <a:pt x="0" y="53"/>
                    <a:pt x="12" y="88"/>
                  </a:cubicBezTo>
                  <a:cubicBezTo>
                    <a:pt x="12" y="114"/>
                    <a:pt x="40" y="135"/>
                    <a:pt x="66" y="135"/>
                  </a:cubicBezTo>
                  <a:cubicBezTo>
                    <a:pt x="70" y="135"/>
                    <a:pt x="73" y="135"/>
                    <a:pt x="76" y="134"/>
                  </a:cubicBezTo>
                  <a:cubicBezTo>
                    <a:pt x="116" y="134"/>
                    <a:pt x="128" y="99"/>
                    <a:pt x="122" y="59"/>
                  </a:cubicBezTo>
                  <a:cubicBezTo>
                    <a:pt x="111" y="32"/>
                    <a:pt x="96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 rot="708086">
              <a:off x="7000238" y="1393786"/>
              <a:ext cx="20394" cy="22133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69" y="1"/>
                  </a:moveTo>
                  <a:cubicBezTo>
                    <a:pt x="62" y="1"/>
                    <a:pt x="55" y="2"/>
                    <a:pt x="47" y="5"/>
                  </a:cubicBezTo>
                  <a:cubicBezTo>
                    <a:pt x="18" y="23"/>
                    <a:pt x="1" y="57"/>
                    <a:pt x="7" y="92"/>
                  </a:cubicBezTo>
                  <a:cubicBezTo>
                    <a:pt x="7" y="118"/>
                    <a:pt x="35" y="139"/>
                    <a:pt x="61" y="139"/>
                  </a:cubicBezTo>
                  <a:cubicBezTo>
                    <a:pt x="64" y="139"/>
                    <a:pt x="67" y="139"/>
                    <a:pt x="71" y="139"/>
                  </a:cubicBezTo>
                  <a:cubicBezTo>
                    <a:pt x="123" y="121"/>
                    <a:pt x="128" y="86"/>
                    <a:pt x="117" y="34"/>
                  </a:cubicBezTo>
                  <a:cubicBezTo>
                    <a:pt x="108" y="13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 rot="708086">
              <a:off x="7361547" y="59322"/>
              <a:ext cx="22132" cy="19603"/>
            </a:xfrm>
            <a:custGeom>
              <a:avLst/>
              <a:gdLst/>
              <a:ahLst/>
              <a:cxnLst/>
              <a:rect l="l" t="t" r="r" b="b"/>
              <a:pathLst>
                <a:path w="140" h="124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1" y="41"/>
                    <a:pt x="12" y="70"/>
                  </a:cubicBezTo>
                  <a:cubicBezTo>
                    <a:pt x="12" y="105"/>
                    <a:pt x="35" y="123"/>
                    <a:pt x="67" y="123"/>
                  </a:cubicBezTo>
                  <a:cubicBezTo>
                    <a:pt x="72" y="123"/>
                    <a:pt x="77" y="123"/>
                    <a:pt x="82" y="122"/>
                  </a:cubicBezTo>
                  <a:cubicBezTo>
                    <a:pt x="117" y="111"/>
                    <a:pt x="140" y="87"/>
                    <a:pt x="134" y="47"/>
                  </a:cubicBezTo>
                  <a:cubicBezTo>
                    <a:pt x="125" y="20"/>
                    <a:pt x="10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 rot="708086">
              <a:off x="6373181" y="78908"/>
              <a:ext cx="19445" cy="22765"/>
            </a:xfrm>
            <a:custGeom>
              <a:avLst/>
              <a:gdLst/>
              <a:ahLst/>
              <a:cxnLst/>
              <a:rect l="l" t="t" r="r" b="b"/>
              <a:pathLst>
                <a:path w="123" h="144" extrusionOk="0">
                  <a:moveTo>
                    <a:pt x="69" y="0"/>
                  </a:moveTo>
                  <a:cubicBezTo>
                    <a:pt x="66" y="0"/>
                    <a:pt x="62" y="0"/>
                    <a:pt x="59" y="1"/>
                  </a:cubicBezTo>
                  <a:cubicBezTo>
                    <a:pt x="18" y="24"/>
                    <a:pt x="1" y="65"/>
                    <a:pt x="18" y="99"/>
                  </a:cubicBezTo>
                  <a:cubicBezTo>
                    <a:pt x="18" y="127"/>
                    <a:pt x="40" y="144"/>
                    <a:pt x="63" y="144"/>
                  </a:cubicBezTo>
                  <a:cubicBezTo>
                    <a:pt x="70" y="144"/>
                    <a:pt x="76" y="142"/>
                    <a:pt x="82" y="140"/>
                  </a:cubicBezTo>
                  <a:cubicBezTo>
                    <a:pt x="117" y="123"/>
                    <a:pt x="122" y="82"/>
                    <a:pt x="117" y="53"/>
                  </a:cubicBezTo>
                  <a:cubicBezTo>
                    <a:pt x="111" y="27"/>
                    <a:pt x="10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 rot="708086">
              <a:off x="7333200" y="549255"/>
              <a:ext cx="25610" cy="19445"/>
            </a:xfrm>
            <a:custGeom>
              <a:avLst/>
              <a:gdLst/>
              <a:ahLst/>
              <a:cxnLst/>
              <a:rect l="l" t="t" r="r" b="b"/>
              <a:pathLst>
                <a:path w="162" h="123" extrusionOk="0">
                  <a:moveTo>
                    <a:pt x="78" y="0"/>
                  </a:moveTo>
                  <a:cubicBezTo>
                    <a:pt x="72" y="0"/>
                    <a:pt x="65" y="1"/>
                    <a:pt x="58" y="3"/>
                  </a:cubicBezTo>
                  <a:cubicBezTo>
                    <a:pt x="24" y="9"/>
                    <a:pt x="0" y="49"/>
                    <a:pt x="18" y="84"/>
                  </a:cubicBezTo>
                  <a:cubicBezTo>
                    <a:pt x="22" y="107"/>
                    <a:pt x="45" y="122"/>
                    <a:pt x="68" y="122"/>
                  </a:cubicBezTo>
                  <a:cubicBezTo>
                    <a:pt x="75" y="122"/>
                    <a:pt x="81" y="121"/>
                    <a:pt x="87" y="119"/>
                  </a:cubicBezTo>
                  <a:cubicBezTo>
                    <a:pt x="161" y="103"/>
                    <a:pt x="144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 rot="708086">
              <a:off x="7206256" y="1067117"/>
              <a:ext cx="22132" cy="19129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24" y="8"/>
                    <a:pt x="1" y="42"/>
                    <a:pt x="12" y="77"/>
                  </a:cubicBezTo>
                  <a:cubicBezTo>
                    <a:pt x="12" y="101"/>
                    <a:pt x="36" y="121"/>
                    <a:pt x="60" y="121"/>
                  </a:cubicBezTo>
                  <a:cubicBezTo>
                    <a:pt x="65" y="121"/>
                    <a:pt x="71" y="120"/>
                    <a:pt x="76" y="118"/>
                  </a:cubicBezTo>
                  <a:cubicBezTo>
                    <a:pt x="111" y="118"/>
                    <a:pt x="140" y="83"/>
                    <a:pt x="128" y="48"/>
                  </a:cubicBezTo>
                  <a:cubicBezTo>
                    <a:pt x="123" y="18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 rot="708086">
              <a:off x="8175766" y="-48448"/>
              <a:ext cx="25769" cy="1991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1"/>
                  </a:moveTo>
                  <a:cubicBezTo>
                    <a:pt x="68" y="1"/>
                    <a:pt x="58" y="3"/>
                    <a:pt x="46" y="9"/>
                  </a:cubicBezTo>
                  <a:cubicBezTo>
                    <a:pt x="17" y="14"/>
                    <a:pt x="0" y="55"/>
                    <a:pt x="12" y="90"/>
                  </a:cubicBezTo>
                  <a:cubicBezTo>
                    <a:pt x="20" y="111"/>
                    <a:pt x="41" y="126"/>
                    <a:pt x="62" y="126"/>
                  </a:cubicBezTo>
                  <a:cubicBezTo>
                    <a:pt x="71" y="126"/>
                    <a:pt x="79" y="123"/>
                    <a:pt x="87" y="119"/>
                  </a:cubicBezTo>
                  <a:cubicBezTo>
                    <a:pt x="162" y="104"/>
                    <a:pt x="142" y="1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 rot="708086">
              <a:off x="7969637" y="1573902"/>
              <a:ext cx="21184" cy="18496"/>
            </a:xfrm>
            <a:custGeom>
              <a:avLst/>
              <a:gdLst/>
              <a:ahLst/>
              <a:cxnLst/>
              <a:rect l="l" t="t" r="r" b="b"/>
              <a:pathLst>
                <a:path w="134" h="117" extrusionOk="0">
                  <a:moveTo>
                    <a:pt x="53" y="0"/>
                  </a:moveTo>
                  <a:cubicBezTo>
                    <a:pt x="18" y="0"/>
                    <a:pt x="1" y="29"/>
                    <a:pt x="6" y="58"/>
                  </a:cubicBezTo>
                  <a:cubicBezTo>
                    <a:pt x="12" y="94"/>
                    <a:pt x="36" y="117"/>
                    <a:pt x="70" y="117"/>
                  </a:cubicBezTo>
                  <a:cubicBezTo>
                    <a:pt x="74" y="117"/>
                    <a:pt x="78" y="117"/>
                    <a:pt x="82" y="116"/>
                  </a:cubicBezTo>
                  <a:cubicBezTo>
                    <a:pt x="117" y="110"/>
                    <a:pt x="134" y="87"/>
                    <a:pt x="122" y="52"/>
                  </a:cubicBezTo>
                  <a:cubicBezTo>
                    <a:pt x="111" y="23"/>
                    <a:pt x="8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 rot="708086">
              <a:off x="7213240" y="75779"/>
              <a:ext cx="20394" cy="17864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59" y="1"/>
                  </a:moveTo>
                  <a:cubicBezTo>
                    <a:pt x="24" y="1"/>
                    <a:pt x="1" y="36"/>
                    <a:pt x="12" y="65"/>
                  </a:cubicBezTo>
                  <a:cubicBezTo>
                    <a:pt x="12" y="95"/>
                    <a:pt x="34" y="112"/>
                    <a:pt x="63" y="112"/>
                  </a:cubicBezTo>
                  <a:cubicBezTo>
                    <a:pt x="67" y="112"/>
                    <a:pt x="72" y="112"/>
                    <a:pt x="76" y="111"/>
                  </a:cubicBezTo>
                  <a:cubicBezTo>
                    <a:pt x="111" y="111"/>
                    <a:pt x="128" y="88"/>
                    <a:pt x="122" y="41"/>
                  </a:cubicBezTo>
                  <a:cubicBezTo>
                    <a:pt x="111" y="13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 rot="708086">
              <a:off x="6871176" y="1134554"/>
              <a:ext cx="12015" cy="11224"/>
            </a:xfrm>
            <a:custGeom>
              <a:avLst/>
              <a:gdLst/>
              <a:ahLst/>
              <a:cxnLst/>
              <a:rect l="l" t="t" r="r" b="b"/>
              <a:pathLst>
                <a:path w="76" h="71" extrusionOk="0">
                  <a:moveTo>
                    <a:pt x="35" y="1"/>
                  </a:moveTo>
                  <a:cubicBezTo>
                    <a:pt x="12" y="6"/>
                    <a:pt x="1" y="24"/>
                    <a:pt x="1" y="41"/>
                  </a:cubicBezTo>
                  <a:cubicBezTo>
                    <a:pt x="6" y="70"/>
                    <a:pt x="24" y="70"/>
                    <a:pt x="47" y="70"/>
                  </a:cubicBezTo>
                  <a:cubicBezTo>
                    <a:pt x="64" y="64"/>
                    <a:pt x="76" y="41"/>
                    <a:pt x="64" y="24"/>
                  </a:cubicBezTo>
                  <a:cubicBezTo>
                    <a:pt x="64" y="6"/>
                    <a:pt x="47" y="1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" name="Google Shape;1603;p2"/>
          <p:cNvGrpSpPr/>
          <p:nvPr/>
        </p:nvGrpSpPr>
        <p:grpSpPr>
          <a:xfrm>
            <a:off x="-990086" y="-237274"/>
            <a:ext cx="3841483" cy="5162085"/>
            <a:chOff x="-914536" y="-237274"/>
            <a:chExt cx="3841483" cy="5162085"/>
          </a:xfrm>
        </p:grpSpPr>
        <p:sp>
          <p:nvSpPr>
            <p:cNvPr id="1604" name="Google Shape;1604;p2"/>
            <p:cNvSpPr/>
            <p:nvPr/>
          </p:nvSpPr>
          <p:spPr>
            <a:xfrm rot="-708074" flipH="1">
              <a:off x="-234660" y="4385821"/>
              <a:ext cx="368350" cy="506679"/>
            </a:xfrm>
            <a:custGeom>
              <a:avLst/>
              <a:gdLst/>
              <a:ahLst/>
              <a:cxnLst/>
              <a:rect l="l" t="t" r="r" b="b"/>
              <a:pathLst>
                <a:path w="2330" h="3205" extrusionOk="0">
                  <a:moveTo>
                    <a:pt x="47" y="0"/>
                  </a:moveTo>
                  <a:cubicBezTo>
                    <a:pt x="40" y="0"/>
                    <a:pt x="32" y="2"/>
                    <a:pt x="23" y="7"/>
                  </a:cubicBezTo>
                  <a:cubicBezTo>
                    <a:pt x="0" y="180"/>
                    <a:pt x="58" y="343"/>
                    <a:pt x="81" y="511"/>
                  </a:cubicBezTo>
                  <a:cubicBezTo>
                    <a:pt x="104" y="644"/>
                    <a:pt x="168" y="760"/>
                    <a:pt x="261" y="853"/>
                  </a:cubicBezTo>
                  <a:cubicBezTo>
                    <a:pt x="307" y="893"/>
                    <a:pt x="353" y="934"/>
                    <a:pt x="394" y="974"/>
                  </a:cubicBezTo>
                  <a:cubicBezTo>
                    <a:pt x="516" y="1078"/>
                    <a:pt x="626" y="1194"/>
                    <a:pt x="724" y="1316"/>
                  </a:cubicBezTo>
                  <a:cubicBezTo>
                    <a:pt x="666" y="1299"/>
                    <a:pt x="608" y="1264"/>
                    <a:pt x="568" y="1218"/>
                  </a:cubicBezTo>
                  <a:cubicBezTo>
                    <a:pt x="469" y="1125"/>
                    <a:pt x="371" y="1032"/>
                    <a:pt x="267" y="939"/>
                  </a:cubicBezTo>
                  <a:cubicBezTo>
                    <a:pt x="254" y="926"/>
                    <a:pt x="237" y="920"/>
                    <a:pt x="220" y="920"/>
                  </a:cubicBezTo>
                  <a:cubicBezTo>
                    <a:pt x="214" y="920"/>
                    <a:pt x="209" y="921"/>
                    <a:pt x="203" y="922"/>
                  </a:cubicBezTo>
                  <a:cubicBezTo>
                    <a:pt x="174" y="939"/>
                    <a:pt x="180" y="968"/>
                    <a:pt x="185" y="992"/>
                  </a:cubicBezTo>
                  <a:cubicBezTo>
                    <a:pt x="203" y="1055"/>
                    <a:pt x="214" y="1119"/>
                    <a:pt x="220" y="1189"/>
                  </a:cubicBezTo>
                  <a:cubicBezTo>
                    <a:pt x="209" y="1391"/>
                    <a:pt x="296" y="1588"/>
                    <a:pt x="464" y="1710"/>
                  </a:cubicBezTo>
                  <a:cubicBezTo>
                    <a:pt x="550" y="1785"/>
                    <a:pt x="661" y="1843"/>
                    <a:pt x="730" y="1959"/>
                  </a:cubicBezTo>
                  <a:cubicBezTo>
                    <a:pt x="574" y="1913"/>
                    <a:pt x="493" y="1779"/>
                    <a:pt x="359" y="1727"/>
                  </a:cubicBezTo>
                  <a:cubicBezTo>
                    <a:pt x="330" y="1785"/>
                    <a:pt x="325" y="1849"/>
                    <a:pt x="348" y="1913"/>
                  </a:cubicBezTo>
                  <a:cubicBezTo>
                    <a:pt x="406" y="2156"/>
                    <a:pt x="458" y="2405"/>
                    <a:pt x="504" y="2654"/>
                  </a:cubicBezTo>
                  <a:cubicBezTo>
                    <a:pt x="550" y="2816"/>
                    <a:pt x="603" y="2979"/>
                    <a:pt x="672" y="3135"/>
                  </a:cubicBezTo>
                  <a:cubicBezTo>
                    <a:pt x="684" y="3176"/>
                    <a:pt x="718" y="3181"/>
                    <a:pt x="747" y="3205"/>
                  </a:cubicBezTo>
                  <a:cubicBezTo>
                    <a:pt x="939" y="3187"/>
                    <a:pt x="1136" y="3152"/>
                    <a:pt x="1327" y="3112"/>
                  </a:cubicBezTo>
                  <a:cubicBezTo>
                    <a:pt x="1628" y="3054"/>
                    <a:pt x="1923" y="3002"/>
                    <a:pt x="2219" y="2944"/>
                  </a:cubicBezTo>
                  <a:cubicBezTo>
                    <a:pt x="2271" y="2938"/>
                    <a:pt x="2329" y="2938"/>
                    <a:pt x="2312" y="2857"/>
                  </a:cubicBezTo>
                  <a:cubicBezTo>
                    <a:pt x="2277" y="2683"/>
                    <a:pt x="2271" y="2509"/>
                    <a:pt x="2207" y="2341"/>
                  </a:cubicBezTo>
                  <a:cubicBezTo>
                    <a:pt x="2173" y="2336"/>
                    <a:pt x="2149" y="2307"/>
                    <a:pt x="2120" y="2283"/>
                  </a:cubicBezTo>
                  <a:cubicBezTo>
                    <a:pt x="1952" y="2121"/>
                    <a:pt x="1790" y="1947"/>
                    <a:pt x="1622" y="1774"/>
                  </a:cubicBezTo>
                  <a:cubicBezTo>
                    <a:pt x="1101" y="1218"/>
                    <a:pt x="585" y="650"/>
                    <a:pt x="104" y="53"/>
                  </a:cubicBezTo>
                  <a:cubicBezTo>
                    <a:pt x="90" y="34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 rot="-708084" flipH="1">
              <a:off x="476764" y="-35409"/>
              <a:ext cx="2133263" cy="1540432"/>
            </a:xfrm>
            <a:custGeom>
              <a:avLst/>
              <a:gdLst/>
              <a:ahLst/>
              <a:cxnLst/>
              <a:rect l="l" t="t" r="r" b="b"/>
              <a:pathLst>
                <a:path w="13494" h="9744" extrusionOk="0">
                  <a:moveTo>
                    <a:pt x="10915" y="2660"/>
                  </a:moveTo>
                  <a:cubicBezTo>
                    <a:pt x="10933" y="2706"/>
                    <a:pt x="10933" y="2764"/>
                    <a:pt x="10921" y="2816"/>
                  </a:cubicBezTo>
                  <a:cubicBezTo>
                    <a:pt x="10886" y="2770"/>
                    <a:pt x="10852" y="2729"/>
                    <a:pt x="10915" y="2660"/>
                  </a:cubicBezTo>
                  <a:close/>
                  <a:moveTo>
                    <a:pt x="10922" y="2818"/>
                  </a:moveTo>
                  <a:cubicBezTo>
                    <a:pt x="10939" y="2893"/>
                    <a:pt x="10950" y="2973"/>
                    <a:pt x="10967" y="3054"/>
                  </a:cubicBezTo>
                  <a:cubicBezTo>
                    <a:pt x="10979" y="3129"/>
                    <a:pt x="10996" y="3198"/>
                    <a:pt x="11014" y="3279"/>
                  </a:cubicBezTo>
                  <a:cubicBezTo>
                    <a:pt x="10915" y="3279"/>
                    <a:pt x="10857" y="3216"/>
                    <a:pt x="10788" y="3175"/>
                  </a:cubicBezTo>
                  <a:cubicBezTo>
                    <a:pt x="10776" y="3169"/>
                    <a:pt x="10771" y="3152"/>
                    <a:pt x="10771" y="3140"/>
                  </a:cubicBezTo>
                  <a:cubicBezTo>
                    <a:pt x="10816" y="3026"/>
                    <a:pt x="10783" y="2883"/>
                    <a:pt x="10922" y="2818"/>
                  </a:cubicBezTo>
                  <a:close/>
                  <a:moveTo>
                    <a:pt x="6147" y="4189"/>
                  </a:moveTo>
                  <a:cubicBezTo>
                    <a:pt x="6147" y="4189"/>
                    <a:pt x="6146" y="4189"/>
                    <a:pt x="6146" y="4190"/>
                  </a:cubicBezTo>
                  <a:lnTo>
                    <a:pt x="6146" y="4190"/>
                  </a:lnTo>
                  <a:cubicBezTo>
                    <a:pt x="6147" y="4189"/>
                    <a:pt x="6147" y="4189"/>
                    <a:pt x="6147" y="4189"/>
                  </a:cubicBezTo>
                  <a:close/>
                  <a:moveTo>
                    <a:pt x="9235" y="4860"/>
                  </a:moveTo>
                  <a:cubicBezTo>
                    <a:pt x="9222" y="4906"/>
                    <a:pt x="9214" y="4952"/>
                    <a:pt x="9213" y="4997"/>
                  </a:cubicBezTo>
                  <a:lnTo>
                    <a:pt x="9213" y="4997"/>
                  </a:lnTo>
                  <a:cubicBezTo>
                    <a:pt x="9214" y="4995"/>
                    <a:pt x="9216" y="4992"/>
                    <a:pt x="9218" y="4989"/>
                  </a:cubicBezTo>
                  <a:cubicBezTo>
                    <a:pt x="9229" y="4971"/>
                    <a:pt x="9224" y="4948"/>
                    <a:pt x="9229" y="4931"/>
                  </a:cubicBezTo>
                  <a:cubicBezTo>
                    <a:pt x="9234" y="4907"/>
                    <a:pt x="9236" y="4884"/>
                    <a:pt x="9235" y="4860"/>
                  </a:cubicBezTo>
                  <a:close/>
                  <a:moveTo>
                    <a:pt x="9213" y="4997"/>
                  </a:moveTo>
                  <a:lnTo>
                    <a:pt x="9213" y="4997"/>
                  </a:lnTo>
                  <a:cubicBezTo>
                    <a:pt x="9183" y="5046"/>
                    <a:pt x="9180" y="5056"/>
                    <a:pt x="9227" y="5119"/>
                  </a:cubicBezTo>
                  <a:lnTo>
                    <a:pt x="9227" y="5119"/>
                  </a:lnTo>
                  <a:cubicBezTo>
                    <a:pt x="9216" y="5079"/>
                    <a:pt x="9212" y="5038"/>
                    <a:pt x="9213" y="4997"/>
                  </a:cubicBezTo>
                  <a:close/>
                  <a:moveTo>
                    <a:pt x="9227" y="5119"/>
                  </a:moveTo>
                  <a:cubicBezTo>
                    <a:pt x="9244" y="5179"/>
                    <a:pt x="9274" y="5238"/>
                    <a:pt x="9322" y="5296"/>
                  </a:cubicBezTo>
                  <a:cubicBezTo>
                    <a:pt x="9335" y="5311"/>
                    <a:pt x="9347" y="5327"/>
                    <a:pt x="9358" y="5344"/>
                  </a:cubicBezTo>
                  <a:lnTo>
                    <a:pt x="9358" y="5344"/>
                  </a:lnTo>
                  <a:cubicBezTo>
                    <a:pt x="9325" y="5265"/>
                    <a:pt x="9281" y="5191"/>
                    <a:pt x="9229" y="5122"/>
                  </a:cubicBezTo>
                  <a:cubicBezTo>
                    <a:pt x="9229" y="5121"/>
                    <a:pt x="9228" y="5120"/>
                    <a:pt x="9227" y="5119"/>
                  </a:cubicBezTo>
                  <a:close/>
                  <a:moveTo>
                    <a:pt x="7231" y="3899"/>
                  </a:moveTo>
                  <a:cubicBezTo>
                    <a:pt x="7300" y="3899"/>
                    <a:pt x="7323" y="3946"/>
                    <a:pt x="7358" y="3963"/>
                  </a:cubicBezTo>
                  <a:cubicBezTo>
                    <a:pt x="7433" y="3986"/>
                    <a:pt x="7480" y="4062"/>
                    <a:pt x="7462" y="4143"/>
                  </a:cubicBezTo>
                  <a:cubicBezTo>
                    <a:pt x="7451" y="4195"/>
                    <a:pt x="7462" y="4253"/>
                    <a:pt x="7486" y="4305"/>
                  </a:cubicBezTo>
                  <a:cubicBezTo>
                    <a:pt x="7526" y="4409"/>
                    <a:pt x="7520" y="4531"/>
                    <a:pt x="7578" y="4629"/>
                  </a:cubicBezTo>
                  <a:cubicBezTo>
                    <a:pt x="7625" y="4728"/>
                    <a:pt x="7683" y="4826"/>
                    <a:pt x="7741" y="4919"/>
                  </a:cubicBezTo>
                  <a:cubicBezTo>
                    <a:pt x="7810" y="4989"/>
                    <a:pt x="7822" y="5099"/>
                    <a:pt x="7775" y="5180"/>
                  </a:cubicBezTo>
                  <a:cubicBezTo>
                    <a:pt x="7746" y="5238"/>
                    <a:pt x="7729" y="5296"/>
                    <a:pt x="7712" y="5359"/>
                  </a:cubicBezTo>
                  <a:lnTo>
                    <a:pt x="7712" y="5354"/>
                  </a:lnTo>
                  <a:cubicBezTo>
                    <a:pt x="7590" y="5296"/>
                    <a:pt x="7491" y="5243"/>
                    <a:pt x="7393" y="5197"/>
                  </a:cubicBezTo>
                  <a:cubicBezTo>
                    <a:pt x="7329" y="5162"/>
                    <a:pt x="7294" y="5128"/>
                    <a:pt x="7335" y="5058"/>
                  </a:cubicBezTo>
                  <a:cubicBezTo>
                    <a:pt x="7341" y="5046"/>
                    <a:pt x="7341" y="5035"/>
                    <a:pt x="7347" y="5029"/>
                  </a:cubicBezTo>
                  <a:cubicBezTo>
                    <a:pt x="7370" y="4983"/>
                    <a:pt x="7381" y="4931"/>
                    <a:pt x="7329" y="4913"/>
                  </a:cubicBezTo>
                  <a:cubicBezTo>
                    <a:pt x="7320" y="4909"/>
                    <a:pt x="7313" y="4908"/>
                    <a:pt x="7306" y="4908"/>
                  </a:cubicBezTo>
                  <a:cubicBezTo>
                    <a:pt x="7271" y="4908"/>
                    <a:pt x="7258" y="4951"/>
                    <a:pt x="7248" y="4994"/>
                  </a:cubicBezTo>
                  <a:cubicBezTo>
                    <a:pt x="7242" y="5029"/>
                    <a:pt x="7219" y="5058"/>
                    <a:pt x="7196" y="5087"/>
                  </a:cubicBezTo>
                  <a:cubicBezTo>
                    <a:pt x="7097" y="4786"/>
                    <a:pt x="7086" y="4508"/>
                    <a:pt x="7225" y="4230"/>
                  </a:cubicBezTo>
                  <a:cubicBezTo>
                    <a:pt x="7277" y="4120"/>
                    <a:pt x="7323" y="4021"/>
                    <a:pt x="7231" y="3899"/>
                  </a:cubicBezTo>
                  <a:close/>
                  <a:moveTo>
                    <a:pt x="9358" y="5344"/>
                  </a:moveTo>
                  <a:cubicBezTo>
                    <a:pt x="9415" y="5475"/>
                    <a:pt x="9445" y="5618"/>
                    <a:pt x="9448" y="5761"/>
                  </a:cubicBezTo>
                  <a:lnTo>
                    <a:pt x="9448" y="5761"/>
                  </a:lnTo>
                  <a:cubicBezTo>
                    <a:pt x="9448" y="5741"/>
                    <a:pt x="9449" y="5721"/>
                    <a:pt x="9450" y="5701"/>
                  </a:cubicBezTo>
                  <a:cubicBezTo>
                    <a:pt x="9460" y="5572"/>
                    <a:pt x="9427" y="5446"/>
                    <a:pt x="9358" y="5344"/>
                  </a:cubicBezTo>
                  <a:close/>
                  <a:moveTo>
                    <a:pt x="9094" y="5516"/>
                  </a:moveTo>
                  <a:lnTo>
                    <a:pt x="9094" y="5516"/>
                  </a:lnTo>
                  <a:cubicBezTo>
                    <a:pt x="9135" y="5614"/>
                    <a:pt x="9186" y="5707"/>
                    <a:pt x="9247" y="5793"/>
                  </a:cubicBezTo>
                  <a:lnTo>
                    <a:pt x="9247" y="5793"/>
                  </a:lnTo>
                  <a:cubicBezTo>
                    <a:pt x="9205" y="5696"/>
                    <a:pt x="9157" y="5602"/>
                    <a:pt x="9094" y="5516"/>
                  </a:cubicBezTo>
                  <a:close/>
                  <a:moveTo>
                    <a:pt x="9448" y="5761"/>
                  </a:moveTo>
                  <a:lnTo>
                    <a:pt x="9448" y="5761"/>
                  </a:lnTo>
                  <a:cubicBezTo>
                    <a:pt x="9447" y="5784"/>
                    <a:pt x="9447" y="5808"/>
                    <a:pt x="9447" y="5832"/>
                  </a:cubicBezTo>
                  <a:lnTo>
                    <a:pt x="9447" y="5832"/>
                  </a:lnTo>
                  <a:cubicBezTo>
                    <a:pt x="9448" y="5808"/>
                    <a:pt x="9448" y="5784"/>
                    <a:pt x="9448" y="5761"/>
                  </a:cubicBezTo>
                  <a:close/>
                  <a:moveTo>
                    <a:pt x="7289" y="5249"/>
                  </a:moveTo>
                  <a:cubicBezTo>
                    <a:pt x="7341" y="5249"/>
                    <a:pt x="7376" y="5290"/>
                    <a:pt x="7416" y="5319"/>
                  </a:cubicBezTo>
                  <a:cubicBezTo>
                    <a:pt x="7445" y="5336"/>
                    <a:pt x="7474" y="5359"/>
                    <a:pt x="7428" y="5400"/>
                  </a:cubicBezTo>
                  <a:cubicBezTo>
                    <a:pt x="7399" y="5417"/>
                    <a:pt x="7399" y="5469"/>
                    <a:pt x="7428" y="5487"/>
                  </a:cubicBezTo>
                  <a:cubicBezTo>
                    <a:pt x="7446" y="5505"/>
                    <a:pt x="7468" y="5514"/>
                    <a:pt x="7490" y="5514"/>
                  </a:cubicBezTo>
                  <a:cubicBezTo>
                    <a:pt x="7503" y="5514"/>
                    <a:pt x="7515" y="5511"/>
                    <a:pt x="7526" y="5504"/>
                  </a:cubicBezTo>
                  <a:cubicBezTo>
                    <a:pt x="7538" y="5498"/>
                    <a:pt x="7549" y="5481"/>
                    <a:pt x="7561" y="5475"/>
                  </a:cubicBezTo>
                  <a:cubicBezTo>
                    <a:pt x="7578" y="5466"/>
                    <a:pt x="7594" y="5461"/>
                    <a:pt x="7609" y="5461"/>
                  </a:cubicBezTo>
                  <a:cubicBezTo>
                    <a:pt x="7640" y="5461"/>
                    <a:pt x="7663" y="5481"/>
                    <a:pt x="7671" y="5516"/>
                  </a:cubicBezTo>
                  <a:cubicBezTo>
                    <a:pt x="7677" y="5527"/>
                    <a:pt x="7677" y="5545"/>
                    <a:pt x="7671" y="5562"/>
                  </a:cubicBezTo>
                  <a:cubicBezTo>
                    <a:pt x="7659" y="5649"/>
                    <a:pt x="7700" y="5753"/>
                    <a:pt x="7665" y="5829"/>
                  </a:cubicBezTo>
                  <a:cubicBezTo>
                    <a:pt x="7630" y="5904"/>
                    <a:pt x="7538" y="5933"/>
                    <a:pt x="7474" y="5991"/>
                  </a:cubicBezTo>
                  <a:cubicBezTo>
                    <a:pt x="7428" y="6037"/>
                    <a:pt x="7381" y="6083"/>
                    <a:pt x="7323" y="6141"/>
                  </a:cubicBezTo>
                  <a:lnTo>
                    <a:pt x="7318" y="6136"/>
                  </a:lnTo>
                  <a:cubicBezTo>
                    <a:pt x="7306" y="6107"/>
                    <a:pt x="7294" y="6078"/>
                    <a:pt x="7277" y="6049"/>
                  </a:cubicBezTo>
                  <a:cubicBezTo>
                    <a:pt x="7132" y="5846"/>
                    <a:pt x="7155" y="5626"/>
                    <a:pt x="7225" y="5411"/>
                  </a:cubicBezTo>
                  <a:cubicBezTo>
                    <a:pt x="7237" y="5354"/>
                    <a:pt x="7260" y="5301"/>
                    <a:pt x="7289" y="5249"/>
                  </a:cubicBezTo>
                  <a:close/>
                  <a:moveTo>
                    <a:pt x="10568" y="3899"/>
                  </a:moveTo>
                  <a:cubicBezTo>
                    <a:pt x="10597" y="3946"/>
                    <a:pt x="10608" y="4004"/>
                    <a:pt x="10603" y="4056"/>
                  </a:cubicBezTo>
                  <a:cubicBezTo>
                    <a:pt x="10614" y="4374"/>
                    <a:pt x="10660" y="4687"/>
                    <a:pt x="10736" y="5000"/>
                  </a:cubicBezTo>
                  <a:cubicBezTo>
                    <a:pt x="10753" y="5075"/>
                    <a:pt x="10776" y="5151"/>
                    <a:pt x="10805" y="5226"/>
                  </a:cubicBezTo>
                  <a:cubicBezTo>
                    <a:pt x="10915" y="5550"/>
                    <a:pt x="10904" y="5904"/>
                    <a:pt x="10771" y="6217"/>
                  </a:cubicBezTo>
                  <a:cubicBezTo>
                    <a:pt x="10684" y="6437"/>
                    <a:pt x="10603" y="6663"/>
                    <a:pt x="10539" y="6889"/>
                  </a:cubicBezTo>
                  <a:cubicBezTo>
                    <a:pt x="10533" y="6935"/>
                    <a:pt x="10516" y="6976"/>
                    <a:pt x="10487" y="7010"/>
                  </a:cubicBezTo>
                  <a:cubicBezTo>
                    <a:pt x="10382" y="6952"/>
                    <a:pt x="10272" y="6895"/>
                    <a:pt x="10168" y="6848"/>
                  </a:cubicBezTo>
                  <a:cubicBezTo>
                    <a:pt x="10098" y="6825"/>
                    <a:pt x="10064" y="6756"/>
                    <a:pt x="10087" y="6692"/>
                  </a:cubicBezTo>
                  <a:cubicBezTo>
                    <a:pt x="10127" y="6420"/>
                    <a:pt x="10168" y="6141"/>
                    <a:pt x="10203" y="5869"/>
                  </a:cubicBezTo>
                  <a:cubicBezTo>
                    <a:pt x="10220" y="5800"/>
                    <a:pt x="10220" y="5736"/>
                    <a:pt x="10209" y="5666"/>
                  </a:cubicBezTo>
                  <a:lnTo>
                    <a:pt x="10209" y="5666"/>
                  </a:lnTo>
                  <a:cubicBezTo>
                    <a:pt x="10162" y="5747"/>
                    <a:pt x="10133" y="5834"/>
                    <a:pt x="10127" y="5921"/>
                  </a:cubicBezTo>
                  <a:cubicBezTo>
                    <a:pt x="10104" y="6014"/>
                    <a:pt x="10093" y="6101"/>
                    <a:pt x="10075" y="6194"/>
                  </a:cubicBezTo>
                  <a:cubicBezTo>
                    <a:pt x="10064" y="6280"/>
                    <a:pt x="10046" y="6373"/>
                    <a:pt x="10035" y="6460"/>
                  </a:cubicBezTo>
                  <a:cubicBezTo>
                    <a:pt x="10017" y="6553"/>
                    <a:pt x="10006" y="6640"/>
                    <a:pt x="9988" y="6738"/>
                  </a:cubicBezTo>
                  <a:cubicBezTo>
                    <a:pt x="9815" y="6663"/>
                    <a:pt x="9670" y="6588"/>
                    <a:pt x="9623" y="6396"/>
                  </a:cubicBezTo>
                  <a:cubicBezTo>
                    <a:pt x="9612" y="6327"/>
                    <a:pt x="9577" y="6263"/>
                    <a:pt x="9525" y="6211"/>
                  </a:cubicBezTo>
                  <a:cubicBezTo>
                    <a:pt x="9460" y="6089"/>
                    <a:pt x="9447" y="5961"/>
                    <a:pt x="9447" y="5832"/>
                  </a:cubicBezTo>
                  <a:lnTo>
                    <a:pt x="9447" y="5832"/>
                  </a:lnTo>
                  <a:cubicBezTo>
                    <a:pt x="9446" y="5846"/>
                    <a:pt x="9445" y="5861"/>
                    <a:pt x="9444" y="5875"/>
                  </a:cubicBezTo>
                  <a:cubicBezTo>
                    <a:pt x="9438" y="5921"/>
                    <a:pt x="9455" y="5979"/>
                    <a:pt x="9392" y="6002"/>
                  </a:cubicBezTo>
                  <a:cubicBezTo>
                    <a:pt x="9351" y="5985"/>
                    <a:pt x="9363" y="5939"/>
                    <a:pt x="9340" y="5910"/>
                  </a:cubicBezTo>
                  <a:cubicBezTo>
                    <a:pt x="9306" y="5873"/>
                    <a:pt x="9275" y="5834"/>
                    <a:pt x="9247" y="5793"/>
                  </a:cubicBezTo>
                  <a:lnTo>
                    <a:pt x="9247" y="5793"/>
                  </a:lnTo>
                  <a:cubicBezTo>
                    <a:pt x="9273" y="5856"/>
                    <a:pt x="9298" y="5921"/>
                    <a:pt x="9322" y="5985"/>
                  </a:cubicBezTo>
                  <a:cubicBezTo>
                    <a:pt x="9374" y="6147"/>
                    <a:pt x="9450" y="6298"/>
                    <a:pt x="9525" y="6466"/>
                  </a:cubicBezTo>
                  <a:cubicBezTo>
                    <a:pt x="9455" y="6448"/>
                    <a:pt x="9386" y="6420"/>
                    <a:pt x="9328" y="6373"/>
                  </a:cubicBezTo>
                  <a:cubicBezTo>
                    <a:pt x="9119" y="6240"/>
                    <a:pt x="8899" y="6124"/>
                    <a:pt x="8673" y="6026"/>
                  </a:cubicBezTo>
                  <a:cubicBezTo>
                    <a:pt x="8639" y="6014"/>
                    <a:pt x="8615" y="5991"/>
                    <a:pt x="8598" y="5956"/>
                  </a:cubicBezTo>
                  <a:cubicBezTo>
                    <a:pt x="8587" y="5934"/>
                    <a:pt x="8571" y="5898"/>
                    <a:pt x="8546" y="5898"/>
                  </a:cubicBezTo>
                  <a:cubicBezTo>
                    <a:pt x="8544" y="5898"/>
                    <a:pt x="8542" y="5898"/>
                    <a:pt x="8540" y="5898"/>
                  </a:cubicBezTo>
                  <a:cubicBezTo>
                    <a:pt x="8528" y="5900"/>
                    <a:pt x="8516" y="5901"/>
                    <a:pt x="8506" y="5901"/>
                  </a:cubicBezTo>
                  <a:cubicBezTo>
                    <a:pt x="8405" y="5901"/>
                    <a:pt x="8397" y="5805"/>
                    <a:pt x="8360" y="5742"/>
                  </a:cubicBezTo>
                  <a:cubicBezTo>
                    <a:pt x="8331" y="5695"/>
                    <a:pt x="8343" y="5637"/>
                    <a:pt x="8279" y="5614"/>
                  </a:cubicBezTo>
                  <a:cubicBezTo>
                    <a:pt x="8223" y="5685"/>
                    <a:pt x="8194" y="5720"/>
                    <a:pt x="8162" y="5720"/>
                  </a:cubicBezTo>
                  <a:cubicBezTo>
                    <a:pt x="8132" y="5720"/>
                    <a:pt x="8098" y="5688"/>
                    <a:pt x="8036" y="5626"/>
                  </a:cubicBezTo>
                  <a:cubicBezTo>
                    <a:pt x="7880" y="5475"/>
                    <a:pt x="7880" y="5475"/>
                    <a:pt x="8048" y="5342"/>
                  </a:cubicBezTo>
                  <a:cubicBezTo>
                    <a:pt x="8071" y="5319"/>
                    <a:pt x="8100" y="5301"/>
                    <a:pt x="8129" y="5278"/>
                  </a:cubicBezTo>
                  <a:cubicBezTo>
                    <a:pt x="8160" y="5243"/>
                    <a:pt x="8194" y="5216"/>
                    <a:pt x="8231" y="5216"/>
                  </a:cubicBezTo>
                  <a:cubicBezTo>
                    <a:pt x="8255" y="5216"/>
                    <a:pt x="8281" y="5228"/>
                    <a:pt x="8308" y="5255"/>
                  </a:cubicBezTo>
                  <a:cubicBezTo>
                    <a:pt x="8320" y="5267"/>
                    <a:pt x="8343" y="5278"/>
                    <a:pt x="8360" y="5278"/>
                  </a:cubicBezTo>
                  <a:cubicBezTo>
                    <a:pt x="8365" y="5279"/>
                    <a:pt x="8369" y="5279"/>
                    <a:pt x="8374" y="5279"/>
                  </a:cubicBezTo>
                  <a:cubicBezTo>
                    <a:pt x="8402" y="5279"/>
                    <a:pt x="8426" y="5263"/>
                    <a:pt x="8436" y="5238"/>
                  </a:cubicBezTo>
                  <a:cubicBezTo>
                    <a:pt x="8447" y="5214"/>
                    <a:pt x="8442" y="5186"/>
                    <a:pt x="8424" y="5168"/>
                  </a:cubicBezTo>
                  <a:cubicBezTo>
                    <a:pt x="8389" y="5133"/>
                    <a:pt x="8360" y="5104"/>
                    <a:pt x="8320" y="5075"/>
                  </a:cubicBezTo>
                  <a:cubicBezTo>
                    <a:pt x="8401" y="4954"/>
                    <a:pt x="8505" y="4849"/>
                    <a:pt x="8615" y="4763"/>
                  </a:cubicBezTo>
                  <a:cubicBezTo>
                    <a:pt x="8685" y="4896"/>
                    <a:pt x="8737" y="5035"/>
                    <a:pt x="8772" y="5180"/>
                  </a:cubicBezTo>
                  <a:cubicBezTo>
                    <a:pt x="8778" y="5209"/>
                    <a:pt x="8760" y="5255"/>
                    <a:pt x="8801" y="5255"/>
                  </a:cubicBezTo>
                  <a:cubicBezTo>
                    <a:pt x="8893" y="5261"/>
                    <a:pt x="8928" y="5342"/>
                    <a:pt x="8986" y="5394"/>
                  </a:cubicBezTo>
                  <a:cubicBezTo>
                    <a:pt x="9027" y="5432"/>
                    <a:pt x="9063" y="5473"/>
                    <a:pt x="9094" y="5516"/>
                  </a:cubicBezTo>
                  <a:lnTo>
                    <a:pt x="9094" y="5516"/>
                  </a:lnTo>
                  <a:cubicBezTo>
                    <a:pt x="9065" y="5445"/>
                    <a:pt x="9040" y="5371"/>
                    <a:pt x="9021" y="5296"/>
                  </a:cubicBezTo>
                  <a:cubicBezTo>
                    <a:pt x="9012" y="5256"/>
                    <a:pt x="9027" y="5195"/>
                    <a:pt x="8985" y="5195"/>
                  </a:cubicBezTo>
                  <a:cubicBezTo>
                    <a:pt x="8972" y="5195"/>
                    <a:pt x="8954" y="5201"/>
                    <a:pt x="8928" y="5214"/>
                  </a:cubicBezTo>
                  <a:cubicBezTo>
                    <a:pt x="8928" y="5215"/>
                    <a:pt x="8927" y="5215"/>
                    <a:pt x="8926" y="5215"/>
                  </a:cubicBezTo>
                  <a:cubicBezTo>
                    <a:pt x="8916" y="5215"/>
                    <a:pt x="8886" y="5190"/>
                    <a:pt x="8870" y="5174"/>
                  </a:cubicBezTo>
                  <a:cubicBezTo>
                    <a:pt x="8824" y="5122"/>
                    <a:pt x="8795" y="5064"/>
                    <a:pt x="8783" y="5000"/>
                  </a:cubicBezTo>
                  <a:cubicBezTo>
                    <a:pt x="8766" y="4913"/>
                    <a:pt x="8737" y="4832"/>
                    <a:pt x="8702" y="4757"/>
                  </a:cubicBezTo>
                  <a:cubicBezTo>
                    <a:pt x="8669" y="4713"/>
                    <a:pt x="8699" y="4669"/>
                    <a:pt x="8746" y="4669"/>
                  </a:cubicBezTo>
                  <a:cubicBezTo>
                    <a:pt x="8748" y="4669"/>
                    <a:pt x="8751" y="4670"/>
                    <a:pt x="8754" y="4670"/>
                  </a:cubicBezTo>
                  <a:cubicBezTo>
                    <a:pt x="8797" y="4674"/>
                    <a:pt x="8839" y="4676"/>
                    <a:pt x="8882" y="4676"/>
                  </a:cubicBezTo>
                  <a:cubicBezTo>
                    <a:pt x="8966" y="4676"/>
                    <a:pt x="9050" y="4668"/>
                    <a:pt x="9131" y="4653"/>
                  </a:cubicBezTo>
                  <a:cubicBezTo>
                    <a:pt x="9137" y="4652"/>
                    <a:pt x="9142" y="4651"/>
                    <a:pt x="9147" y="4651"/>
                  </a:cubicBezTo>
                  <a:cubicBezTo>
                    <a:pt x="9206" y="4651"/>
                    <a:pt x="9202" y="4714"/>
                    <a:pt x="9218" y="4757"/>
                  </a:cubicBezTo>
                  <a:cubicBezTo>
                    <a:pt x="9228" y="4791"/>
                    <a:pt x="9234" y="4826"/>
                    <a:pt x="9235" y="4860"/>
                  </a:cubicBezTo>
                  <a:lnTo>
                    <a:pt x="9235" y="4860"/>
                  </a:lnTo>
                  <a:cubicBezTo>
                    <a:pt x="9247" y="4822"/>
                    <a:pt x="9263" y="4783"/>
                    <a:pt x="9282" y="4745"/>
                  </a:cubicBezTo>
                  <a:cubicBezTo>
                    <a:pt x="9369" y="4705"/>
                    <a:pt x="9305" y="4606"/>
                    <a:pt x="9363" y="4537"/>
                  </a:cubicBezTo>
                  <a:lnTo>
                    <a:pt x="9363" y="4537"/>
                  </a:lnTo>
                  <a:cubicBezTo>
                    <a:pt x="9389" y="4588"/>
                    <a:pt x="9373" y="4668"/>
                    <a:pt x="9435" y="4668"/>
                  </a:cubicBezTo>
                  <a:cubicBezTo>
                    <a:pt x="9443" y="4668"/>
                    <a:pt x="9451" y="4667"/>
                    <a:pt x="9461" y="4664"/>
                  </a:cubicBezTo>
                  <a:cubicBezTo>
                    <a:pt x="9531" y="4653"/>
                    <a:pt x="9542" y="4583"/>
                    <a:pt x="9537" y="4519"/>
                  </a:cubicBezTo>
                  <a:cubicBezTo>
                    <a:pt x="9525" y="4450"/>
                    <a:pt x="9560" y="4432"/>
                    <a:pt x="9618" y="4427"/>
                  </a:cubicBezTo>
                  <a:cubicBezTo>
                    <a:pt x="9687" y="4409"/>
                    <a:pt x="9757" y="4374"/>
                    <a:pt x="9809" y="4317"/>
                  </a:cubicBezTo>
                  <a:cubicBezTo>
                    <a:pt x="10052" y="4091"/>
                    <a:pt x="10116" y="4056"/>
                    <a:pt x="10568" y="3899"/>
                  </a:cubicBezTo>
                  <a:close/>
                  <a:moveTo>
                    <a:pt x="6593" y="4786"/>
                  </a:moveTo>
                  <a:lnTo>
                    <a:pt x="6831" y="4983"/>
                  </a:lnTo>
                  <a:cubicBezTo>
                    <a:pt x="6889" y="5029"/>
                    <a:pt x="6947" y="5070"/>
                    <a:pt x="7011" y="5099"/>
                  </a:cubicBezTo>
                  <a:cubicBezTo>
                    <a:pt x="7097" y="5133"/>
                    <a:pt x="7150" y="5226"/>
                    <a:pt x="7121" y="5319"/>
                  </a:cubicBezTo>
                  <a:cubicBezTo>
                    <a:pt x="7109" y="5388"/>
                    <a:pt x="7092" y="5458"/>
                    <a:pt x="7080" y="5527"/>
                  </a:cubicBezTo>
                  <a:cubicBezTo>
                    <a:pt x="7057" y="5661"/>
                    <a:pt x="7063" y="5800"/>
                    <a:pt x="7097" y="5927"/>
                  </a:cubicBezTo>
                  <a:cubicBezTo>
                    <a:pt x="7144" y="6130"/>
                    <a:pt x="7202" y="6327"/>
                    <a:pt x="7271" y="6524"/>
                  </a:cubicBezTo>
                  <a:cubicBezTo>
                    <a:pt x="7294" y="6570"/>
                    <a:pt x="7294" y="6622"/>
                    <a:pt x="7271" y="6669"/>
                  </a:cubicBezTo>
                  <a:cubicBezTo>
                    <a:pt x="7126" y="6900"/>
                    <a:pt x="7016" y="7161"/>
                    <a:pt x="6958" y="7433"/>
                  </a:cubicBezTo>
                  <a:cubicBezTo>
                    <a:pt x="6958" y="7439"/>
                    <a:pt x="6947" y="7451"/>
                    <a:pt x="6929" y="7468"/>
                  </a:cubicBezTo>
                  <a:cubicBezTo>
                    <a:pt x="6901" y="7410"/>
                    <a:pt x="6872" y="7352"/>
                    <a:pt x="6848" y="7294"/>
                  </a:cubicBezTo>
                  <a:cubicBezTo>
                    <a:pt x="6761" y="7080"/>
                    <a:pt x="6663" y="6871"/>
                    <a:pt x="6559" y="6663"/>
                  </a:cubicBezTo>
                  <a:cubicBezTo>
                    <a:pt x="6512" y="6588"/>
                    <a:pt x="6495" y="6501"/>
                    <a:pt x="6507" y="6420"/>
                  </a:cubicBezTo>
                  <a:cubicBezTo>
                    <a:pt x="6512" y="6275"/>
                    <a:pt x="6541" y="6136"/>
                    <a:pt x="6582" y="6002"/>
                  </a:cubicBezTo>
                  <a:cubicBezTo>
                    <a:pt x="6628" y="5904"/>
                    <a:pt x="6611" y="5788"/>
                    <a:pt x="6530" y="5713"/>
                  </a:cubicBezTo>
                  <a:cubicBezTo>
                    <a:pt x="6449" y="5626"/>
                    <a:pt x="6414" y="5504"/>
                    <a:pt x="6356" y="5394"/>
                  </a:cubicBezTo>
                  <a:cubicBezTo>
                    <a:pt x="6327" y="5342"/>
                    <a:pt x="6356" y="5296"/>
                    <a:pt x="6385" y="5255"/>
                  </a:cubicBezTo>
                  <a:cubicBezTo>
                    <a:pt x="6466" y="5104"/>
                    <a:pt x="6536" y="4948"/>
                    <a:pt x="6593" y="4786"/>
                  </a:cubicBezTo>
                  <a:close/>
                  <a:moveTo>
                    <a:pt x="10724" y="3436"/>
                  </a:moveTo>
                  <a:cubicBezTo>
                    <a:pt x="10939" y="3610"/>
                    <a:pt x="11199" y="3673"/>
                    <a:pt x="11419" y="3818"/>
                  </a:cubicBezTo>
                  <a:lnTo>
                    <a:pt x="11483" y="3859"/>
                  </a:lnTo>
                  <a:cubicBezTo>
                    <a:pt x="11645" y="3975"/>
                    <a:pt x="11645" y="3975"/>
                    <a:pt x="11599" y="4166"/>
                  </a:cubicBezTo>
                  <a:cubicBezTo>
                    <a:pt x="11535" y="4438"/>
                    <a:pt x="11524" y="4716"/>
                    <a:pt x="11570" y="4994"/>
                  </a:cubicBezTo>
                  <a:cubicBezTo>
                    <a:pt x="11593" y="5162"/>
                    <a:pt x="11640" y="5330"/>
                    <a:pt x="11651" y="5498"/>
                  </a:cubicBezTo>
                  <a:cubicBezTo>
                    <a:pt x="11657" y="5620"/>
                    <a:pt x="11686" y="5742"/>
                    <a:pt x="11726" y="5852"/>
                  </a:cubicBezTo>
                  <a:cubicBezTo>
                    <a:pt x="11819" y="6107"/>
                    <a:pt x="11813" y="6379"/>
                    <a:pt x="11715" y="6628"/>
                  </a:cubicBezTo>
                  <a:cubicBezTo>
                    <a:pt x="11599" y="6958"/>
                    <a:pt x="11419" y="7265"/>
                    <a:pt x="11246" y="7596"/>
                  </a:cubicBezTo>
                  <a:cubicBezTo>
                    <a:pt x="11054" y="7428"/>
                    <a:pt x="10892" y="7260"/>
                    <a:pt x="10689" y="7138"/>
                  </a:cubicBezTo>
                  <a:cubicBezTo>
                    <a:pt x="10643" y="7115"/>
                    <a:pt x="10620" y="7063"/>
                    <a:pt x="10637" y="7010"/>
                  </a:cubicBezTo>
                  <a:cubicBezTo>
                    <a:pt x="10678" y="6790"/>
                    <a:pt x="10742" y="6576"/>
                    <a:pt x="10834" y="6373"/>
                  </a:cubicBezTo>
                  <a:cubicBezTo>
                    <a:pt x="10927" y="6182"/>
                    <a:pt x="10979" y="5979"/>
                    <a:pt x="11060" y="5782"/>
                  </a:cubicBezTo>
                  <a:cubicBezTo>
                    <a:pt x="11101" y="5672"/>
                    <a:pt x="11054" y="5550"/>
                    <a:pt x="11031" y="5440"/>
                  </a:cubicBezTo>
                  <a:cubicBezTo>
                    <a:pt x="10967" y="5087"/>
                    <a:pt x="10857" y="4745"/>
                    <a:pt x="10771" y="4398"/>
                  </a:cubicBezTo>
                  <a:cubicBezTo>
                    <a:pt x="10718" y="4201"/>
                    <a:pt x="10684" y="4004"/>
                    <a:pt x="10666" y="3801"/>
                  </a:cubicBezTo>
                  <a:cubicBezTo>
                    <a:pt x="10655" y="3673"/>
                    <a:pt x="10672" y="3552"/>
                    <a:pt x="10724" y="3436"/>
                  </a:cubicBezTo>
                  <a:close/>
                  <a:moveTo>
                    <a:pt x="7949" y="0"/>
                  </a:moveTo>
                  <a:cubicBezTo>
                    <a:pt x="7891" y="70"/>
                    <a:pt x="7914" y="192"/>
                    <a:pt x="7804" y="221"/>
                  </a:cubicBezTo>
                  <a:cubicBezTo>
                    <a:pt x="7787" y="221"/>
                    <a:pt x="7793" y="273"/>
                    <a:pt x="7810" y="290"/>
                  </a:cubicBezTo>
                  <a:cubicBezTo>
                    <a:pt x="7874" y="348"/>
                    <a:pt x="7862" y="429"/>
                    <a:pt x="7880" y="499"/>
                  </a:cubicBezTo>
                  <a:cubicBezTo>
                    <a:pt x="7891" y="591"/>
                    <a:pt x="7943" y="672"/>
                    <a:pt x="8019" y="725"/>
                  </a:cubicBezTo>
                  <a:cubicBezTo>
                    <a:pt x="8100" y="771"/>
                    <a:pt x="8146" y="858"/>
                    <a:pt x="8146" y="951"/>
                  </a:cubicBezTo>
                  <a:cubicBezTo>
                    <a:pt x="8158" y="1188"/>
                    <a:pt x="8245" y="1420"/>
                    <a:pt x="8395" y="1605"/>
                  </a:cubicBezTo>
                  <a:cubicBezTo>
                    <a:pt x="8424" y="1628"/>
                    <a:pt x="8442" y="1669"/>
                    <a:pt x="8436" y="1709"/>
                  </a:cubicBezTo>
                  <a:cubicBezTo>
                    <a:pt x="8430" y="1796"/>
                    <a:pt x="8418" y="1877"/>
                    <a:pt x="8395" y="1964"/>
                  </a:cubicBezTo>
                  <a:cubicBezTo>
                    <a:pt x="8366" y="1906"/>
                    <a:pt x="8314" y="1872"/>
                    <a:pt x="8256" y="1854"/>
                  </a:cubicBezTo>
                  <a:cubicBezTo>
                    <a:pt x="8204" y="1837"/>
                    <a:pt x="8158" y="1808"/>
                    <a:pt x="8123" y="1762"/>
                  </a:cubicBezTo>
                  <a:cubicBezTo>
                    <a:pt x="8082" y="1733"/>
                    <a:pt x="8094" y="1681"/>
                    <a:pt x="8077" y="1646"/>
                  </a:cubicBezTo>
                  <a:cubicBezTo>
                    <a:pt x="8068" y="1614"/>
                    <a:pt x="8069" y="1586"/>
                    <a:pt x="8046" y="1586"/>
                  </a:cubicBezTo>
                  <a:cubicBezTo>
                    <a:pt x="8039" y="1586"/>
                    <a:pt x="8030" y="1588"/>
                    <a:pt x="8019" y="1594"/>
                  </a:cubicBezTo>
                  <a:lnTo>
                    <a:pt x="7995" y="1594"/>
                  </a:lnTo>
                  <a:cubicBezTo>
                    <a:pt x="7984" y="1657"/>
                    <a:pt x="7995" y="1727"/>
                    <a:pt x="8030" y="1779"/>
                  </a:cubicBezTo>
                  <a:cubicBezTo>
                    <a:pt x="8065" y="1866"/>
                    <a:pt x="8135" y="1930"/>
                    <a:pt x="8227" y="1959"/>
                  </a:cubicBezTo>
                  <a:cubicBezTo>
                    <a:pt x="8303" y="1976"/>
                    <a:pt x="8360" y="2045"/>
                    <a:pt x="8355" y="2121"/>
                  </a:cubicBezTo>
                  <a:cubicBezTo>
                    <a:pt x="8343" y="2225"/>
                    <a:pt x="8389" y="2312"/>
                    <a:pt x="8418" y="2399"/>
                  </a:cubicBezTo>
                  <a:cubicBezTo>
                    <a:pt x="8494" y="2642"/>
                    <a:pt x="8650" y="2857"/>
                    <a:pt x="8870" y="2990"/>
                  </a:cubicBezTo>
                  <a:cubicBezTo>
                    <a:pt x="9067" y="3117"/>
                    <a:pt x="9276" y="3227"/>
                    <a:pt x="9479" y="3361"/>
                  </a:cubicBezTo>
                  <a:cubicBezTo>
                    <a:pt x="9551" y="3409"/>
                    <a:pt x="9640" y="3433"/>
                    <a:pt x="9727" y="3433"/>
                  </a:cubicBezTo>
                  <a:cubicBezTo>
                    <a:pt x="9745" y="3433"/>
                    <a:pt x="9762" y="3432"/>
                    <a:pt x="9780" y="3430"/>
                  </a:cubicBezTo>
                  <a:cubicBezTo>
                    <a:pt x="9913" y="3413"/>
                    <a:pt x="10041" y="3401"/>
                    <a:pt x="10168" y="3372"/>
                  </a:cubicBezTo>
                  <a:cubicBezTo>
                    <a:pt x="10261" y="3349"/>
                    <a:pt x="10359" y="3326"/>
                    <a:pt x="10452" y="3308"/>
                  </a:cubicBezTo>
                  <a:cubicBezTo>
                    <a:pt x="10474" y="3304"/>
                    <a:pt x="10493" y="3302"/>
                    <a:pt x="10510" y="3302"/>
                  </a:cubicBezTo>
                  <a:cubicBezTo>
                    <a:pt x="10588" y="3302"/>
                    <a:pt x="10617" y="3347"/>
                    <a:pt x="10603" y="3442"/>
                  </a:cubicBezTo>
                  <a:cubicBezTo>
                    <a:pt x="10574" y="3563"/>
                    <a:pt x="10562" y="3685"/>
                    <a:pt x="10568" y="3807"/>
                  </a:cubicBezTo>
                  <a:cubicBezTo>
                    <a:pt x="10435" y="3847"/>
                    <a:pt x="10301" y="3894"/>
                    <a:pt x="10174" y="3952"/>
                  </a:cubicBezTo>
                  <a:cubicBezTo>
                    <a:pt x="10150" y="3959"/>
                    <a:pt x="10121" y="3981"/>
                    <a:pt x="10096" y="3981"/>
                  </a:cubicBezTo>
                  <a:cubicBezTo>
                    <a:pt x="10084" y="3981"/>
                    <a:pt x="10073" y="3976"/>
                    <a:pt x="10064" y="3963"/>
                  </a:cubicBezTo>
                  <a:cubicBezTo>
                    <a:pt x="10044" y="3939"/>
                    <a:pt x="10027" y="3929"/>
                    <a:pt x="10014" y="3929"/>
                  </a:cubicBezTo>
                  <a:cubicBezTo>
                    <a:pt x="9992" y="3929"/>
                    <a:pt x="9978" y="3954"/>
                    <a:pt x="9971" y="3986"/>
                  </a:cubicBezTo>
                  <a:cubicBezTo>
                    <a:pt x="9919" y="4160"/>
                    <a:pt x="9762" y="4235"/>
                    <a:pt x="9623" y="4322"/>
                  </a:cubicBezTo>
                  <a:cubicBezTo>
                    <a:pt x="9508" y="4386"/>
                    <a:pt x="9386" y="4438"/>
                    <a:pt x="9264" y="4479"/>
                  </a:cubicBezTo>
                  <a:cubicBezTo>
                    <a:pt x="9241" y="4489"/>
                    <a:pt x="9220" y="4495"/>
                    <a:pt x="9202" y="4495"/>
                  </a:cubicBezTo>
                  <a:cubicBezTo>
                    <a:pt x="9172" y="4495"/>
                    <a:pt x="9149" y="4478"/>
                    <a:pt x="9131" y="4438"/>
                  </a:cubicBezTo>
                  <a:cubicBezTo>
                    <a:pt x="9050" y="4282"/>
                    <a:pt x="8969" y="4137"/>
                    <a:pt x="8980" y="3952"/>
                  </a:cubicBezTo>
                  <a:cubicBezTo>
                    <a:pt x="8975" y="3876"/>
                    <a:pt x="8980" y="3795"/>
                    <a:pt x="8998" y="3714"/>
                  </a:cubicBezTo>
                  <a:cubicBezTo>
                    <a:pt x="9009" y="3668"/>
                    <a:pt x="9009" y="3616"/>
                    <a:pt x="8998" y="3563"/>
                  </a:cubicBezTo>
                  <a:cubicBezTo>
                    <a:pt x="8994" y="3544"/>
                    <a:pt x="8979" y="3529"/>
                    <a:pt x="8965" y="3529"/>
                  </a:cubicBezTo>
                  <a:cubicBezTo>
                    <a:pt x="8958" y="3529"/>
                    <a:pt x="8951" y="3533"/>
                    <a:pt x="8946" y="3540"/>
                  </a:cubicBezTo>
                  <a:cubicBezTo>
                    <a:pt x="8924" y="3564"/>
                    <a:pt x="8907" y="3573"/>
                    <a:pt x="8893" y="3573"/>
                  </a:cubicBezTo>
                  <a:cubicBezTo>
                    <a:pt x="8866" y="3573"/>
                    <a:pt x="8851" y="3538"/>
                    <a:pt x="8836" y="3511"/>
                  </a:cubicBezTo>
                  <a:cubicBezTo>
                    <a:pt x="8778" y="3424"/>
                    <a:pt x="8725" y="3337"/>
                    <a:pt x="8673" y="3245"/>
                  </a:cubicBezTo>
                  <a:lnTo>
                    <a:pt x="8673" y="3245"/>
                  </a:lnTo>
                  <a:cubicBezTo>
                    <a:pt x="8691" y="3384"/>
                    <a:pt x="8749" y="3523"/>
                    <a:pt x="8836" y="3633"/>
                  </a:cubicBezTo>
                  <a:cubicBezTo>
                    <a:pt x="8864" y="3673"/>
                    <a:pt x="8882" y="3726"/>
                    <a:pt x="8882" y="3772"/>
                  </a:cubicBezTo>
                  <a:cubicBezTo>
                    <a:pt x="8888" y="3865"/>
                    <a:pt x="8899" y="3952"/>
                    <a:pt x="8911" y="4038"/>
                  </a:cubicBezTo>
                  <a:cubicBezTo>
                    <a:pt x="8885" y="4038"/>
                    <a:pt x="8863" y="4016"/>
                    <a:pt x="8841" y="4016"/>
                  </a:cubicBezTo>
                  <a:cubicBezTo>
                    <a:pt x="8833" y="4016"/>
                    <a:pt x="8826" y="4019"/>
                    <a:pt x="8818" y="4027"/>
                  </a:cubicBezTo>
                  <a:cubicBezTo>
                    <a:pt x="8789" y="4056"/>
                    <a:pt x="8812" y="4091"/>
                    <a:pt x="8830" y="4125"/>
                  </a:cubicBezTo>
                  <a:cubicBezTo>
                    <a:pt x="8841" y="4154"/>
                    <a:pt x="8870" y="4177"/>
                    <a:pt x="8905" y="4183"/>
                  </a:cubicBezTo>
                  <a:cubicBezTo>
                    <a:pt x="8934" y="4189"/>
                    <a:pt x="8951" y="4206"/>
                    <a:pt x="8963" y="4230"/>
                  </a:cubicBezTo>
                  <a:cubicBezTo>
                    <a:pt x="9015" y="4328"/>
                    <a:pt x="9061" y="4421"/>
                    <a:pt x="9102" y="4519"/>
                  </a:cubicBezTo>
                  <a:cubicBezTo>
                    <a:pt x="9009" y="4560"/>
                    <a:pt x="8911" y="4583"/>
                    <a:pt x="8812" y="4583"/>
                  </a:cubicBezTo>
                  <a:cubicBezTo>
                    <a:pt x="8789" y="4537"/>
                    <a:pt x="8807" y="4508"/>
                    <a:pt x="8812" y="4473"/>
                  </a:cubicBezTo>
                  <a:cubicBezTo>
                    <a:pt x="8818" y="4438"/>
                    <a:pt x="8812" y="4415"/>
                    <a:pt x="8789" y="4409"/>
                  </a:cubicBezTo>
                  <a:cubicBezTo>
                    <a:pt x="8784" y="4407"/>
                    <a:pt x="8779" y="4406"/>
                    <a:pt x="8774" y="4406"/>
                  </a:cubicBezTo>
                  <a:cubicBezTo>
                    <a:pt x="8754" y="4406"/>
                    <a:pt x="8740" y="4424"/>
                    <a:pt x="8725" y="4438"/>
                  </a:cubicBezTo>
                  <a:cubicBezTo>
                    <a:pt x="8691" y="4479"/>
                    <a:pt x="8696" y="4531"/>
                    <a:pt x="8650" y="4566"/>
                  </a:cubicBezTo>
                  <a:cubicBezTo>
                    <a:pt x="8604" y="4542"/>
                    <a:pt x="8615" y="4496"/>
                    <a:pt x="8598" y="4461"/>
                  </a:cubicBezTo>
                  <a:cubicBezTo>
                    <a:pt x="8593" y="4442"/>
                    <a:pt x="8581" y="4423"/>
                    <a:pt x="8567" y="4423"/>
                  </a:cubicBezTo>
                  <a:cubicBezTo>
                    <a:pt x="8564" y="4423"/>
                    <a:pt x="8561" y="4424"/>
                    <a:pt x="8557" y="4427"/>
                  </a:cubicBezTo>
                  <a:cubicBezTo>
                    <a:pt x="8536" y="4453"/>
                    <a:pt x="8518" y="4463"/>
                    <a:pt x="8502" y="4463"/>
                  </a:cubicBezTo>
                  <a:cubicBezTo>
                    <a:pt x="8465" y="4463"/>
                    <a:pt x="8436" y="4409"/>
                    <a:pt x="8395" y="4369"/>
                  </a:cubicBezTo>
                  <a:lnTo>
                    <a:pt x="8395" y="4369"/>
                  </a:lnTo>
                  <a:cubicBezTo>
                    <a:pt x="8418" y="4444"/>
                    <a:pt x="8453" y="4513"/>
                    <a:pt x="8499" y="4577"/>
                  </a:cubicBezTo>
                  <a:cubicBezTo>
                    <a:pt x="8534" y="4629"/>
                    <a:pt x="8540" y="4664"/>
                    <a:pt x="8488" y="4705"/>
                  </a:cubicBezTo>
                  <a:cubicBezTo>
                    <a:pt x="8436" y="4751"/>
                    <a:pt x="8418" y="4792"/>
                    <a:pt x="8372" y="4826"/>
                  </a:cubicBezTo>
                  <a:cubicBezTo>
                    <a:pt x="8291" y="4907"/>
                    <a:pt x="8285" y="5041"/>
                    <a:pt x="8192" y="5099"/>
                  </a:cubicBezTo>
                  <a:cubicBezTo>
                    <a:pt x="8100" y="5157"/>
                    <a:pt x="8013" y="5226"/>
                    <a:pt x="7938" y="5301"/>
                  </a:cubicBezTo>
                  <a:cubicBezTo>
                    <a:pt x="7909" y="5330"/>
                    <a:pt x="7885" y="5365"/>
                    <a:pt x="7833" y="5371"/>
                  </a:cubicBezTo>
                  <a:cubicBezTo>
                    <a:pt x="7851" y="5325"/>
                    <a:pt x="7868" y="5284"/>
                    <a:pt x="7880" y="5249"/>
                  </a:cubicBezTo>
                  <a:cubicBezTo>
                    <a:pt x="7949" y="5064"/>
                    <a:pt x="8036" y="4884"/>
                    <a:pt x="8146" y="4722"/>
                  </a:cubicBezTo>
                  <a:cubicBezTo>
                    <a:pt x="8169" y="4687"/>
                    <a:pt x="8216" y="4641"/>
                    <a:pt x="8187" y="4600"/>
                  </a:cubicBezTo>
                  <a:cubicBezTo>
                    <a:pt x="8106" y="4467"/>
                    <a:pt x="8100" y="4311"/>
                    <a:pt x="8013" y="4183"/>
                  </a:cubicBezTo>
                  <a:cubicBezTo>
                    <a:pt x="7966" y="4131"/>
                    <a:pt x="7949" y="4056"/>
                    <a:pt x="7978" y="3986"/>
                  </a:cubicBezTo>
                  <a:cubicBezTo>
                    <a:pt x="7995" y="3963"/>
                    <a:pt x="7990" y="3917"/>
                    <a:pt x="7955" y="3911"/>
                  </a:cubicBezTo>
                  <a:cubicBezTo>
                    <a:pt x="7862" y="3905"/>
                    <a:pt x="7891" y="3841"/>
                    <a:pt x="7891" y="3789"/>
                  </a:cubicBezTo>
                  <a:cubicBezTo>
                    <a:pt x="7903" y="3662"/>
                    <a:pt x="7914" y="3529"/>
                    <a:pt x="7926" y="3395"/>
                  </a:cubicBezTo>
                  <a:lnTo>
                    <a:pt x="7926" y="3395"/>
                  </a:lnTo>
                  <a:cubicBezTo>
                    <a:pt x="7909" y="3407"/>
                    <a:pt x="7897" y="3413"/>
                    <a:pt x="7897" y="3419"/>
                  </a:cubicBezTo>
                  <a:cubicBezTo>
                    <a:pt x="7880" y="3465"/>
                    <a:pt x="7862" y="3511"/>
                    <a:pt x="7856" y="3563"/>
                  </a:cubicBezTo>
                  <a:cubicBezTo>
                    <a:pt x="7816" y="3836"/>
                    <a:pt x="7775" y="4108"/>
                    <a:pt x="7943" y="4357"/>
                  </a:cubicBezTo>
                  <a:cubicBezTo>
                    <a:pt x="7990" y="4427"/>
                    <a:pt x="8019" y="4502"/>
                    <a:pt x="8036" y="4583"/>
                  </a:cubicBezTo>
                  <a:cubicBezTo>
                    <a:pt x="8042" y="4618"/>
                    <a:pt x="8059" y="4653"/>
                    <a:pt x="8036" y="4687"/>
                  </a:cubicBezTo>
                  <a:cubicBezTo>
                    <a:pt x="7978" y="4768"/>
                    <a:pt x="7914" y="4849"/>
                    <a:pt x="7845" y="4948"/>
                  </a:cubicBezTo>
                  <a:cubicBezTo>
                    <a:pt x="7827" y="4919"/>
                    <a:pt x="7816" y="4890"/>
                    <a:pt x="7810" y="4861"/>
                  </a:cubicBezTo>
                  <a:cubicBezTo>
                    <a:pt x="7798" y="4792"/>
                    <a:pt x="7798" y="4722"/>
                    <a:pt x="7723" y="4681"/>
                  </a:cubicBezTo>
                  <a:cubicBezTo>
                    <a:pt x="7700" y="4670"/>
                    <a:pt x="7700" y="4618"/>
                    <a:pt x="7688" y="4583"/>
                  </a:cubicBezTo>
                  <a:cubicBezTo>
                    <a:pt x="7677" y="4542"/>
                    <a:pt x="7659" y="4502"/>
                    <a:pt x="7642" y="4456"/>
                  </a:cubicBezTo>
                  <a:cubicBezTo>
                    <a:pt x="7549" y="4305"/>
                    <a:pt x="7526" y="4120"/>
                    <a:pt x="7578" y="3952"/>
                  </a:cubicBezTo>
                  <a:cubicBezTo>
                    <a:pt x="7602" y="3899"/>
                    <a:pt x="7584" y="3836"/>
                    <a:pt x="7532" y="3807"/>
                  </a:cubicBezTo>
                  <a:cubicBezTo>
                    <a:pt x="7518" y="3799"/>
                    <a:pt x="7506" y="3796"/>
                    <a:pt x="7496" y="3796"/>
                  </a:cubicBezTo>
                  <a:cubicBezTo>
                    <a:pt x="7458" y="3796"/>
                    <a:pt x="7439" y="3839"/>
                    <a:pt x="7416" y="3870"/>
                  </a:cubicBezTo>
                  <a:cubicBezTo>
                    <a:pt x="7410" y="3870"/>
                    <a:pt x="7405" y="3876"/>
                    <a:pt x="7399" y="3882"/>
                  </a:cubicBezTo>
                  <a:cubicBezTo>
                    <a:pt x="7358" y="3841"/>
                    <a:pt x="7312" y="3807"/>
                    <a:pt x="7271" y="3778"/>
                  </a:cubicBezTo>
                  <a:cubicBezTo>
                    <a:pt x="7132" y="3697"/>
                    <a:pt x="7097" y="3569"/>
                    <a:pt x="7086" y="3430"/>
                  </a:cubicBezTo>
                  <a:cubicBezTo>
                    <a:pt x="7069" y="3262"/>
                    <a:pt x="7080" y="3094"/>
                    <a:pt x="7115" y="2932"/>
                  </a:cubicBezTo>
                  <a:cubicBezTo>
                    <a:pt x="7121" y="2897"/>
                    <a:pt x="7150" y="2851"/>
                    <a:pt x="7103" y="2799"/>
                  </a:cubicBezTo>
                  <a:cubicBezTo>
                    <a:pt x="6976" y="3054"/>
                    <a:pt x="6982" y="3314"/>
                    <a:pt x="7005" y="3569"/>
                  </a:cubicBezTo>
                  <a:cubicBezTo>
                    <a:pt x="6996" y="3574"/>
                    <a:pt x="6988" y="3576"/>
                    <a:pt x="6980" y="3576"/>
                  </a:cubicBezTo>
                  <a:cubicBezTo>
                    <a:pt x="6951" y="3576"/>
                    <a:pt x="6923" y="3551"/>
                    <a:pt x="6896" y="3551"/>
                  </a:cubicBezTo>
                  <a:cubicBezTo>
                    <a:pt x="6884" y="3551"/>
                    <a:pt x="6872" y="3556"/>
                    <a:pt x="6860" y="3569"/>
                  </a:cubicBezTo>
                  <a:cubicBezTo>
                    <a:pt x="6872" y="3627"/>
                    <a:pt x="6918" y="3650"/>
                    <a:pt x="6964" y="3673"/>
                  </a:cubicBezTo>
                  <a:cubicBezTo>
                    <a:pt x="7109" y="3737"/>
                    <a:pt x="7132" y="3888"/>
                    <a:pt x="7202" y="4009"/>
                  </a:cubicBezTo>
                  <a:cubicBezTo>
                    <a:pt x="7208" y="4027"/>
                    <a:pt x="7208" y="4050"/>
                    <a:pt x="7202" y="4067"/>
                  </a:cubicBezTo>
                  <a:cubicBezTo>
                    <a:pt x="7138" y="4201"/>
                    <a:pt x="7086" y="4340"/>
                    <a:pt x="7040" y="4479"/>
                  </a:cubicBezTo>
                  <a:cubicBezTo>
                    <a:pt x="6947" y="4380"/>
                    <a:pt x="6837" y="4293"/>
                    <a:pt x="6727" y="4212"/>
                  </a:cubicBezTo>
                  <a:cubicBezTo>
                    <a:pt x="6634" y="4160"/>
                    <a:pt x="6559" y="4085"/>
                    <a:pt x="6501" y="3998"/>
                  </a:cubicBezTo>
                  <a:cubicBezTo>
                    <a:pt x="6385" y="3830"/>
                    <a:pt x="6310" y="3639"/>
                    <a:pt x="6263" y="3442"/>
                  </a:cubicBezTo>
                  <a:cubicBezTo>
                    <a:pt x="6257" y="3413"/>
                    <a:pt x="6263" y="3361"/>
                    <a:pt x="6194" y="3355"/>
                  </a:cubicBezTo>
                  <a:lnTo>
                    <a:pt x="6194" y="3355"/>
                  </a:lnTo>
                  <a:cubicBezTo>
                    <a:pt x="6205" y="3494"/>
                    <a:pt x="6234" y="3639"/>
                    <a:pt x="6286" y="3772"/>
                  </a:cubicBezTo>
                  <a:cubicBezTo>
                    <a:pt x="6402" y="4033"/>
                    <a:pt x="6536" y="4293"/>
                    <a:pt x="6796" y="4450"/>
                  </a:cubicBezTo>
                  <a:cubicBezTo>
                    <a:pt x="6854" y="4496"/>
                    <a:pt x="6918" y="4542"/>
                    <a:pt x="6970" y="4595"/>
                  </a:cubicBezTo>
                  <a:cubicBezTo>
                    <a:pt x="6993" y="4618"/>
                    <a:pt x="7028" y="4647"/>
                    <a:pt x="7022" y="4681"/>
                  </a:cubicBezTo>
                  <a:cubicBezTo>
                    <a:pt x="7028" y="4797"/>
                    <a:pt x="7040" y="4913"/>
                    <a:pt x="7063" y="5029"/>
                  </a:cubicBezTo>
                  <a:cubicBezTo>
                    <a:pt x="7055" y="5030"/>
                    <a:pt x="7048" y="5030"/>
                    <a:pt x="7041" y="5030"/>
                  </a:cubicBezTo>
                  <a:cubicBezTo>
                    <a:pt x="6992" y="5030"/>
                    <a:pt x="6948" y="5012"/>
                    <a:pt x="6918" y="4977"/>
                  </a:cubicBezTo>
                  <a:cubicBezTo>
                    <a:pt x="6825" y="4907"/>
                    <a:pt x="6744" y="4821"/>
                    <a:pt x="6657" y="4745"/>
                  </a:cubicBezTo>
                  <a:cubicBezTo>
                    <a:pt x="6617" y="4710"/>
                    <a:pt x="6605" y="4658"/>
                    <a:pt x="6617" y="4606"/>
                  </a:cubicBezTo>
                  <a:cubicBezTo>
                    <a:pt x="6617" y="4560"/>
                    <a:pt x="6646" y="4502"/>
                    <a:pt x="6588" y="4461"/>
                  </a:cubicBezTo>
                  <a:cubicBezTo>
                    <a:pt x="6547" y="4508"/>
                    <a:pt x="6570" y="4566"/>
                    <a:pt x="6536" y="4606"/>
                  </a:cubicBezTo>
                  <a:cubicBezTo>
                    <a:pt x="6495" y="4595"/>
                    <a:pt x="6483" y="4560"/>
                    <a:pt x="6472" y="4525"/>
                  </a:cubicBezTo>
                  <a:cubicBezTo>
                    <a:pt x="6454" y="4473"/>
                    <a:pt x="6408" y="4432"/>
                    <a:pt x="6350" y="4415"/>
                  </a:cubicBezTo>
                  <a:cubicBezTo>
                    <a:pt x="6252" y="4403"/>
                    <a:pt x="6171" y="4317"/>
                    <a:pt x="6159" y="4218"/>
                  </a:cubicBezTo>
                  <a:cubicBezTo>
                    <a:pt x="6159" y="4203"/>
                    <a:pt x="6145" y="4192"/>
                    <a:pt x="6146" y="4190"/>
                  </a:cubicBezTo>
                  <a:lnTo>
                    <a:pt x="6146" y="4190"/>
                  </a:lnTo>
                  <a:cubicBezTo>
                    <a:pt x="6078" y="4219"/>
                    <a:pt x="6130" y="4276"/>
                    <a:pt x="6060" y="4311"/>
                  </a:cubicBezTo>
                  <a:cubicBezTo>
                    <a:pt x="5782" y="4120"/>
                    <a:pt x="5736" y="3760"/>
                    <a:pt x="5527" y="3511"/>
                  </a:cubicBezTo>
                  <a:lnTo>
                    <a:pt x="5527" y="3511"/>
                  </a:lnTo>
                  <a:cubicBezTo>
                    <a:pt x="5597" y="3714"/>
                    <a:pt x="5678" y="3911"/>
                    <a:pt x="5777" y="4096"/>
                  </a:cubicBezTo>
                  <a:cubicBezTo>
                    <a:pt x="5835" y="4235"/>
                    <a:pt x="5950" y="4351"/>
                    <a:pt x="6095" y="4403"/>
                  </a:cubicBezTo>
                  <a:cubicBezTo>
                    <a:pt x="6182" y="4432"/>
                    <a:pt x="6257" y="4485"/>
                    <a:pt x="6310" y="4554"/>
                  </a:cubicBezTo>
                  <a:cubicBezTo>
                    <a:pt x="6321" y="4552"/>
                    <a:pt x="6331" y="4551"/>
                    <a:pt x="6341" y="4551"/>
                  </a:cubicBezTo>
                  <a:cubicBezTo>
                    <a:pt x="6445" y="4551"/>
                    <a:pt x="6460" y="4658"/>
                    <a:pt x="6518" y="4716"/>
                  </a:cubicBezTo>
                  <a:cubicBezTo>
                    <a:pt x="6356" y="4745"/>
                    <a:pt x="6344" y="4757"/>
                    <a:pt x="6437" y="4884"/>
                  </a:cubicBezTo>
                  <a:cubicBezTo>
                    <a:pt x="6460" y="4913"/>
                    <a:pt x="6460" y="4954"/>
                    <a:pt x="6437" y="4977"/>
                  </a:cubicBezTo>
                  <a:cubicBezTo>
                    <a:pt x="6385" y="5075"/>
                    <a:pt x="6339" y="5168"/>
                    <a:pt x="6286" y="5261"/>
                  </a:cubicBezTo>
                  <a:cubicBezTo>
                    <a:pt x="6246" y="5319"/>
                    <a:pt x="6240" y="5400"/>
                    <a:pt x="6281" y="5464"/>
                  </a:cubicBezTo>
                  <a:cubicBezTo>
                    <a:pt x="6321" y="5533"/>
                    <a:pt x="6362" y="5614"/>
                    <a:pt x="6402" y="5684"/>
                  </a:cubicBezTo>
                  <a:cubicBezTo>
                    <a:pt x="6425" y="5730"/>
                    <a:pt x="6443" y="5759"/>
                    <a:pt x="6396" y="5800"/>
                  </a:cubicBezTo>
                  <a:cubicBezTo>
                    <a:pt x="6344" y="5846"/>
                    <a:pt x="6362" y="5898"/>
                    <a:pt x="6420" y="5921"/>
                  </a:cubicBezTo>
                  <a:cubicBezTo>
                    <a:pt x="6460" y="5933"/>
                    <a:pt x="6483" y="5979"/>
                    <a:pt x="6466" y="6020"/>
                  </a:cubicBezTo>
                  <a:cubicBezTo>
                    <a:pt x="6443" y="6141"/>
                    <a:pt x="6425" y="6263"/>
                    <a:pt x="6420" y="6391"/>
                  </a:cubicBezTo>
                  <a:cubicBezTo>
                    <a:pt x="6356" y="6350"/>
                    <a:pt x="6292" y="6298"/>
                    <a:pt x="6234" y="6246"/>
                  </a:cubicBezTo>
                  <a:cubicBezTo>
                    <a:pt x="6142" y="6141"/>
                    <a:pt x="6031" y="6055"/>
                    <a:pt x="5916" y="5991"/>
                  </a:cubicBezTo>
                  <a:cubicBezTo>
                    <a:pt x="5811" y="5939"/>
                    <a:pt x="5736" y="5858"/>
                    <a:pt x="5695" y="5747"/>
                  </a:cubicBezTo>
                  <a:cubicBezTo>
                    <a:pt x="5655" y="5661"/>
                    <a:pt x="5626" y="5574"/>
                    <a:pt x="5603" y="5481"/>
                  </a:cubicBezTo>
                  <a:cubicBezTo>
                    <a:pt x="5585" y="5394"/>
                    <a:pt x="5574" y="5307"/>
                    <a:pt x="5562" y="5226"/>
                  </a:cubicBezTo>
                  <a:cubicBezTo>
                    <a:pt x="5551" y="5041"/>
                    <a:pt x="5516" y="5006"/>
                    <a:pt x="5342" y="4919"/>
                  </a:cubicBezTo>
                  <a:cubicBezTo>
                    <a:pt x="5319" y="4907"/>
                    <a:pt x="5307" y="4884"/>
                    <a:pt x="5302" y="4861"/>
                  </a:cubicBezTo>
                  <a:cubicBezTo>
                    <a:pt x="5244" y="4624"/>
                    <a:pt x="5191" y="4386"/>
                    <a:pt x="5319" y="4154"/>
                  </a:cubicBezTo>
                  <a:cubicBezTo>
                    <a:pt x="5354" y="4096"/>
                    <a:pt x="5336" y="4073"/>
                    <a:pt x="5255" y="4067"/>
                  </a:cubicBezTo>
                  <a:cubicBezTo>
                    <a:pt x="5215" y="4062"/>
                    <a:pt x="5220" y="4027"/>
                    <a:pt x="5209" y="4004"/>
                  </a:cubicBezTo>
                  <a:cubicBezTo>
                    <a:pt x="5122" y="3795"/>
                    <a:pt x="5000" y="3598"/>
                    <a:pt x="4850" y="3424"/>
                  </a:cubicBezTo>
                  <a:cubicBezTo>
                    <a:pt x="4728" y="3285"/>
                    <a:pt x="4658" y="3106"/>
                    <a:pt x="4653" y="2915"/>
                  </a:cubicBezTo>
                  <a:cubicBezTo>
                    <a:pt x="4653" y="2839"/>
                    <a:pt x="4653" y="2775"/>
                    <a:pt x="4653" y="2700"/>
                  </a:cubicBezTo>
                  <a:cubicBezTo>
                    <a:pt x="4658" y="2631"/>
                    <a:pt x="4653" y="2561"/>
                    <a:pt x="4635" y="2492"/>
                  </a:cubicBezTo>
                  <a:cubicBezTo>
                    <a:pt x="4589" y="2382"/>
                    <a:pt x="4577" y="2254"/>
                    <a:pt x="4583" y="2138"/>
                  </a:cubicBezTo>
                  <a:cubicBezTo>
                    <a:pt x="4589" y="2092"/>
                    <a:pt x="4595" y="2028"/>
                    <a:pt x="4554" y="2011"/>
                  </a:cubicBezTo>
                  <a:cubicBezTo>
                    <a:pt x="4438" y="1953"/>
                    <a:pt x="4415" y="1843"/>
                    <a:pt x="4369" y="1744"/>
                  </a:cubicBezTo>
                  <a:cubicBezTo>
                    <a:pt x="4317" y="1617"/>
                    <a:pt x="4276" y="1489"/>
                    <a:pt x="4224" y="1362"/>
                  </a:cubicBezTo>
                  <a:cubicBezTo>
                    <a:pt x="4212" y="1316"/>
                    <a:pt x="4195" y="1275"/>
                    <a:pt x="4160" y="1246"/>
                  </a:cubicBezTo>
                  <a:cubicBezTo>
                    <a:pt x="4152" y="1238"/>
                    <a:pt x="4143" y="1232"/>
                    <a:pt x="4132" y="1232"/>
                  </a:cubicBezTo>
                  <a:cubicBezTo>
                    <a:pt x="4129" y="1232"/>
                    <a:pt x="4124" y="1233"/>
                    <a:pt x="4120" y="1234"/>
                  </a:cubicBezTo>
                  <a:cubicBezTo>
                    <a:pt x="4108" y="1240"/>
                    <a:pt x="4102" y="1252"/>
                    <a:pt x="4096" y="1269"/>
                  </a:cubicBezTo>
                  <a:cubicBezTo>
                    <a:pt x="4096" y="1287"/>
                    <a:pt x="4102" y="1310"/>
                    <a:pt x="4108" y="1327"/>
                  </a:cubicBezTo>
                  <a:cubicBezTo>
                    <a:pt x="4189" y="1570"/>
                    <a:pt x="4288" y="1808"/>
                    <a:pt x="4409" y="2040"/>
                  </a:cubicBezTo>
                  <a:cubicBezTo>
                    <a:pt x="4479" y="2161"/>
                    <a:pt x="4479" y="2300"/>
                    <a:pt x="4519" y="2434"/>
                  </a:cubicBezTo>
                  <a:cubicBezTo>
                    <a:pt x="4531" y="2486"/>
                    <a:pt x="4456" y="2486"/>
                    <a:pt x="4461" y="2526"/>
                  </a:cubicBezTo>
                  <a:cubicBezTo>
                    <a:pt x="4461" y="2578"/>
                    <a:pt x="4531" y="2550"/>
                    <a:pt x="4548" y="2590"/>
                  </a:cubicBezTo>
                  <a:cubicBezTo>
                    <a:pt x="4554" y="2602"/>
                    <a:pt x="4554" y="2613"/>
                    <a:pt x="4554" y="2625"/>
                  </a:cubicBezTo>
                  <a:cubicBezTo>
                    <a:pt x="4531" y="2787"/>
                    <a:pt x="4595" y="2949"/>
                    <a:pt x="4525" y="3111"/>
                  </a:cubicBezTo>
                  <a:cubicBezTo>
                    <a:pt x="4514" y="3129"/>
                    <a:pt x="4519" y="3152"/>
                    <a:pt x="4537" y="3169"/>
                  </a:cubicBezTo>
                  <a:cubicBezTo>
                    <a:pt x="4653" y="3291"/>
                    <a:pt x="4722" y="3453"/>
                    <a:pt x="4838" y="3581"/>
                  </a:cubicBezTo>
                  <a:cubicBezTo>
                    <a:pt x="4942" y="3714"/>
                    <a:pt x="5041" y="3859"/>
                    <a:pt x="5116" y="4015"/>
                  </a:cubicBezTo>
                  <a:cubicBezTo>
                    <a:pt x="5145" y="4073"/>
                    <a:pt x="5157" y="4137"/>
                    <a:pt x="5151" y="4206"/>
                  </a:cubicBezTo>
                  <a:cubicBezTo>
                    <a:pt x="5128" y="4369"/>
                    <a:pt x="5134" y="4537"/>
                    <a:pt x="5174" y="4699"/>
                  </a:cubicBezTo>
                  <a:cubicBezTo>
                    <a:pt x="5180" y="4734"/>
                    <a:pt x="5209" y="4763"/>
                    <a:pt x="5174" y="4797"/>
                  </a:cubicBezTo>
                  <a:cubicBezTo>
                    <a:pt x="5139" y="4768"/>
                    <a:pt x="5105" y="4728"/>
                    <a:pt x="5064" y="4716"/>
                  </a:cubicBezTo>
                  <a:cubicBezTo>
                    <a:pt x="4971" y="4699"/>
                    <a:pt x="5035" y="4554"/>
                    <a:pt x="4913" y="4548"/>
                  </a:cubicBezTo>
                  <a:cubicBezTo>
                    <a:pt x="4821" y="4542"/>
                    <a:pt x="4769" y="4444"/>
                    <a:pt x="4699" y="4392"/>
                  </a:cubicBezTo>
                  <a:cubicBezTo>
                    <a:pt x="4624" y="4340"/>
                    <a:pt x="4577" y="4293"/>
                    <a:pt x="4514" y="4235"/>
                  </a:cubicBezTo>
                  <a:lnTo>
                    <a:pt x="4514" y="4235"/>
                  </a:lnTo>
                  <a:cubicBezTo>
                    <a:pt x="4496" y="4299"/>
                    <a:pt x="4531" y="4322"/>
                    <a:pt x="4560" y="4351"/>
                  </a:cubicBezTo>
                  <a:cubicBezTo>
                    <a:pt x="4647" y="4461"/>
                    <a:pt x="4786" y="4519"/>
                    <a:pt x="4838" y="4664"/>
                  </a:cubicBezTo>
                  <a:cubicBezTo>
                    <a:pt x="4844" y="4676"/>
                    <a:pt x="4861" y="4681"/>
                    <a:pt x="4873" y="4681"/>
                  </a:cubicBezTo>
                  <a:cubicBezTo>
                    <a:pt x="4937" y="4681"/>
                    <a:pt x="4971" y="4734"/>
                    <a:pt x="5012" y="4768"/>
                  </a:cubicBezTo>
                  <a:cubicBezTo>
                    <a:pt x="5076" y="4832"/>
                    <a:pt x="5145" y="4890"/>
                    <a:pt x="5220" y="4942"/>
                  </a:cubicBezTo>
                  <a:cubicBezTo>
                    <a:pt x="5394" y="5029"/>
                    <a:pt x="5458" y="5162"/>
                    <a:pt x="5481" y="5348"/>
                  </a:cubicBezTo>
                  <a:cubicBezTo>
                    <a:pt x="5510" y="5661"/>
                    <a:pt x="5666" y="5956"/>
                    <a:pt x="5904" y="6159"/>
                  </a:cubicBezTo>
                  <a:cubicBezTo>
                    <a:pt x="5910" y="6165"/>
                    <a:pt x="5910" y="6176"/>
                    <a:pt x="5916" y="6199"/>
                  </a:cubicBezTo>
                  <a:cubicBezTo>
                    <a:pt x="5869" y="6205"/>
                    <a:pt x="5817" y="6217"/>
                    <a:pt x="5771" y="6228"/>
                  </a:cubicBezTo>
                  <a:cubicBezTo>
                    <a:pt x="5716" y="6247"/>
                    <a:pt x="5659" y="6255"/>
                    <a:pt x="5602" y="6255"/>
                  </a:cubicBezTo>
                  <a:cubicBezTo>
                    <a:pt x="5533" y="6255"/>
                    <a:pt x="5464" y="6242"/>
                    <a:pt x="5400" y="6217"/>
                  </a:cubicBezTo>
                  <a:cubicBezTo>
                    <a:pt x="5309" y="6186"/>
                    <a:pt x="5214" y="6169"/>
                    <a:pt x="5114" y="6169"/>
                  </a:cubicBezTo>
                  <a:cubicBezTo>
                    <a:pt x="5099" y="6169"/>
                    <a:pt x="5084" y="6170"/>
                    <a:pt x="5070" y="6170"/>
                  </a:cubicBezTo>
                  <a:cubicBezTo>
                    <a:pt x="5026" y="6168"/>
                    <a:pt x="4982" y="6167"/>
                    <a:pt x="4938" y="6167"/>
                  </a:cubicBezTo>
                  <a:cubicBezTo>
                    <a:pt x="4766" y="6167"/>
                    <a:pt x="4592" y="6184"/>
                    <a:pt x="4421" y="6217"/>
                  </a:cubicBezTo>
                  <a:cubicBezTo>
                    <a:pt x="4392" y="6222"/>
                    <a:pt x="4364" y="6226"/>
                    <a:pt x="4338" y="6226"/>
                  </a:cubicBezTo>
                  <a:cubicBezTo>
                    <a:pt x="4282" y="6226"/>
                    <a:pt x="4233" y="6208"/>
                    <a:pt x="4189" y="6153"/>
                  </a:cubicBezTo>
                  <a:cubicBezTo>
                    <a:pt x="4149" y="6107"/>
                    <a:pt x="4096" y="6078"/>
                    <a:pt x="4033" y="6066"/>
                  </a:cubicBezTo>
                  <a:cubicBezTo>
                    <a:pt x="3899" y="6037"/>
                    <a:pt x="3778" y="5979"/>
                    <a:pt x="3645" y="5944"/>
                  </a:cubicBezTo>
                  <a:cubicBezTo>
                    <a:pt x="3575" y="5933"/>
                    <a:pt x="3517" y="5881"/>
                    <a:pt x="3494" y="5811"/>
                  </a:cubicBezTo>
                  <a:cubicBezTo>
                    <a:pt x="3413" y="5585"/>
                    <a:pt x="3262" y="5394"/>
                    <a:pt x="3065" y="5255"/>
                  </a:cubicBezTo>
                  <a:cubicBezTo>
                    <a:pt x="2984" y="5197"/>
                    <a:pt x="2920" y="5122"/>
                    <a:pt x="2839" y="5058"/>
                  </a:cubicBezTo>
                  <a:cubicBezTo>
                    <a:pt x="2735" y="4983"/>
                    <a:pt x="2689" y="4849"/>
                    <a:pt x="2718" y="4722"/>
                  </a:cubicBezTo>
                  <a:cubicBezTo>
                    <a:pt x="2729" y="4653"/>
                    <a:pt x="2718" y="4577"/>
                    <a:pt x="2683" y="4508"/>
                  </a:cubicBezTo>
                  <a:cubicBezTo>
                    <a:pt x="2667" y="4470"/>
                    <a:pt x="2650" y="4451"/>
                    <a:pt x="2627" y="4451"/>
                  </a:cubicBezTo>
                  <a:cubicBezTo>
                    <a:pt x="2607" y="4451"/>
                    <a:pt x="2584" y="4464"/>
                    <a:pt x="2555" y="4490"/>
                  </a:cubicBezTo>
                  <a:cubicBezTo>
                    <a:pt x="2547" y="4503"/>
                    <a:pt x="2542" y="4515"/>
                    <a:pt x="2525" y="4515"/>
                  </a:cubicBezTo>
                  <a:cubicBezTo>
                    <a:pt x="2518" y="4515"/>
                    <a:pt x="2509" y="4513"/>
                    <a:pt x="2497" y="4508"/>
                  </a:cubicBezTo>
                  <a:cubicBezTo>
                    <a:pt x="2353" y="4345"/>
                    <a:pt x="2167" y="4206"/>
                    <a:pt x="1993" y="4050"/>
                  </a:cubicBezTo>
                  <a:cubicBezTo>
                    <a:pt x="1878" y="3934"/>
                    <a:pt x="1791" y="3784"/>
                    <a:pt x="1750" y="3621"/>
                  </a:cubicBezTo>
                  <a:cubicBezTo>
                    <a:pt x="1744" y="3587"/>
                    <a:pt x="1739" y="3546"/>
                    <a:pt x="1733" y="3505"/>
                  </a:cubicBezTo>
                  <a:cubicBezTo>
                    <a:pt x="1721" y="3447"/>
                    <a:pt x="1704" y="3395"/>
                    <a:pt x="1675" y="3349"/>
                  </a:cubicBezTo>
                  <a:cubicBezTo>
                    <a:pt x="1661" y="3331"/>
                    <a:pt x="1645" y="3307"/>
                    <a:pt x="1622" y="3307"/>
                  </a:cubicBezTo>
                  <a:cubicBezTo>
                    <a:pt x="1615" y="3307"/>
                    <a:pt x="1608" y="3309"/>
                    <a:pt x="1600" y="3314"/>
                  </a:cubicBezTo>
                  <a:cubicBezTo>
                    <a:pt x="1582" y="3330"/>
                    <a:pt x="1567" y="3336"/>
                    <a:pt x="1553" y="3336"/>
                  </a:cubicBezTo>
                  <a:cubicBezTo>
                    <a:pt x="1523" y="3336"/>
                    <a:pt x="1502" y="3305"/>
                    <a:pt x="1478" y="3285"/>
                  </a:cubicBezTo>
                  <a:cubicBezTo>
                    <a:pt x="1403" y="3198"/>
                    <a:pt x="1327" y="3111"/>
                    <a:pt x="1246" y="3025"/>
                  </a:cubicBezTo>
                  <a:cubicBezTo>
                    <a:pt x="1220" y="2988"/>
                    <a:pt x="1179" y="2960"/>
                    <a:pt x="1132" y="2960"/>
                  </a:cubicBezTo>
                  <a:cubicBezTo>
                    <a:pt x="1128" y="2960"/>
                    <a:pt x="1123" y="2960"/>
                    <a:pt x="1119" y="2961"/>
                  </a:cubicBezTo>
                  <a:cubicBezTo>
                    <a:pt x="1223" y="3129"/>
                    <a:pt x="1345" y="3285"/>
                    <a:pt x="1484" y="3424"/>
                  </a:cubicBezTo>
                  <a:cubicBezTo>
                    <a:pt x="1605" y="3540"/>
                    <a:pt x="1657" y="3679"/>
                    <a:pt x="1715" y="3824"/>
                  </a:cubicBezTo>
                  <a:cubicBezTo>
                    <a:pt x="1675" y="3841"/>
                    <a:pt x="1617" y="3824"/>
                    <a:pt x="1617" y="3888"/>
                  </a:cubicBezTo>
                  <a:cubicBezTo>
                    <a:pt x="1617" y="3928"/>
                    <a:pt x="1657" y="3946"/>
                    <a:pt x="1692" y="3957"/>
                  </a:cubicBezTo>
                  <a:cubicBezTo>
                    <a:pt x="1698" y="3963"/>
                    <a:pt x="1710" y="3969"/>
                    <a:pt x="1721" y="3969"/>
                  </a:cubicBezTo>
                  <a:cubicBezTo>
                    <a:pt x="1725" y="3969"/>
                    <a:pt x="1729" y="3968"/>
                    <a:pt x="1733" y="3968"/>
                  </a:cubicBezTo>
                  <a:cubicBezTo>
                    <a:pt x="1812" y="3968"/>
                    <a:pt x="1857" y="4024"/>
                    <a:pt x="1907" y="4079"/>
                  </a:cubicBezTo>
                  <a:cubicBezTo>
                    <a:pt x="1999" y="4183"/>
                    <a:pt x="2104" y="4282"/>
                    <a:pt x="2208" y="4369"/>
                  </a:cubicBezTo>
                  <a:cubicBezTo>
                    <a:pt x="2399" y="4531"/>
                    <a:pt x="2602" y="4693"/>
                    <a:pt x="2654" y="4965"/>
                  </a:cubicBezTo>
                  <a:cubicBezTo>
                    <a:pt x="2660" y="5012"/>
                    <a:pt x="2683" y="5052"/>
                    <a:pt x="2723" y="5075"/>
                  </a:cubicBezTo>
                  <a:cubicBezTo>
                    <a:pt x="2891" y="5174"/>
                    <a:pt x="3002" y="5336"/>
                    <a:pt x="3158" y="5458"/>
                  </a:cubicBezTo>
                  <a:cubicBezTo>
                    <a:pt x="3285" y="5556"/>
                    <a:pt x="3338" y="5701"/>
                    <a:pt x="3395" y="5846"/>
                  </a:cubicBezTo>
                  <a:cubicBezTo>
                    <a:pt x="3332" y="5794"/>
                    <a:pt x="3268" y="5730"/>
                    <a:pt x="3210" y="5666"/>
                  </a:cubicBezTo>
                  <a:cubicBezTo>
                    <a:pt x="3175" y="5626"/>
                    <a:pt x="3129" y="5591"/>
                    <a:pt x="3077" y="5579"/>
                  </a:cubicBezTo>
                  <a:cubicBezTo>
                    <a:pt x="2891" y="5533"/>
                    <a:pt x="2712" y="5481"/>
                    <a:pt x="2538" y="5411"/>
                  </a:cubicBezTo>
                  <a:cubicBezTo>
                    <a:pt x="2440" y="5388"/>
                    <a:pt x="2347" y="5342"/>
                    <a:pt x="2272" y="5278"/>
                  </a:cubicBezTo>
                  <a:cubicBezTo>
                    <a:pt x="1970" y="5018"/>
                    <a:pt x="1600" y="4832"/>
                    <a:pt x="1368" y="4485"/>
                  </a:cubicBezTo>
                  <a:cubicBezTo>
                    <a:pt x="1354" y="4464"/>
                    <a:pt x="1334" y="4449"/>
                    <a:pt x="1316" y="4449"/>
                  </a:cubicBezTo>
                  <a:cubicBezTo>
                    <a:pt x="1303" y="4449"/>
                    <a:pt x="1290" y="4456"/>
                    <a:pt x="1281" y="4473"/>
                  </a:cubicBezTo>
                  <a:cubicBezTo>
                    <a:pt x="1265" y="4512"/>
                    <a:pt x="1246" y="4525"/>
                    <a:pt x="1226" y="4525"/>
                  </a:cubicBezTo>
                  <a:cubicBezTo>
                    <a:pt x="1201" y="4525"/>
                    <a:pt x="1176" y="4506"/>
                    <a:pt x="1153" y="4490"/>
                  </a:cubicBezTo>
                  <a:cubicBezTo>
                    <a:pt x="1072" y="4438"/>
                    <a:pt x="1003" y="4369"/>
                    <a:pt x="951" y="4288"/>
                  </a:cubicBezTo>
                  <a:cubicBezTo>
                    <a:pt x="829" y="4120"/>
                    <a:pt x="678" y="3975"/>
                    <a:pt x="505" y="3859"/>
                  </a:cubicBezTo>
                  <a:cubicBezTo>
                    <a:pt x="377" y="3784"/>
                    <a:pt x="267" y="3691"/>
                    <a:pt x="174" y="3575"/>
                  </a:cubicBezTo>
                  <a:cubicBezTo>
                    <a:pt x="151" y="3546"/>
                    <a:pt x="122" y="3523"/>
                    <a:pt x="87" y="3517"/>
                  </a:cubicBezTo>
                  <a:cubicBezTo>
                    <a:pt x="81" y="3514"/>
                    <a:pt x="74" y="3512"/>
                    <a:pt x="67" y="3512"/>
                  </a:cubicBezTo>
                  <a:cubicBezTo>
                    <a:pt x="49" y="3512"/>
                    <a:pt x="30" y="3522"/>
                    <a:pt x="18" y="3534"/>
                  </a:cubicBezTo>
                  <a:cubicBezTo>
                    <a:pt x="1" y="3552"/>
                    <a:pt x="1" y="3587"/>
                    <a:pt x="12" y="3604"/>
                  </a:cubicBezTo>
                  <a:cubicBezTo>
                    <a:pt x="58" y="3673"/>
                    <a:pt x="122" y="3731"/>
                    <a:pt x="197" y="3760"/>
                  </a:cubicBezTo>
                  <a:cubicBezTo>
                    <a:pt x="232" y="3778"/>
                    <a:pt x="267" y="3795"/>
                    <a:pt x="302" y="3812"/>
                  </a:cubicBezTo>
                  <a:cubicBezTo>
                    <a:pt x="557" y="4009"/>
                    <a:pt x="817" y="4189"/>
                    <a:pt x="991" y="4467"/>
                  </a:cubicBezTo>
                  <a:cubicBezTo>
                    <a:pt x="1067" y="4589"/>
                    <a:pt x="1188" y="4676"/>
                    <a:pt x="1333" y="4693"/>
                  </a:cubicBezTo>
                  <a:cubicBezTo>
                    <a:pt x="1391" y="4710"/>
                    <a:pt x="1443" y="4739"/>
                    <a:pt x="1495" y="4774"/>
                  </a:cubicBezTo>
                  <a:cubicBezTo>
                    <a:pt x="1756" y="4942"/>
                    <a:pt x="1988" y="5157"/>
                    <a:pt x="2231" y="5354"/>
                  </a:cubicBezTo>
                  <a:cubicBezTo>
                    <a:pt x="2214" y="5388"/>
                    <a:pt x="2150" y="5400"/>
                    <a:pt x="2179" y="5452"/>
                  </a:cubicBezTo>
                  <a:cubicBezTo>
                    <a:pt x="2190" y="5483"/>
                    <a:pt x="2220" y="5501"/>
                    <a:pt x="2251" y="5501"/>
                  </a:cubicBezTo>
                  <a:cubicBezTo>
                    <a:pt x="2266" y="5501"/>
                    <a:pt x="2281" y="5496"/>
                    <a:pt x="2295" y="5487"/>
                  </a:cubicBezTo>
                  <a:cubicBezTo>
                    <a:pt x="2326" y="5467"/>
                    <a:pt x="2355" y="5460"/>
                    <a:pt x="2384" y="5460"/>
                  </a:cubicBezTo>
                  <a:cubicBezTo>
                    <a:pt x="2442" y="5460"/>
                    <a:pt x="2497" y="5489"/>
                    <a:pt x="2555" y="5504"/>
                  </a:cubicBezTo>
                  <a:cubicBezTo>
                    <a:pt x="2654" y="5539"/>
                    <a:pt x="2752" y="5585"/>
                    <a:pt x="2851" y="5608"/>
                  </a:cubicBezTo>
                  <a:cubicBezTo>
                    <a:pt x="3002" y="5649"/>
                    <a:pt x="3135" y="5730"/>
                    <a:pt x="3239" y="5840"/>
                  </a:cubicBezTo>
                  <a:cubicBezTo>
                    <a:pt x="3309" y="5915"/>
                    <a:pt x="3395" y="5968"/>
                    <a:pt x="3494" y="5991"/>
                  </a:cubicBezTo>
                  <a:cubicBezTo>
                    <a:pt x="3691" y="6043"/>
                    <a:pt x="3876" y="6147"/>
                    <a:pt x="4073" y="6194"/>
                  </a:cubicBezTo>
                  <a:cubicBezTo>
                    <a:pt x="4079" y="6257"/>
                    <a:pt x="4004" y="6292"/>
                    <a:pt x="4050" y="6338"/>
                  </a:cubicBezTo>
                  <a:cubicBezTo>
                    <a:pt x="4075" y="6363"/>
                    <a:pt x="4100" y="6371"/>
                    <a:pt x="4126" y="6371"/>
                  </a:cubicBezTo>
                  <a:cubicBezTo>
                    <a:pt x="4153" y="6371"/>
                    <a:pt x="4182" y="6362"/>
                    <a:pt x="4212" y="6356"/>
                  </a:cubicBezTo>
                  <a:cubicBezTo>
                    <a:pt x="4241" y="6350"/>
                    <a:pt x="4270" y="6338"/>
                    <a:pt x="4293" y="6321"/>
                  </a:cubicBezTo>
                  <a:cubicBezTo>
                    <a:pt x="4322" y="6304"/>
                    <a:pt x="4357" y="6292"/>
                    <a:pt x="4392" y="6292"/>
                  </a:cubicBezTo>
                  <a:cubicBezTo>
                    <a:pt x="4525" y="6280"/>
                    <a:pt x="4653" y="6263"/>
                    <a:pt x="4786" y="6257"/>
                  </a:cubicBezTo>
                  <a:cubicBezTo>
                    <a:pt x="4852" y="6250"/>
                    <a:pt x="4918" y="6246"/>
                    <a:pt x="4983" y="6246"/>
                  </a:cubicBezTo>
                  <a:cubicBezTo>
                    <a:pt x="5119" y="6246"/>
                    <a:pt x="5253" y="6263"/>
                    <a:pt x="5383" y="6298"/>
                  </a:cubicBezTo>
                  <a:cubicBezTo>
                    <a:pt x="5441" y="6315"/>
                    <a:pt x="5481" y="6327"/>
                    <a:pt x="5481" y="6408"/>
                  </a:cubicBezTo>
                  <a:cubicBezTo>
                    <a:pt x="5478" y="6444"/>
                    <a:pt x="5507" y="6468"/>
                    <a:pt x="5536" y="6468"/>
                  </a:cubicBezTo>
                  <a:cubicBezTo>
                    <a:pt x="5557" y="6468"/>
                    <a:pt x="5578" y="6455"/>
                    <a:pt x="5585" y="6425"/>
                  </a:cubicBezTo>
                  <a:cubicBezTo>
                    <a:pt x="5626" y="6356"/>
                    <a:pt x="5684" y="6350"/>
                    <a:pt x="5748" y="6338"/>
                  </a:cubicBezTo>
                  <a:cubicBezTo>
                    <a:pt x="5811" y="6327"/>
                    <a:pt x="5875" y="6315"/>
                    <a:pt x="5939" y="6292"/>
                  </a:cubicBezTo>
                  <a:cubicBezTo>
                    <a:pt x="5957" y="6285"/>
                    <a:pt x="5976" y="6282"/>
                    <a:pt x="5995" y="6282"/>
                  </a:cubicBezTo>
                  <a:cubicBezTo>
                    <a:pt x="6041" y="6282"/>
                    <a:pt x="6086" y="6301"/>
                    <a:pt x="6118" y="6338"/>
                  </a:cubicBezTo>
                  <a:cubicBezTo>
                    <a:pt x="6339" y="6518"/>
                    <a:pt x="6472" y="6756"/>
                    <a:pt x="6570" y="7022"/>
                  </a:cubicBezTo>
                  <a:cubicBezTo>
                    <a:pt x="6686" y="7335"/>
                    <a:pt x="6773" y="7653"/>
                    <a:pt x="6837" y="7984"/>
                  </a:cubicBezTo>
                  <a:cubicBezTo>
                    <a:pt x="6854" y="8076"/>
                    <a:pt x="6889" y="8169"/>
                    <a:pt x="6947" y="8244"/>
                  </a:cubicBezTo>
                  <a:cubicBezTo>
                    <a:pt x="7161" y="8546"/>
                    <a:pt x="7352" y="8859"/>
                    <a:pt x="7544" y="9177"/>
                  </a:cubicBezTo>
                  <a:cubicBezTo>
                    <a:pt x="7648" y="9322"/>
                    <a:pt x="7741" y="9478"/>
                    <a:pt x="7822" y="9641"/>
                  </a:cubicBezTo>
                  <a:cubicBezTo>
                    <a:pt x="7810" y="9646"/>
                    <a:pt x="7793" y="9652"/>
                    <a:pt x="7775" y="9652"/>
                  </a:cubicBezTo>
                  <a:cubicBezTo>
                    <a:pt x="7590" y="9629"/>
                    <a:pt x="7405" y="9577"/>
                    <a:pt x="7237" y="9502"/>
                  </a:cubicBezTo>
                  <a:cubicBezTo>
                    <a:pt x="7202" y="9484"/>
                    <a:pt x="7173" y="9455"/>
                    <a:pt x="7161" y="9415"/>
                  </a:cubicBezTo>
                  <a:cubicBezTo>
                    <a:pt x="7051" y="9200"/>
                    <a:pt x="6929" y="8992"/>
                    <a:pt x="6796" y="8789"/>
                  </a:cubicBezTo>
                  <a:cubicBezTo>
                    <a:pt x="6767" y="8743"/>
                    <a:pt x="6727" y="8702"/>
                    <a:pt x="6680" y="8673"/>
                  </a:cubicBezTo>
                  <a:cubicBezTo>
                    <a:pt x="6391" y="8528"/>
                    <a:pt x="6205" y="8285"/>
                    <a:pt x="6066" y="8001"/>
                  </a:cubicBezTo>
                  <a:cubicBezTo>
                    <a:pt x="5974" y="7827"/>
                    <a:pt x="5910" y="7642"/>
                    <a:pt x="5829" y="7462"/>
                  </a:cubicBezTo>
                  <a:cubicBezTo>
                    <a:pt x="5806" y="7393"/>
                    <a:pt x="5753" y="7341"/>
                    <a:pt x="5690" y="7306"/>
                  </a:cubicBezTo>
                  <a:cubicBezTo>
                    <a:pt x="5682" y="7302"/>
                    <a:pt x="5672" y="7300"/>
                    <a:pt x="5662" y="7300"/>
                  </a:cubicBezTo>
                  <a:cubicBezTo>
                    <a:pt x="5642" y="7300"/>
                    <a:pt x="5620" y="7308"/>
                    <a:pt x="5609" y="7323"/>
                  </a:cubicBezTo>
                  <a:cubicBezTo>
                    <a:pt x="5585" y="7352"/>
                    <a:pt x="5597" y="7381"/>
                    <a:pt x="5620" y="7404"/>
                  </a:cubicBezTo>
                  <a:cubicBezTo>
                    <a:pt x="5643" y="7439"/>
                    <a:pt x="5678" y="7462"/>
                    <a:pt x="5719" y="7474"/>
                  </a:cubicBezTo>
                  <a:cubicBezTo>
                    <a:pt x="5753" y="7480"/>
                    <a:pt x="5782" y="7503"/>
                    <a:pt x="5788" y="7538"/>
                  </a:cubicBezTo>
                  <a:cubicBezTo>
                    <a:pt x="5840" y="7677"/>
                    <a:pt x="5887" y="7810"/>
                    <a:pt x="5945" y="7978"/>
                  </a:cubicBezTo>
                  <a:cubicBezTo>
                    <a:pt x="5690" y="7885"/>
                    <a:pt x="5452" y="7816"/>
                    <a:pt x="5307" y="7590"/>
                  </a:cubicBezTo>
                  <a:cubicBezTo>
                    <a:pt x="5162" y="7387"/>
                    <a:pt x="4971" y="7225"/>
                    <a:pt x="4745" y="7115"/>
                  </a:cubicBezTo>
                  <a:cubicBezTo>
                    <a:pt x="4699" y="7092"/>
                    <a:pt x="4653" y="7080"/>
                    <a:pt x="4601" y="7080"/>
                  </a:cubicBezTo>
                  <a:cubicBezTo>
                    <a:pt x="4583" y="7080"/>
                    <a:pt x="4560" y="7092"/>
                    <a:pt x="4554" y="7115"/>
                  </a:cubicBezTo>
                  <a:cubicBezTo>
                    <a:pt x="4543" y="7138"/>
                    <a:pt x="4554" y="7167"/>
                    <a:pt x="4572" y="7178"/>
                  </a:cubicBezTo>
                  <a:cubicBezTo>
                    <a:pt x="4591" y="7198"/>
                    <a:pt x="4618" y="7209"/>
                    <a:pt x="4643" y="7209"/>
                  </a:cubicBezTo>
                  <a:cubicBezTo>
                    <a:pt x="4648" y="7209"/>
                    <a:pt x="4653" y="7208"/>
                    <a:pt x="4658" y="7207"/>
                  </a:cubicBezTo>
                  <a:cubicBezTo>
                    <a:pt x="4676" y="7201"/>
                    <a:pt x="4692" y="7198"/>
                    <a:pt x="4708" y="7198"/>
                  </a:cubicBezTo>
                  <a:cubicBezTo>
                    <a:pt x="4763" y="7198"/>
                    <a:pt x="4804" y="7234"/>
                    <a:pt x="4850" y="7265"/>
                  </a:cubicBezTo>
                  <a:cubicBezTo>
                    <a:pt x="5070" y="7404"/>
                    <a:pt x="5232" y="7613"/>
                    <a:pt x="5400" y="7804"/>
                  </a:cubicBezTo>
                  <a:cubicBezTo>
                    <a:pt x="5429" y="7833"/>
                    <a:pt x="5412" y="7845"/>
                    <a:pt x="5388" y="7874"/>
                  </a:cubicBezTo>
                  <a:cubicBezTo>
                    <a:pt x="5342" y="7926"/>
                    <a:pt x="5359" y="7966"/>
                    <a:pt x="5423" y="7984"/>
                  </a:cubicBezTo>
                  <a:cubicBezTo>
                    <a:pt x="5441" y="7992"/>
                    <a:pt x="5458" y="7997"/>
                    <a:pt x="5475" y="7997"/>
                  </a:cubicBezTo>
                  <a:cubicBezTo>
                    <a:pt x="5493" y="7997"/>
                    <a:pt x="5510" y="7992"/>
                    <a:pt x="5527" y="7984"/>
                  </a:cubicBezTo>
                  <a:cubicBezTo>
                    <a:pt x="5552" y="7967"/>
                    <a:pt x="5577" y="7961"/>
                    <a:pt x="5600" y="7961"/>
                  </a:cubicBezTo>
                  <a:cubicBezTo>
                    <a:pt x="5643" y="7961"/>
                    <a:pt x="5684" y="7980"/>
                    <a:pt x="5724" y="7995"/>
                  </a:cubicBezTo>
                  <a:cubicBezTo>
                    <a:pt x="5782" y="8018"/>
                    <a:pt x="5840" y="8042"/>
                    <a:pt x="5898" y="8053"/>
                  </a:cubicBezTo>
                  <a:cubicBezTo>
                    <a:pt x="5974" y="8065"/>
                    <a:pt x="6037" y="8117"/>
                    <a:pt x="6066" y="8186"/>
                  </a:cubicBezTo>
                  <a:cubicBezTo>
                    <a:pt x="6165" y="8378"/>
                    <a:pt x="6310" y="8540"/>
                    <a:pt x="6483" y="8662"/>
                  </a:cubicBezTo>
                  <a:cubicBezTo>
                    <a:pt x="6617" y="8754"/>
                    <a:pt x="6727" y="8876"/>
                    <a:pt x="6802" y="9021"/>
                  </a:cubicBezTo>
                  <a:cubicBezTo>
                    <a:pt x="6848" y="9096"/>
                    <a:pt x="6895" y="9166"/>
                    <a:pt x="6935" y="9241"/>
                  </a:cubicBezTo>
                  <a:cubicBezTo>
                    <a:pt x="6958" y="9281"/>
                    <a:pt x="7011" y="9310"/>
                    <a:pt x="6999" y="9386"/>
                  </a:cubicBezTo>
                  <a:cubicBezTo>
                    <a:pt x="6906" y="9322"/>
                    <a:pt x="6831" y="9270"/>
                    <a:pt x="6750" y="9212"/>
                  </a:cubicBezTo>
                  <a:cubicBezTo>
                    <a:pt x="6640" y="9131"/>
                    <a:pt x="6536" y="9050"/>
                    <a:pt x="6420" y="8969"/>
                  </a:cubicBezTo>
                  <a:cubicBezTo>
                    <a:pt x="6403" y="8956"/>
                    <a:pt x="6386" y="8937"/>
                    <a:pt x="6366" y="8937"/>
                  </a:cubicBezTo>
                  <a:cubicBezTo>
                    <a:pt x="6359" y="8937"/>
                    <a:pt x="6352" y="8939"/>
                    <a:pt x="6344" y="8945"/>
                  </a:cubicBezTo>
                  <a:cubicBezTo>
                    <a:pt x="6325" y="8965"/>
                    <a:pt x="6307" y="8971"/>
                    <a:pt x="6290" y="8971"/>
                  </a:cubicBezTo>
                  <a:cubicBezTo>
                    <a:pt x="6265" y="8971"/>
                    <a:pt x="6241" y="8958"/>
                    <a:pt x="6217" y="8951"/>
                  </a:cubicBezTo>
                  <a:cubicBezTo>
                    <a:pt x="5979" y="8899"/>
                    <a:pt x="5736" y="8864"/>
                    <a:pt x="5498" y="8847"/>
                  </a:cubicBezTo>
                  <a:cubicBezTo>
                    <a:pt x="5495" y="8847"/>
                    <a:pt x="5491" y="8847"/>
                    <a:pt x="5487" y="8847"/>
                  </a:cubicBezTo>
                  <a:cubicBezTo>
                    <a:pt x="5423" y="8847"/>
                    <a:pt x="5370" y="8803"/>
                    <a:pt x="5348" y="8743"/>
                  </a:cubicBezTo>
                  <a:cubicBezTo>
                    <a:pt x="5307" y="8644"/>
                    <a:pt x="5273" y="8546"/>
                    <a:pt x="5255" y="8441"/>
                  </a:cubicBezTo>
                  <a:cubicBezTo>
                    <a:pt x="5238" y="8349"/>
                    <a:pt x="5180" y="8273"/>
                    <a:pt x="5099" y="8233"/>
                  </a:cubicBezTo>
                  <a:cubicBezTo>
                    <a:pt x="4902" y="8123"/>
                    <a:pt x="4734" y="7978"/>
                    <a:pt x="4589" y="7804"/>
                  </a:cubicBezTo>
                  <a:cubicBezTo>
                    <a:pt x="4519" y="7711"/>
                    <a:pt x="4444" y="7625"/>
                    <a:pt x="4369" y="7532"/>
                  </a:cubicBezTo>
                  <a:cubicBezTo>
                    <a:pt x="4354" y="7512"/>
                    <a:pt x="4335" y="7489"/>
                    <a:pt x="4309" y="7489"/>
                  </a:cubicBezTo>
                  <a:cubicBezTo>
                    <a:pt x="4304" y="7489"/>
                    <a:pt x="4299" y="7489"/>
                    <a:pt x="4293" y="7491"/>
                  </a:cubicBezTo>
                  <a:cubicBezTo>
                    <a:pt x="4288" y="7520"/>
                    <a:pt x="4299" y="7555"/>
                    <a:pt x="4322" y="7578"/>
                  </a:cubicBezTo>
                  <a:cubicBezTo>
                    <a:pt x="4467" y="7810"/>
                    <a:pt x="4653" y="8013"/>
                    <a:pt x="4873" y="8181"/>
                  </a:cubicBezTo>
                  <a:cubicBezTo>
                    <a:pt x="4919" y="8221"/>
                    <a:pt x="4971" y="8244"/>
                    <a:pt x="4971" y="8326"/>
                  </a:cubicBezTo>
                  <a:cubicBezTo>
                    <a:pt x="4971" y="8412"/>
                    <a:pt x="5087" y="8354"/>
                    <a:pt x="5128" y="8407"/>
                  </a:cubicBezTo>
                  <a:cubicBezTo>
                    <a:pt x="5134" y="8407"/>
                    <a:pt x="5134" y="8412"/>
                    <a:pt x="5134" y="8418"/>
                  </a:cubicBezTo>
                  <a:cubicBezTo>
                    <a:pt x="5180" y="8511"/>
                    <a:pt x="5203" y="8615"/>
                    <a:pt x="5220" y="8714"/>
                  </a:cubicBezTo>
                  <a:cubicBezTo>
                    <a:pt x="4977" y="8563"/>
                    <a:pt x="4815" y="8360"/>
                    <a:pt x="4629" y="8175"/>
                  </a:cubicBezTo>
                  <a:lnTo>
                    <a:pt x="4629" y="8175"/>
                  </a:lnTo>
                  <a:cubicBezTo>
                    <a:pt x="4618" y="8210"/>
                    <a:pt x="4624" y="8250"/>
                    <a:pt x="4653" y="8273"/>
                  </a:cubicBezTo>
                  <a:cubicBezTo>
                    <a:pt x="4815" y="8488"/>
                    <a:pt x="5012" y="8673"/>
                    <a:pt x="5232" y="8824"/>
                  </a:cubicBezTo>
                  <a:cubicBezTo>
                    <a:pt x="5348" y="8899"/>
                    <a:pt x="5481" y="8940"/>
                    <a:pt x="5614" y="8945"/>
                  </a:cubicBezTo>
                  <a:cubicBezTo>
                    <a:pt x="5624" y="8945"/>
                    <a:pt x="5633" y="8944"/>
                    <a:pt x="5643" y="8944"/>
                  </a:cubicBezTo>
                  <a:cubicBezTo>
                    <a:pt x="5709" y="8944"/>
                    <a:pt x="5774" y="8961"/>
                    <a:pt x="5835" y="8992"/>
                  </a:cubicBezTo>
                  <a:cubicBezTo>
                    <a:pt x="5713" y="9090"/>
                    <a:pt x="5597" y="9183"/>
                    <a:pt x="5487" y="9281"/>
                  </a:cubicBezTo>
                  <a:cubicBezTo>
                    <a:pt x="5445" y="9323"/>
                    <a:pt x="5390" y="9346"/>
                    <a:pt x="5332" y="9346"/>
                  </a:cubicBezTo>
                  <a:cubicBezTo>
                    <a:pt x="5326" y="9346"/>
                    <a:pt x="5320" y="9346"/>
                    <a:pt x="5313" y="9345"/>
                  </a:cubicBezTo>
                  <a:cubicBezTo>
                    <a:pt x="5180" y="9345"/>
                    <a:pt x="5047" y="9351"/>
                    <a:pt x="4919" y="9368"/>
                  </a:cubicBezTo>
                  <a:cubicBezTo>
                    <a:pt x="4903" y="9372"/>
                    <a:pt x="4888" y="9374"/>
                    <a:pt x="4872" y="9374"/>
                  </a:cubicBezTo>
                  <a:cubicBezTo>
                    <a:pt x="4819" y="9374"/>
                    <a:pt x="4768" y="9352"/>
                    <a:pt x="4728" y="9316"/>
                  </a:cubicBezTo>
                  <a:cubicBezTo>
                    <a:pt x="4583" y="9189"/>
                    <a:pt x="4409" y="9096"/>
                    <a:pt x="4224" y="9061"/>
                  </a:cubicBezTo>
                  <a:cubicBezTo>
                    <a:pt x="4033" y="9027"/>
                    <a:pt x="3842" y="9003"/>
                    <a:pt x="3650" y="8986"/>
                  </a:cubicBezTo>
                  <a:cubicBezTo>
                    <a:pt x="3581" y="8980"/>
                    <a:pt x="3500" y="8980"/>
                    <a:pt x="3424" y="8980"/>
                  </a:cubicBezTo>
                  <a:cubicBezTo>
                    <a:pt x="3401" y="8980"/>
                    <a:pt x="3367" y="8980"/>
                    <a:pt x="3361" y="9009"/>
                  </a:cubicBezTo>
                  <a:cubicBezTo>
                    <a:pt x="3355" y="9038"/>
                    <a:pt x="3390" y="9044"/>
                    <a:pt x="3413" y="9050"/>
                  </a:cubicBezTo>
                  <a:cubicBezTo>
                    <a:pt x="3448" y="9055"/>
                    <a:pt x="3482" y="9061"/>
                    <a:pt x="3517" y="9067"/>
                  </a:cubicBezTo>
                  <a:cubicBezTo>
                    <a:pt x="3697" y="9090"/>
                    <a:pt x="3882" y="9119"/>
                    <a:pt x="4056" y="9148"/>
                  </a:cubicBezTo>
                  <a:cubicBezTo>
                    <a:pt x="4091" y="9154"/>
                    <a:pt x="4131" y="9148"/>
                    <a:pt x="4114" y="9206"/>
                  </a:cubicBezTo>
                  <a:cubicBezTo>
                    <a:pt x="4108" y="9247"/>
                    <a:pt x="4108" y="9287"/>
                    <a:pt x="4160" y="9305"/>
                  </a:cubicBezTo>
                  <a:cubicBezTo>
                    <a:pt x="4169" y="9308"/>
                    <a:pt x="4177" y="9309"/>
                    <a:pt x="4184" y="9309"/>
                  </a:cubicBezTo>
                  <a:cubicBezTo>
                    <a:pt x="4219" y="9309"/>
                    <a:pt x="4246" y="9280"/>
                    <a:pt x="4264" y="9247"/>
                  </a:cubicBezTo>
                  <a:cubicBezTo>
                    <a:pt x="4274" y="9223"/>
                    <a:pt x="4280" y="9196"/>
                    <a:pt x="4306" y="9196"/>
                  </a:cubicBezTo>
                  <a:cubicBezTo>
                    <a:pt x="4312" y="9196"/>
                    <a:pt x="4320" y="9197"/>
                    <a:pt x="4328" y="9200"/>
                  </a:cubicBezTo>
                  <a:cubicBezTo>
                    <a:pt x="4467" y="9252"/>
                    <a:pt x="4606" y="9322"/>
                    <a:pt x="4728" y="9409"/>
                  </a:cubicBezTo>
                  <a:cubicBezTo>
                    <a:pt x="4653" y="9473"/>
                    <a:pt x="4531" y="9467"/>
                    <a:pt x="4485" y="9571"/>
                  </a:cubicBezTo>
                  <a:cubicBezTo>
                    <a:pt x="4543" y="9571"/>
                    <a:pt x="4601" y="9560"/>
                    <a:pt x="4653" y="9536"/>
                  </a:cubicBezTo>
                  <a:cubicBezTo>
                    <a:pt x="4680" y="9530"/>
                    <a:pt x="4708" y="9517"/>
                    <a:pt x="4734" y="9517"/>
                  </a:cubicBezTo>
                  <a:cubicBezTo>
                    <a:pt x="4757" y="9517"/>
                    <a:pt x="4779" y="9527"/>
                    <a:pt x="4797" y="9560"/>
                  </a:cubicBezTo>
                  <a:cubicBezTo>
                    <a:pt x="4807" y="9571"/>
                    <a:pt x="4819" y="9576"/>
                    <a:pt x="4831" y="9576"/>
                  </a:cubicBezTo>
                  <a:cubicBezTo>
                    <a:pt x="4851" y="9576"/>
                    <a:pt x="4869" y="9563"/>
                    <a:pt x="4873" y="9542"/>
                  </a:cubicBezTo>
                  <a:cubicBezTo>
                    <a:pt x="4896" y="9444"/>
                    <a:pt x="4971" y="9444"/>
                    <a:pt x="5047" y="9438"/>
                  </a:cubicBezTo>
                  <a:cubicBezTo>
                    <a:pt x="5151" y="9432"/>
                    <a:pt x="5261" y="9426"/>
                    <a:pt x="5365" y="9426"/>
                  </a:cubicBezTo>
                  <a:cubicBezTo>
                    <a:pt x="5429" y="9426"/>
                    <a:pt x="5493" y="9403"/>
                    <a:pt x="5545" y="9363"/>
                  </a:cubicBezTo>
                  <a:cubicBezTo>
                    <a:pt x="5678" y="9276"/>
                    <a:pt x="5788" y="9166"/>
                    <a:pt x="5881" y="9038"/>
                  </a:cubicBezTo>
                  <a:cubicBezTo>
                    <a:pt x="5894" y="9008"/>
                    <a:pt x="5919" y="8991"/>
                    <a:pt x="5948" y="8991"/>
                  </a:cubicBezTo>
                  <a:cubicBezTo>
                    <a:pt x="5958" y="8991"/>
                    <a:pt x="5969" y="8993"/>
                    <a:pt x="5979" y="8998"/>
                  </a:cubicBezTo>
                  <a:cubicBezTo>
                    <a:pt x="6101" y="9021"/>
                    <a:pt x="6228" y="9038"/>
                    <a:pt x="6356" y="9044"/>
                  </a:cubicBezTo>
                  <a:cubicBezTo>
                    <a:pt x="6396" y="9050"/>
                    <a:pt x="6431" y="9067"/>
                    <a:pt x="6460" y="9096"/>
                  </a:cubicBezTo>
                  <a:cubicBezTo>
                    <a:pt x="6622" y="9212"/>
                    <a:pt x="6785" y="9328"/>
                    <a:pt x="6947" y="9432"/>
                  </a:cubicBezTo>
                  <a:cubicBezTo>
                    <a:pt x="7202" y="9600"/>
                    <a:pt x="7491" y="9704"/>
                    <a:pt x="7793" y="9739"/>
                  </a:cubicBezTo>
                  <a:cubicBezTo>
                    <a:pt x="7805" y="9742"/>
                    <a:pt x="7817" y="9744"/>
                    <a:pt x="7827" y="9744"/>
                  </a:cubicBezTo>
                  <a:cubicBezTo>
                    <a:pt x="7888" y="9744"/>
                    <a:pt x="7912" y="9690"/>
                    <a:pt x="7932" y="9641"/>
                  </a:cubicBezTo>
                  <a:cubicBezTo>
                    <a:pt x="7978" y="9531"/>
                    <a:pt x="7995" y="9420"/>
                    <a:pt x="7990" y="9305"/>
                  </a:cubicBezTo>
                  <a:cubicBezTo>
                    <a:pt x="7972" y="9247"/>
                    <a:pt x="7938" y="9195"/>
                    <a:pt x="7897" y="9148"/>
                  </a:cubicBezTo>
                  <a:cubicBezTo>
                    <a:pt x="7700" y="8870"/>
                    <a:pt x="7497" y="8592"/>
                    <a:pt x="7312" y="8297"/>
                  </a:cubicBezTo>
                  <a:cubicBezTo>
                    <a:pt x="7097" y="7972"/>
                    <a:pt x="7045" y="7567"/>
                    <a:pt x="7184" y="7196"/>
                  </a:cubicBezTo>
                  <a:cubicBezTo>
                    <a:pt x="7237" y="7045"/>
                    <a:pt x="7323" y="6906"/>
                    <a:pt x="7387" y="6761"/>
                  </a:cubicBezTo>
                  <a:cubicBezTo>
                    <a:pt x="7439" y="6674"/>
                    <a:pt x="7451" y="6576"/>
                    <a:pt x="7428" y="6477"/>
                  </a:cubicBezTo>
                  <a:cubicBezTo>
                    <a:pt x="7376" y="6327"/>
                    <a:pt x="7433" y="6228"/>
                    <a:pt x="7561" y="6147"/>
                  </a:cubicBezTo>
                  <a:cubicBezTo>
                    <a:pt x="7602" y="6124"/>
                    <a:pt x="7642" y="6089"/>
                    <a:pt x="7688" y="6066"/>
                  </a:cubicBezTo>
                  <a:cubicBezTo>
                    <a:pt x="7804" y="6002"/>
                    <a:pt x="7880" y="5921"/>
                    <a:pt x="7822" y="5771"/>
                  </a:cubicBezTo>
                  <a:cubicBezTo>
                    <a:pt x="7798" y="5736"/>
                    <a:pt x="7804" y="5690"/>
                    <a:pt x="7833" y="5661"/>
                  </a:cubicBezTo>
                  <a:cubicBezTo>
                    <a:pt x="7862" y="5661"/>
                    <a:pt x="7880" y="5684"/>
                    <a:pt x="7903" y="5695"/>
                  </a:cubicBezTo>
                  <a:cubicBezTo>
                    <a:pt x="8210" y="5915"/>
                    <a:pt x="8482" y="6194"/>
                    <a:pt x="8818" y="6385"/>
                  </a:cubicBezTo>
                  <a:cubicBezTo>
                    <a:pt x="8922" y="6443"/>
                    <a:pt x="9009" y="6530"/>
                    <a:pt x="9119" y="6582"/>
                  </a:cubicBezTo>
                  <a:cubicBezTo>
                    <a:pt x="9340" y="6686"/>
                    <a:pt x="9548" y="6813"/>
                    <a:pt x="9780" y="6889"/>
                  </a:cubicBezTo>
                  <a:cubicBezTo>
                    <a:pt x="9873" y="6912"/>
                    <a:pt x="9930" y="7010"/>
                    <a:pt x="9902" y="7103"/>
                  </a:cubicBezTo>
                  <a:cubicBezTo>
                    <a:pt x="9878" y="7213"/>
                    <a:pt x="9878" y="7335"/>
                    <a:pt x="9913" y="7445"/>
                  </a:cubicBezTo>
                  <a:cubicBezTo>
                    <a:pt x="9922" y="7475"/>
                    <a:pt x="9949" y="7492"/>
                    <a:pt x="9977" y="7492"/>
                  </a:cubicBezTo>
                  <a:cubicBezTo>
                    <a:pt x="9987" y="7492"/>
                    <a:pt x="9997" y="7490"/>
                    <a:pt x="10006" y="7485"/>
                  </a:cubicBezTo>
                  <a:cubicBezTo>
                    <a:pt x="10093" y="7393"/>
                    <a:pt x="10046" y="7277"/>
                    <a:pt x="10075" y="7173"/>
                  </a:cubicBezTo>
                  <a:cubicBezTo>
                    <a:pt x="10081" y="7138"/>
                    <a:pt x="10075" y="7086"/>
                    <a:pt x="10122" y="7074"/>
                  </a:cubicBezTo>
                  <a:cubicBezTo>
                    <a:pt x="10129" y="7072"/>
                    <a:pt x="10137" y="7071"/>
                    <a:pt x="10145" y="7071"/>
                  </a:cubicBezTo>
                  <a:cubicBezTo>
                    <a:pt x="10241" y="7071"/>
                    <a:pt x="10411" y="7209"/>
                    <a:pt x="10411" y="7289"/>
                  </a:cubicBezTo>
                  <a:cubicBezTo>
                    <a:pt x="10400" y="7387"/>
                    <a:pt x="10411" y="7491"/>
                    <a:pt x="10435" y="7584"/>
                  </a:cubicBezTo>
                  <a:cubicBezTo>
                    <a:pt x="10449" y="7645"/>
                    <a:pt x="10501" y="7683"/>
                    <a:pt x="10560" y="7683"/>
                  </a:cubicBezTo>
                  <a:cubicBezTo>
                    <a:pt x="10574" y="7683"/>
                    <a:pt x="10588" y="7681"/>
                    <a:pt x="10603" y="7677"/>
                  </a:cubicBezTo>
                  <a:cubicBezTo>
                    <a:pt x="10730" y="7601"/>
                    <a:pt x="10603" y="7462"/>
                    <a:pt x="10684" y="7358"/>
                  </a:cubicBezTo>
                  <a:lnTo>
                    <a:pt x="10684" y="7358"/>
                  </a:lnTo>
                  <a:cubicBezTo>
                    <a:pt x="10788" y="7439"/>
                    <a:pt x="10886" y="7532"/>
                    <a:pt x="10985" y="7619"/>
                  </a:cubicBezTo>
                  <a:cubicBezTo>
                    <a:pt x="11066" y="7677"/>
                    <a:pt x="11107" y="7769"/>
                    <a:pt x="11095" y="7862"/>
                  </a:cubicBezTo>
                  <a:cubicBezTo>
                    <a:pt x="11124" y="7984"/>
                    <a:pt x="11222" y="8024"/>
                    <a:pt x="11327" y="8059"/>
                  </a:cubicBezTo>
                  <a:cubicBezTo>
                    <a:pt x="11431" y="8094"/>
                    <a:pt x="11483" y="8198"/>
                    <a:pt x="11541" y="8285"/>
                  </a:cubicBezTo>
                  <a:cubicBezTo>
                    <a:pt x="11697" y="8517"/>
                    <a:pt x="11865" y="8725"/>
                    <a:pt x="12109" y="8864"/>
                  </a:cubicBezTo>
                  <a:cubicBezTo>
                    <a:pt x="12474" y="9061"/>
                    <a:pt x="12856" y="9224"/>
                    <a:pt x="13244" y="9357"/>
                  </a:cubicBezTo>
                  <a:cubicBezTo>
                    <a:pt x="13264" y="9366"/>
                    <a:pt x="13285" y="9371"/>
                    <a:pt x="13306" y="9371"/>
                  </a:cubicBezTo>
                  <a:cubicBezTo>
                    <a:pt x="13336" y="9371"/>
                    <a:pt x="13366" y="9362"/>
                    <a:pt x="13389" y="9345"/>
                  </a:cubicBezTo>
                  <a:cubicBezTo>
                    <a:pt x="13493" y="9154"/>
                    <a:pt x="13436" y="8940"/>
                    <a:pt x="13256" y="8864"/>
                  </a:cubicBezTo>
                  <a:cubicBezTo>
                    <a:pt x="12989" y="8719"/>
                    <a:pt x="12706" y="8633"/>
                    <a:pt x="12439" y="8494"/>
                  </a:cubicBezTo>
                  <a:cubicBezTo>
                    <a:pt x="12161" y="8349"/>
                    <a:pt x="11877" y="8215"/>
                    <a:pt x="11645" y="8001"/>
                  </a:cubicBezTo>
                  <a:cubicBezTo>
                    <a:pt x="11541" y="7914"/>
                    <a:pt x="11506" y="7769"/>
                    <a:pt x="11564" y="7648"/>
                  </a:cubicBezTo>
                  <a:cubicBezTo>
                    <a:pt x="11721" y="7225"/>
                    <a:pt x="11923" y="6825"/>
                    <a:pt x="12068" y="6396"/>
                  </a:cubicBezTo>
                  <a:cubicBezTo>
                    <a:pt x="12149" y="6205"/>
                    <a:pt x="12149" y="5985"/>
                    <a:pt x="12062" y="5794"/>
                  </a:cubicBezTo>
                  <a:cubicBezTo>
                    <a:pt x="11918" y="5481"/>
                    <a:pt x="11819" y="5151"/>
                    <a:pt x="11767" y="4815"/>
                  </a:cubicBezTo>
                  <a:cubicBezTo>
                    <a:pt x="11726" y="4600"/>
                    <a:pt x="11732" y="4386"/>
                    <a:pt x="11773" y="4172"/>
                  </a:cubicBezTo>
                  <a:cubicBezTo>
                    <a:pt x="11935" y="4351"/>
                    <a:pt x="12057" y="4560"/>
                    <a:pt x="12132" y="4786"/>
                  </a:cubicBezTo>
                  <a:cubicBezTo>
                    <a:pt x="12184" y="4960"/>
                    <a:pt x="12259" y="5128"/>
                    <a:pt x="12346" y="5290"/>
                  </a:cubicBezTo>
                  <a:cubicBezTo>
                    <a:pt x="12410" y="5400"/>
                    <a:pt x="12439" y="5527"/>
                    <a:pt x="12427" y="5649"/>
                  </a:cubicBezTo>
                  <a:cubicBezTo>
                    <a:pt x="12404" y="6008"/>
                    <a:pt x="12451" y="6373"/>
                    <a:pt x="12572" y="6709"/>
                  </a:cubicBezTo>
                  <a:cubicBezTo>
                    <a:pt x="12630" y="6854"/>
                    <a:pt x="12717" y="6987"/>
                    <a:pt x="12775" y="7132"/>
                  </a:cubicBezTo>
                  <a:cubicBezTo>
                    <a:pt x="12839" y="7341"/>
                    <a:pt x="12885" y="7549"/>
                    <a:pt x="12920" y="7758"/>
                  </a:cubicBezTo>
                  <a:cubicBezTo>
                    <a:pt x="12955" y="7885"/>
                    <a:pt x="12943" y="8024"/>
                    <a:pt x="13036" y="8129"/>
                  </a:cubicBezTo>
                  <a:cubicBezTo>
                    <a:pt x="13175" y="8105"/>
                    <a:pt x="13128" y="8001"/>
                    <a:pt x="13117" y="7932"/>
                  </a:cubicBezTo>
                  <a:cubicBezTo>
                    <a:pt x="13042" y="7653"/>
                    <a:pt x="13018" y="7364"/>
                    <a:pt x="13047" y="7080"/>
                  </a:cubicBezTo>
                  <a:cubicBezTo>
                    <a:pt x="13053" y="7034"/>
                    <a:pt x="13042" y="6987"/>
                    <a:pt x="13018" y="6947"/>
                  </a:cubicBezTo>
                  <a:cubicBezTo>
                    <a:pt x="13018" y="6918"/>
                    <a:pt x="13007" y="6895"/>
                    <a:pt x="12984" y="6871"/>
                  </a:cubicBezTo>
                  <a:cubicBezTo>
                    <a:pt x="12949" y="6831"/>
                    <a:pt x="12966" y="6767"/>
                    <a:pt x="12931" y="6721"/>
                  </a:cubicBezTo>
                  <a:cubicBezTo>
                    <a:pt x="12752" y="6089"/>
                    <a:pt x="12677" y="5435"/>
                    <a:pt x="12700" y="4780"/>
                  </a:cubicBezTo>
                  <a:lnTo>
                    <a:pt x="12700" y="4780"/>
                  </a:lnTo>
                  <a:cubicBezTo>
                    <a:pt x="12650" y="4801"/>
                    <a:pt x="12621" y="4814"/>
                    <a:pt x="12598" y="4814"/>
                  </a:cubicBezTo>
                  <a:cubicBezTo>
                    <a:pt x="12566" y="4814"/>
                    <a:pt x="12547" y="4787"/>
                    <a:pt x="12503" y="4722"/>
                  </a:cubicBezTo>
                  <a:cubicBezTo>
                    <a:pt x="12393" y="4531"/>
                    <a:pt x="12265" y="4345"/>
                    <a:pt x="12126" y="4172"/>
                  </a:cubicBezTo>
                  <a:cubicBezTo>
                    <a:pt x="12010" y="4009"/>
                    <a:pt x="11929" y="3830"/>
                    <a:pt x="11877" y="3644"/>
                  </a:cubicBezTo>
                  <a:cubicBezTo>
                    <a:pt x="11866" y="3592"/>
                    <a:pt x="11831" y="3562"/>
                    <a:pt x="11795" y="3562"/>
                  </a:cubicBezTo>
                  <a:cubicBezTo>
                    <a:pt x="11775" y="3562"/>
                    <a:pt x="11755" y="3572"/>
                    <a:pt x="11738" y="3592"/>
                  </a:cubicBezTo>
                  <a:cubicBezTo>
                    <a:pt x="11709" y="3628"/>
                    <a:pt x="11689" y="3640"/>
                    <a:pt x="11668" y="3640"/>
                  </a:cubicBezTo>
                  <a:cubicBezTo>
                    <a:pt x="11651" y="3640"/>
                    <a:pt x="11634" y="3632"/>
                    <a:pt x="11611" y="3621"/>
                  </a:cubicBezTo>
                  <a:cubicBezTo>
                    <a:pt x="11529" y="3575"/>
                    <a:pt x="11443" y="3529"/>
                    <a:pt x="11356" y="3488"/>
                  </a:cubicBezTo>
                  <a:cubicBezTo>
                    <a:pt x="11280" y="3459"/>
                    <a:pt x="11228" y="3390"/>
                    <a:pt x="11217" y="3308"/>
                  </a:cubicBezTo>
                  <a:cubicBezTo>
                    <a:pt x="11136" y="2967"/>
                    <a:pt x="11101" y="2613"/>
                    <a:pt x="11112" y="2260"/>
                  </a:cubicBezTo>
                  <a:cubicBezTo>
                    <a:pt x="11118" y="2150"/>
                    <a:pt x="11083" y="2045"/>
                    <a:pt x="11020" y="1959"/>
                  </a:cubicBezTo>
                  <a:cubicBezTo>
                    <a:pt x="10805" y="1657"/>
                    <a:pt x="10562" y="1379"/>
                    <a:pt x="10371" y="1066"/>
                  </a:cubicBezTo>
                  <a:cubicBezTo>
                    <a:pt x="10359" y="1055"/>
                    <a:pt x="10348" y="1049"/>
                    <a:pt x="10324" y="1032"/>
                  </a:cubicBezTo>
                  <a:lnTo>
                    <a:pt x="10324" y="1032"/>
                  </a:lnTo>
                  <a:cubicBezTo>
                    <a:pt x="10324" y="1090"/>
                    <a:pt x="10342" y="1142"/>
                    <a:pt x="10377" y="1188"/>
                  </a:cubicBezTo>
                  <a:cubicBezTo>
                    <a:pt x="10394" y="1223"/>
                    <a:pt x="10429" y="1252"/>
                    <a:pt x="10423" y="1281"/>
                  </a:cubicBezTo>
                  <a:cubicBezTo>
                    <a:pt x="10411" y="1414"/>
                    <a:pt x="10504" y="1484"/>
                    <a:pt x="10568" y="1565"/>
                  </a:cubicBezTo>
                  <a:cubicBezTo>
                    <a:pt x="10649" y="1675"/>
                    <a:pt x="10730" y="1779"/>
                    <a:pt x="10811" y="1877"/>
                  </a:cubicBezTo>
                  <a:cubicBezTo>
                    <a:pt x="10875" y="1964"/>
                    <a:pt x="10921" y="2063"/>
                    <a:pt x="10950" y="2161"/>
                  </a:cubicBezTo>
                  <a:cubicBezTo>
                    <a:pt x="10973" y="2208"/>
                    <a:pt x="10967" y="2266"/>
                    <a:pt x="10944" y="2306"/>
                  </a:cubicBezTo>
                  <a:cubicBezTo>
                    <a:pt x="10828" y="2439"/>
                    <a:pt x="10817" y="2602"/>
                    <a:pt x="10765" y="2752"/>
                  </a:cubicBezTo>
                  <a:cubicBezTo>
                    <a:pt x="10730" y="2862"/>
                    <a:pt x="10701" y="2972"/>
                    <a:pt x="10666" y="3094"/>
                  </a:cubicBezTo>
                  <a:cubicBezTo>
                    <a:pt x="10539" y="3030"/>
                    <a:pt x="10458" y="2926"/>
                    <a:pt x="10353" y="2862"/>
                  </a:cubicBezTo>
                  <a:cubicBezTo>
                    <a:pt x="10203" y="2758"/>
                    <a:pt x="10064" y="2642"/>
                    <a:pt x="9936" y="2515"/>
                  </a:cubicBezTo>
                  <a:cubicBezTo>
                    <a:pt x="9832" y="2422"/>
                    <a:pt x="9838" y="2416"/>
                    <a:pt x="9907" y="2295"/>
                  </a:cubicBezTo>
                  <a:cubicBezTo>
                    <a:pt x="9919" y="2271"/>
                    <a:pt x="9930" y="2248"/>
                    <a:pt x="9942" y="2225"/>
                  </a:cubicBezTo>
                  <a:cubicBezTo>
                    <a:pt x="9959" y="2196"/>
                    <a:pt x="9948" y="2156"/>
                    <a:pt x="9919" y="2132"/>
                  </a:cubicBezTo>
                  <a:cubicBezTo>
                    <a:pt x="9907" y="2123"/>
                    <a:pt x="9893" y="2118"/>
                    <a:pt x="9879" y="2118"/>
                  </a:cubicBezTo>
                  <a:cubicBezTo>
                    <a:pt x="9859" y="2118"/>
                    <a:pt x="9840" y="2127"/>
                    <a:pt x="9826" y="2144"/>
                  </a:cubicBezTo>
                  <a:cubicBezTo>
                    <a:pt x="9805" y="2160"/>
                    <a:pt x="9808" y="2197"/>
                    <a:pt x="9766" y="2197"/>
                  </a:cubicBezTo>
                  <a:cubicBezTo>
                    <a:pt x="9763" y="2197"/>
                    <a:pt x="9760" y="2197"/>
                    <a:pt x="9757" y="2196"/>
                  </a:cubicBezTo>
                  <a:cubicBezTo>
                    <a:pt x="9751" y="2138"/>
                    <a:pt x="9739" y="2080"/>
                    <a:pt x="9733" y="2017"/>
                  </a:cubicBezTo>
                  <a:cubicBezTo>
                    <a:pt x="9716" y="1831"/>
                    <a:pt x="9705" y="1646"/>
                    <a:pt x="9687" y="1460"/>
                  </a:cubicBezTo>
                  <a:cubicBezTo>
                    <a:pt x="9687" y="1327"/>
                    <a:pt x="9658" y="1194"/>
                    <a:pt x="9606" y="1078"/>
                  </a:cubicBezTo>
                  <a:cubicBezTo>
                    <a:pt x="9461" y="800"/>
                    <a:pt x="9299" y="539"/>
                    <a:pt x="9137" y="279"/>
                  </a:cubicBezTo>
                  <a:cubicBezTo>
                    <a:pt x="9124" y="261"/>
                    <a:pt x="9111" y="234"/>
                    <a:pt x="9080" y="234"/>
                  </a:cubicBezTo>
                  <a:cubicBezTo>
                    <a:pt x="9070" y="234"/>
                    <a:pt x="9058" y="237"/>
                    <a:pt x="9044" y="244"/>
                  </a:cubicBezTo>
                  <a:cubicBezTo>
                    <a:pt x="9096" y="406"/>
                    <a:pt x="9200" y="539"/>
                    <a:pt x="9258" y="725"/>
                  </a:cubicBezTo>
                  <a:cubicBezTo>
                    <a:pt x="9160" y="661"/>
                    <a:pt x="9067" y="620"/>
                    <a:pt x="9032" y="522"/>
                  </a:cubicBezTo>
                  <a:cubicBezTo>
                    <a:pt x="9015" y="464"/>
                    <a:pt x="8986" y="423"/>
                    <a:pt x="8922" y="418"/>
                  </a:cubicBezTo>
                  <a:cubicBezTo>
                    <a:pt x="8876" y="412"/>
                    <a:pt x="8859" y="371"/>
                    <a:pt x="8830" y="342"/>
                  </a:cubicBezTo>
                  <a:cubicBezTo>
                    <a:pt x="8801" y="313"/>
                    <a:pt x="8766" y="273"/>
                    <a:pt x="8731" y="232"/>
                  </a:cubicBezTo>
                  <a:cubicBezTo>
                    <a:pt x="8708" y="206"/>
                    <a:pt x="8686" y="191"/>
                    <a:pt x="8661" y="191"/>
                  </a:cubicBezTo>
                  <a:cubicBezTo>
                    <a:pt x="8648" y="191"/>
                    <a:pt x="8635" y="195"/>
                    <a:pt x="8621" y="203"/>
                  </a:cubicBezTo>
                  <a:cubicBezTo>
                    <a:pt x="8581" y="232"/>
                    <a:pt x="8581" y="279"/>
                    <a:pt x="8592" y="325"/>
                  </a:cubicBezTo>
                  <a:cubicBezTo>
                    <a:pt x="8627" y="400"/>
                    <a:pt x="8679" y="464"/>
                    <a:pt x="8737" y="516"/>
                  </a:cubicBezTo>
                  <a:cubicBezTo>
                    <a:pt x="8876" y="655"/>
                    <a:pt x="9056" y="736"/>
                    <a:pt x="9206" y="852"/>
                  </a:cubicBezTo>
                  <a:cubicBezTo>
                    <a:pt x="9357" y="974"/>
                    <a:pt x="9473" y="1084"/>
                    <a:pt x="9455" y="1287"/>
                  </a:cubicBezTo>
                  <a:cubicBezTo>
                    <a:pt x="9455" y="1304"/>
                    <a:pt x="9455" y="1321"/>
                    <a:pt x="9455" y="1333"/>
                  </a:cubicBezTo>
                  <a:cubicBezTo>
                    <a:pt x="9455" y="1524"/>
                    <a:pt x="9542" y="1709"/>
                    <a:pt x="9479" y="1901"/>
                  </a:cubicBezTo>
                  <a:cubicBezTo>
                    <a:pt x="9473" y="1924"/>
                    <a:pt x="9484" y="1941"/>
                    <a:pt x="9496" y="1959"/>
                  </a:cubicBezTo>
                  <a:cubicBezTo>
                    <a:pt x="9537" y="2005"/>
                    <a:pt x="9565" y="2069"/>
                    <a:pt x="9571" y="2138"/>
                  </a:cubicBezTo>
                  <a:cubicBezTo>
                    <a:pt x="9629" y="2422"/>
                    <a:pt x="9791" y="2683"/>
                    <a:pt x="10023" y="2868"/>
                  </a:cubicBezTo>
                  <a:cubicBezTo>
                    <a:pt x="10075" y="2891"/>
                    <a:pt x="10110" y="2932"/>
                    <a:pt x="10139" y="2978"/>
                  </a:cubicBezTo>
                  <a:cubicBezTo>
                    <a:pt x="9971" y="3111"/>
                    <a:pt x="9762" y="3106"/>
                    <a:pt x="9577" y="3158"/>
                  </a:cubicBezTo>
                  <a:cubicBezTo>
                    <a:pt x="9572" y="3160"/>
                    <a:pt x="9567" y="3160"/>
                    <a:pt x="9563" y="3160"/>
                  </a:cubicBezTo>
                  <a:cubicBezTo>
                    <a:pt x="9553" y="3160"/>
                    <a:pt x="9545" y="3156"/>
                    <a:pt x="9537" y="3152"/>
                  </a:cubicBezTo>
                  <a:cubicBezTo>
                    <a:pt x="9351" y="3065"/>
                    <a:pt x="9160" y="2990"/>
                    <a:pt x="8969" y="2926"/>
                  </a:cubicBezTo>
                  <a:cubicBezTo>
                    <a:pt x="8870" y="2886"/>
                    <a:pt x="8778" y="2816"/>
                    <a:pt x="8783" y="2677"/>
                  </a:cubicBezTo>
                  <a:cubicBezTo>
                    <a:pt x="8783" y="2636"/>
                    <a:pt x="8772" y="2602"/>
                    <a:pt x="8720" y="2590"/>
                  </a:cubicBezTo>
                  <a:cubicBezTo>
                    <a:pt x="8679" y="2584"/>
                    <a:pt x="8668" y="2555"/>
                    <a:pt x="8650" y="2521"/>
                  </a:cubicBezTo>
                  <a:cubicBezTo>
                    <a:pt x="8615" y="2439"/>
                    <a:pt x="8575" y="2364"/>
                    <a:pt x="8540" y="2283"/>
                  </a:cubicBezTo>
                  <a:cubicBezTo>
                    <a:pt x="8511" y="2214"/>
                    <a:pt x="8499" y="2127"/>
                    <a:pt x="8511" y="2051"/>
                  </a:cubicBezTo>
                  <a:cubicBezTo>
                    <a:pt x="8534" y="1872"/>
                    <a:pt x="8546" y="1686"/>
                    <a:pt x="8563" y="1507"/>
                  </a:cubicBezTo>
                  <a:cubicBezTo>
                    <a:pt x="8563" y="1460"/>
                    <a:pt x="8592" y="1391"/>
                    <a:pt x="8534" y="1373"/>
                  </a:cubicBezTo>
                  <a:cubicBezTo>
                    <a:pt x="8525" y="1371"/>
                    <a:pt x="8517" y="1370"/>
                    <a:pt x="8511" y="1370"/>
                  </a:cubicBezTo>
                  <a:cubicBezTo>
                    <a:pt x="8449" y="1370"/>
                    <a:pt x="8478" y="1459"/>
                    <a:pt x="8436" y="1495"/>
                  </a:cubicBezTo>
                  <a:cubicBezTo>
                    <a:pt x="8291" y="1269"/>
                    <a:pt x="8158" y="1043"/>
                    <a:pt x="8250" y="754"/>
                  </a:cubicBezTo>
                  <a:cubicBezTo>
                    <a:pt x="8274" y="672"/>
                    <a:pt x="8239" y="638"/>
                    <a:pt x="8169" y="632"/>
                  </a:cubicBezTo>
                  <a:cubicBezTo>
                    <a:pt x="8053" y="626"/>
                    <a:pt x="8001" y="591"/>
                    <a:pt x="7978" y="487"/>
                  </a:cubicBezTo>
                  <a:cubicBezTo>
                    <a:pt x="7955" y="377"/>
                    <a:pt x="7943" y="267"/>
                    <a:pt x="7955" y="157"/>
                  </a:cubicBezTo>
                  <a:cubicBezTo>
                    <a:pt x="7955" y="111"/>
                    <a:pt x="7990" y="58"/>
                    <a:pt x="7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 rot="-708074" flipH="1">
              <a:off x="-466337" y="2423903"/>
              <a:ext cx="621136" cy="1360840"/>
            </a:xfrm>
            <a:custGeom>
              <a:avLst/>
              <a:gdLst/>
              <a:ahLst/>
              <a:cxnLst/>
              <a:rect l="l" t="t" r="r" b="b"/>
              <a:pathLst>
                <a:path w="3929" h="8608" extrusionOk="0">
                  <a:moveTo>
                    <a:pt x="2799" y="2561"/>
                  </a:moveTo>
                  <a:lnTo>
                    <a:pt x="2799" y="2561"/>
                  </a:lnTo>
                  <a:cubicBezTo>
                    <a:pt x="2779" y="2648"/>
                    <a:pt x="2760" y="2734"/>
                    <a:pt x="2742" y="2820"/>
                  </a:cubicBezTo>
                  <a:lnTo>
                    <a:pt x="2742" y="2820"/>
                  </a:lnTo>
                  <a:cubicBezTo>
                    <a:pt x="2759" y="2733"/>
                    <a:pt x="2778" y="2647"/>
                    <a:pt x="2799" y="2561"/>
                  </a:cubicBezTo>
                  <a:close/>
                  <a:moveTo>
                    <a:pt x="2273" y="2949"/>
                  </a:moveTo>
                  <a:cubicBezTo>
                    <a:pt x="2268" y="2999"/>
                    <a:pt x="2268" y="3049"/>
                    <a:pt x="2260" y="3096"/>
                  </a:cubicBezTo>
                  <a:cubicBezTo>
                    <a:pt x="2260" y="3049"/>
                    <a:pt x="2266" y="3000"/>
                    <a:pt x="2273" y="2949"/>
                  </a:cubicBezTo>
                  <a:close/>
                  <a:moveTo>
                    <a:pt x="1391" y="3635"/>
                  </a:moveTo>
                  <a:cubicBezTo>
                    <a:pt x="1456" y="3923"/>
                    <a:pt x="1527" y="4209"/>
                    <a:pt x="1604" y="4493"/>
                  </a:cubicBezTo>
                  <a:lnTo>
                    <a:pt x="1604" y="4493"/>
                  </a:lnTo>
                  <a:cubicBezTo>
                    <a:pt x="1583" y="4419"/>
                    <a:pt x="1562" y="4345"/>
                    <a:pt x="1541" y="4272"/>
                  </a:cubicBezTo>
                  <a:cubicBezTo>
                    <a:pt x="1481" y="4063"/>
                    <a:pt x="1435" y="3849"/>
                    <a:pt x="1391" y="3635"/>
                  </a:cubicBezTo>
                  <a:close/>
                  <a:moveTo>
                    <a:pt x="815" y="4406"/>
                  </a:moveTo>
                  <a:cubicBezTo>
                    <a:pt x="913" y="4542"/>
                    <a:pt x="1016" y="4676"/>
                    <a:pt x="1124" y="4805"/>
                  </a:cubicBezTo>
                  <a:cubicBezTo>
                    <a:pt x="1015" y="4677"/>
                    <a:pt x="912" y="4544"/>
                    <a:pt x="815" y="4406"/>
                  </a:cubicBezTo>
                  <a:close/>
                  <a:moveTo>
                    <a:pt x="3801" y="1"/>
                  </a:moveTo>
                  <a:cubicBezTo>
                    <a:pt x="3734" y="1"/>
                    <a:pt x="3707" y="85"/>
                    <a:pt x="3667" y="135"/>
                  </a:cubicBezTo>
                  <a:cubicBezTo>
                    <a:pt x="3639" y="176"/>
                    <a:pt x="3615" y="216"/>
                    <a:pt x="3592" y="263"/>
                  </a:cubicBezTo>
                  <a:cubicBezTo>
                    <a:pt x="3482" y="483"/>
                    <a:pt x="3360" y="703"/>
                    <a:pt x="3227" y="911"/>
                  </a:cubicBezTo>
                  <a:cubicBezTo>
                    <a:pt x="3082" y="1143"/>
                    <a:pt x="2995" y="1410"/>
                    <a:pt x="2972" y="1676"/>
                  </a:cubicBezTo>
                  <a:cubicBezTo>
                    <a:pt x="2961" y="1765"/>
                    <a:pt x="2949" y="1855"/>
                    <a:pt x="2935" y="1943"/>
                  </a:cubicBezTo>
                  <a:lnTo>
                    <a:pt x="2935" y="1943"/>
                  </a:lnTo>
                  <a:cubicBezTo>
                    <a:pt x="2940" y="1894"/>
                    <a:pt x="2943" y="1843"/>
                    <a:pt x="2943" y="1792"/>
                  </a:cubicBezTo>
                  <a:cubicBezTo>
                    <a:pt x="2937" y="1757"/>
                    <a:pt x="2955" y="1723"/>
                    <a:pt x="2903" y="1705"/>
                  </a:cubicBezTo>
                  <a:cubicBezTo>
                    <a:pt x="2892" y="1700"/>
                    <a:pt x="2883" y="1698"/>
                    <a:pt x="2874" y="1698"/>
                  </a:cubicBezTo>
                  <a:cubicBezTo>
                    <a:pt x="2844" y="1698"/>
                    <a:pt x="2822" y="1725"/>
                    <a:pt x="2804" y="1751"/>
                  </a:cubicBezTo>
                  <a:cubicBezTo>
                    <a:pt x="2764" y="1809"/>
                    <a:pt x="2741" y="1879"/>
                    <a:pt x="2741" y="1948"/>
                  </a:cubicBezTo>
                  <a:cubicBezTo>
                    <a:pt x="2717" y="2290"/>
                    <a:pt x="2596" y="2586"/>
                    <a:pt x="2312" y="2800"/>
                  </a:cubicBezTo>
                  <a:cubicBezTo>
                    <a:pt x="2293" y="2835"/>
                    <a:pt x="2284" y="2871"/>
                    <a:pt x="2278" y="2906"/>
                  </a:cubicBezTo>
                  <a:lnTo>
                    <a:pt x="2278" y="2906"/>
                  </a:lnTo>
                  <a:cubicBezTo>
                    <a:pt x="2280" y="2888"/>
                    <a:pt x="2282" y="2870"/>
                    <a:pt x="2283" y="2852"/>
                  </a:cubicBezTo>
                  <a:cubicBezTo>
                    <a:pt x="2289" y="2794"/>
                    <a:pt x="2283" y="2713"/>
                    <a:pt x="2225" y="2713"/>
                  </a:cubicBezTo>
                  <a:cubicBezTo>
                    <a:pt x="2068" y="2713"/>
                    <a:pt x="1993" y="2586"/>
                    <a:pt x="1866" y="2545"/>
                  </a:cubicBezTo>
                  <a:cubicBezTo>
                    <a:pt x="1790" y="2545"/>
                    <a:pt x="1761" y="2603"/>
                    <a:pt x="1721" y="2649"/>
                  </a:cubicBezTo>
                  <a:cubicBezTo>
                    <a:pt x="1605" y="2777"/>
                    <a:pt x="1518" y="2922"/>
                    <a:pt x="1396" y="3043"/>
                  </a:cubicBezTo>
                  <a:cubicBezTo>
                    <a:pt x="1325" y="3084"/>
                    <a:pt x="1289" y="3161"/>
                    <a:pt x="1302" y="3235"/>
                  </a:cubicBezTo>
                  <a:lnTo>
                    <a:pt x="1302" y="3235"/>
                  </a:lnTo>
                  <a:cubicBezTo>
                    <a:pt x="1275" y="3167"/>
                    <a:pt x="1230" y="3116"/>
                    <a:pt x="1136" y="3107"/>
                  </a:cubicBezTo>
                  <a:cubicBezTo>
                    <a:pt x="1051" y="3099"/>
                    <a:pt x="963" y="3093"/>
                    <a:pt x="874" y="3093"/>
                  </a:cubicBezTo>
                  <a:cubicBezTo>
                    <a:pt x="842" y="3093"/>
                    <a:pt x="809" y="3094"/>
                    <a:pt x="777" y="3096"/>
                  </a:cubicBezTo>
                  <a:cubicBezTo>
                    <a:pt x="736" y="3096"/>
                    <a:pt x="690" y="3096"/>
                    <a:pt x="672" y="3142"/>
                  </a:cubicBezTo>
                  <a:cubicBezTo>
                    <a:pt x="661" y="3188"/>
                    <a:pt x="678" y="3235"/>
                    <a:pt x="719" y="3264"/>
                  </a:cubicBezTo>
                  <a:cubicBezTo>
                    <a:pt x="777" y="3310"/>
                    <a:pt x="840" y="3350"/>
                    <a:pt x="910" y="3379"/>
                  </a:cubicBezTo>
                  <a:cubicBezTo>
                    <a:pt x="1101" y="3484"/>
                    <a:pt x="1118" y="3565"/>
                    <a:pt x="974" y="3739"/>
                  </a:cubicBezTo>
                  <a:cubicBezTo>
                    <a:pt x="869" y="3860"/>
                    <a:pt x="869" y="3912"/>
                    <a:pt x="974" y="4040"/>
                  </a:cubicBezTo>
                  <a:cubicBezTo>
                    <a:pt x="1000" y="4070"/>
                    <a:pt x="1025" y="4101"/>
                    <a:pt x="1050" y="4133"/>
                  </a:cubicBezTo>
                  <a:lnTo>
                    <a:pt x="1050" y="4133"/>
                  </a:lnTo>
                  <a:cubicBezTo>
                    <a:pt x="1016" y="4093"/>
                    <a:pt x="981" y="4054"/>
                    <a:pt x="945" y="4017"/>
                  </a:cubicBezTo>
                  <a:cubicBezTo>
                    <a:pt x="898" y="3974"/>
                    <a:pt x="842" y="3942"/>
                    <a:pt x="786" y="3942"/>
                  </a:cubicBezTo>
                  <a:cubicBezTo>
                    <a:pt x="751" y="3942"/>
                    <a:pt x="717" y="3953"/>
                    <a:pt x="684" y="3982"/>
                  </a:cubicBezTo>
                  <a:cubicBezTo>
                    <a:pt x="607" y="4048"/>
                    <a:pt x="634" y="4124"/>
                    <a:pt x="681" y="4210"/>
                  </a:cubicBezTo>
                  <a:lnTo>
                    <a:pt x="681" y="4210"/>
                  </a:lnTo>
                  <a:cubicBezTo>
                    <a:pt x="667" y="4195"/>
                    <a:pt x="651" y="4185"/>
                    <a:pt x="628" y="4185"/>
                  </a:cubicBezTo>
                  <a:cubicBezTo>
                    <a:pt x="619" y="4185"/>
                    <a:pt x="609" y="4187"/>
                    <a:pt x="597" y="4191"/>
                  </a:cubicBezTo>
                  <a:cubicBezTo>
                    <a:pt x="522" y="4214"/>
                    <a:pt x="545" y="4283"/>
                    <a:pt x="545" y="4335"/>
                  </a:cubicBezTo>
                  <a:cubicBezTo>
                    <a:pt x="585" y="4555"/>
                    <a:pt x="672" y="4764"/>
                    <a:pt x="643" y="4990"/>
                  </a:cubicBezTo>
                  <a:cubicBezTo>
                    <a:pt x="603" y="5291"/>
                    <a:pt x="568" y="5598"/>
                    <a:pt x="197" y="5703"/>
                  </a:cubicBezTo>
                  <a:cubicBezTo>
                    <a:pt x="139" y="5720"/>
                    <a:pt x="87" y="5749"/>
                    <a:pt x="41" y="5789"/>
                  </a:cubicBezTo>
                  <a:cubicBezTo>
                    <a:pt x="0" y="5859"/>
                    <a:pt x="47" y="5905"/>
                    <a:pt x="81" y="5952"/>
                  </a:cubicBezTo>
                  <a:cubicBezTo>
                    <a:pt x="348" y="6334"/>
                    <a:pt x="638" y="6693"/>
                    <a:pt x="950" y="7041"/>
                  </a:cubicBezTo>
                  <a:cubicBezTo>
                    <a:pt x="1344" y="7458"/>
                    <a:pt x="1773" y="7858"/>
                    <a:pt x="2190" y="8257"/>
                  </a:cubicBezTo>
                  <a:cubicBezTo>
                    <a:pt x="2306" y="8368"/>
                    <a:pt x="2433" y="8472"/>
                    <a:pt x="2561" y="8570"/>
                  </a:cubicBezTo>
                  <a:cubicBezTo>
                    <a:pt x="2582" y="8587"/>
                    <a:pt x="2610" y="8608"/>
                    <a:pt x="2640" y="8608"/>
                  </a:cubicBezTo>
                  <a:cubicBezTo>
                    <a:pt x="2650" y="8608"/>
                    <a:pt x="2660" y="8605"/>
                    <a:pt x="2671" y="8599"/>
                  </a:cubicBezTo>
                  <a:cubicBezTo>
                    <a:pt x="2712" y="8576"/>
                    <a:pt x="2671" y="8536"/>
                    <a:pt x="2671" y="8501"/>
                  </a:cubicBezTo>
                  <a:cubicBezTo>
                    <a:pt x="2659" y="8443"/>
                    <a:pt x="2648" y="8385"/>
                    <a:pt x="2648" y="8321"/>
                  </a:cubicBezTo>
                  <a:cubicBezTo>
                    <a:pt x="2642" y="8292"/>
                    <a:pt x="2636" y="8263"/>
                    <a:pt x="2636" y="8234"/>
                  </a:cubicBezTo>
                  <a:cubicBezTo>
                    <a:pt x="2590" y="8014"/>
                    <a:pt x="2544" y="7800"/>
                    <a:pt x="2520" y="7580"/>
                  </a:cubicBezTo>
                  <a:cubicBezTo>
                    <a:pt x="2462" y="7041"/>
                    <a:pt x="2410" y="6502"/>
                    <a:pt x="2376" y="5957"/>
                  </a:cubicBezTo>
                  <a:cubicBezTo>
                    <a:pt x="2341" y="5598"/>
                    <a:pt x="2376" y="5239"/>
                    <a:pt x="2474" y="4892"/>
                  </a:cubicBezTo>
                  <a:cubicBezTo>
                    <a:pt x="2515" y="4776"/>
                    <a:pt x="2555" y="4654"/>
                    <a:pt x="2596" y="4538"/>
                  </a:cubicBezTo>
                  <a:cubicBezTo>
                    <a:pt x="2683" y="4260"/>
                    <a:pt x="2793" y="3988"/>
                    <a:pt x="2926" y="3727"/>
                  </a:cubicBezTo>
                  <a:cubicBezTo>
                    <a:pt x="3030" y="3559"/>
                    <a:pt x="3134" y="3391"/>
                    <a:pt x="3239" y="3229"/>
                  </a:cubicBezTo>
                  <a:cubicBezTo>
                    <a:pt x="3285" y="3159"/>
                    <a:pt x="3326" y="3078"/>
                    <a:pt x="3349" y="2997"/>
                  </a:cubicBezTo>
                  <a:cubicBezTo>
                    <a:pt x="3407" y="2870"/>
                    <a:pt x="3453" y="2742"/>
                    <a:pt x="3482" y="2603"/>
                  </a:cubicBezTo>
                  <a:cubicBezTo>
                    <a:pt x="3546" y="2313"/>
                    <a:pt x="3581" y="2012"/>
                    <a:pt x="3633" y="1723"/>
                  </a:cubicBezTo>
                  <a:cubicBezTo>
                    <a:pt x="3720" y="1218"/>
                    <a:pt x="3795" y="709"/>
                    <a:pt x="3870" y="205"/>
                  </a:cubicBezTo>
                  <a:cubicBezTo>
                    <a:pt x="3882" y="135"/>
                    <a:pt x="3928" y="48"/>
                    <a:pt x="3835" y="8"/>
                  </a:cubicBezTo>
                  <a:cubicBezTo>
                    <a:pt x="3823" y="3"/>
                    <a:pt x="3811" y="1"/>
                    <a:pt x="38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 rot="-708084" flipH="1">
              <a:off x="-674370" y="158649"/>
              <a:ext cx="1459959" cy="1852976"/>
            </a:xfrm>
            <a:custGeom>
              <a:avLst/>
              <a:gdLst/>
              <a:ahLst/>
              <a:cxnLst/>
              <a:rect l="l" t="t" r="r" b="b"/>
              <a:pathLst>
                <a:path w="9235" h="11721" extrusionOk="0">
                  <a:moveTo>
                    <a:pt x="1978" y="3480"/>
                  </a:moveTo>
                  <a:cubicBezTo>
                    <a:pt x="2047" y="3498"/>
                    <a:pt x="2104" y="3539"/>
                    <a:pt x="2144" y="3601"/>
                  </a:cubicBezTo>
                  <a:cubicBezTo>
                    <a:pt x="2019" y="3579"/>
                    <a:pt x="2016" y="3578"/>
                    <a:pt x="1978" y="3480"/>
                  </a:cubicBezTo>
                  <a:close/>
                  <a:moveTo>
                    <a:pt x="6373" y="1643"/>
                  </a:moveTo>
                  <a:lnTo>
                    <a:pt x="6373" y="1643"/>
                  </a:lnTo>
                  <a:cubicBezTo>
                    <a:pt x="6379" y="1684"/>
                    <a:pt x="6373" y="1730"/>
                    <a:pt x="6350" y="1771"/>
                  </a:cubicBezTo>
                  <a:cubicBezTo>
                    <a:pt x="6234" y="2113"/>
                    <a:pt x="6164" y="2472"/>
                    <a:pt x="6141" y="2831"/>
                  </a:cubicBezTo>
                  <a:cubicBezTo>
                    <a:pt x="6135" y="2912"/>
                    <a:pt x="6106" y="2987"/>
                    <a:pt x="6060" y="3051"/>
                  </a:cubicBezTo>
                  <a:cubicBezTo>
                    <a:pt x="5875" y="3312"/>
                    <a:pt x="5678" y="3561"/>
                    <a:pt x="5533" y="3851"/>
                  </a:cubicBezTo>
                  <a:cubicBezTo>
                    <a:pt x="5504" y="3630"/>
                    <a:pt x="5510" y="3405"/>
                    <a:pt x="5550" y="3190"/>
                  </a:cubicBezTo>
                  <a:cubicBezTo>
                    <a:pt x="5591" y="2958"/>
                    <a:pt x="5585" y="2727"/>
                    <a:pt x="5527" y="2501"/>
                  </a:cubicBezTo>
                  <a:cubicBezTo>
                    <a:pt x="5510" y="2437"/>
                    <a:pt x="5527" y="2379"/>
                    <a:pt x="5568" y="2333"/>
                  </a:cubicBezTo>
                  <a:cubicBezTo>
                    <a:pt x="5794" y="2055"/>
                    <a:pt x="6077" y="1852"/>
                    <a:pt x="6373" y="1643"/>
                  </a:cubicBezTo>
                  <a:close/>
                  <a:moveTo>
                    <a:pt x="5938" y="6168"/>
                  </a:moveTo>
                  <a:cubicBezTo>
                    <a:pt x="5927" y="6307"/>
                    <a:pt x="5909" y="6446"/>
                    <a:pt x="5996" y="6585"/>
                  </a:cubicBezTo>
                  <a:cubicBezTo>
                    <a:pt x="6008" y="6602"/>
                    <a:pt x="6020" y="6620"/>
                    <a:pt x="6031" y="6643"/>
                  </a:cubicBezTo>
                  <a:lnTo>
                    <a:pt x="5996" y="6591"/>
                  </a:lnTo>
                  <a:cubicBezTo>
                    <a:pt x="5898" y="6452"/>
                    <a:pt x="5915" y="6307"/>
                    <a:pt x="5938" y="6168"/>
                  </a:cubicBezTo>
                  <a:close/>
                  <a:moveTo>
                    <a:pt x="9189" y="1"/>
                  </a:moveTo>
                  <a:cubicBezTo>
                    <a:pt x="9178" y="1"/>
                    <a:pt x="9168" y="4"/>
                    <a:pt x="9160" y="10"/>
                  </a:cubicBezTo>
                  <a:cubicBezTo>
                    <a:pt x="9125" y="39"/>
                    <a:pt x="9084" y="62"/>
                    <a:pt x="9050" y="91"/>
                  </a:cubicBezTo>
                  <a:cubicBezTo>
                    <a:pt x="8910" y="195"/>
                    <a:pt x="8771" y="305"/>
                    <a:pt x="8632" y="415"/>
                  </a:cubicBezTo>
                  <a:cubicBezTo>
                    <a:pt x="8424" y="566"/>
                    <a:pt x="8244" y="745"/>
                    <a:pt x="8094" y="948"/>
                  </a:cubicBezTo>
                  <a:cubicBezTo>
                    <a:pt x="7995" y="1070"/>
                    <a:pt x="7862" y="1162"/>
                    <a:pt x="7711" y="1209"/>
                  </a:cubicBezTo>
                  <a:lnTo>
                    <a:pt x="7914" y="919"/>
                  </a:lnTo>
                  <a:cubicBezTo>
                    <a:pt x="7862" y="919"/>
                    <a:pt x="7810" y="954"/>
                    <a:pt x="7787" y="1000"/>
                  </a:cubicBezTo>
                  <a:cubicBezTo>
                    <a:pt x="7729" y="1070"/>
                    <a:pt x="7676" y="1145"/>
                    <a:pt x="7624" y="1215"/>
                  </a:cubicBezTo>
                  <a:cubicBezTo>
                    <a:pt x="7532" y="1336"/>
                    <a:pt x="7433" y="1452"/>
                    <a:pt x="7329" y="1562"/>
                  </a:cubicBezTo>
                  <a:cubicBezTo>
                    <a:pt x="7307" y="1575"/>
                    <a:pt x="7292" y="1592"/>
                    <a:pt x="7266" y="1592"/>
                  </a:cubicBezTo>
                  <a:cubicBezTo>
                    <a:pt x="7258" y="1592"/>
                    <a:pt x="7248" y="1590"/>
                    <a:pt x="7236" y="1585"/>
                  </a:cubicBezTo>
                  <a:cubicBezTo>
                    <a:pt x="7213" y="1577"/>
                    <a:pt x="7193" y="1572"/>
                    <a:pt x="7176" y="1572"/>
                  </a:cubicBezTo>
                  <a:cubicBezTo>
                    <a:pt x="7127" y="1572"/>
                    <a:pt x="7109" y="1610"/>
                    <a:pt x="7126" y="1684"/>
                  </a:cubicBezTo>
                  <a:cubicBezTo>
                    <a:pt x="7143" y="1730"/>
                    <a:pt x="7132" y="1782"/>
                    <a:pt x="7097" y="1817"/>
                  </a:cubicBezTo>
                  <a:cubicBezTo>
                    <a:pt x="7074" y="1858"/>
                    <a:pt x="7045" y="1892"/>
                    <a:pt x="7016" y="1927"/>
                  </a:cubicBezTo>
                  <a:cubicBezTo>
                    <a:pt x="6941" y="1991"/>
                    <a:pt x="6871" y="2055"/>
                    <a:pt x="6958" y="2159"/>
                  </a:cubicBezTo>
                  <a:cubicBezTo>
                    <a:pt x="6970" y="2171"/>
                    <a:pt x="6952" y="2205"/>
                    <a:pt x="6947" y="2234"/>
                  </a:cubicBezTo>
                  <a:cubicBezTo>
                    <a:pt x="6929" y="2281"/>
                    <a:pt x="6918" y="2327"/>
                    <a:pt x="6906" y="2379"/>
                  </a:cubicBezTo>
                  <a:cubicBezTo>
                    <a:pt x="6877" y="2727"/>
                    <a:pt x="6802" y="3069"/>
                    <a:pt x="6796" y="3416"/>
                  </a:cubicBezTo>
                  <a:cubicBezTo>
                    <a:pt x="6796" y="3474"/>
                    <a:pt x="6807" y="3526"/>
                    <a:pt x="6726" y="3538"/>
                  </a:cubicBezTo>
                  <a:cubicBezTo>
                    <a:pt x="6692" y="3538"/>
                    <a:pt x="6668" y="3573"/>
                    <a:pt x="6680" y="3607"/>
                  </a:cubicBezTo>
                  <a:cubicBezTo>
                    <a:pt x="6697" y="3683"/>
                    <a:pt x="6651" y="3729"/>
                    <a:pt x="6605" y="3781"/>
                  </a:cubicBezTo>
                  <a:cubicBezTo>
                    <a:pt x="6431" y="4013"/>
                    <a:pt x="6298" y="4274"/>
                    <a:pt x="6222" y="4552"/>
                  </a:cubicBezTo>
                  <a:cubicBezTo>
                    <a:pt x="6170" y="4772"/>
                    <a:pt x="6049" y="4969"/>
                    <a:pt x="5979" y="5195"/>
                  </a:cubicBezTo>
                  <a:cubicBezTo>
                    <a:pt x="5967" y="5183"/>
                    <a:pt x="5956" y="5166"/>
                    <a:pt x="5944" y="5148"/>
                  </a:cubicBezTo>
                  <a:cubicBezTo>
                    <a:pt x="5869" y="4951"/>
                    <a:pt x="5782" y="4754"/>
                    <a:pt x="5678" y="4569"/>
                  </a:cubicBezTo>
                  <a:cubicBezTo>
                    <a:pt x="5620" y="4453"/>
                    <a:pt x="5608" y="4326"/>
                    <a:pt x="5649" y="4204"/>
                  </a:cubicBezTo>
                  <a:cubicBezTo>
                    <a:pt x="5695" y="4030"/>
                    <a:pt x="5770" y="3868"/>
                    <a:pt x="5863" y="3717"/>
                  </a:cubicBezTo>
                  <a:cubicBezTo>
                    <a:pt x="5985" y="3538"/>
                    <a:pt x="6118" y="3364"/>
                    <a:pt x="6251" y="3190"/>
                  </a:cubicBezTo>
                  <a:cubicBezTo>
                    <a:pt x="6309" y="3115"/>
                    <a:pt x="6338" y="3022"/>
                    <a:pt x="6332" y="2924"/>
                  </a:cubicBezTo>
                  <a:cubicBezTo>
                    <a:pt x="6303" y="2651"/>
                    <a:pt x="6321" y="2379"/>
                    <a:pt x="6385" y="2113"/>
                  </a:cubicBezTo>
                  <a:cubicBezTo>
                    <a:pt x="6431" y="1921"/>
                    <a:pt x="6477" y="1730"/>
                    <a:pt x="6529" y="1539"/>
                  </a:cubicBezTo>
                  <a:cubicBezTo>
                    <a:pt x="6558" y="1475"/>
                    <a:pt x="6570" y="1400"/>
                    <a:pt x="6558" y="1330"/>
                  </a:cubicBezTo>
                  <a:lnTo>
                    <a:pt x="6558" y="1330"/>
                  </a:lnTo>
                  <a:cubicBezTo>
                    <a:pt x="6547" y="1336"/>
                    <a:pt x="6535" y="1348"/>
                    <a:pt x="6524" y="1359"/>
                  </a:cubicBezTo>
                  <a:cubicBezTo>
                    <a:pt x="6506" y="1388"/>
                    <a:pt x="6489" y="1417"/>
                    <a:pt x="6471" y="1452"/>
                  </a:cubicBezTo>
                  <a:cubicBezTo>
                    <a:pt x="6431" y="1529"/>
                    <a:pt x="6348" y="1574"/>
                    <a:pt x="6265" y="1574"/>
                  </a:cubicBezTo>
                  <a:cubicBezTo>
                    <a:pt x="6241" y="1574"/>
                    <a:pt x="6217" y="1570"/>
                    <a:pt x="6193" y="1562"/>
                  </a:cubicBezTo>
                  <a:cubicBezTo>
                    <a:pt x="6181" y="1558"/>
                    <a:pt x="6169" y="1556"/>
                    <a:pt x="6158" y="1556"/>
                  </a:cubicBezTo>
                  <a:cubicBezTo>
                    <a:pt x="6126" y="1556"/>
                    <a:pt x="6101" y="1573"/>
                    <a:pt x="6101" y="1603"/>
                  </a:cubicBezTo>
                  <a:cubicBezTo>
                    <a:pt x="6101" y="1713"/>
                    <a:pt x="6025" y="1748"/>
                    <a:pt x="5956" y="1800"/>
                  </a:cubicBezTo>
                  <a:cubicBezTo>
                    <a:pt x="5817" y="1916"/>
                    <a:pt x="5684" y="2037"/>
                    <a:pt x="5556" y="2171"/>
                  </a:cubicBezTo>
                  <a:cubicBezTo>
                    <a:pt x="5541" y="2191"/>
                    <a:pt x="5526" y="2225"/>
                    <a:pt x="5491" y="2225"/>
                  </a:cubicBezTo>
                  <a:cubicBezTo>
                    <a:pt x="5486" y="2225"/>
                    <a:pt x="5481" y="2224"/>
                    <a:pt x="5475" y="2223"/>
                  </a:cubicBezTo>
                  <a:cubicBezTo>
                    <a:pt x="5452" y="2176"/>
                    <a:pt x="5434" y="2130"/>
                    <a:pt x="5429" y="2078"/>
                  </a:cubicBezTo>
                  <a:cubicBezTo>
                    <a:pt x="5353" y="1742"/>
                    <a:pt x="5156" y="1452"/>
                    <a:pt x="4878" y="1249"/>
                  </a:cubicBezTo>
                  <a:cubicBezTo>
                    <a:pt x="4813" y="1203"/>
                    <a:pt x="4752" y="1153"/>
                    <a:pt x="4667" y="1153"/>
                  </a:cubicBezTo>
                  <a:cubicBezTo>
                    <a:pt x="4646" y="1153"/>
                    <a:pt x="4624" y="1156"/>
                    <a:pt x="4600" y="1162"/>
                  </a:cubicBezTo>
                  <a:cubicBezTo>
                    <a:pt x="4623" y="1122"/>
                    <a:pt x="4641" y="1076"/>
                    <a:pt x="4652" y="1029"/>
                  </a:cubicBezTo>
                  <a:cubicBezTo>
                    <a:pt x="4652" y="971"/>
                    <a:pt x="4664" y="913"/>
                    <a:pt x="4600" y="884"/>
                  </a:cubicBezTo>
                  <a:cubicBezTo>
                    <a:pt x="4588" y="879"/>
                    <a:pt x="4578" y="877"/>
                    <a:pt x="4568" y="877"/>
                  </a:cubicBezTo>
                  <a:cubicBezTo>
                    <a:pt x="4526" y="877"/>
                    <a:pt x="4502" y="922"/>
                    <a:pt x="4479" y="960"/>
                  </a:cubicBezTo>
                  <a:cubicBezTo>
                    <a:pt x="4475" y="966"/>
                    <a:pt x="4470" y="969"/>
                    <a:pt x="4465" y="969"/>
                  </a:cubicBezTo>
                  <a:cubicBezTo>
                    <a:pt x="4461" y="969"/>
                    <a:pt x="4458" y="968"/>
                    <a:pt x="4455" y="966"/>
                  </a:cubicBezTo>
                  <a:cubicBezTo>
                    <a:pt x="4276" y="803"/>
                    <a:pt x="4276" y="803"/>
                    <a:pt x="4195" y="792"/>
                  </a:cubicBezTo>
                  <a:lnTo>
                    <a:pt x="4195" y="792"/>
                  </a:lnTo>
                  <a:cubicBezTo>
                    <a:pt x="4183" y="838"/>
                    <a:pt x="4218" y="855"/>
                    <a:pt x="4241" y="879"/>
                  </a:cubicBezTo>
                  <a:cubicBezTo>
                    <a:pt x="4374" y="1018"/>
                    <a:pt x="4502" y="1151"/>
                    <a:pt x="4629" y="1290"/>
                  </a:cubicBezTo>
                  <a:cubicBezTo>
                    <a:pt x="4652" y="1307"/>
                    <a:pt x="4670" y="1336"/>
                    <a:pt x="4699" y="1348"/>
                  </a:cubicBezTo>
                  <a:cubicBezTo>
                    <a:pt x="4849" y="1394"/>
                    <a:pt x="4919" y="1516"/>
                    <a:pt x="4994" y="1638"/>
                  </a:cubicBezTo>
                  <a:cubicBezTo>
                    <a:pt x="5133" y="1881"/>
                    <a:pt x="5232" y="2147"/>
                    <a:pt x="5284" y="2425"/>
                  </a:cubicBezTo>
                  <a:cubicBezTo>
                    <a:pt x="5290" y="2460"/>
                    <a:pt x="5290" y="2495"/>
                    <a:pt x="5284" y="2530"/>
                  </a:cubicBezTo>
                  <a:cubicBezTo>
                    <a:pt x="5232" y="2669"/>
                    <a:pt x="5180" y="2802"/>
                    <a:pt x="5029" y="2866"/>
                  </a:cubicBezTo>
                  <a:cubicBezTo>
                    <a:pt x="4965" y="2900"/>
                    <a:pt x="4901" y="2941"/>
                    <a:pt x="4849" y="2987"/>
                  </a:cubicBezTo>
                  <a:cubicBezTo>
                    <a:pt x="4780" y="3040"/>
                    <a:pt x="4710" y="3092"/>
                    <a:pt x="4641" y="3150"/>
                  </a:cubicBezTo>
                  <a:cubicBezTo>
                    <a:pt x="4757" y="2924"/>
                    <a:pt x="4919" y="2727"/>
                    <a:pt x="5058" y="2478"/>
                  </a:cubicBezTo>
                  <a:lnTo>
                    <a:pt x="5058" y="2478"/>
                  </a:lnTo>
                  <a:cubicBezTo>
                    <a:pt x="4977" y="2501"/>
                    <a:pt x="4913" y="2553"/>
                    <a:pt x="4872" y="2617"/>
                  </a:cubicBezTo>
                  <a:cubicBezTo>
                    <a:pt x="4859" y="2635"/>
                    <a:pt x="4852" y="2664"/>
                    <a:pt x="4822" y="2664"/>
                  </a:cubicBezTo>
                  <a:cubicBezTo>
                    <a:pt x="4813" y="2664"/>
                    <a:pt x="4804" y="2662"/>
                    <a:pt x="4791" y="2657"/>
                  </a:cubicBezTo>
                  <a:cubicBezTo>
                    <a:pt x="4770" y="2649"/>
                    <a:pt x="4751" y="2645"/>
                    <a:pt x="4735" y="2645"/>
                  </a:cubicBezTo>
                  <a:cubicBezTo>
                    <a:pt x="4687" y="2645"/>
                    <a:pt x="4667" y="2683"/>
                    <a:pt x="4693" y="2744"/>
                  </a:cubicBezTo>
                  <a:cubicBezTo>
                    <a:pt x="4733" y="2819"/>
                    <a:pt x="4693" y="2877"/>
                    <a:pt x="4658" y="2929"/>
                  </a:cubicBezTo>
                  <a:cubicBezTo>
                    <a:pt x="4507" y="3150"/>
                    <a:pt x="4374" y="3376"/>
                    <a:pt x="4264" y="3613"/>
                  </a:cubicBezTo>
                  <a:cubicBezTo>
                    <a:pt x="4224" y="3688"/>
                    <a:pt x="4206" y="3775"/>
                    <a:pt x="4212" y="3862"/>
                  </a:cubicBezTo>
                  <a:cubicBezTo>
                    <a:pt x="4247" y="4065"/>
                    <a:pt x="4276" y="4262"/>
                    <a:pt x="4305" y="4459"/>
                  </a:cubicBezTo>
                  <a:cubicBezTo>
                    <a:pt x="4328" y="4586"/>
                    <a:pt x="4328" y="4714"/>
                    <a:pt x="4316" y="4841"/>
                  </a:cubicBezTo>
                  <a:cubicBezTo>
                    <a:pt x="4264" y="5160"/>
                    <a:pt x="4282" y="5490"/>
                    <a:pt x="4374" y="5797"/>
                  </a:cubicBezTo>
                  <a:cubicBezTo>
                    <a:pt x="4438" y="6041"/>
                    <a:pt x="4444" y="6295"/>
                    <a:pt x="4392" y="6545"/>
                  </a:cubicBezTo>
                  <a:cubicBezTo>
                    <a:pt x="4316" y="6394"/>
                    <a:pt x="4253" y="6249"/>
                    <a:pt x="4195" y="6093"/>
                  </a:cubicBezTo>
                  <a:cubicBezTo>
                    <a:pt x="4108" y="5901"/>
                    <a:pt x="4067" y="5687"/>
                    <a:pt x="3922" y="5519"/>
                  </a:cubicBezTo>
                  <a:cubicBezTo>
                    <a:pt x="3859" y="5450"/>
                    <a:pt x="3830" y="5380"/>
                    <a:pt x="3922" y="5293"/>
                  </a:cubicBezTo>
                  <a:cubicBezTo>
                    <a:pt x="3992" y="5224"/>
                    <a:pt x="3946" y="5148"/>
                    <a:pt x="3847" y="5148"/>
                  </a:cubicBezTo>
                  <a:cubicBezTo>
                    <a:pt x="3839" y="5148"/>
                    <a:pt x="3830" y="5151"/>
                    <a:pt x="3820" y="5151"/>
                  </a:cubicBezTo>
                  <a:cubicBezTo>
                    <a:pt x="3808" y="5151"/>
                    <a:pt x="3794" y="5147"/>
                    <a:pt x="3778" y="5131"/>
                  </a:cubicBezTo>
                  <a:cubicBezTo>
                    <a:pt x="3766" y="4893"/>
                    <a:pt x="3806" y="4656"/>
                    <a:pt x="3899" y="4436"/>
                  </a:cubicBezTo>
                  <a:cubicBezTo>
                    <a:pt x="3974" y="4262"/>
                    <a:pt x="3986" y="4059"/>
                    <a:pt x="3917" y="3885"/>
                  </a:cubicBezTo>
                  <a:cubicBezTo>
                    <a:pt x="3812" y="3532"/>
                    <a:pt x="3783" y="3167"/>
                    <a:pt x="3830" y="2802"/>
                  </a:cubicBezTo>
                  <a:cubicBezTo>
                    <a:pt x="3847" y="2675"/>
                    <a:pt x="3841" y="2541"/>
                    <a:pt x="3818" y="2414"/>
                  </a:cubicBezTo>
                  <a:cubicBezTo>
                    <a:pt x="3795" y="2269"/>
                    <a:pt x="3795" y="2118"/>
                    <a:pt x="3812" y="1979"/>
                  </a:cubicBezTo>
                  <a:cubicBezTo>
                    <a:pt x="3835" y="1788"/>
                    <a:pt x="3876" y="1597"/>
                    <a:pt x="3934" y="1417"/>
                  </a:cubicBezTo>
                  <a:cubicBezTo>
                    <a:pt x="3951" y="1365"/>
                    <a:pt x="3986" y="1313"/>
                    <a:pt x="3940" y="1261"/>
                  </a:cubicBezTo>
                  <a:lnTo>
                    <a:pt x="3940" y="1261"/>
                  </a:lnTo>
                  <a:cubicBezTo>
                    <a:pt x="3928" y="1267"/>
                    <a:pt x="3917" y="1273"/>
                    <a:pt x="3911" y="1278"/>
                  </a:cubicBezTo>
                  <a:cubicBezTo>
                    <a:pt x="3870" y="1348"/>
                    <a:pt x="3841" y="1423"/>
                    <a:pt x="3824" y="1504"/>
                  </a:cubicBezTo>
                  <a:cubicBezTo>
                    <a:pt x="3815" y="1531"/>
                    <a:pt x="3806" y="1558"/>
                    <a:pt x="3778" y="1558"/>
                  </a:cubicBezTo>
                  <a:cubicBezTo>
                    <a:pt x="3770" y="1558"/>
                    <a:pt x="3760" y="1556"/>
                    <a:pt x="3749" y="1551"/>
                  </a:cubicBezTo>
                  <a:cubicBezTo>
                    <a:pt x="3741" y="1545"/>
                    <a:pt x="3733" y="1543"/>
                    <a:pt x="3725" y="1543"/>
                  </a:cubicBezTo>
                  <a:cubicBezTo>
                    <a:pt x="3706" y="1543"/>
                    <a:pt x="3687" y="1556"/>
                    <a:pt x="3679" y="1580"/>
                  </a:cubicBezTo>
                  <a:cubicBezTo>
                    <a:pt x="3667" y="1609"/>
                    <a:pt x="3679" y="1638"/>
                    <a:pt x="3708" y="1655"/>
                  </a:cubicBezTo>
                  <a:cubicBezTo>
                    <a:pt x="3772" y="1707"/>
                    <a:pt x="3789" y="1782"/>
                    <a:pt x="3731" y="1829"/>
                  </a:cubicBezTo>
                  <a:cubicBezTo>
                    <a:pt x="3644" y="1892"/>
                    <a:pt x="3650" y="1945"/>
                    <a:pt x="3708" y="2014"/>
                  </a:cubicBezTo>
                  <a:cubicBezTo>
                    <a:pt x="3714" y="2026"/>
                    <a:pt x="3720" y="2043"/>
                    <a:pt x="3714" y="2060"/>
                  </a:cubicBezTo>
                  <a:cubicBezTo>
                    <a:pt x="3696" y="2304"/>
                    <a:pt x="3760" y="2553"/>
                    <a:pt x="3731" y="2796"/>
                  </a:cubicBezTo>
                  <a:cubicBezTo>
                    <a:pt x="3714" y="2953"/>
                    <a:pt x="3708" y="3109"/>
                    <a:pt x="3720" y="3265"/>
                  </a:cubicBezTo>
                  <a:cubicBezTo>
                    <a:pt x="3720" y="3289"/>
                    <a:pt x="3725" y="3318"/>
                    <a:pt x="3691" y="3323"/>
                  </a:cubicBezTo>
                  <a:cubicBezTo>
                    <a:pt x="3563" y="3086"/>
                    <a:pt x="3418" y="2860"/>
                    <a:pt x="3256" y="2646"/>
                  </a:cubicBezTo>
                  <a:cubicBezTo>
                    <a:pt x="3216" y="2599"/>
                    <a:pt x="3187" y="2547"/>
                    <a:pt x="3181" y="2489"/>
                  </a:cubicBezTo>
                  <a:cubicBezTo>
                    <a:pt x="3169" y="2379"/>
                    <a:pt x="3146" y="2275"/>
                    <a:pt x="3134" y="2171"/>
                  </a:cubicBezTo>
                  <a:cubicBezTo>
                    <a:pt x="3123" y="2043"/>
                    <a:pt x="3065" y="1916"/>
                    <a:pt x="3123" y="1782"/>
                  </a:cubicBezTo>
                  <a:cubicBezTo>
                    <a:pt x="3129" y="1759"/>
                    <a:pt x="3117" y="1730"/>
                    <a:pt x="3094" y="1719"/>
                  </a:cubicBezTo>
                  <a:cubicBezTo>
                    <a:pt x="3030" y="1678"/>
                    <a:pt x="3030" y="1609"/>
                    <a:pt x="3013" y="1545"/>
                  </a:cubicBezTo>
                  <a:cubicBezTo>
                    <a:pt x="2972" y="1388"/>
                    <a:pt x="2955" y="1226"/>
                    <a:pt x="2961" y="1064"/>
                  </a:cubicBezTo>
                  <a:cubicBezTo>
                    <a:pt x="2972" y="994"/>
                    <a:pt x="2955" y="925"/>
                    <a:pt x="2914" y="867"/>
                  </a:cubicBezTo>
                  <a:cubicBezTo>
                    <a:pt x="2851" y="971"/>
                    <a:pt x="2874" y="1070"/>
                    <a:pt x="2862" y="1157"/>
                  </a:cubicBezTo>
                  <a:cubicBezTo>
                    <a:pt x="2856" y="1232"/>
                    <a:pt x="2903" y="1313"/>
                    <a:pt x="2810" y="1377"/>
                  </a:cubicBezTo>
                  <a:cubicBezTo>
                    <a:pt x="2775" y="1406"/>
                    <a:pt x="2798" y="1470"/>
                    <a:pt x="2839" y="1493"/>
                  </a:cubicBezTo>
                  <a:cubicBezTo>
                    <a:pt x="2903" y="1539"/>
                    <a:pt x="2937" y="1609"/>
                    <a:pt x="2943" y="1690"/>
                  </a:cubicBezTo>
                  <a:cubicBezTo>
                    <a:pt x="2955" y="1806"/>
                    <a:pt x="3001" y="1904"/>
                    <a:pt x="3019" y="2020"/>
                  </a:cubicBezTo>
                  <a:cubicBezTo>
                    <a:pt x="3048" y="2130"/>
                    <a:pt x="3059" y="2240"/>
                    <a:pt x="3059" y="2356"/>
                  </a:cubicBezTo>
                  <a:lnTo>
                    <a:pt x="2717" y="2031"/>
                  </a:lnTo>
                  <a:cubicBezTo>
                    <a:pt x="2555" y="1875"/>
                    <a:pt x="2381" y="1742"/>
                    <a:pt x="2190" y="1626"/>
                  </a:cubicBezTo>
                  <a:cubicBezTo>
                    <a:pt x="2121" y="1574"/>
                    <a:pt x="2034" y="1545"/>
                    <a:pt x="1953" y="1539"/>
                  </a:cubicBezTo>
                  <a:cubicBezTo>
                    <a:pt x="1906" y="1539"/>
                    <a:pt x="1866" y="1545"/>
                    <a:pt x="1860" y="1597"/>
                  </a:cubicBezTo>
                  <a:cubicBezTo>
                    <a:pt x="1848" y="1643"/>
                    <a:pt x="1889" y="1655"/>
                    <a:pt x="1924" y="1667"/>
                  </a:cubicBezTo>
                  <a:cubicBezTo>
                    <a:pt x="2011" y="1695"/>
                    <a:pt x="2092" y="1736"/>
                    <a:pt x="2167" y="1794"/>
                  </a:cubicBezTo>
                  <a:cubicBezTo>
                    <a:pt x="2196" y="1806"/>
                    <a:pt x="2213" y="1840"/>
                    <a:pt x="2207" y="1875"/>
                  </a:cubicBezTo>
                  <a:cubicBezTo>
                    <a:pt x="2207" y="1954"/>
                    <a:pt x="2224" y="1990"/>
                    <a:pt x="2275" y="1990"/>
                  </a:cubicBezTo>
                  <a:cubicBezTo>
                    <a:pt x="2291" y="1990"/>
                    <a:pt x="2311" y="1986"/>
                    <a:pt x="2335" y="1979"/>
                  </a:cubicBezTo>
                  <a:cubicBezTo>
                    <a:pt x="2349" y="1974"/>
                    <a:pt x="2364" y="1971"/>
                    <a:pt x="2379" y="1971"/>
                  </a:cubicBezTo>
                  <a:cubicBezTo>
                    <a:pt x="2412" y="1971"/>
                    <a:pt x="2444" y="1984"/>
                    <a:pt x="2468" y="2008"/>
                  </a:cubicBezTo>
                  <a:cubicBezTo>
                    <a:pt x="2549" y="2072"/>
                    <a:pt x="2636" y="2142"/>
                    <a:pt x="2717" y="2205"/>
                  </a:cubicBezTo>
                  <a:cubicBezTo>
                    <a:pt x="2885" y="2333"/>
                    <a:pt x="3030" y="2495"/>
                    <a:pt x="3140" y="2675"/>
                  </a:cubicBezTo>
                  <a:cubicBezTo>
                    <a:pt x="3291" y="2929"/>
                    <a:pt x="3424" y="3190"/>
                    <a:pt x="3540" y="3457"/>
                  </a:cubicBezTo>
                  <a:cubicBezTo>
                    <a:pt x="3679" y="3735"/>
                    <a:pt x="3720" y="4053"/>
                    <a:pt x="3656" y="4355"/>
                  </a:cubicBezTo>
                  <a:cubicBezTo>
                    <a:pt x="3609" y="4586"/>
                    <a:pt x="3586" y="4818"/>
                    <a:pt x="3586" y="5050"/>
                  </a:cubicBezTo>
                  <a:cubicBezTo>
                    <a:pt x="3592" y="5102"/>
                    <a:pt x="3586" y="5154"/>
                    <a:pt x="3557" y="5200"/>
                  </a:cubicBezTo>
                  <a:cubicBezTo>
                    <a:pt x="3505" y="5143"/>
                    <a:pt x="3453" y="5090"/>
                    <a:pt x="3401" y="5032"/>
                  </a:cubicBezTo>
                  <a:cubicBezTo>
                    <a:pt x="3331" y="4951"/>
                    <a:pt x="3233" y="4888"/>
                    <a:pt x="3221" y="4766"/>
                  </a:cubicBezTo>
                  <a:cubicBezTo>
                    <a:pt x="3221" y="4731"/>
                    <a:pt x="3187" y="4714"/>
                    <a:pt x="3158" y="4708"/>
                  </a:cubicBezTo>
                  <a:cubicBezTo>
                    <a:pt x="3123" y="4702"/>
                    <a:pt x="3094" y="4679"/>
                    <a:pt x="3071" y="4650"/>
                  </a:cubicBezTo>
                  <a:cubicBezTo>
                    <a:pt x="2781" y="4291"/>
                    <a:pt x="2515" y="3914"/>
                    <a:pt x="2265" y="3520"/>
                  </a:cubicBezTo>
                  <a:cubicBezTo>
                    <a:pt x="2219" y="3439"/>
                    <a:pt x="2155" y="3376"/>
                    <a:pt x="2074" y="3335"/>
                  </a:cubicBezTo>
                  <a:cubicBezTo>
                    <a:pt x="1692" y="3115"/>
                    <a:pt x="1344" y="2848"/>
                    <a:pt x="1037" y="2530"/>
                  </a:cubicBezTo>
                  <a:cubicBezTo>
                    <a:pt x="933" y="2443"/>
                    <a:pt x="898" y="2298"/>
                    <a:pt x="956" y="2171"/>
                  </a:cubicBezTo>
                  <a:cubicBezTo>
                    <a:pt x="997" y="2049"/>
                    <a:pt x="991" y="2026"/>
                    <a:pt x="887" y="1962"/>
                  </a:cubicBezTo>
                  <a:cubicBezTo>
                    <a:pt x="811" y="1927"/>
                    <a:pt x="759" y="1846"/>
                    <a:pt x="765" y="1759"/>
                  </a:cubicBezTo>
                  <a:cubicBezTo>
                    <a:pt x="765" y="1695"/>
                    <a:pt x="753" y="1614"/>
                    <a:pt x="666" y="1609"/>
                  </a:cubicBezTo>
                  <a:cubicBezTo>
                    <a:pt x="661" y="1608"/>
                    <a:pt x="655" y="1607"/>
                    <a:pt x="650" y="1607"/>
                  </a:cubicBezTo>
                  <a:cubicBezTo>
                    <a:pt x="583" y="1607"/>
                    <a:pt x="567" y="1677"/>
                    <a:pt x="556" y="1736"/>
                  </a:cubicBezTo>
                  <a:cubicBezTo>
                    <a:pt x="556" y="1736"/>
                    <a:pt x="545" y="1742"/>
                    <a:pt x="533" y="1748"/>
                  </a:cubicBezTo>
                  <a:cubicBezTo>
                    <a:pt x="429" y="1690"/>
                    <a:pt x="348" y="1609"/>
                    <a:pt x="290" y="1504"/>
                  </a:cubicBezTo>
                  <a:cubicBezTo>
                    <a:pt x="238" y="1533"/>
                    <a:pt x="255" y="1574"/>
                    <a:pt x="261" y="1603"/>
                  </a:cubicBezTo>
                  <a:cubicBezTo>
                    <a:pt x="284" y="1649"/>
                    <a:pt x="313" y="1695"/>
                    <a:pt x="348" y="1724"/>
                  </a:cubicBezTo>
                  <a:cubicBezTo>
                    <a:pt x="475" y="1846"/>
                    <a:pt x="614" y="1945"/>
                    <a:pt x="765" y="2026"/>
                  </a:cubicBezTo>
                  <a:cubicBezTo>
                    <a:pt x="805" y="2055"/>
                    <a:pt x="875" y="2072"/>
                    <a:pt x="858" y="2136"/>
                  </a:cubicBezTo>
                  <a:cubicBezTo>
                    <a:pt x="834" y="2211"/>
                    <a:pt x="881" y="2310"/>
                    <a:pt x="794" y="2368"/>
                  </a:cubicBezTo>
                  <a:cubicBezTo>
                    <a:pt x="753" y="2396"/>
                    <a:pt x="719" y="2425"/>
                    <a:pt x="736" y="2478"/>
                  </a:cubicBezTo>
                  <a:cubicBezTo>
                    <a:pt x="747" y="2526"/>
                    <a:pt x="792" y="2559"/>
                    <a:pt x="840" y="2559"/>
                  </a:cubicBezTo>
                  <a:cubicBezTo>
                    <a:pt x="844" y="2559"/>
                    <a:pt x="848" y="2559"/>
                    <a:pt x="852" y="2559"/>
                  </a:cubicBezTo>
                  <a:cubicBezTo>
                    <a:pt x="858" y="2558"/>
                    <a:pt x="863" y="2558"/>
                    <a:pt x="869" y="2558"/>
                  </a:cubicBezTo>
                  <a:cubicBezTo>
                    <a:pt x="908" y="2558"/>
                    <a:pt x="942" y="2575"/>
                    <a:pt x="968" y="2605"/>
                  </a:cubicBezTo>
                  <a:cubicBezTo>
                    <a:pt x="1130" y="2790"/>
                    <a:pt x="1309" y="2964"/>
                    <a:pt x="1501" y="3121"/>
                  </a:cubicBezTo>
                  <a:cubicBezTo>
                    <a:pt x="1535" y="3155"/>
                    <a:pt x="1576" y="3184"/>
                    <a:pt x="1605" y="3219"/>
                  </a:cubicBezTo>
                  <a:cubicBezTo>
                    <a:pt x="1443" y="3179"/>
                    <a:pt x="1286" y="3126"/>
                    <a:pt x="1130" y="3092"/>
                  </a:cubicBezTo>
                  <a:cubicBezTo>
                    <a:pt x="1141" y="2976"/>
                    <a:pt x="1118" y="2918"/>
                    <a:pt x="1060" y="2912"/>
                  </a:cubicBezTo>
                  <a:cubicBezTo>
                    <a:pt x="950" y="2912"/>
                    <a:pt x="1020" y="3011"/>
                    <a:pt x="991" y="3063"/>
                  </a:cubicBezTo>
                  <a:cubicBezTo>
                    <a:pt x="724" y="3016"/>
                    <a:pt x="458" y="2982"/>
                    <a:pt x="209" y="2872"/>
                  </a:cubicBezTo>
                  <a:cubicBezTo>
                    <a:pt x="162" y="2854"/>
                    <a:pt x="116" y="2837"/>
                    <a:pt x="64" y="2825"/>
                  </a:cubicBezTo>
                  <a:cubicBezTo>
                    <a:pt x="54" y="2822"/>
                    <a:pt x="43" y="2817"/>
                    <a:pt x="33" y="2817"/>
                  </a:cubicBezTo>
                  <a:cubicBezTo>
                    <a:pt x="25" y="2817"/>
                    <a:pt x="17" y="2820"/>
                    <a:pt x="12" y="2831"/>
                  </a:cubicBezTo>
                  <a:cubicBezTo>
                    <a:pt x="0" y="2854"/>
                    <a:pt x="12" y="2883"/>
                    <a:pt x="35" y="2895"/>
                  </a:cubicBezTo>
                  <a:cubicBezTo>
                    <a:pt x="139" y="2958"/>
                    <a:pt x="249" y="3005"/>
                    <a:pt x="365" y="3040"/>
                  </a:cubicBezTo>
                  <a:cubicBezTo>
                    <a:pt x="562" y="3092"/>
                    <a:pt x="759" y="3126"/>
                    <a:pt x="962" y="3161"/>
                  </a:cubicBezTo>
                  <a:cubicBezTo>
                    <a:pt x="1153" y="3184"/>
                    <a:pt x="1338" y="3242"/>
                    <a:pt x="1512" y="3318"/>
                  </a:cubicBezTo>
                  <a:cubicBezTo>
                    <a:pt x="1669" y="3393"/>
                    <a:pt x="1825" y="3457"/>
                    <a:pt x="1924" y="3613"/>
                  </a:cubicBezTo>
                  <a:cubicBezTo>
                    <a:pt x="1941" y="3642"/>
                    <a:pt x="1970" y="3659"/>
                    <a:pt x="1999" y="3671"/>
                  </a:cubicBezTo>
                  <a:cubicBezTo>
                    <a:pt x="2213" y="3752"/>
                    <a:pt x="2352" y="3920"/>
                    <a:pt x="2474" y="4111"/>
                  </a:cubicBezTo>
                  <a:cubicBezTo>
                    <a:pt x="2781" y="4598"/>
                    <a:pt x="3134" y="5050"/>
                    <a:pt x="3523" y="5467"/>
                  </a:cubicBezTo>
                  <a:cubicBezTo>
                    <a:pt x="3581" y="5525"/>
                    <a:pt x="3627" y="5600"/>
                    <a:pt x="3656" y="5681"/>
                  </a:cubicBezTo>
                  <a:cubicBezTo>
                    <a:pt x="3691" y="5797"/>
                    <a:pt x="3725" y="5913"/>
                    <a:pt x="3772" y="6023"/>
                  </a:cubicBezTo>
                  <a:cubicBezTo>
                    <a:pt x="3905" y="6324"/>
                    <a:pt x="4038" y="6626"/>
                    <a:pt x="4177" y="6921"/>
                  </a:cubicBezTo>
                  <a:cubicBezTo>
                    <a:pt x="4270" y="7118"/>
                    <a:pt x="4334" y="7327"/>
                    <a:pt x="4363" y="7547"/>
                  </a:cubicBezTo>
                  <a:cubicBezTo>
                    <a:pt x="4374" y="7593"/>
                    <a:pt x="4374" y="7645"/>
                    <a:pt x="4351" y="7692"/>
                  </a:cubicBezTo>
                  <a:cubicBezTo>
                    <a:pt x="4218" y="7976"/>
                    <a:pt x="4125" y="8283"/>
                    <a:pt x="4079" y="8595"/>
                  </a:cubicBezTo>
                  <a:cubicBezTo>
                    <a:pt x="4092" y="8623"/>
                    <a:pt x="4104" y="8633"/>
                    <a:pt x="4117" y="8633"/>
                  </a:cubicBezTo>
                  <a:cubicBezTo>
                    <a:pt x="4139" y="8633"/>
                    <a:pt x="4161" y="8604"/>
                    <a:pt x="4183" y="8590"/>
                  </a:cubicBezTo>
                  <a:cubicBezTo>
                    <a:pt x="4229" y="8543"/>
                    <a:pt x="4270" y="8485"/>
                    <a:pt x="4299" y="8422"/>
                  </a:cubicBezTo>
                  <a:cubicBezTo>
                    <a:pt x="4339" y="8340"/>
                    <a:pt x="4363" y="8254"/>
                    <a:pt x="4397" y="8167"/>
                  </a:cubicBezTo>
                  <a:cubicBezTo>
                    <a:pt x="4554" y="7755"/>
                    <a:pt x="4681" y="7338"/>
                    <a:pt x="4647" y="6892"/>
                  </a:cubicBezTo>
                  <a:cubicBezTo>
                    <a:pt x="4641" y="6788"/>
                    <a:pt x="4623" y="6678"/>
                    <a:pt x="4675" y="6579"/>
                  </a:cubicBezTo>
                  <a:cubicBezTo>
                    <a:pt x="4693" y="6510"/>
                    <a:pt x="4693" y="6440"/>
                    <a:pt x="4681" y="6371"/>
                  </a:cubicBezTo>
                  <a:cubicBezTo>
                    <a:pt x="4670" y="6110"/>
                    <a:pt x="4577" y="5867"/>
                    <a:pt x="4560" y="5606"/>
                  </a:cubicBezTo>
                  <a:cubicBezTo>
                    <a:pt x="4525" y="5056"/>
                    <a:pt x="4519" y="4499"/>
                    <a:pt x="4421" y="3949"/>
                  </a:cubicBezTo>
                  <a:cubicBezTo>
                    <a:pt x="4403" y="3839"/>
                    <a:pt x="4438" y="3723"/>
                    <a:pt x="4513" y="3642"/>
                  </a:cubicBezTo>
                  <a:cubicBezTo>
                    <a:pt x="4548" y="3607"/>
                    <a:pt x="4583" y="3567"/>
                    <a:pt x="4606" y="3520"/>
                  </a:cubicBezTo>
                  <a:cubicBezTo>
                    <a:pt x="4728" y="3219"/>
                    <a:pt x="5012" y="3103"/>
                    <a:pt x="5284" y="2935"/>
                  </a:cubicBezTo>
                  <a:lnTo>
                    <a:pt x="5284" y="2935"/>
                  </a:lnTo>
                  <a:cubicBezTo>
                    <a:pt x="5243" y="3092"/>
                    <a:pt x="5214" y="3248"/>
                    <a:pt x="5191" y="3405"/>
                  </a:cubicBezTo>
                  <a:cubicBezTo>
                    <a:pt x="5151" y="3741"/>
                    <a:pt x="5133" y="4082"/>
                    <a:pt x="5272" y="4401"/>
                  </a:cubicBezTo>
                  <a:cubicBezTo>
                    <a:pt x="5417" y="4737"/>
                    <a:pt x="5550" y="5079"/>
                    <a:pt x="5689" y="5415"/>
                  </a:cubicBezTo>
                  <a:cubicBezTo>
                    <a:pt x="5741" y="5525"/>
                    <a:pt x="5747" y="5658"/>
                    <a:pt x="5695" y="5774"/>
                  </a:cubicBezTo>
                  <a:cubicBezTo>
                    <a:pt x="5602" y="5971"/>
                    <a:pt x="5568" y="6191"/>
                    <a:pt x="5591" y="6411"/>
                  </a:cubicBezTo>
                  <a:cubicBezTo>
                    <a:pt x="5614" y="6637"/>
                    <a:pt x="5649" y="6863"/>
                    <a:pt x="5695" y="7083"/>
                  </a:cubicBezTo>
                  <a:cubicBezTo>
                    <a:pt x="5817" y="7564"/>
                    <a:pt x="5962" y="8039"/>
                    <a:pt x="5973" y="8537"/>
                  </a:cubicBezTo>
                  <a:cubicBezTo>
                    <a:pt x="5985" y="8902"/>
                    <a:pt x="6014" y="9273"/>
                    <a:pt x="5846" y="9609"/>
                  </a:cubicBezTo>
                  <a:cubicBezTo>
                    <a:pt x="5585" y="10119"/>
                    <a:pt x="5400" y="10664"/>
                    <a:pt x="5191" y="11191"/>
                  </a:cubicBezTo>
                  <a:cubicBezTo>
                    <a:pt x="5168" y="11243"/>
                    <a:pt x="5156" y="11295"/>
                    <a:pt x="5156" y="11353"/>
                  </a:cubicBezTo>
                  <a:cubicBezTo>
                    <a:pt x="5162" y="11417"/>
                    <a:pt x="5174" y="11481"/>
                    <a:pt x="5191" y="11544"/>
                  </a:cubicBezTo>
                  <a:cubicBezTo>
                    <a:pt x="5228" y="11639"/>
                    <a:pt x="5280" y="11720"/>
                    <a:pt x="5390" y="11720"/>
                  </a:cubicBezTo>
                  <a:cubicBezTo>
                    <a:pt x="5400" y="11720"/>
                    <a:pt x="5411" y="11720"/>
                    <a:pt x="5423" y="11718"/>
                  </a:cubicBezTo>
                  <a:cubicBezTo>
                    <a:pt x="5498" y="11672"/>
                    <a:pt x="5504" y="11591"/>
                    <a:pt x="5510" y="11515"/>
                  </a:cubicBezTo>
                  <a:cubicBezTo>
                    <a:pt x="5550" y="11202"/>
                    <a:pt x="5637" y="10901"/>
                    <a:pt x="5770" y="10617"/>
                  </a:cubicBezTo>
                  <a:cubicBezTo>
                    <a:pt x="5898" y="10339"/>
                    <a:pt x="6031" y="10061"/>
                    <a:pt x="6130" y="9771"/>
                  </a:cubicBezTo>
                  <a:cubicBezTo>
                    <a:pt x="6164" y="9650"/>
                    <a:pt x="6217" y="9540"/>
                    <a:pt x="6286" y="9441"/>
                  </a:cubicBezTo>
                  <a:cubicBezTo>
                    <a:pt x="6379" y="9314"/>
                    <a:pt x="6414" y="9152"/>
                    <a:pt x="6385" y="8995"/>
                  </a:cubicBezTo>
                  <a:cubicBezTo>
                    <a:pt x="6315" y="8514"/>
                    <a:pt x="6338" y="8039"/>
                    <a:pt x="6373" y="7558"/>
                  </a:cubicBezTo>
                  <a:cubicBezTo>
                    <a:pt x="6390" y="7350"/>
                    <a:pt x="6344" y="7141"/>
                    <a:pt x="6246" y="6962"/>
                  </a:cubicBezTo>
                  <a:cubicBezTo>
                    <a:pt x="6205" y="6886"/>
                    <a:pt x="6159" y="6811"/>
                    <a:pt x="6112" y="6742"/>
                  </a:cubicBezTo>
                  <a:lnTo>
                    <a:pt x="6112" y="6742"/>
                  </a:lnTo>
                  <a:cubicBezTo>
                    <a:pt x="6199" y="6857"/>
                    <a:pt x="6269" y="6985"/>
                    <a:pt x="6321" y="7124"/>
                  </a:cubicBezTo>
                  <a:cubicBezTo>
                    <a:pt x="6489" y="7686"/>
                    <a:pt x="6634" y="8254"/>
                    <a:pt x="6668" y="8839"/>
                  </a:cubicBezTo>
                  <a:cubicBezTo>
                    <a:pt x="6663" y="8984"/>
                    <a:pt x="6680" y="9123"/>
                    <a:pt x="6726" y="9256"/>
                  </a:cubicBezTo>
                  <a:cubicBezTo>
                    <a:pt x="6775" y="9295"/>
                    <a:pt x="6815" y="9316"/>
                    <a:pt x="6852" y="9316"/>
                  </a:cubicBezTo>
                  <a:cubicBezTo>
                    <a:pt x="6913" y="9316"/>
                    <a:pt x="6962" y="9261"/>
                    <a:pt x="7016" y="9146"/>
                  </a:cubicBezTo>
                  <a:cubicBezTo>
                    <a:pt x="7028" y="9123"/>
                    <a:pt x="7033" y="9099"/>
                    <a:pt x="7033" y="9070"/>
                  </a:cubicBezTo>
                  <a:cubicBezTo>
                    <a:pt x="7103" y="8514"/>
                    <a:pt x="7068" y="7947"/>
                    <a:pt x="7120" y="7390"/>
                  </a:cubicBezTo>
                  <a:cubicBezTo>
                    <a:pt x="7120" y="7351"/>
                    <a:pt x="7147" y="7286"/>
                    <a:pt x="7067" y="7286"/>
                  </a:cubicBezTo>
                  <a:cubicBezTo>
                    <a:pt x="7064" y="7286"/>
                    <a:pt x="7060" y="7286"/>
                    <a:pt x="7057" y="7286"/>
                  </a:cubicBezTo>
                  <a:cubicBezTo>
                    <a:pt x="7016" y="7321"/>
                    <a:pt x="6970" y="7350"/>
                    <a:pt x="6912" y="7356"/>
                  </a:cubicBezTo>
                  <a:cubicBezTo>
                    <a:pt x="6901" y="7358"/>
                    <a:pt x="6890" y="7359"/>
                    <a:pt x="6880" y="7359"/>
                  </a:cubicBezTo>
                  <a:cubicBezTo>
                    <a:pt x="6816" y="7359"/>
                    <a:pt x="6758" y="7316"/>
                    <a:pt x="6738" y="7251"/>
                  </a:cubicBezTo>
                  <a:cubicBezTo>
                    <a:pt x="6663" y="6991"/>
                    <a:pt x="6529" y="6747"/>
                    <a:pt x="6344" y="6545"/>
                  </a:cubicBezTo>
                  <a:cubicBezTo>
                    <a:pt x="6292" y="6475"/>
                    <a:pt x="6251" y="6400"/>
                    <a:pt x="6234" y="6313"/>
                  </a:cubicBezTo>
                  <a:cubicBezTo>
                    <a:pt x="6188" y="6110"/>
                    <a:pt x="6141" y="5907"/>
                    <a:pt x="6089" y="5710"/>
                  </a:cubicBezTo>
                  <a:cubicBezTo>
                    <a:pt x="6060" y="5623"/>
                    <a:pt x="6066" y="5531"/>
                    <a:pt x="6095" y="5444"/>
                  </a:cubicBezTo>
                  <a:cubicBezTo>
                    <a:pt x="6205" y="5137"/>
                    <a:pt x="6315" y="4835"/>
                    <a:pt x="6442" y="4534"/>
                  </a:cubicBezTo>
                  <a:cubicBezTo>
                    <a:pt x="6495" y="4413"/>
                    <a:pt x="6535" y="4291"/>
                    <a:pt x="6570" y="4163"/>
                  </a:cubicBezTo>
                  <a:cubicBezTo>
                    <a:pt x="6622" y="3955"/>
                    <a:pt x="6715" y="3787"/>
                    <a:pt x="6923" y="3694"/>
                  </a:cubicBezTo>
                  <a:cubicBezTo>
                    <a:pt x="7010" y="3654"/>
                    <a:pt x="7033" y="3578"/>
                    <a:pt x="6970" y="3509"/>
                  </a:cubicBezTo>
                  <a:cubicBezTo>
                    <a:pt x="6947" y="3480"/>
                    <a:pt x="6941" y="3445"/>
                    <a:pt x="6952" y="3410"/>
                  </a:cubicBezTo>
                  <a:cubicBezTo>
                    <a:pt x="6987" y="3306"/>
                    <a:pt x="7039" y="3208"/>
                    <a:pt x="7097" y="3115"/>
                  </a:cubicBezTo>
                  <a:cubicBezTo>
                    <a:pt x="7225" y="2912"/>
                    <a:pt x="7381" y="2727"/>
                    <a:pt x="7549" y="2559"/>
                  </a:cubicBezTo>
                  <a:cubicBezTo>
                    <a:pt x="7653" y="2460"/>
                    <a:pt x="7752" y="2350"/>
                    <a:pt x="7856" y="2246"/>
                  </a:cubicBezTo>
                  <a:cubicBezTo>
                    <a:pt x="7902" y="2211"/>
                    <a:pt x="7920" y="2153"/>
                    <a:pt x="7908" y="2101"/>
                  </a:cubicBezTo>
                  <a:cubicBezTo>
                    <a:pt x="7902" y="2066"/>
                    <a:pt x="7885" y="2043"/>
                    <a:pt x="7850" y="2043"/>
                  </a:cubicBezTo>
                  <a:cubicBezTo>
                    <a:pt x="7848" y="2042"/>
                    <a:pt x="7845" y="2042"/>
                    <a:pt x="7843" y="2042"/>
                  </a:cubicBezTo>
                  <a:cubicBezTo>
                    <a:pt x="7823" y="2042"/>
                    <a:pt x="7804" y="2063"/>
                    <a:pt x="7804" y="2089"/>
                  </a:cubicBezTo>
                  <a:cubicBezTo>
                    <a:pt x="7810" y="2171"/>
                    <a:pt x="7746" y="2199"/>
                    <a:pt x="7700" y="2246"/>
                  </a:cubicBezTo>
                  <a:cubicBezTo>
                    <a:pt x="7427" y="2489"/>
                    <a:pt x="7190" y="2767"/>
                    <a:pt x="6987" y="3069"/>
                  </a:cubicBezTo>
                  <a:cubicBezTo>
                    <a:pt x="6975" y="3092"/>
                    <a:pt x="6970" y="3121"/>
                    <a:pt x="6923" y="3126"/>
                  </a:cubicBezTo>
                  <a:cubicBezTo>
                    <a:pt x="6935" y="3045"/>
                    <a:pt x="6947" y="2970"/>
                    <a:pt x="6958" y="2895"/>
                  </a:cubicBezTo>
                  <a:cubicBezTo>
                    <a:pt x="6981" y="2767"/>
                    <a:pt x="6999" y="2634"/>
                    <a:pt x="6999" y="2501"/>
                  </a:cubicBezTo>
                  <a:cubicBezTo>
                    <a:pt x="6987" y="2292"/>
                    <a:pt x="7062" y="2107"/>
                    <a:pt x="7161" y="1927"/>
                  </a:cubicBezTo>
                  <a:cubicBezTo>
                    <a:pt x="7323" y="1632"/>
                    <a:pt x="7590" y="1446"/>
                    <a:pt x="7850" y="1261"/>
                  </a:cubicBezTo>
                  <a:cubicBezTo>
                    <a:pt x="7899" y="1225"/>
                    <a:pt x="7956" y="1177"/>
                    <a:pt x="8023" y="1177"/>
                  </a:cubicBezTo>
                  <a:cubicBezTo>
                    <a:pt x="8052" y="1177"/>
                    <a:pt x="8083" y="1186"/>
                    <a:pt x="8117" y="1209"/>
                  </a:cubicBezTo>
                  <a:cubicBezTo>
                    <a:pt x="8132" y="1216"/>
                    <a:pt x="8148" y="1219"/>
                    <a:pt x="8163" y="1219"/>
                  </a:cubicBezTo>
                  <a:cubicBezTo>
                    <a:pt x="8199" y="1219"/>
                    <a:pt x="8232" y="1199"/>
                    <a:pt x="8244" y="1162"/>
                  </a:cubicBezTo>
                  <a:cubicBezTo>
                    <a:pt x="8273" y="1116"/>
                    <a:pt x="8244" y="1081"/>
                    <a:pt x="8209" y="1064"/>
                  </a:cubicBezTo>
                  <a:cubicBezTo>
                    <a:pt x="8169" y="1041"/>
                    <a:pt x="8181" y="1006"/>
                    <a:pt x="8198" y="977"/>
                  </a:cubicBezTo>
                  <a:cubicBezTo>
                    <a:pt x="8279" y="826"/>
                    <a:pt x="8389" y="699"/>
                    <a:pt x="8517" y="595"/>
                  </a:cubicBezTo>
                  <a:cubicBezTo>
                    <a:pt x="8690" y="450"/>
                    <a:pt x="8864" y="317"/>
                    <a:pt x="9050" y="189"/>
                  </a:cubicBezTo>
                  <a:cubicBezTo>
                    <a:pt x="9107" y="149"/>
                    <a:pt x="9160" y="102"/>
                    <a:pt x="9212" y="56"/>
                  </a:cubicBezTo>
                  <a:cubicBezTo>
                    <a:pt x="9223" y="50"/>
                    <a:pt x="9235" y="27"/>
                    <a:pt x="9218" y="10"/>
                  </a:cubicBezTo>
                  <a:cubicBezTo>
                    <a:pt x="9209" y="4"/>
                    <a:pt x="9199" y="1"/>
                    <a:pt x="9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 rot="-708074" flipH="1">
              <a:off x="141356" y="1445434"/>
              <a:ext cx="1663425" cy="1717807"/>
            </a:xfrm>
            <a:custGeom>
              <a:avLst/>
              <a:gdLst/>
              <a:ahLst/>
              <a:cxnLst/>
              <a:rect l="l" t="t" r="r" b="b"/>
              <a:pathLst>
                <a:path w="10522" h="10866" extrusionOk="0">
                  <a:moveTo>
                    <a:pt x="2625" y="1"/>
                  </a:moveTo>
                  <a:cubicBezTo>
                    <a:pt x="2567" y="18"/>
                    <a:pt x="2579" y="70"/>
                    <a:pt x="2573" y="111"/>
                  </a:cubicBezTo>
                  <a:cubicBezTo>
                    <a:pt x="2567" y="238"/>
                    <a:pt x="2585" y="366"/>
                    <a:pt x="2625" y="487"/>
                  </a:cubicBezTo>
                  <a:cubicBezTo>
                    <a:pt x="2724" y="742"/>
                    <a:pt x="2845" y="986"/>
                    <a:pt x="3054" y="1177"/>
                  </a:cubicBezTo>
                  <a:cubicBezTo>
                    <a:pt x="3147" y="1252"/>
                    <a:pt x="3176" y="1380"/>
                    <a:pt x="3129" y="1490"/>
                  </a:cubicBezTo>
                  <a:cubicBezTo>
                    <a:pt x="3112" y="1582"/>
                    <a:pt x="3077" y="1663"/>
                    <a:pt x="3037" y="1745"/>
                  </a:cubicBezTo>
                  <a:cubicBezTo>
                    <a:pt x="2927" y="1918"/>
                    <a:pt x="2869" y="2115"/>
                    <a:pt x="2863" y="2318"/>
                  </a:cubicBezTo>
                  <a:cubicBezTo>
                    <a:pt x="2857" y="2422"/>
                    <a:pt x="2863" y="2532"/>
                    <a:pt x="2845" y="2637"/>
                  </a:cubicBezTo>
                  <a:cubicBezTo>
                    <a:pt x="2770" y="3141"/>
                    <a:pt x="2927" y="3575"/>
                    <a:pt x="3222" y="3969"/>
                  </a:cubicBezTo>
                  <a:cubicBezTo>
                    <a:pt x="3349" y="4143"/>
                    <a:pt x="3523" y="4282"/>
                    <a:pt x="3639" y="4467"/>
                  </a:cubicBezTo>
                  <a:cubicBezTo>
                    <a:pt x="3877" y="4850"/>
                    <a:pt x="4137" y="5215"/>
                    <a:pt x="4421" y="5562"/>
                  </a:cubicBezTo>
                  <a:cubicBezTo>
                    <a:pt x="4641" y="5835"/>
                    <a:pt x="4833" y="6119"/>
                    <a:pt x="4879" y="6495"/>
                  </a:cubicBezTo>
                  <a:cubicBezTo>
                    <a:pt x="4775" y="6385"/>
                    <a:pt x="4694" y="6275"/>
                    <a:pt x="4612" y="6171"/>
                  </a:cubicBezTo>
                  <a:cubicBezTo>
                    <a:pt x="4508" y="6032"/>
                    <a:pt x="4392" y="5904"/>
                    <a:pt x="4276" y="5777"/>
                  </a:cubicBezTo>
                  <a:cubicBezTo>
                    <a:pt x="4182" y="5677"/>
                    <a:pt x="4052" y="5620"/>
                    <a:pt x="3914" y="5620"/>
                  </a:cubicBezTo>
                  <a:cubicBezTo>
                    <a:pt x="3907" y="5620"/>
                    <a:pt x="3901" y="5620"/>
                    <a:pt x="3894" y="5620"/>
                  </a:cubicBezTo>
                  <a:cubicBezTo>
                    <a:pt x="3875" y="5622"/>
                    <a:pt x="3855" y="5623"/>
                    <a:pt x="3836" y="5623"/>
                  </a:cubicBezTo>
                  <a:cubicBezTo>
                    <a:pt x="3705" y="5623"/>
                    <a:pt x="3575" y="5589"/>
                    <a:pt x="3454" y="5533"/>
                  </a:cubicBezTo>
                  <a:cubicBezTo>
                    <a:pt x="3042" y="5336"/>
                    <a:pt x="2619" y="5145"/>
                    <a:pt x="2226" y="4914"/>
                  </a:cubicBezTo>
                  <a:cubicBezTo>
                    <a:pt x="2058" y="4815"/>
                    <a:pt x="1918" y="4676"/>
                    <a:pt x="1826" y="4502"/>
                  </a:cubicBezTo>
                  <a:cubicBezTo>
                    <a:pt x="1710" y="4288"/>
                    <a:pt x="1629" y="4062"/>
                    <a:pt x="1571" y="3824"/>
                  </a:cubicBezTo>
                  <a:cubicBezTo>
                    <a:pt x="1484" y="3529"/>
                    <a:pt x="1414" y="3233"/>
                    <a:pt x="1362" y="2926"/>
                  </a:cubicBezTo>
                  <a:cubicBezTo>
                    <a:pt x="1339" y="2770"/>
                    <a:pt x="1339" y="2596"/>
                    <a:pt x="1223" y="2469"/>
                  </a:cubicBezTo>
                  <a:cubicBezTo>
                    <a:pt x="1073" y="2295"/>
                    <a:pt x="928" y="2115"/>
                    <a:pt x="760" y="1947"/>
                  </a:cubicBezTo>
                  <a:cubicBezTo>
                    <a:pt x="729" y="1916"/>
                    <a:pt x="702" y="1876"/>
                    <a:pt x="656" y="1876"/>
                  </a:cubicBezTo>
                  <a:cubicBezTo>
                    <a:pt x="650" y="1876"/>
                    <a:pt x="644" y="1877"/>
                    <a:pt x="638" y="1878"/>
                  </a:cubicBezTo>
                  <a:cubicBezTo>
                    <a:pt x="632" y="1982"/>
                    <a:pt x="615" y="2086"/>
                    <a:pt x="586" y="2191"/>
                  </a:cubicBezTo>
                  <a:cubicBezTo>
                    <a:pt x="574" y="2249"/>
                    <a:pt x="534" y="2301"/>
                    <a:pt x="476" y="2324"/>
                  </a:cubicBezTo>
                  <a:cubicBezTo>
                    <a:pt x="644" y="2399"/>
                    <a:pt x="754" y="2544"/>
                    <a:pt x="870" y="2672"/>
                  </a:cubicBezTo>
                  <a:cubicBezTo>
                    <a:pt x="922" y="2724"/>
                    <a:pt x="957" y="2793"/>
                    <a:pt x="974" y="2868"/>
                  </a:cubicBezTo>
                  <a:cubicBezTo>
                    <a:pt x="1084" y="3326"/>
                    <a:pt x="1136" y="3801"/>
                    <a:pt x="1293" y="4259"/>
                  </a:cubicBezTo>
                  <a:cubicBezTo>
                    <a:pt x="1264" y="4253"/>
                    <a:pt x="1241" y="4236"/>
                    <a:pt x="1223" y="4213"/>
                  </a:cubicBezTo>
                  <a:cubicBezTo>
                    <a:pt x="1119" y="4085"/>
                    <a:pt x="1003" y="3969"/>
                    <a:pt x="870" y="3865"/>
                  </a:cubicBezTo>
                  <a:cubicBezTo>
                    <a:pt x="673" y="3691"/>
                    <a:pt x="516" y="3471"/>
                    <a:pt x="424" y="3222"/>
                  </a:cubicBezTo>
                  <a:cubicBezTo>
                    <a:pt x="302" y="2950"/>
                    <a:pt x="204" y="2672"/>
                    <a:pt x="94" y="2393"/>
                  </a:cubicBezTo>
                  <a:cubicBezTo>
                    <a:pt x="82" y="2359"/>
                    <a:pt x="76" y="2312"/>
                    <a:pt x="30" y="2301"/>
                  </a:cubicBezTo>
                  <a:cubicBezTo>
                    <a:pt x="1" y="2335"/>
                    <a:pt x="18" y="2370"/>
                    <a:pt x="30" y="2399"/>
                  </a:cubicBezTo>
                  <a:cubicBezTo>
                    <a:pt x="70" y="2544"/>
                    <a:pt x="111" y="2689"/>
                    <a:pt x="157" y="2834"/>
                  </a:cubicBezTo>
                  <a:cubicBezTo>
                    <a:pt x="267" y="3176"/>
                    <a:pt x="372" y="3517"/>
                    <a:pt x="551" y="3830"/>
                  </a:cubicBezTo>
                  <a:cubicBezTo>
                    <a:pt x="632" y="3969"/>
                    <a:pt x="731" y="4097"/>
                    <a:pt x="847" y="4213"/>
                  </a:cubicBezTo>
                  <a:cubicBezTo>
                    <a:pt x="1055" y="4438"/>
                    <a:pt x="1322" y="4601"/>
                    <a:pt x="1548" y="4809"/>
                  </a:cubicBezTo>
                  <a:cubicBezTo>
                    <a:pt x="1635" y="4896"/>
                    <a:pt x="1727" y="4971"/>
                    <a:pt x="1826" y="5041"/>
                  </a:cubicBezTo>
                  <a:cubicBezTo>
                    <a:pt x="2069" y="5215"/>
                    <a:pt x="2330" y="5365"/>
                    <a:pt x="2585" y="5516"/>
                  </a:cubicBezTo>
                  <a:cubicBezTo>
                    <a:pt x="2874" y="5701"/>
                    <a:pt x="3193" y="5835"/>
                    <a:pt x="3523" y="5927"/>
                  </a:cubicBezTo>
                  <a:cubicBezTo>
                    <a:pt x="3761" y="5985"/>
                    <a:pt x="3975" y="6113"/>
                    <a:pt x="4143" y="6287"/>
                  </a:cubicBezTo>
                  <a:cubicBezTo>
                    <a:pt x="4346" y="6501"/>
                    <a:pt x="4549" y="6710"/>
                    <a:pt x="4757" y="6918"/>
                  </a:cubicBezTo>
                  <a:cubicBezTo>
                    <a:pt x="4833" y="6999"/>
                    <a:pt x="4919" y="7063"/>
                    <a:pt x="5006" y="7144"/>
                  </a:cubicBezTo>
                  <a:cubicBezTo>
                    <a:pt x="4943" y="7190"/>
                    <a:pt x="4873" y="7225"/>
                    <a:pt x="4798" y="7242"/>
                  </a:cubicBezTo>
                  <a:cubicBezTo>
                    <a:pt x="4560" y="7358"/>
                    <a:pt x="4317" y="7457"/>
                    <a:pt x="4085" y="7579"/>
                  </a:cubicBezTo>
                  <a:cubicBezTo>
                    <a:pt x="3923" y="7654"/>
                    <a:pt x="3755" y="7723"/>
                    <a:pt x="3587" y="7793"/>
                  </a:cubicBezTo>
                  <a:cubicBezTo>
                    <a:pt x="3616" y="7839"/>
                    <a:pt x="3587" y="7862"/>
                    <a:pt x="3552" y="7880"/>
                  </a:cubicBezTo>
                  <a:cubicBezTo>
                    <a:pt x="3512" y="7903"/>
                    <a:pt x="3460" y="7909"/>
                    <a:pt x="3442" y="7955"/>
                  </a:cubicBezTo>
                  <a:cubicBezTo>
                    <a:pt x="3456" y="7958"/>
                    <a:pt x="3469" y="7959"/>
                    <a:pt x="3483" y="7959"/>
                  </a:cubicBezTo>
                  <a:cubicBezTo>
                    <a:pt x="3531" y="7959"/>
                    <a:pt x="3581" y="7945"/>
                    <a:pt x="3632" y="7945"/>
                  </a:cubicBezTo>
                  <a:cubicBezTo>
                    <a:pt x="3654" y="7945"/>
                    <a:pt x="3675" y="7948"/>
                    <a:pt x="3697" y="7955"/>
                  </a:cubicBezTo>
                  <a:cubicBezTo>
                    <a:pt x="3685" y="8007"/>
                    <a:pt x="3628" y="8025"/>
                    <a:pt x="3622" y="8071"/>
                  </a:cubicBezTo>
                  <a:cubicBezTo>
                    <a:pt x="3645" y="8164"/>
                    <a:pt x="3599" y="8280"/>
                    <a:pt x="3714" y="8337"/>
                  </a:cubicBezTo>
                  <a:cubicBezTo>
                    <a:pt x="3778" y="8308"/>
                    <a:pt x="3813" y="8251"/>
                    <a:pt x="3859" y="8204"/>
                  </a:cubicBezTo>
                  <a:cubicBezTo>
                    <a:pt x="4050" y="8030"/>
                    <a:pt x="4236" y="7868"/>
                    <a:pt x="4514" y="7857"/>
                  </a:cubicBezTo>
                  <a:cubicBezTo>
                    <a:pt x="4763" y="7845"/>
                    <a:pt x="5018" y="7833"/>
                    <a:pt x="5267" y="7822"/>
                  </a:cubicBezTo>
                  <a:cubicBezTo>
                    <a:pt x="5274" y="7821"/>
                    <a:pt x="5281" y="7820"/>
                    <a:pt x="5289" y="7820"/>
                  </a:cubicBezTo>
                  <a:cubicBezTo>
                    <a:pt x="5350" y="7820"/>
                    <a:pt x="5408" y="7864"/>
                    <a:pt x="5423" y="7926"/>
                  </a:cubicBezTo>
                  <a:cubicBezTo>
                    <a:pt x="5563" y="8332"/>
                    <a:pt x="5748" y="8714"/>
                    <a:pt x="5974" y="9079"/>
                  </a:cubicBezTo>
                  <a:cubicBezTo>
                    <a:pt x="6159" y="9403"/>
                    <a:pt x="6472" y="9641"/>
                    <a:pt x="6837" y="9739"/>
                  </a:cubicBezTo>
                  <a:cubicBezTo>
                    <a:pt x="6912" y="9710"/>
                    <a:pt x="6976" y="9647"/>
                    <a:pt x="7057" y="9618"/>
                  </a:cubicBezTo>
                  <a:cubicBezTo>
                    <a:pt x="7135" y="9589"/>
                    <a:pt x="7201" y="9574"/>
                    <a:pt x="7258" y="9574"/>
                  </a:cubicBezTo>
                  <a:cubicBezTo>
                    <a:pt x="7396" y="9574"/>
                    <a:pt x="7479" y="9662"/>
                    <a:pt x="7532" y="9855"/>
                  </a:cubicBezTo>
                  <a:lnTo>
                    <a:pt x="7613" y="9902"/>
                  </a:lnTo>
                  <a:cubicBezTo>
                    <a:pt x="7596" y="9960"/>
                    <a:pt x="7538" y="9965"/>
                    <a:pt x="7503" y="10006"/>
                  </a:cubicBezTo>
                  <a:cubicBezTo>
                    <a:pt x="7486" y="10070"/>
                    <a:pt x="7445" y="10133"/>
                    <a:pt x="7393" y="10174"/>
                  </a:cubicBezTo>
                  <a:cubicBezTo>
                    <a:pt x="7231" y="10325"/>
                    <a:pt x="7057" y="10452"/>
                    <a:pt x="6872" y="10562"/>
                  </a:cubicBezTo>
                  <a:cubicBezTo>
                    <a:pt x="6831" y="10585"/>
                    <a:pt x="6756" y="10585"/>
                    <a:pt x="6791" y="10666"/>
                  </a:cubicBezTo>
                  <a:cubicBezTo>
                    <a:pt x="6821" y="10675"/>
                    <a:pt x="6850" y="10678"/>
                    <a:pt x="6879" y="10678"/>
                  </a:cubicBezTo>
                  <a:cubicBezTo>
                    <a:pt x="6988" y="10678"/>
                    <a:pt x="7087" y="10625"/>
                    <a:pt x="7179" y="10579"/>
                  </a:cubicBezTo>
                  <a:cubicBezTo>
                    <a:pt x="7509" y="10417"/>
                    <a:pt x="7799" y="10214"/>
                    <a:pt x="7857" y="9803"/>
                  </a:cubicBezTo>
                  <a:cubicBezTo>
                    <a:pt x="7869" y="9715"/>
                    <a:pt x="7892" y="9679"/>
                    <a:pt x="7947" y="9679"/>
                  </a:cubicBezTo>
                  <a:cubicBezTo>
                    <a:pt x="7972" y="9679"/>
                    <a:pt x="8003" y="9686"/>
                    <a:pt x="8042" y="9699"/>
                  </a:cubicBezTo>
                  <a:cubicBezTo>
                    <a:pt x="8112" y="9722"/>
                    <a:pt x="8170" y="9780"/>
                    <a:pt x="8199" y="9855"/>
                  </a:cubicBezTo>
                  <a:cubicBezTo>
                    <a:pt x="8303" y="10122"/>
                    <a:pt x="8511" y="10267"/>
                    <a:pt x="8766" y="10359"/>
                  </a:cubicBezTo>
                  <a:cubicBezTo>
                    <a:pt x="9015" y="10452"/>
                    <a:pt x="9270" y="10522"/>
                    <a:pt x="9525" y="10568"/>
                  </a:cubicBezTo>
                  <a:cubicBezTo>
                    <a:pt x="9798" y="10620"/>
                    <a:pt x="10064" y="10707"/>
                    <a:pt x="10307" y="10829"/>
                  </a:cubicBezTo>
                  <a:cubicBezTo>
                    <a:pt x="10341" y="10845"/>
                    <a:pt x="10380" y="10866"/>
                    <a:pt x="10416" y="10866"/>
                  </a:cubicBezTo>
                  <a:cubicBezTo>
                    <a:pt x="10442" y="10866"/>
                    <a:pt x="10467" y="10855"/>
                    <a:pt x="10487" y="10823"/>
                  </a:cubicBezTo>
                  <a:cubicBezTo>
                    <a:pt x="10522" y="10753"/>
                    <a:pt x="10493" y="10672"/>
                    <a:pt x="10423" y="10637"/>
                  </a:cubicBezTo>
                  <a:cubicBezTo>
                    <a:pt x="10128" y="10539"/>
                    <a:pt x="9838" y="10429"/>
                    <a:pt x="9618" y="10186"/>
                  </a:cubicBezTo>
                  <a:cubicBezTo>
                    <a:pt x="9288" y="9815"/>
                    <a:pt x="8888" y="9519"/>
                    <a:pt x="8529" y="9183"/>
                  </a:cubicBezTo>
                  <a:cubicBezTo>
                    <a:pt x="8459" y="9114"/>
                    <a:pt x="8378" y="9062"/>
                    <a:pt x="8291" y="9027"/>
                  </a:cubicBezTo>
                  <a:cubicBezTo>
                    <a:pt x="8228" y="9050"/>
                    <a:pt x="8199" y="9120"/>
                    <a:pt x="8228" y="9177"/>
                  </a:cubicBezTo>
                  <a:cubicBezTo>
                    <a:pt x="8761" y="9571"/>
                    <a:pt x="9195" y="9977"/>
                    <a:pt x="9288" y="10180"/>
                  </a:cubicBezTo>
                  <a:cubicBezTo>
                    <a:pt x="9160" y="10133"/>
                    <a:pt x="9039" y="10081"/>
                    <a:pt x="8917" y="10018"/>
                  </a:cubicBezTo>
                  <a:cubicBezTo>
                    <a:pt x="8761" y="9960"/>
                    <a:pt x="8645" y="9838"/>
                    <a:pt x="8581" y="9682"/>
                  </a:cubicBezTo>
                  <a:cubicBezTo>
                    <a:pt x="8509" y="9493"/>
                    <a:pt x="8362" y="9426"/>
                    <a:pt x="8171" y="9426"/>
                  </a:cubicBezTo>
                  <a:cubicBezTo>
                    <a:pt x="8163" y="9426"/>
                    <a:pt x="8155" y="9426"/>
                    <a:pt x="8146" y="9427"/>
                  </a:cubicBezTo>
                  <a:cubicBezTo>
                    <a:pt x="8121" y="9430"/>
                    <a:pt x="8096" y="9432"/>
                    <a:pt x="8071" y="9432"/>
                  </a:cubicBezTo>
                  <a:cubicBezTo>
                    <a:pt x="8022" y="9432"/>
                    <a:pt x="7973" y="9425"/>
                    <a:pt x="7926" y="9409"/>
                  </a:cubicBezTo>
                  <a:cubicBezTo>
                    <a:pt x="7561" y="9247"/>
                    <a:pt x="7167" y="9206"/>
                    <a:pt x="6785" y="9102"/>
                  </a:cubicBezTo>
                  <a:cubicBezTo>
                    <a:pt x="6339" y="8986"/>
                    <a:pt x="5968" y="8668"/>
                    <a:pt x="5788" y="8239"/>
                  </a:cubicBezTo>
                  <a:cubicBezTo>
                    <a:pt x="5678" y="7996"/>
                    <a:pt x="5597" y="7741"/>
                    <a:pt x="5510" y="7492"/>
                  </a:cubicBezTo>
                  <a:cubicBezTo>
                    <a:pt x="5481" y="7416"/>
                    <a:pt x="5470" y="7341"/>
                    <a:pt x="5476" y="7266"/>
                  </a:cubicBezTo>
                  <a:cubicBezTo>
                    <a:pt x="5484" y="7133"/>
                    <a:pt x="5537" y="7066"/>
                    <a:pt x="5630" y="7066"/>
                  </a:cubicBezTo>
                  <a:cubicBezTo>
                    <a:pt x="5667" y="7066"/>
                    <a:pt x="5710" y="7076"/>
                    <a:pt x="5760" y="7098"/>
                  </a:cubicBezTo>
                  <a:cubicBezTo>
                    <a:pt x="5829" y="7057"/>
                    <a:pt x="5812" y="6982"/>
                    <a:pt x="5806" y="6924"/>
                  </a:cubicBezTo>
                  <a:cubicBezTo>
                    <a:pt x="5800" y="6820"/>
                    <a:pt x="5806" y="6721"/>
                    <a:pt x="5794" y="6623"/>
                  </a:cubicBezTo>
                  <a:cubicBezTo>
                    <a:pt x="5777" y="6350"/>
                    <a:pt x="5754" y="6078"/>
                    <a:pt x="5574" y="5846"/>
                  </a:cubicBezTo>
                  <a:cubicBezTo>
                    <a:pt x="5337" y="5533"/>
                    <a:pt x="5070" y="5244"/>
                    <a:pt x="4780" y="4977"/>
                  </a:cubicBezTo>
                  <a:cubicBezTo>
                    <a:pt x="4670" y="4896"/>
                    <a:pt x="4566" y="4809"/>
                    <a:pt x="4473" y="4711"/>
                  </a:cubicBezTo>
                  <a:cubicBezTo>
                    <a:pt x="4242" y="4462"/>
                    <a:pt x="4050" y="4184"/>
                    <a:pt x="3842" y="3917"/>
                  </a:cubicBezTo>
                  <a:cubicBezTo>
                    <a:pt x="3558" y="3558"/>
                    <a:pt x="3361" y="3141"/>
                    <a:pt x="3257" y="2695"/>
                  </a:cubicBezTo>
                  <a:cubicBezTo>
                    <a:pt x="3176" y="2289"/>
                    <a:pt x="3234" y="1901"/>
                    <a:pt x="3546" y="1588"/>
                  </a:cubicBezTo>
                  <a:cubicBezTo>
                    <a:pt x="3674" y="1455"/>
                    <a:pt x="3790" y="1316"/>
                    <a:pt x="3900" y="1171"/>
                  </a:cubicBezTo>
                  <a:cubicBezTo>
                    <a:pt x="4016" y="1009"/>
                    <a:pt x="4062" y="806"/>
                    <a:pt x="4033" y="603"/>
                  </a:cubicBezTo>
                  <a:cubicBezTo>
                    <a:pt x="3935" y="586"/>
                    <a:pt x="3848" y="516"/>
                    <a:pt x="3801" y="424"/>
                  </a:cubicBezTo>
                  <a:cubicBezTo>
                    <a:pt x="3743" y="435"/>
                    <a:pt x="3720" y="482"/>
                    <a:pt x="3691" y="522"/>
                  </a:cubicBezTo>
                  <a:cubicBezTo>
                    <a:pt x="3587" y="650"/>
                    <a:pt x="3488" y="789"/>
                    <a:pt x="3402" y="928"/>
                  </a:cubicBezTo>
                  <a:cubicBezTo>
                    <a:pt x="3380" y="962"/>
                    <a:pt x="3359" y="1003"/>
                    <a:pt x="3321" y="1003"/>
                  </a:cubicBezTo>
                  <a:cubicBezTo>
                    <a:pt x="3308" y="1003"/>
                    <a:pt x="3292" y="998"/>
                    <a:pt x="3274" y="986"/>
                  </a:cubicBezTo>
                  <a:cubicBezTo>
                    <a:pt x="3193" y="933"/>
                    <a:pt x="3124" y="858"/>
                    <a:pt x="3083" y="771"/>
                  </a:cubicBezTo>
                  <a:cubicBezTo>
                    <a:pt x="3048" y="690"/>
                    <a:pt x="3147" y="655"/>
                    <a:pt x="3176" y="597"/>
                  </a:cubicBezTo>
                  <a:cubicBezTo>
                    <a:pt x="3234" y="482"/>
                    <a:pt x="3355" y="389"/>
                    <a:pt x="3309" y="232"/>
                  </a:cubicBezTo>
                  <a:lnTo>
                    <a:pt x="3309" y="232"/>
                  </a:lnTo>
                  <a:cubicBezTo>
                    <a:pt x="3300" y="233"/>
                    <a:pt x="3291" y="234"/>
                    <a:pt x="3282" y="234"/>
                  </a:cubicBezTo>
                  <a:cubicBezTo>
                    <a:pt x="3215" y="234"/>
                    <a:pt x="3168" y="211"/>
                    <a:pt x="3152" y="134"/>
                  </a:cubicBezTo>
                  <a:cubicBezTo>
                    <a:pt x="3054" y="186"/>
                    <a:pt x="3066" y="308"/>
                    <a:pt x="3008" y="389"/>
                  </a:cubicBezTo>
                  <a:cubicBezTo>
                    <a:pt x="2979" y="424"/>
                    <a:pt x="2961" y="493"/>
                    <a:pt x="2909" y="493"/>
                  </a:cubicBezTo>
                  <a:cubicBezTo>
                    <a:pt x="2863" y="493"/>
                    <a:pt x="2863" y="424"/>
                    <a:pt x="2834" y="395"/>
                  </a:cubicBezTo>
                  <a:cubicBezTo>
                    <a:pt x="2747" y="296"/>
                    <a:pt x="2782" y="151"/>
                    <a:pt x="2701" y="53"/>
                  </a:cubicBezTo>
                  <a:cubicBezTo>
                    <a:pt x="2696" y="53"/>
                    <a:pt x="2692" y="54"/>
                    <a:pt x="2689" y="54"/>
                  </a:cubicBezTo>
                  <a:cubicBezTo>
                    <a:pt x="2655" y="54"/>
                    <a:pt x="2636" y="32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 rot="-708074" flipH="1">
              <a:off x="-276257" y="2930573"/>
              <a:ext cx="2345742" cy="1146153"/>
            </a:xfrm>
            <a:custGeom>
              <a:avLst/>
              <a:gdLst/>
              <a:ahLst/>
              <a:cxnLst/>
              <a:rect l="l" t="t" r="r" b="b"/>
              <a:pathLst>
                <a:path w="14838" h="7250" extrusionOk="0">
                  <a:moveTo>
                    <a:pt x="9854" y="1"/>
                  </a:moveTo>
                  <a:cubicBezTo>
                    <a:pt x="9840" y="1"/>
                    <a:pt x="9825" y="9"/>
                    <a:pt x="9809" y="31"/>
                  </a:cubicBezTo>
                  <a:cubicBezTo>
                    <a:pt x="9803" y="83"/>
                    <a:pt x="9820" y="141"/>
                    <a:pt x="9855" y="182"/>
                  </a:cubicBezTo>
                  <a:cubicBezTo>
                    <a:pt x="10070" y="581"/>
                    <a:pt x="10272" y="987"/>
                    <a:pt x="10458" y="1398"/>
                  </a:cubicBezTo>
                  <a:cubicBezTo>
                    <a:pt x="10475" y="1450"/>
                    <a:pt x="10504" y="1497"/>
                    <a:pt x="10550" y="1531"/>
                  </a:cubicBezTo>
                  <a:cubicBezTo>
                    <a:pt x="10603" y="1572"/>
                    <a:pt x="10603" y="1630"/>
                    <a:pt x="10597" y="1705"/>
                  </a:cubicBezTo>
                  <a:cubicBezTo>
                    <a:pt x="10481" y="1670"/>
                    <a:pt x="10365" y="1624"/>
                    <a:pt x="10261" y="1566"/>
                  </a:cubicBezTo>
                  <a:cubicBezTo>
                    <a:pt x="10135" y="1511"/>
                    <a:pt x="10022" y="1433"/>
                    <a:pt x="9888" y="1433"/>
                  </a:cubicBezTo>
                  <a:cubicBezTo>
                    <a:pt x="9868" y="1433"/>
                    <a:pt x="9847" y="1435"/>
                    <a:pt x="9826" y="1439"/>
                  </a:cubicBezTo>
                  <a:cubicBezTo>
                    <a:pt x="9513" y="1358"/>
                    <a:pt x="9195" y="1294"/>
                    <a:pt x="8894" y="1184"/>
                  </a:cubicBezTo>
                  <a:cubicBezTo>
                    <a:pt x="8662" y="1091"/>
                    <a:pt x="8459" y="964"/>
                    <a:pt x="8378" y="709"/>
                  </a:cubicBezTo>
                  <a:cubicBezTo>
                    <a:pt x="8337" y="575"/>
                    <a:pt x="8233" y="529"/>
                    <a:pt x="8111" y="506"/>
                  </a:cubicBezTo>
                  <a:cubicBezTo>
                    <a:pt x="8076" y="499"/>
                    <a:pt x="8049" y="495"/>
                    <a:pt x="8029" y="495"/>
                  </a:cubicBezTo>
                  <a:cubicBezTo>
                    <a:pt x="7977" y="495"/>
                    <a:pt x="7967" y="523"/>
                    <a:pt x="7955" y="610"/>
                  </a:cubicBezTo>
                  <a:cubicBezTo>
                    <a:pt x="7949" y="633"/>
                    <a:pt x="7949" y="657"/>
                    <a:pt x="7943" y="686"/>
                  </a:cubicBezTo>
                  <a:cubicBezTo>
                    <a:pt x="7926" y="842"/>
                    <a:pt x="7851" y="993"/>
                    <a:pt x="7741" y="1108"/>
                  </a:cubicBezTo>
                  <a:cubicBezTo>
                    <a:pt x="7515" y="1329"/>
                    <a:pt x="7225" y="1473"/>
                    <a:pt x="6918" y="1526"/>
                  </a:cubicBezTo>
                  <a:cubicBezTo>
                    <a:pt x="6879" y="1509"/>
                    <a:pt x="6841" y="1503"/>
                    <a:pt x="6802" y="1503"/>
                  </a:cubicBezTo>
                  <a:cubicBezTo>
                    <a:pt x="6707" y="1503"/>
                    <a:pt x="6613" y="1539"/>
                    <a:pt x="6518" y="1543"/>
                  </a:cubicBezTo>
                  <a:cubicBezTo>
                    <a:pt x="6449" y="1543"/>
                    <a:pt x="6344" y="1555"/>
                    <a:pt x="6391" y="1688"/>
                  </a:cubicBezTo>
                  <a:cubicBezTo>
                    <a:pt x="6402" y="1717"/>
                    <a:pt x="6373" y="1728"/>
                    <a:pt x="6356" y="1740"/>
                  </a:cubicBezTo>
                  <a:cubicBezTo>
                    <a:pt x="6116" y="1885"/>
                    <a:pt x="5843" y="1960"/>
                    <a:pt x="5564" y="1960"/>
                  </a:cubicBezTo>
                  <a:cubicBezTo>
                    <a:pt x="5554" y="1960"/>
                    <a:pt x="5544" y="1960"/>
                    <a:pt x="5533" y="1960"/>
                  </a:cubicBezTo>
                  <a:cubicBezTo>
                    <a:pt x="5429" y="1954"/>
                    <a:pt x="5336" y="1885"/>
                    <a:pt x="5296" y="1786"/>
                  </a:cubicBezTo>
                  <a:cubicBezTo>
                    <a:pt x="5470" y="1780"/>
                    <a:pt x="5626" y="1780"/>
                    <a:pt x="5782" y="1769"/>
                  </a:cubicBezTo>
                  <a:cubicBezTo>
                    <a:pt x="5840" y="1769"/>
                    <a:pt x="5898" y="1763"/>
                    <a:pt x="5956" y="1740"/>
                  </a:cubicBezTo>
                  <a:cubicBezTo>
                    <a:pt x="5997" y="1728"/>
                    <a:pt x="6037" y="1699"/>
                    <a:pt x="6026" y="1653"/>
                  </a:cubicBezTo>
                  <a:cubicBezTo>
                    <a:pt x="6014" y="1612"/>
                    <a:pt x="5974" y="1607"/>
                    <a:pt x="5939" y="1607"/>
                  </a:cubicBezTo>
                  <a:cubicBezTo>
                    <a:pt x="5910" y="1607"/>
                    <a:pt x="5881" y="1612"/>
                    <a:pt x="5852" y="1612"/>
                  </a:cubicBezTo>
                  <a:cubicBezTo>
                    <a:pt x="5769" y="1620"/>
                    <a:pt x="5687" y="1623"/>
                    <a:pt x="5605" y="1623"/>
                  </a:cubicBezTo>
                  <a:cubicBezTo>
                    <a:pt x="5491" y="1623"/>
                    <a:pt x="5378" y="1617"/>
                    <a:pt x="5267" y="1607"/>
                  </a:cubicBezTo>
                  <a:cubicBezTo>
                    <a:pt x="5238" y="1612"/>
                    <a:pt x="5215" y="1624"/>
                    <a:pt x="5192" y="1630"/>
                  </a:cubicBezTo>
                  <a:cubicBezTo>
                    <a:pt x="4896" y="1740"/>
                    <a:pt x="4659" y="1949"/>
                    <a:pt x="4404" y="2122"/>
                  </a:cubicBezTo>
                  <a:cubicBezTo>
                    <a:pt x="4270" y="2215"/>
                    <a:pt x="4126" y="2267"/>
                    <a:pt x="3969" y="2290"/>
                  </a:cubicBezTo>
                  <a:cubicBezTo>
                    <a:pt x="3708" y="2331"/>
                    <a:pt x="3448" y="2360"/>
                    <a:pt x="3187" y="2406"/>
                  </a:cubicBezTo>
                  <a:cubicBezTo>
                    <a:pt x="3139" y="2417"/>
                    <a:pt x="3091" y="2422"/>
                    <a:pt x="3042" y="2422"/>
                  </a:cubicBezTo>
                  <a:cubicBezTo>
                    <a:pt x="2903" y="2422"/>
                    <a:pt x="2763" y="2379"/>
                    <a:pt x="2642" y="2302"/>
                  </a:cubicBezTo>
                  <a:cubicBezTo>
                    <a:pt x="2492" y="2203"/>
                    <a:pt x="2335" y="2105"/>
                    <a:pt x="2179" y="2012"/>
                  </a:cubicBezTo>
                  <a:cubicBezTo>
                    <a:pt x="2156" y="2012"/>
                    <a:pt x="2133" y="2018"/>
                    <a:pt x="2109" y="2035"/>
                  </a:cubicBezTo>
                  <a:cubicBezTo>
                    <a:pt x="1997" y="2119"/>
                    <a:pt x="1887" y="2161"/>
                    <a:pt x="1777" y="2161"/>
                  </a:cubicBezTo>
                  <a:cubicBezTo>
                    <a:pt x="1665" y="2161"/>
                    <a:pt x="1554" y="2117"/>
                    <a:pt x="1443" y="2030"/>
                  </a:cubicBezTo>
                  <a:cubicBezTo>
                    <a:pt x="1416" y="2010"/>
                    <a:pt x="1386" y="1988"/>
                    <a:pt x="1353" y="1988"/>
                  </a:cubicBezTo>
                  <a:cubicBezTo>
                    <a:pt x="1338" y="1988"/>
                    <a:pt x="1321" y="1993"/>
                    <a:pt x="1304" y="2006"/>
                  </a:cubicBezTo>
                  <a:lnTo>
                    <a:pt x="1658" y="2395"/>
                  </a:lnTo>
                  <a:cubicBezTo>
                    <a:pt x="1582" y="2412"/>
                    <a:pt x="1507" y="2412"/>
                    <a:pt x="1433" y="2412"/>
                  </a:cubicBezTo>
                  <a:cubicBezTo>
                    <a:pt x="1359" y="2412"/>
                    <a:pt x="1287" y="2412"/>
                    <a:pt x="1217" y="2429"/>
                  </a:cubicBezTo>
                  <a:cubicBezTo>
                    <a:pt x="1211" y="2447"/>
                    <a:pt x="1206" y="2464"/>
                    <a:pt x="1194" y="2470"/>
                  </a:cubicBezTo>
                  <a:cubicBezTo>
                    <a:pt x="870" y="2632"/>
                    <a:pt x="586" y="2870"/>
                    <a:pt x="209" y="2904"/>
                  </a:cubicBezTo>
                  <a:cubicBezTo>
                    <a:pt x="169" y="2910"/>
                    <a:pt x="128" y="2916"/>
                    <a:pt x="87" y="2933"/>
                  </a:cubicBezTo>
                  <a:cubicBezTo>
                    <a:pt x="53" y="2951"/>
                    <a:pt x="1" y="2957"/>
                    <a:pt x="6" y="3020"/>
                  </a:cubicBezTo>
                  <a:lnTo>
                    <a:pt x="424" y="2933"/>
                  </a:lnTo>
                  <a:cubicBezTo>
                    <a:pt x="565" y="2896"/>
                    <a:pt x="712" y="2877"/>
                    <a:pt x="860" y="2877"/>
                  </a:cubicBezTo>
                  <a:cubicBezTo>
                    <a:pt x="989" y="2877"/>
                    <a:pt x="1119" y="2892"/>
                    <a:pt x="1246" y="2922"/>
                  </a:cubicBezTo>
                  <a:cubicBezTo>
                    <a:pt x="1269" y="2930"/>
                    <a:pt x="1293" y="2935"/>
                    <a:pt x="1315" y="2935"/>
                  </a:cubicBezTo>
                  <a:cubicBezTo>
                    <a:pt x="1337" y="2935"/>
                    <a:pt x="1359" y="2930"/>
                    <a:pt x="1379" y="2922"/>
                  </a:cubicBezTo>
                  <a:cubicBezTo>
                    <a:pt x="1669" y="2864"/>
                    <a:pt x="1959" y="2829"/>
                    <a:pt x="2248" y="2818"/>
                  </a:cubicBezTo>
                  <a:cubicBezTo>
                    <a:pt x="3013" y="2754"/>
                    <a:pt x="3772" y="2742"/>
                    <a:pt x="4537" y="2702"/>
                  </a:cubicBezTo>
                  <a:cubicBezTo>
                    <a:pt x="4867" y="2684"/>
                    <a:pt x="5151" y="2592"/>
                    <a:pt x="5371" y="2342"/>
                  </a:cubicBezTo>
                  <a:cubicBezTo>
                    <a:pt x="5383" y="2331"/>
                    <a:pt x="5394" y="2319"/>
                    <a:pt x="5406" y="2308"/>
                  </a:cubicBezTo>
                  <a:cubicBezTo>
                    <a:pt x="5539" y="2140"/>
                    <a:pt x="5725" y="2076"/>
                    <a:pt x="5921" y="2018"/>
                  </a:cubicBezTo>
                  <a:cubicBezTo>
                    <a:pt x="6240" y="1931"/>
                    <a:pt x="6565" y="1908"/>
                    <a:pt x="6895" y="1856"/>
                  </a:cubicBezTo>
                  <a:cubicBezTo>
                    <a:pt x="7219" y="1809"/>
                    <a:pt x="7538" y="1746"/>
                    <a:pt x="7828" y="1578"/>
                  </a:cubicBezTo>
                  <a:cubicBezTo>
                    <a:pt x="7996" y="1485"/>
                    <a:pt x="8175" y="1433"/>
                    <a:pt x="8366" y="1433"/>
                  </a:cubicBezTo>
                  <a:cubicBezTo>
                    <a:pt x="8420" y="1431"/>
                    <a:pt x="8473" y="1430"/>
                    <a:pt x="8526" y="1430"/>
                  </a:cubicBezTo>
                  <a:cubicBezTo>
                    <a:pt x="8836" y="1430"/>
                    <a:pt x="9143" y="1459"/>
                    <a:pt x="9450" y="1508"/>
                  </a:cubicBezTo>
                  <a:cubicBezTo>
                    <a:pt x="9809" y="1566"/>
                    <a:pt x="10139" y="1717"/>
                    <a:pt x="10417" y="1943"/>
                  </a:cubicBezTo>
                  <a:cubicBezTo>
                    <a:pt x="10672" y="2145"/>
                    <a:pt x="10915" y="2354"/>
                    <a:pt x="11188" y="2528"/>
                  </a:cubicBezTo>
                  <a:cubicBezTo>
                    <a:pt x="11263" y="2563"/>
                    <a:pt x="11321" y="2626"/>
                    <a:pt x="11362" y="2696"/>
                  </a:cubicBezTo>
                  <a:cubicBezTo>
                    <a:pt x="11390" y="2765"/>
                    <a:pt x="11437" y="2823"/>
                    <a:pt x="11501" y="2870"/>
                  </a:cubicBezTo>
                  <a:cubicBezTo>
                    <a:pt x="11634" y="2991"/>
                    <a:pt x="11744" y="3125"/>
                    <a:pt x="11831" y="3281"/>
                  </a:cubicBezTo>
                  <a:cubicBezTo>
                    <a:pt x="12022" y="3663"/>
                    <a:pt x="12097" y="4075"/>
                    <a:pt x="12155" y="4492"/>
                  </a:cubicBezTo>
                  <a:cubicBezTo>
                    <a:pt x="12190" y="4805"/>
                    <a:pt x="12231" y="5117"/>
                    <a:pt x="12271" y="5436"/>
                  </a:cubicBezTo>
                  <a:cubicBezTo>
                    <a:pt x="12294" y="5680"/>
                    <a:pt x="12416" y="5807"/>
                    <a:pt x="12644" y="5807"/>
                  </a:cubicBezTo>
                  <a:cubicBezTo>
                    <a:pt x="12649" y="5807"/>
                    <a:pt x="12654" y="5807"/>
                    <a:pt x="12659" y="5807"/>
                  </a:cubicBezTo>
                  <a:cubicBezTo>
                    <a:pt x="12758" y="5807"/>
                    <a:pt x="12845" y="5859"/>
                    <a:pt x="12879" y="5946"/>
                  </a:cubicBezTo>
                  <a:cubicBezTo>
                    <a:pt x="13065" y="6253"/>
                    <a:pt x="13192" y="6589"/>
                    <a:pt x="13262" y="6937"/>
                  </a:cubicBezTo>
                  <a:cubicBezTo>
                    <a:pt x="13285" y="7064"/>
                    <a:pt x="13320" y="7186"/>
                    <a:pt x="13447" y="7249"/>
                  </a:cubicBezTo>
                  <a:cubicBezTo>
                    <a:pt x="13546" y="7203"/>
                    <a:pt x="13517" y="7116"/>
                    <a:pt x="13499" y="7052"/>
                  </a:cubicBezTo>
                  <a:cubicBezTo>
                    <a:pt x="13441" y="6832"/>
                    <a:pt x="13430" y="6612"/>
                    <a:pt x="13395" y="6392"/>
                  </a:cubicBezTo>
                  <a:cubicBezTo>
                    <a:pt x="13383" y="6328"/>
                    <a:pt x="13354" y="6253"/>
                    <a:pt x="13430" y="6212"/>
                  </a:cubicBezTo>
                  <a:cubicBezTo>
                    <a:pt x="13540" y="6155"/>
                    <a:pt x="13488" y="6097"/>
                    <a:pt x="13441" y="6039"/>
                  </a:cubicBezTo>
                  <a:cubicBezTo>
                    <a:pt x="13285" y="5842"/>
                    <a:pt x="13302" y="5598"/>
                    <a:pt x="13262" y="5361"/>
                  </a:cubicBezTo>
                  <a:lnTo>
                    <a:pt x="13262" y="5361"/>
                  </a:lnTo>
                  <a:cubicBezTo>
                    <a:pt x="13418" y="5465"/>
                    <a:pt x="13569" y="5569"/>
                    <a:pt x="13714" y="5685"/>
                  </a:cubicBezTo>
                  <a:cubicBezTo>
                    <a:pt x="14027" y="5905"/>
                    <a:pt x="14316" y="6160"/>
                    <a:pt x="14646" y="6357"/>
                  </a:cubicBezTo>
                  <a:cubicBezTo>
                    <a:pt x="14692" y="6380"/>
                    <a:pt x="14735" y="6425"/>
                    <a:pt x="14791" y="6425"/>
                  </a:cubicBezTo>
                  <a:cubicBezTo>
                    <a:pt x="14806" y="6425"/>
                    <a:pt x="14821" y="6422"/>
                    <a:pt x="14838" y="6415"/>
                  </a:cubicBezTo>
                  <a:cubicBezTo>
                    <a:pt x="14826" y="6369"/>
                    <a:pt x="14826" y="6311"/>
                    <a:pt x="14785" y="6270"/>
                  </a:cubicBezTo>
                  <a:cubicBezTo>
                    <a:pt x="14623" y="6097"/>
                    <a:pt x="14397" y="5998"/>
                    <a:pt x="14218" y="5847"/>
                  </a:cubicBezTo>
                  <a:cubicBezTo>
                    <a:pt x="13916" y="5587"/>
                    <a:pt x="13563" y="5390"/>
                    <a:pt x="13273" y="5112"/>
                  </a:cubicBezTo>
                  <a:cubicBezTo>
                    <a:pt x="13233" y="5077"/>
                    <a:pt x="13198" y="5031"/>
                    <a:pt x="13175" y="4978"/>
                  </a:cubicBezTo>
                  <a:cubicBezTo>
                    <a:pt x="13129" y="4781"/>
                    <a:pt x="13076" y="4590"/>
                    <a:pt x="13013" y="4399"/>
                  </a:cubicBezTo>
                  <a:cubicBezTo>
                    <a:pt x="12995" y="4364"/>
                    <a:pt x="12989" y="4318"/>
                    <a:pt x="13030" y="4295"/>
                  </a:cubicBezTo>
                  <a:cubicBezTo>
                    <a:pt x="13129" y="4231"/>
                    <a:pt x="13082" y="4173"/>
                    <a:pt x="13018" y="4127"/>
                  </a:cubicBezTo>
                  <a:cubicBezTo>
                    <a:pt x="12955" y="4086"/>
                    <a:pt x="12908" y="4028"/>
                    <a:pt x="12874" y="3959"/>
                  </a:cubicBezTo>
                  <a:cubicBezTo>
                    <a:pt x="12781" y="3687"/>
                    <a:pt x="12677" y="3414"/>
                    <a:pt x="12613" y="3136"/>
                  </a:cubicBezTo>
                  <a:cubicBezTo>
                    <a:pt x="12578" y="2986"/>
                    <a:pt x="12503" y="2852"/>
                    <a:pt x="12387" y="2748"/>
                  </a:cubicBezTo>
                  <a:cubicBezTo>
                    <a:pt x="12236" y="2621"/>
                    <a:pt x="12109" y="2470"/>
                    <a:pt x="11970" y="2331"/>
                  </a:cubicBezTo>
                  <a:cubicBezTo>
                    <a:pt x="11790" y="2157"/>
                    <a:pt x="11651" y="1949"/>
                    <a:pt x="11495" y="1757"/>
                  </a:cubicBezTo>
                  <a:cubicBezTo>
                    <a:pt x="11451" y="1690"/>
                    <a:pt x="11375" y="1650"/>
                    <a:pt x="11296" y="1650"/>
                  </a:cubicBezTo>
                  <a:cubicBezTo>
                    <a:pt x="11259" y="1650"/>
                    <a:pt x="11222" y="1658"/>
                    <a:pt x="11188" y="1676"/>
                  </a:cubicBezTo>
                  <a:cubicBezTo>
                    <a:pt x="11147" y="1699"/>
                    <a:pt x="11107" y="1711"/>
                    <a:pt x="11060" y="1723"/>
                  </a:cubicBezTo>
                  <a:cubicBezTo>
                    <a:pt x="11038" y="1728"/>
                    <a:pt x="11015" y="1730"/>
                    <a:pt x="10992" y="1730"/>
                  </a:cubicBezTo>
                  <a:cubicBezTo>
                    <a:pt x="10880" y="1730"/>
                    <a:pt x="10763" y="1675"/>
                    <a:pt x="10724" y="1584"/>
                  </a:cubicBezTo>
                  <a:cubicBezTo>
                    <a:pt x="10585" y="1236"/>
                    <a:pt x="10417" y="900"/>
                    <a:pt x="10272" y="558"/>
                  </a:cubicBezTo>
                  <a:cubicBezTo>
                    <a:pt x="10162" y="379"/>
                    <a:pt x="10012" y="234"/>
                    <a:pt x="9913" y="48"/>
                  </a:cubicBezTo>
                  <a:cubicBezTo>
                    <a:pt x="9902" y="29"/>
                    <a:pt x="9881" y="1"/>
                    <a:pt x="9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 rot="-708074" flipH="1">
              <a:off x="241084" y="1327382"/>
              <a:ext cx="640265" cy="1706425"/>
            </a:xfrm>
            <a:custGeom>
              <a:avLst/>
              <a:gdLst/>
              <a:ahLst/>
              <a:cxnLst/>
              <a:rect l="l" t="t" r="r" b="b"/>
              <a:pathLst>
                <a:path w="4050" h="10794" extrusionOk="0">
                  <a:moveTo>
                    <a:pt x="1705" y="3384"/>
                  </a:moveTo>
                  <a:lnTo>
                    <a:pt x="1705" y="3384"/>
                  </a:lnTo>
                  <a:cubicBezTo>
                    <a:pt x="1705" y="3394"/>
                    <a:pt x="1704" y="3404"/>
                    <a:pt x="1704" y="3413"/>
                  </a:cubicBezTo>
                  <a:cubicBezTo>
                    <a:pt x="1657" y="3935"/>
                    <a:pt x="1628" y="4456"/>
                    <a:pt x="1541" y="4919"/>
                  </a:cubicBezTo>
                  <a:cubicBezTo>
                    <a:pt x="1547" y="4809"/>
                    <a:pt x="1576" y="4653"/>
                    <a:pt x="1599" y="4496"/>
                  </a:cubicBezTo>
                  <a:cubicBezTo>
                    <a:pt x="1652" y="4125"/>
                    <a:pt x="1668" y="3754"/>
                    <a:pt x="1705" y="3384"/>
                  </a:cubicBezTo>
                  <a:close/>
                  <a:moveTo>
                    <a:pt x="1512" y="1"/>
                  </a:moveTo>
                  <a:cubicBezTo>
                    <a:pt x="1495" y="41"/>
                    <a:pt x="1466" y="88"/>
                    <a:pt x="1443" y="122"/>
                  </a:cubicBezTo>
                  <a:cubicBezTo>
                    <a:pt x="1418" y="152"/>
                    <a:pt x="1402" y="197"/>
                    <a:pt x="1360" y="197"/>
                  </a:cubicBezTo>
                  <a:cubicBezTo>
                    <a:pt x="1352" y="197"/>
                    <a:pt x="1343" y="196"/>
                    <a:pt x="1333" y="192"/>
                  </a:cubicBezTo>
                  <a:cubicBezTo>
                    <a:pt x="1292" y="331"/>
                    <a:pt x="1263" y="470"/>
                    <a:pt x="1246" y="615"/>
                  </a:cubicBezTo>
                  <a:cubicBezTo>
                    <a:pt x="1200" y="922"/>
                    <a:pt x="1182" y="1235"/>
                    <a:pt x="1194" y="1548"/>
                  </a:cubicBezTo>
                  <a:cubicBezTo>
                    <a:pt x="1200" y="1942"/>
                    <a:pt x="1228" y="2330"/>
                    <a:pt x="1240" y="2724"/>
                  </a:cubicBezTo>
                  <a:cubicBezTo>
                    <a:pt x="1246" y="2811"/>
                    <a:pt x="1257" y="2892"/>
                    <a:pt x="1263" y="2979"/>
                  </a:cubicBezTo>
                  <a:cubicBezTo>
                    <a:pt x="1268" y="3014"/>
                    <a:pt x="1265" y="3063"/>
                    <a:pt x="1225" y="3063"/>
                  </a:cubicBezTo>
                  <a:cubicBezTo>
                    <a:pt x="1219" y="3063"/>
                    <a:pt x="1213" y="3062"/>
                    <a:pt x="1205" y="3060"/>
                  </a:cubicBezTo>
                  <a:cubicBezTo>
                    <a:pt x="1095" y="3025"/>
                    <a:pt x="974" y="3013"/>
                    <a:pt x="892" y="2909"/>
                  </a:cubicBezTo>
                  <a:cubicBezTo>
                    <a:pt x="661" y="2625"/>
                    <a:pt x="551" y="2289"/>
                    <a:pt x="441" y="1959"/>
                  </a:cubicBezTo>
                  <a:cubicBezTo>
                    <a:pt x="348" y="1675"/>
                    <a:pt x="278" y="1385"/>
                    <a:pt x="191" y="1102"/>
                  </a:cubicBezTo>
                  <a:cubicBezTo>
                    <a:pt x="162" y="991"/>
                    <a:pt x="122" y="887"/>
                    <a:pt x="70" y="794"/>
                  </a:cubicBezTo>
                  <a:lnTo>
                    <a:pt x="70" y="794"/>
                  </a:lnTo>
                  <a:cubicBezTo>
                    <a:pt x="81" y="829"/>
                    <a:pt x="81" y="870"/>
                    <a:pt x="76" y="910"/>
                  </a:cubicBezTo>
                  <a:cubicBezTo>
                    <a:pt x="0" y="1142"/>
                    <a:pt x="35" y="1362"/>
                    <a:pt x="81" y="1588"/>
                  </a:cubicBezTo>
                  <a:cubicBezTo>
                    <a:pt x="99" y="1675"/>
                    <a:pt x="116" y="1756"/>
                    <a:pt x="134" y="1843"/>
                  </a:cubicBezTo>
                  <a:cubicBezTo>
                    <a:pt x="151" y="1889"/>
                    <a:pt x="139" y="1942"/>
                    <a:pt x="99" y="1976"/>
                  </a:cubicBezTo>
                  <a:cubicBezTo>
                    <a:pt x="70" y="2023"/>
                    <a:pt x="64" y="2081"/>
                    <a:pt x="87" y="2133"/>
                  </a:cubicBezTo>
                  <a:cubicBezTo>
                    <a:pt x="128" y="2347"/>
                    <a:pt x="197" y="2550"/>
                    <a:pt x="296" y="2741"/>
                  </a:cubicBezTo>
                  <a:cubicBezTo>
                    <a:pt x="435" y="2793"/>
                    <a:pt x="435" y="2799"/>
                    <a:pt x="441" y="2944"/>
                  </a:cubicBezTo>
                  <a:cubicBezTo>
                    <a:pt x="441" y="2984"/>
                    <a:pt x="446" y="3025"/>
                    <a:pt x="458" y="3060"/>
                  </a:cubicBezTo>
                  <a:cubicBezTo>
                    <a:pt x="470" y="3106"/>
                    <a:pt x="452" y="3152"/>
                    <a:pt x="412" y="3181"/>
                  </a:cubicBezTo>
                  <a:cubicBezTo>
                    <a:pt x="504" y="3315"/>
                    <a:pt x="661" y="3332"/>
                    <a:pt x="788" y="3384"/>
                  </a:cubicBezTo>
                  <a:cubicBezTo>
                    <a:pt x="898" y="3430"/>
                    <a:pt x="985" y="3512"/>
                    <a:pt x="1043" y="3610"/>
                  </a:cubicBezTo>
                  <a:cubicBezTo>
                    <a:pt x="1136" y="3778"/>
                    <a:pt x="1130" y="3975"/>
                    <a:pt x="1217" y="4143"/>
                  </a:cubicBezTo>
                  <a:cubicBezTo>
                    <a:pt x="1350" y="4421"/>
                    <a:pt x="1344" y="4711"/>
                    <a:pt x="1275" y="5000"/>
                  </a:cubicBezTo>
                  <a:cubicBezTo>
                    <a:pt x="1147" y="5510"/>
                    <a:pt x="974" y="6014"/>
                    <a:pt x="800" y="6513"/>
                  </a:cubicBezTo>
                  <a:cubicBezTo>
                    <a:pt x="777" y="6571"/>
                    <a:pt x="748" y="6623"/>
                    <a:pt x="719" y="6675"/>
                  </a:cubicBezTo>
                  <a:cubicBezTo>
                    <a:pt x="643" y="6814"/>
                    <a:pt x="614" y="6976"/>
                    <a:pt x="626" y="7132"/>
                  </a:cubicBezTo>
                  <a:cubicBezTo>
                    <a:pt x="643" y="7341"/>
                    <a:pt x="684" y="7550"/>
                    <a:pt x="724" y="7758"/>
                  </a:cubicBezTo>
                  <a:cubicBezTo>
                    <a:pt x="794" y="8158"/>
                    <a:pt x="1014" y="8523"/>
                    <a:pt x="1333" y="8772"/>
                  </a:cubicBezTo>
                  <a:cubicBezTo>
                    <a:pt x="1512" y="8917"/>
                    <a:pt x="1669" y="9079"/>
                    <a:pt x="1814" y="9259"/>
                  </a:cubicBezTo>
                  <a:cubicBezTo>
                    <a:pt x="1947" y="9432"/>
                    <a:pt x="2092" y="9600"/>
                    <a:pt x="2248" y="9757"/>
                  </a:cubicBezTo>
                  <a:cubicBezTo>
                    <a:pt x="2405" y="9907"/>
                    <a:pt x="2567" y="10052"/>
                    <a:pt x="2648" y="10261"/>
                  </a:cubicBezTo>
                  <a:cubicBezTo>
                    <a:pt x="2655" y="10262"/>
                    <a:pt x="2661" y="10262"/>
                    <a:pt x="2667" y="10262"/>
                  </a:cubicBezTo>
                  <a:cubicBezTo>
                    <a:pt x="2743" y="10262"/>
                    <a:pt x="2718" y="10194"/>
                    <a:pt x="2729" y="10151"/>
                  </a:cubicBezTo>
                  <a:cubicBezTo>
                    <a:pt x="2744" y="10093"/>
                    <a:pt x="2770" y="10061"/>
                    <a:pt x="2809" y="10061"/>
                  </a:cubicBezTo>
                  <a:cubicBezTo>
                    <a:pt x="2829" y="10061"/>
                    <a:pt x="2852" y="10069"/>
                    <a:pt x="2880" y="10087"/>
                  </a:cubicBezTo>
                  <a:cubicBezTo>
                    <a:pt x="2926" y="10110"/>
                    <a:pt x="2967" y="10139"/>
                    <a:pt x="3007" y="10162"/>
                  </a:cubicBezTo>
                  <a:cubicBezTo>
                    <a:pt x="3308" y="10342"/>
                    <a:pt x="3569" y="10574"/>
                    <a:pt x="3870" y="10748"/>
                  </a:cubicBezTo>
                  <a:cubicBezTo>
                    <a:pt x="3902" y="10763"/>
                    <a:pt x="3942" y="10793"/>
                    <a:pt x="3975" y="10793"/>
                  </a:cubicBezTo>
                  <a:cubicBezTo>
                    <a:pt x="3991" y="10793"/>
                    <a:pt x="4004" y="10787"/>
                    <a:pt x="4015" y="10771"/>
                  </a:cubicBezTo>
                  <a:cubicBezTo>
                    <a:pt x="4050" y="10719"/>
                    <a:pt x="3992" y="10672"/>
                    <a:pt x="3951" y="10637"/>
                  </a:cubicBezTo>
                  <a:cubicBezTo>
                    <a:pt x="3934" y="10620"/>
                    <a:pt x="3922" y="10608"/>
                    <a:pt x="3905" y="10597"/>
                  </a:cubicBezTo>
                  <a:cubicBezTo>
                    <a:pt x="3650" y="10429"/>
                    <a:pt x="3407" y="10238"/>
                    <a:pt x="3140" y="10076"/>
                  </a:cubicBezTo>
                  <a:cubicBezTo>
                    <a:pt x="2978" y="9983"/>
                    <a:pt x="2822" y="9884"/>
                    <a:pt x="2677" y="9768"/>
                  </a:cubicBezTo>
                  <a:cubicBezTo>
                    <a:pt x="2497" y="9624"/>
                    <a:pt x="2358" y="9450"/>
                    <a:pt x="2376" y="9201"/>
                  </a:cubicBezTo>
                  <a:cubicBezTo>
                    <a:pt x="2376" y="9160"/>
                    <a:pt x="2364" y="9125"/>
                    <a:pt x="2341" y="9096"/>
                  </a:cubicBezTo>
                  <a:cubicBezTo>
                    <a:pt x="2277" y="9073"/>
                    <a:pt x="2208" y="9067"/>
                    <a:pt x="2173" y="8992"/>
                  </a:cubicBezTo>
                  <a:cubicBezTo>
                    <a:pt x="2121" y="8888"/>
                    <a:pt x="2045" y="8795"/>
                    <a:pt x="1987" y="8691"/>
                  </a:cubicBezTo>
                  <a:cubicBezTo>
                    <a:pt x="1935" y="8627"/>
                    <a:pt x="1872" y="8575"/>
                    <a:pt x="1802" y="8540"/>
                  </a:cubicBezTo>
                  <a:cubicBezTo>
                    <a:pt x="1733" y="8500"/>
                    <a:pt x="1675" y="8453"/>
                    <a:pt x="1628" y="8395"/>
                  </a:cubicBezTo>
                  <a:cubicBezTo>
                    <a:pt x="1408" y="8088"/>
                    <a:pt x="1315" y="7706"/>
                    <a:pt x="1373" y="7329"/>
                  </a:cubicBezTo>
                  <a:cubicBezTo>
                    <a:pt x="1425" y="6953"/>
                    <a:pt x="1588" y="6617"/>
                    <a:pt x="1767" y="6287"/>
                  </a:cubicBezTo>
                  <a:cubicBezTo>
                    <a:pt x="1802" y="6217"/>
                    <a:pt x="1825" y="6136"/>
                    <a:pt x="1825" y="6055"/>
                  </a:cubicBezTo>
                  <a:cubicBezTo>
                    <a:pt x="1825" y="5927"/>
                    <a:pt x="1808" y="5783"/>
                    <a:pt x="1877" y="5673"/>
                  </a:cubicBezTo>
                  <a:cubicBezTo>
                    <a:pt x="1947" y="5557"/>
                    <a:pt x="1993" y="5423"/>
                    <a:pt x="2016" y="5290"/>
                  </a:cubicBezTo>
                  <a:cubicBezTo>
                    <a:pt x="2057" y="5111"/>
                    <a:pt x="2109" y="4931"/>
                    <a:pt x="2173" y="4751"/>
                  </a:cubicBezTo>
                  <a:cubicBezTo>
                    <a:pt x="2318" y="4357"/>
                    <a:pt x="2474" y="3969"/>
                    <a:pt x="2648" y="3587"/>
                  </a:cubicBezTo>
                  <a:cubicBezTo>
                    <a:pt x="2694" y="3500"/>
                    <a:pt x="2764" y="3402"/>
                    <a:pt x="2683" y="3291"/>
                  </a:cubicBezTo>
                  <a:lnTo>
                    <a:pt x="2683" y="3291"/>
                  </a:lnTo>
                  <a:cubicBezTo>
                    <a:pt x="2678" y="3292"/>
                    <a:pt x="2674" y="3292"/>
                    <a:pt x="2670" y="3292"/>
                  </a:cubicBezTo>
                  <a:cubicBezTo>
                    <a:pt x="2563" y="3292"/>
                    <a:pt x="2514" y="3218"/>
                    <a:pt x="2486" y="3123"/>
                  </a:cubicBezTo>
                  <a:cubicBezTo>
                    <a:pt x="2468" y="3060"/>
                    <a:pt x="2457" y="2996"/>
                    <a:pt x="2445" y="2932"/>
                  </a:cubicBezTo>
                  <a:cubicBezTo>
                    <a:pt x="2347" y="2950"/>
                    <a:pt x="2341" y="3037"/>
                    <a:pt x="2318" y="3106"/>
                  </a:cubicBezTo>
                  <a:cubicBezTo>
                    <a:pt x="2208" y="3396"/>
                    <a:pt x="2086" y="3685"/>
                    <a:pt x="1970" y="3992"/>
                  </a:cubicBezTo>
                  <a:cubicBezTo>
                    <a:pt x="1929" y="3795"/>
                    <a:pt x="1889" y="3616"/>
                    <a:pt x="1848" y="3430"/>
                  </a:cubicBezTo>
                  <a:cubicBezTo>
                    <a:pt x="1837" y="3373"/>
                    <a:pt x="1831" y="3303"/>
                    <a:pt x="1767" y="3262"/>
                  </a:cubicBezTo>
                  <a:cubicBezTo>
                    <a:pt x="1735" y="3272"/>
                    <a:pt x="1720" y="3291"/>
                    <a:pt x="1712" y="3313"/>
                  </a:cubicBezTo>
                  <a:lnTo>
                    <a:pt x="1712" y="3313"/>
                  </a:lnTo>
                  <a:cubicBezTo>
                    <a:pt x="1727" y="3182"/>
                    <a:pt x="1744" y="3051"/>
                    <a:pt x="1767" y="2921"/>
                  </a:cubicBezTo>
                  <a:cubicBezTo>
                    <a:pt x="1785" y="2486"/>
                    <a:pt x="1721" y="2052"/>
                    <a:pt x="1709" y="1617"/>
                  </a:cubicBezTo>
                  <a:cubicBezTo>
                    <a:pt x="1698" y="1310"/>
                    <a:pt x="1738" y="1009"/>
                    <a:pt x="1825" y="719"/>
                  </a:cubicBezTo>
                  <a:cubicBezTo>
                    <a:pt x="1866" y="569"/>
                    <a:pt x="1924" y="418"/>
                    <a:pt x="1866" y="256"/>
                  </a:cubicBezTo>
                  <a:cubicBezTo>
                    <a:pt x="1846" y="244"/>
                    <a:pt x="1830" y="239"/>
                    <a:pt x="1816" y="239"/>
                  </a:cubicBezTo>
                  <a:cubicBezTo>
                    <a:pt x="1761" y="239"/>
                    <a:pt x="1745" y="315"/>
                    <a:pt x="1704" y="343"/>
                  </a:cubicBezTo>
                  <a:cubicBezTo>
                    <a:pt x="1681" y="356"/>
                    <a:pt x="1658" y="377"/>
                    <a:pt x="1633" y="377"/>
                  </a:cubicBezTo>
                  <a:cubicBezTo>
                    <a:pt x="1626" y="377"/>
                    <a:pt x="1618" y="375"/>
                    <a:pt x="1611" y="372"/>
                  </a:cubicBezTo>
                  <a:cubicBezTo>
                    <a:pt x="1570" y="354"/>
                    <a:pt x="1570" y="319"/>
                    <a:pt x="1570" y="285"/>
                  </a:cubicBezTo>
                  <a:cubicBezTo>
                    <a:pt x="1564" y="204"/>
                    <a:pt x="1605" y="134"/>
                    <a:pt x="1599" y="59"/>
                  </a:cubicBezTo>
                  <a:cubicBezTo>
                    <a:pt x="1588" y="18"/>
                    <a:pt x="1547" y="12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 rot="-708074" flipH="1">
              <a:off x="-250569" y="3987020"/>
              <a:ext cx="556161" cy="861591"/>
            </a:xfrm>
            <a:custGeom>
              <a:avLst/>
              <a:gdLst/>
              <a:ahLst/>
              <a:cxnLst/>
              <a:rect l="l" t="t" r="r" b="b"/>
              <a:pathLst>
                <a:path w="3518" h="5450" extrusionOk="0">
                  <a:moveTo>
                    <a:pt x="47" y="0"/>
                  </a:moveTo>
                  <a:cubicBezTo>
                    <a:pt x="41" y="104"/>
                    <a:pt x="41" y="214"/>
                    <a:pt x="59" y="319"/>
                  </a:cubicBezTo>
                  <a:cubicBezTo>
                    <a:pt x="99" y="365"/>
                    <a:pt x="128" y="423"/>
                    <a:pt x="146" y="487"/>
                  </a:cubicBezTo>
                  <a:cubicBezTo>
                    <a:pt x="157" y="568"/>
                    <a:pt x="140" y="614"/>
                    <a:pt x="53" y="620"/>
                  </a:cubicBezTo>
                  <a:cubicBezTo>
                    <a:pt x="30" y="794"/>
                    <a:pt x="18" y="973"/>
                    <a:pt x="12" y="1147"/>
                  </a:cubicBezTo>
                  <a:cubicBezTo>
                    <a:pt x="1" y="1228"/>
                    <a:pt x="1" y="1309"/>
                    <a:pt x="7" y="1391"/>
                  </a:cubicBezTo>
                  <a:cubicBezTo>
                    <a:pt x="76" y="1750"/>
                    <a:pt x="128" y="2121"/>
                    <a:pt x="180" y="2480"/>
                  </a:cubicBezTo>
                  <a:cubicBezTo>
                    <a:pt x="267" y="3053"/>
                    <a:pt x="389" y="3621"/>
                    <a:pt x="447" y="4200"/>
                  </a:cubicBezTo>
                  <a:cubicBezTo>
                    <a:pt x="482" y="4560"/>
                    <a:pt x="528" y="4913"/>
                    <a:pt x="569" y="5266"/>
                  </a:cubicBezTo>
                  <a:cubicBezTo>
                    <a:pt x="580" y="5376"/>
                    <a:pt x="574" y="5371"/>
                    <a:pt x="690" y="5400"/>
                  </a:cubicBezTo>
                  <a:cubicBezTo>
                    <a:pt x="846" y="5435"/>
                    <a:pt x="1002" y="5449"/>
                    <a:pt x="1157" y="5449"/>
                  </a:cubicBezTo>
                  <a:cubicBezTo>
                    <a:pt x="1457" y="5449"/>
                    <a:pt x="1756" y="5397"/>
                    <a:pt x="2057" y="5347"/>
                  </a:cubicBezTo>
                  <a:cubicBezTo>
                    <a:pt x="1849" y="4913"/>
                    <a:pt x="1785" y="4438"/>
                    <a:pt x="1681" y="3934"/>
                  </a:cubicBezTo>
                  <a:lnTo>
                    <a:pt x="1681" y="3934"/>
                  </a:lnTo>
                  <a:cubicBezTo>
                    <a:pt x="1797" y="4003"/>
                    <a:pt x="1866" y="4079"/>
                    <a:pt x="1965" y="4113"/>
                  </a:cubicBezTo>
                  <a:cubicBezTo>
                    <a:pt x="1976" y="4119"/>
                    <a:pt x="1991" y="4125"/>
                    <a:pt x="2005" y="4125"/>
                  </a:cubicBezTo>
                  <a:cubicBezTo>
                    <a:pt x="2018" y="4125"/>
                    <a:pt x="2031" y="4119"/>
                    <a:pt x="2040" y="4102"/>
                  </a:cubicBezTo>
                  <a:cubicBezTo>
                    <a:pt x="2052" y="4079"/>
                    <a:pt x="2046" y="4050"/>
                    <a:pt x="2028" y="4032"/>
                  </a:cubicBezTo>
                  <a:cubicBezTo>
                    <a:pt x="1982" y="3963"/>
                    <a:pt x="1918" y="3911"/>
                    <a:pt x="1849" y="3864"/>
                  </a:cubicBezTo>
                  <a:cubicBezTo>
                    <a:pt x="1594" y="3691"/>
                    <a:pt x="1548" y="3441"/>
                    <a:pt x="1559" y="3140"/>
                  </a:cubicBezTo>
                  <a:lnTo>
                    <a:pt x="1559" y="3140"/>
                  </a:lnTo>
                  <a:cubicBezTo>
                    <a:pt x="1692" y="3239"/>
                    <a:pt x="1785" y="3349"/>
                    <a:pt x="1901" y="3436"/>
                  </a:cubicBezTo>
                  <a:cubicBezTo>
                    <a:pt x="1925" y="3452"/>
                    <a:pt x="1955" y="3476"/>
                    <a:pt x="1984" y="3476"/>
                  </a:cubicBezTo>
                  <a:cubicBezTo>
                    <a:pt x="1997" y="3476"/>
                    <a:pt x="2010" y="3471"/>
                    <a:pt x="2023" y="3459"/>
                  </a:cubicBezTo>
                  <a:cubicBezTo>
                    <a:pt x="2063" y="3424"/>
                    <a:pt x="2023" y="3378"/>
                    <a:pt x="1994" y="3343"/>
                  </a:cubicBezTo>
                  <a:cubicBezTo>
                    <a:pt x="1895" y="3227"/>
                    <a:pt x="1785" y="3123"/>
                    <a:pt x="1669" y="3024"/>
                  </a:cubicBezTo>
                  <a:cubicBezTo>
                    <a:pt x="1420" y="2822"/>
                    <a:pt x="1403" y="2538"/>
                    <a:pt x="1380" y="2248"/>
                  </a:cubicBezTo>
                  <a:lnTo>
                    <a:pt x="1380" y="2248"/>
                  </a:lnTo>
                  <a:cubicBezTo>
                    <a:pt x="1594" y="2509"/>
                    <a:pt x="1826" y="2746"/>
                    <a:pt x="2040" y="2995"/>
                  </a:cubicBezTo>
                  <a:cubicBezTo>
                    <a:pt x="2457" y="3482"/>
                    <a:pt x="2897" y="3951"/>
                    <a:pt x="3355" y="4403"/>
                  </a:cubicBezTo>
                  <a:cubicBezTo>
                    <a:pt x="3389" y="4441"/>
                    <a:pt x="3422" y="4491"/>
                    <a:pt x="3478" y="4491"/>
                  </a:cubicBezTo>
                  <a:cubicBezTo>
                    <a:pt x="3490" y="4491"/>
                    <a:pt x="3503" y="4489"/>
                    <a:pt x="3517" y="4484"/>
                  </a:cubicBezTo>
                  <a:cubicBezTo>
                    <a:pt x="3517" y="4438"/>
                    <a:pt x="3506" y="4397"/>
                    <a:pt x="3488" y="4363"/>
                  </a:cubicBezTo>
                  <a:cubicBezTo>
                    <a:pt x="3448" y="4293"/>
                    <a:pt x="3402" y="4229"/>
                    <a:pt x="3344" y="4171"/>
                  </a:cubicBezTo>
                  <a:cubicBezTo>
                    <a:pt x="2648" y="3430"/>
                    <a:pt x="1942" y="2694"/>
                    <a:pt x="1333" y="1871"/>
                  </a:cubicBezTo>
                  <a:cubicBezTo>
                    <a:pt x="1316" y="1837"/>
                    <a:pt x="1287" y="1802"/>
                    <a:pt x="1241" y="1802"/>
                  </a:cubicBezTo>
                  <a:cubicBezTo>
                    <a:pt x="1154" y="1715"/>
                    <a:pt x="1096" y="1605"/>
                    <a:pt x="1078" y="1489"/>
                  </a:cubicBezTo>
                  <a:cubicBezTo>
                    <a:pt x="1015" y="1118"/>
                    <a:pt x="876" y="771"/>
                    <a:pt x="679" y="458"/>
                  </a:cubicBezTo>
                  <a:cubicBezTo>
                    <a:pt x="618" y="355"/>
                    <a:pt x="587" y="318"/>
                    <a:pt x="511" y="318"/>
                  </a:cubicBezTo>
                  <a:cubicBezTo>
                    <a:pt x="484" y="318"/>
                    <a:pt x="452" y="323"/>
                    <a:pt x="412" y="330"/>
                  </a:cubicBezTo>
                  <a:cubicBezTo>
                    <a:pt x="394" y="336"/>
                    <a:pt x="376" y="339"/>
                    <a:pt x="358" y="339"/>
                  </a:cubicBezTo>
                  <a:cubicBezTo>
                    <a:pt x="307" y="339"/>
                    <a:pt x="259" y="317"/>
                    <a:pt x="221" y="278"/>
                  </a:cubicBezTo>
                  <a:cubicBezTo>
                    <a:pt x="140" y="203"/>
                    <a:pt x="76" y="104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 rot="-708074" flipH="1">
              <a:off x="-264505" y="3979675"/>
              <a:ext cx="399494" cy="714251"/>
            </a:xfrm>
            <a:custGeom>
              <a:avLst/>
              <a:gdLst/>
              <a:ahLst/>
              <a:cxnLst/>
              <a:rect l="l" t="t" r="r" b="b"/>
              <a:pathLst>
                <a:path w="2527" h="4518" extrusionOk="0">
                  <a:moveTo>
                    <a:pt x="61" y="1"/>
                  </a:moveTo>
                  <a:cubicBezTo>
                    <a:pt x="53" y="1"/>
                    <a:pt x="44" y="3"/>
                    <a:pt x="35" y="10"/>
                  </a:cubicBezTo>
                  <a:cubicBezTo>
                    <a:pt x="6" y="28"/>
                    <a:pt x="0" y="62"/>
                    <a:pt x="6" y="91"/>
                  </a:cubicBezTo>
                  <a:cubicBezTo>
                    <a:pt x="24" y="167"/>
                    <a:pt x="41" y="242"/>
                    <a:pt x="53" y="312"/>
                  </a:cubicBezTo>
                  <a:cubicBezTo>
                    <a:pt x="99" y="514"/>
                    <a:pt x="111" y="723"/>
                    <a:pt x="284" y="868"/>
                  </a:cubicBezTo>
                  <a:cubicBezTo>
                    <a:pt x="157" y="885"/>
                    <a:pt x="151" y="897"/>
                    <a:pt x="151" y="1018"/>
                  </a:cubicBezTo>
                  <a:cubicBezTo>
                    <a:pt x="151" y="1059"/>
                    <a:pt x="157" y="1099"/>
                    <a:pt x="168" y="1140"/>
                  </a:cubicBezTo>
                  <a:cubicBezTo>
                    <a:pt x="192" y="1378"/>
                    <a:pt x="232" y="1615"/>
                    <a:pt x="290" y="1853"/>
                  </a:cubicBezTo>
                  <a:cubicBezTo>
                    <a:pt x="290" y="1887"/>
                    <a:pt x="290" y="1922"/>
                    <a:pt x="279" y="1957"/>
                  </a:cubicBezTo>
                  <a:cubicBezTo>
                    <a:pt x="412" y="2160"/>
                    <a:pt x="557" y="2351"/>
                    <a:pt x="713" y="2536"/>
                  </a:cubicBezTo>
                  <a:cubicBezTo>
                    <a:pt x="1113" y="3000"/>
                    <a:pt x="1513" y="3469"/>
                    <a:pt x="1935" y="3915"/>
                  </a:cubicBezTo>
                  <a:cubicBezTo>
                    <a:pt x="2132" y="4118"/>
                    <a:pt x="2312" y="4332"/>
                    <a:pt x="2526" y="4518"/>
                  </a:cubicBezTo>
                  <a:cubicBezTo>
                    <a:pt x="2497" y="4297"/>
                    <a:pt x="2440" y="4083"/>
                    <a:pt x="2387" y="3869"/>
                  </a:cubicBezTo>
                  <a:cubicBezTo>
                    <a:pt x="2300" y="3463"/>
                    <a:pt x="2185" y="3058"/>
                    <a:pt x="2121" y="2646"/>
                  </a:cubicBezTo>
                  <a:cubicBezTo>
                    <a:pt x="2080" y="2368"/>
                    <a:pt x="2046" y="2084"/>
                    <a:pt x="1924" y="1824"/>
                  </a:cubicBezTo>
                  <a:cubicBezTo>
                    <a:pt x="1825" y="1603"/>
                    <a:pt x="1762" y="1360"/>
                    <a:pt x="1652" y="1140"/>
                  </a:cubicBezTo>
                  <a:cubicBezTo>
                    <a:pt x="1431" y="1024"/>
                    <a:pt x="1217" y="885"/>
                    <a:pt x="1020" y="729"/>
                  </a:cubicBezTo>
                  <a:cubicBezTo>
                    <a:pt x="725" y="485"/>
                    <a:pt x="400" y="283"/>
                    <a:pt x="116" y="28"/>
                  </a:cubicBezTo>
                  <a:cubicBezTo>
                    <a:pt x="100" y="16"/>
                    <a:pt x="81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 rot="-708074" flipH="1">
              <a:off x="-757421" y="1521843"/>
              <a:ext cx="386689" cy="1576316"/>
            </a:xfrm>
            <a:custGeom>
              <a:avLst/>
              <a:gdLst/>
              <a:ahLst/>
              <a:cxnLst/>
              <a:rect l="l" t="t" r="r" b="b"/>
              <a:pathLst>
                <a:path w="2446" h="9971" extrusionOk="0">
                  <a:moveTo>
                    <a:pt x="1118" y="0"/>
                  </a:moveTo>
                  <a:cubicBezTo>
                    <a:pt x="950" y="35"/>
                    <a:pt x="806" y="145"/>
                    <a:pt x="719" y="290"/>
                  </a:cubicBezTo>
                  <a:cubicBezTo>
                    <a:pt x="701" y="331"/>
                    <a:pt x="672" y="365"/>
                    <a:pt x="632" y="394"/>
                  </a:cubicBezTo>
                  <a:cubicBezTo>
                    <a:pt x="625" y="398"/>
                    <a:pt x="620" y="400"/>
                    <a:pt x="615" y="400"/>
                  </a:cubicBezTo>
                  <a:cubicBezTo>
                    <a:pt x="598" y="400"/>
                    <a:pt x="589" y="379"/>
                    <a:pt x="580" y="365"/>
                  </a:cubicBezTo>
                  <a:cubicBezTo>
                    <a:pt x="504" y="394"/>
                    <a:pt x="527" y="458"/>
                    <a:pt x="539" y="510"/>
                  </a:cubicBezTo>
                  <a:cubicBezTo>
                    <a:pt x="551" y="620"/>
                    <a:pt x="580" y="725"/>
                    <a:pt x="614" y="835"/>
                  </a:cubicBezTo>
                  <a:cubicBezTo>
                    <a:pt x="695" y="1090"/>
                    <a:pt x="759" y="1356"/>
                    <a:pt x="794" y="1628"/>
                  </a:cubicBezTo>
                  <a:cubicBezTo>
                    <a:pt x="921" y="2289"/>
                    <a:pt x="997" y="2955"/>
                    <a:pt x="1130" y="3616"/>
                  </a:cubicBezTo>
                  <a:cubicBezTo>
                    <a:pt x="1200" y="3975"/>
                    <a:pt x="1408" y="4235"/>
                    <a:pt x="1704" y="4432"/>
                  </a:cubicBezTo>
                  <a:cubicBezTo>
                    <a:pt x="1906" y="4566"/>
                    <a:pt x="1935" y="4606"/>
                    <a:pt x="1860" y="4838"/>
                  </a:cubicBezTo>
                  <a:cubicBezTo>
                    <a:pt x="1721" y="5307"/>
                    <a:pt x="1524" y="5759"/>
                    <a:pt x="1263" y="6176"/>
                  </a:cubicBezTo>
                  <a:cubicBezTo>
                    <a:pt x="1020" y="6553"/>
                    <a:pt x="800" y="6935"/>
                    <a:pt x="562" y="7312"/>
                  </a:cubicBezTo>
                  <a:cubicBezTo>
                    <a:pt x="464" y="7462"/>
                    <a:pt x="371" y="7619"/>
                    <a:pt x="296" y="7787"/>
                  </a:cubicBezTo>
                  <a:cubicBezTo>
                    <a:pt x="203" y="8071"/>
                    <a:pt x="128" y="8360"/>
                    <a:pt x="81" y="8656"/>
                  </a:cubicBezTo>
                  <a:cubicBezTo>
                    <a:pt x="64" y="8748"/>
                    <a:pt x="0" y="8847"/>
                    <a:pt x="76" y="8945"/>
                  </a:cubicBezTo>
                  <a:cubicBezTo>
                    <a:pt x="163" y="8911"/>
                    <a:pt x="238" y="8859"/>
                    <a:pt x="290" y="8783"/>
                  </a:cubicBezTo>
                  <a:cubicBezTo>
                    <a:pt x="429" y="8604"/>
                    <a:pt x="510" y="8395"/>
                    <a:pt x="533" y="8169"/>
                  </a:cubicBezTo>
                  <a:cubicBezTo>
                    <a:pt x="533" y="8105"/>
                    <a:pt x="539" y="8042"/>
                    <a:pt x="556" y="7978"/>
                  </a:cubicBezTo>
                  <a:cubicBezTo>
                    <a:pt x="574" y="7920"/>
                    <a:pt x="585" y="7862"/>
                    <a:pt x="661" y="7851"/>
                  </a:cubicBezTo>
                  <a:lnTo>
                    <a:pt x="661" y="7851"/>
                  </a:lnTo>
                  <a:cubicBezTo>
                    <a:pt x="649" y="8030"/>
                    <a:pt x="626" y="8204"/>
                    <a:pt x="591" y="8384"/>
                  </a:cubicBezTo>
                  <a:cubicBezTo>
                    <a:pt x="551" y="8557"/>
                    <a:pt x="504" y="8731"/>
                    <a:pt x="470" y="8911"/>
                  </a:cubicBezTo>
                  <a:cubicBezTo>
                    <a:pt x="429" y="9090"/>
                    <a:pt x="400" y="9270"/>
                    <a:pt x="383" y="9449"/>
                  </a:cubicBezTo>
                  <a:cubicBezTo>
                    <a:pt x="371" y="9623"/>
                    <a:pt x="313" y="9791"/>
                    <a:pt x="336" y="9971"/>
                  </a:cubicBezTo>
                  <a:cubicBezTo>
                    <a:pt x="383" y="9872"/>
                    <a:pt x="406" y="9768"/>
                    <a:pt x="412" y="9664"/>
                  </a:cubicBezTo>
                  <a:cubicBezTo>
                    <a:pt x="441" y="9357"/>
                    <a:pt x="493" y="9056"/>
                    <a:pt x="568" y="8760"/>
                  </a:cubicBezTo>
                  <a:cubicBezTo>
                    <a:pt x="667" y="8360"/>
                    <a:pt x="748" y="7961"/>
                    <a:pt x="806" y="7561"/>
                  </a:cubicBezTo>
                  <a:cubicBezTo>
                    <a:pt x="811" y="7457"/>
                    <a:pt x="840" y="7364"/>
                    <a:pt x="898" y="7277"/>
                  </a:cubicBezTo>
                  <a:cubicBezTo>
                    <a:pt x="950" y="7202"/>
                    <a:pt x="1003" y="7121"/>
                    <a:pt x="1043" y="7034"/>
                  </a:cubicBezTo>
                  <a:cubicBezTo>
                    <a:pt x="1176" y="6773"/>
                    <a:pt x="1315" y="6518"/>
                    <a:pt x="1466" y="6269"/>
                  </a:cubicBezTo>
                  <a:cubicBezTo>
                    <a:pt x="1487" y="6232"/>
                    <a:pt x="1508" y="6168"/>
                    <a:pt x="1550" y="6168"/>
                  </a:cubicBezTo>
                  <a:cubicBezTo>
                    <a:pt x="1554" y="6168"/>
                    <a:pt x="1559" y="6169"/>
                    <a:pt x="1565" y="6170"/>
                  </a:cubicBezTo>
                  <a:cubicBezTo>
                    <a:pt x="1628" y="6188"/>
                    <a:pt x="1588" y="6263"/>
                    <a:pt x="1582" y="6315"/>
                  </a:cubicBezTo>
                  <a:cubicBezTo>
                    <a:pt x="1518" y="6779"/>
                    <a:pt x="1443" y="7236"/>
                    <a:pt x="1362" y="7700"/>
                  </a:cubicBezTo>
                  <a:cubicBezTo>
                    <a:pt x="1298" y="8053"/>
                    <a:pt x="1263" y="8407"/>
                    <a:pt x="1182" y="8760"/>
                  </a:cubicBezTo>
                  <a:cubicBezTo>
                    <a:pt x="1142" y="8876"/>
                    <a:pt x="1118" y="8998"/>
                    <a:pt x="1107" y="9125"/>
                  </a:cubicBezTo>
                  <a:cubicBezTo>
                    <a:pt x="1171" y="9067"/>
                    <a:pt x="1228" y="8992"/>
                    <a:pt x="1275" y="8917"/>
                  </a:cubicBezTo>
                  <a:cubicBezTo>
                    <a:pt x="1240" y="8899"/>
                    <a:pt x="1246" y="8870"/>
                    <a:pt x="1252" y="8841"/>
                  </a:cubicBezTo>
                  <a:cubicBezTo>
                    <a:pt x="1269" y="8772"/>
                    <a:pt x="1292" y="8708"/>
                    <a:pt x="1304" y="8633"/>
                  </a:cubicBezTo>
                  <a:cubicBezTo>
                    <a:pt x="1443" y="7711"/>
                    <a:pt x="1611" y="6796"/>
                    <a:pt x="1709" y="5869"/>
                  </a:cubicBezTo>
                  <a:cubicBezTo>
                    <a:pt x="1709" y="5817"/>
                    <a:pt x="1727" y="5771"/>
                    <a:pt x="1750" y="5724"/>
                  </a:cubicBezTo>
                  <a:cubicBezTo>
                    <a:pt x="1814" y="5626"/>
                    <a:pt x="1872" y="5516"/>
                    <a:pt x="1930" y="5412"/>
                  </a:cubicBezTo>
                  <a:cubicBezTo>
                    <a:pt x="1976" y="5325"/>
                    <a:pt x="2028" y="5249"/>
                    <a:pt x="2086" y="5168"/>
                  </a:cubicBezTo>
                  <a:cubicBezTo>
                    <a:pt x="2115" y="5122"/>
                    <a:pt x="2144" y="5075"/>
                    <a:pt x="2208" y="5075"/>
                  </a:cubicBezTo>
                  <a:cubicBezTo>
                    <a:pt x="2231" y="5093"/>
                    <a:pt x="2242" y="5128"/>
                    <a:pt x="2242" y="5157"/>
                  </a:cubicBezTo>
                  <a:cubicBezTo>
                    <a:pt x="2242" y="5371"/>
                    <a:pt x="2294" y="5574"/>
                    <a:pt x="2318" y="5788"/>
                  </a:cubicBezTo>
                  <a:cubicBezTo>
                    <a:pt x="2358" y="6066"/>
                    <a:pt x="2352" y="6350"/>
                    <a:pt x="2306" y="6622"/>
                  </a:cubicBezTo>
                  <a:cubicBezTo>
                    <a:pt x="2242" y="6947"/>
                    <a:pt x="2184" y="7271"/>
                    <a:pt x="2098" y="7584"/>
                  </a:cubicBezTo>
                  <a:cubicBezTo>
                    <a:pt x="2092" y="7607"/>
                    <a:pt x="2074" y="7642"/>
                    <a:pt x="2132" y="7659"/>
                  </a:cubicBezTo>
                  <a:cubicBezTo>
                    <a:pt x="2167" y="7515"/>
                    <a:pt x="2208" y="7375"/>
                    <a:pt x="2242" y="7236"/>
                  </a:cubicBezTo>
                  <a:cubicBezTo>
                    <a:pt x="2260" y="7184"/>
                    <a:pt x="2260" y="7121"/>
                    <a:pt x="2323" y="7103"/>
                  </a:cubicBezTo>
                  <a:lnTo>
                    <a:pt x="2329" y="7086"/>
                  </a:lnTo>
                  <a:lnTo>
                    <a:pt x="2318" y="7080"/>
                  </a:lnTo>
                  <a:cubicBezTo>
                    <a:pt x="2283" y="7063"/>
                    <a:pt x="2294" y="7028"/>
                    <a:pt x="2300" y="6999"/>
                  </a:cubicBezTo>
                  <a:cubicBezTo>
                    <a:pt x="2318" y="6895"/>
                    <a:pt x="2335" y="6790"/>
                    <a:pt x="2358" y="6692"/>
                  </a:cubicBezTo>
                  <a:cubicBezTo>
                    <a:pt x="2445" y="6327"/>
                    <a:pt x="2422" y="5962"/>
                    <a:pt x="2370" y="5597"/>
                  </a:cubicBezTo>
                  <a:cubicBezTo>
                    <a:pt x="2335" y="5354"/>
                    <a:pt x="2312" y="5110"/>
                    <a:pt x="2294" y="4867"/>
                  </a:cubicBezTo>
                  <a:cubicBezTo>
                    <a:pt x="2289" y="4780"/>
                    <a:pt x="2329" y="4682"/>
                    <a:pt x="2294" y="4618"/>
                  </a:cubicBezTo>
                  <a:cubicBezTo>
                    <a:pt x="2248" y="4548"/>
                    <a:pt x="2225" y="4467"/>
                    <a:pt x="2231" y="4380"/>
                  </a:cubicBezTo>
                  <a:cubicBezTo>
                    <a:pt x="2231" y="4363"/>
                    <a:pt x="2225" y="4346"/>
                    <a:pt x="2208" y="4334"/>
                  </a:cubicBezTo>
                  <a:cubicBezTo>
                    <a:pt x="2201" y="4330"/>
                    <a:pt x="2194" y="4328"/>
                    <a:pt x="2188" y="4328"/>
                  </a:cubicBezTo>
                  <a:cubicBezTo>
                    <a:pt x="2170" y="4328"/>
                    <a:pt x="2158" y="4345"/>
                    <a:pt x="2150" y="4363"/>
                  </a:cubicBezTo>
                  <a:cubicBezTo>
                    <a:pt x="2136" y="4389"/>
                    <a:pt x="2123" y="4400"/>
                    <a:pt x="2110" y="4400"/>
                  </a:cubicBezTo>
                  <a:cubicBezTo>
                    <a:pt x="2094" y="4400"/>
                    <a:pt x="2078" y="4385"/>
                    <a:pt x="2063" y="4363"/>
                  </a:cubicBezTo>
                  <a:cubicBezTo>
                    <a:pt x="2051" y="4351"/>
                    <a:pt x="2045" y="4328"/>
                    <a:pt x="2040" y="4311"/>
                  </a:cubicBezTo>
                  <a:cubicBezTo>
                    <a:pt x="1964" y="4085"/>
                    <a:pt x="1872" y="3870"/>
                    <a:pt x="1761" y="3662"/>
                  </a:cubicBezTo>
                  <a:cubicBezTo>
                    <a:pt x="1738" y="3610"/>
                    <a:pt x="1704" y="3569"/>
                    <a:pt x="1738" y="3505"/>
                  </a:cubicBezTo>
                  <a:cubicBezTo>
                    <a:pt x="1773" y="3436"/>
                    <a:pt x="1733" y="3390"/>
                    <a:pt x="1704" y="3337"/>
                  </a:cubicBezTo>
                  <a:cubicBezTo>
                    <a:pt x="1669" y="3256"/>
                    <a:pt x="1634" y="3181"/>
                    <a:pt x="1611" y="3100"/>
                  </a:cubicBezTo>
                  <a:cubicBezTo>
                    <a:pt x="1507" y="2804"/>
                    <a:pt x="1443" y="2503"/>
                    <a:pt x="1425" y="2196"/>
                  </a:cubicBezTo>
                  <a:cubicBezTo>
                    <a:pt x="1414" y="1959"/>
                    <a:pt x="1321" y="1744"/>
                    <a:pt x="1321" y="1507"/>
                  </a:cubicBezTo>
                  <a:cubicBezTo>
                    <a:pt x="1321" y="1321"/>
                    <a:pt x="1298" y="1136"/>
                    <a:pt x="1252" y="956"/>
                  </a:cubicBezTo>
                  <a:cubicBezTo>
                    <a:pt x="1223" y="812"/>
                    <a:pt x="1205" y="667"/>
                    <a:pt x="1182" y="522"/>
                  </a:cubicBezTo>
                  <a:cubicBezTo>
                    <a:pt x="1147" y="348"/>
                    <a:pt x="1171" y="168"/>
                    <a:pt x="1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 rot="-708074" flipH="1">
              <a:off x="-257755" y="3184828"/>
              <a:ext cx="720101" cy="902378"/>
            </a:xfrm>
            <a:custGeom>
              <a:avLst/>
              <a:gdLst/>
              <a:ahLst/>
              <a:cxnLst/>
              <a:rect l="l" t="t" r="r" b="b"/>
              <a:pathLst>
                <a:path w="4555" h="5708" extrusionOk="0">
                  <a:moveTo>
                    <a:pt x="12" y="1"/>
                  </a:moveTo>
                  <a:cubicBezTo>
                    <a:pt x="1" y="24"/>
                    <a:pt x="1" y="41"/>
                    <a:pt x="12" y="59"/>
                  </a:cubicBezTo>
                  <a:cubicBezTo>
                    <a:pt x="175" y="377"/>
                    <a:pt x="314" y="708"/>
                    <a:pt x="453" y="1038"/>
                  </a:cubicBezTo>
                  <a:cubicBezTo>
                    <a:pt x="482" y="1096"/>
                    <a:pt x="495" y="1175"/>
                    <a:pt x="570" y="1175"/>
                  </a:cubicBezTo>
                  <a:cubicBezTo>
                    <a:pt x="584" y="1175"/>
                    <a:pt x="601" y="1172"/>
                    <a:pt x="621" y="1165"/>
                  </a:cubicBezTo>
                  <a:cubicBezTo>
                    <a:pt x="665" y="1208"/>
                    <a:pt x="710" y="1223"/>
                    <a:pt x="754" y="1223"/>
                  </a:cubicBezTo>
                  <a:cubicBezTo>
                    <a:pt x="824" y="1223"/>
                    <a:pt x="893" y="1185"/>
                    <a:pt x="957" y="1160"/>
                  </a:cubicBezTo>
                  <a:cubicBezTo>
                    <a:pt x="1024" y="1136"/>
                    <a:pt x="1065" y="1121"/>
                    <a:pt x="1098" y="1121"/>
                  </a:cubicBezTo>
                  <a:cubicBezTo>
                    <a:pt x="1145" y="1121"/>
                    <a:pt x="1176" y="1151"/>
                    <a:pt x="1241" y="1229"/>
                  </a:cubicBezTo>
                  <a:cubicBezTo>
                    <a:pt x="1270" y="1264"/>
                    <a:pt x="1299" y="1299"/>
                    <a:pt x="1322" y="1333"/>
                  </a:cubicBezTo>
                  <a:cubicBezTo>
                    <a:pt x="1559" y="1664"/>
                    <a:pt x="1832" y="1959"/>
                    <a:pt x="2139" y="2226"/>
                  </a:cubicBezTo>
                  <a:cubicBezTo>
                    <a:pt x="2243" y="2318"/>
                    <a:pt x="2312" y="2446"/>
                    <a:pt x="2336" y="2585"/>
                  </a:cubicBezTo>
                  <a:cubicBezTo>
                    <a:pt x="2347" y="2654"/>
                    <a:pt x="2365" y="2718"/>
                    <a:pt x="2388" y="2776"/>
                  </a:cubicBezTo>
                  <a:cubicBezTo>
                    <a:pt x="2434" y="2909"/>
                    <a:pt x="2480" y="3042"/>
                    <a:pt x="2521" y="3176"/>
                  </a:cubicBezTo>
                  <a:cubicBezTo>
                    <a:pt x="2579" y="3349"/>
                    <a:pt x="2608" y="3541"/>
                    <a:pt x="2811" y="3622"/>
                  </a:cubicBezTo>
                  <a:cubicBezTo>
                    <a:pt x="2816" y="3628"/>
                    <a:pt x="2822" y="3651"/>
                    <a:pt x="2834" y="3662"/>
                  </a:cubicBezTo>
                  <a:cubicBezTo>
                    <a:pt x="2695" y="3697"/>
                    <a:pt x="2683" y="3714"/>
                    <a:pt x="2730" y="3842"/>
                  </a:cubicBezTo>
                  <a:cubicBezTo>
                    <a:pt x="2811" y="4027"/>
                    <a:pt x="2863" y="4224"/>
                    <a:pt x="2886" y="4427"/>
                  </a:cubicBezTo>
                  <a:cubicBezTo>
                    <a:pt x="2892" y="4468"/>
                    <a:pt x="2915" y="4497"/>
                    <a:pt x="2944" y="4520"/>
                  </a:cubicBezTo>
                  <a:cubicBezTo>
                    <a:pt x="3106" y="4653"/>
                    <a:pt x="3257" y="4798"/>
                    <a:pt x="3431" y="4925"/>
                  </a:cubicBezTo>
                  <a:cubicBezTo>
                    <a:pt x="3645" y="5076"/>
                    <a:pt x="3853" y="5232"/>
                    <a:pt x="4056" y="5395"/>
                  </a:cubicBezTo>
                  <a:cubicBezTo>
                    <a:pt x="4207" y="5516"/>
                    <a:pt x="4375" y="5626"/>
                    <a:pt x="4554" y="5707"/>
                  </a:cubicBezTo>
                  <a:cubicBezTo>
                    <a:pt x="4462" y="5510"/>
                    <a:pt x="4381" y="5302"/>
                    <a:pt x="4311" y="5093"/>
                  </a:cubicBezTo>
                  <a:cubicBezTo>
                    <a:pt x="4189" y="4682"/>
                    <a:pt x="4039" y="4276"/>
                    <a:pt x="3975" y="3848"/>
                  </a:cubicBezTo>
                  <a:cubicBezTo>
                    <a:pt x="3975" y="3714"/>
                    <a:pt x="3911" y="3593"/>
                    <a:pt x="3801" y="3517"/>
                  </a:cubicBezTo>
                  <a:cubicBezTo>
                    <a:pt x="3581" y="3344"/>
                    <a:pt x="3378" y="3158"/>
                    <a:pt x="3181" y="2961"/>
                  </a:cubicBezTo>
                  <a:cubicBezTo>
                    <a:pt x="2799" y="2567"/>
                    <a:pt x="2370" y="2214"/>
                    <a:pt x="2023" y="1791"/>
                  </a:cubicBezTo>
                  <a:cubicBezTo>
                    <a:pt x="1733" y="1438"/>
                    <a:pt x="1455" y="1073"/>
                    <a:pt x="1183" y="702"/>
                  </a:cubicBezTo>
                  <a:cubicBezTo>
                    <a:pt x="1165" y="690"/>
                    <a:pt x="1142" y="685"/>
                    <a:pt x="1125" y="679"/>
                  </a:cubicBezTo>
                  <a:cubicBezTo>
                    <a:pt x="754" y="580"/>
                    <a:pt x="418" y="377"/>
                    <a:pt x="163" y="94"/>
                  </a:cubicBezTo>
                  <a:cubicBezTo>
                    <a:pt x="122" y="47"/>
                    <a:pt x="88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 rot="-708074" flipH="1">
              <a:off x="23422" y="1528889"/>
              <a:ext cx="169631" cy="774325"/>
            </a:xfrm>
            <a:custGeom>
              <a:avLst/>
              <a:gdLst/>
              <a:ahLst/>
              <a:cxnLst/>
              <a:rect l="l" t="t" r="r" b="b"/>
              <a:pathLst>
                <a:path w="1073" h="4898" extrusionOk="0">
                  <a:moveTo>
                    <a:pt x="320" y="169"/>
                  </a:moveTo>
                  <a:lnTo>
                    <a:pt x="320" y="169"/>
                  </a:lnTo>
                  <a:cubicBezTo>
                    <a:pt x="332" y="169"/>
                    <a:pt x="330" y="173"/>
                    <a:pt x="326" y="173"/>
                  </a:cubicBezTo>
                  <a:cubicBezTo>
                    <a:pt x="324" y="173"/>
                    <a:pt x="322" y="172"/>
                    <a:pt x="320" y="169"/>
                  </a:cubicBezTo>
                  <a:close/>
                  <a:moveTo>
                    <a:pt x="290" y="1"/>
                  </a:moveTo>
                  <a:cubicBezTo>
                    <a:pt x="273" y="36"/>
                    <a:pt x="255" y="70"/>
                    <a:pt x="232" y="105"/>
                  </a:cubicBezTo>
                  <a:cubicBezTo>
                    <a:pt x="206" y="137"/>
                    <a:pt x="181" y="153"/>
                    <a:pt x="155" y="153"/>
                  </a:cubicBezTo>
                  <a:cubicBezTo>
                    <a:pt x="128" y="153"/>
                    <a:pt x="99" y="137"/>
                    <a:pt x="64" y="105"/>
                  </a:cubicBezTo>
                  <a:cubicBezTo>
                    <a:pt x="0" y="128"/>
                    <a:pt x="6" y="175"/>
                    <a:pt x="12" y="233"/>
                  </a:cubicBezTo>
                  <a:cubicBezTo>
                    <a:pt x="53" y="407"/>
                    <a:pt x="58" y="580"/>
                    <a:pt x="105" y="754"/>
                  </a:cubicBezTo>
                  <a:cubicBezTo>
                    <a:pt x="203" y="1090"/>
                    <a:pt x="273" y="1432"/>
                    <a:pt x="313" y="1780"/>
                  </a:cubicBezTo>
                  <a:cubicBezTo>
                    <a:pt x="365" y="2220"/>
                    <a:pt x="273" y="2649"/>
                    <a:pt x="186" y="3083"/>
                  </a:cubicBezTo>
                  <a:cubicBezTo>
                    <a:pt x="145" y="3263"/>
                    <a:pt x="93" y="3442"/>
                    <a:pt x="110" y="3633"/>
                  </a:cubicBezTo>
                  <a:cubicBezTo>
                    <a:pt x="186" y="4010"/>
                    <a:pt x="307" y="4375"/>
                    <a:pt x="371" y="4752"/>
                  </a:cubicBezTo>
                  <a:cubicBezTo>
                    <a:pt x="377" y="4804"/>
                    <a:pt x="406" y="4856"/>
                    <a:pt x="446" y="4896"/>
                  </a:cubicBezTo>
                  <a:cubicBezTo>
                    <a:pt x="453" y="4897"/>
                    <a:pt x="458" y="4898"/>
                    <a:pt x="463" y="4898"/>
                  </a:cubicBezTo>
                  <a:cubicBezTo>
                    <a:pt x="536" y="4898"/>
                    <a:pt x="516" y="4824"/>
                    <a:pt x="522" y="4786"/>
                  </a:cubicBezTo>
                  <a:cubicBezTo>
                    <a:pt x="557" y="4624"/>
                    <a:pt x="533" y="4450"/>
                    <a:pt x="574" y="4288"/>
                  </a:cubicBezTo>
                  <a:cubicBezTo>
                    <a:pt x="617" y="4299"/>
                    <a:pt x="615" y="4365"/>
                    <a:pt x="666" y="4365"/>
                  </a:cubicBezTo>
                  <a:cubicBezTo>
                    <a:pt x="670" y="4365"/>
                    <a:pt x="674" y="4364"/>
                    <a:pt x="678" y="4363"/>
                  </a:cubicBezTo>
                  <a:cubicBezTo>
                    <a:pt x="719" y="4207"/>
                    <a:pt x="748" y="4051"/>
                    <a:pt x="678" y="3894"/>
                  </a:cubicBezTo>
                  <a:cubicBezTo>
                    <a:pt x="665" y="3901"/>
                    <a:pt x="652" y="3909"/>
                    <a:pt x="640" y="3909"/>
                  </a:cubicBezTo>
                  <a:cubicBezTo>
                    <a:pt x="631" y="3909"/>
                    <a:pt x="622" y="3904"/>
                    <a:pt x="615" y="3888"/>
                  </a:cubicBezTo>
                  <a:cubicBezTo>
                    <a:pt x="609" y="3848"/>
                    <a:pt x="609" y="3807"/>
                    <a:pt x="615" y="3767"/>
                  </a:cubicBezTo>
                  <a:cubicBezTo>
                    <a:pt x="615" y="3599"/>
                    <a:pt x="678" y="3442"/>
                    <a:pt x="707" y="3280"/>
                  </a:cubicBezTo>
                  <a:cubicBezTo>
                    <a:pt x="754" y="2979"/>
                    <a:pt x="811" y="2678"/>
                    <a:pt x="893" y="2382"/>
                  </a:cubicBezTo>
                  <a:cubicBezTo>
                    <a:pt x="927" y="2266"/>
                    <a:pt x="962" y="2150"/>
                    <a:pt x="1072" y="2075"/>
                  </a:cubicBezTo>
                  <a:cubicBezTo>
                    <a:pt x="1043" y="1913"/>
                    <a:pt x="962" y="1762"/>
                    <a:pt x="922" y="1600"/>
                  </a:cubicBezTo>
                  <a:cubicBezTo>
                    <a:pt x="864" y="1374"/>
                    <a:pt x="783" y="1154"/>
                    <a:pt x="678" y="951"/>
                  </a:cubicBezTo>
                  <a:cubicBezTo>
                    <a:pt x="632" y="858"/>
                    <a:pt x="609" y="760"/>
                    <a:pt x="597" y="661"/>
                  </a:cubicBezTo>
                  <a:cubicBezTo>
                    <a:pt x="580" y="517"/>
                    <a:pt x="562" y="372"/>
                    <a:pt x="551" y="227"/>
                  </a:cubicBezTo>
                  <a:cubicBezTo>
                    <a:pt x="475" y="192"/>
                    <a:pt x="452" y="88"/>
                    <a:pt x="360" y="70"/>
                  </a:cubicBezTo>
                  <a:cubicBezTo>
                    <a:pt x="319" y="82"/>
                    <a:pt x="319" y="117"/>
                    <a:pt x="319" y="152"/>
                  </a:cubicBezTo>
                  <a:lnTo>
                    <a:pt x="319" y="163"/>
                  </a:lnTo>
                  <a:cubicBezTo>
                    <a:pt x="302" y="111"/>
                    <a:pt x="360" y="42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 rot="-708074" flipH="1">
              <a:off x="-208021" y="452656"/>
              <a:ext cx="163149" cy="1141885"/>
            </a:xfrm>
            <a:custGeom>
              <a:avLst/>
              <a:gdLst/>
              <a:ahLst/>
              <a:cxnLst/>
              <a:rect l="l" t="t" r="r" b="b"/>
              <a:pathLst>
                <a:path w="1032" h="7223" extrusionOk="0">
                  <a:moveTo>
                    <a:pt x="997" y="0"/>
                  </a:moveTo>
                  <a:cubicBezTo>
                    <a:pt x="933" y="41"/>
                    <a:pt x="886" y="99"/>
                    <a:pt x="875" y="174"/>
                  </a:cubicBezTo>
                  <a:cubicBezTo>
                    <a:pt x="811" y="342"/>
                    <a:pt x="776" y="510"/>
                    <a:pt x="753" y="690"/>
                  </a:cubicBezTo>
                  <a:cubicBezTo>
                    <a:pt x="695" y="1229"/>
                    <a:pt x="498" y="1744"/>
                    <a:pt x="406" y="2283"/>
                  </a:cubicBezTo>
                  <a:cubicBezTo>
                    <a:pt x="365" y="2468"/>
                    <a:pt x="313" y="2654"/>
                    <a:pt x="243" y="2833"/>
                  </a:cubicBezTo>
                  <a:cubicBezTo>
                    <a:pt x="220" y="2897"/>
                    <a:pt x="226" y="2972"/>
                    <a:pt x="261" y="3036"/>
                  </a:cubicBezTo>
                  <a:cubicBezTo>
                    <a:pt x="342" y="3187"/>
                    <a:pt x="371" y="3361"/>
                    <a:pt x="342" y="3534"/>
                  </a:cubicBezTo>
                  <a:cubicBezTo>
                    <a:pt x="319" y="3685"/>
                    <a:pt x="313" y="3836"/>
                    <a:pt x="324" y="3986"/>
                  </a:cubicBezTo>
                  <a:cubicBezTo>
                    <a:pt x="336" y="4322"/>
                    <a:pt x="307" y="4658"/>
                    <a:pt x="162" y="4971"/>
                  </a:cubicBezTo>
                  <a:cubicBezTo>
                    <a:pt x="133" y="5081"/>
                    <a:pt x="110" y="5185"/>
                    <a:pt x="99" y="5296"/>
                  </a:cubicBezTo>
                  <a:cubicBezTo>
                    <a:pt x="52" y="5846"/>
                    <a:pt x="81" y="6408"/>
                    <a:pt x="12" y="6964"/>
                  </a:cubicBezTo>
                  <a:cubicBezTo>
                    <a:pt x="0" y="6999"/>
                    <a:pt x="17" y="7045"/>
                    <a:pt x="46" y="7068"/>
                  </a:cubicBezTo>
                  <a:cubicBezTo>
                    <a:pt x="70" y="7103"/>
                    <a:pt x="87" y="7132"/>
                    <a:pt x="110" y="7167"/>
                  </a:cubicBezTo>
                  <a:cubicBezTo>
                    <a:pt x="127" y="7201"/>
                    <a:pt x="160" y="7222"/>
                    <a:pt x="194" y="7222"/>
                  </a:cubicBezTo>
                  <a:cubicBezTo>
                    <a:pt x="207" y="7222"/>
                    <a:pt x="219" y="7219"/>
                    <a:pt x="232" y="7213"/>
                  </a:cubicBezTo>
                  <a:cubicBezTo>
                    <a:pt x="232" y="7207"/>
                    <a:pt x="232" y="7196"/>
                    <a:pt x="232" y="7190"/>
                  </a:cubicBezTo>
                  <a:cubicBezTo>
                    <a:pt x="249" y="7144"/>
                    <a:pt x="209" y="7103"/>
                    <a:pt x="232" y="7062"/>
                  </a:cubicBezTo>
                  <a:cubicBezTo>
                    <a:pt x="232" y="7057"/>
                    <a:pt x="232" y="7045"/>
                    <a:pt x="232" y="7034"/>
                  </a:cubicBezTo>
                  <a:cubicBezTo>
                    <a:pt x="243" y="7005"/>
                    <a:pt x="220" y="6970"/>
                    <a:pt x="232" y="6935"/>
                  </a:cubicBezTo>
                  <a:cubicBezTo>
                    <a:pt x="238" y="6622"/>
                    <a:pt x="272" y="6315"/>
                    <a:pt x="330" y="6008"/>
                  </a:cubicBezTo>
                  <a:cubicBezTo>
                    <a:pt x="382" y="5753"/>
                    <a:pt x="464" y="5510"/>
                    <a:pt x="527" y="5261"/>
                  </a:cubicBezTo>
                  <a:cubicBezTo>
                    <a:pt x="603" y="4913"/>
                    <a:pt x="649" y="4560"/>
                    <a:pt x="666" y="4201"/>
                  </a:cubicBezTo>
                  <a:cubicBezTo>
                    <a:pt x="678" y="4038"/>
                    <a:pt x="678" y="3870"/>
                    <a:pt x="672" y="3702"/>
                  </a:cubicBezTo>
                  <a:cubicBezTo>
                    <a:pt x="637" y="3164"/>
                    <a:pt x="649" y="2625"/>
                    <a:pt x="718" y="2086"/>
                  </a:cubicBezTo>
                  <a:cubicBezTo>
                    <a:pt x="736" y="1999"/>
                    <a:pt x="736" y="1906"/>
                    <a:pt x="817" y="1843"/>
                  </a:cubicBezTo>
                  <a:cubicBezTo>
                    <a:pt x="863" y="1819"/>
                    <a:pt x="869" y="1756"/>
                    <a:pt x="828" y="1721"/>
                  </a:cubicBezTo>
                  <a:cubicBezTo>
                    <a:pt x="753" y="1669"/>
                    <a:pt x="782" y="1611"/>
                    <a:pt x="811" y="1547"/>
                  </a:cubicBezTo>
                  <a:cubicBezTo>
                    <a:pt x="834" y="1501"/>
                    <a:pt x="846" y="1443"/>
                    <a:pt x="846" y="1391"/>
                  </a:cubicBezTo>
                  <a:cubicBezTo>
                    <a:pt x="846" y="1246"/>
                    <a:pt x="863" y="1101"/>
                    <a:pt x="886" y="956"/>
                  </a:cubicBezTo>
                  <a:cubicBezTo>
                    <a:pt x="910" y="864"/>
                    <a:pt x="910" y="765"/>
                    <a:pt x="898" y="667"/>
                  </a:cubicBezTo>
                  <a:cubicBezTo>
                    <a:pt x="886" y="614"/>
                    <a:pt x="904" y="557"/>
                    <a:pt x="950" y="516"/>
                  </a:cubicBezTo>
                  <a:cubicBezTo>
                    <a:pt x="997" y="487"/>
                    <a:pt x="1014" y="417"/>
                    <a:pt x="985" y="365"/>
                  </a:cubicBezTo>
                  <a:cubicBezTo>
                    <a:pt x="939" y="307"/>
                    <a:pt x="968" y="255"/>
                    <a:pt x="979" y="197"/>
                  </a:cubicBezTo>
                  <a:cubicBezTo>
                    <a:pt x="985" y="134"/>
                    <a:pt x="1031" y="76"/>
                    <a:pt x="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 rot="-708074" flipH="1">
              <a:off x="781028" y="3043656"/>
              <a:ext cx="393961" cy="181013"/>
            </a:xfrm>
            <a:custGeom>
              <a:avLst/>
              <a:gdLst/>
              <a:ahLst/>
              <a:cxnLst/>
              <a:rect l="l" t="t" r="r" b="b"/>
              <a:pathLst>
                <a:path w="2492" h="1145" extrusionOk="0">
                  <a:moveTo>
                    <a:pt x="2451" y="1"/>
                  </a:moveTo>
                  <a:cubicBezTo>
                    <a:pt x="2121" y="59"/>
                    <a:pt x="1802" y="140"/>
                    <a:pt x="1478" y="227"/>
                  </a:cubicBezTo>
                  <a:cubicBezTo>
                    <a:pt x="997" y="354"/>
                    <a:pt x="522" y="522"/>
                    <a:pt x="70" y="731"/>
                  </a:cubicBezTo>
                  <a:cubicBezTo>
                    <a:pt x="93" y="789"/>
                    <a:pt x="145" y="789"/>
                    <a:pt x="197" y="789"/>
                  </a:cubicBezTo>
                  <a:cubicBezTo>
                    <a:pt x="263" y="789"/>
                    <a:pt x="329" y="791"/>
                    <a:pt x="396" y="791"/>
                  </a:cubicBezTo>
                  <a:cubicBezTo>
                    <a:pt x="430" y="791"/>
                    <a:pt x="464" y="791"/>
                    <a:pt x="499" y="789"/>
                  </a:cubicBezTo>
                  <a:cubicBezTo>
                    <a:pt x="597" y="789"/>
                    <a:pt x="702" y="777"/>
                    <a:pt x="806" y="771"/>
                  </a:cubicBezTo>
                  <a:lnTo>
                    <a:pt x="806" y="771"/>
                  </a:lnTo>
                  <a:cubicBezTo>
                    <a:pt x="800" y="829"/>
                    <a:pt x="759" y="824"/>
                    <a:pt x="736" y="829"/>
                  </a:cubicBezTo>
                  <a:cubicBezTo>
                    <a:pt x="646" y="844"/>
                    <a:pt x="555" y="854"/>
                    <a:pt x="465" y="854"/>
                  </a:cubicBezTo>
                  <a:cubicBezTo>
                    <a:pt x="445" y="854"/>
                    <a:pt x="426" y="854"/>
                    <a:pt x="406" y="853"/>
                  </a:cubicBezTo>
                  <a:cubicBezTo>
                    <a:pt x="354" y="858"/>
                    <a:pt x="300" y="861"/>
                    <a:pt x="247" y="861"/>
                  </a:cubicBezTo>
                  <a:cubicBezTo>
                    <a:pt x="193" y="861"/>
                    <a:pt x="140" y="858"/>
                    <a:pt x="87" y="853"/>
                  </a:cubicBezTo>
                  <a:cubicBezTo>
                    <a:pt x="47" y="853"/>
                    <a:pt x="1" y="870"/>
                    <a:pt x="24" y="928"/>
                  </a:cubicBezTo>
                  <a:cubicBezTo>
                    <a:pt x="64" y="1021"/>
                    <a:pt x="169" y="1050"/>
                    <a:pt x="232" y="1125"/>
                  </a:cubicBezTo>
                  <a:cubicBezTo>
                    <a:pt x="245" y="1140"/>
                    <a:pt x="260" y="1144"/>
                    <a:pt x="277" y="1144"/>
                  </a:cubicBezTo>
                  <a:cubicBezTo>
                    <a:pt x="300" y="1144"/>
                    <a:pt x="325" y="1136"/>
                    <a:pt x="348" y="1136"/>
                  </a:cubicBezTo>
                  <a:cubicBezTo>
                    <a:pt x="361" y="1137"/>
                    <a:pt x="374" y="1138"/>
                    <a:pt x="387" y="1138"/>
                  </a:cubicBezTo>
                  <a:cubicBezTo>
                    <a:pt x="517" y="1138"/>
                    <a:pt x="643" y="1094"/>
                    <a:pt x="772" y="1094"/>
                  </a:cubicBezTo>
                  <a:cubicBezTo>
                    <a:pt x="785" y="1094"/>
                    <a:pt x="798" y="1095"/>
                    <a:pt x="812" y="1096"/>
                  </a:cubicBezTo>
                  <a:cubicBezTo>
                    <a:pt x="829" y="1096"/>
                    <a:pt x="852" y="1090"/>
                    <a:pt x="870" y="1079"/>
                  </a:cubicBezTo>
                  <a:cubicBezTo>
                    <a:pt x="980" y="986"/>
                    <a:pt x="1119" y="951"/>
                    <a:pt x="1240" y="887"/>
                  </a:cubicBezTo>
                  <a:cubicBezTo>
                    <a:pt x="1275" y="864"/>
                    <a:pt x="1316" y="864"/>
                    <a:pt x="1310" y="812"/>
                  </a:cubicBezTo>
                  <a:cubicBezTo>
                    <a:pt x="1304" y="789"/>
                    <a:pt x="1288" y="786"/>
                    <a:pt x="1271" y="786"/>
                  </a:cubicBezTo>
                  <a:cubicBezTo>
                    <a:pt x="1265" y="786"/>
                    <a:pt x="1259" y="786"/>
                    <a:pt x="1253" y="786"/>
                  </a:cubicBezTo>
                  <a:cubicBezTo>
                    <a:pt x="1242" y="786"/>
                    <a:pt x="1231" y="785"/>
                    <a:pt x="1223" y="777"/>
                  </a:cubicBezTo>
                  <a:cubicBezTo>
                    <a:pt x="1217" y="771"/>
                    <a:pt x="1217" y="760"/>
                    <a:pt x="1211" y="731"/>
                  </a:cubicBezTo>
                  <a:cubicBezTo>
                    <a:pt x="1379" y="702"/>
                    <a:pt x="1559" y="708"/>
                    <a:pt x="1727" y="656"/>
                  </a:cubicBezTo>
                  <a:cubicBezTo>
                    <a:pt x="1768" y="586"/>
                    <a:pt x="1849" y="609"/>
                    <a:pt x="1901" y="569"/>
                  </a:cubicBezTo>
                  <a:cubicBezTo>
                    <a:pt x="2034" y="459"/>
                    <a:pt x="2179" y="360"/>
                    <a:pt x="2318" y="250"/>
                  </a:cubicBezTo>
                  <a:cubicBezTo>
                    <a:pt x="2382" y="204"/>
                    <a:pt x="2434" y="140"/>
                    <a:pt x="2474" y="70"/>
                  </a:cubicBezTo>
                  <a:cubicBezTo>
                    <a:pt x="2492" y="36"/>
                    <a:pt x="2486" y="13"/>
                    <a:pt x="2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 rot="-708074" flipH="1">
              <a:off x="1244504" y="2138917"/>
              <a:ext cx="438068" cy="467472"/>
            </a:xfrm>
            <a:custGeom>
              <a:avLst/>
              <a:gdLst/>
              <a:ahLst/>
              <a:cxnLst/>
              <a:rect l="l" t="t" r="r" b="b"/>
              <a:pathLst>
                <a:path w="2771" h="2957" extrusionOk="0">
                  <a:moveTo>
                    <a:pt x="41" y="0"/>
                  </a:moveTo>
                  <a:cubicBezTo>
                    <a:pt x="1" y="64"/>
                    <a:pt x="30" y="104"/>
                    <a:pt x="41" y="145"/>
                  </a:cubicBezTo>
                  <a:cubicBezTo>
                    <a:pt x="134" y="423"/>
                    <a:pt x="256" y="689"/>
                    <a:pt x="406" y="944"/>
                  </a:cubicBezTo>
                  <a:cubicBezTo>
                    <a:pt x="430" y="985"/>
                    <a:pt x="470" y="1031"/>
                    <a:pt x="470" y="1078"/>
                  </a:cubicBezTo>
                  <a:cubicBezTo>
                    <a:pt x="470" y="1141"/>
                    <a:pt x="505" y="1165"/>
                    <a:pt x="540" y="1199"/>
                  </a:cubicBezTo>
                  <a:cubicBezTo>
                    <a:pt x="847" y="1489"/>
                    <a:pt x="1171" y="1738"/>
                    <a:pt x="1495" y="1993"/>
                  </a:cubicBezTo>
                  <a:cubicBezTo>
                    <a:pt x="1716" y="2167"/>
                    <a:pt x="1820" y="2416"/>
                    <a:pt x="1994" y="2619"/>
                  </a:cubicBezTo>
                  <a:cubicBezTo>
                    <a:pt x="1791" y="2526"/>
                    <a:pt x="1594" y="2416"/>
                    <a:pt x="1414" y="2283"/>
                  </a:cubicBezTo>
                  <a:cubicBezTo>
                    <a:pt x="1374" y="2248"/>
                    <a:pt x="1327" y="2219"/>
                    <a:pt x="1275" y="2196"/>
                  </a:cubicBezTo>
                  <a:cubicBezTo>
                    <a:pt x="1264" y="2189"/>
                    <a:pt x="1252" y="2186"/>
                    <a:pt x="1241" y="2186"/>
                  </a:cubicBezTo>
                  <a:cubicBezTo>
                    <a:pt x="1224" y="2186"/>
                    <a:pt x="1208" y="2193"/>
                    <a:pt x="1194" y="2207"/>
                  </a:cubicBezTo>
                  <a:cubicBezTo>
                    <a:pt x="1171" y="2230"/>
                    <a:pt x="1165" y="2265"/>
                    <a:pt x="1177" y="2294"/>
                  </a:cubicBezTo>
                  <a:cubicBezTo>
                    <a:pt x="1194" y="2335"/>
                    <a:pt x="1223" y="2370"/>
                    <a:pt x="1258" y="2399"/>
                  </a:cubicBezTo>
                  <a:cubicBezTo>
                    <a:pt x="1443" y="2578"/>
                    <a:pt x="1640" y="2729"/>
                    <a:pt x="1860" y="2862"/>
                  </a:cubicBezTo>
                  <a:cubicBezTo>
                    <a:pt x="1962" y="2923"/>
                    <a:pt x="2080" y="2957"/>
                    <a:pt x="2198" y="2957"/>
                  </a:cubicBezTo>
                  <a:cubicBezTo>
                    <a:pt x="2215" y="2957"/>
                    <a:pt x="2232" y="2956"/>
                    <a:pt x="2249" y="2955"/>
                  </a:cubicBezTo>
                  <a:cubicBezTo>
                    <a:pt x="2307" y="2944"/>
                    <a:pt x="2366" y="2940"/>
                    <a:pt x="2423" y="2940"/>
                  </a:cubicBezTo>
                  <a:cubicBezTo>
                    <a:pt x="2457" y="2940"/>
                    <a:pt x="2489" y="2941"/>
                    <a:pt x="2521" y="2943"/>
                  </a:cubicBezTo>
                  <a:cubicBezTo>
                    <a:pt x="2585" y="2920"/>
                    <a:pt x="2666" y="2931"/>
                    <a:pt x="2718" y="2885"/>
                  </a:cubicBezTo>
                  <a:cubicBezTo>
                    <a:pt x="2747" y="2862"/>
                    <a:pt x="2770" y="2827"/>
                    <a:pt x="2753" y="2798"/>
                  </a:cubicBezTo>
                  <a:cubicBezTo>
                    <a:pt x="2745" y="2785"/>
                    <a:pt x="2733" y="2781"/>
                    <a:pt x="2720" y="2781"/>
                  </a:cubicBezTo>
                  <a:cubicBezTo>
                    <a:pt x="2705" y="2781"/>
                    <a:pt x="2687" y="2787"/>
                    <a:pt x="2672" y="2787"/>
                  </a:cubicBezTo>
                  <a:cubicBezTo>
                    <a:pt x="2637" y="2787"/>
                    <a:pt x="2602" y="2792"/>
                    <a:pt x="2556" y="2792"/>
                  </a:cubicBezTo>
                  <a:cubicBezTo>
                    <a:pt x="2537" y="2796"/>
                    <a:pt x="2518" y="2798"/>
                    <a:pt x="2499" y="2798"/>
                  </a:cubicBezTo>
                  <a:cubicBezTo>
                    <a:pt x="2408" y="2798"/>
                    <a:pt x="2319" y="2753"/>
                    <a:pt x="2266" y="2671"/>
                  </a:cubicBezTo>
                  <a:cubicBezTo>
                    <a:pt x="2185" y="2572"/>
                    <a:pt x="2098" y="2474"/>
                    <a:pt x="2017" y="2370"/>
                  </a:cubicBezTo>
                  <a:cubicBezTo>
                    <a:pt x="1947" y="2277"/>
                    <a:pt x="1872" y="2184"/>
                    <a:pt x="1797" y="2103"/>
                  </a:cubicBezTo>
                  <a:cubicBezTo>
                    <a:pt x="1513" y="1842"/>
                    <a:pt x="1235" y="1570"/>
                    <a:pt x="910" y="1367"/>
                  </a:cubicBezTo>
                  <a:cubicBezTo>
                    <a:pt x="794" y="1286"/>
                    <a:pt x="702" y="1176"/>
                    <a:pt x="632" y="1054"/>
                  </a:cubicBezTo>
                  <a:cubicBezTo>
                    <a:pt x="615" y="1020"/>
                    <a:pt x="609" y="985"/>
                    <a:pt x="615" y="950"/>
                  </a:cubicBezTo>
                  <a:cubicBezTo>
                    <a:pt x="655" y="684"/>
                    <a:pt x="580" y="429"/>
                    <a:pt x="534" y="174"/>
                  </a:cubicBezTo>
                  <a:cubicBezTo>
                    <a:pt x="534" y="127"/>
                    <a:pt x="493" y="99"/>
                    <a:pt x="453" y="99"/>
                  </a:cubicBezTo>
                  <a:cubicBezTo>
                    <a:pt x="435" y="319"/>
                    <a:pt x="493" y="533"/>
                    <a:pt x="470" y="753"/>
                  </a:cubicBezTo>
                  <a:cubicBezTo>
                    <a:pt x="395" y="632"/>
                    <a:pt x="325" y="498"/>
                    <a:pt x="261" y="377"/>
                  </a:cubicBezTo>
                  <a:cubicBezTo>
                    <a:pt x="198" y="249"/>
                    <a:pt x="151" y="11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 rot="-708074" flipH="1">
              <a:off x="-185700" y="3306288"/>
              <a:ext cx="446131" cy="499407"/>
            </a:xfrm>
            <a:custGeom>
              <a:avLst/>
              <a:gdLst/>
              <a:ahLst/>
              <a:cxnLst/>
              <a:rect l="l" t="t" r="r" b="b"/>
              <a:pathLst>
                <a:path w="2822" h="3159" extrusionOk="0">
                  <a:moveTo>
                    <a:pt x="56" y="1"/>
                  </a:moveTo>
                  <a:cubicBezTo>
                    <a:pt x="39" y="1"/>
                    <a:pt x="19" y="15"/>
                    <a:pt x="0" y="30"/>
                  </a:cubicBezTo>
                  <a:cubicBezTo>
                    <a:pt x="151" y="233"/>
                    <a:pt x="296" y="441"/>
                    <a:pt x="452" y="638"/>
                  </a:cubicBezTo>
                  <a:cubicBezTo>
                    <a:pt x="742" y="1003"/>
                    <a:pt x="1026" y="1380"/>
                    <a:pt x="1373" y="1699"/>
                  </a:cubicBezTo>
                  <a:cubicBezTo>
                    <a:pt x="1790" y="2087"/>
                    <a:pt x="2173" y="2510"/>
                    <a:pt x="2619" y="2869"/>
                  </a:cubicBezTo>
                  <a:cubicBezTo>
                    <a:pt x="2723" y="2933"/>
                    <a:pt x="2793" y="3037"/>
                    <a:pt x="2810" y="3158"/>
                  </a:cubicBezTo>
                  <a:cubicBezTo>
                    <a:pt x="2822" y="3130"/>
                    <a:pt x="2822" y="3101"/>
                    <a:pt x="2816" y="3072"/>
                  </a:cubicBezTo>
                  <a:cubicBezTo>
                    <a:pt x="2770" y="2904"/>
                    <a:pt x="2758" y="2724"/>
                    <a:pt x="2700" y="2562"/>
                  </a:cubicBezTo>
                  <a:lnTo>
                    <a:pt x="2700" y="2562"/>
                  </a:lnTo>
                  <a:cubicBezTo>
                    <a:pt x="2671" y="2643"/>
                    <a:pt x="2741" y="2730"/>
                    <a:pt x="2712" y="2840"/>
                  </a:cubicBezTo>
                  <a:cubicBezTo>
                    <a:pt x="2683" y="2811"/>
                    <a:pt x="2671" y="2799"/>
                    <a:pt x="2654" y="2788"/>
                  </a:cubicBezTo>
                  <a:cubicBezTo>
                    <a:pt x="2098" y="2336"/>
                    <a:pt x="1599" y="1814"/>
                    <a:pt x="1095" y="1310"/>
                  </a:cubicBezTo>
                  <a:cubicBezTo>
                    <a:pt x="765" y="980"/>
                    <a:pt x="499" y="592"/>
                    <a:pt x="209" y="221"/>
                  </a:cubicBezTo>
                  <a:cubicBezTo>
                    <a:pt x="157" y="169"/>
                    <a:pt x="122" y="105"/>
                    <a:pt x="93" y="42"/>
                  </a:cubicBezTo>
                  <a:cubicBezTo>
                    <a:pt x="85" y="12"/>
                    <a:pt x="72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 rot="-708084" flipH="1">
              <a:off x="9176" y="1215404"/>
              <a:ext cx="32250" cy="365505"/>
            </a:xfrm>
            <a:custGeom>
              <a:avLst/>
              <a:gdLst/>
              <a:ahLst/>
              <a:cxnLst/>
              <a:rect l="l" t="t" r="r" b="b"/>
              <a:pathLst>
                <a:path w="204" h="2312" extrusionOk="0">
                  <a:moveTo>
                    <a:pt x="203" y="0"/>
                  </a:moveTo>
                  <a:lnTo>
                    <a:pt x="87" y="174"/>
                  </a:lnTo>
                  <a:cubicBezTo>
                    <a:pt x="145" y="214"/>
                    <a:pt x="111" y="272"/>
                    <a:pt x="105" y="313"/>
                  </a:cubicBezTo>
                  <a:cubicBezTo>
                    <a:pt x="82" y="498"/>
                    <a:pt x="76" y="684"/>
                    <a:pt x="76" y="869"/>
                  </a:cubicBezTo>
                  <a:cubicBezTo>
                    <a:pt x="76" y="1251"/>
                    <a:pt x="53" y="1640"/>
                    <a:pt x="12" y="2022"/>
                  </a:cubicBezTo>
                  <a:cubicBezTo>
                    <a:pt x="24" y="2091"/>
                    <a:pt x="18" y="2161"/>
                    <a:pt x="6" y="2225"/>
                  </a:cubicBezTo>
                  <a:cubicBezTo>
                    <a:pt x="0" y="2260"/>
                    <a:pt x="0" y="2294"/>
                    <a:pt x="41" y="2312"/>
                  </a:cubicBezTo>
                  <a:cubicBezTo>
                    <a:pt x="99" y="2236"/>
                    <a:pt x="47" y="2155"/>
                    <a:pt x="93" y="2091"/>
                  </a:cubicBezTo>
                  <a:cubicBezTo>
                    <a:pt x="87" y="2074"/>
                    <a:pt x="87" y="2057"/>
                    <a:pt x="87" y="2034"/>
                  </a:cubicBezTo>
                  <a:cubicBezTo>
                    <a:pt x="134" y="1553"/>
                    <a:pt x="157" y="1066"/>
                    <a:pt x="157" y="579"/>
                  </a:cubicBezTo>
                  <a:cubicBezTo>
                    <a:pt x="163" y="388"/>
                    <a:pt x="203" y="197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 rot="-708074" flipH="1">
              <a:off x="750913" y="3001216"/>
              <a:ext cx="117303" cy="51063"/>
            </a:xfrm>
            <a:custGeom>
              <a:avLst/>
              <a:gdLst/>
              <a:ahLst/>
              <a:cxnLst/>
              <a:rect l="l" t="t" r="r" b="b"/>
              <a:pathLst>
                <a:path w="742" h="323" extrusionOk="0">
                  <a:moveTo>
                    <a:pt x="418" y="1"/>
                  </a:moveTo>
                  <a:cubicBezTo>
                    <a:pt x="263" y="1"/>
                    <a:pt x="82" y="84"/>
                    <a:pt x="0" y="206"/>
                  </a:cubicBezTo>
                  <a:cubicBezTo>
                    <a:pt x="232" y="270"/>
                    <a:pt x="464" y="311"/>
                    <a:pt x="695" y="322"/>
                  </a:cubicBezTo>
                  <a:cubicBezTo>
                    <a:pt x="742" y="195"/>
                    <a:pt x="666" y="56"/>
                    <a:pt x="539" y="21"/>
                  </a:cubicBezTo>
                  <a:cubicBezTo>
                    <a:pt x="502" y="7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 rot="-708074" flipH="1">
              <a:off x="1302815" y="298900"/>
              <a:ext cx="77306" cy="139277"/>
            </a:xfrm>
            <a:custGeom>
              <a:avLst/>
              <a:gdLst/>
              <a:ahLst/>
              <a:cxnLst/>
              <a:rect l="l" t="t" r="r" b="b"/>
              <a:pathLst>
                <a:path w="489" h="881" extrusionOk="0">
                  <a:moveTo>
                    <a:pt x="77" y="0"/>
                  </a:moveTo>
                  <a:cubicBezTo>
                    <a:pt x="54" y="87"/>
                    <a:pt x="54" y="174"/>
                    <a:pt x="83" y="255"/>
                  </a:cubicBezTo>
                  <a:cubicBezTo>
                    <a:pt x="100" y="301"/>
                    <a:pt x="88" y="354"/>
                    <a:pt x="60" y="394"/>
                  </a:cubicBezTo>
                  <a:cubicBezTo>
                    <a:pt x="1" y="432"/>
                    <a:pt x="31" y="524"/>
                    <a:pt x="100" y="524"/>
                  </a:cubicBezTo>
                  <a:cubicBezTo>
                    <a:pt x="105" y="524"/>
                    <a:pt x="111" y="523"/>
                    <a:pt x="117" y="522"/>
                  </a:cubicBezTo>
                  <a:cubicBezTo>
                    <a:pt x="181" y="533"/>
                    <a:pt x="245" y="574"/>
                    <a:pt x="291" y="626"/>
                  </a:cubicBezTo>
                  <a:cubicBezTo>
                    <a:pt x="372" y="695"/>
                    <a:pt x="442" y="782"/>
                    <a:pt x="488" y="881"/>
                  </a:cubicBezTo>
                  <a:lnTo>
                    <a:pt x="453" y="695"/>
                  </a:lnTo>
                  <a:cubicBezTo>
                    <a:pt x="245" y="516"/>
                    <a:pt x="112" y="272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 rot="-708074" flipH="1">
              <a:off x="196368" y="3990824"/>
              <a:ext cx="24820" cy="54541"/>
            </a:xfrm>
            <a:custGeom>
              <a:avLst/>
              <a:gdLst/>
              <a:ahLst/>
              <a:cxnLst/>
              <a:rect l="l" t="t" r="r" b="b"/>
              <a:pathLst>
                <a:path w="157" h="345" extrusionOk="0">
                  <a:moveTo>
                    <a:pt x="18" y="1"/>
                  </a:moveTo>
                  <a:cubicBezTo>
                    <a:pt x="12" y="7"/>
                    <a:pt x="6" y="18"/>
                    <a:pt x="12" y="30"/>
                  </a:cubicBezTo>
                  <a:cubicBezTo>
                    <a:pt x="0" y="59"/>
                    <a:pt x="29" y="94"/>
                    <a:pt x="12" y="128"/>
                  </a:cubicBezTo>
                  <a:cubicBezTo>
                    <a:pt x="0" y="186"/>
                    <a:pt x="0" y="244"/>
                    <a:pt x="12" y="308"/>
                  </a:cubicBezTo>
                  <a:cubicBezTo>
                    <a:pt x="52" y="332"/>
                    <a:pt x="84" y="345"/>
                    <a:pt x="107" y="345"/>
                  </a:cubicBezTo>
                  <a:cubicBezTo>
                    <a:pt x="141" y="345"/>
                    <a:pt x="157" y="318"/>
                    <a:pt x="157" y="256"/>
                  </a:cubicBezTo>
                  <a:cubicBezTo>
                    <a:pt x="151" y="152"/>
                    <a:pt x="151" y="42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 rot="-708074" flipH="1">
              <a:off x="1299664" y="412765"/>
              <a:ext cx="16599" cy="29879"/>
            </a:xfrm>
            <a:custGeom>
              <a:avLst/>
              <a:gdLst/>
              <a:ahLst/>
              <a:cxnLst/>
              <a:rect l="l" t="t" r="r" b="b"/>
              <a:pathLst>
                <a:path w="105" h="189" extrusionOk="0">
                  <a:moveTo>
                    <a:pt x="35" y="0"/>
                  </a:moveTo>
                  <a:cubicBezTo>
                    <a:pt x="24" y="0"/>
                    <a:pt x="12" y="7"/>
                    <a:pt x="1" y="21"/>
                  </a:cubicBezTo>
                  <a:cubicBezTo>
                    <a:pt x="35" y="32"/>
                    <a:pt x="41" y="73"/>
                    <a:pt x="53" y="108"/>
                  </a:cubicBezTo>
                  <a:cubicBezTo>
                    <a:pt x="53" y="142"/>
                    <a:pt x="70" y="177"/>
                    <a:pt x="105" y="189"/>
                  </a:cubicBezTo>
                  <a:cubicBezTo>
                    <a:pt x="93" y="136"/>
                    <a:pt x="82" y="90"/>
                    <a:pt x="70" y="38"/>
                  </a:cubicBezTo>
                  <a:cubicBezTo>
                    <a:pt x="63" y="14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 rot="-708074" flipH="1">
              <a:off x="5246" y="1879089"/>
              <a:ext cx="10276" cy="23081"/>
            </a:xfrm>
            <a:custGeom>
              <a:avLst/>
              <a:gdLst/>
              <a:ahLst/>
              <a:cxnLst/>
              <a:rect l="l" t="t" r="r" b="b"/>
              <a:pathLst>
                <a:path w="65" h="146" extrusionOk="0">
                  <a:moveTo>
                    <a:pt x="1" y="0"/>
                  </a:moveTo>
                  <a:cubicBezTo>
                    <a:pt x="13" y="53"/>
                    <a:pt x="1" y="116"/>
                    <a:pt x="65" y="145"/>
                  </a:cubicBezTo>
                  <a:cubicBezTo>
                    <a:pt x="53" y="93"/>
                    <a:pt x="30" y="4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 rot="-708074" flipH="1">
              <a:off x="713343" y="1367323"/>
              <a:ext cx="8379" cy="24030"/>
            </a:xfrm>
            <a:custGeom>
              <a:avLst/>
              <a:gdLst/>
              <a:ahLst/>
              <a:cxnLst/>
              <a:rect l="l" t="t" r="r" b="b"/>
              <a:pathLst>
                <a:path w="53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53"/>
                    <a:pt x="0" y="117"/>
                    <a:pt x="53" y="151"/>
                  </a:cubicBezTo>
                  <a:cubicBezTo>
                    <a:pt x="53" y="99"/>
                    <a:pt x="35" y="4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 rot="-708086" flipH="1">
              <a:off x="1674174" y="3112984"/>
              <a:ext cx="20394" cy="4901"/>
            </a:xfrm>
            <a:custGeom>
              <a:avLst/>
              <a:gdLst/>
              <a:ahLst/>
              <a:cxnLst/>
              <a:rect l="l" t="t" r="r" b="b"/>
              <a:pathLst>
                <a:path w="129" h="31" extrusionOk="0">
                  <a:moveTo>
                    <a:pt x="65" y="0"/>
                  </a:moveTo>
                  <a:cubicBezTo>
                    <a:pt x="43" y="0"/>
                    <a:pt x="21" y="4"/>
                    <a:pt x="1" y="13"/>
                  </a:cubicBezTo>
                  <a:cubicBezTo>
                    <a:pt x="21" y="25"/>
                    <a:pt x="44" y="31"/>
                    <a:pt x="67" y="31"/>
                  </a:cubicBezTo>
                  <a:cubicBezTo>
                    <a:pt x="89" y="31"/>
                    <a:pt x="111" y="25"/>
                    <a:pt x="128" y="13"/>
                  </a:cubicBezTo>
                  <a:cubicBezTo>
                    <a:pt x="108" y="4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 rot="-708074" flipH="1">
              <a:off x="29124" y="1547798"/>
              <a:ext cx="7430" cy="1944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35" y="0"/>
                  </a:moveTo>
                  <a:cubicBezTo>
                    <a:pt x="0" y="41"/>
                    <a:pt x="23" y="82"/>
                    <a:pt x="35" y="122"/>
                  </a:cubicBezTo>
                  <a:cubicBezTo>
                    <a:pt x="46" y="82"/>
                    <a:pt x="46" y="41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 rot="-708074" flipH="1">
              <a:off x="23709" y="1528460"/>
              <a:ext cx="6640" cy="15651"/>
            </a:xfrm>
            <a:custGeom>
              <a:avLst/>
              <a:gdLst/>
              <a:ahLst/>
              <a:cxnLst/>
              <a:rect l="l" t="t" r="r" b="b"/>
              <a:pathLst>
                <a:path w="42" h="99" extrusionOk="0">
                  <a:moveTo>
                    <a:pt x="24" y="0"/>
                  </a:moveTo>
                  <a:cubicBezTo>
                    <a:pt x="6" y="29"/>
                    <a:pt x="1" y="70"/>
                    <a:pt x="24" y="99"/>
                  </a:cubicBezTo>
                  <a:cubicBezTo>
                    <a:pt x="35" y="70"/>
                    <a:pt x="41" y="35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 rot="-708074" flipH="1">
              <a:off x="212281" y="3993861"/>
              <a:ext cx="4743" cy="15809"/>
            </a:xfrm>
            <a:custGeom>
              <a:avLst/>
              <a:gdLst/>
              <a:ahLst/>
              <a:cxnLst/>
              <a:rect l="l" t="t" r="r" b="b"/>
              <a:pathLst>
                <a:path w="30" h="100" extrusionOk="0">
                  <a:moveTo>
                    <a:pt x="12" y="1"/>
                  </a:moveTo>
                  <a:cubicBezTo>
                    <a:pt x="0" y="30"/>
                    <a:pt x="0" y="65"/>
                    <a:pt x="12" y="99"/>
                  </a:cubicBezTo>
                  <a:cubicBezTo>
                    <a:pt x="29" y="65"/>
                    <a:pt x="29" y="3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 rot="-708074" flipH="1">
              <a:off x="-216532" y="1716820"/>
              <a:ext cx="153031" cy="287724"/>
            </a:xfrm>
            <a:custGeom>
              <a:avLst/>
              <a:gdLst/>
              <a:ahLst/>
              <a:cxnLst/>
              <a:rect l="l" t="t" r="r" b="b"/>
              <a:pathLst>
                <a:path w="968" h="1820" extrusionOk="0">
                  <a:moveTo>
                    <a:pt x="945" y="1"/>
                  </a:moveTo>
                  <a:lnTo>
                    <a:pt x="945" y="1"/>
                  </a:lnTo>
                  <a:cubicBezTo>
                    <a:pt x="864" y="65"/>
                    <a:pt x="840" y="169"/>
                    <a:pt x="794" y="256"/>
                  </a:cubicBezTo>
                  <a:cubicBezTo>
                    <a:pt x="551" y="766"/>
                    <a:pt x="302" y="1270"/>
                    <a:pt x="18" y="1756"/>
                  </a:cubicBezTo>
                  <a:cubicBezTo>
                    <a:pt x="6" y="1774"/>
                    <a:pt x="0" y="1791"/>
                    <a:pt x="35" y="1820"/>
                  </a:cubicBezTo>
                  <a:cubicBezTo>
                    <a:pt x="81" y="1785"/>
                    <a:pt x="116" y="1739"/>
                    <a:pt x="134" y="1681"/>
                  </a:cubicBezTo>
                  <a:cubicBezTo>
                    <a:pt x="162" y="1611"/>
                    <a:pt x="203" y="1548"/>
                    <a:pt x="244" y="1484"/>
                  </a:cubicBezTo>
                  <a:cubicBezTo>
                    <a:pt x="348" y="1287"/>
                    <a:pt x="470" y="1078"/>
                    <a:pt x="568" y="887"/>
                  </a:cubicBezTo>
                  <a:cubicBezTo>
                    <a:pt x="667" y="696"/>
                    <a:pt x="759" y="499"/>
                    <a:pt x="858" y="308"/>
                  </a:cubicBezTo>
                  <a:cubicBezTo>
                    <a:pt x="867" y="289"/>
                    <a:pt x="873" y="242"/>
                    <a:pt x="910" y="242"/>
                  </a:cubicBezTo>
                  <a:cubicBezTo>
                    <a:pt x="918" y="242"/>
                    <a:pt x="927" y="245"/>
                    <a:pt x="939" y="250"/>
                  </a:cubicBezTo>
                  <a:cubicBezTo>
                    <a:pt x="968" y="169"/>
                    <a:pt x="968" y="82"/>
                    <a:pt x="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 rot="-708074" flipH="1">
              <a:off x="-245037" y="1719419"/>
              <a:ext cx="5533" cy="15651"/>
            </a:xfrm>
            <a:custGeom>
              <a:avLst/>
              <a:gdLst/>
              <a:ahLst/>
              <a:cxnLst/>
              <a:rect l="l" t="t" r="r" b="b"/>
              <a:pathLst>
                <a:path w="35" h="99" extrusionOk="0">
                  <a:moveTo>
                    <a:pt x="23" y="0"/>
                  </a:moveTo>
                  <a:lnTo>
                    <a:pt x="23" y="0"/>
                  </a:lnTo>
                  <a:cubicBezTo>
                    <a:pt x="0" y="29"/>
                    <a:pt x="0" y="64"/>
                    <a:pt x="18" y="99"/>
                  </a:cubicBezTo>
                  <a:cubicBezTo>
                    <a:pt x="35" y="70"/>
                    <a:pt x="35" y="2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 rot="-708074" flipH="1">
              <a:off x="1205393" y="941762"/>
              <a:ext cx="66082" cy="231760"/>
            </a:xfrm>
            <a:custGeom>
              <a:avLst/>
              <a:gdLst/>
              <a:ahLst/>
              <a:cxnLst/>
              <a:rect l="l" t="t" r="r" b="b"/>
              <a:pathLst>
                <a:path w="418" h="1466" extrusionOk="0">
                  <a:moveTo>
                    <a:pt x="175" y="0"/>
                  </a:moveTo>
                  <a:lnTo>
                    <a:pt x="175" y="0"/>
                  </a:lnTo>
                  <a:cubicBezTo>
                    <a:pt x="158" y="4"/>
                    <a:pt x="144" y="21"/>
                    <a:pt x="129" y="21"/>
                  </a:cubicBezTo>
                  <a:cubicBezTo>
                    <a:pt x="123" y="21"/>
                    <a:pt x="117" y="18"/>
                    <a:pt x="111" y="12"/>
                  </a:cubicBezTo>
                  <a:cubicBezTo>
                    <a:pt x="76" y="87"/>
                    <a:pt x="99" y="168"/>
                    <a:pt x="93" y="244"/>
                  </a:cubicBezTo>
                  <a:cubicBezTo>
                    <a:pt x="89" y="246"/>
                    <a:pt x="84" y="248"/>
                    <a:pt x="79" y="248"/>
                  </a:cubicBezTo>
                  <a:cubicBezTo>
                    <a:pt x="62" y="248"/>
                    <a:pt x="45" y="234"/>
                    <a:pt x="28" y="234"/>
                  </a:cubicBezTo>
                  <a:cubicBezTo>
                    <a:pt x="21" y="234"/>
                    <a:pt x="14" y="236"/>
                    <a:pt x="7" y="244"/>
                  </a:cubicBezTo>
                  <a:cubicBezTo>
                    <a:pt x="1" y="273"/>
                    <a:pt x="24" y="290"/>
                    <a:pt x="36" y="307"/>
                  </a:cubicBezTo>
                  <a:cubicBezTo>
                    <a:pt x="175" y="545"/>
                    <a:pt x="325" y="777"/>
                    <a:pt x="290" y="1066"/>
                  </a:cubicBezTo>
                  <a:cubicBezTo>
                    <a:pt x="285" y="1130"/>
                    <a:pt x="325" y="1194"/>
                    <a:pt x="285" y="1257"/>
                  </a:cubicBezTo>
                  <a:cubicBezTo>
                    <a:pt x="319" y="1333"/>
                    <a:pt x="366" y="1402"/>
                    <a:pt x="418" y="1466"/>
                  </a:cubicBezTo>
                  <a:cubicBezTo>
                    <a:pt x="389" y="1362"/>
                    <a:pt x="383" y="1246"/>
                    <a:pt x="389" y="1136"/>
                  </a:cubicBezTo>
                  <a:cubicBezTo>
                    <a:pt x="406" y="863"/>
                    <a:pt x="360" y="620"/>
                    <a:pt x="175" y="406"/>
                  </a:cubicBezTo>
                  <a:cubicBezTo>
                    <a:pt x="146" y="383"/>
                    <a:pt x="134" y="348"/>
                    <a:pt x="140" y="313"/>
                  </a:cubicBezTo>
                  <a:cubicBezTo>
                    <a:pt x="175" y="209"/>
                    <a:pt x="157" y="104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 rot="-708074" flipH="1">
              <a:off x="1239366" y="1023223"/>
              <a:ext cx="55964" cy="109082"/>
            </a:xfrm>
            <a:custGeom>
              <a:avLst/>
              <a:gdLst/>
              <a:ahLst/>
              <a:cxnLst/>
              <a:rect l="l" t="t" r="r" b="b"/>
              <a:pathLst>
                <a:path w="354" h="690" extrusionOk="0">
                  <a:moveTo>
                    <a:pt x="35" y="1"/>
                  </a:moveTo>
                  <a:cubicBezTo>
                    <a:pt x="0" y="24"/>
                    <a:pt x="29" y="70"/>
                    <a:pt x="0" y="99"/>
                  </a:cubicBezTo>
                  <a:cubicBezTo>
                    <a:pt x="110" y="296"/>
                    <a:pt x="209" y="499"/>
                    <a:pt x="336" y="690"/>
                  </a:cubicBezTo>
                  <a:cubicBezTo>
                    <a:pt x="336" y="661"/>
                    <a:pt x="330" y="638"/>
                    <a:pt x="354" y="615"/>
                  </a:cubicBezTo>
                  <a:cubicBezTo>
                    <a:pt x="267" y="452"/>
                    <a:pt x="203" y="279"/>
                    <a:pt x="93" y="134"/>
                  </a:cubicBezTo>
                  <a:cubicBezTo>
                    <a:pt x="58" y="99"/>
                    <a:pt x="41" y="47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 rot="-708074" flipH="1">
              <a:off x="738066" y="1422097"/>
              <a:ext cx="25769" cy="104498"/>
            </a:xfrm>
            <a:custGeom>
              <a:avLst/>
              <a:gdLst/>
              <a:ahLst/>
              <a:cxnLst/>
              <a:rect l="l" t="t" r="r" b="b"/>
              <a:pathLst>
                <a:path w="163" h="661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226"/>
                    <a:pt x="87" y="446"/>
                    <a:pt x="163" y="661"/>
                  </a:cubicBezTo>
                  <a:lnTo>
                    <a:pt x="41" y="76"/>
                  </a:lnTo>
                  <a:cubicBezTo>
                    <a:pt x="41" y="47"/>
                    <a:pt x="24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 rot="-708074" flipH="1">
              <a:off x="-154520" y="2871242"/>
              <a:ext cx="272231" cy="396648"/>
            </a:xfrm>
            <a:custGeom>
              <a:avLst/>
              <a:gdLst/>
              <a:ahLst/>
              <a:cxnLst/>
              <a:rect l="l" t="t" r="r" b="b"/>
              <a:pathLst>
                <a:path w="1722" h="2509" extrusionOk="0">
                  <a:moveTo>
                    <a:pt x="530" y="0"/>
                  </a:moveTo>
                  <a:cubicBezTo>
                    <a:pt x="487" y="0"/>
                    <a:pt x="444" y="2"/>
                    <a:pt x="401" y="8"/>
                  </a:cubicBezTo>
                  <a:cubicBezTo>
                    <a:pt x="360" y="26"/>
                    <a:pt x="314" y="37"/>
                    <a:pt x="273" y="43"/>
                  </a:cubicBezTo>
                  <a:cubicBezTo>
                    <a:pt x="122" y="55"/>
                    <a:pt x="76" y="182"/>
                    <a:pt x="41" y="286"/>
                  </a:cubicBezTo>
                  <a:cubicBezTo>
                    <a:pt x="1" y="396"/>
                    <a:pt x="59" y="472"/>
                    <a:pt x="146" y="530"/>
                  </a:cubicBezTo>
                  <a:cubicBezTo>
                    <a:pt x="261" y="605"/>
                    <a:pt x="377" y="692"/>
                    <a:pt x="447" y="744"/>
                  </a:cubicBezTo>
                  <a:cubicBezTo>
                    <a:pt x="395" y="709"/>
                    <a:pt x="302" y="640"/>
                    <a:pt x="204" y="576"/>
                  </a:cubicBezTo>
                  <a:cubicBezTo>
                    <a:pt x="176" y="557"/>
                    <a:pt x="144" y="527"/>
                    <a:pt x="110" y="527"/>
                  </a:cubicBezTo>
                  <a:cubicBezTo>
                    <a:pt x="93" y="527"/>
                    <a:pt x="76" y="534"/>
                    <a:pt x="59" y="553"/>
                  </a:cubicBezTo>
                  <a:cubicBezTo>
                    <a:pt x="7" y="611"/>
                    <a:pt x="70" y="651"/>
                    <a:pt x="99" y="698"/>
                  </a:cubicBezTo>
                  <a:cubicBezTo>
                    <a:pt x="157" y="796"/>
                    <a:pt x="261" y="877"/>
                    <a:pt x="250" y="1010"/>
                  </a:cubicBezTo>
                  <a:cubicBezTo>
                    <a:pt x="285" y="1121"/>
                    <a:pt x="331" y="1225"/>
                    <a:pt x="377" y="1329"/>
                  </a:cubicBezTo>
                  <a:cubicBezTo>
                    <a:pt x="377" y="1318"/>
                    <a:pt x="377" y="1306"/>
                    <a:pt x="377" y="1289"/>
                  </a:cubicBezTo>
                  <a:cubicBezTo>
                    <a:pt x="377" y="1260"/>
                    <a:pt x="348" y="1213"/>
                    <a:pt x="401" y="1202"/>
                  </a:cubicBezTo>
                  <a:cubicBezTo>
                    <a:pt x="404" y="1200"/>
                    <a:pt x="408" y="1199"/>
                    <a:pt x="412" y="1199"/>
                  </a:cubicBezTo>
                  <a:cubicBezTo>
                    <a:pt x="434" y="1199"/>
                    <a:pt x="449" y="1229"/>
                    <a:pt x="464" y="1254"/>
                  </a:cubicBezTo>
                  <a:cubicBezTo>
                    <a:pt x="580" y="1410"/>
                    <a:pt x="696" y="1567"/>
                    <a:pt x="818" y="1723"/>
                  </a:cubicBezTo>
                  <a:cubicBezTo>
                    <a:pt x="876" y="1804"/>
                    <a:pt x="945" y="1874"/>
                    <a:pt x="1026" y="1932"/>
                  </a:cubicBezTo>
                  <a:cubicBezTo>
                    <a:pt x="1038" y="1903"/>
                    <a:pt x="1026" y="1868"/>
                    <a:pt x="1003" y="1851"/>
                  </a:cubicBezTo>
                  <a:cubicBezTo>
                    <a:pt x="823" y="1636"/>
                    <a:pt x="655" y="1404"/>
                    <a:pt x="505" y="1173"/>
                  </a:cubicBezTo>
                  <a:cubicBezTo>
                    <a:pt x="464" y="1103"/>
                    <a:pt x="453" y="1034"/>
                    <a:pt x="493" y="993"/>
                  </a:cubicBezTo>
                  <a:cubicBezTo>
                    <a:pt x="518" y="974"/>
                    <a:pt x="549" y="963"/>
                    <a:pt x="580" y="963"/>
                  </a:cubicBezTo>
                  <a:cubicBezTo>
                    <a:pt x="613" y="963"/>
                    <a:pt x="646" y="975"/>
                    <a:pt x="673" y="999"/>
                  </a:cubicBezTo>
                  <a:cubicBezTo>
                    <a:pt x="684" y="1005"/>
                    <a:pt x="696" y="1016"/>
                    <a:pt x="708" y="1028"/>
                  </a:cubicBezTo>
                  <a:cubicBezTo>
                    <a:pt x="794" y="1121"/>
                    <a:pt x="876" y="1213"/>
                    <a:pt x="951" y="1318"/>
                  </a:cubicBezTo>
                  <a:cubicBezTo>
                    <a:pt x="1009" y="1433"/>
                    <a:pt x="1090" y="1538"/>
                    <a:pt x="1194" y="1619"/>
                  </a:cubicBezTo>
                  <a:cubicBezTo>
                    <a:pt x="1188" y="1590"/>
                    <a:pt x="1183" y="1561"/>
                    <a:pt x="1171" y="1538"/>
                  </a:cubicBezTo>
                  <a:cubicBezTo>
                    <a:pt x="1061" y="1347"/>
                    <a:pt x="934" y="1161"/>
                    <a:pt x="789" y="993"/>
                  </a:cubicBezTo>
                  <a:cubicBezTo>
                    <a:pt x="696" y="877"/>
                    <a:pt x="702" y="848"/>
                    <a:pt x="812" y="744"/>
                  </a:cubicBezTo>
                  <a:cubicBezTo>
                    <a:pt x="968" y="599"/>
                    <a:pt x="951" y="454"/>
                    <a:pt x="771" y="350"/>
                  </a:cubicBezTo>
                  <a:cubicBezTo>
                    <a:pt x="742" y="333"/>
                    <a:pt x="713" y="327"/>
                    <a:pt x="690" y="309"/>
                  </a:cubicBezTo>
                  <a:cubicBezTo>
                    <a:pt x="632" y="281"/>
                    <a:pt x="580" y="252"/>
                    <a:pt x="534" y="217"/>
                  </a:cubicBezTo>
                  <a:cubicBezTo>
                    <a:pt x="505" y="199"/>
                    <a:pt x="482" y="188"/>
                    <a:pt x="487" y="141"/>
                  </a:cubicBezTo>
                  <a:cubicBezTo>
                    <a:pt x="491" y="120"/>
                    <a:pt x="504" y="115"/>
                    <a:pt x="519" y="115"/>
                  </a:cubicBezTo>
                  <a:cubicBezTo>
                    <a:pt x="532" y="115"/>
                    <a:pt x="546" y="118"/>
                    <a:pt x="557" y="118"/>
                  </a:cubicBezTo>
                  <a:lnTo>
                    <a:pt x="847" y="124"/>
                  </a:lnTo>
                  <a:cubicBezTo>
                    <a:pt x="1026" y="130"/>
                    <a:pt x="1038" y="130"/>
                    <a:pt x="1067" y="304"/>
                  </a:cubicBezTo>
                  <a:cubicBezTo>
                    <a:pt x="1131" y="686"/>
                    <a:pt x="1252" y="1057"/>
                    <a:pt x="1339" y="1439"/>
                  </a:cubicBezTo>
                  <a:cubicBezTo>
                    <a:pt x="1345" y="1457"/>
                    <a:pt x="1351" y="1474"/>
                    <a:pt x="1356" y="1497"/>
                  </a:cubicBezTo>
                  <a:cubicBezTo>
                    <a:pt x="1432" y="1700"/>
                    <a:pt x="1495" y="1914"/>
                    <a:pt x="1548" y="2129"/>
                  </a:cubicBezTo>
                  <a:cubicBezTo>
                    <a:pt x="1577" y="2250"/>
                    <a:pt x="1635" y="2355"/>
                    <a:pt x="1664" y="2470"/>
                  </a:cubicBezTo>
                  <a:cubicBezTo>
                    <a:pt x="1664" y="2493"/>
                    <a:pt x="1681" y="2509"/>
                    <a:pt x="1703" y="2509"/>
                  </a:cubicBezTo>
                  <a:cubicBezTo>
                    <a:pt x="1709" y="2509"/>
                    <a:pt x="1715" y="2508"/>
                    <a:pt x="1721" y="2505"/>
                  </a:cubicBezTo>
                  <a:cubicBezTo>
                    <a:pt x="1716" y="2453"/>
                    <a:pt x="1704" y="2401"/>
                    <a:pt x="1687" y="2349"/>
                  </a:cubicBezTo>
                  <a:cubicBezTo>
                    <a:pt x="1588" y="2163"/>
                    <a:pt x="1571" y="1961"/>
                    <a:pt x="1513" y="1769"/>
                  </a:cubicBezTo>
                  <a:cubicBezTo>
                    <a:pt x="1432" y="1526"/>
                    <a:pt x="1368" y="1283"/>
                    <a:pt x="1316" y="1039"/>
                  </a:cubicBezTo>
                  <a:cubicBezTo>
                    <a:pt x="1270" y="779"/>
                    <a:pt x="1206" y="524"/>
                    <a:pt x="1154" y="269"/>
                  </a:cubicBezTo>
                  <a:cubicBezTo>
                    <a:pt x="1125" y="130"/>
                    <a:pt x="1125" y="130"/>
                    <a:pt x="1229" y="49"/>
                  </a:cubicBezTo>
                  <a:lnTo>
                    <a:pt x="1229" y="49"/>
                  </a:lnTo>
                  <a:cubicBezTo>
                    <a:pt x="1178" y="70"/>
                    <a:pt x="1127" y="84"/>
                    <a:pt x="1079" y="84"/>
                  </a:cubicBezTo>
                  <a:cubicBezTo>
                    <a:pt x="1023" y="84"/>
                    <a:pt x="969" y="66"/>
                    <a:pt x="916" y="20"/>
                  </a:cubicBezTo>
                  <a:cubicBezTo>
                    <a:pt x="786" y="20"/>
                    <a:pt x="659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 rot="-708074" flipH="1">
              <a:off x="-310711" y="2703070"/>
              <a:ext cx="113667" cy="248360"/>
            </a:xfrm>
            <a:custGeom>
              <a:avLst/>
              <a:gdLst/>
              <a:ahLst/>
              <a:cxnLst/>
              <a:rect l="l" t="t" r="r" b="b"/>
              <a:pathLst>
                <a:path w="719" h="1571" extrusionOk="0">
                  <a:moveTo>
                    <a:pt x="719" y="0"/>
                  </a:moveTo>
                  <a:lnTo>
                    <a:pt x="719" y="0"/>
                  </a:lnTo>
                  <a:cubicBezTo>
                    <a:pt x="655" y="75"/>
                    <a:pt x="603" y="151"/>
                    <a:pt x="562" y="238"/>
                  </a:cubicBezTo>
                  <a:cubicBezTo>
                    <a:pt x="481" y="377"/>
                    <a:pt x="377" y="498"/>
                    <a:pt x="255" y="603"/>
                  </a:cubicBezTo>
                  <a:cubicBezTo>
                    <a:pt x="151" y="678"/>
                    <a:pt x="64" y="776"/>
                    <a:pt x="0" y="892"/>
                  </a:cubicBezTo>
                  <a:cubicBezTo>
                    <a:pt x="64" y="933"/>
                    <a:pt x="128" y="985"/>
                    <a:pt x="180" y="1049"/>
                  </a:cubicBezTo>
                  <a:cubicBezTo>
                    <a:pt x="196" y="1069"/>
                    <a:pt x="211" y="1078"/>
                    <a:pt x="233" y="1078"/>
                  </a:cubicBezTo>
                  <a:cubicBezTo>
                    <a:pt x="243" y="1078"/>
                    <a:pt x="254" y="1076"/>
                    <a:pt x="267" y="1072"/>
                  </a:cubicBezTo>
                  <a:cubicBezTo>
                    <a:pt x="294" y="1064"/>
                    <a:pt x="316" y="1059"/>
                    <a:pt x="332" y="1059"/>
                  </a:cubicBezTo>
                  <a:cubicBezTo>
                    <a:pt x="374" y="1059"/>
                    <a:pt x="382" y="1088"/>
                    <a:pt x="382" y="1159"/>
                  </a:cubicBezTo>
                  <a:cubicBezTo>
                    <a:pt x="382" y="1275"/>
                    <a:pt x="371" y="1385"/>
                    <a:pt x="365" y="1501"/>
                  </a:cubicBezTo>
                  <a:cubicBezTo>
                    <a:pt x="365" y="1530"/>
                    <a:pt x="354" y="1564"/>
                    <a:pt x="411" y="1570"/>
                  </a:cubicBezTo>
                  <a:cubicBezTo>
                    <a:pt x="429" y="1425"/>
                    <a:pt x="446" y="1286"/>
                    <a:pt x="458" y="1141"/>
                  </a:cubicBezTo>
                  <a:cubicBezTo>
                    <a:pt x="458" y="1130"/>
                    <a:pt x="458" y="1118"/>
                    <a:pt x="458" y="1113"/>
                  </a:cubicBezTo>
                  <a:cubicBezTo>
                    <a:pt x="551" y="771"/>
                    <a:pt x="562" y="417"/>
                    <a:pt x="707" y="93"/>
                  </a:cubicBezTo>
                  <a:cubicBezTo>
                    <a:pt x="713" y="64"/>
                    <a:pt x="719" y="35"/>
                    <a:pt x="7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 rot="-708074" flipH="1">
              <a:off x="363018" y="1052017"/>
              <a:ext cx="74302" cy="295154"/>
            </a:xfrm>
            <a:custGeom>
              <a:avLst/>
              <a:gdLst/>
              <a:ahLst/>
              <a:cxnLst/>
              <a:rect l="l" t="t" r="r" b="b"/>
              <a:pathLst>
                <a:path w="470" h="1867" extrusionOk="0">
                  <a:moveTo>
                    <a:pt x="383" y="1"/>
                  </a:moveTo>
                  <a:cubicBezTo>
                    <a:pt x="354" y="6"/>
                    <a:pt x="330" y="18"/>
                    <a:pt x="330" y="47"/>
                  </a:cubicBezTo>
                  <a:cubicBezTo>
                    <a:pt x="330" y="111"/>
                    <a:pt x="336" y="169"/>
                    <a:pt x="336" y="232"/>
                  </a:cubicBezTo>
                  <a:cubicBezTo>
                    <a:pt x="348" y="418"/>
                    <a:pt x="342" y="603"/>
                    <a:pt x="319" y="789"/>
                  </a:cubicBezTo>
                  <a:cubicBezTo>
                    <a:pt x="261" y="1148"/>
                    <a:pt x="122" y="1484"/>
                    <a:pt x="0" y="1820"/>
                  </a:cubicBezTo>
                  <a:cubicBezTo>
                    <a:pt x="0" y="1846"/>
                    <a:pt x="21" y="1866"/>
                    <a:pt x="43" y="1866"/>
                  </a:cubicBezTo>
                  <a:cubicBezTo>
                    <a:pt x="50" y="1866"/>
                    <a:pt x="57" y="1864"/>
                    <a:pt x="64" y="1860"/>
                  </a:cubicBezTo>
                  <a:cubicBezTo>
                    <a:pt x="110" y="1820"/>
                    <a:pt x="145" y="1762"/>
                    <a:pt x="157" y="1698"/>
                  </a:cubicBezTo>
                  <a:cubicBezTo>
                    <a:pt x="290" y="1380"/>
                    <a:pt x="394" y="1055"/>
                    <a:pt x="469" y="725"/>
                  </a:cubicBezTo>
                  <a:cubicBezTo>
                    <a:pt x="469" y="707"/>
                    <a:pt x="469" y="684"/>
                    <a:pt x="458" y="673"/>
                  </a:cubicBezTo>
                  <a:cubicBezTo>
                    <a:pt x="406" y="603"/>
                    <a:pt x="383" y="516"/>
                    <a:pt x="394" y="435"/>
                  </a:cubicBezTo>
                  <a:cubicBezTo>
                    <a:pt x="400" y="290"/>
                    <a:pt x="400" y="146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 rot="-708074" flipH="1">
              <a:off x="287419" y="2730381"/>
              <a:ext cx="447079" cy="510947"/>
            </a:xfrm>
            <a:custGeom>
              <a:avLst/>
              <a:gdLst/>
              <a:ahLst/>
              <a:cxnLst/>
              <a:rect l="l" t="t" r="r" b="b"/>
              <a:pathLst>
                <a:path w="2828" h="3232" extrusionOk="0">
                  <a:moveTo>
                    <a:pt x="634" y="424"/>
                  </a:moveTo>
                  <a:lnTo>
                    <a:pt x="634" y="424"/>
                  </a:lnTo>
                  <a:cubicBezTo>
                    <a:pt x="677" y="447"/>
                    <a:pt x="716" y="474"/>
                    <a:pt x="753" y="500"/>
                  </a:cubicBezTo>
                  <a:lnTo>
                    <a:pt x="753" y="500"/>
                  </a:lnTo>
                  <a:cubicBezTo>
                    <a:pt x="740" y="492"/>
                    <a:pt x="726" y="484"/>
                    <a:pt x="713" y="476"/>
                  </a:cubicBezTo>
                  <a:cubicBezTo>
                    <a:pt x="686" y="460"/>
                    <a:pt x="660" y="441"/>
                    <a:pt x="634" y="424"/>
                  </a:cubicBezTo>
                  <a:close/>
                  <a:moveTo>
                    <a:pt x="0" y="0"/>
                  </a:moveTo>
                  <a:cubicBezTo>
                    <a:pt x="35" y="134"/>
                    <a:pt x="139" y="232"/>
                    <a:pt x="203" y="354"/>
                  </a:cubicBezTo>
                  <a:cubicBezTo>
                    <a:pt x="229" y="406"/>
                    <a:pt x="242" y="427"/>
                    <a:pt x="268" y="427"/>
                  </a:cubicBezTo>
                  <a:cubicBezTo>
                    <a:pt x="287" y="427"/>
                    <a:pt x="314" y="415"/>
                    <a:pt x="359" y="394"/>
                  </a:cubicBezTo>
                  <a:cubicBezTo>
                    <a:pt x="383" y="394"/>
                    <a:pt x="400" y="389"/>
                    <a:pt x="417" y="377"/>
                  </a:cubicBezTo>
                  <a:cubicBezTo>
                    <a:pt x="432" y="368"/>
                    <a:pt x="448" y="364"/>
                    <a:pt x="463" y="364"/>
                  </a:cubicBezTo>
                  <a:cubicBezTo>
                    <a:pt x="478" y="364"/>
                    <a:pt x="493" y="368"/>
                    <a:pt x="504" y="377"/>
                  </a:cubicBezTo>
                  <a:cubicBezTo>
                    <a:pt x="524" y="381"/>
                    <a:pt x="542" y="386"/>
                    <a:pt x="560" y="392"/>
                  </a:cubicBezTo>
                  <a:lnTo>
                    <a:pt x="560" y="392"/>
                  </a:lnTo>
                  <a:cubicBezTo>
                    <a:pt x="554" y="391"/>
                    <a:pt x="547" y="390"/>
                    <a:pt x="540" y="390"/>
                  </a:cubicBezTo>
                  <a:cubicBezTo>
                    <a:pt x="514" y="390"/>
                    <a:pt x="487" y="399"/>
                    <a:pt x="458" y="423"/>
                  </a:cubicBezTo>
                  <a:cubicBezTo>
                    <a:pt x="406" y="464"/>
                    <a:pt x="475" y="597"/>
                    <a:pt x="585" y="684"/>
                  </a:cubicBezTo>
                  <a:cubicBezTo>
                    <a:pt x="638" y="719"/>
                    <a:pt x="690" y="748"/>
                    <a:pt x="736" y="783"/>
                  </a:cubicBezTo>
                  <a:cubicBezTo>
                    <a:pt x="800" y="823"/>
                    <a:pt x="863" y="869"/>
                    <a:pt x="921" y="916"/>
                  </a:cubicBezTo>
                  <a:cubicBezTo>
                    <a:pt x="959" y="945"/>
                    <a:pt x="997" y="972"/>
                    <a:pt x="1036" y="998"/>
                  </a:cubicBezTo>
                  <a:lnTo>
                    <a:pt x="1036" y="998"/>
                  </a:lnTo>
                  <a:cubicBezTo>
                    <a:pt x="862" y="896"/>
                    <a:pt x="694" y="784"/>
                    <a:pt x="533" y="661"/>
                  </a:cubicBezTo>
                  <a:cubicBezTo>
                    <a:pt x="481" y="620"/>
                    <a:pt x="475" y="528"/>
                    <a:pt x="388" y="516"/>
                  </a:cubicBezTo>
                  <a:cubicBezTo>
                    <a:pt x="313" y="551"/>
                    <a:pt x="342" y="609"/>
                    <a:pt x="365" y="655"/>
                  </a:cubicBezTo>
                  <a:cubicBezTo>
                    <a:pt x="400" y="730"/>
                    <a:pt x="441" y="794"/>
                    <a:pt x="481" y="869"/>
                  </a:cubicBezTo>
                  <a:cubicBezTo>
                    <a:pt x="539" y="974"/>
                    <a:pt x="620" y="1066"/>
                    <a:pt x="724" y="1130"/>
                  </a:cubicBezTo>
                  <a:cubicBezTo>
                    <a:pt x="1130" y="1391"/>
                    <a:pt x="1541" y="1652"/>
                    <a:pt x="1929" y="1935"/>
                  </a:cubicBezTo>
                  <a:cubicBezTo>
                    <a:pt x="1982" y="1964"/>
                    <a:pt x="2022" y="2017"/>
                    <a:pt x="2045" y="2075"/>
                  </a:cubicBezTo>
                  <a:cubicBezTo>
                    <a:pt x="1987" y="2057"/>
                    <a:pt x="1941" y="2028"/>
                    <a:pt x="1900" y="1993"/>
                  </a:cubicBezTo>
                  <a:cubicBezTo>
                    <a:pt x="1588" y="1802"/>
                    <a:pt x="1304" y="1565"/>
                    <a:pt x="985" y="1379"/>
                  </a:cubicBezTo>
                  <a:cubicBezTo>
                    <a:pt x="927" y="1333"/>
                    <a:pt x="858" y="1304"/>
                    <a:pt x="782" y="1292"/>
                  </a:cubicBezTo>
                  <a:cubicBezTo>
                    <a:pt x="742" y="1379"/>
                    <a:pt x="713" y="1472"/>
                    <a:pt x="707" y="1565"/>
                  </a:cubicBezTo>
                  <a:cubicBezTo>
                    <a:pt x="701" y="1576"/>
                    <a:pt x="701" y="1582"/>
                    <a:pt x="707" y="1594"/>
                  </a:cubicBezTo>
                  <a:cubicBezTo>
                    <a:pt x="719" y="1646"/>
                    <a:pt x="765" y="1669"/>
                    <a:pt x="806" y="1698"/>
                  </a:cubicBezTo>
                  <a:cubicBezTo>
                    <a:pt x="858" y="1727"/>
                    <a:pt x="904" y="1767"/>
                    <a:pt x="950" y="1808"/>
                  </a:cubicBezTo>
                  <a:cubicBezTo>
                    <a:pt x="1089" y="1941"/>
                    <a:pt x="1228" y="2069"/>
                    <a:pt x="1373" y="2190"/>
                  </a:cubicBezTo>
                  <a:cubicBezTo>
                    <a:pt x="1588" y="2364"/>
                    <a:pt x="1790" y="2550"/>
                    <a:pt x="1982" y="2752"/>
                  </a:cubicBezTo>
                  <a:cubicBezTo>
                    <a:pt x="2069" y="2862"/>
                    <a:pt x="2179" y="2955"/>
                    <a:pt x="2300" y="3025"/>
                  </a:cubicBezTo>
                  <a:cubicBezTo>
                    <a:pt x="2439" y="3094"/>
                    <a:pt x="2584" y="3152"/>
                    <a:pt x="2723" y="3222"/>
                  </a:cubicBezTo>
                  <a:cubicBezTo>
                    <a:pt x="2744" y="3228"/>
                    <a:pt x="2764" y="3231"/>
                    <a:pt x="2784" y="3231"/>
                  </a:cubicBezTo>
                  <a:cubicBezTo>
                    <a:pt x="2799" y="3231"/>
                    <a:pt x="2813" y="3230"/>
                    <a:pt x="2827" y="3227"/>
                  </a:cubicBezTo>
                  <a:cubicBezTo>
                    <a:pt x="2816" y="3187"/>
                    <a:pt x="2804" y="3146"/>
                    <a:pt x="2793" y="3112"/>
                  </a:cubicBezTo>
                  <a:cubicBezTo>
                    <a:pt x="2636" y="2764"/>
                    <a:pt x="2468" y="2422"/>
                    <a:pt x="2294" y="2086"/>
                  </a:cubicBezTo>
                  <a:cubicBezTo>
                    <a:pt x="2231" y="1953"/>
                    <a:pt x="2138" y="1843"/>
                    <a:pt x="2103" y="1698"/>
                  </a:cubicBezTo>
                  <a:cubicBezTo>
                    <a:pt x="1900" y="1368"/>
                    <a:pt x="1727" y="1020"/>
                    <a:pt x="1588" y="655"/>
                  </a:cubicBezTo>
                  <a:cubicBezTo>
                    <a:pt x="1541" y="516"/>
                    <a:pt x="1420" y="418"/>
                    <a:pt x="1275" y="394"/>
                  </a:cubicBezTo>
                  <a:cubicBezTo>
                    <a:pt x="991" y="331"/>
                    <a:pt x="719" y="232"/>
                    <a:pt x="464" y="93"/>
                  </a:cubicBezTo>
                  <a:cubicBezTo>
                    <a:pt x="455" y="90"/>
                    <a:pt x="447" y="89"/>
                    <a:pt x="438" y="89"/>
                  </a:cubicBezTo>
                  <a:cubicBezTo>
                    <a:pt x="412" y="89"/>
                    <a:pt x="388" y="101"/>
                    <a:pt x="362" y="101"/>
                  </a:cubicBezTo>
                  <a:cubicBezTo>
                    <a:pt x="352" y="101"/>
                    <a:pt x="341" y="99"/>
                    <a:pt x="330" y="93"/>
                  </a:cubicBezTo>
                  <a:cubicBezTo>
                    <a:pt x="311" y="96"/>
                    <a:pt x="291" y="98"/>
                    <a:pt x="271" y="98"/>
                  </a:cubicBezTo>
                  <a:cubicBezTo>
                    <a:pt x="174" y="98"/>
                    <a:pt x="77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 rot="-708074" flipH="1">
              <a:off x="431891" y="2609536"/>
              <a:ext cx="625721" cy="513951"/>
            </a:xfrm>
            <a:custGeom>
              <a:avLst/>
              <a:gdLst/>
              <a:ahLst/>
              <a:cxnLst/>
              <a:rect l="l" t="t" r="r" b="b"/>
              <a:pathLst>
                <a:path w="3958" h="3251" extrusionOk="0">
                  <a:moveTo>
                    <a:pt x="220" y="0"/>
                  </a:moveTo>
                  <a:cubicBezTo>
                    <a:pt x="192" y="0"/>
                    <a:pt x="160" y="14"/>
                    <a:pt x="122" y="41"/>
                  </a:cubicBezTo>
                  <a:cubicBezTo>
                    <a:pt x="47" y="81"/>
                    <a:pt x="6" y="157"/>
                    <a:pt x="6" y="238"/>
                  </a:cubicBezTo>
                  <a:cubicBezTo>
                    <a:pt x="0" y="365"/>
                    <a:pt x="24" y="493"/>
                    <a:pt x="76" y="609"/>
                  </a:cubicBezTo>
                  <a:cubicBezTo>
                    <a:pt x="145" y="748"/>
                    <a:pt x="197" y="893"/>
                    <a:pt x="238" y="1043"/>
                  </a:cubicBezTo>
                  <a:cubicBezTo>
                    <a:pt x="348" y="1443"/>
                    <a:pt x="597" y="1733"/>
                    <a:pt x="927" y="1964"/>
                  </a:cubicBezTo>
                  <a:cubicBezTo>
                    <a:pt x="1148" y="2121"/>
                    <a:pt x="1408" y="2173"/>
                    <a:pt x="1663" y="2225"/>
                  </a:cubicBezTo>
                  <a:cubicBezTo>
                    <a:pt x="1907" y="2266"/>
                    <a:pt x="2144" y="2329"/>
                    <a:pt x="2376" y="2422"/>
                  </a:cubicBezTo>
                  <a:cubicBezTo>
                    <a:pt x="2459" y="2463"/>
                    <a:pt x="2547" y="2484"/>
                    <a:pt x="2636" y="2484"/>
                  </a:cubicBezTo>
                  <a:cubicBezTo>
                    <a:pt x="2671" y="2484"/>
                    <a:pt x="2706" y="2481"/>
                    <a:pt x="2741" y="2474"/>
                  </a:cubicBezTo>
                  <a:cubicBezTo>
                    <a:pt x="2755" y="2472"/>
                    <a:pt x="2769" y="2471"/>
                    <a:pt x="2784" y="2471"/>
                  </a:cubicBezTo>
                  <a:cubicBezTo>
                    <a:pt x="2910" y="2471"/>
                    <a:pt x="3058" y="2554"/>
                    <a:pt x="3094" y="2642"/>
                  </a:cubicBezTo>
                  <a:cubicBezTo>
                    <a:pt x="3164" y="2845"/>
                    <a:pt x="3280" y="3001"/>
                    <a:pt x="3500" y="3077"/>
                  </a:cubicBezTo>
                  <a:cubicBezTo>
                    <a:pt x="3511" y="3082"/>
                    <a:pt x="3523" y="3094"/>
                    <a:pt x="3540" y="3100"/>
                  </a:cubicBezTo>
                  <a:cubicBezTo>
                    <a:pt x="3668" y="3169"/>
                    <a:pt x="3807" y="3221"/>
                    <a:pt x="3952" y="3250"/>
                  </a:cubicBezTo>
                  <a:cubicBezTo>
                    <a:pt x="3957" y="3227"/>
                    <a:pt x="3957" y="3198"/>
                    <a:pt x="3940" y="3181"/>
                  </a:cubicBezTo>
                  <a:cubicBezTo>
                    <a:pt x="3824" y="3025"/>
                    <a:pt x="3691" y="2880"/>
                    <a:pt x="3546" y="2746"/>
                  </a:cubicBezTo>
                  <a:cubicBezTo>
                    <a:pt x="3384" y="2602"/>
                    <a:pt x="3204" y="2486"/>
                    <a:pt x="3054" y="2329"/>
                  </a:cubicBezTo>
                  <a:cubicBezTo>
                    <a:pt x="2988" y="2264"/>
                    <a:pt x="2928" y="2178"/>
                    <a:pt x="2824" y="2178"/>
                  </a:cubicBezTo>
                  <a:cubicBezTo>
                    <a:pt x="2818" y="2178"/>
                    <a:pt x="2811" y="2178"/>
                    <a:pt x="2805" y="2179"/>
                  </a:cubicBezTo>
                  <a:cubicBezTo>
                    <a:pt x="2746" y="2210"/>
                    <a:pt x="2684" y="2226"/>
                    <a:pt x="2622" y="2226"/>
                  </a:cubicBezTo>
                  <a:cubicBezTo>
                    <a:pt x="2580" y="2226"/>
                    <a:pt x="2538" y="2218"/>
                    <a:pt x="2497" y="2202"/>
                  </a:cubicBezTo>
                  <a:lnTo>
                    <a:pt x="1947" y="2028"/>
                  </a:lnTo>
                  <a:cubicBezTo>
                    <a:pt x="1727" y="1953"/>
                    <a:pt x="1524" y="1837"/>
                    <a:pt x="1345" y="1686"/>
                  </a:cubicBezTo>
                  <a:cubicBezTo>
                    <a:pt x="1298" y="1646"/>
                    <a:pt x="1246" y="1605"/>
                    <a:pt x="1188" y="1570"/>
                  </a:cubicBezTo>
                  <a:cubicBezTo>
                    <a:pt x="1049" y="1489"/>
                    <a:pt x="927" y="1379"/>
                    <a:pt x="841" y="1246"/>
                  </a:cubicBezTo>
                  <a:cubicBezTo>
                    <a:pt x="597" y="904"/>
                    <a:pt x="423" y="516"/>
                    <a:pt x="331" y="110"/>
                  </a:cubicBezTo>
                  <a:cubicBezTo>
                    <a:pt x="299" y="36"/>
                    <a:pt x="264" y="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 rot="-708074" flipH="1">
              <a:off x="365362" y="1162460"/>
              <a:ext cx="88056" cy="246779"/>
            </a:xfrm>
            <a:custGeom>
              <a:avLst/>
              <a:gdLst/>
              <a:ahLst/>
              <a:cxnLst/>
              <a:rect l="l" t="t" r="r" b="b"/>
              <a:pathLst>
                <a:path w="557" h="1561" extrusionOk="0">
                  <a:moveTo>
                    <a:pt x="421" y="1"/>
                  </a:moveTo>
                  <a:cubicBezTo>
                    <a:pt x="414" y="1"/>
                    <a:pt x="408" y="9"/>
                    <a:pt x="406" y="37"/>
                  </a:cubicBezTo>
                  <a:cubicBezTo>
                    <a:pt x="377" y="281"/>
                    <a:pt x="285" y="507"/>
                    <a:pt x="204" y="738"/>
                  </a:cubicBezTo>
                  <a:cubicBezTo>
                    <a:pt x="140" y="877"/>
                    <a:pt x="93" y="1017"/>
                    <a:pt x="53" y="1161"/>
                  </a:cubicBezTo>
                  <a:cubicBezTo>
                    <a:pt x="18" y="1248"/>
                    <a:pt x="1" y="1335"/>
                    <a:pt x="1" y="1428"/>
                  </a:cubicBezTo>
                  <a:cubicBezTo>
                    <a:pt x="1" y="1480"/>
                    <a:pt x="1" y="1532"/>
                    <a:pt x="59" y="1555"/>
                  </a:cubicBezTo>
                  <a:cubicBezTo>
                    <a:pt x="69" y="1559"/>
                    <a:pt x="80" y="1560"/>
                    <a:pt x="90" y="1560"/>
                  </a:cubicBezTo>
                  <a:cubicBezTo>
                    <a:pt x="128" y="1560"/>
                    <a:pt x="160" y="1537"/>
                    <a:pt x="192" y="1509"/>
                  </a:cubicBezTo>
                  <a:cubicBezTo>
                    <a:pt x="244" y="1468"/>
                    <a:pt x="261" y="1399"/>
                    <a:pt x="319" y="1358"/>
                  </a:cubicBezTo>
                  <a:cubicBezTo>
                    <a:pt x="372" y="1086"/>
                    <a:pt x="470" y="820"/>
                    <a:pt x="516" y="541"/>
                  </a:cubicBezTo>
                  <a:cubicBezTo>
                    <a:pt x="557" y="368"/>
                    <a:pt x="534" y="188"/>
                    <a:pt x="464" y="26"/>
                  </a:cubicBezTo>
                  <a:cubicBezTo>
                    <a:pt x="450" y="26"/>
                    <a:pt x="43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 rot="-708074" flipH="1">
              <a:off x="452691" y="2771434"/>
              <a:ext cx="196190" cy="147656"/>
            </a:xfrm>
            <a:custGeom>
              <a:avLst/>
              <a:gdLst/>
              <a:ahLst/>
              <a:cxnLst/>
              <a:rect l="l" t="t" r="r" b="b"/>
              <a:pathLst>
                <a:path w="1241" h="934" extrusionOk="0">
                  <a:moveTo>
                    <a:pt x="100" y="1"/>
                  </a:moveTo>
                  <a:cubicBezTo>
                    <a:pt x="71" y="1"/>
                    <a:pt x="43" y="10"/>
                    <a:pt x="23" y="30"/>
                  </a:cubicBezTo>
                  <a:lnTo>
                    <a:pt x="0" y="70"/>
                  </a:lnTo>
                  <a:lnTo>
                    <a:pt x="23" y="186"/>
                  </a:lnTo>
                  <a:cubicBezTo>
                    <a:pt x="93" y="331"/>
                    <a:pt x="209" y="441"/>
                    <a:pt x="348" y="516"/>
                  </a:cubicBezTo>
                  <a:lnTo>
                    <a:pt x="649" y="702"/>
                  </a:lnTo>
                  <a:cubicBezTo>
                    <a:pt x="771" y="783"/>
                    <a:pt x="904" y="852"/>
                    <a:pt x="1037" y="910"/>
                  </a:cubicBezTo>
                  <a:cubicBezTo>
                    <a:pt x="1072" y="926"/>
                    <a:pt x="1109" y="933"/>
                    <a:pt x="1146" y="933"/>
                  </a:cubicBezTo>
                  <a:cubicBezTo>
                    <a:pt x="1164" y="933"/>
                    <a:pt x="1182" y="931"/>
                    <a:pt x="1199" y="928"/>
                  </a:cubicBezTo>
                  <a:cubicBezTo>
                    <a:pt x="1223" y="916"/>
                    <a:pt x="1240" y="893"/>
                    <a:pt x="1240" y="870"/>
                  </a:cubicBezTo>
                  <a:cubicBezTo>
                    <a:pt x="1234" y="841"/>
                    <a:pt x="1211" y="841"/>
                    <a:pt x="1194" y="841"/>
                  </a:cubicBezTo>
                  <a:cubicBezTo>
                    <a:pt x="1178" y="845"/>
                    <a:pt x="1162" y="846"/>
                    <a:pt x="1147" y="846"/>
                  </a:cubicBezTo>
                  <a:cubicBezTo>
                    <a:pt x="1075" y="846"/>
                    <a:pt x="1013" y="806"/>
                    <a:pt x="950" y="777"/>
                  </a:cubicBezTo>
                  <a:cubicBezTo>
                    <a:pt x="678" y="661"/>
                    <a:pt x="464" y="453"/>
                    <a:pt x="220" y="296"/>
                  </a:cubicBezTo>
                  <a:cubicBezTo>
                    <a:pt x="145" y="250"/>
                    <a:pt x="105" y="163"/>
                    <a:pt x="110" y="82"/>
                  </a:cubicBezTo>
                  <a:lnTo>
                    <a:pt x="110" y="82"/>
                  </a:lnTo>
                  <a:cubicBezTo>
                    <a:pt x="319" y="111"/>
                    <a:pt x="452" y="273"/>
                    <a:pt x="632" y="337"/>
                  </a:cubicBezTo>
                  <a:cubicBezTo>
                    <a:pt x="498" y="186"/>
                    <a:pt x="330" y="76"/>
                    <a:pt x="139" y="6"/>
                  </a:cubicBezTo>
                  <a:cubicBezTo>
                    <a:pt x="126" y="3"/>
                    <a:pt x="11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 rot="-708074" flipH="1">
              <a:off x="552341" y="1782964"/>
              <a:ext cx="48692" cy="343530"/>
            </a:xfrm>
            <a:custGeom>
              <a:avLst/>
              <a:gdLst/>
              <a:ahLst/>
              <a:cxnLst/>
              <a:rect l="l" t="t" r="r" b="b"/>
              <a:pathLst>
                <a:path w="308" h="2173" extrusionOk="0">
                  <a:moveTo>
                    <a:pt x="244" y="0"/>
                  </a:moveTo>
                  <a:cubicBezTo>
                    <a:pt x="226" y="47"/>
                    <a:pt x="215" y="93"/>
                    <a:pt x="221" y="145"/>
                  </a:cubicBezTo>
                  <a:cubicBezTo>
                    <a:pt x="186" y="412"/>
                    <a:pt x="157" y="672"/>
                    <a:pt x="145" y="939"/>
                  </a:cubicBezTo>
                  <a:cubicBezTo>
                    <a:pt x="134" y="1315"/>
                    <a:pt x="70" y="1680"/>
                    <a:pt x="24" y="2051"/>
                  </a:cubicBezTo>
                  <a:cubicBezTo>
                    <a:pt x="18" y="2092"/>
                    <a:pt x="0" y="2132"/>
                    <a:pt x="24" y="2173"/>
                  </a:cubicBezTo>
                  <a:cubicBezTo>
                    <a:pt x="47" y="2167"/>
                    <a:pt x="70" y="2150"/>
                    <a:pt x="70" y="2126"/>
                  </a:cubicBezTo>
                  <a:cubicBezTo>
                    <a:pt x="122" y="1704"/>
                    <a:pt x="203" y="1292"/>
                    <a:pt x="226" y="869"/>
                  </a:cubicBezTo>
                  <a:cubicBezTo>
                    <a:pt x="232" y="690"/>
                    <a:pt x="232" y="504"/>
                    <a:pt x="284" y="330"/>
                  </a:cubicBezTo>
                  <a:cubicBezTo>
                    <a:pt x="307" y="215"/>
                    <a:pt x="261" y="11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 rot="-708074" flipH="1">
              <a:off x="-503511" y="1786885"/>
              <a:ext cx="708244" cy="1105998"/>
            </a:xfrm>
            <a:custGeom>
              <a:avLst/>
              <a:gdLst/>
              <a:ahLst/>
              <a:cxnLst/>
              <a:rect l="l" t="t" r="r" b="b"/>
              <a:pathLst>
                <a:path w="4480" h="6996" extrusionOk="0">
                  <a:moveTo>
                    <a:pt x="171" y="4099"/>
                  </a:moveTo>
                  <a:lnTo>
                    <a:pt x="171" y="4099"/>
                  </a:lnTo>
                  <a:cubicBezTo>
                    <a:pt x="173" y="4103"/>
                    <a:pt x="175" y="4108"/>
                    <a:pt x="178" y="4113"/>
                  </a:cubicBezTo>
                  <a:lnTo>
                    <a:pt x="178" y="4113"/>
                  </a:lnTo>
                  <a:cubicBezTo>
                    <a:pt x="177" y="4110"/>
                    <a:pt x="176" y="4108"/>
                    <a:pt x="175" y="4106"/>
                  </a:cubicBezTo>
                  <a:cubicBezTo>
                    <a:pt x="173" y="4104"/>
                    <a:pt x="172" y="4101"/>
                    <a:pt x="171" y="4099"/>
                  </a:cubicBezTo>
                  <a:close/>
                  <a:moveTo>
                    <a:pt x="1093" y="5878"/>
                  </a:moveTo>
                  <a:cubicBezTo>
                    <a:pt x="1100" y="5880"/>
                    <a:pt x="1106" y="5883"/>
                    <a:pt x="1113" y="5885"/>
                  </a:cubicBezTo>
                  <a:cubicBezTo>
                    <a:pt x="1106" y="5883"/>
                    <a:pt x="1100" y="5880"/>
                    <a:pt x="1093" y="5878"/>
                  </a:cubicBezTo>
                  <a:close/>
                  <a:moveTo>
                    <a:pt x="2918" y="0"/>
                  </a:moveTo>
                  <a:cubicBezTo>
                    <a:pt x="2908" y="0"/>
                    <a:pt x="2898" y="3"/>
                    <a:pt x="2892" y="10"/>
                  </a:cubicBezTo>
                  <a:cubicBezTo>
                    <a:pt x="2857" y="28"/>
                    <a:pt x="2834" y="57"/>
                    <a:pt x="2828" y="91"/>
                  </a:cubicBezTo>
                  <a:cubicBezTo>
                    <a:pt x="2805" y="161"/>
                    <a:pt x="2770" y="225"/>
                    <a:pt x="2729" y="283"/>
                  </a:cubicBezTo>
                  <a:cubicBezTo>
                    <a:pt x="2614" y="503"/>
                    <a:pt x="2492" y="729"/>
                    <a:pt x="2440" y="978"/>
                  </a:cubicBezTo>
                  <a:cubicBezTo>
                    <a:pt x="2434" y="1013"/>
                    <a:pt x="2428" y="1047"/>
                    <a:pt x="2388" y="1065"/>
                  </a:cubicBezTo>
                  <a:cubicBezTo>
                    <a:pt x="2347" y="1076"/>
                    <a:pt x="2330" y="1134"/>
                    <a:pt x="2364" y="1163"/>
                  </a:cubicBezTo>
                  <a:cubicBezTo>
                    <a:pt x="2417" y="1227"/>
                    <a:pt x="2382" y="1262"/>
                    <a:pt x="2347" y="1308"/>
                  </a:cubicBezTo>
                  <a:cubicBezTo>
                    <a:pt x="2225" y="1441"/>
                    <a:pt x="2127" y="1592"/>
                    <a:pt x="2057" y="1754"/>
                  </a:cubicBezTo>
                  <a:cubicBezTo>
                    <a:pt x="2046" y="1777"/>
                    <a:pt x="2034" y="1812"/>
                    <a:pt x="1994" y="1812"/>
                  </a:cubicBezTo>
                  <a:cubicBezTo>
                    <a:pt x="1918" y="1818"/>
                    <a:pt x="1924" y="1876"/>
                    <a:pt x="1947" y="1922"/>
                  </a:cubicBezTo>
                  <a:cubicBezTo>
                    <a:pt x="2005" y="2079"/>
                    <a:pt x="2034" y="2241"/>
                    <a:pt x="2046" y="2409"/>
                  </a:cubicBezTo>
                  <a:cubicBezTo>
                    <a:pt x="2069" y="2670"/>
                    <a:pt x="2005" y="2936"/>
                    <a:pt x="1866" y="3162"/>
                  </a:cubicBezTo>
                  <a:cubicBezTo>
                    <a:pt x="1704" y="3463"/>
                    <a:pt x="1519" y="3753"/>
                    <a:pt x="1380" y="4072"/>
                  </a:cubicBezTo>
                  <a:cubicBezTo>
                    <a:pt x="1375" y="4086"/>
                    <a:pt x="1370" y="4109"/>
                    <a:pt x="1341" y="4109"/>
                  </a:cubicBezTo>
                  <a:cubicBezTo>
                    <a:pt x="1335" y="4109"/>
                    <a:pt x="1329" y="4108"/>
                    <a:pt x="1322" y="4106"/>
                  </a:cubicBezTo>
                  <a:cubicBezTo>
                    <a:pt x="1362" y="3909"/>
                    <a:pt x="1432" y="3718"/>
                    <a:pt x="1519" y="3533"/>
                  </a:cubicBezTo>
                  <a:cubicBezTo>
                    <a:pt x="1548" y="3469"/>
                    <a:pt x="1559" y="3399"/>
                    <a:pt x="1559" y="3330"/>
                  </a:cubicBezTo>
                  <a:cubicBezTo>
                    <a:pt x="1553" y="3289"/>
                    <a:pt x="1548" y="3255"/>
                    <a:pt x="1501" y="3255"/>
                  </a:cubicBezTo>
                  <a:cubicBezTo>
                    <a:pt x="1466" y="3255"/>
                    <a:pt x="1437" y="3295"/>
                    <a:pt x="1449" y="3330"/>
                  </a:cubicBezTo>
                  <a:cubicBezTo>
                    <a:pt x="1484" y="3457"/>
                    <a:pt x="1426" y="3567"/>
                    <a:pt x="1385" y="3683"/>
                  </a:cubicBezTo>
                  <a:cubicBezTo>
                    <a:pt x="1293" y="3932"/>
                    <a:pt x="1235" y="4193"/>
                    <a:pt x="1206" y="4460"/>
                  </a:cubicBezTo>
                  <a:cubicBezTo>
                    <a:pt x="1194" y="4738"/>
                    <a:pt x="1119" y="5010"/>
                    <a:pt x="1113" y="5294"/>
                  </a:cubicBezTo>
                  <a:cubicBezTo>
                    <a:pt x="1072" y="5277"/>
                    <a:pt x="1038" y="5253"/>
                    <a:pt x="1009" y="5219"/>
                  </a:cubicBezTo>
                  <a:cubicBezTo>
                    <a:pt x="904" y="5097"/>
                    <a:pt x="812" y="4958"/>
                    <a:pt x="684" y="4865"/>
                  </a:cubicBezTo>
                  <a:cubicBezTo>
                    <a:pt x="435" y="4674"/>
                    <a:pt x="389" y="4408"/>
                    <a:pt x="337" y="4135"/>
                  </a:cubicBezTo>
                  <a:cubicBezTo>
                    <a:pt x="319" y="4037"/>
                    <a:pt x="314" y="3932"/>
                    <a:pt x="302" y="3834"/>
                  </a:cubicBezTo>
                  <a:cubicBezTo>
                    <a:pt x="273" y="3596"/>
                    <a:pt x="250" y="3359"/>
                    <a:pt x="227" y="3127"/>
                  </a:cubicBezTo>
                  <a:cubicBezTo>
                    <a:pt x="215" y="3081"/>
                    <a:pt x="203" y="3040"/>
                    <a:pt x="192" y="2994"/>
                  </a:cubicBezTo>
                  <a:cubicBezTo>
                    <a:pt x="186" y="2971"/>
                    <a:pt x="198" y="2942"/>
                    <a:pt x="157" y="2936"/>
                  </a:cubicBezTo>
                  <a:cubicBezTo>
                    <a:pt x="154" y="2936"/>
                    <a:pt x="151" y="2935"/>
                    <a:pt x="149" y="2935"/>
                  </a:cubicBezTo>
                  <a:cubicBezTo>
                    <a:pt x="115" y="2935"/>
                    <a:pt x="105" y="2967"/>
                    <a:pt x="105" y="2994"/>
                  </a:cubicBezTo>
                  <a:cubicBezTo>
                    <a:pt x="64" y="3208"/>
                    <a:pt x="53" y="3428"/>
                    <a:pt x="59" y="3649"/>
                  </a:cubicBezTo>
                  <a:cubicBezTo>
                    <a:pt x="6" y="3730"/>
                    <a:pt x="47" y="3811"/>
                    <a:pt x="76" y="3880"/>
                  </a:cubicBezTo>
                  <a:cubicBezTo>
                    <a:pt x="96" y="3936"/>
                    <a:pt x="120" y="3991"/>
                    <a:pt x="145" y="4045"/>
                  </a:cubicBezTo>
                  <a:lnTo>
                    <a:pt x="145" y="4045"/>
                  </a:lnTo>
                  <a:cubicBezTo>
                    <a:pt x="132" y="4024"/>
                    <a:pt x="116" y="4007"/>
                    <a:pt x="90" y="4007"/>
                  </a:cubicBezTo>
                  <a:cubicBezTo>
                    <a:pt x="80" y="4007"/>
                    <a:pt x="70" y="4009"/>
                    <a:pt x="59" y="4014"/>
                  </a:cubicBezTo>
                  <a:cubicBezTo>
                    <a:pt x="1" y="4031"/>
                    <a:pt x="18" y="4100"/>
                    <a:pt x="24" y="4147"/>
                  </a:cubicBezTo>
                  <a:cubicBezTo>
                    <a:pt x="47" y="4280"/>
                    <a:pt x="59" y="4413"/>
                    <a:pt x="64" y="4552"/>
                  </a:cubicBezTo>
                  <a:cubicBezTo>
                    <a:pt x="70" y="4668"/>
                    <a:pt x="134" y="4778"/>
                    <a:pt x="244" y="4825"/>
                  </a:cubicBezTo>
                  <a:cubicBezTo>
                    <a:pt x="344" y="4880"/>
                    <a:pt x="454" y="4920"/>
                    <a:pt x="519" y="4964"/>
                  </a:cubicBezTo>
                  <a:lnTo>
                    <a:pt x="519" y="4964"/>
                  </a:lnTo>
                  <a:cubicBezTo>
                    <a:pt x="470" y="4931"/>
                    <a:pt x="378" y="4903"/>
                    <a:pt x="296" y="4854"/>
                  </a:cubicBezTo>
                  <a:cubicBezTo>
                    <a:pt x="285" y="4845"/>
                    <a:pt x="269" y="4841"/>
                    <a:pt x="253" y="4841"/>
                  </a:cubicBezTo>
                  <a:cubicBezTo>
                    <a:pt x="237" y="4841"/>
                    <a:pt x="221" y="4845"/>
                    <a:pt x="209" y="4854"/>
                  </a:cubicBezTo>
                  <a:cubicBezTo>
                    <a:pt x="180" y="4877"/>
                    <a:pt x="175" y="4917"/>
                    <a:pt x="192" y="4952"/>
                  </a:cubicBezTo>
                  <a:cubicBezTo>
                    <a:pt x="209" y="4998"/>
                    <a:pt x="238" y="5039"/>
                    <a:pt x="273" y="5074"/>
                  </a:cubicBezTo>
                  <a:cubicBezTo>
                    <a:pt x="406" y="5236"/>
                    <a:pt x="528" y="5398"/>
                    <a:pt x="644" y="5572"/>
                  </a:cubicBezTo>
                  <a:cubicBezTo>
                    <a:pt x="736" y="5673"/>
                    <a:pt x="847" y="5759"/>
                    <a:pt x="970" y="5823"/>
                  </a:cubicBezTo>
                  <a:lnTo>
                    <a:pt x="970" y="5823"/>
                  </a:lnTo>
                  <a:cubicBezTo>
                    <a:pt x="967" y="5822"/>
                    <a:pt x="965" y="5822"/>
                    <a:pt x="962" y="5822"/>
                  </a:cubicBezTo>
                  <a:cubicBezTo>
                    <a:pt x="942" y="5822"/>
                    <a:pt x="921" y="5828"/>
                    <a:pt x="904" y="5838"/>
                  </a:cubicBezTo>
                  <a:cubicBezTo>
                    <a:pt x="876" y="5873"/>
                    <a:pt x="876" y="5920"/>
                    <a:pt x="904" y="5949"/>
                  </a:cubicBezTo>
                  <a:cubicBezTo>
                    <a:pt x="1009" y="6088"/>
                    <a:pt x="1078" y="6261"/>
                    <a:pt x="1235" y="6360"/>
                  </a:cubicBezTo>
                  <a:cubicBezTo>
                    <a:pt x="1264" y="6371"/>
                    <a:pt x="1293" y="6389"/>
                    <a:pt x="1298" y="6424"/>
                  </a:cubicBezTo>
                  <a:cubicBezTo>
                    <a:pt x="1345" y="6632"/>
                    <a:pt x="1530" y="6748"/>
                    <a:pt x="1663" y="6893"/>
                  </a:cubicBezTo>
                  <a:cubicBezTo>
                    <a:pt x="1703" y="6950"/>
                    <a:pt x="1770" y="6984"/>
                    <a:pt x="1838" y="6984"/>
                  </a:cubicBezTo>
                  <a:cubicBezTo>
                    <a:pt x="1859" y="6984"/>
                    <a:pt x="1880" y="6981"/>
                    <a:pt x="1901" y="6974"/>
                  </a:cubicBezTo>
                  <a:cubicBezTo>
                    <a:pt x="1922" y="6969"/>
                    <a:pt x="1943" y="6967"/>
                    <a:pt x="1964" y="6967"/>
                  </a:cubicBezTo>
                  <a:cubicBezTo>
                    <a:pt x="2029" y="6967"/>
                    <a:pt x="2094" y="6986"/>
                    <a:pt x="2155" y="6986"/>
                  </a:cubicBezTo>
                  <a:cubicBezTo>
                    <a:pt x="2161" y="6986"/>
                    <a:pt x="2167" y="6986"/>
                    <a:pt x="2173" y="6986"/>
                  </a:cubicBezTo>
                  <a:cubicBezTo>
                    <a:pt x="2179" y="6985"/>
                    <a:pt x="2184" y="6985"/>
                    <a:pt x="2189" y="6985"/>
                  </a:cubicBezTo>
                  <a:cubicBezTo>
                    <a:pt x="2233" y="6985"/>
                    <a:pt x="2276" y="6995"/>
                    <a:pt x="2318" y="6995"/>
                  </a:cubicBezTo>
                  <a:cubicBezTo>
                    <a:pt x="2355" y="6995"/>
                    <a:pt x="2392" y="6987"/>
                    <a:pt x="2428" y="6957"/>
                  </a:cubicBezTo>
                  <a:cubicBezTo>
                    <a:pt x="2388" y="6904"/>
                    <a:pt x="2347" y="6858"/>
                    <a:pt x="2306" y="6812"/>
                  </a:cubicBezTo>
                  <a:cubicBezTo>
                    <a:pt x="2150" y="6679"/>
                    <a:pt x="2017" y="6522"/>
                    <a:pt x="1907" y="6348"/>
                  </a:cubicBezTo>
                  <a:cubicBezTo>
                    <a:pt x="1785" y="6151"/>
                    <a:pt x="1617" y="5989"/>
                    <a:pt x="1513" y="5775"/>
                  </a:cubicBezTo>
                  <a:cubicBezTo>
                    <a:pt x="1490" y="5723"/>
                    <a:pt x="1455" y="5670"/>
                    <a:pt x="1414" y="5630"/>
                  </a:cubicBezTo>
                  <a:cubicBezTo>
                    <a:pt x="1339" y="5572"/>
                    <a:pt x="1298" y="5479"/>
                    <a:pt x="1310" y="5381"/>
                  </a:cubicBezTo>
                  <a:cubicBezTo>
                    <a:pt x="1316" y="5184"/>
                    <a:pt x="1304" y="4987"/>
                    <a:pt x="1269" y="4790"/>
                  </a:cubicBezTo>
                  <a:cubicBezTo>
                    <a:pt x="1258" y="4697"/>
                    <a:pt x="1269" y="4599"/>
                    <a:pt x="1310" y="4512"/>
                  </a:cubicBezTo>
                  <a:cubicBezTo>
                    <a:pt x="1461" y="4060"/>
                    <a:pt x="1698" y="3654"/>
                    <a:pt x="1947" y="3260"/>
                  </a:cubicBezTo>
                  <a:cubicBezTo>
                    <a:pt x="2023" y="3145"/>
                    <a:pt x="2092" y="3040"/>
                    <a:pt x="2081" y="2895"/>
                  </a:cubicBezTo>
                  <a:cubicBezTo>
                    <a:pt x="2086" y="2832"/>
                    <a:pt x="2104" y="2768"/>
                    <a:pt x="2133" y="2710"/>
                  </a:cubicBezTo>
                  <a:cubicBezTo>
                    <a:pt x="2196" y="2542"/>
                    <a:pt x="2272" y="2380"/>
                    <a:pt x="2359" y="2229"/>
                  </a:cubicBezTo>
                  <a:cubicBezTo>
                    <a:pt x="2428" y="2084"/>
                    <a:pt x="2515" y="1963"/>
                    <a:pt x="2677" y="1916"/>
                  </a:cubicBezTo>
                  <a:cubicBezTo>
                    <a:pt x="2730" y="1899"/>
                    <a:pt x="2773" y="1864"/>
                    <a:pt x="2827" y="1864"/>
                  </a:cubicBezTo>
                  <a:cubicBezTo>
                    <a:pt x="2843" y="1864"/>
                    <a:pt x="2861" y="1868"/>
                    <a:pt x="2880" y="1876"/>
                  </a:cubicBezTo>
                  <a:cubicBezTo>
                    <a:pt x="2892" y="1880"/>
                    <a:pt x="2903" y="1882"/>
                    <a:pt x="2915" y="1882"/>
                  </a:cubicBezTo>
                  <a:cubicBezTo>
                    <a:pt x="2937" y="1882"/>
                    <a:pt x="2959" y="1874"/>
                    <a:pt x="2979" y="1858"/>
                  </a:cubicBezTo>
                  <a:cubicBezTo>
                    <a:pt x="3036" y="1829"/>
                    <a:pt x="3042" y="1795"/>
                    <a:pt x="2984" y="1766"/>
                  </a:cubicBezTo>
                  <a:cubicBezTo>
                    <a:pt x="2938" y="1743"/>
                    <a:pt x="2926" y="1737"/>
                    <a:pt x="2950" y="1690"/>
                  </a:cubicBezTo>
                  <a:cubicBezTo>
                    <a:pt x="2979" y="1650"/>
                    <a:pt x="3007" y="1609"/>
                    <a:pt x="3036" y="1569"/>
                  </a:cubicBezTo>
                  <a:cubicBezTo>
                    <a:pt x="3067" y="1508"/>
                    <a:pt x="3128" y="1474"/>
                    <a:pt x="3193" y="1474"/>
                  </a:cubicBezTo>
                  <a:cubicBezTo>
                    <a:pt x="3203" y="1474"/>
                    <a:pt x="3212" y="1475"/>
                    <a:pt x="3222" y="1476"/>
                  </a:cubicBezTo>
                  <a:cubicBezTo>
                    <a:pt x="3303" y="1482"/>
                    <a:pt x="3372" y="1493"/>
                    <a:pt x="3448" y="1517"/>
                  </a:cubicBezTo>
                  <a:cubicBezTo>
                    <a:pt x="3462" y="1518"/>
                    <a:pt x="3478" y="1520"/>
                    <a:pt x="3493" y="1520"/>
                  </a:cubicBezTo>
                  <a:cubicBezTo>
                    <a:pt x="3533" y="1520"/>
                    <a:pt x="3568" y="1509"/>
                    <a:pt x="3564" y="1459"/>
                  </a:cubicBezTo>
                  <a:cubicBezTo>
                    <a:pt x="3552" y="1378"/>
                    <a:pt x="3610" y="1360"/>
                    <a:pt x="3651" y="1337"/>
                  </a:cubicBezTo>
                  <a:cubicBezTo>
                    <a:pt x="3842" y="1227"/>
                    <a:pt x="4039" y="1134"/>
                    <a:pt x="4236" y="1047"/>
                  </a:cubicBezTo>
                  <a:cubicBezTo>
                    <a:pt x="4299" y="1018"/>
                    <a:pt x="4369" y="995"/>
                    <a:pt x="4438" y="978"/>
                  </a:cubicBezTo>
                  <a:cubicBezTo>
                    <a:pt x="4456" y="972"/>
                    <a:pt x="4479" y="966"/>
                    <a:pt x="4473" y="937"/>
                  </a:cubicBezTo>
                  <a:cubicBezTo>
                    <a:pt x="4467" y="903"/>
                    <a:pt x="4444" y="897"/>
                    <a:pt x="4415" y="897"/>
                  </a:cubicBezTo>
                  <a:cubicBezTo>
                    <a:pt x="4410" y="897"/>
                    <a:pt x="4398" y="897"/>
                    <a:pt x="4386" y="903"/>
                  </a:cubicBezTo>
                  <a:cubicBezTo>
                    <a:pt x="4073" y="978"/>
                    <a:pt x="3778" y="1117"/>
                    <a:pt x="3512" y="1302"/>
                  </a:cubicBezTo>
                  <a:cubicBezTo>
                    <a:pt x="3433" y="1362"/>
                    <a:pt x="3406" y="1383"/>
                    <a:pt x="3350" y="1383"/>
                  </a:cubicBezTo>
                  <a:cubicBezTo>
                    <a:pt x="3318" y="1383"/>
                    <a:pt x="3278" y="1376"/>
                    <a:pt x="3216" y="1366"/>
                  </a:cubicBezTo>
                  <a:cubicBezTo>
                    <a:pt x="3332" y="1239"/>
                    <a:pt x="3471" y="1134"/>
                    <a:pt x="3622" y="1047"/>
                  </a:cubicBezTo>
                  <a:cubicBezTo>
                    <a:pt x="3709" y="1007"/>
                    <a:pt x="3784" y="943"/>
                    <a:pt x="3848" y="874"/>
                  </a:cubicBezTo>
                  <a:cubicBezTo>
                    <a:pt x="3865" y="856"/>
                    <a:pt x="3865" y="821"/>
                    <a:pt x="3848" y="804"/>
                  </a:cubicBezTo>
                  <a:cubicBezTo>
                    <a:pt x="3837" y="790"/>
                    <a:pt x="3821" y="785"/>
                    <a:pt x="3805" y="785"/>
                  </a:cubicBezTo>
                  <a:cubicBezTo>
                    <a:pt x="3793" y="785"/>
                    <a:pt x="3782" y="788"/>
                    <a:pt x="3772" y="792"/>
                  </a:cubicBezTo>
                  <a:cubicBezTo>
                    <a:pt x="3755" y="804"/>
                    <a:pt x="3732" y="816"/>
                    <a:pt x="3732" y="833"/>
                  </a:cubicBezTo>
                  <a:cubicBezTo>
                    <a:pt x="3703" y="903"/>
                    <a:pt x="3639" y="926"/>
                    <a:pt x="3587" y="960"/>
                  </a:cubicBezTo>
                  <a:cubicBezTo>
                    <a:pt x="3291" y="1140"/>
                    <a:pt x="3048" y="1378"/>
                    <a:pt x="2863" y="1667"/>
                  </a:cubicBezTo>
                  <a:cubicBezTo>
                    <a:pt x="2822" y="1754"/>
                    <a:pt x="2729" y="1812"/>
                    <a:pt x="2631" y="1812"/>
                  </a:cubicBezTo>
                  <a:cubicBezTo>
                    <a:pt x="2637" y="1772"/>
                    <a:pt x="2654" y="1737"/>
                    <a:pt x="2683" y="1714"/>
                  </a:cubicBezTo>
                  <a:cubicBezTo>
                    <a:pt x="2793" y="1569"/>
                    <a:pt x="2909" y="1430"/>
                    <a:pt x="3025" y="1285"/>
                  </a:cubicBezTo>
                  <a:cubicBezTo>
                    <a:pt x="3054" y="1250"/>
                    <a:pt x="3089" y="1215"/>
                    <a:pt x="3065" y="1163"/>
                  </a:cubicBezTo>
                  <a:cubicBezTo>
                    <a:pt x="3060" y="1140"/>
                    <a:pt x="3060" y="1100"/>
                    <a:pt x="3025" y="1100"/>
                  </a:cubicBezTo>
                  <a:cubicBezTo>
                    <a:pt x="3022" y="1099"/>
                    <a:pt x="3020" y="1099"/>
                    <a:pt x="3017" y="1099"/>
                  </a:cubicBezTo>
                  <a:cubicBezTo>
                    <a:pt x="2987" y="1099"/>
                    <a:pt x="2967" y="1131"/>
                    <a:pt x="2973" y="1157"/>
                  </a:cubicBezTo>
                  <a:cubicBezTo>
                    <a:pt x="2973" y="1221"/>
                    <a:pt x="2950" y="1279"/>
                    <a:pt x="2897" y="1320"/>
                  </a:cubicBezTo>
                  <a:cubicBezTo>
                    <a:pt x="2625" y="1638"/>
                    <a:pt x="2388" y="1986"/>
                    <a:pt x="2185" y="2357"/>
                  </a:cubicBezTo>
                  <a:cubicBezTo>
                    <a:pt x="2173" y="2380"/>
                    <a:pt x="2167" y="2415"/>
                    <a:pt x="2133" y="2420"/>
                  </a:cubicBezTo>
                  <a:cubicBezTo>
                    <a:pt x="2115" y="2322"/>
                    <a:pt x="2110" y="2223"/>
                    <a:pt x="2092" y="2125"/>
                  </a:cubicBezTo>
                  <a:cubicBezTo>
                    <a:pt x="2057" y="1945"/>
                    <a:pt x="2092" y="1766"/>
                    <a:pt x="2191" y="1615"/>
                  </a:cubicBezTo>
                  <a:cubicBezTo>
                    <a:pt x="2260" y="1505"/>
                    <a:pt x="2341" y="1401"/>
                    <a:pt x="2434" y="1308"/>
                  </a:cubicBezTo>
                  <a:cubicBezTo>
                    <a:pt x="2498" y="1244"/>
                    <a:pt x="2573" y="1186"/>
                    <a:pt x="2515" y="1076"/>
                  </a:cubicBezTo>
                  <a:cubicBezTo>
                    <a:pt x="2509" y="1053"/>
                    <a:pt x="2509" y="1030"/>
                    <a:pt x="2521" y="1007"/>
                  </a:cubicBezTo>
                  <a:cubicBezTo>
                    <a:pt x="2619" y="694"/>
                    <a:pt x="2718" y="370"/>
                    <a:pt x="2944" y="115"/>
                  </a:cubicBezTo>
                  <a:cubicBezTo>
                    <a:pt x="2950" y="103"/>
                    <a:pt x="2961" y="86"/>
                    <a:pt x="2967" y="74"/>
                  </a:cubicBezTo>
                  <a:cubicBezTo>
                    <a:pt x="2979" y="57"/>
                    <a:pt x="2973" y="34"/>
                    <a:pt x="2961" y="22"/>
                  </a:cubicBezTo>
                  <a:cubicBezTo>
                    <a:pt x="2951" y="8"/>
                    <a:pt x="2934" y="0"/>
                    <a:pt x="2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 rot="-708074" flipH="1">
              <a:off x="99419" y="2085163"/>
              <a:ext cx="210892" cy="510157"/>
            </a:xfrm>
            <a:custGeom>
              <a:avLst/>
              <a:gdLst/>
              <a:ahLst/>
              <a:cxnLst/>
              <a:rect l="l" t="t" r="r" b="b"/>
              <a:pathLst>
                <a:path w="1334" h="3227" extrusionOk="0">
                  <a:moveTo>
                    <a:pt x="325" y="0"/>
                  </a:moveTo>
                  <a:cubicBezTo>
                    <a:pt x="290" y="151"/>
                    <a:pt x="256" y="301"/>
                    <a:pt x="238" y="458"/>
                  </a:cubicBezTo>
                  <a:cubicBezTo>
                    <a:pt x="198" y="759"/>
                    <a:pt x="151" y="1066"/>
                    <a:pt x="99" y="1367"/>
                  </a:cubicBezTo>
                  <a:cubicBezTo>
                    <a:pt x="70" y="1524"/>
                    <a:pt x="1" y="1674"/>
                    <a:pt x="1" y="1837"/>
                  </a:cubicBezTo>
                  <a:cubicBezTo>
                    <a:pt x="30" y="2086"/>
                    <a:pt x="186" y="2248"/>
                    <a:pt x="372" y="2381"/>
                  </a:cubicBezTo>
                  <a:cubicBezTo>
                    <a:pt x="470" y="2451"/>
                    <a:pt x="563" y="2532"/>
                    <a:pt x="650" y="2624"/>
                  </a:cubicBezTo>
                  <a:cubicBezTo>
                    <a:pt x="812" y="2798"/>
                    <a:pt x="939" y="3001"/>
                    <a:pt x="1119" y="3152"/>
                  </a:cubicBezTo>
                  <a:cubicBezTo>
                    <a:pt x="1160" y="3184"/>
                    <a:pt x="1197" y="3226"/>
                    <a:pt x="1248" y="3226"/>
                  </a:cubicBezTo>
                  <a:cubicBezTo>
                    <a:pt x="1262" y="3226"/>
                    <a:pt x="1277" y="3223"/>
                    <a:pt x="1293" y="3215"/>
                  </a:cubicBezTo>
                  <a:cubicBezTo>
                    <a:pt x="1194" y="3030"/>
                    <a:pt x="1055" y="2879"/>
                    <a:pt x="928" y="2717"/>
                  </a:cubicBezTo>
                  <a:lnTo>
                    <a:pt x="835" y="2596"/>
                  </a:lnTo>
                  <a:cubicBezTo>
                    <a:pt x="818" y="2578"/>
                    <a:pt x="818" y="2549"/>
                    <a:pt x="835" y="2532"/>
                  </a:cubicBezTo>
                  <a:cubicBezTo>
                    <a:pt x="841" y="2525"/>
                    <a:pt x="849" y="2523"/>
                    <a:pt x="856" y="2523"/>
                  </a:cubicBezTo>
                  <a:cubicBezTo>
                    <a:pt x="869" y="2523"/>
                    <a:pt x="882" y="2530"/>
                    <a:pt x="893" y="2538"/>
                  </a:cubicBezTo>
                  <a:cubicBezTo>
                    <a:pt x="963" y="2572"/>
                    <a:pt x="1038" y="2613"/>
                    <a:pt x="1107" y="2648"/>
                  </a:cubicBezTo>
                  <a:cubicBezTo>
                    <a:pt x="1177" y="2688"/>
                    <a:pt x="1252" y="2717"/>
                    <a:pt x="1333" y="2735"/>
                  </a:cubicBezTo>
                  <a:cubicBezTo>
                    <a:pt x="1316" y="2671"/>
                    <a:pt x="1275" y="2659"/>
                    <a:pt x="1235" y="2642"/>
                  </a:cubicBezTo>
                  <a:cubicBezTo>
                    <a:pt x="1096" y="2572"/>
                    <a:pt x="957" y="2497"/>
                    <a:pt x="829" y="2416"/>
                  </a:cubicBezTo>
                  <a:cubicBezTo>
                    <a:pt x="771" y="2381"/>
                    <a:pt x="731" y="2323"/>
                    <a:pt x="719" y="2254"/>
                  </a:cubicBezTo>
                  <a:cubicBezTo>
                    <a:pt x="725" y="2080"/>
                    <a:pt x="708" y="1906"/>
                    <a:pt x="673" y="1732"/>
                  </a:cubicBezTo>
                  <a:cubicBezTo>
                    <a:pt x="661" y="1715"/>
                    <a:pt x="673" y="1692"/>
                    <a:pt x="696" y="1686"/>
                  </a:cubicBezTo>
                  <a:cubicBezTo>
                    <a:pt x="783" y="1796"/>
                    <a:pt x="818" y="1941"/>
                    <a:pt x="928" y="2034"/>
                  </a:cubicBezTo>
                  <a:cubicBezTo>
                    <a:pt x="858" y="1784"/>
                    <a:pt x="713" y="1559"/>
                    <a:pt x="667" y="1304"/>
                  </a:cubicBezTo>
                  <a:cubicBezTo>
                    <a:pt x="615" y="1269"/>
                    <a:pt x="621" y="1205"/>
                    <a:pt x="609" y="1153"/>
                  </a:cubicBezTo>
                  <a:cubicBezTo>
                    <a:pt x="540" y="765"/>
                    <a:pt x="424" y="382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 rot="-708074" flipH="1">
              <a:off x="-53642" y="2390859"/>
              <a:ext cx="437910" cy="594577"/>
            </a:xfrm>
            <a:custGeom>
              <a:avLst/>
              <a:gdLst/>
              <a:ahLst/>
              <a:cxnLst/>
              <a:rect l="l" t="t" r="r" b="b"/>
              <a:pathLst>
                <a:path w="2770" h="3761" extrusionOk="0">
                  <a:moveTo>
                    <a:pt x="30" y="1"/>
                  </a:moveTo>
                  <a:lnTo>
                    <a:pt x="30" y="1"/>
                  </a:lnTo>
                  <a:cubicBezTo>
                    <a:pt x="1" y="105"/>
                    <a:pt x="1" y="215"/>
                    <a:pt x="41" y="313"/>
                  </a:cubicBezTo>
                  <a:cubicBezTo>
                    <a:pt x="209" y="736"/>
                    <a:pt x="458" y="1113"/>
                    <a:pt x="713" y="1489"/>
                  </a:cubicBezTo>
                  <a:cubicBezTo>
                    <a:pt x="846" y="1681"/>
                    <a:pt x="1026" y="1843"/>
                    <a:pt x="1171" y="2028"/>
                  </a:cubicBezTo>
                  <a:cubicBezTo>
                    <a:pt x="1391" y="2312"/>
                    <a:pt x="1611" y="2596"/>
                    <a:pt x="1826" y="2880"/>
                  </a:cubicBezTo>
                  <a:cubicBezTo>
                    <a:pt x="2040" y="3158"/>
                    <a:pt x="2237" y="3453"/>
                    <a:pt x="2405" y="3760"/>
                  </a:cubicBezTo>
                  <a:cubicBezTo>
                    <a:pt x="2457" y="3714"/>
                    <a:pt x="2457" y="3633"/>
                    <a:pt x="2405" y="3587"/>
                  </a:cubicBezTo>
                  <a:cubicBezTo>
                    <a:pt x="2347" y="3523"/>
                    <a:pt x="2295" y="3453"/>
                    <a:pt x="2248" y="3390"/>
                  </a:cubicBezTo>
                  <a:cubicBezTo>
                    <a:pt x="2231" y="3367"/>
                    <a:pt x="2196" y="3343"/>
                    <a:pt x="2248" y="3303"/>
                  </a:cubicBezTo>
                  <a:cubicBezTo>
                    <a:pt x="2335" y="3361"/>
                    <a:pt x="2422" y="3413"/>
                    <a:pt x="2509" y="3465"/>
                  </a:cubicBezTo>
                  <a:cubicBezTo>
                    <a:pt x="2596" y="3511"/>
                    <a:pt x="2642" y="3627"/>
                    <a:pt x="2753" y="3627"/>
                  </a:cubicBezTo>
                  <a:cubicBezTo>
                    <a:pt x="2770" y="3598"/>
                    <a:pt x="2758" y="3587"/>
                    <a:pt x="2747" y="3575"/>
                  </a:cubicBezTo>
                  <a:cubicBezTo>
                    <a:pt x="2608" y="3459"/>
                    <a:pt x="2474" y="3343"/>
                    <a:pt x="2324" y="3245"/>
                  </a:cubicBezTo>
                  <a:cubicBezTo>
                    <a:pt x="2283" y="3216"/>
                    <a:pt x="2231" y="3193"/>
                    <a:pt x="2225" y="3135"/>
                  </a:cubicBezTo>
                  <a:cubicBezTo>
                    <a:pt x="2208" y="3036"/>
                    <a:pt x="2272" y="2967"/>
                    <a:pt x="2318" y="2891"/>
                  </a:cubicBezTo>
                  <a:cubicBezTo>
                    <a:pt x="2341" y="2851"/>
                    <a:pt x="2381" y="2828"/>
                    <a:pt x="2425" y="2828"/>
                  </a:cubicBezTo>
                  <a:cubicBezTo>
                    <a:pt x="2437" y="2828"/>
                    <a:pt x="2450" y="2830"/>
                    <a:pt x="2463" y="2834"/>
                  </a:cubicBezTo>
                  <a:cubicBezTo>
                    <a:pt x="2470" y="2836"/>
                    <a:pt x="2477" y="2837"/>
                    <a:pt x="2484" y="2837"/>
                  </a:cubicBezTo>
                  <a:cubicBezTo>
                    <a:pt x="2511" y="2837"/>
                    <a:pt x="2536" y="2821"/>
                    <a:pt x="2550" y="2793"/>
                  </a:cubicBezTo>
                  <a:cubicBezTo>
                    <a:pt x="2463" y="2776"/>
                    <a:pt x="2388" y="2735"/>
                    <a:pt x="2324" y="2677"/>
                  </a:cubicBezTo>
                  <a:cubicBezTo>
                    <a:pt x="2220" y="2579"/>
                    <a:pt x="2127" y="2469"/>
                    <a:pt x="2034" y="2364"/>
                  </a:cubicBezTo>
                  <a:cubicBezTo>
                    <a:pt x="2011" y="2341"/>
                    <a:pt x="1982" y="2306"/>
                    <a:pt x="1988" y="2295"/>
                  </a:cubicBezTo>
                  <a:cubicBezTo>
                    <a:pt x="2028" y="2190"/>
                    <a:pt x="1959" y="2173"/>
                    <a:pt x="1895" y="2144"/>
                  </a:cubicBezTo>
                  <a:cubicBezTo>
                    <a:pt x="1843" y="2115"/>
                    <a:pt x="1797" y="2069"/>
                    <a:pt x="1762" y="2017"/>
                  </a:cubicBezTo>
                  <a:cubicBezTo>
                    <a:pt x="1704" y="1936"/>
                    <a:pt x="1646" y="1843"/>
                    <a:pt x="1582" y="1756"/>
                  </a:cubicBezTo>
                  <a:cubicBezTo>
                    <a:pt x="1571" y="1733"/>
                    <a:pt x="1542" y="1704"/>
                    <a:pt x="1565" y="1681"/>
                  </a:cubicBezTo>
                  <a:cubicBezTo>
                    <a:pt x="1574" y="1671"/>
                    <a:pt x="1584" y="1668"/>
                    <a:pt x="1595" y="1668"/>
                  </a:cubicBezTo>
                  <a:cubicBezTo>
                    <a:pt x="1611" y="1668"/>
                    <a:pt x="1629" y="1676"/>
                    <a:pt x="1646" y="1686"/>
                  </a:cubicBezTo>
                  <a:cubicBezTo>
                    <a:pt x="1715" y="1739"/>
                    <a:pt x="1797" y="1762"/>
                    <a:pt x="1878" y="1762"/>
                  </a:cubicBezTo>
                  <a:cubicBezTo>
                    <a:pt x="1687" y="1640"/>
                    <a:pt x="1478" y="1542"/>
                    <a:pt x="1316" y="1379"/>
                  </a:cubicBezTo>
                  <a:cubicBezTo>
                    <a:pt x="1264" y="1356"/>
                    <a:pt x="1217" y="1327"/>
                    <a:pt x="1177" y="1293"/>
                  </a:cubicBezTo>
                  <a:cubicBezTo>
                    <a:pt x="1055" y="1211"/>
                    <a:pt x="991" y="1078"/>
                    <a:pt x="893" y="980"/>
                  </a:cubicBezTo>
                  <a:cubicBezTo>
                    <a:pt x="725" y="812"/>
                    <a:pt x="603" y="580"/>
                    <a:pt x="360" y="481"/>
                  </a:cubicBezTo>
                  <a:cubicBezTo>
                    <a:pt x="348" y="476"/>
                    <a:pt x="342" y="458"/>
                    <a:pt x="331" y="447"/>
                  </a:cubicBezTo>
                  <a:cubicBezTo>
                    <a:pt x="203" y="319"/>
                    <a:pt x="99" y="169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 rot="-708074" flipH="1">
              <a:off x="608517" y="2714444"/>
              <a:ext cx="21184" cy="5849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7" y="1"/>
                  </a:moveTo>
                  <a:cubicBezTo>
                    <a:pt x="44" y="1"/>
                    <a:pt x="21" y="7"/>
                    <a:pt x="0" y="18"/>
                  </a:cubicBezTo>
                  <a:cubicBezTo>
                    <a:pt x="19" y="32"/>
                    <a:pt x="36" y="37"/>
                    <a:pt x="53" y="37"/>
                  </a:cubicBezTo>
                  <a:cubicBezTo>
                    <a:pt x="80" y="37"/>
                    <a:pt x="106" y="25"/>
                    <a:pt x="134" y="18"/>
                  </a:cubicBezTo>
                  <a:cubicBezTo>
                    <a:pt x="113" y="7"/>
                    <a:pt x="90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 rot="-708074" flipH="1">
              <a:off x="610106" y="2753327"/>
              <a:ext cx="18497" cy="6956"/>
            </a:xfrm>
            <a:custGeom>
              <a:avLst/>
              <a:gdLst/>
              <a:ahLst/>
              <a:cxnLst/>
              <a:rect l="l" t="t" r="r" b="b"/>
              <a:pathLst>
                <a:path w="117" h="44" extrusionOk="0">
                  <a:moveTo>
                    <a:pt x="68" y="0"/>
                  </a:moveTo>
                  <a:cubicBezTo>
                    <a:pt x="41" y="0"/>
                    <a:pt x="14" y="16"/>
                    <a:pt x="0" y="44"/>
                  </a:cubicBezTo>
                  <a:lnTo>
                    <a:pt x="116" y="20"/>
                  </a:lnTo>
                  <a:cubicBezTo>
                    <a:pt x="103" y="7"/>
                    <a:pt x="85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 rot="-708074" flipH="1">
              <a:off x="1358276" y="2496262"/>
              <a:ext cx="159355" cy="116196"/>
            </a:xfrm>
            <a:custGeom>
              <a:avLst/>
              <a:gdLst/>
              <a:ahLst/>
              <a:cxnLst/>
              <a:rect l="l" t="t" r="r" b="b"/>
              <a:pathLst>
                <a:path w="1008" h="735" extrusionOk="0">
                  <a:moveTo>
                    <a:pt x="168" y="80"/>
                  </a:moveTo>
                  <a:cubicBezTo>
                    <a:pt x="168" y="80"/>
                    <a:pt x="168" y="81"/>
                    <a:pt x="169" y="82"/>
                  </a:cubicBezTo>
                  <a:lnTo>
                    <a:pt x="169" y="82"/>
                  </a:lnTo>
                  <a:cubicBezTo>
                    <a:pt x="170" y="81"/>
                    <a:pt x="172" y="80"/>
                    <a:pt x="174" y="80"/>
                  </a:cubicBezTo>
                  <a:close/>
                  <a:moveTo>
                    <a:pt x="570" y="1"/>
                  </a:moveTo>
                  <a:cubicBezTo>
                    <a:pt x="545" y="1"/>
                    <a:pt x="520" y="13"/>
                    <a:pt x="504" y="39"/>
                  </a:cubicBezTo>
                  <a:cubicBezTo>
                    <a:pt x="475" y="80"/>
                    <a:pt x="464" y="132"/>
                    <a:pt x="475" y="184"/>
                  </a:cubicBezTo>
                  <a:cubicBezTo>
                    <a:pt x="481" y="230"/>
                    <a:pt x="516" y="253"/>
                    <a:pt x="504" y="300"/>
                  </a:cubicBezTo>
                  <a:cubicBezTo>
                    <a:pt x="486" y="315"/>
                    <a:pt x="459" y="321"/>
                    <a:pt x="436" y="321"/>
                  </a:cubicBezTo>
                  <a:cubicBezTo>
                    <a:pt x="416" y="321"/>
                    <a:pt x="400" y="317"/>
                    <a:pt x="394" y="311"/>
                  </a:cubicBezTo>
                  <a:cubicBezTo>
                    <a:pt x="342" y="208"/>
                    <a:pt x="182" y="219"/>
                    <a:pt x="169" y="82"/>
                  </a:cubicBezTo>
                  <a:lnTo>
                    <a:pt x="169" y="82"/>
                  </a:lnTo>
                  <a:cubicBezTo>
                    <a:pt x="123" y="97"/>
                    <a:pt x="68" y="99"/>
                    <a:pt x="35" y="143"/>
                  </a:cubicBezTo>
                  <a:cubicBezTo>
                    <a:pt x="6" y="172"/>
                    <a:pt x="0" y="213"/>
                    <a:pt x="18" y="253"/>
                  </a:cubicBezTo>
                  <a:cubicBezTo>
                    <a:pt x="28" y="284"/>
                    <a:pt x="56" y="301"/>
                    <a:pt x="86" y="301"/>
                  </a:cubicBezTo>
                  <a:cubicBezTo>
                    <a:pt x="90" y="301"/>
                    <a:pt x="94" y="301"/>
                    <a:pt x="99" y="300"/>
                  </a:cubicBezTo>
                  <a:cubicBezTo>
                    <a:pt x="117" y="300"/>
                    <a:pt x="140" y="288"/>
                    <a:pt x="157" y="288"/>
                  </a:cubicBezTo>
                  <a:cubicBezTo>
                    <a:pt x="167" y="288"/>
                    <a:pt x="176" y="293"/>
                    <a:pt x="180" y="306"/>
                  </a:cubicBezTo>
                  <a:cubicBezTo>
                    <a:pt x="215" y="387"/>
                    <a:pt x="302" y="369"/>
                    <a:pt x="342" y="410"/>
                  </a:cubicBezTo>
                  <a:cubicBezTo>
                    <a:pt x="400" y="453"/>
                    <a:pt x="474" y="477"/>
                    <a:pt x="547" y="477"/>
                  </a:cubicBezTo>
                  <a:cubicBezTo>
                    <a:pt x="562" y="477"/>
                    <a:pt x="577" y="476"/>
                    <a:pt x="591" y="474"/>
                  </a:cubicBezTo>
                  <a:cubicBezTo>
                    <a:pt x="597" y="473"/>
                    <a:pt x="603" y="473"/>
                    <a:pt x="609" y="473"/>
                  </a:cubicBezTo>
                  <a:cubicBezTo>
                    <a:pt x="692" y="473"/>
                    <a:pt x="713" y="515"/>
                    <a:pt x="707" y="624"/>
                  </a:cubicBezTo>
                  <a:cubicBezTo>
                    <a:pt x="701" y="700"/>
                    <a:pt x="730" y="734"/>
                    <a:pt x="811" y="734"/>
                  </a:cubicBezTo>
                  <a:cubicBezTo>
                    <a:pt x="858" y="734"/>
                    <a:pt x="904" y="734"/>
                    <a:pt x="945" y="723"/>
                  </a:cubicBezTo>
                  <a:cubicBezTo>
                    <a:pt x="979" y="723"/>
                    <a:pt x="1003" y="694"/>
                    <a:pt x="1003" y="665"/>
                  </a:cubicBezTo>
                  <a:cubicBezTo>
                    <a:pt x="1008" y="628"/>
                    <a:pt x="979" y="600"/>
                    <a:pt x="943" y="600"/>
                  </a:cubicBezTo>
                  <a:cubicBezTo>
                    <a:pt x="940" y="600"/>
                    <a:pt x="937" y="601"/>
                    <a:pt x="933" y="601"/>
                  </a:cubicBezTo>
                  <a:cubicBezTo>
                    <a:pt x="917" y="604"/>
                    <a:pt x="904" y="605"/>
                    <a:pt x="893" y="605"/>
                  </a:cubicBezTo>
                  <a:cubicBezTo>
                    <a:pt x="829" y="605"/>
                    <a:pt x="832" y="564"/>
                    <a:pt x="852" y="485"/>
                  </a:cubicBezTo>
                  <a:cubicBezTo>
                    <a:pt x="869" y="398"/>
                    <a:pt x="846" y="358"/>
                    <a:pt x="753" y="335"/>
                  </a:cubicBezTo>
                  <a:cubicBezTo>
                    <a:pt x="672" y="311"/>
                    <a:pt x="667" y="265"/>
                    <a:pt x="661" y="201"/>
                  </a:cubicBezTo>
                  <a:cubicBezTo>
                    <a:pt x="661" y="149"/>
                    <a:pt x="655" y="103"/>
                    <a:pt x="638" y="51"/>
                  </a:cubicBezTo>
                  <a:cubicBezTo>
                    <a:pt x="628" y="19"/>
                    <a:pt x="599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 rot="-708074" flipH="1">
              <a:off x="858270" y="-52778"/>
              <a:ext cx="116512" cy="120465"/>
            </a:xfrm>
            <a:custGeom>
              <a:avLst/>
              <a:gdLst/>
              <a:ahLst/>
              <a:cxnLst/>
              <a:rect l="l" t="t" r="r" b="b"/>
              <a:pathLst>
                <a:path w="737" h="762" extrusionOk="0">
                  <a:moveTo>
                    <a:pt x="617" y="0"/>
                  </a:moveTo>
                  <a:cubicBezTo>
                    <a:pt x="584" y="0"/>
                    <a:pt x="551" y="16"/>
                    <a:pt x="534" y="44"/>
                  </a:cubicBezTo>
                  <a:cubicBezTo>
                    <a:pt x="493" y="79"/>
                    <a:pt x="470" y="125"/>
                    <a:pt x="464" y="177"/>
                  </a:cubicBezTo>
                  <a:cubicBezTo>
                    <a:pt x="459" y="199"/>
                    <a:pt x="454" y="230"/>
                    <a:pt x="430" y="230"/>
                  </a:cubicBezTo>
                  <a:cubicBezTo>
                    <a:pt x="428" y="230"/>
                    <a:pt x="426" y="230"/>
                    <a:pt x="424" y="229"/>
                  </a:cubicBezTo>
                  <a:cubicBezTo>
                    <a:pt x="412" y="227"/>
                    <a:pt x="402" y="226"/>
                    <a:pt x="392" y="226"/>
                  </a:cubicBezTo>
                  <a:cubicBezTo>
                    <a:pt x="312" y="226"/>
                    <a:pt x="284" y="287"/>
                    <a:pt x="279" y="380"/>
                  </a:cubicBezTo>
                  <a:cubicBezTo>
                    <a:pt x="219" y="347"/>
                    <a:pt x="185" y="304"/>
                    <a:pt x="123" y="304"/>
                  </a:cubicBezTo>
                  <a:cubicBezTo>
                    <a:pt x="119" y="304"/>
                    <a:pt x="115" y="304"/>
                    <a:pt x="111" y="305"/>
                  </a:cubicBezTo>
                  <a:cubicBezTo>
                    <a:pt x="47" y="305"/>
                    <a:pt x="1" y="357"/>
                    <a:pt x="30" y="409"/>
                  </a:cubicBezTo>
                  <a:cubicBezTo>
                    <a:pt x="40" y="440"/>
                    <a:pt x="74" y="462"/>
                    <a:pt x="106" y="462"/>
                  </a:cubicBezTo>
                  <a:cubicBezTo>
                    <a:pt x="109" y="462"/>
                    <a:pt x="113" y="462"/>
                    <a:pt x="117" y="461"/>
                  </a:cubicBezTo>
                  <a:cubicBezTo>
                    <a:pt x="129" y="459"/>
                    <a:pt x="140" y="457"/>
                    <a:pt x="150" y="457"/>
                  </a:cubicBezTo>
                  <a:cubicBezTo>
                    <a:pt x="210" y="457"/>
                    <a:pt x="230" y="500"/>
                    <a:pt x="250" y="559"/>
                  </a:cubicBezTo>
                  <a:cubicBezTo>
                    <a:pt x="273" y="629"/>
                    <a:pt x="325" y="693"/>
                    <a:pt x="389" y="733"/>
                  </a:cubicBezTo>
                  <a:cubicBezTo>
                    <a:pt x="408" y="752"/>
                    <a:pt x="433" y="761"/>
                    <a:pt x="457" y="761"/>
                  </a:cubicBezTo>
                  <a:cubicBezTo>
                    <a:pt x="478" y="761"/>
                    <a:pt x="498" y="755"/>
                    <a:pt x="516" y="745"/>
                  </a:cubicBezTo>
                  <a:cubicBezTo>
                    <a:pt x="557" y="722"/>
                    <a:pt x="574" y="670"/>
                    <a:pt x="557" y="629"/>
                  </a:cubicBezTo>
                  <a:cubicBezTo>
                    <a:pt x="551" y="606"/>
                    <a:pt x="545" y="588"/>
                    <a:pt x="540" y="571"/>
                  </a:cubicBezTo>
                  <a:cubicBezTo>
                    <a:pt x="482" y="478"/>
                    <a:pt x="516" y="415"/>
                    <a:pt x="574" y="339"/>
                  </a:cubicBezTo>
                  <a:cubicBezTo>
                    <a:pt x="627" y="287"/>
                    <a:pt x="673" y="223"/>
                    <a:pt x="708" y="160"/>
                  </a:cubicBezTo>
                  <a:cubicBezTo>
                    <a:pt x="737" y="113"/>
                    <a:pt x="725" y="50"/>
                    <a:pt x="679" y="21"/>
                  </a:cubicBezTo>
                  <a:cubicBezTo>
                    <a:pt x="660" y="7"/>
                    <a:pt x="639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 rot="-708086" flipH="1">
              <a:off x="185516" y="3044386"/>
              <a:ext cx="102758" cy="76357"/>
            </a:xfrm>
            <a:custGeom>
              <a:avLst/>
              <a:gdLst/>
              <a:ahLst/>
              <a:cxnLst/>
              <a:rect l="l" t="t" r="r" b="b"/>
              <a:pathLst>
                <a:path w="650" h="483" extrusionOk="0">
                  <a:moveTo>
                    <a:pt x="171" y="0"/>
                  </a:moveTo>
                  <a:cubicBezTo>
                    <a:pt x="137" y="0"/>
                    <a:pt x="100" y="15"/>
                    <a:pt x="70" y="42"/>
                  </a:cubicBezTo>
                  <a:cubicBezTo>
                    <a:pt x="18" y="100"/>
                    <a:pt x="1" y="187"/>
                    <a:pt x="30" y="262"/>
                  </a:cubicBezTo>
                  <a:cubicBezTo>
                    <a:pt x="53" y="302"/>
                    <a:pt x="80" y="316"/>
                    <a:pt x="111" y="316"/>
                  </a:cubicBezTo>
                  <a:cubicBezTo>
                    <a:pt x="141" y="316"/>
                    <a:pt x="175" y="302"/>
                    <a:pt x="209" y="291"/>
                  </a:cubicBezTo>
                  <a:cubicBezTo>
                    <a:pt x="215" y="314"/>
                    <a:pt x="227" y="343"/>
                    <a:pt x="238" y="372"/>
                  </a:cubicBezTo>
                  <a:cubicBezTo>
                    <a:pt x="267" y="439"/>
                    <a:pt x="331" y="482"/>
                    <a:pt x="402" y="482"/>
                  </a:cubicBezTo>
                  <a:cubicBezTo>
                    <a:pt x="417" y="482"/>
                    <a:pt x="432" y="480"/>
                    <a:pt x="447" y="476"/>
                  </a:cubicBezTo>
                  <a:cubicBezTo>
                    <a:pt x="540" y="453"/>
                    <a:pt x="621" y="384"/>
                    <a:pt x="650" y="291"/>
                  </a:cubicBezTo>
                  <a:cubicBezTo>
                    <a:pt x="650" y="198"/>
                    <a:pt x="592" y="117"/>
                    <a:pt x="505" y="82"/>
                  </a:cubicBezTo>
                  <a:cubicBezTo>
                    <a:pt x="487" y="77"/>
                    <a:pt x="467" y="74"/>
                    <a:pt x="447" y="74"/>
                  </a:cubicBezTo>
                  <a:cubicBezTo>
                    <a:pt x="427" y="74"/>
                    <a:pt x="406" y="77"/>
                    <a:pt x="389" y="82"/>
                  </a:cubicBezTo>
                  <a:cubicBezTo>
                    <a:pt x="361" y="93"/>
                    <a:pt x="337" y="102"/>
                    <a:pt x="316" y="102"/>
                  </a:cubicBezTo>
                  <a:cubicBezTo>
                    <a:pt x="289" y="102"/>
                    <a:pt x="267" y="87"/>
                    <a:pt x="244" y="42"/>
                  </a:cubicBezTo>
                  <a:cubicBezTo>
                    <a:pt x="230" y="14"/>
                    <a:pt x="20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 rot="-708074" flipH="1">
              <a:off x="1021549" y="521331"/>
              <a:ext cx="122046" cy="69243"/>
            </a:xfrm>
            <a:custGeom>
              <a:avLst/>
              <a:gdLst/>
              <a:ahLst/>
              <a:cxnLst/>
              <a:rect l="l" t="t" r="r" b="b"/>
              <a:pathLst>
                <a:path w="772" h="438" extrusionOk="0">
                  <a:moveTo>
                    <a:pt x="628" y="1"/>
                  </a:moveTo>
                  <a:cubicBezTo>
                    <a:pt x="624" y="1"/>
                    <a:pt x="619" y="1"/>
                    <a:pt x="615" y="2"/>
                  </a:cubicBezTo>
                  <a:cubicBezTo>
                    <a:pt x="563" y="13"/>
                    <a:pt x="557" y="48"/>
                    <a:pt x="551" y="94"/>
                  </a:cubicBezTo>
                  <a:cubicBezTo>
                    <a:pt x="545" y="141"/>
                    <a:pt x="574" y="181"/>
                    <a:pt x="551" y="239"/>
                  </a:cubicBezTo>
                  <a:cubicBezTo>
                    <a:pt x="493" y="222"/>
                    <a:pt x="435" y="213"/>
                    <a:pt x="377" y="213"/>
                  </a:cubicBezTo>
                  <a:cubicBezTo>
                    <a:pt x="319" y="213"/>
                    <a:pt x="262" y="222"/>
                    <a:pt x="204" y="239"/>
                  </a:cubicBezTo>
                  <a:cubicBezTo>
                    <a:pt x="192" y="164"/>
                    <a:pt x="238" y="176"/>
                    <a:pt x="279" y="147"/>
                  </a:cubicBezTo>
                  <a:cubicBezTo>
                    <a:pt x="314" y="112"/>
                    <a:pt x="319" y="71"/>
                    <a:pt x="291" y="42"/>
                  </a:cubicBezTo>
                  <a:cubicBezTo>
                    <a:pt x="272" y="27"/>
                    <a:pt x="246" y="16"/>
                    <a:pt x="224" y="16"/>
                  </a:cubicBezTo>
                  <a:cubicBezTo>
                    <a:pt x="205" y="16"/>
                    <a:pt x="188" y="24"/>
                    <a:pt x="180" y="42"/>
                  </a:cubicBezTo>
                  <a:cubicBezTo>
                    <a:pt x="146" y="123"/>
                    <a:pt x="65" y="164"/>
                    <a:pt x="24" y="239"/>
                  </a:cubicBezTo>
                  <a:cubicBezTo>
                    <a:pt x="7" y="286"/>
                    <a:pt x="1" y="338"/>
                    <a:pt x="41" y="349"/>
                  </a:cubicBezTo>
                  <a:cubicBezTo>
                    <a:pt x="117" y="366"/>
                    <a:pt x="188" y="437"/>
                    <a:pt x="253" y="437"/>
                  </a:cubicBezTo>
                  <a:cubicBezTo>
                    <a:pt x="258" y="437"/>
                    <a:pt x="263" y="437"/>
                    <a:pt x="267" y="436"/>
                  </a:cubicBezTo>
                  <a:cubicBezTo>
                    <a:pt x="366" y="419"/>
                    <a:pt x="459" y="425"/>
                    <a:pt x="551" y="413"/>
                  </a:cubicBezTo>
                  <a:cubicBezTo>
                    <a:pt x="760" y="378"/>
                    <a:pt x="771" y="187"/>
                    <a:pt x="696" y="48"/>
                  </a:cubicBezTo>
                  <a:cubicBezTo>
                    <a:pt x="686" y="18"/>
                    <a:pt x="658" y="1"/>
                    <a:pt x="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 rot="-708074" flipH="1">
              <a:off x="850485" y="433093"/>
              <a:ext cx="87108" cy="125365"/>
            </a:xfrm>
            <a:custGeom>
              <a:avLst/>
              <a:gdLst/>
              <a:ahLst/>
              <a:cxnLst/>
              <a:rect l="l" t="t" r="r" b="b"/>
              <a:pathLst>
                <a:path w="551" h="793" extrusionOk="0">
                  <a:moveTo>
                    <a:pt x="426" y="0"/>
                  </a:moveTo>
                  <a:cubicBezTo>
                    <a:pt x="402" y="0"/>
                    <a:pt x="376" y="8"/>
                    <a:pt x="353" y="25"/>
                  </a:cubicBezTo>
                  <a:cubicBezTo>
                    <a:pt x="307" y="48"/>
                    <a:pt x="284" y="101"/>
                    <a:pt x="232" y="106"/>
                  </a:cubicBezTo>
                  <a:cubicBezTo>
                    <a:pt x="139" y="124"/>
                    <a:pt x="128" y="193"/>
                    <a:pt x="139" y="269"/>
                  </a:cubicBezTo>
                  <a:cubicBezTo>
                    <a:pt x="145" y="327"/>
                    <a:pt x="157" y="384"/>
                    <a:pt x="168" y="448"/>
                  </a:cubicBezTo>
                  <a:cubicBezTo>
                    <a:pt x="180" y="506"/>
                    <a:pt x="168" y="552"/>
                    <a:pt x="93" y="564"/>
                  </a:cubicBezTo>
                  <a:cubicBezTo>
                    <a:pt x="41" y="564"/>
                    <a:pt x="0" y="610"/>
                    <a:pt x="6" y="668"/>
                  </a:cubicBezTo>
                  <a:cubicBezTo>
                    <a:pt x="6" y="709"/>
                    <a:pt x="12" y="761"/>
                    <a:pt x="64" y="778"/>
                  </a:cubicBezTo>
                  <a:cubicBezTo>
                    <a:pt x="81" y="788"/>
                    <a:pt x="99" y="792"/>
                    <a:pt x="117" y="792"/>
                  </a:cubicBezTo>
                  <a:cubicBezTo>
                    <a:pt x="154" y="792"/>
                    <a:pt x="189" y="773"/>
                    <a:pt x="209" y="738"/>
                  </a:cubicBezTo>
                  <a:cubicBezTo>
                    <a:pt x="228" y="705"/>
                    <a:pt x="244" y="695"/>
                    <a:pt x="262" y="695"/>
                  </a:cubicBezTo>
                  <a:cubicBezTo>
                    <a:pt x="277" y="695"/>
                    <a:pt x="293" y="701"/>
                    <a:pt x="313" y="709"/>
                  </a:cubicBezTo>
                  <a:cubicBezTo>
                    <a:pt x="328" y="714"/>
                    <a:pt x="341" y="716"/>
                    <a:pt x="352" y="716"/>
                  </a:cubicBezTo>
                  <a:cubicBezTo>
                    <a:pt x="394" y="716"/>
                    <a:pt x="411" y="684"/>
                    <a:pt x="388" y="634"/>
                  </a:cubicBezTo>
                  <a:cubicBezTo>
                    <a:pt x="330" y="529"/>
                    <a:pt x="371" y="408"/>
                    <a:pt x="313" y="303"/>
                  </a:cubicBezTo>
                  <a:cubicBezTo>
                    <a:pt x="290" y="263"/>
                    <a:pt x="313" y="211"/>
                    <a:pt x="359" y="211"/>
                  </a:cubicBezTo>
                  <a:cubicBezTo>
                    <a:pt x="411" y="193"/>
                    <a:pt x="464" y="170"/>
                    <a:pt x="510" y="141"/>
                  </a:cubicBezTo>
                  <a:cubicBezTo>
                    <a:pt x="533" y="130"/>
                    <a:pt x="550" y="112"/>
                    <a:pt x="545" y="83"/>
                  </a:cubicBezTo>
                  <a:cubicBezTo>
                    <a:pt x="525" y="33"/>
                    <a:pt x="477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 rot="-708074" flipH="1">
              <a:off x="-114381" y="150388"/>
              <a:ext cx="70666" cy="90744"/>
            </a:xfrm>
            <a:custGeom>
              <a:avLst/>
              <a:gdLst/>
              <a:ahLst/>
              <a:cxnLst/>
              <a:rect l="l" t="t" r="r" b="b"/>
              <a:pathLst>
                <a:path w="447" h="574" extrusionOk="0">
                  <a:moveTo>
                    <a:pt x="122" y="1"/>
                  </a:moveTo>
                  <a:cubicBezTo>
                    <a:pt x="89" y="1"/>
                    <a:pt x="68" y="22"/>
                    <a:pt x="47" y="72"/>
                  </a:cubicBezTo>
                  <a:cubicBezTo>
                    <a:pt x="12" y="153"/>
                    <a:pt x="0" y="240"/>
                    <a:pt x="23" y="327"/>
                  </a:cubicBezTo>
                  <a:cubicBezTo>
                    <a:pt x="23" y="356"/>
                    <a:pt x="35" y="390"/>
                    <a:pt x="70" y="402"/>
                  </a:cubicBezTo>
                  <a:cubicBezTo>
                    <a:pt x="122" y="408"/>
                    <a:pt x="162" y="454"/>
                    <a:pt x="174" y="506"/>
                  </a:cubicBezTo>
                  <a:cubicBezTo>
                    <a:pt x="187" y="552"/>
                    <a:pt x="213" y="574"/>
                    <a:pt x="244" y="574"/>
                  </a:cubicBezTo>
                  <a:cubicBezTo>
                    <a:pt x="269" y="574"/>
                    <a:pt x="297" y="561"/>
                    <a:pt x="325" y="535"/>
                  </a:cubicBezTo>
                  <a:cubicBezTo>
                    <a:pt x="354" y="506"/>
                    <a:pt x="383" y="466"/>
                    <a:pt x="412" y="431"/>
                  </a:cubicBezTo>
                  <a:cubicBezTo>
                    <a:pt x="435" y="414"/>
                    <a:pt x="446" y="379"/>
                    <a:pt x="435" y="362"/>
                  </a:cubicBezTo>
                  <a:cubicBezTo>
                    <a:pt x="371" y="286"/>
                    <a:pt x="400" y="199"/>
                    <a:pt x="388" y="118"/>
                  </a:cubicBezTo>
                  <a:cubicBezTo>
                    <a:pt x="377" y="47"/>
                    <a:pt x="367" y="22"/>
                    <a:pt x="330" y="22"/>
                  </a:cubicBezTo>
                  <a:cubicBezTo>
                    <a:pt x="313" y="22"/>
                    <a:pt x="289" y="28"/>
                    <a:pt x="255" y="37"/>
                  </a:cubicBezTo>
                  <a:cubicBezTo>
                    <a:pt x="251" y="39"/>
                    <a:pt x="246" y="39"/>
                    <a:pt x="241" y="39"/>
                  </a:cubicBezTo>
                  <a:cubicBezTo>
                    <a:pt x="228" y="39"/>
                    <a:pt x="216" y="34"/>
                    <a:pt x="203" y="26"/>
                  </a:cubicBezTo>
                  <a:cubicBezTo>
                    <a:pt x="169" y="10"/>
                    <a:pt x="143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 rot="-708074" flipH="1">
              <a:off x="-238189" y="1391969"/>
              <a:ext cx="79836" cy="111612"/>
            </a:xfrm>
            <a:custGeom>
              <a:avLst/>
              <a:gdLst/>
              <a:ahLst/>
              <a:cxnLst/>
              <a:rect l="l" t="t" r="r" b="b"/>
              <a:pathLst>
                <a:path w="505" h="706" extrusionOk="0">
                  <a:moveTo>
                    <a:pt x="229" y="0"/>
                  </a:moveTo>
                  <a:cubicBezTo>
                    <a:pt x="204" y="0"/>
                    <a:pt x="178" y="12"/>
                    <a:pt x="168" y="37"/>
                  </a:cubicBezTo>
                  <a:cubicBezTo>
                    <a:pt x="139" y="89"/>
                    <a:pt x="151" y="152"/>
                    <a:pt x="203" y="181"/>
                  </a:cubicBezTo>
                  <a:cubicBezTo>
                    <a:pt x="209" y="187"/>
                    <a:pt x="220" y="193"/>
                    <a:pt x="226" y="205"/>
                  </a:cubicBezTo>
                  <a:cubicBezTo>
                    <a:pt x="249" y="239"/>
                    <a:pt x="232" y="257"/>
                    <a:pt x="203" y="268"/>
                  </a:cubicBezTo>
                  <a:cubicBezTo>
                    <a:pt x="200" y="269"/>
                    <a:pt x="196" y="270"/>
                    <a:pt x="192" y="270"/>
                  </a:cubicBezTo>
                  <a:cubicBezTo>
                    <a:pt x="176" y="270"/>
                    <a:pt x="158" y="262"/>
                    <a:pt x="139" y="262"/>
                  </a:cubicBezTo>
                  <a:cubicBezTo>
                    <a:pt x="125" y="261"/>
                    <a:pt x="112" y="260"/>
                    <a:pt x="100" y="260"/>
                  </a:cubicBezTo>
                  <a:cubicBezTo>
                    <a:pt x="40" y="260"/>
                    <a:pt x="11" y="285"/>
                    <a:pt x="6" y="338"/>
                  </a:cubicBezTo>
                  <a:cubicBezTo>
                    <a:pt x="0" y="407"/>
                    <a:pt x="52" y="454"/>
                    <a:pt x="128" y="465"/>
                  </a:cubicBezTo>
                  <a:cubicBezTo>
                    <a:pt x="131" y="466"/>
                    <a:pt x="135" y="466"/>
                    <a:pt x="138" y="466"/>
                  </a:cubicBezTo>
                  <a:cubicBezTo>
                    <a:pt x="182" y="466"/>
                    <a:pt x="219" y="436"/>
                    <a:pt x="272" y="436"/>
                  </a:cubicBezTo>
                  <a:cubicBezTo>
                    <a:pt x="276" y="436"/>
                    <a:pt x="280" y="436"/>
                    <a:pt x="284" y="436"/>
                  </a:cubicBezTo>
                  <a:cubicBezTo>
                    <a:pt x="261" y="488"/>
                    <a:pt x="215" y="471"/>
                    <a:pt x="191" y="494"/>
                  </a:cubicBezTo>
                  <a:cubicBezTo>
                    <a:pt x="145" y="529"/>
                    <a:pt x="133" y="593"/>
                    <a:pt x="162" y="639"/>
                  </a:cubicBezTo>
                  <a:cubicBezTo>
                    <a:pt x="188" y="682"/>
                    <a:pt x="230" y="706"/>
                    <a:pt x="273" y="706"/>
                  </a:cubicBezTo>
                  <a:cubicBezTo>
                    <a:pt x="289" y="706"/>
                    <a:pt x="304" y="703"/>
                    <a:pt x="319" y="697"/>
                  </a:cubicBezTo>
                  <a:cubicBezTo>
                    <a:pt x="383" y="685"/>
                    <a:pt x="412" y="622"/>
                    <a:pt x="388" y="569"/>
                  </a:cubicBezTo>
                  <a:cubicBezTo>
                    <a:pt x="377" y="541"/>
                    <a:pt x="354" y="517"/>
                    <a:pt x="388" y="488"/>
                  </a:cubicBezTo>
                  <a:cubicBezTo>
                    <a:pt x="498" y="396"/>
                    <a:pt x="504" y="361"/>
                    <a:pt x="406" y="262"/>
                  </a:cubicBezTo>
                  <a:cubicBezTo>
                    <a:pt x="365" y="228"/>
                    <a:pt x="336" y="170"/>
                    <a:pt x="336" y="112"/>
                  </a:cubicBezTo>
                  <a:cubicBezTo>
                    <a:pt x="330" y="60"/>
                    <a:pt x="296" y="13"/>
                    <a:pt x="244" y="2"/>
                  </a:cubicBezTo>
                  <a:cubicBezTo>
                    <a:pt x="239" y="1"/>
                    <a:pt x="234" y="0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 rot="-708074" flipH="1">
              <a:off x="1629652" y="1647364"/>
              <a:ext cx="111928" cy="118884"/>
            </a:xfrm>
            <a:custGeom>
              <a:avLst/>
              <a:gdLst/>
              <a:ahLst/>
              <a:cxnLst/>
              <a:rect l="l" t="t" r="r" b="b"/>
              <a:pathLst>
                <a:path w="708" h="752" extrusionOk="0">
                  <a:moveTo>
                    <a:pt x="101" y="0"/>
                  </a:moveTo>
                  <a:cubicBezTo>
                    <a:pt x="86" y="0"/>
                    <a:pt x="70" y="5"/>
                    <a:pt x="53" y="16"/>
                  </a:cubicBezTo>
                  <a:cubicBezTo>
                    <a:pt x="1" y="56"/>
                    <a:pt x="18" y="103"/>
                    <a:pt x="41" y="149"/>
                  </a:cubicBezTo>
                  <a:cubicBezTo>
                    <a:pt x="70" y="230"/>
                    <a:pt x="134" y="294"/>
                    <a:pt x="157" y="375"/>
                  </a:cubicBezTo>
                  <a:cubicBezTo>
                    <a:pt x="186" y="503"/>
                    <a:pt x="308" y="572"/>
                    <a:pt x="343" y="700"/>
                  </a:cubicBezTo>
                  <a:cubicBezTo>
                    <a:pt x="348" y="730"/>
                    <a:pt x="388" y="747"/>
                    <a:pt x="425" y="747"/>
                  </a:cubicBezTo>
                  <a:cubicBezTo>
                    <a:pt x="431" y="747"/>
                    <a:pt x="436" y="747"/>
                    <a:pt x="441" y="746"/>
                  </a:cubicBezTo>
                  <a:cubicBezTo>
                    <a:pt x="460" y="743"/>
                    <a:pt x="477" y="738"/>
                    <a:pt x="493" y="738"/>
                  </a:cubicBezTo>
                  <a:cubicBezTo>
                    <a:pt x="506" y="738"/>
                    <a:pt x="517" y="741"/>
                    <a:pt x="528" y="752"/>
                  </a:cubicBezTo>
                  <a:lnTo>
                    <a:pt x="621" y="734"/>
                  </a:lnTo>
                  <a:cubicBezTo>
                    <a:pt x="615" y="717"/>
                    <a:pt x="580" y="700"/>
                    <a:pt x="626" y="682"/>
                  </a:cubicBezTo>
                  <a:cubicBezTo>
                    <a:pt x="684" y="659"/>
                    <a:pt x="708" y="618"/>
                    <a:pt x="684" y="561"/>
                  </a:cubicBezTo>
                  <a:cubicBezTo>
                    <a:pt x="670" y="534"/>
                    <a:pt x="653" y="524"/>
                    <a:pt x="633" y="524"/>
                  </a:cubicBezTo>
                  <a:cubicBezTo>
                    <a:pt x="613" y="524"/>
                    <a:pt x="592" y="534"/>
                    <a:pt x="569" y="549"/>
                  </a:cubicBezTo>
                  <a:cubicBezTo>
                    <a:pt x="548" y="558"/>
                    <a:pt x="527" y="561"/>
                    <a:pt x="506" y="561"/>
                  </a:cubicBezTo>
                  <a:cubicBezTo>
                    <a:pt x="476" y="561"/>
                    <a:pt x="446" y="555"/>
                    <a:pt x="418" y="555"/>
                  </a:cubicBezTo>
                  <a:cubicBezTo>
                    <a:pt x="383" y="555"/>
                    <a:pt x="360" y="537"/>
                    <a:pt x="366" y="497"/>
                  </a:cubicBezTo>
                  <a:cubicBezTo>
                    <a:pt x="395" y="335"/>
                    <a:pt x="261" y="230"/>
                    <a:pt x="227" y="91"/>
                  </a:cubicBezTo>
                  <a:cubicBezTo>
                    <a:pt x="221" y="74"/>
                    <a:pt x="204" y="56"/>
                    <a:pt x="186" y="45"/>
                  </a:cubicBezTo>
                  <a:cubicBezTo>
                    <a:pt x="162" y="21"/>
                    <a:pt x="13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 rot="-708074" flipH="1">
              <a:off x="551572" y="1364275"/>
              <a:ext cx="112718" cy="73986"/>
            </a:xfrm>
            <a:custGeom>
              <a:avLst/>
              <a:gdLst/>
              <a:ahLst/>
              <a:cxnLst/>
              <a:rect l="l" t="t" r="r" b="b"/>
              <a:pathLst>
                <a:path w="713" h="468" extrusionOk="0">
                  <a:moveTo>
                    <a:pt x="590" y="1"/>
                  </a:moveTo>
                  <a:cubicBezTo>
                    <a:pt x="575" y="1"/>
                    <a:pt x="563" y="7"/>
                    <a:pt x="556" y="20"/>
                  </a:cubicBezTo>
                  <a:cubicBezTo>
                    <a:pt x="524" y="81"/>
                    <a:pt x="487" y="101"/>
                    <a:pt x="446" y="101"/>
                  </a:cubicBezTo>
                  <a:cubicBezTo>
                    <a:pt x="413" y="101"/>
                    <a:pt x="378" y="88"/>
                    <a:pt x="342" y="72"/>
                  </a:cubicBezTo>
                  <a:cubicBezTo>
                    <a:pt x="337" y="70"/>
                    <a:pt x="332" y="70"/>
                    <a:pt x="327" y="70"/>
                  </a:cubicBezTo>
                  <a:cubicBezTo>
                    <a:pt x="315" y="70"/>
                    <a:pt x="304" y="74"/>
                    <a:pt x="296" y="78"/>
                  </a:cubicBezTo>
                  <a:cubicBezTo>
                    <a:pt x="265" y="99"/>
                    <a:pt x="229" y="111"/>
                    <a:pt x="191" y="111"/>
                  </a:cubicBezTo>
                  <a:cubicBezTo>
                    <a:pt x="178" y="111"/>
                    <a:pt x="164" y="110"/>
                    <a:pt x="151" y="107"/>
                  </a:cubicBezTo>
                  <a:cubicBezTo>
                    <a:pt x="143" y="105"/>
                    <a:pt x="136" y="105"/>
                    <a:pt x="130" y="105"/>
                  </a:cubicBezTo>
                  <a:cubicBezTo>
                    <a:pt x="79" y="105"/>
                    <a:pt x="53" y="142"/>
                    <a:pt x="58" y="194"/>
                  </a:cubicBezTo>
                  <a:cubicBezTo>
                    <a:pt x="70" y="234"/>
                    <a:pt x="58" y="281"/>
                    <a:pt x="29" y="315"/>
                  </a:cubicBezTo>
                  <a:cubicBezTo>
                    <a:pt x="0" y="350"/>
                    <a:pt x="6" y="396"/>
                    <a:pt x="41" y="425"/>
                  </a:cubicBezTo>
                  <a:cubicBezTo>
                    <a:pt x="62" y="451"/>
                    <a:pt x="95" y="467"/>
                    <a:pt x="128" y="467"/>
                  </a:cubicBezTo>
                  <a:cubicBezTo>
                    <a:pt x="140" y="467"/>
                    <a:pt x="151" y="465"/>
                    <a:pt x="162" y="460"/>
                  </a:cubicBezTo>
                  <a:cubicBezTo>
                    <a:pt x="203" y="449"/>
                    <a:pt x="232" y="414"/>
                    <a:pt x="238" y="368"/>
                  </a:cubicBezTo>
                  <a:cubicBezTo>
                    <a:pt x="238" y="339"/>
                    <a:pt x="214" y="315"/>
                    <a:pt x="232" y="286"/>
                  </a:cubicBezTo>
                  <a:lnTo>
                    <a:pt x="232" y="286"/>
                  </a:lnTo>
                  <a:cubicBezTo>
                    <a:pt x="338" y="318"/>
                    <a:pt x="400" y="348"/>
                    <a:pt x="452" y="348"/>
                  </a:cubicBezTo>
                  <a:cubicBezTo>
                    <a:pt x="514" y="348"/>
                    <a:pt x="564" y="307"/>
                    <a:pt x="661" y="182"/>
                  </a:cubicBezTo>
                  <a:cubicBezTo>
                    <a:pt x="672" y="176"/>
                    <a:pt x="678" y="171"/>
                    <a:pt x="684" y="159"/>
                  </a:cubicBezTo>
                  <a:cubicBezTo>
                    <a:pt x="713" y="113"/>
                    <a:pt x="689" y="72"/>
                    <a:pt x="661" y="37"/>
                  </a:cubicBezTo>
                  <a:cubicBezTo>
                    <a:pt x="643" y="16"/>
                    <a:pt x="614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 rot="-708074" flipH="1">
              <a:off x="71945" y="310499"/>
              <a:ext cx="104656" cy="81891"/>
            </a:xfrm>
            <a:custGeom>
              <a:avLst/>
              <a:gdLst/>
              <a:ahLst/>
              <a:cxnLst/>
              <a:rect l="l" t="t" r="r" b="b"/>
              <a:pathLst>
                <a:path w="662" h="518" extrusionOk="0">
                  <a:moveTo>
                    <a:pt x="575" y="1"/>
                  </a:moveTo>
                  <a:cubicBezTo>
                    <a:pt x="556" y="1"/>
                    <a:pt x="537" y="10"/>
                    <a:pt x="522" y="28"/>
                  </a:cubicBezTo>
                  <a:cubicBezTo>
                    <a:pt x="499" y="51"/>
                    <a:pt x="476" y="80"/>
                    <a:pt x="458" y="109"/>
                  </a:cubicBezTo>
                  <a:cubicBezTo>
                    <a:pt x="442" y="130"/>
                    <a:pt x="431" y="162"/>
                    <a:pt x="402" y="162"/>
                  </a:cubicBezTo>
                  <a:cubicBezTo>
                    <a:pt x="400" y="162"/>
                    <a:pt x="397" y="161"/>
                    <a:pt x="395" y="161"/>
                  </a:cubicBezTo>
                  <a:cubicBezTo>
                    <a:pt x="389" y="160"/>
                    <a:pt x="384" y="160"/>
                    <a:pt x="378" y="160"/>
                  </a:cubicBezTo>
                  <a:cubicBezTo>
                    <a:pt x="331" y="160"/>
                    <a:pt x="284" y="187"/>
                    <a:pt x="236" y="187"/>
                  </a:cubicBezTo>
                  <a:cubicBezTo>
                    <a:pt x="212" y="187"/>
                    <a:pt x="188" y="180"/>
                    <a:pt x="163" y="161"/>
                  </a:cubicBezTo>
                  <a:cubicBezTo>
                    <a:pt x="157" y="155"/>
                    <a:pt x="147" y="154"/>
                    <a:pt x="138" y="154"/>
                  </a:cubicBezTo>
                  <a:cubicBezTo>
                    <a:pt x="128" y="154"/>
                    <a:pt x="120" y="155"/>
                    <a:pt x="117" y="155"/>
                  </a:cubicBezTo>
                  <a:cubicBezTo>
                    <a:pt x="47" y="178"/>
                    <a:pt x="1" y="242"/>
                    <a:pt x="7" y="317"/>
                  </a:cubicBezTo>
                  <a:cubicBezTo>
                    <a:pt x="12" y="373"/>
                    <a:pt x="39" y="406"/>
                    <a:pt x="103" y="406"/>
                  </a:cubicBezTo>
                  <a:cubicBezTo>
                    <a:pt x="113" y="406"/>
                    <a:pt x="123" y="406"/>
                    <a:pt x="134" y="404"/>
                  </a:cubicBezTo>
                  <a:cubicBezTo>
                    <a:pt x="142" y="403"/>
                    <a:pt x="149" y="403"/>
                    <a:pt x="156" y="403"/>
                  </a:cubicBezTo>
                  <a:cubicBezTo>
                    <a:pt x="192" y="403"/>
                    <a:pt x="206" y="417"/>
                    <a:pt x="221" y="456"/>
                  </a:cubicBezTo>
                  <a:cubicBezTo>
                    <a:pt x="235" y="496"/>
                    <a:pt x="269" y="517"/>
                    <a:pt x="306" y="517"/>
                  </a:cubicBezTo>
                  <a:cubicBezTo>
                    <a:pt x="328" y="517"/>
                    <a:pt x="352" y="509"/>
                    <a:pt x="372" y="491"/>
                  </a:cubicBezTo>
                  <a:cubicBezTo>
                    <a:pt x="389" y="480"/>
                    <a:pt x="406" y="456"/>
                    <a:pt x="418" y="433"/>
                  </a:cubicBezTo>
                  <a:cubicBezTo>
                    <a:pt x="435" y="358"/>
                    <a:pt x="482" y="300"/>
                    <a:pt x="545" y="259"/>
                  </a:cubicBezTo>
                  <a:cubicBezTo>
                    <a:pt x="603" y="225"/>
                    <a:pt x="638" y="167"/>
                    <a:pt x="650" y="97"/>
                  </a:cubicBezTo>
                  <a:cubicBezTo>
                    <a:pt x="661" y="62"/>
                    <a:pt x="644" y="22"/>
                    <a:pt x="609" y="10"/>
                  </a:cubicBezTo>
                  <a:cubicBezTo>
                    <a:pt x="598" y="4"/>
                    <a:pt x="587" y="1"/>
                    <a:pt x="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 rot="-708086" flipH="1">
              <a:off x="418327" y="2808229"/>
              <a:ext cx="97225" cy="125207"/>
            </a:xfrm>
            <a:custGeom>
              <a:avLst/>
              <a:gdLst/>
              <a:ahLst/>
              <a:cxnLst/>
              <a:rect l="l" t="t" r="r" b="b"/>
              <a:pathLst>
                <a:path w="615" h="792" extrusionOk="0">
                  <a:moveTo>
                    <a:pt x="99" y="1"/>
                  </a:moveTo>
                  <a:cubicBezTo>
                    <a:pt x="70" y="1"/>
                    <a:pt x="47" y="13"/>
                    <a:pt x="35" y="36"/>
                  </a:cubicBezTo>
                  <a:cubicBezTo>
                    <a:pt x="1" y="70"/>
                    <a:pt x="12" y="128"/>
                    <a:pt x="59" y="152"/>
                  </a:cubicBezTo>
                  <a:cubicBezTo>
                    <a:pt x="140" y="198"/>
                    <a:pt x="93" y="296"/>
                    <a:pt x="151" y="349"/>
                  </a:cubicBezTo>
                  <a:cubicBezTo>
                    <a:pt x="169" y="366"/>
                    <a:pt x="157" y="377"/>
                    <a:pt x="128" y="389"/>
                  </a:cubicBezTo>
                  <a:cubicBezTo>
                    <a:pt x="99" y="406"/>
                    <a:pt x="82" y="430"/>
                    <a:pt x="99" y="464"/>
                  </a:cubicBezTo>
                  <a:cubicBezTo>
                    <a:pt x="109" y="495"/>
                    <a:pt x="137" y="512"/>
                    <a:pt x="167" y="512"/>
                  </a:cubicBezTo>
                  <a:cubicBezTo>
                    <a:pt x="171" y="512"/>
                    <a:pt x="176" y="511"/>
                    <a:pt x="180" y="511"/>
                  </a:cubicBezTo>
                  <a:cubicBezTo>
                    <a:pt x="192" y="509"/>
                    <a:pt x="203" y="508"/>
                    <a:pt x="214" y="508"/>
                  </a:cubicBezTo>
                  <a:cubicBezTo>
                    <a:pt x="288" y="508"/>
                    <a:pt x="322" y="560"/>
                    <a:pt x="343" y="627"/>
                  </a:cubicBezTo>
                  <a:cubicBezTo>
                    <a:pt x="354" y="679"/>
                    <a:pt x="377" y="725"/>
                    <a:pt x="412" y="760"/>
                  </a:cubicBezTo>
                  <a:cubicBezTo>
                    <a:pt x="432" y="780"/>
                    <a:pt x="459" y="791"/>
                    <a:pt x="488" y="791"/>
                  </a:cubicBezTo>
                  <a:cubicBezTo>
                    <a:pt x="501" y="791"/>
                    <a:pt x="515" y="789"/>
                    <a:pt x="528" y="783"/>
                  </a:cubicBezTo>
                  <a:cubicBezTo>
                    <a:pt x="563" y="771"/>
                    <a:pt x="592" y="737"/>
                    <a:pt x="597" y="702"/>
                  </a:cubicBezTo>
                  <a:cubicBezTo>
                    <a:pt x="615" y="627"/>
                    <a:pt x="568" y="499"/>
                    <a:pt x="505" y="476"/>
                  </a:cubicBezTo>
                  <a:cubicBezTo>
                    <a:pt x="383" y="435"/>
                    <a:pt x="325" y="337"/>
                    <a:pt x="261" y="244"/>
                  </a:cubicBezTo>
                  <a:cubicBezTo>
                    <a:pt x="227" y="204"/>
                    <a:pt x="146" y="186"/>
                    <a:pt x="163" y="105"/>
                  </a:cubicBezTo>
                  <a:cubicBezTo>
                    <a:pt x="163" y="59"/>
                    <a:pt x="157" y="13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 rot="-708074" flipH="1">
              <a:off x="802438" y="276846"/>
              <a:ext cx="53276" cy="132954"/>
            </a:xfrm>
            <a:custGeom>
              <a:avLst/>
              <a:gdLst/>
              <a:ahLst/>
              <a:cxnLst/>
              <a:rect l="l" t="t" r="r" b="b"/>
              <a:pathLst>
                <a:path w="337" h="841" extrusionOk="0">
                  <a:moveTo>
                    <a:pt x="108" y="1"/>
                  </a:moveTo>
                  <a:cubicBezTo>
                    <a:pt x="96" y="1"/>
                    <a:pt x="83" y="4"/>
                    <a:pt x="70" y="11"/>
                  </a:cubicBezTo>
                  <a:cubicBezTo>
                    <a:pt x="24" y="23"/>
                    <a:pt x="1" y="75"/>
                    <a:pt x="24" y="121"/>
                  </a:cubicBezTo>
                  <a:cubicBezTo>
                    <a:pt x="53" y="191"/>
                    <a:pt x="41" y="272"/>
                    <a:pt x="94" y="336"/>
                  </a:cubicBezTo>
                  <a:cubicBezTo>
                    <a:pt x="128" y="365"/>
                    <a:pt x="134" y="423"/>
                    <a:pt x="99" y="457"/>
                  </a:cubicBezTo>
                  <a:cubicBezTo>
                    <a:pt x="30" y="544"/>
                    <a:pt x="65" y="654"/>
                    <a:pt x="30" y="747"/>
                  </a:cubicBezTo>
                  <a:cubicBezTo>
                    <a:pt x="13" y="788"/>
                    <a:pt x="36" y="834"/>
                    <a:pt x="82" y="840"/>
                  </a:cubicBezTo>
                  <a:cubicBezTo>
                    <a:pt x="84" y="840"/>
                    <a:pt x="87" y="840"/>
                    <a:pt x="89" y="840"/>
                  </a:cubicBezTo>
                  <a:cubicBezTo>
                    <a:pt x="130" y="840"/>
                    <a:pt x="146" y="792"/>
                    <a:pt x="157" y="759"/>
                  </a:cubicBezTo>
                  <a:cubicBezTo>
                    <a:pt x="169" y="724"/>
                    <a:pt x="146" y="672"/>
                    <a:pt x="181" y="643"/>
                  </a:cubicBezTo>
                  <a:cubicBezTo>
                    <a:pt x="337" y="533"/>
                    <a:pt x="273" y="359"/>
                    <a:pt x="302" y="226"/>
                  </a:cubicBezTo>
                  <a:cubicBezTo>
                    <a:pt x="302" y="168"/>
                    <a:pt x="285" y="133"/>
                    <a:pt x="244" y="116"/>
                  </a:cubicBezTo>
                  <a:cubicBezTo>
                    <a:pt x="209" y="104"/>
                    <a:pt x="186" y="81"/>
                    <a:pt x="175" y="46"/>
                  </a:cubicBezTo>
                  <a:cubicBezTo>
                    <a:pt x="163" y="18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 rot="-708086" flipH="1">
              <a:off x="433649" y="3585177"/>
              <a:ext cx="84420" cy="84894"/>
            </a:xfrm>
            <a:custGeom>
              <a:avLst/>
              <a:gdLst/>
              <a:ahLst/>
              <a:cxnLst/>
              <a:rect l="l" t="t" r="r" b="b"/>
              <a:pathLst>
                <a:path w="534" h="537" extrusionOk="0">
                  <a:moveTo>
                    <a:pt x="137" y="1"/>
                  </a:moveTo>
                  <a:cubicBezTo>
                    <a:pt x="95" y="1"/>
                    <a:pt x="53" y="32"/>
                    <a:pt x="30" y="91"/>
                  </a:cubicBezTo>
                  <a:cubicBezTo>
                    <a:pt x="7" y="132"/>
                    <a:pt x="1" y="184"/>
                    <a:pt x="18" y="236"/>
                  </a:cubicBezTo>
                  <a:cubicBezTo>
                    <a:pt x="36" y="271"/>
                    <a:pt x="65" y="305"/>
                    <a:pt x="53" y="346"/>
                  </a:cubicBezTo>
                  <a:cubicBezTo>
                    <a:pt x="53" y="398"/>
                    <a:pt x="70" y="450"/>
                    <a:pt x="105" y="497"/>
                  </a:cubicBezTo>
                  <a:cubicBezTo>
                    <a:pt x="121" y="520"/>
                    <a:pt x="151" y="536"/>
                    <a:pt x="183" y="536"/>
                  </a:cubicBezTo>
                  <a:cubicBezTo>
                    <a:pt x="197" y="536"/>
                    <a:pt x="212" y="533"/>
                    <a:pt x="227" y="526"/>
                  </a:cubicBezTo>
                  <a:cubicBezTo>
                    <a:pt x="262" y="508"/>
                    <a:pt x="279" y="462"/>
                    <a:pt x="262" y="421"/>
                  </a:cubicBezTo>
                  <a:cubicBezTo>
                    <a:pt x="256" y="398"/>
                    <a:pt x="244" y="375"/>
                    <a:pt x="233" y="352"/>
                  </a:cubicBezTo>
                  <a:cubicBezTo>
                    <a:pt x="221" y="329"/>
                    <a:pt x="227" y="294"/>
                    <a:pt x="244" y="276"/>
                  </a:cubicBezTo>
                  <a:cubicBezTo>
                    <a:pt x="254" y="268"/>
                    <a:pt x="263" y="265"/>
                    <a:pt x="271" y="265"/>
                  </a:cubicBezTo>
                  <a:cubicBezTo>
                    <a:pt x="285" y="265"/>
                    <a:pt x="297" y="277"/>
                    <a:pt x="308" y="288"/>
                  </a:cubicBezTo>
                  <a:cubicBezTo>
                    <a:pt x="314" y="300"/>
                    <a:pt x="325" y="305"/>
                    <a:pt x="331" y="311"/>
                  </a:cubicBezTo>
                  <a:cubicBezTo>
                    <a:pt x="351" y="331"/>
                    <a:pt x="379" y="342"/>
                    <a:pt x="406" y="342"/>
                  </a:cubicBezTo>
                  <a:cubicBezTo>
                    <a:pt x="434" y="342"/>
                    <a:pt x="461" y="331"/>
                    <a:pt x="482" y="311"/>
                  </a:cubicBezTo>
                  <a:cubicBezTo>
                    <a:pt x="528" y="271"/>
                    <a:pt x="534" y="195"/>
                    <a:pt x="505" y="143"/>
                  </a:cubicBezTo>
                  <a:cubicBezTo>
                    <a:pt x="485" y="108"/>
                    <a:pt x="447" y="89"/>
                    <a:pt x="411" y="89"/>
                  </a:cubicBezTo>
                  <a:cubicBezTo>
                    <a:pt x="393" y="89"/>
                    <a:pt x="375" y="93"/>
                    <a:pt x="360" y="103"/>
                  </a:cubicBezTo>
                  <a:cubicBezTo>
                    <a:pt x="334" y="120"/>
                    <a:pt x="314" y="127"/>
                    <a:pt x="299" y="127"/>
                  </a:cubicBezTo>
                  <a:cubicBezTo>
                    <a:pt x="266" y="127"/>
                    <a:pt x="250" y="95"/>
                    <a:pt x="227" y="56"/>
                  </a:cubicBezTo>
                  <a:cubicBezTo>
                    <a:pt x="202" y="19"/>
                    <a:pt x="16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 rot="-708074" flipH="1">
              <a:off x="79556" y="189349"/>
              <a:ext cx="101810" cy="64975"/>
            </a:xfrm>
            <a:custGeom>
              <a:avLst/>
              <a:gdLst/>
              <a:ahLst/>
              <a:cxnLst/>
              <a:rect l="l" t="t" r="r" b="b"/>
              <a:pathLst>
                <a:path w="644" h="411" extrusionOk="0">
                  <a:moveTo>
                    <a:pt x="432" y="1"/>
                  </a:moveTo>
                  <a:cubicBezTo>
                    <a:pt x="391" y="1"/>
                    <a:pt x="357" y="23"/>
                    <a:pt x="343" y="56"/>
                  </a:cubicBezTo>
                  <a:cubicBezTo>
                    <a:pt x="307" y="149"/>
                    <a:pt x="268" y="222"/>
                    <a:pt x="192" y="222"/>
                  </a:cubicBezTo>
                  <a:cubicBezTo>
                    <a:pt x="168" y="222"/>
                    <a:pt x="142" y="216"/>
                    <a:pt x="111" y="201"/>
                  </a:cubicBezTo>
                  <a:cubicBezTo>
                    <a:pt x="30" y="213"/>
                    <a:pt x="1" y="276"/>
                    <a:pt x="36" y="328"/>
                  </a:cubicBezTo>
                  <a:cubicBezTo>
                    <a:pt x="63" y="375"/>
                    <a:pt x="193" y="411"/>
                    <a:pt x="288" y="411"/>
                  </a:cubicBezTo>
                  <a:cubicBezTo>
                    <a:pt x="336" y="411"/>
                    <a:pt x="375" y="402"/>
                    <a:pt x="389" y="381"/>
                  </a:cubicBezTo>
                  <a:cubicBezTo>
                    <a:pt x="413" y="344"/>
                    <a:pt x="429" y="319"/>
                    <a:pt x="458" y="319"/>
                  </a:cubicBezTo>
                  <a:cubicBezTo>
                    <a:pt x="471" y="319"/>
                    <a:pt x="486" y="324"/>
                    <a:pt x="505" y="334"/>
                  </a:cubicBezTo>
                  <a:cubicBezTo>
                    <a:pt x="518" y="344"/>
                    <a:pt x="533" y="348"/>
                    <a:pt x="548" y="348"/>
                  </a:cubicBezTo>
                  <a:cubicBezTo>
                    <a:pt x="577" y="348"/>
                    <a:pt x="605" y="330"/>
                    <a:pt x="621" y="299"/>
                  </a:cubicBezTo>
                  <a:cubicBezTo>
                    <a:pt x="644" y="265"/>
                    <a:pt x="632" y="218"/>
                    <a:pt x="598" y="195"/>
                  </a:cubicBezTo>
                  <a:cubicBezTo>
                    <a:pt x="569" y="166"/>
                    <a:pt x="534" y="143"/>
                    <a:pt x="534" y="97"/>
                  </a:cubicBezTo>
                  <a:cubicBezTo>
                    <a:pt x="540" y="45"/>
                    <a:pt x="505" y="4"/>
                    <a:pt x="458" y="4"/>
                  </a:cubicBezTo>
                  <a:cubicBezTo>
                    <a:pt x="449" y="2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 rot="-708074" flipH="1">
              <a:off x="516439" y="991138"/>
              <a:ext cx="56912" cy="104814"/>
            </a:xfrm>
            <a:custGeom>
              <a:avLst/>
              <a:gdLst/>
              <a:ahLst/>
              <a:cxnLst/>
              <a:rect l="l" t="t" r="r" b="b"/>
              <a:pathLst>
                <a:path w="360" h="663" extrusionOk="0">
                  <a:moveTo>
                    <a:pt x="152" y="1"/>
                  </a:moveTo>
                  <a:cubicBezTo>
                    <a:pt x="120" y="1"/>
                    <a:pt x="88" y="15"/>
                    <a:pt x="64" y="39"/>
                  </a:cubicBezTo>
                  <a:cubicBezTo>
                    <a:pt x="24" y="79"/>
                    <a:pt x="0" y="143"/>
                    <a:pt x="18" y="207"/>
                  </a:cubicBezTo>
                  <a:cubicBezTo>
                    <a:pt x="41" y="328"/>
                    <a:pt x="99" y="444"/>
                    <a:pt x="64" y="577"/>
                  </a:cubicBezTo>
                  <a:cubicBezTo>
                    <a:pt x="54" y="626"/>
                    <a:pt x="102" y="663"/>
                    <a:pt x="162" y="663"/>
                  </a:cubicBezTo>
                  <a:cubicBezTo>
                    <a:pt x="174" y="663"/>
                    <a:pt x="185" y="661"/>
                    <a:pt x="197" y="659"/>
                  </a:cubicBezTo>
                  <a:cubicBezTo>
                    <a:pt x="273" y="635"/>
                    <a:pt x="336" y="572"/>
                    <a:pt x="354" y="491"/>
                  </a:cubicBezTo>
                  <a:cubicBezTo>
                    <a:pt x="360" y="421"/>
                    <a:pt x="319" y="398"/>
                    <a:pt x="255" y="375"/>
                  </a:cubicBezTo>
                  <a:cubicBezTo>
                    <a:pt x="186" y="351"/>
                    <a:pt x="192" y="294"/>
                    <a:pt x="203" y="236"/>
                  </a:cubicBezTo>
                  <a:cubicBezTo>
                    <a:pt x="215" y="207"/>
                    <a:pt x="226" y="183"/>
                    <a:pt x="244" y="155"/>
                  </a:cubicBezTo>
                  <a:cubicBezTo>
                    <a:pt x="273" y="114"/>
                    <a:pt x="261" y="50"/>
                    <a:pt x="215" y="21"/>
                  </a:cubicBezTo>
                  <a:cubicBezTo>
                    <a:pt x="196" y="7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 rot="-708074" flipH="1">
              <a:off x="1567179" y="752280"/>
              <a:ext cx="70824" cy="80152"/>
            </a:xfrm>
            <a:custGeom>
              <a:avLst/>
              <a:gdLst/>
              <a:ahLst/>
              <a:cxnLst/>
              <a:rect l="l" t="t" r="r" b="b"/>
              <a:pathLst>
                <a:path w="448" h="507" extrusionOk="0">
                  <a:moveTo>
                    <a:pt x="304" y="1"/>
                  </a:moveTo>
                  <a:cubicBezTo>
                    <a:pt x="260" y="1"/>
                    <a:pt x="236" y="32"/>
                    <a:pt x="221" y="72"/>
                  </a:cubicBezTo>
                  <a:cubicBezTo>
                    <a:pt x="204" y="101"/>
                    <a:pt x="204" y="142"/>
                    <a:pt x="215" y="171"/>
                  </a:cubicBezTo>
                  <a:cubicBezTo>
                    <a:pt x="221" y="200"/>
                    <a:pt x="262" y="217"/>
                    <a:pt x="233" y="264"/>
                  </a:cubicBezTo>
                  <a:cubicBezTo>
                    <a:pt x="227" y="265"/>
                    <a:pt x="222" y="266"/>
                    <a:pt x="217" y="266"/>
                  </a:cubicBezTo>
                  <a:cubicBezTo>
                    <a:pt x="185" y="266"/>
                    <a:pt x="178" y="232"/>
                    <a:pt x="163" y="217"/>
                  </a:cubicBezTo>
                  <a:cubicBezTo>
                    <a:pt x="146" y="200"/>
                    <a:pt x="123" y="188"/>
                    <a:pt x="99" y="188"/>
                  </a:cubicBezTo>
                  <a:cubicBezTo>
                    <a:pt x="42" y="188"/>
                    <a:pt x="1" y="252"/>
                    <a:pt x="1" y="333"/>
                  </a:cubicBezTo>
                  <a:cubicBezTo>
                    <a:pt x="1" y="421"/>
                    <a:pt x="34" y="486"/>
                    <a:pt x="86" y="486"/>
                  </a:cubicBezTo>
                  <a:cubicBezTo>
                    <a:pt x="92" y="486"/>
                    <a:pt x="99" y="485"/>
                    <a:pt x="105" y="484"/>
                  </a:cubicBezTo>
                  <a:cubicBezTo>
                    <a:pt x="126" y="477"/>
                    <a:pt x="146" y="474"/>
                    <a:pt x="167" y="474"/>
                  </a:cubicBezTo>
                  <a:cubicBezTo>
                    <a:pt x="199" y="474"/>
                    <a:pt x="230" y="481"/>
                    <a:pt x="262" y="495"/>
                  </a:cubicBezTo>
                  <a:cubicBezTo>
                    <a:pt x="277" y="503"/>
                    <a:pt x="294" y="507"/>
                    <a:pt x="310" y="507"/>
                  </a:cubicBezTo>
                  <a:cubicBezTo>
                    <a:pt x="343" y="507"/>
                    <a:pt x="376" y="491"/>
                    <a:pt x="395" y="460"/>
                  </a:cubicBezTo>
                  <a:cubicBezTo>
                    <a:pt x="441" y="426"/>
                    <a:pt x="447" y="356"/>
                    <a:pt x="412" y="310"/>
                  </a:cubicBezTo>
                  <a:cubicBezTo>
                    <a:pt x="360" y="258"/>
                    <a:pt x="343" y="177"/>
                    <a:pt x="378" y="107"/>
                  </a:cubicBezTo>
                  <a:cubicBezTo>
                    <a:pt x="395" y="67"/>
                    <a:pt x="372" y="14"/>
                    <a:pt x="325" y="3"/>
                  </a:cubicBezTo>
                  <a:cubicBezTo>
                    <a:pt x="318" y="1"/>
                    <a:pt x="311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 rot="-708074" flipH="1">
              <a:off x="-196885" y="499807"/>
              <a:ext cx="65291" cy="80626"/>
            </a:xfrm>
            <a:custGeom>
              <a:avLst/>
              <a:gdLst/>
              <a:ahLst/>
              <a:cxnLst/>
              <a:rect l="l" t="t" r="r" b="b"/>
              <a:pathLst>
                <a:path w="413" h="510" extrusionOk="0">
                  <a:moveTo>
                    <a:pt x="318" y="0"/>
                  </a:moveTo>
                  <a:cubicBezTo>
                    <a:pt x="229" y="0"/>
                    <a:pt x="76" y="46"/>
                    <a:pt x="53" y="92"/>
                  </a:cubicBezTo>
                  <a:cubicBezTo>
                    <a:pt x="36" y="127"/>
                    <a:pt x="36" y="173"/>
                    <a:pt x="53" y="208"/>
                  </a:cubicBezTo>
                  <a:cubicBezTo>
                    <a:pt x="70" y="231"/>
                    <a:pt x="88" y="254"/>
                    <a:pt x="105" y="283"/>
                  </a:cubicBezTo>
                  <a:cubicBezTo>
                    <a:pt x="88" y="300"/>
                    <a:pt x="70" y="318"/>
                    <a:pt x="47" y="335"/>
                  </a:cubicBezTo>
                  <a:cubicBezTo>
                    <a:pt x="7" y="370"/>
                    <a:pt x="1" y="434"/>
                    <a:pt x="36" y="474"/>
                  </a:cubicBezTo>
                  <a:cubicBezTo>
                    <a:pt x="56" y="498"/>
                    <a:pt x="84" y="510"/>
                    <a:pt x="113" y="510"/>
                  </a:cubicBezTo>
                  <a:cubicBezTo>
                    <a:pt x="134" y="510"/>
                    <a:pt x="155" y="504"/>
                    <a:pt x="175" y="492"/>
                  </a:cubicBezTo>
                  <a:cubicBezTo>
                    <a:pt x="215" y="474"/>
                    <a:pt x="250" y="439"/>
                    <a:pt x="273" y="405"/>
                  </a:cubicBezTo>
                  <a:cubicBezTo>
                    <a:pt x="349" y="312"/>
                    <a:pt x="349" y="185"/>
                    <a:pt x="406" y="86"/>
                  </a:cubicBezTo>
                  <a:cubicBezTo>
                    <a:pt x="412" y="57"/>
                    <a:pt x="401" y="22"/>
                    <a:pt x="372" y="11"/>
                  </a:cubicBezTo>
                  <a:cubicBezTo>
                    <a:pt x="361" y="4"/>
                    <a:pt x="342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 rot="-708074" flipH="1">
              <a:off x="-252356" y="232655"/>
              <a:ext cx="71615" cy="83313"/>
            </a:xfrm>
            <a:custGeom>
              <a:avLst/>
              <a:gdLst/>
              <a:ahLst/>
              <a:cxnLst/>
              <a:rect l="l" t="t" r="r" b="b"/>
              <a:pathLst>
                <a:path w="453" h="527" extrusionOk="0">
                  <a:moveTo>
                    <a:pt x="249" y="1"/>
                  </a:moveTo>
                  <a:cubicBezTo>
                    <a:pt x="180" y="1"/>
                    <a:pt x="197" y="58"/>
                    <a:pt x="192" y="105"/>
                  </a:cubicBezTo>
                  <a:cubicBezTo>
                    <a:pt x="186" y="128"/>
                    <a:pt x="186" y="151"/>
                    <a:pt x="186" y="174"/>
                  </a:cubicBezTo>
                  <a:cubicBezTo>
                    <a:pt x="174" y="151"/>
                    <a:pt x="163" y="140"/>
                    <a:pt x="157" y="128"/>
                  </a:cubicBezTo>
                  <a:cubicBezTo>
                    <a:pt x="143" y="96"/>
                    <a:pt x="111" y="78"/>
                    <a:pt x="78" y="78"/>
                  </a:cubicBezTo>
                  <a:cubicBezTo>
                    <a:pt x="69" y="78"/>
                    <a:pt x="61" y="79"/>
                    <a:pt x="53" y="82"/>
                  </a:cubicBezTo>
                  <a:cubicBezTo>
                    <a:pt x="29" y="93"/>
                    <a:pt x="12" y="116"/>
                    <a:pt x="6" y="140"/>
                  </a:cubicBezTo>
                  <a:cubicBezTo>
                    <a:pt x="0" y="180"/>
                    <a:pt x="29" y="221"/>
                    <a:pt x="76" y="227"/>
                  </a:cubicBezTo>
                  <a:cubicBezTo>
                    <a:pt x="128" y="232"/>
                    <a:pt x="122" y="261"/>
                    <a:pt x="110" y="302"/>
                  </a:cubicBezTo>
                  <a:cubicBezTo>
                    <a:pt x="93" y="342"/>
                    <a:pt x="81" y="377"/>
                    <a:pt x="70" y="412"/>
                  </a:cubicBezTo>
                  <a:cubicBezTo>
                    <a:pt x="58" y="452"/>
                    <a:pt x="64" y="487"/>
                    <a:pt x="105" y="493"/>
                  </a:cubicBezTo>
                  <a:cubicBezTo>
                    <a:pt x="169" y="514"/>
                    <a:pt x="237" y="526"/>
                    <a:pt x="303" y="526"/>
                  </a:cubicBezTo>
                  <a:cubicBezTo>
                    <a:pt x="326" y="526"/>
                    <a:pt x="349" y="525"/>
                    <a:pt x="371" y="522"/>
                  </a:cubicBezTo>
                  <a:cubicBezTo>
                    <a:pt x="435" y="516"/>
                    <a:pt x="452" y="487"/>
                    <a:pt x="423" y="429"/>
                  </a:cubicBezTo>
                  <a:cubicBezTo>
                    <a:pt x="360" y="325"/>
                    <a:pt x="325" y="209"/>
                    <a:pt x="307" y="93"/>
                  </a:cubicBezTo>
                  <a:cubicBezTo>
                    <a:pt x="307" y="53"/>
                    <a:pt x="302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 rot="-708074" flipH="1">
              <a:off x="486940" y="1131306"/>
              <a:ext cx="67030" cy="79045"/>
            </a:xfrm>
            <a:custGeom>
              <a:avLst/>
              <a:gdLst/>
              <a:ahLst/>
              <a:cxnLst/>
              <a:rect l="l" t="t" r="r" b="b"/>
              <a:pathLst>
                <a:path w="424" h="500" extrusionOk="0">
                  <a:moveTo>
                    <a:pt x="127" y="1"/>
                  </a:moveTo>
                  <a:cubicBezTo>
                    <a:pt x="95" y="1"/>
                    <a:pt x="64" y="14"/>
                    <a:pt x="41" y="41"/>
                  </a:cubicBezTo>
                  <a:cubicBezTo>
                    <a:pt x="0" y="87"/>
                    <a:pt x="0" y="157"/>
                    <a:pt x="41" y="209"/>
                  </a:cubicBezTo>
                  <a:cubicBezTo>
                    <a:pt x="70" y="238"/>
                    <a:pt x="116" y="267"/>
                    <a:pt x="99" y="319"/>
                  </a:cubicBezTo>
                  <a:cubicBezTo>
                    <a:pt x="104" y="417"/>
                    <a:pt x="186" y="498"/>
                    <a:pt x="284" y="498"/>
                  </a:cubicBezTo>
                  <a:cubicBezTo>
                    <a:pt x="289" y="499"/>
                    <a:pt x="294" y="499"/>
                    <a:pt x="298" y="499"/>
                  </a:cubicBezTo>
                  <a:cubicBezTo>
                    <a:pt x="340" y="499"/>
                    <a:pt x="379" y="477"/>
                    <a:pt x="400" y="440"/>
                  </a:cubicBezTo>
                  <a:cubicBezTo>
                    <a:pt x="423" y="406"/>
                    <a:pt x="412" y="359"/>
                    <a:pt x="383" y="330"/>
                  </a:cubicBezTo>
                  <a:cubicBezTo>
                    <a:pt x="330" y="296"/>
                    <a:pt x="313" y="226"/>
                    <a:pt x="348" y="174"/>
                  </a:cubicBezTo>
                  <a:cubicBezTo>
                    <a:pt x="371" y="133"/>
                    <a:pt x="342" y="93"/>
                    <a:pt x="307" y="70"/>
                  </a:cubicBezTo>
                  <a:cubicBezTo>
                    <a:pt x="267" y="52"/>
                    <a:pt x="232" y="41"/>
                    <a:pt x="197" y="23"/>
                  </a:cubicBezTo>
                  <a:cubicBezTo>
                    <a:pt x="175" y="8"/>
                    <a:pt x="150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 rot="-708074" flipH="1">
              <a:off x="1335854" y="614839"/>
              <a:ext cx="54225" cy="95012"/>
            </a:xfrm>
            <a:custGeom>
              <a:avLst/>
              <a:gdLst/>
              <a:ahLst/>
              <a:cxnLst/>
              <a:rect l="l" t="t" r="r" b="b"/>
              <a:pathLst>
                <a:path w="343" h="601" extrusionOk="0">
                  <a:moveTo>
                    <a:pt x="161" y="0"/>
                  </a:moveTo>
                  <a:cubicBezTo>
                    <a:pt x="134" y="0"/>
                    <a:pt x="109" y="13"/>
                    <a:pt x="99" y="41"/>
                  </a:cubicBezTo>
                  <a:cubicBezTo>
                    <a:pt x="70" y="105"/>
                    <a:pt x="29" y="203"/>
                    <a:pt x="58" y="249"/>
                  </a:cubicBezTo>
                  <a:cubicBezTo>
                    <a:pt x="104" y="336"/>
                    <a:pt x="76" y="383"/>
                    <a:pt x="29" y="446"/>
                  </a:cubicBezTo>
                  <a:cubicBezTo>
                    <a:pt x="0" y="481"/>
                    <a:pt x="0" y="533"/>
                    <a:pt x="29" y="574"/>
                  </a:cubicBezTo>
                  <a:cubicBezTo>
                    <a:pt x="46" y="594"/>
                    <a:pt x="68" y="600"/>
                    <a:pt x="90" y="600"/>
                  </a:cubicBezTo>
                  <a:cubicBezTo>
                    <a:pt x="107" y="600"/>
                    <a:pt x="124" y="596"/>
                    <a:pt x="139" y="591"/>
                  </a:cubicBezTo>
                  <a:lnTo>
                    <a:pt x="168" y="580"/>
                  </a:lnTo>
                  <a:cubicBezTo>
                    <a:pt x="325" y="551"/>
                    <a:pt x="342" y="528"/>
                    <a:pt x="296" y="388"/>
                  </a:cubicBezTo>
                  <a:cubicBezTo>
                    <a:pt x="267" y="336"/>
                    <a:pt x="267" y="273"/>
                    <a:pt x="290" y="220"/>
                  </a:cubicBezTo>
                  <a:cubicBezTo>
                    <a:pt x="307" y="145"/>
                    <a:pt x="278" y="64"/>
                    <a:pt x="215" y="18"/>
                  </a:cubicBezTo>
                  <a:cubicBezTo>
                    <a:pt x="198" y="6"/>
                    <a:pt x="179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 rot="-708074" flipH="1">
              <a:off x="1938176" y="1072623"/>
              <a:ext cx="75251" cy="11477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319" y="1"/>
                  </a:moveTo>
                  <a:cubicBezTo>
                    <a:pt x="244" y="7"/>
                    <a:pt x="220" y="59"/>
                    <a:pt x="215" y="128"/>
                  </a:cubicBezTo>
                  <a:cubicBezTo>
                    <a:pt x="215" y="169"/>
                    <a:pt x="238" y="215"/>
                    <a:pt x="186" y="250"/>
                  </a:cubicBezTo>
                  <a:cubicBezTo>
                    <a:pt x="122" y="285"/>
                    <a:pt x="122" y="343"/>
                    <a:pt x="134" y="407"/>
                  </a:cubicBezTo>
                  <a:cubicBezTo>
                    <a:pt x="134" y="441"/>
                    <a:pt x="151" y="488"/>
                    <a:pt x="110" y="499"/>
                  </a:cubicBezTo>
                  <a:cubicBezTo>
                    <a:pt x="0" y="540"/>
                    <a:pt x="64" y="627"/>
                    <a:pt x="47" y="690"/>
                  </a:cubicBezTo>
                  <a:cubicBezTo>
                    <a:pt x="47" y="708"/>
                    <a:pt x="58" y="725"/>
                    <a:pt x="76" y="725"/>
                  </a:cubicBezTo>
                  <a:cubicBezTo>
                    <a:pt x="87" y="725"/>
                    <a:pt x="105" y="719"/>
                    <a:pt x="110" y="702"/>
                  </a:cubicBezTo>
                  <a:cubicBezTo>
                    <a:pt x="128" y="644"/>
                    <a:pt x="174" y="598"/>
                    <a:pt x="232" y="580"/>
                  </a:cubicBezTo>
                  <a:cubicBezTo>
                    <a:pt x="278" y="557"/>
                    <a:pt x="302" y="505"/>
                    <a:pt x="296" y="453"/>
                  </a:cubicBezTo>
                  <a:cubicBezTo>
                    <a:pt x="290" y="412"/>
                    <a:pt x="284" y="372"/>
                    <a:pt x="284" y="325"/>
                  </a:cubicBezTo>
                  <a:cubicBezTo>
                    <a:pt x="446" y="291"/>
                    <a:pt x="475" y="239"/>
                    <a:pt x="435" y="99"/>
                  </a:cubicBezTo>
                  <a:cubicBezTo>
                    <a:pt x="417" y="42"/>
                    <a:pt x="394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 rot="-708074" flipH="1">
              <a:off x="-415888" y="761246"/>
              <a:ext cx="75725" cy="83788"/>
            </a:xfrm>
            <a:custGeom>
              <a:avLst/>
              <a:gdLst/>
              <a:ahLst/>
              <a:cxnLst/>
              <a:rect l="l" t="t" r="r" b="b"/>
              <a:pathLst>
                <a:path w="479" h="530" extrusionOk="0">
                  <a:moveTo>
                    <a:pt x="159" y="0"/>
                  </a:moveTo>
                  <a:cubicBezTo>
                    <a:pt x="123" y="0"/>
                    <a:pt x="89" y="23"/>
                    <a:pt x="73" y="59"/>
                  </a:cubicBezTo>
                  <a:cubicBezTo>
                    <a:pt x="56" y="94"/>
                    <a:pt x="50" y="140"/>
                    <a:pt x="67" y="175"/>
                  </a:cubicBezTo>
                  <a:cubicBezTo>
                    <a:pt x="91" y="239"/>
                    <a:pt x="79" y="308"/>
                    <a:pt x="50" y="360"/>
                  </a:cubicBezTo>
                  <a:cubicBezTo>
                    <a:pt x="1" y="431"/>
                    <a:pt x="50" y="518"/>
                    <a:pt x="128" y="518"/>
                  </a:cubicBezTo>
                  <a:cubicBezTo>
                    <a:pt x="133" y="518"/>
                    <a:pt x="138" y="518"/>
                    <a:pt x="143" y="517"/>
                  </a:cubicBezTo>
                  <a:cubicBezTo>
                    <a:pt x="193" y="514"/>
                    <a:pt x="242" y="503"/>
                    <a:pt x="292" y="503"/>
                  </a:cubicBezTo>
                  <a:cubicBezTo>
                    <a:pt x="329" y="503"/>
                    <a:pt x="366" y="509"/>
                    <a:pt x="403" y="528"/>
                  </a:cubicBezTo>
                  <a:cubicBezTo>
                    <a:pt x="406" y="529"/>
                    <a:pt x="410" y="530"/>
                    <a:pt x="413" y="530"/>
                  </a:cubicBezTo>
                  <a:cubicBezTo>
                    <a:pt x="434" y="530"/>
                    <a:pt x="457" y="514"/>
                    <a:pt x="467" y="494"/>
                  </a:cubicBezTo>
                  <a:cubicBezTo>
                    <a:pt x="479" y="471"/>
                    <a:pt x="473" y="442"/>
                    <a:pt x="450" y="424"/>
                  </a:cubicBezTo>
                  <a:cubicBezTo>
                    <a:pt x="439" y="403"/>
                    <a:pt x="420" y="383"/>
                    <a:pt x="399" y="383"/>
                  </a:cubicBezTo>
                  <a:cubicBezTo>
                    <a:pt x="397" y="383"/>
                    <a:pt x="394" y="383"/>
                    <a:pt x="392" y="384"/>
                  </a:cubicBezTo>
                  <a:cubicBezTo>
                    <a:pt x="377" y="386"/>
                    <a:pt x="365" y="388"/>
                    <a:pt x="354" y="388"/>
                  </a:cubicBezTo>
                  <a:cubicBezTo>
                    <a:pt x="296" y="388"/>
                    <a:pt x="288" y="349"/>
                    <a:pt x="293" y="285"/>
                  </a:cubicBezTo>
                  <a:cubicBezTo>
                    <a:pt x="299" y="262"/>
                    <a:pt x="293" y="239"/>
                    <a:pt x="288" y="216"/>
                  </a:cubicBezTo>
                  <a:lnTo>
                    <a:pt x="241" y="65"/>
                  </a:lnTo>
                  <a:cubicBezTo>
                    <a:pt x="235" y="30"/>
                    <a:pt x="206" y="1"/>
                    <a:pt x="172" y="1"/>
                  </a:cubicBezTo>
                  <a:cubicBezTo>
                    <a:pt x="168" y="1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 rot="-708074" flipH="1">
              <a:off x="-32893" y="524349"/>
              <a:ext cx="80784" cy="67663"/>
            </a:xfrm>
            <a:custGeom>
              <a:avLst/>
              <a:gdLst/>
              <a:ahLst/>
              <a:cxnLst/>
              <a:rect l="l" t="t" r="r" b="b"/>
              <a:pathLst>
                <a:path w="511" h="428" extrusionOk="0">
                  <a:moveTo>
                    <a:pt x="365" y="1"/>
                  </a:moveTo>
                  <a:cubicBezTo>
                    <a:pt x="315" y="1"/>
                    <a:pt x="276" y="48"/>
                    <a:pt x="227" y="151"/>
                  </a:cubicBezTo>
                  <a:cubicBezTo>
                    <a:pt x="186" y="141"/>
                    <a:pt x="152" y="136"/>
                    <a:pt x="124" y="136"/>
                  </a:cubicBezTo>
                  <a:cubicBezTo>
                    <a:pt x="57" y="136"/>
                    <a:pt x="25" y="166"/>
                    <a:pt x="12" y="227"/>
                  </a:cubicBezTo>
                  <a:cubicBezTo>
                    <a:pt x="1" y="325"/>
                    <a:pt x="64" y="412"/>
                    <a:pt x="157" y="424"/>
                  </a:cubicBezTo>
                  <a:cubicBezTo>
                    <a:pt x="170" y="426"/>
                    <a:pt x="182" y="428"/>
                    <a:pt x="192" y="428"/>
                  </a:cubicBezTo>
                  <a:cubicBezTo>
                    <a:pt x="247" y="428"/>
                    <a:pt x="268" y="388"/>
                    <a:pt x="273" y="290"/>
                  </a:cubicBezTo>
                  <a:cubicBezTo>
                    <a:pt x="327" y="316"/>
                    <a:pt x="362" y="329"/>
                    <a:pt x="389" y="329"/>
                  </a:cubicBezTo>
                  <a:cubicBezTo>
                    <a:pt x="417" y="329"/>
                    <a:pt x="435" y="314"/>
                    <a:pt x="453" y="285"/>
                  </a:cubicBezTo>
                  <a:cubicBezTo>
                    <a:pt x="511" y="186"/>
                    <a:pt x="487" y="47"/>
                    <a:pt x="412" y="12"/>
                  </a:cubicBezTo>
                  <a:cubicBezTo>
                    <a:pt x="395" y="5"/>
                    <a:pt x="38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 rot="-708074" flipH="1">
              <a:off x="530704" y="1841048"/>
              <a:ext cx="89005" cy="70192"/>
            </a:xfrm>
            <a:custGeom>
              <a:avLst/>
              <a:gdLst/>
              <a:ahLst/>
              <a:cxnLst/>
              <a:rect l="l" t="t" r="r" b="b"/>
              <a:pathLst>
                <a:path w="563" h="444" extrusionOk="0">
                  <a:moveTo>
                    <a:pt x="273" y="1"/>
                  </a:moveTo>
                  <a:cubicBezTo>
                    <a:pt x="162" y="1"/>
                    <a:pt x="70" y="88"/>
                    <a:pt x="58" y="198"/>
                  </a:cubicBezTo>
                  <a:cubicBezTo>
                    <a:pt x="64" y="233"/>
                    <a:pt x="52" y="267"/>
                    <a:pt x="35" y="296"/>
                  </a:cubicBezTo>
                  <a:cubicBezTo>
                    <a:pt x="6" y="325"/>
                    <a:pt x="0" y="372"/>
                    <a:pt x="29" y="406"/>
                  </a:cubicBezTo>
                  <a:cubicBezTo>
                    <a:pt x="49" y="430"/>
                    <a:pt x="80" y="443"/>
                    <a:pt x="111" y="443"/>
                  </a:cubicBezTo>
                  <a:cubicBezTo>
                    <a:pt x="125" y="443"/>
                    <a:pt x="138" y="441"/>
                    <a:pt x="151" y="435"/>
                  </a:cubicBezTo>
                  <a:cubicBezTo>
                    <a:pt x="249" y="418"/>
                    <a:pt x="278" y="360"/>
                    <a:pt x="244" y="279"/>
                  </a:cubicBezTo>
                  <a:cubicBezTo>
                    <a:pt x="238" y="250"/>
                    <a:pt x="197" y="233"/>
                    <a:pt x="244" y="204"/>
                  </a:cubicBezTo>
                  <a:cubicBezTo>
                    <a:pt x="259" y="194"/>
                    <a:pt x="278" y="183"/>
                    <a:pt x="298" y="183"/>
                  </a:cubicBezTo>
                  <a:cubicBezTo>
                    <a:pt x="315" y="183"/>
                    <a:pt x="332" y="191"/>
                    <a:pt x="348" y="215"/>
                  </a:cubicBezTo>
                  <a:cubicBezTo>
                    <a:pt x="354" y="233"/>
                    <a:pt x="371" y="256"/>
                    <a:pt x="394" y="273"/>
                  </a:cubicBezTo>
                  <a:cubicBezTo>
                    <a:pt x="409" y="284"/>
                    <a:pt x="427" y="289"/>
                    <a:pt x="445" y="289"/>
                  </a:cubicBezTo>
                  <a:cubicBezTo>
                    <a:pt x="477" y="289"/>
                    <a:pt x="509" y="273"/>
                    <a:pt x="527" y="244"/>
                  </a:cubicBezTo>
                  <a:cubicBezTo>
                    <a:pt x="551" y="209"/>
                    <a:pt x="562" y="151"/>
                    <a:pt x="516" y="140"/>
                  </a:cubicBezTo>
                  <a:cubicBezTo>
                    <a:pt x="446" y="117"/>
                    <a:pt x="377" y="70"/>
                    <a:pt x="325" y="12"/>
                  </a:cubicBezTo>
                  <a:cubicBezTo>
                    <a:pt x="319" y="1"/>
                    <a:pt x="290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 rot="-708074" flipH="1">
              <a:off x="822061" y="-32266"/>
              <a:ext cx="51537" cy="107501"/>
            </a:xfrm>
            <a:custGeom>
              <a:avLst/>
              <a:gdLst/>
              <a:ahLst/>
              <a:cxnLst/>
              <a:rect l="l" t="t" r="r" b="b"/>
              <a:pathLst>
                <a:path w="326" h="680" extrusionOk="0">
                  <a:moveTo>
                    <a:pt x="224" y="1"/>
                  </a:moveTo>
                  <a:cubicBezTo>
                    <a:pt x="186" y="1"/>
                    <a:pt x="158" y="33"/>
                    <a:pt x="140" y="69"/>
                  </a:cubicBezTo>
                  <a:cubicBezTo>
                    <a:pt x="70" y="196"/>
                    <a:pt x="1" y="318"/>
                    <a:pt x="64" y="486"/>
                  </a:cubicBezTo>
                  <a:cubicBezTo>
                    <a:pt x="53" y="561"/>
                    <a:pt x="93" y="636"/>
                    <a:pt x="163" y="665"/>
                  </a:cubicBezTo>
                  <a:cubicBezTo>
                    <a:pt x="179" y="675"/>
                    <a:pt x="197" y="679"/>
                    <a:pt x="215" y="679"/>
                  </a:cubicBezTo>
                  <a:cubicBezTo>
                    <a:pt x="242" y="679"/>
                    <a:pt x="270" y="669"/>
                    <a:pt x="290" y="648"/>
                  </a:cubicBezTo>
                  <a:cubicBezTo>
                    <a:pt x="325" y="619"/>
                    <a:pt x="308" y="590"/>
                    <a:pt x="290" y="555"/>
                  </a:cubicBezTo>
                  <a:cubicBezTo>
                    <a:pt x="227" y="434"/>
                    <a:pt x="180" y="306"/>
                    <a:pt x="290" y="184"/>
                  </a:cubicBezTo>
                  <a:cubicBezTo>
                    <a:pt x="296" y="167"/>
                    <a:pt x="302" y="155"/>
                    <a:pt x="308" y="138"/>
                  </a:cubicBezTo>
                  <a:cubicBezTo>
                    <a:pt x="319" y="86"/>
                    <a:pt x="319" y="34"/>
                    <a:pt x="261" y="11"/>
                  </a:cubicBezTo>
                  <a:cubicBezTo>
                    <a:pt x="248" y="4"/>
                    <a:pt x="235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 rot="-708074" flipH="1">
              <a:off x="152604" y="1024884"/>
              <a:ext cx="112718" cy="50431"/>
            </a:xfrm>
            <a:custGeom>
              <a:avLst/>
              <a:gdLst/>
              <a:ahLst/>
              <a:cxnLst/>
              <a:rect l="l" t="t" r="r" b="b"/>
              <a:pathLst>
                <a:path w="713" h="319" extrusionOk="0">
                  <a:moveTo>
                    <a:pt x="566" y="1"/>
                  </a:moveTo>
                  <a:cubicBezTo>
                    <a:pt x="531" y="1"/>
                    <a:pt x="500" y="11"/>
                    <a:pt x="487" y="35"/>
                  </a:cubicBezTo>
                  <a:cubicBezTo>
                    <a:pt x="458" y="86"/>
                    <a:pt x="429" y="106"/>
                    <a:pt x="397" y="106"/>
                  </a:cubicBezTo>
                  <a:cubicBezTo>
                    <a:pt x="371" y="106"/>
                    <a:pt x="344" y="93"/>
                    <a:pt x="313" y="75"/>
                  </a:cubicBezTo>
                  <a:cubicBezTo>
                    <a:pt x="296" y="58"/>
                    <a:pt x="272" y="49"/>
                    <a:pt x="249" y="49"/>
                  </a:cubicBezTo>
                  <a:cubicBezTo>
                    <a:pt x="226" y="49"/>
                    <a:pt x="203" y="58"/>
                    <a:pt x="186" y="75"/>
                  </a:cubicBezTo>
                  <a:cubicBezTo>
                    <a:pt x="173" y="88"/>
                    <a:pt x="160" y="93"/>
                    <a:pt x="147" y="93"/>
                  </a:cubicBezTo>
                  <a:cubicBezTo>
                    <a:pt x="130" y="93"/>
                    <a:pt x="112" y="85"/>
                    <a:pt x="93" y="75"/>
                  </a:cubicBezTo>
                  <a:cubicBezTo>
                    <a:pt x="84" y="69"/>
                    <a:pt x="73" y="65"/>
                    <a:pt x="62" y="65"/>
                  </a:cubicBezTo>
                  <a:cubicBezTo>
                    <a:pt x="43" y="65"/>
                    <a:pt x="25" y="75"/>
                    <a:pt x="18" y="93"/>
                  </a:cubicBezTo>
                  <a:cubicBezTo>
                    <a:pt x="0" y="122"/>
                    <a:pt x="0" y="156"/>
                    <a:pt x="18" y="180"/>
                  </a:cubicBezTo>
                  <a:cubicBezTo>
                    <a:pt x="26" y="201"/>
                    <a:pt x="47" y="213"/>
                    <a:pt x="67" y="213"/>
                  </a:cubicBezTo>
                  <a:cubicBezTo>
                    <a:pt x="74" y="213"/>
                    <a:pt x="81" y="211"/>
                    <a:pt x="87" y="208"/>
                  </a:cubicBezTo>
                  <a:cubicBezTo>
                    <a:pt x="103" y="201"/>
                    <a:pt x="119" y="184"/>
                    <a:pt x="135" y="184"/>
                  </a:cubicBezTo>
                  <a:cubicBezTo>
                    <a:pt x="142" y="184"/>
                    <a:pt x="149" y="188"/>
                    <a:pt x="157" y="197"/>
                  </a:cubicBezTo>
                  <a:cubicBezTo>
                    <a:pt x="203" y="261"/>
                    <a:pt x="284" y="237"/>
                    <a:pt x="336" y="290"/>
                  </a:cubicBezTo>
                  <a:cubicBezTo>
                    <a:pt x="364" y="309"/>
                    <a:pt x="397" y="318"/>
                    <a:pt x="430" y="318"/>
                  </a:cubicBezTo>
                  <a:cubicBezTo>
                    <a:pt x="445" y="318"/>
                    <a:pt x="461" y="316"/>
                    <a:pt x="475" y="313"/>
                  </a:cubicBezTo>
                  <a:cubicBezTo>
                    <a:pt x="487" y="307"/>
                    <a:pt x="498" y="307"/>
                    <a:pt x="510" y="301"/>
                  </a:cubicBezTo>
                  <a:cubicBezTo>
                    <a:pt x="585" y="255"/>
                    <a:pt x="614" y="156"/>
                    <a:pt x="695" y="110"/>
                  </a:cubicBezTo>
                  <a:cubicBezTo>
                    <a:pt x="713" y="104"/>
                    <a:pt x="707" y="64"/>
                    <a:pt x="684" y="46"/>
                  </a:cubicBezTo>
                  <a:cubicBezTo>
                    <a:pt x="658" y="17"/>
                    <a:pt x="60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 rot="-708086" flipH="1">
              <a:off x="710633" y="3458867"/>
              <a:ext cx="80625" cy="75251"/>
            </a:xfrm>
            <a:custGeom>
              <a:avLst/>
              <a:gdLst/>
              <a:ahLst/>
              <a:cxnLst/>
              <a:rect l="l" t="t" r="r" b="b"/>
              <a:pathLst>
                <a:path w="510" h="476" extrusionOk="0">
                  <a:moveTo>
                    <a:pt x="449" y="1"/>
                  </a:moveTo>
                  <a:cubicBezTo>
                    <a:pt x="436" y="1"/>
                    <a:pt x="422" y="4"/>
                    <a:pt x="406" y="12"/>
                  </a:cubicBezTo>
                  <a:cubicBezTo>
                    <a:pt x="377" y="29"/>
                    <a:pt x="348" y="52"/>
                    <a:pt x="325" y="76"/>
                  </a:cubicBezTo>
                  <a:cubicBezTo>
                    <a:pt x="285" y="116"/>
                    <a:pt x="227" y="139"/>
                    <a:pt x="169" y="139"/>
                  </a:cubicBezTo>
                  <a:cubicBezTo>
                    <a:pt x="165" y="139"/>
                    <a:pt x="160" y="138"/>
                    <a:pt x="156" y="138"/>
                  </a:cubicBezTo>
                  <a:cubicBezTo>
                    <a:pt x="119" y="138"/>
                    <a:pt x="80" y="160"/>
                    <a:pt x="65" y="191"/>
                  </a:cubicBezTo>
                  <a:cubicBezTo>
                    <a:pt x="1" y="290"/>
                    <a:pt x="93" y="464"/>
                    <a:pt x="209" y="475"/>
                  </a:cubicBezTo>
                  <a:cubicBezTo>
                    <a:pt x="250" y="475"/>
                    <a:pt x="302" y="464"/>
                    <a:pt x="302" y="417"/>
                  </a:cubicBezTo>
                  <a:cubicBezTo>
                    <a:pt x="308" y="342"/>
                    <a:pt x="366" y="307"/>
                    <a:pt x="412" y="261"/>
                  </a:cubicBezTo>
                  <a:cubicBezTo>
                    <a:pt x="464" y="215"/>
                    <a:pt x="493" y="151"/>
                    <a:pt x="505" y="76"/>
                  </a:cubicBezTo>
                  <a:cubicBezTo>
                    <a:pt x="509" y="29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 rot="-708074" flipH="1">
              <a:off x="1880378" y="453930"/>
              <a:ext cx="66082" cy="91850"/>
            </a:xfrm>
            <a:custGeom>
              <a:avLst/>
              <a:gdLst/>
              <a:ahLst/>
              <a:cxnLst/>
              <a:rect l="l" t="t" r="r" b="b"/>
              <a:pathLst>
                <a:path w="418" h="581" extrusionOk="0">
                  <a:moveTo>
                    <a:pt x="169" y="0"/>
                  </a:moveTo>
                  <a:cubicBezTo>
                    <a:pt x="116" y="0"/>
                    <a:pt x="111" y="41"/>
                    <a:pt x="111" y="87"/>
                  </a:cubicBezTo>
                  <a:cubicBezTo>
                    <a:pt x="111" y="139"/>
                    <a:pt x="87" y="197"/>
                    <a:pt x="47" y="238"/>
                  </a:cubicBezTo>
                  <a:cubicBezTo>
                    <a:pt x="1" y="279"/>
                    <a:pt x="12" y="360"/>
                    <a:pt x="70" y="389"/>
                  </a:cubicBezTo>
                  <a:cubicBezTo>
                    <a:pt x="116" y="418"/>
                    <a:pt x="140" y="441"/>
                    <a:pt x="134" y="499"/>
                  </a:cubicBezTo>
                  <a:cubicBezTo>
                    <a:pt x="128" y="539"/>
                    <a:pt x="163" y="580"/>
                    <a:pt x="203" y="580"/>
                  </a:cubicBezTo>
                  <a:cubicBezTo>
                    <a:pt x="208" y="581"/>
                    <a:pt x="212" y="581"/>
                    <a:pt x="217" y="581"/>
                  </a:cubicBezTo>
                  <a:cubicBezTo>
                    <a:pt x="248" y="581"/>
                    <a:pt x="281" y="564"/>
                    <a:pt x="296" y="539"/>
                  </a:cubicBezTo>
                  <a:cubicBezTo>
                    <a:pt x="325" y="493"/>
                    <a:pt x="302" y="464"/>
                    <a:pt x="273" y="435"/>
                  </a:cubicBezTo>
                  <a:cubicBezTo>
                    <a:pt x="255" y="423"/>
                    <a:pt x="244" y="400"/>
                    <a:pt x="250" y="377"/>
                  </a:cubicBezTo>
                  <a:cubicBezTo>
                    <a:pt x="259" y="363"/>
                    <a:pt x="281" y="352"/>
                    <a:pt x="301" y="352"/>
                  </a:cubicBezTo>
                  <a:cubicBezTo>
                    <a:pt x="305" y="352"/>
                    <a:pt x="309" y="353"/>
                    <a:pt x="313" y="354"/>
                  </a:cubicBezTo>
                  <a:cubicBezTo>
                    <a:pt x="366" y="354"/>
                    <a:pt x="406" y="336"/>
                    <a:pt x="406" y="284"/>
                  </a:cubicBezTo>
                  <a:cubicBezTo>
                    <a:pt x="418" y="226"/>
                    <a:pt x="383" y="180"/>
                    <a:pt x="325" y="174"/>
                  </a:cubicBezTo>
                  <a:cubicBezTo>
                    <a:pt x="261" y="168"/>
                    <a:pt x="238" y="157"/>
                    <a:pt x="255" y="87"/>
                  </a:cubicBezTo>
                  <a:cubicBezTo>
                    <a:pt x="267" y="35"/>
                    <a:pt x="226" y="6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 rot="-708074" flipH="1">
              <a:off x="-101785" y="-6886"/>
              <a:ext cx="54225" cy="88530"/>
            </a:xfrm>
            <a:custGeom>
              <a:avLst/>
              <a:gdLst/>
              <a:ahLst/>
              <a:cxnLst/>
              <a:rect l="l" t="t" r="r" b="b"/>
              <a:pathLst>
                <a:path w="343" h="560" extrusionOk="0">
                  <a:moveTo>
                    <a:pt x="239" y="1"/>
                  </a:moveTo>
                  <a:cubicBezTo>
                    <a:pt x="214" y="1"/>
                    <a:pt x="188" y="10"/>
                    <a:pt x="169" y="32"/>
                  </a:cubicBezTo>
                  <a:cubicBezTo>
                    <a:pt x="93" y="90"/>
                    <a:pt x="82" y="177"/>
                    <a:pt x="47" y="252"/>
                  </a:cubicBezTo>
                  <a:cubicBezTo>
                    <a:pt x="24" y="310"/>
                    <a:pt x="1" y="356"/>
                    <a:pt x="47" y="420"/>
                  </a:cubicBezTo>
                  <a:cubicBezTo>
                    <a:pt x="88" y="466"/>
                    <a:pt x="105" y="518"/>
                    <a:pt x="169" y="547"/>
                  </a:cubicBezTo>
                  <a:cubicBezTo>
                    <a:pt x="188" y="555"/>
                    <a:pt x="205" y="559"/>
                    <a:pt x="221" y="559"/>
                  </a:cubicBezTo>
                  <a:cubicBezTo>
                    <a:pt x="260" y="559"/>
                    <a:pt x="283" y="532"/>
                    <a:pt x="279" y="478"/>
                  </a:cubicBezTo>
                  <a:cubicBezTo>
                    <a:pt x="285" y="379"/>
                    <a:pt x="296" y="281"/>
                    <a:pt x="331" y="188"/>
                  </a:cubicBezTo>
                  <a:cubicBezTo>
                    <a:pt x="337" y="153"/>
                    <a:pt x="342" y="125"/>
                    <a:pt x="342" y="96"/>
                  </a:cubicBezTo>
                  <a:cubicBezTo>
                    <a:pt x="339" y="38"/>
                    <a:pt x="28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 rot="-708086" flipH="1">
              <a:off x="871753" y="2877074"/>
              <a:ext cx="93589" cy="74302"/>
            </a:xfrm>
            <a:custGeom>
              <a:avLst/>
              <a:gdLst/>
              <a:ahLst/>
              <a:cxnLst/>
              <a:rect l="l" t="t" r="r" b="b"/>
              <a:pathLst>
                <a:path w="592" h="470" extrusionOk="0">
                  <a:moveTo>
                    <a:pt x="81" y="0"/>
                  </a:moveTo>
                  <a:cubicBezTo>
                    <a:pt x="67" y="0"/>
                    <a:pt x="53" y="5"/>
                    <a:pt x="41" y="14"/>
                  </a:cubicBezTo>
                  <a:cubicBezTo>
                    <a:pt x="0" y="49"/>
                    <a:pt x="12" y="89"/>
                    <a:pt x="35" y="124"/>
                  </a:cubicBezTo>
                  <a:cubicBezTo>
                    <a:pt x="58" y="159"/>
                    <a:pt x="116" y="176"/>
                    <a:pt x="99" y="234"/>
                  </a:cubicBezTo>
                  <a:cubicBezTo>
                    <a:pt x="87" y="298"/>
                    <a:pt x="140" y="362"/>
                    <a:pt x="209" y="367"/>
                  </a:cubicBezTo>
                  <a:cubicBezTo>
                    <a:pt x="296" y="379"/>
                    <a:pt x="371" y="379"/>
                    <a:pt x="435" y="448"/>
                  </a:cubicBezTo>
                  <a:cubicBezTo>
                    <a:pt x="448" y="463"/>
                    <a:pt x="463" y="470"/>
                    <a:pt x="480" y="470"/>
                  </a:cubicBezTo>
                  <a:cubicBezTo>
                    <a:pt x="502" y="470"/>
                    <a:pt x="525" y="459"/>
                    <a:pt x="545" y="443"/>
                  </a:cubicBezTo>
                  <a:cubicBezTo>
                    <a:pt x="580" y="425"/>
                    <a:pt x="591" y="385"/>
                    <a:pt x="574" y="350"/>
                  </a:cubicBezTo>
                  <a:cubicBezTo>
                    <a:pt x="539" y="298"/>
                    <a:pt x="510" y="222"/>
                    <a:pt x="435" y="205"/>
                  </a:cubicBezTo>
                  <a:cubicBezTo>
                    <a:pt x="319" y="176"/>
                    <a:pt x="203" y="153"/>
                    <a:pt x="134" y="31"/>
                  </a:cubicBezTo>
                  <a:cubicBezTo>
                    <a:pt x="123" y="10"/>
                    <a:pt x="102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 rot="-708074" flipH="1">
              <a:off x="364868" y="40761"/>
              <a:ext cx="77938" cy="59442"/>
            </a:xfrm>
            <a:custGeom>
              <a:avLst/>
              <a:gdLst/>
              <a:ahLst/>
              <a:cxnLst/>
              <a:rect l="l" t="t" r="r" b="b"/>
              <a:pathLst>
                <a:path w="493" h="376" extrusionOk="0">
                  <a:moveTo>
                    <a:pt x="127" y="0"/>
                  </a:moveTo>
                  <a:cubicBezTo>
                    <a:pt x="120" y="0"/>
                    <a:pt x="113" y="1"/>
                    <a:pt x="105" y="2"/>
                  </a:cubicBezTo>
                  <a:cubicBezTo>
                    <a:pt x="29" y="14"/>
                    <a:pt x="12" y="66"/>
                    <a:pt x="0" y="135"/>
                  </a:cubicBezTo>
                  <a:cubicBezTo>
                    <a:pt x="6" y="193"/>
                    <a:pt x="24" y="251"/>
                    <a:pt x="53" y="303"/>
                  </a:cubicBezTo>
                  <a:cubicBezTo>
                    <a:pt x="63" y="345"/>
                    <a:pt x="83" y="364"/>
                    <a:pt x="109" y="364"/>
                  </a:cubicBezTo>
                  <a:cubicBezTo>
                    <a:pt x="127" y="364"/>
                    <a:pt x="147" y="355"/>
                    <a:pt x="168" y="338"/>
                  </a:cubicBezTo>
                  <a:cubicBezTo>
                    <a:pt x="184" y="327"/>
                    <a:pt x="194" y="308"/>
                    <a:pt x="212" y="308"/>
                  </a:cubicBezTo>
                  <a:cubicBezTo>
                    <a:pt x="222" y="308"/>
                    <a:pt x="234" y="313"/>
                    <a:pt x="250" y="327"/>
                  </a:cubicBezTo>
                  <a:cubicBezTo>
                    <a:pt x="280" y="360"/>
                    <a:pt x="314" y="375"/>
                    <a:pt x="346" y="375"/>
                  </a:cubicBezTo>
                  <a:cubicBezTo>
                    <a:pt x="393" y="375"/>
                    <a:pt x="436" y="342"/>
                    <a:pt x="464" y="280"/>
                  </a:cubicBezTo>
                  <a:cubicBezTo>
                    <a:pt x="493" y="234"/>
                    <a:pt x="487" y="176"/>
                    <a:pt x="447" y="141"/>
                  </a:cubicBezTo>
                  <a:cubicBezTo>
                    <a:pt x="429" y="117"/>
                    <a:pt x="400" y="103"/>
                    <a:pt x="370" y="103"/>
                  </a:cubicBezTo>
                  <a:cubicBezTo>
                    <a:pt x="350" y="103"/>
                    <a:pt x="330" y="110"/>
                    <a:pt x="313" y="124"/>
                  </a:cubicBezTo>
                  <a:cubicBezTo>
                    <a:pt x="290" y="135"/>
                    <a:pt x="273" y="153"/>
                    <a:pt x="244" y="170"/>
                  </a:cubicBezTo>
                  <a:cubicBezTo>
                    <a:pt x="232" y="135"/>
                    <a:pt x="226" y="112"/>
                    <a:pt x="221" y="89"/>
                  </a:cubicBezTo>
                  <a:cubicBezTo>
                    <a:pt x="205" y="38"/>
                    <a:pt x="181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 rot="-708074" flipH="1">
              <a:off x="1009685" y="2546606"/>
              <a:ext cx="73512" cy="74777"/>
            </a:xfrm>
            <a:custGeom>
              <a:avLst/>
              <a:gdLst/>
              <a:ahLst/>
              <a:cxnLst/>
              <a:rect l="l" t="t" r="r" b="b"/>
              <a:pathLst>
                <a:path w="465" h="473" extrusionOk="0">
                  <a:moveTo>
                    <a:pt x="337" y="0"/>
                  </a:moveTo>
                  <a:cubicBezTo>
                    <a:pt x="320" y="0"/>
                    <a:pt x="300" y="12"/>
                    <a:pt x="273" y="34"/>
                  </a:cubicBezTo>
                  <a:cubicBezTo>
                    <a:pt x="180" y="109"/>
                    <a:pt x="105" y="196"/>
                    <a:pt x="36" y="289"/>
                  </a:cubicBezTo>
                  <a:cubicBezTo>
                    <a:pt x="12" y="318"/>
                    <a:pt x="1" y="353"/>
                    <a:pt x="1" y="388"/>
                  </a:cubicBezTo>
                  <a:cubicBezTo>
                    <a:pt x="6" y="436"/>
                    <a:pt x="43" y="473"/>
                    <a:pt x="90" y="473"/>
                  </a:cubicBezTo>
                  <a:cubicBezTo>
                    <a:pt x="98" y="473"/>
                    <a:pt x="108" y="471"/>
                    <a:pt x="117" y="469"/>
                  </a:cubicBezTo>
                  <a:cubicBezTo>
                    <a:pt x="134" y="463"/>
                    <a:pt x="146" y="457"/>
                    <a:pt x="157" y="445"/>
                  </a:cubicBezTo>
                  <a:cubicBezTo>
                    <a:pt x="192" y="411"/>
                    <a:pt x="221" y="382"/>
                    <a:pt x="250" y="341"/>
                  </a:cubicBezTo>
                  <a:cubicBezTo>
                    <a:pt x="261" y="327"/>
                    <a:pt x="271" y="322"/>
                    <a:pt x="279" y="322"/>
                  </a:cubicBezTo>
                  <a:cubicBezTo>
                    <a:pt x="305" y="322"/>
                    <a:pt x="319" y="373"/>
                    <a:pt x="344" y="373"/>
                  </a:cubicBezTo>
                  <a:cubicBezTo>
                    <a:pt x="347" y="373"/>
                    <a:pt x="350" y="372"/>
                    <a:pt x="354" y="370"/>
                  </a:cubicBezTo>
                  <a:cubicBezTo>
                    <a:pt x="366" y="359"/>
                    <a:pt x="377" y="353"/>
                    <a:pt x="389" y="341"/>
                  </a:cubicBezTo>
                  <a:cubicBezTo>
                    <a:pt x="459" y="266"/>
                    <a:pt x="464" y="150"/>
                    <a:pt x="406" y="69"/>
                  </a:cubicBezTo>
                  <a:cubicBezTo>
                    <a:pt x="380" y="22"/>
                    <a:pt x="36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 rot="-708086" flipH="1">
              <a:off x="1235266" y="2009468"/>
              <a:ext cx="86000" cy="67979"/>
            </a:xfrm>
            <a:custGeom>
              <a:avLst/>
              <a:gdLst/>
              <a:ahLst/>
              <a:cxnLst/>
              <a:rect l="l" t="t" r="r" b="b"/>
              <a:pathLst>
                <a:path w="544" h="430" extrusionOk="0">
                  <a:moveTo>
                    <a:pt x="32" y="0"/>
                  </a:moveTo>
                  <a:cubicBezTo>
                    <a:pt x="9" y="0"/>
                    <a:pt x="0" y="27"/>
                    <a:pt x="5" y="57"/>
                  </a:cubicBezTo>
                  <a:cubicBezTo>
                    <a:pt x="5" y="86"/>
                    <a:pt x="10" y="109"/>
                    <a:pt x="28" y="127"/>
                  </a:cubicBezTo>
                  <a:cubicBezTo>
                    <a:pt x="86" y="167"/>
                    <a:pt x="115" y="243"/>
                    <a:pt x="103" y="312"/>
                  </a:cubicBezTo>
                  <a:cubicBezTo>
                    <a:pt x="103" y="358"/>
                    <a:pt x="138" y="399"/>
                    <a:pt x="190" y="405"/>
                  </a:cubicBezTo>
                  <a:cubicBezTo>
                    <a:pt x="260" y="412"/>
                    <a:pt x="330" y="429"/>
                    <a:pt x="402" y="429"/>
                  </a:cubicBezTo>
                  <a:cubicBezTo>
                    <a:pt x="448" y="429"/>
                    <a:pt x="495" y="422"/>
                    <a:pt x="543" y="399"/>
                  </a:cubicBezTo>
                  <a:lnTo>
                    <a:pt x="538" y="399"/>
                  </a:lnTo>
                  <a:cubicBezTo>
                    <a:pt x="532" y="347"/>
                    <a:pt x="497" y="312"/>
                    <a:pt x="451" y="306"/>
                  </a:cubicBezTo>
                  <a:cubicBezTo>
                    <a:pt x="375" y="301"/>
                    <a:pt x="335" y="283"/>
                    <a:pt x="381" y="196"/>
                  </a:cubicBezTo>
                  <a:cubicBezTo>
                    <a:pt x="416" y="127"/>
                    <a:pt x="387" y="104"/>
                    <a:pt x="317" y="86"/>
                  </a:cubicBezTo>
                  <a:cubicBezTo>
                    <a:pt x="231" y="75"/>
                    <a:pt x="144" y="51"/>
                    <a:pt x="63" y="11"/>
                  </a:cubicBezTo>
                  <a:cubicBezTo>
                    <a:pt x="51" y="3"/>
                    <a:pt x="41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 rot="-708074" flipH="1">
              <a:off x="1486308" y="222205"/>
              <a:ext cx="85685" cy="63236"/>
            </a:xfrm>
            <a:custGeom>
              <a:avLst/>
              <a:gdLst/>
              <a:ahLst/>
              <a:cxnLst/>
              <a:rect l="l" t="t" r="r" b="b"/>
              <a:pathLst>
                <a:path w="542" h="400" extrusionOk="0">
                  <a:moveTo>
                    <a:pt x="448" y="0"/>
                  </a:moveTo>
                  <a:cubicBezTo>
                    <a:pt x="434" y="0"/>
                    <a:pt x="419" y="4"/>
                    <a:pt x="406" y="13"/>
                  </a:cubicBezTo>
                  <a:cubicBezTo>
                    <a:pt x="371" y="36"/>
                    <a:pt x="342" y="65"/>
                    <a:pt x="313" y="94"/>
                  </a:cubicBezTo>
                  <a:cubicBezTo>
                    <a:pt x="274" y="68"/>
                    <a:pt x="241" y="35"/>
                    <a:pt x="198" y="35"/>
                  </a:cubicBezTo>
                  <a:cubicBezTo>
                    <a:pt x="184" y="35"/>
                    <a:pt x="168" y="39"/>
                    <a:pt x="151" y="48"/>
                  </a:cubicBezTo>
                  <a:cubicBezTo>
                    <a:pt x="64" y="111"/>
                    <a:pt x="12" y="210"/>
                    <a:pt x="0" y="314"/>
                  </a:cubicBezTo>
                  <a:cubicBezTo>
                    <a:pt x="8" y="369"/>
                    <a:pt x="37" y="400"/>
                    <a:pt x="77" y="400"/>
                  </a:cubicBezTo>
                  <a:cubicBezTo>
                    <a:pt x="96" y="400"/>
                    <a:pt x="117" y="393"/>
                    <a:pt x="139" y="378"/>
                  </a:cubicBezTo>
                  <a:cubicBezTo>
                    <a:pt x="180" y="349"/>
                    <a:pt x="209" y="314"/>
                    <a:pt x="232" y="279"/>
                  </a:cubicBezTo>
                  <a:cubicBezTo>
                    <a:pt x="248" y="255"/>
                    <a:pt x="262" y="230"/>
                    <a:pt x="291" y="230"/>
                  </a:cubicBezTo>
                  <a:cubicBezTo>
                    <a:pt x="303" y="230"/>
                    <a:pt x="318" y="234"/>
                    <a:pt x="336" y="245"/>
                  </a:cubicBezTo>
                  <a:cubicBezTo>
                    <a:pt x="348" y="250"/>
                    <a:pt x="360" y="252"/>
                    <a:pt x="372" y="252"/>
                  </a:cubicBezTo>
                  <a:cubicBezTo>
                    <a:pt x="453" y="252"/>
                    <a:pt x="542" y="146"/>
                    <a:pt x="522" y="65"/>
                  </a:cubicBezTo>
                  <a:cubicBezTo>
                    <a:pt x="513" y="24"/>
                    <a:pt x="482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 rot="-708074" flipH="1">
              <a:off x="956239" y="716688"/>
              <a:ext cx="66082" cy="98016"/>
            </a:xfrm>
            <a:custGeom>
              <a:avLst/>
              <a:gdLst/>
              <a:ahLst/>
              <a:cxnLst/>
              <a:rect l="l" t="t" r="r" b="b"/>
              <a:pathLst>
                <a:path w="418" h="620" extrusionOk="0">
                  <a:moveTo>
                    <a:pt x="81" y="0"/>
                  </a:moveTo>
                  <a:cubicBezTo>
                    <a:pt x="65" y="0"/>
                    <a:pt x="49" y="8"/>
                    <a:pt x="35" y="21"/>
                  </a:cubicBezTo>
                  <a:cubicBezTo>
                    <a:pt x="0" y="45"/>
                    <a:pt x="0" y="85"/>
                    <a:pt x="23" y="114"/>
                  </a:cubicBezTo>
                  <a:cubicBezTo>
                    <a:pt x="41" y="131"/>
                    <a:pt x="58" y="137"/>
                    <a:pt x="70" y="155"/>
                  </a:cubicBezTo>
                  <a:cubicBezTo>
                    <a:pt x="110" y="213"/>
                    <a:pt x="215" y="259"/>
                    <a:pt x="128" y="357"/>
                  </a:cubicBezTo>
                  <a:cubicBezTo>
                    <a:pt x="110" y="381"/>
                    <a:pt x="116" y="415"/>
                    <a:pt x="139" y="433"/>
                  </a:cubicBezTo>
                  <a:cubicBezTo>
                    <a:pt x="174" y="473"/>
                    <a:pt x="203" y="520"/>
                    <a:pt x="220" y="572"/>
                  </a:cubicBezTo>
                  <a:cubicBezTo>
                    <a:pt x="231" y="602"/>
                    <a:pt x="263" y="619"/>
                    <a:pt x="294" y="619"/>
                  </a:cubicBezTo>
                  <a:cubicBezTo>
                    <a:pt x="298" y="619"/>
                    <a:pt x="303" y="619"/>
                    <a:pt x="307" y="618"/>
                  </a:cubicBezTo>
                  <a:cubicBezTo>
                    <a:pt x="348" y="606"/>
                    <a:pt x="365" y="572"/>
                    <a:pt x="359" y="531"/>
                  </a:cubicBezTo>
                  <a:cubicBezTo>
                    <a:pt x="325" y="473"/>
                    <a:pt x="342" y="404"/>
                    <a:pt x="400" y="369"/>
                  </a:cubicBezTo>
                  <a:cubicBezTo>
                    <a:pt x="417" y="357"/>
                    <a:pt x="406" y="323"/>
                    <a:pt x="400" y="282"/>
                  </a:cubicBezTo>
                  <a:cubicBezTo>
                    <a:pt x="388" y="224"/>
                    <a:pt x="348" y="172"/>
                    <a:pt x="290" y="149"/>
                  </a:cubicBezTo>
                  <a:cubicBezTo>
                    <a:pt x="226" y="120"/>
                    <a:pt x="157" y="102"/>
                    <a:pt x="128" y="27"/>
                  </a:cubicBezTo>
                  <a:cubicBezTo>
                    <a:pt x="116" y="9"/>
                    <a:pt x="99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 rot="-708074" flipH="1">
              <a:off x="-214238" y="1219140"/>
              <a:ext cx="82681" cy="77148"/>
            </a:xfrm>
            <a:custGeom>
              <a:avLst/>
              <a:gdLst/>
              <a:ahLst/>
              <a:cxnLst/>
              <a:rect l="l" t="t" r="r" b="b"/>
              <a:pathLst>
                <a:path w="523" h="488" extrusionOk="0">
                  <a:moveTo>
                    <a:pt x="358" y="1"/>
                  </a:moveTo>
                  <a:cubicBezTo>
                    <a:pt x="343" y="1"/>
                    <a:pt x="328" y="4"/>
                    <a:pt x="314" y="11"/>
                  </a:cubicBezTo>
                  <a:cubicBezTo>
                    <a:pt x="273" y="34"/>
                    <a:pt x="256" y="87"/>
                    <a:pt x="267" y="133"/>
                  </a:cubicBezTo>
                  <a:cubicBezTo>
                    <a:pt x="279" y="168"/>
                    <a:pt x="296" y="202"/>
                    <a:pt x="331" y="231"/>
                  </a:cubicBezTo>
                  <a:cubicBezTo>
                    <a:pt x="366" y="272"/>
                    <a:pt x="343" y="295"/>
                    <a:pt x="296" y="295"/>
                  </a:cubicBezTo>
                  <a:cubicBezTo>
                    <a:pt x="233" y="301"/>
                    <a:pt x="169" y="301"/>
                    <a:pt x="99" y="301"/>
                  </a:cubicBezTo>
                  <a:cubicBezTo>
                    <a:pt x="47" y="307"/>
                    <a:pt x="1" y="330"/>
                    <a:pt x="1" y="394"/>
                  </a:cubicBezTo>
                  <a:cubicBezTo>
                    <a:pt x="1" y="452"/>
                    <a:pt x="41" y="481"/>
                    <a:pt x="99" y="486"/>
                  </a:cubicBezTo>
                  <a:cubicBezTo>
                    <a:pt x="108" y="487"/>
                    <a:pt x="117" y="488"/>
                    <a:pt x="127" y="488"/>
                  </a:cubicBezTo>
                  <a:cubicBezTo>
                    <a:pt x="171" y="488"/>
                    <a:pt x="218" y="477"/>
                    <a:pt x="262" y="457"/>
                  </a:cubicBezTo>
                  <a:cubicBezTo>
                    <a:pt x="271" y="458"/>
                    <a:pt x="281" y="458"/>
                    <a:pt x="290" y="458"/>
                  </a:cubicBezTo>
                  <a:cubicBezTo>
                    <a:pt x="373" y="458"/>
                    <a:pt x="450" y="431"/>
                    <a:pt x="424" y="301"/>
                  </a:cubicBezTo>
                  <a:cubicBezTo>
                    <a:pt x="424" y="289"/>
                    <a:pt x="430" y="284"/>
                    <a:pt x="435" y="278"/>
                  </a:cubicBezTo>
                  <a:cubicBezTo>
                    <a:pt x="482" y="255"/>
                    <a:pt x="522" y="231"/>
                    <a:pt x="511" y="174"/>
                  </a:cubicBezTo>
                  <a:cubicBezTo>
                    <a:pt x="499" y="127"/>
                    <a:pt x="470" y="81"/>
                    <a:pt x="435" y="40"/>
                  </a:cubicBezTo>
                  <a:cubicBezTo>
                    <a:pt x="419" y="16"/>
                    <a:pt x="390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 rot="-708074" flipH="1">
              <a:off x="1553179" y="1012988"/>
              <a:ext cx="68769" cy="77306"/>
            </a:xfrm>
            <a:custGeom>
              <a:avLst/>
              <a:gdLst/>
              <a:ahLst/>
              <a:cxnLst/>
              <a:rect l="l" t="t" r="r" b="b"/>
              <a:pathLst>
                <a:path w="435" h="489" extrusionOk="0">
                  <a:moveTo>
                    <a:pt x="293" y="0"/>
                  </a:moveTo>
                  <a:cubicBezTo>
                    <a:pt x="260" y="0"/>
                    <a:pt x="241" y="34"/>
                    <a:pt x="232" y="65"/>
                  </a:cubicBezTo>
                  <a:cubicBezTo>
                    <a:pt x="216" y="110"/>
                    <a:pt x="193" y="135"/>
                    <a:pt x="159" y="135"/>
                  </a:cubicBezTo>
                  <a:cubicBezTo>
                    <a:pt x="145" y="135"/>
                    <a:pt x="129" y="131"/>
                    <a:pt x="111" y="123"/>
                  </a:cubicBezTo>
                  <a:cubicBezTo>
                    <a:pt x="106" y="122"/>
                    <a:pt x="102" y="122"/>
                    <a:pt x="98" y="122"/>
                  </a:cubicBezTo>
                  <a:cubicBezTo>
                    <a:pt x="63" y="122"/>
                    <a:pt x="35" y="144"/>
                    <a:pt x="35" y="181"/>
                  </a:cubicBezTo>
                  <a:cubicBezTo>
                    <a:pt x="29" y="233"/>
                    <a:pt x="24" y="291"/>
                    <a:pt x="12" y="343"/>
                  </a:cubicBezTo>
                  <a:cubicBezTo>
                    <a:pt x="0" y="378"/>
                    <a:pt x="24" y="418"/>
                    <a:pt x="58" y="424"/>
                  </a:cubicBezTo>
                  <a:cubicBezTo>
                    <a:pt x="62" y="425"/>
                    <a:pt x="66" y="425"/>
                    <a:pt x="70" y="425"/>
                  </a:cubicBezTo>
                  <a:cubicBezTo>
                    <a:pt x="96" y="425"/>
                    <a:pt x="124" y="409"/>
                    <a:pt x="134" y="389"/>
                  </a:cubicBezTo>
                  <a:cubicBezTo>
                    <a:pt x="157" y="354"/>
                    <a:pt x="145" y="308"/>
                    <a:pt x="186" y="285"/>
                  </a:cubicBezTo>
                  <a:cubicBezTo>
                    <a:pt x="261" y="314"/>
                    <a:pt x="215" y="366"/>
                    <a:pt x="209" y="412"/>
                  </a:cubicBezTo>
                  <a:cubicBezTo>
                    <a:pt x="203" y="447"/>
                    <a:pt x="226" y="482"/>
                    <a:pt x="267" y="488"/>
                  </a:cubicBezTo>
                  <a:cubicBezTo>
                    <a:pt x="272" y="488"/>
                    <a:pt x="276" y="489"/>
                    <a:pt x="281" y="489"/>
                  </a:cubicBezTo>
                  <a:cubicBezTo>
                    <a:pt x="322" y="489"/>
                    <a:pt x="359" y="466"/>
                    <a:pt x="354" y="430"/>
                  </a:cubicBezTo>
                  <a:cubicBezTo>
                    <a:pt x="336" y="325"/>
                    <a:pt x="383" y="244"/>
                    <a:pt x="418" y="157"/>
                  </a:cubicBezTo>
                  <a:cubicBezTo>
                    <a:pt x="435" y="82"/>
                    <a:pt x="389" y="47"/>
                    <a:pt x="331" y="13"/>
                  </a:cubicBezTo>
                  <a:cubicBezTo>
                    <a:pt x="316" y="4"/>
                    <a:pt x="304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 rot="-708074" flipH="1">
              <a:off x="2368915" y="353697"/>
              <a:ext cx="86159" cy="67504"/>
            </a:xfrm>
            <a:custGeom>
              <a:avLst/>
              <a:gdLst/>
              <a:ahLst/>
              <a:cxnLst/>
              <a:rect l="l" t="t" r="r" b="b"/>
              <a:pathLst>
                <a:path w="545" h="427" extrusionOk="0">
                  <a:moveTo>
                    <a:pt x="439" y="0"/>
                  </a:moveTo>
                  <a:cubicBezTo>
                    <a:pt x="418" y="0"/>
                    <a:pt x="397" y="5"/>
                    <a:pt x="377" y="9"/>
                  </a:cubicBezTo>
                  <a:lnTo>
                    <a:pt x="377" y="3"/>
                  </a:lnTo>
                  <a:cubicBezTo>
                    <a:pt x="359" y="73"/>
                    <a:pt x="348" y="137"/>
                    <a:pt x="348" y="206"/>
                  </a:cubicBezTo>
                  <a:cubicBezTo>
                    <a:pt x="345" y="207"/>
                    <a:pt x="342" y="207"/>
                    <a:pt x="339" y="207"/>
                  </a:cubicBezTo>
                  <a:cubicBezTo>
                    <a:pt x="299" y="207"/>
                    <a:pt x="282" y="170"/>
                    <a:pt x="255" y="154"/>
                  </a:cubicBezTo>
                  <a:cubicBezTo>
                    <a:pt x="239" y="144"/>
                    <a:pt x="223" y="136"/>
                    <a:pt x="207" y="136"/>
                  </a:cubicBezTo>
                  <a:cubicBezTo>
                    <a:pt x="195" y="136"/>
                    <a:pt x="184" y="141"/>
                    <a:pt x="174" y="154"/>
                  </a:cubicBezTo>
                  <a:cubicBezTo>
                    <a:pt x="151" y="177"/>
                    <a:pt x="139" y="212"/>
                    <a:pt x="116" y="235"/>
                  </a:cubicBezTo>
                  <a:cubicBezTo>
                    <a:pt x="110" y="247"/>
                    <a:pt x="87" y="247"/>
                    <a:pt x="75" y="253"/>
                  </a:cubicBezTo>
                  <a:cubicBezTo>
                    <a:pt x="29" y="270"/>
                    <a:pt x="0" y="322"/>
                    <a:pt x="23" y="363"/>
                  </a:cubicBezTo>
                  <a:cubicBezTo>
                    <a:pt x="37" y="400"/>
                    <a:pt x="70" y="426"/>
                    <a:pt x="106" y="426"/>
                  </a:cubicBezTo>
                  <a:cubicBezTo>
                    <a:pt x="115" y="426"/>
                    <a:pt x="124" y="424"/>
                    <a:pt x="133" y="421"/>
                  </a:cubicBezTo>
                  <a:cubicBezTo>
                    <a:pt x="214" y="374"/>
                    <a:pt x="336" y="426"/>
                    <a:pt x="388" y="316"/>
                  </a:cubicBezTo>
                  <a:cubicBezTo>
                    <a:pt x="394" y="305"/>
                    <a:pt x="403" y="302"/>
                    <a:pt x="412" y="302"/>
                  </a:cubicBezTo>
                  <a:cubicBezTo>
                    <a:pt x="422" y="302"/>
                    <a:pt x="432" y="305"/>
                    <a:pt x="440" y="305"/>
                  </a:cubicBezTo>
                  <a:cubicBezTo>
                    <a:pt x="446" y="306"/>
                    <a:pt x="452" y="307"/>
                    <a:pt x="459" y="307"/>
                  </a:cubicBezTo>
                  <a:cubicBezTo>
                    <a:pt x="477" y="307"/>
                    <a:pt x="497" y="300"/>
                    <a:pt x="510" y="287"/>
                  </a:cubicBezTo>
                  <a:cubicBezTo>
                    <a:pt x="539" y="212"/>
                    <a:pt x="545" y="125"/>
                    <a:pt x="521" y="50"/>
                  </a:cubicBezTo>
                  <a:cubicBezTo>
                    <a:pt x="500" y="11"/>
                    <a:pt x="471" y="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 rot="-708074" flipH="1">
              <a:off x="322136" y="540441"/>
              <a:ext cx="68769" cy="85052"/>
            </a:xfrm>
            <a:custGeom>
              <a:avLst/>
              <a:gdLst/>
              <a:ahLst/>
              <a:cxnLst/>
              <a:rect l="l" t="t" r="r" b="b"/>
              <a:pathLst>
                <a:path w="435" h="538" extrusionOk="0">
                  <a:moveTo>
                    <a:pt x="317" y="0"/>
                  </a:moveTo>
                  <a:cubicBezTo>
                    <a:pt x="312" y="0"/>
                    <a:pt x="307" y="0"/>
                    <a:pt x="302" y="1"/>
                  </a:cubicBezTo>
                  <a:cubicBezTo>
                    <a:pt x="226" y="13"/>
                    <a:pt x="168" y="71"/>
                    <a:pt x="163" y="140"/>
                  </a:cubicBezTo>
                  <a:cubicBezTo>
                    <a:pt x="157" y="192"/>
                    <a:pt x="128" y="233"/>
                    <a:pt x="87" y="262"/>
                  </a:cubicBezTo>
                  <a:cubicBezTo>
                    <a:pt x="29" y="302"/>
                    <a:pt x="0" y="372"/>
                    <a:pt x="12" y="441"/>
                  </a:cubicBezTo>
                  <a:cubicBezTo>
                    <a:pt x="24" y="488"/>
                    <a:pt x="35" y="528"/>
                    <a:pt x="81" y="534"/>
                  </a:cubicBezTo>
                  <a:cubicBezTo>
                    <a:pt x="89" y="536"/>
                    <a:pt x="96" y="537"/>
                    <a:pt x="103" y="537"/>
                  </a:cubicBezTo>
                  <a:cubicBezTo>
                    <a:pt x="135" y="537"/>
                    <a:pt x="166" y="515"/>
                    <a:pt x="180" y="482"/>
                  </a:cubicBezTo>
                  <a:cubicBezTo>
                    <a:pt x="209" y="401"/>
                    <a:pt x="267" y="337"/>
                    <a:pt x="342" y="302"/>
                  </a:cubicBezTo>
                  <a:cubicBezTo>
                    <a:pt x="360" y="285"/>
                    <a:pt x="371" y="273"/>
                    <a:pt x="383" y="250"/>
                  </a:cubicBezTo>
                  <a:cubicBezTo>
                    <a:pt x="423" y="192"/>
                    <a:pt x="435" y="117"/>
                    <a:pt x="400" y="53"/>
                  </a:cubicBezTo>
                  <a:cubicBezTo>
                    <a:pt x="385" y="18"/>
                    <a:pt x="35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 rot="-708074" flipH="1">
              <a:off x="1127456" y="835053"/>
              <a:ext cx="87740" cy="74144"/>
            </a:xfrm>
            <a:custGeom>
              <a:avLst/>
              <a:gdLst/>
              <a:ahLst/>
              <a:cxnLst/>
              <a:rect l="l" t="t" r="r" b="b"/>
              <a:pathLst>
                <a:path w="555" h="469" extrusionOk="0">
                  <a:moveTo>
                    <a:pt x="428" y="1"/>
                  </a:moveTo>
                  <a:cubicBezTo>
                    <a:pt x="420" y="1"/>
                    <a:pt x="412" y="1"/>
                    <a:pt x="404" y="1"/>
                  </a:cubicBezTo>
                  <a:cubicBezTo>
                    <a:pt x="334" y="7"/>
                    <a:pt x="299" y="42"/>
                    <a:pt x="294" y="117"/>
                  </a:cubicBezTo>
                  <a:cubicBezTo>
                    <a:pt x="282" y="227"/>
                    <a:pt x="236" y="256"/>
                    <a:pt x="126" y="256"/>
                  </a:cubicBezTo>
                  <a:cubicBezTo>
                    <a:pt x="122" y="256"/>
                    <a:pt x="118" y="256"/>
                    <a:pt x="114" y="256"/>
                  </a:cubicBezTo>
                  <a:cubicBezTo>
                    <a:pt x="72" y="256"/>
                    <a:pt x="38" y="283"/>
                    <a:pt x="27" y="326"/>
                  </a:cubicBezTo>
                  <a:cubicBezTo>
                    <a:pt x="1" y="408"/>
                    <a:pt x="66" y="469"/>
                    <a:pt x="133" y="469"/>
                  </a:cubicBezTo>
                  <a:cubicBezTo>
                    <a:pt x="170" y="469"/>
                    <a:pt x="207" y="450"/>
                    <a:pt x="230" y="407"/>
                  </a:cubicBezTo>
                  <a:cubicBezTo>
                    <a:pt x="248" y="361"/>
                    <a:pt x="273" y="330"/>
                    <a:pt x="314" y="330"/>
                  </a:cubicBezTo>
                  <a:cubicBezTo>
                    <a:pt x="326" y="330"/>
                    <a:pt x="338" y="333"/>
                    <a:pt x="351" y="337"/>
                  </a:cubicBezTo>
                  <a:cubicBezTo>
                    <a:pt x="404" y="297"/>
                    <a:pt x="479" y="303"/>
                    <a:pt x="519" y="262"/>
                  </a:cubicBezTo>
                  <a:cubicBezTo>
                    <a:pt x="554" y="216"/>
                    <a:pt x="508" y="175"/>
                    <a:pt x="514" y="129"/>
                  </a:cubicBezTo>
                  <a:cubicBezTo>
                    <a:pt x="514" y="123"/>
                    <a:pt x="514" y="123"/>
                    <a:pt x="514" y="117"/>
                  </a:cubicBezTo>
                  <a:cubicBezTo>
                    <a:pt x="519" y="28"/>
                    <a:pt x="500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 rot="-708074" flipH="1">
              <a:off x="-1100" y="243067"/>
              <a:ext cx="73354" cy="92799"/>
            </a:xfrm>
            <a:custGeom>
              <a:avLst/>
              <a:gdLst/>
              <a:ahLst/>
              <a:cxnLst/>
              <a:rect l="l" t="t" r="r" b="b"/>
              <a:pathLst>
                <a:path w="464" h="587" extrusionOk="0">
                  <a:moveTo>
                    <a:pt x="93" y="1"/>
                  </a:moveTo>
                  <a:cubicBezTo>
                    <a:pt x="81" y="1"/>
                    <a:pt x="67" y="7"/>
                    <a:pt x="53" y="22"/>
                  </a:cubicBezTo>
                  <a:cubicBezTo>
                    <a:pt x="1" y="80"/>
                    <a:pt x="6" y="225"/>
                    <a:pt x="76" y="265"/>
                  </a:cubicBezTo>
                  <a:cubicBezTo>
                    <a:pt x="151" y="300"/>
                    <a:pt x="198" y="387"/>
                    <a:pt x="174" y="474"/>
                  </a:cubicBezTo>
                  <a:cubicBezTo>
                    <a:pt x="163" y="514"/>
                    <a:pt x="180" y="555"/>
                    <a:pt x="215" y="578"/>
                  </a:cubicBezTo>
                  <a:cubicBezTo>
                    <a:pt x="228" y="584"/>
                    <a:pt x="241" y="586"/>
                    <a:pt x="254" y="586"/>
                  </a:cubicBezTo>
                  <a:cubicBezTo>
                    <a:pt x="280" y="586"/>
                    <a:pt x="305" y="575"/>
                    <a:pt x="325" y="555"/>
                  </a:cubicBezTo>
                  <a:cubicBezTo>
                    <a:pt x="366" y="526"/>
                    <a:pt x="394" y="491"/>
                    <a:pt x="418" y="451"/>
                  </a:cubicBezTo>
                  <a:cubicBezTo>
                    <a:pt x="464" y="375"/>
                    <a:pt x="458" y="358"/>
                    <a:pt x="389" y="288"/>
                  </a:cubicBezTo>
                  <a:cubicBezTo>
                    <a:pt x="350" y="241"/>
                    <a:pt x="292" y="216"/>
                    <a:pt x="231" y="216"/>
                  </a:cubicBezTo>
                  <a:cubicBezTo>
                    <a:pt x="210" y="216"/>
                    <a:pt x="189" y="219"/>
                    <a:pt x="169" y="225"/>
                  </a:cubicBezTo>
                  <a:cubicBezTo>
                    <a:pt x="169" y="184"/>
                    <a:pt x="169" y="155"/>
                    <a:pt x="157" y="120"/>
                  </a:cubicBezTo>
                  <a:cubicBezTo>
                    <a:pt x="157" y="91"/>
                    <a:pt x="151" y="62"/>
                    <a:pt x="140" y="33"/>
                  </a:cubicBezTo>
                  <a:cubicBezTo>
                    <a:pt x="126" y="13"/>
                    <a:pt x="111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 rot="-708074" flipH="1">
              <a:off x="936407" y="997937"/>
              <a:ext cx="53276" cy="90586"/>
            </a:xfrm>
            <a:custGeom>
              <a:avLst/>
              <a:gdLst/>
              <a:ahLst/>
              <a:cxnLst/>
              <a:rect l="l" t="t" r="r" b="b"/>
              <a:pathLst>
                <a:path w="337" h="573" extrusionOk="0">
                  <a:moveTo>
                    <a:pt x="124" y="1"/>
                  </a:moveTo>
                  <a:cubicBezTo>
                    <a:pt x="106" y="1"/>
                    <a:pt x="86" y="12"/>
                    <a:pt x="70" y="28"/>
                  </a:cubicBezTo>
                  <a:cubicBezTo>
                    <a:pt x="23" y="69"/>
                    <a:pt x="6" y="132"/>
                    <a:pt x="23" y="190"/>
                  </a:cubicBezTo>
                  <a:cubicBezTo>
                    <a:pt x="41" y="283"/>
                    <a:pt x="81" y="370"/>
                    <a:pt x="23" y="468"/>
                  </a:cubicBezTo>
                  <a:cubicBezTo>
                    <a:pt x="0" y="509"/>
                    <a:pt x="29" y="555"/>
                    <a:pt x="81" y="567"/>
                  </a:cubicBezTo>
                  <a:cubicBezTo>
                    <a:pt x="91" y="570"/>
                    <a:pt x="100" y="572"/>
                    <a:pt x="109" y="572"/>
                  </a:cubicBezTo>
                  <a:cubicBezTo>
                    <a:pt x="147" y="572"/>
                    <a:pt x="182" y="546"/>
                    <a:pt x="191" y="509"/>
                  </a:cubicBezTo>
                  <a:cubicBezTo>
                    <a:pt x="197" y="434"/>
                    <a:pt x="238" y="364"/>
                    <a:pt x="307" y="329"/>
                  </a:cubicBezTo>
                  <a:cubicBezTo>
                    <a:pt x="336" y="312"/>
                    <a:pt x="330" y="277"/>
                    <a:pt x="325" y="243"/>
                  </a:cubicBezTo>
                  <a:cubicBezTo>
                    <a:pt x="319" y="237"/>
                    <a:pt x="319" y="225"/>
                    <a:pt x="313" y="219"/>
                  </a:cubicBezTo>
                  <a:cubicBezTo>
                    <a:pt x="249" y="161"/>
                    <a:pt x="197" y="98"/>
                    <a:pt x="157" y="22"/>
                  </a:cubicBezTo>
                  <a:cubicBezTo>
                    <a:pt x="149" y="7"/>
                    <a:pt x="137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 rot="-708074" flipH="1">
              <a:off x="133685" y="923564"/>
              <a:ext cx="63236" cy="67821"/>
            </a:xfrm>
            <a:custGeom>
              <a:avLst/>
              <a:gdLst/>
              <a:ahLst/>
              <a:cxnLst/>
              <a:rect l="l" t="t" r="r" b="b"/>
              <a:pathLst>
                <a:path w="400" h="429" extrusionOk="0">
                  <a:moveTo>
                    <a:pt x="165" y="0"/>
                  </a:moveTo>
                  <a:cubicBezTo>
                    <a:pt x="160" y="0"/>
                    <a:pt x="156" y="1"/>
                    <a:pt x="151" y="1"/>
                  </a:cubicBezTo>
                  <a:cubicBezTo>
                    <a:pt x="99" y="7"/>
                    <a:pt x="58" y="53"/>
                    <a:pt x="58" y="111"/>
                  </a:cubicBezTo>
                  <a:cubicBezTo>
                    <a:pt x="58" y="175"/>
                    <a:pt x="41" y="239"/>
                    <a:pt x="18" y="297"/>
                  </a:cubicBezTo>
                  <a:cubicBezTo>
                    <a:pt x="0" y="343"/>
                    <a:pt x="18" y="389"/>
                    <a:pt x="64" y="413"/>
                  </a:cubicBezTo>
                  <a:cubicBezTo>
                    <a:pt x="77" y="424"/>
                    <a:pt x="93" y="429"/>
                    <a:pt x="110" y="429"/>
                  </a:cubicBezTo>
                  <a:cubicBezTo>
                    <a:pt x="137" y="429"/>
                    <a:pt x="165" y="415"/>
                    <a:pt x="180" y="389"/>
                  </a:cubicBezTo>
                  <a:cubicBezTo>
                    <a:pt x="199" y="364"/>
                    <a:pt x="214" y="349"/>
                    <a:pt x="232" y="349"/>
                  </a:cubicBezTo>
                  <a:cubicBezTo>
                    <a:pt x="247" y="349"/>
                    <a:pt x="263" y="360"/>
                    <a:pt x="284" y="384"/>
                  </a:cubicBezTo>
                  <a:cubicBezTo>
                    <a:pt x="293" y="394"/>
                    <a:pt x="304" y="399"/>
                    <a:pt x="316" y="399"/>
                  </a:cubicBezTo>
                  <a:cubicBezTo>
                    <a:pt x="336" y="399"/>
                    <a:pt x="359" y="387"/>
                    <a:pt x="377" y="372"/>
                  </a:cubicBezTo>
                  <a:cubicBezTo>
                    <a:pt x="394" y="361"/>
                    <a:pt x="400" y="337"/>
                    <a:pt x="394" y="314"/>
                  </a:cubicBezTo>
                  <a:cubicBezTo>
                    <a:pt x="319" y="256"/>
                    <a:pt x="330" y="135"/>
                    <a:pt x="267" y="59"/>
                  </a:cubicBezTo>
                  <a:cubicBezTo>
                    <a:pt x="241" y="23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 rot="-708074" flipH="1">
              <a:off x="1210171" y="1179511"/>
              <a:ext cx="101810" cy="58019"/>
            </a:xfrm>
            <a:custGeom>
              <a:avLst/>
              <a:gdLst/>
              <a:ahLst/>
              <a:cxnLst/>
              <a:rect l="l" t="t" r="r" b="b"/>
              <a:pathLst>
                <a:path w="644" h="367" extrusionOk="0">
                  <a:moveTo>
                    <a:pt x="140" y="1"/>
                  </a:moveTo>
                  <a:cubicBezTo>
                    <a:pt x="118" y="1"/>
                    <a:pt x="96" y="6"/>
                    <a:pt x="76" y="17"/>
                  </a:cubicBezTo>
                  <a:lnTo>
                    <a:pt x="65" y="17"/>
                  </a:lnTo>
                  <a:cubicBezTo>
                    <a:pt x="1" y="173"/>
                    <a:pt x="18" y="202"/>
                    <a:pt x="186" y="237"/>
                  </a:cubicBezTo>
                  <a:cubicBezTo>
                    <a:pt x="215" y="237"/>
                    <a:pt x="244" y="254"/>
                    <a:pt x="267" y="272"/>
                  </a:cubicBezTo>
                  <a:cubicBezTo>
                    <a:pt x="302" y="302"/>
                    <a:pt x="347" y="318"/>
                    <a:pt x="394" y="318"/>
                  </a:cubicBezTo>
                  <a:cubicBezTo>
                    <a:pt x="417" y="318"/>
                    <a:pt x="441" y="314"/>
                    <a:pt x="464" y="306"/>
                  </a:cubicBezTo>
                  <a:cubicBezTo>
                    <a:pt x="477" y="301"/>
                    <a:pt x="490" y="297"/>
                    <a:pt x="501" y="297"/>
                  </a:cubicBezTo>
                  <a:cubicBezTo>
                    <a:pt x="516" y="297"/>
                    <a:pt x="530" y="304"/>
                    <a:pt x="540" y="324"/>
                  </a:cubicBezTo>
                  <a:cubicBezTo>
                    <a:pt x="549" y="343"/>
                    <a:pt x="559" y="367"/>
                    <a:pt x="579" y="367"/>
                  </a:cubicBezTo>
                  <a:cubicBezTo>
                    <a:pt x="583" y="367"/>
                    <a:pt x="587" y="366"/>
                    <a:pt x="592" y="364"/>
                  </a:cubicBezTo>
                  <a:cubicBezTo>
                    <a:pt x="627" y="358"/>
                    <a:pt x="644" y="324"/>
                    <a:pt x="632" y="295"/>
                  </a:cubicBezTo>
                  <a:cubicBezTo>
                    <a:pt x="621" y="237"/>
                    <a:pt x="644" y="173"/>
                    <a:pt x="592" y="115"/>
                  </a:cubicBezTo>
                  <a:cubicBezTo>
                    <a:pt x="562" y="130"/>
                    <a:pt x="549" y="184"/>
                    <a:pt x="506" y="184"/>
                  </a:cubicBezTo>
                  <a:cubicBezTo>
                    <a:pt x="499" y="184"/>
                    <a:pt x="491" y="182"/>
                    <a:pt x="482" y="179"/>
                  </a:cubicBezTo>
                  <a:cubicBezTo>
                    <a:pt x="406" y="150"/>
                    <a:pt x="314" y="150"/>
                    <a:pt x="262" y="69"/>
                  </a:cubicBezTo>
                  <a:cubicBezTo>
                    <a:pt x="234" y="25"/>
                    <a:pt x="187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 rot="-708074" flipH="1">
              <a:off x="1103350" y="143287"/>
              <a:ext cx="60549" cy="118251"/>
            </a:xfrm>
            <a:custGeom>
              <a:avLst/>
              <a:gdLst/>
              <a:ahLst/>
              <a:cxnLst/>
              <a:rect l="l" t="t" r="r" b="b"/>
              <a:pathLst>
                <a:path w="383" h="748" extrusionOk="0">
                  <a:moveTo>
                    <a:pt x="68" y="0"/>
                  </a:moveTo>
                  <a:cubicBezTo>
                    <a:pt x="46" y="0"/>
                    <a:pt x="20" y="25"/>
                    <a:pt x="12" y="49"/>
                  </a:cubicBezTo>
                  <a:cubicBezTo>
                    <a:pt x="1" y="113"/>
                    <a:pt x="18" y="183"/>
                    <a:pt x="58" y="235"/>
                  </a:cubicBezTo>
                  <a:cubicBezTo>
                    <a:pt x="140" y="333"/>
                    <a:pt x="238" y="426"/>
                    <a:pt x="174" y="577"/>
                  </a:cubicBezTo>
                  <a:cubicBezTo>
                    <a:pt x="169" y="588"/>
                    <a:pt x="180" y="606"/>
                    <a:pt x="180" y="617"/>
                  </a:cubicBezTo>
                  <a:cubicBezTo>
                    <a:pt x="195" y="694"/>
                    <a:pt x="233" y="748"/>
                    <a:pt x="281" y="748"/>
                  </a:cubicBezTo>
                  <a:cubicBezTo>
                    <a:pt x="288" y="748"/>
                    <a:pt x="295" y="747"/>
                    <a:pt x="302" y="745"/>
                  </a:cubicBezTo>
                  <a:cubicBezTo>
                    <a:pt x="383" y="721"/>
                    <a:pt x="348" y="652"/>
                    <a:pt x="348" y="594"/>
                  </a:cubicBezTo>
                  <a:cubicBezTo>
                    <a:pt x="342" y="484"/>
                    <a:pt x="250" y="397"/>
                    <a:pt x="273" y="310"/>
                  </a:cubicBezTo>
                  <a:cubicBezTo>
                    <a:pt x="267" y="154"/>
                    <a:pt x="145" y="107"/>
                    <a:pt x="93" y="15"/>
                  </a:cubicBezTo>
                  <a:cubicBezTo>
                    <a:pt x="86" y="4"/>
                    <a:pt x="78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 rot="-708074" flipH="1">
              <a:off x="1767344" y="1574469"/>
              <a:ext cx="52486" cy="93906"/>
            </a:xfrm>
            <a:custGeom>
              <a:avLst/>
              <a:gdLst/>
              <a:ahLst/>
              <a:cxnLst/>
              <a:rect l="l" t="t" r="r" b="b"/>
              <a:pathLst>
                <a:path w="332" h="594" extrusionOk="0">
                  <a:moveTo>
                    <a:pt x="244" y="0"/>
                  </a:moveTo>
                  <a:cubicBezTo>
                    <a:pt x="230" y="0"/>
                    <a:pt x="215" y="4"/>
                    <a:pt x="204" y="13"/>
                  </a:cubicBezTo>
                  <a:cubicBezTo>
                    <a:pt x="175" y="30"/>
                    <a:pt x="157" y="59"/>
                    <a:pt x="146" y="88"/>
                  </a:cubicBezTo>
                  <a:cubicBezTo>
                    <a:pt x="140" y="129"/>
                    <a:pt x="99" y="158"/>
                    <a:pt x="59" y="158"/>
                  </a:cubicBezTo>
                  <a:cubicBezTo>
                    <a:pt x="54" y="157"/>
                    <a:pt x="49" y="156"/>
                    <a:pt x="43" y="156"/>
                  </a:cubicBezTo>
                  <a:cubicBezTo>
                    <a:pt x="24" y="156"/>
                    <a:pt x="5" y="165"/>
                    <a:pt x="1" y="193"/>
                  </a:cubicBezTo>
                  <a:cubicBezTo>
                    <a:pt x="1" y="227"/>
                    <a:pt x="30" y="227"/>
                    <a:pt x="53" y="239"/>
                  </a:cubicBezTo>
                  <a:cubicBezTo>
                    <a:pt x="151" y="285"/>
                    <a:pt x="151" y="285"/>
                    <a:pt x="82" y="378"/>
                  </a:cubicBezTo>
                  <a:cubicBezTo>
                    <a:pt x="76" y="378"/>
                    <a:pt x="70" y="384"/>
                    <a:pt x="70" y="390"/>
                  </a:cubicBezTo>
                  <a:cubicBezTo>
                    <a:pt x="36" y="430"/>
                    <a:pt x="30" y="494"/>
                    <a:pt x="65" y="540"/>
                  </a:cubicBezTo>
                  <a:cubicBezTo>
                    <a:pt x="83" y="574"/>
                    <a:pt x="119" y="593"/>
                    <a:pt x="154" y="593"/>
                  </a:cubicBezTo>
                  <a:cubicBezTo>
                    <a:pt x="174" y="593"/>
                    <a:pt x="193" y="587"/>
                    <a:pt x="209" y="575"/>
                  </a:cubicBezTo>
                  <a:cubicBezTo>
                    <a:pt x="244" y="552"/>
                    <a:pt x="290" y="569"/>
                    <a:pt x="331" y="529"/>
                  </a:cubicBezTo>
                  <a:cubicBezTo>
                    <a:pt x="296" y="482"/>
                    <a:pt x="215" y="448"/>
                    <a:pt x="250" y="395"/>
                  </a:cubicBezTo>
                  <a:cubicBezTo>
                    <a:pt x="319" y="297"/>
                    <a:pt x="233" y="175"/>
                    <a:pt x="308" y="83"/>
                  </a:cubicBezTo>
                  <a:cubicBezTo>
                    <a:pt x="325" y="59"/>
                    <a:pt x="308" y="30"/>
                    <a:pt x="285" y="13"/>
                  </a:cubicBezTo>
                  <a:cubicBezTo>
                    <a:pt x="273" y="4"/>
                    <a:pt x="259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 rot="-708074" flipH="1">
              <a:off x="1601395" y="573047"/>
              <a:ext cx="70508" cy="84420"/>
            </a:xfrm>
            <a:custGeom>
              <a:avLst/>
              <a:gdLst/>
              <a:ahLst/>
              <a:cxnLst/>
              <a:rect l="l" t="t" r="r" b="b"/>
              <a:pathLst>
                <a:path w="446" h="534" extrusionOk="0">
                  <a:moveTo>
                    <a:pt x="306" y="0"/>
                  </a:moveTo>
                  <a:cubicBezTo>
                    <a:pt x="293" y="0"/>
                    <a:pt x="279" y="4"/>
                    <a:pt x="266" y="14"/>
                  </a:cubicBezTo>
                  <a:cubicBezTo>
                    <a:pt x="230" y="35"/>
                    <a:pt x="196" y="58"/>
                    <a:pt x="155" y="58"/>
                  </a:cubicBezTo>
                  <a:cubicBezTo>
                    <a:pt x="138" y="58"/>
                    <a:pt x="119" y="54"/>
                    <a:pt x="98" y="43"/>
                  </a:cubicBezTo>
                  <a:cubicBezTo>
                    <a:pt x="91" y="40"/>
                    <a:pt x="84" y="39"/>
                    <a:pt x="77" y="39"/>
                  </a:cubicBezTo>
                  <a:cubicBezTo>
                    <a:pt x="44" y="39"/>
                    <a:pt x="16" y="69"/>
                    <a:pt x="11" y="107"/>
                  </a:cubicBezTo>
                  <a:cubicBezTo>
                    <a:pt x="0" y="145"/>
                    <a:pt x="31" y="189"/>
                    <a:pt x="68" y="189"/>
                  </a:cubicBezTo>
                  <a:cubicBezTo>
                    <a:pt x="70" y="189"/>
                    <a:pt x="73" y="189"/>
                    <a:pt x="75" y="188"/>
                  </a:cubicBezTo>
                  <a:cubicBezTo>
                    <a:pt x="97" y="188"/>
                    <a:pt x="118" y="182"/>
                    <a:pt x="136" y="182"/>
                  </a:cubicBezTo>
                  <a:cubicBezTo>
                    <a:pt x="156" y="182"/>
                    <a:pt x="173" y="190"/>
                    <a:pt x="185" y="223"/>
                  </a:cubicBezTo>
                  <a:cubicBezTo>
                    <a:pt x="208" y="269"/>
                    <a:pt x="243" y="310"/>
                    <a:pt x="226" y="362"/>
                  </a:cubicBezTo>
                  <a:cubicBezTo>
                    <a:pt x="220" y="397"/>
                    <a:pt x="214" y="426"/>
                    <a:pt x="214" y="460"/>
                  </a:cubicBezTo>
                  <a:cubicBezTo>
                    <a:pt x="228" y="512"/>
                    <a:pt x="254" y="533"/>
                    <a:pt x="291" y="533"/>
                  </a:cubicBezTo>
                  <a:cubicBezTo>
                    <a:pt x="299" y="533"/>
                    <a:pt x="308" y="532"/>
                    <a:pt x="318" y="530"/>
                  </a:cubicBezTo>
                  <a:cubicBezTo>
                    <a:pt x="405" y="513"/>
                    <a:pt x="446" y="414"/>
                    <a:pt x="399" y="339"/>
                  </a:cubicBezTo>
                  <a:cubicBezTo>
                    <a:pt x="353" y="264"/>
                    <a:pt x="336" y="171"/>
                    <a:pt x="365" y="84"/>
                  </a:cubicBezTo>
                  <a:cubicBezTo>
                    <a:pt x="382" y="40"/>
                    <a:pt x="34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 rot="-708074" flipH="1">
              <a:off x="475335" y="1982581"/>
              <a:ext cx="74302" cy="73354"/>
            </a:xfrm>
            <a:custGeom>
              <a:avLst/>
              <a:gdLst/>
              <a:ahLst/>
              <a:cxnLst/>
              <a:rect l="l" t="t" r="r" b="b"/>
              <a:pathLst>
                <a:path w="470" h="464" extrusionOk="0">
                  <a:moveTo>
                    <a:pt x="314" y="0"/>
                  </a:moveTo>
                  <a:cubicBezTo>
                    <a:pt x="307" y="0"/>
                    <a:pt x="301" y="2"/>
                    <a:pt x="296" y="5"/>
                  </a:cubicBezTo>
                  <a:cubicBezTo>
                    <a:pt x="226" y="46"/>
                    <a:pt x="267" y="110"/>
                    <a:pt x="284" y="162"/>
                  </a:cubicBezTo>
                  <a:cubicBezTo>
                    <a:pt x="284" y="173"/>
                    <a:pt x="284" y="185"/>
                    <a:pt x="284" y="191"/>
                  </a:cubicBezTo>
                  <a:cubicBezTo>
                    <a:pt x="203" y="208"/>
                    <a:pt x="122" y="243"/>
                    <a:pt x="58" y="289"/>
                  </a:cubicBezTo>
                  <a:cubicBezTo>
                    <a:pt x="12" y="312"/>
                    <a:pt x="0" y="365"/>
                    <a:pt x="18" y="405"/>
                  </a:cubicBezTo>
                  <a:cubicBezTo>
                    <a:pt x="28" y="441"/>
                    <a:pt x="62" y="464"/>
                    <a:pt x="98" y="464"/>
                  </a:cubicBezTo>
                  <a:cubicBezTo>
                    <a:pt x="102" y="464"/>
                    <a:pt x="106" y="464"/>
                    <a:pt x="110" y="463"/>
                  </a:cubicBezTo>
                  <a:cubicBezTo>
                    <a:pt x="197" y="457"/>
                    <a:pt x="284" y="428"/>
                    <a:pt x="354" y="376"/>
                  </a:cubicBezTo>
                  <a:cubicBezTo>
                    <a:pt x="429" y="318"/>
                    <a:pt x="371" y="191"/>
                    <a:pt x="469" y="139"/>
                  </a:cubicBezTo>
                  <a:cubicBezTo>
                    <a:pt x="469" y="127"/>
                    <a:pt x="464" y="115"/>
                    <a:pt x="464" y="110"/>
                  </a:cubicBezTo>
                  <a:cubicBezTo>
                    <a:pt x="434" y="55"/>
                    <a:pt x="357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 rot="-708074" flipH="1">
              <a:off x="295530" y="368780"/>
              <a:ext cx="60707" cy="77148"/>
            </a:xfrm>
            <a:custGeom>
              <a:avLst/>
              <a:gdLst/>
              <a:ahLst/>
              <a:cxnLst/>
              <a:rect l="l" t="t" r="r" b="b"/>
              <a:pathLst>
                <a:path w="384" h="488" extrusionOk="0">
                  <a:moveTo>
                    <a:pt x="217" y="1"/>
                  </a:moveTo>
                  <a:cubicBezTo>
                    <a:pt x="180" y="1"/>
                    <a:pt x="143" y="27"/>
                    <a:pt x="146" y="78"/>
                  </a:cubicBezTo>
                  <a:cubicBezTo>
                    <a:pt x="122" y="153"/>
                    <a:pt x="88" y="223"/>
                    <a:pt x="36" y="286"/>
                  </a:cubicBezTo>
                  <a:cubicBezTo>
                    <a:pt x="12" y="327"/>
                    <a:pt x="1" y="373"/>
                    <a:pt x="12" y="414"/>
                  </a:cubicBezTo>
                  <a:cubicBezTo>
                    <a:pt x="22" y="457"/>
                    <a:pt x="51" y="488"/>
                    <a:pt x="87" y="488"/>
                  </a:cubicBezTo>
                  <a:cubicBezTo>
                    <a:pt x="95" y="488"/>
                    <a:pt x="103" y="486"/>
                    <a:pt x="111" y="483"/>
                  </a:cubicBezTo>
                  <a:cubicBezTo>
                    <a:pt x="209" y="443"/>
                    <a:pt x="296" y="379"/>
                    <a:pt x="360" y="298"/>
                  </a:cubicBezTo>
                  <a:cubicBezTo>
                    <a:pt x="377" y="275"/>
                    <a:pt x="383" y="240"/>
                    <a:pt x="372" y="217"/>
                  </a:cubicBezTo>
                  <a:cubicBezTo>
                    <a:pt x="360" y="170"/>
                    <a:pt x="314" y="124"/>
                    <a:pt x="290" y="72"/>
                  </a:cubicBezTo>
                  <a:cubicBezTo>
                    <a:pt x="288" y="24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 rot="-708074" flipH="1">
              <a:off x="525673" y="265038"/>
              <a:ext cx="75725" cy="63552"/>
            </a:xfrm>
            <a:custGeom>
              <a:avLst/>
              <a:gdLst/>
              <a:ahLst/>
              <a:cxnLst/>
              <a:rect l="l" t="t" r="r" b="b"/>
              <a:pathLst>
                <a:path w="479" h="402" extrusionOk="0">
                  <a:moveTo>
                    <a:pt x="81" y="6"/>
                  </a:moveTo>
                  <a:cubicBezTo>
                    <a:pt x="52" y="6"/>
                    <a:pt x="29" y="18"/>
                    <a:pt x="17" y="41"/>
                  </a:cubicBezTo>
                  <a:cubicBezTo>
                    <a:pt x="0" y="70"/>
                    <a:pt x="12" y="105"/>
                    <a:pt x="35" y="122"/>
                  </a:cubicBezTo>
                  <a:cubicBezTo>
                    <a:pt x="81" y="145"/>
                    <a:pt x="104" y="192"/>
                    <a:pt x="104" y="238"/>
                  </a:cubicBezTo>
                  <a:cubicBezTo>
                    <a:pt x="104" y="313"/>
                    <a:pt x="168" y="371"/>
                    <a:pt x="243" y="371"/>
                  </a:cubicBezTo>
                  <a:cubicBezTo>
                    <a:pt x="270" y="371"/>
                    <a:pt x="297" y="367"/>
                    <a:pt x="324" y="367"/>
                  </a:cubicBezTo>
                  <a:cubicBezTo>
                    <a:pt x="355" y="367"/>
                    <a:pt x="386" y="372"/>
                    <a:pt x="417" y="394"/>
                  </a:cubicBezTo>
                  <a:cubicBezTo>
                    <a:pt x="425" y="399"/>
                    <a:pt x="432" y="402"/>
                    <a:pt x="439" y="402"/>
                  </a:cubicBezTo>
                  <a:cubicBezTo>
                    <a:pt x="463" y="402"/>
                    <a:pt x="478" y="373"/>
                    <a:pt x="469" y="336"/>
                  </a:cubicBezTo>
                  <a:cubicBezTo>
                    <a:pt x="463" y="313"/>
                    <a:pt x="452" y="296"/>
                    <a:pt x="446" y="278"/>
                  </a:cubicBezTo>
                  <a:cubicBezTo>
                    <a:pt x="446" y="226"/>
                    <a:pt x="446" y="168"/>
                    <a:pt x="382" y="145"/>
                  </a:cubicBezTo>
                  <a:cubicBezTo>
                    <a:pt x="324" y="128"/>
                    <a:pt x="272" y="93"/>
                    <a:pt x="238" y="47"/>
                  </a:cubicBezTo>
                  <a:cubicBezTo>
                    <a:pt x="203" y="0"/>
                    <a:pt x="133" y="12"/>
                    <a:pt x="81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 rot="-708074" flipH="1">
              <a:off x="988215" y="1189603"/>
              <a:ext cx="66872" cy="84262"/>
            </a:xfrm>
            <a:custGeom>
              <a:avLst/>
              <a:gdLst/>
              <a:ahLst/>
              <a:cxnLst/>
              <a:rect l="l" t="t" r="r" b="b"/>
              <a:pathLst>
                <a:path w="423" h="533" extrusionOk="0">
                  <a:moveTo>
                    <a:pt x="282" y="0"/>
                  </a:moveTo>
                  <a:cubicBezTo>
                    <a:pt x="254" y="0"/>
                    <a:pt x="228" y="13"/>
                    <a:pt x="214" y="40"/>
                  </a:cubicBezTo>
                  <a:cubicBezTo>
                    <a:pt x="191" y="63"/>
                    <a:pt x="174" y="86"/>
                    <a:pt x="168" y="115"/>
                  </a:cubicBezTo>
                  <a:cubicBezTo>
                    <a:pt x="145" y="225"/>
                    <a:pt x="99" y="324"/>
                    <a:pt x="23" y="405"/>
                  </a:cubicBezTo>
                  <a:cubicBezTo>
                    <a:pt x="6" y="428"/>
                    <a:pt x="0" y="468"/>
                    <a:pt x="23" y="474"/>
                  </a:cubicBezTo>
                  <a:cubicBezTo>
                    <a:pt x="87" y="486"/>
                    <a:pt x="156" y="509"/>
                    <a:pt x="220" y="532"/>
                  </a:cubicBezTo>
                  <a:cubicBezTo>
                    <a:pt x="278" y="509"/>
                    <a:pt x="313" y="451"/>
                    <a:pt x="301" y="393"/>
                  </a:cubicBezTo>
                  <a:cubicBezTo>
                    <a:pt x="301" y="306"/>
                    <a:pt x="284" y="219"/>
                    <a:pt x="377" y="150"/>
                  </a:cubicBezTo>
                  <a:cubicBezTo>
                    <a:pt x="423" y="115"/>
                    <a:pt x="388" y="57"/>
                    <a:pt x="342" y="22"/>
                  </a:cubicBezTo>
                  <a:cubicBezTo>
                    <a:pt x="324" y="7"/>
                    <a:pt x="303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 rot="-708074" flipH="1">
              <a:off x="-271388" y="761033"/>
              <a:ext cx="71615" cy="53276"/>
            </a:xfrm>
            <a:custGeom>
              <a:avLst/>
              <a:gdLst/>
              <a:ahLst/>
              <a:cxnLst/>
              <a:rect l="l" t="t" r="r" b="b"/>
              <a:pathLst>
                <a:path w="453" h="337" extrusionOk="0">
                  <a:moveTo>
                    <a:pt x="131" y="1"/>
                  </a:moveTo>
                  <a:cubicBezTo>
                    <a:pt x="111" y="1"/>
                    <a:pt x="89" y="7"/>
                    <a:pt x="70" y="19"/>
                  </a:cubicBezTo>
                  <a:cubicBezTo>
                    <a:pt x="24" y="54"/>
                    <a:pt x="0" y="112"/>
                    <a:pt x="6" y="164"/>
                  </a:cubicBezTo>
                  <a:cubicBezTo>
                    <a:pt x="22" y="266"/>
                    <a:pt x="104" y="336"/>
                    <a:pt x="198" y="336"/>
                  </a:cubicBezTo>
                  <a:cubicBezTo>
                    <a:pt x="211" y="336"/>
                    <a:pt x="225" y="335"/>
                    <a:pt x="238" y="332"/>
                  </a:cubicBezTo>
                  <a:cubicBezTo>
                    <a:pt x="354" y="314"/>
                    <a:pt x="452" y="193"/>
                    <a:pt x="429" y="94"/>
                  </a:cubicBezTo>
                  <a:cubicBezTo>
                    <a:pt x="421" y="60"/>
                    <a:pt x="403" y="39"/>
                    <a:pt x="376" y="39"/>
                  </a:cubicBezTo>
                  <a:cubicBezTo>
                    <a:pt x="366" y="39"/>
                    <a:pt x="355" y="42"/>
                    <a:pt x="342" y="48"/>
                  </a:cubicBezTo>
                  <a:cubicBezTo>
                    <a:pt x="315" y="60"/>
                    <a:pt x="293" y="70"/>
                    <a:pt x="271" y="70"/>
                  </a:cubicBezTo>
                  <a:cubicBezTo>
                    <a:pt x="251" y="70"/>
                    <a:pt x="231" y="61"/>
                    <a:pt x="209" y="36"/>
                  </a:cubicBezTo>
                  <a:cubicBezTo>
                    <a:pt x="189" y="13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 rot="-708086" flipH="1">
              <a:off x="301183" y="2737938"/>
              <a:ext cx="62445" cy="105130"/>
            </a:xfrm>
            <a:custGeom>
              <a:avLst/>
              <a:gdLst/>
              <a:ahLst/>
              <a:cxnLst/>
              <a:rect l="l" t="t" r="r" b="b"/>
              <a:pathLst>
                <a:path w="395" h="665" extrusionOk="0">
                  <a:moveTo>
                    <a:pt x="158" y="0"/>
                  </a:moveTo>
                  <a:cubicBezTo>
                    <a:pt x="115" y="0"/>
                    <a:pt x="79" y="30"/>
                    <a:pt x="93" y="68"/>
                  </a:cubicBezTo>
                  <a:cubicBezTo>
                    <a:pt x="128" y="178"/>
                    <a:pt x="0" y="323"/>
                    <a:pt x="180" y="399"/>
                  </a:cubicBezTo>
                  <a:cubicBezTo>
                    <a:pt x="186" y="399"/>
                    <a:pt x="186" y="416"/>
                    <a:pt x="186" y="427"/>
                  </a:cubicBezTo>
                  <a:cubicBezTo>
                    <a:pt x="180" y="509"/>
                    <a:pt x="273" y="549"/>
                    <a:pt x="273" y="630"/>
                  </a:cubicBezTo>
                  <a:cubicBezTo>
                    <a:pt x="273" y="653"/>
                    <a:pt x="293" y="665"/>
                    <a:pt x="315" y="665"/>
                  </a:cubicBezTo>
                  <a:cubicBezTo>
                    <a:pt x="333" y="665"/>
                    <a:pt x="353" y="657"/>
                    <a:pt x="365" y="642"/>
                  </a:cubicBezTo>
                  <a:cubicBezTo>
                    <a:pt x="383" y="601"/>
                    <a:pt x="394" y="561"/>
                    <a:pt x="394" y="514"/>
                  </a:cubicBezTo>
                  <a:cubicBezTo>
                    <a:pt x="389" y="474"/>
                    <a:pt x="354" y="456"/>
                    <a:pt x="325" y="433"/>
                  </a:cubicBezTo>
                  <a:cubicBezTo>
                    <a:pt x="203" y="317"/>
                    <a:pt x="197" y="288"/>
                    <a:pt x="296" y="155"/>
                  </a:cubicBezTo>
                  <a:cubicBezTo>
                    <a:pt x="325" y="115"/>
                    <a:pt x="319" y="86"/>
                    <a:pt x="290" y="63"/>
                  </a:cubicBezTo>
                  <a:cubicBezTo>
                    <a:pt x="255" y="39"/>
                    <a:pt x="221" y="22"/>
                    <a:pt x="186" y="5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 rot="-708086" flipH="1">
              <a:off x="1041809" y="3181978"/>
              <a:ext cx="90585" cy="67030"/>
            </a:xfrm>
            <a:custGeom>
              <a:avLst/>
              <a:gdLst/>
              <a:ahLst/>
              <a:cxnLst/>
              <a:rect l="l" t="t" r="r" b="b"/>
              <a:pathLst>
                <a:path w="573" h="424" extrusionOk="0">
                  <a:moveTo>
                    <a:pt x="155" y="0"/>
                  </a:moveTo>
                  <a:cubicBezTo>
                    <a:pt x="131" y="0"/>
                    <a:pt x="104" y="11"/>
                    <a:pt x="82" y="27"/>
                  </a:cubicBezTo>
                  <a:cubicBezTo>
                    <a:pt x="24" y="67"/>
                    <a:pt x="1" y="137"/>
                    <a:pt x="30" y="200"/>
                  </a:cubicBezTo>
                  <a:cubicBezTo>
                    <a:pt x="43" y="231"/>
                    <a:pt x="69" y="255"/>
                    <a:pt x="99" y="255"/>
                  </a:cubicBezTo>
                  <a:cubicBezTo>
                    <a:pt x="108" y="255"/>
                    <a:pt x="118" y="252"/>
                    <a:pt x="128" y="247"/>
                  </a:cubicBezTo>
                  <a:cubicBezTo>
                    <a:pt x="154" y="231"/>
                    <a:pt x="176" y="224"/>
                    <a:pt x="196" y="224"/>
                  </a:cubicBezTo>
                  <a:cubicBezTo>
                    <a:pt x="256" y="224"/>
                    <a:pt x="292" y="284"/>
                    <a:pt x="331" y="328"/>
                  </a:cubicBezTo>
                  <a:cubicBezTo>
                    <a:pt x="360" y="374"/>
                    <a:pt x="406" y="409"/>
                    <a:pt x="458" y="421"/>
                  </a:cubicBezTo>
                  <a:cubicBezTo>
                    <a:pt x="466" y="423"/>
                    <a:pt x="473" y="424"/>
                    <a:pt x="480" y="424"/>
                  </a:cubicBezTo>
                  <a:cubicBezTo>
                    <a:pt x="533" y="424"/>
                    <a:pt x="572" y="368"/>
                    <a:pt x="557" y="316"/>
                  </a:cubicBezTo>
                  <a:cubicBezTo>
                    <a:pt x="545" y="287"/>
                    <a:pt x="528" y="270"/>
                    <a:pt x="511" y="253"/>
                  </a:cubicBezTo>
                  <a:cubicBezTo>
                    <a:pt x="406" y="183"/>
                    <a:pt x="285" y="143"/>
                    <a:pt x="204" y="27"/>
                  </a:cubicBezTo>
                  <a:cubicBezTo>
                    <a:pt x="193" y="8"/>
                    <a:pt x="17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 rot="-708074" flipH="1">
              <a:off x="1813740" y="824116"/>
              <a:ext cx="70666" cy="75093"/>
            </a:xfrm>
            <a:custGeom>
              <a:avLst/>
              <a:gdLst/>
              <a:ahLst/>
              <a:cxnLst/>
              <a:rect l="l" t="t" r="r" b="b"/>
              <a:pathLst>
                <a:path w="447" h="475" extrusionOk="0">
                  <a:moveTo>
                    <a:pt x="115" y="1"/>
                  </a:moveTo>
                  <a:cubicBezTo>
                    <a:pt x="77" y="1"/>
                    <a:pt x="42" y="22"/>
                    <a:pt x="23" y="56"/>
                  </a:cubicBezTo>
                  <a:cubicBezTo>
                    <a:pt x="0" y="90"/>
                    <a:pt x="6" y="143"/>
                    <a:pt x="47" y="166"/>
                  </a:cubicBezTo>
                  <a:cubicBezTo>
                    <a:pt x="93" y="183"/>
                    <a:pt x="116" y="235"/>
                    <a:pt x="99" y="287"/>
                  </a:cubicBezTo>
                  <a:cubicBezTo>
                    <a:pt x="110" y="322"/>
                    <a:pt x="122" y="357"/>
                    <a:pt x="128" y="386"/>
                  </a:cubicBezTo>
                  <a:cubicBezTo>
                    <a:pt x="133" y="437"/>
                    <a:pt x="179" y="475"/>
                    <a:pt x="229" y="475"/>
                  </a:cubicBezTo>
                  <a:cubicBezTo>
                    <a:pt x="236" y="475"/>
                    <a:pt x="243" y="474"/>
                    <a:pt x="249" y="473"/>
                  </a:cubicBezTo>
                  <a:cubicBezTo>
                    <a:pt x="313" y="461"/>
                    <a:pt x="348" y="421"/>
                    <a:pt x="330" y="351"/>
                  </a:cubicBezTo>
                  <a:cubicBezTo>
                    <a:pt x="313" y="305"/>
                    <a:pt x="348" y="293"/>
                    <a:pt x="377" y="276"/>
                  </a:cubicBezTo>
                  <a:cubicBezTo>
                    <a:pt x="417" y="247"/>
                    <a:pt x="446" y="206"/>
                    <a:pt x="406" y="166"/>
                  </a:cubicBezTo>
                  <a:cubicBezTo>
                    <a:pt x="390" y="145"/>
                    <a:pt x="374" y="137"/>
                    <a:pt x="356" y="137"/>
                  </a:cubicBezTo>
                  <a:cubicBezTo>
                    <a:pt x="335" y="137"/>
                    <a:pt x="312" y="150"/>
                    <a:pt x="290" y="166"/>
                  </a:cubicBezTo>
                  <a:cubicBezTo>
                    <a:pt x="278" y="172"/>
                    <a:pt x="272" y="189"/>
                    <a:pt x="255" y="195"/>
                  </a:cubicBezTo>
                  <a:cubicBezTo>
                    <a:pt x="244" y="201"/>
                    <a:pt x="233" y="204"/>
                    <a:pt x="225" y="204"/>
                  </a:cubicBezTo>
                  <a:cubicBezTo>
                    <a:pt x="208" y="204"/>
                    <a:pt x="199" y="191"/>
                    <a:pt x="203" y="160"/>
                  </a:cubicBezTo>
                  <a:cubicBezTo>
                    <a:pt x="203" y="143"/>
                    <a:pt x="215" y="125"/>
                    <a:pt x="215" y="102"/>
                  </a:cubicBezTo>
                  <a:cubicBezTo>
                    <a:pt x="220" y="56"/>
                    <a:pt x="191" y="15"/>
                    <a:pt x="139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 rot="-708074" flipH="1">
              <a:off x="-232901" y="2150323"/>
              <a:ext cx="84420" cy="42526"/>
            </a:xfrm>
            <a:custGeom>
              <a:avLst/>
              <a:gdLst/>
              <a:ahLst/>
              <a:cxnLst/>
              <a:rect l="l" t="t" r="r" b="b"/>
              <a:pathLst>
                <a:path w="534" h="269" extrusionOk="0">
                  <a:moveTo>
                    <a:pt x="147" y="1"/>
                  </a:moveTo>
                  <a:cubicBezTo>
                    <a:pt x="142" y="1"/>
                    <a:pt x="138" y="1"/>
                    <a:pt x="133" y="2"/>
                  </a:cubicBezTo>
                  <a:cubicBezTo>
                    <a:pt x="58" y="13"/>
                    <a:pt x="0" y="77"/>
                    <a:pt x="0" y="152"/>
                  </a:cubicBezTo>
                  <a:cubicBezTo>
                    <a:pt x="6" y="222"/>
                    <a:pt x="52" y="239"/>
                    <a:pt x="116" y="239"/>
                  </a:cubicBezTo>
                  <a:cubicBezTo>
                    <a:pt x="130" y="238"/>
                    <a:pt x="145" y="238"/>
                    <a:pt x="159" y="238"/>
                  </a:cubicBezTo>
                  <a:cubicBezTo>
                    <a:pt x="228" y="238"/>
                    <a:pt x="298" y="248"/>
                    <a:pt x="365" y="262"/>
                  </a:cubicBezTo>
                  <a:cubicBezTo>
                    <a:pt x="376" y="267"/>
                    <a:pt x="388" y="269"/>
                    <a:pt x="398" y="269"/>
                  </a:cubicBezTo>
                  <a:cubicBezTo>
                    <a:pt x="447" y="269"/>
                    <a:pt x="486" y="229"/>
                    <a:pt x="510" y="181"/>
                  </a:cubicBezTo>
                  <a:cubicBezTo>
                    <a:pt x="533" y="135"/>
                    <a:pt x="527" y="83"/>
                    <a:pt x="487" y="54"/>
                  </a:cubicBezTo>
                  <a:cubicBezTo>
                    <a:pt x="468" y="38"/>
                    <a:pt x="446" y="31"/>
                    <a:pt x="423" y="31"/>
                  </a:cubicBezTo>
                  <a:cubicBezTo>
                    <a:pt x="397" y="31"/>
                    <a:pt x="370" y="41"/>
                    <a:pt x="348" y="60"/>
                  </a:cubicBezTo>
                  <a:cubicBezTo>
                    <a:pt x="324" y="81"/>
                    <a:pt x="304" y="91"/>
                    <a:pt x="285" y="91"/>
                  </a:cubicBezTo>
                  <a:cubicBezTo>
                    <a:pt x="264" y="91"/>
                    <a:pt x="245" y="76"/>
                    <a:pt x="226" y="48"/>
                  </a:cubicBezTo>
                  <a:cubicBezTo>
                    <a:pt x="211" y="18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 rot="-708074" flipH="1">
              <a:off x="2226347" y="840453"/>
              <a:ext cx="75567" cy="61655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91" y="1"/>
                  </a:moveTo>
                  <a:cubicBezTo>
                    <a:pt x="81" y="1"/>
                    <a:pt x="70" y="3"/>
                    <a:pt x="59" y="8"/>
                  </a:cubicBezTo>
                  <a:cubicBezTo>
                    <a:pt x="1" y="31"/>
                    <a:pt x="7" y="83"/>
                    <a:pt x="12" y="135"/>
                  </a:cubicBezTo>
                  <a:cubicBezTo>
                    <a:pt x="18" y="199"/>
                    <a:pt x="65" y="251"/>
                    <a:pt x="123" y="268"/>
                  </a:cubicBezTo>
                  <a:cubicBezTo>
                    <a:pt x="157" y="274"/>
                    <a:pt x="192" y="291"/>
                    <a:pt x="209" y="320"/>
                  </a:cubicBezTo>
                  <a:cubicBezTo>
                    <a:pt x="228" y="366"/>
                    <a:pt x="267" y="390"/>
                    <a:pt x="311" y="390"/>
                  </a:cubicBezTo>
                  <a:cubicBezTo>
                    <a:pt x="323" y="390"/>
                    <a:pt x="336" y="388"/>
                    <a:pt x="349" y="384"/>
                  </a:cubicBezTo>
                  <a:cubicBezTo>
                    <a:pt x="406" y="367"/>
                    <a:pt x="447" y="315"/>
                    <a:pt x="459" y="257"/>
                  </a:cubicBezTo>
                  <a:cubicBezTo>
                    <a:pt x="477" y="177"/>
                    <a:pt x="439" y="127"/>
                    <a:pt x="380" y="127"/>
                  </a:cubicBezTo>
                  <a:cubicBezTo>
                    <a:pt x="366" y="127"/>
                    <a:pt x="352" y="130"/>
                    <a:pt x="337" y="135"/>
                  </a:cubicBezTo>
                  <a:cubicBezTo>
                    <a:pt x="306" y="146"/>
                    <a:pt x="279" y="154"/>
                    <a:pt x="256" y="154"/>
                  </a:cubicBezTo>
                  <a:cubicBezTo>
                    <a:pt x="219" y="154"/>
                    <a:pt x="193" y="134"/>
                    <a:pt x="175" y="77"/>
                  </a:cubicBezTo>
                  <a:cubicBezTo>
                    <a:pt x="161" y="35"/>
                    <a:pt x="132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 rot="-708074" flipH="1">
              <a:off x="1575789" y="676850"/>
              <a:ext cx="59600" cy="62604"/>
            </a:xfrm>
            <a:custGeom>
              <a:avLst/>
              <a:gdLst/>
              <a:ahLst/>
              <a:cxnLst/>
              <a:rect l="l" t="t" r="r" b="b"/>
              <a:pathLst>
                <a:path w="377" h="396" extrusionOk="0">
                  <a:moveTo>
                    <a:pt x="185" y="0"/>
                  </a:moveTo>
                  <a:cubicBezTo>
                    <a:pt x="168" y="0"/>
                    <a:pt x="149" y="2"/>
                    <a:pt x="128" y="7"/>
                  </a:cubicBezTo>
                  <a:cubicBezTo>
                    <a:pt x="47" y="13"/>
                    <a:pt x="0" y="106"/>
                    <a:pt x="35" y="175"/>
                  </a:cubicBezTo>
                  <a:cubicBezTo>
                    <a:pt x="58" y="227"/>
                    <a:pt x="76" y="279"/>
                    <a:pt x="93" y="332"/>
                  </a:cubicBezTo>
                  <a:lnTo>
                    <a:pt x="87" y="332"/>
                  </a:lnTo>
                  <a:cubicBezTo>
                    <a:pt x="134" y="366"/>
                    <a:pt x="197" y="361"/>
                    <a:pt x="244" y="384"/>
                  </a:cubicBezTo>
                  <a:cubicBezTo>
                    <a:pt x="256" y="392"/>
                    <a:pt x="270" y="396"/>
                    <a:pt x="285" y="396"/>
                  </a:cubicBezTo>
                  <a:cubicBezTo>
                    <a:pt x="312" y="396"/>
                    <a:pt x="339" y="383"/>
                    <a:pt x="354" y="361"/>
                  </a:cubicBezTo>
                  <a:cubicBezTo>
                    <a:pt x="377" y="326"/>
                    <a:pt x="377" y="279"/>
                    <a:pt x="348" y="250"/>
                  </a:cubicBezTo>
                  <a:cubicBezTo>
                    <a:pt x="319" y="210"/>
                    <a:pt x="302" y="164"/>
                    <a:pt x="302" y="111"/>
                  </a:cubicBezTo>
                  <a:cubicBezTo>
                    <a:pt x="297" y="37"/>
                    <a:pt x="255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 rot="-708074" flipH="1">
              <a:off x="1870686" y="1196401"/>
              <a:ext cx="67030" cy="81574"/>
            </a:xfrm>
            <a:custGeom>
              <a:avLst/>
              <a:gdLst/>
              <a:ahLst/>
              <a:cxnLst/>
              <a:rect l="l" t="t" r="r" b="b"/>
              <a:pathLst>
                <a:path w="424" h="516" extrusionOk="0">
                  <a:moveTo>
                    <a:pt x="217" y="1"/>
                  </a:moveTo>
                  <a:cubicBezTo>
                    <a:pt x="187" y="1"/>
                    <a:pt x="172" y="31"/>
                    <a:pt x="157" y="61"/>
                  </a:cubicBezTo>
                  <a:cubicBezTo>
                    <a:pt x="93" y="153"/>
                    <a:pt x="105" y="281"/>
                    <a:pt x="174" y="374"/>
                  </a:cubicBezTo>
                  <a:lnTo>
                    <a:pt x="82" y="374"/>
                  </a:lnTo>
                  <a:cubicBezTo>
                    <a:pt x="47" y="374"/>
                    <a:pt x="6" y="374"/>
                    <a:pt x="1" y="414"/>
                  </a:cubicBezTo>
                  <a:cubicBezTo>
                    <a:pt x="1" y="455"/>
                    <a:pt x="30" y="478"/>
                    <a:pt x="59" y="489"/>
                  </a:cubicBezTo>
                  <a:cubicBezTo>
                    <a:pt x="87" y="505"/>
                    <a:pt x="122" y="516"/>
                    <a:pt x="152" y="516"/>
                  </a:cubicBezTo>
                  <a:cubicBezTo>
                    <a:pt x="179" y="516"/>
                    <a:pt x="202" y="508"/>
                    <a:pt x="215" y="489"/>
                  </a:cubicBezTo>
                  <a:cubicBezTo>
                    <a:pt x="256" y="426"/>
                    <a:pt x="313" y="379"/>
                    <a:pt x="383" y="362"/>
                  </a:cubicBezTo>
                  <a:cubicBezTo>
                    <a:pt x="412" y="350"/>
                    <a:pt x="424" y="327"/>
                    <a:pt x="418" y="298"/>
                  </a:cubicBezTo>
                  <a:cubicBezTo>
                    <a:pt x="424" y="275"/>
                    <a:pt x="400" y="252"/>
                    <a:pt x="377" y="246"/>
                  </a:cubicBezTo>
                  <a:cubicBezTo>
                    <a:pt x="273" y="235"/>
                    <a:pt x="232" y="194"/>
                    <a:pt x="273" y="84"/>
                  </a:cubicBezTo>
                  <a:cubicBezTo>
                    <a:pt x="290" y="49"/>
                    <a:pt x="273" y="9"/>
                    <a:pt x="232" y="3"/>
                  </a:cubicBezTo>
                  <a:cubicBezTo>
                    <a:pt x="227" y="1"/>
                    <a:pt x="22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 rot="-708086" flipH="1">
              <a:off x="455989" y="2172586"/>
              <a:ext cx="88056" cy="57861"/>
            </a:xfrm>
            <a:custGeom>
              <a:avLst/>
              <a:gdLst/>
              <a:ahLst/>
              <a:cxnLst/>
              <a:rect l="l" t="t" r="r" b="b"/>
              <a:pathLst>
                <a:path w="557" h="366" extrusionOk="0">
                  <a:moveTo>
                    <a:pt x="316" y="1"/>
                  </a:moveTo>
                  <a:cubicBezTo>
                    <a:pt x="270" y="1"/>
                    <a:pt x="228" y="10"/>
                    <a:pt x="203" y="57"/>
                  </a:cubicBezTo>
                  <a:cubicBezTo>
                    <a:pt x="174" y="115"/>
                    <a:pt x="128" y="156"/>
                    <a:pt x="70" y="179"/>
                  </a:cubicBezTo>
                  <a:cubicBezTo>
                    <a:pt x="18" y="202"/>
                    <a:pt x="0" y="266"/>
                    <a:pt x="29" y="312"/>
                  </a:cubicBezTo>
                  <a:cubicBezTo>
                    <a:pt x="48" y="346"/>
                    <a:pt x="84" y="365"/>
                    <a:pt x="119" y="365"/>
                  </a:cubicBezTo>
                  <a:cubicBezTo>
                    <a:pt x="138" y="365"/>
                    <a:pt x="158" y="359"/>
                    <a:pt x="174" y="347"/>
                  </a:cubicBezTo>
                  <a:cubicBezTo>
                    <a:pt x="215" y="330"/>
                    <a:pt x="238" y="295"/>
                    <a:pt x="250" y="254"/>
                  </a:cubicBezTo>
                  <a:cubicBezTo>
                    <a:pt x="267" y="173"/>
                    <a:pt x="325" y="173"/>
                    <a:pt x="389" y="173"/>
                  </a:cubicBezTo>
                  <a:cubicBezTo>
                    <a:pt x="418" y="185"/>
                    <a:pt x="446" y="185"/>
                    <a:pt x="475" y="191"/>
                  </a:cubicBezTo>
                  <a:cubicBezTo>
                    <a:pt x="539" y="191"/>
                    <a:pt x="557" y="150"/>
                    <a:pt x="551" y="98"/>
                  </a:cubicBezTo>
                  <a:cubicBezTo>
                    <a:pt x="539" y="46"/>
                    <a:pt x="493" y="5"/>
                    <a:pt x="435" y="5"/>
                  </a:cubicBezTo>
                  <a:cubicBezTo>
                    <a:pt x="429" y="6"/>
                    <a:pt x="423" y="6"/>
                    <a:pt x="417" y="6"/>
                  </a:cubicBezTo>
                  <a:cubicBezTo>
                    <a:pt x="384" y="6"/>
                    <a:pt x="349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 rot="-708074" flipH="1">
              <a:off x="165146" y="746736"/>
              <a:ext cx="60707" cy="70508"/>
            </a:xfrm>
            <a:custGeom>
              <a:avLst/>
              <a:gdLst/>
              <a:ahLst/>
              <a:cxnLst/>
              <a:rect l="l" t="t" r="r" b="b"/>
              <a:pathLst>
                <a:path w="384" h="446" extrusionOk="0">
                  <a:moveTo>
                    <a:pt x="135" y="0"/>
                  </a:moveTo>
                  <a:cubicBezTo>
                    <a:pt x="105" y="0"/>
                    <a:pt x="76" y="9"/>
                    <a:pt x="53" y="26"/>
                  </a:cubicBezTo>
                  <a:cubicBezTo>
                    <a:pt x="6" y="55"/>
                    <a:pt x="1" y="125"/>
                    <a:pt x="41" y="159"/>
                  </a:cubicBezTo>
                  <a:cubicBezTo>
                    <a:pt x="76" y="194"/>
                    <a:pt x="64" y="229"/>
                    <a:pt x="53" y="269"/>
                  </a:cubicBezTo>
                  <a:cubicBezTo>
                    <a:pt x="30" y="333"/>
                    <a:pt x="59" y="403"/>
                    <a:pt x="122" y="432"/>
                  </a:cubicBezTo>
                  <a:cubicBezTo>
                    <a:pt x="145" y="441"/>
                    <a:pt x="169" y="446"/>
                    <a:pt x="193" y="446"/>
                  </a:cubicBezTo>
                  <a:cubicBezTo>
                    <a:pt x="242" y="446"/>
                    <a:pt x="292" y="426"/>
                    <a:pt x="331" y="391"/>
                  </a:cubicBezTo>
                  <a:cubicBezTo>
                    <a:pt x="383" y="339"/>
                    <a:pt x="360" y="252"/>
                    <a:pt x="290" y="240"/>
                  </a:cubicBezTo>
                  <a:cubicBezTo>
                    <a:pt x="267" y="229"/>
                    <a:pt x="238" y="223"/>
                    <a:pt x="221" y="200"/>
                  </a:cubicBezTo>
                  <a:cubicBezTo>
                    <a:pt x="209" y="183"/>
                    <a:pt x="221" y="171"/>
                    <a:pt x="227" y="159"/>
                  </a:cubicBezTo>
                  <a:cubicBezTo>
                    <a:pt x="256" y="113"/>
                    <a:pt x="279" y="61"/>
                    <a:pt x="221" y="26"/>
                  </a:cubicBezTo>
                  <a:cubicBezTo>
                    <a:pt x="195" y="9"/>
                    <a:pt x="16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 rot="-708074" flipH="1">
              <a:off x="-553664" y="1991790"/>
              <a:ext cx="66082" cy="66082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325" y="0"/>
                  </a:moveTo>
                  <a:cubicBezTo>
                    <a:pt x="296" y="0"/>
                    <a:pt x="273" y="17"/>
                    <a:pt x="244" y="33"/>
                  </a:cubicBezTo>
                  <a:cubicBezTo>
                    <a:pt x="134" y="97"/>
                    <a:pt x="117" y="224"/>
                    <a:pt x="24" y="288"/>
                  </a:cubicBezTo>
                  <a:cubicBezTo>
                    <a:pt x="1" y="305"/>
                    <a:pt x="7" y="346"/>
                    <a:pt x="24" y="369"/>
                  </a:cubicBezTo>
                  <a:cubicBezTo>
                    <a:pt x="50" y="410"/>
                    <a:pt x="89" y="417"/>
                    <a:pt x="128" y="417"/>
                  </a:cubicBezTo>
                  <a:cubicBezTo>
                    <a:pt x="150" y="417"/>
                    <a:pt x="172" y="415"/>
                    <a:pt x="192" y="415"/>
                  </a:cubicBezTo>
                  <a:cubicBezTo>
                    <a:pt x="196" y="416"/>
                    <a:pt x="201" y="416"/>
                    <a:pt x="205" y="416"/>
                  </a:cubicBezTo>
                  <a:cubicBezTo>
                    <a:pt x="252" y="416"/>
                    <a:pt x="292" y="388"/>
                    <a:pt x="314" y="340"/>
                  </a:cubicBezTo>
                  <a:cubicBezTo>
                    <a:pt x="343" y="282"/>
                    <a:pt x="273" y="253"/>
                    <a:pt x="267" y="207"/>
                  </a:cubicBezTo>
                  <a:cubicBezTo>
                    <a:pt x="285" y="184"/>
                    <a:pt x="314" y="184"/>
                    <a:pt x="343" y="178"/>
                  </a:cubicBezTo>
                  <a:cubicBezTo>
                    <a:pt x="383" y="166"/>
                    <a:pt x="418" y="126"/>
                    <a:pt x="412" y="79"/>
                  </a:cubicBezTo>
                  <a:cubicBezTo>
                    <a:pt x="412" y="50"/>
                    <a:pt x="395" y="21"/>
                    <a:pt x="366" y="10"/>
                  </a:cubicBezTo>
                  <a:cubicBezTo>
                    <a:pt x="351" y="3"/>
                    <a:pt x="337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 rot="-708074" flipH="1">
              <a:off x="598481" y="111860"/>
              <a:ext cx="59600" cy="68295"/>
            </a:xfrm>
            <a:custGeom>
              <a:avLst/>
              <a:gdLst/>
              <a:ahLst/>
              <a:cxnLst/>
              <a:rect l="l" t="t" r="r" b="b"/>
              <a:pathLst>
                <a:path w="377" h="432" extrusionOk="0">
                  <a:moveTo>
                    <a:pt x="241" y="1"/>
                  </a:moveTo>
                  <a:cubicBezTo>
                    <a:pt x="209" y="1"/>
                    <a:pt x="178" y="18"/>
                    <a:pt x="168" y="54"/>
                  </a:cubicBezTo>
                  <a:cubicBezTo>
                    <a:pt x="157" y="124"/>
                    <a:pt x="111" y="176"/>
                    <a:pt x="53" y="211"/>
                  </a:cubicBezTo>
                  <a:cubicBezTo>
                    <a:pt x="12" y="240"/>
                    <a:pt x="0" y="292"/>
                    <a:pt x="29" y="332"/>
                  </a:cubicBezTo>
                  <a:cubicBezTo>
                    <a:pt x="58" y="396"/>
                    <a:pt x="122" y="431"/>
                    <a:pt x="186" y="431"/>
                  </a:cubicBezTo>
                  <a:cubicBezTo>
                    <a:pt x="189" y="431"/>
                    <a:pt x="192" y="431"/>
                    <a:pt x="196" y="431"/>
                  </a:cubicBezTo>
                  <a:cubicBezTo>
                    <a:pt x="240" y="431"/>
                    <a:pt x="256" y="393"/>
                    <a:pt x="261" y="356"/>
                  </a:cubicBezTo>
                  <a:cubicBezTo>
                    <a:pt x="267" y="321"/>
                    <a:pt x="284" y="286"/>
                    <a:pt x="313" y="269"/>
                  </a:cubicBezTo>
                  <a:cubicBezTo>
                    <a:pt x="377" y="240"/>
                    <a:pt x="371" y="182"/>
                    <a:pt x="360" y="124"/>
                  </a:cubicBezTo>
                  <a:cubicBezTo>
                    <a:pt x="354" y="89"/>
                    <a:pt x="336" y="60"/>
                    <a:pt x="313" y="31"/>
                  </a:cubicBezTo>
                  <a:cubicBezTo>
                    <a:pt x="293" y="11"/>
                    <a:pt x="26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 rot="-708074" flipH="1">
              <a:off x="2248715" y="752158"/>
              <a:ext cx="59600" cy="75251"/>
            </a:xfrm>
            <a:custGeom>
              <a:avLst/>
              <a:gdLst/>
              <a:ahLst/>
              <a:cxnLst/>
              <a:rect l="l" t="t" r="r" b="b"/>
              <a:pathLst>
                <a:path w="377" h="476" extrusionOk="0">
                  <a:moveTo>
                    <a:pt x="205" y="1"/>
                  </a:moveTo>
                  <a:cubicBezTo>
                    <a:pt x="174" y="1"/>
                    <a:pt x="147" y="19"/>
                    <a:pt x="128" y="62"/>
                  </a:cubicBezTo>
                  <a:cubicBezTo>
                    <a:pt x="133" y="125"/>
                    <a:pt x="104" y="166"/>
                    <a:pt x="64" y="206"/>
                  </a:cubicBezTo>
                  <a:cubicBezTo>
                    <a:pt x="0" y="270"/>
                    <a:pt x="35" y="398"/>
                    <a:pt x="122" y="455"/>
                  </a:cubicBezTo>
                  <a:cubicBezTo>
                    <a:pt x="135" y="469"/>
                    <a:pt x="154" y="475"/>
                    <a:pt x="173" y="475"/>
                  </a:cubicBezTo>
                  <a:cubicBezTo>
                    <a:pt x="179" y="475"/>
                    <a:pt x="185" y="474"/>
                    <a:pt x="191" y="473"/>
                  </a:cubicBezTo>
                  <a:cubicBezTo>
                    <a:pt x="243" y="461"/>
                    <a:pt x="243" y="409"/>
                    <a:pt x="267" y="369"/>
                  </a:cubicBezTo>
                  <a:cubicBezTo>
                    <a:pt x="272" y="363"/>
                    <a:pt x="278" y="351"/>
                    <a:pt x="284" y="345"/>
                  </a:cubicBezTo>
                  <a:cubicBezTo>
                    <a:pt x="377" y="241"/>
                    <a:pt x="342" y="137"/>
                    <a:pt x="284" y="33"/>
                  </a:cubicBezTo>
                  <a:cubicBezTo>
                    <a:pt x="256" y="12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 rot="-708074" flipH="1">
              <a:off x="1497197" y="625105"/>
              <a:ext cx="68453" cy="57545"/>
            </a:xfrm>
            <a:custGeom>
              <a:avLst/>
              <a:gdLst/>
              <a:ahLst/>
              <a:cxnLst/>
              <a:rect l="l" t="t" r="r" b="b"/>
              <a:pathLst>
                <a:path w="433" h="364" extrusionOk="0">
                  <a:moveTo>
                    <a:pt x="365" y="0"/>
                  </a:moveTo>
                  <a:cubicBezTo>
                    <a:pt x="357" y="0"/>
                    <a:pt x="349" y="2"/>
                    <a:pt x="340" y="6"/>
                  </a:cubicBezTo>
                  <a:cubicBezTo>
                    <a:pt x="277" y="35"/>
                    <a:pt x="207" y="64"/>
                    <a:pt x="143" y="93"/>
                  </a:cubicBezTo>
                  <a:cubicBezTo>
                    <a:pt x="103" y="110"/>
                    <a:pt x="80" y="168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0" y="319"/>
                    <a:pt x="103" y="319"/>
                  </a:cubicBezTo>
                  <a:cubicBezTo>
                    <a:pt x="111" y="318"/>
                    <a:pt x="120" y="317"/>
                    <a:pt x="128" y="317"/>
                  </a:cubicBezTo>
                  <a:cubicBezTo>
                    <a:pt x="170" y="317"/>
                    <a:pt x="209" y="329"/>
                    <a:pt x="248" y="354"/>
                  </a:cubicBezTo>
                  <a:cubicBezTo>
                    <a:pt x="261" y="360"/>
                    <a:pt x="277" y="363"/>
                    <a:pt x="293" y="363"/>
                  </a:cubicBezTo>
                  <a:cubicBezTo>
                    <a:pt x="305" y="363"/>
                    <a:pt x="317" y="362"/>
                    <a:pt x="329" y="359"/>
                  </a:cubicBezTo>
                  <a:cubicBezTo>
                    <a:pt x="334" y="354"/>
                    <a:pt x="358" y="348"/>
                    <a:pt x="358" y="336"/>
                  </a:cubicBezTo>
                  <a:cubicBezTo>
                    <a:pt x="369" y="249"/>
                    <a:pt x="433" y="174"/>
                    <a:pt x="427" y="81"/>
                  </a:cubicBezTo>
                  <a:cubicBezTo>
                    <a:pt x="427" y="43"/>
                    <a:pt x="40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 rot="-708074" flipH="1">
              <a:off x="1463291" y="1372256"/>
              <a:ext cx="60549" cy="76041"/>
            </a:xfrm>
            <a:custGeom>
              <a:avLst/>
              <a:gdLst/>
              <a:ahLst/>
              <a:cxnLst/>
              <a:rect l="l" t="t" r="r" b="b"/>
              <a:pathLst>
                <a:path w="383" h="481" extrusionOk="0">
                  <a:moveTo>
                    <a:pt x="81" y="1"/>
                  </a:moveTo>
                  <a:cubicBezTo>
                    <a:pt x="41" y="13"/>
                    <a:pt x="0" y="53"/>
                    <a:pt x="23" y="76"/>
                  </a:cubicBezTo>
                  <a:cubicBezTo>
                    <a:pt x="87" y="152"/>
                    <a:pt x="47" y="239"/>
                    <a:pt x="52" y="325"/>
                  </a:cubicBezTo>
                  <a:cubicBezTo>
                    <a:pt x="58" y="372"/>
                    <a:pt x="93" y="407"/>
                    <a:pt x="145" y="412"/>
                  </a:cubicBezTo>
                  <a:cubicBezTo>
                    <a:pt x="197" y="418"/>
                    <a:pt x="249" y="435"/>
                    <a:pt x="296" y="470"/>
                  </a:cubicBezTo>
                  <a:cubicBezTo>
                    <a:pt x="301" y="478"/>
                    <a:pt x="309" y="481"/>
                    <a:pt x="317" y="481"/>
                  </a:cubicBezTo>
                  <a:cubicBezTo>
                    <a:pt x="334" y="481"/>
                    <a:pt x="353" y="467"/>
                    <a:pt x="365" y="447"/>
                  </a:cubicBezTo>
                  <a:cubicBezTo>
                    <a:pt x="383" y="418"/>
                    <a:pt x="383" y="378"/>
                    <a:pt x="354" y="366"/>
                  </a:cubicBezTo>
                  <a:cubicBezTo>
                    <a:pt x="267" y="331"/>
                    <a:pt x="249" y="239"/>
                    <a:pt x="180" y="175"/>
                  </a:cubicBezTo>
                  <a:cubicBezTo>
                    <a:pt x="209" y="134"/>
                    <a:pt x="284" y="134"/>
                    <a:pt x="261" y="71"/>
                  </a:cubicBezTo>
                  <a:cubicBezTo>
                    <a:pt x="244" y="24"/>
                    <a:pt x="197" y="7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 rot="-708074" flipH="1">
              <a:off x="1322308" y="1675547"/>
              <a:ext cx="79836" cy="61181"/>
            </a:xfrm>
            <a:custGeom>
              <a:avLst/>
              <a:gdLst/>
              <a:ahLst/>
              <a:cxnLst/>
              <a:rect l="l" t="t" r="r" b="b"/>
              <a:pathLst>
                <a:path w="505" h="387" extrusionOk="0">
                  <a:moveTo>
                    <a:pt x="373" y="1"/>
                  </a:moveTo>
                  <a:cubicBezTo>
                    <a:pt x="336" y="1"/>
                    <a:pt x="298" y="12"/>
                    <a:pt x="267" y="36"/>
                  </a:cubicBezTo>
                  <a:cubicBezTo>
                    <a:pt x="192" y="100"/>
                    <a:pt x="146" y="198"/>
                    <a:pt x="47" y="256"/>
                  </a:cubicBezTo>
                  <a:cubicBezTo>
                    <a:pt x="1" y="279"/>
                    <a:pt x="18" y="337"/>
                    <a:pt x="64" y="366"/>
                  </a:cubicBezTo>
                  <a:cubicBezTo>
                    <a:pt x="80" y="380"/>
                    <a:pt x="100" y="386"/>
                    <a:pt x="120" y="386"/>
                  </a:cubicBezTo>
                  <a:cubicBezTo>
                    <a:pt x="150" y="386"/>
                    <a:pt x="180" y="371"/>
                    <a:pt x="198" y="343"/>
                  </a:cubicBezTo>
                  <a:cubicBezTo>
                    <a:pt x="221" y="291"/>
                    <a:pt x="267" y="256"/>
                    <a:pt x="325" y="256"/>
                  </a:cubicBezTo>
                  <a:cubicBezTo>
                    <a:pt x="383" y="250"/>
                    <a:pt x="418" y="204"/>
                    <a:pt x="464" y="169"/>
                  </a:cubicBezTo>
                  <a:cubicBezTo>
                    <a:pt x="493" y="146"/>
                    <a:pt x="505" y="111"/>
                    <a:pt x="499" y="76"/>
                  </a:cubicBezTo>
                  <a:cubicBezTo>
                    <a:pt x="488" y="30"/>
                    <a:pt x="433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 rot="-708074" flipH="1">
              <a:off x="1175248" y="1260793"/>
              <a:ext cx="54225" cy="77780"/>
            </a:xfrm>
            <a:custGeom>
              <a:avLst/>
              <a:gdLst/>
              <a:ahLst/>
              <a:cxnLst/>
              <a:rect l="l" t="t" r="r" b="b"/>
              <a:pathLst>
                <a:path w="343" h="492" extrusionOk="0">
                  <a:moveTo>
                    <a:pt x="198" y="1"/>
                  </a:moveTo>
                  <a:cubicBezTo>
                    <a:pt x="187" y="1"/>
                    <a:pt x="176" y="3"/>
                    <a:pt x="163" y="8"/>
                  </a:cubicBezTo>
                  <a:cubicBezTo>
                    <a:pt x="128" y="19"/>
                    <a:pt x="105" y="54"/>
                    <a:pt x="116" y="89"/>
                  </a:cubicBezTo>
                  <a:cubicBezTo>
                    <a:pt x="145" y="164"/>
                    <a:pt x="110" y="205"/>
                    <a:pt x="58" y="251"/>
                  </a:cubicBezTo>
                  <a:cubicBezTo>
                    <a:pt x="12" y="292"/>
                    <a:pt x="0" y="367"/>
                    <a:pt x="41" y="413"/>
                  </a:cubicBezTo>
                  <a:cubicBezTo>
                    <a:pt x="71" y="463"/>
                    <a:pt x="126" y="491"/>
                    <a:pt x="181" y="491"/>
                  </a:cubicBezTo>
                  <a:cubicBezTo>
                    <a:pt x="190" y="491"/>
                    <a:pt x="200" y="490"/>
                    <a:pt x="209" y="489"/>
                  </a:cubicBezTo>
                  <a:cubicBezTo>
                    <a:pt x="267" y="477"/>
                    <a:pt x="296" y="419"/>
                    <a:pt x="273" y="373"/>
                  </a:cubicBezTo>
                  <a:cubicBezTo>
                    <a:pt x="249" y="292"/>
                    <a:pt x="197" y="216"/>
                    <a:pt x="307" y="153"/>
                  </a:cubicBezTo>
                  <a:cubicBezTo>
                    <a:pt x="342" y="135"/>
                    <a:pt x="325" y="100"/>
                    <a:pt x="296" y="60"/>
                  </a:cubicBezTo>
                  <a:cubicBezTo>
                    <a:pt x="268" y="32"/>
                    <a:pt x="241" y="1"/>
                    <a:pt x="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 rot="-708086" flipH="1">
              <a:off x="520554" y="3469064"/>
              <a:ext cx="48691" cy="71457"/>
            </a:xfrm>
            <a:custGeom>
              <a:avLst/>
              <a:gdLst/>
              <a:ahLst/>
              <a:cxnLst/>
              <a:rect l="l" t="t" r="r" b="b"/>
              <a:pathLst>
                <a:path w="308" h="452" extrusionOk="0">
                  <a:moveTo>
                    <a:pt x="172" y="0"/>
                  </a:moveTo>
                  <a:cubicBezTo>
                    <a:pt x="163" y="0"/>
                    <a:pt x="154" y="1"/>
                    <a:pt x="145" y="4"/>
                  </a:cubicBezTo>
                  <a:cubicBezTo>
                    <a:pt x="70" y="10"/>
                    <a:pt x="29" y="85"/>
                    <a:pt x="58" y="149"/>
                  </a:cubicBezTo>
                  <a:cubicBezTo>
                    <a:pt x="75" y="201"/>
                    <a:pt x="70" y="259"/>
                    <a:pt x="29" y="299"/>
                  </a:cubicBezTo>
                  <a:cubicBezTo>
                    <a:pt x="0" y="334"/>
                    <a:pt x="0" y="392"/>
                    <a:pt x="29" y="427"/>
                  </a:cubicBezTo>
                  <a:cubicBezTo>
                    <a:pt x="49" y="444"/>
                    <a:pt x="71" y="451"/>
                    <a:pt x="92" y="451"/>
                  </a:cubicBezTo>
                  <a:cubicBezTo>
                    <a:pt x="120" y="451"/>
                    <a:pt x="148" y="440"/>
                    <a:pt x="174" y="427"/>
                  </a:cubicBezTo>
                  <a:cubicBezTo>
                    <a:pt x="255" y="380"/>
                    <a:pt x="307" y="218"/>
                    <a:pt x="284" y="102"/>
                  </a:cubicBezTo>
                  <a:cubicBezTo>
                    <a:pt x="279" y="43"/>
                    <a:pt x="227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 rot="-708074" flipH="1">
              <a:off x="95301" y="1151108"/>
              <a:ext cx="82681" cy="50273"/>
            </a:xfrm>
            <a:custGeom>
              <a:avLst/>
              <a:gdLst/>
              <a:ahLst/>
              <a:cxnLst/>
              <a:rect l="l" t="t" r="r" b="b"/>
              <a:pathLst>
                <a:path w="523" h="318" extrusionOk="0">
                  <a:moveTo>
                    <a:pt x="317" y="1"/>
                  </a:moveTo>
                  <a:cubicBezTo>
                    <a:pt x="312" y="1"/>
                    <a:pt x="307" y="1"/>
                    <a:pt x="302" y="1"/>
                  </a:cubicBezTo>
                  <a:cubicBezTo>
                    <a:pt x="221" y="7"/>
                    <a:pt x="215" y="71"/>
                    <a:pt x="204" y="146"/>
                  </a:cubicBezTo>
                  <a:cubicBezTo>
                    <a:pt x="175" y="135"/>
                    <a:pt x="146" y="123"/>
                    <a:pt x="117" y="117"/>
                  </a:cubicBezTo>
                  <a:cubicBezTo>
                    <a:pt x="47" y="117"/>
                    <a:pt x="1" y="152"/>
                    <a:pt x="1" y="210"/>
                  </a:cubicBezTo>
                  <a:cubicBezTo>
                    <a:pt x="1" y="265"/>
                    <a:pt x="43" y="315"/>
                    <a:pt x="101" y="315"/>
                  </a:cubicBezTo>
                  <a:cubicBezTo>
                    <a:pt x="105" y="315"/>
                    <a:pt x="108" y="314"/>
                    <a:pt x="111" y="314"/>
                  </a:cubicBezTo>
                  <a:cubicBezTo>
                    <a:pt x="119" y="316"/>
                    <a:pt x="127" y="317"/>
                    <a:pt x="135" y="317"/>
                  </a:cubicBezTo>
                  <a:cubicBezTo>
                    <a:pt x="173" y="317"/>
                    <a:pt x="208" y="296"/>
                    <a:pt x="227" y="262"/>
                  </a:cubicBezTo>
                  <a:cubicBezTo>
                    <a:pt x="238" y="235"/>
                    <a:pt x="255" y="224"/>
                    <a:pt x="274" y="224"/>
                  </a:cubicBezTo>
                  <a:cubicBezTo>
                    <a:pt x="285" y="224"/>
                    <a:pt x="296" y="227"/>
                    <a:pt x="308" y="233"/>
                  </a:cubicBezTo>
                  <a:cubicBezTo>
                    <a:pt x="330" y="241"/>
                    <a:pt x="351" y="245"/>
                    <a:pt x="372" y="245"/>
                  </a:cubicBezTo>
                  <a:cubicBezTo>
                    <a:pt x="396" y="245"/>
                    <a:pt x="420" y="240"/>
                    <a:pt x="441" y="227"/>
                  </a:cubicBezTo>
                  <a:cubicBezTo>
                    <a:pt x="499" y="210"/>
                    <a:pt x="522" y="140"/>
                    <a:pt x="482" y="94"/>
                  </a:cubicBezTo>
                  <a:cubicBezTo>
                    <a:pt x="444" y="35"/>
                    <a:pt x="38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 rot="-708074" flipH="1">
              <a:off x="-178314" y="996496"/>
              <a:ext cx="71615" cy="434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231" y="0"/>
                  </a:moveTo>
                  <a:cubicBezTo>
                    <a:pt x="177" y="0"/>
                    <a:pt x="124" y="17"/>
                    <a:pt x="76" y="51"/>
                  </a:cubicBezTo>
                  <a:cubicBezTo>
                    <a:pt x="24" y="74"/>
                    <a:pt x="0" y="137"/>
                    <a:pt x="24" y="195"/>
                  </a:cubicBezTo>
                  <a:cubicBezTo>
                    <a:pt x="38" y="239"/>
                    <a:pt x="81" y="275"/>
                    <a:pt x="129" y="275"/>
                  </a:cubicBezTo>
                  <a:cubicBezTo>
                    <a:pt x="138" y="275"/>
                    <a:pt x="148" y="274"/>
                    <a:pt x="157" y="271"/>
                  </a:cubicBezTo>
                  <a:cubicBezTo>
                    <a:pt x="244" y="248"/>
                    <a:pt x="336" y="265"/>
                    <a:pt x="423" y="242"/>
                  </a:cubicBezTo>
                  <a:lnTo>
                    <a:pt x="418" y="242"/>
                  </a:lnTo>
                  <a:cubicBezTo>
                    <a:pt x="452" y="155"/>
                    <a:pt x="412" y="51"/>
                    <a:pt x="319" y="16"/>
                  </a:cubicBezTo>
                  <a:cubicBezTo>
                    <a:pt x="290" y="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 rot="-708074" flipH="1">
              <a:off x="-4949" y="143140"/>
              <a:ext cx="75093" cy="39206"/>
            </a:xfrm>
            <a:custGeom>
              <a:avLst/>
              <a:gdLst/>
              <a:ahLst/>
              <a:cxnLst/>
              <a:rect l="l" t="t" r="r" b="b"/>
              <a:pathLst>
                <a:path w="475" h="248" extrusionOk="0">
                  <a:moveTo>
                    <a:pt x="125" y="0"/>
                  </a:moveTo>
                  <a:cubicBezTo>
                    <a:pt x="64" y="0"/>
                    <a:pt x="28" y="23"/>
                    <a:pt x="18" y="85"/>
                  </a:cubicBezTo>
                  <a:cubicBezTo>
                    <a:pt x="1" y="154"/>
                    <a:pt x="53" y="212"/>
                    <a:pt x="140" y="230"/>
                  </a:cubicBezTo>
                  <a:cubicBezTo>
                    <a:pt x="209" y="241"/>
                    <a:pt x="285" y="235"/>
                    <a:pt x="349" y="247"/>
                  </a:cubicBezTo>
                  <a:cubicBezTo>
                    <a:pt x="353" y="248"/>
                    <a:pt x="357" y="248"/>
                    <a:pt x="361" y="248"/>
                  </a:cubicBezTo>
                  <a:cubicBezTo>
                    <a:pt x="425" y="248"/>
                    <a:pt x="475" y="167"/>
                    <a:pt x="459" y="96"/>
                  </a:cubicBezTo>
                  <a:cubicBezTo>
                    <a:pt x="447" y="62"/>
                    <a:pt x="418" y="38"/>
                    <a:pt x="383" y="33"/>
                  </a:cubicBezTo>
                  <a:cubicBezTo>
                    <a:pt x="314" y="21"/>
                    <a:pt x="244" y="9"/>
                    <a:pt x="169" y="4"/>
                  </a:cubicBezTo>
                  <a:cubicBezTo>
                    <a:pt x="153" y="1"/>
                    <a:pt x="13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 rot="-708074" flipH="1">
              <a:off x="-74049" y="1560751"/>
              <a:ext cx="68769" cy="55490"/>
            </a:xfrm>
            <a:custGeom>
              <a:avLst/>
              <a:gdLst/>
              <a:ahLst/>
              <a:cxnLst/>
              <a:rect l="l" t="t" r="r" b="b"/>
              <a:pathLst>
                <a:path w="435" h="351" extrusionOk="0">
                  <a:moveTo>
                    <a:pt x="325" y="1"/>
                  </a:moveTo>
                  <a:cubicBezTo>
                    <a:pt x="309" y="1"/>
                    <a:pt x="290" y="14"/>
                    <a:pt x="261" y="40"/>
                  </a:cubicBezTo>
                  <a:cubicBezTo>
                    <a:pt x="226" y="69"/>
                    <a:pt x="192" y="86"/>
                    <a:pt x="157" y="92"/>
                  </a:cubicBezTo>
                  <a:cubicBezTo>
                    <a:pt x="99" y="109"/>
                    <a:pt x="53" y="144"/>
                    <a:pt x="24" y="190"/>
                  </a:cubicBezTo>
                  <a:cubicBezTo>
                    <a:pt x="0" y="231"/>
                    <a:pt x="0" y="283"/>
                    <a:pt x="24" y="318"/>
                  </a:cubicBezTo>
                  <a:cubicBezTo>
                    <a:pt x="42" y="340"/>
                    <a:pt x="68" y="350"/>
                    <a:pt x="93" y="350"/>
                  </a:cubicBezTo>
                  <a:cubicBezTo>
                    <a:pt x="107" y="350"/>
                    <a:pt x="121" y="347"/>
                    <a:pt x="134" y="341"/>
                  </a:cubicBezTo>
                  <a:cubicBezTo>
                    <a:pt x="221" y="300"/>
                    <a:pt x="308" y="260"/>
                    <a:pt x="394" y="219"/>
                  </a:cubicBezTo>
                  <a:cubicBezTo>
                    <a:pt x="423" y="208"/>
                    <a:pt x="435" y="173"/>
                    <a:pt x="423" y="150"/>
                  </a:cubicBezTo>
                  <a:cubicBezTo>
                    <a:pt x="418" y="138"/>
                    <a:pt x="423" y="138"/>
                    <a:pt x="412" y="115"/>
                  </a:cubicBezTo>
                  <a:cubicBezTo>
                    <a:pt x="406" y="98"/>
                    <a:pt x="400" y="80"/>
                    <a:pt x="389" y="63"/>
                  </a:cubicBezTo>
                  <a:cubicBezTo>
                    <a:pt x="363" y="21"/>
                    <a:pt x="346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 rot="-708074" flipH="1">
              <a:off x="1440465" y="797218"/>
              <a:ext cx="37784" cy="79361"/>
            </a:xfrm>
            <a:custGeom>
              <a:avLst/>
              <a:gdLst/>
              <a:ahLst/>
              <a:cxnLst/>
              <a:rect l="l" t="t" r="r" b="b"/>
              <a:pathLst>
                <a:path w="239" h="502" extrusionOk="0">
                  <a:moveTo>
                    <a:pt x="116" y="1"/>
                  </a:moveTo>
                  <a:cubicBezTo>
                    <a:pt x="111" y="1"/>
                    <a:pt x="105" y="1"/>
                    <a:pt x="99" y="2"/>
                  </a:cubicBezTo>
                  <a:cubicBezTo>
                    <a:pt x="41" y="8"/>
                    <a:pt x="1" y="66"/>
                    <a:pt x="12" y="124"/>
                  </a:cubicBezTo>
                  <a:cubicBezTo>
                    <a:pt x="30" y="205"/>
                    <a:pt x="35" y="292"/>
                    <a:pt x="35" y="379"/>
                  </a:cubicBezTo>
                  <a:cubicBezTo>
                    <a:pt x="41" y="451"/>
                    <a:pt x="83" y="501"/>
                    <a:pt x="137" y="501"/>
                  </a:cubicBezTo>
                  <a:cubicBezTo>
                    <a:pt x="140" y="501"/>
                    <a:pt x="142" y="501"/>
                    <a:pt x="145" y="501"/>
                  </a:cubicBezTo>
                  <a:cubicBezTo>
                    <a:pt x="198" y="501"/>
                    <a:pt x="238" y="454"/>
                    <a:pt x="238" y="367"/>
                  </a:cubicBezTo>
                  <a:cubicBezTo>
                    <a:pt x="232" y="281"/>
                    <a:pt x="198" y="194"/>
                    <a:pt x="221" y="124"/>
                  </a:cubicBezTo>
                  <a:cubicBezTo>
                    <a:pt x="205" y="46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 rot="-708074" flipH="1">
              <a:off x="608043" y="460325"/>
              <a:ext cx="47743" cy="73196"/>
            </a:xfrm>
            <a:custGeom>
              <a:avLst/>
              <a:gdLst/>
              <a:ahLst/>
              <a:cxnLst/>
              <a:rect l="l" t="t" r="r" b="b"/>
              <a:pathLst>
                <a:path w="302" h="463" extrusionOk="0">
                  <a:moveTo>
                    <a:pt x="212" y="1"/>
                  </a:moveTo>
                  <a:cubicBezTo>
                    <a:pt x="192" y="1"/>
                    <a:pt x="172" y="7"/>
                    <a:pt x="157" y="18"/>
                  </a:cubicBezTo>
                  <a:cubicBezTo>
                    <a:pt x="59" y="105"/>
                    <a:pt x="1" y="233"/>
                    <a:pt x="12" y="366"/>
                  </a:cubicBezTo>
                  <a:cubicBezTo>
                    <a:pt x="18" y="407"/>
                    <a:pt x="35" y="447"/>
                    <a:pt x="76" y="459"/>
                  </a:cubicBezTo>
                  <a:cubicBezTo>
                    <a:pt x="84" y="461"/>
                    <a:pt x="93" y="462"/>
                    <a:pt x="102" y="462"/>
                  </a:cubicBezTo>
                  <a:cubicBezTo>
                    <a:pt x="135" y="462"/>
                    <a:pt x="167" y="446"/>
                    <a:pt x="180" y="418"/>
                  </a:cubicBezTo>
                  <a:cubicBezTo>
                    <a:pt x="232" y="314"/>
                    <a:pt x="267" y="204"/>
                    <a:pt x="290" y="94"/>
                  </a:cubicBezTo>
                  <a:cubicBezTo>
                    <a:pt x="302" y="59"/>
                    <a:pt x="279" y="18"/>
                    <a:pt x="244" y="7"/>
                  </a:cubicBezTo>
                  <a:cubicBezTo>
                    <a:pt x="234" y="3"/>
                    <a:pt x="223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 rot="-708074" flipH="1">
              <a:off x="2158193" y="896812"/>
              <a:ext cx="66082" cy="56596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297" y="0"/>
                  </a:moveTo>
                  <a:cubicBezTo>
                    <a:pt x="295" y="0"/>
                    <a:pt x="292" y="1"/>
                    <a:pt x="290" y="2"/>
                  </a:cubicBezTo>
                  <a:cubicBezTo>
                    <a:pt x="256" y="14"/>
                    <a:pt x="220" y="20"/>
                    <a:pt x="184" y="20"/>
                  </a:cubicBezTo>
                  <a:cubicBezTo>
                    <a:pt x="153" y="20"/>
                    <a:pt x="123" y="16"/>
                    <a:pt x="93" y="8"/>
                  </a:cubicBezTo>
                  <a:cubicBezTo>
                    <a:pt x="90" y="7"/>
                    <a:pt x="87" y="7"/>
                    <a:pt x="84" y="7"/>
                  </a:cubicBezTo>
                  <a:cubicBezTo>
                    <a:pt x="36" y="7"/>
                    <a:pt x="1" y="51"/>
                    <a:pt x="6" y="106"/>
                  </a:cubicBezTo>
                  <a:cubicBezTo>
                    <a:pt x="6" y="150"/>
                    <a:pt x="47" y="185"/>
                    <a:pt x="91" y="185"/>
                  </a:cubicBezTo>
                  <a:cubicBezTo>
                    <a:pt x="99" y="185"/>
                    <a:pt x="108" y="184"/>
                    <a:pt x="116" y="181"/>
                  </a:cubicBezTo>
                  <a:cubicBezTo>
                    <a:pt x="147" y="176"/>
                    <a:pt x="160" y="139"/>
                    <a:pt x="195" y="139"/>
                  </a:cubicBezTo>
                  <a:cubicBezTo>
                    <a:pt x="199" y="139"/>
                    <a:pt x="204" y="139"/>
                    <a:pt x="209" y="141"/>
                  </a:cubicBezTo>
                  <a:cubicBezTo>
                    <a:pt x="232" y="181"/>
                    <a:pt x="186" y="216"/>
                    <a:pt x="191" y="251"/>
                  </a:cubicBezTo>
                  <a:cubicBezTo>
                    <a:pt x="191" y="291"/>
                    <a:pt x="215" y="332"/>
                    <a:pt x="249" y="349"/>
                  </a:cubicBezTo>
                  <a:cubicBezTo>
                    <a:pt x="264" y="355"/>
                    <a:pt x="278" y="357"/>
                    <a:pt x="292" y="357"/>
                  </a:cubicBezTo>
                  <a:cubicBezTo>
                    <a:pt x="323" y="357"/>
                    <a:pt x="351" y="344"/>
                    <a:pt x="371" y="320"/>
                  </a:cubicBezTo>
                  <a:cubicBezTo>
                    <a:pt x="417" y="268"/>
                    <a:pt x="388" y="54"/>
                    <a:pt x="331" y="13"/>
                  </a:cubicBezTo>
                  <a:cubicBezTo>
                    <a:pt x="321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 rot="-708074" flipH="1">
              <a:off x="301095" y="1418953"/>
              <a:ext cx="52328" cy="80784"/>
            </a:xfrm>
            <a:custGeom>
              <a:avLst/>
              <a:gdLst/>
              <a:ahLst/>
              <a:cxnLst/>
              <a:rect l="l" t="t" r="r" b="b"/>
              <a:pathLst>
                <a:path w="331" h="511" extrusionOk="0">
                  <a:moveTo>
                    <a:pt x="110" y="0"/>
                  </a:moveTo>
                  <a:cubicBezTo>
                    <a:pt x="96" y="0"/>
                    <a:pt x="81" y="5"/>
                    <a:pt x="64" y="16"/>
                  </a:cubicBezTo>
                  <a:cubicBezTo>
                    <a:pt x="18" y="45"/>
                    <a:pt x="1" y="103"/>
                    <a:pt x="35" y="149"/>
                  </a:cubicBezTo>
                  <a:cubicBezTo>
                    <a:pt x="82" y="219"/>
                    <a:pt x="122" y="282"/>
                    <a:pt x="82" y="358"/>
                  </a:cubicBezTo>
                  <a:cubicBezTo>
                    <a:pt x="82" y="421"/>
                    <a:pt x="122" y="485"/>
                    <a:pt x="186" y="503"/>
                  </a:cubicBezTo>
                  <a:cubicBezTo>
                    <a:pt x="198" y="508"/>
                    <a:pt x="211" y="510"/>
                    <a:pt x="223" y="510"/>
                  </a:cubicBezTo>
                  <a:cubicBezTo>
                    <a:pt x="252" y="510"/>
                    <a:pt x="280" y="496"/>
                    <a:pt x="296" y="468"/>
                  </a:cubicBezTo>
                  <a:cubicBezTo>
                    <a:pt x="331" y="410"/>
                    <a:pt x="279" y="375"/>
                    <a:pt x="250" y="340"/>
                  </a:cubicBezTo>
                  <a:cubicBezTo>
                    <a:pt x="221" y="306"/>
                    <a:pt x="180" y="271"/>
                    <a:pt x="221" y="219"/>
                  </a:cubicBezTo>
                  <a:cubicBezTo>
                    <a:pt x="284" y="149"/>
                    <a:pt x="227" y="91"/>
                    <a:pt x="192" y="51"/>
                  </a:cubicBezTo>
                  <a:cubicBezTo>
                    <a:pt x="168" y="23"/>
                    <a:pt x="14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 rot="-708074" flipH="1">
              <a:off x="1629949" y="354708"/>
              <a:ext cx="59758" cy="70508"/>
            </a:xfrm>
            <a:custGeom>
              <a:avLst/>
              <a:gdLst/>
              <a:ahLst/>
              <a:cxnLst/>
              <a:rect l="l" t="t" r="r" b="b"/>
              <a:pathLst>
                <a:path w="378" h="446" extrusionOk="0">
                  <a:moveTo>
                    <a:pt x="173" y="1"/>
                  </a:moveTo>
                  <a:cubicBezTo>
                    <a:pt x="162" y="1"/>
                    <a:pt x="151" y="3"/>
                    <a:pt x="140" y="9"/>
                  </a:cubicBezTo>
                  <a:cubicBezTo>
                    <a:pt x="105" y="26"/>
                    <a:pt x="105" y="61"/>
                    <a:pt x="111" y="101"/>
                  </a:cubicBezTo>
                  <a:cubicBezTo>
                    <a:pt x="128" y="165"/>
                    <a:pt x="163" y="223"/>
                    <a:pt x="209" y="269"/>
                  </a:cubicBezTo>
                  <a:cubicBezTo>
                    <a:pt x="190" y="285"/>
                    <a:pt x="166" y="293"/>
                    <a:pt x="141" y="293"/>
                  </a:cubicBezTo>
                  <a:cubicBezTo>
                    <a:pt x="129" y="293"/>
                    <a:pt x="117" y="291"/>
                    <a:pt x="105" y="287"/>
                  </a:cubicBezTo>
                  <a:cubicBezTo>
                    <a:pt x="95" y="285"/>
                    <a:pt x="85" y="283"/>
                    <a:pt x="75" y="283"/>
                  </a:cubicBezTo>
                  <a:cubicBezTo>
                    <a:pt x="37" y="283"/>
                    <a:pt x="7" y="303"/>
                    <a:pt x="7" y="345"/>
                  </a:cubicBezTo>
                  <a:cubicBezTo>
                    <a:pt x="1" y="397"/>
                    <a:pt x="36" y="426"/>
                    <a:pt x="88" y="443"/>
                  </a:cubicBezTo>
                  <a:cubicBezTo>
                    <a:pt x="99" y="445"/>
                    <a:pt x="110" y="445"/>
                    <a:pt x="121" y="445"/>
                  </a:cubicBezTo>
                  <a:cubicBezTo>
                    <a:pt x="198" y="445"/>
                    <a:pt x="275" y="411"/>
                    <a:pt x="325" y="345"/>
                  </a:cubicBezTo>
                  <a:cubicBezTo>
                    <a:pt x="377" y="275"/>
                    <a:pt x="349" y="217"/>
                    <a:pt x="308" y="154"/>
                  </a:cubicBezTo>
                  <a:cubicBezTo>
                    <a:pt x="279" y="119"/>
                    <a:pt x="262" y="72"/>
                    <a:pt x="233" y="38"/>
                  </a:cubicBezTo>
                  <a:cubicBezTo>
                    <a:pt x="221" y="14"/>
                    <a:pt x="198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 rot="-708074" flipH="1">
              <a:off x="627713" y="1142932"/>
              <a:ext cx="62446" cy="51063"/>
            </a:xfrm>
            <a:custGeom>
              <a:avLst/>
              <a:gdLst/>
              <a:ahLst/>
              <a:cxnLst/>
              <a:rect l="l" t="t" r="r" b="b"/>
              <a:pathLst>
                <a:path w="395" h="323" extrusionOk="0">
                  <a:moveTo>
                    <a:pt x="105" y="0"/>
                  </a:moveTo>
                  <a:cubicBezTo>
                    <a:pt x="63" y="0"/>
                    <a:pt x="39" y="36"/>
                    <a:pt x="24" y="72"/>
                  </a:cubicBezTo>
                  <a:cubicBezTo>
                    <a:pt x="0" y="141"/>
                    <a:pt x="29" y="216"/>
                    <a:pt x="87" y="257"/>
                  </a:cubicBezTo>
                  <a:cubicBezTo>
                    <a:pt x="150" y="299"/>
                    <a:pt x="217" y="322"/>
                    <a:pt x="289" y="322"/>
                  </a:cubicBezTo>
                  <a:cubicBezTo>
                    <a:pt x="297" y="322"/>
                    <a:pt x="305" y="321"/>
                    <a:pt x="313" y="321"/>
                  </a:cubicBezTo>
                  <a:cubicBezTo>
                    <a:pt x="322" y="322"/>
                    <a:pt x="329" y="323"/>
                    <a:pt x="336" y="323"/>
                  </a:cubicBezTo>
                  <a:cubicBezTo>
                    <a:pt x="381" y="323"/>
                    <a:pt x="394" y="291"/>
                    <a:pt x="394" y="245"/>
                  </a:cubicBezTo>
                  <a:cubicBezTo>
                    <a:pt x="394" y="193"/>
                    <a:pt x="371" y="147"/>
                    <a:pt x="325" y="118"/>
                  </a:cubicBezTo>
                  <a:cubicBezTo>
                    <a:pt x="255" y="83"/>
                    <a:pt x="203" y="19"/>
                    <a:pt x="122" y="2"/>
                  </a:cubicBezTo>
                  <a:cubicBezTo>
                    <a:pt x="116" y="1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 rot="-708074" flipH="1">
              <a:off x="308889" y="160503"/>
              <a:ext cx="53276" cy="75093"/>
            </a:xfrm>
            <a:custGeom>
              <a:avLst/>
              <a:gdLst/>
              <a:ahLst/>
              <a:cxnLst/>
              <a:rect l="l" t="t" r="r" b="b"/>
              <a:pathLst>
                <a:path w="337" h="475" extrusionOk="0">
                  <a:moveTo>
                    <a:pt x="118" y="0"/>
                  </a:moveTo>
                  <a:cubicBezTo>
                    <a:pt x="100" y="0"/>
                    <a:pt x="82" y="6"/>
                    <a:pt x="64" y="16"/>
                  </a:cubicBezTo>
                  <a:cubicBezTo>
                    <a:pt x="6" y="51"/>
                    <a:pt x="1" y="115"/>
                    <a:pt x="53" y="184"/>
                  </a:cubicBezTo>
                  <a:cubicBezTo>
                    <a:pt x="64" y="208"/>
                    <a:pt x="99" y="225"/>
                    <a:pt x="99" y="260"/>
                  </a:cubicBezTo>
                  <a:cubicBezTo>
                    <a:pt x="93" y="370"/>
                    <a:pt x="209" y="393"/>
                    <a:pt x="256" y="468"/>
                  </a:cubicBezTo>
                  <a:cubicBezTo>
                    <a:pt x="260" y="472"/>
                    <a:pt x="267" y="474"/>
                    <a:pt x="274" y="474"/>
                  </a:cubicBezTo>
                  <a:cubicBezTo>
                    <a:pt x="287" y="474"/>
                    <a:pt x="302" y="468"/>
                    <a:pt x="302" y="457"/>
                  </a:cubicBezTo>
                  <a:cubicBezTo>
                    <a:pt x="302" y="393"/>
                    <a:pt x="337" y="341"/>
                    <a:pt x="314" y="260"/>
                  </a:cubicBezTo>
                  <a:cubicBezTo>
                    <a:pt x="261" y="225"/>
                    <a:pt x="279" y="144"/>
                    <a:pt x="227" y="74"/>
                  </a:cubicBezTo>
                  <a:cubicBezTo>
                    <a:pt x="195" y="26"/>
                    <a:pt x="15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 rot="-708074" flipH="1">
              <a:off x="114927" y="100641"/>
              <a:ext cx="48692" cy="67030"/>
            </a:xfrm>
            <a:custGeom>
              <a:avLst/>
              <a:gdLst/>
              <a:ahLst/>
              <a:cxnLst/>
              <a:rect l="l" t="t" r="r" b="b"/>
              <a:pathLst>
                <a:path w="308" h="424" extrusionOk="0">
                  <a:moveTo>
                    <a:pt x="189" y="0"/>
                  </a:moveTo>
                  <a:cubicBezTo>
                    <a:pt x="163" y="0"/>
                    <a:pt x="137" y="9"/>
                    <a:pt x="117" y="26"/>
                  </a:cubicBezTo>
                  <a:cubicBezTo>
                    <a:pt x="59" y="73"/>
                    <a:pt x="24" y="142"/>
                    <a:pt x="18" y="212"/>
                  </a:cubicBezTo>
                  <a:cubicBezTo>
                    <a:pt x="1" y="235"/>
                    <a:pt x="12" y="258"/>
                    <a:pt x="12" y="287"/>
                  </a:cubicBezTo>
                  <a:cubicBezTo>
                    <a:pt x="7" y="322"/>
                    <a:pt x="18" y="357"/>
                    <a:pt x="36" y="386"/>
                  </a:cubicBezTo>
                  <a:cubicBezTo>
                    <a:pt x="49" y="410"/>
                    <a:pt x="75" y="423"/>
                    <a:pt x="102" y="423"/>
                  </a:cubicBezTo>
                  <a:cubicBezTo>
                    <a:pt x="119" y="423"/>
                    <a:pt x="137" y="417"/>
                    <a:pt x="151" y="403"/>
                  </a:cubicBezTo>
                  <a:cubicBezTo>
                    <a:pt x="227" y="328"/>
                    <a:pt x="279" y="229"/>
                    <a:pt x="302" y="125"/>
                  </a:cubicBezTo>
                  <a:cubicBezTo>
                    <a:pt x="308" y="78"/>
                    <a:pt x="285" y="32"/>
                    <a:pt x="244" y="15"/>
                  </a:cubicBezTo>
                  <a:cubicBezTo>
                    <a:pt x="227" y="5"/>
                    <a:pt x="208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 rot="-708086" flipH="1">
              <a:off x="2067386" y="1484062"/>
              <a:ext cx="42210" cy="75567"/>
            </a:xfrm>
            <a:custGeom>
              <a:avLst/>
              <a:gdLst/>
              <a:ahLst/>
              <a:cxnLst/>
              <a:rect l="l" t="t" r="r" b="b"/>
              <a:pathLst>
                <a:path w="267" h="478" extrusionOk="0">
                  <a:moveTo>
                    <a:pt x="91" y="0"/>
                  </a:moveTo>
                  <a:cubicBezTo>
                    <a:pt x="81" y="0"/>
                    <a:pt x="70" y="3"/>
                    <a:pt x="58" y="10"/>
                  </a:cubicBezTo>
                  <a:cubicBezTo>
                    <a:pt x="18" y="27"/>
                    <a:pt x="6" y="79"/>
                    <a:pt x="29" y="114"/>
                  </a:cubicBezTo>
                  <a:cubicBezTo>
                    <a:pt x="70" y="184"/>
                    <a:pt x="64" y="271"/>
                    <a:pt x="23" y="334"/>
                  </a:cubicBezTo>
                  <a:cubicBezTo>
                    <a:pt x="0" y="381"/>
                    <a:pt x="23" y="439"/>
                    <a:pt x="70" y="462"/>
                  </a:cubicBezTo>
                  <a:cubicBezTo>
                    <a:pt x="88" y="472"/>
                    <a:pt x="108" y="477"/>
                    <a:pt x="128" y="477"/>
                  </a:cubicBezTo>
                  <a:cubicBezTo>
                    <a:pt x="163" y="477"/>
                    <a:pt x="196" y="461"/>
                    <a:pt x="214" y="427"/>
                  </a:cubicBezTo>
                  <a:cubicBezTo>
                    <a:pt x="255" y="375"/>
                    <a:pt x="267" y="305"/>
                    <a:pt x="243" y="242"/>
                  </a:cubicBezTo>
                  <a:cubicBezTo>
                    <a:pt x="197" y="195"/>
                    <a:pt x="232" y="97"/>
                    <a:pt x="162" y="39"/>
                  </a:cubicBezTo>
                  <a:cubicBezTo>
                    <a:pt x="142" y="18"/>
                    <a:pt x="118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 rot="-708074" flipH="1">
              <a:off x="92017" y="846412"/>
              <a:ext cx="49640" cy="76674"/>
            </a:xfrm>
            <a:custGeom>
              <a:avLst/>
              <a:gdLst/>
              <a:ahLst/>
              <a:cxnLst/>
              <a:rect l="l" t="t" r="r" b="b"/>
              <a:pathLst>
                <a:path w="314" h="485" extrusionOk="0">
                  <a:moveTo>
                    <a:pt x="113" y="1"/>
                  </a:moveTo>
                  <a:cubicBezTo>
                    <a:pt x="96" y="1"/>
                    <a:pt x="80" y="5"/>
                    <a:pt x="64" y="15"/>
                  </a:cubicBezTo>
                  <a:cubicBezTo>
                    <a:pt x="12" y="38"/>
                    <a:pt x="0" y="108"/>
                    <a:pt x="35" y="148"/>
                  </a:cubicBezTo>
                  <a:cubicBezTo>
                    <a:pt x="76" y="189"/>
                    <a:pt x="87" y="247"/>
                    <a:pt x="70" y="299"/>
                  </a:cubicBezTo>
                  <a:cubicBezTo>
                    <a:pt x="64" y="322"/>
                    <a:pt x="64" y="351"/>
                    <a:pt x="70" y="380"/>
                  </a:cubicBezTo>
                  <a:cubicBezTo>
                    <a:pt x="87" y="432"/>
                    <a:pt x="99" y="484"/>
                    <a:pt x="151" y="484"/>
                  </a:cubicBezTo>
                  <a:cubicBezTo>
                    <a:pt x="154" y="485"/>
                    <a:pt x="157" y="485"/>
                    <a:pt x="161" y="485"/>
                  </a:cubicBezTo>
                  <a:cubicBezTo>
                    <a:pt x="211" y="485"/>
                    <a:pt x="227" y="441"/>
                    <a:pt x="244" y="403"/>
                  </a:cubicBezTo>
                  <a:cubicBezTo>
                    <a:pt x="255" y="369"/>
                    <a:pt x="267" y="334"/>
                    <a:pt x="278" y="299"/>
                  </a:cubicBezTo>
                  <a:cubicBezTo>
                    <a:pt x="313" y="247"/>
                    <a:pt x="302" y="177"/>
                    <a:pt x="249" y="137"/>
                  </a:cubicBezTo>
                  <a:cubicBezTo>
                    <a:pt x="220" y="114"/>
                    <a:pt x="215" y="79"/>
                    <a:pt x="197" y="50"/>
                  </a:cubicBezTo>
                  <a:cubicBezTo>
                    <a:pt x="178" y="19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 rot="-708074" flipH="1">
              <a:off x="1790247" y="679225"/>
              <a:ext cx="56912" cy="68769"/>
            </a:xfrm>
            <a:custGeom>
              <a:avLst/>
              <a:gdLst/>
              <a:ahLst/>
              <a:cxnLst/>
              <a:rect l="l" t="t" r="r" b="b"/>
              <a:pathLst>
                <a:path w="360" h="435" extrusionOk="0">
                  <a:moveTo>
                    <a:pt x="117" y="1"/>
                  </a:moveTo>
                  <a:cubicBezTo>
                    <a:pt x="53" y="1"/>
                    <a:pt x="1" y="53"/>
                    <a:pt x="1" y="117"/>
                  </a:cubicBezTo>
                  <a:cubicBezTo>
                    <a:pt x="7" y="175"/>
                    <a:pt x="47" y="192"/>
                    <a:pt x="105" y="192"/>
                  </a:cubicBezTo>
                  <a:cubicBezTo>
                    <a:pt x="114" y="190"/>
                    <a:pt x="124" y="187"/>
                    <a:pt x="134" y="187"/>
                  </a:cubicBezTo>
                  <a:cubicBezTo>
                    <a:pt x="148" y="187"/>
                    <a:pt x="163" y="192"/>
                    <a:pt x="180" y="210"/>
                  </a:cubicBezTo>
                  <a:cubicBezTo>
                    <a:pt x="169" y="244"/>
                    <a:pt x="157" y="279"/>
                    <a:pt x="151" y="314"/>
                  </a:cubicBezTo>
                  <a:cubicBezTo>
                    <a:pt x="146" y="360"/>
                    <a:pt x="175" y="407"/>
                    <a:pt x="215" y="424"/>
                  </a:cubicBezTo>
                  <a:cubicBezTo>
                    <a:pt x="227" y="431"/>
                    <a:pt x="240" y="434"/>
                    <a:pt x="253" y="434"/>
                  </a:cubicBezTo>
                  <a:cubicBezTo>
                    <a:pt x="273" y="434"/>
                    <a:pt x="294" y="426"/>
                    <a:pt x="308" y="412"/>
                  </a:cubicBezTo>
                  <a:cubicBezTo>
                    <a:pt x="337" y="383"/>
                    <a:pt x="348" y="337"/>
                    <a:pt x="319" y="314"/>
                  </a:cubicBezTo>
                  <a:cubicBezTo>
                    <a:pt x="209" y="250"/>
                    <a:pt x="267" y="204"/>
                    <a:pt x="325" y="152"/>
                  </a:cubicBezTo>
                  <a:cubicBezTo>
                    <a:pt x="360" y="123"/>
                    <a:pt x="360" y="59"/>
                    <a:pt x="314" y="53"/>
                  </a:cubicBezTo>
                  <a:cubicBezTo>
                    <a:pt x="244" y="42"/>
                    <a:pt x="186" y="13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 rot="-708074" flipH="1">
              <a:off x="702756" y="1981087"/>
              <a:ext cx="44107" cy="79677"/>
            </a:xfrm>
            <a:custGeom>
              <a:avLst/>
              <a:gdLst/>
              <a:ahLst/>
              <a:cxnLst/>
              <a:rect l="l" t="t" r="r" b="b"/>
              <a:pathLst>
                <a:path w="279" h="504" extrusionOk="0">
                  <a:moveTo>
                    <a:pt x="165" y="0"/>
                  </a:moveTo>
                  <a:cubicBezTo>
                    <a:pt x="129" y="0"/>
                    <a:pt x="99" y="33"/>
                    <a:pt x="93" y="71"/>
                  </a:cubicBezTo>
                  <a:cubicBezTo>
                    <a:pt x="105" y="163"/>
                    <a:pt x="70" y="256"/>
                    <a:pt x="12" y="331"/>
                  </a:cubicBezTo>
                  <a:cubicBezTo>
                    <a:pt x="1" y="343"/>
                    <a:pt x="12" y="378"/>
                    <a:pt x="12" y="389"/>
                  </a:cubicBezTo>
                  <a:cubicBezTo>
                    <a:pt x="24" y="447"/>
                    <a:pt x="47" y="488"/>
                    <a:pt x="93" y="499"/>
                  </a:cubicBezTo>
                  <a:cubicBezTo>
                    <a:pt x="101" y="502"/>
                    <a:pt x="109" y="504"/>
                    <a:pt x="116" y="504"/>
                  </a:cubicBezTo>
                  <a:cubicBezTo>
                    <a:pt x="139" y="504"/>
                    <a:pt x="160" y="492"/>
                    <a:pt x="169" y="470"/>
                  </a:cubicBezTo>
                  <a:cubicBezTo>
                    <a:pt x="226" y="343"/>
                    <a:pt x="279" y="221"/>
                    <a:pt x="244" y="76"/>
                  </a:cubicBezTo>
                  <a:cubicBezTo>
                    <a:pt x="232" y="36"/>
                    <a:pt x="221" y="7"/>
                    <a:pt x="174" y="1"/>
                  </a:cubicBezTo>
                  <a:cubicBezTo>
                    <a:pt x="171" y="1"/>
                    <a:pt x="16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 rot="-708074" flipH="1">
              <a:off x="1246803" y="465335"/>
              <a:ext cx="43159" cy="79203"/>
            </a:xfrm>
            <a:custGeom>
              <a:avLst/>
              <a:gdLst/>
              <a:ahLst/>
              <a:cxnLst/>
              <a:rect l="l" t="t" r="r" b="b"/>
              <a:pathLst>
                <a:path w="273" h="501" extrusionOk="0">
                  <a:moveTo>
                    <a:pt x="126" y="1"/>
                  </a:moveTo>
                  <a:cubicBezTo>
                    <a:pt x="94" y="1"/>
                    <a:pt x="65" y="18"/>
                    <a:pt x="47" y="45"/>
                  </a:cubicBezTo>
                  <a:cubicBezTo>
                    <a:pt x="12" y="103"/>
                    <a:pt x="0" y="167"/>
                    <a:pt x="18" y="230"/>
                  </a:cubicBezTo>
                  <a:cubicBezTo>
                    <a:pt x="24" y="306"/>
                    <a:pt x="87" y="370"/>
                    <a:pt x="116" y="445"/>
                  </a:cubicBezTo>
                  <a:cubicBezTo>
                    <a:pt x="125" y="479"/>
                    <a:pt x="158" y="500"/>
                    <a:pt x="191" y="500"/>
                  </a:cubicBezTo>
                  <a:cubicBezTo>
                    <a:pt x="203" y="500"/>
                    <a:pt x="215" y="497"/>
                    <a:pt x="226" y="491"/>
                  </a:cubicBezTo>
                  <a:cubicBezTo>
                    <a:pt x="273" y="462"/>
                    <a:pt x="267" y="416"/>
                    <a:pt x="244" y="381"/>
                  </a:cubicBezTo>
                  <a:cubicBezTo>
                    <a:pt x="209" y="317"/>
                    <a:pt x="203" y="248"/>
                    <a:pt x="220" y="178"/>
                  </a:cubicBezTo>
                  <a:cubicBezTo>
                    <a:pt x="226" y="149"/>
                    <a:pt x="226" y="120"/>
                    <a:pt x="220" y="86"/>
                  </a:cubicBezTo>
                  <a:cubicBezTo>
                    <a:pt x="220" y="45"/>
                    <a:pt x="192" y="10"/>
                    <a:pt x="151" y="5"/>
                  </a:cubicBezTo>
                  <a:cubicBezTo>
                    <a:pt x="143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 rot="-708074" flipH="1">
              <a:off x="917281" y="2282658"/>
              <a:ext cx="76199" cy="58019"/>
            </a:xfrm>
            <a:custGeom>
              <a:avLst/>
              <a:gdLst/>
              <a:ahLst/>
              <a:cxnLst/>
              <a:rect l="l" t="t" r="r" b="b"/>
              <a:pathLst>
                <a:path w="482" h="367" extrusionOk="0">
                  <a:moveTo>
                    <a:pt x="398" y="1"/>
                  </a:moveTo>
                  <a:cubicBezTo>
                    <a:pt x="374" y="1"/>
                    <a:pt x="352" y="17"/>
                    <a:pt x="337" y="36"/>
                  </a:cubicBezTo>
                  <a:cubicBezTo>
                    <a:pt x="284" y="88"/>
                    <a:pt x="238" y="151"/>
                    <a:pt x="192" y="204"/>
                  </a:cubicBezTo>
                  <a:cubicBezTo>
                    <a:pt x="151" y="186"/>
                    <a:pt x="157" y="151"/>
                    <a:pt x="140" y="128"/>
                  </a:cubicBezTo>
                  <a:cubicBezTo>
                    <a:pt x="126" y="114"/>
                    <a:pt x="107" y="107"/>
                    <a:pt x="90" y="107"/>
                  </a:cubicBezTo>
                  <a:cubicBezTo>
                    <a:pt x="79" y="107"/>
                    <a:pt x="68" y="110"/>
                    <a:pt x="59" y="117"/>
                  </a:cubicBezTo>
                  <a:cubicBezTo>
                    <a:pt x="1" y="157"/>
                    <a:pt x="6" y="290"/>
                    <a:pt x="70" y="302"/>
                  </a:cubicBezTo>
                  <a:cubicBezTo>
                    <a:pt x="131" y="308"/>
                    <a:pt x="171" y="366"/>
                    <a:pt x="225" y="366"/>
                  </a:cubicBezTo>
                  <a:cubicBezTo>
                    <a:pt x="227" y="366"/>
                    <a:pt x="230" y="366"/>
                    <a:pt x="232" y="366"/>
                  </a:cubicBezTo>
                  <a:cubicBezTo>
                    <a:pt x="302" y="354"/>
                    <a:pt x="319" y="279"/>
                    <a:pt x="360" y="227"/>
                  </a:cubicBezTo>
                  <a:cubicBezTo>
                    <a:pt x="389" y="192"/>
                    <a:pt x="412" y="151"/>
                    <a:pt x="435" y="117"/>
                  </a:cubicBezTo>
                  <a:cubicBezTo>
                    <a:pt x="453" y="82"/>
                    <a:pt x="481" y="53"/>
                    <a:pt x="441" y="18"/>
                  </a:cubicBezTo>
                  <a:cubicBezTo>
                    <a:pt x="426" y="6"/>
                    <a:pt x="412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 rot="-708074" flipH="1">
              <a:off x="2087713" y="1142488"/>
              <a:ext cx="51537" cy="65449"/>
            </a:xfrm>
            <a:custGeom>
              <a:avLst/>
              <a:gdLst/>
              <a:ahLst/>
              <a:cxnLst/>
              <a:rect l="l" t="t" r="r" b="b"/>
              <a:pathLst>
                <a:path w="326" h="414" extrusionOk="0">
                  <a:moveTo>
                    <a:pt x="222" y="1"/>
                  </a:moveTo>
                  <a:cubicBezTo>
                    <a:pt x="218" y="1"/>
                    <a:pt x="214" y="1"/>
                    <a:pt x="209" y="1"/>
                  </a:cubicBezTo>
                  <a:cubicBezTo>
                    <a:pt x="128" y="36"/>
                    <a:pt x="59" y="100"/>
                    <a:pt x="24" y="181"/>
                  </a:cubicBezTo>
                  <a:cubicBezTo>
                    <a:pt x="1" y="273"/>
                    <a:pt x="59" y="331"/>
                    <a:pt x="117" y="389"/>
                  </a:cubicBezTo>
                  <a:cubicBezTo>
                    <a:pt x="133" y="406"/>
                    <a:pt x="151" y="414"/>
                    <a:pt x="166" y="414"/>
                  </a:cubicBezTo>
                  <a:cubicBezTo>
                    <a:pt x="189" y="414"/>
                    <a:pt x="208" y="397"/>
                    <a:pt x="215" y="366"/>
                  </a:cubicBezTo>
                  <a:cubicBezTo>
                    <a:pt x="233" y="302"/>
                    <a:pt x="262" y="244"/>
                    <a:pt x="308" y="198"/>
                  </a:cubicBezTo>
                  <a:cubicBezTo>
                    <a:pt x="325" y="181"/>
                    <a:pt x="325" y="140"/>
                    <a:pt x="325" y="129"/>
                  </a:cubicBezTo>
                  <a:cubicBezTo>
                    <a:pt x="320" y="42"/>
                    <a:pt x="284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 rot="-708074" flipH="1">
              <a:off x="720520" y="386995"/>
              <a:ext cx="77938" cy="58177"/>
            </a:xfrm>
            <a:custGeom>
              <a:avLst/>
              <a:gdLst/>
              <a:ahLst/>
              <a:cxnLst/>
              <a:rect l="l" t="t" r="r" b="b"/>
              <a:pathLst>
                <a:path w="493" h="368" extrusionOk="0">
                  <a:moveTo>
                    <a:pt x="394" y="0"/>
                  </a:moveTo>
                  <a:cubicBezTo>
                    <a:pt x="364" y="0"/>
                    <a:pt x="332" y="11"/>
                    <a:pt x="307" y="17"/>
                  </a:cubicBezTo>
                  <a:cubicBezTo>
                    <a:pt x="197" y="40"/>
                    <a:pt x="99" y="104"/>
                    <a:pt x="29" y="191"/>
                  </a:cubicBezTo>
                  <a:cubicBezTo>
                    <a:pt x="12" y="214"/>
                    <a:pt x="0" y="249"/>
                    <a:pt x="6" y="278"/>
                  </a:cubicBezTo>
                  <a:cubicBezTo>
                    <a:pt x="6" y="312"/>
                    <a:pt x="12" y="347"/>
                    <a:pt x="52" y="364"/>
                  </a:cubicBezTo>
                  <a:cubicBezTo>
                    <a:pt x="58" y="366"/>
                    <a:pt x="65" y="367"/>
                    <a:pt x="71" y="367"/>
                  </a:cubicBezTo>
                  <a:cubicBezTo>
                    <a:pt x="100" y="367"/>
                    <a:pt x="129" y="347"/>
                    <a:pt x="133" y="318"/>
                  </a:cubicBezTo>
                  <a:cubicBezTo>
                    <a:pt x="151" y="237"/>
                    <a:pt x="209" y="220"/>
                    <a:pt x="278" y="208"/>
                  </a:cubicBezTo>
                  <a:cubicBezTo>
                    <a:pt x="301" y="208"/>
                    <a:pt x="330" y="196"/>
                    <a:pt x="353" y="185"/>
                  </a:cubicBezTo>
                  <a:cubicBezTo>
                    <a:pt x="411" y="162"/>
                    <a:pt x="492" y="138"/>
                    <a:pt x="469" y="57"/>
                  </a:cubicBezTo>
                  <a:cubicBezTo>
                    <a:pt x="454" y="13"/>
                    <a:pt x="426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 rot="-708086" flipH="1">
              <a:off x="180043" y="2774734"/>
              <a:ext cx="65133" cy="60074"/>
            </a:xfrm>
            <a:custGeom>
              <a:avLst/>
              <a:gdLst/>
              <a:ahLst/>
              <a:cxnLst/>
              <a:rect l="l" t="t" r="r" b="b"/>
              <a:pathLst>
                <a:path w="412" h="380" extrusionOk="0">
                  <a:moveTo>
                    <a:pt x="337" y="0"/>
                  </a:moveTo>
                  <a:cubicBezTo>
                    <a:pt x="325" y="0"/>
                    <a:pt x="313" y="4"/>
                    <a:pt x="301" y="11"/>
                  </a:cubicBezTo>
                  <a:cubicBezTo>
                    <a:pt x="197" y="74"/>
                    <a:pt x="104" y="150"/>
                    <a:pt x="29" y="248"/>
                  </a:cubicBezTo>
                  <a:cubicBezTo>
                    <a:pt x="6" y="271"/>
                    <a:pt x="0" y="312"/>
                    <a:pt x="23" y="347"/>
                  </a:cubicBezTo>
                  <a:cubicBezTo>
                    <a:pt x="38" y="369"/>
                    <a:pt x="60" y="379"/>
                    <a:pt x="92" y="379"/>
                  </a:cubicBezTo>
                  <a:cubicBezTo>
                    <a:pt x="110" y="379"/>
                    <a:pt x="132" y="376"/>
                    <a:pt x="157" y="370"/>
                  </a:cubicBezTo>
                  <a:cubicBezTo>
                    <a:pt x="261" y="306"/>
                    <a:pt x="348" y="208"/>
                    <a:pt x="406" y="92"/>
                  </a:cubicBezTo>
                  <a:cubicBezTo>
                    <a:pt x="411" y="69"/>
                    <a:pt x="406" y="40"/>
                    <a:pt x="388" y="22"/>
                  </a:cubicBezTo>
                  <a:cubicBezTo>
                    <a:pt x="374" y="8"/>
                    <a:pt x="356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 rot="-708074" flipH="1">
              <a:off x="-165314" y="332785"/>
              <a:ext cx="61497" cy="54067"/>
            </a:xfrm>
            <a:custGeom>
              <a:avLst/>
              <a:gdLst/>
              <a:ahLst/>
              <a:cxnLst/>
              <a:rect l="l" t="t" r="r" b="b"/>
              <a:pathLst>
                <a:path w="389" h="342" extrusionOk="0">
                  <a:moveTo>
                    <a:pt x="135" y="0"/>
                  </a:moveTo>
                  <a:cubicBezTo>
                    <a:pt x="121" y="0"/>
                    <a:pt x="107" y="3"/>
                    <a:pt x="93" y="8"/>
                  </a:cubicBezTo>
                  <a:cubicBezTo>
                    <a:pt x="29" y="37"/>
                    <a:pt x="0" y="107"/>
                    <a:pt x="18" y="171"/>
                  </a:cubicBezTo>
                  <a:cubicBezTo>
                    <a:pt x="44" y="270"/>
                    <a:pt x="132" y="341"/>
                    <a:pt x="234" y="341"/>
                  </a:cubicBezTo>
                  <a:cubicBezTo>
                    <a:pt x="245" y="341"/>
                    <a:pt x="256" y="340"/>
                    <a:pt x="267" y="339"/>
                  </a:cubicBezTo>
                  <a:cubicBezTo>
                    <a:pt x="360" y="321"/>
                    <a:pt x="389" y="246"/>
                    <a:pt x="325" y="176"/>
                  </a:cubicBezTo>
                  <a:cubicBezTo>
                    <a:pt x="296" y="142"/>
                    <a:pt x="267" y="107"/>
                    <a:pt x="244" y="72"/>
                  </a:cubicBezTo>
                  <a:cubicBezTo>
                    <a:pt x="226" y="28"/>
                    <a:pt x="181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 rot="-708074" flipH="1">
              <a:off x="110186" y="555315"/>
              <a:ext cx="62446" cy="52328"/>
            </a:xfrm>
            <a:custGeom>
              <a:avLst/>
              <a:gdLst/>
              <a:ahLst/>
              <a:cxnLst/>
              <a:rect l="l" t="t" r="r" b="b"/>
              <a:pathLst>
                <a:path w="395" h="331" extrusionOk="0">
                  <a:moveTo>
                    <a:pt x="156" y="0"/>
                  </a:moveTo>
                  <a:cubicBezTo>
                    <a:pt x="131" y="0"/>
                    <a:pt x="106" y="5"/>
                    <a:pt x="81" y="17"/>
                  </a:cubicBezTo>
                  <a:cubicBezTo>
                    <a:pt x="0" y="58"/>
                    <a:pt x="35" y="139"/>
                    <a:pt x="29" y="203"/>
                  </a:cubicBezTo>
                  <a:lnTo>
                    <a:pt x="29" y="237"/>
                  </a:lnTo>
                  <a:cubicBezTo>
                    <a:pt x="23" y="272"/>
                    <a:pt x="41" y="307"/>
                    <a:pt x="76" y="318"/>
                  </a:cubicBezTo>
                  <a:cubicBezTo>
                    <a:pt x="91" y="326"/>
                    <a:pt x="109" y="330"/>
                    <a:pt x="126" y="330"/>
                  </a:cubicBezTo>
                  <a:cubicBezTo>
                    <a:pt x="148" y="330"/>
                    <a:pt x="167" y="323"/>
                    <a:pt x="174" y="307"/>
                  </a:cubicBezTo>
                  <a:cubicBezTo>
                    <a:pt x="203" y="231"/>
                    <a:pt x="272" y="226"/>
                    <a:pt x="325" y="191"/>
                  </a:cubicBezTo>
                  <a:cubicBezTo>
                    <a:pt x="388" y="145"/>
                    <a:pt x="394" y="69"/>
                    <a:pt x="330" y="46"/>
                  </a:cubicBezTo>
                  <a:cubicBezTo>
                    <a:pt x="274" y="26"/>
                    <a:pt x="214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 rot="-708074" flipH="1">
              <a:off x="950221" y="227814"/>
              <a:ext cx="74935" cy="37151"/>
            </a:xfrm>
            <a:custGeom>
              <a:avLst/>
              <a:gdLst/>
              <a:ahLst/>
              <a:cxnLst/>
              <a:rect l="l" t="t" r="r" b="b"/>
              <a:pathLst>
                <a:path w="474" h="235" extrusionOk="0">
                  <a:moveTo>
                    <a:pt x="358" y="1"/>
                  </a:moveTo>
                  <a:cubicBezTo>
                    <a:pt x="327" y="1"/>
                    <a:pt x="289" y="19"/>
                    <a:pt x="244" y="57"/>
                  </a:cubicBezTo>
                  <a:cubicBezTo>
                    <a:pt x="231" y="70"/>
                    <a:pt x="220" y="76"/>
                    <a:pt x="210" y="76"/>
                  </a:cubicBezTo>
                  <a:cubicBezTo>
                    <a:pt x="191" y="76"/>
                    <a:pt x="179" y="55"/>
                    <a:pt x="163" y="40"/>
                  </a:cubicBezTo>
                  <a:cubicBezTo>
                    <a:pt x="140" y="25"/>
                    <a:pt x="117" y="15"/>
                    <a:pt x="94" y="15"/>
                  </a:cubicBezTo>
                  <a:cubicBezTo>
                    <a:pt x="72" y="15"/>
                    <a:pt x="50" y="25"/>
                    <a:pt x="30" y="51"/>
                  </a:cubicBezTo>
                  <a:cubicBezTo>
                    <a:pt x="1" y="98"/>
                    <a:pt x="12" y="155"/>
                    <a:pt x="59" y="184"/>
                  </a:cubicBezTo>
                  <a:cubicBezTo>
                    <a:pt x="86" y="217"/>
                    <a:pt x="125" y="234"/>
                    <a:pt x="163" y="234"/>
                  </a:cubicBezTo>
                  <a:cubicBezTo>
                    <a:pt x="173" y="234"/>
                    <a:pt x="183" y="233"/>
                    <a:pt x="192" y="231"/>
                  </a:cubicBezTo>
                  <a:cubicBezTo>
                    <a:pt x="223" y="218"/>
                    <a:pt x="254" y="213"/>
                    <a:pt x="285" y="213"/>
                  </a:cubicBezTo>
                  <a:cubicBezTo>
                    <a:pt x="312" y="213"/>
                    <a:pt x="339" y="217"/>
                    <a:pt x="366" y="225"/>
                  </a:cubicBezTo>
                  <a:cubicBezTo>
                    <a:pt x="378" y="229"/>
                    <a:pt x="389" y="231"/>
                    <a:pt x="399" y="231"/>
                  </a:cubicBezTo>
                  <a:cubicBezTo>
                    <a:pt x="451" y="231"/>
                    <a:pt x="473" y="184"/>
                    <a:pt x="459" y="121"/>
                  </a:cubicBezTo>
                  <a:cubicBezTo>
                    <a:pt x="438" y="41"/>
                    <a:pt x="4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 rot="-708074" flipH="1">
              <a:off x="389942" y="826612"/>
              <a:ext cx="39681" cy="67346"/>
            </a:xfrm>
            <a:custGeom>
              <a:avLst/>
              <a:gdLst/>
              <a:ahLst/>
              <a:cxnLst/>
              <a:rect l="l" t="t" r="r" b="b"/>
              <a:pathLst>
                <a:path w="251" h="426" extrusionOk="0">
                  <a:moveTo>
                    <a:pt x="152" y="1"/>
                  </a:moveTo>
                  <a:cubicBezTo>
                    <a:pt x="104" y="1"/>
                    <a:pt x="59" y="34"/>
                    <a:pt x="53" y="83"/>
                  </a:cubicBezTo>
                  <a:cubicBezTo>
                    <a:pt x="30" y="152"/>
                    <a:pt x="18" y="227"/>
                    <a:pt x="13" y="303"/>
                  </a:cubicBezTo>
                  <a:cubicBezTo>
                    <a:pt x="1" y="355"/>
                    <a:pt x="36" y="407"/>
                    <a:pt x="88" y="424"/>
                  </a:cubicBezTo>
                  <a:cubicBezTo>
                    <a:pt x="92" y="425"/>
                    <a:pt x="97" y="425"/>
                    <a:pt x="101" y="425"/>
                  </a:cubicBezTo>
                  <a:cubicBezTo>
                    <a:pt x="148" y="425"/>
                    <a:pt x="188" y="397"/>
                    <a:pt x="204" y="349"/>
                  </a:cubicBezTo>
                  <a:cubicBezTo>
                    <a:pt x="233" y="274"/>
                    <a:pt x="250" y="193"/>
                    <a:pt x="250" y="112"/>
                  </a:cubicBezTo>
                  <a:cubicBezTo>
                    <a:pt x="239" y="48"/>
                    <a:pt x="215" y="7"/>
                    <a:pt x="163" y="1"/>
                  </a:cubicBezTo>
                  <a:cubicBezTo>
                    <a:pt x="159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 rot="-708074" flipH="1">
              <a:off x="1032992" y="2243655"/>
              <a:ext cx="70508" cy="50747"/>
            </a:xfrm>
            <a:custGeom>
              <a:avLst/>
              <a:gdLst/>
              <a:ahLst/>
              <a:cxnLst/>
              <a:rect l="l" t="t" r="r" b="b"/>
              <a:pathLst>
                <a:path w="446" h="321" extrusionOk="0">
                  <a:moveTo>
                    <a:pt x="262" y="1"/>
                  </a:moveTo>
                  <a:cubicBezTo>
                    <a:pt x="241" y="1"/>
                    <a:pt x="220" y="11"/>
                    <a:pt x="209" y="32"/>
                  </a:cubicBezTo>
                  <a:cubicBezTo>
                    <a:pt x="175" y="84"/>
                    <a:pt x="123" y="131"/>
                    <a:pt x="65" y="154"/>
                  </a:cubicBezTo>
                  <a:cubicBezTo>
                    <a:pt x="18" y="177"/>
                    <a:pt x="1" y="229"/>
                    <a:pt x="30" y="275"/>
                  </a:cubicBezTo>
                  <a:cubicBezTo>
                    <a:pt x="37" y="305"/>
                    <a:pt x="65" y="320"/>
                    <a:pt x="94" y="320"/>
                  </a:cubicBezTo>
                  <a:cubicBezTo>
                    <a:pt x="111" y="320"/>
                    <a:pt x="127" y="315"/>
                    <a:pt x="140" y="304"/>
                  </a:cubicBezTo>
                  <a:cubicBezTo>
                    <a:pt x="192" y="265"/>
                    <a:pt x="251" y="246"/>
                    <a:pt x="309" y="246"/>
                  </a:cubicBezTo>
                  <a:cubicBezTo>
                    <a:pt x="328" y="246"/>
                    <a:pt x="347" y="248"/>
                    <a:pt x="366" y="252"/>
                  </a:cubicBezTo>
                  <a:cubicBezTo>
                    <a:pt x="375" y="255"/>
                    <a:pt x="383" y="256"/>
                    <a:pt x="390" y="256"/>
                  </a:cubicBezTo>
                  <a:cubicBezTo>
                    <a:pt x="430" y="256"/>
                    <a:pt x="445" y="217"/>
                    <a:pt x="435" y="154"/>
                  </a:cubicBezTo>
                  <a:cubicBezTo>
                    <a:pt x="406" y="96"/>
                    <a:pt x="360" y="44"/>
                    <a:pt x="302" y="15"/>
                  </a:cubicBezTo>
                  <a:cubicBezTo>
                    <a:pt x="291" y="5"/>
                    <a:pt x="276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 rot="-708074" flipH="1">
              <a:off x="-310895" y="266544"/>
              <a:ext cx="62446" cy="55964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10" y="1"/>
                  </a:moveTo>
                  <a:cubicBezTo>
                    <a:pt x="98" y="1"/>
                    <a:pt x="86" y="4"/>
                    <a:pt x="76" y="10"/>
                  </a:cubicBezTo>
                  <a:cubicBezTo>
                    <a:pt x="29" y="33"/>
                    <a:pt x="0" y="85"/>
                    <a:pt x="18" y="137"/>
                  </a:cubicBezTo>
                  <a:cubicBezTo>
                    <a:pt x="29" y="172"/>
                    <a:pt x="41" y="201"/>
                    <a:pt x="47" y="236"/>
                  </a:cubicBezTo>
                  <a:cubicBezTo>
                    <a:pt x="65" y="318"/>
                    <a:pt x="101" y="353"/>
                    <a:pt x="173" y="353"/>
                  </a:cubicBezTo>
                  <a:cubicBezTo>
                    <a:pt x="192" y="353"/>
                    <a:pt x="213" y="351"/>
                    <a:pt x="238" y="346"/>
                  </a:cubicBezTo>
                  <a:cubicBezTo>
                    <a:pt x="261" y="334"/>
                    <a:pt x="284" y="328"/>
                    <a:pt x="308" y="311"/>
                  </a:cubicBezTo>
                  <a:cubicBezTo>
                    <a:pt x="394" y="253"/>
                    <a:pt x="383" y="189"/>
                    <a:pt x="284" y="143"/>
                  </a:cubicBezTo>
                  <a:cubicBezTo>
                    <a:pt x="244" y="120"/>
                    <a:pt x="203" y="108"/>
                    <a:pt x="186" y="62"/>
                  </a:cubicBezTo>
                  <a:cubicBezTo>
                    <a:pt x="177" y="23"/>
                    <a:pt x="14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 rot="-708074" flipH="1">
              <a:off x="179818" y="1873570"/>
              <a:ext cx="80626" cy="40629"/>
            </a:xfrm>
            <a:custGeom>
              <a:avLst/>
              <a:gdLst/>
              <a:ahLst/>
              <a:cxnLst/>
              <a:rect l="l" t="t" r="r" b="b"/>
              <a:pathLst>
                <a:path w="510" h="257" extrusionOk="0">
                  <a:moveTo>
                    <a:pt x="395" y="0"/>
                  </a:moveTo>
                  <a:cubicBezTo>
                    <a:pt x="374" y="0"/>
                    <a:pt x="353" y="8"/>
                    <a:pt x="336" y="25"/>
                  </a:cubicBezTo>
                  <a:cubicBezTo>
                    <a:pt x="304" y="51"/>
                    <a:pt x="265" y="64"/>
                    <a:pt x="226" y="64"/>
                  </a:cubicBezTo>
                  <a:cubicBezTo>
                    <a:pt x="187" y="64"/>
                    <a:pt x="148" y="51"/>
                    <a:pt x="116" y="25"/>
                  </a:cubicBezTo>
                  <a:cubicBezTo>
                    <a:pt x="105" y="14"/>
                    <a:pt x="91" y="9"/>
                    <a:pt x="76" y="9"/>
                  </a:cubicBezTo>
                  <a:cubicBezTo>
                    <a:pt x="51" y="9"/>
                    <a:pt x="25" y="25"/>
                    <a:pt x="17" y="54"/>
                  </a:cubicBezTo>
                  <a:cubicBezTo>
                    <a:pt x="0" y="89"/>
                    <a:pt x="17" y="135"/>
                    <a:pt x="58" y="153"/>
                  </a:cubicBezTo>
                  <a:cubicBezTo>
                    <a:pt x="110" y="176"/>
                    <a:pt x="162" y="210"/>
                    <a:pt x="209" y="245"/>
                  </a:cubicBezTo>
                  <a:cubicBezTo>
                    <a:pt x="222" y="253"/>
                    <a:pt x="237" y="256"/>
                    <a:pt x="254" y="256"/>
                  </a:cubicBezTo>
                  <a:cubicBezTo>
                    <a:pt x="275" y="256"/>
                    <a:pt x="299" y="252"/>
                    <a:pt x="325" y="245"/>
                  </a:cubicBezTo>
                  <a:cubicBezTo>
                    <a:pt x="371" y="228"/>
                    <a:pt x="411" y="205"/>
                    <a:pt x="446" y="176"/>
                  </a:cubicBezTo>
                  <a:cubicBezTo>
                    <a:pt x="481" y="135"/>
                    <a:pt x="510" y="89"/>
                    <a:pt x="475" y="42"/>
                  </a:cubicBezTo>
                  <a:cubicBezTo>
                    <a:pt x="455" y="15"/>
                    <a:pt x="425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 rot="-708074" flipH="1">
              <a:off x="156704" y="1670127"/>
              <a:ext cx="72405" cy="57071"/>
            </a:xfrm>
            <a:custGeom>
              <a:avLst/>
              <a:gdLst/>
              <a:ahLst/>
              <a:cxnLst/>
              <a:rect l="l" t="t" r="r" b="b"/>
              <a:pathLst>
                <a:path w="458" h="361" extrusionOk="0">
                  <a:moveTo>
                    <a:pt x="359" y="0"/>
                  </a:moveTo>
                  <a:cubicBezTo>
                    <a:pt x="351" y="0"/>
                    <a:pt x="344" y="0"/>
                    <a:pt x="336" y="0"/>
                  </a:cubicBezTo>
                  <a:cubicBezTo>
                    <a:pt x="328" y="2"/>
                    <a:pt x="321" y="3"/>
                    <a:pt x="313" y="3"/>
                  </a:cubicBezTo>
                  <a:cubicBezTo>
                    <a:pt x="298" y="3"/>
                    <a:pt x="282" y="0"/>
                    <a:pt x="267" y="0"/>
                  </a:cubicBezTo>
                  <a:cubicBezTo>
                    <a:pt x="215" y="6"/>
                    <a:pt x="168" y="29"/>
                    <a:pt x="162" y="76"/>
                  </a:cubicBezTo>
                  <a:cubicBezTo>
                    <a:pt x="168" y="151"/>
                    <a:pt x="122" y="215"/>
                    <a:pt x="52" y="238"/>
                  </a:cubicBezTo>
                  <a:cubicBezTo>
                    <a:pt x="18" y="249"/>
                    <a:pt x="0" y="290"/>
                    <a:pt x="18" y="325"/>
                  </a:cubicBezTo>
                  <a:cubicBezTo>
                    <a:pt x="34" y="346"/>
                    <a:pt x="57" y="361"/>
                    <a:pt x="82" y="361"/>
                  </a:cubicBezTo>
                  <a:cubicBezTo>
                    <a:pt x="91" y="361"/>
                    <a:pt x="101" y="358"/>
                    <a:pt x="110" y="354"/>
                  </a:cubicBezTo>
                  <a:cubicBezTo>
                    <a:pt x="139" y="348"/>
                    <a:pt x="168" y="336"/>
                    <a:pt x="191" y="313"/>
                  </a:cubicBezTo>
                  <a:cubicBezTo>
                    <a:pt x="238" y="249"/>
                    <a:pt x="301" y="197"/>
                    <a:pt x="377" y="168"/>
                  </a:cubicBezTo>
                  <a:cubicBezTo>
                    <a:pt x="429" y="151"/>
                    <a:pt x="458" y="99"/>
                    <a:pt x="440" y="47"/>
                  </a:cubicBezTo>
                  <a:cubicBezTo>
                    <a:pt x="426" y="4"/>
                    <a:pt x="39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 rot="-708086" flipH="1">
              <a:off x="206808" y="2767038"/>
              <a:ext cx="67978" cy="46953"/>
            </a:xfrm>
            <a:custGeom>
              <a:avLst/>
              <a:gdLst/>
              <a:ahLst/>
              <a:cxnLst/>
              <a:rect l="l" t="t" r="r" b="b"/>
              <a:pathLst>
                <a:path w="430" h="297" extrusionOk="0">
                  <a:moveTo>
                    <a:pt x="261" y="0"/>
                  </a:moveTo>
                  <a:cubicBezTo>
                    <a:pt x="239" y="0"/>
                    <a:pt x="216" y="10"/>
                    <a:pt x="192" y="35"/>
                  </a:cubicBezTo>
                  <a:cubicBezTo>
                    <a:pt x="157" y="35"/>
                    <a:pt x="128" y="35"/>
                    <a:pt x="93" y="46"/>
                  </a:cubicBezTo>
                  <a:cubicBezTo>
                    <a:pt x="24" y="81"/>
                    <a:pt x="0" y="162"/>
                    <a:pt x="35" y="238"/>
                  </a:cubicBezTo>
                  <a:cubicBezTo>
                    <a:pt x="52" y="275"/>
                    <a:pt x="79" y="296"/>
                    <a:pt x="112" y="296"/>
                  </a:cubicBezTo>
                  <a:cubicBezTo>
                    <a:pt x="135" y="296"/>
                    <a:pt x="163" y="285"/>
                    <a:pt x="192" y="261"/>
                  </a:cubicBezTo>
                  <a:cubicBezTo>
                    <a:pt x="238" y="220"/>
                    <a:pt x="284" y="238"/>
                    <a:pt x="331" y="226"/>
                  </a:cubicBezTo>
                  <a:cubicBezTo>
                    <a:pt x="406" y="203"/>
                    <a:pt x="429" y="133"/>
                    <a:pt x="377" y="75"/>
                  </a:cubicBezTo>
                  <a:cubicBezTo>
                    <a:pt x="342" y="40"/>
                    <a:pt x="304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 rot="-708074" flipH="1">
              <a:off x="1971366" y="1266329"/>
              <a:ext cx="53276" cy="56596"/>
            </a:xfrm>
            <a:custGeom>
              <a:avLst/>
              <a:gdLst/>
              <a:ahLst/>
              <a:cxnLst/>
              <a:rect l="l" t="t" r="r" b="b"/>
              <a:pathLst>
                <a:path w="337" h="358" extrusionOk="0">
                  <a:moveTo>
                    <a:pt x="47" y="1"/>
                  </a:moveTo>
                  <a:cubicBezTo>
                    <a:pt x="13" y="1"/>
                    <a:pt x="0" y="32"/>
                    <a:pt x="0" y="67"/>
                  </a:cubicBezTo>
                  <a:cubicBezTo>
                    <a:pt x="0" y="101"/>
                    <a:pt x="12" y="136"/>
                    <a:pt x="41" y="159"/>
                  </a:cubicBezTo>
                  <a:cubicBezTo>
                    <a:pt x="87" y="200"/>
                    <a:pt x="122" y="246"/>
                    <a:pt x="145" y="304"/>
                  </a:cubicBezTo>
                  <a:cubicBezTo>
                    <a:pt x="167" y="340"/>
                    <a:pt x="196" y="357"/>
                    <a:pt x="225" y="357"/>
                  </a:cubicBezTo>
                  <a:cubicBezTo>
                    <a:pt x="258" y="357"/>
                    <a:pt x="289" y="335"/>
                    <a:pt x="307" y="293"/>
                  </a:cubicBezTo>
                  <a:cubicBezTo>
                    <a:pt x="330" y="241"/>
                    <a:pt x="336" y="177"/>
                    <a:pt x="325" y="119"/>
                  </a:cubicBezTo>
                  <a:cubicBezTo>
                    <a:pt x="314" y="66"/>
                    <a:pt x="289" y="13"/>
                    <a:pt x="236" y="13"/>
                  </a:cubicBezTo>
                  <a:cubicBezTo>
                    <a:pt x="231" y="13"/>
                    <a:pt x="226" y="14"/>
                    <a:pt x="220" y="15"/>
                  </a:cubicBezTo>
                  <a:cubicBezTo>
                    <a:pt x="202" y="19"/>
                    <a:pt x="183" y="21"/>
                    <a:pt x="163" y="21"/>
                  </a:cubicBezTo>
                  <a:cubicBezTo>
                    <a:pt x="129" y="21"/>
                    <a:pt x="94" y="14"/>
                    <a:pt x="64" y="3"/>
                  </a:cubicBezTo>
                  <a:cubicBezTo>
                    <a:pt x="58" y="1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 rot="-708074" flipH="1">
              <a:off x="1318755" y="1541439"/>
              <a:ext cx="53276" cy="73986"/>
            </a:xfrm>
            <a:custGeom>
              <a:avLst/>
              <a:gdLst/>
              <a:ahLst/>
              <a:cxnLst/>
              <a:rect l="l" t="t" r="r" b="b"/>
              <a:pathLst>
                <a:path w="337" h="468" extrusionOk="0">
                  <a:moveTo>
                    <a:pt x="194" y="1"/>
                  </a:moveTo>
                  <a:cubicBezTo>
                    <a:pt x="179" y="1"/>
                    <a:pt x="162" y="11"/>
                    <a:pt x="157" y="26"/>
                  </a:cubicBezTo>
                  <a:cubicBezTo>
                    <a:pt x="128" y="141"/>
                    <a:pt x="82" y="257"/>
                    <a:pt x="24" y="367"/>
                  </a:cubicBezTo>
                  <a:cubicBezTo>
                    <a:pt x="1" y="402"/>
                    <a:pt x="36" y="454"/>
                    <a:pt x="88" y="466"/>
                  </a:cubicBezTo>
                  <a:cubicBezTo>
                    <a:pt x="93" y="467"/>
                    <a:pt x="99" y="467"/>
                    <a:pt x="105" y="467"/>
                  </a:cubicBezTo>
                  <a:cubicBezTo>
                    <a:pt x="199" y="467"/>
                    <a:pt x="336" y="344"/>
                    <a:pt x="325" y="257"/>
                  </a:cubicBezTo>
                  <a:cubicBezTo>
                    <a:pt x="325" y="240"/>
                    <a:pt x="320" y="211"/>
                    <a:pt x="302" y="205"/>
                  </a:cubicBezTo>
                  <a:cubicBezTo>
                    <a:pt x="233" y="165"/>
                    <a:pt x="186" y="124"/>
                    <a:pt x="233" y="43"/>
                  </a:cubicBezTo>
                  <a:cubicBezTo>
                    <a:pt x="221" y="26"/>
                    <a:pt x="221" y="8"/>
                    <a:pt x="204" y="2"/>
                  </a:cubicBezTo>
                  <a:cubicBezTo>
                    <a:pt x="201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 rot="-708074" flipH="1">
              <a:off x="2478322" y="646083"/>
              <a:ext cx="69718" cy="57071"/>
            </a:xfrm>
            <a:custGeom>
              <a:avLst/>
              <a:gdLst/>
              <a:ahLst/>
              <a:cxnLst/>
              <a:rect l="l" t="t" r="r" b="b"/>
              <a:pathLst>
                <a:path w="441" h="361" extrusionOk="0">
                  <a:moveTo>
                    <a:pt x="313" y="1"/>
                  </a:moveTo>
                  <a:cubicBezTo>
                    <a:pt x="291" y="1"/>
                    <a:pt x="270" y="11"/>
                    <a:pt x="255" y="31"/>
                  </a:cubicBezTo>
                  <a:cubicBezTo>
                    <a:pt x="232" y="58"/>
                    <a:pt x="199" y="75"/>
                    <a:pt x="165" y="75"/>
                  </a:cubicBezTo>
                  <a:cubicBezTo>
                    <a:pt x="147" y="75"/>
                    <a:pt x="128" y="70"/>
                    <a:pt x="110" y="60"/>
                  </a:cubicBezTo>
                  <a:cubicBezTo>
                    <a:pt x="103" y="58"/>
                    <a:pt x="96" y="57"/>
                    <a:pt x="88" y="57"/>
                  </a:cubicBezTo>
                  <a:cubicBezTo>
                    <a:pt x="60" y="57"/>
                    <a:pt x="31" y="73"/>
                    <a:pt x="18" y="101"/>
                  </a:cubicBezTo>
                  <a:cubicBezTo>
                    <a:pt x="0" y="130"/>
                    <a:pt x="12" y="170"/>
                    <a:pt x="41" y="193"/>
                  </a:cubicBezTo>
                  <a:cubicBezTo>
                    <a:pt x="122" y="240"/>
                    <a:pt x="197" y="292"/>
                    <a:pt x="267" y="356"/>
                  </a:cubicBezTo>
                  <a:cubicBezTo>
                    <a:pt x="271" y="359"/>
                    <a:pt x="276" y="361"/>
                    <a:pt x="283" y="361"/>
                  </a:cubicBezTo>
                  <a:cubicBezTo>
                    <a:pt x="296" y="361"/>
                    <a:pt x="313" y="356"/>
                    <a:pt x="325" y="356"/>
                  </a:cubicBezTo>
                  <a:cubicBezTo>
                    <a:pt x="336" y="356"/>
                    <a:pt x="354" y="356"/>
                    <a:pt x="360" y="344"/>
                  </a:cubicBezTo>
                  <a:cubicBezTo>
                    <a:pt x="441" y="240"/>
                    <a:pt x="325" y="211"/>
                    <a:pt x="290" y="153"/>
                  </a:cubicBezTo>
                  <a:cubicBezTo>
                    <a:pt x="302" y="141"/>
                    <a:pt x="307" y="135"/>
                    <a:pt x="319" y="130"/>
                  </a:cubicBezTo>
                  <a:cubicBezTo>
                    <a:pt x="360" y="106"/>
                    <a:pt x="412" y="83"/>
                    <a:pt x="371" y="31"/>
                  </a:cubicBezTo>
                  <a:cubicBezTo>
                    <a:pt x="357" y="11"/>
                    <a:pt x="33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 rot="-708074" flipH="1">
              <a:off x="680788" y="1659121"/>
              <a:ext cx="61655" cy="55490"/>
            </a:xfrm>
            <a:custGeom>
              <a:avLst/>
              <a:gdLst/>
              <a:ahLst/>
              <a:cxnLst/>
              <a:rect l="l" t="t" r="r" b="b"/>
              <a:pathLst>
                <a:path w="390" h="351" extrusionOk="0">
                  <a:moveTo>
                    <a:pt x="303" y="1"/>
                  </a:moveTo>
                  <a:cubicBezTo>
                    <a:pt x="284" y="1"/>
                    <a:pt x="263" y="5"/>
                    <a:pt x="239" y="11"/>
                  </a:cubicBezTo>
                  <a:cubicBezTo>
                    <a:pt x="134" y="46"/>
                    <a:pt x="59" y="127"/>
                    <a:pt x="18" y="226"/>
                  </a:cubicBezTo>
                  <a:cubicBezTo>
                    <a:pt x="1" y="260"/>
                    <a:pt x="13" y="307"/>
                    <a:pt x="47" y="336"/>
                  </a:cubicBezTo>
                  <a:cubicBezTo>
                    <a:pt x="62" y="345"/>
                    <a:pt x="78" y="350"/>
                    <a:pt x="95" y="350"/>
                  </a:cubicBezTo>
                  <a:cubicBezTo>
                    <a:pt x="118" y="350"/>
                    <a:pt x="141" y="341"/>
                    <a:pt x="157" y="324"/>
                  </a:cubicBezTo>
                  <a:cubicBezTo>
                    <a:pt x="221" y="272"/>
                    <a:pt x="285" y="214"/>
                    <a:pt x="349" y="150"/>
                  </a:cubicBezTo>
                  <a:cubicBezTo>
                    <a:pt x="383" y="127"/>
                    <a:pt x="389" y="81"/>
                    <a:pt x="372" y="40"/>
                  </a:cubicBezTo>
                  <a:cubicBezTo>
                    <a:pt x="357" y="12"/>
                    <a:pt x="334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 rot="-708074" flipH="1">
              <a:off x="322362" y="472718"/>
              <a:ext cx="54225" cy="63394"/>
            </a:xfrm>
            <a:custGeom>
              <a:avLst/>
              <a:gdLst/>
              <a:ahLst/>
              <a:cxnLst/>
              <a:rect l="l" t="t" r="r" b="b"/>
              <a:pathLst>
                <a:path w="343" h="401" extrusionOk="0">
                  <a:moveTo>
                    <a:pt x="237" y="1"/>
                  </a:moveTo>
                  <a:cubicBezTo>
                    <a:pt x="228" y="1"/>
                    <a:pt x="218" y="2"/>
                    <a:pt x="209" y="5"/>
                  </a:cubicBezTo>
                  <a:cubicBezTo>
                    <a:pt x="105" y="28"/>
                    <a:pt x="1" y="243"/>
                    <a:pt x="53" y="347"/>
                  </a:cubicBezTo>
                  <a:cubicBezTo>
                    <a:pt x="63" y="378"/>
                    <a:pt x="97" y="400"/>
                    <a:pt x="133" y="400"/>
                  </a:cubicBezTo>
                  <a:cubicBezTo>
                    <a:pt x="137" y="400"/>
                    <a:pt x="141" y="400"/>
                    <a:pt x="146" y="399"/>
                  </a:cubicBezTo>
                  <a:cubicBezTo>
                    <a:pt x="157" y="399"/>
                    <a:pt x="169" y="399"/>
                    <a:pt x="180" y="393"/>
                  </a:cubicBezTo>
                  <a:cubicBezTo>
                    <a:pt x="250" y="359"/>
                    <a:pt x="343" y="162"/>
                    <a:pt x="325" y="81"/>
                  </a:cubicBezTo>
                  <a:cubicBezTo>
                    <a:pt x="320" y="33"/>
                    <a:pt x="280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 rot="-708074" flipH="1">
              <a:off x="547744" y="2717899"/>
              <a:ext cx="57071" cy="50431"/>
            </a:xfrm>
            <a:custGeom>
              <a:avLst/>
              <a:gdLst/>
              <a:ahLst/>
              <a:cxnLst/>
              <a:rect l="l" t="t" r="r" b="b"/>
              <a:pathLst>
                <a:path w="361" h="319" extrusionOk="0">
                  <a:moveTo>
                    <a:pt x="257" y="1"/>
                  </a:moveTo>
                  <a:cubicBezTo>
                    <a:pt x="240" y="1"/>
                    <a:pt x="222" y="4"/>
                    <a:pt x="204" y="9"/>
                  </a:cubicBezTo>
                  <a:cubicBezTo>
                    <a:pt x="151" y="20"/>
                    <a:pt x="99" y="49"/>
                    <a:pt x="59" y="84"/>
                  </a:cubicBezTo>
                  <a:cubicBezTo>
                    <a:pt x="12" y="125"/>
                    <a:pt x="1" y="200"/>
                    <a:pt x="36" y="252"/>
                  </a:cubicBezTo>
                  <a:cubicBezTo>
                    <a:pt x="57" y="295"/>
                    <a:pt x="98" y="319"/>
                    <a:pt x="143" y="319"/>
                  </a:cubicBezTo>
                  <a:cubicBezTo>
                    <a:pt x="159" y="319"/>
                    <a:pt x="176" y="316"/>
                    <a:pt x="192" y="310"/>
                  </a:cubicBezTo>
                  <a:cubicBezTo>
                    <a:pt x="256" y="281"/>
                    <a:pt x="314" y="229"/>
                    <a:pt x="337" y="165"/>
                  </a:cubicBezTo>
                  <a:cubicBezTo>
                    <a:pt x="360" y="125"/>
                    <a:pt x="360" y="73"/>
                    <a:pt x="331" y="38"/>
                  </a:cubicBezTo>
                  <a:cubicBezTo>
                    <a:pt x="310" y="10"/>
                    <a:pt x="284" y="1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 rot="-708074" flipH="1">
              <a:off x="1340834" y="1957576"/>
              <a:ext cx="49640" cy="71773"/>
            </a:xfrm>
            <a:custGeom>
              <a:avLst/>
              <a:gdLst/>
              <a:ahLst/>
              <a:cxnLst/>
              <a:rect l="l" t="t" r="r" b="b"/>
              <a:pathLst>
                <a:path w="314" h="454" extrusionOk="0">
                  <a:moveTo>
                    <a:pt x="94" y="1"/>
                  </a:moveTo>
                  <a:cubicBezTo>
                    <a:pt x="41" y="1"/>
                    <a:pt x="1" y="35"/>
                    <a:pt x="24" y="88"/>
                  </a:cubicBezTo>
                  <a:cubicBezTo>
                    <a:pt x="47" y="163"/>
                    <a:pt x="18" y="232"/>
                    <a:pt x="47" y="331"/>
                  </a:cubicBezTo>
                  <a:cubicBezTo>
                    <a:pt x="46" y="328"/>
                    <a:pt x="45" y="327"/>
                    <a:pt x="45" y="327"/>
                  </a:cubicBezTo>
                  <a:lnTo>
                    <a:pt x="45" y="327"/>
                  </a:lnTo>
                  <a:cubicBezTo>
                    <a:pt x="44" y="327"/>
                    <a:pt x="48" y="342"/>
                    <a:pt x="53" y="360"/>
                  </a:cubicBezTo>
                  <a:cubicBezTo>
                    <a:pt x="72" y="416"/>
                    <a:pt x="113" y="453"/>
                    <a:pt x="156" y="453"/>
                  </a:cubicBezTo>
                  <a:cubicBezTo>
                    <a:pt x="166" y="453"/>
                    <a:pt x="176" y="451"/>
                    <a:pt x="186" y="447"/>
                  </a:cubicBezTo>
                  <a:cubicBezTo>
                    <a:pt x="244" y="418"/>
                    <a:pt x="209" y="371"/>
                    <a:pt x="198" y="331"/>
                  </a:cubicBezTo>
                  <a:cubicBezTo>
                    <a:pt x="186" y="256"/>
                    <a:pt x="175" y="198"/>
                    <a:pt x="256" y="145"/>
                  </a:cubicBezTo>
                  <a:cubicBezTo>
                    <a:pt x="314" y="111"/>
                    <a:pt x="291" y="41"/>
                    <a:pt x="227" y="18"/>
                  </a:cubicBezTo>
                  <a:cubicBezTo>
                    <a:pt x="186" y="6"/>
                    <a:pt x="140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 rot="-708074" flipH="1">
              <a:off x="837194" y="566071"/>
              <a:ext cx="39523" cy="86475"/>
            </a:xfrm>
            <a:custGeom>
              <a:avLst/>
              <a:gdLst/>
              <a:ahLst/>
              <a:cxnLst/>
              <a:rect l="l" t="t" r="r" b="b"/>
              <a:pathLst>
                <a:path w="250" h="547" extrusionOk="0">
                  <a:moveTo>
                    <a:pt x="58" y="0"/>
                  </a:moveTo>
                  <a:cubicBezTo>
                    <a:pt x="56" y="0"/>
                    <a:pt x="54" y="0"/>
                    <a:pt x="52" y="0"/>
                  </a:cubicBezTo>
                  <a:cubicBezTo>
                    <a:pt x="23" y="12"/>
                    <a:pt x="0" y="47"/>
                    <a:pt x="23" y="76"/>
                  </a:cubicBezTo>
                  <a:cubicBezTo>
                    <a:pt x="105" y="180"/>
                    <a:pt x="81" y="284"/>
                    <a:pt x="64" y="394"/>
                  </a:cubicBezTo>
                  <a:cubicBezTo>
                    <a:pt x="64" y="400"/>
                    <a:pt x="64" y="406"/>
                    <a:pt x="64" y="412"/>
                  </a:cubicBezTo>
                  <a:cubicBezTo>
                    <a:pt x="75" y="491"/>
                    <a:pt x="114" y="546"/>
                    <a:pt x="161" y="546"/>
                  </a:cubicBezTo>
                  <a:cubicBezTo>
                    <a:pt x="165" y="546"/>
                    <a:pt x="170" y="546"/>
                    <a:pt x="174" y="545"/>
                  </a:cubicBezTo>
                  <a:cubicBezTo>
                    <a:pt x="226" y="539"/>
                    <a:pt x="249" y="481"/>
                    <a:pt x="232" y="383"/>
                  </a:cubicBezTo>
                  <a:cubicBezTo>
                    <a:pt x="209" y="313"/>
                    <a:pt x="197" y="238"/>
                    <a:pt x="209" y="163"/>
                  </a:cubicBezTo>
                  <a:cubicBezTo>
                    <a:pt x="226" y="101"/>
                    <a:pt x="12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 rot="-708074" flipH="1">
              <a:off x="1683111" y="1909797"/>
              <a:ext cx="68769" cy="46795"/>
            </a:xfrm>
            <a:custGeom>
              <a:avLst/>
              <a:gdLst/>
              <a:ahLst/>
              <a:cxnLst/>
              <a:rect l="l" t="t" r="r" b="b"/>
              <a:pathLst>
                <a:path w="435" h="296" extrusionOk="0">
                  <a:moveTo>
                    <a:pt x="67" y="0"/>
                  </a:moveTo>
                  <a:cubicBezTo>
                    <a:pt x="54" y="0"/>
                    <a:pt x="41" y="5"/>
                    <a:pt x="29" y="13"/>
                  </a:cubicBezTo>
                  <a:cubicBezTo>
                    <a:pt x="6" y="37"/>
                    <a:pt x="0" y="66"/>
                    <a:pt x="12" y="95"/>
                  </a:cubicBezTo>
                  <a:cubicBezTo>
                    <a:pt x="29" y="164"/>
                    <a:pt x="87" y="222"/>
                    <a:pt x="157" y="234"/>
                  </a:cubicBezTo>
                  <a:cubicBezTo>
                    <a:pt x="169" y="237"/>
                    <a:pt x="183" y="237"/>
                    <a:pt x="196" y="237"/>
                  </a:cubicBezTo>
                  <a:cubicBezTo>
                    <a:pt x="205" y="237"/>
                    <a:pt x="213" y="237"/>
                    <a:pt x="222" y="237"/>
                  </a:cubicBezTo>
                  <a:cubicBezTo>
                    <a:pt x="250" y="237"/>
                    <a:pt x="279" y="240"/>
                    <a:pt x="302" y="263"/>
                  </a:cubicBezTo>
                  <a:cubicBezTo>
                    <a:pt x="322" y="279"/>
                    <a:pt x="340" y="295"/>
                    <a:pt x="363" y="295"/>
                  </a:cubicBezTo>
                  <a:cubicBezTo>
                    <a:pt x="372" y="295"/>
                    <a:pt x="383" y="293"/>
                    <a:pt x="394" y="286"/>
                  </a:cubicBezTo>
                  <a:cubicBezTo>
                    <a:pt x="435" y="257"/>
                    <a:pt x="429" y="216"/>
                    <a:pt x="423" y="176"/>
                  </a:cubicBezTo>
                  <a:cubicBezTo>
                    <a:pt x="413" y="95"/>
                    <a:pt x="346" y="32"/>
                    <a:pt x="268" y="32"/>
                  </a:cubicBezTo>
                  <a:cubicBezTo>
                    <a:pt x="257" y="32"/>
                    <a:pt x="244" y="34"/>
                    <a:pt x="232" y="37"/>
                  </a:cubicBezTo>
                  <a:cubicBezTo>
                    <a:pt x="218" y="40"/>
                    <a:pt x="203" y="42"/>
                    <a:pt x="189" y="42"/>
                  </a:cubicBezTo>
                  <a:cubicBezTo>
                    <a:pt x="158" y="42"/>
                    <a:pt x="129" y="33"/>
                    <a:pt x="105" y="13"/>
                  </a:cubicBezTo>
                  <a:cubicBezTo>
                    <a:pt x="93" y="5"/>
                    <a:pt x="8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 rot="-708074" flipH="1">
              <a:off x="2397728" y="275312"/>
              <a:ext cx="57861" cy="46953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92" y="1"/>
                  </a:moveTo>
                  <a:cubicBezTo>
                    <a:pt x="39" y="1"/>
                    <a:pt x="23" y="64"/>
                    <a:pt x="0" y="109"/>
                  </a:cubicBezTo>
                  <a:cubicBezTo>
                    <a:pt x="18" y="173"/>
                    <a:pt x="41" y="237"/>
                    <a:pt x="70" y="295"/>
                  </a:cubicBezTo>
                  <a:cubicBezTo>
                    <a:pt x="75" y="296"/>
                    <a:pt x="79" y="296"/>
                    <a:pt x="84" y="296"/>
                  </a:cubicBezTo>
                  <a:cubicBezTo>
                    <a:pt x="121" y="296"/>
                    <a:pt x="118" y="252"/>
                    <a:pt x="139" y="237"/>
                  </a:cubicBezTo>
                  <a:cubicBezTo>
                    <a:pt x="148" y="228"/>
                    <a:pt x="159" y="223"/>
                    <a:pt x="169" y="223"/>
                  </a:cubicBezTo>
                  <a:cubicBezTo>
                    <a:pt x="173" y="223"/>
                    <a:pt x="177" y="224"/>
                    <a:pt x="180" y="225"/>
                  </a:cubicBezTo>
                  <a:cubicBezTo>
                    <a:pt x="204" y="240"/>
                    <a:pt x="225" y="247"/>
                    <a:pt x="244" y="247"/>
                  </a:cubicBezTo>
                  <a:cubicBezTo>
                    <a:pt x="295" y="247"/>
                    <a:pt x="327" y="198"/>
                    <a:pt x="365" y="156"/>
                  </a:cubicBezTo>
                  <a:lnTo>
                    <a:pt x="365" y="156"/>
                  </a:lnTo>
                  <a:lnTo>
                    <a:pt x="359" y="161"/>
                  </a:lnTo>
                  <a:cubicBezTo>
                    <a:pt x="343" y="38"/>
                    <a:pt x="338" y="2"/>
                    <a:pt x="272" y="2"/>
                  </a:cubicBezTo>
                  <a:cubicBezTo>
                    <a:pt x="246" y="2"/>
                    <a:pt x="209" y="8"/>
                    <a:pt x="157" y="17"/>
                  </a:cubicBezTo>
                  <a:lnTo>
                    <a:pt x="145" y="17"/>
                  </a:lnTo>
                  <a:cubicBezTo>
                    <a:pt x="124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 rot="-708074" flipH="1">
              <a:off x="213559" y="1457419"/>
              <a:ext cx="67979" cy="5169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31" y="0"/>
                  </a:moveTo>
                  <a:cubicBezTo>
                    <a:pt x="188" y="0"/>
                    <a:pt x="157" y="24"/>
                    <a:pt x="157" y="82"/>
                  </a:cubicBezTo>
                  <a:cubicBezTo>
                    <a:pt x="157" y="131"/>
                    <a:pt x="144" y="147"/>
                    <a:pt x="109" y="147"/>
                  </a:cubicBezTo>
                  <a:cubicBezTo>
                    <a:pt x="102" y="147"/>
                    <a:pt x="95" y="146"/>
                    <a:pt x="88" y="145"/>
                  </a:cubicBezTo>
                  <a:cubicBezTo>
                    <a:pt x="82" y="144"/>
                    <a:pt x="77" y="143"/>
                    <a:pt x="72" y="143"/>
                  </a:cubicBezTo>
                  <a:cubicBezTo>
                    <a:pt x="43" y="143"/>
                    <a:pt x="17" y="168"/>
                    <a:pt x="12" y="198"/>
                  </a:cubicBezTo>
                  <a:cubicBezTo>
                    <a:pt x="1" y="238"/>
                    <a:pt x="24" y="279"/>
                    <a:pt x="59" y="302"/>
                  </a:cubicBezTo>
                  <a:cubicBezTo>
                    <a:pt x="85" y="318"/>
                    <a:pt x="113" y="326"/>
                    <a:pt x="142" y="326"/>
                  </a:cubicBezTo>
                  <a:cubicBezTo>
                    <a:pt x="184" y="326"/>
                    <a:pt x="225" y="310"/>
                    <a:pt x="256" y="279"/>
                  </a:cubicBezTo>
                  <a:cubicBezTo>
                    <a:pt x="279" y="238"/>
                    <a:pt x="319" y="209"/>
                    <a:pt x="371" y="198"/>
                  </a:cubicBezTo>
                  <a:cubicBezTo>
                    <a:pt x="406" y="186"/>
                    <a:pt x="429" y="151"/>
                    <a:pt x="424" y="111"/>
                  </a:cubicBezTo>
                  <a:cubicBezTo>
                    <a:pt x="400" y="41"/>
                    <a:pt x="331" y="30"/>
                    <a:pt x="273" y="6"/>
                  </a:cubicBezTo>
                  <a:cubicBezTo>
                    <a:pt x="258" y="2"/>
                    <a:pt x="244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 rot="-708074" flipH="1">
              <a:off x="-220762" y="422062"/>
              <a:ext cx="63394" cy="43317"/>
            </a:xfrm>
            <a:custGeom>
              <a:avLst/>
              <a:gdLst/>
              <a:ahLst/>
              <a:cxnLst/>
              <a:rect l="l" t="t" r="r" b="b"/>
              <a:pathLst>
                <a:path w="401" h="274" extrusionOk="0">
                  <a:moveTo>
                    <a:pt x="314" y="1"/>
                  </a:moveTo>
                  <a:cubicBezTo>
                    <a:pt x="302" y="1"/>
                    <a:pt x="291" y="3"/>
                    <a:pt x="279" y="6"/>
                  </a:cubicBezTo>
                  <a:cubicBezTo>
                    <a:pt x="250" y="6"/>
                    <a:pt x="221" y="18"/>
                    <a:pt x="186" y="24"/>
                  </a:cubicBezTo>
                  <a:lnTo>
                    <a:pt x="186" y="18"/>
                  </a:lnTo>
                  <a:cubicBezTo>
                    <a:pt x="163" y="18"/>
                    <a:pt x="140" y="24"/>
                    <a:pt x="117" y="29"/>
                  </a:cubicBezTo>
                  <a:cubicBezTo>
                    <a:pt x="47" y="41"/>
                    <a:pt x="1" y="105"/>
                    <a:pt x="12" y="174"/>
                  </a:cubicBezTo>
                  <a:cubicBezTo>
                    <a:pt x="22" y="235"/>
                    <a:pt x="73" y="273"/>
                    <a:pt x="132" y="273"/>
                  </a:cubicBezTo>
                  <a:cubicBezTo>
                    <a:pt x="146" y="273"/>
                    <a:pt x="160" y="271"/>
                    <a:pt x="174" y="267"/>
                  </a:cubicBezTo>
                  <a:cubicBezTo>
                    <a:pt x="250" y="255"/>
                    <a:pt x="314" y="215"/>
                    <a:pt x="366" y="157"/>
                  </a:cubicBezTo>
                  <a:cubicBezTo>
                    <a:pt x="389" y="122"/>
                    <a:pt x="400" y="81"/>
                    <a:pt x="377" y="41"/>
                  </a:cubicBezTo>
                  <a:cubicBezTo>
                    <a:pt x="365" y="12"/>
                    <a:pt x="341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 rot="-708074" flipH="1">
              <a:off x="2459235" y="707455"/>
              <a:ext cx="52644" cy="61023"/>
            </a:xfrm>
            <a:custGeom>
              <a:avLst/>
              <a:gdLst/>
              <a:ahLst/>
              <a:cxnLst/>
              <a:rect l="l" t="t" r="r" b="b"/>
              <a:pathLst>
                <a:path w="333" h="386" extrusionOk="0">
                  <a:moveTo>
                    <a:pt x="53" y="0"/>
                  </a:moveTo>
                  <a:lnTo>
                    <a:pt x="18" y="12"/>
                  </a:lnTo>
                  <a:cubicBezTo>
                    <a:pt x="0" y="87"/>
                    <a:pt x="6" y="168"/>
                    <a:pt x="35" y="249"/>
                  </a:cubicBezTo>
                  <a:cubicBezTo>
                    <a:pt x="53" y="319"/>
                    <a:pt x="116" y="377"/>
                    <a:pt x="197" y="382"/>
                  </a:cubicBezTo>
                  <a:cubicBezTo>
                    <a:pt x="205" y="384"/>
                    <a:pt x="213" y="385"/>
                    <a:pt x="221" y="385"/>
                  </a:cubicBezTo>
                  <a:cubicBezTo>
                    <a:pt x="281" y="385"/>
                    <a:pt x="332" y="330"/>
                    <a:pt x="302" y="284"/>
                  </a:cubicBezTo>
                  <a:cubicBezTo>
                    <a:pt x="232" y="180"/>
                    <a:pt x="226" y="1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 rot="-708074" flipH="1">
              <a:off x="85318" y="1226731"/>
              <a:ext cx="58651" cy="47111"/>
            </a:xfrm>
            <a:custGeom>
              <a:avLst/>
              <a:gdLst/>
              <a:ahLst/>
              <a:cxnLst/>
              <a:rect l="l" t="t" r="r" b="b"/>
              <a:pathLst>
                <a:path w="371" h="298" extrusionOk="0">
                  <a:moveTo>
                    <a:pt x="169" y="0"/>
                  </a:moveTo>
                  <a:cubicBezTo>
                    <a:pt x="165" y="0"/>
                    <a:pt x="161" y="1"/>
                    <a:pt x="156" y="2"/>
                  </a:cubicBezTo>
                  <a:cubicBezTo>
                    <a:pt x="81" y="7"/>
                    <a:pt x="0" y="141"/>
                    <a:pt x="12" y="222"/>
                  </a:cubicBezTo>
                  <a:cubicBezTo>
                    <a:pt x="20" y="275"/>
                    <a:pt x="43" y="298"/>
                    <a:pt x="105" y="298"/>
                  </a:cubicBezTo>
                  <a:cubicBezTo>
                    <a:pt x="124" y="298"/>
                    <a:pt x="146" y="295"/>
                    <a:pt x="174" y="291"/>
                  </a:cubicBezTo>
                  <a:lnTo>
                    <a:pt x="214" y="291"/>
                  </a:lnTo>
                  <a:cubicBezTo>
                    <a:pt x="220" y="291"/>
                    <a:pt x="243" y="286"/>
                    <a:pt x="261" y="280"/>
                  </a:cubicBezTo>
                  <a:cubicBezTo>
                    <a:pt x="307" y="280"/>
                    <a:pt x="348" y="245"/>
                    <a:pt x="359" y="199"/>
                  </a:cubicBezTo>
                  <a:cubicBezTo>
                    <a:pt x="371" y="152"/>
                    <a:pt x="342" y="106"/>
                    <a:pt x="295" y="100"/>
                  </a:cubicBezTo>
                  <a:cubicBezTo>
                    <a:pt x="261" y="83"/>
                    <a:pt x="238" y="60"/>
                    <a:pt x="220" y="25"/>
                  </a:cubicBezTo>
                  <a:cubicBezTo>
                    <a:pt x="211" y="11"/>
                    <a:pt x="189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 rot="-708074" flipH="1">
              <a:off x="590147" y="692054"/>
              <a:ext cx="58810" cy="55648"/>
            </a:xfrm>
            <a:custGeom>
              <a:avLst/>
              <a:gdLst/>
              <a:ahLst/>
              <a:cxnLst/>
              <a:rect l="l" t="t" r="r" b="b"/>
              <a:pathLst>
                <a:path w="372" h="352" extrusionOk="0">
                  <a:moveTo>
                    <a:pt x="198" y="0"/>
                  </a:moveTo>
                  <a:cubicBezTo>
                    <a:pt x="82" y="6"/>
                    <a:pt x="1" y="111"/>
                    <a:pt x="24" y="226"/>
                  </a:cubicBezTo>
                  <a:cubicBezTo>
                    <a:pt x="79" y="306"/>
                    <a:pt x="168" y="352"/>
                    <a:pt x="262" y="352"/>
                  </a:cubicBezTo>
                  <a:cubicBezTo>
                    <a:pt x="277" y="352"/>
                    <a:pt x="293" y="350"/>
                    <a:pt x="308" y="348"/>
                  </a:cubicBezTo>
                  <a:cubicBezTo>
                    <a:pt x="349" y="336"/>
                    <a:pt x="372" y="296"/>
                    <a:pt x="337" y="273"/>
                  </a:cubicBezTo>
                  <a:cubicBezTo>
                    <a:pt x="273" y="232"/>
                    <a:pt x="244" y="151"/>
                    <a:pt x="273" y="82"/>
                  </a:cubicBezTo>
                  <a:cubicBezTo>
                    <a:pt x="262" y="29"/>
                    <a:pt x="238" y="6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 rot="-708074" flipH="1">
              <a:off x="1376830" y="2799683"/>
              <a:ext cx="41262" cy="76358"/>
            </a:xfrm>
            <a:custGeom>
              <a:avLst/>
              <a:gdLst/>
              <a:ahLst/>
              <a:cxnLst/>
              <a:rect l="l" t="t" r="r" b="b"/>
              <a:pathLst>
                <a:path w="261" h="483" extrusionOk="0">
                  <a:moveTo>
                    <a:pt x="99" y="0"/>
                  </a:moveTo>
                  <a:cubicBezTo>
                    <a:pt x="70" y="6"/>
                    <a:pt x="46" y="23"/>
                    <a:pt x="41" y="47"/>
                  </a:cubicBezTo>
                  <a:cubicBezTo>
                    <a:pt x="0" y="122"/>
                    <a:pt x="35" y="383"/>
                    <a:pt x="87" y="446"/>
                  </a:cubicBezTo>
                  <a:cubicBezTo>
                    <a:pt x="104" y="467"/>
                    <a:pt x="133" y="482"/>
                    <a:pt x="163" y="482"/>
                  </a:cubicBezTo>
                  <a:cubicBezTo>
                    <a:pt x="174" y="482"/>
                    <a:pt x="186" y="480"/>
                    <a:pt x="197" y="475"/>
                  </a:cubicBezTo>
                  <a:cubicBezTo>
                    <a:pt x="238" y="464"/>
                    <a:pt x="261" y="423"/>
                    <a:pt x="249" y="383"/>
                  </a:cubicBezTo>
                  <a:cubicBezTo>
                    <a:pt x="243" y="336"/>
                    <a:pt x="226" y="290"/>
                    <a:pt x="226" y="273"/>
                  </a:cubicBezTo>
                  <a:cubicBezTo>
                    <a:pt x="209" y="197"/>
                    <a:pt x="185" y="122"/>
                    <a:pt x="156" y="47"/>
                  </a:cubicBezTo>
                  <a:cubicBezTo>
                    <a:pt x="145" y="23"/>
                    <a:pt x="122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 rot="-708074" flipH="1">
              <a:off x="762404" y="511650"/>
              <a:ext cx="45056" cy="69402"/>
            </a:xfrm>
            <a:custGeom>
              <a:avLst/>
              <a:gdLst/>
              <a:ahLst/>
              <a:cxnLst/>
              <a:rect l="l" t="t" r="r" b="b"/>
              <a:pathLst>
                <a:path w="285" h="439" extrusionOk="0">
                  <a:moveTo>
                    <a:pt x="160" y="0"/>
                  </a:moveTo>
                  <a:cubicBezTo>
                    <a:pt x="157" y="0"/>
                    <a:pt x="155" y="0"/>
                    <a:pt x="152" y="1"/>
                  </a:cubicBezTo>
                  <a:cubicBezTo>
                    <a:pt x="88" y="7"/>
                    <a:pt x="70" y="59"/>
                    <a:pt x="70" y="111"/>
                  </a:cubicBezTo>
                  <a:cubicBezTo>
                    <a:pt x="65" y="128"/>
                    <a:pt x="70" y="151"/>
                    <a:pt x="76" y="169"/>
                  </a:cubicBezTo>
                  <a:cubicBezTo>
                    <a:pt x="99" y="215"/>
                    <a:pt x="105" y="250"/>
                    <a:pt x="47" y="279"/>
                  </a:cubicBezTo>
                  <a:cubicBezTo>
                    <a:pt x="7" y="296"/>
                    <a:pt x="1" y="348"/>
                    <a:pt x="24" y="383"/>
                  </a:cubicBezTo>
                  <a:cubicBezTo>
                    <a:pt x="50" y="417"/>
                    <a:pt x="90" y="439"/>
                    <a:pt x="133" y="439"/>
                  </a:cubicBezTo>
                  <a:cubicBezTo>
                    <a:pt x="149" y="439"/>
                    <a:pt x="165" y="436"/>
                    <a:pt x="180" y="429"/>
                  </a:cubicBezTo>
                  <a:cubicBezTo>
                    <a:pt x="233" y="418"/>
                    <a:pt x="285" y="377"/>
                    <a:pt x="262" y="337"/>
                  </a:cubicBezTo>
                  <a:cubicBezTo>
                    <a:pt x="215" y="256"/>
                    <a:pt x="267" y="175"/>
                    <a:pt x="244" y="99"/>
                  </a:cubicBezTo>
                  <a:cubicBezTo>
                    <a:pt x="233" y="50"/>
                    <a:pt x="212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 rot="-708074" flipH="1">
              <a:off x="155727" y="484256"/>
              <a:ext cx="68769" cy="37625"/>
            </a:xfrm>
            <a:custGeom>
              <a:avLst/>
              <a:gdLst/>
              <a:ahLst/>
              <a:cxnLst/>
              <a:rect l="l" t="t" r="r" b="b"/>
              <a:pathLst>
                <a:path w="435" h="238" extrusionOk="0">
                  <a:moveTo>
                    <a:pt x="356" y="0"/>
                  </a:moveTo>
                  <a:cubicBezTo>
                    <a:pt x="347" y="0"/>
                    <a:pt x="339" y="2"/>
                    <a:pt x="331" y="5"/>
                  </a:cubicBezTo>
                  <a:cubicBezTo>
                    <a:pt x="293" y="14"/>
                    <a:pt x="255" y="18"/>
                    <a:pt x="218" y="18"/>
                  </a:cubicBezTo>
                  <a:cubicBezTo>
                    <a:pt x="181" y="18"/>
                    <a:pt x="145" y="14"/>
                    <a:pt x="110" y="5"/>
                  </a:cubicBezTo>
                  <a:cubicBezTo>
                    <a:pt x="103" y="3"/>
                    <a:pt x="96" y="2"/>
                    <a:pt x="89" y="2"/>
                  </a:cubicBezTo>
                  <a:cubicBezTo>
                    <a:pt x="55" y="2"/>
                    <a:pt x="22" y="24"/>
                    <a:pt x="18" y="57"/>
                  </a:cubicBezTo>
                  <a:cubicBezTo>
                    <a:pt x="0" y="109"/>
                    <a:pt x="6" y="173"/>
                    <a:pt x="58" y="190"/>
                  </a:cubicBezTo>
                  <a:cubicBezTo>
                    <a:pt x="109" y="209"/>
                    <a:pt x="163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9" y="202"/>
                    <a:pt x="377" y="161"/>
                    <a:pt x="423" y="109"/>
                  </a:cubicBezTo>
                  <a:cubicBezTo>
                    <a:pt x="435" y="103"/>
                    <a:pt x="435" y="80"/>
                    <a:pt x="435" y="69"/>
                  </a:cubicBezTo>
                  <a:cubicBezTo>
                    <a:pt x="430" y="31"/>
                    <a:pt x="394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 rot="-708074" flipH="1">
              <a:off x="-240281" y="916344"/>
              <a:ext cx="69560" cy="46795"/>
            </a:xfrm>
            <a:custGeom>
              <a:avLst/>
              <a:gdLst/>
              <a:ahLst/>
              <a:cxnLst/>
              <a:rect l="l" t="t" r="r" b="b"/>
              <a:pathLst>
                <a:path w="440" h="296" extrusionOk="0">
                  <a:moveTo>
                    <a:pt x="347" y="1"/>
                  </a:moveTo>
                  <a:cubicBezTo>
                    <a:pt x="336" y="1"/>
                    <a:pt x="325" y="3"/>
                    <a:pt x="314" y="9"/>
                  </a:cubicBezTo>
                  <a:cubicBezTo>
                    <a:pt x="279" y="38"/>
                    <a:pt x="244" y="61"/>
                    <a:pt x="209" y="96"/>
                  </a:cubicBezTo>
                  <a:cubicBezTo>
                    <a:pt x="182" y="123"/>
                    <a:pt x="170" y="160"/>
                    <a:pt x="126" y="160"/>
                  </a:cubicBezTo>
                  <a:cubicBezTo>
                    <a:pt x="123" y="160"/>
                    <a:pt x="120" y="160"/>
                    <a:pt x="117" y="159"/>
                  </a:cubicBezTo>
                  <a:cubicBezTo>
                    <a:pt x="111" y="156"/>
                    <a:pt x="105" y="155"/>
                    <a:pt x="99" y="155"/>
                  </a:cubicBezTo>
                  <a:cubicBezTo>
                    <a:pt x="94" y="155"/>
                    <a:pt x="88" y="156"/>
                    <a:pt x="82" y="159"/>
                  </a:cubicBezTo>
                  <a:cubicBezTo>
                    <a:pt x="30" y="165"/>
                    <a:pt x="1" y="200"/>
                    <a:pt x="12" y="246"/>
                  </a:cubicBezTo>
                  <a:cubicBezTo>
                    <a:pt x="20" y="282"/>
                    <a:pt x="41" y="296"/>
                    <a:pt x="69" y="296"/>
                  </a:cubicBezTo>
                  <a:cubicBezTo>
                    <a:pt x="82" y="296"/>
                    <a:pt x="96" y="292"/>
                    <a:pt x="111" y="287"/>
                  </a:cubicBezTo>
                  <a:cubicBezTo>
                    <a:pt x="125" y="280"/>
                    <a:pt x="142" y="277"/>
                    <a:pt x="160" y="277"/>
                  </a:cubicBezTo>
                  <a:cubicBezTo>
                    <a:pt x="173" y="277"/>
                    <a:pt x="186" y="279"/>
                    <a:pt x="198" y="281"/>
                  </a:cubicBezTo>
                  <a:cubicBezTo>
                    <a:pt x="212" y="284"/>
                    <a:pt x="226" y="286"/>
                    <a:pt x="239" y="286"/>
                  </a:cubicBezTo>
                  <a:cubicBezTo>
                    <a:pt x="349" y="286"/>
                    <a:pt x="439" y="186"/>
                    <a:pt x="424" y="72"/>
                  </a:cubicBezTo>
                  <a:cubicBezTo>
                    <a:pt x="419" y="28"/>
                    <a:pt x="38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 rot="-708074" flipH="1">
              <a:off x="1083774" y="1391476"/>
              <a:ext cx="72563" cy="58177"/>
            </a:xfrm>
            <a:custGeom>
              <a:avLst/>
              <a:gdLst/>
              <a:ahLst/>
              <a:cxnLst/>
              <a:rect l="l" t="t" r="r" b="b"/>
              <a:pathLst>
                <a:path w="459" h="368" extrusionOk="0">
                  <a:moveTo>
                    <a:pt x="308" y="0"/>
                  </a:moveTo>
                  <a:cubicBezTo>
                    <a:pt x="256" y="0"/>
                    <a:pt x="206" y="28"/>
                    <a:pt x="180" y="80"/>
                  </a:cubicBezTo>
                  <a:cubicBezTo>
                    <a:pt x="163" y="109"/>
                    <a:pt x="140" y="126"/>
                    <a:pt x="117" y="138"/>
                  </a:cubicBezTo>
                  <a:cubicBezTo>
                    <a:pt x="76" y="161"/>
                    <a:pt x="41" y="196"/>
                    <a:pt x="24" y="237"/>
                  </a:cubicBezTo>
                  <a:cubicBezTo>
                    <a:pt x="6" y="283"/>
                    <a:pt x="1" y="329"/>
                    <a:pt x="47" y="358"/>
                  </a:cubicBezTo>
                  <a:cubicBezTo>
                    <a:pt x="59" y="364"/>
                    <a:pt x="72" y="367"/>
                    <a:pt x="84" y="367"/>
                  </a:cubicBezTo>
                  <a:cubicBezTo>
                    <a:pt x="118" y="367"/>
                    <a:pt x="149" y="344"/>
                    <a:pt x="157" y="306"/>
                  </a:cubicBezTo>
                  <a:cubicBezTo>
                    <a:pt x="181" y="233"/>
                    <a:pt x="218" y="185"/>
                    <a:pt x="277" y="185"/>
                  </a:cubicBezTo>
                  <a:cubicBezTo>
                    <a:pt x="288" y="185"/>
                    <a:pt x="300" y="186"/>
                    <a:pt x="314" y="190"/>
                  </a:cubicBezTo>
                  <a:cubicBezTo>
                    <a:pt x="348" y="184"/>
                    <a:pt x="366" y="184"/>
                    <a:pt x="389" y="179"/>
                  </a:cubicBezTo>
                  <a:cubicBezTo>
                    <a:pt x="424" y="173"/>
                    <a:pt x="453" y="138"/>
                    <a:pt x="453" y="103"/>
                  </a:cubicBezTo>
                  <a:cubicBezTo>
                    <a:pt x="458" y="63"/>
                    <a:pt x="429" y="45"/>
                    <a:pt x="395" y="28"/>
                  </a:cubicBezTo>
                  <a:cubicBezTo>
                    <a:pt x="367" y="9"/>
                    <a:pt x="337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 rot="-708074" flipH="1">
              <a:off x="-699199" y="1490309"/>
              <a:ext cx="55173" cy="45056"/>
            </a:xfrm>
            <a:custGeom>
              <a:avLst/>
              <a:gdLst/>
              <a:ahLst/>
              <a:cxnLst/>
              <a:rect l="l" t="t" r="r" b="b"/>
              <a:pathLst>
                <a:path w="349" h="285" extrusionOk="0">
                  <a:moveTo>
                    <a:pt x="200" y="0"/>
                  </a:moveTo>
                  <a:cubicBezTo>
                    <a:pt x="181" y="0"/>
                    <a:pt x="161" y="2"/>
                    <a:pt x="140" y="7"/>
                  </a:cubicBezTo>
                  <a:cubicBezTo>
                    <a:pt x="41" y="24"/>
                    <a:pt x="1" y="70"/>
                    <a:pt x="7" y="140"/>
                  </a:cubicBezTo>
                  <a:cubicBezTo>
                    <a:pt x="41" y="227"/>
                    <a:pt x="123" y="285"/>
                    <a:pt x="215" y="285"/>
                  </a:cubicBezTo>
                  <a:cubicBezTo>
                    <a:pt x="285" y="250"/>
                    <a:pt x="337" y="180"/>
                    <a:pt x="349" y="99"/>
                  </a:cubicBezTo>
                  <a:cubicBezTo>
                    <a:pt x="339" y="38"/>
                    <a:pt x="28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 rot="-708074" flipH="1">
              <a:off x="1015886" y="1691340"/>
              <a:ext cx="39523" cy="65765"/>
            </a:xfrm>
            <a:custGeom>
              <a:avLst/>
              <a:gdLst/>
              <a:ahLst/>
              <a:cxnLst/>
              <a:rect l="l" t="t" r="r" b="b"/>
              <a:pathLst>
                <a:path w="250" h="416" extrusionOk="0">
                  <a:moveTo>
                    <a:pt x="117" y="1"/>
                  </a:moveTo>
                  <a:cubicBezTo>
                    <a:pt x="113" y="1"/>
                    <a:pt x="109" y="1"/>
                    <a:pt x="105" y="2"/>
                  </a:cubicBezTo>
                  <a:cubicBezTo>
                    <a:pt x="52" y="13"/>
                    <a:pt x="41" y="60"/>
                    <a:pt x="41" y="106"/>
                  </a:cubicBezTo>
                  <a:cubicBezTo>
                    <a:pt x="41" y="129"/>
                    <a:pt x="35" y="158"/>
                    <a:pt x="29" y="181"/>
                  </a:cubicBezTo>
                  <a:cubicBezTo>
                    <a:pt x="0" y="257"/>
                    <a:pt x="23" y="343"/>
                    <a:pt x="93" y="390"/>
                  </a:cubicBezTo>
                  <a:cubicBezTo>
                    <a:pt x="110" y="407"/>
                    <a:pt x="133" y="416"/>
                    <a:pt x="156" y="416"/>
                  </a:cubicBezTo>
                  <a:cubicBezTo>
                    <a:pt x="172" y="416"/>
                    <a:pt x="189" y="411"/>
                    <a:pt x="203" y="401"/>
                  </a:cubicBezTo>
                  <a:cubicBezTo>
                    <a:pt x="244" y="378"/>
                    <a:pt x="249" y="332"/>
                    <a:pt x="226" y="297"/>
                  </a:cubicBezTo>
                  <a:cubicBezTo>
                    <a:pt x="191" y="262"/>
                    <a:pt x="197" y="204"/>
                    <a:pt x="238" y="181"/>
                  </a:cubicBezTo>
                  <a:cubicBezTo>
                    <a:pt x="249" y="170"/>
                    <a:pt x="244" y="141"/>
                    <a:pt x="249" y="123"/>
                  </a:cubicBezTo>
                  <a:cubicBezTo>
                    <a:pt x="244" y="100"/>
                    <a:pt x="226" y="83"/>
                    <a:pt x="215" y="71"/>
                  </a:cubicBezTo>
                  <a:cubicBezTo>
                    <a:pt x="193" y="34"/>
                    <a:pt x="167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 rot="-708074" flipH="1">
              <a:off x="1006897" y="1066007"/>
              <a:ext cx="54225" cy="64817"/>
            </a:xfrm>
            <a:custGeom>
              <a:avLst/>
              <a:gdLst/>
              <a:ahLst/>
              <a:cxnLst/>
              <a:rect l="l" t="t" r="r" b="b"/>
              <a:pathLst>
                <a:path w="343" h="410" extrusionOk="0">
                  <a:moveTo>
                    <a:pt x="178" y="1"/>
                  </a:moveTo>
                  <a:cubicBezTo>
                    <a:pt x="152" y="1"/>
                    <a:pt x="129" y="12"/>
                    <a:pt x="122" y="40"/>
                  </a:cubicBezTo>
                  <a:cubicBezTo>
                    <a:pt x="99" y="104"/>
                    <a:pt x="70" y="162"/>
                    <a:pt x="29" y="220"/>
                  </a:cubicBezTo>
                  <a:cubicBezTo>
                    <a:pt x="0" y="272"/>
                    <a:pt x="24" y="342"/>
                    <a:pt x="82" y="371"/>
                  </a:cubicBezTo>
                  <a:cubicBezTo>
                    <a:pt x="105" y="390"/>
                    <a:pt x="134" y="410"/>
                    <a:pt x="162" y="410"/>
                  </a:cubicBezTo>
                  <a:cubicBezTo>
                    <a:pt x="176" y="410"/>
                    <a:pt x="190" y="405"/>
                    <a:pt x="203" y="394"/>
                  </a:cubicBezTo>
                  <a:cubicBezTo>
                    <a:pt x="267" y="347"/>
                    <a:pt x="209" y="295"/>
                    <a:pt x="192" y="249"/>
                  </a:cubicBezTo>
                  <a:cubicBezTo>
                    <a:pt x="192" y="243"/>
                    <a:pt x="192" y="237"/>
                    <a:pt x="192" y="232"/>
                  </a:cubicBezTo>
                  <a:cubicBezTo>
                    <a:pt x="209" y="205"/>
                    <a:pt x="223" y="202"/>
                    <a:pt x="236" y="202"/>
                  </a:cubicBezTo>
                  <a:cubicBezTo>
                    <a:pt x="241" y="202"/>
                    <a:pt x="245" y="203"/>
                    <a:pt x="250" y="203"/>
                  </a:cubicBezTo>
                  <a:cubicBezTo>
                    <a:pt x="296" y="197"/>
                    <a:pt x="336" y="185"/>
                    <a:pt x="336" y="133"/>
                  </a:cubicBezTo>
                  <a:cubicBezTo>
                    <a:pt x="342" y="58"/>
                    <a:pt x="279" y="35"/>
                    <a:pt x="226" y="11"/>
                  </a:cubicBezTo>
                  <a:cubicBezTo>
                    <a:pt x="211" y="5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 rot="-708074" flipH="1">
              <a:off x="66567" y="1898684"/>
              <a:ext cx="67821" cy="36203"/>
            </a:xfrm>
            <a:custGeom>
              <a:avLst/>
              <a:gdLst/>
              <a:ahLst/>
              <a:cxnLst/>
              <a:rect l="l" t="t" r="r" b="b"/>
              <a:pathLst>
                <a:path w="429" h="229" extrusionOk="0">
                  <a:moveTo>
                    <a:pt x="260" y="0"/>
                  </a:moveTo>
                  <a:cubicBezTo>
                    <a:pt x="191" y="0"/>
                    <a:pt x="126" y="19"/>
                    <a:pt x="70" y="53"/>
                  </a:cubicBezTo>
                  <a:cubicBezTo>
                    <a:pt x="0" y="94"/>
                    <a:pt x="12" y="192"/>
                    <a:pt x="93" y="215"/>
                  </a:cubicBezTo>
                  <a:cubicBezTo>
                    <a:pt x="119" y="224"/>
                    <a:pt x="148" y="228"/>
                    <a:pt x="178" y="228"/>
                  </a:cubicBezTo>
                  <a:cubicBezTo>
                    <a:pt x="207" y="228"/>
                    <a:pt x="238" y="224"/>
                    <a:pt x="267" y="215"/>
                  </a:cubicBezTo>
                  <a:cubicBezTo>
                    <a:pt x="290" y="215"/>
                    <a:pt x="313" y="209"/>
                    <a:pt x="342" y="198"/>
                  </a:cubicBezTo>
                  <a:cubicBezTo>
                    <a:pt x="388" y="181"/>
                    <a:pt x="429" y="152"/>
                    <a:pt x="423" y="94"/>
                  </a:cubicBezTo>
                  <a:cubicBezTo>
                    <a:pt x="412" y="47"/>
                    <a:pt x="377" y="13"/>
                    <a:pt x="330" y="7"/>
                  </a:cubicBezTo>
                  <a:cubicBezTo>
                    <a:pt x="307" y="2"/>
                    <a:pt x="283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 rot="-708074" flipH="1">
              <a:off x="-759201" y="1561695"/>
              <a:ext cx="44107" cy="63394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187" y="0"/>
                  </a:moveTo>
                  <a:cubicBezTo>
                    <a:pt x="161" y="0"/>
                    <a:pt x="136" y="17"/>
                    <a:pt x="122" y="44"/>
                  </a:cubicBezTo>
                  <a:cubicBezTo>
                    <a:pt x="76" y="114"/>
                    <a:pt x="41" y="195"/>
                    <a:pt x="18" y="276"/>
                  </a:cubicBezTo>
                  <a:cubicBezTo>
                    <a:pt x="0" y="323"/>
                    <a:pt x="24" y="369"/>
                    <a:pt x="70" y="386"/>
                  </a:cubicBezTo>
                  <a:cubicBezTo>
                    <a:pt x="85" y="396"/>
                    <a:pt x="102" y="400"/>
                    <a:pt x="119" y="400"/>
                  </a:cubicBezTo>
                  <a:cubicBezTo>
                    <a:pt x="152" y="400"/>
                    <a:pt x="184" y="382"/>
                    <a:pt x="203" y="352"/>
                  </a:cubicBezTo>
                  <a:cubicBezTo>
                    <a:pt x="244" y="270"/>
                    <a:pt x="267" y="184"/>
                    <a:pt x="279" y="91"/>
                  </a:cubicBezTo>
                  <a:cubicBezTo>
                    <a:pt x="273" y="56"/>
                    <a:pt x="250" y="21"/>
                    <a:pt x="209" y="4"/>
                  </a:cubicBezTo>
                  <a:cubicBezTo>
                    <a:pt x="202" y="2"/>
                    <a:pt x="195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 rot="-708074" flipH="1">
              <a:off x="367913" y="1993551"/>
              <a:ext cx="53909" cy="54857"/>
            </a:xfrm>
            <a:custGeom>
              <a:avLst/>
              <a:gdLst/>
              <a:ahLst/>
              <a:cxnLst/>
              <a:rect l="l" t="t" r="r" b="b"/>
              <a:pathLst>
                <a:path w="341" h="347" extrusionOk="0">
                  <a:moveTo>
                    <a:pt x="62" y="1"/>
                  </a:moveTo>
                  <a:cubicBezTo>
                    <a:pt x="27" y="1"/>
                    <a:pt x="1" y="23"/>
                    <a:pt x="16" y="59"/>
                  </a:cubicBezTo>
                  <a:cubicBezTo>
                    <a:pt x="34" y="100"/>
                    <a:pt x="39" y="152"/>
                    <a:pt x="34" y="204"/>
                  </a:cubicBezTo>
                  <a:cubicBezTo>
                    <a:pt x="47" y="286"/>
                    <a:pt x="118" y="346"/>
                    <a:pt x="195" y="346"/>
                  </a:cubicBezTo>
                  <a:cubicBezTo>
                    <a:pt x="216" y="346"/>
                    <a:pt x="238" y="342"/>
                    <a:pt x="260" y="332"/>
                  </a:cubicBezTo>
                  <a:cubicBezTo>
                    <a:pt x="300" y="320"/>
                    <a:pt x="329" y="285"/>
                    <a:pt x="335" y="245"/>
                  </a:cubicBezTo>
                  <a:cubicBezTo>
                    <a:pt x="341" y="198"/>
                    <a:pt x="317" y="169"/>
                    <a:pt x="271" y="158"/>
                  </a:cubicBezTo>
                  <a:cubicBezTo>
                    <a:pt x="225" y="140"/>
                    <a:pt x="184" y="111"/>
                    <a:pt x="155" y="65"/>
                  </a:cubicBezTo>
                  <a:cubicBezTo>
                    <a:pt x="138" y="36"/>
                    <a:pt x="109" y="13"/>
                    <a:pt x="74" y="1"/>
                  </a:cubicBezTo>
                  <a:cubicBezTo>
                    <a:pt x="70" y="1"/>
                    <a:pt x="66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 rot="-708074" flipH="1">
              <a:off x="110633" y="1431491"/>
              <a:ext cx="72563" cy="40787"/>
            </a:xfrm>
            <a:custGeom>
              <a:avLst/>
              <a:gdLst/>
              <a:ahLst/>
              <a:cxnLst/>
              <a:rect l="l" t="t" r="r" b="b"/>
              <a:pathLst>
                <a:path w="459" h="258" extrusionOk="0">
                  <a:moveTo>
                    <a:pt x="231" y="1"/>
                  </a:moveTo>
                  <a:cubicBezTo>
                    <a:pt x="211" y="1"/>
                    <a:pt x="197" y="15"/>
                    <a:pt x="186" y="42"/>
                  </a:cubicBezTo>
                  <a:cubicBezTo>
                    <a:pt x="180" y="56"/>
                    <a:pt x="171" y="60"/>
                    <a:pt x="162" y="60"/>
                  </a:cubicBezTo>
                  <a:cubicBezTo>
                    <a:pt x="152" y="60"/>
                    <a:pt x="142" y="56"/>
                    <a:pt x="134" y="53"/>
                  </a:cubicBezTo>
                  <a:cubicBezTo>
                    <a:pt x="117" y="47"/>
                    <a:pt x="101" y="43"/>
                    <a:pt x="86" y="43"/>
                  </a:cubicBezTo>
                  <a:cubicBezTo>
                    <a:pt x="58" y="43"/>
                    <a:pt x="35" y="56"/>
                    <a:pt x="24" y="94"/>
                  </a:cubicBezTo>
                  <a:cubicBezTo>
                    <a:pt x="0" y="157"/>
                    <a:pt x="35" y="204"/>
                    <a:pt x="87" y="233"/>
                  </a:cubicBezTo>
                  <a:cubicBezTo>
                    <a:pt x="132" y="249"/>
                    <a:pt x="179" y="257"/>
                    <a:pt x="226" y="257"/>
                  </a:cubicBezTo>
                  <a:cubicBezTo>
                    <a:pt x="295" y="257"/>
                    <a:pt x="364" y="240"/>
                    <a:pt x="429" y="210"/>
                  </a:cubicBezTo>
                  <a:cubicBezTo>
                    <a:pt x="446" y="198"/>
                    <a:pt x="458" y="169"/>
                    <a:pt x="452" y="146"/>
                  </a:cubicBezTo>
                  <a:cubicBezTo>
                    <a:pt x="446" y="123"/>
                    <a:pt x="423" y="117"/>
                    <a:pt x="406" y="105"/>
                  </a:cubicBezTo>
                  <a:cubicBezTo>
                    <a:pt x="396" y="100"/>
                    <a:pt x="387" y="99"/>
                    <a:pt x="379" y="99"/>
                  </a:cubicBezTo>
                  <a:cubicBezTo>
                    <a:pt x="349" y="99"/>
                    <a:pt x="322" y="119"/>
                    <a:pt x="286" y="119"/>
                  </a:cubicBezTo>
                  <a:cubicBezTo>
                    <a:pt x="280" y="119"/>
                    <a:pt x="274" y="118"/>
                    <a:pt x="267" y="117"/>
                  </a:cubicBezTo>
                  <a:cubicBezTo>
                    <a:pt x="267" y="76"/>
                    <a:pt x="307" y="42"/>
                    <a:pt x="267" y="13"/>
                  </a:cubicBezTo>
                  <a:cubicBezTo>
                    <a:pt x="253" y="5"/>
                    <a:pt x="241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 rot="-708074" flipH="1">
              <a:off x="821395" y="227600"/>
              <a:ext cx="58651" cy="44423"/>
            </a:xfrm>
            <a:custGeom>
              <a:avLst/>
              <a:gdLst/>
              <a:ahLst/>
              <a:cxnLst/>
              <a:rect l="l" t="t" r="r" b="b"/>
              <a:pathLst>
                <a:path w="371" h="281" extrusionOk="0">
                  <a:moveTo>
                    <a:pt x="235" y="0"/>
                  </a:moveTo>
                  <a:cubicBezTo>
                    <a:pt x="188" y="0"/>
                    <a:pt x="143" y="9"/>
                    <a:pt x="99" y="27"/>
                  </a:cubicBezTo>
                  <a:cubicBezTo>
                    <a:pt x="41" y="39"/>
                    <a:pt x="1" y="91"/>
                    <a:pt x="6" y="149"/>
                  </a:cubicBezTo>
                  <a:cubicBezTo>
                    <a:pt x="6" y="207"/>
                    <a:pt x="47" y="253"/>
                    <a:pt x="105" y="271"/>
                  </a:cubicBezTo>
                  <a:cubicBezTo>
                    <a:pt x="122" y="278"/>
                    <a:pt x="140" y="281"/>
                    <a:pt x="158" y="281"/>
                  </a:cubicBezTo>
                  <a:cubicBezTo>
                    <a:pt x="199" y="281"/>
                    <a:pt x="239" y="263"/>
                    <a:pt x="267" y="230"/>
                  </a:cubicBezTo>
                  <a:cubicBezTo>
                    <a:pt x="335" y="168"/>
                    <a:pt x="370" y="100"/>
                    <a:pt x="317" y="9"/>
                  </a:cubicBezTo>
                  <a:lnTo>
                    <a:pt x="317" y="9"/>
                  </a:lnTo>
                  <a:cubicBezTo>
                    <a:pt x="318" y="10"/>
                    <a:pt x="318" y="10"/>
                    <a:pt x="319" y="10"/>
                  </a:cubicBezTo>
                  <a:lnTo>
                    <a:pt x="313" y="4"/>
                  </a:lnTo>
                  <a:lnTo>
                    <a:pt x="313" y="4"/>
                  </a:lnTo>
                  <a:cubicBezTo>
                    <a:pt x="315" y="6"/>
                    <a:pt x="316" y="8"/>
                    <a:pt x="317" y="9"/>
                  </a:cubicBezTo>
                  <a:lnTo>
                    <a:pt x="317" y="9"/>
                  </a:lnTo>
                  <a:cubicBezTo>
                    <a:pt x="289" y="3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 rot="-708074" flipH="1">
              <a:off x="271506" y="727195"/>
              <a:ext cx="54225" cy="61655"/>
            </a:xfrm>
            <a:custGeom>
              <a:avLst/>
              <a:gdLst/>
              <a:ahLst/>
              <a:cxnLst/>
              <a:rect l="l" t="t" r="r" b="b"/>
              <a:pathLst>
                <a:path w="343" h="390" extrusionOk="0">
                  <a:moveTo>
                    <a:pt x="244" y="0"/>
                  </a:moveTo>
                  <a:cubicBezTo>
                    <a:pt x="239" y="0"/>
                    <a:pt x="233" y="1"/>
                    <a:pt x="227" y="2"/>
                  </a:cubicBezTo>
                  <a:cubicBezTo>
                    <a:pt x="192" y="13"/>
                    <a:pt x="169" y="48"/>
                    <a:pt x="175" y="83"/>
                  </a:cubicBezTo>
                  <a:cubicBezTo>
                    <a:pt x="192" y="152"/>
                    <a:pt x="140" y="158"/>
                    <a:pt x="94" y="175"/>
                  </a:cubicBezTo>
                  <a:cubicBezTo>
                    <a:pt x="30" y="187"/>
                    <a:pt x="1" y="256"/>
                    <a:pt x="24" y="320"/>
                  </a:cubicBezTo>
                  <a:cubicBezTo>
                    <a:pt x="47" y="365"/>
                    <a:pt x="91" y="390"/>
                    <a:pt x="139" y="390"/>
                  </a:cubicBezTo>
                  <a:cubicBezTo>
                    <a:pt x="153" y="390"/>
                    <a:pt x="167" y="388"/>
                    <a:pt x="180" y="384"/>
                  </a:cubicBezTo>
                  <a:cubicBezTo>
                    <a:pt x="227" y="366"/>
                    <a:pt x="285" y="338"/>
                    <a:pt x="279" y="274"/>
                  </a:cubicBezTo>
                  <a:cubicBezTo>
                    <a:pt x="262" y="222"/>
                    <a:pt x="279" y="164"/>
                    <a:pt x="319" y="129"/>
                  </a:cubicBezTo>
                  <a:cubicBezTo>
                    <a:pt x="343" y="106"/>
                    <a:pt x="331" y="65"/>
                    <a:pt x="308" y="30"/>
                  </a:cubicBezTo>
                  <a:cubicBezTo>
                    <a:pt x="293" y="11"/>
                    <a:pt x="271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 rot="-708074" flipH="1">
              <a:off x="1020178" y="2347771"/>
              <a:ext cx="55964" cy="46004"/>
            </a:xfrm>
            <a:custGeom>
              <a:avLst/>
              <a:gdLst/>
              <a:ahLst/>
              <a:cxnLst/>
              <a:rect l="l" t="t" r="r" b="b"/>
              <a:pathLst>
                <a:path w="354" h="291" extrusionOk="0">
                  <a:moveTo>
                    <a:pt x="121" y="1"/>
                  </a:moveTo>
                  <a:cubicBezTo>
                    <a:pt x="113" y="1"/>
                    <a:pt x="105" y="2"/>
                    <a:pt x="99" y="4"/>
                  </a:cubicBezTo>
                  <a:cubicBezTo>
                    <a:pt x="35" y="21"/>
                    <a:pt x="0" y="85"/>
                    <a:pt x="17" y="149"/>
                  </a:cubicBezTo>
                  <a:cubicBezTo>
                    <a:pt x="43" y="236"/>
                    <a:pt x="127" y="291"/>
                    <a:pt x="218" y="291"/>
                  </a:cubicBezTo>
                  <a:cubicBezTo>
                    <a:pt x="230" y="291"/>
                    <a:pt x="243" y="290"/>
                    <a:pt x="255" y="288"/>
                  </a:cubicBezTo>
                  <a:cubicBezTo>
                    <a:pt x="313" y="282"/>
                    <a:pt x="354" y="224"/>
                    <a:pt x="342" y="166"/>
                  </a:cubicBezTo>
                  <a:cubicBezTo>
                    <a:pt x="326" y="93"/>
                    <a:pt x="19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 rot="-708074" flipH="1">
              <a:off x="-314613" y="978558"/>
              <a:ext cx="55015" cy="56438"/>
            </a:xfrm>
            <a:custGeom>
              <a:avLst/>
              <a:gdLst/>
              <a:ahLst/>
              <a:cxnLst/>
              <a:rect l="l" t="t" r="r" b="b"/>
              <a:pathLst>
                <a:path w="348" h="357" extrusionOk="0">
                  <a:moveTo>
                    <a:pt x="113" y="0"/>
                  </a:moveTo>
                  <a:cubicBezTo>
                    <a:pt x="104" y="0"/>
                    <a:pt x="96" y="1"/>
                    <a:pt x="87" y="2"/>
                  </a:cubicBezTo>
                  <a:cubicBezTo>
                    <a:pt x="23" y="19"/>
                    <a:pt x="0" y="100"/>
                    <a:pt x="46" y="147"/>
                  </a:cubicBezTo>
                  <a:cubicBezTo>
                    <a:pt x="70" y="187"/>
                    <a:pt x="110" y="211"/>
                    <a:pt x="99" y="263"/>
                  </a:cubicBezTo>
                  <a:cubicBezTo>
                    <a:pt x="93" y="315"/>
                    <a:pt x="133" y="355"/>
                    <a:pt x="186" y="355"/>
                  </a:cubicBezTo>
                  <a:cubicBezTo>
                    <a:pt x="190" y="356"/>
                    <a:pt x="194" y="356"/>
                    <a:pt x="199" y="356"/>
                  </a:cubicBezTo>
                  <a:cubicBezTo>
                    <a:pt x="247" y="356"/>
                    <a:pt x="298" y="328"/>
                    <a:pt x="325" y="280"/>
                  </a:cubicBezTo>
                  <a:cubicBezTo>
                    <a:pt x="348" y="245"/>
                    <a:pt x="336" y="199"/>
                    <a:pt x="301" y="176"/>
                  </a:cubicBezTo>
                  <a:cubicBezTo>
                    <a:pt x="267" y="158"/>
                    <a:pt x="272" y="129"/>
                    <a:pt x="267" y="100"/>
                  </a:cubicBezTo>
                  <a:cubicBezTo>
                    <a:pt x="236" y="39"/>
                    <a:pt x="178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 rot="-708086" flipH="1">
              <a:off x="2352354" y="1134042"/>
              <a:ext cx="46004" cy="56122"/>
            </a:xfrm>
            <a:custGeom>
              <a:avLst/>
              <a:gdLst/>
              <a:ahLst/>
              <a:cxnLst/>
              <a:rect l="l" t="t" r="r" b="b"/>
              <a:pathLst>
                <a:path w="291" h="355" extrusionOk="0">
                  <a:moveTo>
                    <a:pt x="120" y="0"/>
                  </a:moveTo>
                  <a:cubicBezTo>
                    <a:pt x="107" y="0"/>
                    <a:pt x="94" y="3"/>
                    <a:pt x="82" y="9"/>
                  </a:cubicBezTo>
                  <a:cubicBezTo>
                    <a:pt x="53" y="26"/>
                    <a:pt x="30" y="55"/>
                    <a:pt x="1" y="73"/>
                  </a:cubicBezTo>
                  <a:lnTo>
                    <a:pt x="7" y="73"/>
                  </a:lnTo>
                  <a:cubicBezTo>
                    <a:pt x="7" y="136"/>
                    <a:pt x="12" y="200"/>
                    <a:pt x="18" y="264"/>
                  </a:cubicBezTo>
                  <a:cubicBezTo>
                    <a:pt x="25" y="322"/>
                    <a:pt x="73" y="355"/>
                    <a:pt x="122" y="355"/>
                  </a:cubicBezTo>
                  <a:cubicBezTo>
                    <a:pt x="151" y="355"/>
                    <a:pt x="182" y="342"/>
                    <a:pt x="204" y="316"/>
                  </a:cubicBezTo>
                  <a:cubicBezTo>
                    <a:pt x="290" y="223"/>
                    <a:pt x="267" y="73"/>
                    <a:pt x="157" y="9"/>
                  </a:cubicBezTo>
                  <a:cubicBezTo>
                    <a:pt x="146" y="3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 rot="-708074" flipH="1">
              <a:off x="-255890" y="1332952"/>
              <a:ext cx="36835" cy="64659"/>
            </a:xfrm>
            <a:custGeom>
              <a:avLst/>
              <a:gdLst/>
              <a:ahLst/>
              <a:cxnLst/>
              <a:rect l="l" t="t" r="r" b="b"/>
              <a:pathLst>
                <a:path w="233" h="409" extrusionOk="0">
                  <a:moveTo>
                    <a:pt x="107" y="1"/>
                  </a:moveTo>
                  <a:cubicBezTo>
                    <a:pt x="67" y="1"/>
                    <a:pt x="29" y="28"/>
                    <a:pt x="24" y="67"/>
                  </a:cubicBezTo>
                  <a:cubicBezTo>
                    <a:pt x="1" y="160"/>
                    <a:pt x="6" y="258"/>
                    <a:pt x="29" y="351"/>
                  </a:cubicBezTo>
                  <a:cubicBezTo>
                    <a:pt x="35" y="386"/>
                    <a:pt x="70" y="409"/>
                    <a:pt x="111" y="409"/>
                  </a:cubicBezTo>
                  <a:cubicBezTo>
                    <a:pt x="140" y="409"/>
                    <a:pt x="174" y="397"/>
                    <a:pt x="180" y="363"/>
                  </a:cubicBezTo>
                  <a:cubicBezTo>
                    <a:pt x="203" y="287"/>
                    <a:pt x="221" y="212"/>
                    <a:pt x="232" y="131"/>
                  </a:cubicBezTo>
                  <a:cubicBezTo>
                    <a:pt x="215" y="61"/>
                    <a:pt x="192" y="9"/>
                    <a:pt x="128" y="3"/>
                  </a:cubicBezTo>
                  <a:cubicBezTo>
                    <a:pt x="121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 rot="-708074" flipH="1">
              <a:off x="22979" y="830957"/>
              <a:ext cx="60549" cy="62446"/>
            </a:xfrm>
            <a:custGeom>
              <a:avLst/>
              <a:gdLst/>
              <a:ahLst/>
              <a:cxnLst/>
              <a:rect l="l" t="t" r="r" b="b"/>
              <a:pathLst>
                <a:path w="383" h="395" extrusionOk="0">
                  <a:moveTo>
                    <a:pt x="252" y="0"/>
                  </a:moveTo>
                  <a:cubicBezTo>
                    <a:pt x="242" y="0"/>
                    <a:pt x="231" y="2"/>
                    <a:pt x="221" y="7"/>
                  </a:cubicBezTo>
                  <a:cubicBezTo>
                    <a:pt x="157" y="30"/>
                    <a:pt x="151" y="82"/>
                    <a:pt x="163" y="146"/>
                  </a:cubicBezTo>
                  <a:cubicBezTo>
                    <a:pt x="169" y="157"/>
                    <a:pt x="169" y="175"/>
                    <a:pt x="180" y="204"/>
                  </a:cubicBezTo>
                  <a:cubicBezTo>
                    <a:pt x="145" y="204"/>
                    <a:pt x="128" y="204"/>
                    <a:pt x="111" y="209"/>
                  </a:cubicBezTo>
                  <a:cubicBezTo>
                    <a:pt x="47" y="209"/>
                    <a:pt x="1" y="262"/>
                    <a:pt x="18" y="325"/>
                  </a:cubicBezTo>
                  <a:cubicBezTo>
                    <a:pt x="32" y="367"/>
                    <a:pt x="76" y="394"/>
                    <a:pt x="119" y="394"/>
                  </a:cubicBezTo>
                  <a:cubicBezTo>
                    <a:pt x="130" y="394"/>
                    <a:pt x="141" y="393"/>
                    <a:pt x="151" y="389"/>
                  </a:cubicBezTo>
                  <a:cubicBezTo>
                    <a:pt x="203" y="372"/>
                    <a:pt x="255" y="354"/>
                    <a:pt x="255" y="291"/>
                  </a:cubicBezTo>
                  <a:cubicBezTo>
                    <a:pt x="250" y="256"/>
                    <a:pt x="273" y="221"/>
                    <a:pt x="302" y="209"/>
                  </a:cubicBezTo>
                  <a:cubicBezTo>
                    <a:pt x="383" y="163"/>
                    <a:pt x="342" y="105"/>
                    <a:pt x="319" y="53"/>
                  </a:cubicBezTo>
                  <a:cubicBezTo>
                    <a:pt x="311" y="19"/>
                    <a:pt x="283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 rot="-708074" flipH="1">
              <a:off x="-289176" y="404999"/>
              <a:ext cx="62920" cy="36361"/>
            </a:xfrm>
            <a:custGeom>
              <a:avLst/>
              <a:gdLst/>
              <a:ahLst/>
              <a:cxnLst/>
              <a:rect l="l" t="t" r="r" b="b"/>
              <a:pathLst>
                <a:path w="398" h="230" extrusionOk="0">
                  <a:moveTo>
                    <a:pt x="104" y="1"/>
                  </a:moveTo>
                  <a:cubicBezTo>
                    <a:pt x="43" y="1"/>
                    <a:pt x="11" y="35"/>
                    <a:pt x="0" y="90"/>
                  </a:cubicBezTo>
                  <a:cubicBezTo>
                    <a:pt x="0" y="154"/>
                    <a:pt x="41" y="212"/>
                    <a:pt x="105" y="218"/>
                  </a:cubicBezTo>
                  <a:cubicBezTo>
                    <a:pt x="134" y="223"/>
                    <a:pt x="163" y="229"/>
                    <a:pt x="192" y="229"/>
                  </a:cubicBezTo>
                  <a:cubicBezTo>
                    <a:pt x="273" y="218"/>
                    <a:pt x="336" y="171"/>
                    <a:pt x="371" y="107"/>
                  </a:cubicBezTo>
                  <a:cubicBezTo>
                    <a:pt x="397" y="50"/>
                    <a:pt x="376" y="2"/>
                    <a:pt x="320" y="2"/>
                  </a:cubicBezTo>
                  <a:cubicBezTo>
                    <a:pt x="314" y="2"/>
                    <a:pt x="308" y="2"/>
                    <a:pt x="302" y="3"/>
                  </a:cubicBezTo>
                  <a:cubicBezTo>
                    <a:pt x="273" y="6"/>
                    <a:pt x="245" y="8"/>
                    <a:pt x="218" y="8"/>
                  </a:cubicBezTo>
                  <a:cubicBezTo>
                    <a:pt x="190" y="8"/>
                    <a:pt x="163" y="6"/>
                    <a:pt x="134" y="3"/>
                  </a:cubicBezTo>
                  <a:cubicBezTo>
                    <a:pt x="123" y="2"/>
                    <a:pt x="11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 rot="-708086" flipH="1">
              <a:off x="1323535" y="2669101"/>
              <a:ext cx="58809" cy="60074"/>
            </a:xfrm>
            <a:custGeom>
              <a:avLst/>
              <a:gdLst/>
              <a:ahLst/>
              <a:cxnLst/>
              <a:rect l="l" t="t" r="r" b="b"/>
              <a:pathLst>
                <a:path w="372" h="380" extrusionOk="0">
                  <a:moveTo>
                    <a:pt x="314" y="0"/>
                  </a:moveTo>
                  <a:cubicBezTo>
                    <a:pt x="303" y="0"/>
                    <a:pt x="291" y="4"/>
                    <a:pt x="278" y="13"/>
                  </a:cubicBezTo>
                  <a:cubicBezTo>
                    <a:pt x="191" y="83"/>
                    <a:pt x="110" y="158"/>
                    <a:pt x="29" y="233"/>
                  </a:cubicBezTo>
                  <a:cubicBezTo>
                    <a:pt x="0" y="262"/>
                    <a:pt x="0" y="308"/>
                    <a:pt x="29" y="343"/>
                  </a:cubicBezTo>
                  <a:cubicBezTo>
                    <a:pt x="49" y="367"/>
                    <a:pt x="76" y="379"/>
                    <a:pt x="105" y="379"/>
                  </a:cubicBezTo>
                  <a:cubicBezTo>
                    <a:pt x="110" y="379"/>
                    <a:pt x="116" y="379"/>
                    <a:pt x="122" y="378"/>
                  </a:cubicBezTo>
                  <a:cubicBezTo>
                    <a:pt x="215" y="361"/>
                    <a:pt x="371" y="152"/>
                    <a:pt x="360" y="54"/>
                  </a:cubicBezTo>
                  <a:cubicBezTo>
                    <a:pt x="360" y="21"/>
                    <a:pt x="34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 rot="-708074" flipH="1">
              <a:off x="-600982" y="1569662"/>
              <a:ext cx="66872" cy="44581"/>
            </a:xfrm>
            <a:custGeom>
              <a:avLst/>
              <a:gdLst/>
              <a:ahLst/>
              <a:cxnLst/>
              <a:rect l="l" t="t" r="r" b="b"/>
              <a:pathLst>
                <a:path w="423" h="282" extrusionOk="0">
                  <a:moveTo>
                    <a:pt x="319" y="1"/>
                  </a:moveTo>
                  <a:cubicBezTo>
                    <a:pt x="310" y="1"/>
                    <a:pt x="300" y="2"/>
                    <a:pt x="290" y="6"/>
                  </a:cubicBezTo>
                  <a:cubicBezTo>
                    <a:pt x="227" y="35"/>
                    <a:pt x="157" y="58"/>
                    <a:pt x="93" y="76"/>
                  </a:cubicBezTo>
                  <a:cubicBezTo>
                    <a:pt x="30" y="93"/>
                    <a:pt x="1" y="151"/>
                    <a:pt x="18" y="209"/>
                  </a:cubicBezTo>
                  <a:cubicBezTo>
                    <a:pt x="32" y="261"/>
                    <a:pt x="69" y="282"/>
                    <a:pt x="126" y="282"/>
                  </a:cubicBezTo>
                  <a:cubicBezTo>
                    <a:pt x="139" y="282"/>
                    <a:pt x="153" y="281"/>
                    <a:pt x="169" y="279"/>
                  </a:cubicBezTo>
                  <a:cubicBezTo>
                    <a:pt x="244" y="238"/>
                    <a:pt x="313" y="192"/>
                    <a:pt x="377" y="134"/>
                  </a:cubicBezTo>
                  <a:cubicBezTo>
                    <a:pt x="423" y="78"/>
                    <a:pt x="380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 rot="-708074" flipH="1">
              <a:off x="1447724" y="499283"/>
              <a:ext cx="54067" cy="52012"/>
            </a:xfrm>
            <a:custGeom>
              <a:avLst/>
              <a:gdLst/>
              <a:ahLst/>
              <a:cxnLst/>
              <a:rect l="l" t="t" r="r" b="b"/>
              <a:pathLst>
                <a:path w="342" h="329" extrusionOk="0">
                  <a:moveTo>
                    <a:pt x="114" y="0"/>
                  </a:moveTo>
                  <a:cubicBezTo>
                    <a:pt x="112" y="0"/>
                    <a:pt x="111" y="0"/>
                    <a:pt x="110" y="1"/>
                  </a:cubicBezTo>
                  <a:cubicBezTo>
                    <a:pt x="87" y="6"/>
                    <a:pt x="70" y="18"/>
                    <a:pt x="58" y="30"/>
                  </a:cubicBezTo>
                  <a:cubicBezTo>
                    <a:pt x="0" y="93"/>
                    <a:pt x="6" y="192"/>
                    <a:pt x="70" y="250"/>
                  </a:cubicBezTo>
                  <a:cubicBezTo>
                    <a:pt x="99" y="267"/>
                    <a:pt x="133" y="284"/>
                    <a:pt x="162" y="302"/>
                  </a:cubicBezTo>
                  <a:cubicBezTo>
                    <a:pt x="181" y="320"/>
                    <a:pt x="204" y="329"/>
                    <a:pt x="226" y="329"/>
                  </a:cubicBezTo>
                  <a:cubicBezTo>
                    <a:pt x="247" y="329"/>
                    <a:pt x="267" y="321"/>
                    <a:pt x="284" y="308"/>
                  </a:cubicBezTo>
                  <a:cubicBezTo>
                    <a:pt x="325" y="279"/>
                    <a:pt x="342" y="227"/>
                    <a:pt x="336" y="180"/>
                  </a:cubicBezTo>
                  <a:cubicBezTo>
                    <a:pt x="331" y="124"/>
                    <a:pt x="164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 rot="-708074" flipH="1">
              <a:off x="-565236" y="1026062"/>
              <a:ext cx="66082" cy="42526"/>
            </a:xfrm>
            <a:custGeom>
              <a:avLst/>
              <a:gdLst/>
              <a:ahLst/>
              <a:cxnLst/>
              <a:rect l="l" t="t" r="r" b="b"/>
              <a:pathLst>
                <a:path w="418" h="269" extrusionOk="0">
                  <a:moveTo>
                    <a:pt x="215" y="1"/>
                  </a:moveTo>
                  <a:cubicBezTo>
                    <a:pt x="134" y="1"/>
                    <a:pt x="64" y="41"/>
                    <a:pt x="24" y="111"/>
                  </a:cubicBezTo>
                  <a:cubicBezTo>
                    <a:pt x="0" y="140"/>
                    <a:pt x="0" y="186"/>
                    <a:pt x="24" y="221"/>
                  </a:cubicBezTo>
                  <a:cubicBezTo>
                    <a:pt x="41" y="251"/>
                    <a:pt x="67" y="268"/>
                    <a:pt x="96" y="268"/>
                  </a:cubicBezTo>
                  <a:cubicBezTo>
                    <a:pt x="107" y="268"/>
                    <a:pt x="117" y="266"/>
                    <a:pt x="128" y="262"/>
                  </a:cubicBezTo>
                  <a:cubicBezTo>
                    <a:pt x="170" y="239"/>
                    <a:pt x="215" y="227"/>
                    <a:pt x="261" y="227"/>
                  </a:cubicBezTo>
                  <a:cubicBezTo>
                    <a:pt x="296" y="227"/>
                    <a:pt x="332" y="235"/>
                    <a:pt x="365" y="250"/>
                  </a:cubicBezTo>
                  <a:cubicBezTo>
                    <a:pt x="371" y="252"/>
                    <a:pt x="375" y="253"/>
                    <a:pt x="380" y="253"/>
                  </a:cubicBezTo>
                  <a:cubicBezTo>
                    <a:pt x="400" y="253"/>
                    <a:pt x="413" y="233"/>
                    <a:pt x="418" y="209"/>
                  </a:cubicBezTo>
                  <a:cubicBezTo>
                    <a:pt x="412" y="204"/>
                    <a:pt x="412" y="192"/>
                    <a:pt x="412" y="192"/>
                  </a:cubicBezTo>
                  <a:cubicBezTo>
                    <a:pt x="342" y="151"/>
                    <a:pt x="290" y="88"/>
                    <a:pt x="267" y="18"/>
                  </a:cubicBezTo>
                  <a:cubicBezTo>
                    <a:pt x="261" y="7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 rot="-708074" flipH="1">
              <a:off x="-327512" y="1099840"/>
              <a:ext cx="65133" cy="38732"/>
            </a:xfrm>
            <a:custGeom>
              <a:avLst/>
              <a:gdLst/>
              <a:ahLst/>
              <a:cxnLst/>
              <a:rect l="l" t="t" r="r" b="b"/>
              <a:pathLst>
                <a:path w="412" h="245" extrusionOk="0">
                  <a:moveTo>
                    <a:pt x="110" y="1"/>
                  </a:moveTo>
                  <a:cubicBezTo>
                    <a:pt x="85" y="1"/>
                    <a:pt x="59" y="12"/>
                    <a:pt x="41" y="36"/>
                  </a:cubicBezTo>
                  <a:cubicBezTo>
                    <a:pt x="6" y="71"/>
                    <a:pt x="0" y="129"/>
                    <a:pt x="24" y="175"/>
                  </a:cubicBezTo>
                  <a:cubicBezTo>
                    <a:pt x="37" y="217"/>
                    <a:pt x="74" y="244"/>
                    <a:pt x="115" y="244"/>
                  </a:cubicBezTo>
                  <a:cubicBezTo>
                    <a:pt x="125" y="244"/>
                    <a:pt x="135" y="243"/>
                    <a:pt x="145" y="239"/>
                  </a:cubicBezTo>
                  <a:cubicBezTo>
                    <a:pt x="184" y="226"/>
                    <a:pt x="227" y="220"/>
                    <a:pt x="267" y="220"/>
                  </a:cubicBezTo>
                  <a:cubicBezTo>
                    <a:pt x="281" y="220"/>
                    <a:pt x="294" y="220"/>
                    <a:pt x="307" y="222"/>
                  </a:cubicBezTo>
                  <a:cubicBezTo>
                    <a:pt x="383" y="222"/>
                    <a:pt x="412" y="164"/>
                    <a:pt x="389" y="94"/>
                  </a:cubicBezTo>
                  <a:cubicBezTo>
                    <a:pt x="371" y="65"/>
                    <a:pt x="354" y="42"/>
                    <a:pt x="336" y="19"/>
                  </a:cubicBezTo>
                  <a:lnTo>
                    <a:pt x="342" y="19"/>
                  </a:lnTo>
                  <a:cubicBezTo>
                    <a:pt x="338" y="18"/>
                    <a:pt x="335" y="18"/>
                    <a:pt x="331" y="18"/>
                  </a:cubicBezTo>
                  <a:cubicBezTo>
                    <a:pt x="294" y="18"/>
                    <a:pt x="260" y="54"/>
                    <a:pt x="223" y="54"/>
                  </a:cubicBezTo>
                  <a:cubicBezTo>
                    <a:pt x="208" y="54"/>
                    <a:pt x="192" y="48"/>
                    <a:pt x="174" y="31"/>
                  </a:cubicBezTo>
                  <a:cubicBezTo>
                    <a:pt x="157" y="11"/>
                    <a:pt x="13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 rot="-708074" flipH="1">
              <a:off x="657380" y="2031007"/>
              <a:ext cx="39523" cy="56122"/>
            </a:xfrm>
            <a:custGeom>
              <a:avLst/>
              <a:gdLst/>
              <a:ahLst/>
              <a:cxnLst/>
              <a:rect l="l" t="t" r="r" b="b"/>
              <a:pathLst>
                <a:path w="250" h="355" extrusionOk="0">
                  <a:moveTo>
                    <a:pt x="135" y="1"/>
                  </a:moveTo>
                  <a:cubicBezTo>
                    <a:pt x="81" y="1"/>
                    <a:pt x="35" y="40"/>
                    <a:pt x="24" y="94"/>
                  </a:cubicBezTo>
                  <a:cubicBezTo>
                    <a:pt x="1" y="152"/>
                    <a:pt x="1" y="221"/>
                    <a:pt x="30" y="285"/>
                  </a:cubicBezTo>
                  <a:cubicBezTo>
                    <a:pt x="41" y="326"/>
                    <a:pt x="88" y="355"/>
                    <a:pt x="134" y="355"/>
                  </a:cubicBezTo>
                  <a:cubicBezTo>
                    <a:pt x="175" y="349"/>
                    <a:pt x="209" y="320"/>
                    <a:pt x="221" y="285"/>
                  </a:cubicBezTo>
                  <a:cubicBezTo>
                    <a:pt x="244" y="221"/>
                    <a:pt x="250" y="158"/>
                    <a:pt x="238" y="100"/>
                  </a:cubicBezTo>
                  <a:cubicBezTo>
                    <a:pt x="232" y="47"/>
                    <a:pt x="192" y="7"/>
                    <a:pt x="146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 rot="-708074" flipH="1">
              <a:off x="-94255" y="1052194"/>
              <a:ext cx="54225" cy="49008"/>
            </a:xfrm>
            <a:custGeom>
              <a:avLst/>
              <a:gdLst/>
              <a:ahLst/>
              <a:cxnLst/>
              <a:rect l="l" t="t" r="r" b="b"/>
              <a:pathLst>
                <a:path w="343" h="310" extrusionOk="0">
                  <a:moveTo>
                    <a:pt x="139" y="1"/>
                  </a:moveTo>
                  <a:cubicBezTo>
                    <a:pt x="132" y="1"/>
                    <a:pt x="124" y="1"/>
                    <a:pt x="116" y="3"/>
                  </a:cubicBezTo>
                  <a:cubicBezTo>
                    <a:pt x="47" y="20"/>
                    <a:pt x="0" y="101"/>
                    <a:pt x="24" y="171"/>
                  </a:cubicBezTo>
                  <a:cubicBezTo>
                    <a:pt x="35" y="240"/>
                    <a:pt x="93" y="292"/>
                    <a:pt x="168" y="304"/>
                  </a:cubicBezTo>
                  <a:cubicBezTo>
                    <a:pt x="179" y="308"/>
                    <a:pt x="190" y="310"/>
                    <a:pt x="202" y="310"/>
                  </a:cubicBezTo>
                  <a:cubicBezTo>
                    <a:pt x="240" y="310"/>
                    <a:pt x="279" y="289"/>
                    <a:pt x="302" y="257"/>
                  </a:cubicBezTo>
                  <a:cubicBezTo>
                    <a:pt x="342" y="194"/>
                    <a:pt x="307" y="153"/>
                    <a:pt x="267" y="95"/>
                  </a:cubicBezTo>
                  <a:cubicBezTo>
                    <a:pt x="236" y="39"/>
                    <a:pt x="196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 rot="-708074" flipH="1">
              <a:off x="871355" y="660421"/>
              <a:ext cx="35886" cy="72089"/>
            </a:xfrm>
            <a:custGeom>
              <a:avLst/>
              <a:gdLst/>
              <a:ahLst/>
              <a:cxnLst/>
              <a:rect l="l" t="t" r="r" b="b"/>
              <a:pathLst>
                <a:path w="227" h="456" extrusionOk="0">
                  <a:moveTo>
                    <a:pt x="93" y="1"/>
                  </a:moveTo>
                  <a:cubicBezTo>
                    <a:pt x="82" y="1"/>
                    <a:pt x="70" y="4"/>
                    <a:pt x="59" y="11"/>
                  </a:cubicBezTo>
                  <a:cubicBezTo>
                    <a:pt x="24" y="22"/>
                    <a:pt x="1" y="57"/>
                    <a:pt x="13" y="92"/>
                  </a:cubicBezTo>
                  <a:cubicBezTo>
                    <a:pt x="47" y="167"/>
                    <a:pt x="47" y="254"/>
                    <a:pt x="18" y="335"/>
                  </a:cubicBezTo>
                  <a:cubicBezTo>
                    <a:pt x="18" y="353"/>
                    <a:pt x="24" y="376"/>
                    <a:pt x="36" y="393"/>
                  </a:cubicBezTo>
                  <a:cubicBezTo>
                    <a:pt x="50" y="426"/>
                    <a:pt x="76" y="456"/>
                    <a:pt x="113" y="456"/>
                  </a:cubicBezTo>
                  <a:cubicBezTo>
                    <a:pt x="122" y="456"/>
                    <a:pt x="131" y="454"/>
                    <a:pt x="140" y="451"/>
                  </a:cubicBezTo>
                  <a:cubicBezTo>
                    <a:pt x="181" y="439"/>
                    <a:pt x="204" y="399"/>
                    <a:pt x="192" y="358"/>
                  </a:cubicBezTo>
                  <a:cubicBezTo>
                    <a:pt x="175" y="300"/>
                    <a:pt x="186" y="248"/>
                    <a:pt x="221" y="202"/>
                  </a:cubicBezTo>
                  <a:cubicBezTo>
                    <a:pt x="227" y="190"/>
                    <a:pt x="227" y="167"/>
                    <a:pt x="227" y="150"/>
                  </a:cubicBezTo>
                  <a:cubicBezTo>
                    <a:pt x="210" y="103"/>
                    <a:pt x="181" y="57"/>
                    <a:pt x="140" y="22"/>
                  </a:cubicBezTo>
                  <a:cubicBezTo>
                    <a:pt x="126" y="8"/>
                    <a:pt x="110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 rot="-708074" flipH="1">
              <a:off x="1692387" y="2308188"/>
              <a:ext cx="62446" cy="56754"/>
            </a:xfrm>
            <a:custGeom>
              <a:avLst/>
              <a:gdLst/>
              <a:ahLst/>
              <a:cxnLst/>
              <a:rect l="l" t="t" r="r" b="b"/>
              <a:pathLst>
                <a:path w="395" h="359" extrusionOk="0">
                  <a:moveTo>
                    <a:pt x="237" y="1"/>
                  </a:moveTo>
                  <a:cubicBezTo>
                    <a:pt x="234" y="1"/>
                    <a:pt x="230" y="1"/>
                    <a:pt x="226" y="2"/>
                  </a:cubicBezTo>
                  <a:cubicBezTo>
                    <a:pt x="192" y="2"/>
                    <a:pt x="169" y="31"/>
                    <a:pt x="174" y="60"/>
                  </a:cubicBezTo>
                  <a:cubicBezTo>
                    <a:pt x="197" y="146"/>
                    <a:pt x="151" y="158"/>
                    <a:pt x="87" y="187"/>
                  </a:cubicBezTo>
                  <a:cubicBezTo>
                    <a:pt x="29" y="204"/>
                    <a:pt x="1" y="268"/>
                    <a:pt x="29" y="320"/>
                  </a:cubicBezTo>
                  <a:cubicBezTo>
                    <a:pt x="45" y="345"/>
                    <a:pt x="67" y="358"/>
                    <a:pt x="94" y="358"/>
                  </a:cubicBezTo>
                  <a:cubicBezTo>
                    <a:pt x="117" y="358"/>
                    <a:pt x="144" y="348"/>
                    <a:pt x="174" y="326"/>
                  </a:cubicBezTo>
                  <a:cubicBezTo>
                    <a:pt x="198" y="307"/>
                    <a:pt x="218" y="275"/>
                    <a:pt x="251" y="275"/>
                  </a:cubicBezTo>
                  <a:cubicBezTo>
                    <a:pt x="258" y="275"/>
                    <a:pt x="265" y="277"/>
                    <a:pt x="273" y="280"/>
                  </a:cubicBezTo>
                  <a:cubicBezTo>
                    <a:pt x="377" y="274"/>
                    <a:pt x="394" y="251"/>
                    <a:pt x="331" y="152"/>
                  </a:cubicBezTo>
                  <a:cubicBezTo>
                    <a:pt x="313" y="123"/>
                    <a:pt x="302" y="94"/>
                    <a:pt x="296" y="60"/>
                  </a:cubicBezTo>
                  <a:cubicBezTo>
                    <a:pt x="296" y="23"/>
                    <a:pt x="268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 rot="-708086" flipH="1">
              <a:off x="403754" y="2556888"/>
              <a:ext cx="40313" cy="60548"/>
            </a:xfrm>
            <a:custGeom>
              <a:avLst/>
              <a:gdLst/>
              <a:ahLst/>
              <a:cxnLst/>
              <a:rect l="l" t="t" r="r" b="b"/>
              <a:pathLst>
                <a:path w="255" h="383" extrusionOk="0">
                  <a:moveTo>
                    <a:pt x="144" y="1"/>
                  </a:moveTo>
                  <a:cubicBezTo>
                    <a:pt x="128" y="1"/>
                    <a:pt x="112" y="7"/>
                    <a:pt x="99" y="20"/>
                  </a:cubicBezTo>
                  <a:cubicBezTo>
                    <a:pt x="6" y="107"/>
                    <a:pt x="0" y="246"/>
                    <a:pt x="75" y="345"/>
                  </a:cubicBezTo>
                  <a:cubicBezTo>
                    <a:pt x="94" y="371"/>
                    <a:pt x="123" y="383"/>
                    <a:pt x="152" y="383"/>
                  </a:cubicBezTo>
                  <a:cubicBezTo>
                    <a:pt x="168" y="383"/>
                    <a:pt x="183" y="379"/>
                    <a:pt x="197" y="373"/>
                  </a:cubicBezTo>
                  <a:cubicBezTo>
                    <a:pt x="238" y="350"/>
                    <a:pt x="255" y="310"/>
                    <a:pt x="243" y="269"/>
                  </a:cubicBezTo>
                  <a:cubicBezTo>
                    <a:pt x="238" y="234"/>
                    <a:pt x="232" y="200"/>
                    <a:pt x="226" y="165"/>
                  </a:cubicBezTo>
                  <a:cubicBezTo>
                    <a:pt x="220" y="130"/>
                    <a:pt x="214" y="95"/>
                    <a:pt x="209" y="61"/>
                  </a:cubicBezTo>
                  <a:cubicBezTo>
                    <a:pt x="209" y="26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 rot="-708074" flipH="1">
              <a:off x="315943" y="1285298"/>
              <a:ext cx="55173" cy="43159"/>
            </a:xfrm>
            <a:custGeom>
              <a:avLst/>
              <a:gdLst/>
              <a:ahLst/>
              <a:cxnLst/>
              <a:rect l="l" t="t" r="r" b="b"/>
              <a:pathLst>
                <a:path w="349" h="273" extrusionOk="0">
                  <a:moveTo>
                    <a:pt x="192" y="0"/>
                  </a:moveTo>
                  <a:cubicBezTo>
                    <a:pt x="174" y="0"/>
                    <a:pt x="157" y="3"/>
                    <a:pt x="140" y="9"/>
                  </a:cubicBezTo>
                  <a:cubicBezTo>
                    <a:pt x="111" y="15"/>
                    <a:pt x="87" y="26"/>
                    <a:pt x="64" y="44"/>
                  </a:cubicBezTo>
                  <a:cubicBezTo>
                    <a:pt x="6" y="90"/>
                    <a:pt x="1" y="171"/>
                    <a:pt x="41" y="235"/>
                  </a:cubicBezTo>
                  <a:cubicBezTo>
                    <a:pt x="65" y="261"/>
                    <a:pt x="89" y="272"/>
                    <a:pt x="113" y="272"/>
                  </a:cubicBezTo>
                  <a:cubicBezTo>
                    <a:pt x="141" y="272"/>
                    <a:pt x="169" y="257"/>
                    <a:pt x="198" y="235"/>
                  </a:cubicBezTo>
                  <a:cubicBezTo>
                    <a:pt x="221" y="217"/>
                    <a:pt x="244" y="200"/>
                    <a:pt x="273" y="188"/>
                  </a:cubicBezTo>
                  <a:cubicBezTo>
                    <a:pt x="313" y="165"/>
                    <a:pt x="348" y="142"/>
                    <a:pt x="342" y="84"/>
                  </a:cubicBezTo>
                  <a:cubicBezTo>
                    <a:pt x="337" y="32"/>
                    <a:pt x="284" y="26"/>
                    <a:pt x="244" y="9"/>
                  </a:cubicBezTo>
                  <a:cubicBezTo>
                    <a:pt x="226" y="3"/>
                    <a:pt x="209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 rot="-708074" flipH="1">
              <a:off x="1361143" y="1046217"/>
              <a:ext cx="34147" cy="76199"/>
            </a:xfrm>
            <a:custGeom>
              <a:avLst/>
              <a:gdLst/>
              <a:ahLst/>
              <a:cxnLst/>
              <a:rect l="l" t="t" r="r" b="b"/>
              <a:pathLst>
                <a:path w="216" h="482" extrusionOk="0">
                  <a:moveTo>
                    <a:pt x="116" y="0"/>
                  </a:moveTo>
                  <a:cubicBezTo>
                    <a:pt x="109" y="0"/>
                    <a:pt x="102" y="1"/>
                    <a:pt x="94" y="2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30" y="159"/>
                    <a:pt x="41" y="193"/>
                    <a:pt x="59" y="222"/>
                  </a:cubicBezTo>
                  <a:cubicBezTo>
                    <a:pt x="76" y="269"/>
                    <a:pt x="105" y="321"/>
                    <a:pt x="53" y="367"/>
                  </a:cubicBezTo>
                  <a:cubicBezTo>
                    <a:pt x="30" y="390"/>
                    <a:pt x="36" y="431"/>
                    <a:pt x="59" y="448"/>
                  </a:cubicBezTo>
                  <a:cubicBezTo>
                    <a:pt x="77" y="471"/>
                    <a:pt x="101" y="481"/>
                    <a:pt x="126" y="481"/>
                  </a:cubicBezTo>
                  <a:cubicBezTo>
                    <a:pt x="140" y="481"/>
                    <a:pt x="154" y="478"/>
                    <a:pt x="169" y="472"/>
                  </a:cubicBezTo>
                  <a:cubicBezTo>
                    <a:pt x="198" y="460"/>
                    <a:pt x="215" y="431"/>
                    <a:pt x="209" y="396"/>
                  </a:cubicBezTo>
                  <a:lnTo>
                    <a:pt x="180" y="89"/>
                  </a:lnTo>
                  <a:cubicBezTo>
                    <a:pt x="180" y="38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 rot="-708074" flipH="1">
              <a:off x="405460" y="1096763"/>
              <a:ext cx="60707" cy="58335"/>
            </a:xfrm>
            <a:custGeom>
              <a:avLst/>
              <a:gdLst/>
              <a:ahLst/>
              <a:cxnLst/>
              <a:rect l="l" t="t" r="r" b="b"/>
              <a:pathLst>
                <a:path w="384" h="369" extrusionOk="0">
                  <a:moveTo>
                    <a:pt x="99" y="0"/>
                  </a:moveTo>
                  <a:cubicBezTo>
                    <a:pt x="76" y="0"/>
                    <a:pt x="55" y="11"/>
                    <a:pt x="36" y="38"/>
                  </a:cubicBezTo>
                  <a:cubicBezTo>
                    <a:pt x="1" y="85"/>
                    <a:pt x="24" y="154"/>
                    <a:pt x="82" y="177"/>
                  </a:cubicBezTo>
                  <a:cubicBezTo>
                    <a:pt x="134" y="200"/>
                    <a:pt x="180" y="247"/>
                    <a:pt x="204" y="299"/>
                  </a:cubicBezTo>
                  <a:cubicBezTo>
                    <a:pt x="221" y="322"/>
                    <a:pt x="238" y="345"/>
                    <a:pt x="267" y="357"/>
                  </a:cubicBezTo>
                  <a:cubicBezTo>
                    <a:pt x="279" y="365"/>
                    <a:pt x="292" y="368"/>
                    <a:pt x="304" y="368"/>
                  </a:cubicBezTo>
                  <a:cubicBezTo>
                    <a:pt x="346" y="368"/>
                    <a:pt x="384" y="327"/>
                    <a:pt x="366" y="282"/>
                  </a:cubicBezTo>
                  <a:cubicBezTo>
                    <a:pt x="337" y="177"/>
                    <a:pt x="273" y="90"/>
                    <a:pt x="180" y="32"/>
                  </a:cubicBezTo>
                  <a:cubicBezTo>
                    <a:pt x="153" y="14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 rot="-708074" flipH="1">
              <a:off x="-469316" y="2034059"/>
              <a:ext cx="42210" cy="57071"/>
            </a:xfrm>
            <a:custGeom>
              <a:avLst/>
              <a:gdLst/>
              <a:ahLst/>
              <a:cxnLst/>
              <a:rect l="l" t="t" r="r" b="b"/>
              <a:pathLst>
                <a:path w="267" h="361" extrusionOk="0">
                  <a:moveTo>
                    <a:pt x="146" y="0"/>
                  </a:moveTo>
                  <a:cubicBezTo>
                    <a:pt x="142" y="0"/>
                    <a:pt x="138" y="1"/>
                    <a:pt x="134" y="1"/>
                  </a:cubicBezTo>
                  <a:cubicBezTo>
                    <a:pt x="87" y="1"/>
                    <a:pt x="58" y="42"/>
                    <a:pt x="58" y="82"/>
                  </a:cubicBezTo>
                  <a:cubicBezTo>
                    <a:pt x="58" y="140"/>
                    <a:pt x="47" y="198"/>
                    <a:pt x="18" y="256"/>
                  </a:cubicBezTo>
                  <a:cubicBezTo>
                    <a:pt x="0" y="303"/>
                    <a:pt x="35" y="361"/>
                    <a:pt x="93" y="361"/>
                  </a:cubicBezTo>
                  <a:cubicBezTo>
                    <a:pt x="192" y="349"/>
                    <a:pt x="267" y="262"/>
                    <a:pt x="261" y="158"/>
                  </a:cubicBezTo>
                  <a:cubicBezTo>
                    <a:pt x="250" y="123"/>
                    <a:pt x="238" y="94"/>
                    <a:pt x="226" y="59"/>
                  </a:cubicBezTo>
                  <a:cubicBezTo>
                    <a:pt x="216" y="23"/>
                    <a:pt x="182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 rot="-708074" flipH="1">
              <a:off x="-232488" y="356184"/>
              <a:ext cx="60549" cy="44581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03" y="1"/>
                  </a:moveTo>
                  <a:cubicBezTo>
                    <a:pt x="281" y="1"/>
                    <a:pt x="254" y="6"/>
                    <a:pt x="221" y="14"/>
                  </a:cubicBezTo>
                  <a:cubicBezTo>
                    <a:pt x="174" y="31"/>
                    <a:pt x="128" y="55"/>
                    <a:pt x="82" y="72"/>
                  </a:cubicBezTo>
                  <a:cubicBezTo>
                    <a:pt x="24" y="95"/>
                    <a:pt x="0" y="170"/>
                    <a:pt x="29" y="223"/>
                  </a:cubicBezTo>
                  <a:cubicBezTo>
                    <a:pt x="50" y="259"/>
                    <a:pt x="87" y="282"/>
                    <a:pt x="126" y="282"/>
                  </a:cubicBezTo>
                  <a:cubicBezTo>
                    <a:pt x="142" y="282"/>
                    <a:pt x="159" y="278"/>
                    <a:pt x="174" y="269"/>
                  </a:cubicBezTo>
                  <a:cubicBezTo>
                    <a:pt x="238" y="240"/>
                    <a:pt x="296" y="199"/>
                    <a:pt x="337" y="142"/>
                  </a:cubicBezTo>
                  <a:cubicBezTo>
                    <a:pt x="365" y="107"/>
                    <a:pt x="383" y="72"/>
                    <a:pt x="360" y="31"/>
                  </a:cubicBezTo>
                  <a:cubicBezTo>
                    <a:pt x="347" y="9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 rot="-708086" flipH="1">
              <a:off x="675236" y="2061558"/>
              <a:ext cx="41419" cy="58651"/>
            </a:xfrm>
            <a:custGeom>
              <a:avLst/>
              <a:gdLst/>
              <a:ahLst/>
              <a:cxnLst/>
              <a:rect l="l" t="t" r="r" b="b"/>
              <a:pathLst>
                <a:path w="262" h="371" extrusionOk="0">
                  <a:moveTo>
                    <a:pt x="90" y="0"/>
                  </a:moveTo>
                  <a:cubicBezTo>
                    <a:pt x="83" y="0"/>
                    <a:pt x="76" y="1"/>
                    <a:pt x="70" y="4"/>
                  </a:cubicBezTo>
                  <a:cubicBezTo>
                    <a:pt x="18" y="27"/>
                    <a:pt x="0" y="102"/>
                    <a:pt x="18" y="206"/>
                  </a:cubicBezTo>
                  <a:cubicBezTo>
                    <a:pt x="35" y="264"/>
                    <a:pt x="53" y="334"/>
                    <a:pt x="128" y="363"/>
                  </a:cubicBezTo>
                  <a:cubicBezTo>
                    <a:pt x="139" y="368"/>
                    <a:pt x="150" y="371"/>
                    <a:pt x="161" y="371"/>
                  </a:cubicBezTo>
                  <a:cubicBezTo>
                    <a:pt x="185" y="371"/>
                    <a:pt x="209" y="358"/>
                    <a:pt x="221" y="334"/>
                  </a:cubicBezTo>
                  <a:cubicBezTo>
                    <a:pt x="261" y="270"/>
                    <a:pt x="261" y="195"/>
                    <a:pt x="226" y="131"/>
                  </a:cubicBezTo>
                  <a:cubicBezTo>
                    <a:pt x="191" y="46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 rot="-708074" flipH="1">
              <a:off x="1740606" y="1732691"/>
              <a:ext cx="70666" cy="46795"/>
            </a:xfrm>
            <a:custGeom>
              <a:avLst/>
              <a:gdLst/>
              <a:ahLst/>
              <a:cxnLst/>
              <a:rect l="l" t="t" r="r" b="b"/>
              <a:pathLst>
                <a:path w="447" h="296" extrusionOk="0">
                  <a:moveTo>
                    <a:pt x="99" y="1"/>
                  </a:moveTo>
                  <a:cubicBezTo>
                    <a:pt x="66" y="1"/>
                    <a:pt x="42" y="26"/>
                    <a:pt x="24" y="61"/>
                  </a:cubicBezTo>
                  <a:cubicBezTo>
                    <a:pt x="1" y="102"/>
                    <a:pt x="12" y="136"/>
                    <a:pt x="59" y="136"/>
                  </a:cubicBezTo>
                  <a:cubicBezTo>
                    <a:pt x="146" y="148"/>
                    <a:pt x="122" y="229"/>
                    <a:pt x="146" y="276"/>
                  </a:cubicBezTo>
                  <a:lnTo>
                    <a:pt x="157" y="281"/>
                  </a:lnTo>
                  <a:cubicBezTo>
                    <a:pt x="172" y="291"/>
                    <a:pt x="188" y="296"/>
                    <a:pt x="205" y="296"/>
                  </a:cubicBezTo>
                  <a:cubicBezTo>
                    <a:pt x="228" y="296"/>
                    <a:pt x="250" y="287"/>
                    <a:pt x="267" y="270"/>
                  </a:cubicBezTo>
                  <a:cubicBezTo>
                    <a:pt x="290" y="235"/>
                    <a:pt x="325" y="212"/>
                    <a:pt x="366" y="200"/>
                  </a:cubicBezTo>
                  <a:cubicBezTo>
                    <a:pt x="418" y="189"/>
                    <a:pt x="447" y="125"/>
                    <a:pt x="412" y="79"/>
                  </a:cubicBezTo>
                  <a:cubicBezTo>
                    <a:pt x="400" y="54"/>
                    <a:pt x="385" y="45"/>
                    <a:pt x="368" y="45"/>
                  </a:cubicBezTo>
                  <a:cubicBezTo>
                    <a:pt x="346" y="45"/>
                    <a:pt x="322" y="62"/>
                    <a:pt x="302" y="79"/>
                  </a:cubicBezTo>
                  <a:cubicBezTo>
                    <a:pt x="276" y="102"/>
                    <a:pt x="253" y="115"/>
                    <a:pt x="233" y="115"/>
                  </a:cubicBezTo>
                  <a:cubicBezTo>
                    <a:pt x="210" y="115"/>
                    <a:pt x="190" y="96"/>
                    <a:pt x="175" y="55"/>
                  </a:cubicBezTo>
                  <a:cubicBezTo>
                    <a:pt x="163" y="38"/>
                    <a:pt x="151" y="21"/>
                    <a:pt x="134" y="9"/>
                  </a:cubicBezTo>
                  <a:cubicBezTo>
                    <a:pt x="121" y="3"/>
                    <a:pt x="110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 rot="-708074" flipH="1">
              <a:off x="847754" y="1265825"/>
              <a:ext cx="51379" cy="57545"/>
            </a:xfrm>
            <a:custGeom>
              <a:avLst/>
              <a:gdLst/>
              <a:ahLst/>
              <a:cxnLst/>
              <a:rect l="l" t="t" r="r" b="b"/>
              <a:pathLst>
                <a:path w="325" h="364" extrusionOk="0">
                  <a:moveTo>
                    <a:pt x="206" y="1"/>
                  </a:moveTo>
                  <a:cubicBezTo>
                    <a:pt x="204" y="1"/>
                    <a:pt x="201" y="1"/>
                    <a:pt x="198" y="1"/>
                  </a:cubicBezTo>
                  <a:cubicBezTo>
                    <a:pt x="163" y="13"/>
                    <a:pt x="140" y="47"/>
                    <a:pt x="140" y="82"/>
                  </a:cubicBezTo>
                  <a:cubicBezTo>
                    <a:pt x="145" y="123"/>
                    <a:pt x="117" y="157"/>
                    <a:pt x="76" y="169"/>
                  </a:cubicBezTo>
                  <a:cubicBezTo>
                    <a:pt x="30" y="181"/>
                    <a:pt x="1" y="227"/>
                    <a:pt x="18" y="273"/>
                  </a:cubicBezTo>
                  <a:cubicBezTo>
                    <a:pt x="24" y="314"/>
                    <a:pt x="53" y="349"/>
                    <a:pt x="93" y="360"/>
                  </a:cubicBezTo>
                  <a:cubicBezTo>
                    <a:pt x="102" y="362"/>
                    <a:pt x="111" y="363"/>
                    <a:pt x="120" y="363"/>
                  </a:cubicBezTo>
                  <a:cubicBezTo>
                    <a:pt x="163" y="363"/>
                    <a:pt x="202" y="341"/>
                    <a:pt x="221" y="302"/>
                  </a:cubicBezTo>
                  <a:cubicBezTo>
                    <a:pt x="244" y="239"/>
                    <a:pt x="279" y="186"/>
                    <a:pt x="302" y="129"/>
                  </a:cubicBezTo>
                  <a:cubicBezTo>
                    <a:pt x="324" y="62"/>
                    <a:pt x="272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 rot="-708074" flipH="1">
              <a:off x="398312" y="1446736"/>
              <a:ext cx="58810" cy="50747"/>
            </a:xfrm>
            <a:custGeom>
              <a:avLst/>
              <a:gdLst/>
              <a:ahLst/>
              <a:cxnLst/>
              <a:rect l="l" t="t" r="r" b="b"/>
              <a:pathLst>
                <a:path w="372" h="321" extrusionOk="0">
                  <a:moveTo>
                    <a:pt x="149" y="1"/>
                  </a:moveTo>
                  <a:cubicBezTo>
                    <a:pt x="144" y="1"/>
                    <a:pt x="139" y="1"/>
                    <a:pt x="134" y="2"/>
                  </a:cubicBezTo>
                  <a:cubicBezTo>
                    <a:pt x="53" y="25"/>
                    <a:pt x="1" y="94"/>
                    <a:pt x="1" y="175"/>
                  </a:cubicBezTo>
                  <a:cubicBezTo>
                    <a:pt x="24" y="262"/>
                    <a:pt x="111" y="320"/>
                    <a:pt x="204" y="320"/>
                  </a:cubicBezTo>
                  <a:cubicBezTo>
                    <a:pt x="372" y="280"/>
                    <a:pt x="215" y="181"/>
                    <a:pt x="233" y="106"/>
                  </a:cubicBezTo>
                  <a:cubicBezTo>
                    <a:pt x="227" y="31"/>
                    <a:pt x="202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 rot="-708074" flipH="1">
              <a:off x="1365400" y="1131601"/>
              <a:ext cx="69718" cy="49166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53" y="1"/>
                  </a:moveTo>
                  <a:cubicBezTo>
                    <a:pt x="134" y="1"/>
                    <a:pt x="113" y="8"/>
                    <a:pt x="99" y="23"/>
                  </a:cubicBezTo>
                  <a:cubicBezTo>
                    <a:pt x="58" y="75"/>
                    <a:pt x="0" y="121"/>
                    <a:pt x="24" y="196"/>
                  </a:cubicBezTo>
                  <a:cubicBezTo>
                    <a:pt x="37" y="236"/>
                    <a:pt x="69" y="245"/>
                    <a:pt x="104" y="245"/>
                  </a:cubicBezTo>
                  <a:cubicBezTo>
                    <a:pt x="116" y="245"/>
                    <a:pt x="128" y="244"/>
                    <a:pt x="139" y="243"/>
                  </a:cubicBezTo>
                  <a:cubicBezTo>
                    <a:pt x="165" y="236"/>
                    <a:pt x="189" y="230"/>
                    <a:pt x="212" y="230"/>
                  </a:cubicBezTo>
                  <a:cubicBezTo>
                    <a:pt x="247" y="230"/>
                    <a:pt x="280" y="244"/>
                    <a:pt x="307" y="289"/>
                  </a:cubicBezTo>
                  <a:cubicBezTo>
                    <a:pt x="325" y="303"/>
                    <a:pt x="347" y="311"/>
                    <a:pt x="368" y="311"/>
                  </a:cubicBezTo>
                  <a:cubicBezTo>
                    <a:pt x="381" y="311"/>
                    <a:pt x="395" y="308"/>
                    <a:pt x="406" y="301"/>
                  </a:cubicBezTo>
                  <a:cubicBezTo>
                    <a:pt x="429" y="295"/>
                    <a:pt x="441" y="278"/>
                    <a:pt x="441" y="260"/>
                  </a:cubicBezTo>
                  <a:cubicBezTo>
                    <a:pt x="435" y="249"/>
                    <a:pt x="435" y="237"/>
                    <a:pt x="423" y="225"/>
                  </a:cubicBezTo>
                  <a:cubicBezTo>
                    <a:pt x="348" y="167"/>
                    <a:pt x="273" y="98"/>
                    <a:pt x="203" y="23"/>
                  </a:cubicBezTo>
                  <a:cubicBezTo>
                    <a:pt x="192" y="8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 rot="-708074" flipH="1">
              <a:off x="-247173" y="866286"/>
              <a:ext cx="49482" cy="49008"/>
            </a:xfrm>
            <a:custGeom>
              <a:avLst/>
              <a:gdLst/>
              <a:ahLst/>
              <a:cxnLst/>
              <a:rect l="l" t="t" r="r" b="b"/>
              <a:pathLst>
                <a:path w="313" h="310" extrusionOk="0">
                  <a:moveTo>
                    <a:pt x="246" y="0"/>
                  </a:moveTo>
                  <a:cubicBezTo>
                    <a:pt x="238" y="0"/>
                    <a:pt x="230" y="2"/>
                    <a:pt x="220" y="5"/>
                  </a:cubicBezTo>
                  <a:cubicBezTo>
                    <a:pt x="151" y="28"/>
                    <a:pt x="81" y="68"/>
                    <a:pt x="35" y="126"/>
                  </a:cubicBezTo>
                  <a:cubicBezTo>
                    <a:pt x="0" y="167"/>
                    <a:pt x="0" y="225"/>
                    <a:pt x="35" y="265"/>
                  </a:cubicBezTo>
                  <a:cubicBezTo>
                    <a:pt x="58" y="293"/>
                    <a:pt x="88" y="310"/>
                    <a:pt x="123" y="310"/>
                  </a:cubicBezTo>
                  <a:cubicBezTo>
                    <a:pt x="132" y="310"/>
                    <a:pt x="141" y="308"/>
                    <a:pt x="151" y="306"/>
                  </a:cubicBezTo>
                  <a:cubicBezTo>
                    <a:pt x="243" y="265"/>
                    <a:pt x="307" y="173"/>
                    <a:pt x="313" y="74"/>
                  </a:cubicBezTo>
                  <a:cubicBezTo>
                    <a:pt x="308" y="31"/>
                    <a:pt x="284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 rot="-708074" flipH="1">
              <a:off x="1639968" y="1394779"/>
              <a:ext cx="65291" cy="47427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324" y="1"/>
                  </a:moveTo>
                  <a:cubicBezTo>
                    <a:pt x="314" y="1"/>
                    <a:pt x="303" y="2"/>
                    <a:pt x="291" y="5"/>
                  </a:cubicBezTo>
                  <a:cubicBezTo>
                    <a:pt x="215" y="34"/>
                    <a:pt x="140" y="68"/>
                    <a:pt x="70" y="109"/>
                  </a:cubicBezTo>
                  <a:cubicBezTo>
                    <a:pt x="18" y="132"/>
                    <a:pt x="1" y="196"/>
                    <a:pt x="30" y="242"/>
                  </a:cubicBezTo>
                  <a:cubicBezTo>
                    <a:pt x="48" y="278"/>
                    <a:pt x="83" y="300"/>
                    <a:pt x="122" y="300"/>
                  </a:cubicBezTo>
                  <a:cubicBezTo>
                    <a:pt x="134" y="300"/>
                    <a:pt x="146" y="298"/>
                    <a:pt x="157" y="294"/>
                  </a:cubicBezTo>
                  <a:cubicBezTo>
                    <a:pt x="186" y="294"/>
                    <a:pt x="215" y="277"/>
                    <a:pt x="227" y="248"/>
                  </a:cubicBezTo>
                  <a:cubicBezTo>
                    <a:pt x="256" y="178"/>
                    <a:pt x="291" y="115"/>
                    <a:pt x="377" y="109"/>
                  </a:cubicBezTo>
                  <a:cubicBezTo>
                    <a:pt x="401" y="109"/>
                    <a:pt x="412" y="86"/>
                    <a:pt x="412" y="62"/>
                  </a:cubicBezTo>
                  <a:cubicBezTo>
                    <a:pt x="412" y="34"/>
                    <a:pt x="395" y="16"/>
                    <a:pt x="366" y="10"/>
                  </a:cubicBezTo>
                  <a:cubicBezTo>
                    <a:pt x="352" y="4"/>
                    <a:pt x="339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 rot="-708074" flipH="1">
              <a:off x="711487" y="2389947"/>
              <a:ext cx="52012" cy="49640"/>
            </a:xfrm>
            <a:custGeom>
              <a:avLst/>
              <a:gdLst/>
              <a:ahLst/>
              <a:cxnLst/>
              <a:rect l="l" t="t" r="r" b="b"/>
              <a:pathLst>
                <a:path w="329" h="314" extrusionOk="0">
                  <a:moveTo>
                    <a:pt x="117" y="0"/>
                  </a:moveTo>
                  <a:cubicBezTo>
                    <a:pt x="104" y="0"/>
                    <a:pt x="90" y="4"/>
                    <a:pt x="75" y="12"/>
                  </a:cubicBezTo>
                  <a:cubicBezTo>
                    <a:pt x="29" y="29"/>
                    <a:pt x="0" y="75"/>
                    <a:pt x="6" y="128"/>
                  </a:cubicBezTo>
                  <a:cubicBezTo>
                    <a:pt x="17" y="226"/>
                    <a:pt x="99" y="307"/>
                    <a:pt x="203" y="313"/>
                  </a:cubicBezTo>
                  <a:cubicBezTo>
                    <a:pt x="205" y="313"/>
                    <a:pt x="208" y="313"/>
                    <a:pt x="210" y="313"/>
                  </a:cubicBezTo>
                  <a:cubicBezTo>
                    <a:pt x="287" y="313"/>
                    <a:pt x="329" y="230"/>
                    <a:pt x="284" y="168"/>
                  </a:cubicBezTo>
                  <a:cubicBezTo>
                    <a:pt x="261" y="128"/>
                    <a:pt x="238" y="93"/>
                    <a:pt x="209" y="58"/>
                  </a:cubicBezTo>
                  <a:cubicBezTo>
                    <a:pt x="183" y="25"/>
                    <a:pt x="15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 rot="-708074" flipH="1">
              <a:off x="1020503" y="1955781"/>
              <a:ext cx="60549" cy="34938"/>
            </a:xfrm>
            <a:custGeom>
              <a:avLst/>
              <a:gdLst/>
              <a:ahLst/>
              <a:cxnLst/>
              <a:rect l="l" t="t" r="r" b="b"/>
              <a:pathLst>
                <a:path w="383" h="221" extrusionOk="0">
                  <a:moveTo>
                    <a:pt x="94" y="0"/>
                  </a:moveTo>
                  <a:cubicBezTo>
                    <a:pt x="52" y="0"/>
                    <a:pt x="6" y="49"/>
                    <a:pt x="6" y="98"/>
                  </a:cubicBezTo>
                  <a:cubicBezTo>
                    <a:pt x="1" y="153"/>
                    <a:pt x="21" y="203"/>
                    <a:pt x="78" y="203"/>
                  </a:cubicBezTo>
                  <a:cubicBezTo>
                    <a:pt x="81" y="203"/>
                    <a:pt x="84" y="203"/>
                    <a:pt x="87" y="202"/>
                  </a:cubicBezTo>
                  <a:cubicBezTo>
                    <a:pt x="97" y="201"/>
                    <a:pt x="107" y="201"/>
                    <a:pt x="116" y="201"/>
                  </a:cubicBezTo>
                  <a:cubicBezTo>
                    <a:pt x="159" y="201"/>
                    <a:pt x="201" y="210"/>
                    <a:pt x="244" y="220"/>
                  </a:cubicBezTo>
                  <a:cubicBezTo>
                    <a:pt x="249" y="221"/>
                    <a:pt x="255" y="221"/>
                    <a:pt x="260" y="221"/>
                  </a:cubicBezTo>
                  <a:cubicBezTo>
                    <a:pt x="328" y="221"/>
                    <a:pt x="382" y="156"/>
                    <a:pt x="371" y="86"/>
                  </a:cubicBezTo>
                  <a:cubicBezTo>
                    <a:pt x="361" y="54"/>
                    <a:pt x="340" y="22"/>
                    <a:pt x="309" y="22"/>
                  </a:cubicBezTo>
                  <a:cubicBezTo>
                    <a:pt x="307" y="22"/>
                    <a:pt x="304" y="22"/>
                    <a:pt x="302" y="23"/>
                  </a:cubicBezTo>
                  <a:cubicBezTo>
                    <a:pt x="281" y="27"/>
                    <a:pt x="259" y="28"/>
                    <a:pt x="238" y="28"/>
                  </a:cubicBezTo>
                  <a:cubicBezTo>
                    <a:pt x="196" y="28"/>
                    <a:pt x="155" y="21"/>
                    <a:pt x="116" y="5"/>
                  </a:cubicBezTo>
                  <a:cubicBezTo>
                    <a:pt x="109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 rot="-708074" flipH="1">
              <a:off x="-514455" y="828027"/>
              <a:ext cx="46320" cy="53276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05" y="1"/>
                  </a:moveTo>
                  <a:cubicBezTo>
                    <a:pt x="195" y="1"/>
                    <a:pt x="185" y="2"/>
                    <a:pt x="174" y="5"/>
                  </a:cubicBezTo>
                  <a:cubicBezTo>
                    <a:pt x="93" y="34"/>
                    <a:pt x="35" y="103"/>
                    <a:pt x="12" y="184"/>
                  </a:cubicBezTo>
                  <a:cubicBezTo>
                    <a:pt x="0" y="242"/>
                    <a:pt x="29" y="306"/>
                    <a:pt x="87" y="329"/>
                  </a:cubicBezTo>
                  <a:cubicBezTo>
                    <a:pt x="101" y="334"/>
                    <a:pt x="114" y="336"/>
                    <a:pt x="125" y="336"/>
                  </a:cubicBezTo>
                  <a:cubicBezTo>
                    <a:pt x="168" y="336"/>
                    <a:pt x="198" y="306"/>
                    <a:pt x="220" y="265"/>
                  </a:cubicBezTo>
                  <a:cubicBezTo>
                    <a:pt x="243" y="207"/>
                    <a:pt x="267" y="149"/>
                    <a:pt x="278" y="91"/>
                  </a:cubicBezTo>
                  <a:cubicBezTo>
                    <a:pt x="293" y="38"/>
                    <a:pt x="258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 rot="-708074" flipH="1">
              <a:off x="407184" y="2426039"/>
              <a:ext cx="51379" cy="40629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130" y="1"/>
                  </a:moveTo>
                  <a:cubicBezTo>
                    <a:pt x="123" y="1"/>
                    <a:pt x="116" y="1"/>
                    <a:pt x="110" y="2"/>
                  </a:cubicBezTo>
                  <a:cubicBezTo>
                    <a:pt x="47" y="14"/>
                    <a:pt x="0" y="77"/>
                    <a:pt x="6" y="147"/>
                  </a:cubicBezTo>
                  <a:cubicBezTo>
                    <a:pt x="21" y="210"/>
                    <a:pt x="80" y="257"/>
                    <a:pt x="143" y="257"/>
                  </a:cubicBezTo>
                  <a:cubicBezTo>
                    <a:pt x="155" y="257"/>
                    <a:pt x="168" y="255"/>
                    <a:pt x="180" y="251"/>
                  </a:cubicBezTo>
                  <a:cubicBezTo>
                    <a:pt x="255" y="240"/>
                    <a:pt x="325" y="153"/>
                    <a:pt x="319" y="95"/>
                  </a:cubicBezTo>
                  <a:cubicBezTo>
                    <a:pt x="314" y="53"/>
                    <a:pt x="202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 rot="-708074" flipH="1">
              <a:off x="602738" y="1679193"/>
              <a:ext cx="45846" cy="56754"/>
            </a:xfrm>
            <a:custGeom>
              <a:avLst/>
              <a:gdLst/>
              <a:ahLst/>
              <a:cxnLst/>
              <a:rect l="l" t="t" r="r" b="b"/>
              <a:pathLst>
                <a:path w="290" h="359" extrusionOk="0">
                  <a:moveTo>
                    <a:pt x="189" y="1"/>
                  </a:moveTo>
                  <a:cubicBezTo>
                    <a:pt x="172" y="1"/>
                    <a:pt x="155" y="5"/>
                    <a:pt x="139" y="16"/>
                  </a:cubicBezTo>
                  <a:cubicBezTo>
                    <a:pt x="47" y="79"/>
                    <a:pt x="0" y="189"/>
                    <a:pt x="23" y="305"/>
                  </a:cubicBezTo>
                  <a:cubicBezTo>
                    <a:pt x="34" y="337"/>
                    <a:pt x="63" y="358"/>
                    <a:pt x="94" y="358"/>
                  </a:cubicBezTo>
                  <a:cubicBezTo>
                    <a:pt x="97" y="358"/>
                    <a:pt x="101" y="358"/>
                    <a:pt x="105" y="357"/>
                  </a:cubicBezTo>
                  <a:cubicBezTo>
                    <a:pt x="168" y="340"/>
                    <a:pt x="290" y="132"/>
                    <a:pt x="278" y="68"/>
                  </a:cubicBezTo>
                  <a:cubicBezTo>
                    <a:pt x="266" y="27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 rot="-708074" flipH="1">
              <a:off x="997331" y="815319"/>
              <a:ext cx="44107" cy="62920"/>
            </a:xfrm>
            <a:custGeom>
              <a:avLst/>
              <a:gdLst/>
              <a:ahLst/>
              <a:cxnLst/>
              <a:rect l="l" t="t" r="r" b="b"/>
              <a:pathLst>
                <a:path w="279" h="398" extrusionOk="0">
                  <a:moveTo>
                    <a:pt x="117" y="1"/>
                  </a:moveTo>
                  <a:cubicBezTo>
                    <a:pt x="35" y="1"/>
                    <a:pt x="1" y="105"/>
                    <a:pt x="64" y="151"/>
                  </a:cubicBezTo>
                  <a:cubicBezTo>
                    <a:pt x="111" y="198"/>
                    <a:pt x="117" y="209"/>
                    <a:pt x="64" y="250"/>
                  </a:cubicBezTo>
                  <a:cubicBezTo>
                    <a:pt x="12" y="285"/>
                    <a:pt x="18" y="337"/>
                    <a:pt x="64" y="377"/>
                  </a:cubicBezTo>
                  <a:cubicBezTo>
                    <a:pt x="83" y="391"/>
                    <a:pt x="105" y="398"/>
                    <a:pt x="126" y="398"/>
                  </a:cubicBezTo>
                  <a:cubicBezTo>
                    <a:pt x="158" y="398"/>
                    <a:pt x="189" y="384"/>
                    <a:pt x="209" y="360"/>
                  </a:cubicBezTo>
                  <a:cubicBezTo>
                    <a:pt x="279" y="250"/>
                    <a:pt x="256" y="105"/>
                    <a:pt x="163" y="18"/>
                  </a:cubicBezTo>
                  <a:cubicBezTo>
                    <a:pt x="146" y="12"/>
                    <a:pt x="134" y="7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 rot="-708074" flipH="1">
              <a:off x="736687" y="197674"/>
              <a:ext cx="45846" cy="56912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135" y="1"/>
                  </a:moveTo>
                  <a:cubicBezTo>
                    <a:pt x="90" y="1"/>
                    <a:pt x="68" y="39"/>
                    <a:pt x="47" y="82"/>
                  </a:cubicBezTo>
                  <a:cubicBezTo>
                    <a:pt x="0" y="187"/>
                    <a:pt x="29" y="256"/>
                    <a:pt x="145" y="326"/>
                  </a:cubicBezTo>
                  <a:cubicBezTo>
                    <a:pt x="166" y="338"/>
                    <a:pt x="184" y="360"/>
                    <a:pt x="208" y="360"/>
                  </a:cubicBezTo>
                  <a:cubicBezTo>
                    <a:pt x="217" y="360"/>
                    <a:pt x="227" y="357"/>
                    <a:pt x="238" y="349"/>
                  </a:cubicBezTo>
                  <a:cubicBezTo>
                    <a:pt x="278" y="326"/>
                    <a:pt x="290" y="273"/>
                    <a:pt x="272" y="233"/>
                  </a:cubicBezTo>
                  <a:cubicBezTo>
                    <a:pt x="249" y="204"/>
                    <a:pt x="238" y="169"/>
                    <a:pt x="244" y="134"/>
                  </a:cubicBezTo>
                  <a:cubicBezTo>
                    <a:pt x="244" y="123"/>
                    <a:pt x="244" y="111"/>
                    <a:pt x="238" y="100"/>
                  </a:cubicBezTo>
                  <a:cubicBezTo>
                    <a:pt x="232" y="48"/>
                    <a:pt x="203" y="1"/>
                    <a:pt x="145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 rot="-708074" flipH="1">
              <a:off x="1864402" y="187183"/>
              <a:ext cx="35886" cy="64343"/>
            </a:xfrm>
            <a:custGeom>
              <a:avLst/>
              <a:gdLst/>
              <a:ahLst/>
              <a:cxnLst/>
              <a:rect l="l" t="t" r="r" b="b"/>
              <a:pathLst>
                <a:path w="227" h="407" extrusionOk="0">
                  <a:moveTo>
                    <a:pt x="133" y="0"/>
                  </a:moveTo>
                  <a:cubicBezTo>
                    <a:pt x="113" y="0"/>
                    <a:pt x="93" y="7"/>
                    <a:pt x="76" y="22"/>
                  </a:cubicBezTo>
                  <a:cubicBezTo>
                    <a:pt x="52" y="45"/>
                    <a:pt x="23" y="68"/>
                    <a:pt x="6" y="97"/>
                  </a:cubicBezTo>
                  <a:lnTo>
                    <a:pt x="0" y="91"/>
                  </a:lnTo>
                  <a:lnTo>
                    <a:pt x="0" y="91"/>
                  </a:lnTo>
                  <a:cubicBezTo>
                    <a:pt x="18" y="161"/>
                    <a:pt x="58" y="225"/>
                    <a:pt x="35" y="306"/>
                  </a:cubicBezTo>
                  <a:cubicBezTo>
                    <a:pt x="23" y="358"/>
                    <a:pt x="58" y="404"/>
                    <a:pt x="105" y="404"/>
                  </a:cubicBezTo>
                  <a:cubicBezTo>
                    <a:pt x="111" y="406"/>
                    <a:pt x="118" y="407"/>
                    <a:pt x="125" y="407"/>
                  </a:cubicBezTo>
                  <a:cubicBezTo>
                    <a:pt x="169" y="407"/>
                    <a:pt x="210" y="374"/>
                    <a:pt x="215" y="329"/>
                  </a:cubicBezTo>
                  <a:cubicBezTo>
                    <a:pt x="226" y="306"/>
                    <a:pt x="226" y="277"/>
                    <a:pt x="215" y="254"/>
                  </a:cubicBezTo>
                  <a:cubicBezTo>
                    <a:pt x="186" y="213"/>
                    <a:pt x="186" y="161"/>
                    <a:pt x="209" y="115"/>
                  </a:cubicBezTo>
                  <a:cubicBezTo>
                    <a:pt x="226" y="80"/>
                    <a:pt x="220" y="39"/>
                    <a:pt x="186" y="22"/>
                  </a:cubicBezTo>
                  <a:cubicBezTo>
                    <a:pt x="171" y="7"/>
                    <a:pt x="152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 rot="-708074" flipH="1">
              <a:off x="-26251" y="2261000"/>
              <a:ext cx="46795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8" y="0"/>
                  </a:moveTo>
                  <a:cubicBezTo>
                    <a:pt x="134" y="0"/>
                    <a:pt x="131" y="0"/>
                    <a:pt x="127" y="1"/>
                  </a:cubicBezTo>
                  <a:cubicBezTo>
                    <a:pt x="52" y="12"/>
                    <a:pt x="0" y="76"/>
                    <a:pt x="12" y="151"/>
                  </a:cubicBezTo>
                  <a:cubicBezTo>
                    <a:pt x="17" y="235"/>
                    <a:pt x="86" y="297"/>
                    <a:pt x="164" y="297"/>
                  </a:cubicBezTo>
                  <a:cubicBezTo>
                    <a:pt x="167" y="297"/>
                    <a:pt x="170" y="296"/>
                    <a:pt x="174" y="296"/>
                  </a:cubicBezTo>
                  <a:cubicBezTo>
                    <a:pt x="249" y="279"/>
                    <a:pt x="296" y="209"/>
                    <a:pt x="278" y="134"/>
                  </a:cubicBezTo>
                  <a:cubicBezTo>
                    <a:pt x="273" y="62"/>
                    <a:pt x="21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 rot="-708086" flipH="1">
              <a:off x="546736" y="2435720"/>
              <a:ext cx="53908" cy="44897"/>
            </a:xfrm>
            <a:custGeom>
              <a:avLst/>
              <a:gdLst/>
              <a:ahLst/>
              <a:cxnLst/>
              <a:rect l="l" t="t" r="r" b="b"/>
              <a:pathLst>
                <a:path w="341" h="284" extrusionOk="0">
                  <a:moveTo>
                    <a:pt x="143" y="1"/>
                  </a:moveTo>
                  <a:cubicBezTo>
                    <a:pt x="136" y="1"/>
                    <a:pt x="129" y="1"/>
                    <a:pt x="122" y="2"/>
                  </a:cubicBezTo>
                  <a:cubicBezTo>
                    <a:pt x="47" y="25"/>
                    <a:pt x="0" y="106"/>
                    <a:pt x="23" y="182"/>
                  </a:cubicBezTo>
                  <a:cubicBezTo>
                    <a:pt x="38" y="241"/>
                    <a:pt x="91" y="284"/>
                    <a:pt x="154" y="284"/>
                  </a:cubicBezTo>
                  <a:cubicBezTo>
                    <a:pt x="164" y="284"/>
                    <a:pt x="175" y="283"/>
                    <a:pt x="186" y="280"/>
                  </a:cubicBezTo>
                  <a:cubicBezTo>
                    <a:pt x="341" y="230"/>
                    <a:pt x="295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 rot="-708074" flipH="1">
              <a:off x="637108" y="403018"/>
              <a:ext cx="43001" cy="53751"/>
            </a:xfrm>
            <a:custGeom>
              <a:avLst/>
              <a:gdLst/>
              <a:ahLst/>
              <a:cxnLst/>
              <a:rect l="l" t="t" r="r" b="b"/>
              <a:pathLst>
                <a:path w="272" h="340" extrusionOk="0">
                  <a:moveTo>
                    <a:pt x="145" y="1"/>
                  </a:moveTo>
                  <a:cubicBezTo>
                    <a:pt x="103" y="1"/>
                    <a:pt x="62" y="29"/>
                    <a:pt x="47" y="71"/>
                  </a:cubicBezTo>
                  <a:cubicBezTo>
                    <a:pt x="0" y="175"/>
                    <a:pt x="58" y="303"/>
                    <a:pt x="174" y="337"/>
                  </a:cubicBezTo>
                  <a:cubicBezTo>
                    <a:pt x="181" y="339"/>
                    <a:pt x="189" y="340"/>
                    <a:pt x="195" y="340"/>
                  </a:cubicBezTo>
                  <a:cubicBezTo>
                    <a:pt x="242" y="340"/>
                    <a:pt x="272" y="307"/>
                    <a:pt x="267" y="256"/>
                  </a:cubicBezTo>
                  <a:cubicBezTo>
                    <a:pt x="255" y="204"/>
                    <a:pt x="244" y="152"/>
                    <a:pt x="244" y="94"/>
                  </a:cubicBezTo>
                  <a:cubicBezTo>
                    <a:pt x="238" y="42"/>
                    <a:pt x="215" y="7"/>
                    <a:pt x="157" y="1"/>
                  </a:cubicBezTo>
                  <a:cubicBezTo>
                    <a:pt x="153" y="1"/>
                    <a:pt x="149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 rot="-708074" flipH="1">
              <a:off x="-123773" y="410859"/>
              <a:ext cx="57861" cy="36203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15" y="1"/>
                  </a:moveTo>
                  <a:cubicBezTo>
                    <a:pt x="69" y="1"/>
                    <a:pt x="27" y="33"/>
                    <a:pt x="18" y="81"/>
                  </a:cubicBezTo>
                  <a:cubicBezTo>
                    <a:pt x="1" y="144"/>
                    <a:pt x="41" y="208"/>
                    <a:pt x="105" y="220"/>
                  </a:cubicBezTo>
                  <a:cubicBezTo>
                    <a:pt x="128" y="225"/>
                    <a:pt x="151" y="228"/>
                    <a:pt x="175" y="228"/>
                  </a:cubicBezTo>
                  <a:cubicBezTo>
                    <a:pt x="199" y="228"/>
                    <a:pt x="224" y="225"/>
                    <a:pt x="250" y="220"/>
                  </a:cubicBezTo>
                  <a:cubicBezTo>
                    <a:pt x="261" y="220"/>
                    <a:pt x="279" y="214"/>
                    <a:pt x="296" y="208"/>
                  </a:cubicBezTo>
                  <a:cubicBezTo>
                    <a:pt x="337" y="196"/>
                    <a:pt x="366" y="162"/>
                    <a:pt x="366" y="121"/>
                  </a:cubicBezTo>
                  <a:cubicBezTo>
                    <a:pt x="366" y="69"/>
                    <a:pt x="331" y="52"/>
                    <a:pt x="290" y="46"/>
                  </a:cubicBezTo>
                  <a:cubicBezTo>
                    <a:pt x="244" y="28"/>
                    <a:pt x="192" y="17"/>
                    <a:pt x="145" y="5"/>
                  </a:cubicBezTo>
                  <a:cubicBezTo>
                    <a:pt x="135" y="2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 rot="-708074" flipH="1">
              <a:off x="1272747" y="844458"/>
              <a:ext cx="45056" cy="52960"/>
            </a:xfrm>
            <a:custGeom>
              <a:avLst/>
              <a:gdLst/>
              <a:ahLst/>
              <a:cxnLst/>
              <a:rect l="l" t="t" r="r" b="b"/>
              <a:pathLst>
                <a:path w="285" h="335" extrusionOk="0">
                  <a:moveTo>
                    <a:pt x="123" y="1"/>
                  </a:moveTo>
                  <a:cubicBezTo>
                    <a:pt x="107" y="1"/>
                    <a:pt x="91" y="5"/>
                    <a:pt x="76" y="13"/>
                  </a:cubicBezTo>
                  <a:cubicBezTo>
                    <a:pt x="30" y="25"/>
                    <a:pt x="1" y="77"/>
                    <a:pt x="12" y="123"/>
                  </a:cubicBezTo>
                  <a:cubicBezTo>
                    <a:pt x="35" y="187"/>
                    <a:pt x="47" y="228"/>
                    <a:pt x="59" y="262"/>
                  </a:cubicBezTo>
                  <a:cubicBezTo>
                    <a:pt x="67" y="307"/>
                    <a:pt x="103" y="334"/>
                    <a:pt x="141" y="334"/>
                  </a:cubicBezTo>
                  <a:cubicBezTo>
                    <a:pt x="152" y="334"/>
                    <a:pt x="164" y="331"/>
                    <a:pt x="174" y="326"/>
                  </a:cubicBezTo>
                  <a:cubicBezTo>
                    <a:pt x="238" y="303"/>
                    <a:pt x="284" y="239"/>
                    <a:pt x="267" y="193"/>
                  </a:cubicBezTo>
                  <a:cubicBezTo>
                    <a:pt x="256" y="146"/>
                    <a:pt x="238" y="106"/>
                    <a:pt x="215" y="65"/>
                  </a:cubicBezTo>
                  <a:cubicBezTo>
                    <a:pt x="199" y="24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 rot="-708086" flipH="1">
              <a:off x="441639" y="2091882"/>
              <a:ext cx="56912" cy="39522"/>
            </a:xfrm>
            <a:custGeom>
              <a:avLst/>
              <a:gdLst/>
              <a:ahLst/>
              <a:cxnLst/>
              <a:rect l="l" t="t" r="r" b="b"/>
              <a:pathLst>
                <a:path w="360" h="250" extrusionOk="0">
                  <a:moveTo>
                    <a:pt x="93" y="1"/>
                  </a:moveTo>
                  <a:cubicBezTo>
                    <a:pt x="85" y="1"/>
                    <a:pt x="77" y="2"/>
                    <a:pt x="70" y="4"/>
                  </a:cubicBezTo>
                  <a:cubicBezTo>
                    <a:pt x="29" y="16"/>
                    <a:pt x="6" y="56"/>
                    <a:pt x="6" y="97"/>
                  </a:cubicBezTo>
                  <a:cubicBezTo>
                    <a:pt x="0" y="161"/>
                    <a:pt x="41" y="224"/>
                    <a:pt x="111" y="242"/>
                  </a:cubicBezTo>
                  <a:cubicBezTo>
                    <a:pt x="152" y="246"/>
                    <a:pt x="192" y="250"/>
                    <a:pt x="235" y="250"/>
                  </a:cubicBezTo>
                  <a:cubicBezTo>
                    <a:pt x="253" y="250"/>
                    <a:pt x="271" y="249"/>
                    <a:pt x="290" y="247"/>
                  </a:cubicBezTo>
                  <a:cubicBezTo>
                    <a:pt x="342" y="247"/>
                    <a:pt x="360" y="207"/>
                    <a:pt x="354" y="161"/>
                  </a:cubicBezTo>
                  <a:cubicBezTo>
                    <a:pt x="338" y="93"/>
                    <a:pt x="176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 rot="-708074" flipH="1">
              <a:off x="325075" y="-5698"/>
              <a:ext cx="57861" cy="42526"/>
            </a:xfrm>
            <a:custGeom>
              <a:avLst/>
              <a:gdLst/>
              <a:ahLst/>
              <a:cxnLst/>
              <a:rect l="l" t="t" r="r" b="b"/>
              <a:pathLst>
                <a:path w="366" h="269" extrusionOk="0">
                  <a:moveTo>
                    <a:pt x="111" y="0"/>
                  </a:moveTo>
                  <a:cubicBezTo>
                    <a:pt x="85" y="0"/>
                    <a:pt x="59" y="11"/>
                    <a:pt x="41" y="29"/>
                  </a:cubicBezTo>
                  <a:cubicBezTo>
                    <a:pt x="6" y="69"/>
                    <a:pt x="1" y="127"/>
                    <a:pt x="30" y="174"/>
                  </a:cubicBezTo>
                  <a:cubicBezTo>
                    <a:pt x="70" y="234"/>
                    <a:pt x="137" y="268"/>
                    <a:pt x="207" y="268"/>
                  </a:cubicBezTo>
                  <a:cubicBezTo>
                    <a:pt x="218" y="268"/>
                    <a:pt x="228" y="268"/>
                    <a:pt x="238" y="266"/>
                  </a:cubicBezTo>
                  <a:cubicBezTo>
                    <a:pt x="242" y="267"/>
                    <a:pt x="246" y="267"/>
                    <a:pt x="250" y="267"/>
                  </a:cubicBezTo>
                  <a:cubicBezTo>
                    <a:pt x="292" y="267"/>
                    <a:pt x="332" y="239"/>
                    <a:pt x="348" y="197"/>
                  </a:cubicBezTo>
                  <a:cubicBezTo>
                    <a:pt x="366" y="139"/>
                    <a:pt x="308" y="121"/>
                    <a:pt x="273" y="98"/>
                  </a:cubicBezTo>
                  <a:cubicBezTo>
                    <a:pt x="238" y="75"/>
                    <a:pt x="209" y="52"/>
                    <a:pt x="175" y="29"/>
                  </a:cubicBezTo>
                  <a:cubicBezTo>
                    <a:pt x="158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 rot="-708074" flipH="1">
              <a:off x="420886" y="591995"/>
              <a:ext cx="48692" cy="69718"/>
            </a:xfrm>
            <a:custGeom>
              <a:avLst/>
              <a:gdLst/>
              <a:ahLst/>
              <a:cxnLst/>
              <a:rect l="l" t="t" r="r" b="b"/>
              <a:pathLst>
                <a:path w="308" h="441" extrusionOk="0">
                  <a:moveTo>
                    <a:pt x="261" y="1"/>
                  </a:moveTo>
                  <a:cubicBezTo>
                    <a:pt x="262" y="1"/>
                    <a:pt x="262" y="2"/>
                    <a:pt x="262" y="3"/>
                  </a:cubicBezTo>
                  <a:lnTo>
                    <a:pt x="262" y="3"/>
                  </a:lnTo>
                  <a:cubicBezTo>
                    <a:pt x="264" y="2"/>
                    <a:pt x="265" y="1"/>
                    <a:pt x="267" y="1"/>
                  </a:cubicBezTo>
                  <a:close/>
                  <a:moveTo>
                    <a:pt x="262" y="3"/>
                  </a:moveTo>
                  <a:lnTo>
                    <a:pt x="262" y="3"/>
                  </a:lnTo>
                  <a:cubicBezTo>
                    <a:pt x="228" y="18"/>
                    <a:pt x="185" y="14"/>
                    <a:pt x="174" y="53"/>
                  </a:cubicBezTo>
                  <a:cubicBezTo>
                    <a:pt x="151" y="145"/>
                    <a:pt x="105" y="232"/>
                    <a:pt x="30" y="296"/>
                  </a:cubicBezTo>
                  <a:cubicBezTo>
                    <a:pt x="1" y="325"/>
                    <a:pt x="30" y="389"/>
                    <a:pt x="53" y="412"/>
                  </a:cubicBezTo>
                  <a:cubicBezTo>
                    <a:pt x="70" y="429"/>
                    <a:pt x="96" y="440"/>
                    <a:pt x="117" y="440"/>
                  </a:cubicBezTo>
                  <a:cubicBezTo>
                    <a:pt x="132" y="440"/>
                    <a:pt x="144" y="435"/>
                    <a:pt x="151" y="424"/>
                  </a:cubicBezTo>
                  <a:cubicBezTo>
                    <a:pt x="198" y="331"/>
                    <a:pt x="256" y="250"/>
                    <a:pt x="302" y="157"/>
                  </a:cubicBezTo>
                  <a:cubicBezTo>
                    <a:pt x="308" y="145"/>
                    <a:pt x="296" y="122"/>
                    <a:pt x="290" y="99"/>
                  </a:cubicBezTo>
                  <a:cubicBezTo>
                    <a:pt x="285" y="71"/>
                    <a:pt x="273" y="37"/>
                    <a:pt x="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 rot="-708074" flipH="1">
              <a:off x="1063921" y="1063222"/>
              <a:ext cx="63394" cy="41736"/>
            </a:xfrm>
            <a:custGeom>
              <a:avLst/>
              <a:gdLst/>
              <a:ahLst/>
              <a:cxnLst/>
              <a:rect l="l" t="t" r="r" b="b"/>
              <a:pathLst>
                <a:path w="401" h="264" extrusionOk="0">
                  <a:moveTo>
                    <a:pt x="95" y="1"/>
                  </a:moveTo>
                  <a:cubicBezTo>
                    <a:pt x="61" y="1"/>
                    <a:pt x="35" y="29"/>
                    <a:pt x="24" y="86"/>
                  </a:cubicBezTo>
                  <a:cubicBezTo>
                    <a:pt x="0" y="162"/>
                    <a:pt x="58" y="230"/>
                    <a:pt x="127" y="230"/>
                  </a:cubicBezTo>
                  <a:cubicBezTo>
                    <a:pt x="143" y="230"/>
                    <a:pt x="159" y="227"/>
                    <a:pt x="175" y="220"/>
                  </a:cubicBezTo>
                  <a:cubicBezTo>
                    <a:pt x="197" y="216"/>
                    <a:pt x="220" y="195"/>
                    <a:pt x="242" y="195"/>
                  </a:cubicBezTo>
                  <a:cubicBezTo>
                    <a:pt x="254" y="195"/>
                    <a:pt x="267" y="201"/>
                    <a:pt x="279" y="220"/>
                  </a:cubicBezTo>
                  <a:cubicBezTo>
                    <a:pt x="291" y="245"/>
                    <a:pt x="310" y="264"/>
                    <a:pt x="334" y="264"/>
                  </a:cubicBezTo>
                  <a:cubicBezTo>
                    <a:pt x="344" y="264"/>
                    <a:pt x="354" y="261"/>
                    <a:pt x="366" y="254"/>
                  </a:cubicBezTo>
                  <a:cubicBezTo>
                    <a:pt x="401" y="231"/>
                    <a:pt x="395" y="197"/>
                    <a:pt x="389" y="156"/>
                  </a:cubicBezTo>
                  <a:cubicBezTo>
                    <a:pt x="379" y="126"/>
                    <a:pt x="373" y="76"/>
                    <a:pt x="340" y="76"/>
                  </a:cubicBezTo>
                  <a:cubicBezTo>
                    <a:pt x="334" y="76"/>
                    <a:pt x="327" y="77"/>
                    <a:pt x="319" y="81"/>
                  </a:cubicBezTo>
                  <a:cubicBezTo>
                    <a:pt x="297" y="92"/>
                    <a:pt x="279" y="96"/>
                    <a:pt x="263" y="96"/>
                  </a:cubicBezTo>
                  <a:cubicBezTo>
                    <a:pt x="222" y="96"/>
                    <a:pt x="198" y="64"/>
                    <a:pt x="169" y="34"/>
                  </a:cubicBezTo>
                  <a:cubicBezTo>
                    <a:pt x="142" y="12"/>
                    <a:pt x="117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 rot="-708086" flipH="1">
              <a:off x="2406665" y="98028"/>
              <a:ext cx="38574" cy="65291"/>
            </a:xfrm>
            <a:custGeom>
              <a:avLst/>
              <a:gdLst/>
              <a:ahLst/>
              <a:cxnLst/>
              <a:rect l="l" t="t" r="r" b="b"/>
              <a:pathLst>
                <a:path w="244" h="413" extrusionOk="0">
                  <a:moveTo>
                    <a:pt x="110" y="0"/>
                  </a:moveTo>
                  <a:cubicBezTo>
                    <a:pt x="94" y="0"/>
                    <a:pt x="76" y="9"/>
                    <a:pt x="59" y="24"/>
                  </a:cubicBezTo>
                  <a:cubicBezTo>
                    <a:pt x="35" y="47"/>
                    <a:pt x="24" y="70"/>
                    <a:pt x="12" y="99"/>
                  </a:cubicBezTo>
                  <a:cubicBezTo>
                    <a:pt x="30" y="163"/>
                    <a:pt x="1" y="221"/>
                    <a:pt x="1" y="285"/>
                  </a:cubicBezTo>
                  <a:cubicBezTo>
                    <a:pt x="6" y="377"/>
                    <a:pt x="30" y="401"/>
                    <a:pt x="140" y="412"/>
                  </a:cubicBezTo>
                  <a:cubicBezTo>
                    <a:pt x="140" y="383"/>
                    <a:pt x="151" y="360"/>
                    <a:pt x="163" y="337"/>
                  </a:cubicBezTo>
                  <a:cubicBezTo>
                    <a:pt x="244" y="244"/>
                    <a:pt x="198" y="146"/>
                    <a:pt x="163" y="47"/>
                  </a:cubicBezTo>
                  <a:cubicBezTo>
                    <a:pt x="150" y="15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 rot="-708074" flipH="1">
              <a:off x="1728291" y="1362278"/>
              <a:ext cx="59758" cy="54067"/>
            </a:xfrm>
            <a:custGeom>
              <a:avLst/>
              <a:gdLst/>
              <a:ahLst/>
              <a:cxnLst/>
              <a:rect l="l" t="t" r="r" b="b"/>
              <a:pathLst>
                <a:path w="378" h="342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47" y="9"/>
                    <a:pt x="24" y="32"/>
                    <a:pt x="18" y="67"/>
                  </a:cubicBezTo>
                  <a:cubicBezTo>
                    <a:pt x="1" y="142"/>
                    <a:pt x="47" y="223"/>
                    <a:pt x="122" y="246"/>
                  </a:cubicBezTo>
                  <a:cubicBezTo>
                    <a:pt x="169" y="252"/>
                    <a:pt x="215" y="275"/>
                    <a:pt x="244" y="316"/>
                  </a:cubicBezTo>
                  <a:cubicBezTo>
                    <a:pt x="255" y="331"/>
                    <a:pt x="275" y="341"/>
                    <a:pt x="295" y="341"/>
                  </a:cubicBezTo>
                  <a:cubicBezTo>
                    <a:pt x="305" y="341"/>
                    <a:pt x="315" y="339"/>
                    <a:pt x="325" y="333"/>
                  </a:cubicBezTo>
                  <a:cubicBezTo>
                    <a:pt x="360" y="316"/>
                    <a:pt x="377" y="281"/>
                    <a:pt x="366" y="246"/>
                  </a:cubicBezTo>
                  <a:cubicBezTo>
                    <a:pt x="354" y="188"/>
                    <a:pt x="319" y="136"/>
                    <a:pt x="261" y="136"/>
                  </a:cubicBezTo>
                  <a:cubicBezTo>
                    <a:pt x="198" y="136"/>
                    <a:pt x="180" y="113"/>
                    <a:pt x="169" y="61"/>
                  </a:cubicBezTo>
                  <a:cubicBezTo>
                    <a:pt x="159" y="26"/>
                    <a:pt x="12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 rot="-708074" flipH="1">
              <a:off x="280134" y="1195211"/>
              <a:ext cx="52328" cy="58651"/>
            </a:xfrm>
            <a:custGeom>
              <a:avLst/>
              <a:gdLst/>
              <a:ahLst/>
              <a:cxnLst/>
              <a:rect l="l" t="t" r="r" b="b"/>
              <a:pathLst>
                <a:path w="331" h="371" extrusionOk="0">
                  <a:moveTo>
                    <a:pt x="238" y="1"/>
                  </a:moveTo>
                  <a:cubicBezTo>
                    <a:pt x="201" y="1"/>
                    <a:pt x="167" y="23"/>
                    <a:pt x="151" y="60"/>
                  </a:cubicBezTo>
                  <a:cubicBezTo>
                    <a:pt x="134" y="118"/>
                    <a:pt x="122" y="176"/>
                    <a:pt x="47" y="205"/>
                  </a:cubicBezTo>
                  <a:cubicBezTo>
                    <a:pt x="1" y="222"/>
                    <a:pt x="1" y="274"/>
                    <a:pt x="36" y="320"/>
                  </a:cubicBezTo>
                  <a:cubicBezTo>
                    <a:pt x="58" y="350"/>
                    <a:pt x="104" y="370"/>
                    <a:pt x="139" y="370"/>
                  </a:cubicBezTo>
                  <a:cubicBezTo>
                    <a:pt x="158" y="370"/>
                    <a:pt x="174" y="364"/>
                    <a:pt x="180" y="349"/>
                  </a:cubicBezTo>
                  <a:cubicBezTo>
                    <a:pt x="221" y="262"/>
                    <a:pt x="273" y="187"/>
                    <a:pt x="325" y="112"/>
                  </a:cubicBezTo>
                  <a:cubicBezTo>
                    <a:pt x="331" y="100"/>
                    <a:pt x="325" y="83"/>
                    <a:pt x="325" y="71"/>
                  </a:cubicBezTo>
                  <a:cubicBezTo>
                    <a:pt x="319" y="37"/>
                    <a:pt x="290" y="8"/>
                    <a:pt x="250" y="2"/>
                  </a:cubicBezTo>
                  <a:cubicBezTo>
                    <a:pt x="246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 rot="-708074" flipH="1">
              <a:off x="1709256" y="2089747"/>
              <a:ext cx="61497" cy="36835"/>
            </a:xfrm>
            <a:custGeom>
              <a:avLst/>
              <a:gdLst/>
              <a:ahLst/>
              <a:cxnLst/>
              <a:rect l="l" t="t" r="r" b="b"/>
              <a:pathLst>
                <a:path w="389" h="233" extrusionOk="0">
                  <a:moveTo>
                    <a:pt x="282" y="1"/>
                  </a:moveTo>
                  <a:cubicBezTo>
                    <a:pt x="277" y="1"/>
                    <a:pt x="272" y="2"/>
                    <a:pt x="267" y="5"/>
                  </a:cubicBezTo>
                  <a:cubicBezTo>
                    <a:pt x="243" y="21"/>
                    <a:pt x="217" y="25"/>
                    <a:pt x="192" y="25"/>
                  </a:cubicBezTo>
                  <a:cubicBezTo>
                    <a:pt x="163" y="25"/>
                    <a:pt x="136" y="20"/>
                    <a:pt x="109" y="20"/>
                  </a:cubicBezTo>
                  <a:cubicBezTo>
                    <a:pt x="80" y="20"/>
                    <a:pt x="53" y="26"/>
                    <a:pt x="30" y="51"/>
                  </a:cubicBezTo>
                  <a:cubicBezTo>
                    <a:pt x="6" y="74"/>
                    <a:pt x="1" y="103"/>
                    <a:pt x="12" y="132"/>
                  </a:cubicBezTo>
                  <a:cubicBezTo>
                    <a:pt x="28" y="194"/>
                    <a:pt x="79" y="233"/>
                    <a:pt x="139" y="233"/>
                  </a:cubicBezTo>
                  <a:cubicBezTo>
                    <a:pt x="147" y="233"/>
                    <a:pt x="155" y="232"/>
                    <a:pt x="163" y="231"/>
                  </a:cubicBezTo>
                  <a:cubicBezTo>
                    <a:pt x="186" y="225"/>
                    <a:pt x="209" y="219"/>
                    <a:pt x="238" y="208"/>
                  </a:cubicBezTo>
                  <a:cubicBezTo>
                    <a:pt x="255" y="208"/>
                    <a:pt x="273" y="214"/>
                    <a:pt x="296" y="214"/>
                  </a:cubicBezTo>
                  <a:cubicBezTo>
                    <a:pt x="371" y="208"/>
                    <a:pt x="389" y="179"/>
                    <a:pt x="360" y="103"/>
                  </a:cubicBezTo>
                  <a:cubicBezTo>
                    <a:pt x="340" y="63"/>
                    <a:pt x="315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 rot="-708086" flipH="1">
              <a:off x="1274755" y="3384867"/>
              <a:ext cx="42368" cy="58651"/>
            </a:xfrm>
            <a:custGeom>
              <a:avLst/>
              <a:gdLst/>
              <a:ahLst/>
              <a:cxnLst/>
              <a:rect l="l" t="t" r="r" b="b"/>
              <a:pathLst>
                <a:path w="268" h="371" extrusionOk="0">
                  <a:moveTo>
                    <a:pt x="182" y="0"/>
                  </a:moveTo>
                  <a:cubicBezTo>
                    <a:pt x="164" y="0"/>
                    <a:pt x="144" y="4"/>
                    <a:pt x="122" y="7"/>
                  </a:cubicBezTo>
                  <a:cubicBezTo>
                    <a:pt x="64" y="19"/>
                    <a:pt x="24" y="53"/>
                    <a:pt x="35" y="117"/>
                  </a:cubicBezTo>
                  <a:cubicBezTo>
                    <a:pt x="41" y="158"/>
                    <a:pt x="35" y="198"/>
                    <a:pt x="24" y="233"/>
                  </a:cubicBezTo>
                  <a:cubicBezTo>
                    <a:pt x="1" y="303"/>
                    <a:pt x="24" y="355"/>
                    <a:pt x="76" y="366"/>
                  </a:cubicBezTo>
                  <a:cubicBezTo>
                    <a:pt x="85" y="369"/>
                    <a:pt x="94" y="370"/>
                    <a:pt x="102" y="370"/>
                  </a:cubicBezTo>
                  <a:cubicBezTo>
                    <a:pt x="147" y="370"/>
                    <a:pt x="180" y="331"/>
                    <a:pt x="180" y="268"/>
                  </a:cubicBezTo>
                  <a:cubicBezTo>
                    <a:pt x="174" y="221"/>
                    <a:pt x="192" y="169"/>
                    <a:pt x="227" y="135"/>
                  </a:cubicBezTo>
                  <a:cubicBezTo>
                    <a:pt x="261" y="106"/>
                    <a:pt x="267" y="59"/>
                    <a:pt x="238" y="24"/>
                  </a:cubicBezTo>
                  <a:cubicBezTo>
                    <a:pt x="223" y="6"/>
                    <a:pt x="204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 rot="-708074" flipH="1">
              <a:off x="1119295" y="3043951"/>
              <a:ext cx="57861" cy="31934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88" y="1"/>
                  </a:moveTo>
                  <a:cubicBezTo>
                    <a:pt x="41" y="1"/>
                    <a:pt x="6" y="35"/>
                    <a:pt x="6" y="76"/>
                  </a:cubicBezTo>
                  <a:cubicBezTo>
                    <a:pt x="1" y="111"/>
                    <a:pt x="18" y="146"/>
                    <a:pt x="47" y="163"/>
                  </a:cubicBezTo>
                  <a:cubicBezTo>
                    <a:pt x="95" y="189"/>
                    <a:pt x="146" y="202"/>
                    <a:pt x="195" y="202"/>
                  </a:cubicBezTo>
                  <a:cubicBezTo>
                    <a:pt x="212" y="202"/>
                    <a:pt x="228" y="201"/>
                    <a:pt x="244" y="198"/>
                  </a:cubicBezTo>
                  <a:cubicBezTo>
                    <a:pt x="296" y="192"/>
                    <a:pt x="342" y="157"/>
                    <a:pt x="354" y="105"/>
                  </a:cubicBezTo>
                  <a:cubicBezTo>
                    <a:pt x="366" y="64"/>
                    <a:pt x="360" y="18"/>
                    <a:pt x="308" y="12"/>
                  </a:cubicBezTo>
                  <a:cubicBezTo>
                    <a:pt x="232" y="6"/>
                    <a:pt x="15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 rot="-708074" flipH="1">
              <a:off x="-105186" y="1269766"/>
              <a:ext cx="55964" cy="36203"/>
            </a:xfrm>
            <a:custGeom>
              <a:avLst/>
              <a:gdLst/>
              <a:ahLst/>
              <a:cxnLst/>
              <a:rect l="l" t="t" r="r" b="b"/>
              <a:pathLst>
                <a:path w="354" h="229" extrusionOk="0">
                  <a:moveTo>
                    <a:pt x="185" y="1"/>
                  </a:moveTo>
                  <a:cubicBezTo>
                    <a:pt x="148" y="1"/>
                    <a:pt x="111" y="6"/>
                    <a:pt x="76" y="17"/>
                  </a:cubicBezTo>
                  <a:cubicBezTo>
                    <a:pt x="1" y="64"/>
                    <a:pt x="1" y="174"/>
                    <a:pt x="82" y="214"/>
                  </a:cubicBezTo>
                  <a:cubicBezTo>
                    <a:pt x="104" y="224"/>
                    <a:pt x="126" y="228"/>
                    <a:pt x="149" y="228"/>
                  </a:cubicBezTo>
                  <a:cubicBezTo>
                    <a:pt x="167" y="228"/>
                    <a:pt x="185" y="225"/>
                    <a:pt x="203" y="220"/>
                  </a:cubicBezTo>
                  <a:cubicBezTo>
                    <a:pt x="250" y="214"/>
                    <a:pt x="296" y="185"/>
                    <a:pt x="325" y="145"/>
                  </a:cubicBezTo>
                  <a:cubicBezTo>
                    <a:pt x="354" y="110"/>
                    <a:pt x="348" y="52"/>
                    <a:pt x="308" y="23"/>
                  </a:cubicBezTo>
                  <a:cubicBezTo>
                    <a:pt x="268" y="8"/>
                    <a:pt x="227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 rot="-708074" flipH="1">
              <a:off x="42562" y="2180604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123" y="1"/>
                  </a:moveTo>
                  <a:cubicBezTo>
                    <a:pt x="121" y="1"/>
                    <a:pt x="119" y="1"/>
                    <a:pt x="117" y="1"/>
                  </a:cubicBezTo>
                  <a:cubicBezTo>
                    <a:pt x="47" y="19"/>
                    <a:pt x="1" y="88"/>
                    <a:pt x="12" y="158"/>
                  </a:cubicBezTo>
                  <a:cubicBezTo>
                    <a:pt x="32" y="222"/>
                    <a:pt x="91" y="266"/>
                    <a:pt x="154" y="266"/>
                  </a:cubicBezTo>
                  <a:cubicBezTo>
                    <a:pt x="165" y="266"/>
                    <a:pt x="176" y="264"/>
                    <a:pt x="186" y="262"/>
                  </a:cubicBezTo>
                  <a:cubicBezTo>
                    <a:pt x="267" y="244"/>
                    <a:pt x="320" y="192"/>
                    <a:pt x="314" y="134"/>
                  </a:cubicBezTo>
                  <a:cubicBezTo>
                    <a:pt x="308" y="84"/>
                    <a:pt x="18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 rot="-708086" flipH="1">
              <a:off x="1213905" y="4165344"/>
              <a:ext cx="37625" cy="60706"/>
            </a:xfrm>
            <a:custGeom>
              <a:avLst/>
              <a:gdLst/>
              <a:ahLst/>
              <a:cxnLst/>
              <a:rect l="l" t="t" r="r" b="b"/>
              <a:pathLst>
                <a:path w="238" h="384" extrusionOk="0">
                  <a:moveTo>
                    <a:pt x="101" y="0"/>
                  </a:moveTo>
                  <a:cubicBezTo>
                    <a:pt x="44" y="0"/>
                    <a:pt x="23" y="50"/>
                    <a:pt x="12" y="99"/>
                  </a:cubicBezTo>
                  <a:cubicBezTo>
                    <a:pt x="0" y="180"/>
                    <a:pt x="12" y="261"/>
                    <a:pt x="35" y="337"/>
                  </a:cubicBezTo>
                  <a:cubicBezTo>
                    <a:pt x="39" y="363"/>
                    <a:pt x="64" y="383"/>
                    <a:pt x="91" y="383"/>
                  </a:cubicBezTo>
                  <a:cubicBezTo>
                    <a:pt x="99" y="383"/>
                    <a:pt x="108" y="381"/>
                    <a:pt x="116" y="377"/>
                  </a:cubicBezTo>
                  <a:cubicBezTo>
                    <a:pt x="197" y="366"/>
                    <a:pt x="238" y="285"/>
                    <a:pt x="203" y="215"/>
                  </a:cubicBezTo>
                  <a:cubicBezTo>
                    <a:pt x="191" y="186"/>
                    <a:pt x="186" y="157"/>
                    <a:pt x="180" y="128"/>
                  </a:cubicBezTo>
                  <a:cubicBezTo>
                    <a:pt x="180" y="117"/>
                    <a:pt x="180" y="105"/>
                    <a:pt x="180" y="99"/>
                  </a:cubicBezTo>
                  <a:cubicBezTo>
                    <a:pt x="174" y="47"/>
                    <a:pt x="168" y="1"/>
                    <a:pt x="110" y="1"/>
                  </a:cubicBezTo>
                  <a:cubicBezTo>
                    <a:pt x="107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 rot="-708074" flipH="1">
              <a:off x="-160413" y="2082250"/>
              <a:ext cx="60707" cy="41736"/>
            </a:xfrm>
            <a:custGeom>
              <a:avLst/>
              <a:gdLst/>
              <a:ahLst/>
              <a:cxnLst/>
              <a:rect l="l" t="t" r="r" b="b"/>
              <a:pathLst>
                <a:path w="384" h="264" extrusionOk="0">
                  <a:moveTo>
                    <a:pt x="271" y="1"/>
                  </a:moveTo>
                  <a:cubicBezTo>
                    <a:pt x="254" y="1"/>
                    <a:pt x="237" y="6"/>
                    <a:pt x="221" y="15"/>
                  </a:cubicBezTo>
                  <a:cubicBezTo>
                    <a:pt x="169" y="44"/>
                    <a:pt x="111" y="67"/>
                    <a:pt x="59" y="90"/>
                  </a:cubicBezTo>
                  <a:cubicBezTo>
                    <a:pt x="1" y="107"/>
                    <a:pt x="7" y="177"/>
                    <a:pt x="24" y="217"/>
                  </a:cubicBezTo>
                  <a:cubicBezTo>
                    <a:pt x="39" y="244"/>
                    <a:pt x="62" y="263"/>
                    <a:pt x="86" y="263"/>
                  </a:cubicBezTo>
                  <a:cubicBezTo>
                    <a:pt x="98" y="263"/>
                    <a:pt x="111" y="258"/>
                    <a:pt x="123" y="246"/>
                  </a:cubicBezTo>
                  <a:cubicBezTo>
                    <a:pt x="145" y="224"/>
                    <a:pt x="174" y="214"/>
                    <a:pt x="205" y="214"/>
                  </a:cubicBezTo>
                  <a:cubicBezTo>
                    <a:pt x="222" y="214"/>
                    <a:pt x="239" y="217"/>
                    <a:pt x="256" y="223"/>
                  </a:cubicBezTo>
                  <a:cubicBezTo>
                    <a:pt x="302" y="223"/>
                    <a:pt x="348" y="194"/>
                    <a:pt x="366" y="148"/>
                  </a:cubicBezTo>
                  <a:cubicBezTo>
                    <a:pt x="383" y="107"/>
                    <a:pt x="377" y="67"/>
                    <a:pt x="343" y="38"/>
                  </a:cubicBezTo>
                  <a:cubicBezTo>
                    <a:pt x="325" y="1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 rot="-708074" flipH="1">
              <a:off x="117199" y="2445003"/>
              <a:ext cx="56912" cy="38416"/>
            </a:xfrm>
            <a:custGeom>
              <a:avLst/>
              <a:gdLst/>
              <a:ahLst/>
              <a:cxnLst/>
              <a:rect l="l" t="t" r="r" b="b"/>
              <a:pathLst>
                <a:path w="360" h="243" extrusionOk="0">
                  <a:moveTo>
                    <a:pt x="112" y="0"/>
                  </a:moveTo>
                  <a:cubicBezTo>
                    <a:pt x="80" y="0"/>
                    <a:pt x="47" y="18"/>
                    <a:pt x="30" y="48"/>
                  </a:cubicBezTo>
                  <a:cubicBezTo>
                    <a:pt x="1" y="94"/>
                    <a:pt x="12" y="152"/>
                    <a:pt x="59" y="187"/>
                  </a:cubicBezTo>
                  <a:cubicBezTo>
                    <a:pt x="100" y="224"/>
                    <a:pt x="157" y="242"/>
                    <a:pt x="213" y="242"/>
                  </a:cubicBezTo>
                  <a:cubicBezTo>
                    <a:pt x="228" y="242"/>
                    <a:pt x="242" y="241"/>
                    <a:pt x="256" y="239"/>
                  </a:cubicBezTo>
                  <a:cubicBezTo>
                    <a:pt x="302" y="233"/>
                    <a:pt x="337" y="198"/>
                    <a:pt x="348" y="152"/>
                  </a:cubicBezTo>
                  <a:cubicBezTo>
                    <a:pt x="360" y="94"/>
                    <a:pt x="319" y="71"/>
                    <a:pt x="273" y="53"/>
                  </a:cubicBezTo>
                  <a:cubicBezTo>
                    <a:pt x="232" y="42"/>
                    <a:pt x="192" y="19"/>
                    <a:pt x="145" y="7"/>
                  </a:cubicBezTo>
                  <a:cubicBezTo>
                    <a:pt x="135" y="2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 rot="-708074" flipH="1">
              <a:off x="-548618" y="1287400"/>
              <a:ext cx="49482" cy="56280"/>
            </a:xfrm>
            <a:custGeom>
              <a:avLst/>
              <a:gdLst/>
              <a:ahLst/>
              <a:cxnLst/>
              <a:rect l="l" t="t" r="r" b="b"/>
              <a:pathLst>
                <a:path w="313" h="356" extrusionOk="0">
                  <a:moveTo>
                    <a:pt x="199" y="0"/>
                  </a:moveTo>
                  <a:cubicBezTo>
                    <a:pt x="153" y="0"/>
                    <a:pt x="132" y="38"/>
                    <a:pt x="116" y="76"/>
                  </a:cubicBezTo>
                  <a:cubicBezTo>
                    <a:pt x="110" y="88"/>
                    <a:pt x="110" y="99"/>
                    <a:pt x="110" y="105"/>
                  </a:cubicBezTo>
                  <a:cubicBezTo>
                    <a:pt x="110" y="163"/>
                    <a:pt x="116" y="215"/>
                    <a:pt x="41" y="232"/>
                  </a:cubicBezTo>
                  <a:cubicBezTo>
                    <a:pt x="6" y="232"/>
                    <a:pt x="0" y="279"/>
                    <a:pt x="17" y="308"/>
                  </a:cubicBezTo>
                  <a:cubicBezTo>
                    <a:pt x="28" y="338"/>
                    <a:pt x="60" y="355"/>
                    <a:pt x="91" y="355"/>
                  </a:cubicBezTo>
                  <a:cubicBezTo>
                    <a:pt x="95" y="355"/>
                    <a:pt x="100" y="355"/>
                    <a:pt x="104" y="354"/>
                  </a:cubicBezTo>
                  <a:cubicBezTo>
                    <a:pt x="232" y="325"/>
                    <a:pt x="313" y="198"/>
                    <a:pt x="284" y="70"/>
                  </a:cubicBezTo>
                  <a:cubicBezTo>
                    <a:pt x="278" y="30"/>
                    <a:pt x="249" y="1"/>
                    <a:pt x="209" y="1"/>
                  </a:cubicBezTo>
                  <a:cubicBezTo>
                    <a:pt x="205" y="0"/>
                    <a:pt x="20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 rot="-708074" flipH="1">
              <a:off x="96230" y="710813"/>
              <a:ext cx="46953" cy="48376"/>
            </a:xfrm>
            <a:custGeom>
              <a:avLst/>
              <a:gdLst/>
              <a:ahLst/>
              <a:cxnLst/>
              <a:rect l="l" t="t" r="r" b="b"/>
              <a:pathLst>
                <a:path w="297" h="306" extrusionOk="0">
                  <a:moveTo>
                    <a:pt x="174" y="0"/>
                  </a:moveTo>
                  <a:cubicBezTo>
                    <a:pt x="132" y="0"/>
                    <a:pt x="89" y="22"/>
                    <a:pt x="64" y="61"/>
                  </a:cubicBezTo>
                  <a:cubicBezTo>
                    <a:pt x="24" y="102"/>
                    <a:pt x="1" y="165"/>
                    <a:pt x="12" y="223"/>
                  </a:cubicBezTo>
                  <a:cubicBezTo>
                    <a:pt x="18" y="272"/>
                    <a:pt x="58" y="305"/>
                    <a:pt x="105" y="305"/>
                  </a:cubicBezTo>
                  <a:cubicBezTo>
                    <a:pt x="109" y="305"/>
                    <a:pt x="113" y="305"/>
                    <a:pt x="116" y="305"/>
                  </a:cubicBezTo>
                  <a:cubicBezTo>
                    <a:pt x="169" y="287"/>
                    <a:pt x="215" y="247"/>
                    <a:pt x="244" y="200"/>
                  </a:cubicBezTo>
                  <a:cubicBezTo>
                    <a:pt x="296" y="125"/>
                    <a:pt x="296" y="61"/>
                    <a:pt x="250" y="26"/>
                  </a:cubicBezTo>
                  <a:cubicBezTo>
                    <a:pt x="227" y="9"/>
                    <a:pt x="201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 rot="-708074" flipH="1">
              <a:off x="-547253" y="1177884"/>
              <a:ext cx="37784" cy="57703"/>
            </a:xfrm>
            <a:custGeom>
              <a:avLst/>
              <a:gdLst/>
              <a:ahLst/>
              <a:cxnLst/>
              <a:rect l="l" t="t" r="r" b="b"/>
              <a:pathLst>
                <a:path w="239" h="365" extrusionOk="0">
                  <a:moveTo>
                    <a:pt x="84" y="0"/>
                  </a:moveTo>
                  <a:cubicBezTo>
                    <a:pt x="53" y="0"/>
                    <a:pt x="23" y="27"/>
                    <a:pt x="18" y="59"/>
                  </a:cubicBezTo>
                  <a:cubicBezTo>
                    <a:pt x="1" y="123"/>
                    <a:pt x="1" y="192"/>
                    <a:pt x="1" y="262"/>
                  </a:cubicBezTo>
                  <a:cubicBezTo>
                    <a:pt x="6" y="326"/>
                    <a:pt x="64" y="349"/>
                    <a:pt x="122" y="360"/>
                  </a:cubicBezTo>
                  <a:cubicBezTo>
                    <a:pt x="131" y="363"/>
                    <a:pt x="140" y="365"/>
                    <a:pt x="149" y="365"/>
                  </a:cubicBezTo>
                  <a:cubicBezTo>
                    <a:pt x="174" y="365"/>
                    <a:pt x="198" y="353"/>
                    <a:pt x="215" y="331"/>
                  </a:cubicBezTo>
                  <a:cubicBezTo>
                    <a:pt x="238" y="302"/>
                    <a:pt x="238" y="262"/>
                    <a:pt x="215" y="233"/>
                  </a:cubicBezTo>
                  <a:cubicBezTo>
                    <a:pt x="180" y="192"/>
                    <a:pt x="163" y="140"/>
                    <a:pt x="169" y="88"/>
                  </a:cubicBezTo>
                  <a:cubicBezTo>
                    <a:pt x="163" y="42"/>
                    <a:pt x="146" y="13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 rot="-708074" flipH="1">
              <a:off x="1423329" y="1767116"/>
              <a:ext cx="33989" cy="61339"/>
            </a:xfrm>
            <a:custGeom>
              <a:avLst/>
              <a:gdLst/>
              <a:ahLst/>
              <a:cxnLst/>
              <a:rect l="l" t="t" r="r" b="b"/>
              <a:pathLst>
                <a:path w="215" h="388" extrusionOk="0">
                  <a:moveTo>
                    <a:pt x="118" y="1"/>
                  </a:moveTo>
                  <a:cubicBezTo>
                    <a:pt x="74" y="1"/>
                    <a:pt x="34" y="32"/>
                    <a:pt x="30" y="75"/>
                  </a:cubicBezTo>
                  <a:cubicBezTo>
                    <a:pt x="6" y="144"/>
                    <a:pt x="1" y="219"/>
                    <a:pt x="12" y="289"/>
                  </a:cubicBezTo>
                  <a:cubicBezTo>
                    <a:pt x="24" y="341"/>
                    <a:pt x="35" y="387"/>
                    <a:pt x="88" y="387"/>
                  </a:cubicBezTo>
                  <a:cubicBezTo>
                    <a:pt x="140" y="387"/>
                    <a:pt x="145" y="341"/>
                    <a:pt x="157" y="306"/>
                  </a:cubicBezTo>
                  <a:cubicBezTo>
                    <a:pt x="174" y="243"/>
                    <a:pt x="186" y="179"/>
                    <a:pt x="198" y="115"/>
                  </a:cubicBezTo>
                  <a:cubicBezTo>
                    <a:pt x="215" y="69"/>
                    <a:pt x="192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 rot="-708086" flipH="1">
              <a:off x="2335780" y="1199266"/>
              <a:ext cx="40471" cy="53592"/>
            </a:xfrm>
            <a:custGeom>
              <a:avLst/>
              <a:gdLst/>
              <a:ahLst/>
              <a:cxnLst/>
              <a:rect l="l" t="t" r="r" b="b"/>
              <a:pathLst>
                <a:path w="256" h="339" extrusionOk="0">
                  <a:moveTo>
                    <a:pt x="127" y="0"/>
                  </a:moveTo>
                  <a:cubicBezTo>
                    <a:pt x="123" y="0"/>
                    <a:pt x="120" y="0"/>
                    <a:pt x="117" y="1"/>
                  </a:cubicBezTo>
                  <a:cubicBezTo>
                    <a:pt x="53" y="12"/>
                    <a:pt x="1" y="36"/>
                    <a:pt x="7" y="105"/>
                  </a:cubicBezTo>
                  <a:cubicBezTo>
                    <a:pt x="18" y="180"/>
                    <a:pt x="70" y="238"/>
                    <a:pt x="76" y="314"/>
                  </a:cubicBezTo>
                  <a:cubicBezTo>
                    <a:pt x="76" y="331"/>
                    <a:pt x="100" y="339"/>
                    <a:pt x="121" y="339"/>
                  </a:cubicBezTo>
                  <a:cubicBezTo>
                    <a:pt x="128" y="339"/>
                    <a:pt x="135" y="338"/>
                    <a:pt x="140" y="337"/>
                  </a:cubicBezTo>
                  <a:cubicBezTo>
                    <a:pt x="181" y="331"/>
                    <a:pt x="215" y="319"/>
                    <a:pt x="256" y="308"/>
                  </a:cubicBezTo>
                  <a:cubicBezTo>
                    <a:pt x="233" y="244"/>
                    <a:pt x="227" y="175"/>
                    <a:pt x="233" y="105"/>
                  </a:cubicBezTo>
                  <a:cubicBezTo>
                    <a:pt x="244" y="45"/>
                    <a:pt x="182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 rot="-708074" flipH="1">
              <a:off x="1316784" y="1165058"/>
              <a:ext cx="51537" cy="56754"/>
            </a:xfrm>
            <a:custGeom>
              <a:avLst/>
              <a:gdLst/>
              <a:ahLst/>
              <a:cxnLst/>
              <a:rect l="l" t="t" r="r" b="b"/>
              <a:pathLst>
                <a:path w="326" h="359" extrusionOk="0">
                  <a:moveTo>
                    <a:pt x="104" y="0"/>
                  </a:moveTo>
                  <a:cubicBezTo>
                    <a:pt x="63" y="0"/>
                    <a:pt x="52" y="49"/>
                    <a:pt x="36" y="82"/>
                  </a:cubicBezTo>
                  <a:cubicBezTo>
                    <a:pt x="24" y="105"/>
                    <a:pt x="18" y="128"/>
                    <a:pt x="12" y="151"/>
                  </a:cubicBezTo>
                  <a:cubicBezTo>
                    <a:pt x="1" y="203"/>
                    <a:pt x="1" y="267"/>
                    <a:pt x="59" y="285"/>
                  </a:cubicBezTo>
                  <a:cubicBezTo>
                    <a:pt x="113" y="298"/>
                    <a:pt x="161" y="358"/>
                    <a:pt x="221" y="358"/>
                  </a:cubicBezTo>
                  <a:cubicBezTo>
                    <a:pt x="237" y="358"/>
                    <a:pt x="254" y="354"/>
                    <a:pt x="273" y="342"/>
                  </a:cubicBezTo>
                  <a:cubicBezTo>
                    <a:pt x="285" y="337"/>
                    <a:pt x="291" y="331"/>
                    <a:pt x="302" y="325"/>
                  </a:cubicBezTo>
                  <a:cubicBezTo>
                    <a:pt x="325" y="296"/>
                    <a:pt x="325" y="256"/>
                    <a:pt x="291" y="250"/>
                  </a:cubicBezTo>
                  <a:cubicBezTo>
                    <a:pt x="192" y="244"/>
                    <a:pt x="163" y="192"/>
                    <a:pt x="186" y="111"/>
                  </a:cubicBezTo>
                  <a:cubicBezTo>
                    <a:pt x="180" y="59"/>
                    <a:pt x="163" y="1"/>
                    <a:pt x="111" y="1"/>
                  </a:cubicBezTo>
                  <a:cubicBezTo>
                    <a:pt x="109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 rot="-708074" flipH="1">
              <a:off x="2359793" y="1251864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91" y="1"/>
                  </a:moveTo>
                  <a:cubicBezTo>
                    <a:pt x="82" y="1"/>
                    <a:pt x="73" y="4"/>
                    <a:pt x="65" y="9"/>
                  </a:cubicBezTo>
                  <a:cubicBezTo>
                    <a:pt x="24" y="96"/>
                    <a:pt x="1" y="189"/>
                    <a:pt x="1" y="282"/>
                  </a:cubicBezTo>
                  <a:cubicBezTo>
                    <a:pt x="7" y="293"/>
                    <a:pt x="18" y="305"/>
                    <a:pt x="30" y="311"/>
                  </a:cubicBezTo>
                  <a:cubicBezTo>
                    <a:pt x="50" y="319"/>
                    <a:pt x="72" y="324"/>
                    <a:pt x="93" y="324"/>
                  </a:cubicBezTo>
                  <a:cubicBezTo>
                    <a:pt x="128" y="324"/>
                    <a:pt x="161" y="312"/>
                    <a:pt x="186" y="287"/>
                  </a:cubicBezTo>
                  <a:cubicBezTo>
                    <a:pt x="233" y="264"/>
                    <a:pt x="256" y="212"/>
                    <a:pt x="238" y="166"/>
                  </a:cubicBezTo>
                  <a:cubicBezTo>
                    <a:pt x="227" y="96"/>
                    <a:pt x="180" y="38"/>
                    <a:pt x="122" y="9"/>
                  </a:cubicBezTo>
                  <a:cubicBezTo>
                    <a:pt x="111" y="4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 rot="-708074" flipH="1">
              <a:off x="337216" y="773543"/>
              <a:ext cx="44107" cy="53276"/>
            </a:xfrm>
            <a:custGeom>
              <a:avLst/>
              <a:gdLst/>
              <a:ahLst/>
              <a:cxnLst/>
              <a:rect l="l" t="t" r="r" b="b"/>
              <a:pathLst>
                <a:path w="279" h="337" extrusionOk="0">
                  <a:moveTo>
                    <a:pt x="95" y="1"/>
                  </a:moveTo>
                  <a:cubicBezTo>
                    <a:pt x="76" y="1"/>
                    <a:pt x="56" y="8"/>
                    <a:pt x="41" y="24"/>
                  </a:cubicBezTo>
                  <a:cubicBezTo>
                    <a:pt x="6" y="64"/>
                    <a:pt x="0" y="122"/>
                    <a:pt x="29" y="168"/>
                  </a:cubicBezTo>
                  <a:cubicBezTo>
                    <a:pt x="46" y="203"/>
                    <a:pt x="87" y="226"/>
                    <a:pt x="93" y="267"/>
                  </a:cubicBezTo>
                  <a:cubicBezTo>
                    <a:pt x="99" y="308"/>
                    <a:pt x="128" y="337"/>
                    <a:pt x="168" y="337"/>
                  </a:cubicBezTo>
                  <a:cubicBezTo>
                    <a:pt x="209" y="337"/>
                    <a:pt x="243" y="302"/>
                    <a:pt x="255" y="261"/>
                  </a:cubicBezTo>
                  <a:cubicBezTo>
                    <a:pt x="272" y="209"/>
                    <a:pt x="278" y="157"/>
                    <a:pt x="272" y="99"/>
                  </a:cubicBezTo>
                  <a:cubicBezTo>
                    <a:pt x="272" y="41"/>
                    <a:pt x="191" y="76"/>
                    <a:pt x="157" y="35"/>
                  </a:cubicBezTo>
                  <a:cubicBezTo>
                    <a:pt x="144" y="13"/>
                    <a:pt x="120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 rot="-708074" flipH="1">
              <a:off x="740950" y="1896993"/>
              <a:ext cx="41420" cy="49482"/>
            </a:xfrm>
            <a:custGeom>
              <a:avLst/>
              <a:gdLst/>
              <a:ahLst/>
              <a:cxnLst/>
              <a:rect l="l" t="t" r="r" b="b"/>
              <a:pathLst>
                <a:path w="262" h="313" extrusionOk="0">
                  <a:moveTo>
                    <a:pt x="163" y="1"/>
                  </a:moveTo>
                  <a:cubicBezTo>
                    <a:pt x="147" y="1"/>
                    <a:pt x="131" y="5"/>
                    <a:pt x="117" y="14"/>
                  </a:cubicBezTo>
                  <a:cubicBezTo>
                    <a:pt x="36" y="61"/>
                    <a:pt x="1" y="159"/>
                    <a:pt x="24" y="246"/>
                  </a:cubicBezTo>
                  <a:cubicBezTo>
                    <a:pt x="33" y="286"/>
                    <a:pt x="69" y="312"/>
                    <a:pt x="108" y="312"/>
                  </a:cubicBezTo>
                  <a:cubicBezTo>
                    <a:pt x="121" y="312"/>
                    <a:pt x="133" y="310"/>
                    <a:pt x="146" y="304"/>
                  </a:cubicBezTo>
                  <a:cubicBezTo>
                    <a:pt x="215" y="252"/>
                    <a:pt x="262" y="165"/>
                    <a:pt x="256" y="78"/>
                  </a:cubicBezTo>
                  <a:cubicBezTo>
                    <a:pt x="247" y="32"/>
                    <a:pt x="205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 rot="-708074" flipH="1">
              <a:off x="1505707" y="3226491"/>
              <a:ext cx="55173" cy="52960"/>
            </a:xfrm>
            <a:custGeom>
              <a:avLst/>
              <a:gdLst/>
              <a:ahLst/>
              <a:cxnLst/>
              <a:rect l="l" t="t" r="r" b="b"/>
              <a:pathLst>
                <a:path w="349" h="335" extrusionOk="0">
                  <a:moveTo>
                    <a:pt x="62" y="0"/>
                  </a:moveTo>
                  <a:cubicBezTo>
                    <a:pt x="50" y="0"/>
                    <a:pt x="38" y="5"/>
                    <a:pt x="29" y="13"/>
                  </a:cubicBezTo>
                  <a:cubicBezTo>
                    <a:pt x="0" y="31"/>
                    <a:pt x="0" y="65"/>
                    <a:pt x="6" y="100"/>
                  </a:cubicBezTo>
                  <a:cubicBezTo>
                    <a:pt x="47" y="199"/>
                    <a:pt x="116" y="280"/>
                    <a:pt x="209" y="326"/>
                  </a:cubicBezTo>
                  <a:cubicBezTo>
                    <a:pt x="223" y="332"/>
                    <a:pt x="238" y="335"/>
                    <a:pt x="252" y="335"/>
                  </a:cubicBezTo>
                  <a:cubicBezTo>
                    <a:pt x="267" y="335"/>
                    <a:pt x="281" y="332"/>
                    <a:pt x="296" y="326"/>
                  </a:cubicBezTo>
                  <a:cubicBezTo>
                    <a:pt x="325" y="309"/>
                    <a:pt x="348" y="274"/>
                    <a:pt x="325" y="251"/>
                  </a:cubicBezTo>
                  <a:cubicBezTo>
                    <a:pt x="244" y="175"/>
                    <a:pt x="192" y="77"/>
                    <a:pt x="99" y="13"/>
                  </a:cubicBezTo>
                  <a:cubicBezTo>
                    <a:pt x="87" y="5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 rot="-708074" flipH="1">
              <a:off x="1228064" y="888120"/>
              <a:ext cx="51379" cy="47427"/>
            </a:xfrm>
            <a:custGeom>
              <a:avLst/>
              <a:gdLst/>
              <a:ahLst/>
              <a:cxnLst/>
              <a:rect l="l" t="t" r="r" b="b"/>
              <a:pathLst>
                <a:path w="325" h="300" extrusionOk="0">
                  <a:moveTo>
                    <a:pt x="191" y="1"/>
                  </a:moveTo>
                  <a:cubicBezTo>
                    <a:pt x="165" y="1"/>
                    <a:pt x="142" y="28"/>
                    <a:pt x="122" y="68"/>
                  </a:cubicBezTo>
                  <a:cubicBezTo>
                    <a:pt x="110" y="97"/>
                    <a:pt x="81" y="92"/>
                    <a:pt x="58" y="103"/>
                  </a:cubicBezTo>
                  <a:cubicBezTo>
                    <a:pt x="0" y="132"/>
                    <a:pt x="0" y="184"/>
                    <a:pt x="23" y="231"/>
                  </a:cubicBezTo>
                  <a:cubicBezTo>
                    <a:pt x="42" y="273"/>
                    <a:pt x="83" y="299"/>
                    <a:pt x="125" y="299"/>
                  </a:cubicBezTo>
                  <a:cubicBezTo>
                    <a:pt x="136" y="299"/>
                    <a:pt x="146" y="298"/>
                    <a:pt x="157" y="294"/>
                  </a:cubicBezTo>
                  <a:cubicBezTo>
                    <a:pt x="180" y="277"/>
                    <a:pt x="209" y="254"/>
                    <a:pt x="232" y="236"/>
                  </a:cubicBezTo>
                  <a:cubicBezTo>
                    <a:pt x="319" y="179"/>
                    <a:pt x="325" y="132"/>
                    <a:pt x="255" y="45"/>
                  </a:cubicBezTo>
                  <a:cubicBezTo>
                    <a:pt x="231" y="14"/>
                    <a:pt x="210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 rot="-708086" flipH="1">
              <a:off x="2843914" y="545104"/>
              <a:ext cx="60232" cy="40313"/>
            </a:xfrm>
            <a:custGeom>
              <a:avLst/>
              <a:gdLst/>
              <a:ahLst/>
              <a:cxnLst/>
              <a:rect l="l" t="t" r="r" b="b"/>
              <a:pathLst>
                <a:path w="381" h="255" extrusionOk="0">
                  <a:moveTo>
                    <a:pt x="305" y="0"/>
                  </a:moveTo>
                  <a:cubicBezTo>
                    <a:pt x="301" y="0"/>
                    <a:pt x="296" y="1"/>
                    <a:pt x="291" y="2"/>
                  </a:cubicBezTo>
                  <a:cubicBezTo>
                    <a:pt x="204" y="8"/>
                    <a:pt x="123" y="37"/>
                    <a:pt x="53" y="89"/>
                  </a:cubicBezTo>
                  <a:cubicBezTo>
                    <a:pt x="13" y="118"/>
                    <a:pt x="1" y="170"/>
                    <a:pt x="30" y="210"/>
                  </a:cubicBezTo>
                  <a:cubicBezTo>
                    <a:pt x="45" y="241"/>
                    <a:pt x="71" y="254"/>
                    <a:pt x="104" y="254"/>
                  </a:cubicBezTo>
                  <a:cubicBezTo>
                    <a:pt x="120" y="254"/>
                    <a:pt x="138" y="251"/>
                    <a:pt x="157" y="245"/>
                  </a:cubicBezTo>
                  <a:cubicBezTo>
                    <a:pt x="233" y="222"/>
                    <a:pt x="302" y="170"/>
                    <a:pt x="349" y="100"/>
                  </a:cubicBezTo>
                  <a:cubicBezTo>
                    <a:pt x="380" y="53"/>
                    <a:pt x="35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 rot="-708074" flipH="1">
              <a:off x="1438" y="2314240"/>
              <a:ext cx="38416" cy="62604"/>
            </a:xfrm>
            <a:custGeom>
              <a:avLst/>
              <a:gdLst/>
              <a:ahLst/>
              <a:cxnLst/>
              <a:rect l="l" t="t" r="r" b="b"/>
              <a:pathLst>
                <a:path w="243" h="396" extrusionOk="0">
                  <a:moveTo>
                    <a:pt x="139" y="0"/>
                  </a:moveTo>
                  <a:cubicBezTo>
                    <a:pt x="86" y="0"/>
                    <a:pt x="46" y="39"/>
                    <a:pt x="52" y="88"/>
                  </a:cubicBezTo>
                  <a:cubicBezTo>
                    <a:pt x="57" y="163"/>
                    <a:pt x="46" y="233"/>
                    <a:pt x="17" y="302"/>
                  </a:cubicBezTo>
                  <a:cubicBezTo>
                    <a:pt x="0" y="351"/>
                    <a:pt x="46" y="395"/>
                    <a:pt x="105" y="395"/>
                  </a:cubicBezTo>
                  <a:cubicBezTo>
                    <a:pt x="108" y="395"/>
                    <a:pt x="112" y="395"/>
                    <a:pt x="115" y="395"/>
                  </a:cubicBezTo>
                  <a:cubicBezTo>
                    <a:pt x="121" y="389"/>
                    <a:pt x="144" y="377"/>
                    <a:pt x="150" y="366"/>
                  </a:cubicBezTo>
                  <a:cubicBezTo>
                    <a:pt x="185" y="279"/>
                    <a:pt x="214" y="192"/>
                    <a:pt x="237" y="105"/>
                  </a:cubicBezTo>
                  <a:cubicBezTo>
                    <a:pt x="243" y="47"/>
                    <a:pt x="202" y="1"/>
                    <a:pt x="150" y="1"/>
                  </a:cubicBezTo>
                  <a:cubicBezTo>
                    <a:pt x="146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 rot="-708074" flipH="1">
              <a:off x="896008" y="1449634"/>
              <a:ext cx="31302" cy="65765"/>
            </a:xfrm>
            <a:custGeom>
              <a:avLst/>
              <a:gdLst/>
              <a:ahLst/>
              <a:cxnLst/>
              <a:rect l="l" t="t" r="r" b="b"/>
              <a:pathLst>
                <a:path w="198" h="416" extrusionOk="0">
                  <a:moveTo>
                    <a:pt x="120" y="1"/>
                  </a:moveTo>
                  <a:cubicBezTo>
                    <a:pt x="117" y="1"/>
                    <a:pt x="114" y="1"/>
                    <a:pt x="110" y="2"/>
                  </a:cubicBezTo>
                  <a:cubicBezTo>
                    <a:pt x="58" y="7"/>
                    <a:pt x="23" y="54"/>
                    <a:pt x="35" y="100"/>
                  </a:cubicBezTo>
                  <a:cubicBezTo>
                    <a:pt x="58" y="170"/>
                    <a:pt x="52" y="245"/>
                    <a:pt x="12" y="309"/>
                  </a:cubicBezTo>
                  <a:cubicBezTo>
                    <a:pt x="0" y="344"/>
                    <a:pt x="18" y="384"/>
                    <a:pt x="47" y="401"/>
                  </a:cubicBezTo>
                  <a:cubicBezTo>
                    <a:pt x="59" y="411"/>
                    <a:pt x="74" y="416"/>
                    <a:pt x="89" y="416"/>
                  </a:cubicBezTo>
                  <a:cubicBezTo>
                    <a:pt x="110" y="416"/>
                    <a:pt x="132" y="407"/>
                    <a:pt x="145" y="390"/>
                  </a:cubicBezTo>
                  <a:cubicBezTo>
                    <a:pt x="174" y="372"/>
                    <a:pt x="191" y="338"/>
                    <a:pt x="197" y="303"/>
                  </a:cubicBezTo>
                  <a:cubicBezTo>
                    <a:pt x="191" y="228"/>
                    <a:pt x="191" y="152"/>
                    <a:pt x="197" y="71"/>
                  </a:cubicBezTo>
                  <a:cubicBezTo>
                    <a:pt x="176" y="29"/>
                    <a:pt x="155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 rot="-708074" flipH="1">
              <a:off x="1449304" y="574608"/>
              <a:ext cx="44107" cy="52012"/>
            </a:xfrm>
            <a:custGeom>
              <a:avLst/>
              <a:gdLst/>
              <a:ahLst/>
              <a:cxnLst/>
              <a:rect l="l" t="t" r="r" b="b"/>
              <a:pathLst>
                <a:path w="279" h="329" extrusionOk="0">
                  <a:moveTo>
                    <a:pt x="163" y="0"/>
                  </a:moveTo>
                  <a:cubicBezTo>
                    <a:pt x="156" y="0"/>
                    <a:pt x="148" y="1"/>
                    <a:pt x="140" y="2"/>
                  </a:cubicBezTo>
                  <a:cubicBezTo>
                    <a:pt x="59" y="14"/>
                    <a:pt x="1" y="130"/>
                    <a:pt x="24" y="251"/>
                  </a:cubicBezTo>
                  <a:cubicBezTo>
                    <a:pt x="29" y="297"/>
                    <a:pt x="69" y="329"/>
                    <a:pt x="114" y="329"/>
                  </a:cubicBezTo>
                  <a:cubicBezTo>
                    <a:pt x="120" y="329"/>
                    <a:pt x="127" y="328"/>
                    <a:pt x="134" y="326"/>
                  </a:cubicBezTo>
                  <a:cubicBezTo>
                    <a:pt x="215" y="315"/>
                    <a:pt x="279" y="199"/>
                    <a:pt x="256" y="95"/>
                  </a:cubicBezTo>
                  <a:cubicBezTo>
                    <a:pt x="240" y="43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 rot="-708074" flipH="1">
              <a:off x="1644927" y="2914019"/>
              <a:ext cx="54225" cy="48850"/>
            </a:xfrm>
            <a:custGeom>
              <a:avLst/>
              <a:gdLst/>
              <a:ahLst/>
              <a:cxnLst/>
              <a:rect l="l" t="t" r="r" b="b"/>
              <a:pathLst>
                <a:path w="343" h="309" extrusionOk="0">
                  <a:moveTo>
                    <a:pt x="279" y="0"/>
                  </a:moveTo>
                  <a:cubicBezTo>
                    <a:pt x="268" y="0"/>
                    <a:pt x="256" y="3"/>
                    <a:pt x="244" y="7"/>
                  </a:cubicBezTo>
                  <a:cubicBezTo>
                    <a:pt x="168" y="48"/>
                    <a:pt x="99" y="94"/>
                    <a:pt x="35" y="152"/>
                  </a:cubicBezTo>
                  <a:cubicBezTo>
                    <a:pt x="6" y="181"/>
                    <a:pt x="0" y="227"/>
                    <a:pt x="24" y="262"/>
                  </a:cubicBezTo>
                  <a:cubicBezTo>
                    <a:pt x="41" y="291"/>
                    <a:pt x="76" y="308"/>
                    <a:pt x="116" y="308"/>
                  </a:cubicBezTo>
                  <a:cubicBezTo>
                    <a:pt x="197" y="297"/>
                    <a:pt x="342" y="129"/>
                    <a:pt x="325" y="36"/>
                  </a:cubicBezTo>
                  <a:cubicBezTo>
                    <a:pt x="317" y="10"/>
                    <a:pt x="300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 rot="-708074" flipH="1">
              <a:off x="692503" y="1232161"/>
              <a:ext cx="46953" cy="55332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213" y="0"/>
                  </a:moveTo>
                  <a:cubicBezTo>
                    <a:pt x="195" y="0"/>
                    <a:pt x="178" y="6"/>
                    <a:pt x="163" y="19"/>
                  </a:cubicBezTo>
                  <a:cubicBezTo>
                    <a:pt x="123" y="54"/>
                    <a:pt x="88" y="89"/>
                    <a:pt x="59" y="129"/>
                  </a:cubicBezTo>
                  <a:cubicBezTo>
                    <a:pt x="1" y="193"/>
                    <a:pt x="65" y="239"/>
                    <a:pt x="82" y="291"/>
                  </a:cubicBezTo>
                  <a:cubicBezTo>
                    <a:pt x="96" y="327"/>
                    <a:pt x="126" y="349"/>
                    <a:pt x="161" y="349"/>
                  </a:cubicBezTo>
                  <a:cubicBezTo>
                    <a:pt x="171" y="349"/>
                    <a:pt x="182" y="347"/>
                    <a:pt x="192" y="344"/>
                  </a:cubicBezTo>
                  <a:cubicBezTo>
                    <a:pt x="192" y="338"/>
                    <a:pt x="227" y="326"/>
                    <a:pt x="227" y="315"/>
                  </a:cubicBezTo>
                  <a:cubicBezTo>
                    <a:pt x="233" y="228"/>
                    <a:pt x="296" y="158"/>
                    <a:pt x="285" y="71"/>
                  </a:cubicBezTo>
                  <a:cubicBezTo>
                    <a:pt x="285" y="28"/>
                    <a:pt x="250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 rot="-708074" flipH="1">
              <a:off x="1454027" y="1156730"/>
              <a:ext cx="45688" cy="59758"/>
            </a:xfrm>
            <a:custGeom>
              <a:avLst/>
              <a:gdLst/>
              <a:ahLst/>
              <a:cxnLst/>
              <a:rect l="l" t="t" r="r" b="b"/>
              <a:pathLst>
                <a:path w="289" h="378" extrusionOk="0">
                  <a:moveTo>
                    <a:pt x="78" y="0"/>
                  </a:moveTo>
                  <a:cubicBezTo>
                    <a:pt x="66" y="0"/>
                    <a:pt x="54" y="4"/>
                    <a:pt x="41" y="12"/>
                  </a:cubicBezTo>
                  <a:cubicBezTo>
                    <a:pt x="6" y="35"/>
                    <a:pt x="0" y="81"/>
                    <a:pt x="29" y="116"/>
                  </a:cubicBezTo>
                  <a:cubicBezTo>
                    <a:pt x="64" y="157"/>
                    <a:pt x="76" y="215"/>
                    <a:pt x="70" y="267"/>
                  </a:cubicBezTo>
                  <a:cubicBezTo>
                    <a:pt x="76" y="336"/>
                    <a:pt x="110" y="371"/>
                    <a:pt x="174" y="377"/>
                  </a:cubicBezTo>
                  <a:cubicBezTo>
                    <a:pt x="177" y="377"/>
                    <a:pt x="180" y="377"/>
                    <a:pt x="183" y="377"/>
                  </a:cubicBezTo>
                  <a:cubicBezTo>
                    <a:pt x="242" y="377"/>
                    <a:pt x="288" y="322"/>
                    <a:pt x="255" y="273"/>
                  </a:cubicBezTo>
                  <a:cubicBezTo>
                    <a:pt x="215" y="197"/>
                    <a:pt x="186" y="116"/>
                    <a:pt x="145" y="47"/>
                  </a:cubicBezTo>
                  <a:cubicBezTo>
                    <a:pt x="129" y="22"/>
                    <a:pt x="106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 rot="-708086" flipH="1">
              <a:off x="1822430" y="1425501"/>
              <a:ext cx="34938" cy="59284"/>
            </a:xfrm>
            <a:custGeom>
              <a:avLst/>
              <a:gdLst/>
              <a:ahLst/>
              <a:cxnLst/>
              <a:rect l="l" t="t" r="r" b="b"/>
              <a:pathLst>
                <a:path w="221" h="375" extrusionOk="0">
                  <a:moveTo>
                    <a:pt x="111" y="0"/>
                  </a:moveTo>
                  <a:cubicBezTo>
                    <a:pt x="93" y="0"/>
                    <a:pt x="75" y="11"/>
                    <a:pt x="64" y="33"/>
                  </a:cubicBezTo>
                  <a:cubicBezTo>
                    <a:pt x="18" y="108"/>
                    <a:pt x="0" y="201"/>
                    <a:pt x="18" y="294"/>
                  </a:cubicBezTo>
                  <a:cubicBezTo>
                    <a:pt x="24" y="340"/>
                    <a:pt x="64" y="375"/>
                    <a:pt x="110" y="375"/>
                  </a:cubicBezTo>
                  <a:cubicBezTo>
                    <a:pt x="163" y="375"/>
                    <a:pt x="203" y="340"/>
                    <a:pt x="209" y="294"/>
                  </a:cubicBezTo>
                  <a:cubicBezTo>
                    <a:pt x="221" y="247"/>
                    <a:pt x="215" y="201"/>
                    <a:pt x="209" y="160"/>
                  </a:cubicBezTo>
                  <a:cubicBezTo>
                    <a:pt x="203" y="114"/>
                    <a:pt x="186" y="68"/>
                    <a:pt x="163" y="33"/>
                  </a:cubicBezTo>
                  <a:cubicBezTo>
                    <a:pt x="151" y="12"/>
                    <a:pt x="13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 rot="-708074" flipH="1">
              <a:off x="886826" y="93562"/>
              <a:ext cx="46953" cy="46478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89" y="0"/>
                  </a:moveTo>
                  <a:cubicBezTo>
                    <a:pt x="42" y="0"/>
                    <a:pt x="1" y="36"/>
                    <a:pt x="1" y="85"/>
                  </a:cubicBezTo>
                  <a:cubicBezTo>
                    <a:pt x="18" y="201"/>
                    <a:pt x="105" y="282"/>
                    <a:pt x="221" y="294"/>
                  </a:cubicBezTo>
                  <a:cubicBezTo>
                    <a:pt x="273" y="282"/>
                    <a:pt x="296" y="247"/>
                    <a:pt x="290" y="184"/>
                  </a:cubicBezTo>
                  <a:cubicBezTo>
                    <a:pt x="256" y="108"/>
                    <a:pt x="192" y="45"/>
                    <a:pt x="116" y="4"/>
                  </a:cubicBezTo>
                  <a:cubicBezTo>
                    <a:pt x="107" y="1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 rot="-708074" flipH="1">
              <a:off x="915841" y="1919085"/>
              <a:ext cx="55173" cy="48534"/>
            </a:xfrm>
            <a:custGeom>
              <a:avLst/>
              <a:gdLst/>
              <a:ahLst/>
              <a:cxnLst/>
              <a:rect l="l" t="t" r="r" b="b"/>
              <a:pathLst>
                <a:path w="349" h="307" extrusionOk="0">
                  <a:moveTo>
                    <a:pt x="165" y="0"/>
                  </a:moveTo>
                  <a:cubicBezTo>
                    <a:pt x="108" y="0"/>
                    <a:pt x="59" y="65"/>
                    <a:pt x="99" y="123"/>
                  </a:cubicBezTo>
                  <a:cubicBezTo>
                    <a:pt x="111" y="141"/>
                    <a:pt x="122" y="158"/>
                    <a:pt x="134" y="181"/>
                  </a:cubicBezTo>
                  <a:cubicBezTo>
                    <a:pt x="128" y="199"/>
                    <a:pt x="111" y="199"/>
                    <a:pt x="93" y="199"/>
                  </a:cubicBezTo>
                  <a:cubicBezTo>
                    <a:pt x="59" y="204"/>
                    <a:pt x="1" y="199"/>
                    <a:pt x="12" y="256"/>
                  </a:cubicBezTo>
                  <a:cubicBezTo>
                    <a:pt x="20" y="297"/>
                    <a:pt x="48" y="306"/>
                    <a:pt x="80" y="306"/>
                  </a:cubicBezTo>
                  <a:cubicBezTo>
                    <a:pt x="94" y="306"/>
                    <a:pt x="108" y="305"/>
                    <a:pt x="122" y="303"/>
                  </a:cubicBezTo>
                  <a:cubicBezTo>
                    <a:pt x="215" y="285"/>
                    <a:pt x="261" y="204"/>
                    <a:pt x="319" y="152"/>
                  </a:cubicBezTo>
                  <a:cubicBezTo>
                    <a:pt x="348" y="129"/>
                    <a:pt x="331" y="94"/>
                    <a:pt x="302" y="71"/>
                  </a:cubicBezTo>
                  <a:cubicBezTo>
                    <a:pt x="273" y="54"/>
                    <a:pt x="244" y="36"/>
                    <a:pt x="215" y="19"/>
                  </a:cubicBezTo>
                  <a:cubicBezTo>
                    <a:pt x="199" y="6"/>
                    <a:pt x="18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 rot="-708074" flipH="1">
              <a:off x="223100" y="2564031"/>
              <a:ext cx="50431" cy="35570"/>
            </a:xfrm>
            <a:custGeom>
              <a:avLst/>
              <a:gdLst/>
              <a:ahLst/>
              <a:cxnLst/>
              <a:rect l="l" t="t" r="r" b="b"/>
              <a:pathLst>
                <a:path w="319" h="225" extrusionOk="0">
                  <a:moveTo>
                    <a:pt x="128" y="0"/>
                  </a:moveTo>
                  <a:cubicBezTo>
                    <a:pt x="64" y="0"/>
                    <a:pt x="18" y="23"/>
                    <a:pt x="6" y="87"/>
                  </a:cubicBezTo>
                  <a:cubicBezTo>
                    <a:pt x="0" y="145"/>
                    <a:pt x="35" y="203"/>
                    <a:pt x="93" y="215"/>
                  </a:cubicBezTo>
                  <a:cubicBezTo>
                    <a:pt x="117" y="221"/>
                    <a:pt x="141" y="224"/>
                    <a:pt x="164" y="224"/>
                  </a:cubicBezTo>
                  <a:cubicBezTo>
                    <a:pt x="204" y="224"/>
                    <a:pt x="242" y="215"/>
                    <a:pt x="278" y="197"/>
                  </a:cubicBezTo>
                  <a:cubicBezTo>
                    <a:pt x="290" y="191"/>
                    <a:pt x="301" y="180"/>
                    <a:pt x="301" y="168"/>
                  </a:cubicBezTo>
                  <a:cubicBezTo>
                    <a:pt x="319" y="35"/>
                    <a:pt x="313" y="23"/>
                    <a:pt x="197" y="12"/>
                  </a:cubicBezTo>
                  <a:cubicBezTo>
                    <a:pt x="174" y="6"/>
                    <a:pt x="151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 rot="-708074" flipH="1">
              <a:off x="83453" y="795542"/>
              <a:ext cx="47743" cy="42526"/>
            </a:xfrm>
            <a:custGeom>
              <a:avLst/>
              <a:gdLst/>
              <a:ahLst/>
              <a:cxnLst/>
              <a:rect l="l" t="t" r="r" b="b"/>
              <a:pathLst>
                <a:path w="302" h="269" extrusionOk="0">
                  <a:moveTo>
                    <a:pt x="180" y="0"/>
                  </a:moveTo>
                  <a:cubicBezTo>
                    <a:pt x="171" y="0"/>
                    <a:pt x="161" y="2"/>
                    <a:pt x="151" y="4"/>
                  </a:cubicBezTo>
                  <a:cubicBezTo>
                    <a:pt x="64" y="16"/>
                    <a:pt x="0" y="103"/>
                    <a:pt x="18" y="189"/>
                  </a:cubicBezTo>
                  <a:cubicBezTo>
                    <a:pt x="32" y="246"/>
                    <a:pt x="61" y="268"/>
                    <a:pt x="115" y="268"/>
                  </a:cubicBezTo>
                  <a:cubicBezTo>
                    <a:pt x="128" y="268"/>
                    <a:pt x="141" y="267"/>
                    <a:pt x="157" y="265"/>
                  </a:cubicBezTo>
                  <a:cubicBezTo>
                    <a:pt x="238" y="253"/>
                    <a:pt x="301" y="184"/>
                    <a:pt x="296" y="97"/>
                  </a:cubicBezTo>
                  <a:cubicBezTo>
                    <a:pt x="286" y="42"/>
                    <a:pt x="238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 rot="-708074" flipH="1">
              <a:off x="1809835" y="1245644"/>
              <a:ext cx="43159" cy="47743"/>
            </a:xfrm>
            <a:custGeom>
              <a:avLst/>
              <a:gdLst/>
              <a:ahLst/>
              <a:cxnLst/>
              <a:rect l="l" t="t" r="r" b="b"/>
              <a:pathLst>
                <a:path w="273" h="302" extrusionOk="0">
                  <a:moveTo>
                    <a:pt x="71" y="0"/>
                  </a:moveTo>
                  <a:cubicBezTo>
                    <a:pt x="56" y="0"/>
                    <a:pt x="42" y="6"/>
                    <a:pt x="29" y="22"/>
                  </a:cubicBezTo>
                  <a:cubicBezTo>
                    <a:pt x="6" y="45"/>
                    <a:pt x="0" y="85"/>
                    <a:pt x="18" y="114"/>
                  </a:cubicBezTo>
                  <a:cubicBezTo>
                    <a:pt x="53" y="190"/>
                    <a:pt x="116" y="253"/>
                    <a:pt x="192" y="294"/>
                  </a:cubicBezTo>
                  <a:cubicBezTo>
                    <a:pt x="201" y="299"/>
                    <a:pt x="211" y="302"/>
                    <a:pt x="219" y="302"/>
                  </a:cubicBezTo>
                  <a:cubicBezTo>
                    <a:pt x="247" y="302"/>
                    <a:pt x="268" y="276"/>
                    <a:pt x="273" y="236"/>
                  </a:cubicBezTo>
                  <a:cubicBezTo>
                    <a:pt x="273" y="213"/>
                    <a:pt x="273" y="190"/>
                    <a:pt x="267" y="166"/>
                  </a:cubicBezTo>
                  <a:cubicBezTo>
                    <a:pt x="267" y="62"/>
                    <a:pt x="192" y="33"/>
                    <a:pt x="110" y="10"/>
                  </a:cubicBezTo>
                  <a:cubicBezTo>
                    <a:pt x="97" y="5"/>
                    <a:pt x="84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 rot="-708074" flipH="1">
              <a:off x="1543060" y="1119752"/>
              <a:ext cx="40471" cy="57387"/>
            </a:xfrm>
            <a:custGeom>
              <a:avLst/>
              <a:gdLst/>
              <a:ahLst/>
              <a:cxnLst/>
              <a:rect l="l" t="t" r="r" b="b"/>
              <a:pathLst>
                <a:path w="256" h="363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70" y="1"/>
                    <a:pt x="35" y="54"/>
                    <a:pt x="53" y="106"/>
                  </a:cubicBezTo>
                  <a:cubicBezTo>
                    <a:pt x="64" y="152"/>
                    <a:pt x="58" y="193"/>
                    <a:pt x="35" y="233"/>
                  </a:cubicBezTo>
                  <a:cubicBezTo>
                    <a:pt x="0" y="280"/>
                    <a:pt x="29" y="343"/>
                    <a:pt x="82" y="355"/>
                  </a:cubicBezTo>
                  <a:cubicBezTo>
                    <a:pt x="94" y="360"/>
                    <a:pt x="106" y="362"/>
                    <a:pt x="116" y="362"/>
                  </a:cubicBezTo>
                  <a:cubicBezTo>
                    <a:pt x="155" y="362"/>
                    <a:pt x="180" y="331"/>
                    <a:pt x="180" y="285"/>
                  </a:cubicBezTo>
                  <a:cubicBezTo>
                    <a:pt x="180" y="245"/>
                    <a:pt x="197" y="204"/>
                    <a:pt x="226" y="181"/>
                  </a:cubicBezTo>
                  <a:cubicBezTo>
                    <a:pt x="255" y="158"/>
                    <a:pt x="255" y="129"/>
                    <a:pt x="244" y="88"/>
                  </a:cubicBezTo>
                  <a:cubicBezTo>
                    <a:pt x="233" y="35"/>
                    <a:pt x="187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 rot="-708086" flipH="1">
              <a:off x="829851" y="992692"/>
              <a:ext cx="54225" cy="41419"/>
            </a:xfrm>
            <a:custGeom>
              <a:avLst/>
              <a:gdLst/>
              <a:ahLst/>
              <a:cxnLst/>
              <a:rect l="l" t="t" r="r" b="b"/>
              <a:pathLst>
                <a:path w="343" h="262" extrusionOk="0">
                  <a:moveTo>
                    <a:pt x="305" y="0"/>
                  </a:moveTo>
                  <a:cubicBezTo>
                    <a:pt x="292" y="0"/>
                    <a:pt x="274" y="7"/>
                    <a:pt x="250" y="18"/>
                  </a:cubicBezTo>
                  <a:cubicBezTo>
                    <a:pt x="216" y="37"/>
                    <a:pt x="186" y="68"/>
                    <a:pt x="144" y="68"/>
                  </a:cubicBezTo>
                  <a:cubicBezTo>
                    <a:pt x="135" y="68"/>
                    <a:pt x="126" y="67"/>
                    <a:pt x="117" y="64"/>
                  </a:cubicBezTo>
                  <a:cubicBezTo>
                    <a:pt x="104" y="59"/>
                    <a:pt x="91" y="57"/>
                    <a:pt x="79" y="57"/>
                  </a:cubicBezTo>
                  <a:cubicBezTo>
                    <a:pt x="47" y="57"/>
                    <a:pt x="21" y="74"/>
                    <a:pt x="12" y="116"/>
                  </a:cubicBezTo>
                  <a:cubicBezTo>
                    <a:pt x="1" y="168"/>
                    <a:pt x="24" y="221"/>
                    <a:pt x="70" y="244"/>
                  </a:cubicBezTo>
                  <a:cubicBezTo>
                    <a:pt x="99" y="255"/>
                    <a:pt x="130" y="261"/>
                    <a:pt x="160" y="261"/>
                  </a:cubicBezTo>
                  <a:cubicBezTo>
                    <a:pt x="190" y="261"/>
                    <a:pt x="221" y="255"/>
                    <a:pt x="250" y="244"/>
                  </a:cubicBezTo>
                  <a:cubicBezTo>
                    <a:pt x="267" y="192"/>
                    <a:pt x="302" y="139"/>
                    <a:pt x="343" y="99"/>
                  </a:cubicBezTo>
                  <a:cubicBezTo>
                    <a:pt x="339" y="28"/>
                    <a:pt x="332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 rot="-708074" flipH="1">
              <a:off x="296485" y="848971"/>
              <a:ext cx="56122" cy="39997"/>
            </a:xfrm>
            <a:custGeom>
              <a:avLst/>
              <a:gdLst/>
              <a:ahLst/>
              <a:cxnLst/>
              <a:rect l="l" t="t" r="r" b="b"/>
              <a:pathLst>
                <a:path w="355" h="253" extrusionOk="0">
                  <a:moveTo>
                    <a:pt x="267" y="0"/>
                  </a:moveTo>
                  <a:cubicBezTo>
                    <a:pt x="192" y="0"/>
                    <a:pt x="122" y="41"/>
                    <a:pt x="41" y="41"/>
                  </a:cubicBezTo>
                  <a:cubicBezTo>
                    <a:pt x="35" y="41"/>
                    <a:pt x="30" y="53"/>
                    <a:pt x="24" y="58"/>
                  </a:cubicBezTo>
                  <a:cubicBezTo>
                    <a:pt x="1" y="105"/>
                    <a:pt x="30" y="145"/>
                    <a:pt x="59" y="180"/>
                  </a:cubicBezTo>
                  <a:cubicBezTo>
                    <a:pt x="89" y="210"/>
                    <a:pt x="110" y="253"/>
                    <a:pt x="160" y="253"/>
                  </a:cubicBezTo>
                  <a:cubicBezTo>
                    <a:pt x="168" y="253"/>
                    <a:pt x="177" y="252"/>
                    <a:pt x="186" y="250"/>
                  </a:cubicBezTo>
                  <a:cubicBezTo>
                    <a:pt x="215" y="209"/>
                    <a:pt x="267" y="209"/>
                    <a:pt x="308" y="174"/>
                  </a:cubicBezTo>
                  <a:cubicBezTo>
                    <a:pt x="354" y="122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 rot="-708074" flipH="1">
              <a:off x="327932" y="344724"/>
              <a:ext cx="47901" cy="42526"/>
            </a:xfrm>
            <a:custGeom>
              <a:avLst/>
              <a:gdLst/>
              <a:ahLst/>
              <a:cxnLst/>
              <a:rect l="l" t="t" r="r" b="b"/>
              <a:pathLst>
                <a:path w="303" h="269" extrusionOk="0">
                  <a:moveTo>
                    <a:pt x="182" y="1"/>
                  </a:moveTo>
                  <a:cubicBezTo>
                    <a:pt x="172" y="1"/>
                    <a:pt x="162" y="2"/>
                    <a:pt x="152" y="5"/>
                  </a:cubicBezTo>
                  <a:cubicBezTo>
                    <a:pt x="65" y="23"/>
                    <a:pt x="1" y="104"/>
                    <a:pt x="13" y="191"/>
                  </a:cubicBezTo>
                  <a:cubicBezTo>
                    <a:pt x="22" y="240"/>
                    <a:pt x="66" y="269"/>
                    <a:pt x="115" y="269"/>
                  </a:cubicBezTo>
                  <a:cubicBezTo>
                    <a:pt x="123" y="269"/>
                    <a:pt x="132" y="268"/>
                    <a:pt x="140" y="266"/>
                  </a:cubicBezTo>
                  <a:cubicBezTo>
                    <a:pt x="233" y="243"/>
                    <a:pt x="302" y="150"/>
                    <a:pt x="285" y="81"/>
                  </a:cubicBezTo>
                  <a:cubicBezTo>
                    <a:pt x="270" y="33"/>
                    <a:pt x="229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 rot="-708074" flipH="1">
              <a:off x="12095" y="684901"/>
              <a:ext cx="44107" cy="46478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161" y="0"/>
                  </a:moveTo>
                  <a:cubicBezTo>
                    <a:pt x="154" y="0"/>
                    <a:pt x="147" y="1"/>
                    <a:pt x="140" y="2"/>
                  </a:cubicBezTo>
                  <a:cubicBezTo>
                    <a:pt x="59" y="14"/>
                    <a:pt x="1" y="100"/>
                    <a:pt x="24" y="182"/>
                  </a:cubicBezTo>
                  <a:cubicBezTo>
                    <a:pt x="29" y="245"/>
                    <a:pt x="82" y="293"/>
                    <a:pt x="139" y="293"/>
                  </a:cubicBezTo>
                  <a:cubicBezTo>
                    <a:pt x="145" y="293"/>
                    <a:pt x="151" y="293"/>
                    <a:pt x="157" y="292"/>
                  </a:cubicBezTo>
                  <a:cubicBezTo>
                    <a:pt x="227" y="245"/>
                    <a:pt x="273" y="176"/>
                    <a:pt x="279" y="95"/>
                  </a:cubicBezTo>
                  <a:cubicBezTo>
                    <a:pt x="263" y="38"/>
                    <a:pt x="21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 rot="-708074" flipH="1">
              <a:off x="2436886" y="952338"/>
              <a:ext cx="51854" cy="43791"/>
            </a:xfrm>
            <a:custGeom>
              <a:avLst/>
              <a:gdLst/>
              <a:ahLst/>
              <a:cxnLst/>
              <a:rect l="l" t="t" r="r" b="b"/>
              <a:pathLst>
                <a:path w="328" h="277" extrusionOk="0">
                  <a:moveTo>
                    <a:pt x="203" y="1"/>
                  </a:moveTo>
                  <a:cubicBezTo>
                    <a:pt x="185" y="1"/>
                    <a:pt x="166" y="6"/>
                    <a:pt x="148" y="18"/>
                  </a:cubicBezTo>
                  <a:cubicBezTo>
                    <a:pt x="90" y="53"/>
                    <a:pt x="44" y="111"/>
                    <a:pt x="21" y="181"/>
                  </a:cubicBezTo>
                  <a:cubicBezTo>
                    <a:pt x="1" y="235"/>
                    <a:pt x="36" y="277"/>
                    <a:pt x="98" y="277"/>
                  </a:cubicBezTo>
                  <a:cubicBezTo>
                    <a:pt x="108" y="277"/>
                    <a:pt x="119" y="276"/>
                    <a:pt x="131" y="273"/>
                  </a:cubicBezTo>
                  <a:cubicBezTo>
                    <a:pt x="194" y="256"/>
                    <a:pt x="252" y="209"/>
                    <a:pt x="281" y="146"/>
                  </a:cubicBezTo>
                  <a:cubicBezTo>
                    <a:pt x="327" y="77"/>
                    <a:pt x="27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 rot="-708074" flipH="1">
              <a:off x="-53209" y="347173"/>
              <a:ext cx="47743" cy="42368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137" y="1"/>
                  </a:moveTo>
                  <a:cubicBezTo>
                    <a:pt x="130" y="1"/>
                    <a:pt x="124" y="1"/>
                    <a:pt x="117" y="2"/>
                  </a:cubicBezTo>
                  <a:cubicBezTo>
                    <a:pt x="47" y="20"/>
                    <a:pt x="1" y="95"/>
                    <a:pt x="24" y="165"/>
                  </a:cubicBezTo>
                  <a:cubicBezTo>
                    <a:pt x="43" y="228"/>
                    <a:pt x="100" y="267"/>
                    <a:pt x="166" y="267"/>
                  </a:cubicBezTo>
                  <a:cubicBezTo>
                    <a:pt x="178" y="267"/>
                    <a:pt x="191" y="266"/>
                    <a:pt x="203" y="263"/>
                  </a:cubicBezTo>
                  <a:cubicBezTo>
                    <a:pt x="261" y="252"/>
                    <a:pt x="302" y="188"/>
                    <a:pt x="279" y="124"/>
                  </a:cubicBezTo>
                  <a:cubicBezTo>
                    <a:pt x="268" y="55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 rot="-708074" flipH="1">
              <a:off x="660822" y="579388"/>
              <a:ext cx="48692" cy="44898"/>
            </a:xfrm>
            <a:custGeom>
              <a:avLst/>
              <a:gdLst/>
              <a:ahLst/>
              <a:cxnLst/>
              <a:rect l="l" t="t" r="r" b="b"/>
              <a:pathLst>
                <a:path w="308" h="284" extrusionOk="0">
                  <a:moveTo>
                    <a:pt x="235" y="1"/>
                  </a:moveTo>
                  <a:cubicBezTo>
                    <a:pt x="223" y="1"/>
                    <a:pt x="211" y="4"/>
                    <a:pt x="198" y="10"/>
                  </a:cubicBezTo>
                  <a:cubicBezTo>
                    <a:pt x="146" y="39"/>
                    <a:pt x="93" y="68"/>
                    <a:pt x="53" y="108"/>
                  </a:cubicBezTo>
                  <a:cubicBezTo>
                    <a:pt x="12" y="137"/>
                    <a:pt x="1" y="190"/>
                    <a:pt x="30" y="230"/>
                  </a:cubicBezTo>
                  <a:cubicBezTo>
                    <a:pt x="47" y="265"/>
                    <a:pt x="80" y="283"/>
                    <a:pt x="118" y="283"/>
                  </a:cubicBezTo>
                  <a:cubicBezTo>
                    <a:pt x="131" y="283"/>
                    <a:pt x="144" y="281"/>
                    <a:pt x="157" y="276"/>
                  </a:cubicBezTo>
                  <a:cubicBezTo>
                    <a:pt x="238" y="253"/>
                    <a:pt x="296" y="178"/>
                    <a:pt x="308" y="91"/>
                  </a:cubicBezTo>
                  <a:cubicBezTo>
                    <a:pt x="308" y="37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 rot="-708074" flipH="1">
              <a:off x="-72057" y="2356910"/>
              <a:ext cx="61497" cy="33515"/>
            </a:xfrm>
            <a:custGeom>
              <a:avLst/>
              <a:gdLst/>
              <a:ahLst/>
              <a:cxnLst/>
              <a:rect l="l" t="t" r="r" b="b"/>
              <a:pathLst>
                <a:path w="389" h="212" extrusionOk="0">
                  <a:moveTo>
                    <a:pt x="321" y="0"/>
                  </a:moveTo>
                  <a:cubicBezTo>
                    <a:pt x="313" y="0"/>
                    <a:pt x="304" y="2"/>
                    <a:pt x="296" y="6"/>
                  </a:cubicBezTo>
                  <a:cubicBezTo>
                    <a:pt x="270" y="25"/>
                    <a:pt x="239" y="34"/>
                    <a:pt x="209" y="34"/>
                  </a:cubicBezTo>
                  <a:cubicBezTo>
                    <a:pt x="184" y="34"/>
                    <a:pt x="160" y="28"/>
                    <a:pt x="139" y="18"/>
                  </a:cubicBezTo>
                  <a:cubicBezTo>
                    <a:pt x="127" y="12"/>
                    <a:pt x="113" y="10"/>
                    <a:pt x="101" y="10"/>
                  </a:cubicBezTo>
                  <a:cubicBezTo>
                    <a:pt x="72" y="10"/>
                    <a:pt x="45" y="23"/>
                    <a:pt x="29" y="47"/>
                  </a:cubicBezTo>
                  <a:cubicBezTo>
                    <a:pt x="6" y="81"/>
                    <a:pt x="0" y="122"/>
                    <a:pt x="23" y="157"/>
                  </a:cubicBezTo>
                  <a:cubicBezTo>
                    <a:pt x="42" y="190"/>
                    <a:pt x="81" y="212"/>
                    <a:pt x="117" y="212"/>
                  </a:cubicBezTo>
                  <a:cubicBezTo>
                    <a:pt x="125" y="212"/>
                    <a:pt x="132" y="211"/>
                    <a:pt x="139" y="209"/>
                  </a:cubicBezTo>
                  <a:cubicBezTo>
                    <a:pt x="168" y="203"/>
                    <a:pt x="191" y="191"/>
                    <a:pt x="214" y="180"/>
                  </a:cubicBezTo>
                  <a:cubicBezTo>
                    <a:pt x="255" y="168"/>
                    <a:pt x="330" y="174"/>
                    <a:pt x="359" y="105"/>
                  </a:cubicBezTo>
                  <a:cubicBezTo>
                    <a:pt x="377" y="76"/>
                    <a:pt x="388" y="47"/>
                    <a:pt x="359" y="18"/>
                  </a:cubicBezTo>
                  <a:cubicBezTo>
                    <a:pt x="352" y="6"/>
                    <a:pt x="337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 rot="-708074" flipH="1">
              <a:off x="-199774" y="688128"/>
              <a:ext cx="44107" cy="44898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5" y="0"/>
                  </a:moveTo>
                  <a:cubicBezTo>
                    <a:pt x="112" y="0"/>
                    <a:pt x="99" y="2"/>
                    <a:pt x="88" y="7"/>
                  </a:cubicBezTo>
                  <a:cubicBezTo>
                    <a:pt x="30" y="24"/>
                    <a:pt x="1" y="82"/>
                    <a:pt x="12" y="140"/>
                  </a:cubicBezTo>
                  <a:cubicBezTo>
                    <a:pt x="18" y="175"/>
                    <a:pt x="30" y="215"/>
                    <a:pt x="41" y="256"/>
                  </a:cubicBezTo>
                  <a:lnTo>
                    <a:pt x="41" y="250"/>
                  </a:lnTo>
                  <a:cubicBezTo>
                    <a:pt x="80" y="263"/>
                    <a:pt x="121" y="283"/>
                    <a:pt x="160" y="283"/>
                  </a:cubicBezTo>
                  <a:cubicBezTo>
                    <a:pt x="190" y="283"/>
                    <a:pt x="219" y="271"/>
                    <a:pt x="244" y="233"/>
                  </a:cubicBezTo>
                  <a:cubicBezTo>
                    <a:pt x="279" y="175"/>
                    <a:pt x="267" y="100"/>
                    <a:pt x="215" y="53"/>
                  </a:cubicBezTo>
                  <a:cubicBezTo>
                    <a:pt x="198" y="19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 rot="-708074" flipH="1">
              <a:off x="406215" y="196788"/>
              <a:ext cx="40471" cy="49640"/>
            </a:xfrm>
            <a:custGeom>
              <a:avLst/>
              <a:gdLst/>
              <a:ahLst/>
              <a:cxnLst/>
              <a:rect l="l" t="t" r="r" b="b"/>
              <a:pathLst>
                <a:path w="256" h="314" extrusionOk="0">
                  <a:moveTo>
                    <a:pt x="146" y="0"/>
                  </a:moveTo>
                  <a:cubicBezTo>
                    <a:pt x="115" y="0"/>
                    <a:pt x="84" y="13"/>
                    <a:pt x="64" y="37"/>
                  </a:cubicBezTo>
                  <a:cubicBezTo>
                    <a:pt x="23" y="90"/>
                    <a:pt x="0" y="153"/>
                    <a:pt x="12" y="217"/>
                  </a:cubicBezTo>
                  <a:cubicBezTo>
                    <a:pt x="18" y="258"/>
                    <a:pt x="29" y="298"/>
                    <a:pt x="70" y="310"/>
                  </a:cubicBezTo>
                  <a:cubicBezTo>
                    <a:pt x="78" y="312"/>
                    <a:pt x="87" y="313"/>
                    <a:pt x="95" y="313"/>
                  </a:cubicBezTo>
                  <a:cubicBezTo>
                    <a:pt x="126" y="313"/>
                    <a:pt x="156" y="297"/>
                    <a:pt x="174" y="269"/>
                  </a:cubicBezTo>
                  <a:cubicBezTo>
                    <a:pt x="209" y="229"/>
                    <a:pt x="232" y="176"/>
                    <a:pt x="244" y="124"/>
                  </a:cubicBezTo>
                  <a:cubicBezTo>
                    <a:pt x="255" y="78"/>
                    <a:pt x="232" y="32"/>
                    <a:pt x="186" y="8"/>
                  </a:cubicBezTo>
                  <a:cubicBezTo>
                    <a:pt x="173" y="3"/>
                    <a:pt x="159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 rot="-708074" flipH="1">
              <a:off x="1341197" y="175695"/>
              <a:ext cx="57861" cy="37784"/>
            </a:xfrm>
            <a:custGeom>
              <a:avLst/>
              <a:gdLst/>
              <a:ahLst/>
              <a:cxnLst/>
              <a:rect l="l" t="t" r="r" b="b"/>
              <a:pathLst>
                <a:path w="366" h="239" extrusionOk="0">
                  <a:moveTo>
                    <a:pt x="279" y="1"/>
                  </a:moveTo>
                  <a:cubicBezTo>
                    <a:pt x="180" y="7"/>
                    <a:pt x="93" y="53"/>
                    <a:pt x="30" y="128"/>
                  </a:cubicBezTo>
                  <a:cubicBezTo>
                    <a:pt x="1" y="175"/>
                    <a:pt x="30" y="238"/>
                    <a:pt x="88" y="238"/>
                  </a:cubicBezTo>
                  <a:lnTo>
                    <a:pt x="151" y="238"/>
                  </a:lnTo>
                  <a:cubicBezTo>
                    <a:pt x="221" y="227"/>
                    <a:pt x="285" y="192"/>
                    <a:pt x="331" y="146"/>
                  </a:cubicBezTo>
                  <a:cubicBezTo>
                    <a:pt x="360" y="122"/>
                    <a:pt x="366" y="82"/>
                    <a:pt x="348" y="47"/>
                  </a:cubicBezTo>
                  <a:cubicBezTo>
                    <a:pt x="337" y="24"/>
                    <a:pt x="308" y="7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 rot="-708074" flipH="1">
              <a:off x="-57909" y="441284"/>
              <a:ext cx="46795" cy="42684"/>
            </a:xfrm>
            <a:custGeom>
              <a:avLst/>
              <a:gdLst/>
              <a:ahLst/>
              <a:cxnLst/>
              <a:rect l="l" t="t" r="r" b="b"/>
              <a:pathLst>
                <a:path w="296" h="270" extrusionOk="0">
                  <a:moveTo>
                    <a:pt x="116" y="0"/>
                  </a:moveTo>
                  <a:cubicBezTo>
                    <a:pt x="46" y="12"/>
                    <a:pt x="0" y="75"/>
                    <a:pt x="12" y="145"/>
                  </a:cubicBezTo>
                  <a:cubicBezTo>
                    <a:pt x="27" y="216"/>
                    <a:pt x="87" y="270"/>
                    <a:pt x="160" y="270"/>
                  </a:cubicBezTo>
                  <a:cubicBezTo>
                    <a:pt x="171" y="270"/>
                    <a:pt x="181" y="269"/>
                    <a:pt x="191" y="267"/>
                  </a:cubicBezTo>
                  <a:cubicBezTo>
                    <a:pt x="249" y="261"/>
                    <a:pt x="296" y="203"/>
                    <a:pt x="290" y="139"/>
                  </a:cubicBezTo>
                  <a:cubicBezTo>
                    <a:pt x="272" y="58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 rot="-708074" flipH="1">
              <a:off x="824065" y="788101"/>
              <a:ext cx="43317" cy="45056"/>
            </a:xfrm>
            <a:custGeom>
              <a:avLst/>
              <a:gdLst/>
              <a:ahLst/>
              <a:cxnLst/>
              <a:rect l="l" t="t" r="r" b="b"/>
              <a:pathLst>
                <a:path w="274" h="285" extrusionOk="0">
                  <a:moveTo>
                    <a:pt x="167" y="1"/>
                  </a:moveTo>
                  <a:cubicBezTo>
                    <a:pt x="158" y="1"/>
                    <a:pt x="149" y="2"/>
                    <a:pt x="140" y="5"/>
                  </a:cubicBezTo>
                  <a:cubicBezTo>
                    <a:pt x="53" y="28"/>
                    <a:pt x="1" y="109"/>
                    <a:pt x="13" y="196"/>
                  </a:cubicBezTo>
                  <a:cubicBezTo>
                    <a:pt x="23" y="251"/>
                    <a:pt x="68" y="285"/>
                    <a:pt x="122" y="285"/>
                  </a:cubicBezTo>
                  <a:cubicBezTo>
                    <a:pt x="130" y="285"/>
                    <a:pt x="138" y="284"/>
                    <a:pt x="146" y="283"/>
                  </a:cubicBezTo>
                  <a:cubicBezTo>
                    <a:pt x="227" y="248"/>
                    <a:pt x="273" y="167"/>
                    <a:pt x="267" y="80"/>
                  </a:cubicBezTo>
                  <a:cubicBezTo>
                    <a:pt x="253" y="36"/>
                    <a:pt x="214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 rot="-708074" flipH="1">
              <a:off x="436196" y="94731"/>
              <a:ext cx="49640" cy="46637"/>
            </a:xfrm>
            <a:custGeom>
              <a:avLst/>
              <a:gdLst/>
              <a:ahLst/>
              <a:cxnLst/>
              <a:rect l="l" t="t" r="r" b="b"/>
              <a:pathLst>
                <a:path w="314" h="295" extrusionOk="0">
                  <a:moveTo>
                    <a:pt x="115" y="0"/>
                  </a:moveTo>
                  <a:cubicBezTo>
                    <a:pt x="97" y="0"/>
                    <a:pt x="79" y="5"/>
                    <a:pt x="64" y="16"/>
                  </a:cubicBezTo>
                  <a:cubicBezTo>
                    <a:pt x="18" y="45"/>
                    <a:pt x="1" y="103"/>
                    <a:pt x="18" y="149"/>
                  </a:cubicBezTo>
                  <a:cubicBezTo>
                    <a:pt x="41" y="236"/>
                    <a:pt x="117" y="294"/>
                    <a:pt x="209" y="294"/>
                  </a:cubicBezTo>
                  <a:cubicBezTo>
                    <a:pt x="279" y="288"/>
                    <a:pt x="314" y="236"/>
                    <a:pt x="279" y="173"/>
                  </a:cubicBezTo>
                  <a:cubicBezTo>
                    <a:pt x="256" y="126"/>
                    <a:pt x="227" y="86"/>
                    <a:pt x="192" y="45"/>
                  </a:cubicBezTo>
                  <a:cubicBezTo>
                    <a:pt x="177" y="16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 rot="-708074" flipH="1">
              <a:off x="390132" y="143239"/>
              <a:ext cx="42368" cy="47427"/>
            </a:xfrm>
            <a:custGeom>
              <a:avLst/>
              <a:gdLst/>
              <a:ahLst/>
              <a:cxnLst/>
              <a:rect l="l" t="t" r="r" b="b"/>
              <a:pathLst>
                <a:path w="268" h="300" extrusionOk="0">
                  <a:moveTo>
                    <a:pt x="140" y="0"/>
                  </a:moveTo>
                  <a:cubicBezTo>
                    <a:pt x="94" y="0"/>
                    <a:pt x="51" y="27"/>
                    <a:pt x="30" y="70"/>
                  </a:cubicBezTo>
                  <a:cubicBezTo>
                    <a:pt x="12" y="99"/>
                    <a:pt x="1" y="134"/>
                    <a:pt x="1" y="168"/>
                  </a:cubicBezTo>
                  <a:cubicBezTo>
                    <a:pt x="6" y="232"/>
                    <a:pt x="24" y="278"/>
                    <a:pt x="70" y="296"/>
                  </a:cubicBezTo>
                  <a:cubicBezTo>
                    <a:pt x="79" y="298"/>
                    <a:pt x="87" y="299"/>
                    <a:pt x="95" y="299"/>
                  </a:cubicBezTo>
                  <a:cubicBezTo>
                    <a:pt x="127" y="299"/>
                    <a:pt x="156" y="283"/>
                    <a:pt x="174" y="255"/>
                  </a:cubicBezTo>
                  <a:cubicBezTo>
                    <a:pt x="198" y="232"/>
                    <a:pt x="215" y="209"/>
                    <a:pt x="232" y="180"/>
                  </a:cubicBezTo>
                  <a:cubicBezTo>
                    <a:pt x="267" y="122"/>
                    <a:pt x="250" y="47"/>
                    <a:pt x="192" y="12"/>
                  </a:cubicBezTo>
                  <a:cubicBezTo>
                    <a:pt x="175" y="4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 rot="-708074" flipH="1">
              <a:off x="-32921" y="2414165"/>
              <a:ext cx="33989" cy="53751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107" y="0"/>
                  </a:moveTo>
                  <a:cubicBezTo>
                    <a:pt x="101" y="0"/>
                    <a:pt x="94" y="1"/>
                    <a:pt x="87" y="2"/>
                  </a:cubicBezTo>
                  <a:cubicBezTo>
                    <a:pt x="18" y="14"/>
                    <a:pt x="0" y="60"/>
                    <a:pt x="18" y="124"/>
                  </a:cubicBezTo>
                  <a:cubicBezTo>
                    <a:pt x="24" y="153"/>
                    <a:pt x="29" y="176"/>
                    <a:pt x="41" y="199"/>
                  </a:cubicBezTo>
                  <a:lnTo>
                    <a:pt x="29" y="199"/>
                  </a:lnTo>
                  <a:cubicBezTo>
                    <a:pt x="29" y="223"/>
                    <a:pt x="35" y="246"/>
                    <a:pt x="41" y="269"/>
                  </a:cubicBezTo>
                  <a:cubicBezTo>
                    <a:pt x="47" y="304"/>
                    <a:pt x="76" y="333"/>
                    <a:pt x="111" y="338"/>
                  </a:cubicBezTo>
                  <a:cubicBezTo>
                    <a:pt x="114" y="339"/>
                    <a:pt x="117" y="339"/>
                    <a:pt x="121" y="339"/>
                  </a:cubicBezTo>
                  <a:cubicBezTo>
                    <a:pt x="156" y="339"/>
                    <a:pt x="181" y="312"/>
                    <a:pt x="192" y="281"/>
                  </a:cubicBezTo>
                  <a:cubicBezTo>
                    <a:pt x="215" y="223"/>
                    <a:pt x="215" y="153"/>
                    <a:pt x="203" y="89"/>
                  </a:cubicBezTo>
                  <a:cubicBezTo>
                    <a:pt x="203" y="38"/>
                    <a:pt x="158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 rot="-708074" flipH="1">
              <a:off x="306961" y="1707194"/>
              <a:ext cx="53276" cy="34938"/>
            </a:xfrm>
            <a:custGeom>
              <a:avLst/>
              <a:gdLst/>
              <a:ahLst/>
              <a:cxnLst/>
              <a:rect l="l" t="t" r="r" b="b"/>
              <a:pathLst>
                <a:path w="337" h="221" extrusionOk="0">
                  <a:moveTo>
                    <a:pt x="107" y="0"/>
                  </a:moveTo>
                  <a:cubicBezTo>
                    <a:pt x="59" y="0"/>
                    <a:pt x="17" y="37"/>
                    <a:pt x="12" y="85"/>
                  </a:cubicBezTo>
                  <a:cubicBezTo>
                    <a:pt x="1" y="143"/>
                    <a:pt x="36" y="201"/>
                    <a:pt x="94" y="207"/>
                  </a:cubicBezTo>
                  <a:cubicBezTo>
                    <a:pt x="114" y="216"/>
                    <a:pt x="136" y="220"/>
                    <a:pt x="157" y="220"/>
                  </a:cubicBezTo>
                  <a:cubicBezTo>
                    <a:pt x="179" y="220"/>
                    <a:pt x="201" y="216"/>
                    <a:pt x="221" y="207"/>
                  </a:cubicBezTo>
                  <a:cubicBezTo>
                    <a:pt x="238" y="201"/>
                    <a:pt x="262" y="190"/>
                    <a:pt x="285" y="178"/>
                  </a:cubicBezTo>
                  <a:cubicBezTo>
                    <a:pt x="319" y="161"/>
                    <a:pt x="337" y="120"/>
                    <a:pt x="331" y="80"/>
                  </a:cubicBezTo>
                  <a:cubicBezTo>
                    <a:pt x="319" y="39"/>
                    <a:pt x="291" y="33"/>
                    <a:pt x="250" y="27"/>
                  </a:cubicBezTo>
                  <a:cubicBezTo>
                    <a:pt x="209" y="22"/>
                    <a:pt x="175" y="4"/>
                    <a:pt x="134" y="4"/>
                  </a:cubicBezTo>
                  <a:cubicBezTo>
                    <a:pt x="125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 rot="-708074" flipH="1">
              <a:off x="1050874" y="651138"/>
              <a:ext cx="47269" cy="43949"/>
            </a:xfrm>
            <a:custGeom>
              <a:avLst/>
              <a:gdLst/>
              <a:ahLst/>
              <a:cxnLst/>
              <a:rect l="l" t="t" r="r" b="b"/>
              <a:pathLst>
                <a:path w="299" h="278" extrusionOk="0">
                  <a:moveTo>
                    <a:pt x="241" y="0"/>
                  </a:moveTo>
                  <a:cubicBezTo>
                    <a:pt x="148" y="0"/>
                    <a:pt x="55" y="53"/>
                    <a:pt x="21" y="145"/>
                  </a:cubicBezTo>
                  <a:cubicBezTo>
                    <a:pt x="0" y="216"/>
                    <a:pt x="54" y="277"/>
                    <a:pt x="122" y="277"/>
                  </a:cubicBezTo>
                  <a:cubicBezTo>
                    <a:pt x="132" y="277"/>
                    <a:pt x="143" y="276"/>
                    <a:pt x="154" y="273"/>
                  </a:cubicBezTo>
                  <a:cubicBezTo>
                    <a:pt x="223" y="226"/>
                    <a:pt x="275" y="151"/>
                    <a:pt x="299" y="70"/>
                  </a:cubicBezTo>
                  <a:cubicBezTo>
                    <a:pt x="287" y="29"/>
                    <a:pt x="275" y="12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 rot="-708074" flipH="1">
              <a:off x="56125" y="2478183"/>
              <a:ext cx="45846" cy="42526"/>
            </a:xfrm>
            <a:custGeom>
              <a:avLst/>
              <a:gdLst/>
              <a:ahLst/>
              <a:cxnLst/>
              <a:rect l="l" t="t" r="r" b="b"/>
              <a:pathLst>
                <a:path w="290" h="269" extrusionOk="0">
                  <a:moveTo>
                    <a:pt x="205" y="1"/>
                  </a:moveTo>
                  <a:cubicBezTo>
                    <a:pt x="189" y="1"/>
                    <a:pt x="171" y="4"/>
                    <a:pt x="151" y="10"/>
                  </a:cubicBezTo>
                  <a:cubicBezTo>
                    <a:pt x="52" y="33"/>
                    <a:pt x="0" y="97"/>
                    <a:pt x="17" y="178"/>
                  </a:cubicBezTo>
                  <a:cubicBezTo>
                    <a:pt x="22" y="227"/>
                    <a:pt x="70" y="268"/>
                    <a:pt x="123" y="268"/>
                  </a:cubicBezTo>
                  <a:cubicBezTo>
                    <a:pt x="132" y="268"/>
                    <a:pt x="141" y="267"/>
                    <a:pt x="151" y="265"/>
                  </a:cubicBezTo>
                  <a:cubicBezTo>
                    <a:pt x="232" y="247"/>
                    <a:pt x="290" y="166"/>
                    <a:pt x="290" y="79"/>
                  </a:cubicBezTo>
                  <a:cubicBezTo>
                    <a:pt x="281" y="27"/>
                    <a:pt x="253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 rot="-708074" flipH="1">
              <a:off x="435771" y="1172359"/>
              <a:ext cx="45056" cy="45846"/>
            </a:xfrm>
            <a:custGeom>
              <a:avLst/>
              <a:gdLst/>
              <a:ahLst/>
              <a:cxnLst/>
              <a:rect l="l" t="t" r="r" b="b"/>
              <a:pathLst>
                <a:path w="285" h="290" extrusionOk="0">
                  <a:moveTo>
                    <a:pt x="194" y="1"/>
                  </a:moveTo>
                  <a:cubicBezTo>
                    <a:pt x="186" y="1"/>
                    <a:pt x="178" y="2"/>
                    <a:pt x="169" y="4"/>
                  </a:cubicBezTo>
                  <a:cubicBezTo>
                    <a:pt x="41" y="27"/>
                    <a:pt x="1" y="85"/>
                    <a:pt x="18" y="160"/>
                  </a:cubicBezTo>
                  <a:cubicBezTo>
                    <a:pt x="34" y="234"/>
                    <a:pt x="94" y="289"/>
                    <a:pt x="148" y="289"/>
                  </a:cubicBezTo>
                  <a:cubicBezTo>
                    <a:pt x="153" y="289"/>
                    <a:pt x="158" y="289"/>
                    <a:pt x="163" y="288"/>
                  </a:cubicBezTo>
                  <a:cubicBezTo>
                    <a:pt x="238" y="259"/>
                    <a:pt x="285" y="178"/>
                    <a:pt x="267" y="96"/>
                  </a:cubicBezTo>
                  <a:cubicBezTo>
                    <a:pt x="252" y="55"/>
                    <a:pt x="25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 rot="-708074" flipH="1">
              <a:off x="1203237" y="2580876"/>
              <a:ext cx="52170" cy="41578"/>
            </a:xfrm>
            <a:custGeom>
              <a:avLst/>
              <a:gdLst/>
              <a:ahLst/>
              <a:cxnLst/>
              <a:rect l="l" t="t" r="r" b="b"/>
              <a:pathLst>
                <a:path w="330" h="263" extrusionOk="0">
                  <a:moveTo>
                    <a:pt x="269" y="0"/>
                  </a:moveTo>
                  <a:cubicBezTo>
                    <a:pt x="261" y="0"/>
                    <a:pt x="252" y="2"/>
                    <a:pt x="243" y="6"/>
                  </a:cubicBezTo>
                  <a:cubicBezTo>
                    <a:pt x="180" y="35"/>
                    <a:pt x="116" y="70"/>
                    <a:pt x="58" y="110"/>
                  </a:cubicBezTo>
                  <a:cubicBezTo>
                    <a:pt x="0" y="157"/>
                    <a:pt x="23" y="249"/>
                    <a:pt x="99" y="261"/>
                  </a:cubicBezTo>
                  <a:cubicBezTo>
                    <a:pt x="108" y="262"/>
                    <a:pt x="117" y="263"/>
                    <a:pt x="127" y="263"/>
                  </a:cubicBezTo>
                  <a:cubicBezTo>
                    <a:pt x="236" y="263"/>
                    <a:pt x="329" y="170"/>
                    <a:pt x="319" y="58"/>
                  </a:cubicBezTo>
                  <a:cubicBezTo>
                    <a:pt x="314" y="22"/>
                    <a:pt x="29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 rot="-708074" flipH="1">
              <a:off x="2165804" y="1223781"/>
              <a:ext cx="43317" cy="51379"/>
            </a:xfrm>
            <a:custGeom>
              <a:avLst/>
              <a:gdLst/>
              <a:ahLst/>
              <a:cxnLst/>
              <a:rect l="l" t="t" r="r" b="b"/>
              <a:pathLst>
                <a:path w="274" h="325" extrusionOk="0">
                  <a:moveTo>
                    <a:pt x="187" y="1"/>
                  </a:moveTo>
                  <a:cubicBezTo>
                    <a:pt x="181" y="1"/>
                    <a:pt x="175" y="2"/>
                    <a:pt x="169" y="4"/>
                  </a:cubicBezTo>
                  <a:cubicBezTo>
                    <a:pt x="70" y="50"/>
                    <a:pt x="7" y="143"/>
                    <a:pt x="1" y="247"/>
                  </a:cubicBezTo>
                  <a:cubicBezTo>
                    <a:pt x="1" y="292"/>
                    <a:pt x="36" y="324"/>
                    <a:pt x="76" y="324"/>
                  </a:cubicBezTo>
                  <a:cubicBezTo>
                    <a:pt x="82" y="324"/>
                    <a:pt x="88" y="324"/>
                    <a:pt x="94" y="322"/>
                  </a:cubicBezTo>
                  <a:cubicBezTo>
                    <a:pt x="175" y="305"/>
                    <a:pt x="273" y="125"/>
                    <a:pt x="250" y="50"/>
                  </a:cubicBezTo>
                  <a:cubicBezTo>
                    <a:pt x="240" y="21"/>
                    <a:pt x="215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 rot="-708074" flipH="1">
              <a:off x="2050560" y="828307"/>
              <a:ext cx="38416" cy="52012"/>
            </a:xfrm>
            <a:custGeom>
              <a:avLst/>
              <a:gdLst/>
              <a:ahLst/>
              <a:cxnLst/>
              <a:rect l="l" t="t" r="r" b="b"/>
              <a:pathLst>
                <a:path w="243" h="329" extrusionOk="0">
                  <a:moveTo>
                    <a:pt x="142" y="0"/>
                  </a:moveTo>
                  <a:cubicBezTo>
                    <a:pt x="135" y="0"/>
                    <a:pt x="128" y="1"/>
                    <a:pt x="121" y="3"/>
                  </a:cubicBezTo>
                  <a:cubicBezTo>
                    <a:pt x="81" y="9"/>
                    <a:pt x="58" y="44"/>
                    <a:pt x="63" y="79"/>
                  </a:cubicBezTo>
                  <a:cubicBezTo>
                    <a:pt x="69" y="137"/>
                    <a:pt x="29" y="171"/>
                    <a:pt x="17" y="218"/>
                  </a:cubicBezTo>
                  <a:cubicBezTo>
                    <a:pt x="0" y="273"/>
                    <a:pt x="42" y="328"/>
                    <a:pt x="96" y="328"/>
                  </a:cubicBezTo>
                  <a:cubicBezTo>
                    <a:pt x="99" y="328"/>
                    <a:pt x="101" y="328"/>
                    <a:pt x="104" y="328"/>
                  </a:cubicBezTo>
                  <a:cubicBezTo>
                    <a:pt x="185" y="287"/>
                    <a:pt x="243" y="206"/>
                    <a:pt x="243" y="119"/>
                  </a:cubicBezTo>
                  <a:cubicBezTo>
                    <a:pt x="237" y="102"/>
                    <a:pt x="226" y="79"/>
                    <a:pt x="214" y="56"/>
                  </a:cubicBezTo>
                  <a:cubicBezTo>
                    <a:pt x="204" y="22"/>
                    <a:pt x="175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 rot="-708074" flipH="1">
              <a:off x="154621" y="285081"/>
              <a:ext cx="52328" cy="32883"/>
            </a:xfrm>
            <a:custGeom>
              <a:avLst/>
              <a:gdLst/>
              <a:ahLst/>
              <a:cxnLst/>
              <a:rect l="l" t="t" r="r" b="b"/>
              <a:pathLst>
                <a:path w="331" h="208" extrusionOk="0">
                  <a:moveTo>
                    <a:pt x="120" y="1"/>
                  </a:moveTo>
                  <a:cubicBezTo>
                    <a:pt x="86" y="1"/>
                    <a:pt x="54" y="11"/>
                    <a:pt x="30" y="45"/>
                  </a:cubicBezTo>
                  <a:cubicBezTo>
                    <a:pt x="1" y="74"/>
                    <a:pt x="1" y="120"/>
                    <a:pt x="30" y="155"/>
                  </a:cubicBezTo>
                  <a:cubicBezTo>
                    <a:pt x="60" y="190"/>
                    <a:pt x="103" y="208"/>
                    <a:pt x="149" y="208"/>
                  </a:cubicBezTo>
                  <a:cubicBezTo>
                    <a:pt x="165" y="208"/>
                    <a:pt x="181" y="206"/>
                    <a:pt x="198" y="201"/>
                  </a:cubicBezTo>
                  <a:cubicBezTo>
                    <a:pt x="267" y="190"/>
                    <a:pt x="331" y="167"/>
                    <a:pt x="331" y="91"/>
                  </a:cubicBezTo>
                  <a:cubicBezTo>
                    <a:pt x="331" y="22"/>
                    <a:pt x="261" y="22"/>
                    <a:pt x="209" y="10"/>
                  </a:cubicBezTo>
                  <a:lnTo>
                    <a:pt x="192" y="10"/>
                  </a:lnTo>
                  <a:cubicBezTo>
                    <a:pt x="168" y="5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 rot="-708074" flipH="1">
              <a:off x="760509" y="2023733"/>
              <a:ext cx="44107" cy="46320"/>
            </a:xfrm>
            <a:custGeom>
              <a:avLst/>
              <a:gdLst/>
              <a:ahLst/>
              <a:cxnLst/>
              <a:rect l="l" t="t" r="r" b="b"/>
              <a:pathLst>
                <a:path w="279" h="293" extrusionOk="0">
                  <a:moveTo>
                    <a:pt x="87" y="1"/>
                  </a:moveTo>
                  <a:cubicBezTo>
                    <a:pt x="81" y="1"/>
                    <a:pt x="76" y="1"/>
                    <a:pt x="70" y="2"/>
                  </a:cubicBezTo>
                  <a:cubicBezTo>
                    <a:pt x="58" y="8"/>
                    <a:pt x="46" y="13"/>
                    <a:pt x="35" y="25"/>
                  </a:cubicBezTo>
                  <a:cubicBezTo>
                    <a:pt x="0" y="83"/>
                    <a:pt x="6" y="152"/>
                    <a:pt x="46" y="205"/>
                  </a:cubicBezTo>
                  <a:cubicBezTo>
                    <a:pt x="68" y="258"/>
                    <a:pt x="119" y="292"/>
                    <a:pt x="177" y="292"/>
                  </a:cubicBezTo>
                  <a:cubicBezTo>
                    <a:pt x="182" y="292"/>
                    <a:pt x="187" y="292"/>
                    <a:pt x="191" y="291"/>
                  </a:cubicBezTo>
                  <a:cubicBezTo>
                    <a:pt x="209" y="286"/>
                    <a:pt x="226" y="280"/>
                    <a:pt x="238" y="263"/>
                  </a:cubicBezTo>
                  <a:cubicBezTo>
                    <a:pt x="278" y="228"/>
                    <a:pt x="278" y="164"/>
                    <a:pt x="238" y="129"/>
                  </a:cubicBezTo>
                  <a:cubicBezTo>
                    <a:pt x="188" y="86"/>
                    <a:pt x="17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 rot="-708074" flipH="1">
              <a:off x="-686017" y="1954475"/>
              <a:ext cx="55648" cy="35886"/>
            </a:xfrm>
            <a:custGeom>
              <a:avLst/>
              <a:gdLst/>
              <a:ahLst/>
              <a:cxnLst/>
              <a:rect l="l" t="t" r="r" b="b"/>
              <a:pathLst>
                <a:path w="352" h="227" extrusionOk="0">
                  <a:moveTo>
                    <a:pt x="283" y="0"/>
                  </a:moveTo>
                  <a:cubicBezTo>
                    <a:pt x="272" y="0"/>
                    <a:pt x="259" y="2"/>
                    <a:pt x="244" y="5"/>
                  </a:cubicBezTo>
                  <a:cubicBezTo>
                    <a:pt x="215" y="17"/>
                    <a:pt x="192" y="34"/>
                    <a:pt x="180" y="34"/>
                  </a:cubicBezTo>
                  <a:cubicBezTo>
                    <a:pt x="146" y="34"/>
                    <a:pt x="117" y="34"/>
                    <a:pt x="88" y="40"/>
                  </a:cubicBezTo>
                  <a:cubicBezTo>
                    <a:pt x="12" y="63"/>
                    <a:pt x="1" y="156"/>
                    <a:pt x="64" y="197"/>
                  </a:cubicBezTo>
                  <a:cubicBezTo>
                    <a:pt x="91" y="216"/>
                    <a:pt x="125" y="227"/>
                    <a:pt x="158" y="227"/>
                  </a:cubicBezTo>
                  <a:cubicBezTo>
                    <a:pt x="184" y="227"/>
                    <a:pt x="210" y="221"/>
                    <a:pt x="232" y="208"/>
                  </a:cubicBezTo>
                  <a:cubicBezTo>
                    <a:pt x="296" y="191"/>
                    <a:pt x="337" y="144"/>
                    <a:pt x="343" y="81"/>
                  </a:cubicBezTo>
                  <a:cubicBezTo>
                    <a:pt x="352" y="29"/>
                    <a:pt x="331" y="0"/>
                    <a:pt x="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 rot="-708074" flipH="1">
              <a:off x="-95443" y="272136"/>
              <a:ext cx="43317" cy="40629"/>
            </a:xfrm>
            <a:custGeom>
              <a:avLst/>
              <a:gdLst/>
              <a:ahLst/>
              <a:cxnLst/>
              <a:rect l="l" t="t" r="r" b="b"/>
              <a:pathLst>
                <a:path w="274" h="257" extrusionOk="0">
                  <a:moveTo>
                    <a:pt x="158" y="1"/>
                  </a:moveTo>
                  <a:cubicBezTo>
                    <a:pt x="150" y="1"/>
                    <a:pt x="142" y="2"/>
                    <a:pt x="134" y="3"/>
                  </a:cubicBezTo>
                  <a:cubicBezTo>
                    <a:pt x="53" y="15"/>
                    <a:pt x="1" y="90"/>
                    <a:pt x="7" y="165"/>
                  </a:cubicBezTo>
                  <a:cubicBezTo>
                    <a:pt x="16" y="219"/>
                    <a:pt x="63" y="256"/>
                    <a:pt x="116" y="256"/>
                  </a:cubicBezTo>
                  <a:cubicBezTo>
                    <a:pt x="126" y="256"/>
                    <a:pt x="136" y="255"/>
                    <a:pt x="146" y="252"/>
                  </a:cubicBezTo>
                  <a:cubicBezTo>
                    <a:pt x="221" y="241"/>
                    <a:pt x="273" y="171"/>
                    <a:pt x="273" y="90"/>
                  </a:cubicBezTo>
                  <a:cubicBezTo>
                    <a:pt x="258" y="34"/>
                    <a:pt x="212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 rot="-708074" flipH="1">
              <a:off x="1814755" y="1006643"/>
              <a:ext cx="46004" cy="53118"/>
            </a:xfrm>
            <a:custGeom>
              <a:avLst/>
              <a:gdLst/>
              <a:ahLst/>
              <a:cxnLst/>
              <a:rect l="l" t="t" r="r" b="b"/>
              <a:pathLst>
                <a:path w="291" h="336" extrusionOk="0">
                  <a:moveTo>
                    <a:pt x="100" y="0"/>
                  </a:moveTo>
                  <a:cubicBezTo>
                    <a:pt x="79" y="0"/>
                    <a:pt x="59" y="10"/>
                    <a:pt x="42" y="39"/>
                  </a:cubicBezTo>
                  <a:cubicBezTo>
                    <a:pt x="1" y="97"/>
                    <a:pt x="18" y="178"/>
                    <a:pt x="76" y="219"/>
                  </a:cubicBezTo>
                  <a:cubicBezTo>
                    <a:pt x="105" y="248"/>
                    <a:pt x="123" y="283"/>
                    <a:pt x="152" y="312"/>
                  </a:cubicBezTo>
                  <a:cubicBezTo>
                    <a:pt x="166" y="326"/>
                    <a:pt x="187" y="336"/>
                    <a:pt x="208" y="336"/>
                  </a:cubicBezTo>
                  <a:cubicBezTo>
                    <a:pt x="220" y="336"/>
                    <a:pt x="233" y="332"/>
                    <a:pt x="244" y="323"/>
                  </a:cubicBezTo>
                  <a:cubicBezTo>
                    <a:pt x="279" y="306"/>
                    <a:pt x="291" y="265"/>
                    <a:pt x="267" y="236"/>
                  </a:cubicBezTo>
                  <a:cubicBezTo>
                    <a:pt x="233" y="173"/>
                    <a:pt x="210" y="103"/>
                    <a:pt x="192" y="39"/>
                  </a:cubicBezTo>
                  <a:lnTo>
                    <a:pt x="198" y="39"/>
                  </a:lnTo>
                  <a:cubicBezTo>
                    <a:pt x="166" y="25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 rot="-708074" flipH="1">
              <a:off x="-99528" y="491132"/>
              <a:ext cx="49640" cy="37467"/>
            </a:xfrm>
            <a:custGeom>
              <a:avLst/>
              <a:gdLst/>
              <a:ahLst/>
              <a:cxnLst/>
              <a:rect l="l" t="t" r="r" b="b"/>
              <a:pathLst>
                <a:path w="314" h="237" extrusionOk="0">
                  <a:moveTo>
                    <a:pt x="130" y="0"/>
                  </a:moveTo>
                  <a:cubicBezTo>
                    <a:pt x="119" y="0"/>
                    <a:pt x="108" y="1"/>
                    <a:pt x="99" y="4"/>
                  </a:cubicBezTo>
                  <a:cubicBezTo>
                    <a:pt x="35" y="15"/>
                    <a:pt x="0" y="85"/>
                    <a:pt x="24" y="149"/>
                  </a:cubicBezTo>
                  <a:cubicBezTo>
                    <a:pt x="47" y="200"/>
                    <a:pt x="100" y="236"/>
                    <a:pt x="157" y="236"/>
                  </a:cubicBezTo>
                  <a:cubicBezTo>
                    <a:pt x="170" y="236"/>
                    <a:pt x="184" y="234"/>
                    <a:pt x="197" y="230"/>
                  </a:cubicBezTo>
                  <a:cubicBezTo>
                    <a:pt x="267" y="218"/>
                    <a:pt x="313" y="154"/>
                    <a:pt x="307" y="85"/>
                  </a:cubicBezTo>
                  <a:cubicBezTo>
                    <a:pt x="297" y="45"/>
                    <a:pt x="201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 rot="-708074" flipH="1">
              <a:off x="-326893" y="843592"/>
              <a:ext cx="41262" cy="49482"/>
            </a:xfrm>
            <a:custGeom>
              <a:avLst/>
              <a:gdLst/>
              <a:ahLst/>
              <a:cxnLst/>
              <a:rect l="l" t="t" r="r" b="b"/>
              <a:pathLst>
                <a:path w="261" h="313" extrusionOk="0">
                  <a:moveTo>
                    <a:pt x="165" y="0"/>
                  </a:moveTo>
                  <a:cubicBezTo>
                    <a:pt x="145" y="0"/>
                    <a:pt x="124" y="7"/>
                    <a:pt x="110" y="22"/>
                  </a:cubicBezTo>
                  <a:cubicBezTo>
                    <a:pt x="46" y="68"/>
                    <a:pt x="6" y="144"/>
                    <a:pt x="6" y="231"/>
                  </a:cubicBezTo>
                  <a:cubicBezTo>
                    <a:pt x="0" y="274"/>
                    <a:pt x="35" y="312"/>
                    <a:pt x="78" y="312"/>
                  </a:cubicBezTo>
                  <a:cubicBezTo>
                    <a:pt x="81" y="312"/>
                    <a:pt x="84" y="312"/>
                    <a:pt x="87" y="312"/>
                  </a:cubicBezTo>
                  <a:cubicBezTo>
                    <a:pt x="133" y="300"/>
                    <a:pt x="232" y="178"/>
                    <a:pt x="249" y="115"/>
                  </a:cubicBezTo>
                  <a:cubicBezTo>
                    <a:pt x="260" y="80"/>
                    <a:pt x="249" y="45"/>
                    <a:pt x="220" y="22"/>
                  </a:cubicBezTo>
                  <a:cubicBezTo>
                    <a:pt x="205" y="7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 rot="-708074" flipH="1">
              <a:off x="-138226" y="1164195"/>
              <a:ext cx="47743" cy="40155"/>
            </a:xfrm>
            <a:custGeom>
              <a:avLst/>
              <a:gdLst/>
              <a:ahLst/>
              <a:cxnLst/>
              <a:rect l="l" t="t" r="r" b="b"/>
              <a:pathLst>
                <a:path w="302" h="254" extrusionOk="0">
                  <a:moveTo>
                    <a:pt x="174" y="0"/>
                  </a:moveTo>
                  <a:cubicBezTo>
                    <a:pt x="160" y="0"/>
                    <a:pt x="147" y="2"/>
                    <a:pt x="134" y="7"/>
                  </a:cubicBezTo>
                  <a:cubicBezTo>
                    <a:pt x="52" y="24"/>
                    <a:pt x="0" y="88"/>
                    <a:pt x="18" y="157"/>
                  </a:cubicBezTo>
                  <a:cubicBezTo>
                    <a:pt x="27" y="213"/>
                    <a:pt x="80" y="253"/>
                    <a:pt x="136" y="253"/>
                  </a:cubicBezTo>
                  <a:cubicBezTo>
                    <a:pt x="151" y="253"/>
                    <a:pt x="165" y="250"/>
                    <a:pt x="180" y="244"/>
                  </a:cubicBezTo>
                  <a:cubicBezTo>
                    <a:pt x="249" y="227"/>
                    <a:pt x="302" y="163"/>
                    <a:pt x="290" y="88"/>
                  </a:cubicBezTo>
                  <a:cubicBezTo>
                    <a:pt x="276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 rot="-708074" flipH="1">
              <a:off x="1839114" y="254594"/>
              <a:ext cx="37784" cy="62920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46" y="1"/>
                  </a:moveTo>
                  <a:cubicBezTo>
                    <a:pt x="82" y="1"/>
                    <a:pt x="1" y="105"/>
                    <a:pt x="42" y="146"/>
                  </a:cubicBezTo>
                  <a:cubicBezTo>
                    <a:pt x="105" y="204"/>
                    <a:pt x="88" y="267"/>
                    <a:pt x="88" y="331"/>
                  </a:cubicBezTo>
                  <a:cubicBezTo>
                    <a:pt x="88" y="360"/>
                    <a:pt x="111" y="389"/>
                    <a:pt x="140" y="395"/>
                  </a:cubicBezTo>
                  <a:cubicBezTo>
                    <a:pt x="146" y="397"/>
                    <a:pt x="152" y="397"/>
                    <a:pt x="157" y="397"/>
                  </a:cubicBezTo>
                  <a:cubicBezTo>
                    <a:pt x="188" y="397"/>
                    <a:pt x="206" y="372"/>
                    <a:pt x="221" y="343"/>
                  </a:cubicBezTo>
                  <a:cubicBezTo>
                    <a:pt x="233" y="331"/>
                    <a:pt x="239" y="308"/>
                    <a:pt x="239" y="291"/>
                  </a:cubicBezTo>
                  <a:cubicBezTo>
                    <a:pt x="221" y="215"/>
                    <a:pt x="169" y="146"/>
                    <a:pt x="221" y="76"/>
                  </a:cubicBezTo>
                  <a:cubicBezTo>
                    <a:pt x="210" y="24"/>
                    <a:pt x="192" y="7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 rot="-708074" flipH="1">
              <a:off x="206532" y="2187004"/>
              <a:ext cx="47743" cy="40787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219" y="1"/>
                  </a:moveTo>
                  <a:cubicBezTo>
                    <a:pt x="210" y="1"/>
                    <a:pt x="201" y="3"/>
                    <a:pt x="191" y="6"/>
                  </a:cubicBezTo>
                  <a:cubicBezTo>
                    <a:pt x="70" y="23"/>
                    <a:pt x="0" y="93"/>
                    <a:pt x="18" y="168"/>
                  </a:cubicBezTo>
                  <a:cubicBezTo>
                    <a:pt x="28" y="220"/>
                    <a:pt x="74" y="257"/>
                    <a:pt x="129" y="257"/>
                  </a:cubicBezTo>
                  <a:cubicBezTo>
                    <a:pt x="136" y="257"/>
                    <a:pt x="143" y="257"/>
                    <a:pt x="151" y="255"/>
                  </a:cubicBezTo>
                  <a:cubicBezTo>
                    <a:pt x="238" y="238"/>
                    <a:pt x="301" y="157"/>
                    <a:pt x="290" y="64"/>
                  </a:cubicBezTo>
                  <a:cubicBezTo>
                    <a:pt x="285" y="27"/>
                    <a:pt x="255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 rot="-708086" flipH="1">
              <a:off x="2600249" y="811333"/>
              <a:ext cx="52328" cy="30986"/>
            </a:xfrm>
            <a:custGeom>
              <a:avLst/>
              <a:gdLst/>
              <a:ahLst/>
              <a:cxnLst/>
              <a:rect l="l" t="t" r="r" b="b"/>
              <a:pathLst>
                <a:path w="331" h="196" extrusionOk="0">
                  <a:moveTo>
                    <a:pt x="135" y="4"/>
                  </a:moveTo>
                  <a:cubicBezTo>
                    <a:pt x="89" y="4"/>
                    <a:pt x="48" y="15"/>
                    <a:pt x="18" y="59"/>
                  </a:cubicBezTo>
                  <a:cubicBezTo>
                    <a:pt x="0" y="88"/>
                    <a:pt x="6" y="123"/>
                    <a:pt x="23" y="146"/>
                  </a:cubicBezTo>
                  <a:cubicBezTo>
                    <a:pt x="56" y="186"/>
                    <a:pt x="97" y="196"/>
                    <a:pt x="142" y="196"/>
                  </a:cubicBezTo>
                  <a:cubicBezTo>
                    <a:pt x="162" y="196"/>
                    <a:pt x="182" y="194"/>
                    <a:pt x="203" y="192"/>
                  </a:cubicBezTo>
                  <a:cubicBezTo>
                    <a:pt x="261" y="175"/>
                    <a:pt x="330" y="157"/>
                    <a:pt x="330" y="88"/>
                  </a:cubicBezTo>
                  <a:cubicBezTo>
                    <a:pt x="330" y="1"/>
                    <a:pt x="249" y="13"/>
                    <a:pt x="191" y="7"/>
                  </a:cubicBezTo>
                  <a:lnTo>
                    <a:pt x="180" y="7"/>
                  </a:lnTo>
                  <a:cubicBezTo>
                    <a:pt x="164" y="5"/>
                    <a:pt x="149" y="4"/>
                    <a:pt x="13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 rot="-708074" flipH="1">
              <a:off x="963819" y="1371412"/>
              <a:ext cx="39523" cy="46478"/>
            </a:xfrm>
            <a:custGeom>
              <a:avLst/>
              <a:gdLst/>
              <a:ahLst/>
              <a:cxnLst/>
              <a:rect l="l" t="t" r="r" b="b"/>
              <a:pathLst>
                <a:path w="250" h="294" extrusionOk="0">
                  <a:moveTo>
                    <a:pt x="121" y="0"/>
                  </a:moveTo>
                  <a:cubicBezTo>
                    <a:pt x="113" y="0"/>
                    <a:pt x="106" y="1"/>
                    <a:pt x="99" y="4"/>
                  </a:cubicBezTo>
                  <a:cubicBezTo>
                    <a:pt x="35" y="27"/>
                    <a:pt x="0" y="102"/>
                    <a:pt x="23" y="166"/>
                  </a:cubicBezTo>
                  <a:cubicBezTo>
                    <a:pt x="35" y="235"/>
                    <a:pt x="93" y="293"/>
                    <a:pt x="168" y="293"/>
                  </a:cubicBezTo>
                  <a:cubicBezTo>
                    <a:pt x="226" y="282"/>
                    <a:pt x="249" y="235"/>
                    <a:pt x="232" y="148"/>
                  </a:cubicBezTo>
                  <a:cubicBezTo>
                    <a:pt x="216" y="56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 rot="-708074" flipH="1">
              <a:off x="1226750" y="2170463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85" y="1"/>
                  </a:moveTo>
                  <a:cubicBezTo>
                    <a:pt x="76" y="1"/>
                    <a:pt x="67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6" y="132"/>
                    <a:pt x="12" y="179"/>
                    <a:pt x="23" y="219"/>
                  </a:cubicBezTo>
                  <a:lnTo>
                    <a:pt x="18" y="219"/>
                  </a:lnTo>
                  <a:cubicBezTo>
                    <a:pt x="58" y="248"/>
                    <a:pt x="93" y="283"/>
                    <a:pt x="134" y="312"/>
                  </a:cubicBezTo>
                  <a:cubicBezTo>
                    <a:pt x="148" y="321"/>
                    <a:pt x="164" y="325"/>
                    <a:pt x="179" y="325"/>
                  </a:cubicBezTo>
                  <a:cubicBezTo>
                    <a:pt x="194" y="325"/>
                    <a:pt x="209" y="321"/>
                    <a:pt x="220" y="312"/>
                  </a:cubicBezTo>
                  <a:cubicBezTo>
                    <a:pt x="244" y="295"/>
                    <a:pt x="255" y="260"/>
                    <a:pt x="238" y="231"/>
                  </a:cubicBezTo>
                  <a:cubicBezTo>
                    <a:pt x="215" y="167"/>
                    <a:pt x="186" y="103"/>
                    <a:pt x="151" y="40"/>
                  </a:cubicBezTo>
                  <a:cubicBezTo>
                    <a:pt x="138" y="14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 rot="-708074" flipH="1">
              <a:off x="627803" y="1089782"/>
              <a:ext cx="46795" cy="34622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204" y="1"/>
                  </a:moveTo>
                  <a:cubicBezTo>
                    <a:pt x="192" y="1"/>
                    <a:pt x="178" y="2"/>
                    <a:pt x="162" y="4"/>
                  </a:cubicBezTo>
                  <a:cubicBezTo>
                    <a:pt x="145" y="4"/>
                    <a:pt x="133" y="10"/>
                    <a:pt x="121" y="16"/>
                  </a:cubicBezTo>
                  <a:cubicBezTo>
                    <a:pt x="109" y="13"/>
                    <a:pt x="97" y="12"/>
                    <a:pt x="85" y="12"/>
                  </a:cubicBezTo>
                  <a:cubicBezTo>
                    <a:pt x="35" y="12"/>
                    <a:pt x="1" y="35"/>
                    <a:pt x="6" y="97"/>
                  </a:cubicBezTo>
                  <a:cubicBezTo>
                    <a:pt x="6" y="155"/>
                    <a:pt x="46" y="201"/>
                    <a:pt x="104" y="213"/>
                  </a:cubicBezTo>
                  <a:cubicBezTo>
                    <a:pt x="127" y="218"/>
                    <a:pt x="150" y="218"/>
                    <a:pt x="174" y="218"/>
                  </a:cubicBezTo>
                  <a:cubicBezTo>
                    <a:pt x="243" y="213"/>
                    <a:pt x="295" y="149"/>
                    <a:pt x="284" y="85"/>
                  </a:cubicBezTo>
                  <a:cubicBezTo>
                    <a:pt x="279" y="24"/>
                    <a:pt x="259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 rot="-708074" flipH="1">
              <a:off x="1325412" y="922489"/>
              <a:ext cx="38732" cy="70824"/>
            </a:xfrm>
            <a:custGeom>
              <a:avLst/>
              <a:gdLst/>
              <a:ahLst/>
              <a:cxnLst/>
              <a:rect l="l" t="t" r="r" b="b"/>
              <a:pathLst>
                <a:path w="245" h="448" extrusionOk="0">
                  <a:moveTo>
                    <a:pt x="105" y="0"/>
                  </a:moveTo>
                  <a:cubicBezTo>
                    <a:pt x="88" y="0"/>
                    <a:pt x="65" y="12"/>
                    <a:pt x="59" y="29"/>
                  </a:cubicBezTo>
                  <a:cubicBezTo>
                    <a:pt x="41" y="58"/>
                    <a:pt x="41" y="87"/>
                    <a:pt x="47" y="116"/>
                  </a:cubicBezTo>
                  <a:cubicBezTo>
                    <a:pt x="76" y="174"/>
                    <a:pt x="65" y="244"/>
                    <a:pt x="24" y="296"/>
                  </a:cubicBezTo>
                  <a:cubicBezTo>
                    <a:pt x="1" y="330"/>
                    <a:pt x="1" y="377"/>
                    <a:pt x="24" y="412"/>
                  </a:cubicBezTo>
                  <a:cubicBezTo>
                    <a:pt x="34" y="436"/>
                    <a:pt x="59" y="448"/>
                    <a:pt x="88" y="448"/>
                  </a:cubicBezTo>
                  <a:cubicBezTo>
                    <a:pt x="93" y="448"/>
                    <a:pt x="99" y="447"/>
                    <a:pt x="105" y="446"/>
                  </a:cubicBezTo>
                  <a:cubicBezTo>
                    <a:pt x="128" y="429"/>
                    <a:pt x="140" y="406"/>
                    <a:pt x="140" y="377"/>
                  </a:cubicBezTo>
                  <a:cubicBezTo>
                    <a:pt x="122" y="307"/>
                    <a:pt x="146" y="238"/>
                    <a:pt x="198" y="186"/>
                  </a:cubicBezTo>
                  <a:cubicBezTo>
                    <a:pt x="244" y="151"/>
                    <a:pt x="163" y="6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 rot="-708074" flipH="1">
              <a:off x="-167244" y="719233"/>
              <a:ext cx="45846" cy="41894"/>
            </a:xfrm>
            <a:custGeom>
              <a:avLst/>
              <a:gdLst/>
              <a:ahLst/>
              <a:cxnLst/>
              <a:rect l="l" t="t" r="r" b="b"/>
              <a:pathLst>
                <a:path w="290" h="265" extrusionOk="0">
                  <a:moveTo>
                    <a:pt x="126" y="1"/>
                  </a:moveTo>
                  <a:cubicBezTo>
                    <a:pt x="75" y="1"/>
                    <a:pt x="29" y="38"/>
                    <a:pt x="18" y="84"/>
                  </a:cubicBezTo>
                  <a:cubicBezTo>
                    <a:pt x="1" y="142"/>
                    <a:pt x="18" y="200"/>
                    <a:pt x="65" y="229"/>
                  </a:cubicBezTo>
                  <a:cubicBezTo>
                    <a:pt x="98" y="253"/>
                    <a:pt x="132" y="265"/>
                    <a:pt x="169" y="265"/>
                  </a:cubicBezTo>
                  <a:cubicBezTo>
                    <a:pt x="177" y="265"/>
                    <a:pt x="184" y="264"/>
                    <a:pt x="192" y="263"/>
                  </a:cubicBezTo>
                  <a:cubicBezTo>
                    <a:pt x="195" y="264"/>
                    <a:pt x="197" y="264"/>
                    <a:pt x="200" y="264"/>
                  </a:cubicBezTo>
                  <a:cubicBezTo>
                    <a:pt x="254" y="264"/>
                    <a:pt x="289" y="209"/>
                    <a:pt x="267" y="159"/>
                  </a:cubicBezTo>
                  <a:cubicBezTo>
                    <a:pt x="250" y="107"/>
                    <a:pt x="233" y="61"/>
                    <a:pt x="215" y="14"/>
                  </a:cubicBezTo>
                  <a:lnTo>
                    <a:pt x="215" y="26"/>
                  </a:lnTo>
                  <a:cubicBezTo>
                    <a:pt x="192" y="14"/>
                    <a:pt x="169" y="8"/>
                    <a:pt x="146" y="3"/>
                  </a:cubicBezTo>
                  <a:cubicBezTo>
                    <a:pt x="139" y="1"/>
                    <a:pt x="132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 rot="-708074" flipH="1">
              <a:off x="365048" y="1079967"/>
              <a:ext cx="29405" cy="65449"/>
            </a:xfrm>
            <a:custGeom>
              <a:avLst/>
              <a:gdLst/>
              <a:ahLst/>
              <a:cxnLst/>
              <a:rect l="l" t="t" r="r" b="b"/>
              <a:pathLst>
                <a:path w="186" h="414" extrusionOk="0">
                  <a:moveTo>
                    <a:pt x="109" y="0"/>
                  </a:moveTo>
                  <a:cubicBezTo>
                    <a:pt x="63" y="0"/>
                    <a:pt x="29" y="28"/>
                    <a:pt x="18" y="70"/>
                  </a:cubicBezTo>
                  <a:cubicBezTo>
                    <a:pt x="1" y="111"/>
                    <a:pt x="1" y="157"/>
                    <a:pt x="12" y="204"/>
                  </a:cubicBezTo>
                  <a:cubicBezTo>
                    <a:pt x="41" y="256"/>
                    <a:pt x="53" y="314"/>
                    <a:pt x="53" y="372"/>
                  </a:cubicBezTo>
                  <a:cubicBezTo>
                    <a:pt x="47" y="395"/>
                    <a:pt x="64" y="412"/>
                    <a:pt x="87" y="412"/>
                  </a:cubicBezTo>
                  <a:cubicBezTo>
                    <a:pt x="90" y="413"/>
                    <a:pt x="92" y="413"/>
                    <a:pt x="95" y="413"/>
                  </a:cubicBezTo>
                  <a:cubicBezTo>
                    <a:pt x="111" y="413"/>
                    <a:pt x="129" y="398"/>
                    <a:pt x="134" y="383"/>
                  </a:cubicBezTo>
                  <a:cubicBezTo>
                    <a:pt x="151" y="285"/>
                    <a:pt x="174" y="186"/>
                    <a:pt x="186" y="105"/>
                  </a:cubicBezTo>
                  <a:cubicBezTo>
                    <a:pt x="180" y="47"/>
                    <a:pt x="169" y="7"/>
                    <a:pt x="122" y="1"/>
                  </a:cubicBezTo>
                  <a:cubicBezTo>
                    <a:pt x="118" y="0"/>
                    <a:pt x="11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 rot="-708074" flipH="1">
              <a:off x="1782714" y="1869806"/>
              <a:ext cx="35728" cy="44739"/>
            </a:xfrm>
            <a:custGeom>
              <a:avLst/>
              <a:gdLst/>
              <a:ahLst/>
              <a:cxnLst/>
              <a:rect l="l" t="t" r="r" b="b"/>
              <a:pathLst>
                <a:path w="226" h="283" extrusionOk="0">
                  <a:moveTo>
                    <a:pt x="96" y="1"/>
                  </a:moveTo>
                  <a:cubicBezTo>
                    <a:pt x="51" y="1"/>
                    <a:pt x="8" y="33"/>
                    <a:pt x="0" y="84"/>
                  </a:cubicBezTo>
                  <a:cubicBezTo>
                    <a:pt x="0" y="113"/>
                    <a:pt x="6" y="142"/>
                    <a:pt x="17" y="171"/>
                  </a:cubicBezTo>
                  <a:cubicBezTo>
                    <a:pt x="17" y="223"/>
                    <a:pt x="29" y="275"/>
                    <a:pt x="93" y="281"/>
                  </a:cubicBezTo>
                  <a:cubicBezTo>
                    <a:pt x="99" y="282"/>
                    <a:pt x="104" y="282"/>
                    <a:pt x="110" y="282"/>
                  </a:cubicBezTo>
                  <a:cubicBezTo>
                    <a:pt x="139" y="282"/>
                    <a:pt x="166" y="270"/>
                    <a:pt x="185" y="246"/>
                  </a:cubicBezTo>
                  <a:cubicBezTo>
                    <a:pt x="226" y="165"/>
                    <a:pt x="209" y="72"/>
                    <a:pt x="145" y="14"/>
                  </a:cubicBezTo>
                  <a:cubicBezTo>
                    <a:pt x="129" y="5"/>
                    <a:pt x="11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 rot="-708086" flipH="1">
              <a:off x="472458" y="2780159"/>
              <a:ext cx="38732" cy="45846"/>
            </a:xfrm>
            <a:custGeom>
              <a:avLst/>
              <a:gdLst/>
              <a:ahLst/>
              <a:cxnLst/>
              <a:rect l="l" t="t" r="r" b="b"/>
              <a:pathLst>
                <a:path w="245" h="290" extrusionOk="0">
                  <a:moveTo>
                    <a:pt x="135" y="0"/>
                  </a:moveTo>
                  <a:cubicBezTo>
                    <a:pt x="127" y="0"/>
                    <a:pt x="119" y="2"/>
                    <a:pt x="111" y="4"/>
                  </a:cubicBezTo>
                  <a:cubicBezTo>
                    <a:pt x="36" y="51"/>
                    <a:pt x="1" y="132"/>
                    <a:pt x="7" y="219"/>
                  </a:cubicBezTo>
                  <a:cubicBezTo>
                    <a:pt x="25" y="264"/>
                    <a:pt x="66" y="289"/>
                    <a:pt x="109" y="289"/>
                  </a:cubicBezTo>
                  <a:cubicBezTo>
                    <a:pt x="133" y="289"/>
                    <a:pt x="158" y="282"/>
                    <a:pt x="180" y="265"/>
                  </a:cubicBezTo>
                  <a:cubicBezTo>
                    <a:pt x="227" y="230"/>
                    <a:pt x="244" y="161"/>
                    <a:pt x="227" y="103"/>
                  </a:cubicBezTo>
                  <a:cubicBezTo>
                    <a:pt x="212" y="39"/>
                    <a:pt x="177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 rot="-708074" flipH="1">
              <a:off x="-62054" y="1113902"/>
              <a:ext cx="40471" cy="46637"/>
            </a:xfrm>
            <a:custGeom>
              <a:avLst/>
              <a:gdLst/>
              <a:ahLst/>
              <a:cxnLst/>
              <a:rect l="l" t="t" r="r" b="b"/>
              <a:pathLst>
                <a:path w="256" h="295" extrusionOk="0">
                  <a:moveTo>
                    <a:pt x="148" y="0"/>
                  </a:moveTo>
                  <a:cubicBezTo>
                    <a:pt x="139" y="0"/>
                    <a:pt x="130" y="2"/>
                    <a:pt x="122" y="5"/>
                  </a:cubicBezTo>
                  <a:cubicBezTo>
                    <a:pt x="41" y="34"/>
                    <a:pt x="1" y="121"/>
                    <a:pt x="24" y="202"/>
                  </a:cubicBezTo>
                  <a:cubicBezTo>
                    <a:pt x="40" y="261"/>
                    <a:pt x="81" y="295"/>
                    <a:pt x="128" y="295"/>
                  </a:cubicBezTo>
                  <a:cubicBezTo>
                    <a:pt x="132" y="295"/>
                    <a:pt x="136" y="295"/>
                    <a:pt x="140" y="294"/>
                  </a:cubicBezTo>
                  <a:cubicBezTo>
                    <a:pt x="209" y="277"/>
                    <a:pt x="256" y="167"/>
                    <a:pt x="232" y="74"/>
                  </a:cubicBezTo>
                  <a:cubicBezTo>
                    <a:pt x="228" y="31"/>
                    <a:pt x="188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 rot="-708074" flipH="1">
              <a:off x="1533871" y="1805321"/>
              <a:ext cx="47901" cy="39839"/>
            </a:xfrm>
            <a:custGeom>
              <a:avLst/>
              <a:gdLst/>
              <a:ahLst/>
              <a:cxnLst/>
              <a:rect l="l" t="t" r="r" b="b"/>
              <a:pathLst>
                <a:path w="303" h="252" extrusionOk="0">
                  <a:moveTo>
                    <a:pt x="255" y="1"/>
                  </a:moveTo>
                  <a:cubicBezTo>
                    <a:pt x="251" y="1"/>
                    <a:pt x="248" y="1"/>
                    <a:pt x="244" y="3"/>
                  </a:cubicBezTo>
                  <a:cubicBezTo>
                    <a:pt x="163" y="32"/>
                    <a:pt x="88" y="73"/>
                    <a:pt x="12" y="119"/>
                  </a:cubicBezTo>
                  <a:cubicBezTo>
                    <a:pt x="1" y="131"/>
                    <a:pt x="1" y="160"/>
                    <a:pt x="1" y="165"/>
                  </a:cubicBezTo>
                  <a:cubicBezTo>
                    <a:pt x="7" y="194"/>
                    <a:pt x="24" y="218"/>
                    <a:pt x="47" y="235"/>
                  </a:cubicBezTo>
                  <a:cubicBezTo>
                    <a:pt x="67" y="246"/>
                    <a:pt x="89" y="251"/>
                    <a:pt x="111" y="251"/>
                  </a:cubicBezTo>
                  <a:cubicBezTo>
                    <a:pt x="149" y="251"/>
                    <a:pt x="186" y="237"/>
                    <a:pt x="215" y="212"/>
                  </a:cubicBezTo>
                  <a:cubicBezTo>
                    <a:pt x="273" y="177"/>
                    <a:pt x="302" y="113"/>
                    <a:pt x="296" y="50"/>
                  </a:cubicBezTo>
                  <a:cubicBezTo>
                    <a:pt x="291" y="25"/>
                    <a:pt x="274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 rot="-708074" flipH="1">
              <a:off x="-272667" y="2033886"/>
              <a:ext cx="34938" cy="51379"/>
            </a:xfrm>
            <a:custGeom>
              <a:avLst/>
              <a:gdLst/>
              <a:ahLst/>
              <a:cxnLst/>
              <a:rect l="l" t="t" r="r" b="b"/>
              <a:pathLst>
                <a:path w="221" h="325" extrusionOk="0">
                  <a:moveTo>
                    <a:pt x="110" y="1"/>
                  </a:moveTo>
                  <a:cubicBezTo>
                    <a:pt x="77" y="1"/>
                    <a:pt x="47" y="19"/>
                    <a:pt x="29" y="54"/>
                  </a:cubicBezTo>
                  <a:cubicBezTo>
                    <a:pt x="6" y="106"/>
                    <a:pt x="0" y="164"/>
                    <a:pt x="18" y="222"/>
                  </a:cubicBezTo>
                  <a:cubicBezTo>
                    <a:pt x="24" y="245"/>
                    <a:pt x="35" y="262"/>
                    <a:pt x="47" y="280"/>
                  </a:cubicBezTo>
                  <a:cubicBezTo>
                    <a:pt x="63" y="308"/>
                    <a:pt x="93" y="325"/>
                    <a:pt x="125" y="325"/>
                  </a:cubicBezTo>
                  <a:cubicBezTo>
                    <a:pt x="139" y="325"/>
                    <a:pt x="154" y="321"/>
                    <a:pt x="168" y="314"/>
                  </a:cubicBezTo>
                  <a:cubicBezTo>
                    <a:pt x="203" y="297"/>
                    <a:pt x="221" y="251"/>
                    <a:pt x="197" y="216"/>
                  </a:cubicBezTo>
                  <a:cubicBezTo>
                    <a:pt x="186" y="175"/>
                    <a:pt x="186" y="135"/>
                    <a:pt x="197" y="100"/>
                  </a:cubicBezTo>
                  <a:cubicBezTo>
                    <a:pt x="215" y="59"/>
                    <a:pt x="186" y="13"/>
                    <a:pt x="145" y="7"/>
                  </a:cubicBezTo>
                  <a:cubicBezTo>
                    <a:pt x="133" y="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 rot="-708074" flipH="1">
              <a:off x="169162" y="2037698"/>
              <a:ext cx="46953" cy="35886"/>
            </a:xfrm>
            <a:custGeom>
              <a:avLst/>
              <a:gdLst/>
              <a:ahLst/>
              <a:cxnLst/>
              <a:rect l="l" t="t" r="r" b="b"/>
              <a:pathLst>
                <a:path w="297" h="227" extrusionOk="0">
                  <a:moveTo>
                    <a:pt x="199" y="0"/>
                  </a:moveTo>
                  <a:cubicBezTo>
                    <a:pt x="176" y="0"/>
                    <a:pt x="149" y="4"/>
                    <a:pt x="117" y="12"/>
                  </a:cubicBezTo>
                  <a:cubicBezTo>
                    <a:pt x="36" y="29"/>
                    <a:pt x="1" y="75"/>
                    <a:pt x="7" y="133"/>
                  </a:cubicBezTo>
                  <a:cubicBezTo>
                    <a:pt x="21" y="189"/>
                    <a:pt x="69" y="227"/>
                    <a:pt x="120" y="227"/>
                  </a:cubicBezTo>
                  <a:cubicBezTo>
                    <a:pt x="133" y="227"/>
                    <a:pt x="145" y="225"/>
                    <a:pt x="157" y="220"/>
                  </a:cubicBezTo>
                  <a:cubicBezTo>
                    <a:pt x="238" y="197"/>
                    <a:pt x="296" y="104"/>
                    <a:pt x="285" y="52"/>
                  </a:cubicBezTo>
                  <a:cubicBezTo>
                    <a:pt x="277" y="17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 rot="-708074" flipH="1">
              <a:off x="720783" y="912925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2" y="0"/>
                  </a:moveTo>
                  <a:cubicBezTo>
                    <a:pt x="172" y="0"/>
                    <a:pt x="161" y="3"/>
                    <a:pt x="151" y="8"/>
                  </a:cubicBezTo>
                  <a:cubicBezTo>
                    <a:pt x="70" y="25"/>
                    <a:pt x="1" y="118"/>
                    <a:pt x="12" y="182"/>
                  </a:cubicBezTo>
                  <a:cubicBezTo>
                    <a:pt x="42" y="232"/>
                    <a:pt x="95" y="265"/>
                    <a:pt x="150" y="265"/>
                  </a:cubicBezTo>
                  <a:cubicBezTo>
                    <a:pt x="158" y="265"/>
                    <a:pt x="166" y="264"/>
                    <a:pt x="174" y="263"/>
                  </a:cubicBezTo>
                  <a:cubicBezTo>
                    <a:pt x="244" y="228"/>
                    <a:pt x="279" y="147"/>
                    <a:pt x="261" y="71"/>
                  </a:cubicBezTo>
                  <a:cubicBezTo>
                    <a:pt x="257" y="31"/>
                    <a:pt x="220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 rot="-708086" flipH="1">
              <a:off x="2848813" y="1585"/>
              <a:ext cx="46004" cy="51853"/>
            </a:xfrm>
            <a:custGeom>
              <a:avLst/>
              <a:gdLst/>
              <a:ahLst/>
              <a:cxnLst/>
              <a:rect l="l" t="t" r="r" b="b"/>
              <a:pathLst>
                <a:path w="291" h="328" extrusionOk="0">
                  <a:moveTo>
                    <a:pt x="195" y="1"/>
                  </a:moveTo>
                  <a:cubicBezTo>
                    <a:pt x="166" y="1"/>
                    <a:pt x="139" y="16"/>
                    <a:pt x="128" y="45"/>
                  </a:cubicBezTo>
                  <a:cubicBezTo>
                    <a:pt x="111" y="103"/>
                    <a:pt x="76" y="150"/>
                    <a:pt x="30" y="184"/>
                  </a:cubicBezTo>
                  <a:cubicBezTo>
                    <a:pt x="6" y="208"/>
                    <a:pt x="1" y="254"/>
                    <a:pt x="24" y="283"/>
                  </a:cubicBezTo>
                  <a:cubicBezTo>
                    <a:pt x="38" y="310"/>
                    <a:pt x="66" y="327"/>
                    <a:pt x="97" y="327"/>
                  </a:cubicBezTo>
                  <a:cubicBezTo>
                    <a:pt x="105" y="327"/>
                    <a:pt x="114" y="326"/>
                    <a:pt x="122" y="324"/>
                  </a:cubicBezTo>
                  <a:cubicBezTo>
                    <a:pt x="169" y="312"/>
                    <a:pt x="198" y="289"/>
                    <a:pt x="198" y="242"/>
                  </a:cubicBezTo>
                  <a:cubicBezTo>
                    <a:pt x="198" y="196"/>
                    <a:pt x="215" y="156"/>
                    <a:pt x="250" y="127"/>
                  </a:cubicBezTo>
                  <a:cubicBezTo>
                    <a:pt x="290" y="86"/>
                    <a:pt x="290" y="45"/>
                    <a:pt x="244" y="16"/>
                  </a:cubicBezTo>
                  <a:cubicBezTo>
                    <a:pt x="229" y="6"/>
                    <a:pt x="21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 rot="-708074" flipH="1">
              <a:off x="1219293" y="1672884"/>
              <a:ext cx="41420" cy="52170"/>
            </a:xfrm>
            <a:custGeom>
              <a:avLst/>
              <a:gdLst/>
              <a:ahLst/>
              <a:cxnLst/>
              <a:rect l="l" t="t" r="r" b="b"/>
              <a:pathLst>
                <a:path w="262" h="330" extrusionOk="0">
                  <a:moveTo>
                    <a:pt x="178" y="0"/>
                  </a:moveTo>
                  <a:cubicBezTo>
                    <a:pt x="138" y="0"/>
                    <a:pt x="104" y="23"/>
                    <a:pt x="99" y="65"/>
                  </a:cubicBezTo>
                  <a:cubicBezTo>
                    <a:pt x="88" y="111"/>
                    <a:pt x="59" y="152"/>
                    <a:pt x="30" y="192"/>
                  </a:cubicBezTo>
                  <a:cubicBezTo>
                    <a:pt x="1" y="221"/>
                    <a:pt x="1" y="268"/>
                    <a:pt x="36" y="297"/>
                  </a:cubicBezTo>
                  <a:cubicBezTo>
                    <a:pt x="50" y="319"/>
                    <a:pt x="75" y="329"/>
                    <a:pt x="101" y="329"/>
                  </a:cubicBezTo>
                  <a:cubicBezTo>
                    <a:pt x="116" y="329"/>
                    <a:pt x="131" y="326"/>
                    <a:pt x="146" y="320"/>
                  </a:cubicBezTo>
                  <a:cubicBezTo>
                    <a:pt x="221" y="268"/>
                    <a:pt x="261" y="181"/>
                    <a:pt x="261" y="94"/>
                  </a:cubicBezTo>
                  <a:cubicBezTo>
                    <a:pt x="250" y="53"/>
                    <a:pt x="244" y="19"/>
                    <a:pt x="192" y="1"/>
                  </a:cubicBezTo>
                  <a:cubicBezTo>
                    <a:pt x="187" y="1"/>
                    <a:pt x="183" y="0"/>
                    <a:pt x="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 rot="-708074" flipH="1">
              <a:off x="1480152" y="1697934"/>
              <a:ext cx="50431" cy="43159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232" y="0"/>
                  </a:moveTo>
                  <a:cubicBezTo>
                    <a:pt x="222" y="0"/>
                    <a:pt x="212" y="2"/>
                    <a:pt x="203" y="6"/>
                  </a:cubicBezTo>
                  <a:cubicBezTo>
                    <a:pt x="139" y="35"/>
                    <a:pt x="87" y="76"/>
                    <a:pt x="47" y="128"/>
                  </a:cubicBezTo>
                  <a:cubicBezTo>
                    <a:pt x="0" y="180"/>
                    <a:pt x="35" y="267"/>
                    <a:pt x="111" y="273"/>
                  </a:cubicBezTo>
                  <a:cubicBezTo>
                    <a:pt x="112" y="273"/>
                    <a:pt x="114" y="273"/>
                    <a:pt x="116" y="273"/>
                  </a:cubicBezTo>
                  <a:cubicBezTo>
                    <a:pt x="197" y="273"/>
                    <a:pt x="319" y="143"/>
                    <a:pt x="308" y="58"/>
                  </a:cubicBezTo>
                  <a:cubicBezTo>
                    <a:pt x="299" y="22"/>
                    <a:pt x="265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 rot="-708074" flipH="1">
              <a:off x="1571915" y="2568548"/>
              <a:ext cx="36835" cy="52012"/>
            </a:xfrm>
            <a:custGeom>
              <a:avLst/>
              <a:gdLst/>
              <a:ahLst/>
              <a:cxnLst/>
              <a:rect l="l" t="t" r="r" b="b"/>
              <a:pathLst>
                <a:path w="233" h="329" extrusionOk="0">
                  <a:moveTo>
                    <a:pt x="182" y="1"/>
                  </a:moveTo>
                  <a:cubicBezTo>
                    <a:pt x="171" y="1"/>
                    <a:pt x="159" y="4"/>
                    <a:pt x="145" y="10"/>
                  </a:cubicBezTo>
                  <a:cubicBezTo>
                    <a:pt x="58" y="51"/>
                    <a:pt x="0" y="137"/>
                    <a:pt x="0" y="236"/>
                  </a:cubicBezTo>
                  <a:cubicBezTo>
                    <a:pt x="0" y="288"/>
                    <a:pt x="47" y="329"/>
                    <a:pt x="99" y="329"/>
                  </a:cubicBezTo>
                  <a:cubicBezTo>
                    <a:pt x="110" y="323"/>
                    <a:pt x="122" y="317"/>
                    <a:pt x="128" y="317"/>
                  </a:cubicBezTo>
                  <a:cubicBezTo>
                    <a:pt x="197" y="236"/>
                    <a:pt x="232" y="143"/>
                    <a:pt x="232" y="45"/>
                  </a:cubicBezTo>
                  <a:cubicBezTo>
                    <a:pt x="220" y="14"/>
                    <a:pt x="204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 rot="-708074" flipH="1">
              <a:off x="-212854" y="2087527"/>
              <a:ext cx="42368" cy="41262"/>
            </a:xfrm>
            <a:custGeom>
              <a:avLst/>
              <a:gdLst/>
              <a:ahLst/>
              <a:cxnLst/>
              <a:rect l="l" t="t" r="r" b="b"/>
              <a:pathLst>
                <a:path w="268" h="261" extrusionOk="0">
                  <a:moveTo>
                    <a:pt x="144" y="0"/>
                  </a:moveTo>
                  <a:cubicBezTo>
                    <a:pt x="135" y="0"/>
                    <a:pt x="126" y="1"/>
                    <a:pt x="117" y="4"/>
                  </a:cubicBezTo>
                  <a:cubicBezTo>
                    <a:pt x="47" y="21"/>
                    <a:pt x="1" y="91"/>
                    <a:pt x="13" y="160"/>
                  </a:cubicBezTo>
                  <a:cubicBezTo>
                    <a:pt x="23" y="217"/>
                    <a:pt x="71" y="260"/>
                    <a:pt x="126" y="260"/>
                  </a:cubicBezTo>
                  <a:cubicBezTo>
                    <a:pt x="133" y="260"/>
                    <a:pt x="139" y="260"/>
                    <a:pt x="146" y="259"/>
                  </a:cubicBezTo>
                  <a:cubicBezTo>
                    <a:pt x="215" y="247"/>
                    <a:pt x="267" y="177"/>
                    <a:pt x="256" y="108"/>
                  </a:cubicBezTo>
                  <a:cubicBezTo>
                    <a:pt x="251" y="48"/>
                    <a:pt x="202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 rot="-708074" flipH="1">
              <a:off x="1442583" y="2458579"/>
              <a:ext cx="48692" cy="43791"/>
            </a:xfrm>
            <a:custGeom>
              <a:avLst/>
              <a:gdLst/>
              <a:ahLst/>
              <a:cxnLst/>
              <a:rect l="l" t="t" r="r" b="b"/>
              <a:pathLst>
                <a:path w="308" h="277" extrusionOk="0">
                  <a:moveTo>
                    <a:pt x="144" y="0"/>
                  </a:moveTo>
                  <a:cubicBezTo>
                    <a:pt x="124" y="0"/>
                    <a:pt x="103" y="12"/>
                    <a:pt x="82" y="33"/>
                  </a:cubicBezTo>
                  <a:cubicBezTo>
                    <a:pt x="1" y="114"/>
                    <a:pt x="1" y="161"/>
                    <a:pt x="99" y="276"/>
                  </a:cubicBezTo>
                  <a:lnTo>
                    <a:pt x="122" y="276"/>
                  </a:lnTo>
                  <a:cubicBezTo>
                    <a:pt x="186" y="265"/>
                    <a:pt x="256" y="276"/>
                    <a:pt x="279" y="201"/>
                  </a:cubicBezTo>
                  <a:cubicBezTo>
                    <a:pt x="308" y="126"/>
                    <a:pt x="232" y="79"/>
                    <a:pt x="198" y="33"/>
                  </a:cubicBezTo>
                  <a:cubicBezTo>
                    <a:pt x="181" y="11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 rot="-708074" flipH="1">
              <a:off x="827332" y="1184932"/>
              <a:ext cx="46162" cy="47585"/>
            </a:xfrm>
            <a:custGeom>
              <a:avLst/>
              <a:gdLst/>
              <a:ahLst/>
              <a:cxnLst/>
              <a:rect l="l" t="t" r="r" b="b"/>
              <a:pathLst>
                <a:path w="292" h="301" extrusionOk="0">
                  <a:moveTo>
                    <a:pt x="215" y="1"/>
                  </a:moveTo>
                  <a:cubicBezTo>
                    <a:pt x="205" y="1"/>
                    <a:pt x="194" y="4"/>
                    <a:pt x="184" y="10"/>
                  </a:cubicBezTo>
                  <a:cubicBezTo>
                    <a:pt x="115" y="44"/>
                    <a:pt x="63" y="97"/>
                    <a:pt x="28" y="160"/>
                  </a:cubicBezTo>
                  <a:cubicBezTo>
                    <a:pt x="1" y="230"/>
                    <a:pt x="49" y="300"/>
                    <a:pt x="122" y="300"/>
                  </a:cubicBezTo>
                  <a:cubicBezTo>
                    <a:pt x="127" y="300"/>
                    <a:pt x="132" y="300"/>
                    <a:pt x="138" y="299"/>
                  </a:cubicBezTo>
                  <a:cubicBezTo>
                    <a:pt x="144" y="294"/>
                    <a:pt x="161" y="294"/>
                    <a:pt x="173" y="288"/>
                  </a:cubicBezTo>
                  <a:cubicBezTo>
                    <a:pt x="225" y="230"/>
                    <a:pt x="260" y="160"/>
                    <a:pt x="283" y="85"/>
                  </a:cubicBezTo>
                  <a:cubicBezTo>
                    <a:pt x="292" y="39"/>
                    <a:pt x="254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 rot="-708074" flipH="1">
              <a:off x="510217" y="863039"/>
              <a:ext cx="55964" cy="32567"/>
            </a:xfrm>
            <a:custGeom>
              <a:avLst/>
              <a:gdLst/>
              <a:ahLst/>
              <a:cxnLst/>
              <a:rect l="l" t="t" r="r" b="b"/>
              <a:pathLst>
                <a:path w="354" h="206" extrusionOk="0">
                  <a:moveTo>
                    <a:pt x="125" y="0"/>
                  </a:moveTo>
                  <a:cubicBezTo>
                    <a:pt x="122" y="0"/>
                    <a:pt x="119" y="1"/>
                    <a:pt x="116" y="1"/>
                  </a:cubicBezTo>
                  <a:cubicBezTo>
                    <a:pt x="76" y="7"/>
                    <a:pt x="41" y="30"/>
                    <a:pt x="18" y="65"/>
                  </a:cubicBezTo>
                  <a:cubicBezTo>
                    <a:pt x="0" y="94"/>
                    <a:pt x="0" y="140"/>
                    <a:pt x="23" y="146"/>
                  </a:cubicBezTo>
                  <a:cubicBezTo>
                    <a:pt x="96" y="156"/>
                    <a:pt x="160" y="205"/>
                    <a:pt x="232" y="205"/>
                  </a:cubicBezTo>
                  <a:cubicBezTo>
                    <a:pt x="247" y="205"/>
                    <a:pt x="263" y="203"/>
                    <a:pt x="278" y="198"/>
                  </a:cubicBezTo>
                  <a:cubicBezTo>
                    <a:pt x="319" y="187"/>
                    <a:pt x="354" y="164"/>
                    <a:pt x="342" y="117"/>
                  </a:cubicBezTo>
                  <a:cubicBezTo>
                    <a:pt x="337" y="79"/>
                    <a:pt x="17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 rot="-708074" flipH="1">
              <a:off x="1875753" y="299775"/>
              <a:ext cx="44898" cy="44265"/>
            </a:xfrm>
            <a:custGeom>
              <a:avLst/>
              <a:gdLst/>
              <a:ahLst/>
              <a:cxnLst/>
              <a:rect l="l" t="t" r="r" b="b"/>
              <a:pathLst>
                <a:path w="284" h="280" extrusionOk="0">
                  <a:moveTo>
                    <a:pt x="191" y="0"/>
                  </a:moveTo>
                  <a:cubicBezTo>
                    <a:pt x="161" y="0"/>
                    <a:pt x="128" y="16"/>
                    <a:pt x="110" y="39"/>
                  </a:cubicBezTo>
                  <a:cubicBezTo>
                    <a:pt x="87" y="68"/>
                    <a:pt x="64" y="97"/>
                    <a:pt x="41" y="120"/>
                  </a:cubicBezTo>
                  <a:cubicBezTo>
                    <a:pt x="0" y="155"/>
                    <a:pt x="0" y="218"/>
                    <a:pt x="41" y="253"/>
                  </a:cubicBezTo>
                  <a:cubicBezTo>
                    <a:pt x="61" y="271"/>
                    <a:pt x="86" y="280"/>
                    <a:pt x="110" y="280"/>
                  </a:cubicBezTo>
                  <a:cubicBezTo>
                    <a:pt x="141" y="280"/>
                    <a:pt x="172" y="265"/>
                    <a:pt x="191" y="236"/>
                  </a:cubicBezTo>
                  <a:cubicBezTo>
                    <a:pt x="214" y="213"/>
                    <a:pt x="238" y="195"/>
                    <a:pt x="267" y="184"/>
                  </a:cubicBezTo>
                  <a:lnTo>
                    <a:pt x="261" y="184"/>
                  </a:lnTo>
                  <a:cubicBezTo>
                    <a:pt x="267" y="160"/>
                    <a:pt x="272" y="131"/>
                    <a:pt x="278" y="97"/>
                  </a:cubicBezTo>
                  <a:cubicBezTo>
                    <a:pt x="284" y="56"/>
                    <a:pt x="255" y="21"/>
                    <a:pt x="214" y="4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 rot="-708086" flipH="1">
              <a:off x="1674893" y="2461866"/>
              <a:ext cx="36835" cy="49324"/>
            </a:xfrm>
            <a:custGeom>
              <a:avLst/>
              <a:gdLst/>
              <a:ahLst/>
              <a:cxnLst/>
              <a:rect l="l" t="t" r="r" b="b"/>
              <a:pathLst>
                <a:path w="233" h="312" extrusionOk="0">
                  <a:moveTo>
                    <a:pt x="116" y="0"/>
                  </a:moveTo>
                  <a:cubicBezTo>
                    <a:pt x="109" y="0"/>
                    <a:pt x="101" y="2"/>
                    <a:pt x="93" y="4"/>
                  </a:cubicBezTo>
                  <a:cubicBezTo>
                    <a:pt x="41" y="16"/>
                    <a:pt x="1" y="108"/>
                    <a:pt x="18" y="189"/>
                  </a:cubicBezTo>
                  <a:cubicBezTo>
                    <a:pt x="24" y="218"/>
                    <a:pt x="35" y="247"/>
                    <a:pt x="53" y="270"/>
                  </a:cubicBezTo>
                  <a:cubicBezTo>
                    <a:pt x="72" y="297"/>
                    <a:pt x="101" y="311"/>
                    <a:pt x="130" y="311"/>
                  </a:cubicBezTo>
                  <a:cubicBezTo>
                    <a:pt x="145" y="311"/>
                    <a:pt x="161" y="307"/>
                    <a:pt x="174" y="299"/>
                  </a:cubicBezTo>
                  <a:cubicBezTo>
                    <a:pt x="215" y="288"/>
                    <a:pt x="232" y="241"/>
                    <a:pt x="221" y="201"/>
                  </a:cubicBezTo>
                  <a:cubicBezTo>
                    <a:pt x="221" y="184"/>
                    <a:pt x="215" y="166"/>
                    <a:pt x="209" y="143"/>
                  </a:cubicBezTo>
                  <a:cubicBezTo>
                    <a:pt x="189" y="48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 rot="-708086" flipH="1">
              <a:off x="429097" y="3943840"/>
              <a:ext cx="41261" cy="43000"/>
            </a:xfrm>
            <a:custGeom>
              <a:avLst/>
              <a:gdLst/>
              <a:ahLst/>
              <a:cxnLst/>
              <a:rect l="l" t="t" r="r" b="b"/>
              <a:pathLst>
                <a:path w="261" h="272" extrusionOk="0">
                  <a:moveTo>
                    <a:pt x="140" y="1"/>
                  </a:moveTo>
                  <a:cubicBezTo>
                    <a:pt x="130" y="1"/>
                    <a:pt x="120" y="2"/>
                    <a:pt x="110" y="5"/>
                  </a:cubicBezTo>
                  <a:cubicBezTo>
                    <a:pt x="41" y="28"/>
                    <a:pt x="0" y="97"/>
                    <a:pt x="18" y="173"/>
                  </a:cubicBezTo>
                  <a:cubicBezTo>
                    <a:pt x="23" y="227"/>
                    <a:pt x="75" y="272"/>
                    <a:pt x="134" y="272"/>
                  </a:cubicBezTo>
                  <a:cubicBezTo>
                    <a:pt x="138" y="272"/>
                    <a:pt x="141" y="272"/>
                    <a:pt x="145" y="271"/>
                  </a:cubicBezTo>
                  <a:cubicBezTo>
                    <a:pt x="215" y="242"/>
                    <a:pt x="261" y="167"/>
                    <a:pt x="244" y="92"/>
                  </a:cubicBezTo>
                  <a:cubicBezTo>
                    <a:pt x="239" y="38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 rot="-708074" flipH="1">
              <a:off x="872976" y="576852"/>
              <a:ext cx="54541" cy="37942"/>
            </a:xfrm>
            <a:custGeom>
              <a:avLst/>
              <a:gdLst/>
              <a:ahLst/>
              <a:cxnLst/>
              <a:rect l="l" t="t" r="r" b="b"/>
              <a:pathLst>
                <a:path w="345" h="240" extrusionOk="0">
                  <a:moveTo>
                    <a:pt x="117" y="1"/>
                  </a:moveTo>
                  <a:cubicBezTo>
                    <a:pt x="44" y="1"/>
                    <a:pt x="0" y="92"/>
                    <a:pt x="55" y="147"/>
                  </a:cubicBezTo>
                  <a:cubicBezTo>
                    <a:pt x="77" y="179"/>
                    <a:pt x="98" y="207"/>
                    <a:pt x="125" y="234"/>
                  </a:cubicBezTo>
                  <a:lnTo>
                    <a:pt x="125" y="234"/>
                  </a:lnTo>
                  <a:cubicBezTo>
                    <a:pt x="125" y="234"/>
                    <a:pt x="125" y="234"/>
                    <a:pt x="125" y="234"/>
                  </a:cubicBezTo>
                  <a:lnTo>
                    <a:pt x="125" y="234"/>
                  </a:lnTo>
                  <a:lnTo>
                    <a:pt x="131" y="239"/>
                  </a:lnTo>
                  <a:cubicBezTo>
                    <a:pt x="129" y="237"/>
                    <a:pt x="127" y="236"/>
                    <a:pt x="125" y="234"/>
                  </a:cubicBezTo>
                  <a:lnTo>
                    <a:pt x="125" y="234"/>
                  </a:lnTo>
                  <a:cubicBezTo>
                    <a:pt x="136" y="235"/>
                    <a:pt x="148" y="236"/>
                    <a:pt x="159" y="236"/>
                  </a:cubicBezTo>
                  <a:cubicBezTo>
                    <a:pt x="194" y="236"/>
                    <a:pt x="228" y="229"/>
                    <a:pt x="258" y="216"/>
                  </a:cubicBezTo>
                  <a:cubicBezTo>
                    <a:pt x="327" y="181"/>
                    <a:pt x="345" y="95"/>
                    <a:pt x="287" y="60"/>
                  </a:cubicBezTo>
                  <a:cubicBezTo>
                    <a:pt x="241" y="25"/>
                    <a:pt x="188" y="8"/>
                    <a:pt x="131" y="2"/>
                  </a:cubicBezTo>
                  <a:cubicBezTo>
                    <a:pt x="126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 rot="-708074" flipH="1">
              <a:off x="1163570" y="2027994"/>
              <a:ext cx="54225" cy="51695"/>
            </a:xfrm>
            <a:custGeom>
              <a:avLst/>
              <a:gdLst/>
              <a:ahLst/>
              <a:cxnLst/>
              <a:rect l="l" t="t" r="r" b="b"/>
              <a:pathLst>
                <a:path w="343" h="327" extrusionOk="0">
                  <a:moveTo>
                    <a:pt x="258" y="0"/>
                  </a:moveTo>
                  <a:cubicBezTo>
                    <a:pt x="245" y="0"/>
                    <a:pt x="232" y="5"/>
                    <a:pt x="221" y="16"/>
                  </a:cubicBezTo>
                  <a:cubicBezTo>
                    <a:pt x="163" y="74"/>
                    <a:pt x="105" y="126"/>
                    <a:pt x="42" y="184"/>
                  </a:cubicBezTo>
                  <a:cubicBezTo>
                    <a:pt x="1" y="218"/>
                    <a:pt x="7" y="282"/>
                    <a:pt x="47" y="311"/>
                  </a:cubicBezTo>
                  <a:cubicBezTo>
                    <a:pt x="62" y="322"/>
                    <a:pt x="79" y="327"/>
                    <a:pt x="96" y="327"/>
                  </a:cubicBezTo>
                  <a:cubicBezTo>
                    <a:pt x="126" y="327"/>
                    <a:pt x="154" y="311"/>
                    <a:pt x="169" y="282"/>
                  </a:cubicBezTo>
                  <a:cubicBezTo>
                    <a:pt x="198" y="224"/>
                    <a:pt x="244" y="178"/>
                    <a:pt x="302" y="149"/>
                  </a:cubicBezTo>
                  <a:cubicBezTo>
                    <a:pt x="331" y="126"/>
                    <a:pt x="343" y="85"/>
                    <a:pt x="331" y="56"/>
                  </a:cubicBezTo>
                  <a:cubicBezTo>
                    <a:pt x="319" y="24"/>
                    <a:pt x="28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 rot="-708074" flipH="1">
              <a:off x="-290822" y="471150"/>
              <a:ext cx="46795" cy="36835"/>
            </a:xfrm>
            <a:custGeom>
              <a:avLst/>
              <a:gdLst/>
              <a:ahLst/>
              <a:cxnLst/>
              <a:rect l="l" t="t" r="r" b="b"/>
              <a:pathLst>
                <a:path w="296" h="233" extrusionOk="0">
                  <a:moveTo>
                    <a:pt x="105" y="0"/>
                  </a:moveTo>
                  <a:cubicBezTo>
                    <a:pt x="41" y="12"/>
                    <a:pt x="0" y="70"/>
                    <a:pt x="12" y="133"/>
                  </a:cubicBezTo>
                  <a:cubicBezTo>
                    <a:pt x="31" y="194"/>
                    <a:pt x="88" y="233"/>
                    <a:pt x="148" y="233"/>
                  </a:cubicBezTo>
                  <a:cubicBezTo>
                    <a:pt x="163" y="233"/>
                    <a:pt x="177" y="230"/>
                    <a:pt x="192" y="226"/>
                  </a:cubicBezTo>
                  <a:cubicBezTo>
                    <a:pt x="255" y="209"/>
                    <a:pt x="296" y="162"/>
                    <a:pt x="284" y="110"/>
                  </a:cubicBezTo>
                  <a:cubicBezTo>
                    <a:pt x="250" y="41"/>
                    <a:pt x="18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 rot="-708074" flipH="1">
              <a:off x="238723" y="1627548"/>
              <a:ext cx="47743" cy="34780"/>
            </a:xfrm>
            <a:custGeom>
              <a:avLst/>
              <a:gdLst/>
              <a:ahLst/>
              <a:cxnLst/>
              <a:rect l="l" t="t" r="r" b="b"/>
              <a:pathLst>
                <a:path w="302" h="220" extrusionOk="0">
                  <a:moveTo>
                    <a:pt x="220" y="1"/>
                  </a:moveTo>
                  <a:cubicBezTo>
                    <a:pt x="194" y="1"/>
                    <a:pt x="164" y="10"/>
                    <a:pt x="139" y="10"/>
                  </a:cubicBezTo>
                  <a:cubicBezTo>
                    <a:pt x="35" y="27"/>
                    <a:pt x="0" y="62"/>
                    <a:pt x="6" y="126"/>
                  </a:cubicBezTo>
                  <a:cubicBezTo>
                    <a:pt x="15" y="182"/>
                    <a:pt x="63" y="219"/>
                    <a:pt x="114" y="219"/>
                  </a:cubicBezTo>
                  <a:cubicBezTo>
                    <a:pt x="126" y="219"/>
                    <a:pt x="139" y="217"/>
                    <a:pt x="151" y="213"/>
                  </a:cubicBezTo>
                  <a:cubicBezTo>
                    <a:pt x="238" y="195"/>
                    <a:pt x="301" y="120"/>
                    <a:pt x="284" y="56"/>
                  </a:cubicBezTo>
                  <a:cubicBezTo>
                    <a:pt x="272" y="11"/>
                    <a:pt x="248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 rot="-708074" flipH="1">
              <a:off x="951173" y="322030"/>
              <a:ext cx="43159" cy="52802"/>
            </a:xfrm>
            <a:custGeom>
              <a:avLst/>
              <a:gdLst/>
              <a:ahLst/>
              <a:cxnLst/>
              <a:rect l="l" t="t" r="r" b="b"/>
              <a:pathLst>
                <a:path w="273" h="334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15"/>
                    <a:pt x="0" y="44"/>
                    <a:pt x="12" y="96"/>
                  </a:cubicBezTo>
                  <a:cubicBezTo>
                    <a:pt x="18" y="114"/>
                    <a:pt x="29" y="137"/>
                    <a:pt x="41" y="149"/>
                  </a:cubicBezTo>
                  <a:cubicBezTo>
                    <a:pt x="47" y="189"/>
                    <a:pt x="52" y="230"/>
                    <a:pt x="64" y="264"/>
                  </a:cubicBezTo>
                  <a:cubicBezTo>
                    <a:pt x="85" y="307"/>
                    <a:pt x="125" y="334"/>
                    <a:pt x="168" y="334"/>
                  </a:cubicBezTo>
                  <a:cubicBezTo>
                    <a:pt x="183" y="334"/>
                    <a:pt x="199" y="330"/>
                    <a:pt x="215" y="322"/>
                  </a:cubicBezTo>
                  <a:cubicBezTo>
                    <a:pt x="273" y="288"/>
                    <a:pt x="249" y="236"/>
                    <a:pt x="220" y="195"/>
                  </a:cubicBezTo>
                  <a:cubicBezTo>
                    <a:pt x="186" y="154"/>
                    <a:pt x="168" y="108"/>
                    <a:pt x="168" y="62"/>
                  </a:cubicBezTo>
                  <a:cubicBezTo>
                    <a:pt x="173" y="2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 rot="-708074" flipH="1">
              <a:off x="-426058" y="1754757"/>
              <a:ext cx="51379" cy="34780"/>
            </a:xfrm>
            <a:custGeom>
              <a:avLst/>
              <a:gdLst/>
              <a:ahLst/>
              <a:cxnLst/>
              <a:rect l="l" t="t" r="r" b="b"/>
              <a:pathLst>
                <a:path w="325" h="220" extrusionOk="0">
                  <a:moveTo>
                    <a:pt x="133" y="1"/>
                  </a:moveTo>
                  <a:cubicBezTo>
                    <a:pt x="119" y="1"/>
                    <a:pt x="106" y="2"/>
                    <a:pt x="93" y="5"/>
                  </a:cubicBezTo>
                  <a:cubicBezTo>
                    <a:pt x="35" y="10"/>
                    <a:pt x="0" y="63"/>
                    <a:pt x="18" y="115"/>
                  </a:cubicBezTo>
                  <a:cubicBezTo>
                    <a:pt x="37" y="181"/>
                    <a:pt x="97" y="220"/>
                    <a:pt x="163" y="220"/>
                  </a:cubicBezTo>
                  <a:cubicBezTo>
                    <a:pt x="178" y="220"/>
                    <a:pt x="194" y="218"/>
                    <a:pt x="209" y="213"/>
                  </a:cubicBezTo>
                  <a:cubicBezTo>
                    <a:pt x="284" y="202"/>
                    <a:pt x="325" y="150"/>
                    <a:pt x="313" y="92"/>
                  </a:cubicBezTo>
                  <a:cubicBezTo>
                    <a:pt x="303" y="42"/>
                    <a:pt x="213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 rot="-708074" flipH="1">
              <a:off x="-536546" y="1643947"/>
              <a:ext cx="41420" cy="42368"/>
            </a:xfrm>
            <a:custGeom>
              <a:avLst/>
              <a:gdLst/>
              <a:ahLst/>
              <a:cxnLst/>
              <a:rect l="l" t="t" r="r" b="b"/>
              <a:pathLst>
                <a:path w="262" h="268" extrusionOk="0">
                  <a:moveTo>
                    <a:pt x="166" y="0"/>
                  </a:moveTo>
                  <a:cubicBezTo>
                    <a:pt x="114" y="0"/>
                    <a:pt x="82" y="39"/>
                    <a:pt x="59" y="82"/>
                  </a:cubicBezTo>
                  <a:cubicBezTo>
                    <a:pt x="24" y="134"/>
                    <a:pt x="1" y="192"/>
                    <a:pt x="47" y="244"/>
                  </a:cubicBezTo>
                  <a:cubicBezTo>
                    <a:pt x="59" y="261"/>
                    <a:pt x="76" y="267"/>
                    <a:pt x="99" y="267"/>
                  </a:cubicBezTo>
                  <a:cubicBezTo>
                    <a:pt x="198" y="250"/>
                    <a:pt x="261" y="163"/>
                    <a:pt x="261" y="70"/>
                  </a:cubicBezTo>
                  <a:cubicBezTo>
                    <a:pt x="250" y="35"/>
                    <a:pt x="232" y="18"/>
                    <a:pt x="204" y="6"/>
                  </a:cubicBezTo>
                  <a:cubicBezTo>
                    <a:pt x="190" y="2"/>
                    <a:pt x="177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 rot="-708074" flipH="1">
              <a:off x="1385579" y="2949519"/>
              <a:ext cx="46004" cy="48534"/>
            </a:xfrm>
            <a:custGeom>
              <a:avLst/>
              <a:gdLst/>
              <a:ahLst/>
              <a:cxnLst/>
              <a:rect l="l" t="t" r="r" b="b"/>
              <a:pathLst>
                <a:path w="291" h="307" extrusionOk="0">
                  <a:moveTo>
                    <a:pt x="232" y="0"/>
                  </a:moveTo>
                  <a:cubicBezTo>
                    <a:pt x="217" y="0"/>
                    <a:pt x="205" y="7"/>
                    <a:pt x="198" y="18"/>
                  </a:cubicBezTo>
                  <a:cubicBezTo>
                    <a:pt x="151" y="76"/>
                    <a:pt x="99" y="128"/>
                    <a:pt x="35" y="174"/>
                  </a:cubicBezTo>
                  <a:cubicBezTo>
                    <a:pt x="7" y="198"/>
                    <a:pt x="1" y="238"/>
                    <a:pt x="24" y="267"/>
                  </a:cubicBezTo>
                  <a:cubicBezTo>
                    <a:pt x="37" y="293"/>
                    <a:pt x="63" y="306"/>
                    <a:pt x="90" y="306"/>
                  </a:cubicBezTo>
                  <a:cubicBezTo>
                    <a:pt x="99" y="306"/>
                    <a:pt x="108" y="305"/>
                    <a:pt x="117" y="302"/>
                  </a:cubicBezTo>
                  <a:cubicBezTo>
                    <a:pt x="215" y="267"/>
                    <a:pt x="285" y="174"/>
                    <a:pt x="290" y="64"/>
                  </a:cubicBezTo>
                  <a:cubicBezTo>
                    <a:pt x="290" y="41"/>
                    <a:pt x="279" y="18"/>
                    <a:pt x="256" y="6"/>
                  </a:cubicBezTo>
                  <a:cubicBezTo>
                    <a:pt x="247" y="2"/>
                    <a:pt x="239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 rot="-708086" flipH="1">
              <a:off x="443208" y="2266572"/>
              <a:ext cx="50589" cy="29405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16" y="0"/>
                  </a:moveTo>
                  <a:cubicBezTo>
                    <a:pt x="58" y="6"/>
                    <a:pt x="6" y="18"/>
                    <a:pt x="1" y="93"/>
                  </a:cubicBezTo>
                  <a:cubicBezTo>
                    <a:pt x="1" y="145"/>
                    <a:pt x="58" y="186"/>
                    <a:pt x="128" y="186"/>
                  </a:cubicBezTo>
                  <a:cubicBezTo>
                    <a:pt x="151" y="186"/>
                    <a:pt x="169" y="186"/>
                    <a:pt x="192" y="180"/>
                  </a:cubicBezTo>
                  <a:cubicBezTo>
                    <a:pt x="209" y="174"/>
                    <a:pt x="226" y="168"/>
                    <a:pt x="244" y="163"/>
                  </a:cubicBezTo>
                  <a:cubicBezTo>
                    <a:pt x="290" y="151"/>
                    <a:pt x="319" y="110"/>
                    <a:pt x="319" y="58"/>
                  </a:cubicBezTo>
                  <a:cubicBezTo>
                    <a:pt x="308" y="12"/>
                    <a:pt x="261" y="6"/>
                    <a:pt x="221" y="6"/>
                  </a:cubicBezTo>
                  <a:cubicBezTo>
                    <a:pt x="186" y="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 rot="-708074" flipH="1">
              <a:off x="1032739" y="333210"/>
              <a:ext cx="34147" cy="51537"/>
            </a:xfrm>
            <a:custGeom>
              <a:avLst/>
              <a:gdLst/>
              <a:ahLst/>
              <a:cxnLst/>
              <a:rect l="l" t="t" r="r" b="b"/>
              <a:pathLst>
                <a:path w="216" h="326" extrusionOk="0">
                  <a:moveTo>
                    <a:pt x="59" y="0"/>
                  </a:moveTo>
                  <a:cubicBezTo>
                    <a:pt x="27" y="0"/>
                    <a:pt x="5" y="27"/>
                    <a:pt x="1" y="78"/>
                  </a:cubicBezTo>
                  <a:cubicBezTo>
                    <a:pt x="1" y="136"/>
                    <a:pt x="18" y="194"/>
                    <a:pt x="53" y="246"/>
                  </a:cubicBezTo>
                  <a:cubicBezTo>
                    <a:pt x="73" y="286"/>
                    <a:pt x="105" y="325"/>
                    <a:pt x="143" y="325"/>
                  </a:cubicBezTo>
                  <a:cubicBezTo>
                    <a:pt x="149" y="325"/>
                    <a:pt x="156" y="324"/>
                    <a:pt x="163" y="321"/>
                  </a:cubicBezTo>
                  <a:cubicBezTo>
                    <a:pt x="215" y="298"/>
                    <a:pt x="209" y="246"/>
                    <a:pt x="204" y="200"/>
                  </a:cubicBezTo>
                  <a:cubicBezTo>
                    <a:pt x="198" y="194"/>
                    <a:pt x="198" y="182"/>
                    <a:pt x="198" y="171"/>
                  </a:cubicBezTo>
                  <a:cubicBezTo>
                    <a:pt x="198" y="113"/>
                    <a:pt x="163" y="55"/>
                    <a:pt x="111" y="20"/>
                  </a:cubicBezTo>
                  <a:cubicBezTo>
                    <a:pt x="92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 rot="-708086" flipH="1">
              <a:off x="1757621" y="2237770"/>
              <a:ext cx="38732" cy="44739"/>
            </a:xfrm>
            <a:custGeom>
              <a:avLst/>
              <a:gdLst/>
              <a:ahLst/>
              <a:cxnLst/>
              <a:rect l="l" t="t" r="r" b="b"/>
              <a:pathLst>
                <a:path w="245" h="283" extrusionOk="0">
                  <a:moveTo>
                    <a:pt x="95" y="0"/>
                  </a:moveTo>
                  <a:cubicBezTo>
                    <a:pt x="89" y="0"/>
                    <a:pt x="82" y="1"/>
                    <a:pt x="76" y="3"/>
                  </a:cubicBezTo>
                  <a:cubicBezTo>
                    <a:pt x="12" y="26"/>
                    <a:pt x="1" y="78"/>
                    <a:pt x="12" y="136"/>
                  </a:cubicBezTo>
                  <a:cubicBezTo>
                    <a:pt x="23" y="221"/>
                    <a:pt x="78" y="282"/>
                    <a:pt x="141" y="282"/>
                  </a:cubicBezTo>
                  <a:cubicBezTo>
                    <a:pt x="146" y="282"/>
                    <a:pt x="152" y="282"/>
                    <a:pt x="157" y="281"/>
                  </a:cubicBezTo>
                  <a:cubicBezTo>
                    <a:pt x="209" y="275"/>
                    <a:pt x="244" y="211"/>
                    <a:pt x="227" y="159"/>
                  </a:cubicBezTo>
                  <a:cubicBezTo>
                    <a:pt x="211" y="70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 rot="-708074" flipH="1">
              <a:off x="172478" y="398045"/>
              <a:ext cx="43159" cy="42210"/>
            </a:xfrm>
            <a:custGeom>
              <a:avLst/>
              <a:gdLst/>
              <a:ahLst/>
              <a:cxnLst/>
              <a:rect l="l" t="t" r="r" b="b"/>
              <a:pathLst>
                <a:path w="273" h="267" extrusionOk="0">
                  <a:moveTo>
                    <a:pt x="154" y="1"/>
                  </a:moveTo>
                  <a:cubicBezTo>
                    <a:pt x="111" y="1"/>
                    <a:pt x="89" y="38"/>
                    <a:pt x="70" y="76"/>
                  </a:cubicBezTo>
                  <a:cubicBezTo>
                    <a:pt x="58" y="94"/>
                    <a:pt x="41" y="117"/>
                    <a:pt x="23" y="134"/>
                  </a:cubicBezTo>
                  <a:cubicBezTo>
                    <a:pt x="0" y="169"/>
                    <a:pt x="0" y="215"/>
                    <a:pt x="23" y="244"/>
                  </a:cubicBezTo>
                  <a:cubicBezTo>
                    <a:pt x="37" y="261"/>
                    <a:pt x="52" y="267"/>
                    <a:pt x="70" y="267"/>
                  </a:cubicBezTo>
                  <a:cubicBezTo>
                    <a:pt x="90" y="267"/>
                    <a:pt x="114" y="259"/>
                    <a:pt x="145" y="250"/>
                  </a:cubicBezTo>
                  <a:cubicBezTo>
                    <a:pt x="162" y="250"/>
                    <a:pt x="180" y="244"/>
                    <a:pt x="197" y="239"/>
                  </a:cubicBezTo>
                  <a:cubicBezTo>
                    <a:pt x="243" y="210"/>
                    <a:pt x="272" y="152"/>
                    <a:pt x="255" y="94"/>
                  </a:cubicBezTo>
                  <a:cubicBezTo>
                    <a:pt x="255" y="53"/>
                    <a:pt x="226" y="18"/>
                    <a:pt x="186" y="7"/>
                  </a:cubicBezTo>
                  <a:cubicBezTo>
                    <a:pt x="174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 rot="-708074" flipH="1">
              <a:off x="335679" y="1778943"/>
              <a:ext cx="47743" cy="32408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101" y="1"/>
                  </a:moveTo>
                  <a:cubicBezTo>
                    <a:pt x="47" y="1"/>
                    <a:pt x="1" y="45"/>
                    <a:pt x="6" y="100"/>
                  </a:cubicBezTo>
                  <a:cubicBezTo>
                    <a:pt x="1" y="152"/>
                    <a:pt x="41" y="198"/>
                    <a:pt x="93" y="204"/>
                  </a:cubicBezTo>
                  <a:lnTo>
                    <a:pt x="175" y="204"/>
                  </a:lnTo>
                  <a:cubicBezTo>
                    <a:pt x="198" y="198"/>
                    <a:pt x="215" y="193"/>
                    <a:pt x="227" y="193"/>
                  </a:cubicBezTo>
                  <a:cubicBezTo>
                    <a:pt x="273" y="175"/>
                    <a:pt x="302" y="135"/>
                    <a:pt x="302" y="88"/>
                  </a:cubicBezTo>
                  <a:cubicBezTo>
                    <a:pt x="296" y="36"/>
                    <a:pt x="256" y="25"/>
                    <a:pt x="215" y="19"/>
                  </a:cubicBezTo>
                  <a:cubicBezTo>
                    <a:pt x="180" y="7"/>
                    <a:pt x="146" y="7"/>
                    <a:pt x="111" y="1"/>
                  </a:cubicBezTo>
                  <a:cubicBezTo>
                    <a:pt x="107" y="1"/>
                    <a:pt x="10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 rot="-708074" flipH="1">
              <a:off x="221780" y="1736502"/>
              <a:ext cx="52328" cy="29879"/>
            </a:xfrm>
            <a:custGeom>
              <a:avLst/>
              <a:gdLst/>
              <a:ahLst/>
              <a:cxnLst/>
              <a:rect l="l" t="t" r="r" b="b"/>
              <a:pathLst>
                <a:path w="331" h="189" extrusionOk="0">
                  <a:moveTo>
                    <a:pt x="239" y="1"/>
                  </a:moveTo>
                  <a:cubicBezTo>
                    <a:pt x="233" y="1"/>
                    <a:pt x="227" y="1"/>
                    <a:pt x="221" y="3"/>
                  </a:cubicBezTo>
                  <a:cubicBezTo>
                    <a:pt x="186" y="3"/>
                    <a:pt x="151" y="9"/>
                    <a:pt x="116" y="26"/>
                  </a:cubicBezTo>
                  <a:cubicBezTo>
                    <a:pt x="64" y="43"/>
                    <a:pt x="1" y="61"/>
                    <a:pt x="24" y="136"/>
                  </a:cubicBezTo>
                  <a:cubicBezTo>
                    <a:pt x="41" y="188"/>
                    <a:pt x="93" y="188"/>
                    <a:pt x="145" y="188"/>
                  </a:cubicBezTo>
                  <a:lnTo>
                    <a:pt x="163" y="188"/>
                  </a:lnTo>
                  <a:cubicBezTo>
                    <a:pt x="209" y="182"/>
                    <a:pt x="232" y="182"/>
                    <a:pt x="250" y="171"/>
                  </a:cubicBezTo>
                  <a:cubicBezTo>
                    <a:pt x="296" y="153"/>
                    <a:pt x="331" y="125"/>
                    <a:pt x="319" y="72"/>
                  </a:cubicBezTo>
                  <a:cubicBezTo>
                    <a:pt x="314" y="32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 rot="-708074" flipH="1">
              <a:off x="124260" y="158012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13" y="1"/>
                  </a:moveTo>
                  <a:cubicBezTo>
                    <a:pt x="109" y="1"/>
                    <a:pt x="104" y="1"/>
                    <a:pt x="99" y="1"/>
                  </a:cubicBezTo>
                  <a:cubicBezTo>
                    <a:pt x="35" y="18"/>
                    <a:pt x="1" y="82"/>
                    <a:pt x="24" y="146"/>
                  </a:cubicBezTo>
                  <a:cubicBezTo>
                    <a:pt x="48" y="200"/>
                    <a:pt x="106" y="237"/>
                    <a:pt x="165" y="237"/>
                  </a:cubicBezTo>
                  <a:cubicBezTo>
                    <a:pt x="176" y="237"/>
                    <a:pt x="187" y="236"/>
                    <a:pt x="198" y="233"/>
                  </a:cubicBezTo>
                  <a:cubicBezTo>
                    <a:pt x="256" y="215"/>
                    <a:pt x="290" y="163"/>
                    <a:pt x="285" y="105"/>
                  </a:cubicBezTo>
                  <a:cubicBezTo>
                    <a:pt x="247" y="40"/>
                    <a:pt x="183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 rot="-708074" flipH="1">
              <a:off x="-638347" y="2039821"/>
              <a:ext cx="53276" cy="29563"/>
            </a:xfrm>
            <a:custGeom>
              <a:avLst/>
              <a:gdLst/>
              <a:ahLst/>
              <a:cxnLst/>
              <a:rect l="l" t="t" r="r" b="b"/>
              <a:pathLst>
                <a:path w="337" h="187" extrusionOk="0">
                  <a:moveTo>
                    <a:pt x="132" y="0"/>
                  </a:moveTo>
                  <a:cubicBezTo>
                    <a:pt x="124" y="0"/>
                    <a:pt x="114" y="1"/>
                    <a:pt x="105" y="2"/>
                  </a:cubicBezTo>
                  <a:cubicBezTo>
                    <a:pt x="30" y="7"/>
                    <a:pt x="1" y="112"/>
                    <a:pt x="70" y="152"/>
                  </a:cubicBezTo>
                  <a:cubicBezTo>
                    <a:pt x="107" y="176"/>
                    <a:pt x="152" y="187"/>
                    <a:pt x="197" y="187"/>
                  </a:cubicBezTo>
                  <a:cubicBezTo>
                    <a:pt x="217" y="187"/>
                    <a:pt x="237" y="185"/>
                    <a:pt x="256" y="181"/>
                  </a:cubicBezTo>
                  <a:cubicBezTo>
                    <a:pt x="285" y="164"/>
                    <a:pt x="337" y="146"/>
                    <a:pt x="337" y="100"/>
                  </a:cubicBezTo>
                  <a:cubicBezTo>
                    <a:pt x="337" y="48"/>
                    <a:pt x="291" y="36"/>
                    <a:pt x="250" y="25"/>
                  </a:cubicBezTo>
                  <a:cubicBezTo>
                    <a:pt x="212" y="10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 rot="-708074" flipH="1">
              <a:off x="-292065" y="1536532"/>
              <a:ext cx="45056" cy="35412"/>
            </a:xfrm>
            <a:custGeom>
              <a:avLst/>
              <a:gdLst/>
              <a:ahLst/>
              <a:cxnLst/>
              <a:rect l="l" t="t" r="r" b="b"/>
              <a:pathLst>
                <a:path w="285" h="224" extrusionOk="0">
                  <a:moveTo>
                    <a:pt x="168" y="0"/>
                  </a:moveTo>
                  <a:cubicBezTo>
                    <a:pt x="154" y="0"/>
                    <a:pt x="138" y="2"/>
                    <a:pt x="122" y="5"/>
                  </a:cubicBezTo>
                  <a:cubicBezTo>
                    <a:pt x="41" y="11"/>
                    <a:pt x="1" y="69"/>
                    <a:pt x="12" y="132"/>
                  </a:cubicBezTo>
                  <a:cubicBezTo>
                    <a:pt x="27" y="186"/>
                    <a:pt x="79" y="223"/>
                    <a:pt x="133" y="223"/>
                  </a:cubicBezTo>
                  <a:cubicBezTo>
                    <a:pt x="143" y="223"/>
                    <a:pt x="153" y="222"/>
                    <a:pt x="163" y="219"/>
                  </a:cubicBezTo>
                  <a:cubicBezTo>
                    <a:pt x="232" y="213"/>
                    <a:pt x="279" y="155"/>
                    <a:pt x="285" y="86"/>
                  </a:cubicBezTo>
                  <a:cubicBezTo>
                    <a:pt x="280" y="33"/>
                    <a:pt x="235" y="0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 rot="-708074" flipH="1">
              <a:off x="-133722" y="2154998"/>
              <a:ext cx="43159" cy="36045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38" y="0"/>
                  </a:moveTo>
                  <a:cubicBezTo>
                    <a:pt x="127" y="0"/>
                    <a:pt x="116" y="1"/>
                    <a:pt x="105" y="4"/>
                  </a:cubicBezTo>
                  <a:cubicBezTo>
                    <a:pt x="41" y="10"/>
                    <a:pt x="1" y="74"/>
                    <a:pt x="12" y="137"/>
                  </a:cubicBezTo>
                  <a:cubicBezTo>
                    <a:pt x="33" y="199"/>
                    <a:pt x="85" y="227"/>
                    <a:pt x="137" y="227"/>
                  </a:cubicBezTo>
                  <a:cubicBezTo>
                    <a:pt x="203" y="227"/>
                    <a:pt x="270" y="181"/>
                    <a:pt x="273" y="97"/>
                  </a:cubicBezTo>
                  <a:cubicBezTo>
                    <a:pt x="253" y="38"/>
                    <a:pt x="197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 rot="-708074" flipH="1">
              <a:off x="1327348" y="2214120"/>
              <a:ext cx="44107" cy="48534"/>
            </a:xfrm>
            <a:custGeom>
              <a:avLst/>
              <a:gdLst/>
              <a:ahLst/>
              <a:cxnLst/>
              <a:rect l="l" t="t" r="r" b="b"/>
              <a:pathLst>
                <a:path w="279" h="307" extrusionOk="0">
                  <a:moveTo>
                    <a:pt x="201" y="1"/>
                  </a:moveTo>
                  <a:cubicBezTo>
                    <a:pt x="170" y="1"/>
                    <a:pt x="138" y="18"/>
                    <a:pt x="128" y="48"/>
                  </a:cubicBezTo>
                  <a:cubicBezTo>
                    <a:pt x="99" y="89"/>
                    <a:pt x="76" y="123"/>
                    <a:pt x="47" y="158"/>
                  </a:cubicBezTo>
                  <a:cubicBezTo>
                    <a:pt x="18" y="199"/>
                    <a:pt x="0" y="245"/>
                    <a:pt x="41" y="286"/>
                  </a:cubicBezTo>
                  <a:cubicBezTo>
                    <a:pt x="57" y="300"/>
                    <a:pt x="78" y="306"/>
                    <a:pt x="98" y="306"/>
                  </a:cubicBezTo>
                  <a:cubicBezTo>
                    <a:pt x="127" y="306"/>
                    <a:pt x="157" y="292"/>
                    <a:pt x="174" y="268"/>
                  </a:cubicBezTo>
                  <a:cubicBezTo>
                    <a:pt x="215" y="228"/>
                    <a:pt x="244" y="181"/>
                    <a:pt x="278" y="135"/>
                  </a:cubicBezTo>
                  <a:lnTo>
                    <a:pt x="278" y="94"/>
                  </a:lnTo>
                  <a:cubicBezTo>
                    <a:pt x="278" y="48"/>
                    <a:pt x="261" y="13"/>
                    <a:pt x="215" y="2"/>
                  </a:cubicBezTo>
                  <a:cubicBezTo>
                    <a:pt x="210" y="1"/>
                    <a:pt x="206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 rot="-708074" flipH="1">
              <a:off x="1782156" y="1300985"/>
              <a:ext cx="31144" cy="49008"/>
            </a:xfrm>
            <a:custGeom>
              <a:avLst/>
              <a:gdLst/>
              <a:ahLst/>
              <a:cxnLst/>
              <a:rect l="l" t="t" r="r" b="b"/>
              <a:pathLst>
                <a:path w="197" h="310" extrusionOk="0">
                  <a:moveTo>
                    <a:pt x="93" y="1"/>
                  </a:moveTo>
                  <a:cubicBezTo>
                    <a:pt x="52" y="1"/>
                    <a:pt x="29" y="30"/>
                    <a:pt x="17" y="59"/>
                  </a:cubicBezTo>
                  <a:cubicBezTo>
                    <a:pt x="0" y="111"/>
                    <a:pt x="0" y="163"/>
                    <a:pt x="17" y="215"/>
                  </a:cubicBezTo>
                  <a:cubicBezTo>
                    <a:pt x="28" y="257"/>
                    <a:pt x="43" y="309"/>
                    <a:pt x="99" y="309"/>
                  </a:cubicBezTo>
                  <a:cubicBezTo>
                    <a:pt x="104" y="309"/>
                    <a:pt x="110" y="309"/>
                    <a:pt x="116" y="308"/>
                  </a:cubicBezTo>
                  <a:cubicBezTo>
                    <a:pt x="185" y="302"/>
                    <a:pt x="197" y="244"/>
                    <a:pt x="197" y="186"/>
                  </a:cubicBezTo>
                  <a:cubicBezTo>
                    <a:pt x="197" y="140"/>
                    <a:pt x="191" y="93"/>
                    <a:pt x="168" y="53"/>
                  </a:cubicBezTo>
                  <a:cubicBezTo>
                    <a:pt x="156" y="24"/>
                    <a:pt x="127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 rot="-708074" flipH="1">
              <a:off x="1763823" y="2476897"/>
              <a:ext cx="44898" cy="36993"/>
            </a:xfrm>
            <a:custGeom>
              <a:avLst/>
              <a:gdLst/>
              <a:ahLst/>
              <a:cxnLst/>
              <a:rect l="l" t="t" r="r" b="b"/>
              <a:pathLst>
                <a:path w="284" h="234" extrusionOk="0">
                  <a:moveTo>
                    <a:pt x="162" y="1"/>
                  </a:moveTo>
                  <a:cubicBezTo>
                    <a:pt x="141" y="1"/>
                    <a:pt x="116" y="4"/>
                    <a:pt x="87" y="10"/>
                  </a:cubicBezTo>
                  <a:cubicBezTo>
                    <a:pt x="29" y="16"/>
                    <a:pt x="0" y="51"/>
                    <a:pt x="12" y="109"/>
                  </a:cubicBezTo>
                  <a:cubicBezTo>
                    <a:pt x="27" y="180"/>
                    <a:pt x="87" y="233"/>
                    <a:pt x="160" y="233"/>
                  </a:cubicBezTo>
                  <a:cubicBezTo>
                    <a:pt x="170" y="233"/>
                    <a:pt x="181" y="232"/>
                    <a:pt x="191" y="230"/>
                  </a:cubicBezTo>
                  <a:cubicBezTo>
                    <a:pt x="249" y="213"/>
                    <a:pt x="284" y="149"/>
                    <a:pt x="261" y="85"/>
                  </a:cubicBezTo>
                  <a:cubicBezTo>
                    <a:pt x="248" y="26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 rot="-708074" flipH="1">
              <a:off x="-545079" y="874270"/>
              <a:ext cx="42368" cy="40629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93" y="0"/>
                  </a:moveTo>
                  <a:cubicBezTo>
                    <a:pt x="187" y="0"/>
                    <a:pt x="181" y="1"/>
                    <a:pt x="174" y="3"/>
                  </a:cubicBezTo>
                  <a:cubicBezTo>
                    <a:pt x="76" y="14"/>
                    <a:pt x="1" y="107"/>
                    <a:pt x="18" y="182"/>
                  </a:cubicBezTo>
                  <a:cubicBezTo>
                    <a:pt x="23" y="225"/>
                    <a:pt x="59" y="257"/>
                    <a:pt x="101" y="257"/>
                  </a:cubicBezTo>
                  <a:cubicBezTo>
                    <a:pt x="110" y="257"/>
                    <a:pt x="119" y="255"/>
                    <a:pt x="128" y="252"/>
                  </a:cubicBezTo>
                  <a:cubicBezTo>
                    <a:pt x="209" y="223"/>
                    <a:pt x="267" y="148"/>
                    <a:pt x="267" y="61"/>
                  </a:cubicBezTo>
                  <a:cubicBezTo>
                    <a:pt x="257" y="26"/>
                    <a:pt x="227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 rot="-708074" flipH="1">
              <a:off x="841110" y="897988"/>
              <a:ext cx="42210" cy="41103"/>
            </a:xfrm>
            <a:custGeom>
              <a:avLst/>
              <a:gdLst/>
              <a:ahLst/>
              <a:cxnLst/>
              <a:rect l="l" t="t" r="r" b="b"/>
              <a:pathLst>
                <a:path w="267" h="260" extrusionOk="0">
                  <a:moveTo>
                    <a:pt x="137" y="0"/>
                  </a:moveTo>
                  <a:cubicBezTo>
                    <a:pt x="129" y="0"/>
                    <a:pt x="120" y="1"/>
                    <a:pt x="111" y="4"/>
                  </a:cubicBezTo>
                  <a:cubicBezTo>
                    <a:pt x="41" y="27"/>
                    <a:pt x="0" y="96"/>
                    <a:pt x="18" y="166"/>
                  </a:cubicBezTo>
                  <a:cubicBezTo>
                    <a:pt x="32" y="222"/>
                    <a:pt x="80" y="259"/>
                    <a:pt x="135" y="259"/>
                  </a:cubicBezTo>
                  <a:cubicBezTo>
                    <a:pt x="148" y="259"/>
                    <a:pt x="161" y="257"/>
                    <a:pt x="174" y="253"/>
                  </a:cubicBezTo>
                  <a:cubicBezTo>
                    <a:pt x="232" y="241"/>
                    <a:pt x="267" y="172"/>
                    <a:pt x="250" y="108"/>
                  </a:cubicBezTo>
                  <a:cubicBezTo>
                    <a:pt x="235" y="43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 rot="-708074" flipH="1">
              <a:off x="1100423" y="1818469"/>
              <a:ext cx="45056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107" y="1"/>
                  </a:moveTo>
                  <a:cubicBezTo>
                    <a:pt x="100" y="1"/>
                    <a:pt x="94" y="2"/>
                    <a:pt x="88" y="3"/>
                  </a:cubicBezTo>
                  <a:cubicBezTo>
                    <a:pt x="36" y="15"/>
                    <a:pt x="1" y="73"/>
                    <a:pt x="18" y="131"/>
                  </a:cubicBezTo>
                  <a:cubicBezTo>
                    <a:pt x="33" y="193"/>
                    <a:pt x="90" y="235"/>
                    <a:pt x="152" y="235"/>
                  </a:cubicBezTo>
                  <a:cubicBezTo>
                    <a:pt x="166" y="235"/>
                    <a:pt x="179" y="233"/>
                    <a:pt x="192" y="229"/>
                  </a:cubicBezTo>
                  <a:cubicBezTo>
                    <a:pt x="244" y="218"/>
                    <a:pt x="285" y="171"/>
                    <a:pt x="279" y="119"/>
                  </a:cubicBezTo>
                  <a:cubicBezTo>
                    <a:pt x="279" y="72"/>
                    <a:pt x="17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 rot="-708074" flipH="1">
              <a:off x="999174" y="1145080"/>
              <a:ext cx="59758" cy="37784"/>
            </a:xfrm>
            <a:custGeom>
              <a:avLst/>
              <a:gdLst/>
              <a:ahLst/>
              <a:cxnLst/>
              <a:rect l="l" t="t" r="r" b="b"/>
              <a:pathLst>
                <a:path w="378" h="239" extrusionOk="0">
                  <a:moveTo>
                    <a:pt x="87" y="1"/>
                  </a:moveTo>
                  <a:cubicBezTo>
                    <a:pt x="61" y="1"/>
                    <a:pt x="36" y="16"/>
                    <a:pt x="30" y="42"/>
                  </a:cubicBezTo>
                  <a:cubicBezTo>
                    <a:pt x="1" y="88"/>
                    <a:pt x="24" y="141"/>
                    <a:pt x="76" y="152"/>
                  </a:cubicBezTo>
                  <a:cubicBezTo>
                    <a:pt x="134" y="164"/>
                    <a:pt x="198" y="169"/>
                    <a:pt x="238" y="227"/>
                  </a:cubicBezTo>
                  <a:cubicBezTo>
                    <a:pt x="244" y="239"/>
                    <a:pt x="273" y="239"/>
                    <a:pt x="291" y="239"/>
                  </a:cubicBezTo>
                  <a:cubicBezTo>
                    <a:pt x="343" y="227"/>
                    <a:pt x="378" y="193"/>
                    <a:pt x="372" y="135"/>
                  </a:cubicBezTo>
                  <a:cubicBezTo>
                    <a:pt x="372" y="91"/>
                    <a:pt x="335" y="55"/>
                    <a:pt x="292" y="55"/>
                  </a:cubicBezTo>
                  <a:cubicBezTo>
                    <a:pt x="284" y="55"/>
                    <a:pt x="276" y="57"/>
                    <a:pt x="267" y="59"/>
                  </a:cubicBezTo>
                  <a:cubicBezTo>
                    <a:pt x="253" y="67"/>
                    <a:pt x="238" y="70"/>
                    <a:pt x="223" y="70"/>
                  </a:cubicBezTo>
                  <a:cubicBezTo>
                    <a:pt x="191" y="70"/>
                    <a:pt x="160" y="54"/>
                    <a:pt x="140" y="30"/>
                  </a:cubicBezTo>
                  <a:cubicBezTo>
                    <a:pt x="127" y="10"/>
                    <a:pt x="107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 rot="-708074" flipH="1">
              <a:off x="1358375" y="3057870"/>
              <a:ext cx="51379" cy="36203"/>
            </a:xfrm>
            <a:custGeom>
              <a:avLst/>
              <a:gdLst/>
              <a:ahLst/>
              <a:cxnLst/>
              <a:rect l="l" t="t" r="r" b="b"/>
              <a:pathLst>
                <a:path w="325" h="229" extrusionOk="0">
                  <a:moveTo>
                    <a:pt x="77" y="1"/>
                  </a:moveTo>
                  <a:cubicBezTo>
                    <a:pt x="56" y="1"/>
                    <a:pt x="37" y="10"/>
                    <a:pt x="23" y="27"/>
                  </a:cubicBezTo>
                  <a:cubicBezTo>
                    <a:pt x="0" y="62"/>
                    <a:pt x="0" y="108"/>
                    <a:pt x="23" y="143"/>
                  </a:cubicBezTo>
                  <a:cubicBezTo>
                    <a:pt x="66" y="195"/>
                    <a:pt x="129" y="228"/>
                    <a:pt x="199" y="228"/>
                  </a:cubicBezTo>
                  <a:cubicBezTo>
                    <a:pt x="214" y="228"/>
                    <a:pt x="228" y="227"/>
                    <a:pt x="244" y="224"/>
                  </a:cubicBezTo>
                  <a:cubicBezTo>
                    <a:pt x="284" y="212"/>
                    <a:pt x="325" y="201"/>
                    <a:pt x="325" y="154"/>
                  </a:cubicBezTo>
                  <a:cubicBezTo>
                    <a:pt x="325" y="114"/>
                    <a:pt x="284" y="102"/>
                    <a:pt x="255" y="91"/>
                  </a:cubicBezTo>
                  <a:cubicBezTo>
                    <a:pt x="209" y="62"/>
                    <a:pt x="162" y="38"/>
                    <a:pt x="122" y="15"/>
                  </a:cubicBezTo>
                  <a:cubicBezTo>
                    <a:pt x="107" y="6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 rot="-708074" flipH="1">
              <a:off x="2530891" y="856185"/>
              <a:ext cx="37625" cy="44423"/>
            </a:xfrm>
            <a:custGeom>
              <a:avLst/>
              <a:gdLst/>
              <a:ahLst/>
              <a:cxnLst/>
              <a:rect l="l" t="t" r="r" b="b"/>
              <a:pathLst>
                <a:path w="238" h="281" extrusionOk="0">
                  <a:moveTo>
                    <a:pt x="150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47" y="55"/>
                    <a:pt x="0" y="131"/>
                    <a:pt x="6" y="212"/>
                  </a:cubicBezTo>
                  <a:cubicBezTo>
                    <a:pt x="6" y="253"/>
                    <a:pt x="40" y="280"/>
                    <a:pt x="77" y="280"/>
                  </a:cubicBezTo>
                  <a:cubicBezTo>
                    <a:pt x="86" y="280"/>
                    <a:pt x="95" y="279"/>
                    <a:pt x="105" y="275"/>
                  </a:cubicBezTo>
                  <a:cubicBezTo>
                    <a:pt x="186" y="241"/>
                    <a:pt x="238" y="159"/>
                    <a:pt x="232" y="73"/>
                  </a:cubicBezTo>
                  <a:cubicBezTo>
                    <a:pt x="223" y="28"/>
                    <a:pt x="187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 rot="-708074" flipH="1">
              <a:off x="-200512" y="2685047"/>
              <a:ext cx="44107" cy="38574"/>
            </a:xfrm>
            <a:custGeom>
              <a:avLst/>
              <a:gdLst/>
              <a:ahLst/>
              <a:cxnLst/>
              <a:rect l="l" t="t" r="r" b="b"/>
              <a:pathLst>
                <a:path w="279" h="244" extrusionOk="0">
                  <a:moveTo>
                    <a:pt x="87" y="0"/>
                  </a:moveTo>
                  <a:cubicBezTo>
                    <a:pt x="35" y="18"/>
                    <a:pt x="1" y="75"/>
                    <a:pt x="18" y="133"/>
                  </a:cubicBezTo>
                  <a:cubicBezTo>
                    <a:pt x="33" y="196"/>
                    <a:pt x="92" y="243"/>
                    <a:pt x="158" y="243"/>
                  </a:cubicBezTo>
                  <a:cubicBezTo>
                    <a:pt x="171" y="243"/>
                    <a:pt x="184" y="241"/>
                    <a:pt x="198" y="238"/>
                  </a:cubicBezTo>
                  <a:cubicBezTo>
                    <a:pt x="250" y="226"/>
                    <a:pt x="279" y="180"/>
                    <a:pt x="273" y="133"/>
                  </a:cubicBezTo>
                  <a:cubicBezTo>
                    <a:pt x="232" y="64"/>
                    <a:pt x="163" y="18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 rot="-708074" flipH="1">
              <a:off x="2060965" y="673240"/>
              <a:ext cx="41420" cy="40945"/>
            </a:xfrm>
            <a:custGeom>
              <a:avLst/>
              <a:gdLst/>
              <a:ahLst/>
              <a:cxnLst/>
              <a:rect l="l" t="t" r="r" b="b"/>
              <a:pathLst>
                <a:path w="262" h="259" extrusionOk="0">
                  <a:moveTo>
                    <a:pt x="177" y="0"/>
                  </a:moveTo>
                  <a:cubicBezTo>
                    <a:pt x="134" y="0"/>
                    <a:pt x="95" y="22"/>
                    <a:pt x="76" y="55"/>
                  </a:cubicBezTo>
                  <a:cubicBezTo>
                    <a:pt x="42" y="102"/>
                    <a:pt x="1" y="142"/>
                    <a:pt x="24" y="206"/>
                  </a:cubicBezTo>
                  <a:cubicBezTo>
                    <a:pt x="29" y="237"/>
                    <a:pt x="58" y="259"/>
                    <a:pt x="93" y="259"/>
                  </a:cubicBezTo>
                  <a:cubicBezTo>
                    <a:pt x="97" y="259"/>
                    <a:pt x="101" y="259"/>
                    <a:pt x="105" y="258"/>
                  </a:cubicBezTo>
                  <a:cubicBezTo>
                    <a:pt x="192" y="235"/>
                    <a:pt x="256" y="154"/>
                    <a:pt x="262" y="61"/>
                  </a:cubicBezTo>
                  <a:cubicBezTo>
                    <a:pt x="256" y="32"/>
                    <a:pt x="233" y="9"/>
                    <a:pt x="204" y="3"/>
                  </a:cubicBezTo>
                  <a:cubicBezTo>
                    <a:pt x="195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 rot="-708074" flipH="1">
              <a:off x="750757" y="355279"/>
              <a:ext cx="50589" cy="28930"/>
            </a:xfrm>
            <a:custGeom>
              <a:avLst/>
              <a:gdLst/>
              <a:ahLst/>
              <a:cxnLst/>
              <a:rect l="l" t="t" r="r" b="b"/>
              <a:pathLst>
                <a:path w="320" h="183" extrusionOk="0">
                  <a:moveTo>
                    <a:pt x="131" y="0"/>
                  </a:moveTo>
                  <a:cubicBezTo>
                    <a:pt x="117" y="0"/>
                    <a:pt x="102" y="2"/>
                    <a:pt x="88" y="4"/>
                  </a:cubicBezTo>
                  <a:cubicBezTo>
                    <a:pt x="35" y="10"/>
                    <a:pt x="7" y="33"/>
                    <a:pt x="7" y="91"/>
                  </a:cubicBezTo>
                  <a:cubicBezTo>
                    <a:pt x="1" y="138"/>
                    <a:pt x="41" y="178"/>
                    <a:pt x="88" y="178"/>
                  </a:cubicBezTo>
                  <a:cubicBezTo>
                    <a:pt x="96" y="181"/>
                    <a:pt x="105" y="183"/>
                    <a:pt x="114" y="183"/>
                  </a:cubicBezTo>
                  <a:cubicBezTo>
                    <a:pt x="122" y="183"/>
                    <a:pt x="131" y="181"/>
                    <a:pt x="140" y="178"/>
                  </a:cubicBezTo>
                  <a:lnTo>
                    <a:pt x="192" y="167"/>
                  </a:lnTo>
                  <a:cubicBezTo>
                    <a:pt x="250" y="149"/>
                    <a:pt x="319" y="126"/>
                    <a:pt x="314" y="57"/>
                  </a:cubicBezTo>
                  <a:cubicBezTo>
                    <a:pt x="310" y="10"/>
                    <a:pt x="278" y="1"/>
                    <a:pt x="241" y="1"/>
                  </a:cubicBezTo>
                  <a:cubicBezTo>
                    <a:pt x="218" y="1"/>
                    <a:pt x="194" y="4"/>
                    <a:pt x="175" y="4"/>
                  </a:cubicBezTo>
                  <a:cubicBezTo>
                    <a:pt x="160" y="2"/>
                    <a:pt x="14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 rot="-708074" flipH="1">
              <a:off x="-514459" y="954774"/>
              <a:ext cx="40471" cy="38416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4" y="1"/>
                  </a:moveTo>
                  <a:cubicBezTo>
                    <a:pt x="124" y="1"/>
                    <a:pt x="115" y="2"/>
                    <a:pt x="105" y="5"/>
                  </a:cubicBezTo>
                  <a:cubicBezTo>
                    <a:pt x="41" y="16"/>
                    <a:pt x="0" y="80"/>
                    <a:pt x="12" y="149"/>
                  </a:cubicBezTo>
                  <a:cubicBezTo>
                    <a:pt x="28" y="204"/>
                    <a:pt x="80" y="243"/>
                    <a:pt x="134" y="243"/>
                  </a:cubicBezTo>
                  <a:cubicBezTo>
                    <a:pt x="138" y="243"/>
                    <a:pt x="141" y="243"/>
                    <a:pt x="145" y="242"/>
                  </a:cubicBezTo>
                  <a:cubicBezTo>
                    <a:pt x="215" y="231"/>
                    <a:pt x="255" y="167"/>
                    <a:pt x="249" y="103"/>
                  </a:cubicBezTo>
                  <a:cubicBezTo>
                    <a:pt x="239" y="44"/>
                    <a:pt x="191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 rot="-708074" flipH="1">
              <a:off x="1673448" y="2698740"/>
              <a:ext cx="38574" cy="46004"/>
            </a:xfrm>
            <a:custGeom>
              <a:avLst/>
              <a:gdLst/>
              <a:ahLst/>
              <a:cxnLst/>
              <a:rect l="l" t="t" r="r" b="b"/>
              <a:pathLst>
                <a:path w="244" h="291" extrusionOk="0">
                  <a:moveTo>
                    <a:pt x="175" y="1"/>
                  </a:moveTo>
                  <a:cubicBezTo>
                    <a:pt x="168" y="1"/>
                    <a:pt x="160" y="2"/>
                    <a:pt x="151" y="4"/>
                  </a:cubicBezTo>
                  <a:cubicBezTo>
                    <a:pt x="58" y="33"/>
                    <a:pt x="0" y="125"/>
                    <a:pt x="18" y="224"/>
                  </a:cubicBezTo>
                  <a:cubicBezTo>
                    <a:pt x="25" y="266"/>
                    <a:pt x="63" y="290"/>
                    <a:pt x="103" y="290"/>
                  </a:cubicBezTo>
                  <a:cubicBezTo>
                    <a:pt x="124" y="290"/>
                    <a:pt x="145" y="284"/>
                    <a:pt x="162" y="270"/>
                  </a:cubicBezTo>
                  <a:cubicBezTo>
                    <a:pt x="215" y="218"/>
                    <a:pt x="244" y="143"/>
                    <a:pt x="238" y="73"/>
                  </a:cubicBezTo>
                  <a:cubicBezTo>
                    <a:pt x="233" y="25"/>
                    <a:pt x="212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 rot="-708074" flipH="1">
              <a:off x="2049067" y="999873"/>
              <a:ext cx="56912" cy="42052"/>
            </a:xfrm>
            <a:custGeom>
              <a:avLst/>
              <a:gdLst/>
              <a:ahLst/>
              <a:cxnLst/>
              <a:rect l="l" t="t" r="r" b="b"/>
              <a:pathLst>
                <a:path w="360" h="266" extrusionOk="0">
                  <a:moveTo>
                    <a:pt x="148" y="1"/>
                  </a:moveTo>
                  <a:cubicBezTo>
                    <a:pt x="114" y="1"/>
                    <a:pt x="82" y="12"/>
                    <a:pt x="53" y="31"/>
                  </a:cubicBezTo>
                  <a:cubicBezTo>
                    <a:pt x="18" y="60"/>
                    <a:pt x="1" y="106"/>
                    <a:pt x="41" y="130"/>
                  </a:cubicBezTo>
                  <a:cubicBezTo>
                    <a:pt x="99" y="164"/>
                    <a:pt x="146" y="211"/>
                    <a:pt x="203" y="251"/>
                  </a:cubicBezTo>
                  <a:cubicBezTo>
                    <a:pt x="220" y="261"/>
                    <a:pt x="239" y="266"/>
                    <a:pt x="258" y="266"/>
                  </a:cubicBezTo>
                  <a:cubicBezTo>
                    <a:pt x="285" y="266"/>
                    <a:pt x="311" y="257"/>
                    <a:pt x="331" y="240"/>
                  </a:cubicBezTo>
                  <a:cubicBezTo>
                    <a:pt x="348" y="222"/>
                    <a:pt x="360" y="199"/>
                    <a:pt x="354" y="170"/>
                  </a:cubicBezTo>
                  <a:cubicBezTo>
                    <a:pt x="344" y="136"/>
                    <a:pt x="314" y="110"/>
                    <a:pt x="280" y="110"/>
                  </a:cubicBezTo>
                  <a:cubicBezTo>
                    <a:pt x="274" y="110"/>
                    <a:pt x="268" y="110"/>
                    <a:pt x="261" y="112"/>
                  </a:cubicBezTo>
                  <a:cubicBezTo>
                    <a:pt x="251" y="115"/>
                    <a:pt x="241" y="116"/>
                    <a:pt x="233" y="116"/>
                  </a:cubicBezTo>
                  <a:cubicBezTo>
                    <a:pt x="165" y="116"/>
                    <a:pt x="195" y="33"/>
                    <a:pt x="169" y="2"/>
                  </a:cubicBezTo>
                  <a:cubicBezTo>
                    <a:pt x="162" y="1"/>
                    <a:pt x="155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 rot="-708086" flipH="1">
              <a:off x="934443" y="4127257"/>
              <a:ext cx="29405" cy="50589"/>
            </a:xfrm>
            <a:custGeom>
              <a:avLst/>
              <a:gdLst/>
              <a:ahLst/>
              <a:cxnLst/>
              <a:rect l="l" t="t" r="r" b="b"/>
              <a:pathLst>
                <a:path w="186" h="320" extrusionOk="0">
                  <a:moveTo>
                    <a:pt x="116" y="0"/>
                  </a:moveTo>
                  <a:cubicBezTo>
                    <a:pt x="59" y="0"/>
                    <a:pt x="41" y="46"/>
                    <a:pt x="24" y="93"/>
                  </a:cubicBezTo>
                  <a:cubicBezTo>
                    <a:pt x="1" y="145"/>
                    <a:pt x="6" y="209"/>
                    <a:pt x="30" y="267"/>
                  </a:cubicBezTo>
                  <a:cubicBezTo>
                    <a:pt x="40" y="298"/>
                    <a:pt x="69" y="320"/>
                    <a:pt x="104" y="320"/>
                  </a:cubicBezTo>
                  <a:cubicBezTo>
                    <a:pt x="108" y="320"/>
                    <a:pt x="112" y="319"/>
                    <a:pt x="116" y="319"/>
                  </a:cubicBezTo>
                  <a:cubicBezTo>
                    <a:pt x="151" y="319"/>
                    <a:pt x="186" y="290"/>
                    <a:pt x="186" y="249"/>
                  </a:cubicBezTo>
                  <a:lnTo>
                    <a:pt x="186" y="104"/>
                  </a:lnTo>
                  <a:cubicBezTo>
                    <a:pt x="169" y="58"/>
                    <a:pt x="169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 rot="-708074" flipH="1">
              <a:off x="481081" y="2805781"/>
              <a:ext cx="47743" cy="33673"/>
            </a:xfrm>
            <a:custGeom>
              <a:avLst/>
              <a:gdLst/>
              <a:ahLst/>
              <a:cxnLst/>
              <a:rect l="l" t="t" r="r" b="b"/>
              <a:pathLst>
                <a:path w="302" h="213" extrusionOk="0">
                  <a:moveTo>
                    <a:pt x="224" y="0"/>
                  </a:moveTo>
                  <a:cubicBezTo>
                    <a:pt x="196" y="0"/>
                    <a:pt x="163" y="15"/>
                    <a:pt x="135" y="15"/>
                  </a:cubicBezTo>
                  <a:cubicBezTo>
                    <a:pt x="131" y="15"/>
                    <a:pt x="126" y="14"/>
                    <a:pt x="122" y="13"/>
                  </a:cubicBezTo>
                  <a:cubicBezTo>
                    <a:pt x="35" y="25"/>
                    <a:pt x="0" y="60"/>
                    <a:pt x="6" y="118"/>
                  </a:cubicBezTo>
                  <a:cubicBezTo>
                    <a:pt x="11" y="174"/>
                    <a:pt x="62" y="212"/>
                    <a:pt x="118" y="212"/>
                  </a:cubicBezTo>
                  <a:cubicBezTo>
                    <a:pt x="125" y="212"/>
                    <a:pt x="132" y="212"/>
                    <a:pt x="139" y="210"/>
                  </a:cubicBezTo>
                  <a:cubicBezTo>
                    <a:pt x="226" y="199"/>
                    <a:pt x="302" y="124"/>
                    <a:pt x="284" y="54"/>
                  </a:cubicBezTo>
                  <a:cubicBezTo>
                    <a:pt x="272" y="12"/>
                    <a:pt x="250" y="0"/>
                    <a:pt x="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 rot="-708074" flipH="1">
              <a:off x="604693" y="1003029"/>
              <a:ext cx="49640" cy="31460"/>
            </a:xfrm>
            <a:custGeom>
              <a:avLst/>
              <a:gdLst/>
              <a:ahLst/>
              <a:cxnLst/>
              <a:rect l="l" t="t" r="r" b="b"/>
              <a:pathLst>
                <a:path w="314" h="199" extrusionOk="0">
                  <a:moveTo>
                    <a:pt x="123" y="1"/>
                  </a:moveTo>
                  <a:cubicBezTo>
                    <a:pt x="63" y="1"/>
                    <a:pt x="12" y="45"/>
                    <a:pt x="6" y="100"/>
                  </a:cubicBezTo>
                  <a:cubicBezTo>
                    <a:pt x="0" y="163"/>
                    <a:pt x="41" y="198"/>
                    <a:pt x="110" y="198"/>
                  </a:cubicBezTo>
                  <a:cubicBezTo>
                    <a:pt x="139" y="192"/>
                    <a:pt x="168" y="187"/>
                    <a:pt x="203" y="187"/>
                  </a:cubicBezTo>
                  <a:cubicBezTo>
                    <a:pt x="244" y="181"/>
                    <a:pt x="302" y="169"/>
                    <a:pt x="307" y="123"/>
                  </a:cubicBezTo>
                  <a:cubicBezTo>
                    <a:pt x="313" y="77"/>
                    <a:pt x="261" y="59"/>
                    <a:pt x="232" y="42"/>
                  </a:cubicBezTo>
                  <a:cubicBezTo>
                    <a:pt x="197" y="24"/>
                    <a:pt x="168" y="13"/>
                    <a:pt x="134" y="1"/>
                  </a:cubicBezTo>
                  <a:cubicBezTo>
                    <a:pt x="130" y="1"/>
                    <a:pt x="126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 rot="-708074" flipH="1">
              <a:off x="626052" y="624970"/>
              <a:ext cx="48692" cy="33673"/>
            </a:xfrm>
            <a:custGeom>
              <a:avLst/>
              <a:gdLst/>
              <a:ahLst/>
              <a:cxnLst/>
              <a:rect l="l" t="t" r="r" b="b"/>
              <a:pathLst>
                <a:path w="308" h="213" extrusionOk="0">
                  <a:moveTo>
                    <a:pt x="109" y="1"/>
                  </a:moveTo>
                  <a:cubicBezTo>
                    <a:pt x="72" y="1"/>
                    <a:pt x="38" y="22"/>
                    <a:pt x="23" y="56"/>
                  </a:cubicBezTo>
                  <a:cubicBezTo>
                    <a:pt x="0" y="102"/>
                    <a:pt x="18" y="154"/>
                    <a:pt x="52" y="178"/>
                  </a:cubicBezTo>
                  <a:cubicBezTo>
                    <a:pt x="97" y="200"/>
                    <a:pt x="145" y="213"/>
                    <a:pt x="193" y="213"/>
                  </a:cubicBezTo>
                  <a:cubicBezTo>
                    <a:pt x="219" y="213"/>
                    <a:pt x="246" y="209"/>
                    <a:pt x="273" y="201"/>
                  </a:cubicBezTo>
                  <a:cubicBezTo>
                    <a:pt x="296" y="189"/>
                    <a:pt x="307" y="160"/>
                    <a:pt x="301" y="137"/>
                  </a:cubicBezTo>
                  <a:cubicBezTo>
                    <a:pt x="301" y="91"/>
                    <a:pt x="209" y="27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 rot="-708086" flipH="1">
              <a:off x="823296" y="1849850"/>
              <a:ext cx="47901" cy="47585"/>
            </a:xfrm>
            <a:custGeom>
              <a:avLst/>
              <a:gdLst/>
              <a:ahLst/>
              <a:cxnLst/>
              <a:rect l="l" t="t" r="r" b="b"/>
              <a:pathLst>
                <a:path w="303" h="301" extrusionOk="0">
                  <a:moveTo>
                    <a:pt x="273" y="190"/>
                  </a:moveTo>
                  <a:cubicBezTo>
                    <a:pt x="273" y="190"/>
                    <a:pt x="274" y="190"/>
                    <a:pt x="274" y="190"/>
                  </a:cubicBezTo>
                  <a:lnTo>
                    <a:pt x="274" y="190"/>
                  </a:lnTo>
                  <a:cubicBezTo>
                    <a:pt x="276" y="190"/>
                    <a:pt x="277" y="190"/>
                    <a:pt x="279" y="190"/>
                  </a:cubicBezTo>
                  <a:close/>
                  <a:moveTo>
                    <a:pt x="66" y="0"/>
                  </a:moveTo>
                  <a:cubicBezTo>
                    <a:pt x="45" y="0"/>
                    <a:pt x="25" y="13"/>
                    <a:pt x="18" y="39"/>
                  </a:cubicBezTo>
                  <a:cubicBezTo>
                    <a:pt x="1" y="114"/>
                    <a:pt x="18" y="190"/>
                    <a:pt x="70" y="247"/>
                  </a:cubicBezTo>
                  <a:cubicBezTo>
                    <a:pt x="101" y="282"/>
                    <a:pt x="144" y="300"/>
                    <a:pt x="188" y="300"/>
                  </a:cubicBezTo>
                  <a:cubicBezTo>
                    <a:pt x="203" y="300"/>
                    <a:pt x="218" y="298"/>
                    <a:pt x="233" y="294"/>
                  </a:cubicBezTo>
                  <a:cubicBezTo>
                    <a:pt x="296" y="277"/>
                    <a:pt x="302" y="242"/>
                    <a:pt x="274" y="190"/>
                  </a:cubicBezTo>
                  <a:lnTo>
                    <a:pt x="274" y="190"/>
                  </a:lnTo>
                  <a:cubicBezTo>
                    <a:pt x="268" y="191"/>
                    <a:pt x="262" y="192"/>
                    <a:pt x="257" y="192"/>
                  </a:cubicBezTo>
                  <a:cubicBezTo>
                    <a:pt x="207" y="192"/>
                    <a:pt x="162" y="159"/>
                    <a:pt x="152" y="108"/>
                  </a:cubicBezTo>
                  <a:cubicBezTo>
                    <a:pt x="140" y="79"/>
                    <a:pt x="128" y="51"/>
                    <a:pt x="111" y="27"/>
                  </a:cubicBezTo>
                  <a:cubicBezTo>
                    <a:pt x="101" y="9"/>
                    <a:pt x="83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 rot="-708074" flipH="1">
              <a:off x="2021338" y="1220124"/>
              <a:ext cx="31302" cy="46795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102" y="0"/>
                  </a:moveTo>
                  <a:cubicBezTo>
                    <a:pt x="99" y="0"/>
                    <a:pt x="96" y="0"/>
                    <a:pt x="93" y="0"/>
                  </a:cubicBezTo>
                  <a:cubicBezTo>
                    <a:pt x="24" y="6"/>
                    <a:pt x="1" y="58"/>
                    <a:pt x="1" y="122"/>
                  </a:cubicBezTo>
                  <a:cubicBezTo>
                    <a:pt x="1" y="163"/>
                    <a:pt x="12" y="209"/>
                    <a:pt x="35" y="250"/>
                  </a:cubicBezTo>
                  <a:cubicBezTo>
                    <a:pt x="47" y="279"/>
                    <a:pt x="76" y="296"/>
                    <a:pt x="105" y="296"/>
                  </a:cubicBezTo>
                  <a:cubicBezTo>
                    <a:pt x="134" y="296"/>
                    <a:pt x="163" y="273"/>
                    <a:pt x="174" y="244"/>
                  </a:cubicBezTo>
                  <a:cubicBezTo>
                    <a:pt x="192" y="197"/>
                    <a:pt x="198" y="151"/>
                    <a:pt x="186" y="99"/>
                  </a:cubicBezTo>
                  <a:cubicBezTo>
                    <a:pt x="175" y="55"/>
                    <a:pt x="15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 rot="-708074" flipH="1">
              <a:off x="1263058" y="2187365"/>
              <a:ext cx="51379" cy="31618"/>
            </a:xfrm>
            <a:custGeom>
              <a:avLst/>
              <a:gdLst/>
              <a:ahLst/>
              <a:cxnLst/>
              <a:rect l="l" t="t" r="r" b="b"/>
              <a:pathLst>
                <a:path w="325" h="200" extrusionOk="0">
                  <a:moveTo>
                    <a:pt x="143" y="1"/>
                  </a:moveTo>
                  <a:cubicBezTo>
                    <a:pt x="124" y="1"/>
                    <a:pt x="103" y="4"/>
                    <a:pt x="82" y="13"/>
                  </a:cubicBezTo>
                  <a:cubicBezTo>
                    <a:pt x="24" y="42"/>
                    <a:pt x="0" y="88"/>
                    <a:pt x="29" y="135"/>
                  </a:cubicBezTo>
                  <a:cubicBezTo>
                    <a:pt x="85" y="180"/>
                    <a:pt x="155" y="199"/>
                    <a:pt x="222" y="199"/>
                  </a:cubicBezTo>
                  <a:cubicBezTo>
                    <a:pt x="231" y="199"/>
                    <a:pt x="240" y="199"/>
                    <a:pt x="250" y="198"/>
                  </a:cubicBezTo>
                  <a:cubicBezTo>
                    <a:pt x="325" y="175"/>
                    <a:pt x="313" y="117"/>
                    <a:pt x="302" y="59"/>
                  </a:cubicBezTo>
                  <a:lnTo>
                    <a:pt x="307" y="59"/>
                  </a:lnTo>
                  <a:cubicBezTo>
                    <a:pt x="251" y="33"/>
                    <a:pt x="20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 rot="-708074" flipH="1">
              <a:off x="1772554" y="83223"/>
              <a:ext cx="51379" cy="26875"/>
            </a:xfrm>
            <a:custGeom>
              <a:avLst/>
              <a:gdLst/>
              <a:ahLst/>
              <a:cxnLst/>
              <a:rect l="l" t="t" r="r" b="b"/>
              <a:pathLst>
                <a:path w="325" h="170" extrusionOk="0">
                  <a:moveTo>
                    <a:pt x="83" y="1"/>
                  </a:moveTo>
                  <a:cubicBezTo>
                    <a:pt x="41" y="1"/>
                    <a:pt x="12" y="33"/>
                    <a:pt x="12" y="71"/>
                  </a:cubicBezTo>
                  <a:cubicBezTo>
                    <a:pt x="0" y="117"/>
                    <a:pt x="35" y="164"/>
                    <a:pt x="81" y="169"/>
                  </a:cubicBezTo>
                  <a:lnTo>
                    <a:pt x="226" y="169"/>
                  </a:lnTo>
                  <a:cubicBezTo>
                    <a:pt x="267" y="146"/>
                    <a:pt x="325" y="146"/>
                    <a:pt x="325" y="83"/>
                  </a:cubicBezTo>
                  <a:cubicBezTo>
                    <a:pt x="319" y="36"/>
                    <a:pt x="278" y="25"/>
                    <a:pt x="238" y="19"/>
                  </a:cubicBezTo>
                  <a:cubicBezTo>
                    <a:pt x="191" y="7"/>
                    <a:pt x="139" y="1"/>
                    <a:pt x="93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 rot="-708074" flipH="1">
              <a:off x="211370" y="2594450"/>
              <a:ext cx="43159" cy="42526"/>
            </a:xfrm>
            <a:custGeom>
              <a:avLst/>
              <a:gdLst/>
              <a:ahLst/>
              <a:cxnLst/>
              <a:rect l="l" t="t" r="r" b="b"/>
              <a:pathLst>
                <a:path w="273" h="269" extrusionOk="0">
                  <a:moveTo>
                    <a:pt x="145" y="0"/>
                  </a:moveTo>
                  <a:lnTo>
                    <a:pt x="116" y="29"/>
                  </a:lnTo>
                  <a:cubicBezTo>
                    <a:pt x="110" y="76"/>
                    <a:pt x="70" y="93"/>
                    <a:pt x="47" y="122"/>
                  </a:cubicBezTo>
                  <a:cubicBezTo>
                    <a:pt x="0" y="180"/>
                    <a:pt x="35" y="261"/>
                    <a:pt x="105" y="267"/>
                  </a:cubicBezTo>
                  <a:cubicBezTo>
                    <a:pt x="111" y="268"/>
                    <a:pt x="117" y="268"/>
                    <a:pt x="123" y="268"/>
                  </a:cubicBezTo>
                  <a:cubicBezTo>
                    <a:pt x="191" y="268"/>
                    <a:pt x="250" y="209"/>
                    <a:pt x="255" y="139"/>
                  </a:cubicBezTo>
                  <a:cubicBezTo>
                    <a:pt x="273" y="52"/>
                    <a:pt x="238" y="12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 rot="-708074" flipH="1">
              <a:off x="2001291" y="590436"/>
              <a:ext cx="26717" cy="49640"/>
            </a:xfrm>
            <a:custGeom>
              <a:avLst/>
              <a:gdLst/>
              <a:ahLst/>
              <a:cxnLst/>
              <a:rect l="l" t="t" r="r" b="b"/>
              <a:pathLst>
                <a:path w="169" h="314" extrusionOk="0">
                  <a:moveTo>
                    <a:pt x="75" y="1"/>
                  </a:moveTo>
                  <a:cubicBezTo>
                    <a:pt x="23" y="1"/>
                    <a:pt x="6" y="35"/>
                    <a:pt x="0" y="82"/>
                  </a:cubicBezTo>
                  <a:cubicBezTo>
                    <a:pt x="0" y="105"/>
                    <a:pt x="0" y="134"/>
                    <a:pt x="0" y="163"/>
                  </a:cubicBezTo>
                  <a:cubicBezTo>
                    <a:pt x="6" y="192"/>
                    <a:pt x="6" y="215"/>
                    <a:pt x="18" y="244"/>
                  </a:cubicBezTo>
                  <a:cubicBezTo>
                    <a:pt x="23" y="276"/>
                    <a:pt x="44" y="314"/>
                    <a:pt x="89" y="314"/>
                  </a:cubicBezTo>
                  <a:cubicBezTo>
                    <a:pt x="92" y="314"/>
                    <a:pt x="95" y="314"/>
                    <a:pt x="99" y="313"/>
                  </a:cubicBezTo>
                  <a:cubicBezTo>
                    <a:pt x="145" y="308"/>
                    <a:pt x="162" y="267"/>
                    <a:pt x="162" y="226"/>
                  </a:cubicBezTo>
                  <a:cubicBezTo>
                    <a:pt x="168" y="174"/>
                    <a:pt x="162" y="128"/>
                    <a:pt x="151" y="76"/>
                  </a:cubicBezTo>
                  <a:cubicBezTo>
                    <a:pt x="139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 rot="-708074" flipH="1">
              <a:off x="2317259" y="828452"/>
              <a:ext cx="50589" cy="33989"/>
            </a:xfrm>
            <a:custGeom>
              <a:avLst/>
              <a:gdLst/>
              <a:ahLst/>
              <a:cxnLst/>
              <a:rect l="l" t="t" r="r" b="b"/>
              <a:pathLst>
                <a:path w="320" h="215" extrusionOk="0">
                  <a:moveTo>
                    <a:pt x="163" y="1"/>
                  </a:moveTo>
                  <a:cubicBezTo>
                    <a:pt x="139" y="1"/>
                    <a:pt x="115" y="3"/>
                    <a:pt x="93" y="8"/>
                  </a:cubicBezTo>
                  <a:cubicBezTo>
                    <a:pt x="87" y="8"/>
                    <a:pt x="82" y="13"/>
                    <a:pt x="76" y="13"/>
                  </a:cubicBezTo>
                  <a:cubicBezTo>
                    <a:pt x="24" y="48"/>
                    <a:pt x="1" y="106"/>
                    <a:pt x="6" y="164"/>
                  </a:cubicBezTo>
                  <a:cubicBezTo>
                    <a:pt x="15" y="199"/>
                    <a:pt x="38" y="215"/>
                    <a:pt x="71" y="215"/>
                  </a:cubicBezTo>
                  <a:cubicBezTo>
                    <a:pt x="81" y="215"/>
                    <a:pt x="93" y="213"/>
                    <a:pt x="105" y="210"/>
                  </a:cubicBezTo>
                  <a:cubicBezTo>
                    <a:pt x="209" y="187"/>
                    <a:pt x="319" y="94"/>
                    <a:pt x="302" y="42"/>
                  </a:cubicBezTo>
                  <a:cubicBezTo>
                    <a:pt x="293" y="17"/>
                    <a:pt x="229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 rot="-708074" flipH="1">
              <a:off x="307282" y="684470"/>
              <a:ext cx="49482" cy="41736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76" y="0"/>
                  </a:moveTo>
                  <a:cubicBezTo>
                    <a:pt x="51" y="0"/>
                    <a:pt x="27" y="17"/>
                    <a:pt x="12" y="42"/>
                  </a:cubicBezTo>
                  <a:cubicBezTo>
                    <a:pt x="0" y="71"/>
                    <a:pt x="12" y="106"/>
                    <a:pt x="35" y="129"/>
                  </a:cubicBezTo>
                  <a:cubicBezTo>
                    <a:pt x="93" y="164"/>
                    <a:pt x="151" y="204"/>
                    <a:pt x="203" y="250"/>
                  </a:cubicBezTo>
                  <a:cubicBezTo>
                    <a:pt x="212" y="259"/>
                    <a:pt x="223" y="264"/>
                    <a:pt x="235" y="264"/>
                  </a:cubicBezTo>
                  <a:cubicBezTo>
                    <a:pt x="248" y="264"/>
                    <a:pt x="261" y="259"/>
                    <a:pt x="272" y="250"/>
                  </a:cubicBezTo>
                  <a:cubicBezTo>
                    <a:pt x="301" y="233"/>
                    <a:pt x="313" y="204"/>
                    <a:pt x="301" y="175"/>
                  </a:cubicBezTo>
                  <a:cubicBezTo>
                    <a:pt x="255" y="88"/>
                    <a:pt x="180" y="30"/>
                    <a:pt x="87" y="1"/>
                  </a:cubicBezTo>
                  <a:cubicBezTo>
                    <a:pt x="83" y="1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 rot="-708074" flipH="1">
              <a:off x="1402514" y="1976382"/>
              <a:ext cx="46953" cy="34306"/>
            </a:xfrm>
            <a:custGeom>
              <a:avLst/>
              <a:gdLst/>
              <a:ahLst/>
              <a:cxnLst/>
              <a:rect l="l" t="t" r="r" b="b"/>
              <a:pathLst>
                <a:path w="297" h="217" extrusionOk="0">
                  <a:moveTo>
                    <a:pt x="156" y="0"/>
                  </a:moveTo>
                  <a:cubicBezTo>
                    <a:pt x="153" y="0"/>
                    <a:pt x="149" y="0"/>
                    <a:pt x="146" y="1"/>
                  </a:cubicBezTo>
                  <a:cubicBezTo>
                    <a:pt x="47" y="30"/>
                    <a:pt x="1" y="70"/>
                    <a:pt x="18" y="122"/>
                  </a:cubicBezTo>
                  <a:cubicBezTo>
                    <a:pt x="49" y="179"/>
                    <a:pt x="112" y="217"/>
                    <a:pt x="182" y="217"/>
                  </a:cubicBezTo>
                  <a:cubicBezTo>
                    <a:pt x="191" y="217"/>
                    <a:pt x="200" y="216"/>
                    <a:pt x="209" y="215"/>
                  </a:cubicBezTo>
                  <a:cubicBezTo>
                    <a:pt x="262" y="203"/>
                    <a:pt x="296" y="157"/>
                    <a:pt x="285" y="105"/>
                  </a:cubicBezTo>
                  <a:cubicBezTo>
                    <a:pt x="268" y="45"/>
                    <a:pt x="216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 rot="-708074" flipH="1">
              <a:off x="921482" y="2353360"/>
              <a:ext cx="43159" cy="40629"/>
            </a:xfrm>
            <a:custGeom>
              <a:avLst/>
              <a:gdLst/>
              <a:ahLst/>
              <a:cxnLst/>
              <a:rect l="l" t="t" r="r" b="b"/>
              <a:pathLst>
                <a:path w="273" h="257" extrusionOk="0">
                  <a:moveTo>
                    <a:pt x="180" y="1"/>
                  </a:moveTo>
                  <a:cubicBezTo>
                    <a:pt x="81" y="1"/>
                    <a:pt x="0" y="88"/>
                    <a:pt x="18" y="192"/>
                  </a:cubicBezTo>
                  <a:cubicBezTo>
                    <a:pt x="28" y="229"/>
                    <a:pt x="49" y="256"/>
                    <a:pt x="83" y="256"/>
                  </a:cubicBezTo>
                  <a:cubicBezTo>
                    <a:pt x="86" y="256"/>
                    <a:pt x="90" y="256"/>
                    <a:pt x="93" y="256"/>
                  </a:cubicBezTo>
                  <a:cubicBezTo>
                    <a:pt x="168" y="232"/>
                    <a:pt x="226" y="174"/>
                    <a:pt x="261" y="105"/>
                  </a:cubicBezTo>
                  <a:cubicBezTo>
                    <a:pt x="273" y="53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 rot="-708074" flipH="1">
              <a:off x="339315" y="897761"/>
              <a:ext cx="29405" cy="58335"/>
            </a:xfrm>
            <a:custGeom>
              <a:avLst/>
              <a:gdLst/>
              <a:ahLst/>
              <a:cxnLst/>
              <a:rect l="l" t="t" r="r" b="b"/>
              <a:pathLst>
                <a:path w="186" h="369" extrusionOk="0">
                  <a:moveTo>
                    <a:pt x="83" y="1"/>
                  </a:moveTo>
                  <a:cubicBezTo>
                    <a:pt x="48" y="1"/>
                    <a:pt x="17" y="32"/>
                    <a:pt x="12" y="67"/>
                  </a:cubicBezTo>
                  <a:cubicBezTo>
                    <a:pt x="12" y="131"/>
                    <a:pt x="0" y="194"/>
                    <a:pt x="0" y="258"/>
                  </a:cubicBezTo>
                  <a:cubicBezTo>
                    <a:pt x="6" y="324"/>
                    <a:pt x="58" y="369"/>
                    <a:pt x="122" y="369"/>
                  </a:cubicBezTo>
                  <a:cubicBezTo>
                    <a:pt x="126" y="369"/>
                    <a:pt x="130" y="369"/>
                    <a:pt x="134" y="368"/>
                  </a:cubicBezTo>
                  <a:cubicBezTo>
                    <a:pt x="163" y="362"/>
                    <a:pt x="186" y="339"/>
                    <a:pt x="174" y="316"/>
                  </a:cubicBezTo>
                  <a:cubicBezTo>
                    <a:pt x="122" y="247"/>
                    <a:pt x="116" y="154"/>
                    <a:pt x="151" y="79"/>
                  </a:cubicBezTo>
                  <a:cubicBezTo>
                    <a:pt x="163" y="44"/>
                    <a:pt x="134" y="9"/>
                    <a:pt x="99" y="3"/>
                  </a:cubicBezTo>
                  <a:cubicBezTo>
                    <a:pt x="94" y="2"/>
                    <a:pt x="8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 rot="-708074" flipH="1">
              <a:off x="1558930" y="2866106"/>
              <a:ext cx="46637" cy="36519"/>
            </a:xfrm>
            <a:custGeom>
              <a:avLst/>
              <a:gdLst/>
              <a:ahLst/>
              <a:cxnLst/>
              <a:rect l="l" t="t" r="r" b="b"/>
              <a:pathLst>
                <a:path w="295" h="231" extrusionOk="0">
                  <a:moveTo>
                    <a:pt x="232" y="0"/>
                  </a:moveTo>
                  <a:cubicBezTo>
                    <a:pt x="221" y="0"/>
                    <a:pt x="210" y="3"/>
                    <a:pt x="197" y="8"/>
                  </a:cubicBezTo>
                  <a:cubicBezTo>
                    <a:pt x="145" y="25"/>
                    <a:pt x="99" y="48"/>
                    <a:pt x="52" y="77"/>
                  </a:cubicBezTo>
                  <a:cubicBezTo>
                    <a:pt x="0" y="112"/>
                    <a:pt x="0" y="187"/>
                    <a:pt x="58" y="216"/>
                  </a:cubicBezTo>
                  <a:cubicBezTo>
                    <a:pt x="79" y="225"/>
                    <a:pt x="104" y="230"/>
                    <a:pt x="129" y="230"/>
                  </a:cubicBezTo>
                  <a:cubicBezTo>
                    <a:pt x="138" y="230"/>
                    <a:pt x="147" y="229"/>
                    <a:pt x="157" y="228"/>
                  </a:cubicBezTo>
                  <a:cubicBezTo>
                    <a:pt x="226" y="210"/>
                    <a:pt x="278" y="153"/>
                    <a:pt x="290" y="77"/>
                  </a:cubicBezTo>
                  <a:cubicBezTo>
                    <a:pt x="294" y="32"/>
                    <a:pt x="270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 rot="-708086" flipH="1">
              <a:off x="2570419" y="353552"/>
              <a:ext cx="50589" cy="42842"/>
            </a:xfrm>
            <a:custGeom>
              <a:avLst/>
              <a:gdLst/>
              <a:ahLst/>
              <a:cxnLst/>
              <a:rect l="l" t="t" r="r" b="b"/>
              <a:pathLst>
                <a:path w="320" h="271" extrusionOk="0">
                  <a:moveTo>
                    <a:pt x="191" y="0"/>
                  </a:moveTo>
                  <a:cubicBezTo>
                    <a:pt x="166" y="0"/>
                    <a:pt x="143" y="12"/>
                    <a:pt x="128" y="37"/>
                  </a:cubicBezTo>
                  <a:cubicBezTo>
                    <a:pt x="105" y="89"/>
                    <a:pt x="71" y="136"/>
                    <a:pt x="24" y="170"/>
                  </a:cubicBezTo>
                  <a:cubicBezTo>
                    <a:pt x="1" y="188"/>
                    <a:pt x="1" y="228"/>
                    <a:pt x="30" y="252"/>
                  </a:cubicBezTo>
                  <a:cubicBezTo>
                    <a:pt x="40" y="265"/>
                    <a:pt x="53" y="271"/>
                    <a:pt x="66" y="271"/>
                  </a:cubicBezTo>
                  <a:cubicBezTo>
                    <a:pt x="81" y="271"/>
                    <a:pt x="96" y="262"/>
                    <a:pt x="105" y="246"/>
                  </a:cubicBezTo>
                  <a:cubicBezTo>
                    <a:pt x="130" y="216"/>
                    <a:pt x="150" y="191"/>
                    <a:pt x="184" y="191"/>
                  </a:cubicBezTo>
                  <a:cubicBezTo>
                    <a:pt x="190" y="191"/>
                    <a:pt x="197" y="192"/>
                    <a:pt x="204" y="194"/>
                  </a:cubicBezTo>
                  <a:cubicBezTo>
                    <a:pt x="256" y="188"/>
                    <a:pt x="308" y="176"/>
                    <a:pt x="314" y="113"/>
                  </a:cubicBezTo>
                  <a:cubicBezTo>
                    <a:pt x="320" y="60"/>
                    <a:pt x="279" y="31"/>
                    <a:pt x="239" y="14"/>
                  </a:cubicBezTo>
                  <a:cubicBezTo>
                    <a:pt x="223" y="5"/>
                    <a:pt x="206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 rot="-708086" flipH="1">
              <a:off x="737442" y="1395037"/>
              <a:ext cx="41261" cy="40313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1"/>
                  </a:moveTo>
                  <a:cubicBezTo>
                    <a:pt x="98" y="1"/>
                    <a:pt x="92" y="1"/>
                    <a:pt x="87" y="3"/>
                  </a:cubicBezTo>
                  <a:cubicBezTo>
                    <a:pt x="29" y="20"/>
                    <a:pt x="0" y="78"/>
                    <a:pt x="18" y="136"/>
                  </a:cubicBezTo>
                  <a:cubicBezTo>
                    <a:pt x="23" y="202"/>
                    <a:pt x="82" y="255"/>
                    <a:pt x="147" y="255"/>
                  </a:cubicBezTo>
                  <a:cubicBezTo>
                    <a:pt x="156" y="255"/>
                    <a:pt x="165" y="254"/>
                    <a:pt x="174" y="252"/>
                  </a:cubicBezTo>
                  <a:cubicBezTo>
                    <a:pt x="232" y="240"/>
                    <a:pt x="261" y="206"/>
                    <a:pt x="255" y="159"/>
                  </a:cubicBezTo>
                  <a:cubicBezTo>
                    <a:pt x="239" y="80"/>
                    <a:pt x="161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 rot="-708074" flipH="1">
              <a:off x="787417" y="2556100"/>
              <a:ext cx="45846" cy="35096"/>
            </a:xfrm>
            <a:custGeom>
              <a:avLst/>
              <a:gdLst/>
              <a:ahLst/>
              <a:cxnLst/>
              <a:rect l="l" t="t" r="r" b="b"/>
              <a:pathLst>
                <a:path w="290" h="222" extrusionOk="0">
                  <a:moveTo>
                    <a:pt x="64" y="0"/>
                  </a:moveTo>
                  <a:cubicBezTo>
                    <a:pt x="23" y="12"/>
                    <a:pt x="0" y="52"/>
                    <a:pt x="6" y="93"/>
                  </a:cubicBezTo>
                  <a:cubicBezTo>
                    <a:pt x="12" y="139"/>
                    <a:pt x="46" y="185"/>
                    <a:pt x="99" y="203"/>
                  </a:cubicBezTo>
                  <a:cubicBezTo>
                    <a:pt x="119" y="216"/>
                    <a:pt x="143" y="222"/>
                    <a:pt x="166" y="222"/>
                  </a:cubicBezTo>
                  <a:cubicBezTo>
                    <a:pt x="195" y="222"/>
                    <a:pt x="224" y="213"/>
                    <a:pt x="249" y="197"/>
                  </a:cubicBezTo>
                  <a:cubicBezTo>
                    <a:pt x="278" y="180"/>
                    <a:pt x="290" y="145"/>
                    <a:pt x="278" y="116"/>
                  </a:cubicBezTo>
                  <a:cubicBezTo>
                    <a:pt x="226" y="52"/>
                    <a:pt x="145" y="6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 rot="-708074" flipH="1">
              <a:off x="2446707" y="865017"/>
              <a:ext cx="26717" cy="55332"/>
            </a:xfrm>
            <a:custGeom>
              <a:avLst/>
              <a:gdLst/>
              <a:ahLst/>
              <a:cxnLst/>
              <a:rect l="l" t="t" r="r" b="b"/>
              <a:pathLst>
                <a:path w="169" h="350" extrusionOk="0">
                  <a:moveTo>
                    <a:pt x="95" y="1"/>
                  </a:moveTo>
                  <a:cubicBezTo>
                    <a:pt x="60" y="1"/>
                    <a:pt x="40" y="28"/>
                    <a:pt x="30" y="59"/>
                  </a:cubicBezTo>
                  <a:cubicBezTo>
                    <a:pt x="12" y="129"/>
                    <a:pt x="1" y="198"/>
                    <a:pt x="1" y="268"/>
                  </a:cubicBezTo>
                  <a:cubicBezTo>
                    <a:pt x="6" y="303"/>
                    <a:pt x="6" y="337"/>
                    <a:pt x="53" y="349"/>
                  </a:cubicBezTo>
                  <a:cubicBezTo>
                    <a:pt x="56" y="349"/>
                    <a:pt x="59" y="350"/>
                    <a:pt x="61" y="350"/>
                  </a:cubicBezTo>
                  <a:cubicBezTo>
                    <a:pt x="96" y="350"/>
                    <a:pt x="112" y="317"/>
                    <a:pt x="122" y="285"/>
                  </a:cubicBezTo>
                  <a:cubicBezTo>
                    <a:pt x="151" y="221"/>
                    <a:pt x="169" y="152"/>
                    <a:pt x="169" y="82"/>
                  </a:cubicBezTo>
                  <a:cubicBezTo>
                    <a:pt x="169" y="42"/>
                    <a:pt x="146" y="1"/>
                    <a:pt x="105" y="1"/>
                  </a:cubicBezTo>
                  <a:cubicBezTo>
                    <a:pt x="101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 rot="-708086" flipH="1">
              <a:off x="2108369" y="115364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240" y="0"/>
                  </a:moveTo>
                  <a:cubicBezTo>
                    <a:pt x="231" y="0"/>
                    <a:pt x="221" y="3"/>
                    <a:pt x="209" y="11"/>
                  </a:cubicBezTo>
                  <a:cubicBezTo>
                    <a:pt x="163" y="46"/>
                    <a:pt x="111" y="63"/>
                    <a:pt x="58" y="69"/>
                  </a:cubicBezTo>
                  <a:cubicBezTo>
                    <a:pt x="29" y="75"/>
                    <a:pt x="6" y="98"/>
                    <a:pt x="6" y="132"/>
                  </a:cubicBezTo>
                  <a:cubicBezTo>
                    <a:pt x="0" y="167"/>
                    <a:pt x="12" y="202"/>
                    <a:pt x="47" y="219"/>
                  </a:cubicBezTo>
                  <a:cubicBezTo>
                    <a:pt x="66" y="231"/>
                    <a:pt x="87" y="237"/>
                    <a:pt x="109" y="237"/>
                  </a:cubicBezTo>
                  <a:cubicBezTo>
                    <a:pt x="121" y="237"/>
                    <a:pt x="133" y="235"/>
                    <a:pt x="145" y="231"/>
                  </a:cubicBezTo>
                  <a:cubicBezTo>
                    <a:pt x="226" y="219"/>
                    <a:pt x="290" y="150"/>
                    <a:pt x="284" y="63"/>
                  </a:cubicBezTo>
                  <a:cubicBezTo>
                    <a:pt x="280" y="28"/>
                    <a:pt x="266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 rot="-708074" flipH="1">
              <a:off x="212066" y="1084780"/>
              <a:ext cx="44107" cy="41578"/>
            </a:xfrm>
            <a:custGeom>
              <a:avLst/>
              <a:gdLst/>
              <a:ahLst/>
              <a:cxnLst/>
              <a:rect l="l" t="t" r="r" b="b"/>
              <a:pathLst>
                <a:path w="279" h="263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13"/>
                    <a:pt x="0" y="42"/>
                    <a:pt x="6" y="83"/>
                  </a:cubicBezTo>
                  <a:cubicBezTo>
                    <a:pt x="29" y="169"/>
                    <a:pt x="99" y="239"/>
                    <a:pt x="186" y="262"/>
                  </a:cubicBezTo>
                  <a:cubicBezTo>
                    <a:pt x="189" y="263"/>
                    <a:pt x="193" y="263"/>
                    <a:pt x="196" y="263"/>
                  </a:cubicBezTo>
                  <a:cubicBezTo>
                    <a:pt x="238" y="263"/>
                    <a:pt x="272" y="230"/>
                    <a:pt x="267" y="187"/>
                  </a:cubicBezTo>
                  <a:cubicBezTo>
                    <a:pt x="278" y="126"/>
                    <a:pt x="140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 rot="-708074" flipH="1">
              <a:off x="160373" y="111953"/>
              <a:ext cx="43159" cy="40945"/>
            </a:xfrm>
            <a:custGeom>
              <a:avLst/>
              <a:gdLst/>
              <a:ahLst/>
              <a:cxnLst/>
              <a:rect l="l" t="t" r="r" b="b"/>
              <a:pathLst>
                <a:path w="273" h="259" extrusionOk="0">
                  <a:moveTo>
                    <a:pt x="137" y="0"/>
                  </a:moveTo>
                  <a:cubicBezTo>
                    <a:pt x="110" y="0"/>
                    <a:pt x="85" y="9"/>
                    <a:pt x="64" y="27"/>
                  </a:cubicBezTo>
                  <a:cubicBezTo>
                    <a:pt x="18" y="67"/>
                    <a:pt x="1" y="137"/>
                    <a:pt x="30" y="195"/>
                  </a:cubicBezTo>
                  <a:cubicBezTo>
                    <a:pt x="37" y="234"/>
                    <a:pt x="73" y="258"/>
                    <a:pt x="111" y="258"/>
                  </a:cubicBezTo>
                  <a:cubicBezTo>
                    <a:pt x="133" y="258"/>
                    <a:pt x="157" y="249"/>
                    <a:pt x="174" y="230"/>
                  </a:cubicBezTo>
                  <a:cubicBezTo>
                    <a:pt x="203" y="206"/>
                    <a:pt x="203" y="154"/>
                    <a:pt x="256" y="154"/>
                  </a:cubicBezTo>
                  <a:cubicBezTo>
                    <a:pt x="267" y="137"/>
                    <a:pt x="273" y="108"/>
                    <a:pt x="267" y="85"/>
                  </a:cubicBezTo>
                  <a:cubicBezTo>
                    <a:pt x="256" y="73"/>
                    <a:pt x="238" y="56"/>
                    <a:pt x="227" y="44"/>
                  </a:cubicBezTo>
                  <a:cubicBezTo>
                    <a:pt x="204" y="15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 rot="-708074" flipH="1">
              <a:off x="1681016" y="1319334"/>
              <a:ext cx="45846" cy="38258"/>
            </a:xfrm>
            <a:custGeom>
              <a:avLst/>
              <a:gdLst/>
              <a:ahLst/>
              <a:cxnLst/>
              <a:rect l="l" t="t" r="r" b="b"/>
              <a:pathLst>
                <a:path w="290" h="242" extrusionOk="0">
                  <a:moveTo>
                    <a:pt x="148" y="0"/>
                  </a:moveTo>
                  <a:cubicBezTo>
                    <a:pt x="141" y="0"/>
                    <a:pt x="134" y="1"/>
                    <a:pt x="127" y="2"/>
                  </a:cubicBezTo>
                  <a:cubicBezTo>
                    <a:pt x="1" y="51"/>
                    <a:pt x="41" y="241"/>
                    <a:pt x="169" y="241"/>
                  </a:cubicBezTo>
                  <a:cubicBezTo>
                    <a:pt x="176" y="241"/>
                    <a:pt x="183" y="241"/>
                    <a:pt x="191" y="239"/>
                  </a:cubicBezTo>
                  <a:cubicBezTo>
                    <a:pt x="254" y="222"/>
                    <a:pt x="289" y="164"/>
                    <a:pt x="277" y="100"/>
                  </a:cubicBezTo>
                  <a:cubicBezTo>
                    <a:pt x="262" y="43"/>
                    <a:pt x="209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 rot="-708074" flipH="1">
              <a:off x="236408" y="1922128"/>
              <a:ext cx="46004" cy="32725"/>
            </a:xfrm>
            <a:custGeom>
              <a:avLst/>
              <a:gdLst/>
              <a:ahLst/>
              <a:cxnLst/>
              <a:rect l="l" t="t" r="r" b="b"/>
              <a:pathLst>
                <a:path w="291" h="207" extrusionOk="0">
                  <a:moveTo>
                    <a:pt x="124" y="1"/>
                  </a:moveTo>
                  <a:cubicBezTo>
                    <a:pt x="114" y="1"/>
                    <a:pt x="104" y="2"/>
                    <a:pt x="93" y="3"/>
                  </a:cubicBezTo>
                  <a:cubicBezTo>
                    <a:pt x="36" y="9"/>
                    <a:pt x="1" y="55"/>
                    <a:pt x="12" y="113"/>
                  </a:cubicBezTo>
                  <a:cubicBezTo>
                    <a:pt x="26" y="170"/>
                    <a:pt x="78" y="207"/>
                    <a:pt x="134" y="207"/>
                  </a:cubicBezTo>
                  <a:cubicBezTo>
                    <a:pt x="148" y="207"/>
                    <a:pt x="161" y="205"/>
                    <a:pt x="175" y="200"/>
                  </a:cubicBezTo>
                  <a:cubicBezTo>
                    <a:pt x="250" y="183"/>
                    <a:pt x="290" y="125"/>
                    <a:pt x="273" y="73"/>
                  </a:cubicBezTo>
                  <a:cubicBezTo>
                    <a:pt x="239" y="28"/>
                    <a:pt x="183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 rot="-708074" flipH="1">
              <a:off x="979204" y="2467367"/>
              <a:ext cx="53276" cy="42526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275" y="1"/>
                  </a:moveTo>
                  <a:cubicBezTo>
                    <a:pt x="252" y="1"/>
                    <a:pt x="225" y="10"/>
                    <a:pt x="209" y="13"/>
                  </a:cubicBezTo>
                  <a:cubicBezTo>
                    <a:pt x="75" y="13"/>
                    <a:pt x="0" y="158"/>
                    <a:pt x="70" y="268"/>
                  </a:cubicBezTo>
                  <a:cubicBezTo>
                    <a:pt x="112" y="225"/>
                    <a:pt x="135" y="162"/>
                    <a:pt x="212" y="162"/>
                  </a:cubicBezTo>
                  <a:cubicBezTo>
                    <a:pt x="218" y="162"/>
                    <a:pt x="225" y="163"/>
                    <a:pt x="232" y="164"/>
                  </a:cubicBezTo>
                  <a:cubicBezTo>
                    <a:pt x="290" y="164"/>
                    <a:pt x="336" y="112"/>
                    <a:pt x="324" y="54"/>
                  </a:cubicBezTo>
                  <a:cubicBezTo>
                    <a:pt x="321" y="12"/>
                    <a:pt x="300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 rot="-708074" flipH="1">
              <a:off x="2325910" y="983116"/>
              <a:ext cx="50589" cy="31618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87" y="0"/>
                  </a:moveTo>
                  <a:cubicBezTo>
                    <a:pt x="29" y="6"/>
                    <a:pt x="0" y="70"/>
                    <a:pt x="24" y="116"/>
                  </a:cubicBezTo>
                  <a:cubicBezTo>
                    <a:pt x="58" y="171"/>
                    <a:pt x="114" y="199"/>
                    <a:pt x="170" y="199"/>
                  </a:cubicBezTo>
                  <a:cubicBezTo>
                    <a:pt x="209" y="199"/>
                    <a:pt x="248" y="185"/>
                    <a:pt x="279" y="157"/>
                  </a:cubicBezTo>
                  <a:cubicBezTo>
                    <a:pt x="307" y="122"/>
                    <a:pt x="319" y="76"/>
                    <a:pt x="279" y="52"/>
                  </a:cubicBezTo>
                  <a:cubicBezTo>
                    <a:pt x="221" y="18"/>
                    <a:pt x="151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 rot="-708074" flipH="1">
              <a:off x="630920" y="1290214"/>
              <a:ext cx="44107" cy="39523"/>
            </a:xfrm>
            <a:custGeom>
              <a:avLst/>
              <a:gdLst/>
              <a:ahLst/>
              <a:cxnLst/>
              <a:rect l="l" t="t" r="r" b="b"/>
              <a:pathLst>
                <a:path w="279" h="250" extrusionOk="0">
                  <a:moveTo>
                    <a:pt x="87" y="1"/>
                  </a:moveTo>
                  <a:cubicBezTo>
                    <a:pt x="78" y="1"/>
                    <a:pt x="68" y="3"/>
                    <a:pt x="58" y="7"/>
                  </a:cubicBezTo>
                  <a:cubicBezTo>
                    <a:pt x="24" y="18"/>
                    <a:pt x="0" y="53"/>
                    <a:pt x="6" y="88"/>
                  </a:cubicBezTo>
                  <a:cubicBezTo>
                    <a:pt x="12" y="180"/>
                    <a:pt x="93" y="250"/>
                    <a:pt x="192" y="250"/>
                  </a:cubicBezTo>
                  <a:cubicBezTo>
                    <a:pt x="250" y="238"/>
                    <a:pt x="279" y="163"/>
                    <a:pt x="238" y="122"/>
                  </a:cubicBezTo>
                  <a:cubicBezTo>
                    <a:pt x="203" y="88"/>
                    <a:pt x="174" y="53"/>
                    <a:pt x="139" y="24"/>
                  </a:cubicBezTo>
                  <a:cubicBezTo>
                    <a:pt x="124" y="9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 rot="-708074" flipH="1">
              <a:off x="907363" y="260178"/>
              <a:ext cx="33989" cy="44107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97" y="1"/>
                  </a:moveTo>
                  <a:cubicBezTo>
                    <a:pt x="90" y="1"/>
                    <a:pt x="83" y="1"/>
                    <a:pt x="76" y="3"/>
                  </a:cubicBezTo>
                  <a:cubicBezTo>
                    <a:pt x="18" y="8"/>
                    <a:pt x="1" y="61"/>
                    <a:pt x="1" y="113"/>
                  </a:cubicBezTo>
                  <a:cubicBezTo>
                    <a:pt x="1" y="136"/>
                    <a:pt x="6" y="165"/>
                    <a:pt x="18" y="182"/>
                  </a:cubicBezTo>
                  <a:cubicBezTo>
                    <a:pt x="38" y="232"/>
                    <a:pt x="58" y="278"/>
                    <a:pt x="112" y="278"/>
                  </a:cubicBezTo>
                  <a:cubicBezTo>
                    <a:pt x="121" y="278"/>
                    <a:pt x="130" y="277"/>
                    <a:pt x="140" y="275"/>
                  </a:cubicBezTo>
                  <a:cubicBezTo>
                    <a:pt x="215" y="258"/>
                    <a:pt x="198" y="194"/>
                    <a:pt x="186" y="136"/>
                  </a:cubicBezTo>
                  <a:cubicBezTo>
                    <a:pt x="180" y="119"/>
                    <a:pt x="180" y="95"/>
                    <a:pt x="174" y="78"/>
                  </a:cubicBezTo>
                  <a:cubicBezTo>
                    <a:pt x="159" y="37"/>
                    <a:pt x="14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 rot="-708074" flipH="1">
              <a:off x="2302831" y="704954"/>
              <a:ext cx="36835" cy="45372"/>
            </a:xfrm>
            <a:custGeom>
              <a:avLst/>
              <a:gdLst/>
              <a:ahLst/>
              <a:cxnLst/>
              <a:rect l="l" t="t" r="r" b="b"/>
              <a:pathLst>
                <a:path w="233" h="287" extrusionOk="0">
                  <a:moveTo>
                    <a:pt x="91" y="0"/>
                  </a:moveTo>
                  <a:cubicBezTo>
                    <a:pt x="81" y="0"/>
                    <a:pt x="70" y="2"/>
                    <a:pt x="59" y="7"/>
                  </a:cubicBezTo>
                  <a:cubicBezTo>
                    <a:pt x="1" y="36"/>
                    <a:pt x="7" y="88"/>
                    <a:pt x="18" y="152"/>
                  </a:cubicBezTo>
                  <a:cubicBezTo>
                    <a:pt x="30" y="181"/>
                    <a:pt x="47" y="204"/>
                    <a:pt x="59" y="233"/>
                  </a:cubicBezTo>
                  <a:cubicBezTo>
                    <a:pt x="81" y="260"/>
                    <a:pt x="104" y="287"/>
                    <a:pt x="139" y="287"/>
                  </a:cubicBezTo>
                  <a:cubicBezTo>
                    <a:pt x="150" y="287"/>
                    <a:pt x="162" y="284"/>
                    <a:pt x="175" y="279"/>
                  </a:cubicBezTo>
                  <a:cubicBezTo>
                    <a:pt x="233" y="262"/>
                    <a:pt x="227" y="210"/>
                    <a:pt x="215" y="169"/>
                  </a:cubicBezTo>
                  <a:cubicBezTo>
                    <a:pt x="209" y="134"/>
                    <a:pt x="198" y="100"/>
                    <a:pt x="180" y="71"/>
                  </a:cubicBezTo>
                  <a:cubicBezTo>
                    <a:pt x="157" y="34"/>
                    <a:pt x="130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 rot="-708074" flipH="1">
              <a:off x="17677" y="2570032"/>
              <a:ext cx="42368" cy="38416"/>
            </a:xfrm>
            <a:custGeom>
              <a:avLst/>
              <a:gdLst/>
              <a:ahLst/>
              <a:cxnLst/>
              <a:rect l="l" t="t" r="r" b="b"/>
              <a:pathLst>
                <a:path w="268" h="243" extrusionOk="0">
                  <a:moveTo>
                    <a:pt x="201" y="1"/>
                  </a:moveTo>
                  <a:cubicBezTo>
                    <a:pt x="189" y="1"/>
                    <a:pt x="175" y="4"/>
                    <a:pt x="163" y="8"/>
                  </a:cubicBezTo>
                  <a:cubicBezTo>
                    <a:pt x="64" y="31"/>
                    <a:pt x="1" y="113"/>
                    <a:pt x="18" y="176"/>
                  </a:cubicBezTo>
                  <a:cubicBezTo>
                    <a:pt x="23" y="216"/>
                    <a:pt x="57" y="243"/>
                    <a:pt x="96" y="243"/>
                  </a:cubicBezTo>
                  <a:cubicBezTo>
                    <a:pt x="103" y="243"/>
                    <a:pt x="110" y="242"/>
                    <a:pt x="117" y="240"/>
                  </a:cubicBezTo>
                  <a:cubicBezTo>
                    <a:pt x="186" y="228"/>
                    <a:pt x="267" y="101"/>
                    <a:pt x="256" y="49"/>
                  </a:cubicBezTo>
                  <a:cubicBezTo>
                    <a:pt x="244" y="12"/>
                    <a:pt x="22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 rot="-708086" flipH="1">
              <a:off x="1964128" y="203063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211" y="0"/>
                  </a:moveTo>
                  <a:cubicBezTo>
                    <a:pt x="190" y="0"/>
                    <a:pt x="167" y="9"/>
                    <a:pt x="147" y="9"/>
                  </a:cubicBezTo>
                  <a:cubicBezTo>
                    <a:pt x="142" y="9"/>
                    <a:pt x="138" y="9"/>
                    <a:pt x="134" y="8"/>
                  </a:cubicBezTo>
                  <a:cubicBezTo>
                    <a:pt x="41" y="25"/>
                    <a:pt x="1" y="66"/>
                    <a:pt x="7" y="129"/>
                  </a:cubicBezTo>
                  <a:cubicBezTo>
                    <a:pt x="17" y="180"/>
                    <a:pt x="59" y="218"/>
                    <a:pt x="108" y="218"/>
                  </a:cubicBezTo>
                  <a:cubicBezTo>
                    <a:pt x="115" y="218"/>
                    <a:pt x="122" y="217"/>
                    <a:pt x="128" y="216"/>
                  </a:cubicBezTo>
                  <a:cubicBezTo>
                    <a:pt x="204" y="193"/>
                    <a:pt x="256" y="129"/>
                    <a:pt x="261" y="54"/>
                  </a:cubicBezTo>
                  <a:cubicBezTo>
                    <a:pt x="253" y="11"/>
                    <a:pt x="23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 rot="-708086" flipH="1">
              <a:off x="2864889" y="243681"/>
              <a:ext cx="52328" cy="39206"/>
            </a:xfrm>
            <a:custGeom>
              <a:avLst/>
              <a:gdLst/>
              <a:ahLst/>
              <a:cxnLst/>
              <a:rect l="l" t="t" r="r" b="b"/>
              <a:pathLst>
                <a:path w="331" h="248" extrusionOk="0">
                  <a:moveTo>
                    <a:pt x="243" y="0"/>
                  </a:moveTo>
                  <a:cubicBezTo>
                    <a:pt x="238" y="0"/>
                    <a:pt x="232" y="1"/>
                    <a:pt x="227" y="2"/>
                  </a:cubicBezTo>
                  <a:cubicBezTo>
                    <a:pt x="169" y="13"/>
                    <a:pt x="122" y="36"/>
                    <a:pt x="82" y="83"/>
                  </a:cubicBezTo>
                  <a:cubicBezTo>
                    <a:pt x="54" y="111"/>
                    <a:pt x="31" y="150"/>
                    <a:pt x="3" y="184"/>
                  </a:cubicBezTo>
                  <a:lnTo>
                    <a:pt x="3" y="184"/>
                  </a:lnTo>
                  <a:cubicBezTo>
                    <a:pt x="2" y="183"/>
                    <a:pt x="2" y="182"/>
                    <a:pt x="1" y="181"/>
                  </a:cubicBezTo>
                  <a:lnTo>
                    <a:pt x="1" y="187"/>
                  </a:lnTo>
                  <a:cubicBezTo>
                    <a:pt x="2" y="186"/>
                    <a:pt x="2" y="185"/>
                    <a:pt x="3" y="184"/>
                  </a:cubicBezTo>
                  <a:lnTo>
                    <a:pt x="3" y="184"/>
                  </a:lnTo>
                  <a:cubicBezTo>
                    <a:pt x="29" y="208"/>
                    <a:pt x="39" y="247"/>
                    <a:pt x="74" y="247"/>
                  </a:cubicBezTo>
                  <a:cubicBezTo>
                    <a:pt x="83" y="247"/>
                    <a:pt x="93" y="245"/>
                    <a:pt x="105" y="239"/>
                  </a:cubicBezTo>
                  <a:cubicBezTo>
                    <a:pt x="169" y="204"/>
                    <a:pt x="227" y="170"/>
                    <a:pt x="284" y="129"/>
                  </a:cubicBezTo>
                  <a:cubicBezTo>
                    <a:pt x="319" y="112"/>
                    <a:pt x="331" y="71"/>
                    <a:pt x="313" y="42"/>
                  </a:cubicBezTo>
                  <a:cubicBezTo>
                    <a:pt x="299" y="13"/>
                    <a:pt x="272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 rot="-708074" flipH="1">
              <a:off x="2501617" y="960656"/>
              <a:ext cx="41103" cy="48059"/>
            </a:xfrm>
            <a:custGeom>
              <a:avLst/>
              <a:gdLst/>
              <a:ahLst/>
              <a:cxnLst/>
              <a:rect l="l" t="t" r="r" b="b"/>
              <a:pathLst>
                <a:path w="260" h="304" extrusionOk="0">
                  <a:moveTo>
                    <a:pt x="180" y="0"/>
                  </a:moveTo>
                  <a:cubicBezTo>
                    <a:pt x="172" y="0"/>
                    <a:pt x="163" y="2"/>
                    <a:pt x="155" y="6"/>
                  </a:cubicBezTo>
                  <a:cubicBezTo>
                    <a:pt x="74" y="58"/>
                    <a:pt x="22" y="145"/>
                    <a:pt x="5" y="238"/>
                  </a:cubicBezTo>
                  <a:cubicBezTo>
                    <a:pt x="0" y="274"/>
                    <a:pt x="27" y="303"/>
                    <a:pt x="59" y="303"/>
                  </a:cubicBezTo>
                  <a:cubicBezTo>
                    <a:pt x="68" y="303"/>
                    <a:pt x="77" y="301"/>
                    <a:pt x="86" y="296"/>
                  </a:cubicBezTo>
                  <a:cubicBezTo>
                    <a:pt x="149" y="278"/>
                    <a:pt x="260" y="116"/>
                    <a:pt x="242" y="53"/>
                  </a:cubicBezTo>
                  <a:cubicBezTo>
                    <a:pt x="238" y="21"/>
                    <a:pt x="209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 rot="-708074" flipH="1">
              <a:off x="1308071" y="417275"/>
              <a:ext cx="42368" cy="36835"/>
            </a:xfrm>
            <a:custGeom>
              <a:avLst/>
              <a:gdLst/>
              <a:ahLst/>
              <a:cxnLst/>
              <a:rect l="l" t="t" r="r" b="b"/>
              <a:pathLst>
                <a:path w="268" h="233" extrusionOk="0">
                  <a:moveTo>
                    <a:pt x="99" y="0"/>
                  </a:moveTo>
                  <a:cubicBezTo>
                    <a:pt x="41" y="6"/>
                    <a:pt x="1" y="58"/>
                    <a:pt x="12" y="116"/>
                  </a:cubicBezTo>
                  <a:cubicBezTo>
                    <a:pt x="34" y="187"/>
                    <a:pt x="103" y="233"/>
                    <a:pt x="174" y="233"/>
                  </a:cubicBezTo>
                  <a:cubicBezTo>
                    <a:pt x="178" y="233"/>
                    <a:pt x="182" y="232"/>
                    <a:pt x="186" y="232"/>
                  </a:cubicBezTo>
                  <a:cubicBezTo>
                    <a:pt x="233" y="226"/>
                    <a:pt x="267" y="180"/>
                    <a:pt x="256" y="134"/>
                  </a:cubicBezTo>
                  <a:cubicBezTo>
                    <a:pt x="238" y="58"/>
                    <a:pt x="175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 rot="-708074" flipH="1">
              <a:off x="681224" y="1569674"/>
              <a:ext cx="50431" cy="32567"/>
            </a:xfrm>
            <a:custGeom>
              <a:avLst/>
              <a:gdLst/>
              <a:ahLst/>
              <a:cxnLst/>
              <a:rect l="l" t="t" r="r" b="b"/>
              <a:pathLst>
                <a:path w="319" h="206" extrusionOk="0">
                  <a:moveTo>
                    <a:pt x="230" y="0"/>
                  </a:moveTo>
                  <a:cubicBezTo>
                    <a:pt x="208" y="0"/>
                    <a:pt x="183" y="9"/>
                    <a:pt x="157" y="20"/>
                  </a:cubicBezTo>
                  <a:lnTo>
                    <a:pt x="139" y="32"/>
                  </a:lnTo>
                  <a:lnTo>
                    <a:pt x="99" y="32"/>
                  </a:lnTo>
                  <a:cubicBezTo>
                    <a:pt x="52" y="32"/>
                    <a:pt x="6" y="43"/>
                    <a:pt x="0" y="101"/>
                  </a:cubicBezTo>
                  <a:cubicBezTo>
                    <a:pt x="0" y="171"/>
                    <a:pt x="47" y="194"/>
                    <a:pt x="105" y="205"/>
                  </a:cubicBezTo>
                  <a:cubicBezTo>
                    <a:pt x="133" y="205"/>
                    <a:pt x="168" y="205"/>
                    <a:pt x="197" y="200"/>
                  </a:cubicBezTo>
                  <a:cubicBezTo>
                    <a:pt x="273" y="171"/>
                    <a:pt x="319" y="107"/>
                    <a:pt x="296" y="55"/>
                  </a:cubicBezTo>
                  <a:cubicBezTo>
                    <a:pt x="280" y="14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 rot="-708074" flipH="1">
              <a:off x="181670" y="884084"/>
              <a:ext cx="36677" cy="44581"/>
            </a:xfrm>
            <a:custGeom>
              <a:avLst/>
              <a:gdLst/>
              <a:ahLst/>
              <a:cxnLst/>
              <a:rect l="l" t="t" r="r" b="b"/>
              <a:pathLst>
                <a:path w="232" h="28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47" y="37"/>
                    <a:pt x="0" y="141"/>
                    <a:pt x="35" y="228"/>
                  </a:cubicBezTo>
                  <a:cubicBezTo>
                    <a:pt x="51" y="259"/>
                    <a:pt x="75" y="281"/>
                    <a:pt x="110" y="281"/>
                  </a:cubicBezTo>
                  <a:cubicBezTo>
                    <a:pt x="114" y="281"/>
                    <a:pt x="118" y="281"/>
                    <a:pt x="122" y="280"/>
                  </a:cubicBezTo>
                  <a:cubicBezTo>
                    <a:pt x="125" y="281"/>
                    <a:pt x="128" y="281"/>
                    <a:pt x="131" y="281"/>
                  </a:cubicBezTo>
                  <a:cubicBezTo>
                    <a:pt x="162" y="281"/>
                    <a:pt x="192" y="254"/>
                    <a:pt x="197" y="222"/>
                  </a:cubicBezTo>
                  <a:cubicBezTo>
                    <a:pt x="209" y="176"/>
                    <a:pt x="220" y="124"/>
                    <a:pt x="226" y="78"/>
                  </a:cubicBezTo>
                  <a:cubicBezTo>
                    <a:pt x="231" y="32"/>
                    <a:pt x="197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 rot="-708086" flipH="1">
              <a:off x="1723149" y="2743338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18" y="1"/>
                  </a:moveTo>
                  <a:cubicBezTo>
                    <a:pt x="195" y="1"/>
                    <a:pt x="170" y="18"/>
                    <a:pt x="145" y="28"/>
                  </a:cubicBezTo>
                  <a:cubicBezTo>
                    <a:pt x="122" y="40"/>
                    <a:pt x="93" y="46"/>
                    <a:pt x="70" y="57"/>
                  </a:cubicBezTo>
                  <a:cubicBezTo>
                    <a:pt x="30" y="75"/>
                    <a:pt x="1" y="121"/>
                    <a:pt x="18" y="168"/>
                  </a:cubicBezTo>
                  <a:cubicBezTo>
                    <a:pt x="28" y="207"/>
                    <a:pt x="63" y="234"/>
                    <a:pt x="102" y="234"/>
                  </a:cubicBezTo>
                  <a:cubicBezTo>
                    <a:pt x="108" y="234"/>
                    <a:pt x="115" y="233"/>
                    <a:pt x="122" y="231"/>
                  </a:cubicBezTo>
                  <a:cubicBezTo>
                    <a:pt x="169" y="225"/>
                    <a:pt x="209" y="202"/>
                    <a:pt x="244" y="168"/>
                  </a:cubicBezTo>
                  <a:cubicBezTo>
                    <a:pt x="279" y="133"/>
                    <a:pt x="290" y="75"/>
                    <a:pt x="261" y="28"/>
                  </a:cubicBezTo>
                  <a:cubicBezTo>
                    <a:pt x="248" y="8"/>
                    <a:pt x="233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 rot="-708086" flipH="1">
              <a:off x="1909162" y="1594091"/>
              <a:ext cx="43158" cy="33673"/>
            </a:xfrm>
            <a:custGeom>
              <a:avLst/>
              <a:gdLst/>
              <a:ahLst/>
              <a:cxnLst/>
              <a:rect l="l" t="t" r="r" b="b"/>
              <a:pathLst>
                <a:path w="273" h="213" extrusionOk="0">
                  <a:moveTo>
                    <a:pt x="163" y="0"/>
                  </a:moveTo>
                  <a:cubicBezTo>
                    <a:pt x="152" y="0"/>
                    <a:pt x="140" y="2"/>
                    <a:pt x="128" y="5"/>
                  </a:cubicBezTo>
                  <a:cubicBezTo>
                    <a:pt x="47" y="22"/>
                    <a:pt x="0" y="86"/>
                    <a:pt x="18" y="138"/>
                  </a:cubicBezTo>
                  <a:cubicBezTo>
                    <a:pt x="32" y="185"/>
                    <a:pt x="72" y="213"/>
                    <a:pt x="117" y="213"/>
                  </a:cubicBezTo>
                  <a:cubicBezTo>
                    <a:pt x="128" y="213"/>
                    <a:pt x="140" y="211"/>
                    <a:pt x="151" y="208"/>
                  </a:cubicBezTo>
                  <a:cubicBezTo>
                    <a:pt x="220" y="202"/>
                    <a:pt x="273" y="144"/>
                    <a:pt x="267" y="80"/>
                  </a:cubicBezTo>
                  <a:cubicBezTo>
                    <a:pt x="262" y="33"/>
                    <a:pt x="218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 rot="-708074" flipH="1">
              <a:off x="-351502" y="1679098"/>
              <a:ext cx="44898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140" y="0"/>
                  </a:moveTo>
                  <a:cubicBezTo>
                    <a:pt x="126" y="0"/>
                    <a:pt x="112" y="1"/>
                    <a:pt x="98" y="4"/>
                  </a:cubicBezTo>
                  <a:cubicBezTo>
                    <a:pt x="41" y="10"/>
                    <a:pt x="0" y="62"/>
                    <a:pt x="12" y="120"/>
                  </a:cubicBezTo>
                  <a:cubicBezTo>
                    <a:pt x="26" y="168"/>
                    <a:pt x="72" y="200"/>
                    <a:pt x="123" y="200"/>
                  </a:cubicBezTo>
                  <a:cubicBezTo>
                    <a:pt x="134" y="200"/>
                    <a:pt x="145" y="198"/>
                    <a:pt x="156" y="195"/>
                  </a:cubicBezTo>
                  <a:cubicBezTo>
                    <a:pt x="232" y="184"/>
                    <a:pt x="284" y="132"/>
                    <a:pt x="278" y="79"/>
                  </a:cubicBezTo>
                  <a:cubicBezTo>
                    <a:pt x="273" y="36"/>
                    <a:pt x="21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 rot="-708074" flipH="1">
              <a:off x="-158595" y="1338950"/>
              <a:ext cx="46004" cy="33831"/>
            </a:xfrm>
            <a:custGeom>
              <a:avLst/>
              <a:gdLst/>
              <a:ahLst/>
              <a:cxnLst/>
              <a:rect l="l" t="t" r="r" b="b"/>
              <a:pathLst>
                <a:path w="291" h="214" extrusionOk="0">
                  <a:moveTo>
                    <a:pt x="151" y="0"/>
                  </a:moveTo>
                  <a:cubicBezTo>
                    <a:pt x="93" y="12"/>
                    <a:pt x="0" y="116"/>
                    <a:pt x="18" y="163"/>
                  </a:cubicBezTo>
                  <a:cubicBezTo>
                    <a:pt x="38" y="203"/>
                    <a:pt x="67" y="213"/>
                    <a:pt x="98" y="213"/>
                  </a:cubicBezTo>
                  <a:cubicBezTo>
                    <a:pt x="129" y="213"/>
                    <a:pt x="163" y="203"/>
                    <a:pt x="192" y="203"/>
                  </a:cubicBezTo>
                  <a:cubicBezTo>
                    <a:pt x="244" y="192"/>
                    <a:pt x="290" y="168"/>
                    <a:pt x="279" y="105"/>
                  </a:cubicBezTo>
                  <a:cubicBezTo>
                    <a:pt x="267" y="41"/>
                    <a:pt x="209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 rot="-708074" flipH="1">
              <a:off x="411941" y="716820"/>
              <a:ext cx="40471" cy="39839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90" y="1"/>
                  </a:moveTo>
                  <a:cubicBezTo>
                    <a:pt x="86" y="1"/>
                    <a:pt x="81" y="1"/>
                    <a:pt x="76" y="2"/>
                  </a:cubicBezTo>
                  <a:cubicBezTo>
                    <a:pt x="35" y="13"/>
                    <a:pt x="7" y="42"/>
                    <a:pt x="1" y="83"/>
                  </a:cubicBezTo>
                  <a:cubicBezTo>
                    <a:pt x="7" y="158"/>
                    <a:pt x="53" y="222"/>
                    <a:pt x="122" y="239"/>
                  </a:cubicBezTo>
                  <a:cubicBezTo>
                    <a:pt x="135" y="248"/>
                    <a:pt x="149" y="251"/>
                    <a:pt x="164" y="251"/>
                  </a:cubicBezTo>
                  <a:cubicBezTo>
                    <a:pt x="189" y="251"/>
                    <a:pt x="214" y="240"/>
                    <a:pt x="232" y="222"/>
                  </a:cubicBezTo>
                  <a:cubicBezTo>
                    <a:pt x="238" y="216"/>
                    <a:pt x="238" y="210"/>
                    <a:pt x="238" y="210"/>
                  </a:cubicBezTo>
                  <a:cubicBezTo>
                    <a:pt x="256" y="146"/>
                    <a:pt x="221" y="106"/>
                    <a:pt x="192" y="60"/>
                  </a:cubicBezTo>
                  <a:cubicBezTo>
                    <a:pt x="171" y="23"/>
                    <a:pt x="132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 rot="-708074" flipH="1">
              <a:off x="-5338" y="998192"/>
              <a:ext cx="43001" cy="39997"/>
            </a:xfrm>
            <a:custGeom>
              <a:avLst/>
              <a:gdLst/>
              <a:ahLst/>
              <a:cxnLst/>
              <a:rect l="l" t="t" r="r" b="b"/>
              <a:pathLst>
                <a:path w="272" h="253" extrusionOk="0">
                  <a:moveTo>
                    <a:pt x="186" y="1"/>
                  </a:moveTo>
                  <a:cubicBezTo>
                    <a:pt x="180" y="1"/>
                    <a:pt x="174" y="1"/>
                    <a:pt x="168" y="3"/>
                  </a:cubicBezTo>
                  <a:cubicBezTo>
                    <a:pt x="122" y="14"/>
                    <a:pt x="99" y="66"/>
                    <a:pt x="64" y="101"/>
                  </a:cubicBezTo>
                  <a:cubicBezTo>
                    <a:pt x="29" y="130"/>
                    <a:pt x="0" y="171"/>
                    <a:pt x="41" y="217"/>
                  </a:cubicBezTo>
                  <a:cubicBezTo>
                    <a:pt x="60" y="242"/>
                    <a:pt x="81" y="252"/>
                    <a:pt x="103" y="252"/>
                  </a:cubicBezTo>
                  <a:cubicBezTo>
                    <a:pt x="126" y="252"/>
                    <a:pt x="150" y="241"/>
                    <a:pt x="174" y="223"/>
                  </a:cubicBezTo>
                  <a:cubicBezTo>
                    <a:pt x="226" y="194"/>
                    <a:pt x="255" y="147"/>
                    <a:pt x="267" y="90"/>
                  </a:cubicBezTo>
                  <a:cubicBezTo>
                    <a:pt x="272" y="43"/>
                    <a:pt x="235" y="1"/>
                    <a:pt x="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 rot="-708074" flipH="1">
              <a:off x="2564112" y="408171"/>
              <a:ext cx="35728" cy="40471"/>
            </a:xfrm>
            <a:custGeom>
              <a:avLst/>
              <a:gdLst/>
              <a:ahLst/>
              <a:cxnLst/>
              <a:rect l="l" t="t" r="r" b="b"/>
              <a:pathLst>
                <a:path w="226" h="256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12"/>
                    <a:pt x="0" y="76"/>
                    <a:pt x="23" y="157"/>
                  </a:cubicBezTo>
                  <a:cubicBezTo>
                    <a:pt x="35" y="209"/>
                    <a:pt x="75" y="255"/>
                    <a:pt x="133" y="255"/>
                  </a:cubicBezTo>
                  <a:cubicBezTo>
                    <a:pt x="191" y="250"/>
                    <a:pt x="226" y="180"/>
                    <a:pt x="209" y="99"/>
                  </a:cubicBezTo>
                  <a:cubicBezTo>
                    <a:pt x="198" y="44"/>
                    <a:pt x="166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 rot="-708074" flipH="1">
              <a:off x="1179379" y="2495366"/>
              <a:ext cx="42368" cy="31618"/>
            </a:xfrm>
            <a:custGeom>
              <a:avLst/>
              <a:gdLst/>
              <a:ahLst/>
              <a:cxnLst/>
              <a:rect l="l" t="t" r="r" b="b"/>
              <a:pathLst>
                <a:path w="268" h="200" extrusionOk="0">
                  <a:moveTo>
                    <a:pt x="171" y="0"/>
                  </a:moveTo>
                  <a:cubicBezTo>
                    <a:pt x="153" y="0"/>
                    <a:pt x="131" y="2"/>
                    <a:pt x="105" y="4"/>
                  </a:cubicBezTo>
                  <a:cubicBezTo>
                    <a:pt x="41" y="10"/>
                    <a:pt x="1" y="33"/>
                    <a:pt x="7" y="103"/>
                  </a:cubicBezTo>
                  <a:cubicBezTo>
                    <a:pt x="21" y="161"/>
                    <a:pt x="69" y="199"/>
                    <a:pt x="122" y="199"/>
                  </a:cubicBezTo>
                  <a:cubicBezTo>
                    <a:pt x="131" y="199"/>
                    <a:pt x="141" y="198"/>
                    <a:pt x="151" y="195"/>
                  </a:cubicBezTo>
                  <a:cubicBezTo>
                    <a:pt x="221" y="190"/>
                    <a:pt x="267" y="126"/>
                    <a:pt x="267" y="62"/>
                  </a:cubicBezTo>
                  <a:cubicBezTo>
                    <a:pt x="258" y="17"/>
                    <a:pt x="235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 rot="-708086" flipH="1">
              <a:off x="1903149" y="1992188"/>
              <a:ext cx="38574" cy="38258"/>
            </a:xfrm>
            <a:custGeom>
              <a:avLst/>
              <a:gdLst/>
              <a:ahLst/>
              <a:cxnLst/>
              <a:rect l="l" t="t" r="r" b="b"/>
              <a:pathLst>
                <a:path w="244" h="24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58" y="14"/>
                    <a:pt x="0" y="89"/>
                    <a:pt x="18" y="164"/>
                  </a:cubicBezTo>
                  <a:cubicBezTo>
                    <a:pt x="23" y="210"/>
                    <a:pt x="63" y="242"/>
                    <a:pt x="108" y="242"/>
                  </a:cubicBezTo>
                  <a:cubicBezTo>
                    <a:pt x="114" y="242"/>
                    <a:pt x="121" y="241"/>
                    <a:pt x="128" y="240"/>
                  </a:cubicBezTo>
                  <a:cubicBezTo>
                    <a:pt x="197" y="222"/>
                    <a:pt x="244" y="153"/>
                    <a:pt x="238" y="83"/>
                  </a:cubicBezTo>
                  <a:cubicBezTo>
                    <a:pt x="238" y="37"/>
                    <a:pt x="202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 rot="-708074" flipH="1">
              <a:off x="329390" y="1368207"/>
              <a:ext cx="42210" cy="33673"/>
            </a:xfrm>
            <a:custGeom>
              <a:avLst/>
              <a:gdLst/>
              <a:ahLst/>
              <a:cxnLst/>
              <a:rect l="l" t="t" r="r" b="b"/>
              <a:pathLst>
                <a:path w="267" h="213" extrusionOk="0">
                  <a:moveTo>
                    <a:pt x="173" y="1"/>
                  </a:moveTo>
                  <a:cubicBezTo>
                    <a:pt x="156" y="1"/>
                    <a:pt x="137" y="3"/>
                    <a:pt x="116" y="7"/>
                  </a:cubicBezTo>
                  <a:cubicBezTo>
                    <a:pt x="35" y="19"/>
                    <a:pt x="0" y="59"/>
                    <a:pt x="6" y="129"/>
                  </a:cubicBezTo>
                  <a:cubicBezTo>
                    <a:pt x="11" y="179"/>
                    <a:pt x="55" y="212"/>
                    <a:pt x="105" y="212"/>
                  </a:cubicBezTo>
                  <a:cubicBezTo>
                    <a:pt x="113" y="212"/>
                    <a:pt x="120" y="212"/>
                    <a:pt x="127" y="210"/>
                  </a:cubicBezTo>
                  <a:cubicBezTo>
                    <a:pt x="203" y="193"/>
                    <a:pt x="267" y="123"/>
                    <a:pt x="261" y="65"/>
                  </a:cubicBezTo>
                  <a:cubicBezTo>
                    <a:pt x="252" y="21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 rot="-708074" flipH="1">
              <a:off x="-119558" y="1223762"/>
              <a:ext cx="41262" cy="36993"/>
            </a:xfrm>
            <a:custGeom>
              <a:avLst/>
              <a:gdLst/>
              <a:ahLst/>
              <a:cxnLst/>
              <a:rect l="l" t="t" r="r" b="b"/>
              <a:pathLst>
                <a:path w="261" h="234" extrusionOk="0">
                  <a:moveTo>
                    <a:pt x="110" y="0"/>
                  </a:moveTo>
                  <a:cubicBezTo>
                    <a:pt x="47" y="6"/>
                    <a:pt x="0" y="64"/>
                    <a:pt x="12" y="128"/>
                  </a:cubicBezTo>
                  <a:cubicBezTo>
                    <a:pt x="33" y="190"/>
                    <a:pt x="86" y="234"/>
                    <a:pt x="151" y="234"/>
                  </a:cubicBezTo>
                  <a:cubicBezTo>
                    <a:pt x="159" y="234"/>
                    <a:pt x="166" y="233"/>
                    <a:pt x="174" y="232"/>
                  </a:cubicBezTo>
                  <a:cubicBezTo>
                    <a:pt x="232" y="220"/>
                    <a:pt x="261" y="186"/>
                    <a:pt x="255" y="133"/>
                  </a:cubicBezTo>
                  <a:cubicBezTo>
                    <a:pt x="244" y="64"/>
                    <a:pt x="186" y="6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 rot="-708074" flipH="1">
              <a:off x="684342" y="1818459"/>
              <a:ext cx="45056" cy="32250"/>
            </a:xfrm>
            <a:custGeom>
              <a:avLst/>
              <a:gdLst/>
              <a:ahLst/>
              <a:cxnLst/>
              <a:rect l="l" t="t" r="r" b="b"/>
              <a:pathLst>
                <a:path w="285" h="204" extrusionOk="0">
                  <a:moveTo>
                    <a:pt x="110" y="1"/>
                  </a:moveTo>
                  <a:cubicBezTo>
                    <a:pt x="102" y="1"/>
                    <a:pt x="95" y="1"/>
                    <a:pt x="87" y="3"/>
                  </a:cubicBezTo>
                  <a:cubicBezTo>
                    <a:pt x="35" y="3"/>
                    <a:pt x="0" y="55"/>
                    <a:pt x="6" y="107"/>
                  </a:cubicBezTo>
                  <a:cubicBezTo>
                    <a:pt x="16" y="166"/>
                    <a:pt x="63" y="204"/>
                    <a:pt x="119" y="204"/>
                  </a:cubicBezTo>
                  <a:cubicBezTo>
                    <a:pt x="129" y="204"/>
                    <a:pt x="140" y="202"/>
                    <a:pt x="151" y="200"/>
                  </a:cubicBezTo>
                  <a:cubicBezTo>
                    <a:pt x="226" y="194"/>
                    <a:pt x="284" y="130"/>
                    <a:pt x="267" y="72"/>
                  </a:cubicBezTo>
                  <a:cubicBezTo>
                    <a:pt x="262" y="41"/>
                    <a:pt x="17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 rot="-708086" flipH="1">
              <a:off x="592602" y="3662043"/>
              <a:ext cx="51379" cy="31302"/>
            </a:xfrm>
            <a:custGeom>
              <a:avLst/>
              <a:gdLst/>
              <a:ahLst/>
              <a:cxnLst/>
              <a:rect l="l" t="t" r="r" b="b"/>
              <a:pathLst>
                <a:path w="325" h="198" extrusionOk="0">
                  <a:moveTo>
                    <a:pt x="71" y="0"/>
                  </a:moveTo>
                  <a:cubicBezTo>
                    <a:pt x="24" y="6"/>
                    <a:pt x="1" y="64"/>
                    <a:pt x="30" y="104"/>
                  </a:cubicBezTo>
                  <a:cubicBezTo>
                    <a:pt x="76" y="151"/>
                    <a:pt x="134" y="185"/>
                    <a:pt x="198" y="197"/>
                  </a:cubicBezTo>
                  <a:cubicBezTo>
                    <a:pt x="201" y="197"/>
                    <a:pt x="204" y="197"/>
                    <a:pt x="208" y="197"/>
                  </a:cubicBezTo>
                  <a:cubicBezTo>
                    <a:pt x="273" y="197"/>
                    <a:pt x="325" y="142"/>
                    <a:pt x="314" y="75"/>
                  </a:cubicBezTo>
                  <a:cubicBezTo>
                    <a:pt x="308" y="64"/>
                    <a:pt x="296" y="46"/>
                    <a:pt x="291" y="41"/>
                  </a:cubicBezTo>
                  <a:cubicBezTo>
                    <a:pt x="221" y="17"/>
                    <a:pt x="146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 rot="-708074" flipH="1">
              <a:off x="1413144" y="1421087"/>
              <a:ext cx="53276" cy="27824"/>
            </a:xfrm>
            <a:custGeom>
              <a:avLst/>
              <a:gdLst/>
              <a:ahLst/>
              <a:cxnLst/>
              <a:rect l="l" t="t" r="r" b="b"/>
              <a:pathLst>
                <a:path w="337" h="176" extrusionOk="0">
                  <a:moveTo>
                    <a:pt x="134" y="0"/>
                  </a:moveTo>
                  <a:cubicBezTo>
                    <a:pt x="121" y="0"/>
                    <a:pt x="107" y="1"/>
                    <a:pt x="93" y="3"/>
                  </a:cubicBezTo>
                  <a:cubicBezTo>
                    <a:pt x="12" y="20"/>
                    <a:pt x="0" y="130"/>
                    <a:pt x="76" y="159"/>
                  </a:cubicBezTo>
                  <a:cubicBezTo>
                    <a:pt x="106" y="169"/>
                    <a:pt x="138" y="175"/>
                    <a:pt x="170" y="175"/>
                  </a:cubicBezTo>
                  <a:cubicBezTo>
                    <a:pt x="193" y="175"/>
                    <a:pt x="216" y="172"/>
                    <a:pt x="238" y="165"/>
                  </a:cubicBezTo>
                  <a:cubicBezTo>
                    <a:pt x="279" y="159"/>
                    <a:pt x="325" y="147"/>
                    <a:pt x="331" y="101"/>
                  </a:cubicBezTo>
                  <a:cubicBezTo>
                    <a:pt x="336" y="43"/>
                    <a:pt x="290" y="26"/>
                    <a:pt x="244" y="14"/>
                  </a:cubicBezTo>
                  <a:cubicBezTo>
                    <a:pt x="206" y="6"/>
                    <a:pt x="171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 rot="-708074" flipH="1">
              <a:off x="1024311" y="465805"/>
              <a:ext cx="30353" cy="46162"/>
            </a:xfrm>
            <a:custGeom>
              <a:avLst/>
              <a:gdLst/>
              <a:ahLst/>
              <a:cxnLst/>
              <a:rect l="l" t="t" r="r" b="b"/>
              <a:pathLst>
                <a:path w="192" h="292" extrusionOk="0">
                  <a:moveTo>
                    <a:pt x="122" y="0"/>
                  </a:moveTo>
                  <a:cubicBezTo>
                    <a:pt x="93" y="0"/>
                    <a:pt x="64" y="12"/>
                    <a:pt x="52" y="41"/>
                  </a:cubicBezTo>
                  <a:cubicBezTo>
                    <a:pt x="12" y="99"/>
                    <a:pt x="0" y="162"/>
                    <a:pt x="12" y="226"/>
                  </a:cubicBezTo>
                  <a:cubicBezTo>
                    <a:pt x="12" y="255"/>
                    <a:pt x="35" y="284"/>
                    <a:pt x="64" y="290"/>
                  </a:cubicBezTo>
                  <a:cubicBezTo>
                    <a:pt x="69" y="291"/>
                    <a:pt x="74" y="291"/>
                    <a:pt x="79" y="291"/>
                  </a:cubicBezTo>
                  <a:cubicBezTo>
                    <a:pt x="104" y="291"/>
                    <a:pt x="130" y="279"/>
                    <a:pt x="139" y="255"/>
                  </a:cubicBezTo>
                  <a:cubicBezTo>
                    <a:pt x="174" y="203"/>
                    <a:pt x="191" y="145"/>
                    <a:pt x="191" y="81"/>
                  </a:cubicBezTo>
                  <a:cubicBezTo>
                    <a:pt x="180" y="35"/>
                    <a:pt x="162" y="6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 rot="-708074" flipH="1">
              <a:off x="1109334" y="671195"/>
              <a:ext cx="32250" cy="45530"/>
            </a:xfrm>
            <a:custGeom>
              <a:avLst/>
              <a:gdLst/>
              <a:ahLst/>
              <a:cxnLst/>
              <a:rect l="l" t="t" r="r" b="b"/>
              <a:pathLst>
                <a:path w="204" h="288" extrusionOk="0">
                  <a:moveTo>
                    <a:pt x="93" y="1"/>
                  </a:moveTo>
                  <a:cubicBezTo>
                    <a:pt x="89" y="1"/>
                    <a:pt x="86" y="1"/>
                    <a:pt x="82" y="2"/>
                  </a:cubicBezTo>
                  <a:cubicBezTo>
                    <a:pt x="47" y="7"/>
                    <a:pt x="18" y="42"/>
                    <a:pt x="18" y="77"/>
                  </a:cubicBezTo>
                  <a:cubicBezTo>
                    <a:pt x="1" y="141"/>
                    <a:pt x="24" y="210"/>
                    <a:pt x="70" y="257"/>
                  </a:cubicBezTo>
                  <a:cubicBezTo>
                    <a:pt x="85" y="276"/>
                    <a:pt x="111" y="287"/>
                    <a:pt x="136" y="287"/>
                  </a:cubicBezTo>
                  <a:cubicBezTo>
                    <a:pt x="141" y="287"/>
                    <a:pt x="146" y="287"/>
                    <a:pt x="151" y="286"/>
                  </a:cubicBezTo>
                  <a:cubicBezTo>
                    <a:pt x="180" y="274"/>
                    <a:pt x="204" y="245"/>
                    <a:pt x="198" y="216"/>
                  </a:cubicBezTo>
                  <a:cubicBezTo>
                    <a:pt x="198" y="187"/>
                    <a:pt x="198" y="164"/>
                    <a:pt x="198" y="141"/>
                  </a:cubicBezTo>
                  <a:cubicBezTo>
                    <a:pt x="186" y="112"/>
                    <a:pt x="180" y="83"/>
                    <a:pt x="169" y="54"/>
                  </a:cubicBezTo>
                  <a:cubicBezTo>
                    <a:pt x="153" y="23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 rot="-708074" flipH="1">
              <a:off x="-693202" y="1577682"/>
              <a:ext cx="29405" cy="46320"/>
            </a:xfrm>
            <a:custGeom>
              <a:avLst/>
              <a:gdLst/>
              <a:ahLst/>
              <a:cxnLst/>
              <a:rect l="l" t="t" r="r" b="b"/>
              <a:pathLst>
                <a:path w="186" h="293" extrusionOk="0">
                  <a:moveTo>
                    <a:pt x="103" y="0"/>
                  </a:moveTo>
                  <a:cubicBezTo>
                    <a:pt x="47" y="0"/>
                    <a:pt x="22" y="47"/>
                    <a:pt x="6" y="94"/>
                  </a:cubicBezTo>
                  <a:cubicBezTo>
                    <a:pt x="0" y="123"/>
                    <a:pt x="0" y="147"/>
                    <a:pt x="0" y="176"/>
                  </a:cubicBezTo>
                  <a:cubicBezTo>
                    <a:pt x="6" y="193"/>
                    <a:pt x="12" y="205"/>
                    <a:pt x="12" y="210"/>
                  </a:cubicBezTo>
                  <a:cubicBezTo>
                    <a:pt x="23" y="259"/>
                    <a:pt x="63" y="292"/>
                    <a:pt x="111" y="292"/>
                  </a:cubicBezTo>
                  <a:cubicBezTo>
                    <a:pt x="115" y="292"/>
                    <a:pt x="118" y="292"/>
                    <a:pt x="122" y="291"/>
                  </a:cubicBezTo>
                  <a:cubicBezTo>
                    <a:pt x="186" y="280"/>
                    <a:pt x="186" y="228"/>
                    <a:pt x="180" y="181"/>
                  </a:cubicBezTo>
                  <a:lnTo>
                    <a:pt x="180" y="112"/>
                  </a:lnTo>
                  <a:cubicBezTo>
                    <a:pt x="180" y="65"/>
                    <a:pt x="180" y="13"/>
                    <a:pt x="122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 rot="-708074" flipH="1">
              <a:off x="1366281" y="2186606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02" y="1"/>
                  </a:moveTo>
                  <a:cubicBezTo>
                    <a:pt x="183" y="1"/>
                    <a:pt x="165" y="8"/>
                    <a:pt x="152" y="21"/>
                  </a:cubicBezTo>
                  <a:cubicBezTo>
                    <a:pt x="128" y="39"/>
                    <a:pt x="105" y="56"/>
                    <a:pt x="76" y="73"/>
                  </a:cubicBezTo>
                  <a:cubicBezTo>
                    <a:pt x="30" y="96"/>
                    <a:pt x="1" y="120"/>
                    <a:pt x="24" y="178"/>
                  </a:cubicBezTo>
                  <a:cubicBezTo>
                    <a:pt x="45" y="223"/>
                    <a:pt x="77" y="233"/>
                    <a:pt x="106" y="233"/>
                  </a:cubicBezTo>
                  <a:cubicBezTo>
                    <a:pt x="118" y="233"/>
                    <a:pt x="130" y="231"/>
                    <a:pt x="140" y="230"/>
                  </a:cubicBezTo>
                  <a:cubicBezTo>
                    <a:pt x="198" y="218"/>
                    <a:pt x="250" y="178"/>
                    <a:pt x="273" y="125"/>
                  </a:cubicBezTo>
                  <a:cubicBezTo>
                    <a:pt x="291" y="85"/>
                    <a:pt x="279" y="39"/>
                    <a:pt x="244" y="15"/>
                  </a:cubicBezTo>
                  <a:cubicBezTo>
                    <a:pt x="232" y="5"/>
                    <a:pt x="217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 rot="-708086" flipH="1">
              <a:off x="1985590" y="1459135"/>
              <a:ext cx="36835" cy="51063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83" y="0"/>
                  </a:moveTo>
                  <a:cubicBezTo>
                    <a:pt x="75" y="0"/>
                    <a:pt x="67" y="2"/>
                    <a:pt x="59" y="5"/>
                  </a:cubicBezTo>
                  <a:cubicBezTo>
                    <a:pt x="18" y="17"/>
                    <a:pt x="1" y="63"/>
                    <a:pt x="18" y="104"/>
                  </a:cubicBezTo>
                  <a:cubicBezTo>
                    <a:pt x="30" y="150"/>
                    <a:pt x="70" y="185"/>
                    <a:pt x="70" y="237"/>
                  </a:cubicBezTo>
                  <a:cubicBezTo>
                    <a:pt x="75" y="286"/>
                    <a:pt x="104" y="322"/>
                    <a:pt x="148" y="322"/>
                  </a:cubicBezTo>
                  <a:cubicBezTo>
                    <a:pt x="156" y="322"/>
                    <a:pt x="165" y="321"/>
                    <a:pt x="174" y="318"/>
                  </a:cubicBezTo>
                  <a:cubicBezTo>
                    <a:pt x="232" y="301"/>
                    <a:pt x="221" y="249"/>
                    <a:pt x="209" y="202"/>
                  </a:cubicBezTo>
                  <a:cubicBezTo>
                    <a:pt x="198" y="144"/>
                    <a:pt x="145" y="110"/>
                    <a:pt x="140" y="52"/>
                  </a:cubicBezTo>
                  <a:cubicBezTo>
                    <a:pt x="135" y="24"/>
                    <a:pt x="112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 rot="-708074" flipH="1">
              <a:off x="1933506" y="1374202"/>
              <a:ext cx="30511" cy="45056"/>
            </a:xfrm>
            <a:custGeom>
              <a:avLst/>
              <a:gdLst/>
              <a:ahLst/>
              <a:cxnLst/>
              <a:rect l="l" t="t" r="r" b="b"/>
              <a:pathLst>
                <a:path w="193" h="285" extrusionOk="0">
                  <a:moveTo>
                    <a:pt x="97" y="0"/>
                  </a:moveTo>
                  <a:cubicBezTo>
                    <a:pt x="50" y="0"/>
                    <a:pt x="29" y="43"/>
                    <a:pt x="13" y="82"/>
                  </a:cubicBezTo>
                  <a:cubicBezTo>
                    <a:pt x="1" y="122"/>
                    <a:pt x="1" y="163"/>
                    <a:pt x="13" y="203"/>
                  </a:cubicBezTo>
                  <a:cubicBezTo>
                    <a:pt x="23" y="252"/>
                    <a:pt x="59" y="285"/>
                    <a:pt x="106" y="285"/>
                  </a:cubicBezTo>
                  <a:cubicBezTo>
                    <a:pt x="109" y="285"/>
                    <a:pt x="113" y="285"/>
                    <a:pt x="117" y="284"/>
                  </a:cubicBezTo>
                  <a:cubicBezTo>
                    <a:pt x="169" y="279"/>
                    <a:pt x="186" y="232"/>
                    <a:pt x="192" y="186"/>
                  </a:cubicBezTo>
                  <a:lnTo>
                    <a:pt x="192" y="105"/>
                  </a:lnTo>
                  <a:cubicBezTo>
                    <a:pt x="175" y="47"/>
                    <a:pt x="157" y="6"/>
                    <a:pt x="105" y="0"/>
                  </a:cubicBezTo>
                  <a:cubicBezTo>
                    <a:pt x="102" y="0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 rot="-708074" flipH="1">
              <a:off x="-284404" y="1617787"/>
              <a:ext cx="40471" cy="36361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35" y="0"/>
                  </a:moveTo>
                  <a:cubicBezTo>
                    <a:pt x="125" y="0"/>
                    <a:pt x="115" y="2"/>
                    <a:pt x="105" y="5"/>
                  </a:cubicBezTo>
                  <a:cubicBezTo>
                    <a:pt x="41" y="22"/>
                    <a:pt x="1" y="86"/>
                    <a:pt x="12" y="155"/>
                  </a:cubicBezTo>
                  <a:cubicBezTo>
                    <a:pt x="26" y="202"/>
                    <a:pt x="70" y="230"/>
                    <a:pt x="114" y="230"/>
                  </a:cubicBezTo>
                  <a:cubicBezTo>
                    <a:pt x="125" y="230"/>
                    <a:pt x="135" y="228"/>
                    <a:pt x="145" y="225"/>
                  </a:cubicBezTo>
                  <a:cubicBezTo>
                    <a:pt x="215" y="207"/>
                    <a:pt x="255" y="144"/>
                    <a:pt x="238" y="74"/>
                  </a:cubicBezTo>
                  <a:cubicBezTo>
                    <a:pt x="224" y="31"/>
                    <a:pt x="182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 rot="-708074" flipH="1">
              <a:off x="1186706" y="1847930"/>
              <a:ext cx="30353" cy="45214"/>
            </a:xfrm>
            <a:custGeom>
              <a:avLst/>
              <a:gdLst/>
              <a:ahLst/>
              <a:cxnLst/>
              <a:rect l="l" t="t" r="r" b="b"/>
              <a:pathLst>
                <a:path w="192" h="286" extrusionOk="0">
                  <a:moveTo>
                    <a:pt x="104" y="1"/>
                  </a:moveTo>
                  <a:cubicBezTo>
                    <a:pt x="70" y="1"/>
                    <a:pt x="39" y="27"/>
                    <a:pt x="29" y="61"/>
                  </a:cubicBezTo>
                  <a:cubicBezTo>
                    <a:pt x="0" y="125"/>
                    <a:pt x="6" y="200"/>
                    <a:pt x="47" y="264"/>
                  </a:cubicBezTo>
                  <a:cubicBezTo>
                    <a:pt x="61" y="278"/>
                    <a:pt x="81" y="286"/>
                    <a:pt x="103" y="286"/>
                  </a:cubicBezTo>
                  <a:cubicBezTo>
                    <a:pt x="117" y="286"/>
                    <a:pt x="131" y="282"/>
                    <a:pt x="145" y="276"/>
                  </a:cubicBezTo>
                  <a:cubicBezTo>
                    <a:pt x="168" y="258"/>
                    <a:pt x="186" y="229"/>
                    <a:pt x="191" y="200"/>
                  </a:cubicBezTo>
                  <a:lnTo>
                    <a:pt x="191" y="96"/>
                  </a:lnTo>
                  <a:cubicBezTo>
                    <a:pt x="186" y="50"/>
                    <a:pt x="168" y="15"/>
                    <a:pt x="122" y="3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 rot="-708074" flipH="1">
              <a:off x="119455" y="660732"/>
              <a:ext cx="36835" cy="39523"/>
            </a:xfrm>
            <a:custGeom>
              <a:avLst/>
              <a:gdLst/>
              <a:ahLst/>
              <a:cxnLst/>
              <a:rect l="l" t="t" r="r" b="b"/>
              <a:pathLst>
                <a:path w="233" h="250" extrusionOk="0">
                  <a:moveTo>
                    <a:pt x="148" y="1"/>
                  </a:moveTo>
                  <a:cubicBezTo>
                    <a:pt x="139" y="1"/>
                    <a:pt x="131" y="2"/>
                    <a:pt x="123" y="5"/>
                  </a:cubicBezTo>
                  <a:cubicBezTo>
                    <a:pt x="47" y="23"/>
                    <a:pt x="1" y="92"/>
                    <a:pt x="13" y="168"/>
                  </a:cubicBezTo>
                  <a:cubicBezTo>
                    <a:pt x="13" y="216"/>
                    <a:pt x="57" y="249"/>
                    <a:pt x="105" y="249"/>
                  </a:cubicBezTo>
                  <a:cubicBezTo>
                    <a:pt x="109" y="249"/>
                    <a:pt x="113" y="249"/>
                    <a:pt x="117" y="249"/>
                  </a:cubicBezTo>
                  <a:cubicBezTo>
                    <a:pt x="186" y="220"/>
                    <a:pt x="233" y="150"/>
                    <a:pt x="233" y="75"/>
                  </a:cubicBezTo>
                  <a:cubicBezTo>
                    <a:pt x="228" y="32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 rot="-708074" flipH="1">
              <a:off x="844539" y="2063626"/>
              <a:ext cx="32092" cy="45530"/>
            </a:xfrm>
            <a:custGeom>
              <a:avLst/>
              <a:gdLst/>
              <a:ahLst/>
              <a:cxnLst/>
              <a:rect l="l" t="t" r="r" b="b"/>
              <a:pathLst>
                <a:path w="203" h="288" extrusionOk="0">
                  <a:moveTo>
                    <a:pt x="114" y="0"/>
                  </a:moveTo>
                  <a:cubicBezTo>
                    <a:pt x="85" y="0"/>
                    <a:pt x="62" y="16"/>
                    <a:pt x="46" y="36"/>
                  </a:cubicBezTo>
                  <a:cubicBezTo>
                    <a:pt x="12" y="94"/>
                    <a:pt x="0" y="158"/>
                    <a:pt x="6" y="222"/>
                  </a:cubicBezTo>
                  <a:cubicBezTo>
                    <a:pt x="6" y="265"/>
                    <a:pt x="33" y="287"/>
                    <a:pt x="67" y="287"/>
                  </a:cubicBezTo>
                  <a:cubicBezTo>
                    <a:pt x="83" y="287"/>
                    <a:pt x="100" y="283"/>
                    <a:pt x="116" y="274"/>
                  </a:cubicBezTo>
                  <a:cubicBezTo>
                    <a:pt x="174" y="222"/>
                    <a:pt x="203" y="146"/>
                    <a:pt x="191" y="71"/>
                  </a:cubicBezTo>
                  <a:cubicBezTo>
                    <a:pt x="191" y="36"/>
                    <a:pt x="162" y="7"/>
                    <a:pt x="128" y="1"/>
                  </a:cubicBezTo>
                  <a:cubicBezTo>
                    <a:pt x="123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 rot="-708074" flipH="1">
              <a:off x="1490350" y="317703"/>
              <a:ext cx="32092" cy="46320"/>
            </a:xfrm>
            <a:custGeom>
              <a:avLst/>
              <a:gdLst/>
              <a:ahLst/>
              <a:cxnLst/>
              <a:rect l="l" t="t" r="r" b="b"/>
              <a:pathLst>
                <a:path w="203" h="293" extrusionOk="0">
                  <a:moveTo>
                    <a:pt x="120" y="0"/>
                  </a:moveTo>
                  <a:cubicBezTo>
                    <a:pt x="112" y="0"/>
                    <a:pt x="103" y="2"/>
                    <a:pt x="93" y="6"/>
                  </a:cubicBezTo>
                  <a:cubicBezTo>
                    <a:pt x="47" y="23"/>
                    <a:pt x="0" y="122"/>
                    <a:pt x="12" y="203"/>
                  </a:cubicBezTo>
                  <a:cubicBezTo>
                    <a:pt x="18" y="244"/>
                    <a:pt x="23" y="278"/>
                    <a:pt x="70" y="290"/>
                  </a:cubicBezTo>
                  <a:cubicBezTo>
                    <a:pt x="77" y="291"/>
                    <a:pt x="83" y="292"/>
                    <a:pt x="89" y="292"/>
                  </a:cubicBezTo>
                  <a:cubicBezTo>
                    <a:pt x="128" y="292"/>
                    <a:pt x="147" y="262"/>
                    <a:pt x="162" y="232"/>
                  </a:cubicBezTo>
                  <a:cubicBezTo>
                    <a:pt x="203" y="157"/>
                    <a:pt x="203" y="58"/>
                    <a:pt x="162" y="23"/>
                  </a:cubicBezTo>
                  <a:cubicBezTo>
                    <a:pt x="151" y="8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 rot="-708074" flipH="1">
              <a:off x="594726" y="854370"/>
              <a:ext cx="33199" cy="46478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126" y="0"/>
                  </a:moveTo>
                  <a:cubicBezTo>
                    <a:pt x="111" y="0"/>
                    <a:pt x="96" y="5"/>
                    <a:pt x="82" y="14"/>
                  </a:cubicBezTo>
                  <a:cubicBezTo>
                    <a:pt x="18" y="71"/>
                    <a:pt x="1" y="170"/>
                    <a:pt x="42" y="245"/>
                  </a:cubicBezTo>
                  <a:cubicBezTo>
                    <a:pt x="53" y="277"/>
                    <a:pt x="79" y="293"/>
                    <a:pt x="106" y="293"/>
                  </a:cubicBezTo>
                  <a:cubicBezTo>
                    <a:pt x="133" y="293"/>
                    <a:pt x="160" y="277"/>
                    <a:pt x="175" y="245"/>
                  </a:cubicBezTo>
                  <a:cubicBezTo>
                    <a:pt x="192" y="193"/>
                    <a:pt x="204" y="135"/>
                    <a:pt x="210" y="77"/>
                  </a:cubicBezTo>
                  <a:cubicBezTo>
                    <a:pt x="193" y="25"/>
                    <a:pt x="16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 rot="-708074" flipH="1">
              <a:off x="1053387" y="255589"/>
              <a:ext cx="34938" cy="45688"/>
            </a:xfrm>
            <a:custGeom>
              <a:avLst/>
              <a:gdLst/>
              <a:ahLst/>
              <a:cxnLst/>
              <a:rect l="l" t="t" r="r" b="b"/>
              <a:pathLst>
                <a:path w="221" h="289" extrusionOk="0">
                  <a:moveTo>
                    <a:pt x="100" y="0"/>
                  </a:moveTo>
                  <a:cubicBezTo>
                    <a:pt x="92" y="0"/>
                    <a:pt x="84" y="1"/>
                    <a:pt x="76" y="4"/>
                  </a:cubicBezTo>
                  <a:cubicBezTo>
                    <a:pt x="18" y="15"/>
                    <a:pt x="0" y="85"/>
                    <a:pt x="18" y="166"/>
                  </a:cubicBezTo>
                  <a:cubicBezTo>
                    <a:pt x="34" y="238"/>
                    <a:pt x="77" y="288"/>
                    <a:pt x="126" y="288"/>
                  </a:cubicBezTo>
                  <a:cubicBezTo>
                    <a:pt x="128" y="288"/>
                    <a:pt x="131" y="288"/>
                    <a:pt x="134" y="288"/>
                  </a:cubicBezTo>
                  <a:cubicBezTo>
                    <a:pt x="191" y="276"/>
                    <a:pt x="220" y="195"/>
                    <a:pt x="197" y="108"/>
                  </a:cubicBezTo>
                  <a:cubicBezTo>
                    <a:pt x="187" y="44"/>
                    <a:pt x="14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 rot="-708086" flipH="1">
              <a:off x="2545050" y="576859"/>
              <a:ext cx="42210" cy="34464"/>
            </a:xfrm>
            <a:custGeom>
              <a:avLst/>
              <a:gdLst/>
              <a:ahLst/>
              <a:cxnLst/>
              <a:rect l="l" t="t" r="r" b="b"/>
              <a:pathLst>
                <a:path w="267" h="218" extrusionOk="0">
                  <a:moveTo>
                    <a:pt x="168" y="1"/>
                  </a:moveTo>
                  <a:cubicBezTo>
                    <a:pt x="151" y="1"/>
                    <a:pt x="132" y="3"/>
                    <a:pt x="111" y="7"/>
                  </a:cubicBezTo>
                  <a:cubicBezTo>
                    <a:pt x="35" y="25"/>
                    <a:pt x="0" y="71"/>
                    <a:pt x="6" y="135"/>
                  </a:cubicBezTo>
                  <a:cubicBezTo>
                    <a:pt x="20" y="185"/>
                    <a:pt x="66" y="217"/>
                    <a:pt x="113" y="217"/>
                  </a:cubicBezTo>
                  <a:cubicBezTo>
                    <a:pt x="126" y="217"/>
                    <a:pt x="139" y="215"/>
                    <a:pt x="151" y="210"/>
                  </a:cubicBezTo>
                  <a:cubicBezTo>
                    <a:pt x="221" y="198"/>
                    <a:pt x="267" y="135"/>
                    <a:pt x="261" y="65"/>
                  </a:cubicBezTo>
                  <a:cubicBezTo>
                    <a:pt x="252" y="21"/>
                    <a:pt x="22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 rot="-708074" flipH="1">
              <a:off x="211506" y="1204945"/>
              <a:ext cx="34938" cy="47269"/>
            </a:xfrm>
            <a:custGeom>
              <a:avLst/>
              <a:gdLst/>
              <a:ahLst/>
              <a:cxnLst/>
              <a:rect l="l" t="t" r="r" b="b"/>
              <a:pathLst>
                <a:path w="221" h="299" extrusionOk="0">
                  <a:moveTo>
                    <a:pt x="122" y="0"/>
                  </a:moveTo>
                  <a:cubicBezTo>
                    <a:pt x="101" y="0"/>
                    <a:pt x="80" y="10"/>
                    <a:pt x="64" y="29"/>
                  </a:cubicBezTo>
                  <a:cubicBezTo>
                    <a:pt x="18" y="87"/>
                    <a:pt x="1" y="168"/>
                    <a:pt x="18" y="238"/>
                  </a:cubicBezTo>
                  <a:cubicBezTo>
                    <a:pt x="28" y="276"/>
                    <a:pt x="57" y="299"/>
                    <a:pt x="90" y="299"/>
                  </a:cubicBezTo>
                  <a:cubicBezTo>
                    <a:pt x="97" y="299"/>
                    <a:pt x="104" y="298"/>
                    <a:pt x="111" y="296"/>
                  </a:cubicBezTo>
                  <a:cubicBezTo>
                    <a:pt x="169" y="273"/>
                    <a:pt x="174" y="232"/>
                    <a:pt x="186" y="174"/>
                  </a:cubicBezTo>
                  <a:cubicBezTo>
                    <a:pt x="198" y="122"/>
                    <a:pt x="221" y="70"/>
                    <a:pt x="174" y="23"/>
                  </a:cubicBezTo>
                  <a:cubicBezTo>
                    <a:pt x="158" y="7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 rot="-708074" flipH="1">
              <a:off x="1665183" y="2172473"/>
              <a:ext cx="46953" cy="33831"/>
            </a:xfrm>
            <a:custGeom>
              <a:avLst/>
              <a:gdLst/>
              <a:ahLst/>
              <a:cxnLst/>
              <a:rect l="l" t="t" r="r" b="b"/>
              <a:pathLst>
                <a:path w="297" h="214" extrusionOk="0">
                  <a:moveTo>
                    <a:pt x="182" y="1"/>
                  </a:moveTo>
                  <a:cubicBezTo>
                    <a:pt x="144" y="1"/>
                    <a:pt x="105" y="23"/>
                    <a:pt x="70" y="34"/>
                  </a:cubicBezTo>
                  <a:cubicBezTo>
                    <a:pt x="30" y="46"/>
                    <a:pt x="1" y="92"/>
                    <a:pt x="12" y="132"/>
                  </a:cubicBezTo>
                  <a:cubicBezTo>
                    <a:pt x="18" y="179"/>
                    <a:pt x="59" y="214"/>
                    <a:pt x="105" y="214"/>
                  </a:cubicBezTo>
                  <a:cubicBezTo>
                    <a:pt x="151" y="214"/>
                    <a:pt x="198" y="196"/>
                    <a:pt x="233" y="173"/>
                  </a:cubicBezTo>
                  <a:lnTo>
                    <a:pt x="233" y="179"/>
                  </a:lnTo>
                  <a:cubicBezTo>
                    <a:pt x="244" y="127"/>
                    <a:pt x="296" y="69"/>
                    <a:pt x="238" y="22"/>
                  </a:cubicBezTo>
                  <a:cubicBezTo>
                    <a:pt x="221" y="7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 rot="-708074" flipH="1">
              <a:off x="1435485" y="2210995"/>
              <a:ext cx="34938" cy="42684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132" y="0"/>
                  </a:moveTo>
                  <a:cubicBezTo>
                    <a:pt x="127" y="0"/>
                    <a:pt x="122" y="1"/>
                    <a:pt x="116" y="3"/>
                  </a:cubicBezTo>
                  <a:cubicBezTo>
                    <a:pt x="41" y="20"/>
                    <a:pt x="0" y="95"/>
                    <a:pt x="24" y="165"/>
                  </a:cubicBezTo>
                  <a:cubicBezTo>
                    <a:pt x="35" y="225"/>
                    <a:pt x="71" y="269"/>
                    <a:pt x="119" y="269"/>
                  </a:cubicBezTo>
                  <a:cubicBezTo>
                    <a:pt x="122" y="269"/>
                    <a:pt x="125" y="269"/>
                    <a:pt x="128" y="269"/>
                  </a:cubicBezTo>
                  <a:cubicBezTo>
                    <a:pt x="180" y="263"/>
                    <a:pt x="221" y="159"/>
                    <a:pt x="203" y="66"/>
                  </a:cubicBezTo>
                  <a:cubicBezTo>
                    <a:pt x="198" y="31"/>
                    <a:pt x="167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 rot="-708074" flipH="1">
              <a:off x="-481691" y="2839847"/>
              <a:ext cx="54225" cy="27824"/>
            </a:xfrm>
            <a:custGeom>
              <a:avLst/>
              <a:gdLst/>
              <a:ahLst/>
              <a:cxnLst/>
              <a:rect l="l" t="t" r="r" b="b"/>
              <a:pathLst>
                <a:path w="343" h="176" extrusionOk="0">
                  <a:moveTo>
                    <a:pt x="99" y="1"/>
                  </a:moveTo>
                  <a:cubicBezTo>
                    <a:pt x="65" y="1"/>
                    <a:pt x="30" y="6"/>
                    <a:pt x="12" y="53"/>
                  </a:cubicBezTo>
                  <a:cubicBezTo>
                    <a:pt x="1" y="93"/>
                    <a:pt x="30" y="117"/>
                    <a:pt x="59" y="134"/>
                  </a:cubicBezTo>
                  <a:cubicBezTo>
                    <a:pt x="114" y="159"/>
                    <a:pt x="170" y="176"/>
                    <a:pt x="229" y="176"/>
                  </a:cubicBezTo>
                  <a:cubicBezTo>
                    <a:pt x="238" y="176"/>
                    <a:pt x="247" y="175"/>
                    <a:pt x="256" y="174"/>
                  </a:cubicBezTo>
                  <a:cubicBezTo>
                    <a:pt x="285" y="169"/>
                    <a:pt x="331" y="157"/>
                    <a:pt x="337" y="117"/>
                  </a:cubicBezTo>
                  <a:cubicBezTo>
                    <a:pt x="343" y="76"/>
                    <a:pt x="302" y="59"/>
                    <a:pt x="273" y="47"/>
                  </a:cubicBezTo>
                  <a:cubicBezTo>
                    <a:pt x="215" y="24"/>
                    <a:pt x="157" y="6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 rot="-708074" flipH="1">
              <a:off x="1225671" y="1404660"/>
              <a:ext cx="31302" cy="50905"/>
            </a:xfrm>
            <a:custGeom>
              <a:avLst/>
              <a:gdLst/>
              <a:ahLst/>
              <a:cxnLst/>
              <a:rect l="l" t="t" r="r" b="b"/>
              <a:pathLst>
                <a:path w="198" h="322" extrusionOk="0">
                  <a:moveTo>
                    <a:pt x="101" y="1"/>
                  </a:moveTo>
                  <a:cubicBezTo>
                    <a:pt x="87" y="1"/>
                    <a:pt x="72" y="5"/>
                    <a:pt x="58" y="15"/>
                  </a:cubicBezTo>
                  <a:cubicBezTo>
                    <a:pt x="12" y="32"/>
                    <a:pt x="0" y="84"/>
                    <a:pt x="35" y="113"/>
                  </a:cubicBezTo>
                  <a:cubicBezTo>
                    <a:pt x="70" y="160"/>
                    <a:pt x="58" y="183"/>
                    <a:pt x="52" y="241"/>
                  </a:cubicBezTo>
                  <a:cubicBezTo>
                    <a:pt x="47" y="293"/>
                    <a:pt x="81" y="322"/>
                    <a:pt x="134" y="322"/>
                  </a:cubicBezTo>
                  <a:cubicBezTo>
                    <a:pt x="151" y="316"/>
                    <a:pt x="174" y="305"/>
                    <a:pt x="180" y="287"/>
                  </a:cubicBezTo>
                  <a:cubicBezTo>
                    <a:pt x="197" y="206"/>
                    <a:pt x="197" y="125"/>
                    <a:pt x="174" y="50"/>
                  </a:cubicBezTo>
                  <a:cubicBezTo>
                    <a:pt x="159" y="19"/>
                    <a:pt x="130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 rot="-708086" flipH="1">
              <a:off x="472977" y="2608802"/>
              <a:ext cx="45688" cy="30986"/>
            </a:xfrm>
            <a:custGeom>
              <a:avLst/>
              <a:gdLst/>
              <a:ahLst/>
              <a:cxnLst/>
              <a:rect l="l" t="t" r="r" b="b"/>
              <a:pathLst>
                <a:path w="289" h="196" extrusionOk="0">
                  <a:moveTo>
                    <a:pt x="120" y="1"/>
                  </a:moveTo>
                  <a:cubicBezTo>
                    <a:pt x="99" y="1"/>
                    <a:pt x="76" y="4"/>
                    <a:pt x="52" y="10"/>
                  </a:cubicBezTo>
                  <a:cubicBezTo>
                    <a:pt x="29" y="10"/>
                    <a:pt x="12" y="33"/>
                    <a:pt x="12" y="56"/>
                  </a:cubicBezTo>
                  <a:cubicBezTo>
                    <a:pt x="0" y="85"/>
                    <a:pt x="6" y="114"/>
                    <a:pt x="35" y="132"/>
                  </a:cubicBezTo>
                  <a:cubicBezTo>
                    <a:pt x="81" y="172"/>
                    <a:pt x="139" y="189"/>
                    <a:pt x="197" y="195"/>
                  </a:cubicBezTo>
                  <a:cubicBezTo>
                    <a:pt x="200" y="196"/>
                    <a:pt x="202" y="196"/>
                    <a:pt x="205" y="196"/>
                  </a:cubicBezTo>
                  <a:cubicBezTo>
                    <a:pt x="253" y="196"/>
                    <a:pt x="289" y="147"/>
                    <a:pt x="272" y="103"/>
                  </a:cubicBezTo>
                  <a:cubicBezTo>
                    <a:pt x="254" y="39"/>
                    <a:pt x="197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 rot="-708074" flipH="1">
              <a:off x="617950" y="549471"/>
              <a:ext cx="39523" cy="35412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56" y="1"/>
                  </a:moveTo>
                  <a:cubicBezTo>
                    <a:pt x="152" y="1"/>
                    <a:pt x="149" y="1"/>
                    <a:pt x="146" y="1"/>
                  </a:cubicBezTo>
                  <a:cubicBezTo>
                    <a:pt x="70" y="13"/>
                    <a:pt x="1" y="94"/>
                    <a:pt x="12" y="146"/>
                  </a:cubicBezTo>
                  <a:cubicBezTo>
                    <a:pt x="28" y="191"/>
                    <a:pt x="73" y="223"/>
                    <a:pt x="123" y="223"/>
                  </a:cubicBezTo>
                  <a:cubicBezTo>
                    <a:pt x="131" y="223"/>
                    <a:pt x="138" y="223"/>
                    <a:pt x="146" y="221"/>
                  </a:cubicBezTo>
                  <a:cubicBezTo>
                    <a:pt x="204" y="210"/>
                    <a:pt x="250" y="152"/>
                    <a:pt x="244" y="94"/>
                  </a:cubicBezTo>
                  <a:cubicBezTo>
                    <a:pt x="244" y="40"/>
                    <a:pt x="204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 rot="-708074" flipH="1">
              <a:off x="-93114" y="1912547"/>
              <a:ext cx="46953" cy="3272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210" y="1"/>
                  </a:moveTo>
                  <a:cubicBezTo>
                    <a:pt x="185" y="1"/>
                    <a:pt x="157" y="7"/>
                    <a:pt x="134" y="7"/>
                  </a:cubicBezTo>
                  <a:cubicBezTo>
                    <a:pt x="35" y="25"/>
                    <a:pt x="1" y="71"/>
                    <a:pt x="12" y="129"/>
                  </a:cubicBezTo>
                  <a:cubicBezTo>
                    <a:pt x="22" y="179"/>
                    <a:pt x="57" y="207"/>
                    <a:pt x="107" y="207"/>
                  </a:cubicBezTo>
                  <a:cubicBezTo>
                    <a:pt x="116" y="207"/>
                    <a:pt x="125" y="206"/>
                    <a:pt x="134" y="204"/>
                  </a:cubicBezTo>
                  <a:cubicBezTo>
                    <a:pt x="221" y="193"/>
                    <a:pt x="296" y="123"/>
                    <a:pt x="279" y="60"/>
                  </a:cubicBezTo>
                  <a:cubicBezTo>
                    <a:pt x="269" y="11"/>
                    <a:pt x="242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 rot="-708074" flipH="1">
              <a:off x="773173" y="60993"/>
              <a:ext cx="29405" cy="45846"/>
            </a:xfrm>
            <a:custGeom>
              <a:avLst/>
              <a:gdLst/>
              <a:ahLst/>
              <a:cxnLst/>
              <a:rect l="l" t="t" r="r" b="b"/>
              <a:pathLst>
                <a:path w="186" h="290" extrusionOk="0">
                  <a:moveTo>
                    <a:pt x="65" y="0"/>
                  </a:moveTo>
                  <a:cubicBezTo>
                    <a:pt x="57" y="0"/>
                    <a:pt x="48" y="2"/>
                    <a:pt x="41" y="5"/>
                  </a:cubicBezTo>
                  <a:cubicBezTo>
                    <a:pt x="18" y="16"/>
                    <a:pt x="0" y="40"/>
                    <a:pt x="0" y="63"/>
                  </a:cubicBezTo>
                  <a:cubicBezTo>
                    <a:pt x="0" y="92"/>
                    <a:pt x="0" y="121"/>
                    <a:pt x="0" y="144"/>
                  </a:cubicBezTo>
                  <a:cubicBezTo>
                    <a:pt x="6" y="173"/>
                    <a:pt x="18" y="202"/>
                    <a:pt x="29" y="225"/>
                  </a:cubicBezTo>
                  <a:cubicBezTo>
                    <a:pt x="45" y="262"/>
                    <a:pt x="66" y="289"/>
                    <a:pt x="105" y="289"/>
                  </a:cubicBezTo>
                  <a:cubicBezTo>
                    <a:pt x="108" y="289"/>
                    <a:pt x="112" y="289"/>
                    <a:pt x="116" y="289"/>
                  </a:cubicBezTo>
                  <a:cubicBezTo>
                    <a:pt x="162" y="277"/>
                    <a:pt x="180" y="237"/>
                    <a:pt x="180" y="196"/>
                  </a:cubicBezTo>
                  <a:cubicBezTo>
                    <a:pt x="186" y="132"/>
                    <a:pt x="162" y="74"/>
                    <a:pt x="122" y="28"/>
                  </a:cubicBezTo>
                  <a:cubicBezTo>
                    <a:pt x="109" y="11"/>
                    <a:pt x="8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 rot="-708086" flipH="1">
              <a:off x="1741431" y="1553875"/>
              <a:ext cx="44107" cy="29563"/>
            </a:xfrm>
            <a:custGeom>
              <a:avLst/>
              <a:gdLst/>
              <a:ahLst/>
              <a:cxnLst/>
              <a:rect l="l" t="t" r="r" b="b"/>
              <a:pathLst>
                <a:path w="279" h="187" extrusionOk="0">
                  <a:moveTo>
                    <a:pt x="111" y="0"/>
                  </a:moveTo>
                  <a:cubicBezTo>
                    <a:pt x="77" y="0"/>
                    <a:pt x="44" y="8"/>
                    <a:pt x="18" y="42"/>
                  </a:cubicBezTo>
                  <a:cubicBezTo>
                    <a:pt x="0" y="65"/>
                    <a:pt x="0" y="100"/>
                    <a:pt x="18" y="123"/>
                  </a:cubicBezTo>
                  <a:cubicBezTo>
                    <a:pt x="58" y="187"/>
                    <a:pt x="122" y="169"/>
                    <a:pt x="180" y="175"/>
                  </a:cubicBezTo>
                  <a:cubicBezTo>
                    <a:pt x="238" y="169"/>
                    <a:pt x="278" y="140"/>
                    <a:pt x="278" y="88"/>
                  </a:cubicBezTo>
                  <a:cubicBezTo>
                    <a:pt x="273" y="30"/>
                    <a:pt x="244" y="13"/>
                    <a:pt x="186" y="7"/>
                  </a:cubicBezTo>
                  <a:cubicBezTo>
                    <a:pt x="161" y="5"/>
                    <a:pt x="13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 rot="-708074" flipH="1">
              <a:off x="-654888" y="1833720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85" y="1"/>
                  </a:moveTo>
                  <a:cubicBezTo>
                    <a:pt x="80" y="1"/>
                    <a:pt x="74" y="2"/>
                    <a:pt x="70" y="3"/>
                  </a:cubicBezTo>
                  <a:cubicBezTo>
                    <a:pt x="35" y="15"/>
                    <a:pt x="12" y="44"/>
                    <a:pt x="6" y="73"/>
                  </a:cubicBezTo>
                  <a:cubicBezTo>
                    <a:pt x="0" y="131"/>
                    <a:pt x="35" y="188"/>
                    <a:pt x="93" y="200"/>
                  </a:cubicBezTo>
                  <a:cubicBezTo>
                    <a:pt x="112" y="211"/>
                    <a:pt x="134" y="216"/>
                    <a:pt x="155" y="216"/>
                  </a:cubicBezTo>
                  <a:cubicBezTo>
                    <a:pt x="192" y="216"/>
                    <a:pt x="229" y="200"/>
                    <a:pt x="255" y="171"/>
                  </a:cubicBezTo>
                  <a:cubicBezTo>
                    <a:pt x="261" y="159"/>
                    <a:pt x="267" y="148"/>
                    <a:pt x="267" y="131"/>
                  </a:cubicBezTo>
                  <a:cubicBezTo>
                    <a:pt x="261" y="78"/>
                    <a:pt x="145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 rot="-708074" flipH="1">
              <a:off x="676776" y="921224"/>
              <a:ext cx="35886" cy="43949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145" y="0"/>
                  </a:moveTo>
                  <a:cubicBezTo>
                    <a:pt x="141" y="0"/>
                    <a:pt x="137" y="1"/>
                    <a:pt x="134" y="1"/>
                  </a:cubicBezTo>
                  <a:cubicBezTo>
                    <a:pt x="76" y="19"/>
                    <a:pt x="53" y="65"/>
                    <a:pt x="41" y="111"/>
                  </a:cubicBezTo>
                  <a:cubicBezTo>
                    <a:pt x="30" y="158"/>
                    <a:pt x="1" y="204"/>
                    <a:pt x="41" y="256"/>
                  </a:cubicBezTo>
                  <a:cubicBezTo>
                    <a:pt x="55" y="270"/>
                    <a:pt x="76" y="278"/>
                    <a:pt x="96" y="278"/>
                  </a:cubicBezTo>
                  <a:cubicBezTo>
                    <a:pt x="109" y="278"/>
                    <a:pt x="122" y="275"/>
                    <a:pt x="134" y="268"/>
                  </a:cubicBezTo>
                  <a:cubicBezTo>
                    <a:pt x="198" y="216"/>
                    <a:pt x="227" y="135"/>
                    <a:pt x="215" y="53"/>
                  </a:cubicBezTo>
                  <a:cubicBezTo>
                    <a:pt x="205" y="22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 rot="-708074" flipH="1">
              <a:off x="431303" y="1676408"/>
              <a:ext cx="36835" cy="43949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71" y="0"/>
                  </a:moveTo>
                  <a:cubicBezTo>
                    <a:pt x="50" y="0"/>
                    <a:pt x="31" y="12"/>
                    <a:pt x="18" y="34"/>
                  </a:cubicBezTo>
                  <a:cubicBezTo>
                    <a:pt x="1" y="57"/>
                    <a:pt x="1" y="92"/>
                    <a:pt x="24" y="115"/>
                  </a:cubicBezTo>
                  <a:cubicBezTo>
                    <a:pt x="59" y="150"/>
                    <a:pt x="105" y="173"/>
                    <a:pt x="105" y="237"/>
                  </a:cubicBezTo>
                  <a:cubicBezTo>
                    <a:pt x="105" y="257"/>
                    <a:pt x="128" y="278"/>
                    <a:pt x="150" y="278"/>
                  </a:cubicBezTo>
                  <a:cubicBezTo>
                    <a:pt x="152" y="278"/>
                    <a:pt x="155" y="278"/>
                    <a:pt x="157" y="277"/>
                  </a:cubicBezTo>
                  <a:cubicBezTo>
                    <a:pt x="186" y="277"/>
                    <a:pt x="204" y="260"/>
                    <a:pt x="215" y="237"/>
                  </a:cubicBezTo>
                  <a:cubicBezTo>
                    <a:pt x="233" y="202"/>
                    <a:pt x="233" y="167"/>
                    <a:pt x="215" y="132"/>
                  </a:cubicBezTo>
                  <a:cubicBezTo>
                    <a:pt x="215" y="63"/>
                    <a:pt x="163" y="11"/>
                    <a:pt x="94" y="5"/>
                  </a:cubicBezTo>
                  <a:cubicBezTo>
                    <a:pt x="86" y="2"/>
                    <a:pt x="7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 rot="-708074" flipH="1">
              <a:off x="1188935" y="987033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85" y="0"/>
                  </a:moveTo>
                  <a:cubicBezTo>
                    <a:pt x="175" y="0"/>
                    <a:pt x="164" y="2"/>
                    <a:pt x="151" y="4"/>
                  </a:cubicBezTo>
                  <a:cubicBezTo>
                    <a:pt x="47" y="27"/>
                    <a:pt x="0" y="56"/>
                    <a:pt x="6" y="114"/>
                  </a:cubicBezTo>
                  <a:cubicBezTo>
                    <a:pt x="30" y="170"/>
                    <a:pt x="80" y="195"/>
                    <a:pt x="129" y="195"/>
                  </a:cubicBezTo>
                  <a:cubicBezTo>
                    <a:pt x="198" y="195"/>
                    <a:pt x="267" y="146"/>
                    <a:pt x="267" y="62"/>
                  </a:cubicBezTo>
                  <a:cubicBezTo>
                    <a:pt x="253" y="20"/>
                    <a:pt x="228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 rot="-708074" flipH="1">
              <a:off x="2038433" y="1410948"/>
              <a:ext cx="41262" cy="33357"/>
            </a:xfrm>
            <a:custGeom>
              <a:avLst/>
              <a:gdLst/>
              <a:ahLst/>
              <a:cxnLst/>
              <a:rect l="l" t="t" r="r" b="b"/>
              <a:pathLst>
                <a:path w="261" h="211" extrusionOk="0">
                  <a:moveTo>
                    <a:pt x="81" y="0"/>
                  </a:moveTo>
                  <a:cubicBezTo>
                    <a:pt x="35" y="12"/>
                    <a:pt x="0" y="52"/>
                    <a:pt x="12" y="99"/>
                  </a:cubicBezTo>
                  <a:cubicBezTo>
                    <a:pt x="27" y="166"/>
                    <a:pt x="85" y="211"/>
                    <a:pt x="155" y="211"/>
                  </a:cubicBezTo>
                  <a:cubicBezTo>
                    <a:pt x="163" y="211"/>
                    <a:pt x="171" y="210"/>
                    <a:pt x="180" y="209"/>
                  </a:cubicBezTo>
                  <a:cubicBezTo>
                    <a:pt x="226" y="209"/>
                    <a:pt x="261" y="162"/>
                    <a:pt x="255" y="116"/>
                  </a:cubicBezTo>
                  <a:cubicBezTo>
                    <a:pt x="226" y="47"/>
                    <a:pt x="15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 rot="-708074" flipH="1">
              <a:off x="54764" y="1352581"/>
              <a:ext cx="33989" cy="434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44" y="0"/>
                  </a:moveTo>
                  <a:cubicBezTo>
                    <a:pt x="131" y="0"/>
                    <a:pt x="117" y="4"/>
                    <a:pt x="104" y="13"/>
                  </a:cubicBezTo>
                  <a:cubicBezTo>
                    <a:pt x="41" y="60"/>
                    <a:pt x="0" y="135"/>
                    <a:pt x="12" y="216"/>
                  </a:cubicBezTo>
                  <a:cubicBezTo>
                    <a:pt x="12" y="253"/>
                    <a:pt x="40" y="275"/>
                    <a:pt x="71" y="275"/>
                  </a:cubicBezTo>
                  <a:cubicBezTo>
                    <a:pt x="74" y="275"/>
                    <a:pt x="78" y="275"/>
                    <a:pt x="81" y="274"/>
                  </a:cubicBezTo>
                  <a:cubicBezTo>
                    <a:pt x="162" y="222"/>
                    <a:pt x="209" y="141"/>
                    <a:pt x="214" y="48"/>
                  </a:cubicBezTo>
                  <a:cubicBezTo>
                    <a:pt x="202" y="20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 rot="-708074" flipH="1">
              <a:off x="931170" y="866731"/>
              <a:ext cx="34938" cy="45056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86" y="1"/>
                  </a:moveTo>
                  <a:cubicBezTo>
                    <a:pt x="79" y="1"/>
                    <a:pt x="71" y="2"/>
                    <a:pt x="64" y="5"/>
                  </a:cubicBezTo>
                  <a:cubicBezTo>
                    <a:pt x="23" y="16"/>
                    <a:pt x="0" y="51"/>
                    <a:pt x="6" y="97"/>
                  </a:cubicBezTo>
                  <a:cubicBezTo>
                    <a:pt x="17" y="144"/>
                    <a:pt x="35" y="190"/>
                    <a:pt x="64" y="230"/>
                  </a:cubicBezTo>
                  <a:cubicBezTo>
                    <a:pt x="72" y="266"/>
                    <a:pt x="101" y="285"/>
                    <a:pt x="131" y="285"/>
                  </a:cubicBezTo>
                  <a:cubicBezTo>
                    <a:pt x="146" y="285"/>
                    <a:pt x="161" y="280"/>
                    <a:pt x="174" y="271"/>
                  </a:cubicBezTo>
                  <a:cubicBezTo>
                    <a:pt x="220" y="248"/>
                    <a:pt x="220" y="207"/>
                    <a:pt x="209" y="161"/>
                  </a:cubicBezTo>
                  <a:lnTo>
                    <a:pt x="151" y="45"/>
                  </a:lnTo>
                  <a:cubicBezTo>
                    <a:pt x="142" y="18"/>
                    <a:pt x="11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 rot="-708074" flipH="1">
              <a:off x="317717" y="1842451"/>
              <a:ext cx="37625" cy="39048"/>
            </a:xfrm>
            <a:custGeom>
              <a:avLst/>
              <a:gdLst/>
              <a:ahLst/>
              <a:cxnLst/>
              <a:rect l="l" t="t" r="r" b="b"/>
              <a:pathLst>
                <a:path w="238" h="247" extrusionOk="0">
                  <a:moveTo>
                    <a:pt x="143" y="1"/>
                  </a:moveTo>
                  <a:cubicBezTo>
                    <a:pt x="136" y="1"/>
                    <a:pt x="129" y="2"/>
                    <a:pt x="122" y="3"/>
                  </a:cubicBezTo>
                  <a:cubicBezTo>
                    <a:pt x="53" y="21"/>
                    <a:pt x="0" y="84"/>
                    <a:pt x="0" y="154"/>
                  </a:cubicBezTo>
                  <a:cubicBezTo>
                    <a:pt x="6" y="200"/>
                    <a:pt x="12" y="241"/>
                    <a:pt x="76" y="247"/>
                  </a:cubicBezTo>
                  <a:cubicBezTo>
                    <a:pt x="139" y="247"/>
                    <a:pt x="238" y="131"/>
                    <a:pt x="226" y="67"/>
                  </a:cubicBezTo>
                  <a:cubicBezTo>
                    <a:pt x="216" y="28"/>
                    <a:pt x="18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 rot="-708074" flipH="1">
              <a:off x="838861" y="1586748"/>
              <a:ext cx="39364" cy="39839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180" y="0"/>
                  </a:moveTo>
                  <a:cubicBezTo>
                    <a:pt x="171" y="0"/>
                    <a:pt x="160" y="3"/>
                    <a:pt x="150" y="8"/>
                  </a:cubicBezTo>
                  <a:cubicBezTo>
                    <a:pt x="87" y="42"/>
                    <a:pt x="40" y="94"/>
                    <a:pt x="11" y="164"/>
                  </a:cubicBezTo>
                  <a:cubicBezTo>
                    <a:pt x="0" y="208"/>
                    <a:pt x="31" y="251"/>
                    <a:pt x="78" y="251"/>
                  </a:cubicBezTo>
                  <a:cubicBezTo>
                    <a:pt x="81" y="251"/>
                    <a:pt x="84" y="251"/>
                    <a:pt x="87" y="251"/>
                  </a:cubicBezTo>
                  <a:cubicBezTo>
                    <a:pt x="179" y="239"/>
                    <a:pt x="243" y="158"/>
                    <a:pt x="249" y="66"/>
                  </a:cubicBezTo>
                  <a:cubicBezTo>
                    <a:pt x="244" y="29"/>
                    <a:pt x="215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 rot="-708074" flipH="1">
              <a:off x="216295" y="1404077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70" y="1"/>
                  </a:moveTo>
                  <a:cubicBezTo>
                    <a:pt x="160" y="1"/>
                    <a:pt x="150" y="2"/>
                    <a:pt x="140" y="6"/>
                  </a:cubicBezTo>
                  <a:cubicBezTo>
                    <a:pt x="70" y="23"/>
                    <a:pt x="1" y="104"/>
                    <a:pt x="7" y="150"/>
                  </a:cubicBezTo>
                  <a:cubicBezTo>
                    <a:pt x="7" y="191"/>
                    <a:pt x="38" y="214"/>
                    <a:pt x="90" y="214"/>
                  </a:cubicBezTo>
                  <a:cubicBezTo>
                    <a:pt x="105" y="214"/>
                    <a:pt x="122" y="212"/>
                    <a:pt x="140" y="208"/>
                  </a:cubicBezTo>
                  <a:cubicBezTo>
                    <a:pt x="227" y="191"/>
                    <a:pt x="279" y="133"/>
                    <a:pt x="261" y="69"/>
                  </a:cubicBezTo>
                  <a:cubicBezTo>
                    <a:pt x="248" y="27"/>
                    <a:pt x="211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 rot="-708074" flipH="1">
              <a:off x="1063806" y="1802842"/>
              <a:ext cx="30353" cy="42684"/>
            </a:xfrm>
            <a:custGeom>
              <a:avLst/>
              <a:gdLst/>
              <a:ahLst/>
              <a:cxnLst/>
              <a:rect l="l" t="t" r="r" b="b"/>
              <a:pathLst>
                <a:path w="192" h="270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18" y="1"/>
                    <a:pt x="0" y="47"/>
                    <a:pt x="0" y="105"/>
                  </a:cubicBezTo>
                  <a:cubicBezTo>
                    <a:pt x="0" y="163"/>
                    <a:pt x="0" y="227"/>
                    <a:pt x="64" y="262"/>
                  </a:cubicBezTo>
                  <a:cubicBezTo>
                    <a:pt x="74" y="266"/>
                    <a:pt x="85" y="269"/>
                    <a:pt x="97" y="269"/>
                  </a:cubicBezTo>
                  <a:cubicBezTo>
                    <a:pt x="114" y="269"/>
                    <a:pt x="131" y="264"/>
                    <a:pt x="145" y="250"/>
                  </a:cubicBezTo>
                  <a:cubicBezTo>
                    <a:pt x="191" y="210"/>
                    <a:pt x="174" y="152"/>
                    <a:pt x="168" y="94"/>
                  </a:cubicBezTo>
                  <a:cubicBezTo>
                    <a:pt x="163" y="50"/>
                    <a:pt x="147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 rot="-708074" flipH="1">
              <a:off x="977282" y="1621183"/>
              <a:ext cx="33041" cy="42842"/>
            </a:xfrm>
            <a:custGeom>
              <a:avLst/>
              <a:gdLst/>
              <a:ahLst/>
              <a:cxnLst/>
              <a:rect l="l" t="t" r="r" b="b"/>
              <a:pathLst>
                <a:path w="209" h="271" extrusionOk="0">
                  <a:moveTo>
                    <a:pt x="98" y="0"/>
                  </a:moveTo>
                  <a:cubicBezTo>
                    <a:pt x="93" y="0"/>
                    <a:pt x="87" y="1"/>
                    <a:pt x="81" y="2"/>
                  </a:cubicBezTo>
                  <a:cubicBezTo>
                    <a:pt x="29" y="14"/>
                    <a:pt x="0" y="89"/>
                    <a:pt x="17" y="170"/>
                  </a:cubicBezTo>
                  <a:cubicBezTo>
                    <a:pt x="33" y="232"/>
                    <a:pt x="66" y="270"/>
                    <a:pt x="110" y="270"/>
                  </a:cubicBezTo>
                  <a:cubicBezTo>
                    <a:pt x="116" y="270"/>
                    <a:pt x="122" y="270"/>
                    <a:pt x="128" y="268"/>
                  </a:cubicBezTo>
                  <a:cubicBezTo>
                    <a:pt x="186" y="257"/>
                    <a:pt x="209" y="205"/>
                    <a:pt x="186" y="106"/>
                  </a:cubicBezTo>
                  <a:cubicBezTo>
                    <a:pt x="170" y="39"/>
                    <a:pt x="141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 rot="-708074" flipH="1">
              <a:off x="634169" y="1453339"/>
              <a:ext cx="37625" cy="40313"/>
            </a:xfrm>
            <a:custGeom>
              <a:avLst/>
              <a:gdLst/>
              <a:ahLst/>
              <a:cxnLst/>
              <a:rect l="l" t="t" r="r" b="b"/>
              <a:pathLst>
                <a:path w="238" h="255" extrusionOk="0">
                  <a:moveTo>
                    <a:pt x="86" y="0"/>
                  </a:moveTo>
                  <a:cubicBezTo>
                    <a:pt x="64" y="0"/>
                    <a:pt x="42" y="11"/>
                    <a:pt x="29" y="28"/>
                  </a:cubicBezTo>
                  <a:cubicBezTo>
                    <a:pt x="23" y="28"/>
                    <a:pt x="23" y="34"/>
                    <a:pt x="23" y="39"/>
                  </a:cubicBezTo>
                  <a:cubicBezTo>
                    <a:pt x="0" y="92"/>
                    <a:pt x="12" y="149"/>
                    <a:pt x="47" y="190"/>
                  </a:cubicBezTo>
                  <a:cubicBezTo>
                    <a:pt x="67" y="232"/>
                    <a:pt x="112" y="255"/>
                    <a:pt x="154" y="255"/>
                  </a:cubicBezTo>
                  <a:cubicBezTo>
                    <a:pt x="159" y="255"/>
                    <a:pt x="164" y="254"/>
                    <a:pt x="168" y="254"/>
                  </a:cubicBezTo>
                  <a:cubicBezTo>
                    <a:pt x="215" y="248"/>
                    <a:pt x="238" y="225"/>
                    <a:pt x="238" y="184"/>
                  </a:cubicBezTo>
                  <a:cubicBezTo>
                    <a:pt x="215" y="115"/>
                    <a:pt x="168" y="51"/>
                    <a:pt x="110" y="5"/>
                  </a:cubicBezTo>
                  <a:cubicBezTo>
                    <a:pt x="103" y="2"/>
                    <a:pt x="94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 rot="-708074" flipH="1">
              <a:off x="773242" y="724007"/>
              <a:ext cx="34938" cy="44739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08" y="0"/>
                  </a:moveTo>
                  <a:cubicBezTo>
                    <a:pt x="82" y="0"/>
                    <a:pt x="57" y="14"/>
                    <a:pt x="47" y="38"/>
                  </a:cubicBezTo>
                  <a:cubicBezTo>
                    <a:pt x="12" y="90"/>
                    <a:pt x="1" y="148"/>
                    <a:pt x="1" y="212"/>
                  </a:cubicBezTo>
                  <a:cubicBezTo>
                    <a:pt x="1" y="263"/>
                    <a:pt x="32" y="283"/>
                    <a:pt x="75" y="283"/>
                  </a:cubicBezTo>
                  <a:cubicBezTo>
                    <a:pt x="81" y="283"/>
                    <a:pt x="87" y="282"/>
                    <a:pt x="94" y="281"/>
                  </a:cubicBezTo>
                  <a:cubicBezTo>
                    <a:pt x="180" y="253"/>
                    <a:pt x="221" y="85"/>
                    <a:pt x="157" y="21"/>
                  </a:cubicBezTo>
                  <a:cubicBezTo>
                    <a:pt x="143" y="7"/>
                    <a:pt x="125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 rot="-708074" flipH="1">
              <a:off x="-426570" y="1456717"/>
              <a:ext cx="37784" cy="36835"/>
            </a:xfrm>
            <a:custGeom>
              <a:avLst/>
              <a:gdLst/>
              <a:ahLst/>
              <a:cxnLst/>
              <a:rect l="l" t="t" r="r" b="b"/>
              <a:pathLst>
                <a:path w="239" h="233" extrusionOk="0">
                  <a:moveTo>
                    <a:pt x="111" y="1"/>
                  </a:moveTo>
                  <a:cubicBezTo>
                    <a:pt x="101" y="1"/>
                    <a:pt x="92" y="2"/>
                    <a:pt x="82" y="6"/>
                  </a:cubicBezTo>
                  <a:cubicBezTo>
                    <a:pt x="30" y="17"/>
                    <a:pt x="1" y="70"/>
                    <a:pt x="18" y="122"/>
                  </a:cubicBezTo>
                  <a:cubicBezTo>
                    <a:pt x="35" y="187"/>
                    <a:pt x="92" y="232"/>
                    <a:pt x="162" y="232"/>
                  </a:cubicBezTo>
                  <a:cubicBezTo>
                    <a:pt x="166" y="232"/>
                    <a:pt x="171" y="232"/>
                    <a:pt x="175" y="232"/>
                  </a:cubicBezTo>
                  <a:cubicBezTo>
                    <a:pt x="227" y="214"/>
                    <a:pt x="238" y="174"/>
                    <a:pt x="227" y="127"/>
                  </a:cubicBezTo>
                  <a:cubicBezTo>
                    <a:pt x="212" y="54"/>
                    <a:pt x="16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 rot="-708074" flipH="1">
              <a:off x="1271316" y="1472389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46" y="1"/>
                  </a:moveTo>
                  <a:cubicBezTo>
                    <a:pt x="140" y="1"/>
                    <a:pt x="134" y="1"/>
                    <a:pt x="128" y="3"/>
                  </a:cubicBezTo>
                  <a:cubicBezTo>
                    <a:pt x="52" y="32"/>
                    <a:pt x="6" y="96"/>
                    <a:pt x="0" y="171"/>
                  </a:cubicBezTo>
                  <a:cubicBezTo>
                    <a:pt x="0" y="209"/>
                    <a:pt x="30" y="241"/>
                    <a:pt x="67" y="241"/>
                  </a:cubicBezTo>
                  <a:cubicBezTo>
                    <a:pt x="70" y="241"/>
                    <a:pt x="73" y="241"/>
                    <a:pt x="76" y="241"/>
                  </a:cubicBezTo>
                  <a:cubicBezTo>
                    <a:pt x="157" y="218"/>
                    <a:pt x="215" y="142"/>
                    <a:pt x="215" y="61"/>
                  </a:cubicBezTo>
                  <a:cubicBezTo>
                    <a:pt x="210" y="27"/>
                    <a:pt x="180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 rot="-708074" flipH="1">
              <a:off x="1520244" y="1592378"/>
              <a:ext cx="44107" cy="31144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140" y="1"/>
                  </a:moveTo>
                  <a:cubicBezTo>
                    <a:pt x="104" y="1"/>
                    <a:pt x="69" y="13"/>
                    <a:pt x="41" y="38"/>
                  </a:cubicBezTo>
                  <a:cubicBezTo>
                    <a:pt x="12" y="61"/>
                    <a:pt x="0" y="101"/>
                    <a:pt x="12" y="136"/>
                  </a:cubicBezTo>
                  <a:cubicBezTo>
                    <a:pt x="12" y="142"/>
                    <a:pt x="17" y="154"/>
                    <a:pt x="23" y="159"/>
                  </a:cubicBezTo>
                  <a:cubicBezTo>
                    <a:pt x="39" y="183"/>
                    <a:pt x="66" y="196"/>
                    <a:pt x="93" y="196"/>
                  </a:cubicBezTo>
                  <a:cubicBezTo>
                    <a:pt x="105" y="196"/>
                    <a:pt x="117" y="194"/>
                    <a:pt x="128" y="188"/>
                  </a:cubicBezTo>
                  <a:cubicBezTo>
                    <a:pt x="180" y="159"/>
                    <a:pt x="249" y="165"/>
                    <a:pt x="278" y="101"/>
                  </a:cubicBezTo>
                  <a:cubicBezTo>
                    <a:pt x="278" y="96"/>
                    <a:pt x="278" y="90"/>
                    <a:pt x="278" y="84"/>
                  </a:cubicBezTo>
                  <a:cubicBezTo>
                    <a:pt x="267" y="49"/>
                    <a:pt x="243" y="26"/>
                    <a:pt x="209" y="15"/>
                  </a:cubicBezTo>
                  <a:cubicBezTo>
                    <a:pt x="186" y="6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 rot="-708074" flipH="1">
              <a:off x="-25206" y="1180326"/>
              <a:ext cx="42210" cy="32883"/>
            </a:xfrm>
            <a:custGeom>
              <a:avLst/>
              <a:gdLst/>
              <a:ahLst/>
              <a:cxnLst/>
              <a:rect l="l" t="t" r="r" b="b"/>
              <a:pathLst>
                <a:path w="267" h="208" extrusionOk="0">
                  <a:moveTo>
                    <a:pt x="92" y="1"/>
                  </a:moveTo>
                  <a:cubicBezTo>
                    <a:pt x="66" y="1"/>
                    <a:pt x="41" y="14"/>
                    <a:pt x="29" y="36"/>
                  </a:cubicBezTo>
                  <a:cubicBezTo>
                    <a:pt x="0" y="77"/>
                    <a:pt x="6" y="129"/>
                    <a:pt x="35" y="164"/>
                  </a:cubicBezTo>
                  <a:cubicBezTo>
                    <a:pt x="58" y="191"/>
                    <a:pt x="96" y="208"/>
                    <a:pt x="130" y="208"/>
                  </a:cubicBezTo>
                  <a:cubicBezTo>
                    <a:pt x="139" y="208"/>
                    <a:pt x="148" y="207"/>
                    <a:pt x="157" y="204"/>
                  </a:cubicBezTo>
                  <a:cubicBezTo>
                    <a:pt x="209" y="193"/>
                    <a:pt x="250" y="158"/>
                    <a:pt x="261" y="106"/>
                  </a:cubicBezTo>
                  <a:cubicBezTo>
                    <a:pt x="267" y="94"/>
                    <a:pt x="267" y="82"/>
                    <a:pt x="261" y="65"/>
                  </a:cubicBezTo>
                  <a:cubicBezTo>
                    <a:pt x="232" y="30"/>
                    <a:pt x="180" y="36"/>
                    <a:pt x="134" y="13"/>
                  </a:cubicBezTo>
                  <a:cubicBezTo>
                    <a:pt x="121" y="5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 rot="-708074" flipH="1">
              <a:off x="2248433" y="668836"/>
              <a:ext cx="40471" cy="35570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64" y="0"/>
                  </a:moveTo>
                  <a:cubicBezTo>
                    <a:pt x="157" y="0"/>
                    <a:pt x="151" y="1"/>
                    <a:pt x="145" y="2"/>
                  </a:cubicBezTo>
                  <a:cubicBezTo>
                    <a:pt x="64" y="14"/>
                    <a:pt x="0" y="89"/>
                    <a:pt x="24" y="147"/>
                  </a:cubicBezTo>
                  <a:cubicBezTo>
                    <a:pt x="34" y="193"/>
                    <a:pt x="74" y="225"/>
                    <a:pt x="119" y="225"/>
                  </a:cubicBezTo>
                  <a:cubicBezTo>
                    <a:pt x="126" y="225"/>
                    <a:pt x="133" y="224"/>
                    <a:pt x="140" y="223"/>
                  </a:cubicBezTo>
                  <a:cubicBezTo>
                    <a:pt x="209" y="211"/>
                    <a:pt x="255" y="141"/>
                    <a:pt x="244" y="72"/>
                  </a:cubicBezTo>
                  <a:cubicBezTo>
                    <a:pt x="239" y="32"/>
                    <a:pt x="203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 rot="-708074" flipH="1">
              <a:off x="-761703" y="1729329"/>
              <a:ext cx="38574" cy="35570"/>
            </a:xfrm>
            <a:custGeom>
              <a:avLst/>
              <a:gdLst/>
              <a:ahLst/>
              <a:cxnLst/>
              <a:rect l="l" t="t" r="r" b="b"/>
              <a:pathLst>
                <a:path w="244" h="225" extrusionOk="0">
                  <a:moveTo>
                    <a:pt x="136" y="1"/>
                  </a:moveTo>
                  <a:cubicBezTo>
                    <a:pt x="124" y="1"/>
                    <a:pt x="111" y="3"/>
                    <a:pt x="99" y="8"/>
                  </a:cubicBezTo>
                  <a:cubicBezTo>
                    <a:pt x="41" y="20"/>
                    <a:pt x="1" y="83"/>
                    <a:pt x="12" y="141"/>
                  </a:cubicBezTo>
                  <a:cubicBezTo>
                    <a:pt x="22" y="192"/>
                    <a:pt x="68" y="225"/>
                    <a:pt x="113" y="225"/>
                  </a:cubicBezTo>
                  <a:cubicBezTo>
                    <a:pt x="120" y="225"/>
                    <a:pt x="127" y="224"/>
                    <a:pt x="134" y="222"/>
                  </a:cubicBezTo>
                  <a:cubicBezTo>
                    <a:pt x="203" y="205"/>
                    <a:pt x="244" y="141"/>
                    <a:pt x="232" y="77"/>
                  </a:cubicBezTo>
                  <a:cubicBezTo>
                    <a:pt x="219" y="32"/>
                    <a:pt x="180" y="1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 rot="-708074" flipH="1">
              <a:off x="802632" y="867972"/>
              <a:ext cx="36677" cy="37942"/>
            </a:xfrm>
            <a:custGeom>
              <a:avLst/>
              <a:gdLst/>
              <a:ahLst/>
              <a:cxnLst/>
              <a:rect l="l" t="t" r="r" b="b"/>
              <a:pathLst>
                <a:path w="232" h="240" extrusionOk="0">
                  <a:moveTo>
                    <a:pt x="123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29" y="34"/>
                    <a:pt x="0" y="104"/>
                    <a:pt x="18" y="167"/>
                  </a:cubicBezTo>
                  <a:cubicBezTo>
                    <a:pt x="27" y="212"/>
                    <a:pt x="67" y="239"/>
                    <a:pt x="111" y="239"/>
                  </a:cubicBezTo>
                  <a:cubicBezTo>
                    <a:pt x="118" y="239"/>
                    <a:pt x="126" y="239"/>
                    <a:pt x="133" y="237"/>
                  </a:cubicBezTo>
                  <a:cubicBezTo>
                    <a:pt x="197" y="208"/>
                    <a:pt x="232" y="138"/>
                    <a:pt x="209" y="69"/>
                  </a:cubicBezTo>
                  <a:cubicBezTo>
                    <a:pt x="199" y="27"/>
                    <a:pt x="164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 rot="-708086" flipH="1">
              <a:off x="833790" y="3814643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8" y="1"/>
                  </a:moveTo>
                  <a:cubicBezTo>
                    <a:pt x="93" y="1"/>
                    <a:pt x="70" y="13"/>
                    <a:pt x="53" y="34"/>
                  </a:cubicBezTo>
                  <a:cubicBezTo>
                    <a:pt x="12" y="80"/>
                    <a:pt x="0" y="144"/>
                    <a:pt x="24" y="202"/>
                  </a:cubicBezTo>
                  <a:cubicBezTo>
                    <a:pt x="24" y="214"/>
                    <a:pt x="35" y="231"/>
                    <a:pt x="41" y="243"/>
                  </a:cubicBezTo>
                  <a:cubicBezTo>
                    <a:pt x="56" y="268"/>
                    <a:pt x="89" y="284"/>
                    <a:pt x="120" y="284"/>
                  </a:cubicBezTo>
                  <a:cubicBezTo>
                    <a:pt x="125" y="284"/>
                    <a:pt x="129" y="284"/>
                    <a:pt x="134" y="283"/>
                  </a:cubicBezTo>
                  <a:cubicBezTo>
                    <a:pt x="168" y="272"/>
                    <a:pt x="168" y="248"/>
                    <a:pt x="168" y="208"/>
                  </a:cubicBezTo>
                  <a:cubicBezTo>
                    <a:pt x="174" y="167"/>
                    <a:pt x="186" y="133"/>
                    <a:pt x="192" y="92"/>
                  </a:cubicBezTo>
                  <a:cubicBezTo>
                    <a:pt x="197" y="57"/>
                    <a:pt x="180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 rot="-708074" flipH="1">
              <a:off x="377775" y="2095632"/>
              <a:ext cx="41420" cy="36045"/>
            </a:xfrm>
            <a:custGeom>
              <a:avLst/>
              <a:gdLst/>
              <a:ahLst/>
              <a:cxnLst/>
              <a:rect l="l" t="t" r="r" b="b"/>
              <a:pathLst>
                <a:path w="262" h="228" extrusionOk="0">
                  <a:moveTo>
                    <a:pt x="82" y="1"/>
                  </a:moveTo>
                  <a:cubicBezTo>
                    <a:pt x="30" y="6"/>
                    <a:pt x="1" y="64"/>
                    <a:pt x="18" y="111"/>
                  </a:cubicBezTo>
                  <a:cubicBezTo>
                    <a:pt x="35" y="182"/>
                    <a:pt x="98" y="227"/>
                    <a:pt x="163" y="227"/>
                  </a:cubicBezTo>
                  <a:cubicBezTo>
                    <a:pt x="167" y="227"/>
                    <a:pt x="171" y="227"/>
                    <a:pt x="175" y="227"/>
                  </a:cubicBezTo>
                  <a:cubicBezTo>
                    <a:pt x="227" y="215"/>
                    <a:pt x="262" y="163"/>
                    <a:pt x="250" y="111"/>
                  </a:cubicBezTo>
                  <a:cubicBezTo>
                    <a:pt x="215" y="47"/>
                    <a:pt x="152" y="6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 rot="-708074" flipH="1">
              <a:off x="1096913" y="1649024"/>
              <a:ext cx="38574" cy="38732"/>
            </a:xfrm>
            <a:custGeom>
              <a:avLst/>
              <a:gdLst/>
              <a:ahLst/>
              <a:cxnLst/>
              <a:rect l="l" t="t" r="r" b="b"/>
              <a:pathLst>
                <a:path w="244" h="245" extrusionOk="0">
                  <a:moveTo>
                    <a:pt x="98" y="1"/>
                  </a:moveTo>
                  <a:cubicBezTo>
                    <a:pt x="96" y="1"/>
                    <a:pt x="95" y="1"/>
                    <a:pt x="93" y="1"/>
                  </a:cubicBezTo>
                  <a:cubicBezTo>
                    <a:pt x="35" y="19"/>
                    <a:pt x="1" y="76"/>
                    <a:pt x="18" y="134"/>
                  </a:cubicBezTo>
                  <a:cubicBezTo>
                    <a:pt x="29" y="195"/>
                    <a:pt x="82" y="245"/>
                    <a:pt x="146" y="245"/>
                  </a:cubicBezTo>
                  <a:cubicBezTo>
                    <a:pt x="150" y="245"/>
                    <a:pt x="153" y="245"/>
                    <a:pt x="157" y="245"/>
                  </a:cubicBezTo>
                  <a:cubicBezTo>
                    <a:pt x="209" y="233"/>
                    <a:pt x="244" y="187"/>
                    <a:pt x="238" y="140"/>
                  </a:cubicBezTo>
                  <a:cubicBezTo>
                    <a:pt x="232" y="79"/>
                    <a:pt x="146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 rot="-708074" flipH="1">
              <a:off x="241462" y="1827800"/>
              <a:ext cx="44107" cy="36519"/>
            </a:xfrm>
            <a:custGeom>
              <a:avLst/>
              <a:gdLst/>
              <a:ahLst/>
              <a:cxnLst/>
              <a:rect l="l" t="t" r="r" b="b"/>
              <a:pathLst>
                <a:path w="279" h="231" extrusionOk="0">
                  <a:moveTo>
                    <a:pt x="192" y="0"/>
                  </a:moveTo>
                  <a:cubicBezTo>
                    <a:pt x="178" y="0"/>
                    <a:pt x="163" y="5"/>
                    <a:pt x="151" y="15"/>
                  </a:cubicBezTo>
                  <a:cubicBezTo>
                    <a:pt x="99" y="44"/>
                    <a:pt x="59" y="78"/>
                    <a:pt x="30" y="125"/>
                  </a:cubicBezTo>
                  <a:cubicBezTo>
                    <a:pt x="12" y="154"/>
                    <a:pt x="1" y="183"/>
                    <a:pt x="18" y="206"/>
                  </a:cubicBezTo>
                  <a:cubicBezTo>
                    <a:pt x="32" y="223"/>
                    <a:pt x="49" y="230"/>
                    <a:pt x="69" y="230"/>
                  </a:cubicBezTo>
                  <a:cubicBezTo>
                    <a:pt x="81" y="230"/>
                    <a:pt x="95" y="228"/>
                    <a:pt x="111" y="223"/>
                  </a:cubicBezTo>
                  <a:cubicBezTo>
                    <a:pt x="157" y="200"/>
                    <a:pt x="204" y="171"/>
                    <a:pt x="238" y="136"/>
                  </a:cubicBezTo>
                  <a:cubicBezTo>
                    <a:pt x="267" y="96"/>
                    <a:pt x="279" y="61"/>
                    <a:pt x="250" y="26"/>
                  </a:cubicBezTo>
                  <a:cubicBezTo>
                    <a:pt x="233" y="9"/>
                    <a:pt x="212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 rot="-708074" flipH="1">
              <a:off x="2110975" y="197349"/>
              <a:ext cx="39523" cy="38574"/>
            </a:xfrm>
            <a:custGeom>
              <a:avLst/>
              <a:gdLst/>
              <a:ahLst/>
              <a:cxnLst/>
              <a:rect l="l" t="t" r="r" b="b"/>
              <a:pathLst>
                <a:path w="250" h="244" extrusionOk="0">
                  <a:moveTo>
                    <a:pt x="92" y="1"/>
                  </a:moveTo>
                  <a:cubicBezTo>
                    <a:pt x="72" y="1"/>
                    <a:pt x="53" y="9"/>
                    <a:pt x="41" y="24"/>
                  </a:cubicBezTo>
                  <a:cubicBezTo>
                    <a:pt x="1" y="82"/>
                    <a:pt x="6" y="157"/>
                    <a:pt x="59" y="204"/>
                  </a:cubicBezTo>
                  <a:cubicBezTo>
                    <a:pt x="82" y="230"/>
                    <a:pt x="114" y="243"/>
                    <a:pt x="148" y="243"/>
                  </a:cubicBezTo>
                  <a:cubicBezTo>
                    <a:pt x="173" y="243"/>
                    <a:pt x="198" y="236"/>
                    <a:pt x="221" y="221"/>
                  </a:cubicBezTo>
                  <a:cubicBezTo>
                    <a:pt x="244" y="204"/>
                    <a:pt x="250" y="175"/>
                    <a:pt x="244" y="146"/>
                  </a:cubicBezTo>
                  <a:cubicBezTo>
                    <a:pt x="186" y="123"/>
                    <a:pt x="180" y="47"/>
                    <a:pt x="122" y="7"/>
                  </a:cubicBezTo>
                  <a:cubicBezTo>
                    <a:pt x="113" y="3"/>
                    <a:pt x="102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 rot="-708074" flipH="1">
              <a:off x="1270611" y="1305877"/>
              <a:ext cx="35728" cy="41262"/>
            </a:xfrm>
            <a:custGeom>
              <a:avLst/>
              <a:gdLst/>
              <a:ahLst/>
              <a:cxnLst/>
              <a:rect l="l" t="t" r="r" b="b"/>
              <a:pathLst>
                <a:path w="226" h="261" extrusionOk="0">
                  <a:moveTo>
                    <a:pt x="130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58" y="9"/>
                    <a:pt x="0" y="125"/>
                    <a:pt x="17" y="188"/>
                  </a:cubicBezTo>
                  <a:cubicBezTo>
                    <a:pt x="22" y="229"/>
                    <a:pt x="58" y="260"/>
                    <a:pt x="98" y="260"/>
                  </a:cubicBezTo>
                  <a:cubicBezTo>
                    <a:pt x="104" y="260"/>
                    <a:pt x="110" y="259"/>
                    <a:pt x="116" y="258"/>
                  </a:cubicBezTo>
                  <a:cubicBezTo>
                    <a:pt x="180" y="252"/>
                    <a:pt x="226" y="159"/>
                    <a:pt x="209" y="78"/>
                  </a:cubicBezTo>
                  <a:cubicBezTo>
                    <a:pt x="209" y="33"/>
                    <a:pt x="174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 rot="-708074" flipH="1">
              <a:off x="1130437" y="939323"/>
              <a:ext cx="35728" cy="41736"/>
            </a:xfrm>
            <a:custGeom>
              <a:avLst/>
              <a:gdLst/>
              <a:ahLst/>
              <a:cxnLst/>
              <a:rect l="l" t="t" r="r" b="b"/>
              <a:pathLst>
                <a:path w="226" h="264" extrusionOk="0">
                  <a:moveTo>
                    <a:pt x="88" y="1"/>
                  </a:moveTo>
                  <a:cubicBezTo>
                    <a:pt x="77" y="1"/>
                    <a:pt x="65" y="3"/>
                    <a:pt x="52" y="9"/>
                  </a:cubicBezTo>
                  <a:cubicBezTo>
                    <a:pt x="0" y="27"/>
                    <a:pt x="0" y="73"/>
                    <a:pt x="12" y="131"/>
                  </a:cubicBezTo>
                  <a:cubicBezTo>
                    <a:pt x="23" y="154"/>
                    <a:pt x="35" y="177"/>
                    <a:pt x="46" y="200"/>
                  </a:cubicBezTo>
                  <a:cubicBezTo>
                    <a:pt x="68" y="235"/>
                    <a:pt x="96" y="263"/>
                    <a:pt x="131" y="263"/>
                  </a:cubicBezTo>
                  <a:cubicBezTo>
                    <a:pt x="142" y="263"/>
                    <a:pt x="155" y="260"/>
                    <a:pt x="168" y="252"/>
                  </a:cubicBezTo>
                  <a:cubicBezTo>
                    <a:pt x="226" y="223"/>
                    <a:pt x="220" y="171"/>
                    <a:pt x="197" y="125"/>
                  </a:cubicBezTo>
                  <a:cubicBezTo>
                    <a:pt x="185" y="102"/>
                    <a:pt x="174" y="79"/>
                    <a:pt x="162" y="55"/>
                  </a:cubicBezTo>
                  <a:cubicBezTo>
                    <a:pt x="145" y="25"/>
                    <a:pt x="121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 rot="-708086" flipH="1">
              <a:off x="1688192" y="1567019"/>
              <a:ext cx="36677" cy="40155"/>
            </a:xfrm>
            <a:custGeom>
              <a:avLst/>
              <a:gdLst/>
              <a:ahLst/>
              <a:cxnLst/>
              <a:rect l="l" t="t" r="r" b="b"/>
              <a:pathLst>
                <a:path w="232" h="254" extrusionOk="0">
                  <a:moveTo>
                    <a:pt x="70" y="0"/>
                  </a:moveTo>
                  <a:cubicBezTo>
                    <a:pt x="35" y="6"/>
                    <a:pt x="0" y="35"/>
                    <a:pt x="0" y="70"/>
                  </a:cubicBezTo>
                  <a:cubicBezTo>
                    <a:pt x="12" y="145"/>
                    <a:pt x="52" y="209"/>
                    <a:pt x="116" y="249"/>
                  </a:cubicBezTo>
                  <a:cubicBezTo>
                    <a:pt x="125" y="252"/>
                    <a:pt x="134" y="254"/>
                    <a:pt x="143" y="254"/>
                  </a:cubicBezTo>
                  <a:cubicBezTo>
                    <a:pt x="170" y="254"/>
                    <a:pt x="196" y="240"/>
                    <a:pt x="209" y="214"/>
                  </a:cubicBezTo>
                  <a:cubicBezTo>
                    <a:pt x="232" y="174"/>
                    <a:pt x="226" y="128"/>
                    <a:pt x="191" y="93"/>
                  </a:cubicBezTo>
                  <a:cubicBezTo>
                    <a:pt x="162" y="46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 rot="-708074" flipH="1">
              <a:off x="-22802" y="798931"/>
              <a:ext cx="44265" cy="31618"/>
            </a:xfrm>
            <a:custGeom>
              <a:avLst/>
              <a:gdLst/>
              <a:ahLst/>
              <a:cxnLst/>
              <a:rect l="l" t="t" r="r" b="b"/>
              <a:pathLst>
                <a:path w="280" h="200" extrusionOk="0">
                  <a:moveTo>
                    <a:pt x="104" y="0"/>
                  </a:moveTo>
                  <a:cubicBezTo>
                    <a:pt x="100" y="0"/>
                    <a:pt x="97" y="0"/>
                    <a:pt x="94" y="0"/>
                  </a:cubicBezTo>
                  <a:cubicBezTo>
                    <a:pt x="36" y="0"/>
                    <a:pt x="1" y="53"/>
                    <a:pt x="13" y="105"/>
                  </a:cubicBezTo>
                  <a:cubicBezTo>
                    <a:pt x="23" y="165"/>
                    <a:pt x="73" y="200"/>
                    <a:pt x="147" y="200"/>
                  </a:cubicBezTo>
                  <a:cubicBezTo>
                    <a:pt x="158" y="200"/>
                    <a:pt x="169" y="199"/>
                    <a:pt x="181" y="197"/>
                  </a:cubicBezTo>
                  <a:cubicBezTo>
                    <a:pt x="233" y="192"/>
                    <a:pt x="279" y="174"/>
                    <a:pt x="273" y="111"/>
                  </a:cubicBezTo>
                  <a:cubicBezTo>
                    <a:pt x="268" y="55"/>
                    <a:pt x="173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 rot="-708074" flipH="1">
              <a:off x="158448" y="1092432"/>
              <a:ext cx="47743" cy="32092"/>
            </a:xfrm>
            <a:custGeom>
              <a:avLst/>
              <a:gdLst/>
              <a:ahLst/>
              <a:cxnLst/>
              <a:rect l="l" t="t" r="r" b="b"/>
              <a:pathLst>
                <a:path w="302" h="203" extrusionOk="0">
                  <a:moveTo>
                    <a:pt x="108" y="1"/>
                  </a:moveTo>
                  <a:cubicBezTo>
                    <a:pt x="74" y="1"/>
                    <a:pt x="41" y="20"/>
                    <a:pt x="29" y="55"/>
                  </a:cubicBezTo>
                  <a:cubicBezTo>
                    <a:pt x="0" y="102"/>
                    <a:pt x="35" y="160"/>
                    <a:pt x="93" y="188"/>
                  </a:cubicBezTo>
                  <a:cubicBezTo>
                    <a:pt x="118" y="197"/>
                    <a:pt x="144" y="202"/>
                    <a:pt x="169" y="202"/>
                  </a:cubicBezTo>
                  <a:cubicBezTo>
                    <a:pt x="179" y="202"/>
                    <a:pt x="188" y="202"/>
                    <a:pt x="197" y="200"/>
                  </a:cubicBezTo>
                  <a:cubicBezTo>
                    <a:pt x="238" y="188"/>
                    <a:pt x="278" y="183"/>
                    <a:pt x="290" y="131"/>
                  </a:cubicBezTo>
                  <a:cubicBezTo>
                    <a:pt x="302" y="84"/>
                    <a:pt x="267" y="61"/>
                    <a:pt x="226" y="49"/>
                  </a:cubicBezTo>
                  <a:cubicBezTo>
                    <a:pt x="203" y="38"/>
                    <a:pt x="180" y="26"/>
                    <a:pt x="157" y="15"/>
                  </a:cubicBezTo>
                  <a:cubicBezTo>
                    <a:pt x="142" y="5"/>
                    <a:pt x="12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 rot="-708086" flipH="1">
              <a:off x="1777134" y="1999443"/>
              <a:ext cx="39997" cy="35570"/>
            </a:xfrm>
            <a:custGeom>
              <a:avLst/>
              <a:gdLst/>
              <a:ahLst/>
              <a:cxnLst/>
              <a:rect l="l" t="t" r="r" b="b"/>
              <a:pathLst>
                <a:path w="253" h="225" extrusionOk="0">
                  <a:moveTo>
                    <a:pt x="81" y="0"/>
                  </a:moveTo>
                  <a:cubicBezTo>
                    <a:pt x="48" y="0"/>
                    <a:pt x="20" y="22"/>
                    <a:pt x="15" y="55"/>
                  </a:cubicBezTo>
                  <a:cubicBezTo>
                    <a:pt x="1" y="150"/>
                    <a:pt x="71" y="225"/>
                    <a:pt x="154" y="225"/>
                  </a:cubicBezTo>
                  <a:cubicBezTo>
                    <a:pt x="173" y="225"/>
                    <a:pt x="192" y="221"/>
                    <a:pt x="212" y="212"/>
                  </a:cubicBezTo>
                  <a:cubicBezTo>
                    <a:pt x="241" y="194"/>
                    <a:pt x="253" y="165"/>
                    <a:pt x="241" y="137"/>
                  </a:cubicBezTo>
                  <a:cubicBezTo>
                    <a:pt x="212" y="73"/>
                    <a:pt x="166" y="26"/>
                    <a:pt x="102" y="3"/>
                  </a:cubicBezTo>
                  <a:cubicBezTo>
                    <a:pt x="95" y="1"/>
                    <a:pt x="8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 rot="-708074" flipH="1">
              <a:off x="1424892" y="82432"/>
              <a:ext cx="38574" cy="42684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84" y="0"/>
                  </a:moveTo>
                  <a:cubicBezTo>
                    <a:pt x="74" y="0"/>
                    <a:pt x="64" y="3"/>
                    <a:pt x="52" y="8"/>
                  </a:cubicBezTo>
                  <a:cubicBezTo>
                    <a:pt x="0" y="31"/>
                    <a:pt x="6" y="77"/>
                    <a:pt x="12" y="112"/>
                  </a:cubicBezTo>
                  <a:cubicBezTo>
                    <a:pt x="18" y="164"/>
                    <a:pt x="41" y="205"/>
                    <a:pt x="75" y="239"/>
                  </a:cubicBezTo>
                  <a:cubicBezTo>
                    <a:pt x="95" y="259"/>
                    <a:pt x="121" y="270"/>
                    <a:pt x="145" y="270"/>
                  </a:cubicBezTo>
                  <a:cubicBezTo>
                    <a:pt x="164" y="270"/>
                    <a:pt x="182" y="264"/>
                    <a:pt x="197" y="251"/>
                  </a:cubicBezTo>
                  <a:cubicBezTo>
                    <a:pt x="243" y="216"/>
                    <a:pt x="215" y="170"/>
                    <a:pt x="197" y="147"/>
                  </a:cubicBezTo>
                  <a:cubicBezTo>
                    <a:pt x="186" y="118"/>
                    <a:pt x="174" y="95"/>
                    <a:pt x="162" y="66"/>
                  </a:cubicBezTo>
                  <a:cubicBezTo>
                    <a:pt x="144" y="30"/>
                    <a:pt x="119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 rot="-708074" flipH="1">
              <a:off x="383178" y="1294735"/>
              <a:ext cx="35886" cy="42210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31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32"/>
                    <a:pt x="1" y="113"/>
                    <a:pt x="24" y="189"/>
                  </a:cubicBezTo>
                  <a:cubicBezTo>
                    <a:pt x="34" y="234"/>
                    <a:pt x="53" y="266"/>
                    <a:pt x="96" y="266"/>
                  </a:cubicBezTo>
                  <a:cubicBezTo>
                    <a:pt x="102" y="266"/>
                    <a:pt x="109" y="266"/>
                    <a:pt x="117" y="264"/>
                  </a:cubicBezTo>
                  <a:cubicBezTo>
                    <a:pt x="180" y="247"/>
                    <a:pt x="227" y="148"/>
                    <a:pt x="203" y="61"/>
                  </a:cubicBezTo>
                  <a:cubicBezTo>
                    <a:pt x="199" y="27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 rot="-708074" flipH="1">
              <a:off x="1090328" y="2042669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40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52" y="36"/>
                    <a:pt x="6" y="112"/>
                    <a:pt x="0" y="193"/>
                  </a:cubicBezTo>
                  <a:cubicBezTo>
                    <a:pt x="5" y="230"/>
                    <a:pt x="39" y="256"/>
                    <a:pt x="77" y="256"/>
                  </a:cubicBezTo>
                  <a:cubicBezTo>
                    <a:pt x="86" y="256"/>
                    <a:pt x="95" y="254"/>
                    <a:pt x="105" y="251"/>
                  </a:cubicBezTo>
                  <a:cubicBezTo>
                    <a:pt x="180" y="222"/>
                    <a:pt x="226" y="141"/>
                    <a:pt x="215" y="60"/>
                  </a:cubicBezTo>
                  <a:cubicBezTo>
                    <a:pt x="204" y="23"/>
                    <a:pt x="17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 rot="-708074" flipH="1">
              <a:off x="-248599" y="1508526"/>
              <a:ext cx="40471" cy="33357"/>
            </a:xfrm>
            <a:custGeom>
              <a:avLst/>
              <a:gdLst/>
              <a:ahLst/>
              <a:cxnLst/>
              <a:rect l="l" t="t" r="r" b="b"/>
              <a:pathLst>
                <a:path w="256" h="211" extrusionOk="0">
                  <a:moveTo>
                    <a:pt x="179" y="0"/>
                  </a:moveTo>
                  <a:cubicBezTo>
                    <a:pt x="165" y="0"/>
                    <a:pt x="150" y="3"/>
                    <a:pt x="134" y="9"/>
                  </a:cubicBezTo>
                  <a:cubicBezTo>
                    <a:pt x="41" y="38"/>
                    <a:pt x="1" y="73"/>
                    <a:pt x="24" y="136"/>
                  </a:cubicBezTo>
                  <a:cubicBezTo>
                    <a:pt x="33" y="183"/>
                    <a:pt x="72" y="211"/>
                    <a:pt x="118" y="211"/>
                  </a:cubicBezTo>
                  <a:cubicBezTo>
                    <a:pt x="129" y="211"/>
                    <a:pt x="140" y="209"/>
                    <a:pt x="151" y="206"/>
                  </a:cubicBezTo>
                  <a:cubicBezTo>
                    <a:pt x="215" y="189"/>
                    <a:pt x="255" y="125"/>
                    <a:pt x="244" y="55"/>
                  </a:cubicBezTo>
                  <a:cubicBezTo>
                    <a:pt x="232" y="16"/>
                    <a:pt x="20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 rot="-708074" flipH="1">
              <a:off x="1283642" y="1138661"/>
              <a:ext cx="45056" cy="34147"/>
            </a:xfrm>
            <a:custGeom>
              <a:avLst/>
              <a:gdLst/>
              <a:ahLst/>
              <a:cxnLst/>
              <a:rect l="l" t="t" r="r" b="b"/>
              <a:pathLst>
                <a:path w="285" h="216" extrusionOk="0">
                  <a:moveTo>
                    <a:pt x="97" y="0"/>
                  </a:moveTo>
                  <a:cubicBezTo>
                    <a:pt x="72" y="0"/>
                    <a:pt x="51" y="12"/>
                    <a:pt x="36" y="36"/>
                  </a:cubicBezTo>
                  <a:cubicBezTo>
                    <a:pt x="1" y="88"/>
                    <a:pt x="24" y="152"/>
                    <a:pt x="76" y="181"/>
                  </a:cubicBezTo>
                  <a:cubicBezTo>
                    <a:pt x="108" y="205"/>
                    <a:pt x="146" y="215"/>
                    <a:pt x="184" y="215"/>
                  </a:cubicBezTo>
                  <a:cubicBezTo>
                    <a:pt x="200" y="215"/>
                    <a:pt x="217" y="213"/>
                    <a:pt x="233" y="210"/>
                  </a:cubicBezTo>
                  <a:lnTo>
                    <a:pt x="244" y="210"/>
                  </a:lnTo>
                  <a:cubicBezTo>
                    <a:pt x="285" y="129"/>
                    <a:pt x="238" y="76"/>
                    <a:pt x="180" y="30"/>
                  </a:cubicBezTo>
                  <a:cubicBezTo>
                    <a:pt x="150" y="10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 rot="-708074" flipH="1">
              <a:off x="1748722" y="17410"/>
              <a:ext cx="33199" cy="40471"/>
            </a:xfrm>
            <a:custGeom>
              <a:avLst/>
              <a:gdLst/>
              <a:ahLst/>
              <a:cxnLst/>
              <a:rect l="l" t="t" r="r" b="b"/>
              <a:pathLst>
                <a:path w="210" h="256" extrusionOk="0">
                  <a:moveTo>
                    <a:pt x="109" y="0"/>
                  </a:moveTo>
                  <a:cubicBezTo>
                    <a:pt x="105" y="0"/>
                    <a:pt x="102" y="0"/>
                    <a:pt x="99" y="1"/>
                  </a:cubicBezTo>
                  <a:cubicBezTo>
                    <a:pt x="41" y="1"/>
                    <a:pt x="0" y="76"/>
                    <a:pt x="12" y="151"/>
                  </a:cubicBezTo>
                  <a:cubicBezTo>
                    <a:pt x="12" y="211"/>
                    <a:pt x="64" y="256"/>
                    <a:pt x="123" y="256"/>
                  </a:cubicBezTo>
                  <a:cubicBezTo>
                    <a:pt x="127" y="256"/>
                    <a:pt x="130" y="256"/>
                    <a:pt x="134" y="255"/>
                  </a:cubicBezTo>
                  <a:cubicBezTo>
                    <a:pt x="192" y="244"/>
                    <a:pt x="209" y="192"/>
                    <a:pt x="192" y="93"/>
                  </a:cubicBezTo>
                  <a:cubicBezTo>
                    <a:pt x="181" y="44"/>
                    <a:pt x="159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 rot="-708074" flipH="1">
              <a:off x="556577" y="1256493"/>
              <a:ext cx="47743" cy="30353"/>
            </a:xfrm>
            <a:custGeom>
              <a:avLst/>
              <a:gdLst/>
              <a:ahLst/>
              <a:cxnLst/>
              <a:rect l="l" t="t" r="r" b="b"/>
              <a:pathLst>
                <a:path w="302" h="192" extrusionOk="0">
                  <a:moveTo>
                    <a:pt x="97" y="0"/>
                  </a:moveTo>
                  <a:cubicBezTo>
                    <a:pt x="66" y="0"/>
                    <a:pt x="34" y="18"/>
                    <a:pt x="24" y="48"/>
                  </a:cubicBezTo>
                  <a:cubicBezTo>
                    <a:pt x="1" y="83"/>
                    <a:pt x="12" y="129"/>
                    <a:pt x="41" y="152"/>
                  </a:cubicBezTo>
                  <a:cubicBezTo>
                    <a:pt x="76" y="178"/>
                    <a:pt x="117" y="191"/>
                    <a:pt x="158" y="191"/>
                  </a:cubicBezTo>
                  <a:cubicBezTo>
                    <a:pt x="171" y="191"/>
                    <a:pt x="185" y="190"/>
                    <a:pt x="198" y="187"/>
                  </a:cubicBezTo>
                  <a:cubicBezTo>
                    <a:pt x="238" y="175"/>
                    <a:pt x="302" y="158"/>
                    <a:pt x="273" y="117"/>
                  </a:cubicBezTo>
                  <a:cubicBezTo>
                    <a:pt x="238" y="59"/>
                    <a:pt x="180" y="13"/>
                    <a:pt x="111" y="2"/>
                  </a:cubicBezTo>
                  <a:cubicBezTo>
                    <a:pt x="106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 rot="-708074" flipH="1">
              <a:off x="612550" y="1542285"/>
              <a:ext cx="43317" cy="32092"/>
            </a:xfrm>
            <a:custGeom>
              <a:avLst/>
              <a:gdLst/>
              <a:ahLst/>
              <a:cxnLst/>
              <a:rect l="l" t="t" r="r" b="b"/>
              <a:pathLst>
                <a:path w="274" h="203" extrusionOk="0">
                  <a:moveTo>
                    <a:pt x="121" y="0"/>
                  </a:moveTo>
                  <a:cubicBezTo>
                    <a:pt x="105" y="0"/>
                    <a:pt x="88" y="2"/>
                    <a:pt x="70" y="5"/>
                  </a:cubicBezTo>
                  <a:cubicBezTo>
                    <a:pt x="24" y="16"/>
                    <a:pt x="1" y="57"/>
                    <a:pt x="12" y="103"/>
                  </a:cubicBezTo>
                  <a:cubicBezTo>
                    <a:pt x="29" y="163"/>
                    <a:pt x="86" y="202"/>
                    <a:pt x="150" y="202"/>
                  </a:cubicBezTo>
                  <a:cubicBezTo>
                    <a:pt x="154" y="202"/>
                    <a:pt x="159" y="202"/>
                    <a:pt x="163" y="202"/>
                  </a:cubicBezTo>
                  <a:cubicBezTo>
                    <a:pt x="227" y="196"/>
                    <a:pt x="273" y="138"/>
                    <a:pt x="261" y="74"/>
                  </a:cubicBezTo>
                  <a:cubicBezTo>
                    <a:pt x="252" y="31"/>
                    <a:pt x="19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 rot="-708074" flipH="1">
              <a:off x="1494012" y="1958472"/>
              <a:ext cx="33199" cy="43001"/>
            </a:xfrm>
            <a:custGeom>
              <a:avLst/>
              <a:gdLst/>
              <a:ahLst/>
              <a:cxnLst/>
              <a:rect l="l" t="t" r="r" b="b"/>
              <a:pathLst>
                <a:path w="210" h="272" extrusionOk="0">
                  <a:moveTo>
                    <a:pt x="117" y="0"/>
                  </a:moveTo>
                  <a:cubicBezTo>
                    <a:pt x="110" y="0"/>
                    <a:pt x="102" y="1"/>
                    <a:pt x="93" y="3"/>
                  </a:cubicBezTo>
                  <a:cubicBezTo>
                    <a:pt x="30" y="37"/>
                    <a:pt x="1" y="113"/>
                    <a:pt x="24" y="176"/>
                  </a:cubicBezTo>
                  <a:cubicBezTo>
                    <a:pt x="39" y="237"/>
                    <a:pt x="72" y="271"/>
                    <a:pt x="115" y="271"/>
                  </a:cubicBezTo>
                  <a:cubicBezTo>
                    <a:pt x="121" y="271"/>
                    <a:pt x="127" y="271"/>
                    <a:pt x="134" y="269"/>
                  </a:cubicBezTo>
                  <a:cubicBezTo>
                    <a:pt x="186" y="252"/>
                    <a:pt x="209" y="165"/>
                    <a:pt x="192" y="72"/>
                  </a:cubicBezTo>
                  <a:cubicBezTo>
                    <a:pt x="182" y="28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 rot="-708074" flipH="1">
              <a:off x="445679" y="777994"/>
              <a:ext cx="42368" cy="34622"/>
            </a:xfrm>
            <a:custGeom>
              <a:avLst/>
              <a:gdLst/>
              <a:ahLst/>
              <a:cxnLst/>
              <a:rect l="l" t="t" r="r" b="b"/>
              <a:pathLst>
                <a:path w="268" h="219" extrusionOk="0">
                  <a:moveTo>
                    <a:pt x="100" y="0"/>
                  </a:moveTo>
                  <a:cubicBezTo>
                    <a:pt x="96" y="0"/>
                    <a:pt x="92" y="0"/>
                    <a:pt x="88" y="0"/>
                  </a:cubicBezTo>
                  <a:cubicBezTo>
                    <a:pt x="36" y="12"/>
                    <a:pt x="1" y="70"/>
                    <a:pt x="24" y="116"/>
                  </a:cubicBezTo>
                  <a:cubicBezTo>
                    <a:pt x="39" y="176"/>
                    <a:pt x="96" y="219"/>
                    <a:pt x="156" y="219"/>
                  </a:cubicBezTo>
                  <a:cubicBezTo>
                    <a:pt x="166" y="219"/>
                    <a:pt x="176" y="217"/>
                    <a:pt x="186" y="215"/>
                  </a:cubicBezTo>
                  <a:cubicBezTo>
                    <a:pt x="233" y="209"/>
                    <a:pt x="267" y="157"/>
                    <a:pt x="244" y="116"/>
                  </a:cubicBezTo>
                  <a:cubicBezTo>
                    <a:pt x="228" y="45"/>
                    <a:pt x="16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 rot="-708074" flipH="1">
              <a:off x="1033627" y="1549602"/>
              <a:ext cx="40471" cy="35096"/>
            </a:xfrm>
            <a:custGeom>
              <a:avLst/>
              <a:gdLst/>
              <a:ahLst/>
              <a:cxnLst/>
              <a:rect l="l" t="t" r="r" b="b"/>
              <a:pathLst>
                <a:path w="256" h="222" extrusionOk="0">
                  <a:moveTo>
                    <a:pt x="96" y="1"/>
                  </a:moveTo>
                  <a:cubicBezTo>
                    <a:pt x="72" y="1"/>
                    <a:pt x="50" y="13"/>
                    <a:pt x="35" y="37"/>
                  </a:cubicBezTo>
                  <a:cubicBezTo>
                    <a:pt x="1" y="95"/>
                    <a:pt x="30" y="141"/>
                    <a:pt x="70" y="182"/>
                  </a:cubicBezTo>
                  <a:cubicBezTo>
                    <a:pt x="93" y="208"/>
                    <a:pt x="126" y="221"/>
                    <a:pt x="159" y="221"/>
                  </a:cubicBezTo>
                  <a:cubicBezTo>
                    <a:pt x="185" y="221"/>
                    <a:pt x="210" y="214"/>
                    <a:pt x="232" y="199"/>
                  </a:cubicBezTo>
                  <a:cubicBezTo>
                    <a:pt x="250" y="176"/>
                    <a:pt x="256" y="147"/>
                    <a:pt x="250" y="124"/>
                  </a:cubicBezTo>
                  <a:cubicBezTo>
                    <a:pt x="215" y="66"/>
                    <a:pt x="169" y="25"/>
                    <a:pt x="111" y="2"/>
                  </a:cubicBezTo>
                  <a:cubicBezTo>
                    <a:pt x="106" y="1"/>
                    <a:pt x="101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 rot="-708074" flipH="1">
              <a:off x="1268270" y="402375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03" y="0"/>
                  </a:moveTo>
                  <a:cubicBezTo>
                    <a:pt x="98" y="0"/>
                    <a:pt x="93" y="1"/>
                    <a:pt x="88" y="2"/>
                  </a:cubicBezTo>
                  <a:cubicBezTo>
                    <a:pt x="36" y="13"/>
                    <a:pt x="1" y="65"/>
                    <a:pt x="13" y="117"/>
                  </a:cubicBezTo>
                  <a:cubicBezTo>
                    <a:pt x="33" y="180"/>
                    <a:pt x="91" y="223"/>
                    <a:pt x="157" y="223"/>
                  </a:cubicBezTo>
                  <a:cubicBezTo>
                    <a:pt x="165" y="223"/>
                    <a:pt x="173" y="223"/>
                    <a:pt x="181" y="222"/>
                  </a:cubicBezTo>
                  <a:cubicBezTo>
                    <a:pt x="227" y="210"/>
                    <a:pt x="244" y="181"/>
                    <a:pt x="233" y="123"/>
                  </a:cubicBezTo>
                  <a:cubicBezTo>
                    <a:pt x="217" y="54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 rot="-708074" flipH="1">
              <a:off x="750701" y="1043261"/>
              <a:ext cx="40471" cy="32408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79" y="0"/>
                  </a:moveTo>
                  <a:cubicBezTo>
                    <a:pt x="64" y="0"/>
                    <a:pt x="51" y="3"/>
                    <a:pt x="41" y="10"/>
                  </a:cubicBezTo>
                  <a:cubicBezTo>
                    <a:pt x="18" y="27"/>
                    <a:pt x="1" y="56"/>
                    <a:pt x="6" y="85"/>
                  </a:cubicBezTo>
                  <a:cubicBezTo>
                    <a:pt x="12" y="137"/>
                    <a:pt x="53" y="183"/>
                    <a:pt x="105" y="195"/>
                  </a:cubicBezTo>
                  <a:cubicBezTo>
                    <a:pt x="119" y="201"/>
                    <a:pt x="135" y="204"/>
                    <a:pt x="150" y="204"/>
                  </a:cubicBezTo>
                  <a:cubicBezTo>
                    <a:pt x="177" y="204"/>
                    <a:pt x="204" y="194"/>
                    <a:pt x="227" y="172"/>
                  </a:cubicBezTo>
                  <a:cubicBezTo>
                    <a:pt x="244" y="160"/>
                    <a:pt x="256" y="137"/>
                    <a:pt x="256" y="120"/>
                  </a:cubicBezTo>
                  <a:cubicBezTo>
                    <a:pt x="251" y="58"/>
                    <a:pt x="145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 rot="-708074" flipH="1">
              <a:off x="758821" y="779405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69" y="0"/>
                  </a:moveTo>
                  <a:cubicBezTo>
                    <a:pt x="142" y="0"/>
                    <a:pt x="114" y="12"/>
                    <a:pt x="93" y="42"/>
                  </a:cubicBezTo>
                  <a:cubicBezTo>
                    <a:pt x="82" y="71"/>
                    <a:pt x="70" y="106"/>
                    <a:pt x="59" y="141"/>
                  </a:cubicBezTo>
                  <a:cubicBezTo>
                    <a:pt x="47" y="170"/>
                    <a:pt x="1" y="187"/>
                    <a:pt x="35" y="228"/>
                  </a:cubicBezTo>
                  <a:cubicBezTo>
                    <a:pt x="45" y="234"/>
                    <a:pt x="55" y="237"/>
                    <a:pt x="68" y="237"/>
                  </a:cubicBezTo>
                  <a:cubicBezTo>
                    <a:pt x="87" y="237"/>
                    <a:pt x="109" y="231"/>
                    <a:pt x="134" y="228"/>
                  </a:cubicBezTo>
                  <a:cubicBezTo>
                    <a:pt x="186" y="210"/>
                    <a:pt x="227" y="181"/>
                    <a:pt x="250" y="135"/>
                  </a:cubicBezTo>
                  <a:cubicBezTo>
                    <a:pt x="290" y="66"/>
                    <a:pt x="232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 rot="-708074" flipH="1">
              <a:off x="2305287" y="1164498"/>
              <a:ext cx="35096" cy="37309"/>
            </a:xfrm>
            <a:custGeom>
              <a:avLst/>
              <a:gdLst/>
              <a:ahLst/>
              <a:cxnLst/>
              <a:rect l="l" t="t" r="r" b="b"/>
              <a:pathLst>
                <a:path w="222" h="236" extrusionOk="0">
                  <a:moveTo>
                    <a:pt x="132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27"/>
                    <a:pt x="1" y="102"/>
                    <a:pt x="18" y="171"/>
                  </a:cubicBezTo>
                  <a:cubicBezTo>
                    <a:pt x="29" y="209"/>
                    <a:pt x="64" y="236"/>
                    <a:pt x="101" y="236"/>
                  </a:cubicBezTo>
                  <a:cubicBezTo>
                    <a:pt x="104" y="236"/>
                    <a:pt x="108" y="236"/>
                    <a:pt x="111" y="235"/>
                  </a:cubicBezTo>
                  <a:cubicBezTo>
                    <a:pt x="181" y="212"/>
                    <a:pt x="221" y="142"/>
                    <a:pt x="209" y="67"/>
                  </a:cubicBezTo>
                  <a:cubicBezTo>
                    <a:pt x="205" y="28"/>
                    <a:pt x="170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 rot="-708074" flipH="1">
              <a:off x="987429" y="29146"/>
              <a:ext cx="37784" cy="36993"/>
            </a:xfrm>
            <a:custGeom>
              <a:avLst/>
              <a:gdLst/>
              <a:ahLst/>
              <a:cxnLst/>
              <a:rect l="l" t="t" r="r" b="b"/>
              <a:pathLst>
                <a:path w="239" h="234" extrusionOk="0">
                  <a:moveTo>
                    <a:pt x="83" y="1"/>
                  </a:moveTo>
                  <a:cubicBezTo>
                    <a:pt x="52" y="1"/>
                    <a:pt x="27" y="29"/>
                    <a:pt x="18" y="64"/>
                  </a:cubicBezTo>
                  <a:cubicBezTo>
                    <a:pt x="1" y="110"/>
                    <a:pt x="18" y="168"/>
                    <a:pt x="59" y="197"/>
                  </a:cubicBezTo>
                  <a:cubicBezTo>
                    <a:pt x="79" y="221"/>
                    <a:pt x="110" y="234"/>
                    <a:pt x="141" y="234"/>
                  </a:cubicBezTo>
                  <a:cubicBezTo>
                    <a:pt x="154" y="234"/>
                    <a:pt x="168" y="231"/>
                    <a:pt x="181" y="226"/>
                  </a:cubicBezTo>
                  <a:cubicBezTo>
                    <a:pt x="221" y="214"/>
                    <a:pt x="238" y="191"/>
                    <a:pt x="233" y="133"/>
                  </a:cubicBezTo>
                  <a:cubicBezTo>
                    <a:pt x="198" y="87"/>
                    <a:pt x="157" y="52"/>
                    <a:pt x="117" y="12"/>
                  </a:cubicBezTo>
                  <a:cubicBezTo>
                    <a:pt x="105" y="4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 rot="-708086" flipH="1">
              <a:off x="2859639" y="100022"/>
              <a:ext cx="33199" cy="40313"/>
            </a:xfrm>
            <a:custGeom>
              <a:avLst/>
              <a:gdLst/>
              <a:ahLst/>
              <a:cxnLst/>
              <a:rect l="l" t="t" r="r" b="b"/>
              <a:pathLst>
                <a:path w="210" h="255" extrusionOk="0">
                  <a:moveTo>
                    <a:pt x="110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0" y="15"/>
                    <a:pt x="1" y="72"/>
                    <a:pt x="18" y="148"/>
                  </a:cubicBezTo>
                  <a:cubicBezTo>
                    <a:pt x="29" y="215"/>
                    <a:pt x="75" y="254"/>
                    <a:pt x="122" y="254"/>
                  </a:cubicBezTo>
                  <a:cubicBezTo>
                    <a:pt x="128" y="254"/>
                    <a:pt x="134" y="253"/>
                    <a:pt x="140" y="252"/>
                  </a:cubicBezTo>
                  <a:cubicBezTo>
                    <a:pt x="186" y="241"/>
                    <a:pt x="209" y="177"/>
                    <a:pt x="198" y="96"/>
                  </a:cubicBezTo>
                  <a:cubicBezTo>
                    <a:pt x="183" y="35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 rot="-708074" flipH="1">
              <a:off x="1188498" y="1453374"/>
              <a:ext cx="37467" cy="43791"/>
            </a:xfrm>
            <a:custGeom>
              <a:avLst/>
              <a:gdLst/>
              <a:ahLst/>
              <a:cxnLst/>
              <a:rect l="l" t="t" r="r" b="b"/>
              <a:pathLst>
                <a:path w="237" h="277" extrusionOk="0">
                  <a:moveTo>
                    <a:pt x="110" y="0"/>
                  </a:moveTo>
                  <a:cubicBezTo>
                    <a:pt x="57" y="12"/>
                    <a:pt x="52" y="47"/>
                    <a:pt x="52" y="93"/>
                  </a:cubicBezTo>
                  <a:cubicBezTo>
                    <a:pt x="57" y="139"/>
                    <a:pt x="11" y="157"/>
                    <a:pt x="5" y="197"/>
                  </a:cubicBezTo>
                  <a:cubicBezTo>
                    <a:pt x="0" y="241"/>
                    <a:pt x="36" y="277"/>
                    <a:pt x="75" y="277"/>
                  </a:cubicBezTo>
                  <a:cubicBezTo>
                    <a:pt x="83" y="277"/>
                    <a:pt x="91" y="275"/>
                    <a:pt x="98" y="273"/>
                  </a:cubicBezTo>
                  <a:cubicBezTo>
                    <a:pt x="144" y="215"/>
                    <a:pt x="191" y="151"/>
                    <a:pt x="231" y="81"/>
                  </a:cubicBezTo>
                  <a:cubicBezTo>
                    <a:pt x="237" y="76"/>
                    <a:pt x="225" y="52"/>
                    <a:pt x="214" y="47"/>
                  </a:cubicBezTo>
                  <a:cubicBezTo>
                    <a:pt x="185" y="12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 rot="-708074" flipH="1">
              <a:off x="1546408" y="2096447"/>
              <a:ext cx="33199" cy="44423"/>
            </a:xfrm>
            <a:custGeom>
              <a:avLst/>
              <a:gdLst/>
              <a:ahLst/>
              <a:cxnLst/>
              <a:rect l="l" t="t" r="r" b="b"/>
              <a:pathLst>
                <a:path w="210" h="281" extrusionOk="0">
                  <a:moveTo>
                    <a:pt x="118" y="1"/>
                  </a:moveTo>
                  <a:cubicBezTo>
                    <a:pt x="104" y="1"/>
                    <a:pt x="90" y="5"/>
                    <a:pt x="76" y="13"/>
                  </a:cubicBezTo>
                  <a:cubicBezTo>
                    <a:pt x="24" y="60"/>
                    <a:pt x="1" y="135"/>
                    <a:pt x="18" y="205"/>
                  </a:cubicBezTo>
                  <a:cubicBezTo>
                    <a:pt x="30" y="239"/>
                    <a:pt x="30" y="274"/>
                    <a:pt x="82" y="280"/>
                  </a:cubicBezTo>
                  <a:cubicBezTo>
                    <a:pt x="85" y="280"/>
                    <a:pt x="89" y="280"/>
                    <a:pt x="92" y="280"/>
                  </a:cubicBezTo>
                  <a:cubicBezTo>
                    <a:pt x="136" y="280"/>
                    <a:pt x="152" y="242"/>
                    <a:pt x="163" y="205"/>
                  </a:cubicBezTo>
                  <a:cubicBezTo>
                    <a:pt x="180" y="147"/>
                    <a:pt x="209" y="83"/>
                    <a:pt x="163" y="19"/>
                  </a:cubicBezTo>
                  <a:cubicBezTo>
                    <a:pt x="151" y="7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 rot="-708074" flipH="1">
              <a:off x="859536" y="985464"/>
              <a:ext cx="37784" cy="35254"/>
            </a:xfrm>
            <a:custGeom>
              <a:avLst/>
              <a:gdLst/>
              <a:ahLst/>
              <a:cxnLst/>
              <a:rect l="l" t="t" r="r" b="b"/>
              <a:pathLst>
                <a:path w="239" h="223" extrusionOk="0">
                  <a:moveTo>
                    <a:pt x="92" y="1"/>
                  </a:moveTo>
                  <a:cubicBezTo>
                    <a:pt x="82" y="1"/>
                    <a:pt x="71" y="3"/>
                    <a:pt x="59" y="8"/>
                  </a:cubicBezTo>
                  <a:cubicBezTo>
                    <a:pt x="24" y="26"/>
                    <a:pt x="1" y="66"/>
                    <a:pt x="12" y="107"/>
                  </a:cubicBezTo>
                  <a:cubicBezTo>
                    <a:pt x="12" y="159"/>
                    <a:pt x="47" y="205"/>
                    <a:pt x="99" y="217"/>
                  </a:cubicBezTo>
                  <a:cubicBezTo>
                    <a:pt x="111" y="221"/>
                    <a:pt x="125" y="223"/>
                    <a:pt x="139" y="223"/>
                  </a:cubicBezTo>
                  <a:cubicBezTo>
                    <a:pt x="165" y="223"/>
                    <a:pt x="193" y="217"/>
                    <a:pt x="215" y="205"/>
                  </a:cubicBezTo>
                  <a:lnTo>
                    <a:pt x="238" y="176"/>
                  </a:lnTo>
                  <a:cubicBezTo>
                    <a:pt x="232" y="124"/>
                    <a:pt x="232" y="72"/>
                    <a:pt x="186" y="43"/>
                  </a:cubicBezTo>
                  <a:cubicBezTo>
                    <a:pt x="155" y="25"/>
                    <a:pt x="12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 rot="-708074" flipH="1">
              <a:off x="1135823" y="2874017"/>
              <a:ext cx="44898" cy="28930"/>
            </a:xfrm>
            <a:custGeom>
              <a:avLst/>
              <a:gdLst/>
              <a:ahLst/>
              <a:cxnLst/>
              <a:rect l="l" t="t" r="r" b="b"/>
              <a:pathLst>
                <a:path w="284" h="183" extrusionOk="0">
                  <a:moveTo>
                    <a:pt x="247" y="0"/>
                  </a:moveTo>
                  <a:cubicBezTo>
                    <a:pt x="242" y="0"/>
                    <a:pt x="237" y="1"/>
                    <a:pt x="232" y="3"/>
                  </a:cubicBezTo>
                  <a:cubicBezTo>
                    <a:pt x="174" y="20"/>
                    <a:pt x="116" y="32"/>
                    <a:pt x="58" y="43"/>
                  </a:cubicBezTo>
                  <a:cubicBezTo>
                    <a:pt x="23" y="43"/>
                    <a:pt x="0" y="72"/>
                    <a:pt x="0" y="101"/>
                  </a:cubicBezTo>
                  <a:cubicBezTo>
                    <a:pt x="0" y="136"/>
                    <a:pt x="23" y="159"/>
                    <a:pt x="52" y="171"/>
                  </a:cubicBezTo>
                  <a:cubicBezTo>
                    <a:pt x="70" y="178"/>
                    <a:pt x="90" y="183"/>
                    <a:pt x="111" y="183"/>
                  </a:cubicBezTo>
                  <a:cubicBezTo>
                    <a:pt x="124" y="183"/>
                    <a:pt x="138" y="181"/>
                    <a:pt x="151" y="176"/>
                  </a:cubicBezTo>
                  <a:cubicBezTo>
                    <a:pt x="220" y="171"/>
                    <a:pt x="273" y="119"/>
                    <a:pt x="278" y="55"/>
                  </a:cubicBezTo>
                  <a:cubicBezTo>
                    <a:pt x="283" y="25"/>
                    <a:pt x="272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 rot="-708074" flipH="1">
              <a:off x="-511144" y="1252981"/>
              <a:ext cx="37784" cy="3825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86" y="0"/>
                  </a:moveTo>
                  <a:cubicBezTo>
                    <a:pt x="79" y="0"/>
                    <a:pt x="72" y="1"/>
                    <a:pt x="64" y="4"/>
                  </a:cubicBezTo>
                  <a:cubicBezTo>
                    <a:pt x="24" y="21"/>
                    <a:pt x="1" y="62"/>
                    <a:pt x="6" y="102"/>
                  </a:cubicBezTo>
                  <a:cubicBezTo>
                    <a:pt x="12" y="183"/>
                    <a:pt x="82" y="241"/>
                    <a:pt x="163" y="241"/>
                  </a:cubicBezTo>
                  <a:cubicBezTo>
                    <a:pt x="209" y="241"/>
                    <a:pt x="238" y="195"/>
                    <a:pt x="227" y="154"/>
                  </a:cubicBezTo>
                  <a:cubicBezTo>
                    <a:pt x="203" y="120"/>
                    <a:pt x="180" y="79"/>
                    <a:pt x="151" y="44"/>
                  </a:cubicBezTo>
                  <a:cubicBezTo>
                    <a:pt x="138" y="17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 rot="-708074" flipH="1">
              <a:off x="538109" y="1758788"/>
              <a:ext cx="41420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4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30" y="13"/>
                    <a:pt x="1" y="65"/>
                    <a:pt x="18" y="117"/>
                  </a:cubicBezTo>
                  <a:cubicBezTo>
                    <a:pt x="33" y="170"/>
                    <a:pt x="83" y="203"/>
                    <a:pt x="136" y="203"/>
                  </a:cubicBezTo>
                  <a:cubicBezTo>
                    <a:pt x="147" y="203"/>
                    <a:pt x="158" y="202"/>
                    <a:pt x="169" y="199"/>
                  </a:cubicBezTo>
                  <a:cubicBezTo>
                    <a:pt x="215" y="187"/>
                    <a:pt x="262" y="158"/>
                    <a:pt x="256" y="112"/>
                  </a:cubicBezTo>
                  <a:cubicBezTo>
                    <a:pt x="256" y="69"/>
                    <a:pt x="151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 rot="-708074" flipH="1">
              <a:off x="689227" y="2319705"/>
              <a:ext cx="42368" cy="35254"/>
            </a:xfrm>
            <a:custGeom>
              <a:avLst/>
              <a:gdLst/>
              <a:ahLst/>
              <a:cxnLst/>
              <a:rect l="l" t="t" r="r" b="b"/>
              <a:pathLst>
                <a:path w="268" h="223" extrusionOk="0">
                  <a:moveTo>
                    <a:pt x="93" y="0"/>
                  </a:moveTo>
                  <a:cubicBezTo>
                    <a:pt x="74" y="0"/>
                    <a:pt x="51" y="13"/>
                    <a:pt x="35" y="29"/>
                  </a:cubicBezTo>
                  <a:cubicBezTo>
                    <a:pt x="1" y="75"/>
                    <a:pt x="1" y="139"/>
                    <a:pt x="41" y="179"/>
                  </a:cubicBezTo>
                  <a:cubicBezTo>
                    <a:pt x="66" y="208"/>
                    <a:pt x="99" y="223"/>
                    <a:pt x="131" y="223"/>
                  </a:cubicBezTo>
                  <a:cubicBezTo>
                    <a:pt x="152" y="223"/>
                    <a:pt x="173" y="216"/>
                    <a:pt x="192" y="203"/>
                  </a:cubicBezTo>
                  <a:cubicBezTo>
                    <a:pt x="244" y="174"/>
                    <a:pt x="267" y="122"/>
                    <a:pt x="261" y="64"/>
                  </a:cubicBezTo>
                  <a:cubicBezTo>
                    <a:pt x="226" y="29"/>
                    <a:pt x="157" y="52"/>
                    <a:pt x="116" y="11"/>
                  </a:cubicBezTo>
                  <a:cubicBezTo>
                    <a:pt x="111" y="4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 rot="-708074" flipH="1">
              <a:off x="1116815" y="292237"/>
              <a:ext cx="41262" cy="31618"/>
            </a:xfrm>
            <a:custGeom>
              <a:avLst/>
              <a:gdLst/>
              <a:ahLst/>
              <a:cxnLst/>
              <a:rect l="l" t="t" r="r" b="b"/>
              <a:pathLst>
                <a:path w="261" h="200" extrusionOk="0">
                  <a:moveTo>
                    <a:pt x="111" y="1"/>
                  </a:moveTo>
                  <a:cubicBezTo>
                    <a:pt x="103" y="1"/>
                    <a:pt x="95" y="1"/>
                    <a:pt x="87" y="3"/>
                  </a:cubicBezTo>
                  <a:cubicBezTo>
                    <a:pt x="35" y="3"/>
                    <a:pt x="0" y="49"/>
                    <a:pt x="12" y="101"/>
                  </a:cubicBezTo>
                  <a:cubicBezTo>
                    <a:pt x="26" y="158"/>
                    <a:pt x="80" y="200"/>
                    <a:pt x="137" y="200"/>
                  </a:cubicBezTo>
                  <a:cubicBezTo>
                    <a:pt x="149" y="200"/>
                    <a:pt x="162" y="198"/>
                    <a:pt x="174" y="194"/>
                  </a:cubicBezTo>
                  <a:cubicBezTo>
                    <a:pt x="226" y="182"/>
                    <a:pt x="261" y="153"/>
                    <a:pt x="255" y="95"/>
                  </a:cubicBezTo>
                  <a:cubicBezTo>
                    <a:pt x="235" y="39"/>
                    <a:pt x="17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 rot="-708074" flipH="1">
              <a:off x="787704" y="1475858"/>
              <a:ext cx="41262" cy="31460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09" y="0"/>
                  </a:moveTo>
                  <a:cubicBezTo>
                    <a:pt x="96" y="0"/>
                    <a:pt x="83" y="2"/>
                    <a:pt x="70" y="5"/>
                  </a:cubicBezTo>
                  <a:cubicBezTo>
                    <a:pt x="17" y="17"/>
                    <a:pt x="0" y="75"/>
                    <a:pt x="23" y="116"/>
                  </a:cubicBezTo>
                  <a:cubicBezTo>
                    <a:pt x="42" y="166"/>
                    <a:pt x="89" y="198"/>
                    <a:pt x="139" y="198"/>
                  </a:cubicBezTo>
                  <a:cubicBezTo>
                    <a:pt x="152" y="198"/>
                    <a:pt x="166" y="196"/>
                    <a:pt x="180" y="191"/>
                  </a:cubicBezTo>
                  <a:cubicBezTo>
                    <a:pt x="232" y="179"/>
                    <a:pt x="261" y="127"/>
                    <a:pt x="249" y="81"/>
                  </a:cubicBezTo>
                  <a:cubicBezTo>
                    <a:pt x="216" y="29"/>
                    <a:pt x="16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 rot="-708074" flipH="1">
              <a:off x="1138287" y="634256"/>
              <a:ext cx="34938" cy="37625"/>
            </a:xfrm>
            <a:custGeom>
              <a:avLst/>
              <a:gdLst/>
              <a:ahLst/>
              <a:cxnLst/>
              <a:rect l="l" t="t" r="r" b="b"/>
              <a:pathLst>
                <a:path w="221" h="238" extrusionOk="0">
                  <a:moveTo>
                    <a:pt x="89" y="0"/>
                  </a:moveTo>
                  <a:cubicBezTo>
                    <a:pt x="81" y="0"/>
                    <a:pt x="73" y="2"/>
                    <a:pt x="64" y="5"/>
                  </a:cubicBezTo>
                  <a:cubicBezTo>
                    <a:pt x="1" y="28"/>
                    <a:pt x="1" y="75"/>
                    <a:pt x="12" y="133"/>
                  </a:cubicBezTo>
                  <a:cubicBezTo>
                    <a:pt x="23" y="193"/>
                    <a:pt x="81" y="238"/>
                    <a:pt x="145" y="238"/>
                  </a:cubicBezTo>
                  <a:cubicBezTo>
                    <a:pt x="149" y="238"/>
                    <a:pt x="153" y="237"/>
                    <a:pt x="157" y="237"/>
                  </a:cubicBezTo>
                  <a:cubicBezTo>
                    <a:pt x="215" y="220"/>
                    <a:pt x="221" y="179"/>
                    <a:pt x="209" y="133"/>
                  </a:cubicBezTo>
                  <a:cubicBezTo>
                    <a:pt x="189" y="58"/>
                    <a:pt x="139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 rot="-708074" flipH="1">
              <a:off x="1228722" y="1610611"/>
              <a:ext cx="38574" cy="3383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60" y="0"/>
                  </a:moveTo>
                  <a:cubicBezTo>
                    <a:pt x="151" y="0"/>
                    <a:pt x="140" y="2"/>
                    <a:pt x="128" y="4"/>
                  </a:cubicBezTo>
                  <a:cubicBezTo>
                    <a:pt x="58" y="22"/>
                    <a:pt x="1" y="86"/>
                    <a:pt x="6" y="143"/>
                  </a:cubicBezTo>
                  <a:cubicBezTo>
                    <a:pt x="12" y="186"/>
                    <a:pt x="46" y="214"/>
                    <a:pt x="87" y="214"/>
                  </a:cubicBezTo>
                  <a:cubicBezTo>
                    <a:pt x="91" y="214"/>
                    <a:pt x="95" y="214"/>
                    <a:pt x="99" y="213"/>
                  </a:cubicBezTo>
                  <a:cubicBezTo>
                    <a:pt x="163" y="201"/>
                    <a:pt x="244" y="120"/>
                    <a:pt x="226" y="62"/>
                  </a:cubicBezTo>
                  <a:cubicBezTo>
                    <a:pt x="217" y="17"/>
                    <a:pt x="195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 rot="-708074" flipH="1">
              <a:off x="378518" y="2157144"/>
              <a:ext cx="40155" cy="36203"/>
            </a:xfrm>
            <a:custGeom>
              <a:avLst/>
              <a:gdLst/>
              <a:ahLst/>
              <a:cxnLst/>
              <a:rect l="l" t="t" r="r" b="b"/>
              <a:pathLst>
                <a:path w="254" h="229" extrusionOk="0">
                  <a:moveTo>
                    <a:pt x="80" y="0"/>
                  </a:moveTo>
                  <a:cubicBezTo>
                    <a:pt x="38" y="0"/>
                    <a:pt x="0" y="48"/>
                    <a:pt x="5" y="101"/>
                  </a:cubicBezTo>
                  <a:cubicBezTo>
                    <a:pt x="27" y="172"/>
                    <a:pt x="96" y="228"/>
                    <a:pt x="173" y="228"/>
                  </a:cubicBezTo>
                  <a:cubicBezTo>
                    <a:pt x="177" y="228"/>
                    <a:pt x="181" y="228"/>
                    <a:pt x="184" y="228"/>
                  </a:cubicBezTo>
                  <a:cubicBezTo>
                    <a:pt x="225" y="228"/>
                    <a:pt x="254" y="187"/>
                    <a:pt x="248" y="147"/>
                  </a:cubicBezTo>
                  <a:cubicBezTo>
                    <a:pt x="208" y="101"/>
                    <a:pt x="173" y="37"/>
                    <a:pt x="109" y="8"/>
                  </a:cubicBezTo>
                  <a:cubicBezTo>
                    <a:pt x="100" y="3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 rot="-708086" flipH="1">
              <a:off x="634414" y="794614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32" y="0"/>
                  </a:moveTo>
                  <a:cubicBezTo>
                    <a:pt x="123" y="0"/>
                    <a:pt x="114" y="2"/>
                    <a:pt x="105" y="5"/>
                  </a:cubicBezTo>
                  <a:cubicBezTo>
                    <a:pt x="41" y="23"/>
                    <a:pt x="0" y="80"/>
                    <a:pt x="12" y="144"/>
                  </a:cubicBezTo>
                  <a:cubicBezTo>
                    <a:pt x="17" y="189"/>
                    <a:pt x="55" y="216"/>
                    <a:pt x="99" y="216"/>
                  </a:cubicBezTo>
                  <a:cubicBezTo>
                    <a:pt x="107" y="216"/>
                    <a:pt x="114" y="215"/>
                    <a:pt x="122" y="214"/>
                  </a:cubicBezTo>
                  <a:cubicBezTo>
                    <a:pt x="186" y="202"/>
                    <a:pt x="232" y="133"/>
                    <a:pt x="215" y="63"/>
                  </a:cubicBezTo>
                  <a:cubicBezTo>
                    <a:pt x="201" y="26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 rot="-708074" flipH="1">
              <a:off x="98541" y="-3804"/>
              <a:ext cx="34780" cy="38574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6" y="2"/>
                    <a:pt x="116" y="6"/>
                  </a:cubicBezTo>
                  <a:cubicBezTo>
                    <a:pt x="41" y="35"/>
                    <a:pt x="1" y="105"/>
                    <a:pt x="1" y="180"/>
                  </a:cubicBezTo>
                  <a:cubicBezTo>
                    <a:pt x="6" y="220"/>
                    <a:pt x="24" y="244"/>
                    <a:pt x="64" y="244"/>
                  </a:cubicBezTo>
                  <a:cubicBezTo>
                    <a:pt x="134" y="215"/>
                    <a:pt x="192" y="157"/>
                    <a:pt x="215" y="81"/>
                  </a:cubicBezTo>
                  <a:cubicBezTo>
                    <a:pt x="220" y="39"/>
                    <a:pt x="18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 rot="-708074" flipH="1">
              <a:off x="391105" y="1246648"/>
              <a:ext cx="35886" cy="34938"/>
            </a:xfrm>
            <a:custGeom>
              <a:avLst/>
              <a:gdLst/>
              <a:ahLst/>
              <a:cxnLst/>
              <a:rect l="l" t="t" r="r" b="b"/>
              <a:pathLst>
                <a:path w="227" h="221" extrusionOk="0">
                  <a:moveTo>
                    <a:pt x="149" y="0"/>
                  </a:moveTo>
                  <a:cubicBezTo>
                    <a:pt x="138" y="0"/>
                    <a:pt x="127" y="2"/>
                    <a:pt x="117" y="6"/>
                  </a:cubicBezTo>
                  <a:cubicBezTo>
                    <a:pt x="30" y="30"/>
                    <a:pt x="1" y="93"/>
                    <a:pt x="7" y="221"/>
                  </a:cubicBezTo>
                  <a:lnTo>
                    <a:pt x="7" y="215"/>
                  </a:lnTo>
                  <a:cubicBezTo>
                    <a:pt x="22" y="219"/>
                    <a:pt x="37" y="221"/>
                    <a:pt x="52" y="221"/>
                  </a:cubicBezTo>
                  <a:cubicBezTo>
                    <a:pt x="124" y="221"/>
                    <a:pt x="191" y="177"/>
                    <a:pt x="215" y="105"/>
                  </a:cubicBezTo>
                  <a:cubicBezTo>
                    <a:pt x="227" y="76"/>
                    <a:pt x="221" y="41"/>
                    <a:pt x="204" y="18"/>
                  </a:cubicBezTo>
                  <a:cubicBezTo>
                    <a:pt x="189" y="7"/>
                    <a:pt x="169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 rot="-708074" flipH="1">
              <a:off x="1184571" y="465933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31" y="1"/>
                  </a:moveTo>
                  <a:cubicBezTo>
                    <a:pt x="124" y="1"/>
                    <a:pt x="117" y="2"/>
                    <a:pt x="111" y="3"/>
                  </a:cubicBezTo>
                  <a:cubicBezTo>
                    <a:pt x="58" y="9"/>
                    <a:pt x="0" y="125"/>
                    <a:pt x="18" y="183"/>
                  </a:cubicBezTo>
                  <a:cubicBezTo>
                    <a:pt x="28" y="219"/>
                    <a:pt x="62" y="242"/>
                    <a:pt x="98" y="242"/>
                  </a:cubicBezTo>
                  <a:cubicBezTo>
                    <a:pt x="102" y="242"/>
                    <a:pt x="106" y="242"/>
                    <a:pt x="111" y="241"/>
                  </a:cubicBezTo>
                  <a:cubicBezTo>
                    <a:pt x="180" y="206"/>
                    <a:pt x="215" y="137"/>
                    <a:pt x="197" y="67"/>
                  </a:cubicBezTo>
                  <a:cubicBezTo>
                    <a:pt x="197" y="28"/>
                    <a:pt x="168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 rot="-708074" flipH="1">
              <a:off x="180370" y="682975"/>
              <a:ext cx="41420" cy="31934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149" y="1"/>
                  </a:moveTo>
                  <a:cubicBezTo>
                    <a:pt x="135" y="1"/>
                    <a:pt x="120" y="3"/>
                    <a:pt x="105" y="6"/>
                  </a:cubicBezTo>
                  <a:cubicBezTo>
                    <a:pt x="47" y="11"/>
                    <a:pt x="1" y="63"/>
                    <a:pt x="12" y="121"/>
                  </a:cubicBezTo>
                  <a:cubicBezTo>
                    <a:pt x="22" y="169"/>
                    <a:pt x="67" y="201"/>
                    <a:pt x="111" y="201"/>
                  </a:cubicBezTo>
                  <a:cubicBezTo>
                    <a:pt x="121" y="201"/>
                    <a:pt x="130" y="200"/>
                    <a:pt x="140" y="197"/>
                  </a:cubicBezTo>
                  <a:cubicBezTo>
                    <a:pt x="209" y="179"/>
                    <a:pt x="261" y="116"/>
                    <a:pt x="244" y="63"/>
                  </a:cubicBezTo>
                  <a:cubicBezTo>
                    <a:pt x="227" y="16"/>
                    <a:pt x="190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 rot="-708074" flipH="1">
              <a:off x="920706" y="1307750"/>
              <a:ext cx="33989" cy="38416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152" y="1"/>
                  </a:moveTo>
                  <a:cubicBezTo>
                    <a:pt x="143" y="1"/>
                    <a:pt x="133" y="2"/>
                    <a:pt x="122" y="5"/>
                  </a:cubicBezTo>
                  <a:cubicBezTo>
                    <a:pt x="47" y="28"/>
                    <a:pt x="0" y="97"/>
                    <a:pt x="0" y="173"/>
                  </a:cubicBezTo>
                  <a:cubicBezTo>
                    <a:pt x="11" y="215"/>
                    <a:pt x="46" y="243"/>
                    <a:pt x="87" y="243"/>
                  </a:cubicBezTo>
                  <a:cubicBezTo>
                    <a:pt x="91" y="243"/>
                    <a:pt x="95" y="243"/>
                    <a:pt x="99" y="242"/>
                  </a:cubicBezTo>
                  <a:cubicBezTo>
                    <a:pt x="168" y="207"/>
                    <a:pt x="215" y="132"/>
                    <a:pt x="209" y="57"/>
                  </a:cubicBezTo>
                  <a:cubicBezTo>
                    <a:pt x="204" y="17"/>
                    <a:pt x="18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 rot="-708074" flipH="1">
              <a:off x="952035" y="1694379"/>
              <a:ext cx="34938" cy="39523"/>
            </a:xfrm>
            <a:custGeom>
              <a:avLst/>
              <a:gdLst/>
              <a:ahLst/>
              <a:cxnLst/>
              <a:rect l="l" t="t" r="r" b="b"/>
              <a:pathLst>
                <a:path w="221" h="250" extrusionOk="0">
                  <a:moveTo>
                    <a:pt x="88" y="0"/>
                  </a:moveTo>
                  <a:cubicBezTo>
                    <a:pt x="82" y="0"/>
                    <a:pt x="76" y="1"/>
                    <a:pt x="70" y="3"/>
                  </a:cubicBezTo>
                  <a:cubicBezTo>
                    <a:pt x="24" y="14"/>
                    <a:pt x="1" y="61"/>
                    <a:pt x="18" y="136"/>
                  </a:cubicBezTo>
                  <a:cubicBezTo>
                    <a:pt x="33" y="202"/>
                    <a:pt x="79" y="250"/>
                    <a:pt x="129" y="250"/>
                  </a:cubicBezTo>
                  <a:cubicBezTo>
                    <a:pt x="136" y="250"/>
                    <a:pt x="144" y="248"/>
                    <a:pt x="151" y="246"/>
                  </a:cubicBezTo>
                  <a:cubicBezTo>
                    <a:pt x="198" y="235"/>
                    <a:pt x="221" y="188"/>
                    <a:pt x="209" y="148"/>
                  </a:cubicBezTo>
                  <a:cubicBezTo>
                    <a:pt x="189" y="60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 rot="-708074" flipH="1">
              <a:off x="785491" y="1125134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99" y="1"/>
                  </a:moveTo>
                  <a:cubicBezTo>
                    <a:pt x="93" y="1"/>
                    <a:pt x="87" y="1"/>
                    <a:pt x="82" y="2"/>
                  </a:cubicBezTo>
                  <a:cubicBezTo>
                    <a:pt x="35" y="14"/>
                    <a:pt x="1" y="60"/>
                    <a:pt x="18" y="106"/>
                  </a:cubicBezTo>
                  <a:cubicBezTo>
                    <a:pt x="34" y="161"/>
                    <a:pt x="86" y="200"/>
                    <a:pt x="145" y="200"/>
                  </a:cubicBezTo>
                  <a:cubicBezTo>
                    <a:pt x="149" y="200"/>
                    <a:pt x="153" y="199"/>
                    <a:pt x="157" y="199"/>
                  </a:cubicBezTo>
                  <a:cubicBezTo>
                    <a:pt x="209" y="193"/>
                    <a:pt x="255" y="147"/>
                    <a:pt x="250" y="89"/>
                  </a:cubicBezTo>
                  <a:cubicBezTo>
                    <a:pt x="244" y="47"/>
                    <a:pt x="15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 rot="-708074" flipH="1">
              <a:off x="789314" y="654861"/>
              <a:ext cx="36677" cy="41420"/>
            </a:xfrm>
            <a:custGeom>
              <a:avLst/>
              <a:gdLst/>
              <a:ahLst/>
              <a:cxnLst/>
              <a:rect l="l" t="t" r="r" b="b"/>
              <a:pathLst>
                <a:path w="232" h="262" extrusionOk="0">
                  <a:moveTo>
                    <a:pt x="150" y="1"/>
                  </a:moveTo>
                  <a:cubicBezTo>
                    <a:pt x="143" y="1"/>
                    <a:pt x="136" y="2"/>
                    <a:pt x="127" y="4"/>
                  </a:cubicBezTo>
                  <a:cubicBezTo>
                    <a:pt x="64" y="15"/>
                    <a:pt x="0" y="149"/>
                    <a:pt x="23" y="212"/>
                  </a:cubicBezTo>
                  <a:cubicBezTo>
                    <a:pt x="28" y="241"/>
                    <a:pt x="52" y="262"/>
                    <a:pt x="80" y="262"/>
                  </a:cubicBezTo>
                  <a:cubicBezTo>
                    <a:pt x="86" y="262"/>
                    <a:pt x="92" y="261"/>
                    <a:pt x="99" y="259"/>
                  </a:cubicBezTo>
                  <a:cubicBezTo>
                    <a:pt x="162" y="253"/>
                    <a:pt x="232" y="131"/>
                    <a:pt x="214" y="56"/>
                  </a:cubicBezTo>
                  <a:cubicBezTo>
                    <a:pt x="205" y="23"/>
                    <a:pt x="183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 rot="-708074" flipH="1">
              <a:off x="-312170" y="1151747"/>
              <a:ext cx="37625" cy="30511"/>
            </a:xfrm>
            <a:custGeom>
              <a:avLst/>
              <a:gdLst/>
              <a:ahLst/>
              <a:cxnLst/>
              <a:rect l="l" t="t" r="r" b="b"/>
              <a:pathLst>
                <a:path w="238" h="193" extrusionOk="0">
                  <a:moveTo>
                    <a:pt x="103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31" y="165"/>
                    <a:pt x="79" y="192"/>
                    <a:pt x="128" y="192"/>
                  </a:cubicBezTo>
                  <a:cubicBezTo>
                    <a:pt x="140" y="192"/>
                    <a:pt x="151" y="191"/>
                    <a:pt x="163" y="187"/>
                  </a:cubicBezTo>
                  <a:cubicBezTo>
                    <a:pt x="209" y="182"/>
                    <a:pt x="238" y="141"/>
                    <a:pt x="232" y="95"/>
                  </a:cubicBezTo>
                  <a:cubicBezTo>
                    <a:pt x="212" y="38"/>
                    <a:pt x="15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 rot="-708086" flipH="1">
              <a:off x="1785090" y="1788891"/>
              <a:ext cx="47901" cy="31144"/>
            </a:xfrm>
            <a:custGeom>
              <a:avLst/>
              <a:gdLst/>
              <a:ahLst/>
              <a:cxnLst/>
              <a:rect l="l" t="t" r="r" b="b"/>
              <a:pathLst>
                <a:path w="303" h="197" extrusionOk="0">
                  <a:moveTo>
                    <a:pt x="89" y="0"/>
                  </a:moveTo>
                  <a:cubicBezTo>
                    <a:pt x="66" y="0"/>
                    <a:pt x="44" y="12"/>
                    <a:pt x="24" y="46"/>
                  </a:cubicBezTo>
                  <a:cubicBezTo>
                    <a:pt x="1" y="92"/>
                    <a:pt x="30" y="144"/>
                    <a:pt x="99" y="179"/>
                  </a:cubicBezTo>
                  <a:cubicBezTo>
                    <a:pt x="128" y="191"/>
                    <a:pt x="163" y="196"/>
                    <a:pt x="198" y="196"/>
                  </a:cubicBezTo>
                  <a:cubicBezTo>
                    <a:pt x="233" y="185"/>
                    <a:pt x="273" y="191"/>
                    <a:pt x="285" y="144"/>
                  </a:cubicBezTo>
                  <a:cubicBezTo>
                    <a:pt x="302" y="98"/>
                    <a:pt x="256" y="80"/>
                    <a:pt x="233" y="63"/>
                  </a:cubicBezTo>
                  <a:cubicBezTo>
                    <a:pt x="209" y="51"/>
                    <a:pt x="186" y="40"/>
                    <a:pt x="163" y="28"/>
                  </a:cubicBezTo>
                  <a:cubicBezTo>
                    <a:pt x="139" y="13"/>
                    <a:pt x="11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 rot="-708086" flipH="1">
              <a:off x="2007661" y="1555882"/>
              <a:ext cx="41419" cy="31144"/>
            </a:xfrm>
            <a:custGeom>
              <a:avLst/>
              <a:gdLst/>
              <a:ahLst/>
              <a:cxnLst/>
              <a:rect l="l" t="t" r="r" b="b"/>
              <a:pathLst>
                <a:path w="262" h="197" extrusionOk="0">
                  <a:moveTo>
                    <a:pt x="133" y="1"/>
                  </a:moveTo>
                  <a:cubicBezTo>
                    <a:pt x="120" y="1"/>
                    <a:pt x="106" y="2"/>
                    <a:pt x="93" y="5"/>
                  </a:cubicBezTo>
                  <a:cubicBezTo>
                    <a:pt x="35" y="11"/>
                    <a:pt x="0" y="75"/>
                    <a:pt x="18" y="127"/>
                  </a:cubicBezTo>
                  <a:cubicBezTo>
                    <a:pt x="26" y="170"/>
                    <a:pt x="60" y="196"/>
                    <a:pt x="95" y="196"/>
                  </a:cubicBezTo>
                  <a:cubicBezTo>
                    <a:pt x="108" y="196"/>
                    <a:pt x="121" y="193"/>
                    <a:pt x="134" y="185"/>
                  </a:cubicBezTo>
                  <a:cubicBezTo>
                    <a:pt x="192" y="173"/>
                    <a:pt x="261" y="162"/>
                    <a:pt x="255" y="81"/>
                  </a:cubicBezTo>
                  <a:cubicBezTo>
                    <a:pt x="251" y="33"/>
                    <a:pt x="194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 rot="-708086" flipH="1">
              <a:off x="2006907" y="1541648"/>
              <a:ext cx="50430" cy="25294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75" y="1"/>
                  </a:moveTo>
                  <a:cubicBezTo>
                    <a:pt x="23" y="13"/>
                    <a:pt x="0" y="82"/>
                    <a:pt x="41" y="99"/>
                  </a:cubicBezTo>
                  <a:cubicBezTo>
                    <a:pt x="97" y="118"/>
                    <a:pt x="153" y="160"/>
                    <a:pt x="218" y="160"/>
                  </a:cubicBezTo>
                  <a:cubicBezTo>
                    <a:pt x="234" y="160"/>
                    <a:pt x="250" y="157"/>
                    <a:pt x="267" y="152"/>
                  </a:cubicBezTo>
                  <a:cubicBezTo>
                    <a:pt x="290" y="140"/>
                    <a:pt x="307" y="123"/>
                    <a:pt x="313" y="99"/>
                  </a:cubicBezTo>
                  <a:cubicBezTo>
                    <a:pt x="319" y="71"/>
                    <a:pt x="307" y="47"/>
                    <a:pt x="284" y="36"/>
                  </a:cubicBezTo>
                  <a:cubicBezTo>
                    <a:pt x="214" y="1"/>
                    <a:pt x="133" y="30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 rot="-708074" flipH="1">
              <a:off x="1388735" y="591318"/>
              <a:ext cx="38732" cy="31460"/>
            </a:xfrm>
            <a:custGeom>
              <a:avLst/>
              <a:gdLst/>
              <a:ahLst/>
              <a:cxnLst/>
              <a:rect l="l" t="t" r="r" b="b"/>
              <a:pathLst>
                <a:path w="245" h="199" extrusionOk="0">
                  <a:moveTo>
                    <a:pt x="116" y="0"/>
                  </a:moveTo>
                  <a:cubicBezTo>
                    <a:pt x="109" y="0"/>
                    <a:pt x="101" y="1"/>
                    <a:pt x="94" y="2"/>
                  </a:cubicBezTo>
                  <a:cubicBezTo>
                    <a:pt x="36" y="14"/>
                    <a:pt x="1" y="72"/>
                    <a:pt x="18" y="130"/>
                  </a:cubicBezTo>
                  <a:cubicBezTo>
                    <a:pt x="37" y="172"/>
                    <a:pt x="82" y="198"/>
                    <a:pt x="129" y="198"/>
                  </a:cubicBezTo>
                  <a:cubicBezTo>
                    <a:pt x="140" y="198"/>
                    <a:pt x="152" y="197"/>
                    <a:pt x="163" y="193"/>
                  </a:cubicBezTo>
                  <a:cubicBezTo>
                    <a:pt x="215" y="182"/>
                    <a:pt x="244" y="135"/>
                    <a:pt x="233" y="83"/>
                  </a:cubicBezTo>
                  <a:cubicBezTo>
                    <a:pt x="218" y="33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 rot="-708086" flipH="1">
              <a:off x="1000184" y="2046002"/>
              <a:ext cx="45846" cy="31144"/>
            </a:xfrm>
            <a:custGeom>
              <a:avLst/>
              <a:gdLst/>
              <a:ahLst/>
              <a:cxnLst/>
              <a:rect l="l" t="t" r="r" b="b"/>
              <a:pathLst>
                <a:path w="290" h="197" extrusionOk="0">
                  <a:moveTo>
                    <a:pt x="88" y="1"/>
                  </a:moveTo>
                  <a:cubicBezTo>
                    <a:pt x="66" y="1"/>
                    <a:pt x="45" y="10"/>
                    <a:pt x="29" y="39"/>
                  </a:cubicBezTo>
                  <a:cubicBezTo>
                    <a:pt x="0" y="91"/>
                    <a:pt x="29" y="131"/>
                    <a:pt x="76" y="166"/>
                  </a:cubicBezTo>
                  <a:cubicBezTo>
                    <a:pt x="104" y="185"/>
                    <a:pt x="137" y="196"/>
                    <a:pt x="171" y="196"/>
                  </a:cubicBezTo>
                  <a:cubicBezTo>
                    <a:pt x="178" y="196"/>
                    <a:pt x="185" y="196"/>
                    <a:pt x="191" y="195"/>
                  </a:cubicBezTo>
                  <a:cubicBezTo>
                    <a:pt x="226" y="189"/>
                    <a:pt x="267" y="189"/>
                    <a:pt x="278" y="137"/>
                  </a:cubicBezTo>
                  <a:cubicBezTo>
                    <a:pt x="290" y="85"/>
                    <a:pt x="249" y="67"/>
                    <a:pt x="215" y="50"/>
                  </a:cubicBezTo>
                  <a:lnTo>
                    <a:pt x="145" y="15"/>
                  </a:lnTo>
                  <a:cubicBezTo>
                    <a:pt x="127" y="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 rot="-708074" flipH="1">
              <a:off x="697385" y="1131505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69" y="0"/>
                  </a:moveTo>
                  <a:cubicBezTo>
                    <a:pt x="163" y="0"/>
                    <a:pt x="157" y="1"/>
                    <a:pt x="151" y="3"/>
                  </a:cubicBezTo>
                  <a:cubicBezTo>
                    <a:pt x="81" y="14"/>
                    <a:pt x="0" y="113"/>
                    <a:pt x="18" y="159"/>
                  </a:cubicBezTo>
                  <a:cubicBezTo>
                    <a:pt x="27" y="196"/>
                    <a:pt x="58" y="222"/>
                    <a:pt x="94" y="222"/>
                  </a:cubicBezTo>
                  <a:cubicBezTo>
                    <a:pt x="103" y="222"/>
                    <a:pt x="113" y="221"/>
                    <a:pt x="122" y="217"/>
                  </a:cubicBezTo>
                  <a:cubicBezTo>
                    <a:pt x="191" y="200"/>
                    <a:pt x="244" y="130"/>
                    <a:pt x="238" y="61"/>
                  </a:cubicBezTo>
                  <a:cubicBezTo>
                    <a:pt x="233" y="26"/>
                    <a:pt x="203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 rot="-708074" flipH="1">
              <a:off x="182223" y="1557264"/>
              <a:ext cx="33199" cy="39523"/>
            </a:xfrm>
            <a:custGeom>
              <a:avLst/>
              <a:gdLst/>
              <a:ahLst/>
              <a:cxnLst/>
              <a:rect l="l" t="t" r="r" b="b"/>
              <a:pathLst>
                <a:path w="210" h="250" extrusionOk="0">
                  <a:moveTo>
                    <a:pt x="100" y="0"/>
                  </a:moveTo>
                  <a:cubicBezTo>
                    <a:pt x="96" y="0"/>
                    <a:pt x="92" y="0"/>
                    <a:pt x="88" y="1"/>
                  </a:cubicBezTo>
                  <a:cubicBezTo>
                    <a:pt x="30" y="7"/>
                    <a:pt x="1" y="65"/>
                    <a:pt x="24" y="146"/>
                  </a:cubicBezTo>
                  <a:cubicBezTo>
                    <a:pt x="41" y="198"/>
                    <a:pt x="59" y="250"/>
                    <a:pt x="128" y="250"/>
                  </a:cubicBezTo>
                  <a:cubicBezTo>
                    <a:pt x="180" y="250"/>
                    <a:pt x="209" y="169"/>
                    <a:pt x="192" y="99"/>
                  </a:cubicBezTo>
                  <a:cubicBezTo>
                    <a:pt x="181" y="35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 rot="-708074" flipH="1">
              <a:off x="2342234" y="1024588"/>
              <a:ext cx="43159" cy="33041"/>
            </a:xfrm>
            <a:custGeom>
              <a:avLst/>
              <a:gdLst/>
              <a:ahLst/>
              <a:cxnLst/>
              <a:rect l="l" t="t" r="r" b="b"/>
              <a:pathLst>
                <a:path w="273" h="209" extrusionOk="0">
                  <a:moveTo>
                    <a:pt x="197" y="1"/>
                  </a:moveTo>
                  <a:cubicBezTo>
                    <a:pt x="183" y="1"/>
                    <a:pt x="169" y="3"/>
                    <a:pt x="157" y="5"/>
                  </a:cubicBezTo>
                  <a:cubicBezTo>
                    <a:pt x="53" y="34"/>
                    <a:pt x="0" y="86"/>
                    <a:pt x="24" y="150"/>
                  </a:cubicBezTo>
                  <a:cubicBezTo>
                    <a:pt x="33" y="186"/>
                    <a:pt x="66" y="208"/>
                    <a:pt x="102" y="208"/>
                  </a:cubicBezTo>
                  <a:cubicBezTo>
                    <a:pt x="113" y="208"/>
                    <a:pt x="123" y="206"/>
                    <a:pt x="134" y="202"/>
                  </a:cubicBezTo>
                  <a:cubicBezTo>
                    <a:pt x="197" y="191"/>
                    <a:pt x="273" y="110"/>
                    <a:pt x="255" y="52"/>
                  </a:cubicBezTo>
                  <a:cubicBezTo>
                    <a:pt x="248" y="10"/>
                    <a:pt x="2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 rot="-708074" flipH="1">
              <a:off x="634631" y="851689"/>
              <a:ext cx="33989" cy="39523"/>
            </a:xfrm>
            <a:custGeom>
              <a:avLst/>
              <a:gdLst/>
              <a:ahLst/>
              <a:cxnLst/>
              <a:rect l="l" t="t" r="r" b="b"/>
              <a:pathLst>
                <a:path w="215" h="250" extrusionOk="0">
                  <a:moveTo>
                    <a:pt x="110" y="0"/>
                  </a:moveTo>
                  <a:cubicBezTo>
                    <a:pt x="106" y="0"/>
                    <a:pt x="103" y="0"/>
                    <a:pt x="99" y="1"/>
                  </a:cubicBezTo>
                  <a:cubicBezTo>
                    <a:pt x="35" y="18"/>
                    <a:pt x="0" y="88"/>
                    <a:pt x="23" y="146"/>
                  </a:cubicBezTo>
                  <a:cubicBezTo>
                    <a:pt x="35" y="203"/>
                    <a:pt x="64" y="250"/>
                    <a:pt x="128" y="250"/>
                  </a:cubicBezTo>
                  <a:cubicBezTo>
                    <a:pt x="186" y="244"/>
                    <a:pt x="215" y="180"/>
                    <a:pt x="197" y="93"/>
                  </a:cubicBezTo>
                  <a:cubicBezTo>
                    <a:pt x="186" y="34"/>
                    <a:pt x="156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 rot="-708074" flipH="1">
              <a:off x="642842" y="2183976"/>
              <a:ext cx="35096" cy="33515"/>
            </a:xfrm>
            <a:custGeom>
              <a:avLst/>
              <a:gdLst/>
              <a:ahLst/>
              <a:cxnLst/>
              <a:rect l="l" t="t" r="r" b="b"/>
              <a:pathLst>
                <a:path w="222" h="212" extrusionOk="0">
                  <a:moveTo>
                    <a:pt x="141" y="0"/>
                  </a:moveTo>
                  <a:cubicBezTo>
                    <a:pt x="137" y="0"/>
                    <a:pt x="133" y="0"/>
                    <a:pt x="128" y="1"/>
                  </a:cubicBezTo>
                  <a:cubicBezTo>
                    <a:pt x="59" y="7"/>
                    <a:pt x="1" y="59"/>
                    <a:pt x="1" y="129"/>
                  </a:cubicBezTo>
                  <a:cubicBezTo>
                    <a:pt x="6" y="175"/>
                    <a:pt x="47" y="212"/>
                    <a:pt x="93" y="212"/>
                  </a:cubicBezTo>
                  <a:cubicBezTo>
                    <a:pt x="99" y="212"/>
                    <a:pt x="105" y="211"/>
                    <a:pt x="111" y="210"/>
                  </a:cubicBezTo>
                  <a:cubicBezTo>
                    <a:pt x="175" y="192"/>
                    <a:pt x="221" y="129"/>
                    <a:pt x="215" y="65"/>
                  </a:cubicBezTo>
                  <a:cubicBezTo>
                    <a:pt x="210" y="23"/>
                    <a:pt x="17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 rot="-708074" flipH="1">
              <a:off x="1355167" y="880250"/>
              <a:ext cx="36835" cy="36835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89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5" y="14"/>
                    <a:pt x="1" y="101"/>
                    <a:pt x="18" y="153"/>
                  </a:cubicBezTo>
                  <a:cubicBezTo>
                    <a:pt x="28" y="200"/>
                    <a:pt x="69" y="232"/>
                    <a:pt x="115" y="232"/>
                  </a:cubicBezTo>
                  <a:cubicBezTo>
                    <a:pt x="125" y="232"/>
                    <a:pt x="135" y="231"/>
                    <a:pt x="146" y="228"/>
                  </a:cubicBezTo>
                  <a:cubicBezTo>
                    <a:pt x="198" y="216"/>
                    <a:pt x="232" y="158"/>
                    <a:pt x="215" y="101"/>
                  </a:cubicBezTo>
                  <a:cubicBezTo>
                    <a:pt x="199" y="53"/>
                    <a:pt x="13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 rot="-708074" flipH="1">
              <a:off x="467213" y="1220174"/>
              <a:ext cx="36835" cy="37151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71"/>
                    <a:pt x="18" y="129"/>
                  </a:cubicBezTo>
                  <a:cubicBezTo>
                    <a:pt x="29" y="190"/>
                    <a:pt x="87" y="234"/>
                    <a:pt x="151" y="234"/>
                  </a:cubicBezTo>
                  <a:cubicBezTo>
                    <a:pt x="155" y="234"/>
                    <a:pt x="159" y="234"/>
                    <a:pt x="163" y="234"/>
                  </a:cubicBezTo>
                  <a:cubicBezTo>
                    <a:pt x="233" y="216"/>
                    <a:pt x="215" y="164"/>
                    <a:pt x="210" y="118"/>
                  </a:cubicBezTo>
                  <a:cubicBezTo>
                    <a:pt x="189" y="41"/>
                    <a:pt x="159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 rot="-708074" flipH="1">
              <a:off x="1535892" y="580505"/>
              <a:ext cx="34938" cy="46004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35" y="1"/>
                  </a:moveTo>
                  <a:cubicBezTo>
                    <a:pt x="111" y="1"/>
                    <a:pt x="87" y="21"/>
                    <a:pt x="82" y="44"/>
                  </a:cubicBezTo>
                  <a:cubicBezTo>
                    <a:pt x="76" y="97"/>
                    <a:pt x="53" y="149"/>
                    <a:pt x="24" y="189"/>
                  </a:cubicBezTo>
                  <a:cubicBezTo>
                    <a:pt x="1" y="218"/>
                    <a:pt x="12" y="253"/>
                    <a:pt x="36" y="270"/>
                  </a:cubicBezTo>
                  <a:cubicBezTo>
                    <a:pt x="52" y="283"/>
                    <a:pt x="72" y="291"/>
                    <a:pt x="89" y="291"/>
                  </a:cubicBezTo>
                  <a:cubicBezTo>
                    <a:pt x="103" y="291"/>
                    <a:pt x="115" y="286"/>
                    <a:pt x="122" y="276"/>
                  </a:cubicBezTo>
                  <a:cubicBezTo>
                    <a:pt x="163" y="212"/>
                    <a:pt x="192" y="143"/>
                    <a:pt x="221" y="79"/>
                  </a:cubicBezTo>
                  <a:cubicBezTo>
                    <a:pt x="209" y="33"/>
                    <a:pt x="192" y="4"/>
                    <a:pt x="151" y="4"/>
                  </a:cubicBezTo>
                  <a:cubicBezTo>
                    <a:pt x="146" y="2"/>
                    <a:pt x="141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 rot="-708074" flipH="1">
              <a:off x="1165813" y="735037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180" y="1"/>
                  </a:moveTo>
                  <a:cubicBezTo>
                    <a:pt x="139" y="1"/>
                    <a:pt x="98" y="1"/>
                    <a:pt x="64" y="7"/>
                  </a:cubicBezTo>
                  <a:cubicBezTo>
                    <a:pt x="29" y="12"/>
                    <a:pt x="6" y="41"/>
                    <a:pt x="6" y="70"/>
                  </a:cubicBezTo>
                  <a:cubicBezTo>
                    <a:pt x="0" y="99"/>
                    <a:pt x="12" y="128"/>
                    <a:pt x="35" y="151"/>
                  </a:cubicBezTo>
                  <a:cubicBezTo>
                    <a:pt x="62" y="167"/>
                    <a:pt x="91" y="175"/>
                    <a:pt x="120" y="175"/>
                  </a:cubicBezTo>
                  <a:cubicBezTo>
                    <a:pt x="135" y="175"/>
                    <a:pt x="149" y="173"/>
                    <a:pt x="162" y="169"/>
                  </a:cubicBezTo>
                  <a:cubicBezTo>
                    <a:pt x="180" y="163"/>
                    <a:pt x="203" y="151"/>
                    <a:pt x="220" y="140"/>
                  </a:cubicBezTo>
                  <a:cubicBezTo>
                    <a:pt x="249" y="122"/>
                    <a:pt x="267" y="88"/>
                    <a:pt x="261" y="53"/>
                  </a:cubicBezTo>
                  <a:cubicBezTo>
                    <a:pt x="255" y="7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 rot="-708086" flipH="1">
              <a:off x="2253375" y="911494"/>
              <a:ext cx="36835" cy="34780"/>
            </a:xfrm>
            <a:custGeom>
              <a:avLst/>
              <a:gdLst/>
              <a:ahLst/>
              <a:cxnLst/>
              <a:rect l="l" t="t" r="r" b="b"/>
              <a:pathLst>
                <a:path w="233" h="220" extrusionOk="0">
                  <a:moveTo>
                    <a:pt x="140" y="1"/>
                  </a:moveTo>
                  <a:cubicBezTo>
                    <a:pt x="134" y="1"/>
                    <a:pt x="128" y="2"/>
                    <a:pt x="122" y="3"/>
                  </a:cubicBezTo>
                  <a:cubicBezTo>
                    <a:pt x="52" y="15"/>
                    <a:pt x="0" y="72"/>
                    <a:pt x="6" y="148"/>
                  </a:cubicBezTo>
                  <a:cubicBezTo>
                    <a:pt x="11" y="188"/>
                    <a:pt x="47" y="220"/>
                    <a:pt x="90" y="220"/>
                  </a:cubicBezTo>
                  <a:cubicBezTo>
                    <a:pt x="97" y="220"/>
                    <a:pt x="104" y="219"/>
                    <a:pt x="110" y="217"/>
                  </a:cubicBezTo>
                  <a:cubicBezTo>
                    <a:pt x="180" y="211"/>
                    <a:pt x="232" y="154"/>
                    <a:pt x="226" y="84"/>
                  </a:cubicBezTo>
                  <a:cubicBezTo>
                    <a:pt x="221" y="38"/>
                    <a:pt x="184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 rot="-708074" flipH="1">
              <a:off x="-2695" y="1275857"/>
              <a:ext cx="40471" cy="40471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06" y="1"/>
                  </a:moveTo>
                  <a:cubicBezTo>
                    <a:pt x="201" y="1"/>
                    <a:pt x="196" y="1"/>
                    <a:pt x="192" y="2"/>
                  </a:cubicBezTo>
                  <a:cubicBezTo>
                    <a:pt x="105" y="37"/>
                    <a:pt x="35" y="107"/>
                    <a:pt x="6" y="199"/>
                  </a:cubicBezTo>
                  <a:cubicBezTo>
                    <a:pt x="0" y="217"/>
                    <a:pt x="6" y="240"/>
                    <a:pt x="24" y="251"/>
                  </a:cubicBezTo>
                  <a:cubicBezTo>
                    <a:pt x="29" y="254"/>
                    <a:pt x="37" y="256"/>
                    <a:pt x="44" y="256"/>
                  </a:cubicBezTo>
                  <a:cubicBezTo>
                    <a:pt x="51" y="256"/>
                    <a:pt x="58" y="254"/>
                    <a:pt x="64" y="251"/>
                  </a:cubicBezTo>
                  <a:cubicBezTo>
                    <a:pt x="134" y="205"/>
                    <a:pt x="197" y="141"/>
                    <a:pt x="244" y="78"/>
                  </a:cubicBezTo>
                  <a:cubicBezTo>
                    <a:pt x="250" y="60"/>
                    <a:pt x="255" y="49"/>
                    <a:pt x="255" y="37"/>
                  </a:cubicBezTo>
                  <a:cubicBezTo>
                    <a:pt x="246" y="13"/>
                    <a:pt x="228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 rot="-708074" flipH="1">
              <a:off x="-63201" y="2659307"/>
              <a:ext cx="42368" cy="25611"/>
            </a:xfrm>
            <a:custGeom>
              <a:avLst/>
              <a:gdLst/>
              <a:ahLst/>
              <a:cxnLst/>
              <a:rect l="l" t="t" r="r" b="b"/>
              <a:pathLst>
                <a:path w="268" h="162" extrusionOk="0">
                  <a:moveTo>
                    <a:pt x="117" y="1"/>
                  </a:moveTo>
                  <a:cubicBezTo>
                    <a:pt x="105" y="1"/>
                    <a:pt x="94" y="2"/>
                    <a:pt x="82" y="5"/>
                  </a:cubicBezTo>
                  <a:cubicBezTo>
                    <a:pt x="36" y="5"/>
                    <a:pt x="1" y="29"/>
                    <a:pt x="1" y="75"/>
                  </a:cubicBezTo>
                  <a:cubicBezTo>
                    <a:pt x="1" y="121"/>
                    <a:pt x="36" y="156"/>
                    <a:pt x="76" y="156"/>
                  </a:cubicBezTo>
                  <a:cubicBezTo>
                    <a:pt x="105" y="162"/>
                    <a:pt x="134" y="162"/>
                    <a:pt x="163" y="162"/>
                  </a:cubicBezTo>
                  <a:cubicBezTo>
                    <a:pt x="210" y="139"/>
                    <a:pt x="267" y="121"/>
                    <a:pt x="262" y="63"/>
                  </a:cubicBezTo>
                  <a:cubicBezTo>
                    <a:pt x="250" y="5"/>
                    <a:pt x="198" y="11"/>
                    <a:pt x="152" y="5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 rot="-708074" flipH="1">
              <a:off x="1189012" y="352263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28" y="1"/>
                  </a:moveTo>
                  <a:cubicBezTo>
                    <a:pt x="116" y="1"/>
                    <a:pt x="103" y="4"/>
                    <a:pt x="93" y="11"/>
                  </a:cubicBezTo>
                  <a:cubicBezTo>
                    <a:pt x="35" y="52"/>
                    <a:pt x="0" y="121"/>
                    <a:pt x="12" y="191"/>
                  </a:cubicBezTo>
                  <a:cubicBezTo>
                    <a:pt x="17" y="228"/>
                    <a:pt x="46" y="255"/>
                    <a:pt x="82" y="255"/>
                  </a:cubicBezTo>
                  <a:cubicBezTo>
                    <a:pt x="86" y="255"/>
                    <a:pt x="89" y="255"/>
                    <a:pt x="93" y="254"/>
                  </a:cubicBezTo>
                  <a:cubicBezTo>
                    <a:pt x="157" y="243"/>
                    <a:pt x="226" y="98"/>
                    <a:pt x="197" y="46"/>
                  </a:cubicBezTo>
                  <a:cubicBezTo>
                    <a:pt x="185" y="18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 rot="-708086" flipH="1">
              <a:off x="342568" y="2358294"/>
              <a:ext cx="46794" cy="31460"/>
            </a:xfrm>
            <a:custGeom>
              <a:avLst/>
              <a:gdLst/>
              <a:ahLst/>
              <a:cxnLst/>
              <a:rect l="l" t="t" r="r" b="b"/>
              <a:pathLst>
                <a:path w="296" h="199" extrusionOk="0">
                  <a:moveTo>
                    <a:pt x="76" y="0"/>
                  </a:moveTo>
                  <a:cubicBezTo>
                    <a:pt x="18" y="12"/>
                    <a:pt x="1" y="81"/>
                    <a:pt x="47" y="122"/>
                  </a:cubicBezTo>
                  <a:cubicBezTo>
                    <a:pt x="99" y="151"/>
                    <a:pt x="157" y="180"/>
                    <a:pt x="221" y="197"/>
                  </a:cubicBezTo>
                  <a:cubicBezTo>
                    <a:pt x="225" y="198"/>
                    <a:pt x="230" y="199"/>
                    <a:pt x="234" y="199"/>
                  </a:cubicBezTo>
                  <a:cubicBezTo>
                    <a:pt x="268" y="199"/>
                    <a:pt x="295" y="158"/>
                    <a:pt x="285" y="122"/>
                  </a:cubicBezTo>
                  <a:cubicBezTo>
                    <a:pt x="233" y="52"/>
                    <a:pt x="157" y="12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 rot="-708074" flipH="1">
              <a:off x="1850596" y="1303759"/>
              <a:ext cx="43159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2" y="1"/>
                  </a:moveTo>
                  <a:cubicBezTo>
                    <a:pt x="188" y="1"/>
                    <a:pt x="184" y="1"/>
                    <a:pt x="180" y="2"/>
                  </a:cubicBezTo>
                  <a:cubicBezTo>
                    <a:pt x="162" y="2"/>
                    <a:pt x="139" y="7"/>
                    <a:pt x="122" y="7"/>
                  </a:cubicBezTo>
                  <a:cubicBezTo>
                    <a:pt x="75" y="36"/>
                    <a:pt x="0" y="19"/>
                    <a:pt x="0" y="100"/>
                  </a:cubicBezTo>
                  <a:cubicBezTo>
                    <a:pt x="0" y="139"/>
                    <a:pt x="55" y="166"/>
                    <a:pt x="117" y="166"/>
                  </a:cubicBezTo>
                  <a:cubicBezTo>
                    <a:pt x="128" y="166"/>
                    <a:pt x="140" y="165"/>
                    <a:pt x="151" y="164"/>
                  </a:cubicBezTo>
                  <a:cubicBezTo>
                    <a:pt x="174" y="164"/>
                    <a:pt x="191" y="158"/>
                    <a:pt x="209" y="152"/>
                  </a:cubicBezTo>
                  <a:cubicBezTo>
                    <a:pt x="249" y="141"/>
                    <a:pt x="272" y="94"/>
                    <a:pt x="261" y="54"/>
                  </a:cubicBezTo>
                  <a:cubicBezTo>
                    <a:pt x="256" y="22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 rot="-708074" flipH="1">
              <a:off x="1244400" y="2113588"/>
              <a:ext cx="35096" cy="39364"/>
            </a:xfrm>
            <a:custGeom>
              <a:avLst/>
              <a:gdLst/>
              <a:ahLst/>
              <a:cxnLst/>
              <a:rect l="l" t="t" r="r" b="b"/>
              <a:pathLst>
                <a:path w="222" h="249" extrusionOk="0">
                  <a:moveTo>
                    <a:pt x="132" y="0"/>
                  </a:moveTo>
                  <a:cubicBezTo>
                    <a:pt x="129" y="0"/>
                    <a:pt x="126" y="0"/>
                    <a:pt x="123" y="1"/>
                  </a:cubicBezTo>
                  <a:cubicBezTo>
                    <a:pt x="70" y="7"/>
                    <a:pt x="1" y="111"/>
                    <a:pt x="18" y="180"/>
                  </a:cubicBezTo>
                  <a:cubicBezTo>
                    <a:pt x="18" y="219"/>
                    <a:pt x="53" y="249"/>
                    <a:pt x="92" y="249"/>
                  </a:cubicBezTo>
                  <a:cubicBezTo>
                    <a:pt x="100" y="249"/>
                    <a:pt x="108" y="247"/>
                    <a:pt x="117" y="244"/>
                  </a:cubicBezTo>
                  <a:cubicBezTo>
                    <a:pt x="186" y="209"/>
                    <a:pt x="221" y="134"/>
                    <a:pt x="198" y="59"/>
                  </a:cubicBezTo>
                  <a:cubicBezTo>
                    <a:pt x="198" y="27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 rot="-708074" flipH="1">
              <a:off x="-408683" y="1616310"/>
              <a:ext cx="43001" cy="32092"/>
            </a:xfrm>
            <a:custGeom>
              <a:avLst/>
              <a:gdLst/>
              <a:ahLst/>
              <a:cxnLst/>
              <a:rect l="l" t="t" r="r" b="b"/>
              <a:pathLst>
                <a:path w="272" h="203" extrusionOk="0">
                  <a:moveTo>
                    <a:pt x="58" y="0"/>
                  </a:moveTo>
                  <a:cubicBezTo>
                    <a:pt x="26" y="0"/>
                    <a:pt x="1" y="29"/>
                    <a:pt x="10" y="63"/>
                  </a:cubicBezTo>
                  <a:cubicBezTo>
                    <a:pt x="21" y="117"/>
                    <a:pt x="125" y="203"/>
                    <a:pt x="180" y="203"/>
                  </a:cubicBezTo>
                  <a:cubicBezTo>
                    <a:pt x="184" y="203"/>
                    <a:pt x="187" y="202"/>
                    <a:pt x="190" y="202"/>
                  </a:cubicBezTo>
                  <a:cubicBezTo>
                    <a:pt x="271" y="184"/>
                    <a:pt x="260" y="120"/>
                    <a:pt x="254" y="57"/>
                  </a:cubicBezTo>
                  <a:lnTo>
                    <a:pt x="254" y="57"/>
                  </a:lnTo>
                  <a:lnTo>
                    <a:pt x="254" y="63"/>
                  </a:lnTo>
                  <a:cubicBezTo>
                    <a:pt x="196" y="45"/>
                    <a:pt x="138" y="28"/>
                    <a:pt x="80" y="5"/>
                  </a:cubicBezTo>
                  <a:cubicBezTo>
                    <a:pt x="73" y="1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 rot="-708074" flipH="1">
              <a:off x="809348" y="2160712"/>
              <a:ext cx="37625" cy="33357"/>
            </a:xfrm>
            <a:custGeom>
              <a:avLst/>
              <a:gdLst/>
              <a:ahLst/>
              <a:cxnLst/>
              <a:rect l="l" t="t" r="r" b="b"/>
              <a:pathLst>
                <a:path w="238" h="211" extrusionOk="0">
                  <a:moveTo>
                    <a:pt x="79" y="1"/>
                  </a:moveTo>
                  <a:cubicBezTo>
                    <a:pt x="73" y="1"/>
                    <a:pt x="68" y="2"/>
                    <a:pt x="64" y="3"/>
                  </a:cubicBezTo>
                  <a:cubicBezTo>
                    <a:pt x="24" y="21"/>
                    <a:pt x="0" y="67"/>
                    <a:pt x="18" y="113"/>
                  </a:cubicBezTo>
                  <a:cubicBezTo>
                    <a:pt x="32" y="172"/>
                    <a:pt x="88" y="210"/>
                    <a:pt x="147" y="210"/>
                  </a:cubicBezTo>
                  <a:cubicBezTo>
                    <a:pt x="158" y="210"/>
                    <a:pt x="169" y="209"/>
                    <a:pt x="180" y="206"/>
                  </a:cubicBezTo>
                  <a:cubicBezTo>
                    <a:pt x="221" y="195"/>
                    <a:pt x="238" y="148"/>
                    <a:pt x="226" y="113"/>
                  </a:cubicBezTo>
                  <a:cubicBezTo>
                    <a:pt x="211" y="62"/>
                    <a:pt x="126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 rot="-708086" flipH="1">
              <a:off x="674478" y="3221338"/>
              <a:ext cx="36835" cy="33041"/>
            </a:xfrm>
            <a:custGeom>
              <a:avLst/>
              <a:gdLst/>
              <a:ahLst/>
              <a:cxnLst/>
              <a:rect l="l" t="t" r="r" b="b"/>
              <a:pathLst>
                <a:path w="233" h="209" extrusionOk="0">
                  <a:moveTo>
                    <a:pt x="106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8"/>
                    <a:pt x="0" y="55"/>
                    <a:pt x="12" y="107"/>
                  </a:cubicBezTo>
                  <a:cubicBezTo>
                    <a:pt x="17" y="166"/>
                    <a:pt x="69" y="209"/>
                    <a:pt x="123" y="209"/>
                  </a:cubicBezTo>
                  <a:cubicBezTo>
                    <a:pt x="133" y="209"/>
                    <a:pt x="142" y="208"/>
                    <a:pt x="151" y="205"/>
                  </a:cubicBezTo>
                  <a:cubicBezTo>
                    <a:pt x="203" y="194"/>
                    <a:pt x="232" y="171"/>
                    <a:pt x="226" y="113"/>
                  </a:cubicBezTo>
                  <a:cubicBezTo>
                    <a:pt x="216" y="50"/>
                    <a:pt x="16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 rot="-708074" flipH="1">
              <a:off x="932449" y="2504743"/>
              <a:ext cx="36835" cy="32092"/>
            </a:xfrm>
            <a:custGeom>
              <a:avLst/>
              <a:gdLst/>
              <a:ahLst/>
              <a:cxnLst/>
              <a:rect l="l" t="t" r="r" b="b"/>
              <a:pathLst>
                <a:path w="233" h="203" extrusionOk="0">
                  <a:moveTo>
                    <a:pt x="120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14"/>
                    <a:pt x="1" y="67"/>
                    <a:pt x="12" y="124"/>
                  </a:cubicBezTo>
                  <a:cubicBezTo>
                    <a:pt x="27" y="174"/>
                    <a:pt x="67" y="202"/>
                    <a:pt x="115" y="202"/>
                  </a:cubicBezTo>
                  <a:cubicBezTo>
                    <a:pt x="123" y="202"/>
                    <a:pt x="131" y="201"/>
                    <a:pt x="140" y="200"/>
                  </a:cubicBezTo>
                  <a:cubicBezTo>
                    <a:pt x="192" y="188"/>
                    <a:pt x="232" y="136"/>
                    <a:pt x="226" y="78"/>
                  </a:cubicBezTo>
                  <a:cubicBezTo>
                    <a:pt x="211" y="33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 rot="-708074" flipH="1">
              <a:off x="892388" y="1209995"/>
              <a:ext cx="35096" cy="35412"/>
            </a:xfrm>
            <a:custGeom>
              <a:avLst/>
              <a:gdLst/>
              <a:ahLst/>
              <a:cxnLst/>
              <a:rect l="l" t="t" r="r" b="b"/>
              <a:pathLst>
                <a:path w="222" h="224" extrusionOk="0">
                  <a:moveTo>
                    <a:pt x="104" y="1"/>
                  </a:moveTo>
                  <a:cubicBezTo>
                    <a:pt x="99" y="1"/>
                    <a:pt x="93" y="1"/>
                    <a:pt x="88" y="3"/>
                  </a:cubicBezTo>
                  <a:cubicBezTo>
                    <a:pt x="36" y="20"/>
                    <a:pt x="1" y="78"/>
                    <a:pt x="13" y="130"/>
                  </a:cubicBezTo>
                  <a:cubicBezTo>
                    <a:pt x="23" y="184"/>
                    <a:pt x="70" y="223"/>
                    <a:pt x="123" y="223"/>
                  </a:cubicBezTo>
                  <a:cubicBezTo>
                    <a:pt x="127" y="223"/>
                    <a:pt x="130" y="223"/>
                    <a:pt x="134" y="223"/>
                  </a:cubicBezTo>
                  <a:cubicBezTo>
                    <a:pt x="186" y="217"/>
                    <a:pt x="221" y="165"/>
                    <a:pt x="204" y="113"/>
                  </a:cubicBezTo>
                  <a:cubicBezTo>
                    <a:pt x="193" y="45"/>
                    <a:pt x="15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 rot="-708074" flipH="1">
              <a:off x="-476047" y="1531978"/>
              <a:ext cx="38732" cy="30986"/>
            </a:xfrm>
            <a:custGeom>
              <a:avLst/>
              <a:gdLst/>
              <a:ahLst/>
              <a:cxnLst/>
              <a:rect l="l" t="t" r="r" b="b"/>
              <a:pathLst>
                <a:path w="245" h="196" extrusionOk="0">
                  <a:moveTo>
                    <a:pt x="98" y="1"/>
                  </a:moveTo>
                  <a:cubicBezTo>
                    <a:pt x="91" y="1"/>
                    <a:pt x="83" y="1"/>
                    <a:pt x="76" y="3"/>
                  </a:cubicBezTo>
                  <a:cubicBezTo>
                    <a:pt x="24" y="14"/>
                    <a:pt x="1" y="60"/>
                    <a:pt x="12" y="107"/>
                  </a:cubicBezTo>
                  <a:cubicBezTo>
                    <a:pt x="38" y="162"/>
                    <a:pt x="89" y="196"/>
                    <a:pt x="148" y="196"/>
                  </a:cubicBezTo>
                  <a:cubicBezTo>
                    <a:pt x="157" y="196"/>
                    <a:pt x="166" y="195"/>
                    <a:pt x="175" y="194"/>
                  </a:cubicBezTo>
                  <a:cubicBezTo>
                    <a:pt x="215" y="188"/>
                    <a:pt x="244" y="147"/>
                    <a:pt x="233" y="107"/>
                  </a:cubicBezTo>
                  <a:cubicBezTo>
                    <a:pt x="217" y="44"/>
                    <a:pt x="160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 rot="-708074" flipH="1">
              <a:off x="-460830" y="2221051"/>
              <a:ext cx="46795" cy="23555"/>
            </a:xfrm>
            <a:custGeom>
              <a:avLst/>
              <a:gdLst/>
              <a:ahLst/>
              <a:cxnLst/>
              <a:rect l="l" t="t" r="r" b="b"/>
              <a:pathLst>
                <a:path w="296" h="149" extrusionOk="0">
                  <a:moveTo>
                    <a:pt x="73" y="1"/>
                  </a:moveTo>
                  <a:cubicBezTo>
                    <a:pt x="36" y="1"/>
                    <a:pt x="6" y="28"/>
                    <a:pt x="6" y="67"/>
                  </a:cubicBezTo>
                  <a:cubicBezTo>
                    <a:pt x="0" y="114"/>
                    <a:pt x="35" y="142"/>
                    <a:pt x="76" y="148"/>
                  </a:cubicBezTo>
                  <a:lnTo>
                    <a:pt x="168" y="148"/>
                  </a:lnTo>
                  <a:cubicBezTo>
                    <a:pt x="209" y="137"/>
                    <a:pt x="226" y="137"/>
                    <a:pt x="238" y="137"/>
                  </a:cubicBezTo>
                  <a:cubicBezTo>
                    <a:pt x="267" y="131"/>
                    <a:pt x="296" y="114"/>
                    <a:pt x="296" y="79"/>
                  </a:cubicBezTo>
                  <a:cubicBezTo>
                    <a:pt x="290" y="50"/>
                    <a:pt x="267" y="21"/>
                    <a:pt x="238" y="21"/>
                  </a:cubicBezTo>
                  <a:cubicBezTo>
                    <a:pt x="186" y="9"/>
                    <a:pt x="140" y="3"/>
                    <a:pt x="93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 rot="-708074" flipH="1">
              <a:off x="1129237" y="1979407"/>
              <a:ext cx="33041" cy="37309"/>
            </a:xfrm>
            <a:custGeom>
              <a:avLst/>
              <a:gdLst/>
              <a:ahLst/>
              <a:cxnLst/>
              <a:rect l="l" t="t" r="r" b="b"/>
              <a:pathLst>
                <a:path w="209" h="236" extrusionOk="0">
                  <a:moveTo>
                    <a:pt x="132" y="0"/>
                  </a:moveTo>
                  <a:cubicBezTo>
                    <a:pt x="127" y="0"/>
                    <a:pt x="121" y="1"/>
                    <a:pt x="116" y="3"/>
                  </a:cubicBezTo>
                  <a:cubicBezTo>
                    <a:pt x="47" y="26"/>
                    <a:pt x="0" y="95"/>
                    <a:pt x="12" y="171"/>
                  </a:cubicBezTo>
                  <a:cubicBezTo>
                    <a:pt x="17" y="208"/>
                    <a:pt x="42" y="235"/>
                    <a:pt x="81" y="235"/>
                  </a:cubicBezTo>
                  <a:cubicBezTo>
                    <a:pt x="85" y="235"/>
                    <a:pt x="89" y="235"/>
                    <a:pt x="93" y="235"/>
                  </a:cubicBezTo>
                  <a:cubicBezTo>
                    <a:pt x="162" y="206"/>
                    <a:pt x="209" y="136"/>
                    <a:pt x="203" y="61"/>
                  </a:cubicBezTo>
                  <a:cubicBezTo>
                    <a:pt x="198" y="26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 rot="-708074" flipH="1">
              <a:off x="371701" y="1404722"/>
              <a:ext cx="39523" cy="35096"/>
            </a:xfrm>
            <a:custGeom>
              <a:avLst/>
              <a:gdLst/>
              <a:ahLst/>
              <a:cxnLst/>
              <a:rect l="l" t="t" r="r" b="b"/>
              <a:pathLst>
                <a:path w="250" h="222" extrusionOk="0">
                  <a:moveTo>
                    <a:pt x="87" y="1"/>
                  </a:moveTo>
                  <a:cubicBezTo>
                    <a:pt x="35" y="1"/>
                    <a:pt x="0" y="47"/>
                    <a:pt x="12" y="93"/>
                  </a:cubicBezTo>
                  <a:cubicBezTo>
                    <a:pt x="23" y="170"/>
                    <a:pt x="86" y="221"/>
                    <a:pt x="157" y="221"/>
                  </a:cubicBezTo>
                  <a:cubicBezTo>
                    <a:pt x="160" y="221"/>
                    <a:pt x="164" y="221"/>
                    <a:pt x="168" y="221"/>
                  </a:cubicBezTo>
                  <a:cubicBezTo>
                    <a:pt x="214" y="209"/>
                    <a:pt x="249" y="169"/>
                    <a:pt x="243" y="122"/>
                  </a:cubicBezTo>
                  <a:cubicBezTo>
                    <a:pt x="214" y="59"/>
                    <a:pt x="156" y="12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 rot="-708074" flipH="1">
              <a:off x="-526376" y="2205746"/>
              <a:ext cx="40471" cy="28772"/>
            </a:xfrm>
            <a:custGeom>
              <a:avLst/>
              <a:gdLst/>
              <a:ahLst/>
              <a:cxnLst/>
              <a:rect l="l" t="t" r="r" b="b"/>
              <a:pathLst>
                <a:path w="256" h="182" extrusionOk="0">
                  <a:moveTo>
                    <a:pt x="101" y="0"/>
                  </a:moveTo>
                  <a:cubicBezTo>
                    <a:pt x="94" y="0"/>
                    <a:pt x="87" y="1"/>
                    <a:pt x="81" y="2"/>
                  </a:cubicBezTo>
                  <a:cubicBezTo>
                    <a:pt x="29" y="8"/>
                    <a:pt x="0" y="60"/>
                    <a:pt x="18" y="106"/>
                  </a:cubicBezTo>
                  <a:cubicBezTo>
                    <a:pt x="27" y="156"/>
                    <a:pt x="54" y="181"/>
                    <a:pt x="110" y="181"/>
                  </a:cubicBezTo>
                  <a:cubicBezTo>
                    <a:pt x="125" y="181"/>
                    <a:pt x="143" y="180"/>
                    <a:pt x="162" y="176"/>
                  </a:cubicBezTo>
                  <a:cubicBezTo>
                    <a:pt x="203" y="170"/>
                    <a:pt x="255" y="153"/>
                    <a:pt x="249" y="95"/>
                  </a:cubicBezTo>
                  <a:cubicBezTo>
                    <a:pt x="249" y="48"/>
                    <a:pt x="16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 rot="-708074" flipH="1">
              <a:off x="254232" y="640923"/>
              <a:ext cx="36835" cy="35096"/>
            </a:xfrm>
            <a:custGeom>
              <a:avLst/>
              <a:gdLst/>
              <a:ahLst/>
              <a:cxnLst/>
              <a:rect l="l" t="t" r="r" b="b"/>
              <a:pathLst>
                <a:path w="233" h="222" extrusionOk="0">
                  <a:moveTo>
                    <a:pt x="100" y="0"/>
                  </a:moveTo>
                  <a:cubicBezTo>
                    <a:pt x="92" y="0"/>
                    <a:pt x="84" y="2"/>
                    <a:pt x="76" y="6"/>
                  </a:cubicBezTo>
                  <a:cubicBezTo>
                    <a:pt x="30" y="23"/>
                    <a:pt x="1" y="81"/>
                    <a:pt x="24" y="127"/>
                  </a:cubicBezTo>
                  <a:cubicBezTo>
                    <a:pt x="34" y="184"/>
                    <a:pt x="81" y="222"/>
                    <a:pt x="135" y="222"/>
                  </a:cubicBezTo>
                  <a:cubicBezTo>
                    <a:pt x="143" y="222"/>
                    <a:pt x="150" y="221"/>
                    <a:pt x="157" y="220"/>
                  </a:cubicBezTo>
                  <a:cubicBezTo>
                    <a:pt x="203" y="214"/>
                    <a:pt x="232" y="162"/>
                    <a:pt x="209" y="116"/>
                  </a:cubicBezTo>
                  <a:cubicBezTo>
                    <a:pt x="195" y="52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 rot="-708074" flipH="1">
              <a:off x="-253873" y="1708991"/>
              <a:ext cx="39523" cy="30353"/>
            </a:xfrm>
            <a:custGeom>
              <a:avLst/>
              <a:gdLst/>
              <a:ahLst/>
              <a:cxnLst/>
              <a:rect l="l" t="t" r="r" b="b"/>
              <a:pathLst>
                <a:path w="250" h="192" extrusionOk="0">
                  <a:moveTo>
                    <a:pt x="104" y="1"/>
                  </a:moveTo>
                  <a:cubicBezTo>
                    <a:pt x="94" y="1"/>
                    <a:pt x="85" y="1"/>
                    <a:pt x="75" y="3"/>
                  </a:cubicBezTo>
                  <a:cubicBezTo>
                    <a:pt x="23" y="21"/>
                    <a:pt x="0" y="78"/>
                    <a:pt x="29" y="125"/>
                  </a:cubicBezTo>
                  <a:cubicBezTo>
                    <a:pt x="42" y="168"/>
                    <a:pt x="80" y="192"/>
                    <a:pt x="120" y="192"/>
                  </a:cubicBezTo>
                  <a:cubicBezTo>
                    <a:pt x="135" y="192"/>
                    <a:pt x="149" y="189"/>
                    <a:pt x="162" y="183"/>
                  </a:cubicBezTo>
                  <a:cubicBezTo>
                    <a:pt x="214" y="177"/>
                    <a:pt x="249" y="125"/>
                    <a:pt x="243" y="73"/>
                  </a:cubicBezTo>
                  <a:cubicBezTo>
                    <a:pt x="214" y="28"/>
                    <a:pt x="15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 rot="-708074" flipH="1">
              <a:off x="-79066" y="1713329"/>
              <a:ext cx="29563" cy="38732"/>
            </a:xfrm>
            <a:custGeom>
              <a:avLst/>
              <a:gdLst/>
              <a:ahLst/>
              <a:cxnLst/>
              <a:rect l="l" t="t" r="r" b="b"/>
              <a:pathLst>
                <a:path w="187" h="245" extrusionOk="0">
                  <a:moveTo>
                    <a:pt x="88" y="0"/>
                  </a:moveTo>
                  <a:cubicBezTo>
                    <a:pt x="36" y="0"/>
                    <a:pt x="1" y="41"/>
                    <a:pt x="13" y="122"/>
                  </a:cubicBezTo>
                  <a:cubicBezTo>
                    <a:pt x="24" y="194"/>
                    <a:pt x="66" y="244"/>
                    <a:pt x="110" y="244"/>
                  </a:cubicBezTo>
                  <a:cubicBezTo>
                    <a:pt x="112" y="244"/>
                    <a:pt x="114" y="244"/>
                    <a:pt x="117" y="244"/>
                  </a:cubicBezTo>
                  <a:cubicBezTo>
                    <a:pt x="163" y="238"/>
                    <a:pt x="186" y="174"/>
                    <a:pt x="175" y="93"/>
                  </a:cubicBezTo>
                  <a:cubicBezTo>
                    <a:pt x="169" y="41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 rot="-708074" flipH="1">
              <a:off x="459827" y="1611824"/>
              <a:ext cx="27508" cy="43633"/>
            </a:xfrm>
            <a:custGeom>
              <a:avLst/>
              <a:gdLst/>
              <a:ahLst/>
              <a:cxnLst/>
              <a:rect l="l" t="t" r="r" b="b"/>
              <a:pathLst>
                <a:path w="174" h="276" extrusionOk="0">
                  <a:moveTo>
                    <a:pt x="89" y="1"/>
                  </a:moveTo>
                  <a:cubicBezTo>
                    <a:pt x="81" y="1"/>
                    <a:pt x="72" y="4"/>
                    <a:pt x="64" y="9"/>
                  </a:cubicBezTo>
                  <a:cubicBezTo>
                    <a:pt x="0" y="55"/>
                    <a:pt x="12" y="119"/>
                    <a:pt x="17" y="183"/>
                  </a:cubicBezTo>
                  <a:cubicBezTo>
                    <a:pt x="29" y="229"/>
                    <a:pt x="46" y="275"/>
                    <a:pt x="99" y="275"/>
                  </a:cubicBezTo>
                  <a:cubicBezTo>
                    <a:pt x="145" y="269"/>
                    <a:pt x="156" y="223"/>
                    <a:pt x="156" y="183"/>
                  </a:cubicBezTo>
                  <a:cubicBezTo>
                    <a:pt x="174" y="125"/>
                    <a:pt x="156" y="61"/>
                    <a:pt x="116" y="15"/>
                  </a:cubicBezTo>
                  <a:cubicBezTo>
                    <a:pt x="110" y="5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 rot="-708074" flipH="1">
              <a:off x="174239" y="618634"/>
              <a:ext cx="38574" cy="29563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18" y="0"/>
                  </a:moveTo>
                  <a:cubicBezTo>
                    <a:pt x="110" y="0"/>
                    <a:pt x="102" y="1"/>
                    <a:pt x="93" y="2"/>
                  </a:cubicBezTo>
                  <a:cubicBezTo>
                    <a:pt x="41" y="2"/>
                    <a:pt x="1" y="54"/>
                    <a:pt x="12" y="107"/>
                  </a:cubicBezTo>
                  <a:cubicBezTo>
                    <a:pt x="21" y="155"/>
                    <a:pt x="63" y="186"/>
                    <a:pt x="108" y="186"/>
                  </a:cubicBezTo>
                  <a:cubicBezTo>
                    <a:pt x="122" y="186"/>
                    <a:pt x="137" y="183"/>
                    <a:pt x="151" y="176"/>
                  </a:cubicBezTo>
                  <a:cubicBezTo>
                    <a:pt x="203" y="164"/>
                    <a:pt x="244" y="141"/>
                    <a:pt x="238" y="83"/>
                  </a:cubicBezTo>
                  <a:cubicBezTo>
                    <a:pt x="218" y="33"/>
                    <a:pt x="17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 rot="-708074" flipH="1">
              <a:off x="1138480" y="1226827"/>
              <a:ext cx="35886" cy="36835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18" y="31"/>
                    <a:pt x="1" y="95"/>
                    <a:pt x="24" y="147"/>
                  </a:cubicBezTo>
                  <a:cubicBezTo>
                    <a:pt x="34" y="196"/>
                    <a:pt x="76" y="233"/>
                    <a:pt x="124" y="233"/>
                  </a:cubicBezTo>
                  <a:cubicBezTo>
                    <a:pt x="133" y="233"/>
                    <a:pt x="142" y="231"/>
                    <a:pt x="151" y="228"/>
                  </a:cubicBezTo>
                  <a:cubicBezTo>
                    <a:pt x="203" y="211"/>
                    <a:pt x="227" y="153"/>
                    <a:pt x="198" y="107"/>
                  </a:cubicBezTo>
                  <a:cubicBezTo>
                    <a:pt x="177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 rot="-708074" flipH="1">
              <a:off x="1069693" y="2132815"/>
              <a:ext cx="30353" cy="38890"/>
            </a:xfrm>
            <a:custGeom>
              <a:avLst/>
              <a:gdLst/>
              <a:ahLst/>
              <a:cxnLst/>
              <a:rect l="l" t="t" r="r" b="b"/>
              <a:pathLst>
                <a:path w="192" h="246" extrusionOk="0">
                  <a:moveTo>
                    <a:pt x="87" y="1"/>
                  </a:moveTo>
                  <a:cubicBezTo>
                    <a:pt x="35" y="7"/>
                    <a:pt x="0" y="70"/>
                    <a:pt x="12" y="140"/>
                  </a:cubicBezTo>
                  <a:cubicBezTo>
                    <a:pt x="17" y="202"/>
                    <a:pt x="55" y="246"/>
                    <a:pt x="100" y="246"/>
                  </a:cubicBezTo>
                  <a:cubicBezTo>
                    <a:pt x="106" y="246"/>
                    <a:pt x="111" y="245"/>
                    <a:pt x="116" y="244"/>
                  </a:cubicBezTo>
                  <a:cubicBezTo>
                    <a:pt x="168" y="238"/>
                    <a:pt x="192" y="186"/>
                    <a:pt x="180" y="105"/>
                  </a:cubicBezTo>
                  <a:cubicBezTo>
                    <a:pt x="180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 rot="-708074" flipH="1">
              <a:off x="1565422" y="1263161"/>
              <a:ext cx="42368" cy="29247"/>
            </a:xfrm>
            <a:custGeom>
              <a:avLst/>
              <a:gdLst/>
              <a:ahLst/>
              <a:cxnLst/>
              <a:rect l="l" t="t" r="r" b="b"/>
              <a:pathLst>
                <a:path w="268" h="185" extrusionOk="0">
                  <a:moveTo>
                    <a:pt x="109" y="0"/>
                  </a:moveTo>
                  <a:cubicBezTo>
                    <a:pt x="100" y="0"/>
                    <a:pt x="91" y="1"/>
                    <a:pt x="82" y="3"/>
                  </a:cubicBezTo>
                  <a:cubicBezTo>
                    <a:pt x="30" y="14"/>
                    <a:pt x="1" y="43"/>
                    <a:pt x="18" y="101"/>
                  </a:cubicBezTo>
                  <a:cubicBezTo>
                    <a:pt x="48" y="152"/>
                    <a:pt x="110" y="184"/>
                    <a:pt x="171" y="184"/>
                  </a:cubicBezTo>
                  <a:cubicBezTo>
                    <a:pt x="180" y="184"/>
                    <a:pt x="189" y="184"/>
                    <a:pt x="198" y="182"/>
                  </a:cubicBezTo>
                  <a:cubicBezTo>
                    <a:pt x="238" y="176"/>
                    <a:pt x="267" y="136"/>
                    <a:pt x="256" y="95"/>
                  </a:cubicBezTo>
                  <a:cubicBezTo>
                    <a:pt x="230" y="35"/>
                    <a:pt x="170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 rot="-708074" flipH="1">
              <a:off x="1298759" y="2360793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0"/>
                  </a:moveTo>
                  <a:cubicBezTo>
                    <a:pt x="85" y="0"/>
                    <a:pt x="66" y="9"/>
                    <a:pt x="58" y="28"/>
                  </a:cubicBezTo>
                  <a:cubicBezTo>
                    <a:pt x="18" y="98"/>
                    <a:pt x="0" y="173"/>
                    <a:pt x="12" y="254"/>
                  </a:cubicBezTo>
                  <a:cubicBezTo>
                    <a:pt x="18" y="283"/>
                    <a:pt x="41" y="300"/>
                    <a:pt x="70" y="300"/>
                  </a:cubicBezTo>
                  <a:cubicBezTo>
                    <a:pt x="76" y="295"/>
                    <a:pt x="87" y="289"/>
                    <a:pt x="93" y="283"/>
                  </a:cubicBezTo>
                  <a:cubicBezTo>
                    <a:pt x="145" y="213"/>
                    <a:pt x="168" y="121"/>
                    <a:pt x="151" y="34"/>
                  </a:cubicBezTo>
                  <a:cubicBezTo>
                    <a:pt x="145" y="12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 rot="-708074" flipH="1">
              <a:off x="1822034" y="1333566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0" y="6"/>
                    <a:pt x="1" y="64"/>
                    <a:pt x="12" y="128"/>
                  </a:cubicBezTo>
                  <a:cubicBezTo>
                    <a:pt x="22" y="182"/>
                    <a:pt x="57" y="219"/>
                    <a:pt x="102" y="219"/>
                  </a:cubicBezTo>
                  <a:cubicBezTo>
                    <a:pt x="110" y="219"/>
                    <a:pt x="119" y="218"/>
                    <a:pt x="128" y="215"/>
                  </a:cubicBezTo>
                  <a:cubicBezTo>
                    <a:pt x="175" y="203"/>
                    <a:pt x="204" y="157"/>
                    <a:pt x="192" y="111"/>
                  </a:cubicBezTo>
                  <a:cubicBezTo>
                    <a:pt x="176" y="45"/>
                    <a:pt x="133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 rot="-708074" flipH="1">
              <a:off x="1992575" y="758990"/>
              <a:ext cx="31302" cy="39839"/>
            </a:xfrm>
            <a:custGeom>
              <a:avLst/>
              <a:gdLst/>
              <a:ahLst/>
              <a:cxnLst/>
              <a:rect l="l" t="t" r="r" b="b"/>
              <a:pathLst>
                <a:path w="198" h="252" extrusionOk="0">
                  <a:moveTo>
                    <a:pt x="112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3"/>
                    <a:pt x="1" y="100"/>
                    <a:pt x="24" y="175"/>
                  </a:cubicBezTo>
                  <a:cubicBezTo>
                    <a:pt x="35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1"/>
                  </a:cubicBezTo>
                  <a:cubicBezTo>
                    <a:pt x="157" y="245"/>
                    <a:pt x="198" y="152"/>
                    <a:pt x="180" y="71"/>
                  </a:cubicBezTo>
                  <a:cubicBezTo>
                    <a:pt x="170" y="34"/>
                    <a:pt x="16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 rot="-708074" flipH="1">
              <a:off x="-743042" y="2264564"/>
              <a:ext cx="37784" cy="31144"/>
            </a:xfrm>
            <a:custGeom>
              <a:avLst/>
              <a:gdLst/>
              <a:ahLst/>
              <a:cxnLst/>
              <a:rect l="l" t="t" r="r" b="b"/>
              <a:pathLst>
                <a:path w="239" h="197" extrusionOk="0">
                  <a:moveTo>
                    <a:pt x="106" y="1"/>
                  </a:moveTo>
                  <a:cubicBezTo>
                    <a:pt x="102" y="1"/>
                    <a:pt x="98" y="1"/>
                    <a:pt x="94" y="1"/>
                  </a:cubicBezTo>
                  <a:cubicBezTo>
                    <a:pt x="42" y="1"/>
                    <a:pt x="1" y="53"/>
                    <a:pt x="7" y="105"/>
                  </a:cubicBezTo>
                  <a:cubicBezTo>
                    <a:pt x="17" y="159"/>
                    <a:pt x="63" y="196"/>
                    <a:pt x="116" y="196"/>
                  </a:cubicBezTo>
                  <a:cubicBezTo>
                    <a:pt x="126" y="196"/>
                    <a:pt x="136" y="195"/>
                    <a:pt x="146" y="192"/>
                  </a:cubicBezTo>
                  <a:cubicBezTo>
                    <a:pt x="198" y="181"/>
                    <a:pt x="238" y="152"/>
                    <a:pt x="238" y="94"/>
                  </a:cubicBezTo>
                  <a:cubicBezTo>
                    <a:pt x="217" y="40"/>
                    <a:pt x="165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 rot="-708074" flipH="1">
              <a:off x="1481606" y="399410"/>
              <a:ext cx="35886" cy="3225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76" y="0"/>
                  </a:moveTo>
                  <a:cubicBezTo>
                    <a:pt x="30" y="6"/>
                    <a:pt x="1" y="53"/>
                    <a:pt x="12" y="99"/>
                  </a:cubicBezTo>
                  <a:cubicBezTo>
                    <a:pt x="24" y="157"/>
                    <a:pt x="82" y="203"/>
                    <a:pt x="140" y="203"/>
                  </a:cubicBezTo>
                  <a:cubicBezTo>
                    <a:pt x="192" y="203"/>
                    <a:pt x="227" y="157"/>
                    <a:pt x="221" y="111"/>
                  </a:cubicBezTo>
                  <a:cubicBezTo>
                    <a:pt x="203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 rot="-708074" flipH="1">
              <a:off x="1067859" y="381573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21" y="0"/>
                  </a:moveTo>
                  <a:cubicBezTo>
                    <a:pt x="114" y="0"/>
                    <a:pt x="106" y="1"/>
                    <a:pt x="99" y="2"/>
                  </a:cubicBezTo>
                  <a:cubicBezTo>
                    <a:pt x="41" y="8"/>
                    <a:pt x="0" y="60"/>
                    <a:pt x="6" y="118"/>
                  </a:cubicBezTo>
                  <a:cubicBezTo>
                    <a:pt x="24" y="171"/>
                    <a:pt x="67" y="195"/>
                    <a:pt x="112" y="195"/>
                  </a:cubicBezTo>
                  <a:cubicBezTo>
                    <a:pt x="170" y="195"/>
                    <a:pt x="229" y="153"/>
                    <a:pt x="232" y="78"/>
                  </a:cubicBezTo>
                  <a:cubicBezTo>
                    <a:pt x="217" y="32"/>
                    <a:pt x="17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 rot="-708074" flipH="1">
              <a:off x="1307493" y="477069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7"/>
                    <a:pt x="0" y="59"/>
                    <a:pt x="12" y="111"/>
                  </a:cubicBezTo>
                  <a:cubicBezTo>
                    <a:pt x="25" y="152"/>
                    <a:pt x="63" y="175"/>
                    <a:pt x="118" y="175"/>
                  </a:cubicBezTo>
                  <a:cubicBezTo>
                    <a:pt x="133" y="175"/>
                    <a:pt x="150" y="173"/>
                    <a:pt x="168" y="169"/>
                  </a:cubicBezTo>
                  <a:cubicBezTo>
                    <a:pt x="215" y="158"/>
                    <a:pt x="267" y="146"/>
                    <a:pt x="249" y="76"/>
                  </a:cubicBezTo>
                  <a:cubicBezTo>
                    <a:pt x="244" y="39"/>
                    <a:pt x="15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 rot="-708074" flipH="1">
              <a:off x="314407" y="1089563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80" y="1"/>
                  </a:moveTo>
                  <a:cubicBezTo>
                    <a:pt x="75" y="12"/>
                    <a:pt x="0" y="94"/>
                    <a:pt x="6" y="198"/>
                  </a:cubicBezTo>
                  <a:cubicBezTo>
                    <a:pt x="11" y="218"/>
                    <a:pt x="29" y="234"/>
                    <a:pt x="53" y="234"/>
                  </a:cubicBezTo>
                  <a:cubicBezTo>
                    <a:pt x="56" y="234"/>
                    <a:pt x="60" y="233"/>
                    <a:pt x="64" y="233"/>
                  </a:cubicBezTo>
                  <a:cubicBezTo>
                    <a:pt x="139" y="198"/>
                    <a:pt x="203" y="134"/>
                    <a:pt x="226" y="53"/>
                  </a:cubicBezTo>
                  <a:cubicBezTo>
                    <a:pt x="226" y="24"/>
                    <a:pt x="203" y="7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 rot="-708074" flipH="1">
              <a:off x="237744" y="908113"/>
              <a:ext cx="34938" cy="32567"/>
            </a:xfrm>
            <a:custGeom>
              <a:avLst/>
              <a:gdLst/>
              <a:ahLst/>
              <a:cxnLst/>
              <a:rect l="l" t="t" r="r" b="b"/>
              <a:pathLst>
                <a:path w="221" h="206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13"/>
                    <a:pt x="0" y="54"/>
                    <a:pt x="12" y="94"/>
                  </a:cubicBezTo>
                  <a:cubicBezTo>
                    <a:pt x="22" y="157"/>
                    <a:pt x="81" y="206"/>
                    <a:pt x="147" y="206"/>
                  </a:cubicBezTo>
                  <a:cubicBezTo>
                    <a:pt x="154" y="206"/>
                    <a:pt x="161" y="205"/>
                    <a:pt x="168" y="204"/>
                  </a:cubicBezTo>
                  <a:cubicBezTo>
                    <a:pt x="197" y="204"/>
                    <a:pt x="221" y="175"/>
                    <a:pt x="221" y="141"/>
                  </a:cubicBezTo>
                  <a:cubicBezTo>
                    <a:pt x="210" y="65"/>
                    <a:pt x="13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 rot="-708074" flipH="1">
              <a:off x="28325" y="1201967"/>
              <a:ext cx="33041" cy="37625"/>
            </a:xfrm>
            <a:custGeom>
              <a:avLst/>
              <a:gdLst/>
              <a:ahLst/>
              <a:cxnLst/>
              <a:rect l="l" t="t" r="r" b="b"/>
              <a:pathLst>
                <a:path w="209" h="238" extrusionOk="0">
                  <a:moveTo>
                    <a:pt x="111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5" y="30"/>
                    <a:pt x="0" y="100"/>
                    <a:pt x="12" y="164"/>
                  </a:cubicBezTo>
                  <a:cubicBezTo>
                    <a:pt x="12" y="206"/>
                    <a:pt x="43" y="238"/>
                    <a:pt x="83" y="238"/>
                  </a:cubicBezTo>
                  <a:cubicBezTo>
                    <a:pt x="92" y="238"/>
                    <a:pt x="101" y="236"/>
                    <a:pt x="110" y="233"/>
                  </a:cubicBezTo>
                  <a:cubicBezTo>
                    <a:pt x="174" y="216"/>
                    <a:pt x="209" y="146"/>
                    <a:pt x="191" y="82"/>
                  </a:cubicBezTo>
                  <a:cubicBezTo>
                    <a:pt x="181" y="34"/>
                    <a:pt x="160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 rot="-708074" flipH="1">
              <a:off x="1266823" y="2473096"/>
              <a:ext cx="37784" cy="35570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170" y="1"/>
                  </a:moveTo>
                  <a:cubicBezTo>
                    <a:pt x="161" y="1"/>
                    <a:pt x="151" y="2"/>
                    <a:pt x="140" y="3"/>
                  </a:cubicBezTo>
                  <a:cubicBezTo>
                    <a:pt x="65" y="21"/>
                    <a:pt x="1" y="90"/>
                    <a:pt x="13" y="148"/>
                  </a:cubicBezTo>
                  <a:cubicBezTo>
                    <a:pt x="18" y="191"/>
                    <a:pt x="53" y="224"/>
                    <a:pt x="95" y="224"/>
                  </a:cubicBezTo>
                  <a:cubicBezTo>
                    <a:pt x="98" y="224"/>
                    <a:pt x="102" y="224"/>
                    <a:pt x="105" y="223"/>
                  </a:cubicBezTo>
                  <a:cubicBezTo>
                    <a:pt x="169" y="212"/>
                    <a:pt x="238" y="84"/>
                    <a:pt x="227" y="44"/>
                  </a:cubicBezTo>
                  <a:cubicBezTo>
                    <a:pt x="218" y="10"/>
                    <a:pt x="197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 rot="-708074" flipH="1">
              <a:off x="790189" y="603632"/>
              <a:ext cx="33199" cy="36677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112" y="1"/>
                  </a:moveTo>
                  <a:cubicBezTo>
                    <a:pt x="106" y="1"/>
                    <a:pt x="100" y="2"/>
                    <a:pt x="94" y="3"/>
                  </a:cubicBezTo>
                  <a:cubicBezTo>
                    <a:pt x="30" y="21"/>
                    <a:pt x="1" y="90"/>
                    <a:pt x="24" y="154"/>
                  </a:cubicBezTo>
                  <a:cubicBezTo>
                    <a:pt x="29" y="199"/>
                    <a:pt x="69" y="231"/>
                    <a:pt x="114" y="231"/>
                  </a:cubicBezTo>
                  <a:cubicBezTo>
                    <a:pt x="121" y="231"/>
                    <a:pt x="127" y="231"/>
                    <a:pt x="134" y="229"/>
                  </a:cubicBezTo>
                  <a:cubicBezTo>
                    <a:pt x="186" y="194"/>
                    <a:pt x="209" y="131"/>
                    <a:pt x="192" y="73"/>
                  </a:cubicBezTo>
                  <a:cubicBezTo>
                    <a:pt x="187" y="32"/>
                    <a:pt x="151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 rot="-708074" flipH="1">
              <a:off x="-378268" y="2245348"/>
              <a:ext cx="47901" cy="23081"/>
            </a:xfrm>
            <a:custGeom>
              <a:avLst/>
              <a:gdLst/>
              <a:ahLst/>
              <a:cxnLst/>
              <a:rect l="l" t="t" r="r" b="b"/>
              <a:pathLst>
                <a:path w="303" h="146" extrusionOk="0">
                  <a:moveTo>
                    <a:pt x="82" y="5"/>
                  </a:moveTo>
                  <a:cubicBezTo>
                    <a:pt x="47" y="5"/>
                    <a:pt x="17" y="17"/>
                    <a:pt x="7" y="70"/>
                  </a:cubicBezTo>
                  <a:cubicBezTo>
                    <a:pt x="1" y="116"/>
                    <a:pt x="76" y="145"/>
                    <a:pt x="151" y="145"/>
                  </a:cubicBezTo>
                  <a:lnTo>
                    <a:pt x="192" y="145"/>
                  </a:lnTo>
                  <a:cubicBezTo>
                    <a:pt x="244" y="134"/>
                    <a:pt x="302" y="128"/>
                    <a:pt x="302" y="70"/>
                  </a:cubicBezTo>
                  <a:cubicBezTo>
                    <a:pt x="302" y="0"/>
                    <a:pt x="238" y="24"/>
                    <a:pt x="198" y="12"/>
                  </a:cubicBezTo>
                  <a:lnTo>
                    <a:pt x="151" y="12"/>
                  </a:lnTo>
                  <a:cubicBezTo>
                    <a:pt x="129" y="10"/>
                    <a:pt x="105" y="5"/>
                    <a:pt x="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 rot="-708074" flipH="1">
              <a:off x="2204351" y="1043609"/>
              <a:ext cx="27666" cy="38732"/>
            </a:xfrm>
            <a:custGeom>
              <a:avLst/>
              <a:gdLst/>
              <a:ahLst/>
              <a:cxnLst/>
              <a:rect l="l" t="t" r="r" b="b"/>
              <a:pathLst>
                <a:path w="175" h="245" extrusionOk="0">
                  <a:moveTo>
                    <a:pt x="96" y="1"/>
                  </a:moveTo>
                  <a:cubicBezTo>
                    <a:pt x="87" y="1"/>
                    <a:pt x="78" y="3"/>
                    <a:pt x="70" y="7"/>
                  </a:cubicBezTo>
                  <a:cubicBezTo>
                    <a:pt x="6" y="30"/>
                    <a:pt x="1" y="94"/>
                    <a:pt x="1" y="152"/>
                  </a:cubicBezTo>
                  <a:cubicBezTo>
                    <a:pt x="6" y="192"/>
                    <a:pt x="18" y="244"/>
                    <a:pt x="64" y="244"/>
                  </a:cubicBezTo>
                  <a:cubicBezTo>
                    <a:pt x="67" y="245"/>
                    <a:pt x="70" y="245"/>
                    <a:pt x="73" y="245"/>
                  </a:cubicBezTo>
                  <a:cubicBezTo>
                    <a:pt x="135" y="245"/>
                    <a:pt x="146" y="184"/>
                    <a:pt x="163" y="134"/>
                  </a:cubicBezTo>
                  <a:cubicBezTo>
                    <a:pt x="174" y="105"/>
                    <a:pt x="174" y="71"/>
                    <a:pt x="163" y="42"/>
                  </a:cubicBezTo>
                  <a:cubicBezTo>
                    <a:pt x="150" y="20"/>
                    <a:pt x="12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 rot="-708074" flipH="1">
              <a:off x="-166201" y="1832927"/>
              <a:ext cx="36677" cy="29879"/>
            </a:xfrm>
            <a:custGeom>
              <a:avLst/>
              <a:gdLst/>
              <a:ahLst/>
              <a:cxnLst/>
              <a:rect l="l" t="t" r="r" b="b"/>
              <a:pathLst>
                <a:path w="232" h="189" extrusionOk="0">
                  <a:moveTo>
                    <a:pt x="157" y="0"/>
                  </a:moveTo>
                  <a:cubicBezTo>
                    <a:pt x="141" y="0"/>
                    <a:pt x="122" y="3"/>
                    <a:pt x="104" y="5"/>
                  </a:cubicBezTo>
                  <a:cubicBezTo>
                    <a:pt x="35" y="22"/>
                    <a:pt x="0" y="63"/>
                    <a:pt x="12" y="115"/>
                  </a:cubicBezTo>
                  <a:cubicBezTo>
                    <a:pt x="21" y="158"/>
                    <a:pt x="58" y="189"/>
                    <a:pt x="100" y="189"/>
                  </a:cubicBezTo>
                  <a:cubicBezTo>
                    <a:pt x="109" y="189"/>
                    <a:pt x="118" y="187"/>
                    <a:pt x="127" y="184"/>
                  </a:cubicBezTo>
                  <a:cubicBezTo>
                    <a:pt x="191" y="173"/>
                    <a:pt x="232" y="115"/>
                    <a:pt x="226" y="51"/>
                  </a:cubicBezTo>
                  <a:cubicBezTo>
                    <a:pt x="215" y="10"/>
                    <a:pt x="189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 rot="-708074" flipH="1">
              <a:off x="32594" y="1062349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08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33"/>
                    <a:pt x="0" y="97"/>
                    <a:pt x="6" y="166"/>
                  </a:cubicBezTo>
                  <a:cubicBezTo>
                    <a:pt x="11" y="203"/>
                    <a:pt x="45" y="229"/>
                    <a:pt x="79" y="229"/>
                  </a:cubicBezTo>
                  <a:cubicBezTo>
                    <a:pt x="88" y="229"/>
                    <a:pt x="96" y="228"/>
                    <a:pt x="104" y="224"/>
                  </a:cubicBezTo>
                  <a:cubicBezTo>
                    <a:pt x="162" y="189"/>
                    <a:pt x="197" y="126"/>
                    <a:pt x="180" y="62"/>
                  </a:cubicBezTo>
                  <a:cubicBezTo>
                    <a:pt x="175" y="23"/>
                    <a:pt x="14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 rot="-708074" flipH="1">
              <a:off x="1618310" y="43468"/>
              <a:ext cx="38732" cy="28772"/>
            </a:xfrm>
            <a:custGeom>
              <a:avLst/>
              <a:gdLst/>
              <a:ahLst/>
              <a:cxnLst/>
              <a:rect l="l" t="t" r="r" b="b"/>
              <a:pathLst>
                <a:path w="245" h="182" extrusionOk="0">
                  <a:moveTo>
                    <a:pt x="93" y="0"/>
                  </a:moveTo>
                  <a:cubicBezTo>
                    <a:pt x="84" y="0"/>
                    <a:pt x="77" y="1"/>
                    <a:pt x="70" y="4"/>
                  </a:cubicBezTo>
                  <a:cubicBezTo>
                    <a:pt x="30" y="9"/>
                    <a:pt x="1" y="50"/>
                    <a:pt x="13" y="90"/>
                  </a:cubicBezTo>
                  <a:cubicBezTo>
                    <a:pt x="17" y="144"/>
                    <a:pt x="63" y="181"/>
                    <a:pt x="116" y="181"/>
                  </a:cubicBezTo>
                  <a:cubicBezTo>
                    <a:pt x="126" y="181"/>
                    <a:pt x="136" y="180"/>
                    <a:pt x="146" y="177"/>
                  </a:cubicBezTo>
                  <a:cubicBezTo>
                    <a:pt x="198" y="172"/>
                    <a:pt x="244" y="114"/>
                    <a:pt x="238" y="79"/>
                  </a:cubicBezTo>
                  <a:cubicBezTo>
                    <a:pt x="233" y="44"/>
                    <a:pt x="146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 rot="-708074" flipH="1">
              <a:off x="20147" y="34108"/>
              <a:ext cx="31144" cy="38258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32" y="0"/>
                  </a:moveTo>
                  <a:cubicBezTo>
                    <a:pt x="113" y="0"/>
                    <a:pt x="94" y="7"/>
                    <a:pt x="81" y="20"/>
                  </a:cubicBezTo>
                  <a:cubicBezTo>
                    <a:pt x="40" y="66"/>
                    <a:pt x="11" y="124"/>
                    <a:pt x="6" y="182"/>
                  </a:cubicBezTo>
                  <a:cubicBezTo>
                    <a:pt x="0" y="223"/>
                    <a:pt x="27" y="241"/>
                    <a:pt x="60" y="241"/>
                  </a:cubicBezTo>
                  <a:cubicBezTo>
                    <a:pt x="65" y="241"/>
                    <a:pt x="70" y="241"/>
                    <a:pt x="75" y="240"/>
                  </a:cubicBezTo>
                  <a:cubicBezTo>
                    <a:pt x="145" y="205"/>
                    <a:pt x="191" y="136"/>
                    <a:pt x="197" y="61"/>
                  </a:cubicBezTo>
                  <a:cubicBezTo>
                    <a:pt x="197" y="32"/>
                    <a:pt x="179" y="14"/>
                    <a:pt x="150" y="3"/>
                  </a:cubicBezTo>
                  <a:cubicBezTo>
                    <a:pt x="145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 rot="-708074" flipH="1">
              <a:off x="1970858" y="1350760"/>
              <a:ext cx="33989" cy="36361"/>
            </a:xfrm>
            <a:custGeom>
              <a:avLst/>
              <a:gdLst/>
              <a:ahLst/>
              <a:cxnLst/>
              <a:rect l="l" t="t" r="r" b="b"/>
              <a:pathLst>
                <a:path w="215" h="230" extrusionOk="0">
                  <a:moveTo>
                    <a:pt x="75" y="1"/>
                  </a:moveTo>
                  <a:cubicBezTo>
                    <a:pt x="71" y="1"/>
                    <a:pt x="68" y="1"/>
                    <a:pt x="64" y="2"/>
                  </a:cubicBezTo>
                  <a:cubicBezTo>
                    <a:pt x="0" y="19"/>
                    <a:pt x="0" y="71"/>
                    <a:pt x="12" y="123"/>
                  </a:cubicBezTo>
                  <a:cubicBezTo>
                    <a:pt x="17" y="186"/>
                    <a:pt x="69" y="230"/>
                    <a:pt x="130" y="230"/>
                  </a:cubicBezTo>
                  <a:cubicBezTo>
                    <a:pt x="137" y="230"/>
                    <a:pt x="144" y="229"/>
                    <a:pt x="151" y="228"/>
                  </a:cubicBezTo>
                  <a:cubicBezTo>
                    <a:pt x="191" y="216"/>
                    <a:pt x="215" y="181"/>
                    <a:pt x="209" y="141"/>
                  </a:cubicBezTo>
                  <a:cubicBezTo>
                    <a:pt x="193" y="71"/>
                    <a:pt x="126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 rot="-708074" flipH="1">
              <a:off x="-667517" y="1712528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19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3"/>
                    <a:pt x="1" y="60"/>
                    <a:pt x="12" y="113"/>
                  </a:cubicBezTo>
                  <a:cubicBezTo>
                    <a:pt x="23" y="163"/>
                    <a:pt x="68" y="196"/>
                    <a:pt x="118" y="196"/>
                  </a:cubicBezTo>
                  <a:cubicBezTo>
                    <a:pt x="125" y="196"/>
                    <a:pt x="132" y="195"/>
                    <a:pt x="140" y="194"/>
                  </a:cubicBezTo>
                  <a:cubicBezTo>
                    <a:pt x="192" y="194"/>
                    <a:pt x="233" y="142"/>
                    <a:pt x="215" y="89"/>
                  </a:cubicBezTo>
                  <a:cubicBezTo>
                    <a:pt x="210" y="38"/>
                    <a:pt x="16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 rot="-708074" flipH="1">
              <a:off x="558822" y="2326513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88" y="1"/>
                  </a:moveTo>
                  <a:cubicBezTo>
                    <a:pt x="75" y="1"/>
                    <a:pt x="62" y="6"/>
                    <a:pt x="47" y="19"/>
                  </a:cubicBezTo>
                  <a:cubicBezTo>
                    <a:pt x="1" y="54"/>
                    <a:pt x="12" y="106"/>
                    <a:pt x="41" y="152"/>
                  </a:cubicBezTo>
                  <a:cubicBezTo>
                    <a:pt x="68" y="194"/>
                    <a:pt x="114" y="222"/>
                    <a:pt x="166" y="222"/>
                  </a:cubicBezTo>
                  <a:cubicBezTo>
                    <a:pt x="170" y="222"/>
                    <a:pt x="175" y="222"/>
                    <a:pt x="180" y="222"/>
                  </a:cubicBezTo>
                  <a:cubicBezTo>
                    <a:pt x="221" y="210"/>
                    <a:pt x="244" y="193"/>
                    <a:pt x="232" y="140"/>
                  </a:cubicBezTo>
                  <a:cubicBezTo>
                    <a:pt x="209" y="111"/>
                    <a:pt x="192" y="88"/>
                    <a:pt x="163" y="54"/>
                  </a:cubicBezTo>
                  <a:cubicBezTo>
                    <a:pt x="139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 rot="-708074" flipH="1">
              <a:off x="502519" y="1326573"/>
              <a:ext cx="33041" cy="37467"/>
            </a:xfrm>
            <a:custGeom>
              <a:avLst/>
              <a:gdLst/>
              <a:ahLst/>
              <a:cxnLst/>
              <a:rect l="l" t="t" r="r" b="b"/>
              <a:pathLst>
                <a:path w="209" h="237" extrusionOk="0">
                  <a:moveTo>
                    <a:pt x="89" y="1"/>
                  </a:moveTo>
                  <a:cubicBezTo>
                    <a:pt x="80" y="1"/>
                    <a:pt x="70" y="2"/>
                    <a:pt x="58" y="7"/>
                  </a:cubicBezTo>
                  <a:cubicBezTo>
                    <a:pt x="12" y="30"/>
                    <a:pt x="0" y="94"/>
                    <a:pt x="29" y="152"/>
                  </a:cubicBezTo>
                  <a:cubicBezTo>
                    <a:pt x="41" y="169"/>
                    <a:pt x="52" y="186"/>
                    <a:pt x="64" y="204"/>
                  </a:cubicBezTo>
                  <a:cubicBezTo>
                    <a:pt x="88" y="220"/>
                    <a:pt x="116" y="236"/>
                    <a:pt x="142" y="236"/>
                  </a:cubicBezTo>
                  <a:cubicBezTo>
                    <a:pt x="153" y="236"/>
                    <a:pt x="164" y="234"/>
                    <a:pt x="174" y="227"/>
                  </a:cubicBezTo>
                  <a:cubicBezTo>
                    <a:pt x="209" y="204"/>
                    <a:pt x="197" y="163"/>
                    <a:pt x="191" y="123"/>
                  </a:cubicBezTo>
                  <a:cubicBezTo>
                    <a:pt x="185" y="105"/>
                    <a:pt x="180" y="88"/>
                    <a:pt x="168" y="76"/>
                  </a:cubicBezTo>
                  <a:cubicBezTo>
                    <a:pt x="149" y="38"/>
                    <a:pt x="13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 rot="-708086" flipH="1">
              <a:off x="1304999" y="870468"/>
              <a:ext cx="31302" cy="34464"/>
            </a:xfrm>
            <a:custGeom>
              <a:avLst/>
              <a:gdLst/>
              <a:ahLst/>
              <a:cxnLst/>
              <a:rect l="l" t="t" r="r" b="b"/>
              <a:pathLst>
                <a:path w="198" h="218" extrusionOk="0">
                  <a:moveTo>
                    <a:pt x="102" y="1"/>
                  </a:moveTo>
                  <a:cubicBezTo>
                    <a:pt x="96" y="1"/>
                    <a:pt x="89" y="2"/>
                    <a:pt x="82" y="3"/>
                  </a:cubicBezTo>
                  <a:cubicBezTo>
                    <a:pt x="30" y="15"/>
                    <a:pt x="1" y="55"/>
                    <a:pt x="13" y="130"/>
                  </a:cubicBezTo>
                  <a:cubicBezTo>
                    <a:pt x="23" y="179"/>
                    <a:pt x="39" y="218"/>
                    <a:pt x="94" y="218"/>
                  </a:cubicBezTo>
                  <a:cubicBezTo>
                    <a:pt x="97" y="218"/>
                    <a:pt x="101" y="218"/>
                    <a:pt x="105" y="217"/>
                  </a:cubicBezTo>
                  <a:cubicBezTo>
                    <a:pt x="157" y="217"/>
                    <a:pt x="198" y="142"/>
                    <a:pt x="192" y="78"/>
                  </a:cubicBezTo>
                  <a:cubicBezTo>
                    <a:pt x="187" y="33"/>
                    <a:pt x="147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 rot="-708074" flipH="1">
              <a:off x="-698174" y="2421278"/>
              <a:ext cx="38732" cy="31144"/>
            </a:xfrm>
            <a:custGeom>
              <a:avLst/>
              <a:gdLst/>
              <a:ahLst/>
              <a:cxnLst/>
              <a:rect l="l" t="t" r="r" b="b"/>
              <a:pathLst>
                <a:path w="245" h="197" extrusionOk="0">
                  <a:moveTo>
                    <a:pt x="71" y="1"/>
                  </a:moveTo>
                  <a:cubicBezTo>
                    <a:pt x="64" y="1"/>
                    <a:pt x="58" y="2"/>
                    <a:pt x="53" y="3"/>
                  </a:cubicBezTo>
                  <a:cubicBezTo>
                    <a:pt x="36" y="9"/>
                    <a:pt x="18" y="27"/>
                    <a:pt x="12" y="44"/>
                  </a:cubicBezTo>
                  <a:cubicBezTo>
                    <a:pt x="1" y="96"/>
                    <a:pt x="30" y="148"/>
                    <a:pt x="76" y="166"/>
                  </a:cubicBezTo>
                  <a:cubicBezTo>
                    <a:pt x="106" y="182"/>
                    <a:pt x="135" y="197"/>
                    <a:pt x="164" y="197"/>
                  </a:cubicBezTo>
                  <a:cubicBezTo>
                    <a:pt x="186" y="197"/>
                    <a:pt x="207" y="188"/>
                    <a:pt x="227" y="166"/>
                  </a:cubicBezTo>
                  <a:cubicBezTo>
                    <a:pt x="244" y="160"/>
                    <a:pt x="244" y="142"/>
                    <a:pt x="244" y="131"/>
                  </a:cubicBezTo>
                  <a:cubicBezTo>
                    <a:pt x="234" y="73"/>
                    <a:pt x="13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 rot="-708074" flipH="1">
              <a:off x="489245" y="1743657"/>
              <a:ext cx="36835" cy="34306"/>
            </a:xfrm>
            <a:custGeom>
              <a:avLst/>
              <a:gdLst/>
              <a:ahLst/>
              <a:cxnLst/>
              <a:rect l="l" t="t" r="r" b="b"/>
              <a:pathLst>
                <a:path w="233" h="217" extrusionOk="0">
                  <a:moveTo>
                    <a:pt x="128" y="0"/>
                  </a:moveTo>
                  <a:cubicBezTo>
                    <a:pt x="118" y="0"/>
                    <a:pt x="108" y="2"/>
                    <a:pt x="99" y="5"/>
                  </a:cubicBezTo>
                  <a:cubicBezTo>
                    <a:pt x="36" y="23"/>
                    <a:pt x="1" y="86"/>
                    <a:pt x="18" y="144"/>
                  </a:cubicBezTo>
                  <a:cubicBezTo>
                    <a:pt x="28" y="189"/>
                    <a:pt x="67" y="216"/>
                    <a:pt x="111" y="216"/>
                  </a:cubicBezTo>
                  <a:cubicBezTo>
                    <a:pt x="119" y="216"/>
                    <a:pt x="126" y="215"/>
                    <a:pt x="134" y="214"/>
                  </a:cubicBezTo>
                  <a:cubicBezTo>
                    <a:pt x="198" y="196"/>
                    <a:pt x="232" y="133"/>
                    <a:pt x="215" y="69"/>
                  </a:cubicBezTo>
                  <a:cubicBezTo>
                    <a:pt x="20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 rot="-708074" flipH="1">
              <a:off x="2266530" y="636043"/>
              <a:ext cx="39523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43" y="1"/>
                  </a:moveTo>
                  <a:cubicBezTo>
                    <a:pt x="136" y="1"/>
                    <a:pt x="129" y="1"/>
                    <a:pt x="123" y="3"/>
                  </a:cubicBezTo>
                  <a:cubicBezTo>
                    <a:pt x="0" y="19"/>
                    <a:pt x="17" y="201"/>
                    <a:pt x="130" y="201"/>
                  </a:cubicBezTo>
                  <a:cubicBezTo>
                    <a:pt x="135" y="201"/>
                    <a:pt x="140" y="201"/>
                    <a:pt x="146" y="200"/>
                  </a:cubicBezTo>
                  <a:cubicBezTo>
                    <a:pt x="204" y="194"/>
                    <a:pt x="250" y="136"/>
                    <a:pt x="233" y="78"/>
                  </a:cubicBezTo>
                  <a:cubicBezTo>
                    <a:pt x="228" y="33"/>
                    <a:pt x="187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 rot="-708074" flipH="1">
              <a:off x="-129076" y="236561"/>
              <a:ext cx="35886" cy="31776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21" y="0"/>
                  </a:moveTo>
                  <a:cubicBezTo>
                    <a:pt x="112" y="0"/>
                    <a:pt x="103" y="1"/>
                    <a:pt x="93" y="5"/>
                  </a:cubicBezTo>
                  <a:cubicBezTo>
                    <a:pt x="35" y="16"/>
                    <a:pt x="1" y="68"/>
                    <a:pt x="18" y="126"/>
                  </a:cubicBezTo>
                  <a:cubicBezTo>
                    <a:pt x="23" y="169"/>
                    <a:pt x="63" y="200"/>
                    <a:pt x="106" y="200"/>
                  </a:cubicBezTo>
                  <a:cubicBezTo>
                    <a:pt x="115" y="200"/>
                    <a:pt x="125" y="199"/>
                    <a:pt x="134" y="196"/>
                  </a:cubicBezTo>
                  <a:cubicBezTo>
                    <a:pt x="192" y="184"/>
                    <a:pt x="227" y="132"/>
                    <a:pt x="221" y="74"/>
                  </a:cubicBezTo>
                  <a:cubicBezTo>
                    <a:pt x="206" y="31"/>
                    <a:pt x="16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 rot="-708074" flipH="1">
              <a:off x="949755" y="397922"/>
              <a:ext cx="37784" cy="31776"/>
            </a:xfrm>
            <a:custGeom>
              <a:avLst/>
              <a:gdLst/>
              <a:ahLst/>
              <a:cxnLst/>
              <a:rect l="l" t="t" r="r" b="b"/>
              <a:pathLst>
                <a:path w="239" h="201" extrusionOk="0">
                  <a:moveTo>
                    <a:pt x="105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6" y="7"/>
                    <a:pt x="1" y="53"/>
                    <a:pt x="12" y="106"/>
                  </a:cubicBezTo>
                  <a:cubicBezTo>
                    <a:pt x="23" y="162"/>
                    <a:pt x="74" y="200"/>
                    <a:pt x="130" y="200"/>
                  </a:cubicBezTo>
                  <a:cubicBezTo>
                    <a:pt x="137" y="200"/>
                    <a:pt x="144" y="200"/>
                    <a:pt x="151" y="198"/>
                  </a:cubicBezTo>
                  <a:cubicBezTo>
                    <a:pt x="204" y="192"/>
                    <a:pt x="238" y="146"/>
                    <a:pt x="227" y="94"/>
                  </a:cubicBezTo>
                  <a:cubicBezTo>
                    <a:pt x="210" y="40"/>
                    <a:pt x="159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 rot="-708074" flipH="1">
              <a:off x="573663" y="1433562"/>
              <a:ext cx="37625" cy="29405"/>
            </a:xfrm>
            <a:custGeom>
              <a:avLst/>
              <a:gdLst/>
              <a:ahLst/>
              <a:cxnLst/>
              <a:rect l="l" t="t" r="r" b="b"/>
              <a:pathLst>
                <a:path w="238" h="186" extrusionOk="0">
                  <a:moveTo>
                    <a:pt x="125" y="0"/>
                  </a:moveTo>
                  <a:cubicBezTo>
                    <a:pt x="112" y="0"/>
                    <a:pt x="99" y="3"/>
                    <a:pt x="87" y="8"/>
                  </a:cubicBezTo>
                  <a:cubicBezTo>
                    <a:pt x="35" y="8"/>
                    <a:pt x="0" y="54"/>
                    <a:pt x="12" y="100"/>
                  </a:cubicBezTo>
                  <a:cubicBezTo>
                    <a:pt x="21" y="153"/>
                    <a:pt x="66" y="186"/>
                    <a:pt x="118" y="186"/>
                  </a:cubicBezTo>
                  <a:cubicBezTo>
                    <a:pt x="129" y="186"/>
                    <a:pt x="140" y="184"/>
                    <a:pt x="151" y="181"/>
                  </a:cubicBezTo>
                  <a:cubicBezTo>
                    <a:pt x="203" y="170"/>
                    <a:pt x="238" y="135"/>
                    <a:pt x="238" y="77"/>
                  </a:cubicBezTo>
                  <a:cubicBezTo>
                    <a:pt x="219" y="32"/>
                    <a:pt x="172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 rot="-708074" flipH="1">
              <a:off x="1323214" y="2146885"/>
              <a:ext cx="33041" cy="36361"/>
            </a:xfrm>
            <a:custGeom>
              <a:avLst/>
              <a:gdLst/>
              <a:ahLst/>
              <a:cxnLst/>
              <a:rect l="l" t="t" r="r" b="b"/>
              <a:pathLst>
                <a:path w="209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30"/>
                    <a:pt x="0" y="99"/>
                    <a:pt x="12" y="169"/>
                  </a:cubicBezTo>
                  <a:cubicBezTo>
                    <a:pt x="17" y="203"/>
                    <a:pt x="47" y="229"/>
                    <a:pt x="81" y="229"/>
                  </a:cubicBezTo>
                  <a:cubicBezTo>
                    <a:pt x="87" y="229"/>
                    <a:pt x="93" y="229"/>
                    <a:pt x="99" y="227"/>
                  </a:cubicBezTo>
                  <a:cubicBezTo>
                    <a:pt x="168" y="204"/>
                    <a:pt x="209" y="128"/>
                    <a:pt x="192" y="59"/>
                  </a:cubicBezTo>
                  <a:cubicBezTo>
                    <a:pt x="186" y="22"/>
                    <a:pt x="153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 rot="-708074" flipH="1">
              <a:off x="-330466" y="1971642"/>
              <a:ext cx="34938" cy="33831"/>
            </a:xfrm>
            <a:custGeom>
              <a:avLst/>
              <a:gdLst/>
              <a:ahLst/>
              <a:cxnLst/>
              <a:rect l="l" t="t" r="r" b="b"/>
              <a:pathLst>
                <a:path w="221" h="214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2" y="130"/>
                  </a:cubicBezTo>
                  <a:cubicBezTo>
                    <a:pt x="18" y="176"/>
                    <a:pt x="59" y="213"/>
                    <a:pt x="104" y="213"/>
                  </a:cubicBezTo>
                  <a:cubicBezTo>
                    <a:pt x="110" y="213"/>
                    <a:pt x="116" y="213"/>
                    <a:pt x="123" y="211"/>
                  </a:cubicBezTo>
                  <a:cubicBezTo>
                    <a:pt x="180" y="194"/>
                    <a:pt x="221" y="136"/>
                    <a:pt x="209" y="72"/>
                  </a:cubicBezTo>
                  <a:cubicBezTo>
                    <a:pt x="199" y="32"/>
                    <a:pt x="159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 rot="-708074" flipH="1">
              <a:off x="1102525" y="2395900"/>
              <a:ext cx="36677" cy="31934"/>
            </a:xfrm>
            <a:custGeom>
              <a:avLst/>
              <a:gdLst/>
              <a:ahLst/>
              <a:cxnLst/>
              <a:rect l="l" t="t" r="r" b="b"/>
              <a:pathLst>
                <a:path w="232" h="202" extrusionOk="0">
                  <a:moveTo>
                    <a:pt x="175" y="1"/>
                  </a:moveTo>
                  <a:cubicBezTo>
                    <a:pt x="166" y="1"/>
                    <a:pt x="156" y="2"/>
                    <a:pt x="145" y="5"/>
                  </a:cubicBezTo>
                  <a:cubicBezTo>
                    <a:pt x="52" y="28"/>
                    <a:pt x="0" y="80"/>
                    <a:pt x="12" y="138"/>
                  </a:cubicBezTo>
                  <a:cubicBezTo>
                    <a:pt x="21" y="175"/>
                    <a:pt x="56" y="201"/>
                    <a:pt x="97" y="201"/>
                  </a:cubicBezTo>
                  <a:cubicBezTo>
                    <a:pt x="107" y="201"/>
                    <a:pt x="117" y="200"/>
                    <a:pt x="128" y="196"/>
                  </a:cubicBezTo>
                  <a:cubicBezTo>
                    <a:pt x="191" y="179"/>
                    <a:pt x="232" y="115"/>
                    <a:pt x="226" y="51"/>
                  </a:cubicBezTo>
                  <a:cubicBezTo>
                    <a:pt x="222" y="16"/>
                    <a:pt x="204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 rot="-708074" flipH="1">
              <a:off x="1902424" y="232701"/>
              <a:ext cx="34147" cy="32883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23" y="171"/>
                    <a:pt x="60" y="208"/>
                    <a:pt x="105" y="208"/>
                  </a:cubicBezTo>
                  <a:cubicBezTo>
                    <a:pt x="110" y="208"/>
                    <a:pt x="116" y="207"/>
                    <a:pt x="123" y="206"/>
                  </a:cubicBezTo>
                  <a:cubicBezTo>
                    <a:pt x="180" y="200"/>
                    <a:pt x="215" y="142"/>
                    <a:pt x="204" y="84"/>
                  </a:cubicBezTo>
                  <a:cubicBezTo>
                    <a:pt x="199" y="3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 rot="-708086" flipH="1">
              <a:off x="1773511" y="2121615"/>
              <a:ext cx="34147" cy="35412"/>
            </a:xfrm>
            <a:custGeom>
              <a:avLst/>
              <a:gdLst/>
              <a:ahLst/>
              <a:cxnLst/>
              <a:rect l="l" t="t" r="r" b="b"/>
              <a:pathLst>
                <a:path w="216" h="224" extrusionOk="0">
                  <a:moveTo>
                    <a:pt x="112" y="0"/>
                  </a:moveTo>
                  <a:cubicBezTo>
                    <a:pt x="106" y="0"/>
                    <a:pt x="100" y="1"/>
                    <a:pt x="94" y="3"/>
                  </a:cubicBezTo>
                  <a:cubicBezTo>
                    <a:pt x="36" y="26"/>
                    <a:pt x="1" y="90"/>
                    <a:pt x="24" y="147"/>
                  </a:cubicBezTo>
                  <a:cubicBezTo>
                    <a:pt x="24" y="195"/>
                    <a:pt x="63" y="223"/>
                    <a:pt x="105" y="223"/>
                  </a:cubicBezTo>
                  <a:cubicBezTo>
                    <a:pt x="109" y="223"/>
                    <a:pt x="113" y="223"/>
                    <a:pt x="117" y="223"/>
                  </a:cubicBezTo>
                  <a:cubicBezTo>
                    <a:pt x="180" y="205"/>
                    <a:pt x="215" y="136"/>
                    <a:pt x="192" y="72"/>
                  </a:cubicBezTo>
                  <a:cubicBezTo>
                    <a:pt x="187" y="32"/>
                    <a:pt x="151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 rot="-708074" flipH="1">
              <a:off x="2058680" y="1312920"/>
              <a:ext cx="35886" cy="29563"/>
            </a:xfrm>
            <a:custGeom>
              <a:avLst/>
              <a:gdLst/>
              <a:ahLst/>
              <a:cxnLst/>
              <a:rect l="l" t="t" r="r" b="b"/>
              <a:pathLst>
                <a:path w="227" h="187" extrusionOk="0">
                  <a:moveTo>
                    <a:pt x="107" y="0"/>
                  </a:moveTo>
                  <a:cubicBezTo>
                    <a:pt x="97" y="0"/>
                    <a:pt x="87" y="2"/>
                    <a:pt x="76" y="5"/>
                  </a:cubicBezTo>
                  <a:cubicBezTo>
                    <a:pt x="30" y="11"/>
                    <a:pt x="1" y="57"/>
                    <a:pt x="13" y="103"/>
                  </a:cubicBezTo>
                  <a:cubicBezTo>
                    <a:pt x="28" y="154"/>
                    <a:pt x="69" y="187"/>
                    <a:pt x="118" y="187"/>
                  </a:cubicBezTo>
                  <a:cubicBezTo>
                    <a:pt x="125" y="187"/>
                    <a:pt x="133" y="186"/>
                    <a:pt x="140" y="185"/>
                  </a:cubicBezTo>
                  <a:cubicBezTo>
                    <a:pt x="192" y="179"/>
                    <a:pt x="227" y="127"/>
                    <a:pt x="215" y="74"/>
                  </a:cubicBezTo>
                  <a:cubicBezTo>
                    <a:pt x="196" y="32"/>
                    <a:pt x="154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 rot="-708074" flipH="1">
              <a:off x="1755089" y="1018335"/>
              <a:ext cx="31302" cy="33673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105" y="0"/>
                  </a:moveTo>
                  <a:cubicBezTo>
                    <a:pt x="35" y="0"/>
                    <a:pt x="0" y="47"/>
                    <a:pt x="0" y="134"/>
                  </a:cubicBezTo>
                  <a:cubicBezTo>
                    <a:pt x="0" y="190"/>
                    <a:pt x="16" y="212"/>
                    <a:pt x="81" y="212"/>
                  </a:cubicBezTo>
                  <a:cubicBezTo>
                    <a:pt x="96" y="212"/>
                    <a:pt x="113" y="211"/>
                    <a:pt x="134" y="209"/>
                  </a:cubicBezTo>
                  <a:cubicBezTo>
                    <a:pt x="157" y="203"/>
                    <a:pt x="157" y="186"/>
                    <a:pt x="157" y="174"/>
                  </a:cubicBezTo>
                  <a:cubicBezTo>
                    <a:pt x="168" y="151"/>
                    <a:pt x="174" y="128"/>
                    <a:pt x="180" y="99"/>
                  </a:cubicBezTo>
                  <a:cubicBezTo>
                    <a:pt x="197" y="29"/>
                    <a:pt x="174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 rot="-708074" flipH="1">
              <a:off x="647736" y="1764716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88" y="0"/>
                  </a:moveTo>
                  <a:cubicBezTo>
                    <a:pt x="35" y="12"/>
                    <a:pt x="1" y="64"/>
                    <a:pt x="12" y="116"/>
                  </a:cubicBezTo>
                  <a:cubicBezTo>
                    <a:pt x="28" y="165"/>
                    <a:pt x="74" y="198"/>
                    <a:pt x="127" y="198"/>
                  </a:cubicBezTo>
                  <a:cubicBezTo>
                    <a:pt x="131" y="198"/>
                    <a:pt x="135" y="198"/>
                    <a:pt x="140" y="197"/>
                  </a:cubicBezTo>
                  <a:cubicBezTo>
                    <a:pt x="192" y="192"/>
                    <a:pt x="227" y="151"/>
                    <a:pt x="221" y="99"/>
                  </a:cubicBezTo>
                  <a:cubicBezTo>
                    <a:pt x="203" y="35"/>
                    <a:pt x="151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 rot="-708074" flipH="1">
              <a:off x="1739935" y="2831842"/>
              <a:ext cx="41420" cy="30986"/>
            </a:xfrm>
            <a:custGeom>
              <a:avLst/>
              <a:gdLst/>
              <a:ahLst/>
              <a:cxnLst/>
              <a:rect l="l" t="t" r="r" b="b"/>
              <a:pathLst>
                <a:path w="262" h="196" extrusionOk="0">
                  <a:moveTo>
                    <a:pt x="207" y="1"/>
                  </a:moveTo>
                  <a:cubicBezTo>
                    <a:pt x="194" y="1"/>
                    <a:pt x="181" y="5"/>
                    <a:pt x="169" y="12"/>
                  </a:cubicBezTo>
                  <a:cubicBezTo>
                    <a:pt x="128" y="35"/>
                    <a:pt x="76" y="52"/>
                    <a:pt x="36" y="76"/>
                  </a:cubicBezTo>
                  <a:cubicBezTo>
                    <a:pt x="12" y="87"/>
                    <a:pt x="1" y="110"/>
                    <a:pt x="1" y="139"/>
                  </a:cubicBezTo>
                  <a:cubicBezTo>
                    <a:pt x="7" y="168"/>
                    <a:pt x="30" y="191"/>
                    <a:pt x="64" y="191"/>
                  </a:cubicBezTo>
                  <a:cubicBezTo>
                    <a:pt x="73" y="194"/>
                    <a:pt x="82" y="196"/>
                    <a:pt x="91" y="196"/>
                  </a:cubicBezTo>
                  <a:cubicBezTo>
                    <a:pt x="99" y="196"/>
                    <a:pt x="108" y="194"/>
                    <a:pt x="117" y="191"/>
                  </a:cubicBezTo>
                  <a:cubicBezTo>
                    <a:pt x="198" y="180"/>
                    <a:pt x="238" y="145"/>
                    <a:pt x="256" y="87"/>
                  </a:cubicBezTo>
                  <a:cubicBezTo>
                    <a:pt x="261" y="58"/>
                    <a:pt x="256" y="29"/>
                    <a:pt x="238" y="12"/>
                  </a:cubicBezTo>
                  <a:cubicBezTo>
                    <a:pt x="228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 rot="-708074" flipH="1">
              <a:off x="-414359" y="1848301"/>
              <a:ext cx="32250" cy="34306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95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18" y="14"/>
                    <a:pt x="0" y="60"/>
                    <a:pt x="6" y="118"/>
                  </a:cubicBezTo>
                  <a:cubicBezTo>
                    <a:pt x="12" y="173"/>
                    <a:pt x="53" y="217"/>
                    <a:pt x="107" y="217"/>
                  </a:cubicBezTo>
                  <a:cubicBezTo>
                    <a:pt x="110" y="217"/>
                    <a:pt x="113" y="217"/>
                    <a:pt x="116" y="216"/>
                  </a:cubicBezTo>
                  <a:cubicBezTo>
                    <a:pt x="168" y="211"/>
                    <a:pt x="203" y="158"/>
                    <a:pt x="192" y="112"/>
                  </a:cubicBezTo>
                  <a:cubicBezTo>
                    <a:pt x="181" y="49"/>
                    <a:pt x="137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 rot="-708074" flipH="1">
              <a:off x="1109376" y="2796341"/>
              <a:ext cx="42210" cy="30353"/>
            </a:xfrm>
            <a:custGeom>
              <a:avLst/>
              <a:gdLst/>
              <a:ahLst/>
              <a:cxnLst/>
              <a:rect l="l" t="t" r="r" b="b"/>
              <a:pathLst>
                <a:path w="267" h="192" extrusionOk="0">
                  <a:moveTo>
                    <a:pt x="201" y="0"/>
                  </a:moveTo>
                  <a:cubicBezTo>
                    <a:pt x="188" y="0"/>
                    <a:pt x="173" y="4"/>
                    <a:pt x="157" y="10"/>
                  </a:cubicBezTo>
                  <a:cubicBezTo>
                    <a:pt x="122" y="16"/>
                    <a:pt x="93" y="27"/>
                    <a:pt x="58" y="39"/>
                  </a:cubicBezTo>
                  <a:cubicBezTo>
                    <a:pt x="24" y="56"/>
                    <a:pt x="0" y="97"/>
                    <a:pt x="12" y="137"/>
                  </a:cubicBezTo>
                  <a:cubicBezTo>
                    <a:pt x="21" y="179"/>
                    <a:pt x="49" y="191"/>
                    <a:pt x="84" y="191"/>
                  </a:cubicBezTo>
                  <a:cubicBezTo>
                    <a:pt x="93" y="191"/>
                    <a:pt x="101" y="191"/>
                    <a:pt x="110" y="189"/>
                  </a:cubicBezTo>
                  <a:cubicBezTo>
                    <a:pt x="163" y="184"/>
                    <a:pt x="209" y="160"/>
                    <a:pt x="238" y="120"/>
                  </a:cubicBezTo>
                  <a:cubicBezTo>
                    <a:pt x="261" y="91"/>
                    <a:pt x="267" y="50"/>
                    <a:pt x="244" y="21"/>
                  </a:cubicBezTo>
                  <a:cubicBezTo>
                    <a:pt x="231" y="6"/>
                    <a:pt x="21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 rot="-708086" flipH="1">
              <a:off x="986215" y="3447521"/>
              <a:ext cx="33199" cy="31144"/>
            </a:xfrm>
            <a:custGeom>
              <a:avLst/>
              <a:gdLst/>
              <a:ahLst/>
              <a:cxnLst/>
              <a:rect l="l" t="t" r="r" b="b"/>
              <a:pathLst>
                <a:path w="210" h="197" extrusionOk="0">
                  <a:moveTo>
                    <a:pt x="106" y="0"/>
                  </a:moveTo>
                  <a:cubicBezTo>
                    <a:pt x="102" y="0"/>
                    <a:pt x="98" y="0"/>
                    <a:pt x="93" y="1"/>
                  </a:cubicBezTo>
                  <a:cubicBezTo>
                    <a:pt x="35" y="12"/>
                    <a:pt x="1" y="70"/>
                    <a:pt x="24" y="128"/>
                  </a:cubicBezTo>
                  <a:cubicBezTo>
                    <a:pt x="33" y="170"/>
                    <a:pt x="69" y="197"/>
                    <a:pt x="109" y="197"/>
                  </a:cubicBezTo>
                  <a:cubicBezTo>
                    <a:pt x="119" y="197"/>
                    <a:pt x="129" y="195"/>
                    <a:pt x="140" y="192"/>
                  </a:cubicBezTo>
                  <a:cubicBezTo>
                    <a:pt x="198" y="180"/>
                    <a:pt x="209" y="134"/>
                    <a:pt x="203" y="76"/>
                  </a:cubicBezTo>
                  <a:cubicBezTo>
                    <a:pt x="193" y="28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 rot="-708074" flipH="1">
              <a:off x="743393" y="641881"/>
              <a:ext cx="36835" cy="31302"/>
            </a:xfrm>
            <a:custGeom>
              <a:avLst/>
              <a:gdLst/>
              <a:ahLst/>
              <a:cxnLst/>
              <a:rect l="l" t="t" r="r" b="b"/>
              <a:pathLst>
                <a:path w="233" h="198" extrusionOk="0">
                  <a:moveTo>
                    <a:pt x="125" y="1"/>
                  </a:moveTo>
                  <a:cubicBezTo>
                    <a:pt x="115" y="1"/>
                    <a:pt x="104" y="2"/>
                    <a:pt x="93" y="4"/>
                  </a:cubicBezTo>
                  <a:cubicBezTo>
                    <a:pt x="36" y="10"/>
                    <a:pt x="1" y="62"/>
                    <a:pt x="18" y="114"/>
                  </a:cubicBezTo>
                  <a:cubicBezTo>
                    <a:pt x="28" y="164"/>
                    <a:pt x="73" y="197"/>
                    <a:pt x="123" y="197"/>
                  </a:cubicBezTo>
                  <a:cubicBezTo>
                    <a:pt x="131" y="197"/>
                    <a:pt x="138" y="196"/>
                    <a:pt x="146" y="195"/>
                  </a:cubicBezTo>
                  <a:cubicBezTo>
                    <a:pt x="198" y="178"/>
                    <a:pt x="232" y="120"/>
                    <a:pt x="227" y="68"/>
                  </a:cubicBezTo>
                  <a:cubicBezTo>
                    <a:pt x="217" y="24"/>
                    <a:pt x="175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 rot="-708074" flipH="1">
              <a:off x="1591293" y="1945501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2" y="1"/>
                  </a:moveTo>
                  <a:cubicBezTo>
                    <a:pt x="30" y="13"/>
                    <a:pt x="1" y="65"/>
                    <a:pt x="18" y="117"/>
                  </a:cubicBezTo>
                  <a:cubicBezTo>
                    <a:pt x="28" y="170"/>
                    <a:pt x="73" y="202"/>
                    <a:pt x="124" y="202"/>
                  </a:cubicBezTo>
                  <a:cubicBezTo>
                    <a:pt x="135" y="202"/>
                    <a:pt x="146" y="201"/>
                    <a:pt x="157" y="198"/>
                  </a:cubicBezTo>
                  <a:cubicBezTo>
                    <a:pt x="198" y="192"/>
                    <a:pt x="227" y="152"/>
                    <a:pt x="215" y="111"/>
                  </a:cubicBezTo>
                  <a:cubicBezTo>
                    <a:pt x="203" y="47"/>
                    <a:pt x="14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 rot="-708074" flipH="1">
              <a:off x="-531730" y="1401871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08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29" y="26"/>
                    <a:pt x="0" y="90"/>
                    <a:pt x="24" y="154"/>
                  </a:cubicBezTo>
                  <a:cubicBezTo>
                    <a:pt x="29" y="196"/>
                    <a:pt x="68" y="224"/>
                    <a:pt x="110" y="224"/>
                  </a:cubicBezTo>
                  <a:cubicBezTo>
                    <a:pt x="114" y="224"/>
                    <a:pt x="118" y="224"/>
                    <a:pt x="122" y="223"/>
                  </a:cubicBezTo>
                  <a:cubicBezTo>
                    <a:pt x="186" y="206"/>
                    <a:pt x="215" y="142"/>
                    <a:pt x="197" y="78"/>
                  </a:cubicBezTo>
                  <a:cubicBezTo>
                    <a:pt x="192" y="33"/>
                    <a:pt x="15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 rot="-708074" flipH="1">
              <a:off x="1207957" y="1990467"/>
              <a:ext cx="32250" cy="34464"/>
            </a:xfrm>
            <a:custGeom>
              <a:avLst/>
              <a:gdLst/>
              <a:ahLst/>
              <a:cxnLst/>
              <a:rect l="l" t="t" r="r" b="b"/>
              <a:pathLst>
                <a:path w="204" h="218" extrusionOk="0">
                  <a:moveTo>
                    <a:pt x="108" y="0"/>
                  </a:moveTo>
                  <a:cubicBezTo>
                    <a:pt x="103" y="0"/>
                    <a:pt x="99" y="0"/>
                    <a:pt x="94" y="1"/>
                  </a:cubicBezTo>
                  <a:cubicBezTo>
                    <a:pt x="36" y="30"/>
                    <a:pt x="1" y="88"/>
                    <a:pt x="1" y="146"/>
                  </a:cubicBezTo>
                  <a:cubicBezTo>
                    <a:pt x="6" y="186"/>
                    <a:pt x="37" y="217"/>
                    <a:pt x="76" y="217"/>
                  </a:cubicBezTo>
                  <a:cubicBezTo>
                    <a:pt x="82" y="217"/>
                    <a:pt x="88" y="217"/>
                    <a:pt x="94" y="215"/>
                  </a:cubicBezTo>
                  <a:cubicBezTo>
                    <a:pt x="157" y="204"/>
                    <a:pt x="204" y="140"/>
                    <a:pt x="192" y="76"/>
                  </a:cubicBezTo>
                  <a:cubicBezTo>
                    <a:pt x="182" y="28"/>
                    <a:pt x="156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 rot="-708086" flipH="1">
              <a:off x="902426" y="1774447"/>
              <a:ext cx="33199" cy="35886"/>
            </a:xfrm>
            <a:custGeom>
              <a:avLst/>
              <a:gdLst/>
              <a:ahLst/>
              <a:cxnLst/>
              <a:rect l="l" t="t" r="r" b="b"/>
              <a:pathLst>
                <a:path w="210" h="227" extrusionOk="0">
                  <a:moveTo>
                    <a:pt x="99" y="0"/>
                  </a:moveTo>
                  <a:cubicBezTo>
                    <a:pt x="41" y="12"/>
                    <a:pt x="1" y="70"/>
                    <a:pt x="13" y="128"/>
                  </a:cubicBezTo>
                  <a:cubicBezTo>
                    <a:pt x="13" y="182"/>
                    <a:pt x="54" y="227"/>
                    <a:pt x="112" y="227"/>
                  </a:cubicBezTo>
                  <a:cubicBezTo>
                    <a:pt x="115" y="227"/>
                    <a:pt x="119" y="226"/>
                    <a:pt x="123" y="226"/>
                  </a:cubicBezTo>
                  <a:cubicBezTo>
                    <a:pt x="175" y="209"/>
                    <a:pt x="209" y="151"/>
                    <a:pt x="192" y="93"/>
                  </a:cubicBezTo>
                  <a:cubicBezTo>
                    <a:pt x="186" y="41"/>
                    <a:pt x="157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 rot="-708074" flipH="1">
              <a:off x="711239" y="785919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129" y="0"/>
                  </a:moveTo>
                  <a:cubicBezTo>
                    <a:pt x="123" y="0"/>
                    <a:pt x="117" y="1"/>
                    <a:pt x="111" y="3"/>
                  </a:cubicBezTo>
                  <a:cubicBezTo>
                    <a:pt x="41" y="26"/>
                    <a:pt x="1" y="95"/>
                    <a:pt x="12" y="165"/>
                  </a:cubicBezTo>
                  <a:cubicBezTo>
                    <a:pt x="12" y="199"/>
                    <a:pt x="42" y="225"/>
                    <a:pt x="75" y="225"/>
                  </a:cubicBezTo>
                  <a:cubicBezTo>
                    <a:pt x="81" y="225"/>
                    <a:pt x="87" y="225"/>
                    <a:pt x="94" y="223"/>
                  </a:cubicBezTo>
                  <a:cubicBezTo>
                    <a:pt x="163" y="205"/>
                    <a:pt x="204" y="136"/>
                    <a:pt x="198" y="61"/>
                  </a:cubicBezTo>
                  <a:cubicBezTo>
                    <a:pt x="193" y="26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 rot="-708074" flipH="1">
              <a:off x="1503162" y="137704"/>
              <a:ext cx="34147" cy="37151"/>
            </a:xfrm>
            <a:custGeom>
              <a:avLst/>
              <a:gdLst/>
              <a:ahLst/>
              <a:cxnLst/>
              <a:rect l="l" t="t" r="r" b="b"/>
              <a:pathLst>
                <a:path w="216" h="235" extrusionOk="0">
                  <a:moveTo>
                    <a:pt x="99" y="1"/>
                  </a:moveTo>
                  <a:cubicBezTo>
                    <a:pt x="95" y="1"/>
                    <a:pt x="92" y="1"/>
                    <a:pt x="88" y="1"/>
                  </a:cubicBezTo>
                  <a:cubicBezTo>
                    <a:pt x="36" y="7"/>
                    <a:pt x="1" y="82"/>
                    <a:pt x="18" y="146"/>
                  </a:cubicBezTo>
                  <a:cubicBezTo>
                    <a:pt x="29" y="197"/>
                    <a:pt x="57" y="235"/>
                    <a:pt x="103" y="235"/>
                  </a:cubicBezTo>
                  <a:cubicBezTo>
                    <a:pt x="110" y="235"/>
                    <a:pt x="116" y="234"/>
                    <a:pt x="123" y="233"/>
                  </a:cubicBezTo>
                  <a:cubicBezTo>
                    <a:pt x="215" y="216"/>
                    <a:pt x="175" y="152"/>
                    <a:pt x="169" y="100"/>
                  </a:cubicBezTo>
                  <a:cubicBezTo>
                    <a:pt x="153" y="31"/>
                    <a:pt x="13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 rot="-708074" flipH="1">
              <a:off x="1462611" y="2102826"/>
              <a:ext cx="32092" cy="35096"/>
            </a:xfrm>
            <a:custGeom>
              <a:avLst/>
              <a:gdLst/>
              <a:ahLst/>
              <a:cxnLst/>
              <a:rect l="l" t="t" r="r" b="b"/>
              <a:pathLst>
                <a:path w="203" h="222" extrusionOk="0">
                  <a:moveTo>
                    <a:pt x="111" y="0"/>
                  </a:moveTo>
                  <a:cubicBezTo>
                    <a:pt x="107" y="0"/>
                    <a:pt x="103" y="1"/>
                    <a:pt x="98" y="1"/>
                  </a:cubicBezTo>
                  <a:cubicBezTo>
                    <a:pt x="35" y="36"/>
                    <a:pt x="0" y="100"/>
                    <a:pt x="12" y="169"/>
                  </a:cubicBezTo>
                  <a:cubicBezTo>
                    <a:pt x="21" y="200"/>
                    <a:pt x="50" y="221"/>
                    <a:pt x="82" y="221"/>
                  </a:cubicBezTo>
                  <a:cubicBezTo>
                    <a:pt x="91" y="221"/>
                    <a:pt x="101" y="220"/>
                    <a:pt x="110" y="216"/>
                  </a:cubicBezTo>
                  <a:cubicBezTo>
                    <a:pt x="174" y="192"/>
                    <a:pt x="203" y="123"/>
                    <a:pt x="185" y="59"/>
                  </a:cubicBezTo>
                  <a:cubicBezTo>
                    <a:pt x="175" y="23"/>
                    <a:pt x="14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 rot="-708074" flipH="1">
              <a:off x="48606" y="1141440"/>
              <a:ext cx="29405" cy="39364"/>
            </a:xfrm>
            <a:custGeom>
              <a:avLst/>
              <a:gdLst/>
              <a:ahLst/>
              <a:cxnLst/>
              <a:rect l="l" t="t" r="r" b="b"/>
              <a:pathLst>
                <a:path w="186" h="249" extrusionOk="0">
                  <a:moveTo>
                    <a:pt x="101" y="1"/>
                  </a:moveTo>
                  <a:cubicBezTo>
                    <a:pt x="94" y="1"/>
                    <a:pt x="85" y="2"/>
                    <a:pt x="76" y="5"/>
                  </a:cubicBezTo>
                  <a:cubicBezTo>
                    <a:pt x="29" y="22"/>
                    <a:pt x="0" y="86"/>
                    <a:pt x="18" y="167"/>
                  </a:cubicBezTo>
                  <a:cubicBezTo>
                    <a:pt x="29" y="202"/>
                    <a:pt x="47" y="248"/>
                    <a:pt x="105" y="248"/>
                  </a:cubicBezTo>
                  <a:cubicBezTo>
                    <a:pt x="157" y="242"/>
                    <a:pt x="186" y="161"/>
                    <a:pt x="163" y="80"/>
                  </a:cubicBezTo>
                  <a:cubicBezTo>
                    <a:pt x="158" y="41"/>
                    <a:pt x="14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 rot="-708074" flipH="1">
              <a:off x="1645431" y="2237490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94" y="0"/>
                  </a:moveTo>
                  <a:cubicBezTo>
                    <a:pt x="90" y="0"/>
                    <a:pt x="86" y="1"/>
                    <a:pt x="82" y="1"/>
                  </a:cubicBezTo>
                  <a:cubicBezTo>
                    <a:pt x="30" y="13"/>
                    <a:pt x="1" y="65"/>
                    <a:pt x="18" y="111"/>
                  </a:cubicBezTo>
                  <a:cubicBezTo>
                    <a:pt x="33" y="161"/>
                    <a:pt x="77" y="189"/>
                    <a:pt x="126" y="189"/>
                  </a:cubicBezTo>
                  <a:cubicBezTo>
                    <a:pt x="134" y="189"/>
                    <a:pt x="143" y="188"/>
                    <a:pt x="151" y="186"/>
                  </a:cubicBezTo>
                  <a:cubicBezTo>
                    <a:pt x="203" y="181"/>
                    <a:pt x="215" y="134"/>
                    <a:pt x="209" y="88"/>
                  </a:cubicBezTo>
                  <a:cubicBezTo>
                    <a:pt x="199" y="34"/>
                    <a:pt x="14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 rot="-708074" flipH="1">
              <a:off x="1164772" y="1395222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198" y="0"/>
                  </a:moveTo>
                  <a:cubicBezTo>
                    <a:pt x="190" y="0"/>
                    <a:pt x="182" y="2"/>
                    <a:pt x="175" y="6"/>
                  </a:cubicBezTo>
                  <a:cubicBezTo>
                    <a:pt x="134" y="23"/>
                    <a:pt x="94" y="35"/>
                    <a:pt x="59" y="58"/>
                  </a:cubicBezTo>
                  <a:cubicBezTo>
                    <a:pt x="18" y="75"/>
                    <a:pt x="1" y="122"/>
                    <a:pt x="24" y="162"/>
                  </a:cubicBezTo>
                  <a:cubicBezTo>
                    <a:pt x="36" y="186"/>
                    <a:pt x="62" y="199"/>
                    <a:pt x="90" y="199"/>
                  </a:cubicBezTo>
                  <a:cubicBezTo>
                    <a:pt x="103" y="199"/>
                    <a:pt x="116" y="197"/>
                    <a:pt x="128" y="191"/>
                  </a:cubicBezTo>
                  <a:cubicBezTo>
                    <a:pt x="175" y="174"/>
                    <a:pt x="215" y="139"/>
                    <a:pt x="238" y="93"/>
                  </a:cubicBezTo>
                  <a:cubicBezTo>
                    <a:pt x="256" y="70"/>
                    <a:pt x="256" y="41"/>
                    <a:pt x="238" y="23"/>
                  </a:cubicBezTo>
                  <a:cubicBezTo>
                    <a:pt x="227" y="8"/>
                    <a:pt x="213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 rot="-708074" flipH="1">
              <a:off x="279290" y="-6861"/>
              <a:ext cx="30353" cy="39206"/>
            </a:xfrm>
            <a:custGeom>
              <a:avLst/>
              <a:gdLst/>
              <a:ahLst/>
              <a:cxnLst/>
              <a:rect l="l" t="t" r="r" b="b"/>
              <a:pathLst>
                <a:path w="192" h="248" extrusionOk="0">
                  <a:moveTo>
                    <a:pt x="76" y="1"/>
                  </a:moveTo>
                  <a:cubicBezTo>
                    <a:pt x="70" y="1"/>
                    <a:pt x="65" y="1"/>
                    <a:pt x="59" y="3"/>
                  </a:cubicBezTo>
                  <a:cubicBezTo>
                    <a:pt x="6" y="20"/>
                    <a:pt x="1" y="66"/>
                    <a:pt x="6" y="113"/>
                  </a:cubicBezTo>
                  <a:cubicBezTo>
                    <a:pt x="12" y="142"/>
                    <a:pt x="18" y="165"/>
                    <a:pt x="30" y="188"/>
                  </a:cubicBezTo>
                  <a:cubicBezTo>
                    <a:pt x="48" y="220"/>
                    <a:pt x="76" y="248"/>
                    <a:pt x="110" y="248"/>
                  </a:cubicBezTo>
                  <a:cubicBezTo>
                    <a:pt x="119" y="248"/>
                    <a:pt x="129" y="245"/>
                    <a:pt x="140" y="240"/>
                  </a:cubicBezTo>
                  <a:cubicBezTo>
                    <a:pt x="192" y="223"/>
                    <a:pt x="180" y="176"/>
                    <a:pt x="169" y="130"/>
                  </a:cubicBezTo>
                  <a:cubicBezTo>
                    <a:pt x="163" y="113"/>
                    <a:pt x="163" y="95"/>
                    <a:pt x="157" y="78"/>
                  </a:cubicBezTo>
                  <a:cubicBezTo>
                    <a:pt x="142" y="37"/>
                    <a:pt x="117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 rot="-708074" flipH="1">
              <a:off x="1094921" y="1540149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7" y="0"/>
                  </a:moveTo>
                  <a:cubicBezTo>
                    <a:pt x="83" y="0"/>
                    <a:pt x="79" y="0"/>
                    <a:pt x="76" y="1"/>
                  </a:cubicBezTo>
                  <a:cubicBezTo>
                    <a:pt x="30" y="13"/>
                    <a:pt x="1" y="59"/>
                    <a:pt x="12" y="106"/>
                  </a:cubicBezTo>
                  <a:cubicBezTo>
                    <a:pt x="27" y="164"/>
                    <a:pt x="75" y="202"/>
                    <a:pt x="131" y="202"/>
                  </a:cubicBezTo>
                  <a:cubicBezTo>
                    <a:pt x="141" y="202"/>
                    <a:pt x="152" y="201"/>
                    <a:pt x="163" y="198"/>
                  </a:cubicBezTo>
                  <a:cubicBezTo>
                    <a:pt x="203" y="193"/>
                    <a:pt x="227" y="158"/>
                    <a:pt x="221" y="117"/>
                  </a:cubicBezTo>
                  <a:cubicBezTo>
                    <a:pt x="210" y="64"/>
                    <a:pt x="135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 rot="-708074" flipH="1">
              <a:off x="1699855" y="3018849"/>
              <a:ext cx="37784" cy="26559"/>
            </a:xfrm>
            <a:custGeom>
              <a:avLst/>
              <a:gdLst/>
              <a:ahLst/>
              <a:cxnLst/>
              <a:rect l="l" t="t" r="r" b="b"/>
              <a:pathLst>
                <a:path w="239" h="168" extrusionOk="0">
                  <a:moveTo>
                    <a:pt x="110" y="1"/>
                  </a:moveTo>
                  <a:cubicBezTo>
                    <a:pt x="100" y="1"/>
                    <a:pt x="91" y="1"/>
                    <a:pt x="82" y="3"/>
                  </a:cubicBezTo>
                  <a:cubicBezTo>
                    <a:pt x="35" y="9"/>
                    <a:pt x="1" y="55"/>
                    <a:pt x="18" y="101"/>
                  </a:cubicBezTo>
                  <a:cubicBezTo>
                    <a:pt x="31" y="141"/>
                    <a:pt x="71" y="167"/>
                    <a:pt x="113" y="167"/>
                  </a:cubicBezTo>
                  <a:cubicBezTo>
                    <a:pt x="126" y="167"/>
                    <a:pt x="139" y="165"/>
                    <a:pt x="151" y="159"/>
                  </a:cubicBezTo>
                  <a:cubicBezTo>
                    <a:pt x="198" y="148"/>
                    <a:pt x="238" y="119"/>
                    <a:pt x="238" y="72"/>
                  </a:cubicBezTo>
                  <a:cubicBezTo>
                    <a:pt x="233" y="32"/>
                    <a:pt x="171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 rot="-708074" flipH="1">
              <a:off x="476268" y="1409417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100" y="0"/>
                  </a:moveTo>
                  <a:cubicBezTo>
                    <a:pt x="96" y="0"/>
                    <a:pt x="92" y="1"/>
                    <a:pt x="88" y="2"/>
                  </a:cubicBezTo>
                  <a:cubicBezTo>
                    <a:pt x="35" y="13"/>
                    <a:pt x="1" y="60"/>
                    <a:pt x="12" y="112"/>
                  </a:cubicBezTo>
                  <a:cubicBezTo>
                    <a:pt x="28" y="166"/>
                    <a:pt x="74" y="199"/>
                    <a:pt x="123" y="199"/>
                  </a:cubicBezTo>
                  <a:cubicBezTo>
                    <a:pt x="126" y="199"/>
                    <a:pt x="130" y="199"/>
                    <a:pt x="134" y="199"/>
                  </a:cubicBezTo>
                  <a:cubicBezTo>
                    <a:pt x="137" y="199"/>
                    <a:pt x="139" y="199"/>
                    <a:pt x="142" y="199"/>
                  </a:cubicBezTo>
                  <a:cubicBezTo>
                    <a:pt x="184" y="199"/>
                    <a:pt x="215" y="156"/>
                    <a:pt x="209" y="118"/>
                  </a:cubicBezTo>
                  <a:cubicBezTo>
                    <a:pt x="199" y="54"/>
                    <a:pt x="14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 rot="-708074" flipH="1">
              <a:off x="910941" y="1817405"/>
              <a:ext cx="32250" cy="37309"/>
            </a:xfrm>
            <a:custGeom>
              <a:avLst/>
              <a:gdLst/>
              <a:ahLst/>
              <a:cxnLst/>
              <a:rect l="l" t="t" r="r" b="b"/>
              <a:pathLst>
                <a:path w="204" h="236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24" y="8"/>
                    <a:pt x="0" y="66"/>
                    <a:pt x="24" y="142"/>
                  </a:cubicBezTo>
                  <a:cubicBezTo>
                    <a:pt x="34" y="184"/>
                    <a:pt x="54" y="236"/>
                    <a:pt x="106" y="236"/>
                  </a:cubicBezTo>
                  <a:cubicBezTo>
                    <a:pt x="111" y="236"/>
                    <a:pt x="116" y="235"/>
                    <a:pt x="122" y="234"/>
                  </a:cubicBezTo>
                  <a:cubicBezTo>
                    <a:pt x="203" y="217"/>
                    <a:pt x="168" y="153"/>
                    <a:pt x="168" y="107"/>
                  </a:cubicBezTo>
                  <a:cubicBezTo>
                    <a:pt x="153" y="32"/>
                    <a:pt x="130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 rot="-708074" flipH="1">
              <a:off x="2554307" y="994720"/>
              <a:ext cx="35886" cy="28772"/>
            </a:xfrm>
            <a:custGeom>
              <a:avLst/>
              <a:gdLst/>
              <a:ahLst/>
              <a:cxnLst/>
              <a:rect l="l" t="t" r="r" b="b"/>
              <a:pathLst>
                <a:path w="227" h="182" extrusionOk="0">
                  <a:moveTo>
                    <a:pt x="83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17" y="7"/>
                    <a:pt x="0" y="42"/>
                    <a:pt x="6" y="83"/>
                  </a:cubicBezTo>
                  <a:cubicBezTo>
                    <a:pt x="17" y="142"/>
                    <a:pt x="68" y="182"/>
                    <a:pt x="127" y="182"/>
                  </a:cubicBezTo>
                  <a:cubicBezTo>
                    <a:pt x="131" y="182"/>
                    <a:pt x="135" y="181"/>
                    <a:pt x="139" y="181"/>
                  </a:cubicBezTo>
                  <a:cubicBezTo>
                    <a:pt x="142" y="181"/>
                    <a:pt x="145" y="182"/>
                    <a:pt x="148" y="182"/>
                  </a:cubicBezTo>
                  <a:cubicBezTo>
                    <a:pt x="191" y="182"/>
                    <a:pt x="226" y="143"/>
                    <a:pt x="226" y="100"/>
                  </a:cubicBezTo>
                  <a:cubicBezTo>
                    <a:pt x="199" y="40"/>
                    <a:pt x="14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 rot="-708074" flipH="1">
              <a:off x="-286155" y="1043753"/>
              <a:ext cx="37625" cy="30195"/>
            </a:xfrm>
            <a:custGeom>
              <a:avLst/>
              <a:gdLst/>
              <a:ahLst/>
              <a:cxnLst/>
              <a:rect l="l" t="t" r="r" b="b"/>
              <a:pathLst>
                <a:path w="238" h="191" extrusionOk="0">
                  <a:moveTo>
                    <a:pt x="163" y="1"/>
                  </a:moveTo>
                  <a:cubicBezTo>
                    <a:pt x="152" y="1"/>
                    <a:pt x="140" y="2"/>
                    <a:pt x="128" y="5"/>
                  </a:cubicBezTo>
                  <a:cubicBezTo>
                    <a:pt x="46" y="17"/>
                    <a:pt x="0" y="69"/>
                    <a:pt x="18" y="121"/>
                  </a:cubicBezTo>
                  <a:cubicBezTo>
                    <a:pt x="22" y="163"/>
                    <a:pt x="60" y="190"/>
                    <a:pt x="99" y="190"/>
                  </a:cubicBezTo>
                  <a:cubicBezTo>
                    <a:pt x="109" y="190"/>
                    <a:pt x="118" y="189"/>
                    <a:pt x="128" y="185"/>
                  </a:cubicBezTo>
                  <a:cubicBezTo>
                    <a:pt x="191" y="179"/>
                    <a:pt x="238" y="121"/>
                    <a:pt x="226" y="58"/>
                  </a:cubicBezTo>
                  <a:cubicBezTo>
                    <a:pt x="218" y="15"/>
                    <a:pt x="193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 rot="-708086" flipH="1">
              <a:off x="1865890" y="1592319"/>
              <a:ext cx="32250" cy="35254"/>
            </a:xfrm>
            <a:custGeom>
              <a:avLst/>
              <a:gdLst/>
              <a:ahLst/>
              <a:cxnLst/>
              <a:rect l="l" t="t" r="r" b="b"/>
              <a:pathLst>
                <a:path w="204" h="223" extrusionOk="0">
                  <a:moveTo>
                    <a:pt x="89" y="1"/>
                  </a:moveTo>
                  <a:cubicBezTo>
                    <a:pt x="82" y="1"/>
                    <a:pt x="76" y="2"/>
                    <a:pt x="70" y="4"/>
                  </a:cubicBezTo>
                  <a:cubicBezTo>
                    <a:pt x="6" y="22"/>
                    <a:pt x="0" y="68"/>
                    <a:pt x="12" y="120"/>
                  </a:cubicBezTo>
                  <a:cubicBezTo>
                    <a:pt x="27" y="180"/>
                    <a:pt x="71" y="222"/>
                    <a:pt x="117" y="222"/>
                  </a:cubicBezTo>
                  <a:cubicBezTo>
                    <a:pt x="124" y="222"/>
                    <a:pt x="132" y="221"/>
                    <a:pt x="139" y="219"/>
                  </a:cubicBezTo>
                  <a:cubicBezTo>
                    <a:pt x="191" y="201"/>
                    <a:pt x="203" y="161"/>
                    <a:pt x="191" y="109"/>
                  </a:cubicBezTo>
                  <a:cubicBezTo>
                    <a:pt x="181" y="48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 rot="-708074" flipH="1">
              <a:off x="786374" y="1279117"/>
              <a:ext cx="37625" cy="27666"/>
            </a:xfrm>
            <a:custGeom>
              <a:avLst/>
              <a:gdLst/>
              <a:ahLst/>
              <a:cxnLst/>
              <a:rect l="l" t="t" r="r" b="b"/>
              <a:pathLst>
                <a:path w="238" h="175" extrusionOk="0">
                  <a:moveTo>
                    <a:pt x="124" y="0"/>
                  </a:moveTo>
                  <a:cubicBezTo>
                    <a:pt x="112" y="0"/>
                    <a:pt x="99" y="2"/>
                    <a:pt x="87" y="5"/>
                  </a:cubicBezTo>
                  <a:cubicBezTo>
                    <a:pt x="35" y="17"/>
                    <a:pt x="0" y="46"/>
                    <a:pt x="18" y="98"/>
                  </a:cubicBezTo>
                  <a:cubicBezTo>
                    <a:pt x="32" y="157"/>
                    <a:pt x="77" y="174"/>
                    <a:pt x="122" y="174"/>
                  </a:cubicBezTo>
                  <a:cubicBezTo>
                    <a:pt x="130" y="174"/>
                    <a:pt x="138" y="174"/>
                    <a:pt x="145" y="173"/>
                  </a:cubicBezTo>
                  <a:cubicBezTo>
                    <a:pt x="203" y="161"/>
                    <a:pt x="238" y="138"/>
                    <a:pt x="238" y="75"/>
                  </a:cubicBezTo>
                  <a:cubicBezTo>
                    <a:pt x="219" y="28"/>
                    <a:pt x="174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 rot="-708074" flipH="1">
              <a:off x="494617" y="1274391"/>
              <a:ext cx="32250" cy="39997"/>
            </a:xfrm>
            <a:custGeom>
              <a:avLst/>
              <a:gdLst/>
              <a:ahLst/>
              <a:cxnLst/>
              <a:rect l="l" t="t" r="r" b="b"/>
              <a:pathLst>
                <a:path w="204" h="253" extrusionOk="0">
                  <a:moveTo>
                    <a:pt x="61" y="0"/>
                  </a:moveTo>
                  <a:cubicBezTo>
                    <a:pt x="54" y="0"/>
                    <a:pt x="47" y="1"/>
                    <a:pt x="41" y="5"/>
                  </a:cubicBezTo>
                  <a:cubicBezTo>
                    <a:pt x="12" y="16"/>
                    <a:pt x="0" y="51"/>
                    <a:pt x="6" y="80"/>
                  </a:cubicBezTo>
                  <a:cubicBezTo>
                    <a:pt x="24" y="138"/>
                    <a:pt x="53" y="190"/>
                    <a:pt x="99" y="231"/>
                  </a:cubicBezTo>
                  <a:cubicBezTo>
                    <a:pt x="109" y="245"/>
                    <a:pt x="126" y="252"/>
                    <a:pt x="143" y="252"/>
                  </a:cubicBezTo>
                  <a:cubicBezTo>
                    <a:pt x="154" y="252"/>
                    <a:pt x="165" y="249"/>
                    <a:pt x="174" y="242"/>
                  </a:cubicBezTo>
                  <a:cubicBezTo>
                    <a:pt x="203" y="225"/>
                    <a:pt x="203" y="196"/>
                    <a:pt x="192" y="161"/>
                  </a:cubicBezTo>
                  <a:cubicBezTo>
                    <a:pt x="174" y="109"/>
                    <a:pt x="145" y="63"/>
                    <a:pt x="111" y="22"/>
                  </a:cubicBezTo>
                  <a:cubicBezTo>
                    <a:pt x="98" y="10"/>
                    <a:pt x="79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 rot="-708074" flipH="1">
              <a:off x="1184348" y="1799009"/>
              <a:ext cx="39523" cy="29879"/>
            </a:xfrm>
            <a:custGeom>
              <a:avLst/>
              <a:gdLst/>
              <a:ahLst/>
              <a:cxnLst/>
              <a:rect l="l" t="t" r="r" b="b"/>
              <a:pathLst>
                <a:path w="250" h="189" extrusionOk="0">
                  <a:moveTo>
                    <a:pt x="226" y="1"/>
                  </a:moveTo>
                  <a:cubicBezTo>
                    <a:pt x="226" y="1"/>
                    <a:pt x="226" y="1"/>
                    <a:pt x="226" y="2"/>
                  </a:cubicBezTo>
                  <a:lnTo>
                    <a:pt x="226" y="2"/>
                  </a:lnTo>
                  <a:cubicBezTo>
                    <a:pt x="228" y="1"/>
                    <a:pt x="230" y="1"/>
                    <a:pt x="232" y="1"/>
                  </a:cubicBezTo>
                  <a:close/>
                  <a:moveTo>
                    <a:pt x="226" y="2"/>
                  </a:moveTo>
                  <a:lnTo>
                    <a:pt x="226" y="2"/>
                  </a:lnTo>
                  <a:cubicBezTo>
                    <a:pt x="182" y="7"/>
                    <a:pt x="137" y="13"/>
                    <a:pt x="87" y="24"/>
                  </a:cubicBezTo>
                  <a:cubicBezTo>
                    <a:pt x="35" y="36"/>
                    <a:pt x="0" y="65"/>
                    <a:pt x="12" y="123"/>
                  </a:cubicBezTo>
                  <a:cubicBezTo>
                    <a:pt x="22" y="158"/>
                    <a:pt x="58" y="189"/>
                    <a:pt x="98" y="189"/>
                  </a:cubicBezTo>
                  <a:cubicBezTo>
                    <a:pt x="104" y="189"/>
                    <a:pt x="110" y="188"/>
                    <a:pt x="116" y="186"/>
                  </a:cubicBezTo>
                  <a:cubicBezTo>
                    <a:pt x="215" y="186"/>
                    <a:pt x="249" y="129"/>
                    <a:pt x="22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 rot="-708074" flipH="1">
              <a:off x="1769476" y="2412920"/>
              <a:ext cx="34938" cy="33041"/>
            </a:xfrm>
            <a:custGeom>
              <a:avLst/>
              <a:gdLst/>
              <a:ahLst/>
              <a:cxnLst/>
              <a:rect l="l" t="t" r="r" b="b"/>
              <a:pathLst>
                <a:path w="221" h="209" extrusionOk="0">
                  <a:moveTo>
                    <a:pt x="94" y="1"/>
                  </a:moveTo>
                  <a:cubicBezTo>
                    <a:pt x="84" y="1"/>
                    <a:pt x="74" y="2"/>
                    <a:pt x="64" y="5"/>
                  </a:cubicBezTo>
                  <a:cubicBezTo>
                    <a:pt x="18" y="23"/>
                    <a:pt x="0" y="52"/>
                    <a:pt x="12" y="110"/>
                  </a:cubicBezTo>
                  <a:cubicBezTo>
                    <a:pt x="26" y="167"/>
                    <a:pt x="68" y="208"/>
                    <a:pt x="111" y="208"/>
                  </a:cubicBezTo>
                  <a:cubicBezTo>
                    <a:pt x="121" y="208"/>
                    <a:pt x="130" y="206"/>
                    <a:pt x="139" y="202"/>
                  </a:cubicBezTo>
                  <a:cubicBezTo>
                    <a:pt x="191" y="191"/>
                    <a:pt x="220" y="133"/>
                    <a:pt x="203" y="86"/>
                  </a:cubicBezTo>
                  <a:cubicBezTo>
                    <a:pt x="189" y="34"/>
                    <a:pt x="14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 rot="-708074" flipH="1">
              <a:off x="-474941" y="1928466"/>
              <a:ext cx="37784" cy="27824"/>
            </a:xfrm>
            <a:custGeom>
              <a:avLst/>
              <a:gdLst/>
              <a:ahLst/>
              <a:cxnLst/>
              <a:rect l="l" t="t" r="r" b="b"/>
              <a:pathLst>
                <a:path w="239" h="176" extrusionOk="0">
                  <a:moveTo>
                    <a:pt x="98" y="0"/>
                  </a:moveTo>
                  <a:cubicBezTo>
                    <a:pt x="89" y="0"/>
                    <a:pt x="80" y="1"/>
                    <a:pt x="70" y="3"/>
                  </a:cubicBezTo>
                  <a:cubicBezTo>
                    <a:pt x="30" y="15"/>
                    <a:pt x="1" y="55"/>
                    <a:pt x="12" y="101"/>
                  </a:cubicBezTo>
                  <a:cubicBezTo>
                    <a:pt x="17" y="148"/>
                    <a:pt x="59" y="176"/>
                    <a:pt x="115" y="176"/>
                  </a:cubicBezTo>
                  <a:cubicBezTo>
                    <a:pt x="128" y="176"/>
                    <a:pt x="142" y="174"/>
                    <a:pt x="157" y="171"/>
                  </a:cubicBezTo>
                  <a:cubicBezTo>
                    <a:pt x="204" y="159"/>
                    <a:pt x="238" y="130"/>
                    <a:pt x="227" y="78"/>
                  </a:cubicBezTo>
                  <a:cubicBezTo>
                    <a:pt x="202" y="29"/>
                    <a:pt x="15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 rot="-708086" flipH="1">
              <a:off x="2124051" y="1238719"/>
              <a:ext cx="38574" cy="25927"/>
            </a:xfrm>
            <a:custGeom>
              <a:avLst/>
              <a:gdLst/>
              <a:ahLst/>
              <a:cxnLst/>
              <a:rect l="l" t="t" r="r" b="b"/>
              <a:pathLst>
                <a:path w="244" h="164" extrusionOk="0">
                  <a:moveTo>
                    <a:pt x="82" y="1"/>
                  </a:moveTo>
                  <a:cubicBezTo>
                    <a:pt x="53" y="7"/>
                    <a:pt x="18" y="12"/>
                    <a:pt x="6" y="53"/>
                  </a:cubicBezTo>
                  <a:cubicBezTo>
                    <a:pt x="1" y="93"/>
                    <a:pt x="24" y="134"/>
                    <a:pt x="64" y="151"/>
                  </a:cubicBezTo>
                  <a:cubicBezTo>
                    <a:pt x="82" y="159"/>
                    <a:pt x="105" y="164"/>
                    <a:pt x="127" y="164"/>
                  </a:cubicBezTo>
                  <a:cubicBezTo>
                    <a:pt x="141" y="164"/>
                    <a:pt x="155" y="162"/>
                    <a:pt x="169" y="157"/>
                  </a:cubicBezTo>
                  <a:cubicBezTo>
                    <a:pt x="215" y="146"/>
                    <a:pt x="244" y="105"/>
                    <a:pt x="238" y="59"/>
                  </a:cubicBezTo>
                  <a:cubicBezTo>
                    <a:pt x="232" y="7"/>
                    <a:pt x="192" y="7"/>
                    <a:pt x="151" y="7"/>
                  </a:cubicBezTo>
                  <a:cubicBezTo>
                    <a:pt x="128" y="7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 rot="-708074" flipH="1">
              <a:off x="932598" y="1418094"/>
              <a:ext cx="36835" cy="30195"/>
            </a:xfrm>
            <a:custGeom>
              <a:avLst/>
              <a:gdLst/>
              <a:ahLst/>
              <a:cxnLst/>
              <a:rect l="l" t="t" r="r" b="b"/>
              <a:pathLst>
                <a:path w="233" h="191" extrusionOk="0">
                  <a:moveTo>
                    <a:pt x="147" y="1"/>
                  </a:moveTo>
                  <a:cubicBezTo>
                    <a:pt x="136" y="1"/>
                    <a:pt x="124" y="2"/>
                    <a:pt x="111" y="5"/>
                  </a:cubicBezTo>
                  <a:cubicBezTo>
                    <a:pt x="35" y="10"/>
                    <a:pt x="1" y="45"/>
                    <a:pt x="12" y="103"/>
                  </a:cubicBezTo>
                  <a:cubicBezTo>
                    <a:pt x="18" y="152"/>
                    <a:pt x="59" y="191"/>
                    <a:pt x="107" y="191"/>
                  </a:cubicBezTo>
                  <a:cubicBezTo>
                    <a:pt x="110" y="191"/>
                    <a:pt x="113" y="190"/>
                    <a:pt x="117" y="190"/>
                  </a:cubicBezTo>
                  <a:cubicBezTo>
                    <a:pt x="180" y="190"/>
                    <a:pt x="232" y="132"/>
                    <a:pt x="221" y="68"/>
                  </a:cubicBezTo>
                  <a:cubicBezTo>
                    <a:pt x="216" y="19"/>
                    <a:pt x="187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 rot="-708074" flipH="1">
              <a:off x="463674" y="1490333"/>
              <a:ext cx="30353" cy="37151"/>
            </a:xfrm>
            <a:custGeom>
              <a:avLst/>
              <a:gdLst/>
              <a:ahLst/>
              <a:cxnLst/>
              <a:rect l="l" t="t" r="r" b="b"/>
              <a:pathLst>
                <a:path w="192" h="235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23" y="12"/>
                    <a:pt x="0" y="64"/>
                    <a:pt x="18" y="134"/>
                  </a:cubicBezTo>
                  <a:cubicBezTo>
                    <a:pt x="28" y="195"/>
                    <a:pt x="65" y="234"/>
                    <a:pt x="110" y="234"/>
                  </a:cubicBezTo>
                  <a:cubicBezTo>
                    <a:pt x="116" y="234"/>
                    <a:pt x="122" y="234"/>
                    <a:pt x="128" y="232"/>
                  </a:cubicBezTo>
                  <a:cubicBezTo>
                    <a:pt x="191" y="215"/>
                    <a:pt x="191" y="163"/>
                    <a:pt x="180" y="122"/>
                  </a:cubicBezTo>
                  <a:cubicBezTo>
                    <a:pt x="164" y="41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 rot="-708074" flipH="1">
              <a:off x="1089043" y="326781"/>
              <a:ext cx="39523" cy="29247"/>
            </a:xfrm>
            <a:custGeom>
              <a:avLst/>
              <a:gdLst/>
              <a:ahLst/>
              <a:cxnLst/>
              <a:rect l="l" t="t" r="r" b="b"/>
              <a:pathLst>
                <a:path w="250" h="185" extrusionOk="0">
                  <a:moveTo>
                    <a:pt x="155" y="1"/>
                  </a:moveTo>
                  <a:cubicBezTo>
                    <a:pt x="141" y="1"/>
                    <a:pt x="127" y="2"/>
                    <a:pt x="110" y="5"/>
                  </a:cubicBezTo>
                  <a:cubicBezTo>
                    <a:pt x="47" y="23"/>
                    <a:pt x="0" y="81"/>
                    <a:pt x="18" y="127"/>
                  </a:cubicBezTo>
                  <a:cubicBezTo>
                    <a:pt x="30" y="170"/>
                    <a:pt x="62" y="184"/>
                    <a:pt x="96" y="184"/>
                  </a:cubicBezTo>
                  <a:cubicBezTo>
                    <a:pt x="109" y="184"/>
                    <a:pt x="121" y="182"/>
                    <a:pt x="133" y="179"/>
                  </a:cubicBezTo>
                  <a:cubicBezTo>
                    <a:pt x="203" y="162"/>
                    <a:pt x="249" y="110"/>
                    <a:pt x="232" y="63"/>
                  </a:cubicBezTo>
                  <a:cubicBezTo>
                    <a:pt x="219" y="16"/>
                    <a:pt x="193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 rot="-708074" flipH="1">
              <a:off x="-307750" y="2461263"/>
              <a:ext cx="43159" cy="24030"/>
            </a:xfrm>
            <a:custGeom>
              <a:avLst/>
              <a:gdLst/>
              <a:ahLst/>
              <a:cxnLst/>
              <a:rect l="l" t="t" r="r" b="b"/>
              <a:pathLst>
                <a:path w="273" h="152" extrusionOk="0">
                  <a:moveTo>
                    <a:pt x="93" y="1"/>
                  </a:moveTo>
                  <a:cubicBezTo>
                    <a:pt x="41" y="6"/>
                    <a:pt x="0" y="24"/>
                    <a:pt x="6" y="82"/>
                  </a:cubicBezTo>
                  <a:cubicBezTo>
                    <a:pt x="12" y="140"/>
                    <a:pt x="53" y="151"/>
                    <a:pt x="99" y="151"/>
                  </a:cubicBezTo>
                  <a:lnTo>
                    <a:pt x="139" y="151"/>
                  </a:lnTo>
                  <a:cubicBezTo>
                    <a:pt x="168" y="145"/>
                    <a:pt x="180" y="145"/>
                    <a:pt x="192" y="134"/>
                  </a:cubicBezTo>
                  <a:cubicBezTo>
                    <a:pt x="226" y="122"/>
                    <a:pt x="273" y="116"/>
                    <a:pt x="267" y="58"/>
                  </a:cubicBezTo>
                  <a:cubicBezTo>
                    <a:pt x="267" y="6"/>
                    <a:pt x="221" y="12"/>
                    <a:pt x="180" y="6"/>
                  </a:cubicBezTo>
                  <a:cubicBezTo>
                    <a:pt x="151" y="1"/>
                    <a:pt x="122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 rot="-708074" flipH="1">
              <a:off x="2350881" y="572139"/>
              <a:ext cx="41420" cy="26875"/>
            </a:xfrm>
            <a:custGeom>
              <a:avLst/>
              <a:gdLst/>
              <a:ahLst/>
              <a:cxnLst/>
              <a:rect l="l" t="t" r="r" b="b"/>
              <a:pathLst>
                <a:path w="262" h="170" extrusionOk="0">
                  <a:moveTo>
                    <a:pt x="168" y="1"/>
                  </a:moveTo>
                  <a:cubicBezTo>
                    <a:pt x="152" y="1"/>
                    <a:pt x="135" y="4"/>
                    <a:pt x="117" y="10"/>
                  </a:cubicBezTo>
                  <a:cubicBezTo>
                    <a:pt x="65" y="21"/>
                    <a:pt x="1" y="44"/>
                    <a:pt x="13" y="108"/>
                  </a:cubicBezTo>
                  <a:cubicBezTo>
                    <a:pt x="25" y="158"/>
                    <a:pt x="62" y="169"/>
                    <a:pt x="101" y="169"/>
                  </a:cubicBezTo>
                  <a:cubicBezTo>
                    <a:pt x="116" y="169"/>
                    <a:pt x="131" y="168"/>
                    <a:pt x="146" y="166"/>
                  </a:cubicBezTo>
                  <a:cubicBezTo>
                    <a:pt x="215" y="155"/>
                    <a:pt x="262" y="108"/>
                    <a:pt x="250" y="62"/>
                  </a:cubicBezTo>
                  <a:cubicBezTo>
                    <a:pt x="242" y="23"/>
                    <a:pt x="21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 rot="-708086" flipH="1">
              <a:off x="1936061" y="1808827"/>
              <a:ext cx="40945" cy="34938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76" y="1"/>
                  </a:moveTo>
                  <a:cubicBezTo>
                    <a:pt x="170" y="1"/>
                    <a:pt x="164" y="2"/>
                    <a:pt x="157" y="4"/>
                  </a:cubicBezTo>
                  <a:cubicBezTo>
                    <a:pt x="122" y="16"/>
                    <a:pt x="88" y="45"/>
                    <a:pt x="70" y="79"/>
                  </a:cubicBezTo>
                  <a:cubicBezTo>
                    <a:pt x="41" y="114"/>
                    <a:pt x="1" y="155"/>
                    <a:pt x="41" y="201"/>
                  </a:cubicBezTo>
                  <a:cubicBezTo>
                    <a:pt x="57" y="215"/>
                    <a:pt x="73" y="221"/>
                    <a:pt x="89" y="221"/>
                  </a:cubicBezTo>
                  <a:cubicBezTo>
                    <a:pt x="119" y="221"/>
                    <a:pt x="148" y="200"/>
                    <a:pt x="174" y="178"/>
                  </a:cubicBezTo>
                  <a:cubicBezTo>
                    <a:pt x="203" y="155"/>
                    <a:pt x="227" y="126"/>
                    <a:pt x="238" y="91"/>
                  </a:cubicBezTo>
                  <a:cubicBezTo>
                    <a:pt x="259" y="50"/>
                    <a:pt x="221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 rot="-708074" flipH="1">
              <a:off x="1460253" y="2034542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2" y="1"/>
                  </a:moveTo>
                  <a:cubicBezTo>
                    <a:pt x="104" y="1"/>
                    <a:pt x="96" y="2"/>
                    <a:pt x="88" y="3"/>
                  </a:cubicBezTo>
                  <a:cubicBezTo>
                    <a:pt x="36" y="21"/>
                    <a:pt x="1" y="79"/>
                    <a:pt x="18" y="137"/>
                  </a:cubicBezTo>
                  <a:cubicBezTo>
                    <a:pt x="28" y="177"/>
                    <a:pt x="65" y="208"/>
                    <a:pt x="104" y="208"/>
                  </a:cubicBezTo>
                  <a:cubicBezTo>
                    <a:pt x="110" y="208"/>
                    <a:pt x="116" y="208"/>
                    <a:pt x="123" y="206"/>
                  </a:cubicBezTo>
                  <a:cubicBezTo>
                    <a:pt x="186" y="195"/>
                    <a:pt x="209" y="142"/>
                    <a:pt x="186" y="73"/>
                  </a:cubicBezTo>
                  <a:cubicBezTo>
                    <a:pt x="176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 rot="-708074" flipH="1">
              <a:off x="1235600" y="192283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41" y="1"/>
                  </a:moveTo>
                  <a:cubicBezTo>
                    <a:pt x="133" y="1"/>
                    <a:pt x="125" y="2"/>
                    <a:pt x="117" y="5"/>
                  </a:cubicBezTo>
                  <a:cubicBezTo>
                    <a:pt x="59" y="11"/>
                    <a:pt x="1" y="81"/>
                    <a:pt x="12" y="127"/>
                  </a:cubicBezTo>
                  <a:cubicBezTo>
                    <a:pt x="18" y="170"/>
                    <a:pt x="58" y="203"/>
                    <a:pt x="101" y="203"/>
                  </a:cubicBezTo>
                  <a:cubicBezTo>
                    <a:pt x="104" y="203"/>
                    <a:pt x="108" y="203"/>
                    <a:pt x="111" y="202"/>
                  </a:cubicBezTo>
                  <a:cubicBezTo>
                    <a:pt x="175" y="196"/>
                    <a:pt x="221" y="133"/>
                    <a:pt x="209" y="69"/>
                  </a:cubicBezTo>
                  <a:cubicBezTo>
                    <a:pt x="209" y="31"/>
                    <a:pt x="178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 rot="-708074" flipH="1">
              <a:off x="1410603" y="2161335"/>
              <a:ext cx="33041" cy="29247"/>
            </a:xfrm>
            <a:custGeom>
              <a:avLst/>
              <a:gdLst/>
              <a:ahLst/>
              <a:cxnLst/>
              <a:rect l="l" t="t" r="r" b="b"/>
              <a:pathLst>
                <a:path w="209" h="185" extrusionOk="0">
                  <a:moveTo>
                    <a:pt x="94" y="0"/>
                  </a:moveTo>
                  <a:cubicBezTo>
                    <a:pt x="90" y="0"/>
                    <a:pt x="85" y="0"/>
                    <a:pt x="81" y="1"/>
                  </a:cubicBezTo>
                  <a:cubicBezTo>
                    <a:pt x="35" y="6"/>
                    <a:pt x="0" y="53"/>
                    <a:pt x="12" y="99"/>
                  </a:cubicBezTo>
                  <a:cubicBezTo>
                    <a:pt x="17" y="157"/>
                    <a:pt x="62" y="185"/>
                    <a:pt x="108" y="185"/>
                  </a:cubicBezTo>
                  <a:cubicBezTo>
                    <a:pt x="158" y="185"/>
                    <a:pt x="209" y="151"/>
                    <a:pt x="209" y="88"/>
                  </a:cubicBezTo>
                  <a:cubicBezTo>
                    <a:pt x="193" y="34"/>
                    <a:pt x="147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 rot="-708074" flipH="1">
              <a:off x="568508" y="546633"/>
              <a:ext cx="29563" cy="35728"/>
            </a:xfrm>
            <a:custGeom>
              <a:avLst/>
              <a:gdLst/>
              <a:ahLst/>
              <a:cxnLst/>
              <a:rect l="l" t="t" r="r" b="b"/>
              <a:pathLst>
                <a:path w="187" h="226" extrusionOk="0">
                  <a:moveTo>
                    <a:pt x="102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30" y="8"/>
                    <a:pt x="1" y="72"/>
                    <a:pt x="18" y="135"/>
                  </a:cubicBezTo>
                  <a:cubicBezTo>
                    <a:pt x="28" y="181"/>
                    <a:pt x="47" y="226"/>
                    <a:pt x="93" y="226"/>
                  </a:cubicBezTo>
                  <a:cubicBezTo>
                    <a:pt x="100" y="226"/>
                    <a:pt x="108" y="225"/>
                    <a:pt x="117" y="222"/>
                  </a:cubicBezTo>
                  <a:cubicBezTo>
                    <a:pt x="180" y="205"/>
                    <a:pt x="186" y="147"/>
                    <a:pt x="180" y="89"/>
                  </a:cubicBezTo>
                  <a:cubicBezTo>
                    <a:pt x="170" y="38"/>
                    <a:pt x="151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 rot="-708074" flipH="1">
              <a:off x="836306" y="1938956"/>
              <a:ext cx="40471" cy="28140"/>
            </a:xfrm>
            <a:custGeom>
              <a:avLst/>
              <a:gdLst/>
              <a:ahLst/>
              <a:cxnLst/>
              <a:rect l="l" t="t" r="r" b="b"/>
              <a:pathLst>
                <a:path w="256" h="178" extrusionOk="0">
                  <a:moveTo>
                    <a:pt x="78" y="1"/>
                  </a:moveTo>
                  <a:cubicBezTo>
                    <a:pt x="75" y="1"/>
                    <a:pt x="72" y="1"/>
                    <a:pt x="70" y="1"/>
                  </a:cubicBezTo>
                  <a:cubicBezTo>
                    <a:pt x="29" y="13"/>
                    <a:pt x="0" y="53"/>
                    <a:pt x="12" y="94"/>
                  </a:cubicBezTo>
                  <a:cubicBezTo>
                    <a:pt x="37" y="148"/>
                    <a:pt x="91" y="177"/>
                    <a:pt x="146" y="177"/>
                  </a:cubicBezTo>
                  <a:cubicBezTo>
                    <a:pt x="156" y="177"/>
                    <a:pt x="165" y="177"/>
                    <a:pt x="174" y="175"/>
                  </a:cubicBezTo>
                  <a:cubicBezTo>
                    <a:pt x="220" y="169"/>
                    <a:pt x="255" y="146"/>
                    <a:pt x="249" y="94"/>
                  </a:cubicBezTo>
                  <a:cubicBezTo>
                    <a:pt x="238" y="55"/>
                    <a:pt x="133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 rot="-708074" flipH="1">
              <a:off x="1082374" y="1855367"/>
              <a:ext cx="32250" cy="34780"/>
            </a:xfrm>
            <a:custGeom>
              <a:avLst/>
              <a:gdLst/>
              <a:ahLst/>
              <a:cxnLst/>
              <a:rect l="l" t="t" r="r" b="b"/>
              <a:pathLst>
                <a:path w="204" h="220" extrusionOk="0">
                  <a:moveTo>
                    <a:pt x="121" y="1"/>
                  </a:moveTo>
                  <a:cubicBezTo>
                    <a:pt x="115" y="1"/>
                    <a:pt x="110" y="2"/>
                    <a:pt x="105" y="3"/>
                  </a:cubicBezTo>
                  <a:cubicBezTo>
                    <a:pt x="41" y="21"/>
                    <a:pt x="1" y="79"/>
                    <a:pt x="12" y="148"/>
                  </a:cubicBezTo>
                  <a:cubicBezTo>
                    <a:pt x="12" y="188"/>
                    <a:pt x="47" y="220"/>
                    <a:pt x="87" y="220"/>
                  </a:cubicBezTo>
                  <a:cubicBezTo>
                    <a:pt x="93" y="220"/>
                    <a:pt x="99" y="219"/>
                    <a:pt x="105" y="218"/>
                  </a:cubicBezTo>
                  <a:cubicBezTo>
                    <a:pt x="163" y="212"/>
                    <a:pt x="203" y="131"/>
                    <a:pt x="186" y="61"/>
                  </a:cubicBezTo>
                  <a:cubicBezTo>
                    <a:pt x="181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 rot="-708074" flipH="1">
              <a:off x="357400" y="1935538"/>
              <a:ext cx="36835" cy="27191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80" y="0"/>
                  </a:moveTo>
                  <a:cubicBezTo>
                    <a:pt x="75" y="0"/>
                    <a:pt x="70" y="1"/>
                    <a:pt x="65" y="1"/>
                  </a:cubicBezTo>
                  <a:cubicBezTo>
                    <a:pt x="24" y="7"/>
                    <a:pt x="1" y="53"/>
                    <a:pt x="18" y="94"/>
                  </a:cubicBezTo>
                  <a:cubicBezTo>
                    <a:pt x="41" y="143"/>
                    <a:pt x="87" y="171"/>
                    <a:pt x="136" y="171"/>
                  </a:cubicBezTo>
                  <a:cubicBezTo>
                    <a:pt x="151" y="171"/>
                    <a:pt x="166" y="169"/>
                    <a:pt x="181" y="163"/>
                  </a:cubicBezTo>
                  <a:cubicBezTo>
                    <a:pt x="215" y="152"/>
                    <a:pt x="233" y="123"/>
                    <a:pt x="227" y="88"/>
                  </a:cubicBezTo>
                  <a:cubicBezTo>
                    <a:pt x="195" y="34"/>
                    <a:pt x="142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 rot="-708074" flipH="1">
              <a:off x="1514902" y="2052433"/>
              <a:ext cx="39523" cy="26559"/>
            </a:xfrm>
            <a:custGeom>
              <a:avLst/>
              <a:gdLst/>
              <a:ahLst/>
              <a:cxnLst/>
              <a:rect l="l" t="t" r="r" b="b"/>
              <a:pathLst>
                <a:path w="250" h="168" extrusionOk="0">
                  <a:moveTo>
                    <a:pt x="137" y="0"/>
                  </a:moveTo>
                  <a:cubicBezTo>
                    <a:pt x="124" y="0"/>
                    <a:pt x="111" y="1"/>
                    <a:pt x="99" y="3"/>
                  </a:cubicBezTo>
                  <a:cubicBezTo>
                    <a:pt x="47" y="14"/>
                    <a:pt x="1" y="37"/>
                    <a:pt x="7" y="101"/>
                  </a:cubicBezTo>
                  <a:cubicBezTo>
                    <a:pt x="11" y="145"/>
                    <a:pt x="48" y="168"/>
                    <a:pt x="104" y="168"/>
                  </a:cubicBezTo>
                  <a:cubicBezTo>
                    <a:pt x="115" y="168"/>
                    <a:pt x="127" y="167"/>
                    <a:pt x="140" y="165"/>
                  </a:cubicBezTo>
                  <a:cubicBezTo>
                    <a:pt x="203" y="153"/>
                    <a:pt x="250" y="107"/>
                    <a:pt x="238" y="61"/>
                  </a:cubicBezTo>
                  <a:cubicBezTo>
                    <a:pt x="220" y="12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 rot="-708074" flipH="1">
              <a:off x="1082161" y="468331"/>
              <a:ext cx="38732" cy="29721"/>
            </a:xfrm>
            <a:custGeom>
              <a:avLst/>
              <a:gdLst/>
              <a:ahLst/>
              <a:cxnLst/>
              <a:rect l="l" t="t" r="r" b="b"/>
              <a:pathLst>
                <a:path w="245" h="188" extrusionOk="0">
                  <a:moveTo>
                    <a:pt x="72" y="0"/>
                  </a:moveTo>
                  <a:cubicBezTo>
                    <a:pt x="67" y="0"/>
                    <a:pt x="63" y="1"/>
                    <a:pt x="59" y="2"/>
                  </a:cubicBezTo>
                  <a:cubicBezTo>
                    <a:pt x="24" y="7"/>
                    <a:pt x="1" y="42"/>
                    <a:pt x="7" y="77"/>
                  </a:cubicBezTo>
                  <a:cubicBezTo>
                    <a:pt x="23" y="142"/>
                    <a:pt x="81" y="187"/>
                    <a:pt x="151" y="187"/>
                  </a:cubicBezTo>
                  <a:cubicBezTo>
                    <a:pt x="155" y="187"/>
                    <a:pt x="159" y="187"/>
                    <a:pt x="163" y="187"/>
                  </a:cubicBezTo>
                  <a:cubicBezTo>
                    <a:pt x="210" y="181"/>
                    <a:pt x="244" y="135"/>
                    <a:pt x="233" y="88"/>
                  </a:cubicBezTo>
                  <a:cubicBezTo>
                    <a:pt x="233" y="57"/>
                    <a:pt x="125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 rot="-708074" flipH="1">
              <a:off x="-519728" y="1945262"/>
              <a:ext cx="34938" cy="31144"/>
            </a:xfrm>
            <a:custGeom>
              <a:avLst/>
              <a:gdLst/>
              <a:ahLst/>
              <a:cxnLst/>
              <a:rect l="l" t="t" r="r" b="b"/>
              <a:pathLst>
                <a:path w="221" h="197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35" y="17"/>
                    <a:pt x="0" y="75"/>
                    <a:pt x="6" y="133"/>
                  </a:cubicBezTo>
                  <a:cubicBezTo>
                    <a:pt x="15" y="173"/>
                    <a:pt x="45" y="196"/>
                    <a:pt x="86" y="196"/>
                  </a:cubicBezTo>
                  <a:cubicBezTo>
                    <a:pt x="97" y="196"/>
                    <a:pt x="109" y="195"/>
                    <a:pt x="122" y="191"/>
                  </a:cubicBezTo>
                  <a:cubicBezTo>
                    <a:pt x="180" y="185"/>
                    <a:pt x="221" y="127"/>
                    <a:pt x="209" y="69"/>
                  </a:cubicBezTo>
                  <a:cubicBezTo>
                    <a:pt x="200" y="27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 rot="-708074" flipH="1">
              <a:off x="2020426" y="1346372"/>
              <a:ext cx="29405" cy="36203"/>
            </a:xfrm>
            <a:custGeom>
              <a:avLst/>
              <a:gdLst/>
              <a:ahLst/>
              <a:cxnLst/>
              <a:rect l="l" t="t" r="r" b="b"/>
              <a:pathLst>
                <a:path w="186" h="229" extrusionOk="0">
                  <a:moveTo>
                    <a:pt x="99" y="1"/>
                  </a:moveTo>
                  <a:cubicBezTo>
                    <a:pt x="93" y="1"/>
                    <a:pt x="88" y="1"/>
                    <a:pt x="82" y="3"/>
                  </a:cubicBezTo>
                  <a:cubicBezTo>
                    <a:pt x="0" y="20"/>
                    <a:pt x="35" y="89"/>
                    <a:pt x="29" y="142"/>
                  </a:cubicBezTo>
                  <a:cubicBezTo>
                    <a:pt x="35" y="188"/>
                    <a:pt x="58" y="229"/>
                    <a:pt x="110" y="229"/>
                  </a:cubicBezTo>
                  <a:cubicBezTo>
                    <a:pt x="163" y="229"/>
                    <a:pt x="186" y="176"/>
                    <a:pt x="174" y="101"/>
                  </a:cubicBezTo>
                  <a:cubicBezTo>
                    <a:pt x="169" y="49"/>
                    <a:pt x="14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 rot="-708074" flipH="1">
              <a:off x="905349" y="1362060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8" y="0"/>
                  </a:moveTo>
                  <a:cubicBezTo>
                    <a:pt x="113" y="0"/>
                    <a:pt x="106" y="1"/>
                    <a:pt x="99" y="2"/>
                  </a:cubicBezTo>
                  <a:cubicBezTo>
                    <a:pt x="42" y="26"/>
                    <a:pt x="1" y="78"/>
                    <a:pt x="1" y="136"/>
                  </a:cubicBezTo>
                  <a:cubicBezTo>
                    <a:pt x="1" y="183"/>
                    <a:pt x="40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57" y="199"/>
                    <a:pt x="198" y="130"/>
                    <a:pt x="175" y="66"/>
                  </a:cubicBezTo>
                  <a:cubicBezTo>
                    <a:pt x="170" y="31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 rot="-708074" flipH="1">
              <a:off x="7476" y="1725752"/>
              <a:ext cx="42368" cy="26243"/>
            </a:xfrm>
            <a:custGeom>
              <a:avLst/>
              <a:gdLst/>
              <a:ahLst/>
              <a:cxnLst/>
              <a:rect l="l" t="t" r="r" b="b"/>
              <a:pathLst>
                <a:path w="268" h="166" extrusionOk="0">
                  <a:moveTo>
                    <a:pt x="163" y="0"/>
                  </a:moveTo>
                  <a:cubicBezTo>
                    <a:pt x="150" y="0"/>
                    <a:pt x="136" y="2"/>
                    <a:pt x="122" y="5"/>
                  </a:cubicBezTo>
                  <a:cubicBezTo>
                    <a:pt x="47" y="17"/>
                    <a:pt x="1" y="75"/>
                    <a:pt x="18" y="121"/>
                  </a:cubicBezTo>
                  <a:cubicBezTo>
                    <a:pt x="35" y="158"/>
                    <a:pt x="59" y="166"/>
                    <a:pt x="85" y="166"/>
                  </a:cubicBezTo>
                  <a:cubicBezTo>
                    <a:pt x="103" y="166"/>
                    <a:pt x="123" y="162"/>
                    <a:pt x="140" y="162"/>
                  </a:cubicBezTo>
                  <a:cubicBezTo>
                    <a:pt x="227" y="144"/>
                    <a:pt x="267" y="121"/>
                    <a:pt x="244" y="57"/>
                  </a:cubicBezTo>
                  <a:cubicBezTo>
                    <a:pt x="231" y="15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 rot="-708074" flipH="1">
              <a:off x="698977" y="1468403"/>
              <a:ext cx="34938" cy="30986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86" y="0"/>
                  </a:moveTo>
                  <a:cubicBezTo>
                    <a:pt x="79" y="0"/>
                    <a:pt x="71" y="1"/>
                    <a:pt x="64" y="2"/>
                  </a:cubicBezTo>
                  <a:cubicBezTo>
                    <a:pt x="18" y="20"/>
                    <a:pt x="0" y="72"/>
                    <a:pt x="18" y="118"/>
                  </a:cubicBezTo>
                  <a:cubicBezTo>
                    <a:pt x="33" y="164"/>
                    <a:pt x="79" y="196"/>
                    <a:pt x="125" y="196"/>
                  </a:cubicBezTo>
                  <a:cubicBezTo>
                    <a:pt x="132" y="196"/>
                    <a:pt x="138" y="195"/>
                    <a:pt x="145" y="194"/>
                  </a:cubicBezTo>
                  <a:cubicBezTo>
                    <a:pt x="192" y="182"/>
                    <a:pt x="221" y="136"/>
                    <a:pt x="209" y="95"/>
                  </a:cubicBezTo>
                  <a:cubicBezTo>
                    <a:pt x="194" y="39"/>
                    <a:pt x="142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 rot="-708086" flipH="1">
              <a:off x="2052481" y="1370644"/>
              <a:ext cx="51379" cy="34147"/>
            </a:xfrm>
            <a:custGeom>
              <a:avLst/>
              <a:gdLst/>
              <a:ahLst/>
              <a:cxnLst/>
              <a:rect l="l" t="t" r="r" b="b"/>
              <a:pathLst>
                <a:path w="325" h="216" extrusionOk="0">
                  <a:moveTo>
                    <a:pt x="285" y="1"/>
                  </a:moveTo>
                  <a:cubicBezTo>
                    <a:pt x="272" y="1"/>
                    <a:pt x="257" y="5"/>
                    <a:pt x="244" y="5"/>
                  </a:cubicBezTo>
                  <a:cubicBezTo>
                    <a:pt x="168" y="28"/>
                    <a:pt x="99" y="68"/>
                    <a:pt x="41" y="126"/>
                  </a:cubicBezTo>
                  <a:cubicBezTo>
                    <a:pt x="24" y="144"/>
                    <a:pt x="0" y="161"/>
                    <a:pt x="24" y="196"/>
                  </a:cubicBezTo>
                  <a:cubicBezTo>
                    <a:pt x="33" y="210"/>
                    <a:pt x="44" y="216"/>
                    <a:pt x="55" y="216"/>
                  </a:cubicBezTo>
                  <a:cubicBezTo>
                    <a:pt x="70" y="216"/>
                    <a:pt x="86" y="206"/>
                    <a:pt x="99" y="196"/>
                  </a:cubicBezTo>
                  <a:lnTo>
                    <a:pt x="279" y="86"/>
                  </a:lnTo>
                  <a:cubicBezTo>
                    <a:pt x="302" y="74"/>
                    <a:pt x="325" y="57"/>
                    <a:pt x="319" y="28"/>
                  </a:cubicBezTo>
                  <a:cubicBezTo>
                    <a:pt x="313" y="6"/>
                    <a:pt x="300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 rot="-708074" flipH="1">
              <a:off x="265240" y="1147561"/>
              <a:ext cx="33041" cy="31934"/>
            </a:xfrm>
            <a:custGeom>
              <a:avLst/>
              <a:gdLst/>
              <a:ahLst/>
              <a:cxnLst/>
              <a:rect l="l" t="t" r="r" b="b"/>
              <a:pathLst>
                <a:path w="209" h="202" extrusionOk="0">
                  <a:moveTo>
                    <a:pt x="130" y="0"/>
                  </a:moveTo>
                  <a:cubicBezTo>
                    <a:pt x="118" y="0"/>
                    <a:pt x="105" y="3"/>
                    <a:pt x="93" y="8"/>
                  </a:cubicBezTo>
                  <a:cubicBezTo>
                    <a:pt x="41" y="20"/>
                    <a:pt x="0" y="72"/>
                    <a:pt x="17" y="130"/>
                  </a:cubicBezTo>
                  <a:cubicBezTo>
                    <a:pt x="17" y="170"/>
                    <a:pt x="48" y="202"/>
                    <a:pt x="86" y="202"/>
                  </a:cubicBezTo>
                  <a:cubicBezTo>
                    <a:pt x="92" y="202"/>
                    <a:pt x="98" y="201"/>
                    <a:pt x="104" y="199"/>
                  </a:cubicBezTo>
                  <a:cubicBezTo>
                    <a:pt x="168" y="182"/>
                    <a:pt x="209" y="130"/>
                    <a:pt x="209" y="66"/>
                  </a:cubicBezTo>
                  <a:cubicBezTo>
                    <a:pt x="204" y="26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 rot="-708074" flipH="1">
              <a:off x="-37081" y="1229037"/>
              <a:ext cx="28456" cy="38100"/>
            </a:xfrm>
            <a:custGeom>
              <a:avLst/>
              <a:gdLst/>
              <a:ahLst/>
              <a:cxnLst/>
              <a:rect l="l" t="t" r="r" b="b"/>
              <a:pathLst>
                <a:path w="180" h="241" extrusionOk="0">
                  <a:moveTo>
                    <a:pt x="108" y="0"/>
                  </a:moveTo>
                  <a:cubicBezTo>
                    <a:pt x="102" y="0"/>
                    <a:pt x="95" y="1"/>
                    <a:pt x="87" y="2"/>
                  </a:cubicBezTo>
                  <a:cubicBezTo>
                    <a:pt x="35" y="8"/>
                    <a:pt x="0" y="72"/>
                    <a:pt x="18" y="153"/>
                  </a:cubicBezTo>
                  <a:cubicBezTo>
                    <a:pt x="29" y="197"/>
                    <a:pt x="45" y="240"/>
                    <a:pt x="100" y="240"/>
                  </a:cubicBezTo>
                  <a:cubicBezTo>
                    <a:pt x="103" y="240"/>
                    <a:pt x="107" y="240"/>
                    <a:pt x="110" y="240"/>
                  </a:cubicBezTo>
                  <a:cubicBezTo>
                    <a:pt x="163" y="234"/>
                    <a:pt x="180" y="165"/>
                    <a:pt x="168" y="72"/>
                  </a:cubicBezTo>
                  <a:cubicBezTo>
                    <a:pt x="158" y="32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 rot="-708074" flipH="1">
              <a:off x="530310" y="650826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0" y="0"/>
                  </a:moveTo>
                  <a:cubicBezTo>
                    <a:pt x="104" y="0"/>
                    <a:pt x="99" y="1"/>
                    <a:pt x="94" y="2"/>
                  </a:cubicBezTo>
                  <a:cubicBezTo>
                    <a:pt x="36" y="13"/>
                    <a:pt x="1" y="66"/>
                    <a:pt x="13" y="124"/>
                  </a:cubicBezTo>
                  <a:cubicBezTo>
                    <a:pt x="18" y="177"/>
                    <a:pt x="58" y="211"/>
                    <a:pt x="106" y="211"/>
                  </a:cubicBezTo>
                  <a:cubicBezTo>
                    <a:pt x="109" y="211"/>
                    <a:pt x="113" y="211"/>
                    <a:pt x="117" y="210"/>
                  </a:cubicBezTo>
                  <a:cubicBezTo>
                    <a:pt x="181" y="205"/>
                    <a:pt x="198" y="170"/>
                    <a:pt x="198" y="106"/>
                  </a:cubicBezTo>
                  <a:cubicBezTo>
                    <a:pt x="193" y="44"/>
                    <a:pt x="15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 rot="-708074" flipH="1">
              <a:off x="692687" y="821802"/>
              <a:ext cx="32092" cy="36835"/>
            </a:xfrm>
            <a:custGeom>
              <a:avLst/>
              <a:gdLst/>
              <a:ahLst/>
              <a:cxnLst/>
              <a:rect l="l" t="t" r="r" b="b"/>
              <a:pathLst>
                <a:path w="203" h="233" extrusionOk="0">
                  <a:moveTo>
                    <a:pt x="117" y="1"/>
                  </a:moveTo>
                  <a:cubicBezTo>
                    <a:pt x="113" y="1"/>
                    <a:pt x="109" y="1"/>
                    <a:pt x="104" y="2"/>
                  </a:cubicBezTo>
                  <a:cubicBezTo>
                    <a:pt x="41" y="31"/>
                    <a:pt x="0" y="100"/>
                    <a:pt x="12" y="175"/>
                  </a:cubicBezTo>
                  <a:cubicBezTo>
                    <a:pt x="16" y="208"/>
                    <a:pt x="47" y="233"/>
                    <a:pt x="79" y="233"/>
                  </a:cubicBezTo>
                  <a:cubicBezTo>
                    <a:pt x="88" y="233"/>
                    <a:pt x="96" y="231"/>
                    <a:pt x="104" y="228"/>
                  </a:cubicBezTo>
                  <a:cubicBezTo>
                    <a:pt x="168" y="199"/>
                    <a:pt x="203" y="135"/>
                    <a:pt x="191" y="65"/>
                  </a:cubicBezTo>
                  <a:cubicBezTo>
                    <a:pt x="181" y="28"/>
                    <a:pt x="160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 rot="-708074" flipH="1">
              <a:off x="1766857" y="1432180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35" y="13"/>
                    <a:pt x="1" y="82"/>
                    <a:pt x="7" y="140"/>
                  </a:cubicBezTo>
                  <a:cubicBezTo>
                    <a:pt x="12" y="186"/>
                    <a:pt x="47" y="218"/>
                    <a:pt x="91" y="218"/>
                  </a:cubicBezTo>
                  <a:cubicBezTo>
                    <a:pt x="97" y="218"/>
                    <a:pt x="104" y="217"/>
                    <a:pt x="111" y="216"/>
                  </a:cubicBezTo>
                  <a:cubicBezTo>
                    <a:pt x="175" y="204"/>
                    <a:pt x="192" y="158"/>
                    <a:pt x="186" y="106"/>
                  </a:cubicBezTo>
                  <a:cubicBezTo>
                    <a:pt x="175" y="51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 rot="-708074" flipH="1">
              <a:off x="498234" y="621097"/>
              <a:ext cx="24978" cy="38574"/>
            </a:xfrm>
            <a:custGeom>
              <a:avLst/>
              <a:gdLst/>
              <a:ahLst/>
              <a:cxnLst/>
              <a:rect l="l" t="t" r="r" b="b"/>
              <a:pathLst>
                <a:path w="158" h="244" extrusionOk="0">
                  <a:moveTo>
                    <a:pt x="82" y="0"/>
                  </a:moveTo>
                  <a:cubicBezTo>
                    <a:pt x="41" y="0"/>
                    <a:pt x="12" y="29"/>
                    <a:pt x="7" y="64"/>
                  </a:cubicBezTo>
                  <a:cubicBezTo>
                    <a:pt x="1" y="87"/>
                    <a:pt x="1" y="110"/>
                    <a:pt x="1" y="139"/>
                  </a:cubicBezTo>
                  <a:cubicBezTo>
                    <a:pt x="18" y="209"/>
                    <a:pt x="47" y="243"/>
                    <a:pt x="88" y="243"/>
                  </a:cubicBezTo>
                  <a:cubicBezTo>
                    <a:pt x="146" y="232"/>
                    <a:pt x="146" y="180"/>
                    <a:pt x="151" y="139"/>
                  </a:cubicBezTo>
                  <a:cubicBezTo>
                    <a:pt x="157" y="116"/>
                    <a:pt x="151" y="87"/>
                    <a:pt x="151" y="64"/>
                  </a:cubicBezTo>
                  <a:cubicBezTo>
                    <a:pt x="140" y="29"/>
                    <a:pt x="122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 rot="-708074" flipH="1">
              <a:off x="2204629" y="1113455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98" y="1"/>
                  </a:moveTo>
                  <a:cubicBezTo>
                    <a:pt x="78" y="1"/>
                    <a:pt x="59" y="12"/>
                    <a:pt x="41" y="40"/>
                  </a:cubicBezTo>
                  <a:cubicBezTo>
                    <a:pt x="0" y="98"/>
                    <a:pt x="12" y="173"/>
                    <a:pt x="64" y="214"/>
                  </a:cubicBezTo>
                  <a:cubicBezTo>
                    <a:pt x="81" y="222"/>
                    <a:pt x="95" y="225"/>
                    <a:pt x="108" y="225"/>
                  </a:cubicBezTo>
                  <a:cubicBezTo>
                    <a:pt x="150" y="225"/>
                    <a:pt x="168" y="185"/>
                    <a:pt x="186" y="144"/>
                  </a:cubicBezTo>
                  <a:lnTo>
                    <a:pt x="203" y="104"/>
                  </a:lnTo>
                  <a:lnTo>
                    <a:pt x="197" y="57"/>
                  </a:lnTo>
                  <a:cubicBezTo>
                    <a:pt x="186" y="52"/>
                    <a:pt x="180" y="46"/>
                    <a:pt x="174" y="40"/>
                  </a:cubicBezTo>
                  <a:cubicBezTo>
                    <a:pt x="149" y="18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 rot="-708074" flipH="1">
              <a:off x="422456" y="1337708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9" y="0"/>
                  </a:moveTo>
                  <a:cubicBezTo>
                    <a:pt x="100" y="0"/>
                    <a:pt x="90" y="1"/>
                    <a:pt x="81" y="3"/>
                  </a:cubicBezTo>
                  <a:cubicBezTo>
                    <a:pt x="35" y="3"/>
                    <a:pt x="0" y="49"/>
                    <a:pt x="6" y="96"/>
                  </a:cubicBezTo>
                  <a:cubicBezTo>
                    <a:pt x="11" y="145"/>
                    <a:pt x="54" y="174"/>
                    <a:pt x="117" y="174"/>
                  </a:cubicBezTo>
                  <a:cubicBezTo>
                    <a:pt x="128" y="174"/>
                    <a:pt x="139" y="173"/>
                    <a:pt x="151" y="171"/>
                  </a:cubicBezTo>
                  <a:cubicBezTo>
                    <a:pt x="197" y="159"/>
                    <a:pt x="238" y="142"/>
                    <a:pt x="226" y="78"/>
                  </a:cubicBezTo>
                  <a:cubicBezTo>
                    <a:pt x="206" y="29"/>
                    <a:pt x="16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 rot="-708074" flipH="1">
              <a:off x="-341927" y="1075639"/>
              <a:ext cx="35886" cy="32567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107" y="0"/>
                  </a:moveTo>
                  <a:cubicBezTo>
                    <a:pt x="87" y="0"/>
                    <a:pt x="66" y="7"/>
                    <a:pt x="47" y="21"/>
                  </a:cubicBezTo>
                  <a:cubicBezTo>
                    <a:pt x="1" y="55"/>
                    <a:pt x="1" y="107"/>
                    <a:pt x="47" y="165"/>
                  </a:cubicBezTo>
                  <a:cubicBezTo>
                    <a:pt x="64" y="182"/>
                    <a:pt x="81" y="193"/>
                    <a:pt x="102" y="204"/>
                  </a:cubicBezTo>
                  <a:lnTo>
                    <a:pt x="102" y="204"/>
                  </a:lnTo>
                  <a:cubicBezTo>
                    <a:pt x="124" y="193"/>
                    <a:pt x="141" y="182"/>
                    <a:pt x="163" y="171"/>
                  </a:cubicBezTo>
                  <a:cubicBezTo>
                    <a:pt x="209" y="148"/>
                    <a:pt x="227" y="84"/>
                    <a:pt x="192" y="44"/>
                  </a:cubicBezTo>
                  <a:cubicBezTo>
                    <a:pt x="171" y="16"/>
                    <a:pt x="139" y="0"/>
                    <a:pt x="107" y="0"/>
                  </a:cubicBezTo>
                  <a:close/>
                  <a:moveTo>
                    <a:pt x="102" y="204"/>
                  </a:moveTo>
                  <a:cubicBezTo>
                    <a:pt x="101" y="205"/>
                    <a:pt x="100" y="205"/>
                    <a:pt x="99" y="206"/>
                  </a:cubicBezTo>
                  <a:lnTo>
                    <a:pt x="105" y="206"/>
                  </a:lnTo>
                  <a:cubicBezTo>
                    <a:pt x="104" y="205"/>
                    <a:pt x="103" y="205"/>
                    <a:pt x="102" y="2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 rot="-708074" flipH="1">
              <a:off x="594023" y="214563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27" y="1"/>
                  </a:moveTo>
                  <a:cubicBezTo>
                    <a:pt x="112" y="1"/>
                    <a:pt x="97" y="4"/>
                    <a:pt x="82" y="10"/>
                  </a:cubicBezTo>
                  <a:cubicBezTo>
                    <a:pt x="29" y="21"/>
                    <a:pt x="1" y="74"/>
                    <a:pt x="18" y="126"/>
                  </a:cubicBezTo>
                  <a:cubicBezTo>
                    <a:pt x="31" y="171"/>
                    <a:pt x="62" y="188"/>
                    <a:pt x="100" y="188"/>
                  </a:cubicBezTo>
                  <a:cubicBezTo>
                    <a:pt x="111" y="188"/>
                    <a:pt x="122" y="186"/>
                    <a:pt x="134" y="184"/>
                  </a:cubicBezTo>
                  <a:cubicBezTo>
                    <a:pt x="192" y="178"/>
                    <a:pt x="232" y="120"/>
                    <a:pt x="221" y="62"/>
                  </a:cubicBezTo>
                  <a:cubicBezTo>
                    <a:pt x="204" y="24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 rot="-708074" flipH="1">
              <a:off x="2313702" y="1441192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50" y="1"/>
                  </a:moveTo>
                  <a:cubicBezTo>
                    <a:pt x="140" y="1"/>
                    <a:pt x="129" y="2"/>
                    <a:pt x="117" y="6"/>
                  </a:cubicBezTo>
                  <a:cubicBezTo>
                    <a:pt x="47" y="23"/>
                    <a:pt x="1" y="87"/>
                    <a:pt x="18" y="133"/>
                  </a:cubicBezTo>
                  <a:cubicBezTo>
                    <a:pt x="28" y="170"/>
                    <a:pt x="59" y="189"/>
                    <a:pt x="92" y="189"/>
                  </a:cubicBezTo>
                  <a:cubicBezTo>
                    <a:pt x="100" y="189"/>
                    <a:pt x="109" y="188"/>
                    <a:pt x="117" y="185"/>
                  </a:cubicBezTo>
                  <a:cubicBezTo>
                    <a:pt x="181" y="162"/>
                    <a:pt x="215" y="99"/>
                    <a:pt x="204" y="41"/>
                  </a:cubicBezTo>
                  <a:cubicBezTo>
                    <a:pt x="196" y="12"/>
                    <a:pt x="176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 rot="-708074" flipH="1">
              <a:off x="1153372" y="1870147"/>
              <a:ext cx="35886" cy="30511"/>
            </a:xfrm>
            <a:custGeom>
              <a:avLst/>
              <a:gdLst/>
              <a:ahLst/>
              <a:cxnLst/>
              <a:rect l="l" t="t" r="r" b="b"/>
              <a:pathLst>
                <a:path w="227" h="193" extrusionOk="0">
                  <a:moveTo>
                    <a:pt x="117" y="1"/>
                  </a:moveTo>
                  <a:cubicBezTo>
                    <a:pt x="103" y="1"/>
                    <a:pt x="89" y="3"/>
                    <a:pt x="76" y="9"/>
                  </a:cubicBezTo>
                  <a:cubicBezTo>
                    <a:pt x="29" y="14"/>
                    <a:pt x="0" y="72"/>
                    <a:pt x="24" y="113"/>
                  </a:cubicBezTo>
                  <a:cubicBezTo>
                    <a:pt x="33" y="161"/>
                    <a:pt x="74" y="193"/>
                    <a:pt x="121" y="193"/>
                  </a:cubicBezTo>
                  <a:cubicBezTo>
                    <a:pt x="131" y="193"/>
                    <a:pt x="141" y="191"/>
                    <a:pt x="151" y="188"/>
                  </a:cubicBezTo>
                  <a:cubicBezTo>
                    <a:pt x="197" y="177"/>
                    <a:pt x="226" y="124"/>
                    <a:pt x="215" y="72"/>
                  </a:cubicBezTo>
                  <a:cubicBezTo>
                    <a:pt x="201" y="28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 rot="-708086" flipH="1">
              <a:off x="1868931" y="1887868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04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5" y="3"/>
                    <a:pt x="1" y="55"/>
                    <a:pt x="12" y="101"/>
                  </a:cubicBezTo>
                  <a:cubicBezTo>
                    <a:pt x="26" y="156"/>
                    <a:pt x="61" y="175"/>
                    <a:pt x="106" y="175"/>
                  </a:cubicBezTo>
                  <a:cubicBezTo>
                    <a:pt x="119" y="175"/>
                    <a:pt x="132" y="173"/>
                    <a:pt x="146" y="171"/>
                  </a:cubicBezTo>
                  <a:cubicBezTo>
                    <a:pt x="186" y="159"/>
                    <a:pt x="238" y="153"/>
                    <a:pt x="227" y="90"/>
                  </a:cubicBezTo>
                  <a:cubicBezTo>
                    <a:pt x="206" y="38"/>
                    <a:pt x="158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 rot="-708074" flipH="1">
              <a:off x="-28534" y="2040546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3"/>
                    <a:pt x="0" y="43"/>
                    <a:pt x="12" y="95"/>
                  </a:cubicBezTo>
                  <a:cubicBezTo>
                    <a:pt x="12" y="141"/>
                    <a:pt x="53" y="178"/>
                    <a:pt x="98" y="178"/>
                  </a:cubicBezTo>
                  <a:cubicBezTo>
                    <a:pt x="104" y="178"/>
                    <a:pt x="110" y="178"/>
                    <a:pt x="116" y="176"/>
                  </a:cubicBezTo>
                  <a:cubicBezTo>
                    <a:pt x="174" y="171"/>
                    <a:pt x="215" y="148"/>
                    <a:pt x="215" y="90"/>
                  </a:cubicBezTo>
                  <a:cubicBezTo>
                    <a:pt x="199" y="38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 rot="-708074" flipH="1">
              <a:off x="767647" y="1197701"/>
              <a:ext cx="36835" cy="29879"/>
            </a:xfrm>
            <a:custGeom>
              <a:avLst/>
              <a:gdLst/>
              <a:ahLst/>
              <a:cxnLst/>
              <a:rect l="l" t="t" r="r" b="b"/>
              <a:pathLst>
                <a:path w="233" h="189" extrusionOk="0">
                  <a:moveTo>
                    <a:pt x="95" y="0"/>
                  </a:moveTo>
                  <a:cubicBezTo>
                    <a:pt x="91" y="0"/>
                    <a:pt x="86" y="1"/>
                    <a:pt x="82" y="1"/>
                  </a:cubicBezTo>
                  <a:cubicBezTo>
                    <a:pt x="29" y="1"/>
                    <a:pt x="1" y="53"/>
                    <a:pt x="18" y="100"/>
                  </a:cubicBezTo>
                  <a:cubicBezTo>
                    <a:pt x="28" y="155"/>
                    <a:pt x="78" y="189"/>
                    <a:pt x="129" y="189"/>
                  </a:cubicBezTo>
                  <a:cubicBezTo>
                    <a:pt x="136" y="189"/>
                    <a:pt x="144" y="188"/>
                    <a:pt x="151" y="186"/>
                  </a:cubicBezTo>
                  <a:cubicBezTo>
                    <a:pt x="197" y="181"/>
                    <a:pt x="232" y="140"/>
                    <a:pt x="226" y="94"/>
                  </a:cubicBezTo>
                  <a:cubicBezTo>
                    <a:pt x="205" y="35"/>
                    <a:pt x="154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 rot="-708074" flipH="1">
              <a:off x="-246097" y="2494037"/>
              <a:ext cx="36519" cy="29879"/>
            </a:xfrm>
            <a:custGeom>
              <a:avLst/>
              <a:gdLst/>
              <a:ahLst/>
              <a:cxnLst/>
              <a:rect l="l" t="t" r="r" b="b"/>
              <a:pathLst>
                <a:path w="231" h="189" extrusionOk="0">
                  <a:moveTo>
                    <a:pt x="109" y="1"/>
                  </a:moveTo>
                  <a:cubicBezTo>
                    <a:pt x="0" y="28"/>
                    <a:pt x="24" y="188"/>
                    <a:pt x="128" y="188"/>
                  </a:cubicBezTo>
                  <a:cubicBezTo>
                    <a:pt x="135" y="188"/>
                    <a:pt x="142" y="187"/>
                    <a:pt x="150" y="186"/>
                  </a:cubicBezTo>
                  <a:cubicBezTo>
                    <a:pt x="202" y="180"/>
                    <a:pt x="231" y="151"/>
                    <a:pt x="231" y="99"/>
                  </a:cubicBezTo>
                  <a:cubicBezTo>
                    <a:pt x="219" y="41"/>
                    <a:pt x="173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 rot="-708074" flipH="1">
              <a:off x="-242305" y="702418"/>
              <a:ext cx="31302" cy="32567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31" y="1"/>
                  </a:moveTo>
                  <a:cubicBezTo>
                    <a:pt x="123" y="1"/>
                    <a:pt x="114" y="2"/>
                    <a:pt x="104" y="4"/>
                  </a:cubicBezTo>
                  <a:cubicBezTo>
                    <a:pt x="41" y="10"/>
                    <a:pt x="0" y="68"/>
                    <a:pt x="12" y="132"/>
                  </a:cubicBezTo>
                  <a:cubicBezTo>
                    <a:pt x="16" y="174"/>
                    <a:pt x="53" y="206"/>
                    <a:pt x="91" y="206"/>
                  </a:cubicBezTo>
                  <a:cubicBezTo>
                    <a:pt x="99" y="206"/>
                    <a:pt x="108" y="204"/>
                    <a:pt x="116" y="201"/>
                  </a:cubicBezTo>
                  <a:cubicBezTo>
                    <a:pt x="185" y="189"/>
                    <a:pt x="197" y="137"/>
                    <a:pt x="185" y="79"/>
                  </a:cubicBezTo>
                  <a:cubicBezTo>
                    <a:pt x="181" y="23"/>
                    <a:pt x="165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 rot="-708074" flipH="1">
              <a:off x="190132" y="152648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70" y="0"/>
                  </a:moveTo>
                  <a:cubicBezTo>
                    <a:pt x="23" y="18"/>
                    <a:pt x="0" y="64"/>
                    <a:pt x="18" y="111"/>
                  </a:cubicBezTo>
                  <a:cubicBezTo>
                    <a:pt x="36" y="162"/>
                    <a:pt x="85" y="191"/>
                    <a:pt x="137" y="191"/>
                  </a:cubicBezTo>
                  <a:cubicBezTo>
                    <a:pt x="149" y="191"/>
                    <a:pt x="162" y="189"/>
                    <a:pt x="174" y="186"/>
                  </a:cubicBezTo>
                  <a:cubicBezTo>
                    <a:pt x="215" y="174"/>
                    <a:pt x="232" y="140"/>
                    <a:pt x="220" y="105"/>
                  </a:cubicBezTo>
                  <a:cubicBezTo>
                    <a:pt x="197" y="41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 rot="-708074" flipH="1">
              <a:off x="721509" y="1513028"/>
              <a:ext cx="31302" cy="32567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03" y="0"/>
                  </a:moveTo>
                  <a:cubicBezTo>
                    <a:pt x="100" y="0"/>
                    <a:pt x="96" y="0"/>
                    <a:pt x="93" y="1"/>
                  </a:cubicBezTo>
                  <a:cubicBezTo>
                    <a:pt x="35" y="12"/>
                    <a:pt x="0" y="70"/>
                    <a:pt x="12" y="128"/>
                  </a:cubicBezTo>
                  <a:cubicBezTo>
                    <a:pt x="22" y="174"/>
                    <a:pt x="59" y="206"/>
                    <a:pt x="102" y="206"/>
                  </a:cubicBezTo>
                  <a:cubicBezTo>
                    <a:pt x="109" y="206"/>
                    <a:pt x="115" y="205"/>
                    <a:pt x="122" y="203"/>
                  </a:cubicBezTo>
                  <a:cubicBezTo>
                    <a:pt x="186" y="198"/>
                    <a:pt x="197" y="146"/>
                    <a:pt x="192" y="99"/>
                  </a:cubicBezTo>
                  <a:cubicBezTo>
                    <a:pt x="181" y="35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 rot="-708074" flipH="1">
              <a:off x="325639" y="2075405"/>
              <a:ext cx="36835" cy="26243"/>
            </a:xfrm>
            <a:custGeom>
              <a:avLst/>
              <a:gdLst/>
              <a:ahLst/>
              <a:cxnLst/>
              <a:rect l="l" t="t" r="r" b="b"/>
              <a:pathLst>
                <a:path w="233" h="166" extrusionOk="0">
                  <a:moveTo>
                    <a:pt x="91" y="1"/>
                  </a:moveTo>
                  <a:cubicBezTo>
                    <a:pt x="80" y="1"/>
                    <a:pt x="69" y="2"/>
                    <a:pt x="58" y="5"/>
                  </a:cubicBezTo>
                  <a:cubicBezTo>
                    <a:pt x="24" y="16"/>
                    <a:pt x="1" y="57"/>
                    <a:pt x="12" y="91"/>
                  </a:cubicBezTo>
                  <a:cubicBezTo>
                    <a:pt x="31" y="138"/>
                    <a:pt x="76" y="166"/>
                    <a:pt x="123" y="166"/>
                  </a:cubicBezTo>
                  <a:cubicBezTo>
                    <a:pt x="134" y="166"/>
                    <a:pt x="146" y="164"/>
                    <a:pt x="157" y="161"/>
                  </a:cubicBezTo>
                  <a:cubicBezTo>
                    <a:pt x="203" y="149"/>
                    <a:pt x="232" y="126"/>
                    <a:pt x="232" y="80"/>
                  </a:cubicBezTo>
                  <a:cubicBezTo>
                    <a:pt x="227" y="40"/>
                    <a:pt x="15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 rot="-708074" flipH="1">
              <a:off x="1087004" y="266226"/>
              <a:ext cx="33041" cy="32567"/>
            </a:xfrm>
            <a:custGeom>
              <a:avLst/>
              <a:gdLst/>
              <a:ahLst/>
              <a:cxnLst/>
              <a:rect l="l" t="t" r="r" b="b"/>
              <a:pathLst>
                <a:path w="209" h="206" extrusionOk="0">
                  <a:moveTo>
                    <a:pt x="77" y="0"/>
                  </a:moveTo>
                  <a:cubicBezTo>
                    <a:pt x="68" y="0"/>
                    <a:pt x="60" y="2"/>
                    <a:pt x="52" y="5"/>
                  </a:cubicBezTo>
                  <a:cubicBezTo>
                    <a:pt x="0" y="22"/>
                    <a:pt x="0" y="69"/>
                    <a:pt x="12" y="115"/>
                  </a:cubicBezTo>
                  <a:cubicBezTo>
                    <a:pt x="21" y="169"/>
                    <a:pt x="68" y="206"/>
                    <a:pt x="117" y="206"/>
                  </a:cubicBezTo>
                  <a:cubicBezTo>
                    <a:pt x="127" y="206"/>
                    <a:pt x="136" y="205"/>
                    <a:pt x="145" y="202"/>
                  </a:cubicBezTo>
                  <a:cubicBezTo>
                    <a:pt x="185" y="190"/>
                    <a:pt x="209" y="150"/>
                    <a:pt x="203" y="115"/>
                  </a:cubicBezTo>
                  <a:cubicBezTo>
                    <a:pt x="193" y="60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 rot="-708074" flipH="1">
              <a:off x="-246590" y="1123039"/>
              <a:ext cx="30353" cy="36203"/>
            </a:xfrm>
            <a:custGeom>
              <a:avLst/>
              <a:gdLst/>
              <a:ahLst/>
              <a:cxnLst/>
              <a:rect l="l" t="t" r="r" b="b"/>
              <a:pathLst>
                <a:path w="192" h="229" extrusionOk="0">
                  <a:moveTo>
                    <a:pt x="118" y="0"/>
                  </a:moveTo>
                  <a:cubicBezTo>
                    <a:pt x="113" y="0"/>
                    <a:pt x="109" y="1"/>
                    <a:pt x="105" y="1"/>
                  </a:cubicBezTo>
                  <a:cubicBezTo>
                    <a:pt x="41" y="25"/>
                    <a:pt x="0" y="94"/>
                    <a:pt x="12" y="169"/>
                  </a:cubicBezTo>
                  <a:cubicBezTo>
                    <a:pt x="17" y="206"/>
                    <a:pt x="50" y="228"/>
                    <a:pt x="87" y="228"/>
                  </a:cubicBezTo>
                  <a:cubicBezTo>
                    <a:pt x="91" y="228"/>
                    <a:pt x="95" y="228"/>
                    <a:pt x="99" y="227"/>
                  </a:cubicBezTo>
                  <a:cubicBezTo>
                    <a:pt x="163" y="193"/>
                    <a:pt x="192" y="117"/>
                    <a:pt x="174" y="48"/>
                  </a:cubicBezTo>
                  <a:cubicBezTo>
                    <a:pt x="169" y="17"/>
                    <a:pt x="14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 rot="-708074" flipH="1">
              <a:off x="1154410" y="1776256"/>
              <a:ext cx="31302" cy="30828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118" y="0"/>
                  </a:moveTo>
                  <a:cubicBezTo>
                    <a:pt x="67" y="0"/>
                    <a:pt x="46" y="38"/>
                    <a:pt x="24" y="76"/>
                  </a:cubicBezTo>
                  <a:cubicBezTo>
                    <a:pt x="1" y="111"/>
                    <a:pt x="18" y="151"/>
                    <a:pt x="18" y="192"/>
                  </a:cubicBezTo>
                  <a:lnTo>
                    <a:pt x="18" y="186"/>
                  </a:lnTo>
                  <a:cubicBezTo>
                    <a:pt x="39" y="190"/>
                    <a:pt x="62" y="194"/>
                    <a:pt x="86" y="194"/>
                  </a:cubicBezTo>
                  <a:cubicBezTo>
                    <a:pt x="96" y="194"/>
                    <a:pt x="107" y="193"/>
                    <a:pt x="117" y="192"/>
                  </a:cubicBezTo>
                  <a:cubicBezTo>
                    <a:pt x="175" y="186"/>
                    <a:pt x="192" y="140"/>
                    <a:pt x="192" y="82"/>
                  </a:cubicBezTo>
                  <a:cubicBezTo>
                    <a:pt x="198" y="41"/>
                    <a:pt x="169" y="1"/>
                    <a:pt x="128" y="1"/>
                  </a:cubicBezTo>
                  <a:cubicBezTo>
                    <a:pt x="125" y="0"/>
                    <a:pt x="12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 rot="-708074" flipH="1">
              <a:off x="-31477" y="925820"/>
              <a:ext cx="33199" cy="36045"/>
            </a:xfrm>
            <a:custGeom>
              <a:avLst/>
              <a:gdLst/>
              <a:ahLst/>
              <a:cxnLst/>
              <a:rect l="l" t="t" r="r" b="b"/>
              <a:pathLst>
                <a:path w="210" h="228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35" y="33"/>
                    <a:pt x="1" y="108"/>
                    <a:pt x="24" y="178"/>
                  </a:cubicBezTo>
                  <a:cubicBezTo>
                    <a:pt x="33" y="206"/>
                    <a:pt x="59" y="227"/>
                    <a:pt x="87" y="227"/>
                  </a:cubicBezTo>
                  <a:cubicBezTo>
                    <a:pt x="93" y="227"/>
                    <a:pt x="99" y="226"/>
                    <a:pt x="105" y="224"/>
                  </a:cubicBezTo>
                  <a:cubicBezTo>
                    <a:pt x="169" y="195"/>
                    <a:pt x="209" y="126"/>
                    <a:pt x="192" y="56"/>
                  </a:cubicBezTo>
                  <a:cubicBezTo>
                    <a:pt x="182" y="2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 rot="-708074" flipH="1">
              <a:off x="573699" y="1111950"/>
              <a:ext cx="34938" cy="28614"/>
            </a:xfrm>
            <a:custGeom>
              <a:avLst/>
              <a:gdLst/>
              <a:ahLst/>
              <a:cxnLst/>
              <a:rect l="l" t="t" r="r" b="b"/>
              <a:pathLst>
                <a:path w="221" h="181" extrusionOk="0">
                  <a:moveTo>
                    <a:pt x="131" y="0"/>
                  </a:moveTo>
                  <a:cubicBezTo>
                    <a:pt x="122" y="0"/>
                    <a:pt x="114" y="1"/>
                    <a:pt x="105" y="2"/>
                  </a:cubicBezTo>
                  <a:cubicBezTo>
                    <a:pt x="47" y="2"/>
                    <a:pt x="0" y="60"/>
                    <a:pt x="18" y="118"/>
                  </a:cubicBezTo>
                  <a:cubicBezTo>
                    <a:pt x="27" y="155"/>
                    <a:pt x="58" y="181"/>
                    <a:pt x="94" y="181"/>
                  </a:cubicBezTo>
                  <a:cubicBezTo>
                    <a:pt x="103" y="181"/>
                    <a:pt x="113" y="179"/>
                    <a:pt x="122" y="176"/>
                  </a:cubicBezTo>
                  <a:cubicBezTo>
                    <a:pt x="180" y="170"/>
                    <a:pt x="220" y="112"/>
                    <a:pt x="209" y="54"/>
                  </a:cubicBezTo>
                  <a:cubicBezTo>
                    <a:pt x="199" y="12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 rot="-708074" flipH="1">
              <a:off x="1555886" y="1986247"/>
              <a:ext cx="32092" cy="32567"/>
            </a:xfrm>
            <a:custGeom>
              <a:avLst/>
              <a:gdLst/>
              <a:ahLst/>
              <a:cxnLst/>
              <a:rect l="l" t="t" r="r" b="b"/>
              <a:pathLst>
                <a:path w="203" h="206" extrusionOk="0">
                  <a:moveTo>
                    <a:pt x="129" y="0"/>
                  </a:moveTo>
                  <a:cubicBezTo>
                    <a:pt x="122" y="0"/>
                    <a:pt x="114" y="2"/>
                    <a:pt x="104" y="6"/>
                  </a:cubicBezTo>
                  <a:cubicBezTo>
                    <a:pt x="41" y="23"/>
                    <a:pt x="0" y="81"/>
                    <a:pt x="6" y="150"/>
                  </a:cubicBezTo>
                  <a:cubicBezTo>
                    <a:pt x="15" y="184"/>
                    <a:pt x="49" y="205"/>
                    <a:pt x="83" y="205"/>
                  </a:cubicBezTo>
                  <a:cubicBezTo>
                    <a:pt x="90" y="205"/>
                    <a:pt x="97" y="205"/>
                    <a:pt x="104" y="202"/>
                  </a:cubicBezTo>
                  <a:cubicBezTo>
                    <a:pt x="168" y="185"/>
                    <a:pt x="203" y="116"/>
                    <a:pt x="174" y="58"/>
                  </a:cubicBezTo>
                  <a:cubicBezTo>
                    <a:pt x="169" y="25"/>
                    <a:pt x="157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 rot="-708074" flipH="1">
              <a:off x="2415823" y="684271"/>
              <a:ext cx="36677" cy="30511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49" y="0"/>
                  </a:moveTo>
                  <a:cubicBezTo>
                    <a:pt x="140" y="0"/>
                    <a:pt x="131" y="2"/>
                    <a:pt x="122" y="5"/>
                  </a:cubicBezTo>
                  <a:cubicBezTo>
                    <a:pt x="52" y="23"/>
                    <a:pt x="0" y="81"/>
                    <a:pt x="17" y="138"/>
                  </a:cubicBezTo>
                  <a:cubicBezTo>
                    <a:pt x="30" y="176"/>
                    <a:pt x="51" y="192"/>
                    <a:pt x="84" y="192"/>
                  </a:cubicBezTo>
                  <a:cubicBezTo>
                    <a:pt x="96" y="192"/>
                    <a:pt x="111" y="190"/>
                    <a:pt x="127" y="185"/>
                  </a:cubicBezTo>
                  <a:cubicBezTo>
                    <a:pt x="185" y="167"/>
                    <a:pt x="232" y="133"/>
                    <a:pt x="220" y="63"/>
                  </a:cubicBezTo>
                  <a:cubicBezTo>
                    <a:pt x="216" y="26"/>
                    <a:pt x="185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 rot="-708074" flipH="1">
              <a:off x="587492" y="929478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76" y="1"/>
                  </a:moveTo>
                  <a:cubicBezTo>
                    <a:pt x="18" y="7"/>
                    <a:pt x="1" y="59"/>
                    <a:pt x="1" y="117"/>
                  </a:cubicBezTo>
                  <a:cubicBezTo>
                    <a:pt x="6" y="166"/>
                    <a:pt x="32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57" y="204"/>
                    <a:pt x="175" y="157"/>
                    <a:pt x="169" y="105"/>
                  </a:cubicBezTo>
                  <a:cubicBezTo>
                    <a:pt x="157" y="47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 rot="-708074" flipH="1">
              <a:off x="-41794" y="644521"/>
              <a:ext cx="28456" cy="33515"/>
            </a:xfrm>
            <a:custGeom>
              <a:avLst/>
              <a:gdLst/>
              <a:ahLst/>
              <a:cxnLst/>
              <a:rect l="l" t="t" r="r" b="b"/>
              <a:pathLst>
                <a:path w="180" h="212" extrusionOk="0">
                  <a:moveTo>
                    <a:pt x="81" y="1"/>
                  </a:moveTo>
                  <a:cubicBezTo>
                    <a:pt x="24" y="1"/>
                    <a:pt x="0" y="36"/>
                    <a:pt x="0" y="88"/>
                  </a:cubicBezTo>
                  <a:cubicBezTo>
                    <a:pt x="0" y="140"/>
                    <a:pt x="18" y="198"/>
                    <a:pt x="70" y="209"/>
                  </a:cubicBezTo>
                  <a:cubicBezTo>
                    <a:pt x="77" y="211"/>
                    <a:pt x="83" y="212"/>
                    <a:pt x="89" y="212"/>
                  </a:cubicBezTo>
                  <a:cubicBezTo>
                    <a:pt x="131" y="212"/>
                    <a:pt x="158" y="179"/>
                    <a:pt x="168" y="134"/>
                  </a:cubicBezTo>
                  <a:cubicBezTo>
                    <a:pt x="174" y="99"/>
                    <a:pt x="174" y="64"/>
                    <a:pt x="180" y="30"/>
                  </a:cubicBezTo>
                  <a:cubicBezTo>
                    <a:pt x="145" y="18"/>
                    <a:pt x="116" y="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 rot="-708074" flipH="1">
              <a:off x="883201" y="1547509"/>
              <a:ext cx="30353" cy="33515"/>
            </a:xfrm>
            <a:custGeom>
              <a:avLst/>
              <a:gdLst/>
              <a:ahLst/>
              <a:cxnLst/>
              <a:rect l="l" t="t" r="r" b="b"/>
              <a:pathLst>
                <a:path w="192" h="212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35" y="25"/>
                    <a:pt x="0" y="83"/>
                    <a:pt x="12" y="146"/>
                  </a:cubicBezTo>
                  <a:cubicBezTo>
                    <a:pt x="17" y="188"/>
                    <a:pt x="50" y="211"/>
                    <a:pt x="87" y="211"/>
                  </a:cubicBezTo>
                  <a:cubicBezTo>
                    <a:pt x="91" y="211"/>
                    <a:pt x="95" y="211"/>
                    <a:pt x="99" y="210"/>
                  </a:cubicBezTo>
                  <a:cubicBezTo>
                    <a:pt x="157" y="193"/>
                    <a:pt x="192" y="129"/>
                    <a:pt x="180" y="71"/>
                  </a:cubicBezTo>
                  <a:cubicBezTo>
                    <a:pt x="169" y="29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 rot="-708074" flipH="1">
              <a:off x="1289305" y="516157"/>
              <a:ext cx="36677" cy="26401"/>
            </a:xfrm>
            <a:custGeom>
              <a:avLst/>
              <a:gdLst/>
              <a:ahLst/>
              <a:cxnLst/>
              <a:rect l="l" t="t" r="r" b="b"/>
              <a:pathLst>
                <a:path w="232" h="167" extrusionOk="0">
                  <a:moveTo>
                    <a:pt x="87" y="1"/>
                  </a:moveTo>
                  <a:cubicBezTo>
                    <a:pt x="35" y="18"/>
                    <a:pt x="0" y="35"/>
                    <a:pt x="18" y="99"/>
                  </a:cubicBezTo>
                  <a:cubicBezTo>
                    <a:pt x="27" y="149"/>
                    <a:pt x="57" y="167"/>
                    <a:pt x="97" y="167"/>
                  </a:cubicBezTo>
                  <a:cubicBezTo>
                    <a:pt x="108" y="167"/>
                    <a:pt x="121" y="165"/>
                    <a:pt x="133" y="163"/>
                  </a:cubicBezTo>
                  <a:cubicBezTo>
                    <a:pt x="191" y="151"/>
                    <a:pt x="232" y="99"/>
                    <a:pt x="215" y="58"/>
                  </a:cubicBezTo>
                  <a:cubicBezTo>
                    <a:pt x="186" y="1"/>
                    <a:pt x="139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 rot="-708074" flipH="1">
              <a:off x="961897" y="2042514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1"/>
                  </a:moveTo>
                  <a:cubicBezTo>
                    <a:pt x="29" y="1"/>
                    <a:pt x="0" y="30"/>
                    <a:pt x="6" y="70"/>
                  </a:cubicBezTo>
                  <a:cubicBezTo>
                    <a:pt x="11" y="137"/>
                    <a:pt x="70" y="188"/>
                    <a:pt x="136" y="188"/>
                  </a:cubicBezTo>
                  <a:cubicBezTo>
                    <a:pt x="150" y="188"/>
                    <a:pt x="165" y="185"/>
                    <a:pt x="180" y="180"/>
                  </a:cubicBezTo>
                  <a:cubicBezTo>
                    <a:pt x="209" y="169"/>
                    <a:pt x="220" y="145"/>
                    <a:pt x="214" y="116"/>
                  </a:cubicBezTo>
                  <a:cubicBezTo>
                    <a:pt x="185" y="59"/>
                    <a:pt x="133" y="18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 rot="-708074" flipH="1">
              <a:off x="1279820" y="2018061"/>
              <a:ext cx="32250" cy="31776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71" y="0"/>
                  </a:moveTo>
                  <a:cubicBezTo>
                    <a:pt x="65" y="0"/>
                    <a:pt x="58" y="1"/>
                    <a:pt x="53" y="3"/>
                  </a:cubicBezTo>
                  <a:cubicBezTo>
                    <a:pt x="12" y="21"/>
                    <a:pt x="1" y="61"/>
                    <a:pt x="12" y="102"/>
                  </a:cubicBezTo>
                  <a:cubicBezTo>
                    <a:pt x="18" y="161"/>
                    <a:pt x="69" y="201"/>
                    <a:pt x="128" y="201"/>
                  </a:cubicBezTo>
                  <a:cubicBezTo>
                    <a:pt x="132" y="201"/>
                    <a:pt x="136" y="201"/>
                    <a:pt x="140" y="200"/>
                  </a:cubicBezTo>
                  <a:cubicBezTo>
                    <a:pt x="180" y="189"/>
                    <a:pt x="203" y="142"/>
                    <a:pt x="192" y="108"/>
                  </a:cubicBezTo>
                  <a:cubicBezTo>
                    <a:pt x="177" y="52"/>
                    <a:pt x="11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 rot="-708074" flipH="1">
              <a:off x="67941" y="1795586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9" y="0"/>
                  </a:moveTo>
                  <a:cubicBezTo>
                    <a:pt x="91" y="0"/>
                    <a:pt x="83" y="1"/>
                    <a:pt x="76" y="2"/>
                  </a:cubicBezTo>
                  <a:cubicBezTo>
                    <a:pt x="29" y="14"/>
                    <a:pt x="1" y="43"/>
                    <a:pt x="12" y="95"/>
                  </a:cubicBezTo>
                  <a:cubicBezTo>
                    <a:pt x="31" y="142"/>
                    <a:pt x="76" y="169"/>
                    <a:pt x="126" y="169"/>
                  </a:cubicBezTo>
                  <a:cubicBezTo>
                    <a:pt x="138" y="169"/>
                    <a:pt x="150" y="168"/>
                    <a:pt x="163" y="164"/>
                  </a:cubicBezTo>
                  <a:cubicBezTo>
                    <a:pt x="203" y="159"/>
                    <a:pt x="232" y="118"/>
                    <a:pt x="226" y="78"/>
                  </a:cubicBezTo>
                  <a:cubicBezTo>
                    <a:pt x="216" y="32"/>
                    <a:pt x="154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 rot="-708074" flipH="1">
              <a:off x="1430133" y="-27566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72" y="1"/>
                  </a:moveTo>
                  <a:cubicBezTo>
                    <a:pt x="59" y="1"/>
                    <a:pt x="46" y="5"/>
                    <a:pt x="35" y="14"/>
                  </a:cubicBezTo>
                  <a:cubicBezTo>
                    <a:pt x="12" y="25"/>
                    <a:pt x="0" y="48"/>
                    <a:pt x="6" y="77"/>
                  </a:cubicBezTo>
                  <a:cubicBezTo>
                    <a:pt x="12" y="153"/>
                    <a:pt x="70" y="211"/>
                    <a:pt x="151" y="222"/>
                  </a:cubicBezTo>
                  <a:cubicBezTo>
                    <a:pt x="185" y="222"/>
                    <a:pt x="203" y="199"/>
                    <a:pt x="203" y="147"/>
                  </a:cubicBezTo>
                  <a:cubicBezTo>
                    <a:pt x="174" y="112"/>
                    <a:pt x="139" y="60"/>
                    <a:pt x="104" y="14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 rot="-708074" flipH="1">
              <a:off x="145818" y="-21453"/>
              <a:ext cx="28614" cy="36993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76" y="0"/>
                  </a:moveTo>
                  <a:cubicBezTo>
                    <a:pt x="64" y="0"/>
                    <a:pt x="53" y="6"/>
                    <a:pt x="47" y="12"/>
                  </a:cubicBezTo>
                  <a:cubicBezTo>
                    <a:pt x="6" y="47"/>
                    <a:pt x="0" y="104"/>
                    <a:pt x="29" y="145"/>
                  </a:cubicBezTo>
                  <a:cubicBezTo>
                    <a:pt x="45" y="182"/>
                    <a:pt x="61" y="233"/>
                    <a:pt x="108" y="233"/>
                  </a:cubicBezTo>
                  <a:cubicBezTo>
                    <a:pt x="112" y="233"/>
                    <a:pt x="117" y="233"/>
                    <a:pt x="122" y="232"/>
                  </a:cubicBezTo>
                  <a:cubicBezTo>
                    <a:pt x="180" y="226"/>
                    <a:pt x="163" y="162"/>
                    <a:pt x="168" y="122"/>
                  </a:cubicBezTo>
                  <a:cubicBezTo>
                    <a:pt x="174" y="99"/>
                    <a:pt x="174" y="76"/>
                    <a:pt x="168" y="52"/>
                  </a:cubicBezTo>
                  <a:cubicBezTo>
                    <a:pt x="157" y="6"/>
                    <a:pt x="116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 rot="-708074" flipH="1">
              <a:off x="1007759" y="1823293"/>
              <a:ext cx="34938" cy="29089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58" y="1"/>
                  </a:moveTo>
                  <a:cubicBezTo>
                    <a:pt x="23" y="1"/>
                    <a:pt x="0" y="30"/>
                    <a:pt x="0" y="59"/>
                  </a:cubicBezTo>
                  <a:cubicBezTo>
                    <a:pt x="15" y="134"/>
                    <a:pt x="79" y="184"/>
                    <a:pt x="149" y="184"/>
                  </a:cubicBezTo>
                  <a:cubicBezTo>
                    <a:pt x="159" y="184"/>
                    <a:pt x="169" y="183"/>
                    <a:pt x="180" y="180"/>
                  </a:cubicBezTo>
                  <a:cubicBezTo>
                    <a:pt x="203" y="169"/>
                    <a:pt x="220" y="146"/>
                    <a:pt x="215" y="117"/>
                  </a:cubicBezTo>
                  <a:cubicBezTo>
                    <a:pt x="186" y="53"/>
                    <a:pt x="128" y="7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 rot="-708074" flipH="1">
              <a:off x="1753507" y="1838975"/>
              <a:ext cx="34147" cy="34147"/>
            </a:xfrm>
            <a:custGeom>
              <a:avLst/>
              <a:gdLst/>
              <a:ahLst/>
              <a:cxnLst/>
              <a:rect l="l" t="t" r="r" b="b"/>
              <a:pathLst>
                <a:path w="216" h="216" extrusionOk="0">
                  <a:moveTo>
                    <a:pt x="134" y="0"/>
                  </a:moveTo>
                  <a:cubicBezTo>
                    <a:pt x="94" y="0"/>
                    <a:pt x="1" y="110"/>
                    <a:pt x="7" y="156"/>
                  </a:cubicBezTo>
                  <a:cubicBezTo>
                    <a:pt x="16" y="201"/>
                    <a:pt x="43" y="216"/>
                    <a:pt x="79" y="216"/>
                  </a:cubicBezTo>
                  <a:cubicBezTo>
                    <a:pt x="86" y="216"/>
                    <a:pt x="92" y="215"/>
                    <a:pt x="99" y="214"/>
                  </a:cubicBezTo>
                  <a:cubicBezTo>
                    <a:pt x="169" y="203"/>
                    <a:pt x="215" y="133"/>
                    <a:pt x="198" y="58"/>
                  </a:cubicBezTo>
                  <a:cubicBezTo>
                    <a:pt x="192" y="41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 rot="-708074" flipH="1">
              <a:off x="1421743" y="1048852"/>
              <a:ext cx="37784" cy="3225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70" y="1"/>
                  </a:moveTo>
                  <a:cubicBezTo>
                    <a:pt x="30" y="1"/>
                    <a:pt x="1" y="36"/>
                    <a:pt x="12" y="76"/>
                  </a:cubicBezTo>
                  <a:cubicBezTo>
                    <a:pt x="30" y="151"/>
                    <a:pt x="94" y="204"/>
                    <a:pt x="175" y="204"/>
                  </a:cubicBezTo>
                  <a:cubicBezTo>
                    <a:pt x="209" y="204"/>
                    <a:pt x="238" y="186"/>
                    <a:pt x="238" y="146"/>
                  </a:cubicBezTo>
                  <a:cubicBezTo>
                    <a:pt x="198" y="82"/>
                    <a:pt x="140" y="30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 rot="-708074" flipH="1">
              <a:off x="1597546" y="1377755"/>
              <a:ext cx="35886" cy="27824"/>
            </a:xfrm>
            <a:custGeom>
              <a:avLst/>
              <a:gdLst/>
              <a:ahLst/>
              <a:cxnLst/>
              <a:rect l="l" t="t" r="r" b="b"/>
              <a:pathLst>
                <a:path w="227" h="176" extrusionOk="0">
                  <a:moveTo>
                    <a:pt x="89" y="1"/>
                  </a:moveTo>
                  <a:cubicBezTo>
                    <a:pt x="80" y="1"/>
                    <a:pt x="72" y="1"/>
                    <a:pt x="64" y="3"/>
                  </a:cubicBezTo>
                  <a:cubicBezTo>
                    <a:pt x="23" y="9"/>
                    <a:pt x="0" y="49"/>
                    <a:pt x="6" y="96"/>
                  </a:cubicBezTo>
                  <a:cubicBezTo>
                    <a:pt x="25" y="143"/>
                    <a:pt x="76" y="175"/>
                    <a:pt x="129" y="175"/>
                  </a:cubicBezTo>
                  <a:cubicBezTo>
                    <a:pt x="140" y="175"/>
                    <a:pt x="151" y="174"/>
                    <a:pt x="162" y="171"/>
                  </a:cubicBezTo>
                  <a:cubicBezTo>
                    <a:pt x="203" y="159"/>
                    <a:pt x="226" y="119"/>
                    <a:pt x="215" y="78"/>
                  </a:cubicBezTo>
                  <a:cubicBezTo>
                    <a:pt x="189" y="33"/>
                    <a:pt x="14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 rot="-708074" flipH="1">
              <a:off x="114469" y="1374872"/>
              <a:ext cx="33989" cy="32408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82" y="0"/>
                  </a:moveTo>
                  <a:cubicBezTo>
                    <a:pt x="29" y="12"/>
                    <a:pt x="0" y="64"/>
                    <a:pt x="18" y="116"/>
                  </a:cubicBezTo>
                  <a:cubicBezTo>
                    <a:pt x="23" y="167"/>
                    <a:pt x="69" y="205"/>
                    <a:pt x="119" y="205"/>
                  </a:cubicBezTo>
                  <a:cubicBezTo>
                    <a:pt x="126" y="205"/>
                    <a:pt x="133" y="204"/>
                    <a:pt x="139" y="203"/>
                  </a:cubicBezTo>
                  <a:cubicBezTo>
                    <a:pt x="186" y="191"/>
                    <a:pt x="215" y="139"/>
                    <a:pt x="192" y="99"/>
                  </a:cubicBezTo>
                  <a:cubicBezTo>
                    <a:pt x="174" y="41"/>
                    <a:pt x="151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 rot="-708074" flipH="1">
              <a:off x="-421581" y="206126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04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41" y="7"/>
                    <a:pt x="0" y="59"/>
                    <a:pt x="12" y="111"/>
                  </a:cubicBezTo>
                  <a:cubicBezTo>
                    <a:pt x="24" y="162"/>
                    <a:pt x="64" y="185"/>
                    <a:pt x="104" y="185"/>
                  </a:cubicBezTo>
                  <a:cubicBezTo>
                    <a:pt x="156" y="185"/>
                    <a:pt x="207" y="146"/>
                    <a:pt x="197" y="77"/>
                  </a:cubicBezTo>
                  <a:cubicBezTo>
                    <a:pt x="192" y="34"/>
                    <a:pt x="152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 rot="-708086" flipH="1">
              <a:off x="1888904" y="1448011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35" y="14"/>
                    <a:pt x="1" y="37"/>
                    <a:pt x="1" y="90"/>
                  </a:cubicBezTo>
                  <a:cubicBezTo>
                    <a:pt x="1" y="141"/>
                    <a:pt x="46" y="178"/>
                    <a:pt x="96" y="178"/>
                  </a:cubicBezTo>
                  <a:cubicBezTo>
                    <a:pt x="103" y="178"/>
                    <a:pt x="110" y="178"/>
                    <a:pt x="116" y="176"/>
                  </a:cubicBezTo>
                  <a:cubicBezTo>
                    <a:pt x="174" y="171"/>
                    <a:pt x="209" y="142"/>
                    <a:pt x="215" y="90"/>
                  </a:cubicBezTo>
                  <a:cubicBezTo>
                    <a:pt x="205" y="38"/>
                    <a:pt x="158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 rot="-708074" flipH="1">
              <a:off x="1303135" y="1898490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99" y="1"/>
                  </a:moveTo>
                  <a:cubicBezTo>
                    <a:pt x="91" y="1"/>
                    <a:pt x="83" y="2"/>
                    <a:pt x="76" y="4"/>
                  </a:cubicBezTo>
                  <a:cubicBezTo>
                    <a:pt x="29" y="9"/>
                    <a:pt x="0" y="50"/>
                    <a:pt x="12" y="90"/>
                  </a:cubicBezTo>
                  <a:cubicBezTo>
                    <a:pt x="26" y="142"/>
                    <a:pt x="74" y="178"/>
                    <a:pt x="128" y="178"/>
                  </a:cubicBezTo>
                  <a:cubicBezTo>
                    <a:pt x="141" y="178"/>
                    <a:pt x="155" y="176"/>
                    <a:pt x="168" y="172"/>
                  </a:cubicBezTo>
                  <a:cubicBezTo>
                    <a:pt x="209" y="160"/>
                    <a:pt x="232" y="114"/>
                    <a:pt x="215" y="73"/>
                  </a:cubicBezTo>
                  <a:cubicBezTo>
                    <a:pt x="195" y="29"/>
                    <a:pt x="14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 rot="-708074" flipH="1">
              <a:off x="1264212" y="569892"/>
              <a:ext cx="34938" cy="28298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02" y="1"/>
                  </a:moveTo>
                  <a:cubicBezTo>
                    <a:pt x="95" y="1"/>
                    <a:pt x="88" y="1"/>
                    <a:pt x="82" y="3"/>
                  </a:cubicBezTo>
                  <a:cubicBezTo>
                    <a:pt x="35" y="3"/>
                    <a:pt x="1" y="43"/>
                    <a:pt x="6" y="84"/>
                  </a:cubicBezTo>
                  <a:cubicBezTo>
                    <a:pt x="17" y="140"/>
                    <a:pt x="63" y="179"/>
                    <a:pt x="118" y="179"/>
                  </a:cubicBezTo>
                  <a:cubicBezTo>
                    <a:pt x="125" y="179"/>
                    <a:pt x="132" y="178"/>
                    <a:pt x="140" y="177"/>
                  </a:cubicBezTo>
                  <a:cubicBezTo>
                    <a:pt x="142" y="177"/>
                    <a:pt x="145" y="177"/>
                    <a:pt x="148" y="177"/>
                  </a:cubicBezTo>
                  <a:cubicBezTo>
                    <a:pt x="190" y="177"/>
                    <a:pt x="221" y="133"/>
                    <a:pt x="215" y="90"/>
                  </a:cubicBezTo>
                  <a:cubicBezTo>
                    <a:pt x="200" y="38"/>
                    <a:pt x="153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 rot="-708074" flipH="1">
              <a:off x="772515" y="1334259"/>
              <a:ext cx="36835" cy="27508"/>
            </a:xfrm>
            <a:custGeom>
              <a:avLst/>
              <a:gdLst/>
              <a:ahLst/>
              <a:cxnLst/>
              <a:rect l="l" t="t" r="r" b="b"/>
              <a:pathLst>
                <a:path w="233" h="174" extrusionOk="0">
                  <a:moveTo>
                    <a:pt x="150" y="1"/>
                  </a:moveTo>
                  <a:cubicBezTo>
                    <a:pt x="136" y="1"/>
                    <a:pt x="120" y="3"/>
                    <a:pt x="105" y="6"/>
                  </a:cubicBezTo>
                  <a:cubicBezTo>
                    <a:pt x="29" y="18"/>
                    <a:pt x="0" y="53"/>
                    <a:pt x="12" y="99"/>
                  </a:cubicBezTo>
                  <a:cubicBezTo>
                    <a:pt x="26" y="146"/>
                    <a:pt x="66" y="174"/>
                    <a:pt x="109" y="174"/>
                  </a:cubicBezTo>
                  <a:cubicBezTo>
                    <a:pt x="119" y="174"/>
                    <a:pt x="129" y="172"/>
                    <a:pt x="139" y="169"/>
                  </a:cubicBezTo>
                  <a:cubicBezTo>
                    <a:pt x="197" y="163"/>
                    <a:pt x="232" y="111"/>
                    <a:pt x="220" y="59"/>
                  </a:cubicBezTo>
                  <a:cubicBezTo>
                    <a:pt x="212" y="14"/>
                    <a:pt x="184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 rot="-708074" flipH="1">
              <a:off x="1626822" y="270964"/>
              <a:ext cx="30353" cy="31776"/>
            </a:xfrm>
            <a:custGeom>
              <a:avLst/>
              <a:gdLst/>
              <a:ahLst/>
              <a:cxnLst/>
              <a:rect l="l" t="t" r="r" b="b"/>
              <a:pathLst>
                <a:path w="192" h="201" extrusionOk="0">
                  <a:moveTo>
                    <a:pt x="108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21"/>
                    <a:pt x="0" y="78"/>
                    <a:pt x="18" y="136"/>
                  </a:cubicBezTo>
                  <a:cubicBezTo>
                    <a:pt x="28" y="173"/>
                    <a:pt x="49" y="201"/>
                    <a:pt x="87" y="201"/>
                  </a:cubicBezTo>
                  <a:cubicBezTo>
                    <a:pt x="91" y="201"/>
                    <a:pt x="95" y="201"/>
                    <a:pt x="99" y="200"/>
                  </a:cubicBezTo>
                  <a:cubicBezTo>
                    <a:pt x="157" y="177"/>
                    <a:pt x="192" y="119"/>
                    <a:pt x="180" y="55"/>
                  </a:cubicBezTo>
                  <a:cubicBezTo>
                    <a:pt x="170" y="22"/>
                    <a:pt x="141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 rot="-708074" flipH="1">
              <a:off x="286856" y="2246943"/>
              <a:ext cx="33989" cy="27982"/>
            </a:xfrm>
            <a:custGeom>
              <a:avLst/>
              <a:gdLst/>
              <a:ahLst/>
              <a:cxnLst/>
              <a:rect l="l" t="t" r="r" b="b"/>
              <a:pathLst>
                <a:path w="215" h="177" extrusionOk="0">
                  <a:moveTo>
                    <a:pt x="91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8"/>
                    <a:pt x="0" y="49"/>
                    <a:pt x="12" y="89"/>
                  </a:cubicBezTo>
                  <a:cubicBezTo>
                    <a:pt x="23" y="143"/>
                    <a:pt x="68" y="177"/>
                    <a:pt x="121" y="177"/>
                  </a:cubicBezTo>
                  <a:cubicBezTo>
                    <a:pt x="125" y="177"/>
                    <a:pt x="129" y="177"/>
                    <a:pt x="134" y="176"/>
                  </a:cubicBezTo>
                  <a:cubicBezTo>
                    <a:pt x="180" y="171"/>
                    <a:pt x="215" y="130"/>
                    <a:pt x="215" y="84"/>
                  </a:cubicBezTo>
                  <a:cubicBezTo>
                    <a:pt x="215" y="42"/>
                    <a:pt x="150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 rot="-708074" flipH="1">
              <a:off x="-724127" y="1860395"/>
              <a:ext cx="40471" cy="26243"/>
            </a:xfrm>
            <a:custGeom>
              <a:avLst/>
              <a:gdLst/>
              <a:ahLst/>
              <a:cxnLst/>
              <a:rect l="l" t="t" r="r" b="b"/>
              <a:pathLst>
                <a:path w="256" h="166" extrusionOk="0">
                  <a:moveTo>
                    <a:pt x="76" y="1"/>
                  </a:moveTo>
                  <a:cubicBezTo>
                    <a:pt x="55" y="1"/>
                    <a:pt x="37" y="11"/>
                    <a:pt x="24" y="44"/>
                  </a:cubicBezTo>
                  <a:cubicBezTo>
                    <a:pt x="1" y="96"/>
                    <a:pt x="41" y="125"/>
                    <a:pt x="82" y="148"/>
                  </a:cubicBezTo>
                  <a:cubicBezTo>
                    <a:pt x="102" y="160"/>
                    <a:pt x="125" y="166"/>
                    <a:pt x="148" y="166"/>
                  </a:cubicBezTo>
                  <a:cubicBezTo>
                    <a:pt x="171" y="166"/>
                    <a:pt x="195" y="160"/>
                    <a:pt x="215" y="148"/>
                  </a:cubicBezTo>
                  <a:cubicBezTo>
                    <a:pt x="238" y="137"/>
                    <a:pt x="255" y="108"/>
                    <a:pt x="250" y="84"/>
                  </a:cubicBezTo>
                  <a:cubicBezTo>
                    <a:pt x="232" y="27"/>
                    <a:pt x="169" y="32"/>
                    <a:pt x="128" y="15"/>
                  </a:cubicBezTo>
                  <a:cubicBezTo>
                    <a:pt x="110" y="7"/>
                    <a:pt x="9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 rot="-708086" flipH="1">
              <a:off x="1978452" y="1871337"/>
              <a:ext cx="33989" cy="25769"/>
            </a:xfrm>
            <a:custGeom>
              <a:avLst/>
              <a:gdLst/>
              <a:ahLst/>
              <a:cxnLst/>
              <a:rect l="l" t="t" r="r" b="b"/>
              <a:pathLst>
                <a:path w="215" h="163" extrusionOk="0">
                  <a:moveTo>
                    <a:pt x="67" y="6"/>
                  </a:moveTo>
                  <a:cubicBezTo>
                    <a:pt x="30" y="6"/>
                    <a:pt x="0" y="44"/>
                    <a:pt x="6" y="82"/>
                  </a:cubicBezTo>
                  <a:cubicBezTo>
                    <a:pt x="11" y="145"/>
                    <a:pt x="58" y="163"/>
                    <a:pt x="110" y="163"/>
                  </a:cubicBezTo>
                  <a:cubicBezTo>
                    <a:pt x="168" y="163"/>
                    <a:pt x="214" y="122"/>
                    <a:pt x="214" y="70"/>
                  </a:cubicBezTo>
                  <a:cubicBezTo>
                    <a:pt x="191" y="0"/>
                    <a:pt x="133" y="12"/>
                    <a:pt x="75" y="6"/>
                  </a:cubicBezTo>
                  <a:cubicBezTo>
                    <a:pt x="73" y="6"/>
                    <a:pt x="70" y="6"/>
                    <a:pt x="6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 rot="-708074" flipH="1">
              <a:off x="1476118" y="2697800"/>
              <a:ext cx="25927" cy="41736"/>
            </a:xfrm>
            <a:custGeom>
              <a:avLst/>
              <a:gdLst/>
              <a:ahLst/>
              <a:cxnLst/>
              <a:rect l="l" t="t" r="r" b="b"/>
              <a:pathLst>
                <a:path w="164" h="264" extrusionOk="0">
                  <a:moveTo>
                    <a:pt x="117" y="0"/>
                  </a:moveTo>
                  <a:cubicBezTo>
                    <a:pt x="88" y="0"/>
                    <a:pt x="76" y="29"/>
                    <a:pt x="65" y="47"/>
                  </a:cubicBezTo>
                  <a:cubicBezTo>
                    <a:pt x="47" y="93"/>
                    <a:pt x="24" y="139"/>
                    <a:pt x="13" y="192"/>
                  </a:cubicBezTo>
                  <a:cubicBezTo>
                    <a:pt x="1" y="221"/>
                    <a:pt x="13" y="250"/>
                    <a:pt x="42" y="261"/>
                  </a:cubicBezTo>
                  <a:cubicBezTo>
                    <a:pt x="47" y="262"/>
                    <a:pt x="53" y="263"/>
                    <a:pt x="59" y="263"/>
                  </a:cubicBezTo>
                  <a:cubicBezTo>
                    <a:pt x="77" y="263"/>
                    <a:pt x="96" y="256"/>
                    <a:pt x="105" y="238"/>
                  </a:cubicBezTo>
                  <a:cubicBezTo>
                    <a:pt x="146" y="186"/>
                    <a:pt x="163" y="128"/>
                    <a:pt x="157" y="70"/>
                  </a:cubicBezTo>
                  <a:cubicBezTo>
                    <a:pt x="152" y="41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 rot="-708074" flipH="1">
              <a:off x="1592740" y="1093258"/>
              <a:ext cx="27508" cy="39997"/>
            </a:xfrm>
            <a:custGeom>
              <a:avLst/>
              <a:gdLst/>
              <a:ahLst/>
              <a:cxnLst/>
              <a:rect l="l" t="t" r="r" b="b"/>
              <a:pathLst>
                <a:path w="174" h="253" extrusionOk="0">
                  <a:moveTo>
                    <a:pt x="109" y="0"/>
                  </a:moveTo>
                  <a:cubicBezTo>
                    <a:pt x="89" y="0"/>
                    <a:pt x="73" y="15"/>
                    <a:pt x="64" y="33"/>
                  </a:cubicBezTo>
                  <a:cubicBezTo>
                    <a:pt x="41" y="79"/>
                    <a:pt x="23" y="132"/>
                    <a:pt x="12" y="184"/>
                  </a:cubicBezTo>
                  <a:cubicBezTo>
                    <a:pt x="0" y="207"/>
                    <a:pt x="18" y="236"/>
                    <a:pt x="41" y="242"/>
                  </a:cubicBezTo>
                  <a:cubicBezTo>
                    <a:pt x="50" y="249"/>
                    <a:pt x="61" y="252"/>
                    <a:pt x="72" y="252"/>
                  </a:cubicBezTo>
                  <a:cubicBezTo>
                    <a:pt x="86" y="252"/>
                    <a:pt x="100" y="246"/>
                    <a:pt x="110" y="236"/>
                  </a:cubicBezTo>
                  <a:cubicBezTo>
                    <a:pt x="139" y="184"/>
                    <a:pt x="162" y="126"/>
                    <a:pt x="174" y="68"/>
                  </a:cubicBezTo>
                  <a:cubicBezTo>
                    <a:pt x="162" y="33"/>
                    <a:pt x="151" y="10"/>
                    <a:pt x="128" y="4"/>
                  </a:cubicBezTo>
                  <a:cubicBezTo>
                    <a:pt x="121" y="2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 rot="-708074" flipH="1">
              <a:off x="2154255" y="1006039"/>
              <a:ext cx="26717" cy="37942"/>
            </a:xfrm>
            <a:custGeom>
              <a:avLst/>
              <a:gdLst/>
              <a:ahLst/>
              <a:cxnLst/>
              <a:rect l="l" t="t" r="r" b="b"/>
              <a:pathLst>
                <a:path w="169" h="240" extrusionOk="0">
                  <a:moveTo>
                    <a:pt x="119" y="1"/>
                  </a:moveTo>
                  <a:cubicBezTo>
                    <a:pt x="95" y="1"/>
                    <a:pt x="85" y="25"/>
                    <a:pt x="75" y="44"/>
                  </a:cubicBezTo>
                  <a:cubicBezTo>
                    <a:pt x="52" y="79"/>
                    <a:pt x="35" y="114"/>
                    <a:pt x="17" y="148"/>
                  </a:cubicBezTo>
                  <a:cubicBezTo>
                    <a:pt x="0" y="183"/>
                    <a:pt x="17" y="224"/>
                    <a:pt x="52" y="235"/>
                  </a:cubicBezTo>
                  <a:cubicBezTo>
                    <a:pt x="62" y="238"/>
                    <a:pt x="72" y="240"/>
                    <a:pt x="81" y="240"/>
                  </a:cubicBezTo>
                  <a:cubicBezTo>
                    <a:pt x="109" y="240"/>
                    <a:pt x="132" y="227"/>
                    <a:pt x="145" y="201"/>
                  </a:cubicBezTo>
                  <a:cubicBezTo>
                    <a:pt x="162" y="160"/>
                    <a:pt x="168" y="114"/>
                    <a:pt x="168" y="73"/>
                  </a:cubicBezTo>
                  <a:cubicBezTo>
                    <a:pt x="162" y="44"/>
                    <a:pt x="162" y="15"/>
                    <a:pt x="133" y="4"/>
                  </a:cubicBezTo>
                  <a:cubicBezTo>
                    <a:pt x="128" y="2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 rot="-708074" flipH="1">
              <a:off x="690266" y="3128451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74" y="1"/>
                  </a:moveTo>
                  <a:cubicBezTo>
                    <a:pt x="162" y="1"/>
                    <a:pt x="149" y="4"/>
                    <a:pt x="133" y="6"/>
                  </a:cubicBezTo>
                  <a:cubicBezTo>
                    <a:pt x="87" y="23"/>
                    <a:pt x="52" y="52"/>
                    <a:pt x="23" y="93"/>
                  </a:cubicBezTo>
                  <a:cubicBezTo>
                    <a:pt x="0" y="116"/>
                    <a:pt x="0" y="163"/>
                    <a:pt x="29" y="186"/>
                  </a:cubicBezTo>
                  <a:cubicBezTo>
                    <a:pt x="41" y="194"/>
                    <a:pt x="55" y="199"/>
                    <a:pt x="70" y="199"/>
                  </a:cubicBezTo>
                  <a:cubicBezTo>
                    <a:pt x="84" y="199"/>
                    <a:pt x="99" y="194"/>
                    <a:pt x="110" y="186"/>
                  </a:cubicBezTo>
                  <a:cubicBezTo>
                    <a:pt x="151" y="163"/>
                    <a:pt x="180" y="128"/>
                    <a:pt x="203" y="93"/>
                  </a:cubicBezTo>
                  <a:cubicBezTo>
                    <a:pt x="214" y="64"/>
                    <a:pt x="226" y="41"/>
                    <a:pt x="209" y="18"/>
                  </a:cubicBezTo>
                  <a:cubicBezTo>
                    <a:pt x="199" y="5"/>
                    <a:pt x="188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 rot="-708074" flipH="1">
              <a:off x="1146022" y="-46479"/>
              <a:ext cx="39523" cy="22607"/>
            </a:xfrm>
            <a:custGeom>
              <a:avLst/>
              <a:gdLst/>
              <a:ahLst/>
              <a:cxnLst/>
              <a:rect l="l" t="t" r="r" b="b"/>
              <a:pathLst>
                <a:path w="250" h="143" extrusionOk="0">
                  <a:moveTo>
                    <a:pt x="70" y="0"/>
                  </a:moveTo>
                  <a:cubicBezTo>
                    <a:pt x="35" y="0"/>
                    <a:pt x="12" y="23"/>
                    <a:pt x="6" y="52"/>
                  </a:cubicBezTo>
                  <a:cubicBezTo>
                    <a:pt x="0" y="81"/>
                    <a:pt x="18" y="116"/>
                    <a:pt x="47" y="128"/>
                  </a:cubicBezTo>
                  <a:cubicBezTo>
                    <a:pt x="65" y="139"/>
                    <a:pt x="86" y="143"/>
                    <a:pt x="107" y="143"/>
                  </a:cubicBezTo>
                  <a:cubicBezTo>
                    <a:pt x="120" y="143"/>
                    <a:pt x="132" y="141"/>
                    <a:pt x="145" y="139"/>
                  </a:cubicBezTo>
                  <a:cubicBezTo>
                    <a:pt x="191" y="128"/>
                    <a:pt x="249" y="116"/>
                    <a:pt x="249" y="70"/>
                  </a:cubicBezTo>
                  <a:cubicBezTo>
                    <a:pt x="249" y="6"/>
                    <a:pt x="180" y="23"/>
                    <a:pt x="139" y="12"/>
                  </a:cubicBezTo>
                  <a:cubicBezTo>
                    <a:pt x="116" y="6"/>
                    <a:pt x="93" y="6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 rot="-708074" flipH="1">
              <a:off x="2332237" y="60376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6" y="0"/>
                  </a:moveTo>
                  <a:cubicBezTo>
                    <a:pt x="102" y="0"/>
                    <a:pt x="97" y="1"/>
                    <a:pt x="93" y="1"/>
                  </a:cubicBezTo>
                  <a:cubicBezTo>
                    <a:pt x="41" y="1"/>
                    <a:pt x="0" y="47"/>
                    <a:pt x="0" y="100"/>
                  </a:cubicBezTo>
                  <a:cubicBezTo>
                    <a:pt x="5" y="146"/>
                    <a:pt x="42" y="183"/>
                    <a:pt x="90" y="183"/>
                  </a:cubicBezTo>
                  <a:cubicBezTo>
                    <a:pt x="97" y="183"/>
                    <a:pt x="103" y="182"/>
                    <a:pt x="110" y="181"/>
                  </a:cubicBezTo>
                  <a:cubicBezTo>
                    <a:pt x="162" y="175"/>
                    <a:pt x="197" y="129"/>
                    <a:pt x="191" y="76"/>
                  </a:cubicBezTo>
                  <a:cubicBezTo>
                    <a:pt x="186" y="29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 rot="-708086" flipH="1">
              <a:off x="815953" y="1492875"/>
              <a:ext cx="34938" cy="33357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86" y="1"/>
                  </a:moveTo>
                  <a:cubicBezTo>
                    <a:pt x="76" y="1"/>
                    <a:pt x="65" y="4"/>
                    <a:pt x="53" y="14"/>
                  </a:cubicBezTo>
                  <a:cubicBezTo>
                    <a:pt x="1" y="43"/>
                    <a:pt x="18" y="89"/>
                    <a:pt x="35" y="130"/>
                  </a:cubicBezTo>
                  <a:cubicBezTo>
                    <a:pt x="58" y="176"/>
                    <a:pt x="99" y="211"/>
                    <a:pt x="151" y="211"/>
                  </a:cubicBezTo>
                  <a:cubicBezTo>
                    <a:pt x="192" y="211"/>
                    <a:pt x="221" y="193"/>
                    <a:pt x="215" y="141"/>
                  </a:cubicBezTo>
                  <a:cubicBezTo>
                    <a:pt x="198" y="118"/>
                    <a:pt x="174" y="83"/>
                    <a:pt x="151" y="54"/>
                  </a:cubicBezTo>
                  <a:cubicBezTo>
                    <a:pt x="130" y="29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 rot="-708074" flipH="1">
              <a:off x="2590250" y="553583"/>
              <a:ext cx="34147" cy="27824"/>
            </a:xfrm>
            <a:custGeom>
              <a:avLst/>
              <a:gdLst/>
              <a:ahLst/>
              <a:cxnLst/>
              <a:rect l="l" t="t" r="r" b="b"/>
              <a:pathLst>
                <a:path w="216" h="176" extrusionOk="0">
                  <a:moveTo>
                    <a:pt x="113" y="0"/>
                  </a:moveTo>
                  <a:cubicBezTo>
                    <a:pt x="103" y="0"/>
                    <a:pt x="92" y="2"/>
                    <a:pt x="82" y="5"/>
                  </a:cubicBezTo>
                  <a:cubicBezTo>
                    <a:pt x="36" y="5"/>
                    <a:pt x="1" y="51"/>
                    <a:pt x="13" y="98"/>
                  </a:cubicBezTo>
                  <a:cubicBezTo>
                    <a:pt x="18" y="143"/>
                    <a:pt x="53" y="175"/>
                    <a:pt x="93" y="175"/>
                  </a:cubicBezTo>
                  <a:cubicBezTo>
                    <a:pt x="99" y="175"/>
                    <a:pt x="105" y="175"/>
                    <a:pt x="111" y="173"/>
                  </a:cubicBezTo>
                  <a:cubicBezTo>
                    <a:pt x="175" y="162"/>
                    <a:pt x="215" y="109"/>
                    <a:pt x="204" y="69"/>
                  </a:cubicBezTo>
                  <a:cubicBezTo>
                    <a:pt x="190" y="27"/>
                    <a:pt x="15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 rot="-708074" flipH="1">
              <a:off x="1878228" y="875532"/>
              <a:ext cx="32250" cy="29247"/>
            </a:xfrm>
            <a:custGeom>
              <a:avLst/>
              <a:gdLst/>
              <a:ahLst/>
              <a:cxnLst/>
              <a:rect l="l" t="t" r="r" b="b"/>
              <a:pathLst>
                <a:path w="204" h="185" extrusionOk="0">
                  <a:moveTo>
                    <a:pt x="115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35" y="17"/>
                    <a:pt x="1" y="70"/>
                    <a:pt x="18" y="122"/>
                  </a:cubicBezTo>
                  <a:cubicBezTo>
                    <a:pt x="27" y="159"/>
                    <a:pt x="62" y="185"/>
                    <a:pt x="100" y="185"/>
                  </a:cubicBezTo>
                  <a:cubicBezTo>
                    <a:pt x="109" y="185"/>
                    <a:pt x="119" y="183"/>
                    <a:pt x="128" y="180"/>
                  </a:cubicBezTo>
                  <a:cubicBezTo>
                    <a:pt x="174" y="162"/>
                    <a:pt x="203" y="110"/>
                    <a:pt x="186" y="64"/>
                  </a:cubicBezTo>
                  <a:cubicBezTo>
                    <a:pt x="181" y="23"/>
                    <a:pt x="149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 rot="-708074" flipH="1">
              <a:off x="728138" y="435234"/>
              <a:ext cx="33989" cy="29879"/>
            </a:xfrm>
            <a:custGeom>
              <a:avLst/>
              <a:gdLst/>
              <a:ahLst/>
              <a:cxnLst/>
              <a:rect l="l" t="t" r="r" b="b"/>
              <a:pathLst>
                <a:path w="215" h="189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70" y="13"/>
                    <a:pt x="0" y="94"/>
                    <a:pt x="12" y="140"/>
                  </a:cubicBezTo>
                  <a:cubicBezTo>
                    <a:pt x="26" y="177"/>
                    <a:pt x="51" y="189"/>
                    <a:pt x="84" y="189"/>
                  </a:cubicBezTo>
                  <a:cubicBezTo>
                    <a:pt x="92" y="189"/>
                    <a:pt x="101" y="188"/>
                    <a:pt x="110" y="187"/>
                  </a:cubicBezTo>
                  <a:cubicBezTo>
                    <a:pt x="174" y="181"/>
                    <a:pt x="215" y="117"/>
                    <a:pt x="203" y="59"/>
                  </a:cubicBezTo>
                  <a:cubicBezTo>
                    <a:pt x="193" y="23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 rot="-708074" flipH="1">
              <a:off x="-248404" y="1187349"/>
              <a:ext cx="30353" cy="33989"/>
            </a:xfrm>
            <a:custGeom>
              <a:avLst/>
              <a:gdLst/>
              <a:ahLst/>
              <a:cxnLst/>
              <a:rect l="l" t="t" r="r" b="b"/>
              <a:pathLst>
                <a:path w="192" h="215" extrusionOk="0">
                  <a:moveTo>
                    <a:pt x="145" y="1"/>
                  </a:moveTo>
                  <a:cubicBezTo>
                    <a:pt x="137" y="1"/>
                    <a:pt x="127" y="2"/>
                    <a:pt x="116" y="5"/>
                  </a:cubicBezTo>
                  <a:cubicBezTo>
                    <a:pt x="70" y="34"/>
                    <a:pt x="29" y="81"/>
                    <a:pt x="6" y="133"/>
                  </a:cubicBezTo>
                  <a:cubicBezTo>
                    <a:pt x="0" y="156"/>
                    <a:pt x="6" y="185"/>
                    <a:pt x="29" y="202"/>
                  </a:cubicBezTo>
                  <a:cubicBezTo>
                    <a:pt x="40" y="209"/>
                    <a:pt x="55" y="214"/>
                    <a:pt x="71" y="214"/>
                  </a:cubicBezTo>
                  <a:cubicBezTo>
                    <a:pt x="80" y="214"/>
                    <a:pt x="90" y="212"/>
                    <a:pt x="99" y="208"/>
                  </a:cubicBezTo>
                  <a:cubicBezTo>
                    <a:pt x="157" y="173"/>
                    <a:pt x="191" y="110"/>
                    <a:pt x="191" y="46"/>
                  </a:cubicBezTo>
                  <a:cubicBezTo>
                    <a:pt x="183" y="15"/>
                    <a:pt x="17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 rot="-708074" flipH="1">
              <a:off x="246553" y="453276"/>
              <a:ext cx="28614" cy="33199"/>
            </a:xfrm>
            <a:custGeom>
              <a:avLst/>
              <a:gdLst/>
              <a:ahLst/>
              <a:cxnLst/>
              <a:rect l="l" t="t" r="r" b="b"/>
              <a:pathLst>
                <a:path w="181" h="210" extrusionOk="0">
                  <a:moveTo>
                    <a:pt x="88" y="1"/>
                  </a:moveTo>
                  <a:cubicBezTo>
                    <a:pt x="36" y="12"/>
                    <a:pt x="1" y="70"/>
                    <a:pt x="7" y="128"/>
                  </a:cubicBezTo>
                  <a:cubicBezTo>
                    <a:pt x="12" y="172"/>
                    <a:pt x="38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40" y="209"/>
                    <a:pt x="180" y="146"/>
                    <a:pt x="169" y="88"/>
                  </a:cubicBezTo>
                  <a:cubicBezTo>
                    <a:pt x="163" y="35"/>
                    <a:pt x="14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 rot="-708074" flipH="1">
              <a:off x="1328490" y="278360"/>
              <a:ext cx="33199" cy="27191"/>
            </a:xfrm>
            <a:custGeom>
              <a:avLst/>
              <a:gdLst/>
              <a:ahLst/>
              <a:cxnLst/>
              <a:rect l="l" t="t" r="r" b="b"/>
              <a:pathLst>
                <a:path w="210" h="172" extrusionOk="0">
                  <a:moveTo>
                    <a:pt x="99" y="1"/>
                  </a:moveTo>
                  <a:cubicBezTo>
                    <a:pt x="88" y="1"/>
                    <a:pt x="76" y="2"/>
                    <a:pt x="65" y="5"/>
                  </a:cubicBezTo>
                  <a:cubicBezTo>
                    <a:pt x="24" y="11"/>
                    <a:pt x="1" y="51"/>
                    <a:pt x="7" y="92"/>
                  </a:cubicBezTo>
                  <a:cubicBezTo>
                    <a:pt x="21" y="140"/>
                    <a:pt x="63" y="172"/>
                    <a:pt x="110" y="172"/>
                  </a:cubicBezTo>
                  <a:cubicBezTo>
                    <a:pt x="120" y="172"/>
                    <a:pt x="130" y="170"/>
                    <a:pt x="140" y="167"/>
                  </a:cubicBezTo>
                  <a:cubicBezTo>
                    <a:pt x="181" y="156"/>
                    <a:pt x="210" y="121"/>
                    <a:pt x="210" y="75"/>
                  </a:cubicBezTo>
                  <a:cubicBezTo>
                    <a:pt x="205" y="32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 rot="-708086" flipH="1">
              <a:off x="2056908" y="1327998"/>
              <a:ext cx="31302" cy="29405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09" y="0"/>
                  </a:moveTo>
                  <a:cubicBezTo>
                    <a:pt x="102" y="0"/>
                    <a:pt x="95" y="1"/>
                    <a:pt x="88" y="3"/>
                  </a:cubicBezTo>
                  <a:cubicBezTo>
                    <a:pt x="36" y="15"/>
                    <a:pt x="1" y="67"/>
                    <a:pt x="13" y="119"/>
                  </a:cubicBezTo>
                  <a:cubicBezTo>
                    <a:pt x="17" y="159"/>
                    <a:pt x="48" y="185"/>
                    <a:pt x="81" y="185"/>
                  </a:cubicBezTo>
                  <a:cubicBezTo>
                    <a:pt x="87" y="185"/>
                    <a:pt x="93" y="185"/>
                    <a:pt x="99" y="183"/>
                  </a:cubicBezTo>
                  <a:cubicBezTo>
                    <a:pt x="157" y="177"/>
                    <a:pt x="198" y="119"/>
                    <a:pt x="181" y="61"/>
                  </a:cubicBezTo>
                  <a:cubicBezTo>
                    <a:pt x="171" y="23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 rot="-708086" flipH="1">
              <a:off x="1763114" y="3086685"/>
              <a:ext cx="34938" cy="29247"/>
            </a:xfrm>
            <a:custGeom>
              <a:avLst/>
              <a:gdLst/>
              <a:ahLst/>
              <a:cxnLst/>
              <a:rect l="l" t="t" r="r" b="b"/>
              <a:pathLst>
                <a:path w="221" h="185" extrusionOk="0">
                  <a:moveTo>
                    <a:pt x="157" y="0"/>
                  </a:moveTo>
                  <a:cubicBezTo>
                    <a:pt x="146" y="0"/>
                    <a:pt x="134" y="3"/>
                    <a:pt x="122" y="7"/>
                  </a:cubicBezTo>
                  <a:cubicBezTo>
                    <a:pt x="41" y="30"/>
                    <a:pt x="0" y="82"/>
                    <a:pt x="24" y="134"/>
                  </a:cubicBezTo>
                  <a:cubicBezTo>
                    <a:pt x="33" y="167"/>
                    <a:pt x="64" y="184"/>
                    <a:pt x="97" y="184"/>
                  </a:cubicBezTo>
                  <a:cubicBezTo>
                    <a:pt x="105" y="184"/>
                    <a:pt x="114" y="183"/>
                    <a:pt x="122" y="181"/>
                  </a:cubicBezTo>
                  <a:cubicBezTo>
                    <a:pt x="180" y="163"/>
                    <a:pt x="221" y="99"/>
                    <a:pt x="203" y="36"/>
                  </a:cubicBezTo>
                  <a:cubicBezTo>
                    <a:pt x="196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 rot="-708074" flipH="1">
              <a:off x="820333" y="1774733"/>
              <a:ext cx="24978" cy="35254"/>
            </a:xfrm>
            <a:custGeom>
              <a:avLst/>
              <a:gdLst/>
              <a:ahLst/>
              <a:cxnLst/>
              <a:rect l="l" t="t" r="r" b="b"/>
              <a:pathLst>
                <a:path w="158" h="223" extrusionOk="0">
                  <a:moveTo>
                    <a:pt x="76" y="1"/>
                  </a:moveTo>
                  <a:cubicBezTo>
                    <a:pt x="24" y="6"/>
                    <a:pt x="1" y="64"/>
                    <a:pt x="12" y="134"/>
                  </a:cubicBezTo>
                  <a:cubicBezTo>
                    <a:pt x="18" y="171"/>
                    <a:pt x="23" y="222"/>
                    <a:pt x="72" y="222"/>
                  </a:cubicBezTo>
                  <a:cubicBezTo>
                    <a:pt x="77" y="222"/>
                    <a:pt x="82" y="222"/>
                    <a:pt x="88" y="221"/>
                  </a:cubicBezTo>
                  <a:cubicBezTo>
                    <a:pt x="151" y="209"/>
                    <a:pt x="157" y="134"/>
                    <a:pt x="151" y="87"/>
                  </a:cubicBezTo>
                  <a:cubicBezTo>
                    <a:pt x="14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 rot="-708074" flipH="1">
              <a:off x="1297877" y="2235522"/>
              <a:ext cx="32250" cy="29405"/>
            </a:xfrm>
            <a:custGeom>
              <a:avLst/>
              <a:gdLst/>
              <a:ahLst/>
              <a:cxnLst/>
              <a:rect l="l" t="t" r="r" b="b"/>
              <a:pathLst>
                <a:path w="204" h="186" extrusionOk="0">
                  <a:moveTo>
                    <a:pt x="107" y="1"/>
                  </a:moveTo>
                  <a:cubicBezTo>
                    <a:pt x="93" y="1"/>
                    <a:pt x="79" y="4"/>
                    <a:pt x="64" y="12"/>
                  </a:cubicBezTo>
                  <a:cubicBezTo>
                    <a:pt x="43" y="23"/>
                    <a:pt x="27" y="33"/>
                    <a:pt x="6" y="48"/>
                  </a:cubicBezTo>
                  <a:lnTo>
                    <a:pt x="6" y="48"/>
                  </a:lnTo>
                  <a:cubicBezTo>
                    <a:pt x="6" y="48"/>
                    <a:pt x="6" y="47"/>
                    <a:pt x="6" y="47"/>
                  </a:cubicBezTo>
                  <a:lnTo>
                    <a:pt x="1" y="53"/>
                  </a:lnTo>
                  <a:cubicBezTo>
                    <a:pt x="3" y="51"/>
                    <a:pt x="5" y="50"/>
                    <a:pt x="6" y="48"/>
                  </a:cubicBezTo>
                  <a:lnTo>
                    <a:pt x="6" y="48"/>
                  </a:lnTo>
                  <a:cubicBezTo>
                    <a:pt x="6" y="71"/>
                    <a:pt x="7" y="100"/>
                    <a:pt x="12" y="122"/>
                  </a:cubicBezTo>
                  <a:cubicBezTo>
                    <a:pt x="21" y="160"/>
                    <a:pt x="57" y="186"/>
                    <a:pt x="94" y="186"/>
                  </a:cubicBezTo>
                  <a:cubicBezTo>
                    <a:pt x="107" y="186"/>
                    <a:pt x="121" y="182"/>
                    <a:pt x="134" y="174"/>
                  </a:cubicBezTo>
                  <a:cubicBezTo>
                    <a:pt x="180" y="157"/>
                    <a:pt x="203" y="111"/>
                    <a:pt x="186" y="64"/>
                  </a:cubicBezTo>
                  <a:cubicBezTo>
                    <a:pt x="178" y="26"/>
                    <a:pt x="145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 rot="-708074" flipH="1">
              <a:off x="2583235" y="585902"/>
              <a:ext cx="31302" cy="30828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98" y="1"/>
                  </a:moveTo>
                  <a:cubicBezTo>
                    <a:pt x="95" y="1"/>
                    <a:pt x="91" y="1"/>
                    <a:pt x="87" y="2"/>
                  </a:cubicBezTo>
                  <a:cubicBezTo>
                    <a:pt x="35" y="13"/>
                    <a:pt x="0" y="71"/>
                    <a:pt x="12" y="123"/>
                  </a:cubicBezTo>
                  <a:cubicBezTo>
                    <a:pt x="17" y="163"/>
                    <a:pt x="53" y="195"/>
                    <a:pt x="92" y="195"/>
                  </a:cubicBezTo>
                  <a:cubicBezTo>
                    <a:pt x="98" y="195"/>
                    <a:pt x="104" y="194"/>
                    <a:pt x="110" y="193"/>
                  </a:cubicBezTo>
                  <a:cubicBezTo>
                    <a:pt x="162" y="181"/>
                    <a:pt x="197" y="135"/>
                    <a:pt x="186" y="83"/>
                  </a:cubicBezTo>
                  <a:cubicBezTo>
                    <a:pt x="180" y="34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 rot="-708074" flipH="1">
              <a:off x="636147" y="747415"/>
              <a:ext cx="42368" cy="20552"/>
            </a:xfrm>
            <a:custGeom>
              <a:avLst/>
              <a:gdLst/>
              <a:ahLst/>
              <a:cxnLst/>
              <a:rect l="l" t="t" r="r" b="b"/>
              <a:pathLst>
                <a:path w="268" h="130" extrusionOk="0">
                  <a:moveTo>
                    <a:pt x="88" y="0"/>
                  </a:moveTo>
                  <a:cubicBezTo>
                    <a:pt x="47" y="6"/>
                    <a:pt x="1" y="18"/>
                    <a:pt x="6" y="70"/>
                  </a:cubicBezTo>
                  <a:cubicBezTo>
                    <a:pt x="6" y="128"/>
                    <a:pt x="59" y="116"/>
                    <a:pt x="93" y="128"/>
                  </a:cubicBezTo>
                  <a:lnTo>
                    <a:pt x="122" y="128"/>
                  </a:lnTo>
                  <a:cubicBezTo>
                    <a:pt x="142" y="128"/>
                    <a:pt x="161" y="130"/>
                    <a:pt x="179" y="130"/>
                  </a:cubicBezTo>
                  <a:cubicBezTo>
                    <a:pt x="215" y="130"/>
                    <a:pt x="246" y="122"/>
                    <a:pt x="261" y="76"/>
                  </a:cubicBezTo>
                  <a:cubicBezTo>
                    <a:pt x="267" y="35"/>
                    <a:pt x="19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 rot="-708086" flipH="1">
              <a:off x="2236320" y="1125966"/>
              <a:ext cx="25769" cy="38100"/>
            </a:xfrm>
            <a:custGeom>
              <a:avLst/>
              <a:gdLst/>
              <a:ahLst/>
              <a:cxnLst/>
              <a:rect l="l" t="t" r="r" b="b"/>
              <a:pathLst>
                <a:path w="163" h="241" extrusionOk="0">
                  <a:moveTo>
                    <a:pt x="129" y="1"/>
                  </a:moveTo>
                  <a:cubicBezTo>
                    <a:pt x="124" y="1"/>
                    <a:pt x="117" y="2"/>
                    <a:pt x="111" y="7"/>
                  </a:cubicBezTo>
                  <a:cubicBezTo>
                    <a:pt x="53" y="47"/>
                    <a:pt x="12" y="105"/>
                    <a:pt x="0" y="175"/>
                  </a:cubicBezTo>
                  <a:cubicBezTo>
                    <a:pt x="0" y="204"/>
                    <a:pt x="12" y="227"/>
                    <a:pt x="41" y="238"/>
                  </a:cubicBezTo>
                  <a:cubicBezTo>
                    <a:pt x="47" y="240"/>
                    <a:pt x="52" y="240"/>
                    <a:pt x="57" y="240"/>
                  </a:cubicBezTo>
                  <a:cubicBezTo>
                    <a:pt x="75" y="240"/>
                    <a:pt x="91" y="233"/>
                    <a:pt x="105" y="215"/>
                  </a:cubicBezTo>
                  <a:cubicBezTo>
                    <a:pt x="140" y="163"/>
                    <a:pt x="163" y="105"/>
                    <a:pt x="163" y="41"/>
                  </a:cubicBezTo>
                  <a:cubicBezTo>
                    <a:pt x="158" y="19"/>
                    <a:pt x="14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 rot="-708074" flipH="1">
              <a:off x="-741660" y="1932869"/>
              <a:ext cx="22923" cy="36835"/>
            </a:xfrm>
            <a:custGeom>
              <a:avLst/>
              <a:gdLst/>
              <a:ahLst/>
              <a:cxnLst/>
              <a:rect l="l" t="t" r="r" b="b"/>
              <a:pathLst>
                <a:path w="145" h="233" extrusionOk="0">
                  <a:moveTo>
                    <a:pt x="75" y="1"/>
                  </a:moveTo>
                  <a:cubicBezTo>
                    <a:pt x="41" y="1"/>
                    <a:pt x="12" y="30"/>
                    <a:pt x="6" y="64"/>
                  </a:cubicBezTo>
                  <a:cubicBezTo>
                    <a:pt x="0" y="88"/>
                    <a:pt x="0" y="111"/>
                    <a:pt x="0" y="140"/>
                  </a:cubicBezTo>
                  <a:cubicBezTo>
                    <a:pt x="6" y="186"/>
                    <a:pt x="12" y="232"/>
                    <a:pt x="75" y="232"/>
                  </a:cubicBezTo>
                  <a:cubicBezTo>
                    <a:pt x="145" y="232"/>
                    <a:pt x="133" y="180"/>
                    <a:pt x="133" y="134"/>
                  </a:cubicBezTo>
                  <a:lnTo>
                    <a:pt x="133" y="76"/>
                  </a:lnTo>
                  <a:cubicBezTo>
                    <a:pt x="133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 rot="-708074" flipH="1">
              <a:off x="1128916" y="1614003"/>
              <a:ext cx="32250" cy="30828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7" y="1"/>
                  </a:moveTo>
                  <a:cubicBezTo>
                    <a:pt x="118" y="1"/>
                    <a:pt x="109" y="2"/>
                    <a:pt x="99" y="6"/>
                  </a:cubicBezTo>
                  <a:cubicBezTo>
                    <a:pt x="42" y="12"/>
                    <a:pt x="1" y="64"/>
                    <a:pt x="13" y="128"/>
                  </a:cubicBezTo>
                  <a:cubicBezTo>
                    <a:pt x="18" y="167"/>
                    <a:pt x="52" y="194"/>
                    <a:pt x="90" y="194"/>
                  </a:cubicBezTo>
                  <a:cubicBezTo>
                    <a:pt x="97" y="194"/>
                    <a:pt x="104" y="193"/>
                    <a:pt x="111" y="192"/>
                  </a:cubicBezTo>
                  <a:cubicBezTo>
                    <a:pt x="169" y="169"/>
                    <a:pt x="204" y="111"/>
                    <a:pt x="192" y="53"/>
                  </a:cubicBezTo>
                  <a:cubicBezTo>
                    <a:pt x="183" y="21"/>
                    <a:pt x="157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 rot="-708074" flipH="1">
              <a:off x="1622750" y="1498617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29" y="7"/>
                    <a:pt x="0" y="42"/>
                    <a:pt x="12" y="82"/>
                  </a:cubicBezTo>
                  <a:cubicBezTo>
                    <a:pt x="17" y="137"/>
                    <a:pt x="63" y="176"/>
                    <a:pt x="117" y="176"/>
                  </a:cubicBezTo>
                  <a:cubicBezTo>
                    <a:pt x="120" y="176"/>
                    <a:pt x="124" y="175"/>
                    <a:pt x="128" y="175"/>
                  </a:cubicBezTo>
                  <a:cubicBezTo>
                    <a:pt x="168" y="169"/>
                    <a:pt x="197" y="146"/>
                    <a:pt x="197" y="100"/>
                  </a:cubicBezTo>
                  <a:cubicBezTo>
                    <a:pt x="186" y="40"/>
                    <a:pt x="140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 rot="-708074" flipH="1">
              <a:off x="1329631" y="337819"/>
              <a:ext cx="32250" cy="27508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83" y="0"/>
                  </a:moveTo>
                  <a:cubicBezTo>
                    <a:pt x="79" y="0"/>
                    <a:pt x="74" y="1"/>
                    <a:pt x="70" y="1"/>
                  </a:cubicBezTo>
                  <a:cubicBezTo>
                    <a:pt x="23" y="13"/>
                    <a:pt x="0" y="47"/>
                    <a:pt x="6" y="94"/>
                  </a:cubicBezTo>
                  <a:cubicBezTo>
                    <a:pt x="16" y="138"/>
                    <a:pt x="54" y="173"/>
                    <a:pt x="100" y="173"/>
                  </a:cubicBezTo>
                  <a:cubicBezTo>
                    <a:pt x="109" y="173"/>
                    <a:pt x="118" y="172"/>
                    <a:pt x="128" y="169"/>
                  </a:cubicBezTo>
                  <a:cubicBezTo>
                    <a:pt x="174" y="163"/>
                    <a:pt x="203" y="123"/>
                    <a:pt x="197" y="76"/>
                  </a:cubicBezTo>
                  <a:cubicBezTo>
                    <a:pt x="181" y="29"/>
                    <a:pt x="131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 rot="-708074" flipH="1">
              <a:off x="986155" y="565905"/>
              <a:ext cx="32250" cy="26243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4" y="6"/>
                    <a:pt x="1" y="41"/>
                    <a:pt x="7" y="82"/>
                  </a:cubicBezTo>
                  <a:cubicBezTo>
                    <a:pt x="17" y="132"/>
                    <a:pt x="58" y="165"/>
                    <a:pt x="106" y="165"/>
                  </a:cubicBezTo>
                  <a:cubicBezTo>
                    <a:pt x="114" y="165"/>
                    <a:pt x="121" y="164"/>
                    <a:pt x="128" y="163"/>
                  </a:cubicBezTo>
                  <a:cubicBezTo>
                    <a:pt x="169" y="163"/>
                    <a:pt x="204" y="145"/>
                    <a:pt x="198" y="93"/>
                  </a:cubicBezTo>
                  <a:cubicBezTo>
                    <a:pt x="182" y="39"/>
                    <a:pt x="135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 rot="-708074" flipH="1">
              <a:off x="449515" y="890411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71" y="0"/>
                  </a:moveTo>
                  <a:cubicBezTo>
                    <a:pt x="69" y="0"/>
                    <a:pt x="66" y="0"/>
                    <a:pt x="64" y="1"/>
                  </a:cubicBezTo>
                  <a:cubicBezTo>
                    <a:pt x="24" y="6"/>
                    <a:pt x="0" y="35"/>
                    <a:pt x="6" y="76"/>
                  </a:cubicBezTo>
                  <a:cubicBezTo>
                    <a:pt x="12" y="130"/>
                    <a:pt x="58" y="169"/>
                    <a:pt x="111" y="169"/>
                  </a:cubicBezTo>
                  <a:cubicBezTo>
                    <a:pt x="115" y="169"/>
                    <a:pt x="118" y="169"/>
                    <a:pt x="122" y="169"/>
                  </a:cubicBezTo>
                  <a:cubicBezTo>
                    <a:pt x="169" y="163"/>
                    <a:pt x="203" y="146"/>
                    <a:pt x="203" y="93"/>
                  </a:cubicBezTo>
                  <a:cubicBezTo>
                    <a:pt x="203" y="55"/>
                    <a:pt x="11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 rot="-708074" flipH="1">
              <a:off x="1044952" y="1617140"/>
              <a:ext cx="32250" cy="27824"/>
            </a:xfrm>
            <a:custGeom>
              <a:avLst/>
              <a:gdLst/>
              <a:ahLst/>
              <a:cxnLst/>
              <a:rect l="l" t="t" r="r" b="b"/>
              <a:pathLst>
                <a:path w="204" h="176" extrusionOk="0">
                  <a:moveTo>
                    <a:pt x="92" y="0"/>
                  </a:moveTo>
                  <a:cubicBezTo>
                    <a:pt x="85" y="0"/>
                    <a:pt x="77" y="1"/>
                    <a:pt x="70" y="3"/>
                  </a:cubicBezTo>
                  <a:cubicBezTo>
                    <a:pt x="29" y="8"/>
                    <a:pt x="0" y="55"/>
                    <a:pt x="12" y="95"/>
                  </a:cubicBezTo>
                  <a:cubicBezTo>
                    <a:pt x="22" y="143"/>
                    <a:pt x="63" y="175"/>
                    <a:pt x="109" y="175"/>
                  </a:cubicBezTo>
                  <a:cubicBezTo>
                    <a:pt x="119" y="175"/>
                    <a:pt x="129" y="174"/>
                    <a:pt x="139" y="171"/>
                  </a:cubicBezTo>
                  <a:cubicBezTo>
                    <a:pt x="180" y="165"/>
                    <a:pt x="203" y="124"/>
                    <a:pt x="197" y="84"/>
                  </a:cubicBezTo>
                  <a:cubicBezTo>
                    <a:pt x="182" y="33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 rot="-708074" flipH="1">
              <a:off x="794699" y="212998"/>
              <a:ext cx="33673" cy="27824"/>
            </a:xfrm>
            <a:custGeom>
              <a:avLst/>
              <a:gdLst/>
              <a:ahLst/>
              <a:cxnLst/>
              <a:rect l="l" t="t" r="r" b="b"/>
              <a:pathLst>
                <a:path w="213" h="176" extrusionOk="0">
                  <a:moveTo>
                    <a:pt x="46" y="1"/>
                  </a:moveTo>
                  <a:cubicBezTo>
                    <a:pt x="15" y="1"/>
                    <a:pt x="0" y="27"/>
                    <a:pt x="4" y="75"/>
                  </a:cubicBezTo>
                  <a:cubicBezTo>
                    <a:pt x="10" y="102"/>
                    <a:pt x="15" y="124"/>
                    <a:pt x="25" y="146"/>
                  </a:cubicBezTo>
                  <a:lnTo>
                    <a:pt x="25" y="146"/>
                  </a:lnTo>
                  <a:cubicBezTo>
                    <a:pt x="24" y="146"/>
                    <a:pt x="23" y="145"/>
                    <a:pt x="21" y="144"/>
                  </a:cubicBezTo>
                  <a:lnTo>
                    <a:pt x="21" y="144"/>
                  </a:lnTo>
                  <a:lnTo>
                    <a:pt x="27" y="150"/>
                  </a:lnTo>
                  <a:cubicBezTo>
                    <a:pt x="27" y="149"/>
                    <a:pt x="26" y="147"/>
                    <a:pt x="25" y="146"/>
                  </a:cubicBezTo>
                  <a:lnTo>
                    <a:pt x="25" y="146"/>
                  </a:lnTo>
                  <a:cubicBezTo>
                    <a:pt x="56" y="161"/>
                    <a:pt x="89" y="176"/>
                    <a:pt x="118" y="176"/>
                  </a:cubicBezTo>
                  <a:cubicBezTo>
                    <a:pt x="143" y="176"/>
                    <a:pt x="165" y="164"/>
                    <a:pt x="178" y="133"/>
                  </a:cubicBezTo>
                  <a:cubicBezTo>
                    <a:pt x="213" y="69"/>
                    <a:pt x="143" y="40"/>
                    <a:pt x="97" y="17"/>
                  </a:cubicBezTo>
                  <a:cubicBezTo>
                    <a:pt x="77" y="6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 rot="-708074" flipH="1">
              <a:off x="823499" y="2217088"/>
              <a:ext cx="32092" cy="30353"/>
            </a:xfrm>
            <a:custGeom>
              <a:avLst/>
              <a:gdLst/>
              <a:ahLst/>
              <a:cxnLst/>
              <a:rect l="l" t="t" r="r" b="b"/>
              <a:pathLst>
                <a:path w="203" h="192" extrusionOk="0">
                  <a:moveTo>
                    <a:pt x="67" y="0"/>
                  </a:moveTo>
                  <a:cubicBezTo>
                    <a:pt x="39" y="0"/>
                    <a:pt x="20" y="20"/>
                    <a:pt x="11" y="57"/>
                  </a:cubicBezTo>
                  <a:cubicBezTo>
                    <a:pt x="1" y="126"/>
                    <a:pt x="59" y="191"/>
                    <a:pt x="133" y="191"/>
                  </a:cubicBezTo>
                  <a:cubicBezTo>
                    <a:pt x="138" y="191"/>
                    <a:pt x="144" y="191"/>
                    <a:pt x="150" y="190"/>
                  </a:cubicBezTo>
                  <a:cubicBezTo>
                    <a:pt x="179" y="190"/>
                    <a:pt x="203" y="155"/>
                    <a:pt x="197" y="126"/>
                  </a:cubicBezTo>
                  <a:cubicBezTo>
                    <a:pt x="174" y="80"/>
                    <a:pt x="145" y="39"/>
                    <a:pt x="104" y="10"/>
                  </a:cubicBezTo>
                  <a:cubicBezTo>
                    <a:pt x="91" y="3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 rot="-708074" flipH="1">
              <a:off x="1248006" y="1993145"/>
              <a:ext cx="25769" cy="37467"/>
            </a:xfrm>
            <a:custGeom>
              <a:avLst/>
              <a:gdLst/>
              <a:ahLst/>
              <a:cxnLst/>
              <a:rect l="l" t="t" r="r" b="b"/>
              <a:pathLst>
                <a:path w="163" h="237" extrusionOk="0">
                  <a:moveTo>
                    <a:pt x="58" y="1"/>
                  </a:moveTo>
                  <a:cubicBezTo>
                    <a:pt x="23" y="6"/>
                    <a:pt x="0" y="41"/>
                    <a:pt x="0" y="76"/>
                  </a:cubicBezTo>
                  <a:cubicBezTo>
                    <a:pt x="0" y="128"/>
                    <a:pt x="23" y="186"/>
                    <a:pt x="70" y="221"/>
                  </a:cubicBezTo>
                  <a:cubicBezTo>
                    <a:pt x="80" y="231"/>
                    <a:pt x="94" y="237"/>
                    <a:pt x="108" y="237"/>
                  </a:cubicBezTo>
                  <a:cubicBezTo>
                    <a:pt x="119" y="237"/>
                    <a:pt x="130" y="234"/>
                    <a:pt x="139" y="226"/>
                  </a:cubicBezTo>
                  <a:cubicBezTo>
                    <a:pt x="157" y="215"/>
                    <a:pt x="162" y="198"/>
                    <a:pt x="157" y="174"/>
                  </a:cubicBezTo>
                  <a:cubicBezTo>
                    <a:pt x="157" y="157"/>
                    <a:pt x="157" y="134"/>
                    <a:pt x="151" y="116"/>
                  </a:cubicBezTo>
                  <a:cubicBezTo>
                    <a:pt x="145" y="93"/>
                    <a:pt x="139" y="70"/>
                    <a:pt x="128" y="47"/>
                  </a:cubicBezTo>
                  <a:cubicBezTo>
                    <a:pt x="116" y="18"/>
                    <a:pt x="87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 rot="-708074" flipH="1">
              <a:off x="975075" y="626745"/>
              <a:ext cx="27666" cy="32408"/>
            </a:xfrm>
            <a:custGeom>
              <a:avLst/>
              <a:gdLst/>
              <a:ahLst/>
              <a:cxnLst/>
              <a:rect l="l" t="t" r="r" b="b"/>
              <a:pathLst>
                <a:path w="175" h="205" extrusionOk="0">
                  <a:moveTo>
                    <a:pt x="47" y="1"/>
                  </a:moveTo>
                  <a:cubicBezTo>
                    <a:pt x="6" y="12"/>
                    <a:pt x="1" y="53"/>
                    <a:pt x="6" y="93"/>
                  </a:cubicBezTo>
                  <a:cubicBezTo>
                    <a:pt x="12" y="159"/>
                    <a:pt x="53" y="204"/>
                    <a:pt x="97" y="204"/>
                  </a:cubicBezTo>
                  <a:cubicBezTo>
                    <a:pt x="100" y="204"/>
                    <a:pt x="102" y="204"/>
                    <a:pt x="105" y="204"/>
                  </a:cubicBezTo>
                  <a:cubicBezTo>
                    <a:pt x="145" y="198"/>
                    <a:pt x="174" y="157"/>
                    <a:pt x="169" y="117"/>
                  </a:cubicBezTo>
                  <a:cubicBezTo>
                    <a:pt x="163" y="53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 rot="-708074" flipH="1">
              <a:off x="392497" y="1521418"/>
              <a:ext cx="34938" cy="27508"/>
            </a:xfrm>
            <a:custGeom>
              <a:avLst/>
              <a:gdLst/>
              <a:ahLst/>
              <a:cxnLst/>
              <a:rect l="l" t="t" r="r" b="b"/>
              <a:pathLst>
                <a:path w="221" h="174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cubicBezTo>
                    <a:pt x="24" y="7"/>
                    <a:pt x="0" y="53"/>
                    <a:pt x="12" y="94"/>
                  </a:cubicBezTo>
                  <a:cubicBezTo>
                    <a:pt x="31" y="141"/>
                    <a:pt x="78" y="173"/>
                    <a:pt x="126" y="173"/>
                  </a:cubicBezTo>
                  <a:cubicBezTo>
                    <a:pt x="136" y="173"/>
                    <a:pt x="147" y="172"/>
                    <a:pt x="157" y="169"/>
                  </a:cubicBezTo>
                  <a:cubicBezTo>
                    <a:pt x="197" y="157"/>
                    <a:pt x="221" y="123"/>
                    <a:pt x="209" y="88"/>
                  </a:cubicBezTo>
                  <a:cubicBezTo>
                    <a:pt x="182" y="34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 rot="-708074" flipH="1">
              <a:off x="-122045" y="1401850"/>
              <a:ext cx="33199" cy="25769"/>
            </a:xfrm>
            <a:custGeom>
              <a:avLst/>
              <a:gdLst/>
              <a:ahLst/>
              <a:cxnLst/>
              <a:rect l="l" t="t" r="r" b="b"/>
              <a:pathLst>
                <a:path w="210" h="163" extrusionOk="0">
                  <a:moveTo>
                    <a:pt x="93" y="1"/>
                  </a:moveTo>
                  <a:cubicBezTo>
                    <a:pt x="82" y="1"/>
                    <a:pt x="70" y="2"/>
                    <a:pt x="59" y="6"/>
                  </a:cubicBezTo>
                  <a:cubicBezTo>
                    <a:pt x="18" y="18"/>
                    <a:pt x="1" y="58"/>
                    <a:pt x="13" y="99"/>
                  </a:cubicBezTo>
                  <a:cubicBezTo>
                    <a:pt x="31" y="139"/>
                    <a:pt x="66" y="162"/>
                    <a:pt x="106" y="162"/>
                  </a:cubicBezTo>
                  <a:cubicBezTo>
                    <a:pt x="117" y="162"/>
                    <a:pt x="128" y="160"/>
                    <a:pt x="140" y="157"/>
                  </a:cubicBezTo>
                  <a:cubicBezTo>
                    <a:pt x="181" y="145"/>
                    <a:pt x="210" y="110"/>
                    <a:pt x="198" y="70"/>
                  </a:cubicBezTo>
                  <a:cubicBezTo>
                    <a:pt x="179" y="28"/>
                    <a:pt x="13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 rot="-708074" flipH="1">
              <a:off x="985610" y="273556"/>
              <a:ext cx="39523" cy="23714"/>
            </a:xfrm>
            <a:custGeom>
              <a:avLst/>
              <a:gdLst/>
              <a:ahLst/>
              <a:cxnLst/>
              <a:rect l="l" t="t" r="r" b="b"/>
              <a:pathLst>
                <a:path w="250" h="150" extrusionOk="0">
                  <a:moveTo>
                    <a:pt x="88" y="1"/>
                  </a:moveTo>
                  <a:cubicBezTo>
                    <a:pt x="53" y="1"/>
                    <a:pt x="20" y="16"/>
                    <a:pt x="12" y="51"/>
                  </a:cubicBezTo>
                  <a:cubicBezTo>
                    <a:pt x="0" y="103"/>
                    <a:pt x="41" y="138"/>
                    <a:pt x="104" y="150"/>
                  </a:cubicBezTo>
                  <a:lnTo>
                    <a:pt x="156" y="150"/>
                  </a:lnTo>
                  <a:cubicBezTo>
                    <a:pt x="197" y="138"/>
                    <a:pt x="238" y="144"/>
                    <a:pt x="243" y="92"/>
                  </a:cubicBezTo>
                  <a:cubicBezTo>
                    <a:pt x="249" y="40"/>
                    <a:pt x="209" y="34"/>
                    <a:pt x="180" y="22"/>
                  </a:cubicBezTo>
                  <a:cubicBezTo>
                    <a:pt x="162" y="11"/>
                    <a:pt x="139" y="5"/>
                    <a:pt x="122" y="5"/>
                  </a:cubicBezTo>
                  <a:cubicBezTo>
                    <a:pt x="111" y="2"/>
                    <a:pt x="9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 rot="-708074" flipH="1">
              <a:off x="506856" y="1484964"/>
              <a:ext cx="30353" cy="31460"/>
            </a:xfrm>
            <a:custGeom>
              <a:avLst/>
              <a:gdLst/>
              <a:ahLst/>
              <a:cxnLst/>
              <a:rect l="l" t="t" r="r" b="b"/>
              <a:pathLst>
                <a:path w="192" h="199" extrusionOk="0">
                  <a:moveTo>
                    <a:pt x="99" y="1"/>
                  </a:moveTo>
                  <a:cubicBezTo>
                    <a:pt x="41" y="12"/>
                    <a:pt x="0" y="70"/>
                    <a:pt x="6" y="134"/>
                  </a:cubicBezTo>
                  <a:cubicBezTo>
                    <a:pt x="11" y="171"/>
                    <a:pt x="46" y="199"/>
                    <a:pt x="82" y="199"/>
                  </a:cubicBezTo>
                  <a:cubicBezTo>
                    <a:pt x="86" y="199"/>
                    <a:pt x="89" y="198"/>
                    <a:pt x="93" y="198"/>
                  </a:cubicBezTo>
                  <a:cubicBezTo>
                    <a:pt x="151" y="186"/>
                    <a:pt x="191" y="128"/>
                    <a:pt x="174" y="70"/>
                  </a:cubicBezTo>
                  <a:cubicBezTo>
                    <a:pt x="168" y="36"/>
                    <a:pt x="151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 rot="-708074" flipH="1">
              <a:off x="1528826" y="1317625"/>
              <a:ext cx="33041" cy="27033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98" y="0"/>
                  </a:moveTo>
                  <a:cubicBezTo>
                    <a:pt x="90" y="0"/>
                    <a:pt x="83" y="1"/>
                    <a:pt x="76" y="2"/>
                  </a:cubicBezTo>
                  <a:cubicBezTo>
                    <a:pt x="29" y="8"/>
                    <a:pt x="0" y="60"/>
                    <a:pt x="18" y="107"/>
                  </a:cubicBezTo>
                  <a:cubicBezTo>
                    <a:pt x="31" y="147"/>
                    <a:pt x="69" y="170"/>
                    <a:pt x="107" y="170"/>
                  </a:cubicBezTo>
                  <a:cubicBezTo>
                    <a:pt x="118" y="170"/>
                    <a:pt x="129" y="169"/>
                    <a:pt x="139" y="165"/>
                  </a:cubicBezTo>
                  <a:cubicBezTo>
                    <a:pt x="180" y="159"/>
                    <a:pt x="209" y="124"/>
                    <a:pt x="203" y="84"/>
                  </a:cubicBezTo>
                  <a:cubicBezTo>
                    <a:pt x="188" y="33"/>
                    <a:pt x="14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 rot="-708074" flipH="1">
              <a:off x="783380" y="824806"/>
              <a:ext cx="28456" cy="30511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81" y="1"/>
                  </a:moveTo>
                  <a:cubicBezTo>
                    <a:pt x="35" y="1"/>
                    <a:pt x="0" y="53"/>
                    <a:pt x="12" y="111"/>
                  </a:cubicBezTo>
                  <a:cubicBezTo>
                    <a:pt x="12" y="157"/>
                    <a:pt x="52" y="192"/>
                    <a:pt x="99" y="192"/>
                  </a:cubicBezTo>
                  <a:cubicBezTo>
                    <a:pt x="145" y="180"/>
                    <a:pt x="180" y="134"/>
                    <a:pt x="168" y="88"/>
                  </a:cubicBezTo>
                  <a:cubicBezTo>
                    <a:pt x="163" y="41"/>
                    <a:pt x="128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 rot="-708074" flipH="1">
              <a:off x="1039688" y="1012091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30" y="8"/>
                    <a:pt x="1" y="49"/>
                    <a:pt x="12" y="89"/>
                  </a:cubicBezTo>
                  <a:cubicBezTo>
                    <a:pt x="22" y="150"/>
                    <a:pt x="72" y="197"/>
                    <a:pt x="119" y="197"/>
                  </a:cubicBezTo>
                  <a:cubicBezTo>
                    <a:pt x="126" y="197"/>
                    <a:pt x="133" y="196"/>
                    <a:pt x="140" y="194"/>
                  </a:cubicBezTo>
                  <a:cubicBezTo>
                    <a:pt x="180" y="182"/>
                    <a:pt x="198" y="136"/>
                    <a:pt x="186" y="101"/>
                  </a:cubicBezTo>
                  <a:cubicBezTo>
                    <a:pt x="176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 rot="-708074" flipH="1">
              <a:off x="1648591" y="1650460"/>
              <a:ext cx="29405" cy="33515"/>
            </a:xfrm>
            <a:custGeom>
              <a:avLst/>
              <a:gdLst/>
              <a:ahLst/>
              <a:cxnLst/>
              <a:rect l="l" t="t" r="r" b="b"/>
              <a:pathLst>
                <a:path w="186" h="212" extrusionOk="0">
                  <a:moveTo>
                    <a:pt x="95" y="0"/>
                  </a:moveTo>
                  <a:cubicBezTo>
                    <a:pt x="84" y="0"/>
                    <a:pt x="72" y="3"/>
                    <a:pt x="58" y="8"/>
                  </a:cubicBezTo>
                  <a:cubicBezTo>
                    <a:pt x="0" y="32"/>
                    <a:pt x="6" y="89"/>
                    <a:pt x="18" y="136"/>
                  </a:cubicBezTo>
                  <a:cubicBezTo>
                    <a:pt x="34" y="179"/>
                    <a:pt x="55" y="212"/>
                    <a:pt x="104" y="212"/>
                  </a:cubicBezTo>
                  <a:cubicBezTo>
                    <a:pt x="108" y="212"/>
                    <a:pt x="112" y="212"/>
                    <a:pt x="116" y="211"/>
                  </a:cubicBezTo>
                  <a:cubicBezTo>
                    <a:pt x="163" y="182"/>
                    <a:pt x="186" y="118"/>
                    <a:pt x="163" y="66"/>
                  </a:cubicBezTo>
                  <a:cubicBezTo>
                    <a:pt x="149" y="27"/>
                    <a:pt x="129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 rot="-708074" flipH="1">
              <a:off x="1231222" y="1786897"/>
              <a:ext cx="32250" cy="28930"/>
            </a:xfrm>
            <a:custGeom>
              <a:avLst/>
              <a:gdLst/>
              <a:ahLst/>
              <a:cxnLst/>
              <a:rect l="l" t="t" r="r" b="b"/>
              <a:pathLst>
                <a:path w="204" h="183" extrusionOk="0">
                  <a:moveTo>
                    <a:pt x="98" y="0"/>
                  </a:moveTo>
                  <a:cubicBezTo>
                    <a:pt x="91" y="0"/>
                    <a:pt x="83" y="1"/>
                    <a:pt x="76" y="3"/>
                  </a:cubicBezTo>
                  <a:cubicBezTo>
                    <a:pt x="30" y="8"/>
                    <a:pt x="1" y="49"/>
                    <a:pt x="6" y="95"/>
                  </a:cubicBezTo>
                  <a:cubicBezTo>
                    <a:pt x="17" y="149"/>
                    <a:pt x="63" y="183"/>
                    <a:pt x="116" y="183"/>
                  </a:cubicBezTo>
                  <a:cubicBezTo>
                    <a:pt x="120" y="183"/>
                    <a:pt x="124" y="183"/>
                    <a:pt x="128" y="182"/>
                  </a:cubicBezTo>
                  <a:cubicBezTo>
                    <a:pt x="169" y="171"/>
                    <a:pt x="203" y="130"/>
                    <a:pt x="198" y="84"/>
                  </a:cubicBezTo>
                  <a:cubicBezTo>
                    <a:pt x="193" y="33"/>
                    <a:pt x="148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 rot="-708074" flipH="1">
              <a:off x="-487979" y="1480093"/>
              <a:ext cx="30511" cy="30669"/>
            </a:xfrm>
            <a:custGeom>
              <a:avLst/>
              <a:gdLst/>
              <a:ahLst/>
              <a:cxnLst/>
              <a:rect l="l" t="t" r="r" b="b"/>
              <a:pathLst>
                <a:path w="193" h="194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18" y="159"/>
                    <a:pt x="65" y="194"/>
                    <a:pt x="111" y="194"/>
                  </a:cubicBezTo>
                  <a:cubicBezTo>
                    <a:pt x="163" y="177"/>
                    <a:pt x="192" y="124"/>
                    <a:pt x="175" y="78"/>
                  </a:cubicBezTo>
                  <a:cubicBezTo>
                    <a:pt x="170" y="33"/>
                    <a:pt x="134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 rot="-708074" flipH="1">
              <a:off x="276628" y="495776"/>
              <a:ext cx="31302" cy="30195"/>
            </a:xfrm>
            <a:custGeom>
              <a:avLst/>
              <a:gdLst/>
              <a:ahLst/>
              <a:cxnLst/>
              <a:rect l="l" t="t" r="r" b="b"/>
              <a:pathLst>
                <a:path w="198" h="191" extrusionOk="0">
                  <a:moveTo>
                    <a:pt x="104" y="1"/>
                  </a:moveTo>
                  <a:cubicBezTo>
                    <a:pt x="97" y="1"/>
                    <a:pt x="89" y="2"/>
                    <a:pt x="81" y="4"/>
                  </a:cubicBezTo>
                  <a:cubicBezTo>
                    <a:pt x="29" y="21"/>
                    <a:pt x="0" y="73"/>
                    <a:pt x="18" y="125"/>
                  </a:cubicBezTo>
                  <a:cubicBezTo>
                    <a:pt x="22" y="162"/>
                    <a:pt x="55" y="191"/>
                    <a:pt x="91" y="191"/>
                  </a:cubicBezTo>
                  <a:cubicBezTo>
                    <a:pt x="101" y="191"/>
                    <a:pt x="112" y="188"/>
                    <a:pt x="122" y="183"/>
                  </a:cubicBezTo>
                  <a:cubicBezTo>
                    <a:pt x="168" y="166"/>
                    <a:pt x="197" y="114"/>
                    <a:pt x="180" y="67"/>
                  </a:cubicBezTo>
                  <a:cubicBezTo>
                    <a:pt x="165" y="24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 rot="-708074" flipH="1">
              <a:off x="-120525" y="1723812"/>
              <a:ext cx="23872" cy="32725"/>
            </a:xfrm>
            <a:custGeom>
              <a:avLst/>
              <a:gdLst/>
              <a:ahLst/>
              <a:cxnLst/>
              <a:rect l="l" t="t" r="r" b="b"/>
              <a:pathLst>
                <a:path w="151" h="207" extrusionOk="0">
                  <a:moveTo>
                    <a:pt x="81" y="0"/>
                  </a:moveTo>
                  <a:cubicBezTo>
                    <a:pt x="74" y="0"/>
                    <a:pt x="67" y="1"/>
                    <a:pt x="58" y="4"/>
                  </a:cubicBezTo>
                  <a:cubicBezTo>
                    <a:pt x="0" y="21"/>
                    <a:pt x="0" y="85"/>
                    <a:pt x="0" y="132"/>
                  </a:cubicBezTo>
                  <a:cubicBezTo>
                    <a:pt x="0" y="172"/>
                    <a:pt x="23" y="207"/>
                    <a:pt x="70" y="207"/>
                  </a:cubicBezTo>
                  <a:cubicBezTo>
                    <a:pt x="122" y="207"/>
                    <a:pt x="151" y="143"/>
                    <a:pt x="139" y="74"/>
                  </a:cubicBezTo>
                  <a:cubicBezTo>
                    <a:pt x="129" y="39"/>
                    <a:pt x="120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 rot="-708086" flipH="1">
              <a:off x="1958535" y="1720485"/>
              <a:ext cx="33989" cy="28614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46" y="1"/>
                  </a:moveTo>
                  <a:cubicBezTo>
                    <a:pt x="140" y="1"/>
                    <a:pt x="134" y="2"/>
                    <a:pt x="128" y="5"/>
                  </a:cubicBezTo>
                  <a:cubicBezTo>
                    <a:pt x="70" y="22"/>
                    <a:pt x="0" y="109"/>
                    <a:pt x="12" y="144"/>
                  </a:cubicBezTo>
                  <a:cubicBezTo>
                    <a:pt x="21" y="171"/>
                    <a:pt x="41" y="180"/>
                    <a:pt x="63" y="180"/>
                  </a:cubicBezTo>
                  <a:cubicBezTo>
                    <a:pt x="69" y="180"/>
                    <a:pt x="75" y="180"/>
                    <a:pt x="81" y="178"/>
                  </a:cubicBezTo>
                  <a:cubicBezTo>
                    <a:pt x="151" y="161"/>
                    <a:pt x="215" y="91"/>
                    <a:pt x="197" y="39"/>
                  </a:cubicBezTo>
                  <a:cubicBezTo>
                    <a:pt x="188" y="17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 rot="-708074" flipH="1">
              <a:off x="1757557" y="720005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73" y="0"/>
                  </a:moveTo>
                  <a:cubicBezTo>
                    <a:pt x="68" y="0"/>
                    <a:pt x="63" y="0"/>
                    <a:pt x="58" y="1"/>
                  </a:cubicBezTo>
                  <a:cubicBezTo>
                    <a:pt x="23" y="7"/>
                    <a:pt x="0" y="42"/>
                    <a:pt x="12" y="76"/>
                  </a:cubicBezTo>
                  <a:cubicBezTo>
                    <a:pt x="22" y="128"/>
                    <a:pt x="64" y="165"/>
                    <a:pt x="114" y="165"/>
                  </a:cubicBezTo>
                  <a:cubicBezTo>
                    <a:pt x="120" y="165"/>
                    <a:pt x="127" y="165"/>
                    <a:pt x="133" y="163"/>
                  </a:cubicBezTo>
                  <a:cubicBezTo>
                    <a:pt x="180" y="157"/>
                    <a:pt x="203" y="117"/>
                    <a:pt x="197" y="76"/>
                  </a:cubicBezTo>
                  <a:cubicBezTo>
                    <a:pt x="171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 rot="-708074" flipH="1">
              <a:off x="1904529" y="275995"/>
              <a:ext cx="29405" cy="28772"/>
            </a:xfrm>
            <a:custGeom>
              <a:avLst/>
              <a:gdLst/>
              <a:ahLst/>
              <a:cxnLst/>
              <a:rect l="l" t="t" r="r" b="b"/>
              <a:pathLst>
                <a:path w="186" h="182" extrusionOk="0">
                  <a:moveTo>
                    <a:pt x="92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18" y="149"/>
                    <a:pt x="58" y="182"/>
                    <a:pt x="100" y="182"/>
                  </a:cubicBezTo>
                  <a:cubicBezTo>
                    <a:pt x="104" y="182"/>
                    <a:pt x="107" y="181"/>
                    <a:pt x="110" y="181"/>
                  </a:cubicBezTo>
                  <a:cubicBezTo>
                    <a:pt x="157" y="169"/>
                    <a:pt x="186" y="123"/>
                    <a:pt x="174" y="77"/>
                  </a:cubicBezTo>
                  <a:cubicBezTo>
                    <a:pt x="169" y="34"/>
                    <a:pt x="13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 rot="-708074" flipH="1">
              <a:off x="289889" y="1119345"/>
              <a:ext cx="29405" cy="29405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11" y="0"/>
                  </a:moveTo>
                  <a:cubicBezTo>
                    <a:pt x="101" y="0"/>
                    <a:pt x="91" y="3"/>
                    <a:pt x="81" y="8"/>
                  </a:cubicBezTo>
                  <a:cubicBezTo>
                    <a:pt x="29" y="20"/>
                    <a:pt x="0" y="78"/>
                    <a:pt x="17" y="124"/>
                  </a:cubicBezTo>
                  <a:cubicBezTo>
                    <a:pt x="27" y="163"/>
                    <a:pt x="56" y="185"/>
                    <a:pt x="89" y="185"/>
                  </a:cubicBezTo>
                  <a:cubicBezTo>
                    <a:pt x="96" y="185"/>
                    <a:pt x="103" y="184"/>
                    <a:pt x="110" y="182"/>
                  </a:cubicBezTo>
                  <a:cubicBezTo>
                    <a:pt x="168" y="171"/>
                    <a:pt x="185" y="124"/>
                    <a:pt x="180" y="66"/>
                  </a:cubicBezTo>
                  <a:cubicBezTo>
                    <a:pt x="175" y="27"/>
                    <a:pt x="14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 rot="-708074" flipH="1">
              <a:off x="114087" y="1323653"/>
              <a:ext cx="29563" cy="24978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119" y="0"/>
                  </a:moveTo>
                  <a:cubicBezTo>
                    <a:pt x="112" y="0"/>
                    <a:pt x="106" y="1"/>
                    <a:pt x="99" y="2"/>
                  </a:cubicBezTo>
                  <a:cubicBezTo>
                    <a:pt x="41" y="7"/>
                    <a:pt x="1" y="36"/>
                    <a:pt x="7" y="100"/>
                  </a:cubicBezTo>
                  <a:cubicBezTo>
                    <a:pt x="7" y="141"/>
                    <a:pt x="41" y="158"/>
                    <a:pt x="82" y="158"/>
                  </a:cubicBezTo>
                  <a:cubicBezTo>
                    <a:pt x="140" y="152"/>
                    <a:pt x="186" y="106"/>
                    <a:pt x="186" y="42"/>
                  </a:cubicBezTo>
                  <a:cubicBezTo>
                    <a:pt x="177" y="1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 rot="-708074" flipH="1">
              <a:off x="1266635" y="331262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2" y="1"/>
                  </a:moveTo>
                  <a:cubicBezTo>
                    <a:pt x="95" y="1"/>
                    <a:pt x="88" y="2"/>
                    <a:pt x="81" y="3"/>
                  </a:cubicBezTo>
                  <a:cubicBezTo>
                    <a:pt x="35" y="9"/>
                    <a:pt x="0" y="56"/>
                    <a:pt x="6" y="102"/>
                  </a:cubicBezTo>
                  <a:cubicBezTo>
                    <a:pt x="6" y="143"/>
                    <a:pt x="42" y="179"/>
                    <a:pt x="82" y="179"/>
                  </a:cubicBezTo>
                  <a:cubicBezTo>
                    <a:pt x="88" y="179"/>
                    <a:pt x="93" y="179"/>
                    <a:pt x="99" y="177"/>
                  </a:cubicBezTo>
                  <a:cubicBezTo>
                    <a:pt x="151" y="166"/>
                    <a:pt x="185" y="119"/>
                    <a:pt x="180" y="67"/>
                  </a:cubicBezTo>
                  <a:cubicBezTo>
                    <a:pt x="175" y="28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 rot="-708074" flipH="1">
              <a:off x="164850" y="249146"/>
              <a:ext cx="34938" cy="25136"/>
            </a:xfrm>
            <a:custGeom>
              <a:avLst/>
              <a:gdLst/>
              <a:ahLst/>
              <a:cxnLst/>
              <a:rect l="l" t="t" r="r" b="b"/>
              <a:pathLst>
                <a:path w="221" h="159" extrusionOk="0">
                  <a:moveTo>
                    <a:pt x="143" y="1"/>
                  </a:moveTo>
                  <a:cubicBezTo>
                    <a:pt x="124" y="1"/>
                    <a:pt x="102" y="5"/>
                    <a:pt x="82" y="10"/>
                  </a:cubicBezTo>
                  <a:cubicBezTo>
                    <a:pt x="36" y="16"/>
                    <a:pt x="1" y="51"/>
                    <a:pt x="12" y="103"/>
                  </a:cubicBezTo>
                  <a:cubicBezTo>
                    <a:pt x="26" y="143"/>
                    <a:pt x="53" y="159"/>
                    <a:pt x="94" y="159"/>
                  </a:cubicBezTo>
                  <a:cubicBezTo>
                    <a:pt x="106" y="159"/>
                    <a:pt x="119" y="158"/>
                    <a:pt x="134" y="155"/>
                  </a:cubicBezTo>
                  <a:cubicBezTo>
                    <a:pt x="169" y="137"/>
                    <a:pt x="221" y="114"/>
                    <a:pt x="209" y="51"/>
                  </a:cubicBezTo>
                  <a:cubicBezTo>
                    <a:pt x="199" y="12"/>
                    <a:pt x="173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 rot="-708074" flipH="1">
              <a:off x="1803" y="-8813"/>
              <a:ext cx="29405" cy="29089"/>
            </a:xfrm>
            <a:custGeom>
              <a:avLst/>
              <a:gdLst/>
              <a:ahLst/>
              <a:cxnLst/>
              <a:rect l="l" t="t" r="r" b="b"/>
              <a:pathLst>
                <a:path w="186" h="184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15"/>
                    <a:pt x="0" y="72"/>
                    <a:pt x="18" y="119"/>
                  </a:cubicBezTo>
                  <a:cubicBezTo>
                    <a:pt x="23" y="156"/>
                    <a:pt x="57" y="183"/>
                    <a:pt x="94" y="183"/>
                  </a:cubicBezTo>
                  <a:cubicBezTo>
                    <a:pt x="98" y="183"/>
                    <a:pt x="101" y="183"/>
                    <a:pt x="105" y="183"/>
                  </a:cubicBezTo>
                  <a:cubicBezTo>
                    <a:pt x="157" y="165"/>
                    <a:pt x="186" y="113"/>
                    <a:pt x="168" y="61"/>
                  </a:cubicBezTo>
                  <a:cubicBezTo>
                    <a:pt x="164" y="26"/>
                    <a:pt x="134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 rot="-708074" flipH="1">
              <a:off x="879448" y="782893"/>
              <a:ext cx="30511" cy="31934"/>
            </a:xfrm>
            <a:custGeom>
              <a:avLst/>
              <a:gdLst/>
              <a:ahLst/>
              <a:cxnLst/>
              <a:rect l="l" t="t" r="r" b="b"/>
              <a:pathLst>
                <a:path w="193" h="202" extrusionOk="0">
                  <a:moveTo>
                    <a:pt x="142" y="0"/>
                  </a:moveTo>
                  <a:cubicBezTo>
                    <a:pt x="109" y="0"/>
                    <a:pt x="77" y="11"/>
                    <a:pt x="53" y="31"/>
                  </a:cubicBezTo>
                  <a:cubicBezTo>
                    <a:pt x="12" y="60"/>
                    <a:pt x="1" y="112"/>
                    <a:pt x="24" y="152"/>
                  </a:cubicBezTo>
                  <a:cubicBezTo>
                    <a:pt x="38" y="181"/>
                    <a:pt x="64" y="202"/>
                    <a:pt x="93" y="202"/>
                  </a:cubicBezTo>
                  <a:cubicBezTo>
                    <a:pt x="99" y="202"/>
                    <a:pt x="105" y="201"/>
                    <a:pt x="111" y="199"/>
                  </a:cubicBezTo>
                  <a:cubicBezTo>
                    <a:pt x="157" y="193"/>
                    <a:pt x="192" y="146"/>
                    <a:pt x="186" y="100"/>
                  </a:cubicBezTo>
                  <a:cubicBezTo>
                    <a:pt x="180" y="65"/>
                    <a:pt x="169" y="31"/>
                    <a:pt x="163" y="2"/>
                  </a:cubicBezTo>
                  <a:cubicBezTo>
                    <a:pt x="156" y="1"/>
                    <a:pt x="149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 rot="-708074" flipH="1">
              <a:off x="1511218" y="1059112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97" y="0"/>
                  </a:moveTo>
                  <a:cubicBezTo>
                    <a:pt x="88" y="0"/>
                    <a:pt x="79" y="2"/>
                    <a:pt x="70" y="4"/>
                  </a:cubicBezTo>
                  <a:cubicBezTo>
                    <a:pt x="29" y="16"/>
                    <a:pt x="0" y="39"/>
                    <a:pt x="6" y="91"/>
                  </a:cubicBezTo>
                  <a:cubicBezTo>
                    <a:pt x="15" y="138"/>
                    <a:pt x="55" y="166"/>
                    <a:pt x="100" y="166"/>
                  </a:cubicBezTo>
                  <a:cubicBezTo>
                    <a:pt x="111" y="166"/>
                    <a:pt x="122" y="164"/>
                    <a:pt x="133" y="161"/>
                  </a:cubicBezTo>
                  <a:cubicBezTo>
                    <a:pt x="180" y="149"/>
                    <a:pt x="203" y="126"/>
                    <a:pt x="203" y="85"/>
                  </a:cubicBezTo>
                  <a:cubicBezTo>
                    <a:pt x="188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 rot="-708074" flipH="1">
              <a:off x="461064" y="578518"/>
              <a:ext cx="29563" cy="27191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86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30" y="13"/>
                    <a:pt x="1" y="53"/>
                    <a:pt x="12" y="100"/>
                  </a:cubicBezTo>
                  <a:cubicBezTo>
                    <a:pt x="17" y="140"/>
                    <a:pt x="53" y="171"/>
                    <a:pt x="93" y="171"/>
                  </a:cubicBezTo>
                  <a:cubicBezTo>
                    <a:pt x="99" y="171"/>
                    <a:pt x="105" y="171"/>
                    <a:pt x="111" y="169"/>
                  </a:cubicBezTo>
                  <a:cubicBezTo>
                    <a:pt x="151" y="169"/>
                    <a:pt x="186" y="129"/>
                    <a:pt x="180" y="88"/>
                  </a:cubicBezTo>
                  <a:cubicBezTo>
                    <a:pt x="175" y="39"/>
                    <a:pt x="13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 rot="-708074" flipH="1">
              <a:off x="261478" y="2430948"/>
              <a:ext cx="33041" cy="26243"/>
            </a:xfrm>
            <a:custGeom>
              <a:avLst/>
              <a:gdLst/>
              <a:ahLst/>
              <a:cxnLst/>
              <a:rect l="l" t="t" r="r" b="b"/>
              <a:pathLst>
                <a:path w="209" h="166" extrusionOk="0">
                  <a:moveTo>
                    <a:pt x="83" y="1"/>
                  </a:moveTo>
                  <a:cubicBezTo>
                    <a:pt x="75" y="1"/>
                    <a:pt x="67" y="1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36" y="142"/>
                    <a:pt x="75" y="165"/>
                    <a:pt x="116" y="165"/>
                  </a:cubicBezTo>
                  <a:cubicBezTo>
                    <a:pt x="127" y="165"/>
                    <a:pt x="139" y="163"/>
                    <a:pt x="151" y="160"/>
                  </a:cubicBezTo>
                  <a:cubicBezTo>
                    <a:pt x="186" y="154"/>
                    <a:pt x="209" y="113"/>
                    <a:pt x="197" y="78"/>
                  </a:cubicBezTo>
                  <a:cubicBezTo>
                    <a:pt x="177" y="29"/>
                    <a:pt x="132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 rot="-708074" flipH="1">
              <a:off x="859808" y="756030"/>
              <a:ext cx="33041" cy="30353"/>
            </a:xfrm>
            <a:custGeom>
              <a:avLst/>
              <a:gdLst/>
              <a:ahLst/>
              <a:cxnLst/>
              <a:rect l="l" t="t" r="r" b="b"/>
              <a:pathLst>
                <a:path w="209" h="192" extrusionOk="0">
                  <a:moveTo>
                    <a:pt x="97" y="0"/>
                  </a:moveTo>
                  <a:cubicBezTo>
                    <a:pt x="82" y="0"/>
                    <a:pt x="66" y="4"/>
                    <a:pt x="53" y="12"/>
                  </a:cubicBezTo>
                  <a:cubicBezTo>
                    <a:pt x="6" y="41"/>
                    <a:pt x="0" y="99"/>
                    <a:pt x="47" y="157"/>
                  </a:cubicBezTo>
                  <a:cubicBezTo>
                    <a:pt x="58" y="168"/>
                    <a:pt x="76" y="180"/>
                    <a:pt x="93" y="192"/>
                  </a:cubicBezTo>
                  <a:cubicBezTo>
                    <a:pt x="105" y="186"/>
                    <a:pt x="122" y="180"/>
                    <a:pt x="134" y="174"/>
                  </a:cubicBezTo>
                  <a:cubicBezTo>
                    <a:pt x="197" y="128"/>
                    <a:pt x="209" y="82"/>
                    <a:pt x="174" y="41"/>
                  </a:cubicBezTo>
                  <a:cubicBezTo>
                    <a:pt x="155" y="14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 rot="-708074" flipH="1">
              <a:off x="-434661" y="1606982"/>
              <a:ext cx="27666" cy="27824"/>
            </a:xfrm>
            <a:custGeom>
              <a:avLst/>
              <a:gdLst/>
              <a:ahLst/>
              <a:cxnLst/>
              <a:rect l="l" t="t" r="r" b="b"/>
              <a:pathLst>
                <a:path w="175" h="176" extrusionOk="0">
                  <a:moveTo>
                    <a:pt x="90" y="1"/>
                  </a:moveTo>
                  <a:cubicBezTo>
                    <a:pt x="87" y="1"/>
                    <a:pt x="84" y="1"/>
                    <a:pt x="81" y="1"/>
                  </a:cubicBezTo>
                  <a:cubicBezTo>
                    <a:pt x="41" y="1"/>
                    <a:pt x="6" y="30"/>
                    <a:pt x="0" y="77"/>
                  </a:cubicBezTo>
                  <a:cubicBezTo>
                    <a:pt x="0" y="106"/>
                    <a:pt x="0" y="135"/>
                    <a:pt x="12" y="164"/>
                  </a:cubicBezTo>
                  <a:lnTo>
                    <a:pt x="6" y="164"/>
                  </a:lnTo>
                  <a:cubicBezTo>
                    <a:pt x="29" y="169"/>
                    <a:pt x="64" y="175"/>
                    <a:pt x="93" y="175"/>
                  </a:cubicBezTo>
                  <a:cubicBezTo>
                    <a:pt x="139" y="169"/>
                    <a:pt x="174" y="123"/>
                    <a:pt x="162" y="77"/>
                  </a:cubicBezTo>
                  <a:cubicBezTo>
                    <a:pt x="162" y="34"/>
                    <a:pt x="128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 rot="-708086" flipH="1">
              <a:off x="1775260" y="2078113"/>
              <a:ext cx="38416" cy="30511"/>
            </a:xfrm>
            <a:custGeom>
              <a:avLst/>
              <a:gdLst/>
              <a:ahLst/>
              <a:cxnLst/>
              <a:rect l="l" t="t" r="r" b="b"/>
              <a:pathLst>
                <a:path w="243" h="193" extrusionOk="0">
                  <a:moveTo>
                    <a:pt x="127" y="0"/>
                  </a:moveTo>
                  <a:cubicBezTo>
                    <a:pt x="127" y="1"/>
                    <a:pt x="127" y="1"/>
                    <a:pt x="127" y="2"/>
                  </a:cubicBezTo>
                  <a:lnTo>
                    <a:pt x="127" y="2"/>
                  </a:lnTo>
                  <a:cubicBezTo>
                    <a:pt x="129" y="1"/>
                    <a:pt x="131" y="1"/>
                    <a:pt x="133" y="0"/>
                  </a:cubicBezTo>
                  <a:close/>
                  <a:moveTo>
                    <a:pt x="127" y="2"/>
                  </a:moveTo>
                  <a:cubicBezTo>
                    <a:pt x="70" y="17"/>
                    <a:pt x="0" y="15"/>
                    <a:pt x="28" y="104"/>
                  </a:cubicBezTo>
                  <a:cubicBezTo>
                    <a:pt x="55" y="163"/>
                    <a:pt x="111" y="192"/>
                    <a:pt x="173" y="192"/>
                  </a:cubicBezTo>
                  <a:cubicBezTo>
                    <a:pt x="179" y="192"/>
                    <a:pt x="185" y="192"/>
                    <a:pt x="191" y="191"/>
                  </a:cubicBezTo>
                  <a:cubicBezTo>
                    <a:pt x="225" y="186"/>
                    <a:pt x="243" y="145"/>
                    <a:pt x="214" y="116"/>
                  </a:cubicBezTo>
                  <a:cubicBezTo>
                    <a:pt x="191" y="76"/>
                    <a:pt x="139" y="53"/>
                    <a:pt x="12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 rot="-708074" flipH="1">
              <a:off x="1523272" y="695096"/>
              <a:ext cx="31302" cy="28772"/>
            </a:xfrm>
            <a:custGeom>
              <a:avLst/>
              <a:gdLst/>
              <a:ahLst/>
              <a:cxnLst/>
              <a:rect l="l" t="t" r="r" b="b"/>
              <a:pathLst>
                <a:path w="198" h="182" extrusionOk="0">
                  <a:moveTo>
                    <a:pt x="93" y="1"/>
                  </a:moveTo>
                  <a:cubicBezTo>
                    <a:pt x="89" y="1"/>
                    <a:pt x="85" y="1"/>
                    <a:pt x="81" y="1"/>
                  </a:cubicBezTo>
                  <a:cubicBezTo>
                    <a:pt x="29" y="13"/>
                    <a:pt x="0" y="65"/>
                    <a:pt x="12" y="117"/>
                  </a:cubicBezTo>
                  <a:cubicBezTo>
                    <a:pt x="22" y="154"/>
                    <a:pt x="57" y="182"/>
                    <a:pt x="99" y="182"/>
                  </a:cubicBezTo>
                  <a:cubicBezTo>
                    <a:pt x="102" y="182"/>
                    <a:pt x="106" y="181"/>
                    <a:pt x="110" y="181"/>
                  </a:cubicBezTo>
                  <a:cubicBezTo>
                    <a:pt x="163" y="175"/>
                    <a:pt x="197" y="123"/>
                    <a:pt x="180" y="71"/>
                  </a:cubicBezTo>
                  <a:cubicBezTo>
                    <a:pt x="175" y="28"/>
                    <a:pt x="135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 rot="-708074" flipH="1">
              <a:off x="821326" y="934552"/>
              <a:ext cx="27666" cy="32092"/>
            </a:xfrm>
            <a:custGeom>
              <a:avLst/>
              <a:gdLst/>
              <a:ahLst/>
              <a:cxnLst/>
              <a:rect l="l" t="t" r="r" b="b"/>
              <a:pathLst>
                <a:path w="175" h="203" extrusionOk="0">
                  <a:moveTo>
                    <a:pt x="86" y="1"/>
                  </a:moveTo>
                  <a:cubicBezTo>
                    <a:pt x="80" y="1"/>
                    <a:pt x="75" y="2"/>
                    <a:pt x="70" y="3"/>
                  </a:cubicBezTo>
                  <a:cubicBezTo>
                    <a:pt x="29" y="14"/>
                    <a:pt x="0" y="55"/>
                    <a:pt x="12" y="96"/>
                  </a:cubicBezTo>
                  <a:cubicBezTo>
                    <a:pt x="17" y="151"/>
                    <a:pt x="53" y="203"/>
                    <a:pt x="97" y="203"/>
                  </a:cubicBezTo>
                  <a:cubicBezTo>
                    <a:pt x="104" y="203"/>
                    <a:pt x="110" y="202"/>
                    <a:pt x="116" y="200"/>
                  </a:cubicBezTo>
                  <a:cubicBezTo>
                    <a:pt x="168" y="182"/>
                    <a:pt x="174" y="136"/>
                    <a:pt x="168" y="96"/>
                  </a:cubicBezTo>
                  <a:cubicBezTo>
                    <a:pt x="158" y="39"/>
                    <a:pt x="125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 rot="-708074" flipH="1">
              <a:off x="178855" y="549209"/>
              <a:ext cx="30353" cy="26401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100" y="1"/>
                  </a:moveTo>
                  <a:cubicBezTo>
                    <a:pt x="93" y="1"/>
                    <a:pt x="87" y="1"/>
                    <a:pt x="81" y="3"/>
                  </a:cubicBezTo>
                  <a:cubicBezTo>
                    <a:pt x="35" y="8"/>
                    <a:pt x="0" y="49"/>
                    <a:pt x="6" y="95"/>
                  </a:cubicBezTo>
                  <a:cubicBezTo>
                    <a:pt x="11" y="135"/>
                    <a:pt x="47" y="167"/>
                    <a:pt x="86" y="167"/>
                  </a:cubicBezTo>
                  <a:cubicBezTo>
                    <a:pt x="92" y="167"/>
                    <a:pt x="98" y="166"/>
                    <a:pt x="104" y="165"/>
                  </a:cubicBezTo>
                  <a:cubicBezTo>
                    <a:pt x="157" y="165"/>
                    <a:pt x="191" y="124"/>
                    <a:pt x="191" y="78"/>
                  </a:cubicBezTo>
                  <a:cubicBezTo>
                    <a:pt x="191" y="37"/>
                    <a:pt x="146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 rot="-708074" flipH="1">
              <a:off x="2401241" y="433944"/>
              <a:ext cx="31302" cy="25769"/>
            </a:xfrm>
            <a:custGeom>
              <a:avLst/>
              <a:gdLst/>
              <a:ahLst/>
              <a:cxnLst/>
              <a:rect l="l" t="t" r="r" b="b"/>
              <a:pathLst>
                <a:path w="198" h="163" extrusionOk="0">
                  <a:moveTo>
                    <a:pt x="59" y="1"/>
                  </a:moveTo>
                  <a:cubicBezTo>
                    <a:pt x="55" y="1"/>
                    <a:pt x="51" y="1"/>
                    <a:pt x="47" y="1"/>
                  </a:cubicBezTo>
                  <a:cubicBezTo>
                    <a:pt x="6" y="13"/>
                    <a:pt x="0" y="48"/>
                    <a:pt x="6" y="88"/>
                  </a:cubicBezTo>
                  <a:cubicBezTo>
                    <a:pt x="16" y="131"/>
                    <a:pt x="60" y="162"/>
                    <a:pt x="105" y="162"/>
                  </a:cubicBezTo>
                  <a:cubicBezTo>
                    <a:pt x="115" y="162"/>
                    <a:pt x="124" y="161"/>
                    <a:pt x="133" y="158"/>
                  </a:cubicBezTo>
                  <a:cubicBezTo>
                    <a:pt x="174" y="146"/>
                    <a:pt x="197" y="123"/>
                    <a:pt x="191" y="88"/>
                  </a:cubicBezTo>
                  <a:cubicBezTo>
                    <a:pt x="165" y="35"/>
                    <a:pt x="11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 rot="-708074" flipH="1">
              <a:off x="698782" y="697647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14" y="1"/>
                  </a:moveTo>
                  <a:cubicBezTo>
                    <a:pt x="107" y="1"/>
                    <a:pt x="100" y="2"/>
                    <a:pt x="93" y="4"/>
                  </a:cubicBezTo>
                  <a:cubicBezTo>
                    <a:pt x="35" y="27"/>
                    <a:pt x="0" y="91"/>
                    <a:pt x="17" y="149"/>
                  </a:cubicBezTo>
                  <a:cubicBezTo>
                    <a:pt x="27" y="177"/>
                    <a:pt x="52" y="198"/>
                    <a:pt x="80" y="198"/>
                  </a:cubicBezTo>
                  <a:cubicBezTo>
                    <a:pt x="86" y="198"/>
                    <a:pt x="92" y="197"/>
                    <a:pt x="99" y="195"/>
                  </a:cubicBezTo>
                  <a:cubicBezTo>
                    <a:pt x="162" y="177"/>
                    <a:pt x="197" y="120"/>
                    <a:pt x="186" y="56"/>
                  </a:cubicBezTo>
                  <a:cubicBezTo>
                    <a:pt x="176" y="22"/>
                    <a:pt x="14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 rot="-708074" flipH="1">
              <a:off x="1419482" y="2284538"/>
              <a:ext cx="24978" cy="30986"/>
            </a:xfrm>
            <a:custGeom>
              <a:avLst/>
              <a:gdLst/>
              <a:ahLst/>
              <a:cxnLst/>
              <a:rect l="l" t="t" r="r" b="b"/>
              <a:pathLst>
                <a:path w="158" h="196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2" y="8"/>
                    <a:pt x="1" y="66"/>
                    <a:pt x="6" y="112"/>
                  </a:cubicBezTo>
                  <a:cubicBezTo>
                    <a:pt x="12" y="154"/>
                    <a:pt x="26" y="195"/>
                    <a:pt x="75" y="195"/>
                  </a:cubicBezTo>
                  <a:cubicBezTo>
                    <a:pt x="80" y="195"/>
                    <a:pt x="87" y="195"/>
                    <a:pt x="93" y="193"/>
                  </a:cubicBezTo>
                  <a:cubicBezTo>
                    <a:pt x="151" y="176"/>
                    <a:pt x="157" y="124"/>
                    <a:pt x="151" y="72"/>
                  </a:cubicBezTo>
                  <a:cubicBezTo>
                    <a:pt x="146" y="36"/>
                    <a:pt x="127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 rot="-708074" flipH="1">
              <a:off x="1003299" y="1036776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76" y="1"/>
                  </a:moveTo>
                  <a:cubicBezTo>
                    <a:pt x="36" y="1"/>
                    <a:pt x="1" y="41"/>
                    <a:pt x="12" y="88"/>
                  </a:cubicBezTo>
                  <a:cubicBezTo>
                    <a:pt x="18" y="137"/>
                    <a:pt x="59" y="175"/>
                    <a:pt x="107" y="175"/>
                  </a:cubicBezTo>
                  <a:cubicBezTo>
                    <a:pt x="110" y="175"/>
                    <a:pt x="113" y="175"/>
                    <a:pt x="117" y="175"/>
                  </a:cubicBezTo>
                  <a:cubicBezTo>
                    <a:pt x="120" y="175"/>
                    <a:pt x="123" y="175"/>
                    <a:pt x="126" y="175"/>
                  </a:cubicBezTo>
                  <a:cubicBezTo>
                    <a:pt x="163" y="175"/>
                    <a:pt x="197" y="142"/>
                    <a:pt x="192" y="99"/>
                  </a:cubicBezTo>
                  <a:cubicBezTo>
                    <a:pt x="18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 rot="-708074" flipH="1">
              <a:off x="1235764" y="1286258"/>
              <a:ext cx="34938" cy="25294"/>
            </a:xfrm>
            <a:custGeom>
              <a:avLst/>
              <a:gdLst/>
              <a:ahLst/>
              <a:cxnLst/>
              <a:rect l="l" t="t" r="r" b="b"/>
              <a:pathLst>
                <a:path w="221" h="160" extrusionOk="0">
                  <a:moveTo>
                    <a:pt x="58" y="1"/>
                  </a:moveTo>
                  <a:cubicBezTo>
                    <a:pt x="24" y="7"/>
                    <a:pt x="0" y="41"/>
                    <a:pt x="12" y="76"/>
                  </a:cubicBezTo>
                  <a:cubicBezTo>
                    <a:pt x="37" y="127"/>
                    <a:pt x="89" y="160"/>
                    <a:pt x="148" y="160"/>
                  </a:cubicBezTo>
                  <a:cubicBezTo>
                    <a:pt x="156" y="160"/>
                    <a:pt x="165" y="159"/>
                    <a:pt x="174" y="157"/>
                  </a:cubicBezTo>
                  <a:cubicBezTo>
                    <a:pt x="203" y="152"/>
                    <a:pt x="221" y="123"/>
                    <a:pt x="221" y="94"/>
                  </a:cubicBezTo>
                  <a:cubicBezTo>
                    <a:pt x="186" y="36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 rot="-708074" flipH="1">
              <a:off x="855547" y="948828"/>
              <a:ext cx="30669" cy="26243"/>
            </a:xfrm>
            <a:custGeom>
              <a:avLst/>
              <a:gdLst/>
              <a:ahLst/>
              <a:cxnLst/>
              <a:rect l="l" t="t" r="r" b="b"/>
              <a:pathLst>
                <a:path w="194" h="166" extrusionOk="0">
                  <a:moveTo>
                    <a:pt x="100" y="1"/>
                  </a:moveTo>
                  <a:cubicBezTo>
                    <a:pt x="51" y="1"/>
                    <a:pt x="1" y="38"/>
                    <a:pt x="8" y="100"/>
                  </a:cubicBezTo>
                  <a:cubicBezTo>
                    <a:pt x="18" y="139"/>
                    <a:pt x="53" y="166"/>
                    <a:pt x="91" y="166"/>
                  </a:cubicBezTo>
                  <a:cubicBezTo>
                    <a:pt x="98" y="166"/>
                    <a:pt x="105" y="165"/>
                    <a:pt x="112" y="163"/>
                  </a:cubicBezTo>
                  <a:cubicBezTo>
                    <a:pt x="164" y="140"/>
                    <a:pt x="193" y="111"/>
                    <a:pt x="182" y="59"/>
                  </a:cubicBezTo>
                  <a:cubicBezTo>
                    <a:pt x="167" y="19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 rot="-708074" flipH="1">
              <a:off x="2388022" y="526645"/>
              <a:ext cx="33041" cy="25927"/>
            </a:xfrm>
            <a:custGeom>
              <a:avLst/>
              <a:gdLst/>
              <a:ahLst/>
              <a:cxnLst/>
              <a:rect l="l" t="t" r="r" b="b"/>
              <a:pathLst>
                <a:path w="209" h="164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41" y="17"/>
                    <a:pt x="0" y="52"/>
                    <a:pt x="6" y="104"/>
                  </a:cubicBezTo>
                  <a:cubicBezTo>
                    <a:pt x="11" y="151"/>
                    <a:pt x="42" y="164"/>
                    <a:pt x="82" y="164"/>
                  </a:cubicBezTo>
                  <a:cubicBezTo>
                    <a:pt x="91" y="164"/>
                    <a:pt x="101" y="163"/>
                    <a:pt x="110" y="162"/>
                  </a:cubicBezTo>
                  <a:cubicBezTo>
                    <a:pt x="163" y="144"/>
                    <a:pt x="209" y="127"/>
                    <a:pt x="197" y="63"/>
                  </a:cubicBezTo>
                  <a:cubicBezTo>
                    <a:pt x="193" y="26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 rot="-708074" flipH="1">
              <a:off x="-601470" y="1907247"/>
              <a:ext cx="31302" cy="23872"/>
            </a:xfrm>
            <a:custGeom>
              <a:avLst/>
              <a:gdLst/>
              <a:ahLst/>
              <a:cxnLst/>
              <a:rect l="l" t="t" r="r" b="b"/>
              <a:pathLst>
                <a:path w="198" h="151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cubicBezTo>
                    <a:pt x="5" y="119"/>
                    <a:pt x="41" y="150"/>
                    <a:pt x="83" y="150"/>
                  </a:cubicBezTo>
                  <a:cubicBezTo>
                    <a:pt x="92" y="150"/>
                    <a:pt x="101" y="149"/>
                    <a:pt x="111" y="146"/>
                  </a:cubicBezTo>
                  <a:cubicBezTo>
                    <a:pt x="157" y="146"/>
                    <a:pt x="197" y="105"/>
                    <a:pt x="197" y="59"/>
                  </a:cubicBezTo>
                  <a:cubicBezTo>
                    <a:pt x="174" y="6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 rot="-708074" flipH="1">
              <a:off x="1488528" y="755300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8" y="13"/>
                    <a:pt x="1" y="65"/>
                    <a:pt x="1" y="118"/>
                  </a:cubicBezTo>
                  <a:cubicBezTo>
                    <a:pt x="6" y="164"/>
                    <a:pt x="24" y="204"/>
                    <a:pt x="82" y="204"/>
                  </a:cubicBezTo>
                  <a:cubicBezTo>
                    <a:pt x="145" y="193"/>
                    <a:pt x="163" y="135"/>
                    <a:pt x="157" y="89"/>
                  </a:cubicBezTo>
                  <a:cubicBezTo>
                    <a:pt x="146" y="47"/>
                    <a:pt x="136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 rot="-708074" flipH="1">
              <a:off x="1026994" y="1295429"/>
              <a:ext cx="33041" cy="32408"/>
            </a:xfrm>
            <a:custGeom>
              <a:avLst/>
              <a:gdLst/>
              <a:ahLst/>
              <a:cxnLst/>
              <a:rect l="l" t="t" r="r" b="b"/>
              <a:pathLst>
                <a:path w="209" h="205" extrusionOk="0">
                  <a:moveTo>
                    <a:pt x="126" y="1"/>
                  </a:moveTo>
                  <a:cubicBezTo>
                    <a:pt x="97" y="1"/>
                    <a:pt x="72" y="24"/>
                    <a:pt x="52" y="48"/>
                  </a:cubicBezTo>
                  <a:cubicBezTo>
                    <a:pt x="24" y="77"/>
                    <a:pt x="6" y="112"/>
                    <a:pt x="6" y="152"/>
                  </a:cubicBezTo>
                  <a:cubicBezTo>
                    <a:pt x="0" y="181"/>
                    <a:pt x="24" y="204"/>
                    <a:pt x="47" y="204"/>
                  </a:cubicBezTo>
                  <a:cubicBezTo>
                    <a:pt x="93" y="193"/>
                    <a:pt x="116" y="146"/>
                    <a:pt x="145" y="117"/>
                  </a:cubicBezTo>
                  <a:cubicBezTo>
                    <a:pt x="174" y="88"/>
                    <a:pt x="209" y="54"/>
                    <a:pt x="168" y="19"/>
                  </a:cubicBezTo>
                  <a:cubicBezTo>
                    <a:pt x="153" y="6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 rot="-708086" flipH="1">
              <a:off x="2024648" y="1765353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59" y="1"/>
                  </a:moveTo>
                  <a:cubicBezTo>
                    <a:pt x="24" y="7"/>
                    <a:pt x="1" y="47"/>
                    <a:pt x="12" y="82"/>
                  </a:cubicBezTo>
                  <a:cubicBezTo>
                    <a:pt x="26" y="132"/>
                    <a:pt x="69" y="164"/>
                    <a:pt x="117" y="164"/>
                  </a:cubicBezTo>
                  <a:cubicBezTo>
                    <a:pt x="130" y="164"/>
                    <a:pt x="144" y="162"/>
                    <a:pt x="157" y="157"/>
                  </a:cubicBezTo>
                  <a:cubicBezTo>
                    <a:pt x="186" y="151"/>
                    <a:pt x="209" y="134"/>
                    <a:pt x="203" y="99"/>
                  </a:cubicBezTo>
                  <a:cubicBezTo>
                    <a:pt x="175" y="41"/>
                    <a:pt x="122" y="7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 rot="-708074" flipH="1">
              <a:off x="1636756" y="958291"/>
              <a:ext cx="24978" cy="34306"/>
            </a:xfrm>
            <a:custGeom>
              <a:avLst/>
              <a:gdLst/>
              <a:ahLst/>
              <a:cxnLst/>
              <a:rect l="l" t="t" r="r" b="b"/>
              <a:pathLst>
                <a:path w="158" h="217" extrusionOk="0">
                  <a:moveTo>
                    <a:pt x="73" y="1"/>
                  </a:moveTo>
                  <a:cubicBezTo>
                    <a:pt x="68" y="1"/>
                    <a:pt x="64" y="1"/>
                    <a:pt x="59" y="2"/>
                  </a:cubicBezTo>
                  <a:cubicBezTo>
                    <a:pt x="1" y="8"/>
                    <a:pt x="6" y="60"/>
                    <a:pt x="12" y="112"/>
                  </a:cubicBezTo>
                  <a:cubicBezTo>
                    <a:pt x="29" y="151"/>
                    <a:pt x="30" y="217"/>
                    <a:pt x="86" y="217"/>
                  </a:cubicBezTo>
                  <a:cubicBezTo>
                    <a:pt x="88" y="217"/>
                    <a:pt x="91" y="217"/>
                    <a:pt x="93" y="216"/>
                  </a:cubicBezTo>
                  <a:cubicBezTo>
                    <a:pt x="151" y="211"/>
                    <a:pt x="157" y="147"/>
                    <a:pt x="151" y="95"/>
                  </a:cubicBezTo>
                  <a:cubicBezTo>
                    <a:pt x="141" y="52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 rot="-708074" flipH="1">
              <a:off x="1239416" y="840981"/>
              <a:ext cx="35728" cy="27824"/>
            </a:xfrm>
            <a:custGeom>
              <a:avLst/>
              <a:gdLst/>
              <a:ahLst/>
              <a:cxnLst/>
              <a:rect l="l" t="t" r="r" b="b"/>
              <a:pathLst>
                <a:path w="226" h="176" extrusionOk="0">
                  <a:moveTo>
                    <a:pt x="110" y="0"/>
                  </a:moveTo>
                  <a:cubicBezTo>
                    <a:pt x="106" y="0"/>
                    <a:pt x="102" y="1"/>
                    <a:pt x="98" y="1"/>
                  </a:cubicBezTo>
                  <a:cubicBezTo>
                    <a:pt x="0" y="37"/>
                    <a:pt x="36" y="175"/>
                    <a:pt x="123" y="175"/>
                  </a:cubicBezTo>
                  <a:cubicBezTo>
                    <a:pt x="134" y="175"/>
                    <a:pt x="145" y="173"/>
                    <a:pt x="156" y="169"/>
                  </a:cubicBezTo>
                  <a:cubicBezTo>
                    <a:pt x="203" y="163"/>
                    <a:pt x="226" y="117"/>
                    <a:pt x="208" y="82"/>
                  </a:cubicBezTo>
                  <a:cubicBezTo>
                    <a:pt x="198" y="34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 rot="-708074" flipH="1">
              <a:off x="1041816" y="871114"/>
              <a:ext cx="31302" cy="29089"/>
            </a:xfrm>
            <a:custGeom>
              <a:avLst/>
              <a:gdLst/>
              <a:ahLst/>
              <a:cxnLst/>
              <a:rect l="l" t="t" r="r" b="b"/>
              <a:pathLst>
                <a:path w="198" h="184" extrusionOk="0">
                  <a:moveTo>
                    <a:pt x="124" y="0"/>
                  </a:moveTo>
                  <a:cubicBezTo>
                    <a:pt x="99" y="0"/>
                    <a:pt x="73" y="16"/>
                    <a:pt x="59" y="27"/>
                  </a:cubicBezTo>
                  <a:cubicBezTo>
                    <a:pt x="38" y="48"/>
                    <a:pt x="21" y="64"/>
                    <a:pt x="1" y="85"/>
                  </a:cubicBezTo>
                  <a:lnTo>
                    <a:pt x="1" y="85"/>
                  </a:lnTo>
                  <a:cubicBezTo>
                    <a:pt x="7" y="119"/>
                    <a:pt x="30" y="154"/>
                    <a:pt x="59" y="172"/>
                  </a:cubicBezTo>
                  <a:cubicBezTo>
                    <a:pt x="71" y="180"/>
                    <a:pt x="85" y="184"/>
                    <a:pt x="99" y="184"/>
                  </a:cubicBezTo>
                  <a:cubicBezTo>
                    <a:pt x="123" y="184"/>
                    <a:pt x="148" y="171"/>
                    <a:pt x="163" y="148"/>
                  </a:cubicBezTo>
                  <a:cubicBezTo>
                    <a:pt x="198" y="114"/>
                    <a:pt x="198" y="56"/>
                    <a:pt x="163" y="21"/>
                  </a:cubicBezTo>
                  <a:cubicBezTo>
                    <a:pt x="152" y="6"/>
                    <a:pt x="138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 rot="-708074" flipH="1">
              <a:off x="1616051" y="529899"/>
              <a:ext cx="29563" cy="29247"/>
            </a:xfrm>
            <a:custGeom>
              <a:avLst/>
              <a:gdLst/>
              <a:ahLst/>
              <a:cxnLst/>
              <a:rect l="l" t="t" r="r" b="b"/>
              <a:pathLst>
                <a:path w="187" h="185" extrusionOk="0">
                  <a:moveTo>
                    <a:pt x="116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42" y="19"/>
                    <a:pt x="1" y="77"/>
                    <a:pt x="13" y="141"/>
                  </a:cubicBezTo>
                  <a:cubicBezTo>
                    <a:pt x="17" y="168"/>
                    <a:pt x="40" y="185"/>
                    <a:pt x="66" y="185"/>
                  </a:cubicBezTo>
                  <a:cubicBezTo>
                    <a:pt x="73" y="185"/>
                    <a:pt x="81" y="184"/>
                    <a:pt x="88" y="181"/>
                  </a:cubicBezTo>
                  <a:cubicBezTo>
                    <a:pt x="146" y="170"/>
                    <a:pt x="186" y="117"/>
                    <a:pt x="181" y="65"/>
                  </a:cubicBezTo>
                  <a:cubicBezTo>
                    <a:pt x="181" y="19"/>
                    <a:pt x="154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 rot="-708074" flipH="1">
              <a:off x="1294290" y="2720488"/>
              <a:ext cx="25769" cy="29089"/>
            </a:xfrm>
            <a:custGeom>
              <a:avLst/>
              <a:gdLst/>
              <a:ahLst/>
              <a:cxnLst/>
              <a:rect l="l" t="t" r="r" b="b"/>
              <a:pathLst>
                <a:path w="163" h="184" extrusionOk="0">
                  <a:moveTo>
                    <a:pt x="103" y="1"/>
                  </a:moveTo>
                  <a:cubicBezTo>
                    <a:pt x="100" y="1"/>
                    <a:pt x="96" y="1"/>
                    <a:pt x="93" y="2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11" y="158"/>
                    <a:pt x="45" y="184"/>
                    <a:pt x="80" y="184"/>
                  </a:cubicBezTo>
                  <a:cubicBezTo>
                    <a:pt x="86" y="184"/>
                    <a:pt x="92" y="183"/>
                    <a:pt x="99" y="181"/>
                  </a:cubicBezTo>
                  <a:cubicBezTo>
                    <a:pt x="157" y="164"/>
                    <a:pt x="162" y="112"/>
                    <a:pt x="162" y="65"/>
                  </a:cubicBezTo>
                  <a:cubicBezTo>
                    <a:pt x="152" y="24"/>
                    <a:pt x="132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 rot="-708074" flipH="1">
              <a:off x="917152" y="1641739"/>
              <a:ext cx="27508" cy="26559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97" y="1"/>
                  </a:moveTo>
                  <a:cubicBezTo>
                    <a:pt x="94" y="1"/>
                    <a:pt x="90" y="1"/>
                    <a:pt x="87" y="1"/>
                  </a:cubicBezTo>
                  <a:cubicBezTo>
                    <a:pt x="41" y="1"/>
                    <a:pt x="0" y="42"/>
                    <a:pt x="6" y="94"/>
                  </a:cubicBezTo>
                  <a:cubicBezTo>
                    <a:pt x="1" y="133"/>
                    <a:pt x="37" y="168"/>
                    <a:pt x="76" y="168"/>
                  </a:cubicBezTo>
                  <a:cubicBezTo>
                    <a:pt x="83" y="168"/>
                    <a:pt x="91" y="166"/>
                    <a:pt x="99" y="164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68" y="28"/>
                    <a:pt x="13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 rot="-708074" flipH="1">
              <a:off x="1108971" y="1360889"/>
              <a:ext cx="33199" cy="24504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102" y="0"/>
                  </a:moveTo>
                  <a:cubicBezTo>
                    <a:pt x="91" y="0"/>
                    <a:pt x="80" y="2"/>
                    <a:pt x="70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35" y="141"/>
                    <a:pt x="65" y="155"/>
                    <a:pt x="100" y="155"/>
                  </a:cubicBezTo>
                  <a:cubicBezTo>
                    <a:pt x="113" y="155"/>
                    <a:pt x="126" y="153"/>
                    <a:pt x="140" y="150"/>
                  </a:cubicBezTo>
                  <a:cubicBezTo>
                    <a:pt x="180" y="150"/>
                    <a:pt x="209" y="109"/>
                    <a:pt x="203" y="69"/>
                  </a:cubicBezTo>
                  <a:cubicBezTo>
                    <a:pt x="189" y="27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 rot="-708074" flipH="1">
              <a:off x="751367" y="1269414"/>
              <a:ext cx="30353" cy="26559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110" y="1"/>
                  </a:moveTo>
                  <a:cubicBezTo>
                    <a:pt x="99" y="1"/>
                    <a:pt x="88" y="2"/>
                    <a:pt x="76" y="5"/>
                  </a:cubicBezTo>
                  <a:cubicBezTo>
                    <a:pt x="29" y="17"/>
                    <a:pt x="0" y="63"/>
                    <a:pt x="12" y="103"/>
                  </a:cubicBezTo>
                  <a:cubicBezTo>
                    <a:pt x="21" y="144"/>
                    <a:pt x="54" y="167"/>
                    <a:pt x="88" y="167"/>
                  </a:cubicBezTo>
                  <a:cubicBezTo>
                    <a:pt x="98" y="167"/>
                    <a:pt x="107" y="165"/>
                    <a:pt x="116" y="161"/>
                  </a:cubicBezTo>
                  <a:cubicBezTo>
                    <a:pt x="162" y="150"/>
                    <a:pt x="191" y="103"/>
                    <a:pt x="180" y="57"/>
                  </a:cubicBezTo>
                  <a:cubicBezTo>
                    <a:pt x="171" y="17"/>
                    <a:pt x="145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 rot="-708074" flipH="1">
              <a:off x="1584686" y="1173411"/>
              <a:ext cx="29405" cy="26559"/>
            </a:xfrm>
            <a:custGeom>
              <a:avLst/>
              <a:gdLst/>
              <a:ahLst/>
              <a:cxnLst/>
              <a:rect l="l" t="t" r="r" b="b"/>
              <a:pathLst>
                <a:path w="186" h="168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9"/>
                    <a:pt x="0" y="55"/>
                    <a:pt x="12" y="101"/>
                  </a:cubicBezTo>
                  <a:cubicBezTo>
                    <a:pt x="17" y="141"/>
                    <a:pt x="51" y="168"/>
                    <a:pt x="86" y="168"/>
                  </a:cubicBezTo>
                  <a:cubicBezTo>
                    <a:pt x="92" y="168"/>
                    <a:pt x="99" y="167"/>
                    <a:pt x="105" y="165"/>
                  </a:cubicBezTo>
                  <a:cubicBezTo>
                    <a:pt x="151" y="159"/>
                    <a:pt x="186" y="113"/>
                    <a:pt x="174" y="67"/>
                  </a:cubicBezTo>
                  <a:cubicBezTo>
                    <a:pt x="169" y="27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 rot="-708074" flipH="1">
              <a:off x="1194676" y="1352552"/>
              <a:ext cx="28614" cy="28772"/>
            </a:xfrm>
            <a:custGeom>
              <a:avLst/>
              <a:gdLst/>
              <a:ahLst/>
              <a:cxnLst/>
              <a:rect l="l" t="t" r="r" b="b"/>
              <a:pathLst>
                <a:path w="181" h="182" extrusionOk="0">
                  <a:moveTo>
                    <a:pt x="106" y="0"/>
                  </a:moveTo>
                  <a:cubicBezTo>
                    <a:pt x="102" y="0"/>
                    <a:pt x="98" y="1"/>
                    <a:pt x="94" y="1"/>
                  </a:cubicBezTo>
                  <a:cubicBezTo>
                    <a:pt x="41" y="13"/>
                    <a:pt x="1" y="71"/>
                    <a:pt x="12" y="129"/>
                  </a:cubicBezTo>
                  <a:cubicBezTo>
                    <a:pt x="18" y="160"/>
                    <a:pt x="46" y="182"/>
                    <a:pt x="77" y="182"/>
                  </a:cubicBezTo>
                  <a:cubicBezTo>
                    <a:pt x="81" y="182"/>
                    <a:pt x="84" y="182"/>
                    <a:pt x="88" y="181"/>
                  </a:cubicBezTo>
                  <a:cubicBezTo>
                    <a:pt x="146" y="169"/>
                    <a:pt x="180" y="111"/>
                    <a:pt x="169" y="59"/>
                  </a:cubicBezTo>
                  <a:cubicBezTo>
                    <a:pt x="169" y="23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 rot="-708074" flipH="1">
              <a:off x="451228" y="838006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84" y="1"/>
                  </a:moveTo>
                  <a:cubicBezTo>
                    <a:pt x="81" y="1"/>
                    <a:pt x="79" y="1"/>
                    <a:pt x="76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28" y="151"/>
                    <a:pt x="77" y="196"/>
                    <a:pt x="120" y="196"/>
                  </a:cubicBezTo>
                  <a:cubicBezTo>
                    <a:pt x="127" y="196"/>
                    <a:pt x="133" y="195"/>
                    <a:pt x="139" y="192"/>
                  </a:cubicBezTo>
                  <a:cubicBezTo>
                    <a:pt x="180" y="175"/>
                    <a:pt x="174" y="140"/>
                    <a:pt x="168" y="111"/>
                  </a:cubicBezTo>
                  <a:cubicBezTo>
                    <a:pt x="152" y="41"/>
                    <a:pt x="126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 rot="-708074" flipH="1">
              <a:off x="554274" y="3098212"/>
              <a:ext cx="43159" cy="24662"/>
            </a:xfrm>
            <a:custGeom>
              <a:avLst/>
              <a:gdLst/>
              <a:ahLst/>
              <a:cxnLst/>
              <a:rect l="l" t="t" r="r" b="b"/>
              <a:pathLst>
                <a:path w="273" h="156" extrusionOk="0">
                  <a:moveTo>
                    <a:pt x="210" y="0"/>
                  </a:moveTo>
                  <a:cubicBezTo>
                    <a:pt x="179" y="0"/>
                    <a:pt x="151" y="26"/>
                    <a:pt x="122" y="34"/>
                  </a:cubicBezTo>
                  <a:cubicBezTo>
                    <a:pt x="93" y="45"/>
                    <a:pt x="64" y="51"/>
                    <a:pt x="41" y="63"/>
                  </a:cubicBezTo>
                  <a:cubicBezTo>
                    <a:pt x="12" y="74"/>
                    <a:pt x="0" y="98"/>
                    <a:pt x="6" y="127"/>
                  </a:cubicBezTo>
                  <a:cubicBezTo>
                    <a:pt x="18" y="156"/>
                    <a:pt x="41" y="156"/>
                    <a:pt x="70" y="156"/>
                  </a:cubicBezTo>
                  <a:lnTo>
                    <a:pt x="116" y="150"/>
                  </a:lnTo>
                  <a:cubicBezTo>
                    <a:pt x="128" y="144"/>
                    <a:pt x="145" y="144"/>
                    <a:pt x="157" y="138"/>
                  </a:cubicBezTo>
                  <a:cubicBezTo>
                    <a:pt x="220" y="109"/>
                    <a:pt x="273" y="40"/>
                    <a:pt x="249" y="17"/>
                  </a:cubicBezTo>
                  <a:cubicBezTo>
                    <a:pt x="236" y="5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 rot="-708074" flipH="1">
              <a:off x="60245" y="2781108"/>
              <a:ext cx="33199" cy="24662"/>
            </a:xfrm>
            <a:custGeom>
              <a:avLst/>
              <a:gdLst/>
              <a:ahLst/>
              <a:cxnLst/>
              <a:rect l="l" t="t" r="r" b="b"/>
              <a:pathLst>
                <a:path w="210" h="156" extrusionOk="0">
                  <a:moveTo>
                    <a:pt x="131" y="1"/>
                  </a:moveTo>
                  <a:cubicBezTo>
                    <a:pt x="117" y="1"/>
                    <a:pt x="102" y="3"/>
                    <a:pt x="88" y="7"/>
                  </a:cubicBezTo>
                  <a:cubicBezTo>
                    <a:pt x="41" y="13"/>
                    <a:pt x="1" y="36"/>
                    <a:pt x="6" y="94"/>
                  </a:cubicBezTo>
                  <a:cubicBezTo>
                    <a:pt x="16" y="136"/>
                    <a:pt x="44" y="155"/>
                    <a:pt x="81" y="155"/>
                  </a:cubicBezTo>
                  <a:cubicBezTo>
                    <a:pt x="91" y="155"/>
                    <a:pt x="100" y="154"/>
                    <a:pt x="111" y="152"/>
                  </a:cubicBezTo>
                  <a:cubicBezTo>
                    <a:pt x="157" y="134"/>
                    <a:pt x="209" y="111"/>
                    <a:pt x="198" y="53"/>
                  </a:cubicBezTo>
                  <a:cubicBezTo>
                    <a:pt x="190" y="13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 rot="-708074" flipH="1">
              <a:off x="719747" y="531508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101" y="1"/>
                  </a:moveTo>
                  <a:cubicBezTo>
                    <a:pt x="93" y="1"/>
                    <a:pt x="84" y="2"/>
                    <a:pt x="76" y="4"/>
                  </a:cubicBezTo>
                  <a:cubicBezTo>
                    <a:pt x="30" y="16"/>
                    <a:pt x="1" y="62"/>
                    <a:pt x="12" y="109"/>
                  </a:cubicBezTo>
                  <a:cubicBezTo>
                    <a:pt x="18" y="145"/>
                    <a:pt x="51" y="168"/>
                    <a:pt x="87" y="168"/>
                  </a:cubicBezTo>
                  <a:cubicBezTo>
                    <a:pt x="91" y="168"/>
                    <a:pt x="95" y="167"/>
                    <a:pt x="99" y="167"/>
                  </a:cubicBezTo>
                  <a:cubicBezTo>
                    <a:pt x="152" y="155"/>
                    <a:pt x="180" y="103"/>
                    <a:pt x="169" y="51"/>
                  </a:cubicBezTo>
                  <a:cubicBezTo>
                    <a:pt x="164" y="19"/>
                    <a:pt x="13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 rot="-708074" flipH="1">
              <a:off x="-382117" y="1509371"/>
              <a:ext cx="31302" cy="26875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35" y="2"/>
                    <a:pt x="0" y="49"/>
                    <a:pt x="12" y="95"/>
                  </a:cubicBezTo>
                  <a:cubicBezTo>
                    <a:pt x="17" y="138"/>
                    <a:pt x="49" y="169"/>
                    <a:pt x="86" y="169"/>
                  </a:cubicBezTo>
                  <a:cubicBezTo>
                    <a:pt x="94" y="169"/>
                    <a:pt x="102" y="168"/>
                    <a:pt x="110" y="165"/>
                  </a:cubicBezTo>
                  <a:cubicBezTo>
                    <a:pt x="157" y="165"/>
                    <a:pt x="197" y="118"/>
                    <a:pt x="180" y="72"/>
                  </a:cubicBezTo>
                  <a:cubicBezTo>
                    <a:pt x="180" y="32"/>
                    <a:pt x="145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 rot="-708074" flipH="1">
              <a:off x="1245351" y="1860529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108" y="0"/>
                  </a:moveTo>
                  <a:cubicBezTo>
                    <a:pt x="101" y="0"/>
                    <a:pt x="94" y="1"/>
                    <a:pt x="88" y="3"/>
                  </a:cubicBezTo>
                  <a:cubicBezTo>
                    <a:pt x="30" y="8"/>
                    <a:pt x="1" y="37"/>
                    <a:pt x="12" y="95"/>
                  </a:cubicBezTo>
                  <a:cubicBezTo>
                    <a:pt x="22" y="137"/>
                    <a:pt x="61" y="164"/>
                    <a:pt x="103" y="164"/>
                  </a:cubicBezTo>
                  <a:cubicBezTo>
                    <a:pt x="113" y="164"/>
                    <a:pt x="124" y="163"/>
                    <a:pt x="134" y="159"/>
                  </a:cubicBezTo>
                  <a:cubicBezTo>
                    <a:pt x="174" y="153"/>
                    <a:pt x="209" y="107"/>
                    <a:pt x="198" y="66"/>
                  </a:cubicBezTo>
                  <a:cubicBezTo>
                    <a:pt x="183" y="27"/>
                    <a:pt x="147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 rot="-708074" flipH="1">
              <a:off x="-52715" y="748012"/>
              <a:ext cx="31302" cy="26243"/>
            </a:xfrm>
            <a:custGeom>
              <a:avLst/>
              <a:gdLst/>
              <a:ahLst/>
              <a:cxnLst/>
              <a:rect l="l" t="t" r="r" b="b"/>
              <a:pathLst>
                <a:path w="198" h="166" extrusionOk="0">
                  <a:moveTo>
                    <a:pt x="102" y="1"/>
                  </a:moveTo>
                  <a:cubicBezTo>
                    <a:pt x="90" y="1"/>
                    <a:pt x="77" y="4"/>
                    <a:pt x="65" y="9"/>
                  </a:cubicBezTo>
                  <a:cubicBezTo>
                    <a:pt x="24" y="21"/>
                    <a:pt x="1" y="67"/>
                    <a:pt x="18" y="102"/>
                  </a:cubicBezTo>
                  <a:cubicBezTo>
                    <a:pt x="23" y="142"/>
                    <a:pt x="55" y="165"/>
                    <a:pt x="92" y="165"/>
                  </a:cubicBezTo>
                  <a:cubicBezTo>
                    <a:pt x="102" y="165"/>
                    <a:pt x="112" y="164"/>
                    <a:pt x="123" y="160"/>
                  </a:cubicBezTo>
                  <a:cubicBezTo>
                    <a:pt x="169" y="154"/>
                    <a:pt x="198" y="108"/>
                    <a:pt x="192" y="67"/>
                  </a:cubicBezTo>
                  <a:cubicBezTo>
                    <a:pt x="174" y="27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 rot="-708074" flipH="1">
              <a:off x="1546795" y="1708380"/>
              <a:ext cx="30353" cy="26875"/>
            </a:xfrm>
            <a:custGeom>
              <a:avLst/>
              <a:gdLst/>
              <a:ahLst/>
              <a:cxnLst/>
              <a:rect l="l" t="t" r="r" b="b"/>
              <a:pathLst>
                <a:path w="192" h="170" extrusionOk="0">
                  <a:moveTo>
                    <a:pt x="59" y="1"/>
                  </a:moveTo>
                  <a:cubicBezTo>
                    <a:pt x="24" y="12"/>
                    <a:pt x="1" y="47"/>
                    <a:pt x="12" y="82"/>
                  </a:cubicBezTo>
                  <a:cubicBezTo>
                    <a:pt x="18" y="135"/>
                    <a:pt x="63" y="169"/>
                    <a:pt x="116" y="169"/>
                  </a:cubicBezTo>
                  <a:cubicBezTo>
                    <a:pt x="120" y="169"/>
                    <a:pt x="124" y="169"/>
                    <a:pt x="128" y="169"/>
                  </a:cubicBezTo>
                  <a:cubicBezTo>
                    <a:pt x="169" y="163"/>
                    <a:pt x="192" y="140"/>
                    <a:pt x="192" y="105"/>
                  </a:cubicBezTo>
                  <a:cubicBezTo>
                    <a:pt x="174" y="41"/>
                    <a:pt x="116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 rot="-708074" flipH="1">
              <a:off x="1468990" y="2568371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62" y="0"/>
                  </a:moveTo>
                  <a:cubicBezTo>
                    <a:pt x="57" y="0"/>
                    <a:pt x="52" y="1"/>
                    <a:pt x="47" y="1"/>
                  </a:cubicBezTo>
                  <a:cubicBezTo>
                    <a:pt x="18" y="7"/>
                    <a:pt x="1" y="42"/>
                    <a:pt x="13" y="71"/>
                  </a:cubicBezTo>
                  <a:cubicBezTo>
                    <a:pt x="22" y="119"/>
                    <a:pt x="65" y="156"/>
                    <a:pt x="113" y="156"/>
                  </a:cubicBezTo>
                  <a:cubicBezTo>
                    <a:pt x="122" y="156"/>
                    <a:pt x="131" y="155"/>
                    <a:pt x="140" y="152"/>
                  </a:cubicBezTo>
                  <a:cubicBezTo>
                    <a:pt x="175" y="140"/>
                    <a:pt x="198" y="105"/>
                    <a:pt x="186" y="71"/>
                  </a:cubicBezTo>
                  <a:cubicBezTo>
                    <a:pt x="160" y="28"/>
                    <a:pt x="11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 rot="-708074" flipH="1">
              <a:off x="-55635" y="1510728"/>
              <a:ext cx="31302" cy="23397"/>
            </a:xfrm>
            <a:custGeom>
              <a:avLst/>
              <a:gdLst/>
              <a:ahLst/>
              <a:cxnLst/>
              <a:rect l="l" t="t" r="r" b="b"/>
              <a:pathLst>
                <a:path w="198" h="148" extrusionOk="0">
                  <a:moveTo>
                    <a:pt x="125" y="1"/>
                  </a:moveTo>
                  <a:cubicBezTo>
                    <a:pt x="74" y="1"/>
                    <a:pt x="25" y="30"/>
                    <a:pt x="6" y="81"/>
                  </a:cubicBezTo>
                  <a:cubicBezTo>
                    <a:pt x="0" y="99"/>
                    <a:pt x="6" y="122"/>
                    <a:pt x="23" y="133"/>
                  </a:cubicBezTo>
                  <a:cubicBezTo>
                    <a:pt x="37" y="143"/>
                    <a:pt x="51" y="147"/>
                    <a:pt x="63" y="147"/>
                  </a:cubicBezTo>
                  <a:cubicBezTo>
                    <a:pt x="88" y="147"/>
                    <a:pt x="111" y="133"/>
                    <a:pt x="133" y="122"/>
                  </a:cubicBezTo>
                  <a:cubicBezTo>
                    <a:pt x="168" y="116"/>
                    <a:pt x="191" y="87"/>
                    <a:pt x="197" y="52"/>
                  </a:cubicBezTo>
                  <a:cubicBezTo>
                    <a:pt x="191" y="29"/>
                    <a:pt x="180" y="12"/>
                    <a:pt x="162" y="6"/>
                  </a:cubicBezTo>
                  <a:cubicBezTo>
                    <a:pt x="150" y="3"/>
                    <a:pt x="138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 rot="-708074" flipH="1">
              <a:off x="1677054" y="170113"/>
              <a:ext cx="30353" cy="24820"/>
            </a:xfrm>
            <a:custGeom>
              <a:avLst/>
              <a:gdLst/>
              <a:ahLst/>
              <a:cxnLst/>
              <a:rect l="l" t="t" r="r" b="b"/>
              <a:pathLst>
                <a:path w="192" h="157" extrusionOk="0">
                  <a:moveTo>
                    <a:pt x="139" y="1"/>
                  </a:moveTo>
                  <a:cubicBezTo>
                    <a:pt x="126" y="1"/>
                    <a:pt x="112" y="4"/>
                    <a:pt x="99" y="6"/>
                  </a:cubicBezTo>
                  <a:cubicBezTo>
                    <a:pt x="35" y="18"/>
                    <a:pt x="0" y="52"/>
                    <a:pt x="18" y="99"/>
                  </a:cubicBezTo>
                  <a:cubicBezTo>
                    <a:pt x="22" y="135"/>
                    <a:pt x="51" y="157"/>
                    <a:pt x="83" y="157"/>
                  </a:cubicBezTo>
                  <a:cubicBezTo>
                    <a:pt x="92" y="157"/>
                    <a:pt x="101" y="155"/>
                    <a:pt x="110" y="151"/>
                  </a:cubicBezTo>
                  <a:cubicBezTo>
                    <a:pt x="157" y="139"/>
                    <a:pt x="192" y="87"/>
                    <a:pt x="180" y="41"/>
                  </a:cubicBezTo>
                  <a:cubicBezTo>
                    <a:pt x="176" y="9"/>
                    <a:pt x="160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 rot="-708074" flipH="1">
              <a:off x="2076937" y="67949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74" y="0"/>
                  </a:moveTo>
                  <a:cubicBezTo>
                    <a:pt x="58" y="0"/>
                    <a:pt x="43" y="8"/>
                    <a:pt x="35" y="23"/>
                  </a:cubicBezTo>
                  <a:cubicBezTo>
                    <a:pt x="6" y="41"/>
                    <a:pt x="0" y="81"/>
                    <a:pt x="17" y="116"/>
                  </a:cubicBezTo>
                  <a:cubicBezTo>
                    <a:pt x="31" y="147"/>
                    <a:pt x="65" y="168"/>
                    <a:pt x="98" y="168"/>
                  </a:cubicBezTo>
                  <a:cubicBezTo>
                    <a:pt x="108" y="168"/>
                    <a:pt x="118" y="167"/>
                    <a:pt x="128" y="163"/>
                  </a:cubicBezTo>
                  <a:cubicBezTo>
                    <a:pt x="151" y="157"/>
                    <a:pt x="180" y="151"/>
                    <a:pt x="185" y="122"/>
                  </a:cubicBezTo>
                  <a:cubicBezTo>
                    <a:pt x="185" y="116"/>
                    <a:pt x="185" y="110"/>
                    <a:pt x="185" y="110"/>
                  </a:cubicBezTo>
                  <a:cubicBezTo>
                    <a:pt x="162" y="70"/>
                    <a:pt x="133" y="35"/>
                    <a:pt x="99" y="6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 rot="-708074" flipH="1">
              <a:off x="861796" y="1153565"/>
              <a:ext cx="30986" cy="25927"/>
            </a:xfrm>
            <a:custGeom>
              <a:avLst/>
              <a:gdLst/>
              <a:ahLst/>
              <a:cxnLst/>
              <a:rect l="l" t="t" r="r" b="b"/>
              <a:pathLst>
                <a:path w="196" h="164" extrusionOk="0">
                  <a:moveTo>
                    <a:pt x="104" y="0"/>
                  </a:moveTo>
                  <a:cubicBezTo>
                    <a:pt x="53" y="0"/>
                    <a:pt x="0" y="44"/>
                    <a:pt x="21" y="110"/>
                  </a:cubicBezTo>
                  <a:cubicBezTo>
                    <a:pt x="31" y="152"/>
                    <a:pt x="59" y="164"/>
                    <a:pt x="94" y="164"/>
                  </a:cubicBezTo>
                  <a:cubicBezTo>
                    <a:pt x="102" y="164"/>
                    <a:pt x="111" y="163"/>
                    <a:pt x="120" y="162"/>
                  </a:cubicBezTo>
                  <a:cubicBezTo>
                    <a:pt x="166" y="150"/>
                    <a:pt x="195" y="110"/>
                    <a:pt x="184" y="63"/>
                  </a:cubicBezTo>
                  <a:cubicBezTo>
                    <a:pt x="172" y="19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 rot="-708086" flipH="1">
              <a:off x="2631812" y="756001"/>
              <a:ext cx="31302" cy="25452"/>
            </a:xfrm>
            <a:custGeom>
              <a:avLst/>
              <a:gdLst/>
              <a:ahLst/>
              <a:cxnLst/>
              <a:rect l="l" t="t" r="r" b="b"/>
              <a:pathLst>
                <a:path w="198" h="161" extrusionOk="0">
                  <a:moveTo>
                    <a:pt x="138" y="1"/>
                  </a:moveTo>
                  <a:cubicBezTo>
                    <a:pt x="126" y="1"/>
                    <a:pt x="112" y="4"/>
                    <a:pt x="99" y="9"/>
                  </a:cubicBezTo>
                  <a:cubicBezTo>
                    <a:pt x="46" y="26"/>
                    <a:pt x="0" y="49"/>
                    <a:pt x="23" y="113"/>
                  </a:cubicBezTo>
                  <a:cubicBezTo>
                    <a:pt x="32" y="143"/>
                    <a:pt x="59" y="160"/>
                    <a:pt x="90" y="160"/>
                  </a:cubicBezTo>
                  <a:cubicBezTo>
                    <a:pt x="100" y="160"/>
                    <a:pt x="111" y="158"/>
                    <a:pt x="122" y="154"/>
                  </a:cubicBezTo>
                  <a:cubicBezTo>
                    <a:pt x="168" y="142"/>
                    <a:pt x="197" y="90"/>
                    <a:pt x="186" y="38"/>
                  </a:cubicBezTo>
                  <a:cubicBezTo>
                    <a:pt x="175" y="10"/>
                    <a:pt x="158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 rot="-708074" flipH="1">
              <a:off x="82655" y="1422322"/>
              <a:ext cx="24820" cy="28140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64" y="1"/>
                  </a:moveTo>
                  <a:cubicBezTo>
                    <a:pt x="58" y="1"/>
                    <a:pt x="53" y="1"/>
                    <a:pt x="47" y="2"/>
                  </a:cubicBezTo>
                  <a:cubicBezTo>
                    <a:pt x="6" y="14"/>
                    <a:pt x="0" y="54"/>
                    <a:pt x="12" y="89"/>
                  </a:cubicBezTo>
                  <a:cubicBezTo>
                    <a:pt x="28" y="131"/>
                    <a:pt x="43" y="178"/>
                    <a:pt x="93" y="178"/>
                  </a:cubicBezTo>
                  <a:cubicBezTo>
                    <a:pt x="99" y="178"/>
                    <a:pt x="104" y="177"/>
                    <a:pt x="110" y="176"/>
                  </a:cubicBezTo>
                  <a:cubicBezTo>
                    <a:pt x="157" y="170"/>
                    <a:pt x="151" y="124"/>
                    <a:pt x="145" y="89"/>
                  </a:cubicBezTo>
                  <a:cubicBezTo>
                    <a:pt x="129" y="47"/>
                    <a:pt x="114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 rot="-708074" flipH="1">
              <a:off x="1960101" y="785897"/>
              <a:ext cx="17548" cy="35254"/>
            </a:xfrm>
            <a:custGeom>
              <a:avLst/>
              <a:gdLst/>
              <a:ahLst/>
              <a:cxnLst/>
              <a:rect l="l" t="t" r="r" b="b"/>
              <a:pathLst>
                <a:path w="111" h="223" extrusionOk="0">
                  <a:moveTo>
                    <a:pt x="64" y="1"/>
                  </a:moveTo>
                  <a:cubicBezTo>
                    <a:pt x="62" y="1"/>
                    <a:pt x="60" y="1"/>
                    <a:pt x="58" y="1"/>
                  </a:cubicBezTo>
                  <a:cubicBezTo>
                    <a:pt x="29" y="1"/>
                    <a:pt x="12" y="30"/>
                    <a:pt x="6" y="54"/>
                  </a:cubicBezTo>
                  <a:cubicBezTo>
                    <a:pt x="0" y="77"/>
                    <a:pt x="0" y="106"/>
                    <a:pt x="0" y="135"/>
                  </a:cubicBezTo>
                  <a:cubicBezTo>
                    <a:pt x="6" y="175"/>
                    <a:pt x="6" y="216"/>
                    <a:pt x="52" y="222"/>
                  </a:cubicBezTo>
                  <a:cubicBezTo>
                    <a:pt x="55" y="222"/>
                    <a:pt x="58" y="222"/>
                    <a:pt x="61" y="222"/>
                  </a:cubicBezTo>
                  <a:cubicBezTo>
                    <a:pt x="100" y="222"/>
                    <a:pt x="110" y="185"/>
                    <a:pt x="110" y="152"/>
                  </a:cubicBezTo>
                  <a:cubicBezTo>
                    <a:pt x="110" y="117"/>
                    <a:pt x="110" y="88"/>
                    <a:pt x="110" y="59"/>
                  </a:cubicBezTo>
                  <a:cubicBezTo>
                    <a:pt x="105" y="28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 rot="-708074" flipH="1">
              <a:off x="291006" y="793789"/>
              <a:ext cx="26717" cy="28298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89" y="0"/>
                  </a:moveTo>
                  <a:cubicBezTo>
                    <a:pt x="83" y="0"/>
                    <a:pt x="77" y="1"/>
                    <a:pt x="70" y="2"/>
                  </a:cubicBezTo>
                  <a:cubicBezTo>
                    <a:pt x="24" y="20"/>
                    <a:pt x="1" y="66"/>
                    <a:pt x="18" y="112"/>
                  </a:cubicBezTo>
                  <a:cubicBezTo>
                    <a:pt x="18" y="148"/>
                    <a:pt x="49" y="178"/>
                    <a:pt x="83" y="178"/>
                  </a:cubicBezTo>
                  <a:cubicBezTo>
                    <a:pt x="88" y="178"/>
                    <a:pt x="94" y="178"/>
                    <a:pt x="99" y="176"/>
                  </a:cubicBezTo>
                  <a:cubicBezTo>
                    <a:pt x="151" y="170"/>
                    <a:pt x="169" y="130"/>
                    <a:pt x="163" y="78"/>
                  </a:cubicBezTo>
                  <a:cubicBezTo>
                    <a:pt x="153" y="37"/>
                    <a:pt x="133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 rot="-708086" flipH="1">
              <a:off x="1755584" y="1977943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87" y="1"/>
                  </a:moveTo>
                  <a:cubicBezTo>
                    <a:pt x="80" y="1"/>
                    <a:pt x="73" y="2"/>
                    <a:pt x="64" y="4"/>
                  </a:cubicBezTo>
                  <a:cubicBezTo>
                    <a:pt x="23" y="10"/>
                    <a:pt x="0" y="56"/>
                    <a:pt x="12" y="97"/>
                  </a:cubicBezTo>
                  <a:cubicBezTo>
                    <a:pt x="12" y="137"/>
                    <a:pt x="47" y="169"/>
                    <a:pt x="86" y="169"/>
                  </a:cubicBezTo>
                  <a:cubicBezTo>
                    <a:pt x="92" y="169"/>
                    <a:pt x="98" y="168"/>
                    <a:pt x="104" y="166"/>
                  </a:cubicBezTo>
                  <a:cubicBezTo>
                    <a:pt x="151" y="161"/>
                    <a:pt x="168" y="126"/>
                    <a:pt x="151" y="68"/>
                  </a:cubicBezTo>
                  <a:cubicBezTo>
                    <a:pt x="141" y="43"/>
                    <a:pt x="131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 rot="-708074" flipH="1">
              <a:off x="1302822" y="1799281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96" y="1"/>
                  </a:moveTo>
                  <a:cubicBezTo>
                    <a:pt x="90" y="1"/>
                    <a:pt x="82" y="2"/>
                    <a:pt x="75" y="4"/>
                  </a:cubicBezTo>
                  <a:cubicBezTo>
                    <a:pt x="29" y="15"/>
                    <a:pt x="0" y="62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8"/>
                    <a:pt x="99" y="166"/>
                  </a:cubicBezTo>
                  <a:cubicBezTo>
                    <a:pt x="151" y="154"/>
                    <a:pt x="180" y="102"/>
                    <a:pt x="168" y="56"/>
                  </a:cubicBezTo>
                  <a:cubicBezTo>
                    <a:pt x="159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 rot="-708074" flipH="1">
              <a:off x="1474822" y="1904807"/>
              <a:ext cx="30353" cy="28772"/>
            </a:xfrm>
            <a:custGeom>
              <a:avLst/>
              <a:gdLst/>
              <a:ahLst/>
              <a:cxnLst/>
              <a:rect l="l" t="t" r="r" b="b"/>
              <a:pathLst>
                <a:path w="192" h="182" extrusionOk="0">
                  <a:moveTo>
                    <a:pt x="104" y="1"/>
                  </a:moveTo>
                  <a:cubicBezTo>
                    <a:pt x="100" y="1"/>
                    <a:pt x="97" y="1"/>
                    <a:pt x="93" y="1"/>
                  </a:cubicBezTo>
                  <a:cubicBezTo>
                    <a:pt x="35" y="7"/>
                    <a:pt x="1" y="59"/>
                    <a:pt x="18" y="111"/>
                  </a:cubicBezTo>
                  <a:cubicBezTo>
                    <a:pt x="29" y="149"/>
                    <a:pt x="49" y="182"/>
                    <a:pt x="89" y="182"/>
                  </a:cubicBezTo>
                  <a:cubicBezTo>
                    <a:pt x="92" y="182"/>
                    <a:pt x="96" y="181"/>
                    <a:pt x="99" y="181"/>
                  </a:cubicBezTo>
                  <a:cubicBezTo>
                    <a:pt x="157" y="169"/>
                    <a:pt x="192" y="117"/>
                    <a:pt x="174" y="65"/>
                  </a:cubicBezTo>
                  <a:cubicBezTo>
                    <a:pt x="169" y="28"/>
                    <a:pt x="14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 rot="-708074" flipH="1">
              <a:off x="1099059" y="1132092"/>
              <a:ext cx="26717" cy="29247"/>
            </a:xfrm>
            <a:custGeom>
              <a:avLst/>
              <a:gdLst/>
              <a:ahLst/>
              <a:cxnLst/>
              <a:rect l="l" t="t" r="r" b="b"/>
              <a:pathLst>
                <a:path w="169" h="185" extrusionOk="0">
                  <a:moveTo>
                    <a:pt x="76" y="1"/>
                  </a:moveTo>
                  <a:cubicBezTo>
                    <a:pt x="70" y="1"/>
                    <a:pt x="65" y="1"/>
                    <a:pt x="58" y="2"/>
                  </a:cubicBezTo>
                  <a:cubicBezTo>
                    <a:pt x="6" y="8"/>
                    <a:pt x="0" y="60"/>
                    <a:pt x="12" y="107"/>
                  </a:cubicBezTo>
                  <a:cubicBezTo>
                    <a:pt x="12" y="152"/>
                    <a:pt x="47" y="184"/>
                    <a:pt x="87" y="184"/>
                  </a:cubicBezTo>
                  <a:cubicBezTo>
                    <a:pt x="93" y="184"/>
                    <a:pt x="99" y="184"/>
                    <a:pt x="105" y="182"/>
                  </a:cubicBezTo>
                  <a:cubicBezTo>
                    <a:pt x="151" y="170"/>
                    <a:pt x="168" y="124"/>
                    <a:pt x="151" y="84"/>
                  </a:cubicBezTo>
                  <a:cubicBezTo>
                    <a:pt x="141" y="42"/>
                    <a:pt x="12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 rot="-708074" flipH="1">
              <a:off x="-612101" y="1794484"/>
              <a:ext cx="29563" cy="22607"/>
            </a:xfrm>
            <a:custGeom>
              <a:avLst/>
              <a:gdLst/>
              <a:ahLst/>
              <a:cxnLst/>
              <a:rect l="l" t="t" r="r" b="b"/>
              <a:pathLst>
                <a:path w="187" h="143" extrusionOk="0">
                  <a:moveTo>
                    <a:pt x="73" y="0"/>
                  </a:moveTo>
                  <a:cubicBezTo>
                    <a:pt x="69" y="0"/>
                    <a:pt x="64" y="1"/>
                    <a:pt x="59" y="1"/>
                  </a:cubicBezTo>
                  <a:cubicBezTo>
                    <a:pt x="24" y="1"/>
                    <a:pt x="1" y="36"/>
                    <a:pt x="12" y="71"/>
                  </a:cubicBezTo>
                  <a:cubicBezTo>
                    <a:pt x="17" y="115"/>
                    <a:pt x="56" y="143"/>
                    <a:pt x="100" y="143"/>
                  </a:cubicBezTo>
                  <a:cubicBezTo>
                    <a:pt x="107" y="143"/>
                    <a:pt x="115" y="142"/>
                    <a:pt x="123" y="140"/>
                  </a:cubicBezTo>
                  <a:cubicBezTo>
                    <a:pt x="163" y="134"/>
                    <a:pt x="186" y="117"/>
                    <a:pt x="186" y="76"/>
                  </a:cubicBezTo>
                  <a:cubicBezTo>
                    <a:pt x="170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 rot="-708074" flipH="1">
              <a:off x="1016040" y="212914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9" y="0"/>
                  </a:moveTo>
                  <a:cubicBezTo>
                    <a:pt x="95" y="0"/>
                    <a:pt x="91" y="1"/>
                    <a:pt x="87" y="1"/>
                  </a:cubicBezTo>
                  <a:cubicBezTo>
                    <a:pt x="35" y="1"/>
                    <a:pt x="0" y="47"/>
                    <a:pt x="12" y="94"/>
                  </a:cubicBezTo>
                  <a:cubicBezTo>
                    <a:pt x="12" y="136"/>
                    <a:pt x="46" y="164"/>
                    <a:pt x="87" y="164"/>
                  </a:cubicBezTo>
                  <a:cubicBezTo>
                    <a:pt x="91" y="164"/>
                    <a:pt x="95" y="164"/>
                    <a:pt x="99" y="163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58" y="28"/>
                    <a:pt x="138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 rot="-708074" flipH="1">
              <a:off x="359075" y="1200888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23" y="0"/>
                  </a:moveTo>
                  <a:cubicBezTo>
                    <a:pt x="112" y="0"/>
                    <a:pt x="102" y="4"/>
                    <a:pt x="93" y="11"/>
                  </a:cubicBezTo>
                  <a:cubicBezTo>
                    <a:pt x="41" y="28"/>
                    <a:pt x="0" y="57"/>
                    <a:pt x="6" y="121"/>
                  </a:cubicBezTo>
                  <a:cubicBezTo>
                    <a:pt x="11" y="152"/>
                    <a:pt x="32" y="166"/>
                    <a:pt x="57" y="166"/>
                  </a:cubicBezTo>
                  <a:cubicBezTo>
                    <a:pt x="65" y="166"/>
                    <a:pt x="73" y="164"/>
                    <a:pt x="81" y="162"/>
                  </a:cubicBezTo>
                  <a:cubicBezTo>
                    <a:pt x="139" y="156"/>
                    <a:pt x="180" y="98"/>
                    <a:pt x="174" y="40"/>
                  </a:cubicBezTo>
                  <a:cubicBezTo>
                    <a:pt x="166" y="16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 rot="-708074" flipH="1">
              <a:off x="267746" y="2032118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13"/>
                    <a:pt x="0" y="53"/>
                    <a:pt x="12" y="94"/>
                  </a:cubicBezTo>
                  <a:cubicBezTo>
                    <a:pt x="17" y="131"/>
                    <a:pt x="52" y="158"/>
                    <a:pt x="93" y="158"/>
                  </a:cubicBezTo>
                  <a:cubicBezTo>
                    <a:pt x="97" y="158"/>
                    <a:pt x="101" y="158"/>
                    <a:pt x="105" y="158"/>
                  </a:cubicBezTo>
                  <a:cubicBezTo>
                    <a:pt x="151" y="146"/>
                    <a:pt x="163" y="111"/>
                    <a:pt x="151" y="65"/>
                  </a:cubicBezTo>
                  <a:cubicBezTo>
                    <a:pt x="140" y="28"/>
                    <a:pt x="115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 rot="-708074" flipH="1">
              <a:off x="1214472" y="1578131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96" y="1"/>
                  </a:moveTo>
                  <a:cubicBezTo>
                    <a:pt x="89" y="1"/>
                    <a:pt x="82" y="1"/>
                    <a:pt x="75" y="4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7"/>
                    <a:pt x="99" y="166"/>
                  </a:cubicBezTo>
                  <a:cubicBezTo>
                    <a:pt x="151" y="160"/>
                    <a:pt x="185" y="108"/>
                    <a:pt x="168" y="56"/>
                  </a:cubicBezTo>
                  <a:cubicBezTo>
                    <a:pt x="158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 rot="-708074" flipH="1">
              <a:off x="2565395" y="68157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6" y="1"/>
                  </a:moveTo>
                  <a:cubicBezTo>
                    <a:pt x="90" y="1"/>
                    <a:pt x="83" y="2"/>
                    <a:pt x="76" y="3"/>
                  </a:cubicBezTo>
                  <a:cubicBezTo>
                    <a:pt x="24" y="15"/>
                    <a:pt x="1" y="67"/>
                    <a:pt x="18" y="113"/>
                  </a:cubicBezTo>
                  <a:cubicBezTo>
                    <a:pt x="23" y="145"/>
                    <a:pt x="52" y="166"/>
                    <a:pt x="83" y="166"/>
                  </a:cubicBezTo>
                  <a:cubicBezTo>
                    <a:pt x="86" y="166"/>
                    <a:pt x="90" y="166"/>
                    <a:pt x="93" y="165"/>
                  </a:cubicBezTo>
                  <a:cubicBezTo>
                    <a:pt x="151" y="154"/>
                    <a:pt x="163" y="113"/>
                    <a:pt x="157" y="61"/>
                  </a:cubicBezTo>
                  <a:cubicBezTo>
                    <a:pt x="147" y="27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 rot="-708074" flipH="1">
              <a:off x="155136" y="860761"/>
              <a:ext cx="26717" cy="268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89" y="0"/>
                  </a:moveTo>
                  <a:cubicBezTo>
                    <a:pt x="85" y="0"/>
                    <a:pt x="81" y="0"/>
                    <a:pt x="76" y="1"/>
                  </a:cubicBezTo>
                  <a:cubicBezTo>
                    <a:pt x="30" y="13"/>
                    <a:pt x="1" y="59"/>
                    <a:pt x="12" y="105"/>
                  </a:cubicBezTo>
                  <a:cubicBezTo>
                    <a:pt x="17" y="147"/>
                    <a:pt x="55" y="170"/>
                    <a:pt x="92" y="170"/>
                  </a:cubicBezTo>
                  <a:cubicBezTo>
                    <a:pt x="97" y="170"/>
                    <a:pt x="101" y="170"/>
                    <a:pt x="105" y="169"/>
                  </a:cubicBezTo>
                  <a:cubicBezTo>
                    <a:pt x="157" y="157"/>
                    <a:pt x="169" y="111"/>
                    <a:pt x="169" y="65"/>
                  </a:cubicBezTo>
                  <a:cubicBezTo>
                    <a:pt x="153" y="23"/>
                    <a:pt x="12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 rot="-708074" flipH="1">
              <a:off x="1952446" y="963036"/>
              <a:ext cx="27508" cy="25611"/>
            </a:xfrm>
            <a:custGeom>
              <a:avLst/>
              <a:gdLst/>
              <a:ahLst/>
              <a:cxnLst/>
              <a:rect l="l" t="t" r="r" b="b"/>
              <a:pathLst>
                <a:path w="174" h="162" extrusionOk="0">
                  <a:moveTo>
                    <a:pt x="85" y="1"/>
                  </a:moveTo>
                  <a:cubicBezTo>
                    <a:pt x="43" y="1"/>
                    <a:pt x="0" y="32"/>
                    <a:pt x="7" y="89"/>
                  </a:cubicBezTo>
                  <a:cubicBezTo>
                    <a:pt x="7" y="139"/>
                    <a:pt x="43" y="161"/>
                    <a:pt x="80" y="161"/>
                  </a:cubicBezTo>
                  <a:cubicBezTo>
                    <a:pt x="126" y="161"/>
                    <a:pt x="173" y="127"/>
                    <a:pt x="157" y="66"/>
                  </a:cubicBezTo>
                  <a:cubicBezTo>
                    <a:pt x="152" y="22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 rot="-708074" flipH="1">
              <a:off x="1934879" y="922679"/>
              <a:ext cx="25769" cy="29563"/>
            </a:xfrm>
            <a:custGeom>
              <a:avLst/>
              <a:gdLst/>
              <a:ahLst/>
              <a:cxnLst/>
              <a:rect l="l" t="t" r="r" b="b"/>
              <a:pathLst>
                <a:path w="163" h="187" extrusionOk="0">
                  <a:moveTo>
                    <a:pt x="95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4" y="16"/>
                    <a:pt x="0" y="91"/>
                    <a:pt x="24" y="149"/>
                  </a:cubicBezTo>
                  <a:cubicBezTo>
                    <a:pt x="35" y="174"/>
                    <a:pt x="48" y="187"/>
                    <a:pt x="68" y="187"/>
                  </a:cubicBezTo>
                  <a:cubicBezTo>
                    <a:pt x="90" y="187"/>
                    <a:pt x="120" y="171"/>
                    <a:pt x="163" y="137"/>
                  </a:cubicBezTo>
                  <a:cubicBezTo>
                    <a:pt x="163" y="120"/>
                    <a:pt x="163" y="108"/>
                    <a:pt x="163" y="91"/>
                  </a:cubicBezTo>
                  <a:cubicBezTo>
                    <a:pt x="153" y="46"/>
                    <a:pt x="14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 rot="-708074" flipH="1">
              <a:off x="2158171" y="372634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58" y="0"/>
                  </a:moveTo>
                  <a:cubicBezTo>
                    <a:pt x="24" y="12"/>
                    <a:pt x="0" y="47"/>
                    <a:pt x="12" y="87"/>
                  </a:cubicBezTo>
                  <a:cubicBezTo>
                    <a:pt x="17" y="129"/>
                    <a:pt x="51" y="156"/>
                    <a:pt x="92" y="156"/>
                  </a:cubicBezTo>
                  <a:cubicBezTo>
                    <a:pt x="102" y="156"/>
                    <a:pt x="112" y="154"/>
                    <a:pt x="122" y="151"/>
                  </a:cubicBezTo>
                  <a:cubicBezTo>
                    <a:pt x="163" y="133"/>
                    <a:pt x="197" y="110"/>
                    <a:pt x="180" y="58"/>
                  </a:cubicBezTo>
                  <a:cubicBezTo>
                    <a:pt x="157" y="6"/>
                    <a:pt x="105" y="6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 rot="-708074" flipH="1">
              <a:off x="-280352" y="1978558"/>
              <a:ext cx="28456" cy="25769"/>
            </a:xfrm>
            <a:custGeom>
              <a:avLst/>
              <a:gdLst/>
              <a:ahLst/>
              <a:cxnLst/>
              <a:rect l="l" t="t" r="r" b="b"/>
              <a:pathLst>
                <a:path w="180" h="163" extrusionOk="0">
                  <a:moveTo>
                    <a:pt x="90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9"/>
                    <a:pt x="0" y="55"/>
                    <a:pt x="18" y="96"/>
                  </a:cubicBezTo>
                  <a:cubicBezTo>
                    <a:pt x="23" y="135"/>
                    <a:pt x="57" y="162"/>
                    <a:pt x="96" y="162"/>
                  </a:cubicBezTo>
                  <a:cubicBezTo>
                    <a:pt x="102" y="162"/>
                    <a:pt x="109" y="161"/>
                    <a:pt x="116" y="160"/>
                  </a:cubicBezTo>
                  <a:cubicBezTo>
                    <a:pt x="157" y="154"/>
                    <a:pt x="180" y="107"/>
                    <a:pt x="168" y="67"/>
                  </a:cubicBezTo>
                  <a:cubicBezTo>
                    <a:pt x="163" y="27"/>
                    <a:pt x="129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 rot="-708074" flipH="1">
              <a:off x="1909189" y="1293696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96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23" y="15"/>
                    <a:pt x="0" y="61"/>
                    <a:pt x="18" y="108"/>
                  </a:cubicBezTo>
                  <a:cubicBezTo>
                    <a:pt x="22" y="140"/>
                    <a:pt x="49" y="165"/>
                    <a:pt x="80" y="165"/>
                  </a:cubicBezTo>
                  <a:cubicBezTo>
                    <a:pt x="88" y="165"/>
                    <a:pt x="96" y="163"/>
                    <a:pt x="105" y="160"/>
                  </a:cubicBezTo>
                  <a:cubicBezTo>
                    <a:pt x="157" y="154"/>
                    <a:pt x="180" y="102"/>
                    <a:pt x="163" y="61"/>
                  </a:cubicBezTo>
                  <a:cubicBezTo>
                    <a:pt x="158" y="23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 rot="-708074" flipH="1">
              <a:off x="-363585" y="1805117"/>
              <a:ext cx="23081" cy="24820"/>
            </a:xfrm>
            <a:custGeom>
              <a:avLst/>
              <a:gdLst/>
              <a:ahLst/>
              <a:cxnLst/>
              <a:rect l="l" t="t" r="r" b="b"/>
              <a:pathLst>
                <a:path w="146" h="157" extrusionOk="0">
                  <a:moveTo>
                    <a:pt x="76" y="0"/>
                  </a:moveTo>
                  <a:cubicBezTo>
                    <a:pt x="18" y="0"/>
                    <a:pt x="1" y="41"/>
                    <a:pt x="1" y="93"/>
                  </a:cubicBezTo>
                  <a:cubicBezTo>
                    <a:pt x="1" y="111"/>
                    <a:pt x="12" y="134"/>
                    <a:pt x="12" y="151"/>
                  </a:cubicBezTo>
                  <a:cubicBezTo>
                    <a:pt x="30" y="151"/>
                    <a:pt x="47" y="157"/>
                    <a:pt x="70" y="157"/>
                  </a:cubicBezTo>
                  <a:cubicBezTo>
                    <a:pt x="128" y="157"/>
                    <a:pt x="146" y="122"/>
                    <a:pt x="140" y="70"/>
                  </a:cubicBezTo>
                  <a:cubicBezTo>
                    <a:pt x="140" y="35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 rot="-708074" flipH="1">
              <a:off x="1474882" y="1785505"/>
              <a:ext cx="29563" cy="26875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77" y="1"/>
                  </a:moveTo>
                  <a:cubicBezTo>
                    <a:pt x="70" y="1"/>
                    <a:pt x="62" y="2"/>
                    <a:pt x="53" y="5"/>
                  </a:cubicBezTo>
                  <a:cubicBezTo>
                    <a:pt x="13" y="22"/>
                    <a:pt x="1" y="57"/>
                    <a:pt x="13" y="92"/>
                  </a:cubicBezTo>
                  <a:cubicBezTo>
                    <a:pt x="23" y="137"/>
                    <a:pt x="59" y="169"/>
                    <a:pt x="103" y="169"/>
                  </a:cubicBezTo>
                  <a:cubicBezTo>
                    <a:pt x="109" y="169"/>
                    <a:pt x="116" y="168"/>
                    <a:pt x="123" y="167"/>
                  </a:cubicBezTo>
                  <a:cubicBezTo>
                    <a:pt x="163" y="155"/>
                    <a:pt x="186" y="121"/>
                    <a:pt x="163" y="80"/>
                  </a:cubicBezTo>
                  <a:cubicBezTo>
                    <a:pt x="143" y="40"/>
                    <a:pt x="119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 rot="-708074" flipH="1">
              <a:off x="223751" y="539852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9" y="1"/>
                  </a:moveTo>
                  <a:cubicBezTo>
                    <a:pt x="92" y="1"/>
                    <a:pt x="84" y="2"/>
                    <a:pt x="76" y="4"/>
                  </a:cubicBezTo>
                  <a:cubicBezTo>
                    <a:pt x="30" y="9"/>
                    <a:pt x="1" y="61"/>
                    <a:pt x="18" y="108"/>
                  </a:cubicBezTo>
                  <a:cubicBezTo>
                    <a:pt x="23" y="142"/>
                    <a:pt x="53" y="168"/>
                    <a:pt x="87" y="168"/>
                  </a:cubicBezTo>
                  <a:cubicBezTo>
                    <a:pt x="93" y="168"/>
                    <a:pt x="99" y="167"/>
                    <a:pt x="105" y="166"/>
                  </a:cubicBezTo>
                  <a:cubicBezTo>
                    <a:pt x="152" y="154"/>
                    <a:pt x="181" y="108"/>
                    <a:pt x="163" y="61"/>
                  </a:cubicBezTo>
                  <a:cubicBezTo>
                    <a:pt x="154" y="23"/>
                    <a:pt x="13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 rot="-708074" flipH="1">
              <a:off x="1258861" y="155447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76" y="1"/>
                  </a:moveTo>
                  <a:cubicBezTo>
                    <a:pt x="35" y="7"/>
                    <a:pt x="1" y="47"/>
                    <a:pt x="6" y="94"/>
                  </a:cubicBezTo>
                  <a:cubicBezTo>
                    <a:pt x="11" y="128"/>
                    <a:pt x="41" y="154"/>
                    <a:pt x="75" y="154"/>
                  </a:cubicBezTo>
                  <a:cubicBezTo>
                    <a:pt x="81" y="154"/>
                    <a:pt x="87" y="153"/>
                    <a:pt x="93" y="151"/>
                  </a:cubicBezTo>
                  <a:cubicBezTo>
                    <a:pt x="140" y="151"/>
                    <a:pt x="174" y="105"/>
                    <a:pt x="163" y="59"/>
                  </a:cubicBezTo>
                  <a:cubicBezTo>
                    <a:pt x="163" y="12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 rot="-708074" flipH="1">
              <a:off x="968736" y="2386519"/>
              <a:ext cx="33041" cy="24188"/>
            </a:xfrm>
            <a:custGeom>
              <a:avLst/>
              <a:gdLst/>
              <a:ahLst/>
              <a:cxnLst/>
              <a:rect l="l" t="t" r="r" b="b"/>
              <a:pathLst>
                <a:path w="209" h="153" extrusionOk="0">
                  <a:moveTo>
                    <a:pt x="134" y="0"/>
                  </a:moveTo>
                  <a:cubicBezTo>
                    <a:pt x="58" y="12"/>
                    <a:pt x="0" y="64"/>
                    <a:pt x="12" y="116"/>
                  </a:cubicBezTo>
                  <a:cubicBezTo>
                    <a:pt x="12" y="136"/>
                    <a:pt x="29" y="152"/>
                    <a:pt x="53" y="152"/>
                  </a:cubicBezTo>
                  <a:cubicBezTo>
                    <a:pt x="57" y="152"/>
                    <a:pt x="60" y="152"/>
                    <a:pt x="64" y="151"/>
                  </a:cubicBezTo>
                  <a:cubicBezTo>
                    <a:pt x="128" y="145"/>
                    <a:pt x="209" y="70"/>
                    <a:pt x="197" y="35"/>
                  </a:cubicBezTo>
                  <a:cubicBezTo>
                    <a:pt x="192" y="0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 rot="-708086" flipH="1">
              <a:off x="2095568" y="1102265"/>
              <a:ext cx="27508" cy="27350"/>
            </a:xfrm>
            <a:custGeom>
              <a:avLst/>
              <a:gdLst/>
              <a:ahLst/>
              <a:cxnLst/>
              <a:rect l="l" t="t" r="r" b="b"/>
              <a:pathLst>
                <a:path w="174" h="173" extrusionOk="0">
                  <a:moveTo>
                    <a:pt x="88" y="1"/>
                  </a:moveTo>
                  <a:cubicBezTo>
                    <a:pt x="82" y="1"/>
                    <a:pt x="76" y="2"/>
                    <a:pt x="70" y="3"/>
                  </a:cubicBezTo>
                  <a:cubicBezTo>
                    <a:pt x="23" y="15"/>
                    <a:pt x="0" y="67"/>
                    <a:pt x="18" y="113"/>
                  </a:cubicBezTo>
                  <a:cubicBezTo>
                    <a:pt x="23" y="150"/>
                    <a:pt x="56" y="172"/>
                    <a:pt x="92" y="172"/>
                  </a:cubicBezTo>
                  <a:cubicBezTo>
                    <a:pt x="96" y="172"/>
                    <a:pt x="100" y="172"/>
                    <a:pt x="104" y="171"/>
                  </a:cubicBezTo>
                  <a:cubicBezTo>
                    <a:pt x="151" y="154"/>
                    <a:pt x="174" y="108"/>
                    <a:pt x="162" y="61"/>
                  </a:cubicBezTo>
                  <a:cubicBezTo>
                    <a:pt x="157" y="27"/>
                    <a:pt x="12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 rot="-708074" flipH="1">
              <a:off x="633337" y="-66073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75" y="1"/>
                  </a:moveTo>
                  <a:cubicBezTo>
                    <a:pt x="69" y="1"/>
                    <a:pt x="63" y="2"/>
                    <a:pt x="58" y="4"/>
                  </a:cubicBezTo>
                  <a:cubicBezTo>
                    <a:pt x="18" y="22"/>
                    <a:pt x="0" y="68"/>
                    <a:pt x="18" y="109"/>
                  </a:cubicBezTo>
                  <a:cubicBezTo>
                    <a:pt x="22" y="144"/>
                    <a:pt x="53" y="169"/>
                    <a:pt x="88" y="169"/>
                  </a:cubicBezTo>
                  <a:cubicBezTo>
                    <a:pt x="99" y="169"/>
                    <a:pt x="111" y="166"/>
                    <a:pt x="122" y="161"/>
                  </a:cubicBezTo>
                  <a:cubicBezTo>
                    <a:pt x="157" y="155"/>
                    <a:pt x="180" y="114"/>
                    <a:pt x="168" y="80"/>
                  </a:cubicBezTo>
                  <a:cubicBezTo>
                    <a:pt x="158" y="40"/>
                    <a:pt x="111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 rot="-708074" flipH="1">
              <a:off x="1787483" y="1080161"/>
              <a:ext cx="32092" cy="22133"/>
            </a:xfrm>
            <a:custGeom>
              <a:avLst/>
              <a:gdLst/>
              <a:ahLst/>
              <a:cxnLst/>
              <a:rect l="l" t="t" r="r" b="b"/>
              <a:pathLst>
                <a:path w="203" h="140" extrusionOk="0">
                  <a:moveTo>
                    <a:pt x="135" y="0"/>
                  </a:moveTo>
                  <a:cubicBezTo>
                    <a:pt x="121" y="0"/>
                    <a:pt x="107" y="4"/>
                    <a:pt x="93" y="9"/>
                  </a:cubicBezTo>
                  <a:cubicBezTo>
                    <a:pt x="47" y="20"/>
                    <a:pt x="0" y="38"/>
                    <a:pt x="6" y="90"/>
                  </a:cubicBezTo>
                  <a:cubicBezTo>
                    <a:pt x="10" y="130"/>
                    <a:pt x="34" y="140"/>
                    <a:pt x="62" y="140"/>
                  </a:cubicBezTo>
                  <a:cubicBezTo>
                    <a:pt x="74" y="140"/>
                    <a:pt x="86" y="138"/>
                    <a:pt x="99" y="136"/>
                  </a:cubicBezTo>
                  <a:cubicBezTo>
                    <a:pt x="162" y="119"/>
                    <a:pt x="203" y="73"/>
                    <a:pt x="186" y="32"/>
                  </a:cubicBezTo>
                  <a:cubicBezTo>
                    <a:pt x="172" y="8"/>
                    <a:pt x="15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 rot="-708074" flipH="1">
              <a:off x="1756873" y="265517"/>
              <a:ext cx="30353" cy="24504"/>
            </a:xfrm>
            <a:custGeom>
              <a:avLst/>
              <a:gdLst/>
              <a:ahLst/>
              <a:cxnLst/>
              <a:rect l="l" t="t" r="r" b="b"/>
              <a:pathLst>
                <a:path w="192" h="155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7"/>
                    <a:pt x="1" y="48"/>
                    <a:pt x="18" y="82"/>
                  </a:cubicBezTo>
                  <a:cubicBezTo>
                    <a:pt x="23" y="127"/>
                    <a:pt x="61" y="155"/>
                    <a:pt x="105" y="155"/>
                  </a:cubicBezTo>
                  <a:cubicBezTo>
                    <a:pt x="113" y="155"/>
                    <a:pt x="120" y="154"/>
                    <a:pt x="128" y="152"/>
                  </a:cubicBezTo>
                  <a:cubicBezTo>
                    <a:pt x="163" y="146"/>
                    <a:pt x="192" y="111"/>
                    <a:pt x="192" y="77"/>
                  </a:cubicBezTo>
                  <a:cubicBezTo>
                    <a:pt x="192" y="44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 rot="-708074" flipH="1">
              <a:off x="-90140" y="98433"/>
              <a:ext cx="29089" cy="27508"/>
            </a:xfrm>
            <a:custGeom>
              <a:avLst/>
              <a:gdLst/>
              <a:ahLst/>
              <a:cxnLst/>
              <a:rect l="l" t="t" r="r" b="b"/>
              <a:pathLst>
                <a:path w="184" h="174" extrusionOk="0">
                  <a:moveTo>
                    <a:pt x="114" y="0"/>
                  </a:moveTo>
                  <a:cubicBezTo>
                    <a:pt x="109" y="0"/>
                    <a:pt x="103" y="1"/>
                    <a:pt x="97" y="2"/>
                  </a:cubicBezTo>
                  <a:cubicBezTo>
                    <a:pt x="1" y="34"/>
                    <a:pt x="32" y="174"/>
                    <a:pt x="123" y="174"/>
                  </a:cubicBezTo>
                  <a:cubicBezTo>
                    <a:pt x="131" y="174"/>
                    <a:pt x="140" y="173"/>
                    <a:pt x="149" y="171"/>
                  </a:cubicBezTo>
                  <a:cubicBezTo>
                    <a:pt x="184" y="147"/>
                    <a:pt x="184" y="113"/>
                    <a:pt x="178" y="72"/>
                  </a:cubicBezTo>
                  <a:cubicBezTo>
                    <a:pt x="168" y="36"/>
                    <a:pt x="153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 rot="-708074" flipH="1">
              <a:off x="968157" y="1168198"/>
              <a:ext cx="24820" cy="29089"/>
            </a:xfrm>
            <a:custGeom>
              <a:avLst/>
              <a:gdLst/>
              <a:ahLst/>
              <a:cxnLst/>
              <a:rect l="l" t="t" r="r" b="b"/>
              <a:pathLst>
                <a:path w="157" h="184" extrusionOk="0">
                  <a:moveTo>
                    <a:pt x="76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13"/>
                    <a:pt x="0" y="65"/>
                    <a:pt x="6" y="112"/>
                  </a:cubicBezTo>
                  <a:cubicBezTo>
                    <a:pt x="16" y="147"/>
                    <a:pt x="36" y="183"/>
                    <a:pt x="80" y="183"/>
                  </a:cubicBezTo>
                  <a:cubicBezTo>
                    <a:pt x="86" y="183"/>
                    <a:pt x="92" y="183"/>
                    <a:pt x="99" y="181"/>
                  </a:cubicBezTo>
                  <a:cubicBezTo>
                    <a:pt x="157" y="170"/>
                    <a:pt x="151" y="117"/>
                    <a:pt x="145" y="71"/>
                  </a:cubicBezTo>
                  <a:cubicBezTo>
                    <a:pt x="145" y="29"/>
                    <a:pt x="11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 rot="-708074" flipH="1">
              <a:off x="1144485" y="1132619"/>
              <a:ext cx="27666" cy="23872"/>
            </a:xfrm>
            <a:custGeom>
              <a:avLst/>
              <a:gdLst/>
              <a:ahLst/>
              <a:cxnLst/>
              <a:rect l="l" t="t" r="r" b="b"/>
              <a:pathLst>
                <a:path w="175" h="151" extrusionOk="0">
                  <a:moveTo>
                    <a:pt x="74" y="1"/>
                  </a:moveTo>
                  <a:cubicBezTo>
                    <a:pt x="67" y="1"/>
                    <a:pt x="60" y="1"/>
                    <a:pt x="53" y="3"/>
                  </a:cubicBezTo>
                  <a:cubicBezTo>
                    <a:pt x="18" y="9"/>
                    <a:pt x="1" y="44"/>
                    <a:pt x="12" y="73"/>
                  </a:cubicBezTo>
                  <a:cubicBezTo>
                    <a:pt x="17" y="118"/>
                    <a:pt x="57" y="150"/>
                    <a:pt x="102" y="150"/>
                  </a:cubicBezTo>
                  <a:cubicBezTo>
                    <a:pt x="109" y="150"/>
                    <a:pt x="116" y="150"/>
                    <a:pt x="122" y="148"/>
                  </a:cubicBezTo>
                  <a:cubicBezTo>
                    <a:pt x="169" y="142"/>
                    <a:pt x="175" y="107"/>
                    <a:pt x="169" y="73"/>
                  </a:cubicBezTo>
                  <a:cubicBezTo>
                    <a:pt x="154" y="28"/>
                    <a:pt x="11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 rot="-708074" flipH="1">
              <a:off x="1430688" y="932857"/>
              <a:ext cx="27508" cy="27824"/>
            </a:xfrm>
            <a:custGeom>
              <a:avLst/>
              <a:gdLst/>
              <a:ahLst/>
              <a:cxnLst/>
              <a:rect l="l" t="t" r="r" b="b"/>
              <a:pathLst>
                <a:path w="174" h="176" extrusionOk="0">
                  <a:moveTo>
                    <a:pt x="92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19"/>
                    <a:pt x="0" y="71"/>
                    <a:pt x="17" y="123"/>
                  </a:cubicBezTo>
                  <a:cubicBezTo>
                    <a:pt x="23" y="154"/>
                    <a:pt x="51" y="176"/>
                    <a:pt x="82" y="176"/>
                  </a:cubicBezTo>
                  <a:cubicBezTo>
                    <a:pt x="86" y="176"/>
                    <a:pt x="89" y="176"/>
                    <a:pt x="93" y="175"/>
                  </a:cubicBezTo>
                  <a:cubicBezTo>
                    <a:pt x="139" y="158"/>
                    <a:pt x="174" y="105"/>
                    <a:pt x="156" y="53"/>
                  </a:cubicBezTo>
                  <a:cubicBezTo>
                    <a:pt x="151" y="22"/>
                    <a:pt x="12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 rot="-708074" flipH="1">
              <a:off x="404517" y="664823"/>
              <a:ext cx="24820" cy="29563"/>
            </a:xfrm>
            <a:custGeom>
              <a:avLst/>
              <a:gdLst/>
              <a:ahLst/>
              <a:cxnLst/>
              <a:rect l="l" t="t" r="r" b="b"/>
              <a:pathLst>
                <a:path w="157" h="187" extrusionOk="0">
                  <a:moveTo>
                    <a:pt x="52" y="1"/>
                  </a:moveTo>
                  <a:cubicBezTo>
                    <a:pt x="0" y="12"/>
                    <a:pt x="6" y="36"/>
                    <a:pt x="12" y="82"/>
                  </a:cubicBezTo>
                  <a:cubicBezTo>
                    <a:pt x="23" y="121"/>
                    <a:pt x="13" y="186"/>
                    <a:pt x="79" y="186"/>
                  </a:cubicBezTo>
                  <a:cubicBezTo>
                    <a:pt x="81" y="186"/>
                    <a:pt x="84" y="186"/>
                    <a:pt x="87" y="186"/>
                  </a:cubicBezTo>
                  <a:cubicBezTo>
                    <a:pt x="128" y="180"/>
                    <a:pt x="157" y="140"/>
                    <a:pt x="145" y="93"/>
                  </a:cubicBezTo>
                  <a:cubicBezTo>
                    <a:pt x="145" y="47"/>
                    <a:pt x="10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 rot="-708074" flipH="1">
              <a:off x="-610704" y="1727725"/>
              <a:ext cx="27666" cy="25927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133" y="0"/>
                  </a:moveTo>
                  <a:cubicBezTo>
                    <a:pt x="122" y="0"/>
                    <a:pt x="111" y="3"/>
                    <a:pt x="99" y="9"/>
                  </a:cubicBezTo>
                  <a:cubicBezTo>
                    <a:pt x="41" y="26"/>
                    <a:pt x="1" y="84"/>
                    <a:pt x="18" y="130"/>
                  </a:cubicBezTo>
                  <a:cubicBezTo>
                    <a:pt x="27" y="152"/>
                    <a:pt x="48" y="164"/>
                    <a:pt x="70" y="164"/>
                  </a:cubicBezTo>
                  <a:cubicBezTo>
                    <a:pt x="78" y="164"/>
                    <a:pt x="86" y="162"/>
                    <a:pt x="93" y="159"/>
                  </a:cubicBezTo>
                  <a:cubicBezTo>
                    <a:pt x="146" y="136"/>
                    <a:pt x="175" y="84"/>
                    <a:pt x="175" y="26"/>
                  </a:cubicBezTo>
                  <a:cubicBezTo>
                    <a:pt x="171" y="10"/>
                    <a:pt x="154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 rot="-708074" flipH="1">
              <a:off x="1211189" y="1540431"/>
              <a:ext cx="30353" cy="25769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98" y="1"/>
                  </a:moveTo>
                  <a:cubicBezTo>
                    <a:pt x="87" y="1"/>
                    <a:pt x="75" y="3"/>
                    <a:pt x="64" y="9"/>
                  </a:cubicBezTo>
                  <a:cubicBezTo>
                    <a:pt x="23" y="15"/>
                    <a:pt x="0" y="55"/>
                    <a:pt x="12" y="96"/>
                  </a:cubicBezTo>
                  <a:cubicBezTo>
                    <a:pt x="21" y="142"/>
                    <a:pt x="46" y="163"/>
                    <a:pt x="82" y="163"/>
                  </a:cubicBezTo>
                  <a:cubicBezTo>
                    <a:pt x="91" y="163"/>
                    <a:pt x="100" y="162"/>
                    <a:pt x="110" y="159"/>
                  </a:cubicBezTo>
                  <a:cubicBezTo>
                    <a:pt x="157" y="142"/>
                    <a:pt x="191" y="113"/>
                    <a:pt x="174" y="61"/>
                  </a:cubicBezTo>
                  <a:cubicBezTo>
                    <a:pt x="165" y="26"/>
                    <a:pt x="13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 rot="-708086" flipH="1">
              <a:off x="1950183" y="1512844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0" y="1"/>
                  </a:moveTo>
                  <a:cubicBezTo>
                    <a:pt x="29" y="6"/>
                    <a:pt x="0" y="47"/>
                    <a:pt x="12" y="87"/>
                  </a:cubicBezTo>
                  <a:cubicBezTo>
                    <a:pt x="17" y="133"/>
                    <a:pt x="57" y="165"/>
                    <a:pt x="101" y="165"/>
                  </a:cubicBezTo>
                  <a:cubicBezTo>
                    <a:pt x="108" y="165"/>
                    <a:pt x="115" y="164"/>
                    <a:pt x="122" y="163"/>
                  </a:cubicBezTo>
                  <a:cubicBezTo>
                    <a:pt x="156" y="157"/>
                    <a:pt x="180" y="122"/>
                    <a:pt x="174" y="87"/>
                  </a:cubicBezTo>
                  <a:cubicBezTo>
                    <a:pt x="168" y="35"/>
                    <a:pt x="12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 rot="-708074" flipH="1">
              <a:off x="1554259" y="2172248"/>
              <a:ext cx="24820" cy="30669"/>
            </a:xfrm>
            <a:custGeom>
              <a:avLst/>
              <a:gdLst/>
              <a:ahLst/>
              <a:cxnLst/>
              <a:rect l="l" t="t" r="r" b="b"/>
              <a:pathLst>
                <a:path w="157" h="194" extrusionOk="0">
                  <a:moveTo>
                    <a:pt x="91" y="1"/>
                  </a:moveTo>
                  <a:cubicBezTo>
                    <a:pt x="88" y="1"/>
                    <a:pt x="85" y="1"/>
                    <a:pt x="82" y="2"/>
                  </a:cubicBezTo>
                  <a:cubicBezTo>
                    <a:pt x="35" y="8"/>
                    <a:pt x="1" y="71"/>
                    <a:pt x="12" y="135"/>
                  </a:cubicBezTo>
                  <a:cubicBezTo>
                    <a:pt x="17" y="167"/>
                    <a:pt x="37" y="194"/>
                    <a:pt x="71" y="194"/>
                  </a:cubicBezTo>
                  <a:cubicBezTo>
                    <a:pt x="75" y="194"/>
                    <a:pt x="78" y="193"/>
                    <a:pt x="82" y="193"/>
                  </a:cubicBezTo>
                  <a:cubicBezTo>
                    <a:pt x="128" y="187"/>
                    <a:pt x="157" y="112"/>
                    <a:pt x="145" y="48"/>
                  </a:cubicBezTo>
                  <a:cubicBezTo>
                    <a:pt x="140" y="22"/>
                    <a:pt x="116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 rot="-708074" flipH="1">
              <a:off x="857133" y="1986760"/>
              <a:ext cx="24820" cy="25294"/>
            </a:xfrm>
            <a:custGeom>
              <a:avLst/>
              <a:gdLst/>
              <a:ahLst/>
              <a:cxnLst/>
              <a:rect l="l" t="t" r="r" b="b"/>
              <a:pathLst>
                <a:path w="157" h="160" extrusionOk="0">
                  <a:moveTo>
                    <a:pt x="73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23" y="13"/>
                    <a:pt x="0" y="53"/>
                    <a:pt x="6" y="94"/>
                  </a:cubicBezTo>
                  <a:cubicBezTo>
                    <a:pt x="6" y="129"/>
                    <a:pt x="32" y="160"/>
                    <a:pt x="69" y="160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128" y="152"/>
                    <a:pt x="157" y="111"/>
                    <a:pt x="145" y="70"/>
                  </a:cubicBezTo>
                  <a:cubicBezTo>
                    <a:pt x="140" y="33"/>
                    <a:pt x="11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 rot="-708074" flipH="1">
              <a:off x="1464938" y="952656"/>
              <a:ext cx="20236" cy="30828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59" y="1"/>
                  </a:moveTo>
                  <a:cubicBezTo>
                    <a:pt x="57" y="1"/>
                    <a:pt x="55" y="1"/>
                    <a:pt x="52" y="1"/>
                  </a:cubicBezTo>
                  <a:cubicBezTo>
                    <a:pt x="12" y="13"/>
                    <a:pt x="0" y="36"/>
                    <a:pt x="0" y="82"/>
                  </a:cubicBezTo>
                  <a:cubicBezTo>
                    <a:pt x="6" y="129"/>
                    <a:pt x="6" y="175"/>
                    <a:pt x="58" y="193"/>
                  </a:cubicBezTo>
                  <a:cubicBezTo>
                    <a:pt x="61" y="194"/>
                    <a:pt x="65" y="195"/>
                    <a:pt x="68" y="195"/>
                  </a:cubicBezTo>
                  <a:cubicBezTo>
                    <a:pt x="76" y="195"/>
                    <a:pt x="85" y="191"/>
                    <a:pt x="93" y="187"/>
                  </a:cubicBezTo>
                  <a:cubicBezTo>
                    <a:pt x="122" y="158"/>
                    <a:pt x="127" y="111"/>
                    <a:pt x="116" y="77"/>
                  </a:cubicBezTo>
                  <a:cubicBezTo>
                    <a:pt x="105" y="44"/>
                    <a:pt x="94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 rot="-708074" flipH="1">
              <a:off x="1117102" y="2643899"/>
              <a:ext cx="27666" cy="25769"/>
            </a:xfrm>
            <a:custGeom>
              <a:avLst/>
              <a:gdLst/>
              <a:ahLst/>
              <a:cxnLst/>
              <a:rect l="l" t="t" r="r" b="b"/>
              <a:pathLst>
                <a:path w="175" h="163" extrusionOk="0">
                  <a:moveTo>
                    <a:pt x="88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30" y="14"/>
                    <a:pt x="1" y="61"/>
                    <a:pt x="18" y="107"/>
                  </a:cubicBezTo>
                  <a:cubicBezTo>
                    <a:pt x="28" y="140"/>
                    <a:pt x="57" y="162"/>
                    <a:pt x="90" y="162"/>
                  </a:cubicBezTo>
                  <a:cubicBezTo>
                    <a:pt x="97" y="162"/>
                    <a:pt x="104" y="161"/>
                    <a:pt x="111" y="159"/>
                  </a:cubicBezTo>
                  <a:cubicBezTo>
                    <a:pt x="152" y="142"/>
                    <a:pt x="175" y="95"/>
                    <a:pt x="152" y="55"/>
                  </a:cubicBezTo>
                  <a:cubicBezTo>
                    <a:pt x="142" y="25"/>
                    <a:pt x="119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 rot="-708074" flipH="1">
              <a:off x="1743646" y="1790985"/>
              <a:ext cx="24030" cy="27508"/>
            </a:xfrm>
            <a:custGeom>
              <a:avLst/>
              <a:gdLst/>
              <a:ahLst/>
              <a:cxnLst/>
              <a:rect l="l" t="t" r="r" b="b"/>
              <a:pathLst>
                <a:path w="152" h="174" extrusionOk="0">
                  <a:moveTo>
                    <a:pt x="99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0" y="21"/>
                    <a:pt x="1" y="67"/>
                    <a:pt x="7" y="119"/>
                  </a:cubicBezTo>
                  <a:cubicBezTo>
                    <a:pt x="7" y="149"/>
                    <a:pt x="36" y="174"/>
                    <a:pt x="66" y="174"/>
                  </a:cubicBezTo>
                  <a:cubicBezTo>
                    <a:pt x="71" y="174"/>
                    <a:pt x="77" y="173"/>
                    <a:pt x="82" y="171"/>
                  </a:cubicBezTo>
                  <a:cubicBezTo>
                    <a:pt x="140" y="160"/>
                    <a:pt x="151" y="113"/>
                    <a:pt x="151" y="61"/>
                  </a:cubicBezTo>
                  <a:cubicBezTo>
                    <a:pt x="142" y="27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 rot="-708074" flipH="1">
              <a:off x="1368489" y="1214492"/>
              <a:ext cx="26717" cy="25611"/>
            </a:xfrm>
            <a:custGeom>
              <a:avLst/>
              <a:gdLst/>
              <a:ahLst/>
              <a:cxnLst/>
              <a:rect l="l" t="t" r="r" b="b"/>
              <a:pathLst>
                <a:path w="169" h="162" extrusionOk="0">
                  <a:moveTo>
                    <a:pt x="96" y="0"/>
                  </a:moveTo>
                  <a:cubicBezTo>
                    <a:pt x="93" y="0"/>
                    <a:pt x="90" y="0"/>
                    <a:pt x="87" y="1"/>
                  </a:cubicBezTo>
                  <a:cubicBezTo>
                    <a:pt x="35" y="7"/>
                    <a:pt x="0" y="47"/>
                    <a:pt x="6" y="94"/>
                  </a:cubicBezTo>
                  <a:cubicBezTo>
                    <a:pt x="6" y="132"/>
                    <a:pt x="33" y="162"/>
                    <a:pt x="69" y="162"/>
                  </a:cubicBezTo>
                  <a:cubicBezTo>
                    <a:pt x="76" y="162"/>
                    <a:pt x="85" y="160"/>
                    <a:pt x="93" y="157"/>
                  </a:cubicBezTo>
                  <a:cubicBezTo>
                    <a:pt x="133" y="151"/>
                    <a:pt x="168" y="111"/>
                    <a:pt x="162" y="65"/>
                  </a:cubicBezTo>
                  <a:cubicBezTo>
                    <a:pt x="162" y="28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 rot="-708074" flipH="1">
              <a:off x="1741240" y="1049447"/>
              <a:ext cx="29563" cy="27666"/>
            </a:xfrm>
            <a:custGeom>
              <a:avLst/>
              <a:gdLst/>
              <a:ahLst/>
              <a:cxnLst/>
              <a:rect l="l" t="t" r="r" b="b"/>
              <a:pathLst>
                <a:path w="187" h="175" extrusionOk="0">
                  <a:moveTo>
                    <a:pt x="24" y="0"/>
                  </a:moveTo>
                  <a:lnTo>
                    <a:pt x="1" y="35"/>
                  </a:lnTo>
                  <a:cubicBezTo>
                    <a:pt x="12" y="81"/>
                    <a:pt x="18" y="128"/>
                    <a:pt x="53" y="151"/>
                  </a:cubicBezTo>
                  <a:cubicBezTo>
                    <a:pt x="71" y="166"/>
                    <a:pt x="92" y="175"/>
                    <a:pt x="112" y="175"/>
                  </a:cubicBezTo>
                  <a:cubicBezTo>
                    <a:pt x="130" y="175"/>
                    <a:pt x="146" y="167"/>
                    <a:pt x="157" y="151"/>
                  </a:cubicBezTo>
                  <a:cubicBezTo>
                    <a:pt x="186" y="122"/>
                    <a:pt x="174" y="99"/>
                    <a:pt x="146" y="58"/>
                  </a:cubicBezTo>
                  <a:cubicBezTo>
                    <a:pt x="117" y="17"/>
                    <a:pt x="59" y="29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 rot="-708074" flipH="1">
              <a:off x="-5393" y="2496847"/>
              <a:ext cx="25769" cy="27508"/>
            </a:xfrm>
            <a:custGeom>
              <a:avLst/>
              <a:gdLst/>
              <a:ahLst/>
              <a:cxnLst/>
              <a:rect l="l" t="t" r="r" b="b"/>
              <a:pathLst>
                <a:path w="163" h="174" extrusionOk="0">
                  <a:moveTo>
                    <a:pt x="82" y="0"/>
                  </a:moveTo>
                  <a:cubicBezTo>
                    <a:pt x="76" y="0"/>
                    <a:pt x="70" y="1"/>
                    <a:pt x="64" y="3"/>
                  </a:cubicBezTo>
                  <a:cubicBezTo>
                    <a:pt x="12" y="15"/>
                    <a:pt x="1" y="55"/>
                    <a:pt x="12" y="107"/>
                  </a:cubicBezTo>
                  <a:cubicBezTo>
                    <a:pt x="12" y="142"/>
                    <a:pt x="43" y="173"/>
                    <a:pt x="81" y="173"/>
                  </a:cubicBezTo>
                  <a:cubicBezTo>
                    <a:pt x="87" y="173"/>
                    <a:pt x="93" y="173"/>
                    <a:pt x="99" y="171"/>
                  </a:cubicBezTo>
                  <a:cubicBezTo>
                    <a:pt x="140" y="154"/>
                    <a:pt x="163" y="107"/>
                    <a:pt x="151" y="67"/>
                  </a:cubicBezTo>
                  <a:cubicBezTo>
                    <a:pt x="146" y="27"/>
                    <a:pt x="11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 rot="-708074" flipH="1">
              <a:off x="597054" y="2095945"/>
              <a:ext cx="31302" cy="22133"/>
            </a:xfrm>
            <a:custGeom>
              <a:avLst/>
              <a:gdLst/>
              <a:ahLst/>
              <a:cxnLst/>
              <a:rect l="l" t="t" r="r" b="b"/>
              <a:pathLst>
                <a:path w="198" h="140" extrusionOk="0">
                  <a:moveTo>
                    <a:pt x="144" y="1"/>
                  </a:moveTo>
                  <a:cubicBezTo>
                    <a:pt x="133" y="1"/>
                    <a:pt x="121" y="3"/>
                    <a:pt x="110" y="5"/>
                  </a:cubicBezTo>
                  <a:cubicBezTo>
                    <a:pt x="64" y="10"/>
                    <a:pt x="0" y="10"/>
                    <a:pt x="12" y="86"/>
                  </a:cubicBezTo>
                  <a:cubicBezTo>
                    <a:pt x="12" y="128"/>
                    <a:pt x="42" y="140"/>
                    <a:pt x="75" y="140"/>
                  </a:cubicBezTo>
                  <a:cubicBezTo>
                    <a:pt x="83" y="140"/>
                    <a:pt x="91" y="139"/>
                    <a:pt x="99" y="138"/>
                  </a:cubicBezTo>
                  <a:cubicBezTo>
                    <a:pt x="151" y="138"/>
                    <a:pt x="192" y="91"/>
                    <a:pt x="197" y="45"/>
                  </a:cubicBezTo>
                  <a:cubicBezTo>
                    <a:pt x="189" y="9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 rot="-708074" flipH="1">
              <a:off x="1026531" y="1507590"/>
              <a:ext cx="27666" cy="26243"/>
            </a:xfrm>
            <a:custGeom>
              <a:avLst/>
              <a:gdLst/>
              <a:ahLst/>
              <a:cxnLst/>
              <a:rect l="l" t="t" r="r" b="b"/>
              <a:pathLst>
                <a:path w="175" h="166" extrusionOk="0">
                  <a:moveTo>
                    <a:pt x="76" y="0"/>
                  </a:moveTo>
                  <a:cubicBezTo>
                    <a:pt x="72" y="0"/>
                    <a:pt x="68" y="0"/>
                    <a:pt x="64" y="1"/>
                  </a:cubicBezTo>
                  <a:cubicBezTo>
                    <a:pt x="24" y="18"/>
                    <a:pt x="0" y="59"/>
                    <a:pt x="18" y="99"/>
                  </a:cubicBezTo>
                  <a:cubicBezTo>
                    <a:pt x="22" y="139"/>
                    <a:pt x="54" y="165"/>
                    <a:pt x="89" y="165"/>
                  </a:cubicBezTo>
                  <a:cubicBezTo>
                    <a:pt x="100" y="165"/>
                    <a:pt x="111" y="163"/>
                    <a:pt x="122" y="157"/>
                  </a:cubicBezTo>
                  <a:cubicBezTo>
                    <a:pt x="157" y="152"/>
                    <a:pt x="174" y="111"/>
                    <a:pt x="163" y="76"/>
                  </a:cubicBezTo>
                  <a:cubicBezTo>
                    <a:pt x="152" y="28"/>
                    <a:pt x="117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 rot="-708086" flipH="1">
              <a:off x="1853511" y="2564375"/>
              <a:ext cx="23081" cy="32725"/>
            </a:xfrm>
            <a:custGeom>
              <a:avLst/>
              <a:gdLst/>
              <a:ahLst/>
              <a:cxnLst/>
              <a:rect l="l" t="t" r="r" b="b"/>
              <a:pathLst>
                <a:path w="146" h="207" extrusionOk="0">
                  <a:moveTo>
                    <a:pt x="88" y="0"/>
                  </a:moveTo>
                  <a:cubicBezTo>
                    <a:pt x="80" y="0"/>
                    <a:pt x="73" y="3"/>
                    <a:pt x="70" y="9"/>
                  </a:cubicBezTo>
                  <a:cubicBezTo>
                    <a:pt x="30" y="56"/>
                    <a:pt x="6" y="113"/>
                    <a:pt x="1" y="171"/>
                  </a:cubicBezTo>
                  <a:cubicBezTo>
                    <a:pt x="1" y="200"/>
                    <a:pt x="30" y="206"/>
                    <a:pt x="59" y="206"/>
                  </a:cubicBezTo>
                  <a:cubicBezTo>
                    <a:pt x="99" y="195"/>
                    <a:pt x="128" y="166"/>
                    <a:pt x="128" y="125"/>
                  </a:cubicBezTo>
                  <a:cubicBezTo>
                    <a:pt x="146" y="84"/>
                    <a:pt x="134" y="44"/>
                    <a:pt x="111" y="9"/>
                  </a:cubicBezTo>
                  <a:cubicBezTo>
                    <a:pt x="105" y="3"/>
                    <a:pt x="9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 rot="-708074" flipH="1">
              <a:off x="1430424" y="1273326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59" y="0"/>
                  </a:moveTo>
                  <a:cubicBezTo>
                    <a:pt x="55" y="0"/>
                    <a:pt x="51" y="1"/>
                    <a:pt x="47" y="2"/>
                  </a:cubicBezTo>
                  <a:cubicBezTo>
                    <a:pt x="18" y="14"/>
                    <a:pt x="0" y="48"/>
                    <a:pt x="6" y="77"/>
                  </a:cubicBezTo>
                  <a:cubicBezTo>
                    <a:pt x="22" y="131"/>
                    <a:pt x="73" y="165"/>
                    <a:pt x="131" y="165"/>
                  </a:cubicBezTo>
                  <a:cubicBezTo>
                    <a:pt x="136" y="165"/>
                    <a:pt x="141" y="165"/>
                    <a:pt x="145" y="164"/>
                  </a:cubicBezTo>
                  <a:cubicBezTo>
                    <a:pt x="163" y="158"/>
                    <a:pt x="174" y="141"/>
                    <a:pt x="174" y="118"/>
                  </a:cubicBezTo>
                  <a:cubicBezTo>
                    <a:pt x="158" y="50"/>
                    <a:pt x="100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 rot="-708086" flipH="1">
              <a:off x="2180473" y="1389022"/>
              <a:ext cx="31302" cy="24978"/>
            </a:xfrm>
            <a:custGeom>
              <a:avLst/>
              <a:gdLst/>
              <a:ahLst/>
              <a:cxnLst/>
              <a:rect l="l" t="t" r="r" b="b"/>
              <a:pathLst>
                <a:path w="198" h="158" extrusionOk="0">
                  <a:moveTo>
                    <a:pt x="106" y="1"/>
                  </a:moveTo>
                  <a:cubicBezTo>
                    <a:pt x="98" y="1"/>
                    <a:pt x="90" y="2"/>
                    <a:pt x="82" y="4"/>
                  </a:cubicBezTo>
                  <a:cubicBezTo>
                    <a:pt x="47" y="10"/>
                    <a:pt x="24" y="39"/>
                    <a:pt x="1" y="62"/>
                  </a:cubicBezTo>
                  <a:cubicBezTo>
                    <a:pt x="18" y="85"/>
                    <a:pt x="30" y="126"/>
                    <a:pt x="58" y="143"/>
                  </a:cubicBezTo>
                  <a:cubicBezTo>
                    <a:pt x="73" y="153"/>
                    <a:pt x="90" y="157"/>
                    <a:pt x="106" y="157"/>
                  </a:cubicBezTo>
                  <a:cubicBezTo>
                    <a:pt x="129" y="157"/>
                    <a:pt x="152" y="148"/>
                    <a:pt x="169" y="132"/>
                  </a:cubicBezTo>
                  <a:cubicBezTo>
                    <a:pt x="192" y="108"/>
                    <a:pt x="198" y="79"/>
                    <a:pt x="180" y="50"/>
                  </a:cubicBezTo>
                  <a:cubicBezTo>
                    <a:pt x="166" y="18"/>
                    <a:pt x="138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 rot="-708074" flipH="1">
              <a:off x="1172049" y="239875"/>
              <a:ext cx="27508" cy="21816"/>
            </a:xfrm>
            <a:custGeom>
              <a:avLst/>
              <a:gdLst/>
              <a:ahLst/>
              <a:cxnLst/>
              <a:rect l="l" t="t" r="r" b="b"/>
              <a:pathLst>
                <a:path w="174" h="138" extrusionOk="0">
                  <a:moveTo>
                    <a:pt x="93" y="0"/>
                  </a:moveTo>
                  <a:cubicBezTo>
                    <a:pt x="86" y="0"/>
                    <a:pt x="78" y="1"/>
                    <a:pt x="70" y="3"/>
                  </a:cubicBezTo>
                  <a:cubicBezTo>
                    <a:pt x="35" y="9"/>
                    <a:pt x="0" y="20"/>
                    <a:pt x="12" y="73"/>
                  </a:cubicBezTo>
                  <a:cubicBezTo>
                    <a:pt x="22" y="118"/>
                    <a:pt x="63" y="137"/>
                    <a:pt x="101" y="137"/>
                  </a:cubicBezTo>
                  <a:cubicBezTo>
                    <a:pt x="106" y="137"/>
                    <a:pt x="111" y="137"/>
                    <a:pt x="116" y="136"/>
                  </a:cubicBezTo>
                  <a:cubicBezTo>
                    <a:pt x="151" y="130"/>
                    <a:pt x="174" y="107"/>
                    <a:pt x="174" y="55"/>
                  </a:cubicBezTo>
                  <a:cubicBezTo>
                    <a:pt x="160" y="22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 rot="-708074" flipH="1">
              <a:off x="2207016" y="809050"/>
              <a:ext cx="25927" cy="23397"/>
            </a:xfrm>
            <a:custGeom>
              <a:avLst/>
              <a:gdLst/>
              <a:ahLst/>
              <a:cxnLst/>
              <a:rect l="l" t="t" r="r" b="b"/>
              <a:pathLst>
                <a:path w="164" h="148" extrusionOk="0">
                  <a:moveTo>
                    <a:pt x="92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36" y="2"/>
                    <a:pt x="1" y="42"/>
                    <a:pt x="7" y="94"/>
                  </a:cubicBezTo>
                  <a:cubicBezTo>
                    <a:pt x="17" y="126"/>
                    <a:pt x="46" y="147"/>
                    <a:pt x="77" y="147"/>
                  </a:cubicBezTo>
                  <a:cubicBezTo>
                    <a:pt x="81" y="147"/>
                    <a:pt x="84" y="147"/>
                    <a:pt x="88" y="147"/>
                  </a:cubicBezTo>
                  <a:cubicBezTo>
                    <a:pt x="128" y="141"/>
                    <a:pt x="163" y="106"/>
                    <a:pt x="157" y="60"/>
                  </a:cubicBezTo>
                  <a:cubicBezTo>
                    <a:pt x="157" y="28"/>
                    <a:pt x="128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 rot="-708074" flipH="1">
              <a:off x="420461" y="545876"/>
              <a:ext cx="25769" cy="25769"/>
            </a:xfrm>
            <a:custGeom>
              <a:avLst/>
              <a:gdLst/>
              <a:ahLst/>
              <a:cxnLst/>
              <a:rect l="l" t="t" r="r" b="b"/>
              <a:pathLst>
                <a:path w="163" h="163" extrusionOk="0">
                  <a:moveTo>
                    <a:pt x="80" y="1"/>
                  </a:moveTo>
                  <a:cubicBezTo>
                    <a:pt x="74" y="1"/>
                    <a:pt x="66" y="1"/>
                    <a:pt x="58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17" y="136"/>
                    <a:pt x="51" y="162"/>
                    <a:pt x="86" y="162"/>
                  </a:cubicBezTo>
                  <a:cubicBezTo>
                    <a:pt x="92" y="162"/>
                    <a:pt x="99" y="161"/>
                    <a:pt x="105" y="160"/>
                  </a:cubicBezTo>
                  <a:cubicBezTo>
                    <a:pt x="145" y="148"/>
                    <a:pt x="163" y="102"/>
                    <a:pt x="145" y="61"/>
                  </a:cubicBezTo>
                  <a:cubicBezTo>
                    <a:pt x="136" y="27"/>
                    <a:pt x="117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 rot="-708074" flipH="1">
              <a:off x="1421042" y="1108719"/>
              <a:ext cx="29405" cy="22607"/>
            </a:xfrm>
            <a:custGeom>
              <a:avLst/>
              <a:gdLst/>
              <a:ahLst/>
              <a:cxnLst/>
              <a:rect l="l" t="t" r="r" b="b"/>
              <a:pathLst>
                <a:path w="186" h="143" extrusionOk="0">
                  <a:moveTo>
                    <a:pt x="103" y="1"/>
                  </a:moveTo>
                  <a:cubicBezTo>
                    <a:pt x="94" y="1"/>
                    <a:pt x="85" y="3"/>
                    <a:pt x="76" y="7"/>
                  </a:cubicBezTo>
                  <a:cubicBezTo>
                    <a:pt x="29" y="12"/>
                    <a:pt x="0" y="41"/>
                    <a:pt x="12" y="88"/>
                  </a:cubicBezTo>
                  <a:cubicBezTo>
                    <a:pt x="22" y="121"/>
                    <a:pt x="55" y="143"/>
                    <a:pt x="89" y="143"/>
                  </a:cubicBezTo>
                  <a:cubicBezTo>
                    <a:pt x="96" y="143"/>
                    <a:pt x="103" y="142"/>
                    <a:pt x="110" y="140"/>
                  </a:cubicBezTo>
                  <a:cubicBezTo>
                    <a:pt x="151" y="128"/>
                    <a:pt x="186" y="105"/>
                    <a:pt x="174" y="53"/>
                  </a:cubicBezTo>
                  <a:cubicBezTo>
                    <a:pt x="161" y="22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 rot="-708074" flipH="1">
              <a:off x="399164" y="57433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10"/>
                    <a:pt x="1" y="50"/>
                    <a:pt x="13" y="85"/>
                  </a:cubicBezTo>
                  <a:cubicBezTo>
                    <a:pt x="24" y="108"/>
                    <a:pt x="36" y="131"/>
                    <a:pt x="47" y="154"/>
                  </a:cubicBezTo>
                  <a:lnTo>
                    <a:pt x="47" y="149"/>
                  </a:lnTo>
                  <a:cubicBezTo>
                    <a:pt x="70" y="149"/>
                    <a:pt x="94" y="143"/>
                    <a:pt x="117" y="137"/>
                  </a:cubicBezTo>
                  <a:cubicBezTo>
                    <a:pt x="157" y="125"/>
                    <a:pt x="175" y="91"/>
                    <a:pt x="157" y="56"/>
                  </a:cubicBezTo>
                  <a:cubicBezTo>
                    <a:pt x="143" y="22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 rot="-708074" flipH="1">
              <a:off x="2325291" y="374800"/>
              <a:ext cx="25927" cy="26717"/>
            </a:xfrm>
            <a:custGeom>
              <a:avLst/>
              <a:gdLst/>
              <a:ahLst/>
              <a:cxnLst/>
              <a:rect l="l" t="t" r="r" b="b"/>
              <a:pathLst>
                <a:path w="164" h="169" extrusionOk="0">
                  <a:moveTo>
                    <a:pt x="101" y="1"/>
                  </a:moveTo>
                  <a:cubicBezTo>
                    <a:pt x="94" y="1"/>
                    <a:pt x="86" y="2"/>
                    <a:pt x="76" y="6"/>
                  </a:cubicBezTo>
                  <a:cubicBezTo>
                    <a:pt x="30" y="12"/>
                    <a:pt x="1" y="64"/>
                    <a:pt x="13" y="110"/>
                  </a:cubicBezTo>
                  <a:cubicBezTo>
                    <a:pt x="18" y="145"/>
                    <a:pt x="53" y="168"/>
                    <a:pt x="88" y="168"/>
                  </a:cubicBezTo>
                  <a:cubicBezTo>
                    <a:pt x="134" y="157"/>
                    <a:pt x="163" y="104"/>
                    <a:pt x="152" y="58"/>
                  </a:cubicBezTo>
                  <a:cubicBezTo>
                    <a:pt x="142" y="26"/>
                    <a:pt x="129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 rot="-708074" flipH="1">
              <a:off x="-332732" y="1473859"/>
              <a:ext cx="29405" cy="2355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31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1" y="15"/>
                    <a:pt x="0" y="61"/>
                    <a:pt x="24" y="107"/>
                  </a:cubicBezTo>
                  <a:cubicBezTo>
                    <a:pt x="32" y="133"/>
                    <a:pt x="56" y="149"/>
                    <a:pt x="80" y="149"/>
                  </a:cubicBezTo>
                  <a:cubicBezTo>
                    <a:pt x="88" y="149"/>
                    <a:pt x="97" y="147"/>
                    <a:pt x="105" y="142"/>
                  </a:cubicBezTo>
                  <a:cubicBezTo>
                    <a:pt x="151" y="136"/>
                    <a:pt x="186" y="90"/>
                    <a:pt x="180" y="43"/>
                  </a:cubicBezTo>
                  <a:cubicBezTo>
                    <a:pt x="176" y="9"/>
                    <a:pt x="15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 rot="-708086" flipH="1">
              <a:off x="2432755" y="1124671"/>
              <a:ext cx="28614" cy="22291"/>
            </a:xfrm>
            <a:custGeom>
              <a:avLst/>
              <a:gdLst/>
              <a:ahLst/>
              <a:cxnLst/>
              <a:rect l="l" t="t" r="r" b="b"/>
              <a:pathLst>
                <a:path w="181" h="141" extrusionOk="0">
                  <a:moveTo>
                    <a:pt x="53" y="1"/>
                  </a:moveTo>
                  <a:cubicBezTo>
                    <a:pt x="18" y="13"/>
                    <a:pt x="1" y="30"/>
                    <a:pt x="7" y="65"/>
                  </a:cubicBezTo>
                  <a:cubicBezTo>
                    <a:pt x="12" y="112"/>
                    <a:pt x="51" y="141"/>
                    <a:pt x="93" y="141"/>
                  </a:cubicBezTo>
                  <a:cubicBezTo>
                    <a:pt x="97" y="141"/>
                    <a:pt x="101" y="140"/>
                    <a:pt x="105" y="140"/>
                  </a:cubicBezTo>
                  <a:cubicBezTo>
                    <a:pt x="140" y="134"/>
                    <a:pt x="180" y="117"/>
                    <a:pt x="169" y="76"/>
                  </a:cubicBezTo>
                  <a:cubicBezTo>
                    <a:pt x="163" y="13"/>
                    <a:pt x="99" y="13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 rot="-708074" flipH="1">
              <a:off x="1725740" y="1956650"/>
              <a:ext cx="27508" cy="25294"/>
            </a:xfrm>
            <a:custGeom>
              <a:avLst/>
              <a:gdLst/>
              <a:ahLst/>
              <a:cxnLst/>
              <a:rect l="l" t="t" r="r" b="b"/>
              <a:pathLst>
                <a:path w="174" h="160" extrusionOk="0">
                  <a:moveTo>
                    <a:pt x="58" y="0"/>
                  </a:moveTo>
                  <a:cubicBezTo>
                    <a:pt x="17" y="18"/>
                    <a:pt x="0" y="64"/>
                    <a:pt x="17" y="105"/>
                  </a:cubicBezTo>
                  <a:cubicBezTo>
                    <a:pt x="22" y="138"/>
                    <a:pt x="55" y="160"/>
                    <a:pt x="89" y="160"/>
                  </a:cubicBezTo>
                  <a:cubicBezTo>
                    <a:pt x="96" y="160"/>
                    <a:pt x="103" y="159"/>
                    <a:pt x="110" y="157"/>
                  </a:cubicBezTo>
                  <a:cubicBezTo>
                    <a:pt x="145" y="151"/>
                    <a:pt x="174" y="111"/>
                    <a:pt x="156" y="76"/>
                  </a:cubicBezTo>
                  <a:cubicBezTo>
                    <a:pt x="145" y="29"/>
                    <a:pt x="104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 rot="-708074" flipH="1">
              <a:off x="1742730" y="2048958"/>
              <a:ext cx="29405" cy="21658"/>
            </a:xfrm>
            <a:custGeom>
              <a:avLst/>
              <a:gdLst/>
              <a:ahLst/>
              <a:cxnLst/>
              <a:rect l="l" t="t" r="r" b="b"/>
              <a:pathLst>
                <a:path w="186" h="137" extrusionOk="0">
                  <a:moveTo>
                    <a:pt x="142" y="1"/>
                  </a:moveTo>
                  <a:cubicBezTo>
                    <a:pt x="91" y="1"/>
                    <a:pt x="0" y="51"/>
                    <a:pt x="0" y="89"/>
                  </a:cubicBezTo>
                  <a:cubicBezTo>
                    <a:pt x="0" y="101"/>
                    <a:pt x="6" y="118"/>
                    <a:pt x="17" y="124"/>
                  </a:cubicBezTo>
                  <a:cubicBezTo>
                    <a:pt x="34" y="132"/>
                    <a:pt x="52" y="136"/>
                    <a:pt x="70" y="136"/>
                  </a:cubicBezTo>
                  <a:cubicBezTo>
                    <a:pt x="91" y="136"/>
                    <a:pt x="112" y="130"/>
                    <a:pt x="127" y="118"/>
                  </a:cubicBezTo>
                  <a:cubicBezTo>
                    <a:pt x="162" y="101"/>
                    <a:pt x="180" y="66"/>
                    <a:pt x="185" y="31"/>
                  </a:cubicBezTo>
                  <a:cubicBezTo>
                    <a:pt x="180" y="25"/>
                    <a:pt x="174" y="14"/>
                    <a:pt x="168" y="8"/>
                  </a:cubicBezTo>
                  <a:cubicBezTo>
                    <a:pt x="162" y="3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 rot="-708074" flipH="1">
              <a:off x="1295912" y="1402858"/>
              <a:ext cx="24820" cy="28772"/>
            </a:xfrm>
            <a:custGeom>
              <a:avLst/>
              <a:gdLst/>
              <a:ahLst/>
              <a:cxnLst/>
              <a:rect l="l" t="t" r="r" b="b"/>
              <a:pathLst>
                <a:path w="157" h="182" extrusionOk="0">
                  <a:moveTo>
                    <a:pt x="110" y="0"/>
                  </a:moveTo>
                  <a:cubicBezTo>
                    <a:pt x="106" y="0"/>
                    <a:pt x="102" y="1"/>
                    <a:pt x="99" y="2"/>
                  </a:cubicBezTo>
                  <a:cubicBezTo>
                    <a:pt x="35" y="25"/>
                    <a:pt x="0" y="89"/>
                    <a:pt x="6" y="152"/>
                  </a:cubicBezTo>
                  <a:cubicBezTo>
                    <a:pt x="14" y="172"/>
                    <a:pt x="27" y="181"/>
                    <a:pt x="44" y="181"/>
                  </a:cubicBezTo>
                  <a:cubicBezTo>
                    <a:pt x="52" y="181"/>
                    <a:pt x="60" y="179"/>
                    <a:pt x="70" y="175"/>
                  </a:cubicBezTo>
                  <a:cubicBezTo>
                    <a:pt x="127" y="152"/>
                    <a:pt x="156" y="94"/>
                    <a:pt x="151" y="31"/>
                  </a:cubicBezTo>
                  <a:cubicBezTo>
                    <a:pt x="146" y="11"/>
                    <a:pt x="129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 rot="-708074" flipH="1">
              <a:off x="1680855" y="436871"/>
              <a:ext cx="31302" cy="28456"/>
            </a:xfrm>
            <a:custGeom>
              <a:avLst/>
              <a:gdLst/>
              <a:ahLst/>
              <a:cxnLst/>
              <a:rect l="l" t="t" r="r" b="b"/>
              <a:pathLst>
                <a:path w="198" h="180" extrusionOk="0">
                  <a:moveTo>
                    <a:pt x="42" y="0"/>
                  </a:moveTo>
                  <a:cubicBezTo>
                    <a:pt x="30" y="6"/>
                    <a:pt x="24" y="6"/>
                    <a:pt x="24" y="6"/>
                  </a:cubicBezTo>
                  <a:cubicBezTo>
                    <a:pt x="1" y="46"/>
                    <a:pt x="13" y="99"/>
                    <a:pt x="47" y="128"/>
                  </a:cubicBezTo>
                  <a:cubicBezTo>
                    <a:pt x="72" y="152"/>
                    <a:pt x="96" y="179"/>
                    <a:pt x="125" y="179"/>
                  </a:cubicBezTo>
                  <a:cubicBezTo>
                    <a:pt x="137" y="179"/>
                    <a:pt x="149" y="174"/>
                    <a:pt x="163" y="162"/>
                  </a:cubicBezTo>
                  <a:cubicBezTo>
                    <a:pt x="198" y="128"/>
                    <a:pt x="157" y="99"/>
                    <a:pt x="134" y="70"/>
                  </a:cubicBezTo>
                  <a:cubicBezTo>
                    <a:pt x="123" y="46"/>
                    <a:pt x="99" y="23"/>
                    <a:pt x="76" y="6"/>
                  </a:cubicBezTo>
                  <a:cubicBezTo>
                    <a:pt x="70" y="0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 rot="-708074" flipH="1">
              <a:off x="869759" y="1103289"/>
              <a:ext cx="27666" cy="23714"/>
            </a:xfrm>
            <a:custGeom>
              <a:avLst/>
              <a:gdLst/>
              <a:ahLst/>
              <a:cxnLst/>
              <a:rect l="l" t="t" r="r" b="b"/>
              <a:pathLst>
                <a:path w="175" h="150" extrusionOk="0">
                  <a:moveTo>
                    <a:pt x="88" y="0"/>
                  </a:moveTo>
                  <a:cubicBezTo>
                    <a:pt x="84" y="0"/>
                    <a:pt x="80" y="1"/>
                    <a:pt x="76" y="1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7"/>
                    <a:pt x="50" y="149"/>
                    <a:pt x="84" y="149"/>
                  </a:cubicBezTo>
                  <a:cubicBezTo>
                    <a:pt x="91" y="149"/>
                    <a:pt x="98" y="148"/>
                    <a:pt x="105" y="146"/>
                  </a:cubicBezTo>
                  <a:cubicBezTo>
                    <a:pt x="145" y="140"/>
                    <a:pt x="174" y="100"/>
                    <a:pt x="163" y="59"/>
                  </a:cubicBezTo>
                  <a:cubicBezTo>
                    <a:pt x="158" y="23"/>
                    <a:pt x="124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 rot="-708086" flipH="1">
              <a:off x="909585" y="1295820"/>
              <a:ext cx="31302" cy="21184"/>
            </a:xfrm>
            <a:custGeom>
              <a:avLst/>
              <a:gdLst/>
              <a:ahLst/>
              <a:cxnLst/>
              <a:rect l="l" t="t" r="r" b="b"/>
              <a:pathLst>
                <a:path w="198" h="134" extrusionOk="0">
                  <a:moveTo>
                    <a:pt x="53" y="1"/>
                  </a:moveTo>
                  <a:cubicBezTo>
                    <a:pt x="24" y="1"/>
                    <a:pt x="0" y="36"/>
                    <a:pt x="18" y="64"/>
                  </a:cubicBezTo>
                  <a:cubicBezTo>
                    <a:pt x="45" y="110"/>
                    <a:pt x="90" y="134"/>
                    <a:pt x="139" y="134"/>
                  </a:cubicBezTo>
                  <a:cubicBezTo>
                    <a:pt x="152" y="134"/>
                    <a:pt x="166" y="132"/>
                    <a:pt x="180" y="128"/>
                  </a:cubicBezTo>
                  <a:cubicBezTo>
                    <a:pt x="192" y="122"/>
                    <a:pt x="192" y="105"/>
                    <a:pt x="197" y="93"/>
                  </a:cubicBezTo>
                  <a:cubicBezTo>
                    <a:pt x="168" y="41"/>
                    <a:pt x="116" y="7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 rot="-708086" flipH="1">
              <a:off x="2250882" y="1577419"/>
              <a:ext cx="26717" cy="23555"/>
            </a:xfrm>
            <a:custGeom>
              <a:avLst/>
              <a:gdLst/>
              <a:ahLst/>
              <a:cxnLst/>
              <a:rect l="l" t="t" r="r" b="b"/>
              <a:pathLst>
                <a:path w="169" h="149" extrusionOk="0">
                  <a:moveTo>
                    <a:pt x="65" y="1"/>
                  </a:moveTo>
                  <a:cubicBezTo>
                    <a:pt x="18" y="1"/>
                    <a:pt x="1" y="30"/>
                    <a:pt x="7" y="76"/>
                  </a:cubicBezTo>
                  <a:cubicBezTo>
                    <a:pt x="7" y="117"/>
                    <a:pt x="42" y="148"/>
                    <a:pt x="81" y="148"/>
                  </a:cubicBezTo>
                  <a:cubicBezTo>
                    <a:pt x="87" y="148"/>
                    <a:pt x="93" y="147"/>
                    <a:pt x="99" y="146"/>
                  </a:cubicBezTo>
                  <a:cubicBezTo>
                    <a:pt x="140" y="146"/>
                    <a:pt x="169" y="111"/>
                    <a:pt x="163" y="76"/>
                  </a:cubicBezTo>
                  <a:cubicBezTo>
                    <a:pt x="152" y="30"/>
                    <a:pt x="111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 rot="-708086" flipH="1">
              <a:off x="1714707" y="2026788"/>
              <a:ext cx="27191" cy="24662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3" y="1"/>
                  </a:moveTo>
                  <a:cubicBezTo>
                    <a:pt x="77" y="1"/>
                    <a:pt x="71" y="2"/>
                    <a:pt x="65" y="3"/>
                  </a:cubicBezTo>
                  <a:cubicBezTo>
                    <a:pt x="24" y="21"/>
                    <a:pt x="1" y="61"/>
                    <a:pt x="13" y="102"/>
                  </a:cubicBezTo>
                  <a:cubicBezTo>
                    <a:pt x="24" y="139"/>
                    <a:pt x="54" y="156"/>
                    <a:pt x="84" y="156"/>
                  </a:cubicBezTo>
                  <a:cubicBezTo>
                    <a:pt x="127" y="156"/>
                    <a:pt x="171" y="120"/>
                    <a:pt x="157" y="61"/>
                  </a:cubicBezTo>
                  <a:cubicBezTo>
                    <a:pt x="152" y="27"/>
                    <a:pt x="11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 rot="-708074" flipH="1">
              <a:off x="-458569" y="1972619"/>
              <a:ext cx="22133" cy="34464"/>
            </a:xfrm>
            <a:custGeom>
              <a:avLst/>
              <a:gdLst/>
              <a:ahLst/>
              <a:cxnLst/>
              <a:rect l="l" t="t" r="r" b="b"/>
              <a:pathLst>
                <a:path w="140" h="218" extrusionOk="0">
                  <a:moveTo>
                    <a:pt x="78" y="1"/>
                  </a:moveTo>
                  <a:cubicBezTo>
                    <a:pt x="74" y="1"/>
                    <a:pt x="69" y="1"/>
                    <a:pt x="64" y="3"/>
                  </a:cubicBezTo>
                  <a:cubicBezTo>
                    <a:pt x="1" y="20"/>
                    <a:pt x="24" y="95"/>
                    <a:pt x="41" y="148"/>
                  </a:cubicBezTo>
                  <a:cubicBezTo>
                    <a:pt x="41" y="171"/>
                    <a:pt x="53" y="188"/>
                    <a:pt x="64" y="200"/>
                  </a:cubicBezTo>
                  <a:cubicBezTo>
                    <a:pt x="76" y="211"/>
                    <a:pt x="93" y="217"/>
                    <a:pt x="105" y="217"/>
                  </a:cubicBezTo>
                  <a:cubicBezTo>
                    <a:pt x="128" y="211"/>
                    <a:pt x="140" y="194"/>
                    <a:pt x="140" y="171"/>
                  </a:cubicBezTo>
                  <a:cubicBezTo>
                    <a:pt x="140" y="153"/>
                    <a:pt x="134" y="136"/>
                    <a:pt x="134" y="113"/>
                  </a:cubicBezTo>
                  <a:cubicBezTo>
                    <a:pt x="113" y="81"/>
                    <a:pt x="12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 rot="-708074" flipH="1">
              <a:off x="48542" y="192250"/>
              <a:ext cx="21184" cy="30353"/>
            </a:xfrm>
            <a:custGeom>
              <a:avLst/>
              <a:gdLst/>
              <a:ahLst/>
              <a:cxnLst/>
              <a:rect l="l" t="t" r="r" b="b"/>
              <a:pathLst>
                <a:path w="134" h="192" extrusionOk="0">
                  <a:moveTo>
                    <a:pt x="99" y="1"/>
                  </a:moveTo>
                  <a:cubicBezTo>
                    <a:pt x="30" y="6"/>
                    <a:pt x="18" y="59"/>
                    <a:pt x="6" y="117"/>
                  </a:cubicBezTo>
                  <a:cubicBezTo>
                    <a:pt x="1" y="134"/>
                    <a:pt x="6" y="157"/>
                    <a:pt x="12" y="174"/>
                  </a:cubicBezTo>
                  <a:cubicBezTo>
                    <a:pt x="18" y="180"/>
                    <a:pt x="41" y="186"/>
                    <a:pt x="47" y="192"/>
                  </a:cubicBezTo>
                  <a:cubicBezTo>
                    <a:pt x="99" y="157"/>
                    <a:pt x="134" y="99"/>
                    <a:pt x="134" y="41"/>
                  </a:cubicBezTo>
                  <a:cubicBezTo>
                    <a:pt x="134" y="18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 rot="-708074" flipH="1">
              <a:off x="1052712" y="1198809"/>
              <a:ext cx="27666" cy="25611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8"/>
                    <a:pt x="0" y="42"/>
                    <a:pt x="18" y="71"/>
                  </a:cubicBezTo>
                  <a:cubicBezTo>
                    <a:pt x="28" y="117"/>
                    <a:pt x="81" y="162"/>
                    <a:pt x="122" y="162"/>
                  </a:cubicBezTo>
                  <a:cubicBezTo>
                    <a:pt x="128" y="162"/>
                    <a:pt x="134" y="161"/>
                    <a:pt x="139" y="158"/>
                  </a:cubicBezTo>
                  <a:cubicBezTo>
                    <a:pt x="163" y="152"/>
                    <a:pt x="174" y="123"/>
                    <a:pt x="163" y="100"/>
                  </a:cubicBezTo>
                  <a:cubicBezTo>
                    <a:pt x="152" y="48"/>
                    <a:pt x="104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 rot="-708074" flipH="1">
              <a:off x="1655227" y="845762"/>
              <a:ext cx="26717" cy="2323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81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7"/>
                    <a:pt x="1" y="30"/>
                    <a:pt x="6" y="71"/>
                  </a:cubicBezTo>
                  <a:cubicBezTo>
                    <a:pt x="12" y="118"/>
                    <a:pt x="51" y="147"/>
                    <a:pt x="93" y="147"/>
                  </a:cubicBezTo>
                  <a:cubicBezTo>
                    <a:pt x="97" y="147"/>
                    <a:pt x="101" y="146"/>
                    <a:pt x="105" y="146"/>
                  </a:cubicBezTo>
                  <a:cubicBezTo>
                    <a:pt x="145" y="140"/>
                    <a:pt x="169" y="117"/>
                    <a:pt x="169" y="65"/>
                  </a:cubicBezTo>
                  <a:cubicBezTo>
                    <a:pt x="147" y="33"/>
                    <a:pt x="12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 rot="-708074" flipH="1">
              <a:off x="1075112" y="1238035"/>
              <a:ext cx="24978" cy="27350"/>
            </a:xfrm>
            <a:custGeom>
              <a:avLst/>
              <a:gdLst/>
              <a:ahLst/>
              <a:cxnLst/>
              <a:rect l="l" t="t" r="r" b="b"/>
              <a:pathLst>
                <a:path w="158" h="173" extrusionOk="0">
                  <a:moveTo>
                    <a:pt x="77" y="0"/>
                  </a:moveTo>
                  <a:cubicBezTo>
                    <a:pt x="67" y="0"/>
                    <a:pt x="55" y="3"/>
                    <a:pt x="41" y="10"/>
                  </a:cubicBezTo>
                  <a:cubicBezTo>
                    <a:pt x="1" y="27"/>
                    <a:pt x="7" y="56"/>
                    <a:pt x="18" y="97"/>
                  </a:cubicBezTo>
                  <a:cubicBezTo>
                    <a:pt x="35" y="135"/>
                    <a:pt x="56" y="173"/>
                    <a:pt x="106" y="173"/>
                  </a:cubicBezTo>
                  <a:cubicBezTo>
                    <a:pt x="109" y="173"/>
                    <a:pt x="113" y="173"/>
                    <a:pt x="117" y="172"/>
                  </a:cubicBezTo>
                  <a:cubicBezTo>
                    <a:pt x="157" y="143"/>
                    <a:pt x="152" y="114"/>
                    <a:pt x="140" y="68"/>
                  </a:cubicBezTo>
                  <a:cubicBezTo>
                    <a:pt x="131" y="32"/>
                    <a:pt x="11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 rot="-708074" flipH="1">
              <a:off x="1535566" y="1244366"/>
              <a:ext cx="24820" cy="24030"/>
            </a:xfrm>
            <a:custGeom>
              <a:avLst/>
              <a:gdLst/>
              <a:ahLst/>
              <a:cxnLst/>
              <a:rect l="l" t="t" r="r" b="b"/>
              <a:pathLst>
                <a:path w="157" h="152" extrusionOk="0">
                  <a:moveTo>
                    <a:pt x="58" y="0"/>
                  </a:moveTo>
                  <a:cubicBezTo>
                    <a:pt x="55" y="0"/>
                    <a:pt x="51" y="0"/>
                    <a:pt x="47" y="1"/>
                  </a:cubicBezTo>
                  <a:cubicBezTo>
                    <a:pt x="12" y="1"/>
                    <a:pt x="0" y="30"/>
                    <a:pt x="6" y="64"/>
                  </a:cubicBezTo>
                  <a:cubicBezTo>
                    <a:pt x="17" y="118"/>
                    <a:pt x="63" y="152"/>
                    <a:pt x="115" y="152"/>
                  </a:cubicBezTo>
                  <a:cubicBezTo>
                    <a:pt x="119" y="152"/>
                    <a:pt x="124" y="152"/>
                    <a:pt x="128" y="151"/>
                  </a:cubicBezTo>
                  <a:cubicBezTo>
                    <a:pt x="157" y="140"/>
                    <a:pt x="157" y="111"/>
                    <a:pt x="151" y="88"/>
                  </a:cubicBezTo>
                  <a:cubicBezTo>
                    <a:pt x="135" y="39"/>
                    <a:pt x="113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 rot="-708074" flipH="1">
              <a:off x="1411323" y="1358158"/>
              <a:ext cx="24978" cy="23239"/>
            </a:xfrm>
            <a:custGeom>
              <a:avLst/>
              <a:gdLst/>
              <a:ahLst/>
              <a:cxnLst/>
              <a:rect l="l" t="t" r="r" b="b"/>
              <a:pathLst>
                <a:path w="158" h="147" extrusionOk="0">
                  <a:moveTo>
                    <a:pt x="90" y="0"/>
                  </a:moveTo>
                  <a:cubicBezTo>
                    <a:pt x="86" y="0"/>
                    <a:pt x="81" y="0"/>
                    <a:pt x="76" y="1"/>
                  </a:cubicBezTo>
                  <a:cubicBezTo>
                    <a:pt x="30" y="7"/>
                    <a:pt x="1" y="53"/>
                    <a:pt x="12" y="100"/>
                  </a:cubicBezTo>
                  <a:cubicBezTo>
                    <a:pt x="12" y="126"/>
                    <a:pt x="36" y="147"/>
                    <a:pt x="65" y="147"/>
                  </a:cubicBezTo>
                  <a:cubicBezTo>
                    <a:pt x="69" y="147"/>
                    <a:pt x="72" y="147"/>
                    <a:pt x="76" y="146"/>
                  </a:cubicBezTo>
                  <a:cubicBezTo>
                    <a:pt x="122" y="140"/>
                    <a:pt x="157" y="94"/>
                    <a:pt x="140" y="48"/>
                  </a:cubicBezTo>
                  <a:cubicBezTo>
                    <a:pt x="135" y="17"/>
                    <a:pt x="121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 rot="-708074" flipH="1">
              <a:off x="1394129" y="3139031"/>
              <a:ext cx="28614" cy="22133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7"/>
                    <a:pt x="1" y="42"/>
                    <a:pt x="18" y="71"/>
                  </a:cubicBezTo>
                  <a:cubicBezTo>
                    <a:pt x="27" y="113"/>
                    <a:pt x="63" y="140"/>
                    <a:pt x="103" y="140"/>
                  </a:cubicBezTo>
                  <a:cubicBezTo>
                    <a:pt x="113" y="140"/>
                    <a:pt x="124" y="138"/>
                    <a:pt x="134" y="135"/>
                  </a:cubicBezTo>
                  <a:cubicBezTo>
                    <a:pt x="157" y="129"/>
                    <a:pt x="180" y="112"/>
                    <a:pt x="180" y="83"/>
                  </a:cubicBezTo>
                  <a:cubicBezTo>
                    <a:pt x="180" y="51"/>
                    <a:pt x="10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 rot="-708074" flipH="1">
              <a:off x="314534" y="965254"/>
              <a:ext cx="20236" cy="27191"/>
            </a:xfrm>
            <a:custGeom>
              <a:avLst/>
              <a:gdLst/>
              <a:ahLst/>
              <a:cxnLst/>
              <a:rect l="l" t="t" r="r" b="b"/>
              <a:pathLst>
                <a:path w="128" h="172" extrusionOk="0">
                  <a:moveTo>
                    <a:pt x="56" y="0"/>
                  </a:moveTo>
                  <a:cubicBezTo>
                    <a:pt x="52" y="0"/>
                    <a:pt x="47" y="1"/>
                    <a:pt x="41" y="4"/>
                  </a:cubicBezTo>
                  <a:cubicBezTo>
                    <a:pt x="1" y="21"/>
                    <a:pt x="12" y="79"/>
                    <a:pt x="18" y="114"/>
                  </a:cubicBezTo>
                  <a:cubicBezTo>
                    <a:pt x="18" y="143"/>
                    <a:pt x="41" y="172"/>
                    <a:pt x="70" y="172"/>
                  </a:cubicBezTo>
                  <a:cubicBezTo>
                    <a:pt x="128" y="160"/>
                    <a:pt x="122" y="119"/>
                    <a:pt x="116" y="79"/>
                  </a:cubicBezTo>
                  <a:cubicBezTo>
                    <a:pt x="101" y="44"/>
                    <a:pt x="86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 rot="-708074" flipH="1">
              <a:off x="-383155" y="1989718"/>
              <a:ext cx="27982" cy="22765"/>
            </a:xfrm>
            <a:custGeom>
              <a:avLst/>
              <a:gdLst/>
              <a:ahLst/>
              <a:cxnLst/>
              <a:rect l="l" t="t" r="r" b="b"/>
              <a:pathLst>
                <a:path w="177" h="144" extrusionOk="0">
                  <a:moveTo>
                    <a:pt x="100" y="0"/>
                  </a:moveTo>
                  <a:cubicBezTo>
                    <a:pt x="93" y="0"/>
                    <a:pt x="86" y="1"/>
                    <a:pt x="78" y="3"/>
                  </a:cubicBezTo>
                  <a:cubicBezTo>
                    <a:pt x="1" y="31"/>
                    <a:pt x="24" y="143"/>
                    <a:pt x="102" y="143"/>
                  </a:cubicBezTo>
                  <a:cubicBezTo>
                    <a:pt x="105" y="143"/>
                    <a:pt x="109" y="143"/>
                    <a:pt x="113" y="142"/>
                  </a:cubicBezTo>
                  <a:cubicBezTo>
                    <a:pt x="154" y="137"/>
                    <a:pt x="177" y="102"/>
                    <a:pt x="171" y="50"/>
                  </a:cubicBezTo>
                  <a:cubicBezTo>
                    <a:pt x="161" y="21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 rot="-708074" flipH="1">
              <a:off x="-244950" y="1966954"/>
              <a:ext cx="26559" cy="21658"/>
            </a:xfrm>
            <a:custGeom>
              <a:avLst/>
              <a:gdLst/>
              <a:ahLst/>
              <a:cxnLst/>
              <a:rect l="l" t="t" r="r" b="b"/>
              <a:pathLst>
                <a:path w="168" h="137" extrusionOk="0">
                  <a:moveTo>
                    <a:pt x="69" y="0"/>
                  </a:moveTo>
                  <a:cubicBezTo>
                    <a:pt x="65" y="0"/>
                    <a:pt x="61" y="1"/>
                    <a:pt x="57" y="1"/>
                  </a:cubicBezTo>
                  <a:cubicBezTo>
                    <a:pt x="55" y="1"/>
                    <a:pt x="52" y="0"/>
                    <a:pt x="50" y="0"/>
                  </a:cubicBezTo>
                  <a:cubicBezTo>
                    <a:pt x="19" y="0"/>
                    <a:pt x="0" y="32"/>
                    <a:pt x="11" y="59"/>
                  </a:cubicBezTo>
                  <a:cubicBezTo>
                    <a:pt x="16" y="104"/>
                    <a:pt x="52" y="137"/>
                    <a:pt x="91" y="137"/>
                  </a:cubicBezTo>
                  <a:cubicBezTo>
                    <a:pt x="97" y="137"/>
                    <a:pt x="103" y="136"/>
                    <a:pt x="109" y="134"/>
                  </a:cubicBezTo>
                  <a:cubicBezTo>
                    <a:pt x="144" y="134"/>
                    <a:pt x="167" y="100"/>
                    <a:pt x="162" y="71"/>
                  </a:cubicBezTo>
                  <a:cubicBezTo>
                    <a:pt x="151" y="28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 rot="-708074" flipH="1">
              <a:off x="-539541" y="762698"/>
              <a:ext cx="27508" cy="21500"/>
            </a:xfrm>
            <a:custGeom>
              <a:avLst/>
              <a:gdLst/>
              <a:ahLst/>
              <a:cxnLst/>
              <a:rect l="l" t="t" r="r" b="b"/>
              <a:pathLst>
                <a:path w="174" h="136" extrusionOk="0">
                  <a:moveTo>
                    <a:pt x="77" y="0"/>
                  </a:moveTo>
                  <a:cubicBezTo>
                    <a:pt x="67" y="0"/>
                    <a:pt x="57" y="2"/>
                    <a:pt x="46" y="5"/>
                  </a:cubicBezTo>
                  <a:cubicBezTo>
                    <a:pt x="17" y="11"/>
                    <a:pt x="0" y="46"/>
                    <a:pt x="17" y="75"/>
                  </a:cubicBezTo>
                  <a:cubicBezTo>
                    <a:pt x="27" y="113"/>
                    <a:pt x="65" y="136"/>
                    <a:pt x="103" y="136"/>
                  </a:cubicBezTo>
                  <a:cubicBezTo>
                    <a:pt x="112" y="136"/>
                    <a:pt x="120" y="135"/>
                    <a:pt x="128" y="133"/>
                  </a:cubicBezTo>
                  <a:cubicBezTo>
                    <a:pt x="157" y="127"/>
                    <a:pt x="174" y="98"/>
                    <a:pt x="168" y="69"/>
                  </a:cubicBezTo>
                  <a:cubicBezTo>
                    <a:pt x="154" y="27"/>
                    <a:pt x="11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 rot="-708074" flipH="1">
              <a:off x="1234368" y="1370662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86" y="1"/>
                  </a:moveTo>
                  <a:cubicBezTo>
                    <a:pt x="83" y="1"/>
                    <a:pt x="79" y="1"/>
                    <a:pt x="76" y="2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9"/>
                    <a:pt x="44" y="147"/>
                    <a:pt x="82" y="147"/>
                  </a:cubicBezTo>
                  <a:cubicBezTo>
                    <a:pt x="87" y="147"/>
                    <a:pt x="93" y="147"/>
                    <a:pt x="99" y="146"/>
                  </a:cubicBezTo>
                  <a:cubicBezTo>
                    <a:pt x="139" y="141"/>
                    <a:pt x="162" y="94"/>
                    <a:pt x="151" y="54"/>
                  </a:cubicBezTo>
                  <a:cubicBezTo>
                    <a:pt x="146" y="23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 rot="-708086" flipH="1">
              <a:off x="1729451" y="1688399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58" y="1"/>
                  </a:moveTo>
                  <a:cubicBezTo>
                    <a:pt x="24" y="12"/>
                    <a:pt x="1" y="53"/>
                    <a:pt x="12" y="87"/>
                  </a:cubicBezTo>
                  <a:cubicBezTo>
                    <a:pt x="17" y="122"/>
                    <a:pt x="47" y="148"/>
                    <a:pt x="81" y="148"/>
                  </a:cubicBezTo>
                  <a:cubicBezTo>
                    <a:pt x="87" y="148"/>
                    <a:pt x="93" y="147"/>
                    <a:pt x="99" y="145"/>
                  </a:cubicBezTo>
                  <a:cubicBezTo>
                    <a:pt x="140" y="140"/>
                    <a:pt x="163" y="99"/>
                    <a:pt x="145" y="64"/>
                  </a:cubicBezTo>
                  <a:cubicBezTo>
                    <a:pt x="140" y="24"/>
                    <a:pt x="99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 rot="-708074" flipH="1">
              <a:off x="1427064" y="999905"/>
              <a:ext cx="27666" cy="21342"/>
            </a:xfrm>
            <a:custGeom>
              <a:avLst/>
              <a:gdLst/>
              <a:ahLst/>
              <a:cxnLst/>
              <a:rect l="l" t="t" r="r" b="b"/>
              <a:pathLst>
                <a:path w="175" h="135" extrusionOk="0">
                  <a:moveTo>
                    <a:pt x="64" y="1"/>
                  </a:moveTo>
                  <a:cubicBezTo>
                    <a:pt x="60" y="1"/>
                    <a:pt x="56" y="1"/>
                    <a:pt x="52" y="1"/>
                  </a:cubicBezTo>
                  <a:cubicBezTo>
                    <a:pt x="18" y="13"/>
                    <a:pt x="0" y="42"/>
                    <a:pt x="12" y="71"/>
                  </a:cubicBezTo>
                  <a:cubicBezTo>
                    <a:pt x="21" y="108"/>
                    <a:pt x="56" y="134"/>
                    <a:pt x="91" y="134"/>
                  </a:cubicBezTo>
                  <a:cubicBezTo>
                    <a:pt x="100" y="134"/>
                    <a:pt x="108" y="132"/>
                    <a:pt x="116" y="129"/>
                  </a:cubicBezTo>
                  <a:cubicBezTo>
                    <a:pt x="151" y="123"/>
                    <a:pt x="174" y="106"/>
                    <a:pt x="168" y="71"/>
                  </a:cubicBezTo>
                  <a:cubicBezTo>
                    <a:pt x="152" y="29"/>
                    <a:pt x="107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 rot="-708074" flipH="1">
              <a:off x="-365516" y="207052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1"/>
                  </a:moveTo>
                  <a:cubicBezTo>
                    <a:pt x="78" y="1"/>
                    <a:pt x="74" y="1"/>
                    <a:pt x="70" y="2"/>
                  </a:cubicBezTo>
                  <a:cubicBezTo>
                    <a:pt x="29" y="8"/>
                    <a:pt x="0" y="19"/>
                    <a:pt x="12" y="77"/>
                  </a:cubicBezTo>
                  <a:cubicBezTo>
                    <a:pt x="29" y="129"/>
                    <a:pt x="70" y="141"/>
                    <a:pt x="122" y="141"/>
                  </a:cubicBezTo>
                  <a:cubicBezTo>
                    <a:pt x="157" y="129"/>
                    <a:pt x="174" y="94"/>
                    <a:pt x="162" y="60"/>
                  </a:cubicBezTo>
                  <a:cubicBezTo>
                    <a:pt x="152" y="23"/>
                    <a:pt x="118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 rot="-708074" flipH="1">
              <a:off x="353820" y="135763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111" y="1"/>
                  </a:moveTo>
                  <a:cubicBezTo>
                    <a:pt x="100" y="1"/>
                    <a:pt x="90" y="3"/>
                    <a:pt x="81" y="9"/>
                  </a:cubicBezTo>
                  <a:cubicBezTo>
                    <a:pt x="41" y="26"/>
                    <a:pt x="0" y="55"/>
                    <a:pt x="18" y="95"/>
                  </a:cubicBezTo>
                  <a:cubicBezTo>
                    <a:pt x="29" y="122"/>
                    <a:pt x="45" y="131"/>
                    <a:pt x="66" y="131"/>
                  </a:cubicBezTo>
                  <a:cubicBezTo>
                    <a:pt x="78" y="131"/>
                    <a:pt x="90" y="128"/>
                    <a:pt x="105" y="124"/>
                  </a:cubicBezTo>
                  <a:cubicBezTo>
                    <a:pt x="145" y="113"/>
                    <a:pt x="174" y="90"/>
                    <a:pt x="168" y="38"/>
                  </a:cubicBezTo>
                  <a:cubicBezTo>
                    <a:pt x="156" y="14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 rot="-708074" flipH="1">
              <a:off x="1519471" y="819074"/>
              <a:ext cx="24820" cy="21816"/>
            </a:xfrm>
            <a:custGeom>
              <a:avLst/>
              <a:gdLst/>
              <a:ahLst/>
              <a:cxnLst/>
              <a:rect l="l" t="t" r="r" b="b"/>
              <a:pathLst>
                <a:path w="157" h="138" extrusionOk="0">
                  <a:moveTo>
                    <a:pt x="67" y="0"/>
                  </a:moveTo>
                  <a:cubicBezTo>
                    <a:pt x="62" y="0"/>
                    <a:pt x="57" y="1"/>
                    <a:pt x="53" y="1"/>
                  </a:cubicBezTo>
                  <a:cubicBezTo>
                    <a:pt x="6" y="1"/>
                    <a:pt x="0" y="36"/>
                    <a:pt x="6" y="77"/>
                  </a:cubicBezTo>
                  <a:cubicBezTo>
                    <a:pt x="11" y="111"/>
                    <a:pt x="41" y="137"/>
                    <a:pt x="75" y="137"/>
                  </a:cubicBezTo>
                  <a:cubicBezTo>
                    <a:pt x="81" y="137"/>
                    <a:pt x="87" y="136"/>
                    <a:pt x="93" y="134"/>
                  </a:cubicBezTo>
                  <a:cubicBezTo>
                    <a:pt x="134" y="129"/>
                    <a:pt x="157" y="100"/>
                    <a:pt x="157" y="59"/>
                  </a:cubicBezTo>
                  <a:cubicBezTo>
                    <a:pt x="141" y="23"/>
                    <a:pt x="10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 rot="-708074" flipH="1">
              <a:off x="1171001" y="204752"/>
              <a:ext cx="28614" cy="20077"/>
            </a:xfrm>
            <a:custGeom>
              <a:avLst/>
              <a:gdLst/>
              <a:ahLst/>
              <a:cxnLst/>
              <a:rect l="l" t="t" r="r" b="b"/>
              <a:pathLst>
                <a:path w="181" h="127" extrusionOk="0">
                  <a:moveTo>
                    <a:pt x="98" y="1"/>
                  </a:moveTo>
                  <a:cubicBezTo>
                    <a:pt x="91" y="1"/>
                    <a:pt x="83" y="1"/>
                    <a:pt x="76" y="1"/>
                  </a:cubicBezTo>
                  <a:cubicBezTo>
                    <a:pt x="35" y="12"/>
                    <a:pt x="1" y="47"/>
                    <a:pt x="12" y="88"/>
                  </a:cubicBezTo>
                  <a:cubicBezTo>
                    <a:pt x="25" y="114"/>
                    <a:pt x="45" y="127"/>
                    <a:pt x="71" y="127"/>
                  </a:cubicBezTo>
                  <a:cubicBezTo>
                    <a:pt x="80" y="127"/>
                    <a:pt x="89" y="125"/>
                    <a:pt x="99" y="123"/>
                  </a:cubicBezTo>
                  <a:cubicBezTo>
                    <a:pt x="140" y="117"/>
                    <a:pt x="180" y="99"/>
                    <a:pt x="175" y="47"/>
                  </a:cubicBezTo>
                  <a:cubicBezTo>
                    <a:pt x="165" y="5"/>
                    <a:pt x="132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 rot="-708074" flipH="1">
              <a:off x="-298158" y="2330897"/>
              <a:ext cx="28456" cy="1944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35" y="17"/>
                    <a:pt x="0" y="28"/>
                    <a:pt x="18" y="80"/>
                  </a:cubicBezTo>
                  <a:cubicBezTo>
                    <a:pt x="29" y="113"/>
                    <a:pt x="51" y="123"/>
                    <a:pt x="75" y="123"/>
                  </a:cubicBezTo>
                  <a:cubicBezTo>
                    <a:pt x="89" y="123"/>
                    <a:pt x="103" y="119"/>
                    <a:pt x="116" y="115"/>
                  </a:cubicBezTo>
                  <a:cubicBezTo>
                    <a:pt x="151" y="109"/>
                    <a:pt x="180" y="92"/>
                    <a:pt x="174" y="46"/>
                  </a:cubicBezTo>
                  <a:cubicBezTo>
                    <a:pt x="161" y="15"/>
                    <a:pt x="131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 rot="-708086" flipH="1">
              <a:off x="2563764" y="940504"/>
              <a:ext cx="23081" cy="26243"/>
            </a:xfrm>
            <a:custGeom>
              <a:avLst/>
              <a:gdLst/>
              <a:ahLst/>
              <a:cxnLst/>
              <a:rect l="l" t="t" r="r" b="b"/>
              <a:pathLst>
                <a:path w="146" h="166" extrusionOk="0">
                  <a:moveTo>
                    <a:pt x="84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24" y="14"/>
                    <a:pt x="1" y="61"/>
                    <a:pt x="12" y="101"/>
                  </a:cubicBezTo>
                  <a:cubicBezTo>
                    <a:pt x="23" y="138"/>
                    <a:pt x="43" y="166"/>
                    <a:pt x="78" y="166"/>
                  </a:cubicBezTo>
                  <a:cubicBezTo>
                    <a:pt x="81" y="166"/>
                    <a:pt x="84" y="165"/>
                    <a:pt x="88" y="165"/>
                  </a:cubicBezTo>
                  <a:cubicBezTo>
                    <a:pt x="146" y="153"/>
                    <a:pt x="140" y="101"/>
                    <a:pt x="140" y="61"/>
                  </a:cubicBezTo>
                  <a:cubicBezTo>
                    <a:pt x="130" y="26"/>
                    <a:pt x="116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 rot="-708074" flipH="1">
              <a:off x="1950231" y="1219780"/>
              <a:ext cx="30353" cy="20868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98" y="1"/>
                  </a:moveTo>
                  <a:cubicBezTo>
                    <a:pt x="82" y="1"/>
                    <a:pt x="66" y="4"/>
                    <a:pt x="52" y="12"/>
                  </a:cubicBezTo>
                  <a:cubicBezTo>
                    <a:pt x="18" y="18"/>
                    <a:pt x="0" y="53"/>
                    <a:pt x="18" y="82"/>
                  </a:cubicBezTo>
                  <a:cubicBezTo>
                    <a:pt x="30" y="111"/>
                    <a:pt x="61" y="132"/>
                    <a:pt x="93" y="132"/>
                  </a:cubicBezTo>
                  <a:cubicBezTo>
                    <a:pt x="105" y="132"/>
                    <a:pt x="117" y="129"/>
                    <a:pt x="128" y="122"/>
                  </a:cubicBezTo>
                  <a:cubicBezTo>
                    <a:pt x="168" y="117"/>
                    <a:pt x="192" y="76"/>
                    <a:pt x="180" y="41"/>
                  </a:cubicBezTo>
                  <a:cubicBezTo>
                    <a:pt x="161" y="15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 rot="-708074" flipH="1">
              <a:off x="1157907" y="34934"/>
              <a:ext cx="27666" cy="19603"/>
            </a:xfrm>
            <a:custGeom>
              <a:avLst/>
              <a:gdLst/>
              <a:ahLst/>
              <a:cxnLst/>
              <a:rect l="l" t="t" r="r" b="b"/>
              <a:pathLst>
                <a:path w="175" h="124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35" y="4"/>
                    <a:pt x="0" y="33"/>
                    <a:pt x="6" y="73"/>
                  </a:cubicBezTo>
                  <a:cubicBezTo>
                    <a:pt x="15" y="106"/>
                    <a:pt x="36" y="123"/>
                    <a:pt x="64" y="123"/>
                  </a:cubicBezTo>
                  <a:cubicBezTo>
                    <a:pt x="71" y="123"/>
                    <a:pt x="79" y="122"/>
                    <a:pt x="87" y="120"/>
                  </a:cubicBezTo>
                  <a:cubicBezTo>
                    <a:pt x="128" y="114"/>
                    <a:pt x="168" y="102"/>
                    <a:pt x="174" y="50"/>
                  </a:cubicBezTo>
                  <a:cubicBezTo>
                    <a:pt x="160" y="22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 rot="-708074" flipH="1">
              <a:off x="2005534" y="860129"/>
              <a:ext cx="22133" cy="25927"/>
            </a:xfrm>
            <a:custGeom>
              <a:avLst/>
              <a:gdLst/>
              <a:ahLst/>
              <a:cxnLst/>
              <a:rect l="l" t="t" r="r" b="b"/>
              <a:pathLst>
                <a:path w="140" h="164" extrusionOk="0">
                  <a:moveTo>
                    <a:pt x="68" y="0"/>
                  </a:moveTo>
                  <a:cubicBezTo>
                    <a:pt x="65" y="0"/>
                    <a:pt x="61" y="0"/>
                    <a:pt x="58" y="1"/>
                  </a:cubicBezTo>
                  <a:cubicBezTo>
                    <a:pt x="6" y="7"/>
                    <a:pt x="0" y="47"/>
                    <a:pt x="6" y="94"/>
                  </a:cubicBezTo>
                  <a:cubicBezTo>
                    <a:pt x="17" y="131"/>
                    <a:pt x="27" y="164"/>
                    <a:pt x="70" y="164"/>
                  </a:cubicBezTo>
                  <a:cubicBezTo>
                    <a:pt x="74" y="164"/>
                    <a:pt x="77" y="163"/>
                    <a:pt x="81" y="163"/>
                  </a:cubicBezTo>
                  <a:cubicBezTo>
                    <a:pt x="139" y="157"/>
                    <a:pt x="139" y="111"/>
                    <a:pt x="128" y="70"/>
                  </a:cubicBezTo>
                  <a:cubicBezTo>
                    <a:pt x="122" y="38"/>
                    <a:pt x="11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 rot="-708074" flipH="1">
              <a:off x="1139524" y="701592"/>
              <a:ext cx="24978" cy="24030"/>
            </a:xfrm>
            <a:custGeom>
              <a:avLst/>
              <a:gdLst/>
              <a:ahLst/>
              <a:cxnLst/>
              <a:rect l="l" t="t" r="r" b="b"/>
              <a:pathLst>
                <a:path w="158" h="152" extrusionOk="0">
                  <a:moveTo>
                    <a:pt x="85" y="1"/>
                  </a:moveTo>
                  <a:cubicBezTo>
                    <a:pt x="79" y="1"/>
                    <a:pt x="72" y="2"/>
                    <a:pt x="65" y="4"/>
                  </a:cubicBezTo>
                  <a:cubicBezTo>
                    <a:pt x="24" y="15"/>
                    <a:pt x="1" y="56"/>
                    <a:pt x="13" y="96"/>
                  </a:cubicBezTo>
                  <a:cubicBezTo>
                    <a:pt x="17" y="130"/>
                    <a:pt x="42" y="151"/>
                    <a:pt x="73" y="151"/>
                  </a:cubicBezTo>
                  <a:cubicBezTo>
                    <a:pt x="80" y="151"/>
                    <a:pt x="87" y="150"/>
                    <a:pt x="94" y="148"/>
                  </a:cubicBezTo>
                  <a:cubicBezTo>
                    <a:pt x="134" y="143"/>
                    <a:pt x="157" y="96"/>
                    <a:pt x="146" y="56"/>
                  </a:cubicBezTo>
                  <a:cubicBezTo>
                    <a:pt x="141" y="22"/>
                    <a:pt x="116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 rot="-708074" flipH="1">
              <a:off x="-493402" y="1758034"/>
              <a:ext cx="22133" cy="23555"/>
            </a:xfrm>
            <a:custGeom>
              <a:avLst/>
              <a:gdLst/>
              <a:ahLst/>
              <a:cxnLst/>
              <a:rect l="l" t="t" r="r" b="b"/>
              <a:pathLst>
                <a:path w="140" h="149" extrusionOk="0">
                  <a:moveTo>
                    <a:pt x="71" y="0"/>
                  </a:moveTo>
                  <a:cubicBezTo>
                    <a:pt x="66" y="0"/>
                    <a:pt x="59" y="1"/>
                    <a:pt x="52" y="3"/>
                  </a:cubicBezTo>
                  <a:cubicBezTo>
                    <a:pt x="0" y="14"/>
                    <a:pt x="0" y="55"/>
                    <a:pt x="12" y="101"/>
                  </a:cubicBezTo>
                  <a:cubicBezTo>
                    <a:pt x="17" y="135"/>
                    <a:pt x="38" y="149"/>
                    <a:pt x="69" y="149"/>
                  </a:cubicBezTo>
                  <a:cubicBezTo>
                    <a:pt x="74" y="149"/>
                    <a:pt x="81" y="149"/>
                    <a:pt x="87" y="148"/>
                  </a:cubicBezTo>
                  <a:cubicBezTo>
                    <a:pt x="122" y="136"/>
                    <a:pt x="139" y="95"/>
                    <a:pt x="122" y="61"/>
                  </a:cubicBezTo>
                  <a:cubicBezTo>
                    <a:pt x="117" y="31"/>
                    <a:pt x="10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 rot="-708074" flipH="1">
              <a:off x="1071491" y="859845"/>
              <a:ext cx="22133" cy="24346"/>
            </a:xfrm>
            <a:custGeom>
              <a:avLst/>
              <a:gdLst/>
              <a:ahLst/>
              <a:cxnLst/>
              <a:rect l="l" t="t" r="r" b="b"/>
              <a:pathLst>
                <a:path w="140" h="154" extrusionOk="0">
                  <a:moveTo>
                    <a:pt x="70" y="0"/>
                  </a:moveTo>
                  <a:cubicBezTo>
                    <a:pt x="41" y="0"/>
                    <a:pt x="23" y="17"/>
                    <a:pt x="12" y="46"/>
                  </a:cubicBezTo>
                  <a:cubicBezTo>
                    <a:pt x="0" y="75"/>
                    <a:pt x="6" y="116"/>
                    <a:pt x="35" y="139"/>
                  </a:cubicBezTo>
                  <a:cubicBezTo>
                    <a:pt x="49" y="150"/>
                    <a:pt x="63" y="154"/>
                    <a:pt x="76" y="154"/>
                  </a:cubicBezTo>
                  <a:cubicBezTo>
                    <a:pt x="100" y="154"/>
                    <a:pt x="120" y="140"/>
                    <a:pt x="139" y="122"/>
                  </a:cubicBezTo>
                  <a:lnTo>
                    <a:pt x="139" y="122"/>
                  </a:lnTo>
                  <a:cubicBezTo>
                    <a:pt x="139" y="124"/>
                    <a:pt x="139" y="126"/>
                    <a:pt x="139" y="127"/>
                  </a:cubicBezTo>
                  <a:lnTo>
                    <a:pt x="139" y="122"/>
                  </a:lnTo>
                  <a:cubicBezTo>
                    <a:pt x="139" y="122"/>
                    <a:pt x="139" y="122"/>
                    <a:pt x="139" y="122"/>
                  </a:cubicBezTo>
                  <a:lnTo>
                    <a:pt x="139" y="122"/>
                  </a:lnTo>
                  <a:cubicBezTo>
                    <a:pt x="138" y="100"/>
                    <a:pt x="133" y="73"/>
                    <a:pt x="127" y="52"/>
                  </a:cubicBezTo>
                  <a:cubicBezTo>
                    <a:pt x="122" y="23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 rot="-708074" flipH="1">
              <a:off x="2179417" y="838834"/>
              <a:ext cx="23081" cy="21500"/>
            </a:xfrm>
            <a:custGeom>
              <a:avLst/>
              <a:gdLst/>
              <a:ahLst/>
              <a:cxnLst/>
              <a:rect l="l" t="t" r="r" b="b"/>
              <a:pathLst>
                <a:path w="146" h="136" extrusionOk="0">
                  <a:moveTo>
                    <a:pt x="84" y="1"/>
                  </a:moveTo>
                  <a:cubicBezTo>
                    <a:pt x="77" y="1"/>
                    <a:pt x="71" y="2"/>
                    <a:pt x="65" y="5"/>
                  </a:cubicBezTo>
                  <a:cubicBezTo>
                    <a:pt x="24" y="17"/>
                    <a:pt x="1" y="52"/>
                    <a:pt x="7" y="92"/>
                  </a:cubicBezTo>
                  <a:cubicBezTo>
                    <a:pt x="11" y="116"/>
                    <a:pt x="32" y="136"/>
                    <a:pt x="55" y="136"/>
                  </a:cubicBezTo>
                  <a:cubicBezTo>
                    <a:pt x="60" y="136"/>
                    <a:pt x="65" y="135"/>
                    <a:pt x="70" y="133"/>
                  </a:cubicBezTo>
                  <a:cubicBezTo>
                    <a:pt x="122" y="127"/>
                    <a:pt x="146" y="81"/>
                    <a:pt x="128" y="34"/>
                  </a:cubicBezTo>
                  <a:cubicBezTo>
                    <a:pt x="124" y="13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 rot="-708086" flipH="1">
              <a:off x="2409473" y="1180094"/>
              <a:ext cx="26717" cy="19603"/>
            </a:xfrm>
            <a:custGeom>
              <a:avLst/>
              <a:gdLst/>
              <a:ahLst/>
              <a:cxnLst/>
              <a:rect l="l" t="t" r="r" b="b"/>
              <a:pathLst>
                <a:path w="169" h="124" extrusionOk="0">
                  <a:moveTo>
                    <a:pt x="100" y="1"/>
                  </a:moveTo>
                  <a:cubicBezTo>
                    <a:pt x="90" y="1"/>
                    <a:pt x="80" y="3"/>
                    <a:pt x="70" y="8"/>
                  </a:cubicBezTo>
                  <a:cubicBezTo>
                    <a:pt x="36" y="13"/>
                    <a:pt x="1" y="31"/>
                    <a:pt x="12" y="77"/>
                  </a:cubicBezTo>
                  <a:cubicBezTo>
                    <a:pt x="24" y="113"/>
                    <a:pt x="47" y="124"/>
                    <a:pt x="73" y="124"/>
                  </a:cubicBezTo>
                  <a:cubicBezTo>
                    <a:pt x="85" y="124"/>
                    <a:pt x="98" y="121"/>
                    <a:pt x="111" y="118"/>
                  </a:cubicBezTo>
                  <a:cubicBezTo>
                    <a:pt x="146" y="106"/>
                    <a:pt x="169" y="71"/>
                    <a:pt x="157" y="37"/>
                  </a:cubicBezTo>
                  <a:cubicBezTo>
                    <a:pt x="149" y="16"/>
                    <a:pt x="12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 rot="-708074" flipH="1">
              <a:off x="2358938" y="1070625"/>
              <a:ext cx="24030" cy="22449"/>
            </a:xfrm>
            <a:custGeom>
              <a:avLst/>
              <a:gdLst/>
              <a:ahLst/>
              <a:cxnLst/>
              <a:rect l="l" t="t" r="r" b="b"/>
              <a:pathLst>
                <a:path w="152" h="142" extrusionOk="0">
                  <a:moveTo>
                    <a:pt x="59" y="0"/>
                  </a:moveTo>
                  <a:cubicBezTo>
                    <a:pt x="24" y="6"/>
                    <a:pt x="1" y="41"/>
                    <a:pt x="1" y="75"/>
                  </a:cubicBezTo>
                  <a:cubicBezTo>
                    <a:pt x="1" y="115"/>
                    <a:pt x="35" y="142"/>
                    <a:pt x="69" y="142"/>
                  </a:cubicBezTo>
                  <a:cubicBezTo>
                    <a:pt x="76" y="142"/>
                    <a:pt x="82" y="141"/>
                    <a:pt x="88" y="139"/>
                  </a:cubicBezTo>
                  <a:cubicBezTo>
                    <a:pt x="123" y="133"/>
                    <a:pt x="152" y="104"/>
                    <a:pt x="146" y="64"/>
                  </a:cubicBezTo>
                  <a:cubicBezTo>
                    <a:pt x="140" y="17"/>
                    <a:pt x="105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 rot="-708074" flipH="1">
              <a:off x="878715" y="1051242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34" y="1"/>
                  </a:moveTo>
                  <a:lnTo>
                    <a:pt x="134" y="6"/>
                  </a:lnTo>
                  <a:cubicBezTo>
                    <a:pt x="105" y="6"/>
                    <a:pt x="76" y="18"/>
                    <a:pt x="53" y="30"/>
                  </a:cubicBezTo>
                  <a:cubicBezTo>
                    <a:pt x="18" y="41"/>
                    <a:pt x="0" y="82"/>
                    <a:pt x="24" y="116"/>
                  </a:cubicBezTo>
                  <a:cubicBezTo>
                    <a:pt x="34" y="142"/>
                    <a:pt x="57" y="158"/>
                    <a:pt x="82" y="158"/>
                  </a:cubicBezTo>
                  <a:cubicBezTo>
                    <a:pt x="86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7" y="87"/>
                  </a:cubicBezTo>
                  <a:cubicBezTo>
                    <a:pt x="151" y="58"/>
                    <a:pt x="145" y="30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 rot="-708074" flipH="1">
              <a:off x="1064651" y="2633506"/>
              <a:ext cx="25769" cy="19287"/>
            </a:xfrm>
            <a:custGeom>
              <a:avLst/>
              <a:gdLst/>
              <a:ahLst/>
              <a:cxnLst/>
              <a:rect l="l" t="t" r="r" b="b"/>
              <a:pathLst>
                <a:path w="163" h="122" extrusionOk="0">
                  <a:moveTo>
                    <a:pt x="100" y="1"/>
                  </a:moveTo>
                  <a:cubicBezTo>
                    <a:pt x="93" y="1"/>
                    <a:pt x="85" y="1"/>
                    <a:pt x="76" y="2"/>
                  </a:cubicBezTo>
                  <a:cubicBezTo>
                    <a:pt x="41" y="14"/>
                    <a:pt x="1" y="37"/>
                    <a:pt x="6" y="89"/>
                  </a:cubicBezTo>
                  <a:cubicBezTo>
                    <a:pt x="15" y="114"/>
                    <a:pt x="35" y="121"/>
                    <a:pt x="58" y="121"/>
                  </a:cubicBezTo>
                  <a:cubicBezTo>
                    <a:pt x="67" y="121"/>
                    <a:pt x="77" y="120"/>
                    <a:pt x="88" y="118"/>
                  </a:cubicBezTo>
                  <a:cubicBezTo>
                    <a:pt x="122" y="107"/>
                    <a:pt x="163" y="84"/>
                    <a:pt x="151" y="37"/>
                  </a:cubicBezTo>
                  <a:cubicBezTo>
                    <a:pt x="147" y="10"/>
                    <a:pt x="128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 rot="-708074" flipH="1">
              <a:off x="2067199" y="440878"/>
              <a:ext cx="24978" cy="21342"/>
            </a:xfrm>
            <a:custGeom>
              <a:avLst/>
              <a:gdLst/>
              <a:ahLst/>
              <a:cxnLst/>
              <a:rect l="l" t="t" r="r" b="b"/>
              <a:pathLst>
                <a:path w="158" h="135" extrusionOk="0">
                  <a:moveTo>
                    <a:pt x="53" y="0"/>
                  </a:moveTo>
                  <a:cubicBezTo>
                    <a:pt x="18" y="0"/>
                    <a:pt x="1" y="29"/>
                    <a:pt x="7" y="64"/>
                  </a:cubicBezTo>
                  <a:cubicBezTo>
                    <a:pt x="12" y="107"/>
                    <a:pt x="46" y="134"/>
                    <a:pt x="88" y="134"/>
                  </a:cubicBezTo>
                  <a:cubicBezTo>
                    <a:pt x="91" y="134"/>
                    <a:pt x="95" y="134"/>
                    <a:pt x="99" y="134"/>
                  </a:cubicBezTo>
                  <a:cubicBezTo>
                    <a:pt x="134" y="134"/>
                    <a:pt x="157" y="99"/>
                    <a:pt x="146" y="70"/>
                  </a:cubicBezTo>
                  <a:cubicBezTo>
                    <a:pt x="134" y="29"/>
                    <a:pt x="94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 rot="-708074" flipH="1">
              <a:off x="1603905" y="2145698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111" y="0"/>
                  </a:moveTo>
                  <a:cubicBezTo>
                    <a:pt x="103" y="0"/>
                    <a:pt x="93" y="3"/>
                    <a:pt x="81" y="8"/>
                  </a:cubicBezTo>
                  <a:cubicBezTo>
                    <a:pt x="46" y="20"/>
                    <a:pt x="0" y="37"/>
                    <a:pt x="12" y="83"/>
                  </a:cubicBezTo>
                  <a:cubicBezTo>
                    <a:pt x="12" y="119"/>
                    <a:pt x="40" y="141"/>
                    <a:pt x="71" y="141"/>
                  </a:cubicBezTo>
                  <a:cubicBezTo>
                    <a:pt x="80" y="141"/>
                    <a:pt x="89" y="139"/>
                    <a:pt x="99" y="136"/>
                  </a:cubicBezTo>
                  <a:cubicBezTo>
                    <a:pt x="139" y="124"/>
                    <a:pt x="162" y="78"/>
                    <a:pt x="151" y="43"/>
                  </a:cubicBezTo>
                  <a:cubicBezTo>
                    <a:pt x="139" y="14"/>
                    <a:pt x="129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 rot="-708074" flipH="1">
              <a:off x="427112" y="1570922"/>
              <a:ext cx="25927" cy="19603"/>
            </a:xfrm>
            <a:custGeom>
              <a:avLst/>
              <a:gdLst/>
              <a:ahLst/>
              <a:cxnLst/>
              <a:rect l="l" t="t" r="r" b="b"/>
              <a:pathLst>
                <a:path w="164" h="124" extrusionOk="0">
                  <a:moveTo>
                    <a:pt x="92" y="0"/>
                  </a:moveTo>
                  <a:cubicBezTo>
                    <a:pt x="78" y="0"/>
                    <a:pt x="64" y="4"/>
                    <a:pt x="53" y="8"/>
                  </a:cubicBezTo>
                  <a:cubicBezTo>
                    <a:pt x="18" y="14"/>
                    <a:pt x="1" y="37"/>
                    <a:pt x="7" y="72"/>
                  </a:cubicBezTo>
                  <a:cubicBezTo>
                    <a:pt x="19" y="110"/>
                    <a:pt x="41" y="123"/>
                    <a:pt x="70" y="123"/>
                  </a:cubicBezTo>
                  <a:cubicBezTo>
                    <a:pt x="81" y="123"/>
                    <a:pt x="93" y="122"/>
                    <a:pt x="105" y="118"/>
                  </a:cubicBezTo>
                  <a:cubicBezTo>
                    <a:pt x="140" y="113"/>
                    <a:pt x="163" y="78"/>
                    <a:pt x="152" y="37"/>
                  </a:cubicBezTo>
                  <a:cubicBezTo>
                    <a:pt x="137" y="9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 rot="-708074" flipH="1">
              <a:off x="1596729" y="2191396"/>
              <a:ext cx="24820" cy="23239"/>
            </a:xfrm>
            <a:custGeom>
              <a:avLst/>
              <a:gdLst/>
              <a:ahLst/>
              <a:cxnLst/>
              <a:rect l="l" t="t" r="r" b="b"/>
              <a:pathLst>
                <a:path w="157" h="147" extrusionOk="0">
                  <a:moveTo>
                    <a:pt x="104" y="1"/>
                  </a:moveTo>
                  <a:cubicBezTo>
                    <a:pt x="100" y="1"/>
                    <a:pt x="97" y="1"/>
                    <a:pt x="93" y="2"/>
                  </a:cubicBezTo>
                  <a:cubicBezTo>
                    <a:pt x="58" y="2"/>
                    <a:pt x="0" y="71"/>
                    <a:pt x="12" y="106"/>
                  </a:cubicBezTo>
                  <a:cubicBezTo>
                    <a:pt x="23" y="146"/>
                    <a:pt x="52" y="146"/>
                    <a:pt x="87" y="146"/>
                  </a:cubicBezTo>
                  <a:cubicBezTo>
                    <a:pt x="133" y="135"/>
                    <a:pt x="157" y="89"/>
                    <a:pt x="145" y="42"/>
                  </a:cubicBezTo>
                  <a:cubicBezTo>
                    <a:pt x="145" y="17"/>
                    <a:pt x="127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 rot="-708074" flipH="1">
              <a:off x="758452" y="2435073"/>
              <a:ext cx="28614" cy="20236"/>
            </a:xfrm>
            <a:custGeom>
              <a:avLst/>
              <a:gdLst/>
              <a:ahLst/>
              <a:cxnLst/>
              <a:rect l="l" t="t" r="r" b="b"/>
              <a:pathLst>
                <a:path w="181" h="128" extrusionOk="0">
                  <a:moveTo>
                    <a:pt x="101" y="1"/>
                  </a:moveTo>
                  <a:cubicBezTo>
                    <a:pt x="91" y="1"/>
                    <a:pt x="80" y="2"/>
                    <a:pt x="70" y="3"/>
                  </a:cubicBezTo>
                  <a:cubicBezTo>
                    <a:pt x="36" y="9"/>
                    <a:pt x="1" y="27"/>
                    <a:pt x="12" y="79"/>
                  </a:cubicBezTo>
                  <a:cubicBezTo>
                    <a:pt x="21" y="118"/>
                    <a:pt x="46" y="128"/>
                    <a:pt x="78" y="128"/>
                  </a:cubicBezTo>
                  <a:cubicBezTo>
                    <a:pt x="88" y="128"/>
                    <a:pt x="99" y="126"/>
                    <a:pt x="111" y="125"/>
                  </a:cubicBezTo>
                  <a:cubicBezTo>
                    <a:pt x="140" y="113"/>
                    <a:pt x="180" y="102"/>
                    <a:pt x="169" y="50"/>
                  </a:cubicBezTo>
                  <a:cubicBezTo>
                    <a:pt x="160" y="1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 rot="-708074" flipH="1">
              <a:off x="1711517" y="1047359"/>
              <a:ext cx="22133" cy="24820"/>
            </a:xfrm>
            <a:custGeom>
              <a:avLst/>
              <a:gdLst/>
              <a:ahLst/>
              <a:cxnLst/>
              <a:rect l="l" t="t" r="r" b="b"/>
              <a:pathLst>
                <a:path w="140" h="157" extrusionOk="0">
                  <a:moveTo>
                    <a:pt x="91" y="1"/>
                  </a:moveTo>
                  <a:cubicBezTo>
                    <a:pt x="86" y="1"/>
                    <a:pt x="81" y="2"/>
                    <a:pt x="76" y="4"/>
                  </a:cubicBezTo>
                  <a:cubicBezTo>
                    <a:pt x="30" y="21"/>
                    <a:pt x="1" y="73"/>
                    <a:pt x="6" y="120"/>
                  </a:cubicBezTo>
                  <a:cubicBezTo>
                    <a:pt x="11" y="144"/>
                    <a:pt x="32" y="156"/>
                    <a:pt x="52" y="156"/>
                  </a:cubicBezTo>
                  <a:cubicBezTo>
                    <a:pt x="56" y="156"/>
                    <a:pt x="61" y="156"/>
                    <a:pt x="64" y="155"/>
                  </a:cubicBezTo>
                  <a:cubicBezTo>
                    <a:pt x="111" y="137"/>
                    <a:pt x="140" y="91"/>
                    <a:pt x="134" y="39"/>
                  </a:cubicBezTo>
                  <a:cubicBezTo>
                    <a:pt x="124" y="20"/>
                    <a:pt x="11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 rot="-708074" flipH="1">
              <a:off x="1797660" y="2098300"/>
              <a:ext cx="23081" cy="28930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99" y="1"/>
                  </a:moveTo>
                  <a:cubicBezTo>
                    <a:pt x="52" y="13"/>
                    <a:pt x="52" y="47"/>
                    <a:pt x="41" y="82"/>
                  </a:cubicBezTo>
                  <a:cubicBezTo>
                    <a:pt x="23" y="117"/>
                    <a:pt x="0" y="163"/>
                    <a:pt x="52" y="181"/>
                  </a:cubicBezTo>
                  <a:cubicBezTo>
                    <a:pt x="58" y="182"/>
                    <a:pt x="63" y="182"/>
                    <a:pt x="68" y="182"/>
                  </a:cubicBezTo>
                  <a:cubicBezTo>
                    <a:pt x="108" y="182"/>
                    <a:pt x="123" y="142"/>
                    <a:pt x="128" y="105"/>
                  </a:cubicBezTo>
                  <a:cubicBezTo>
                    <a:pt x="134" y="71"/>
                    <a:pt x="145" y="30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 rot="-708074" flipH="1">
              <a:off x="65498" y="1095273"/>
              <a:ext cx="20394" cy="26875"/>
            </a:xfrm>
            <a:custGeom>
              <a:avLst/>
              <a:gdLst/>
              <a:ahLst/>
              <a:cxnLst/>
              <a:rect l="l" t="t" r="r" b="b"/>
              <a:pathLst>
                <a:path w="129" h="170" extrusionOk="0">
                  <a:moveTo>
                    <a:pt x="61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1" y="13"/>
                    <a:pt x="1" y="65"/>
                    <a:pt x="6" y="100"/>
                  </a:cubicBezTo>
                  <a:cubicBezTo>
                    <a:pt x="12" y="127"/>
                    <a:pt x="22" y="170"/>
                    <a:pt x="58" y="170"/>
                  </a:cubicBezTo>
                  <a:cubicBezTo>
                    <a:pt x="60" y="170"/>
                    <a:pt x="62" y="170"/>
                    <a:pt x="64" y="169"/>
                  </a:cubicBezTo>
                  <a:cubicBezTo>
                    <a:pt x="128" y="164"/>
                    <a:pt x="111" y="100"/>
                    <a:pt x="116" y="59"/>
                  </a:cubicBezTo>
                  <a:cubicBezTo>
                    <a:pt x="106" y="33"/>
                    <a:pt x="95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 rot="-708074" flipH="1">
              <a:off x="1072014" y="1033671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78" y="1"/>
                  </a:moveTo>
                  <a:cubicBezTo>
                    <a:pt x="70" y="1"/>
                    <a:pt x="61" y="2"/>
                    <a:pt x="53" y="4"/>
                  </a:cubicBezTo>
                  <a:cubicBezTo>
                    <a:pt x="18" y="16"/>
                    <a:pt x="1" y="57"/>
                    <a:pt x="18" y="91"/>
                  </a:cubicBezTo>
                  <a:cubicBezTo>
                    <a:pt x="27" y="119"/>
                    <a:pt x="55" y="135"/>
                    <a:pt x="83" y="135"/>
                  </a:cubicBezTo>
                  <a:cubicBezTo>
                    <a:pt x="90" y="135"/>
                    <a:pt x="98" y="134"/>
                    <a:pt x="105" y="132"/>
                  </a:cubicBezTo>
                  <a:cubicBezTo>
                    <a:pt x="146" y="126"/>
                    <a:pt x="157" y="91"/>
                    <a:pt x="151" y="51"/>
                  </a:cubicBezTo>
                  <a:cubicBezTo>
                    <a:pt x="142" y="18"/>
                    <a:pt x="11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 rot="-708074" flipH="1">
              <a:off x="921965" y="2599155"/>
              <a:ext cx="24820" cy="20868"/>
            </a:xfrm>
            <a:custGeom>
              <a:avLst/>
              <a:gdLst/>
              <a:ahLst/>
              <a:cxnLst/>
              <a:rect l="l" t="t" r="r" b="b"/>
              <a:pathLst>
                <a:path w="157" h="132" extrusionOk="0">
                  <a:moveTo>
                    <a:pt x="83" y="1"/>
                  </a:moveTo>
                  <a:cubicBezTo>
                    <a:pt x="75" y="1"/>
                    <a:pt x="67" y="2"/>
                    <a:pt x="58" y="7"/>
                  </a:cubicBezTo>
                  <a:cubicBezTo>
                    <a:pt x="18" y="18"/>
                    <a:pt x="0" y="47"/>
                    <a:pt x="12" y="88"/>
                  </a:cubicBezTo>
                  <a:cubicBezTo>
                    <a:pt x="21" y="115"/>
                    <a:pt x="45" y="132"/>
                    <a:pt x="74" y="132"/>
                  </a:cubicBezTo>
                  <a:cubicBezTo>
                    <a:pt x="82" y="132"/>
                    <a:pt x="90" y="131"/>
                    <a:pt x="99" y="128"/>
                  </a:cubicBezTo>
                  <a:cubicBezTo>
                    <a:pt x="134" y="122"/>
                    <a:pt x="157" y="82"/>
                    <a:pt x="139" y="47"/>
                  </a:cubicBezTo>
                  <a:cubicBezTo>
                    <a:pt x="135" y="20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 rot="-708074" flipH="1">
              <a:off x="1517851" y="787820"/>
              <a:ext cx="22923" cy="24188"/>
            </a:xfrm>
            <a:custGeom>
              <a:avLst/>
              <a:gdLst/>
              <a:ahLst/>
              <a:cxnLst/>
              <a:rect l="l" t="t" r="r" b="b"/>
              <a:pathLst>
                <a:path w="145" h="153" extrusionOk="0">
                  <a:moveTo>
                    <a:pt x="76" y="1"/>
                  </a:moveTo>
                  <a:cubicBezTo>
                    <a:pt x="72" y="1"/>
                    <a:pt x="68" y="1"/>
                    <a:pt x="64" y="1"/>
                  </a:cubicBezTo>
                  <a:cubicBezTo>
                    <a:pt x="17" y="7"/>
                    <a:pt x="0" y="48"/>
                    <a:pt x="12" y="88"/>
                  </a:cubicBezTo>
                  <a:cubicBezTo>
                    <a:pt x="12" y="125"/>
                    <a:pt x="41" y="153"/>
                    <a:pt x="72" y="153"/>
                  </a:cubicBezTo>
                  <a:cubicBezTo>
                    <a:pt x="75" y="153"/>
                    <a:pt x="78" y="152"/>
                    <a:pt x="81" y="152"/>
                  </a:cubicBezTo>
                  <a:cubicBezTo>
                    <a:pt x="133" y="140"/>
                    <a:pt x="145" y="106"/>
                    <a:pt x="139" y="65"/>
                  </a:cubicBezTo>
                  <a:cubicBezTo>
                    <a:pt x="129" y="28"/>
                    <a:pt x="11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 rot="-708074" flipH="1">
              <a:off x="1741984" y="650909"/>
              <a:ext cx="16599" cy="26243"/>
            </a:xfrm>
            <a:custGeom>
              <a:avLst/>
              <a:gdLst/>
              <a:ahLst/>
              <a:cxnLst/>
              <a:rect l="l" t="t" r="r" b="b"/>
              <a:pathLst>
                <a:path w="105" h="166" extrusionOk="0">
                  <a:moveTo>
                    <a:pt x="67" y="0"/>
                  </a:moveTo>
                  <a:cubicBezTo>
                    <a:pt x="64" y="0"/>
                    <a:pt x="61" y="1"/>
                    <a:pt x="58" y="1"/>
                  </a:cubicBezTo>
                  <a:cubicBezTo>
                    <a:pt x="0" y="13"/>
                    <a:pt x="0" y="65"/>
                    <a:pt x="0" y="111"/>
                  </a:cubicBezTo>
                  <a:cubicBezTo>
                    <a:pt x="0" y="136"/>
                    <a:pt x="13" y="166"/>
                    <a:pt x="43" y="166"/>
                  </a:cubicBezTo>
                  <a:cubicBezTo>
                    <a:pt x="48" y="166"/>
                    <a:pt x="53" y="165"/>
                    <a:pt x="58" y="164"/>
                  </a:cubicBezTo>
                  <a:cubicBezTo>
                    <a:pt x="105" y="146"/>
                    <a:pt x="105" y="94"/>
                    <a:pt x="105" y="48"/>
                  </a:cubicBezTo>
                  <a:cubicBezTo>
                    <a:pt x="99" y="22"/>
                    <a:pt x="9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 rot="-708074" flipH="1">
              <a:off x="679462" y="11054"/>
              <a:ext cx="30353" cy="18497"/>
            </a:xfrm>
            <a:custGeom>
              <a:avLst/>
              <a:gdLst/>
              <a:ahLst/>
              <a:cxnLst/>
              <a:rect l="l" t="t" r="r" b="b"/>
              <a:pathLst>
                <a:path w="192" h="117" extrusionOk="0">
                  <a:moveTo>
                    <a:pt x="152" y="1"/>
                  </a:moveTo>
                  <a:cubicBezTo>
                    <a:pt x="133" y="1"/>
                    <a:pt x="109" y="10"/>
                    <a:pt x="87" y="10"/>
                  </a:cubicBezTo>
                  <a:cubicBezTo>
                    <a:pt x="53" y="22"/>
                    <a:pt x="1" y="22"/>
                    <a:pt x="18" y="79"/>
                  </a:cubicBezTo>
                  <a:cubicBezTo>
                    <a:pt x="25" y="108"/>
                    <a:pt x="41" y="117"/>
                    <a:pt x="61" y="117"/>
                  </a:cubicBezTo>
                  <a:cubicBezTo>
                    <a:pt x="74" y="117"/>
                    <a:pt x="89" y="113"/>
                    <a:pt x="105" y="108"/>
                  </a:cubicBezTo>
                  <a:cubicBezTo>
                    <a:pt x="145" y="97"/>
                    <a:pt x="192" y="79"/>
                    <a:pt x="186" y="39"/>
                  </a:cubicBezTo>
                  <a:cubicBezTo>
                    <a:pt x="183" y="8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 rot="-708074" flipH="1">
              <a:off x="1126706" y="1182000"/>
              <a:ext cx="20394" cy="24662"/>
            </a:xfrm>
            <a:custGeom>
              <a:avLst/>
              <a:gdLst/>
              <a:ahLst/>
              <a:cxnLst/>
              <a:rect l="l" t="t" r="r" b="b"/>
              <a:pathLst>
                <a:path w="129" h="156" extrusionOk="0">
                  <a:moveTo>
                    <a:pt x="62" y="1"/>
                  </a:moveTo>
                  <a:cubicBezTo>
                    <a:pt x="58" y="1"/>
                    <a:pt x="53" y="2"/>
                    <a:pt x="47" y="3"/>
                  </a:cubicBezTo>
                  <a:cubicBezTo>
                    <a:pt x="1" y="15"/>
                    <a:pt x="1" y="50"/>
                    <a:pt x="7" y="90"/>
                  </a:cubicBezTo>
                  <a:cubicBezTo>
                    <a:pt x="17" y="121"/>
                    <a:pt x="41" y="156"/>
                    <a:pt x="74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28" y="136"/>
                    <a:pt x="128" y="102"/>
                    <a:pt x="117" y="61"/>
                  </a:cubicBezTo>
                  <a:cubicBezTo>
                    <a:pt x="107" y="31"/>
                    <a:pt x="92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 rot="-708074" flipH="1">
              <a:off x="889107" y="2456279"/>
              <a:ext cx="20394" cy="20394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72" y="0"/>
                  </a:moveTo>
                  <a:cubicBezTo>
                    <a:pt x="63" y="0"/>
                    <a:pt x="53" y="3"/>
                    <a:pt x="41" y="10"/>
                  </a:cubicBezTo>
                  <a:cubicBezTo>
                    <a:pt x="12" y="15"/>
                    <a:pt x="1" y="50"/>
                    <a:pt x="12" y="79"/>
                  </a:cubicBezTo>
                  <a:cubicBezTo>
                    <a:pt x="17" y="108"/>
                    <a:pt x="45" y="128"/>
                    <a:pt x="75" y="128"/>
                  </a:cubicBezTo>
                  <a:cubicBezTo>
                    <a:pt x="81" y="128"/>
                    <a:pt x="87" y="128"/>
                    <a:pt x="93" y="125"/>
                  </a:cubicBezTo>
                  <a:cubicBezTo>
                    <a:pt x="128" y="114"/>
                    <a:pt x="128" y="79"/>
                    <a:pt x="122" y="44"/>
                  </a:cubicBezTo>
                  <a:cubicBezTo>
                    <a:pt x="114" y="19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 rot="-708074" flipH="1">
              <a:off x="1833629" y="791886"/>
              <a:ext cx="23081" cy="21026"/>
            </a:xfrm>
            <a:custGeom>
              <a:avLst/>
              <a:gdLst/>
              <a:ahLst/>
              <a:cxnLst/>
              <a:rect l="l" t="t" r="r" b="b"/>
              <a:pathLst>
                <a:path w="146" h="133" extrusionOk="0">
                  <a:moveTo>
                    <a:pt x="65" y="1"/>
                  </a:moveTo>
                  <a:cubicBezTo>
                    <a:pt x="61" y="1"/>
                    <a:pt x="57" y="1"/>
                    <a:pt x="53" y="2"/>
                  </a:cubicBezTo>
                  <a:cubicBezTo>
                    <a:pt x="12" y="13"/>
                    <a:pt x="1" y="42"/>
                    <a:pt x="12" y="83"/>
                  </a:cubicBezTo>
                  <a:cubicBezTo>
                    <a:pt x="17" y="115"/>
                    <a:pt x="43" y="133"/>
                    <a:pt x="72" y="133"/>
                  </a:cubicBezTo>
                  <a:cubicBezTo>
                    <a:pt x="79" y="133"/>
                    <a:pt x="86" y="132"/>
                    <a:pt x="93" y="129"/>
                  </a:cubicBezTo>
                  <a:cubicBezTo>
                    <a:pt x="128" y="123"/>
                    <a:pt x="146" y="83"/>
                    <a:pt x="134" y="54"/>
                  </a:cubicBezTo>
                  <a:cubicBezTo>
                    <a:pt x="118" y="23"/>
                    <a:pt x="98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 rot="-708074" flipH="1">
              <a:off x="868251" y="1805611"/>
              <a:ext cx="27666" cy="19129"/>
            </a:xfrm>
            <a:custGeom>
              <a:avLst/>
              <a:gdLst/>
              <a:ahLst/>
              <a:cxnLst/>
              <a:rect l="l" t="t" r="r" b="b"/>
              <a:pathLst>
                <a:path w="175" h="121" extrusionOk="0">
                  <a:moveTo>
                    <a:pt x="86" y="1"/>
                  </a:moveTo>
                  <a:cubicBezTo>
                    <a:pt x="73" y="1"/>
                    <a:pt x="60" y="4"/>
                    <a:pt x="47" y="11"/>
                  </a:cubicBezTo>
                  <a:cubicBezTo>
                    <a:pt x="12" y="17"/>
                    <a:pt x="1" y="57"/>
                    <a:pt x="18" y="81"/>
                  </a:cubicBezTo>
                  <a:cubicBezTo>
                    <a:pt x="33" y="109"/>
                    <a:pt x="54" y="120"/>
                    <a:pt x="77" y="120"/>
                  </a:cubicBezTo>
                  <a:cubicBezTo>
                    <a:pt x="92" y="120"/>
                    <a:pt x="107" y="116"/>
                    <a:pt x="123" y="109"/>
                  </a:cubicBezTo>
                  <a:cubicBezTo>
                    <a:pt x="151" y="104"/>
                    <a:pt x="175" y="75"/>
                    <a:pt x="163" y="46"/>
                  </a:cubicBezTo>
                  <a:cubicBezTo>
                    <a:pt x="147" y="18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 rot="-708074" flipH="1">
              <a:off x="-63601" y="631775"/>
              <a:ext cx="21342" cy="22607"/>
            </a:xfrm>
            <a:custGeom>
              <a:avLst/>
              <a:gdLst/>
              <a:ahLst/>
              <a:cxnLst/>
              <a:rect l="l" t="t" r="r" b="b"/>
              <a:pathLst>
                <a:path w="135" h="143" extrusionOk="0">
                  <a:moveTo>
                    <a:pt x="76" y="1"/>
                  </a:moveTo>
                  <a:cubicBezTo>
                    <a:pt x="72" y="1"/>
                    <a:pt x="68" y="1"/>
                    <a:pt x="65" y="2"/>
                  </a:cubicBezTo>
                  <a:cubicBezTo>
                    <a:pt x="36" y="2"/>
                    <a:pt x="7" y="25"/>
                    <a:pt x="7" y="60"/>
                  </a:cubicBezTo>
                  <a:cubicBezTo>
                    <a:pt x="1" y="89"/>
                    <a:pt x="7" y="118"/>
                    <a:pt x="24" y="141"/>
                  </a:cubicBezTo>
                  <a:cubicBezTo>
                    <a:pt x="29" y="142"/>
                    <a:pt x="34" y="142"/>
                    <a:pt x="39" y="142"/>
                  </a:cubicBezTo>
                  <a:cubicBezTo>
                    <a:pt x="63" y="142"/>
                    <a:pt x="86" y="132"/>
                    <a:pt x="105" y="118"/>
                  </a:cubicBezTo>
                  <a:cubicBezTo>
                    <a:pt x="128" y="100"/>
                    <a:pt x="134" y="65"/>
                    <a:pt x="122" y="36"/>
                  </a:cubicBezTo>
                  <a:cubicBezTo>
                    <a:pt x="117" y="16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 rot="-708074" flipH="1">
              <a:off x="2412773" y="344916"/>
              <a:ext cx="24978" cy="19603"/>
            </a:xfrm>
            <a:custGeom>
              <a:avLst/>
              <a:gdLst/>
              <a:ahLst/>
              <a:cxnLst/>
              <a:rect l="l" t="t" r="r" b="b"/>
              <a:pathLst>
                <a:path w="158" h="124" extrusionOk="0">
                  <a:moveTo>
                    <a:pt x="84" y="1"/>
                  </a:moveTo>
                  <a:cubicBezTo>
                    <a:pt x="76" y="1"/>
                    <a:pt x="67" y="1"/>
                    <a:pt x="59" y="3"/>
                  </a:cubicBezTo>
                  <a:cubicBezTo>
                    <a:pt x="24" y="8"/>
                    <a:pt x="1" y="32"/>
                    <a:pt x="1" y="72"/>
                  </a:cubicBezTo>
                  <a:cubicBezTo>
                    <a:pt x="5" y="100"/>
                    <a:pt x="28" y="124"/>
                    <a:pt x="58" y="124"/>
                  </a:cubicBezTo>
                  <a:cubicBezTo>
                    <a:pt x="65" y="124"/>
                    <a:pt x="73" y="122"/>
                    <a:pt x="82" y="119"/>
                  </a:cubicBezTo>
                  <a:cubicBezTo>
                    <a:pt x="122" y="113"/>
                    <a:pt x="157" y="78"/>
                    <a:pt x="145" y="37"/>
                  </a:cubicBezTo>
                  <a:cubicBezTo>
                    <a:pt x="136" y="10"/>
                    <a:pt x="113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 rot="-708074" flipH="1">
              <a:off x="1638226" y="823335"/>
              <a:ext cx="23239" cy="21658"/>
            </a:xfrm>
            <a:custGeom>
              <a:avLst/>
              <a:gdLst/>
              <a:ahLst/>
              <a:cxnLst/>
              <a:rect l="l" t="t" r="r" b="b"/>
              <a:pathLst>
                <a:path w="147" h="137" extrusionOk="0">
                  <a:moveTo>
                    <a:pt x="77" y="1"/>
                  </a:moveTo>
                  <a:cubicBezTo>
                    <a:pt x="39" y="1"/>
                    <a:pt x="1" y="31"/>
                    <a:pt x="14" y="83"/>
                  </a:cubicBezTo>
                  <a:cubicBezTo>
                    <a:pt x="19" y="118"/>
                    <a:pt x="42" y="136"/>
                    <a:pt x="82" y="136"/>
                  </a:cubicBezTo>
                  <a:cubicBezTo>
                    <a:pt x="88" y="136"/>
                    <a:pt x="94" y="136"/>
                    <a:pt x="101" y="135"/>
                  </a:cubicBezTo>
                  <a:cubicBezTo>
                    <a:pt x="130" y="123"/>
                    <a:pt x="147" y="95"/>
                    <a:pt x="141" y="60"/>
                  </a:cubicBezTo>
                  <a:cubicBezTo>
                    <a:pt x="136" y="1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 rot="-708074" flipH="1">
              <a:off x="1817213" y="1801291"/>
              <a:ext cx="20394" cy="21975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80" y="0"/>
                  </a:moveTo>
                  <a:cubicBezTo>
                    <a:pt x="75" y="0"/>
                    <a:pt x="70" y="1"/>
                    <a:pt x="65" y="3"/>
                  </a:cubicBezTo>
                  <a:cubicBezTo>
                    <a:pt x="18" y="8"/>
                    <a:pt x="1" y="55"/>
                    <a:pt x="12" y="95"/>
                  </a:cubicBezTo>
                  <a:cubicBezTo>
                    <a:pt x="17" y="119"/>
                    <a:pt x="38" y="139"/>
                    <a:pt x="64" y="139"/>
                  </a:cubicBezTo>
                  <a:cubicBezTo>
                    <a:pt x="70" y="139"/>
                    <a:pt x="76" y="138"/>
                    <a:pt x="82" y="136"/>
                  </a:cubicBezTo>
                  <a:cubicBezTo>
                    <a:pt x="128" y="130"/>
                    <a:pt x="128" y="90"/>
                    <a:pt x="123" y="49"/>
                  </a:cubicBezTo>
                  <a:cubicBezTo>
                    <a:pt x="118" y="25"/>
                    <a:pt x="104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 rot="-708074" flipH="1">
              <a:off x="1057803" y="2676618"/>
              <a:ext cx="21184" cy="21026"/>
            </a:xfrm>
            <a:custGeom>
              <a:avLst/>
              <a:gdLst/>
              <a:ahLst/>
              <a:cxnLst/>
              <a:rect l="l" t="t" r="r" b="b"/>
              <a:pathLst>
                <a:path w="134" h="133" extrusionOk="0">
                  <a:moveTo>
                    <a:pt x="67" y="0"/>
                  </a:moveTo>
                  <a:cubicBezTo>
                    <a:pt x="63" y="0"/>
                    <a:pt x="58" y="1"/>
                    <a:pt x="52" y="2"/>
                  </a:cubicBezTo>
                  <a:cubicBezTo>
                    <a:pt x="17" y="14"/>
                    <a:pt x="0" y="55"/>
                    <a:pt x="12" y="89"/>
                  </a:cubicBezTo>
                  <a:cubicBezTo>
                    <a:pt x="16" y="113"/>
                    <a:pt x="37" y="133"/>
                    <a:pt x="60" y="133"/>
                  </a:cubicBezTo>
                  <a:cubicBezTo>
                    <a:pt x="65" y="133"/>
                    <a:pt x="70" y="132"/>
                    <a:pt x="75" y="130"/>
                  </a:cubicBezTo>
                  <a:cubicBezTo>
                    <a:pt x="122" y="130"/>
                    <a:pt x="133" y="101"/>
                    <a:pt x="128" y="60"/>
                  </a:cubicBezTo>
                  <a:cubicBezTo>
                    <a:pt x="112" y="30"/>
                    <a:pt x="9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 rot="-708086" flipH="1">
              <a:off x="1070199" y="937268"/>
              <a:ext cx="20394" cy="20868"/>
            </a:xfrm>
            <a:custGeom>
              <a:avLst/>
              <a:gdLst/>
              <a:ahLst/>
              <a:cxnLst/>
              <a:rect l="l" t="t" r="r" b="b"/>
              <a:pathLst>
                <a:path w="129" h="132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18" y="7"/>
                    <a:pt x="1" y="42"/>
                    <a:pt x="13" y="77"/>
                  </a:cubicBezTo>
                  <a:cubicBezTo>
                    <a:pt x="17" y="106"/>
                    <a:pt x="43" y="131"/>
                    <a:pt x="72" y="131"/>
                  </a:cubicBezTo>
                  <a:cubicBezTo>
                    <a:pt x="77" y="131"/>
                    <a:pt x="83" y="131"/>
                    <a:pt x="88" y="129"/>
                  </a:cubicBezTo>
                  <a:cubicBezTo>
                    <a:pt x="123" y="117"/>
                    <a:pt x="128" y="88"/>
                    <a:pt x="128" y="53"/>
                  </a:cubicBezTo>
                  <a:cubicBezTo>
                    <a:pt x="118" y="22"/>
                    <a:pt x="9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 rot="-708074" flipH="1">
              <a:off x="1509029" y="604620"/>
              <a:ext cx="22133" cy="20236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0" y="41"/>
                    <a:pt x="12" y="75"/>
                  </a:cubicBezTo>
                  <a:cubicBezTo>
                    <a:pt x="12" y="116"/>
                    <a:pt x="41" y="128"/>
                    <a:pt x="82" y="128"/>
                  </a:cubicBezTo>
                  <a:cubicBezTo>
                    <a:pt x="116" y="110"/>
                    <a:pt x="140" y="87"/>
                    <a:pt x="134" y="47"/>
                  </a:cubicBezTo>
                  <a:cubicBezTo>
                    <a:pt x="125" y="20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 rot="-708074" flipH="1">
              <a:off x="2575527" y="625172"/>
              <a:ext cx="19287" cy="21975"/>
            </a:xfrm>
            <a:custGeom>
              <a:avLst/>
              <a:gdLst/>
              <a:ahLst/>
              <a:cxnLst/>
              <a:rect l="l" t="t" r="r" b="b"/>
              <a:pathLst>
                <a:path w="122" h="139" extrusionOk="0">
                  <a:moveTo>
                    <a:pt x="64" y="1"/>
                  </a:moveTo>
                  <a:cubicBezTo>
                    <a:pt x="61" y="1"/>
                    <a:pt x="57" y="1"/>
                    <a:pt x="52" y="1"/>
                  </a:cubicBezTo>
                  <a:cubicBezTo>
                    <a:pt x="18" y="19"/>
                    <a:pt x="0" y="59"/>
                    <a:pt x="12" y="100"/>
                  </a:cubicBezTo>
                  <a:cubicBezTo>
                    <a:pt x="12" y="123"/>
                    <a:pt x="33" y="138"/>
                    <a:pt x="57" y="138"/>
                  </a:cubicBezTo>
                  <a:cubicBezTo>
                    <a:pt x="63" y="138"/>
                    <a:pt x="69" y="137"/>
                    <a:pt x="76" y="135"/>
                  </a:cubicBezTo>
                  <a:cubicBezTo>
                    <a:pt x="110" y="123"/>
                    <a:pt x="122" y="77"/>
                    <a:pt x="110" y="48"/>
                  </a:cubicBezTo>
                  <a:cubicBezTo>
                    <a:pt x="105" y="22"/>
                    <a:pt x="9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 rot="-708074" flipH="1">
              <a:off x="-731794" y="1697625"/>
              <a:ext cx="19445" cy="20868"/>
            </a:xfrm>
            <a:custGeom>
              <a:avLst/>
              <a:gdLst/>
              <a:ahLst/>
              <a:cxnLst/>
              <a:rect l="l" t="t" r="r" b="b"/>
              <a:pathLst>
                <a:path w="123" h="132" extrusionOk="0">
                  <a:moveTo>
                    <a:pt x="53" y="1"/>
                  </a:moveTo>
                  <a:cubicBezTo>
                    <a:pt x="47" y="1"/>
                    <a:pt x="42" y="2"/>
                    <a:pt x="36" y="3"/>
                  </a:cubicBezTo>
                  <a:cubicBezTo>
                    <a:pt x="7" y="9"/>
                    <a:pt x="1" y="32"/>
                    <a:pt x="7" y="67"/>
                  </a:cubicBezTo>
                  <a:cubicBezTo>
                    <a:pt x="12" y="104"/>
                    <a:pt x="41" y="131"/>
                    <a:pt x="77" y="131"/>
                  </a:cubicBezTo>
                  <a:cubicBezTo>
                    <a:pt x="81" y="131"/>
                    <a:pt x="84" y="131"/>
                    <a:pt x="88" y="131"/>
                  </a:cubicBezTo>
                  <a:cubicBezTo>
                    <a:pt x="117" y="125"/>
                    <a:pt x="122" y="96"/>
                    <a:pt x="117" y="67"/>
                  </a:cubicBezTo>
                  <a:cubicBezTo>
                    <a:pt x="107" y="32"/>
                    <a:pt x="8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 rot="-708074" flipH="1">
              <a:off x="1533766" y="1094648"/>
              <a:ext cx="24978" cy="20236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74" y="1"/>
                  </a:moveTo>
                  <a:cubicBezTo>
                    <a:pt x="69" y="1"/>
                    <a:pt x="64" y="1"/>
                    <a:pt x="59" y="3"/>
                  </a:cubicBezTo>
                  <a:cubicBezTo>
                    <a:pt x="18" y="14"/>
                    <a:pt x="1" y="55"/>
                    <a:pt x="13" y="90"/>
                  </a:cubicBezTo>
                  <a:cubicBezTo>
                    <a:pt x="22" y="112"/>
                    <a:pt x="45" y="128"/>
                    <a:pt x="69" y="128"/>
                  </a:cubicBezTo>
                  <a:cubicBezTo>
                    <a:pt x="75" y="128"/>
                    <a:pt x="82" y="127"/>
                    <a:pt x="88" y="124"/>
                  </a:cubicBezTo>
                  <a:cubicBezTo>
                    <a:pt x="158" y="103"/>
                    <a:pt x="138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 rot="-708074" flipH="1">
              <a:off x="1664395" y="1613138"/>
              <a:ext cx="21184" cy="19129"/>
            </a:xfrm>
            <a:custGeom>
              <a:avLst/>
              <a:gdLst/>
              <a:ahLst/>
              <a:cxnLst/>
              <a:rect l="l" t="t" r="r" b="b"/>
              <a:pathLst>
                <a:path w="134" h="121" extrusionOk="0">
                  <a:moveTo>
                    <a:pt x="74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23" y="3"/>
                    <a:pt x="0" y="38"/>
                    <a:pt x="6" y="73"/>
                  </a:cubicBezTo>
                  <a:cubicBezTo>
                    <a:pt x="11" y="103"/>
                    <a:pt x="34" y="120"/>
                    <a:pt x="62" y="120"/>
                  </a:cubicBezTo>
                  <a:cubicBezTo>
                    <a:pt x="67" y="120"/>
                    <a:pt x="71" y="120"/>
                    <a:pt x="75" y="119"/>
                  </a:cubicBezTo>
                  <a:cubicBezTo>
                    <a:pt x="110" y="113"/>
                    <a:pt x="133" y="79"/>
                    <a:pt x="128" y="44"/>
                  </a:cubicBezTo>
                  <a:cubicBezTo>
                    <a:pt x="123" y="20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 rot="-708074" flipH="1">
              <a:off x="900992" y="2120023"/>
              <a:ext cx="21184" cy="18180"/>
            </a:xfrm>
            <a:custGeom>
              <a:avLst/>
              <a:gdLst/>
              <a:ahLst/>
              <a:cxnLst/>
              <a:rect l="l" t="t" r="r" b="b"/>
              <a:pathLst>
                <a:path w="134" h="115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18" y="2"/>
                    <a:pt x="0" y="31"/>
                    <a:pt x="6" y="59"/>
                  </a:cubicBezTo>
                  <a:cubicBezTo>
                    <a:pt x="11" y="89"/>
                    <a:pt x="32" y="114"/>
                    <a:pt x="64" y="114"/>
                  </a:cubicBezTo>
                  <a:cubicBezTo>
                    <a:pt x="69" y="114"/>
                    <a:pt x="75" y="113"/>
                    <a:pt x="81" y="112"/>
                  </a:cubicBezTo>
                  <a:cubicBezTo>
                    <a:pt x="116" y="112"/>
                    <a:pt x="133" y="88"/>
                    <a:pt x="122" y="54"/>
                  </a:cubicBezTo>
                  <a:cubicBezTo>
                    <a:pt x="111" y="23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 rot="-708074" flipH="1">
              <a:off x="1658400" y="622035"/>
              <a:ext cx="20236" cy="17864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4" y="0"/>
                  </a:moveTo>
                  <a:cubicBezTo>
                    <a:pt x="60" y="0"/>
                    <a:pt x="56" y="1"/>
                    <a:pt x="52" y="1"/>
                  </a:cubicBezTo>
                  <a:cubicBezTo>
                    <a:pt x="23" y="1"/>
                    <a:pt x="0" y="30"/>
                    <a:pt x="6" y="65"/>
                  </a:cubicBezTo>
                  <a:cubicBezTo>
                    <a:pt x="11" y="91"/>
                    <a:pt x="35" y="112"/>
                    <a:pt x="61" y="112"/>
                  </a:cubicBezTo>
                  <a:cubicBezTo>
                    <a:pt x="64" y="112"/>
                    <a:pt x="67" y="112"/>
                    <a:pt x="70" y="111"/>
                  </a:cubicBezTo>
                  <a:cubicBezTo>
                    <a:pt x="105" y="111"/>
                    <a:pt x="128" y="83"/>
                    <a:pt x="122" y="36"/>
                  </a:cubicBezTo>
                  <a:cubicBezTo>
                    <a:pt x="112" y="16"/>
                    <a:pt x="89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 rot="-708074" flipH="1">
              <a:off x="2211204" y="1190516"/>
              <a:ext cx="18497" cy="17074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1" y="0"/>
                  </a:moveTo>
                  <a:cubicBezTo>
                    <a:pt x="55" y="0"/>
                    <a:pt x="48" y="1"/>
                    <a:pt x="41" y="2"/>
                  </a:cubicBezTo>
                  <a:cubicBezTo>
                    <a:pt x="18" y="14"/>
                    <a:pt x="1" y="43"/>
                    <a:pt x="7" y="66"/>
                  </a:cubicBezTo>
                  <a:cubicBezTo>
                    <a:pt x="11" y="92"/>
                    <a:pt x="31" y="108"/>
                    <a:pt x="52" y="108"/>
                  </a:cubicBezTo>
                  <a:cubicBezTo>
                    <a:pt x="60" y="108"/>
                    <a:pt x="68" y="106"/>
                    <a:pt x="76" y="101"/>
                  </a:cubicBezTo>
                  <a:cubicBezTo>
                    <a:pt x="105" y="95"/>
                    <a:pt x="117" y="66"/>
                    <a:pt x="111" y="43"/>
                  </a:cubicBezTo>
                  <a:cubicBezTo>
                    <a:pt x="102" y="11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 rot="-708074" flipH="1">
              <a:off x="972695" y="893547"/>
              <a:ext cx="21184" cy="13121"/>
            </a:xfrm>
            <a:custGeom>
              <a:avLst/>
              <a:gdLst/>
              <a:ahLst/>
              <a:cxnLst/>
              <a:rect l="l" t="t" r="r" b="b"/>
              <a:pathLst>
                <a:path w="134" h="83" extrusionOk="0">
                  <a:moveTo>
                    <a:pt x="47" y="0"/>
                  </a:moveTo>
                  <a:cubicBezTo>
                    <a:pt x="24" y="0"/>
                    <a:pt x="1" y="12"/>
                    <a:pt x="6" y="52"/>
                  </a:cubicBezTo>
                  <a:cubicBezTo>
                    <a:pt x="14" y="74"/>
                    <a:pt x="28" y="82"/>
                    <a:pt x="47" y="82"/>
                  </a:cubicBezTo>
                  <a:cubicBezTo>
                    <a:pt x="57" y="82"/>
                    <a:pt x="69" y="80"/>
                    <a:pt x="82" y="75"/>
                  </a:cubicBezTo>
                  <a:cubicBezTo>
                    <a:pt x="99" y="70"/>
                    <a:pt x="134" y="64"/>
                    <a:pt x="122" y="35"/>
                  </a:cubicBezTo>
                  <a:cubicBezTo>
                    <a:pt x="111" y="0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 rot="-708074" flipH="1">
              <a:off x="1882644" y="733905"/>
              <a:ext cx="35886" cy="31302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3" y="0"/>
                  </a:moveTo>
                  <a:cubicBezTo>
                    <a:pt x="163" y="1"/>
                    <a:pt x="163" y="2"/>
                    <a:pt x="164" y="3"/>
                  </a:cubicBezTo>
                  <a:lnTo>
                    <a:pt x="164" y="3"/>
                  </a:lnTo>
                  <a:cubicBezTo>
                    <a:pt x="165" y="2"/>
                    <a:pt x="167" y="1"/>
                    <a:pt x="169" y="0"/>
                  </a:cubicBezTo>
                  <a:close/>
                  <a:moveTo>
                    <a:pt x="164" y="3"/>
                  </a:moveTo>
                  <a:lnTo>
                    <a:pt x="164" y="3"/>
                  </a:lnTo>
                  <a:cubicBezTo>
                    <a:pt x="125" y="25"/>
                    <a:pt x="86" y="41"/>
                    <a:pt x="41" y="41"/>
                  </a:cubicBezTo>
                  <a:cubicBezTo>
                    <a:pt x="7" y="41"/>
                    <a:pt x="1" y="70"/>
                    <a:pt x="1" y="99"/>
                  </a:cubicBezTo>
                  <a:cubicBezTo>
                    <a:pt x="30" y="157"/>
                    <a:pt x="88" y="191"/>
                    <a:pt x="151" y="197"/>
                  </a:cubicBezTo>
                  <a:cubicBezTo>
                    <a:pt x="227" y="180"/>
                    <a:pt x="180" y="116"/>
                    <a:pt x="180" y="87"/>
                  </a:cubicBezTo>
                  <a:cubicBezTo>
                    <a:pt x="175" y="59"/>
                    <a:pt x="169" y="31"/>
                    <a:pt x="16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 rot="-708074" flipH="1">
              <a:off x="1425404" y="76417"/>
              <a:ext cx="119200" cy="96119"/>
            </a:xfrm>
            <a:custGeom>
              <a:avLst/>
              <a:gdLst/>
              <a:ahLst/>
              <a:cxnLst/>
              <a:rect l="l" t="t" r="r" b="b"/>
              <a:pathLst>
                <a:path w="754" h="608" extrusionOk="0">
                  <a:moveTo>
                    <a:pt x="149" y="1"/>
                  </a:moveTo>
                  <a:cubicBezTo>
                    <a:pt x="126" y="1"/>
                    <a:pt x="102" y="3"/>
                    <a:pt x="76" y="7"/>
                  </a:cubicBezTo>
                  <a:cubicBezTo>
                    <a:pt x="41" y="7"/>
                    <a:pt x="12" y="31"/>
                    <a:pt x="6" y="65"/>
                  </a:cubicBezTo>
                  <a:cubicBezTo>
                    <a:pt x="0" y="123"/>
                    <a:pt x="35" y="146"/>
                    <a:pt x="81" y="164"/>
                  </a:cubicBezTo>
                  <a:cubicBezTo>
                    <a:pt x="105" y="170"/>
                    <a:pt x="134" y="175"/>
                    <a:pt x="157" y="181"/>
                  </a:cubicBezTo>
                  <a:cubicBezTo>
                    <a:pt x="197" y="204"/>
                    <a:pt x="238" y="216"/>
                    <a:pt x="238" y="274"/>
                  </a:cubicBezTo>
                  <a:cubicBezTo>
                    <a:pt x="238" y="338"/>
                    <a:pt x="278" y="396"/>
                    <a:pt x="336" y="413"/>
                  </a:cubicBezTo>
                  <a:cubicBezTo>
                    <a:pt x="365" y="430"/>
                    <a:pt x="388" y="442"/>
                    <a:pt x="365" y="482"/>
                  </a:cubicBezTo>
                  <a:cubicBezTo>
                    <a:pt x="348" y="529"/>
                    <a:pt x="336" y="575"/>
                    <a:pt x="394" y="604"/>
                  </a:cubicBezTo>
                  <a:cubicBezTo>
                    <a:pt x="403" y="606"/>
                    <a:pt x="411" y="608"/>
                    <a:pt x="420" y="608"/>
                  </a:cubicBezTo>
                  <a:cubicBezTo>
                    <a:pt x="455" y="608"/>
                    <a:pt x="492" y="590"/>
                    <a:pt x="510" y="558"/>
                  </a:cubicBezTo>
                  <a:cubicBezTo>
                    <a:pt x="533" y="512"/>
                    <a:pt x="577" y="488"/>
                    <a:pt x="625" y="488"/>
                  </a:cubicBezTo>
                  <a:cubicBezTo>
                    <a:pt x="639" y="488"/>
                    <a:pt x="653" y="490"/>
                    <a:pt x="667" y="494"/>
                  </a:cubicBezTo>
                  <a:cubicBezTo>
                    <a:pt x="673" y="496"/>
                    <a:pt x="679" y="496"/>
                    <a:pt x="684" y="496"/>
                  </a:cubicBezTo>
                  <a:cubicBezTo>
                    <a:pt x="723" y="496"/>
                    <a:pt x="753" y="465"/>
                    <a:pt x="753" y="424"/>
                  </a:cubicBezTo>
                  <a:cubicBezTo>
                    <a:pt x="753" y="370"/>
                    <a:pt x="733" y="320"/>
                    <a:pt x="681" y="320"/>
                  </a:cubicBezTo>
                  <a:cubicBezTo>
                    <a:pt x="678" y="320"/>
                    <a:pt x="675" y="320"/>
                    <a:pt x="672" y="320"/>
                  </a:cubicBezTo>
                  <a:cubicBezTo>
                    <a:pt x="662" y="322"/>
                    <a:pt x="653" y="322"/>
                    <a:pt x="644" y="322"/>
                  </a:cubicBezTo>
                  <a:cubicBezTo>
                    <a:pt x="551" y="322"/>
                    <a:pt x="490" y="249"/>
                    <a:pt x="406" y="233"/>
                  </a:cubicBezTo>
                  <a:cubicBezTo>
                    <a:pt x="371" y="222"/>
                    <a:pt x="348" y="181"/>
                    <a:pt x="336" y="141"/>
                  </a:cubicBezTo>
                  <a:cubicBezTo>
                    <a:pt x="299" y="42"/>
                    <a:pt x="24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 rot="-708074" flipH="1">
              <a:off x="43896" y="-45585"/>
              <a:ext cx="66082" cy="81258"/>
            </a:xfrm>
            <a:custGeom>
              <a:avLst/>
              <a:gdLst/>
              <a:ahLst/>
              <a:cxnLst/>
              <a:rect l="l" t="t" r="r" b="b"/>
              <a:pathLst>
                <a:path w="418" h="514" extrusionOk="0">
                  <a:moveTo>
                    <a:pt x="321" y="1"/>
                  </a:moveTo>
                  <a:cubicBezTo>
                    <a:pt x="231" y="1"/>
                    <a:pt x="81" y="46"/>
                    <a:pt x="58" y="92"/>
                  </a:cubicBezTo>
                  <a:cubicBezTo>
                    <a:pt x="35" y="127"/>
                    <a:pt x="35" y="173"/>
                    <a:pt x="58" y="208"/>
                  </a:cubicBezTo>
                  <a:cubicBezTo>
                    <a:pt x="70" y="231"/>
                    <a:pt x="87" y="260"/>
                    <a:pt x="110" y="289"/>
                  </a:cubicBezTo>
                  <a:cubicBezTo>
                    <a:pt x="87" y="301"/>
                    <a:pt x="70" y="318"/>
                    <a:pt x="53" y="341"/>
                  </a:cubicBezTo>
                  <a:cubicBezTo>
                    <a:pt x="12" y="370"/>
                    <a:pt x="0" y="434"/>
                    <a:pt x="35" y="475"/>
                  </a:cubicBezTo>
                  <a:cubicBezTo>
                    <a:pt x="57" y="500"/>
                    <a:pt x="90" y="514"/>
                    <a:pt x="121" y="514"/>
                  </a:cubicBezTo>
                  <a:cubicBezTo>
                    <a:pt x="140" y="514"/>
                    <a:pt x="159" y="509"/>
                    <a:pt x="174" y="498"/>
                  </a:cubicBezTo>
                  <a:cubicBezTo>
                    <a:pt x="215" y="475"/>
                    <a:pt x="250" y="446"/>
                    <a:pt x="273" y="405"/>
                  </a:cubicBezTo>
                  <a:cubicBezTo>
                    <a:pt x="354" y="312"/>
                    <a:pt x="348" y="191"/>
                    <a:pt x="406" y="86"/>
                  </a:cubicBezTo>
                  <a:cubicBezTo>
                    <a:pt x="418" y="57"/>
                    <a:pt x="406" y="23"/>
                    <a:pt x="377" y="11"/>
                  </a:cubicBezTo>
                  <a:cubicBezTo>
                    <a:pt x="365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 rot="-708074" flipH="1">
              <a:off x="2178826" y="527228"/>
              <a:ext cx="76199" cy="114141"/>
            </a:xfrm>
            <a:custGeom>
              <a:avLst/>
              <a:gdLst/>
              <a:ahLst/>
              <a:cxnLst/>
              <a:rect l="l" t="t" r="r" b="b"/>
              <a:pathLst>
                <a:path w="482" h="722" extrusionOk="0">
                  <a:moveTo>
                    <a:pt x="332" y="1"/>
                  </a:moveTo>
                  <a:cubicBezTo>
                    <a:pt x="328" y="1"/>
                    <a:pt x="324" y="1"/>
                    <a:pt x="319" y="1"/>
                  </a:cubicBezTo>
                  <a:cubicBezTo>
                    <a:pt x="244" y="7"/>
                    <a:pt x="221" y="59"/>
                    <a:pt x="215" y="129"/>
                  </a:cubicBezTo>
                  <a:cubicBezTo>
                    <a:pt x="215" y="169"/>
                    <a:pt x="250" y="210"/>
                    <a:pt x="186" y="250"/>
                  </a:cubicBezTo>
                  <a:cubicBezTo>
                    <a:pt x="122" y="285"/>
                    <a:pt x="122" y="343"/>
                    <a:pt x="128" y="407"/>
                  </a:cubicBezTo>
                  <a:cubicBezTo>
                    <a:pt x="134" y="442"/>
                    <a:pt x="151" y="488"/>
                    <a:pt x="111" y="500"/>
                  </a:cubicBezTo>
                  <a:cubicBezTo>
                    <a:pt x="1" y="540"/>
                    <a:pt x="65" y="627"/>
                    <a:pt x="47" y="691"/>
                  </a:cubicBezTo>
                  <a:cubicBezTo>
                    <a:pt x="41" y="708"/>
                    <a:pt x="59" y="720"/>
                    <a:pt x="76" y="720"/>
                  </a:cubicBezTo>
                  <a:cubicBezTo>
                    <a:pt x="79" y="721"/>
                    <a:pt x="82" y="722"/>
                    <a:pt x="86" y="722"/>
                  </a:cubicBezTo>
                  <a:cubicBezTo>
                    <a:pt x="96" y="722"/>
                    <a:pt x="107" y="715"/>
                    <a:pt x="111" y="702"/>
                  </a:cubicBezTo>
                  <a:cubicBezTo>
                    <a:pt x="128" y="644"/>
                    <a:pt x="175" y="598"/>
                    <a:pt x="227" y="575"/>
                  </a:cubicBezTo>
                  <a:cubicBezTo>
                    <a:pt x="279" y="557"/>
                    <a:pt x="302" y="505"/>
                    <a:pt x="296" y="453"/>
                  </a:cubicBezTo>
                  <a:cubicBezTo>
                    <a:pt x="290" y="413"/>
                    <a:pt x="285" y="372"/>
                    <a:pt x="279" y="320"/>
                  </a:cubicBezTo>
                  <a:cubicBezTo>
                    <a:pt x="447" y="291"/>
                    <a:pt x="482" y="239"/>
                    <a:pt x="435" y="100"/>
                  </a:cubicBezTo>
                  <a:cubicBezTo>
                    <a:pt x="419" y="45"/>
                    <a:pt x="397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 rot="-708074" flipH="1">
              <a:off x="771557" y="1296678"/>
              <a:ext cx="89005" cy="69560"/>
            </a:xfrm>
            <a:custGeom>
              <a:avLst/>
              <a:gdLst/>
              <a:ahLst/>
              <a:cxnLst/>
              <a:rect l="l" t="t" r="r" b="b"/>
              <a:pathLst>
                <a:path w="563" h="440" extrusionOk="0">
                  <a:moveTo>
                    <a:pt x="262" y="1"/>
                  </a:moveTo>
                  <a:cubicBezTo>
                    <a:pt x="151" y="1"/>
                    <a:pt x="64" y="86"/>
                    <a:pt x="58" y="192"/>
                  </a:cubicBezTo>
                  <a:cubicBezTo>
                    <a:pt x="58" y="227"/>
                    <a:pt x="53" y="262"/>
                    <a:pt x="35" y="291"/>
                  </a:cubicBezTo>
                  <a:cubicBezTo>
                    <a:pt x="1" y="320"/>
                    <a:pt x="1" y="366"/>
                    <a:pt x="24" y="401"/>
                  </a:cubicBezTo>
                  <a:cubicBezTo>
                    <a:pt x="50" y="427"/>
                    <a:pt x="82" y="440"/>
                    <a:pt x="117" y="440"/>
                  </a:cubicBezTo>
                  <a:cubicBezTo>
                    <a:pt x="128" y="440"/>
                    <a:pt x="140" y="438"/>
                    <a:pt x="151" y="435"/>
                  </a:cubicBezTo>
                  <a:cubicBezTo>
                    <a:pt x="244" y="406"/>
                    <a:pt x="279" y="354"/>
                    <a:pt x="244" y="273"/>
                  </a:cubicBezTo>
                  <a:cubicBezTo>
                    <a:pt x="238" y="244"/>
                    <a:pt x="209" y="221"/>
                    <a:pt x="244" y="204"/>
                  </a:cubicBezTo>
                  <a:cubicBezTo>
                    <a:pt x="260" y="191"/>
                    <a:pt x="280" y="178"/>
                    <a:pt x="300" y="178"/>
                  </a:cubicBezTo>
                  <a:cubicBezTo>
                    <a:pt x="316" y="178"/>
                    <a:pt x="333" y="186"/>
                    <a:pt x="348" y="209"/>
                  </a:cubicBezTo>
                  <a:cubicBezTo>
                    <a:pt x="354" y="233"/>
                    <a:pt x="371" y="250"/>
                    <a:pt x="394" y="267"/>
                  </a:cubicBezTo>
                  <a:cubicBezTo>
                    <a:pt x="409" y="278"/>
                    <a:pt x="427" y="283"/>
                    <a:pt x="446" y="283"/>
                  </a:cubicBezTo>
                  <a:cubicBezTo>
                    <a:pt x="477" y="283"/>
                    <a:pt x="509" y="268"/>
                    <a:pt x="528" y="238"/>
                  </a:cubicBezTo>
                  <a:cubicBezTo>
                    <a:pt x="551" y="204"/>
                    <a:pt x="562" y="146"/>
                    <a:pt x="516" y="134"/>
                  </a:cubicBezTo>
                  <a:cubicBezTo>
                    <a:pt x="447" y="111"/>
                    <a:pt x="377" y="70"/>
                    <a:pt x="325" y="13"/>
                  </a:cubicBezTo>
                  <a:cubicBezTo>
                    <a:pt x="319" y="1"/>
                    <a:pt x="290" y="1"/>
                    <a:pt x="273" y="1"/>
                  </a:cubicBezTo>
                  <a:cubicBezTo>
                    <a:pt x="269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 rot="-708086" flipH="1">
              <a:off x="530203" y="3825997"/>
              <a:ext cx="79835" cy="74460"/>
            </a:xfrm>
            <a:custGeom>
              <a:avLst/>
              <a:gdLst/>
              <a:ahLst/>
              <a:cxnLst/>
              <a:rect l="l" t="t" r="r" b="b"/>
              <a:pathLst>
                <a:path w="505" h="471" extrusionOk="0">
                  <a:moveTo>
                    <a:pt x="447" y="1"/>
                  </a:moveTo>
                  <a:cubicBezTo>
                    <a:pt x="435" y="1"/>
                    <a:pt x="421" y="4"/>
                    <a:pt x="406" y="12"/>
                  </a:cubicBezTo>
                  <a:cubicBezTo>
                    <a:pt x="377" y="29"/>
                    <a:pt x="348" y="47"/>
                    <a:pt x="319" y="76"/>
                  </a:cubicBezTo>
                  <a:cubicBezTo>
                    <a:pt x="278" y="116"/>
                    <a:pt x="226" y="140"/>
                    <a:pt x="162" y="140"/>
                  </a:cubicBezTo>
                  <a:cubicBezTo>
                    <a:pt x="157" y="139"/>
                    <a:pt x="152" y="138"/>
                    <a:pt x="147" y="138"/>
                  </a:cubicBezTo>
                  <a:cubicBezTo>
                    <a:pt x="112" y="138"/>
                    <a:pt x="78" y="156"/>
                    <a:pt x="58" y="192"/>
                  </a:cubicBezTo>
                  <a:cubicBezTo>
                    <a:pt x="0" y="290"/>
                    <a:pt x="87" y="464"/>
                    <a:pt x="203" y="470"/>
                  </a:cubicBezTo>
                  <a:cubicBezTo>
                    <a:pt x="209" y="470"/>
                    <a:pt x="215" y="471"/>
                    <a:pt x="220" y="471"/>
                  </a:cubicBezTo>
                  <a:cubicBezTo>
                    <a:pt x="261" y="471"/>
                    <a:pt x="301" y="453"/>
                    <a:pt x="301" y="418"/>
                  </a:cubicBezTo>
                  <a:cubicBezTo>
                    <a:pt x="307" y="337"/>
                    <a:pt x="365" y="308"/>
                    <a:pt x="406" y="261"/>
                  </a:cubicBezTo>
                  <a:cubicBezTo>
                    <a:pt x="458" y="209"/>
                    <a:pt x="493" y="145"/>
                    <a:pt x="504" y="76"/>
                  </a:cubicBezTo>
                  <a:cubicBezTo>
                    <a:pt x="504" y="29"/>
                    <a:pt x="482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 rot="-708074" flipH="1">
              <a:off x="2121794" y="-91528"/>
              <a:ext cx="66082" cy="91060"/>
            </a:xfrm>
            <a:custGeom>
              <a:avLst/>
              <a:gdLst/>
              <a:ahLst/>
              <a:cxnLst/>
              <a:rect l="l" t="t" r="r" b="b"/>
              <a:pathLst>
                <a:path w="418" h="576" extrusionOk="0">
                  <a:moveTo>
                    <a:pt x="164" y="0"/>
                  </a:moveTo>
                  <a:cubicBezTo>
                    <a:pt x="115" y="0"/>
                    <a:pt x="110" y="44"/>
                    <a:pt x="110" y="82"/>
                  </a:cubicBezTo>
                  <a:cubicBezTo>
                    <a:pt x="110" y="140"/>
                    <a:pt x="87" y="192"/>
                    <a:pt x="52" y="232"/>
                  </a:cubicBezTo>
                  <a:cubicBezTo>
                    <a:pt x="0" y="279"/>
                    <a:pt x="12" y="360"/>
                    <a:pt x="75" y="389"/>
                  </a:cubicBezTo>
                  <a:cubicBezTo>
                    <a:pt x="116" y="412"/>
                    <a:pt x="139" y="441"/>
                    <a:pt x="133" y="493"/>
                  </a:cubicBezTo>
                  <a:cubicBezTo>
                    <a:pt x="127" y="540"/>
                    <a:pt x="162" y="574"/>
                    <a:pt x="209" y="574"/>
                  </a:cubicBezTo>
                  <a:cubicBezTo>
                    <a:pt x="213" y="575"/>
                    <a:pt x="218" y="575"/>
                    <a:pt x="222" y="575"/>
                  </a:cubicBezTo>
                  <a:cubicBezTo>
                    <a:pt x="252" y="575"/>
                    <a:pt x="281" y="559"/>
                    <a:pt x="301" y="534"/>
                  </a:cubicBezTo>
                  <a:cubicBezTo>
                    <a:pt x="324" y="493"/>
                    <a:pt x="307" y="458"/>
                    <a:pt x="272" y="429"/>
                  </a:cubicBezTo>
                  <a:cubicBezTo>
                    <a:pt x="255" y="418"/>
                    <a:pt x="243" y="395"/>
                    <a:pt x="249" y="377"/>
                  </a:cubicBezTo>
                  <a:cubicBezTo>
                    <a:pt x="262" y="360"/>
                    <a:pt x="279" y="352"/>
                    <a:pt x="297" y="352"/>
                  </a:cubicBezTo>
                  <a:cubicBezTo>
                    <a:pt x="302" y="352"/>
                    <a:pt x="307" y="353"/>
                    <a:pt x="313" y="354"/>
                  </a:cubicBezTo>
                  <a:cubicBezTo>
                    <a:pt x="365" y="354"/>
                    <a:pt x="406" y="337"/>
                    <a:pt x="411" y="279"/>
                  </a:cubicBezTo>
                  <a:cubicBezTo>
                    <a:pt x="417" y="227"/>
                    <a:pt x="382" y="175"/>
                    <a:pt x="330" y="169"/>
                  </a:cubicBezTo>
                  <a:cubicBezTo>
                    <a:pt x="261" y="163"/>
                    <a:pt x="238" y="157"/>
                    <a:pt x="255" y="82"/>
                  </a:cubicBezTo>
                  <a:cubicBezTo>
                    <a:pt x="267" y="30"/>
                    <a:pt x="226" y="1"/>
                    <a:pt x="174" y="1"/>
                  </a:cubicBezTo>
                  <a:cubicBezTo>
                    <a:pt x="171" y="0"/>
                    <a:pt x="167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 rot="-708074" flipH="1">
              <a:off x="563535" y="-5979"/>
              <a:ext cx="68927" cy="86001"/>
            </a:xfrm>
            <a:custGeom>
              <a:avLst/>
              <a:gdLst/>
              <a:ahLst/>
              <a:cxnLst/>
              <a:rect l="l" t="t" r="r" b="b"/>
              <a:pathLst>
                <a:path w="436" h="544" extrusionOk="0">
                  <a:moveTo>
                    <a:pt x="314" y="1"/>
                  </a:moveTo>
                  <a:cubicBezTo>
                    <a:pt x="310" y="1"/>
                    <a:pt x="306" y="1"/>
                    <a:pt x="302" y="2"/>
                  </a:cubicBezTo>
                  <a:cubicBezTo>
                    <a:pt x="233" y="13"/>
                    <a:pt x="175" y="71"/>
                    <a:pt x="163" y="146"/>
                  </a:cubicBezTo>
                  <a:cubicBezTo>
                    <a:pt x="157" y="193"/>
                    <a:pt x="128" y="239"/>
                    <a:pt x="88" y="268"/>
                  </a:cubicBezTo>
                  <a:cubicBezTo>
                    <a:pt x="30" y="309"/>
                    <a:pt x="1" y="378"/>
                    <a:pt x="18" y="448"/>
                  </a:cubicBezTo>
                  <a:cubicBezTo>
                    <a:pt x="24" y="494"/>
                    <a:pt x="36" y="535"/>
                    <a:pt x="82" y="540"/>
                  </a:cubicBezTo>
                  <a:cubicBezTo>
                    <a:pt x="90" y="542"/>
                    <a:pt x="98" y="543"/>
                    <a:pt x="106" y="543"/>
                  </a:cubicBezTo>
                  <a:cubicBezTo>
                    <a:pt x="142" y="543"/>
                    <a:pt x="171" y="522"/>
                    <a:pt x="180" y="488"/>
                  </a:cubicBezTo>
                  <a:cubicBezTo>
                    <a:pt x="215" y="407"/>
                    <a:pt x="273" y="343"/>
                    <a:pt x="348" y="303"/>
                  </a:cubicBezTo>
                  <a:cubicBezTo>
                    <a:pt x="366" y="291"/>
                    <a:pt x="377" y="274"/>
                    <a:pt x="383" y="257"/>
                  </a:cubicBezTo>
                  <a:cubicBezTo>
                    <a:pt x="430" y="199"/>
                    <a:pt x="435" y="123"/>
                    <a:pt x="406" y="60"/>
                  </a:cubicBezTo>
                  <a:cubicBezTo>
                    <a:pt x="386" y="23"/>
                    <a:pt x="35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 rot="-708074" flipH="1">
              <a:off x="1841815" y="27284"/>
              <a:ext cx="70824" cy="83946"/>
            </a:xfrm>
            <a:custGeom>
              <a:avLst/>
              <a:gdLst/>
              <a:ahLst/>
              <a:cxnLst/>
              <a:rect l="l" t="t" r="r" b="b"/>
              <a:pathLst>
                <a:path w="448" h="531" extrusionOk="0">
                  <a:moveTo>
                    <a:pt x="303" y="0"/>
                  </a:moveTo>
                  <a:cubicBezTo>
                    <a:pt x="291" y="0"/>
                    <a:pt x="278" y="4"/>
                    <a:pt x="267" y="12"/>
                  </a:cubicBezTo>
                  <a:cubicBezTo>
                    <a:pt x="226" y="37"/>
                    <a:pt x="194" y="59"/>
                    <a:pt x="151" y="59"/>
                  </a:cubicBezTo>
                  <a:cubicBezTo>
                    <a:pt x="134" y="59"/>
                    <a:pt x="115" y="55"/>
                    <a:pt x="94" y="47"/>
                  </a:cubicBezTo>
                  <a:cubicBezTo>
                    <a:pt x="87" y="44"/>
                    <a:pt x="81" y="42"/>
                    <a:pt x="74" y="42"/>
                  </a:cubicBezTo>
                  <a:cubicBezTo>
                    <a:pt x="44" y="42"/>
                    <a:pt x="11" y="72"/>
                    <a:pt x="7" y="110"/>
                  </a:cubicBezTo>
                  <a:cubicBezTo>
                    <a:pt x="1" y="157"/>
                    <a:pt x="36" y="186"/>
                    <a:pt x="76" y="186"/>
                  </a:cubicBezTo>
                  <a:cubicBezTo>
                    <a:pt x="93" y="186"/>
                    <a:pt x="111" y="182"/>
                    <a:pt x="128" y="182"/>
                  </a:cubicBezTo>
                  <a:cubicBezTo>
                    <a:pt x="152" y="182"/>
                    <a:pt x="173" y="189"/>
                    <a:pt x="186" y="226"/>
                  </a:cubicBezTo>
                  <a:cubicBezTo>
                    <a:pt x="204" y="273"/>
                    <a:pt x="238" y="307"/>
                    <a:pt x="227" y="365"/>
                  </a:cubicBezTo>
                  <a:cubicBezTo>
                    <a:pt x="215" y="394"/>
                    <a:pt x="215" y="429"/>
                    <a:pt x="210" y="458"/>
                  </a:cubicBezTo>
                  <a:cubicBezTo>
                    <a:pt x="228" y="510"/>
                    <a:pt x="255" y="531"/>
                    <a:pt x="292" y="531"/>
                  </a:cubicBezTo>
                  <a:cubicBezTo>
                    <a:pt x="300" y="531"/>
                    <a:pt x="310" y="530"/>
                    <a:pt x="320" y="528"/>
                  </a:cubicBezTo>
                  <a:cubicBezTo>
                    <a:pt x="401" y="510"/>
                    <a:pt x="447" y="412"/>
                    <a:pt x="401" y="342"/>
                  </a:cubicBezTo>
                  <a:cubicBezTo>
                    <a:pt x="349" y="267"/>
                    <a:pt x="337" y="168"/>
                    <a:pt x="366" y="87"/>
                  </a:cubicBezTo>
                  <a:cubicBezTo>
                    <a:pt x="379" y="39"/>
                    <a:pt x="342" y="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 rot="-708086" flipH="1">
              <a:off x="716606" y="3716066"/>
              <a:ext cx="90427" cy="66872"/>
            </a:xfrm>
            <a:custGeom>
              <a:avLst/>
              <a:gdLst/>
              <a:ahLst/>
              <a:cxnLst/>
              <a:rect l="l" t="t" r="r" b="b"/>
              <a:pathLst>
                <a:path w="572" h="423" extrusionOk="0">
                  <a:moveTo>
                    <a:pt x="152" y="1"/>
                  </a:moveTo>
                  <a:cubicBezTo>
                    <a:pt x="128" y="1"/>
                    <a:pt x="103" y="11"/>
                    <a:pt x="81" y="27"/>
                  </a:cubicBezTo>
                  <a:cubicBezTo>
                    <a:pt x="23" y="62"/>
                    <a:pt x="0" y="137"/>
                    <a:pt x="23" y="201"/>
                  </a:cubicBezTo>
                  <a:cubicBezTo>
                    <a:pt x="41" y="231"/>
                    <a:pt x="68" y="255"/>
                    <a:pt x="95" y="255"/>
                  </a:cubicBezTo>
                  <a:cubicBezTo>
                    <a:pt x="104" y="255"/>
                    <a:pt x="113" y="253"/>
                    <a:pt x="122" y="247"/>
                  </a:cubicBezTo>
                  <a:cubicBezTo>
                    <a:pt x="149" y="231"/>
                    <a:pt x="172" y="225"/>
                    <a:pt x="193" y="225"/>
                  </a:cubicBezTo>
                  <a:cubicBezTo>
                    <a:pt x="255" y="225"/>
                    <a:pt x="290" y="285"/>
                    <a:pt x="325" y="328"/>
                  </a:cubicBezTo>
                  <a:cubicBezTo>
                    <a:pt x="353" y="375"/>
                    <a:pt x="400" y="409"/>
                    <a:pt x="452" y="421"/>
                  </a:cubicBezTo>
                  <a:cubicBezTo>
                    <a:pt x="458" y="422"/>
                    <a:pt x="463" y="422"/>
                    <a:pt x="468" y="422"/>
                  </a:cubicBezTo>
                  <a:cubicBezTo>
                    <a:pt x="525" y="422"/>
                    <a:pt x="572" y="369"/>
                    <a:pt x="550" y="311"/>
                  </a:cubicBezTo>
                  <a:cubicBezTo>
                    <a:pt x="545" y="288"/>
                    <a:pt x="527" y="264"/>
                    <a:pt x="504" y="253"/>
                  </a:cubicBezTo>
                  <a:cubicBezTo>
                    <a:pt x="400" y="183"/>
                    <a:pt x="278" y="137"/>
                    <a:pt x="203" y="27"/>
                  </a:cubicBezTo>
                  <a:cubicBezTo>
                    <a:pt x="190" y="8"/>
                    <a:pt x="171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 rot="-708074" flipH="1">
              <a:off x="2055409" y="278616"/>
              <a:ext cx="70666" cy="75251"/>
            </a:xfrm>
            <a:custGeom>
              <a:avLst/>
              <a:gdLst/>
              <a:ahLst/>
              <a:cxnLst/>
              <a:rect l="l" t="t" r="r" b="b"/>
              <a:pathLst>
                <a:path w="447" h="476" extrusionOk="0">
                  <a:moveTo>
                    <a:pt x="121" y="1"/>
                  </a:moveTo>
                  <a:cubicBezTo>
                    <a:pt x="84" y="1"/>
                    <a:pt x="49" y="22"/>
                    <a:pt x="30" y="56"/>
                  </a:cubicBezTo>
                  <a:cubicBezTo>
                    <a:pt x="1" y="91"/>
                    <a:pt x="12" y="143"/>
                    <a:pt x="47" y="166"/>
                  </a:cubicBezTo>
                  <a:cubicBezTo>
                    <a:pt x="93" y="183"/>
                    <a:pt x="117" y="236"/>
                    <a:pt x="105" y="282"/>
                  </a:cubicBezTo>
                  <a:cubicBezTo>
                    <a:pt x="111" y="322"/>
                    <a:pt x="122" y="357"/>
                    <a:pt x="128" y="386"/>
                  </a:cubicBezTo>
                  <a:cubicBezTo>
                    <a:pt x="138" y="437"/>
                    <a:pt x="185" y="475"/>
                    <a:pt x="236" y="475"/>
                  </a:cubicBezTo>
                  <a:cubicBezTo>
                    <a:pt x="242" y="475"/>
                    <a:pt x="249" y="474"/>
                    <a:pt x="256" y="473"/>
                  </a:cubicBezTo>
                  <a:cubicBezTo>
                    <a:pt x="319" y="462"/>
                    <a:pt x="354" y="421"/>
                    <a:pt x="331" y="351"/>
                  </a:cubicBezTo>
                  <a:cubicBezTo>
                    <a:pt x="319" y="305"/>
                    <a:pt x="348" y="293"/>
                    <a:pt x="377" y="276"/>
                  </a:cubicBezTo>
                  <a:cubicBezTo>
                    <a:pt x="418" y="247"/>
                    <a:pt x="447" y="207"/>
                    <a:pt x="412" y="166"/>
                  </a:cubicBezTo>
                  <a:cubicBezTo>
                    <a:pt x="397" y="145"/>
                    <a:pt x="379" y="137"/>
                    <a:pt x="360" y="137"/>
                  </a:cubicBezTo>
                  <a:cubicBezTo>
                    <a:pt x="337" y="137"/>
                    <a:pt x="313" y="150"/>
                    <a:pt x="290" y="166"/>
                  </a:cubicBezTo>
                  <a:cubicBezTo>
                    <a:pt x="279" y="172"/>
                    <a:pt x="273" y="189"/>
                    <a:pt x="261" y="195"/>
                  </a:cubicBezTo>
                  <a:cubicBezTo>
                    <a:pt x="250" y="201"/>
                    <a:pt x="239" y="204"/>
                    <a:pt x="231" y="204"/>
                  </a:cubicBezTo>
                  <a:cubicBezTo>
                    <a:pt x="214" y="204"/>
                    <a:pt x="203" y="191"/>
                    <a:pt x="203" y="160"/>
                  </a:cubicBezTo>
                  <a:cubicBezTo>
                    <a:pt x="209" y="143"/>
                    <a:pt x="221" y="125"/>
                    <a:pt x="221" y="102"/>
                  </a:cubicBezTo>
                  <a:cubicBezTo>
                    <a:pt x="227" y="56"/>
                    <a:pt x="192" y="15"/>
                    <a:pt x="146" y="4"/>
                  </a:cubicBezTo>
                  <a:cubicBezTo>
                    <a:pt x="137" y="2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 rot="-708086" flipH="1">
              <a:off x="589085" y="2581262"/>
              <a:ext cx="55964" cy="76041"/>
            </a:xfrm>
            <a:custGeom>
              <a:avLst/>
              <a:gdLst/>
              <a:ahLst/>
              <a:cxnLst/>
              <a:rect l="l" t="t" r="r" b="b"/>
              <a:pathLst>
                <a:path w="354" h="481" extrusionOk="0">
                  <a:moveTo>
                    <a:pt x="176" y="1"/>
                  </a:moveTo>
                  <a:cubicBezTo>
                    <a:pt x="162" y="1"/>
                    <a:pt x="146" y="4"/>
                    <a:pt x="128" y="13"/>
                  </a:cubicBezTo>
                  <a:cubicBezTo>
                    <a:pt x="104" y="24"/>
                    <a:pt x="87" y="47"/>
                    <a:pt x="87" y="71"/>
                  </a:cubicBezTo>
                  <a:cubicBezTo>
                    <a:pt x="75" y="123"/>
                    <a:pt x="58" y="175"/>
                    <a:pt x="29" y="227"/>
                  </a:cubicBezTo>
                  <a:cubicBezTo>
                    <a:pt x="12" y="273"/>
                    <a:pt x="0" y="331"/>
                    <a:pt x="12" y="389"/>
                  </a:cubicBezTo>
                  <a:cubicBezTo>
                    <a:pt x="23" y="430"/>
                    <a:pt x="29" y="465"/>
                    <a:pt x="81" y="476"/>
                  </a:cubicBezTo>
                  <a:cubicBezTo>
                    <a:pt x="89" y="479"/>
                    <a:pt x="96" y="480"/>
                    <a:pt x="102" y="480"/>
                  </a:cubicBezTo>
                  <a:cubicBezTo>
                    <a:pt x="135" y="480"/>
                    <a:pt x="155" y="447"/>
                    <a:pt x="174" y="418"/>
                  </a:cubicBezTo>
                  <a:cubicBezTo>
                    <a:pt x="209" y="360"/>
                    <a:pt x="226" y="291"/>
                    <a:pt x="301" y="262"/>
                  </a:cubicBezTo>
                  <a:cubicBezTo>
                    <a:pt x="354" y="239"/>
                    <a:pt x="342" y="169"/>
                    <a:pt x="272" y="76"/>
                  </a:cubicBezTo>
                  <a:cubicBezTo>
                    <a:pt x="246" y="37"/>
                    <a:pt x="220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 rot="-708074" flipH="1">
              <a:off x="7716" y="1604299"/>
              <a:ext cx="85369" cy="42842"/>
            </a:xfrm>
            <a:custGeom>
              <a:avLst/>
              <a:gdLst/>
              <a:ahLst/>
              <a:cxnLst/>
              <a:rect l="l" t="t" r="r" b="b"/>
              <a:pathLst>
                <a:path w="540" h="271" extrusionOk="0">
                  <a:moveTo>
                    <a:pt x="134" y="0"/>
                  </a:moveTo>
                  <a:cubicBezTo>
                    <a:pt x="58" y="12"/>
                    <a:pt x="1" y="76"/>
                    <a:pt x="1" y="157"/>
                  </a:cubicBezTo>
                  <a:cubicBezTo>
                    <a:pt x="6" y="226"/>
                    <a:pt x="53" y="238"/>
                    <a:pt x="116" y="238"/>
                  </a:cubicBezTo>
                  <a:cubicBezTo>
                    <a:pt x="203" y="238"/>
                    <a:pt x="284" y="244"/>
                    <a:pt x="366" y="267"/>
                  </a:cubicBezTo>
                  <a:cubicBezTo>
                    <a:pt x="375" y="269"/>
                    <a:pt x="384" y="270"/>
                    <a:pt x="392" y="270"/>
                  </a:cubicBezTo>
                  <a:cubicBezTo>
                    <a:pt x="444" y="270"/>
                    <a:pt x="486" y="229"/>
                    <a:pt x="510" y="180"/>
                  </a:cubicBezTo>
                  <a:cubicBezTo>
                    <a:pt x="539" y="139"/>
                    <a:pt x="528" y="87"/>
                    <a:pt x="487" y="58"/>
                  </a:cubicBezTo>
                  <a:cubicBezTo>
                    <a:pt x="468" y="41"/>
                    <a:pt x="444" y="33"/>
                    <a:pt x="420" y="33"/>
                  </a:cubicBezTo>
                  <a:cubicBezTo>
                    <a:pt x="395" y="33"/>
                    <a:pt x="369" y="43"/>
                    <a:pt x="348" y="64"/>
                  </a:cubicBezTo>
                  <a:cubicBezTo>
                    <a:pt x="327" y="85"/>
                    <a:pt x="307" y="95"/>
                    <a:pt x="288" y="95"/>
                  </a:cubicBezTo>
                  <a:cubicBezTo>
                    <a:pt x="266" y="95"/>
                    <a:pt x="245" y="81"/>
                    <a:pt x="226" y="52"/>
                  </a:cubicBezTo>
                  <a:cubicBezTo>
                    <a:pt x="209" y="18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 rot="-708074" flipH="1">
              <a:off x="2467089" y="295321"/>
              <a:ext cx="75409" cy="61497"/>
            </a:xfrm>
            <a:custGeom>
              <a:avLst/>
              <a:gdLst/>
              <a:ahLst/>
              <a:cxnLst/>
              <a:rect l="l" t="t" r="r" b="b"/>
              <a:pathLst>
                <a:path w="477" h="389" extrusionOk="0">
                  <a:moveTo>
                    <a:pt x="91" y="0"/>
                  </a:moveTo>
                  <a:cubicBezTo>
                    <a:pt x="81" y="0"/>
                    <a:pt x="70" y="2"/>
                    <a:pt x="58" y="7"/>
                  </a:cubicBezTo>
                  <a:cubicBezTo>
                    <a:pt x="0" y="30"/>
                    <a:pt x="0" y="82"/>
                    <a:pt x="12" y="134"/>
                  </a:cubicBezTo>
                  <a:cubicBezTo>
                    <a:pt x="18" y="198"/>
                    <a:pt x="64" y="250"/>
                    <a:pt x="122" y="262"/>
                  </a:cubicBezTo>
                  <a:cubicBezTo>
                    <a:pt x="157" y="268"/>
                    <a:pt x="186" y="291"/>
                    <a:pt x="203" y="320"/>
                  </a:cubicBezTo>
                  <a:cubicBezTo>
                    <a:pt x="222" y="362"/>
                    <a:pt x="266" y="389"/>
                    <a:pt x="310" y="389"/>
                  </a:cubicBezTo>
                  <a:cubicBezTo>
                    <a:pt x="321" y="389"/>
                    <a:pt x="332" y="387"/>
                    <a:pt x="342" y="383"/>
                  </a:cubicBezTo>
                  <a:cubicBezTo>
                    <a:pt x="406" y="366"/>
                    <a:pt x="446" y="314"/>
                    <a:pt x="458" y="250"/>
                  </a:cubicBezTo>
                  <a:cubicBezTo>
                    <a:pt x="476" y="176"/>
                    <a:pt x="436" y="124"/>
                    <a:pt x="380" y="124"/>
                  </a:cubicBezTo>
                  <a:cubicBezTo>
                    <a:pt x="366" y="124"/>
                    <a:pt x="351" y="127"/>
                    <a:pt x="336" y="134"/>
                  </a:cubicBezTo>
                  <a:cubicBezTo>
                    <a:pt x="307" y="145"/>
                    <a:pt x="282" y="151"/>
                    <a:pt x="260" y="151"/>
                  </a:cubicBezTo>
                  <a:cubicBezTo>
                    <a:pt x="221" y="151"/>
                    <a:pt x="193" y="130"/>
                    <a:pt x="174" y="71"/>
                  </a:cubicBezTo>
                  <a:cubicBezTo>
                    <a:pt x="160" y="34"/>
                    <a:pt x="13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 rot="-708074" flipH="1">
              <a:off x="2111369" y="651019"/>
              <a:ext cx="67821" cy="81258"/>
            </a:xfrm>
            <a:custGeom>
              <a:avLst/>
              <a:gdLst/>
              <a:ahLst/>
              <a:cxnLst/>
              <a:rect l="l" t="t" r="r" b="b"/>
              <a:pathLst>
                <a:path w="429" h="514" extrusionOk="0">
                  <a:moveTo>
                    <a:pt x="218" y="1"/>
                  </a:moveTo>
                  <a:cubicBezTo>
                    <a:pt x="186" y="1"/>
                    <a:pt x="172" y="26"/>
                    <a:pt x="162" y="55"/>
                  </a:cubicBezTo>
                  <a:cubicBezTo>
                    <a:pt x="99" y="154"/>
                    <a:pt x="104" y="275"/>
                    <a:pt x="180" y="368"/>
                  </a:cubicBezTo>
                  <a:lnTo>
                    <a:pt x="87" y="368"/>
                  </a:lnTo>
                  <a:cubicBezTo>
                    <a:pt x="52" y="368"/>
                    <a:pt x="6" y="368"/>
                    <a:pt x="6" y="409"/>
                  </a:cubicBezTo>
                  <a:cubicBezTo>
                    <a:pt x="0" y="449"/>
                    <a:pt x="29" y="472"/>
                    <a:pt x="64" y="490"/>
                  </a:cubicBezTo>
                  <a:cubicBezTo>
                    <a:pt x="92" y="502"/>
                    <a:pt x="125" y="513"/>
                    <a:pt x="155" y="513"/>
                  </a:cubicBezTo>
                  <a:cubicBezTo>
                    <a:pt x="181" y="513"/>
                    <a:pt x="204" y="505"/>
                    <a:pt x="220" y="484"/>
                  </a:cubicBezTo>
                  <a:cubicBezTo>
                    <a:pt x="255" y="420"/>
                    <a:pt x="319" y="374"/>
                    <a:pt x="388" y="357"/>
                  </a:cubicBezTo>
                  <a:cubicBezTo>
                    <a:pt x="411" y="351"/>
                    <a:pt x="429" y="322"/>
                    <a:pt x="423" y="299"/>
                  </a:cubicBezTo>
                  <a:cubicBezTo>
                    <a:pt x="423" y="270"/>
                    <a:pt x="406" y="246"/>
                    <a:pt x="377" y="246"/>
                  </a:cubicBezTo>
                  <a:cubicBezTo>
                    <a:pt x="278" y="235"/>
                    <a:pt x="232" y="189"/>
                    <a:pt x="278" y="84"/>
                  </a:cubicBezTo>
                  <a:cubicBezTo>
                    <a:pt x="296" y="49"/>
                    <a:pt x="272" y="9"/>
                    <a:pt x="238" y="3"/>
                  </a:cubicBezTo>
                  <a:cubicBezTo>
                    <a:pt x="231" y="1"/>
                    <a:pt x="224" y="1"/>
                    <a:pt x="2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 rot="-708086" flipH="1">
              <a:off x="757316" y="4062082"/>
              <a:ext cx="87265" cy="57861"/>
            </a:xfrm>
            <a:custGeom>
              <a:avLst/>
              <a:gdLst/>
              <a:ahLst/>
              <a:cxnLst/>
              <a:rect l="l" t="t" r="r" b="b"/>
              <a:pathLst>
                <a:path w="552" h="366" extrusionOk="0">
                  <a:moveTo>
                    <a:pt x="314" y="1"/>
                  </a:moveTo>
                  <a:cubicBezTo>
                    <a:pt x="268" y="1"/>
                    <a:pt x="225" y="12"/>
                    <a:pt x="198" y="62"/>
                  </a:cubicBezTo>
                  <a:cubicBezTo>
                    <a:pt x="174" y="114"/>
                    <a:pt x="122" y="160"/>
                    <a:pt x="64" y="183"/>
                  </a:cubicBezTo>
                  <a:cubicBezTo>
                    <a:pt x="18" y="206"/>
                    <a:pt x="1" y="264"/>
                    <a:pt x="30" y="311"/>
                  </a:cubicBezTo>
                  <a:cubicBezTo>
                    <a:pt x="49" y="346"/>
                    <a:pt x="85" y="365"/>
                    <a:pt x="121" y="365"/>
                  </a:cubicBezTo>
                  <a:cubicBezTo>
                    <a:pt x="139" y="365"/>
                    <a:pt x="157" y="361"/>
                    <a:pt x="174" y="351"/>
                  </a:cubicBezTo>
                  <a:cubicBezTo>
                    <a:pt x="209" y="334"/>
                    <a:pt x="238" y="299"/>
                    <a:pt x="244" y="259"/>
                  </a:cubicBezTo>
                  <a:cubicBezTo>
                    <a:pt x="267" y="177"/>
                    <a:pt x="325" y="177"/>
                    <a:pt x="389" y="177"/>
                  </a:cubicBezTo>
                  <a:cubicBezTo>
                    <a:pt x="418" y="183"/>
                    <a:pt x="447" y="189"/>
                    <a:pt x="476" y="195"/>
                  </a:cubicBezTo>
                  <a:cubicBezTo>
                    <a:pt x="534" y="189"/>
                    <a:pt x="551" y="154"/>
                    <a:pt x="545" y="102"/>
                  </a:cubicBezTo>
                  <a:cubicBezTo>
                    <a:pt x="534" y="44"/>
                    <a:pt x="487" y="9"/>
                    <a:pt x="435" y="9"/>
                  </a:cubicBezTo>
                  <a:cubicBezTo>
                    <a:pt x="397" y="9"/>
                    <a:pt x="354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 rot="-708086" flipH="1">
              <a:off x="1047688" y="3654643"/>
              <a:ext cx="65133" cy="66081"/>
            </a:xfrm>
            <a:custGeom>
              <a:avLst/>
              <a:gdLst/>
              <a:ahLst/>
              <a:cxnLst/>
              <a:rect l="l" t="t" r="r" b="b"/>
              <a:pathLst>
                <a:path w="412" h="418" extrusionOk="0">
                  <a:moveTo>
                    <a:pt x="321" y="1"/>
                  </a:moveTo>
                  <a:cubicBezTo>
                    <a:pt x="292" y="1"/>
                    <a:pt x="266" y="17"/>
                    <a:pt x="238" y="33"/>
                  </a:cubicBezTo>
                  <a:cubicBezTo>
                    <a:pt x="133" y="97"/>
                    <a:pt x="116" y="225"/>
                    <a:pt x="23" y="288"/>
                  </a:cubicBezTo>
                  <a:cubicBezTo>
                    <a:pt x="0" y="306"/>
                    <a:pt x="6" y="346"/>
                    <a:pt x="23" y="369"/>
                  </a:cubicBezTo>
                  <a:cubicBezTo>
                    <a:pt x="50" y="411"/>
                    <a:pt x="86" y="418"/>
                    <a:pt x="123" y="418"/>
                  </a:cubicBezTo>
                  <a:cubicBezTo>
                    <a:pt x="144" y="418"/>
                    <a:pt x="165" y="416"/>
                    <a:pt x="186" y="416"/>
                  </a:cubicBezTo>
                  <a:cubicBezTo>
                    <a:pt x="190" y="416"/>
                    <a:pt x="194" y="417"/>
                    <a:pt x="199" y="417"/>
                  </a:cubicBezTo>
                  <a:cubicBezTo>
                    <a:pt x="245" y="417"/>
                    <a:pt x="286" y="389"/>
                    <a:pt x="307" y="346"/>
                  </a:cubicBezTo>
                  <a:cubicBezTo>
                    <a:pt x="336" y="288"/>
                    <a:pt x="272" y="259"/>
                    <a:pt x="267" y="207"/>
                  </a:cubicBezTo>
                  <a:cubicBezTo>
                    <a:pt x="284" y="190"/>
                    <a:pt x="307" y="184"/>
                    <a:pt x="336" y="178"/>
                  </a:cubicBezTo>
                  <a:cubicBezTo>
                    <a:pt x="383" y="167"/>
                    <a:pt x="411" y="126"/>
                    <a:pt x="411" y="80"/>
                  </a:cubicBezTo>
                  <a:cubicBezTo>
                    <a:pt x="411" y="51"/>
                    <a:pt x="388" y="22"/>
                    <a:pt x="359" y="10"/>
                  </a:cubicBezTo>
                  <a:cubicBezTo>
                    <a:pt x="346" y="3"/>
                    <a:pt x="333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 rot="-708086" flipH="1">
              <a:off x="2288570" y="-16260"/>
              <a:ext cx="59758" cy="75093"/>
            </a:xfrm>
            <a:custGeom>
              <a:avLst/>
              <a:gdLst/>
              <a:ahLst/>
              <a:cxnLst/>
              <a:rect l="l" t="t" r="r" b="b"/>
              <a:pathLst>
                <a:path w="378" h="475" extrusionOk="0">
                  <a:moveTo>
                    <a:pt x="210" y="0"/>
                  </a:moveTo>
                  <a:cubicBezTo>
                    <a:pt x="179" y="0"/>
                    <a:pt x="151" y="18"/>
                    <a:pt x="128" y="62"/>
                  </a:cubicBezTo>
                  <a:cubicBezTo>
                    <a:pt x="134" y="126"/>
                    <a:pt x="105" y="160"/>
                    <a:pt x="64" y="207"/>
                  </a:cubicBezTo>
                  <a:cubicBezTo>
                    <a:pt x="1" y="270"/>
                    <a:pt x="35" y="398"/>
                    <a:pt x="116" y="456"/>
                  </a:cubicBezTo>
                  <a:cubicBezTo>
                    <a:pt x="135" y="465"/>
                    <a:pt x="154" y="475"/>
                    <a:pt x="176" y="475"/>
                  </a:cubicBezTo>
                  <a:cubicBezTo>
                    <a:pt x="181" y="475"/>
                    <a:pt x="186" y="474"/>
                    <a:pt x="192" y="473"/>
                  </a:cubicBezTo>
                  <a:cubicBezTo>
                    <a:pt x="244" y="462"/>
                    <a:pt x="244" y="404"/>
                    <a:pt x="267" y="369"/>
                  </a:cubicBezTo>
                  <a:cubicBezTo>
                    <a:pt x="273" y="357"/>
                    <a:pt x="279" y="352"/>
                    <a:pt x="284" y="346"/>
                  </a:cubicBezTo>
                  <a:cubicBezTo>
                    <a:pt x="377" y="236"/>
                    <a:pt x="342" y="131"/>
                    <a:pt x="284" y="27"/>
                  </a:cubicBezTo>
                  <a:cubicBezTo>
                    <a:pt x="257" y="10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 rot="-708074" flipH="1">
              <a:off x="1738703" y="79720"/>
              <a:ext cx="67663" cy="57545"/>
            </a:xfrm>
            <a:custGeom>
              <a:avLst/>
              <a:gdLst/>
              <a:ahLst/>
              <a:cxnLst/>
              <a:rect l="l" t="t" r="r" b="b"/>
              <a:pathLst>
                <a:path w="428" h="364" extrusionOk="0">
                  <a:moveTo>
                    <a:pt x="367" y="0"/>
                  </a:moveTo>
                  <a:cubicBezTo>
                    <a:pt x="359" y="0"/>
                    <a:pt x="350" y="2"/>
                    <a:pt x="341" y="6"/>
                  </a:cubicBezTo>
                  <a:cubicBezTo>
                    <a:pt x="271" y="35"/>
                    <a:pt x="207" y="64"/>
                    <a:pt x="144" y="93"/>
                  </a:cubicBezTo>
                  <a:cubicBezTo>
                    <a:pt x="103" y="111"/>
                    <a:pt x="74" y="169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1" y="319"/>
                    <a:pt x="103" y="319"/>
                  </a:cubicBezTo>
                  <a:cubicBezTo>
                    <a:pt x="111" y="318"/>
                    <a:pt x="119" y="318"/>
                    <a:pt x="127" y="318"/>
                  </a:cubicBezTo>
                  <a:cubicBezTo>
                    <a:pt x="167" y="318"/>
                    <a:pt x="209" y="329"/>
                    <a:pt x="248" y="348"/>
                  </a:cubicBezTo>
                  <a:cubicBezTo>
                    <a:pt x="263" y="359"/>
                    <a:pt x="280" y="363"/>
                    <a:pt x="296" y="363"/>
                  </a:cubicBezTo>
                  <a:cubicBezTo>
                    <a:pt x="305" y="363"/>
                    <a:pt x="315" y="362"/>
                    <a:pt x="323" y="360"/>
                  </a:cubicBezTo>
                  <a:cubicBezTo>
                    <a:pt x="329" y="348"/>
                    <a:pt x="352" y="342"/>
                    <a:pt x="352" y="337"/>
                  </a:cubicBezTo>
                  <a:cubicBezTo>
                    <a:pt x="364" y="244"/>
                    <a:pt x="427" y="174"/>
                    <a:pt x="427" y="82"/>
                  </a:cubicBezTo>
                  <a:cubicBezTo>
                    <a:pt x="423" y="39"/>
                    <a:pt x="402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 rot="-708074" flipH="1">
              <a:off x="-543303" y="901098"/>
              <a:ext cx="50431" cy="64975"/>
            </a:xfrm>
            <a:custGeom>
              <a:avLst/>
              <a:gdLst/>
              <a:ahLst/>
              <a:cxnLst/>
              <a:rect l="l" t="t" r="r" b="b"/>
              <a:pathLst>
                <a:path w="319" h="411" extrusionOk="0">
                  <a:moveTo>
                    <a:pt x="139" y="0"/>
                  </a:moveTo>
                  <a:cubicBezTo>
                    <a:pt x="129" y="0"/>
                    <a:pt x="119" y="2"/>
                    <a:pt x="110" y="5"/>
                  </a:cubicBezTo>
                  <a:cubicBezTo>
                    <a:pt x="41" y="22"/>
                    <a:pt x="0" y="97"/>
                    <a:pt x="0" y="202"/>
                  </a:cubicBezTo>
                  <a:cubicBezTo>
                    <a:pt x="0" y="268"/>
                    <a:pt x="10" y="318"/>
                    <a:pt x="86" y="318"/>
                  </a:cubicBezTo>
                  <a:cubicBezTo>
                    <a:pt x="90" y="318"/>
                    <a:pt x="94" y="318"/>
                    <a:pt x="99" y="318"/>
                  </a:cubicBezTo>
                  <a:cubicBezTo>
                    <a:pt x="127" y="318"/>
                    <a:pt x="151" y="329"/>
                    <a:pt x="156" y="358"/>
                  </a:cubicBezTo>
                  <a:cubicBezTo>
                    <a:pt x="174" y="389"/>
                    <a:pt x="196" y="410"/>
                    <a:pt x="226" y="410"/>
                  </a:cubicBezTo>
                  <a:cubicBezTo>
                    <a:pt x="235" y="410"/>
                    <a:pt x="244" y="408"/>
                    <a:pt x="255" y="404"/>
                  </a:cubicBezTo>
                  <a:cubicBezTo>
                    <a:pt x="295" y="393"/>
                    <a:pt x="307" y="346"/>
                    <a:pt x="307" y="306"/>
                  </a:cubicBezTo>
                  <a:cubicBezTo>
                    <a:pt x="313" y="265"/>
                    <a:pt x="319" y="225"/>
                    <a:pt x="319" y="184"/>
                  </a:cubicBezTo>
                  <a:cubicBezTo>
                    <a:pt x="290" y="109"/>
                    <a:pt x="238" y="51"/>
                    <a:pt x="168" y="5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 rot="-708074" flipH="1">
              <a:off x="2470508" y="649109"/>
              <a:ext cx="70666" cy="45688"/>
            </a:xfrm>
            <a:custGeom>
              <a:avLst/>
              <a:gdLst/>
              <a:ahLst/>
              <a:cxnLst/>
              <a:rect l="l" t="t" r="r" b="b"/>
              <a:pathLst>
                <a:path w="447" h="289" extrusionOk="0">
                  <a:moveTo>
                    <a:pt x="107" y="0"/>
                  </a:moveTo>
                  <a:cubicBezTo>
                    <a:pt x="42" y="0"/>
                    <a:pt x="0" y="56"/>
                    <a:pt x="13" y="137"/>
                  </a:cubicBezTo>
                  <a:cubicBezTo>
                    <a:pt x="38" y="229"/>
                    <a:pt x="119" y="289"/>
                    <a:pt x="213" y="289"/>
                  </a:cubicBezTo>
                  <a:cubicBezTo>
                    <a:pt x="231" y="289"/>
                    <a:pt x="249" y="287"/>
                    <a:pt x="268" y="282"/>
                  </a:cubicBezTo>
                  <a:cubicBezTo>
                    <a:pt x="332" y="264"/>
                    <a:pt x="384" y="224"/>
                    <a:pt x="419" y="160"/>
                  </a:cubicBezTo>
                  <a:cubicBezTo>
                    <a:pt x="446" y="94"/>
                    <a:pt x="417" y="44"/>
                    <a:pt x="349" y="44"/>
                  </a:cubicBezTo>
                  <a:cubicBezTo>
                    <a:pt x="345" y="44"/>
                    <a:pt x="342" y="44"/>
                    <a:pt x="338" y="44"/>
                  </a:cubicBezTo>
                  <a:cubicBezTo>
                    <a:pt x="328" y="45"/>
                    <a:pt x="318" y="46"/>
                    <a:pt x="308" y="46"/>
                  </a:cubicBezTo>
                  <a:cubicBezTo>
                    <a:pt x="260" y="46"/>
                    <a:pt x="213" y="35"/>
                    <a:pt x="170" y="15"/>
                  </a:cubicBezTo>
                  <a:cubicBezTo>
                    <a:pt x="148" y="5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 rot="-708074" flipH="1">
              <a:off x="166347" y="1014750"/>
              <a:ext cx="69876" cy="55173"/>
            </a:xfrm>
            <a:custGeom>
              <a:avLst/>
              <a:gdLst/>
              <a:ahLst/>
              <a:cxnLst/>
              <a:rect l="l" t="t" r="r" b="b"/>
              <a:pathLst>
                <a:path w="442" h="349" extrusionOk="0">
                  <a:moveTo>
                    <a:pt x="332" y="0"/>
                  </a:moveTo>
                  <a:cubicBezTo>
                    <a:pt x="314" y="0"/>
                    <a:pt x="294" y="15"/>
                    <a:pt x="262" y="44"/>
                  </a:cubicBezTo>
                  <a:cubicBezTo>
                    <a:pt x="233" y="67"/>
                    <a:pt x="198" y="85"/>
                    <a:pt x="157" y="96"/>
                  </a:cubicBezTo>
                  <a:cubicBezTo>
                    <a:pt x="105" y="108"/>
                    <a:pt x="59" y="142"/>
                    <a:pt x="30" y="195"/>
                  </a:cubicBezTo>
                  <a:cubicBezTo>
                    <a:pt x="1" y="229"/>
                    <a:pt x="1" y="281"/>
                    <a:pt x="30" y="316"/>
                  </a:cubicBezTo>
                  <a:cubicBezTo>
                    <a:pt x="49" y="339"/>
                    <a:pt x="74" y="349"/>
                    <a:pt x="99" y="349"/>
                  </a:cubicBezTo>
                  <a:cubicBezTo>
                    <a:pt x="114" y="349"/>
                    <a:pt x="128" y="346"/>
                    <a:pt x="140" y="339"/>
                  </a:cubicBezTo>
                  <a:cubicBezTo>
                    <a:pt x="227" y="299"/>
                    <a:pt x="314" y="258"/>
                    <a:pt x="401" y="224"/>
                  </a:cubicBezTo>
                  <a:cubicBezTo>
                    <a:pt x="424" y="206"/>
                    <a:pt x="441" y="177"/>
                    <a:pt x="430" y="148"/>
                  </a:cubicBezTo>
                  <a:cubicBezTo>
                    <a:pt x="424" y="142"/>
                    <a:pt x="424" y="137"/>
                    <a:pt x="418" y="119"/>
                  </a:cubicBezTo>
                  <a:cubicBezTo>
                    <a:pt x="407" y="102"/>
                    <a:pt x="401" y="79"/>
                    <a:pt x="389" y="61"/>
                  </a:cubicBezTo>
                  <a:cubicBezTo>
                    <a:pt x="367" y="21"/>
                    <a:pt x="352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 rot="-708074" flipH="1">
              <a:off x="849533" y="-84900"/>
              <a:ext cx="46953" cy="72721"/>
            </a:xfrm>
            <a:custGeom>
              <a:avLst/>
              <a:gdLst/>
              <a:ahLst/>
              <a:cxnLst/>
              <a:rect l="l" t="t" r="r" b="b"/>
              <a:pathLst>
                <a:path w="297" h="460" extrusionOk="0">
                  <a:moveTo>
                    <a:pt x="208" y="0"/>
                  </a:moveTo>
                  <a:cubicBezTo>
                    <a:pt x="189" y="0"/>
                    <a:pt x="170" y="7"/>
                    <a:pt x="152" y="18"/>
                  </a:cubicBezTo>
                  <a:cubicBezTo>
                    <a:pt x="53" y="105"/>
                    <a:pt x="1" y="232"/>
                    <a:pt x="7" y="360"/>
                  </a:cubicBezTo>
                  <a:cubicBezTo>
                    <a:pt x="18" y="406"/>
                    <a:pt x="30" y="441"/>
                    <a:pt x="71" y="452"/>
                  </a:cubicBezTo>
                  <a:cubicBezTo>
                    <a:pt x="81" y="457"/>
                    <a:pt x="93" y="459"/>
                    <a:pt x="104" y="459"/>
                  </a:cubicBezTo>
                  <a:cubicBezTo>
                    <a:pt x="134" y="459"/>
                    <a:pt x="162" y="443"/>
                    <a:pt x="175" y="418"/>
                  </a:cubicBezTo>
                  <a:cubicBezTo>
                    <a:pt x="227" y="313"/>
                    <a:pt x="267" y="203"/>
                    <a:pt x="291" y="93"/>
                  </a:cubicBezTo>
                  <a:cubicBezTo>
                    <a:pt x="296" y="53"/>
                    <a:pt x="273" y="18"/>
                    <a:pt x="239" y="6"/>
                  </a:cubicBezTo>
                  <a:cubicBezTo>
                    <a:pt x="228" y="2"/>
                    <a:pt x="218" y="0"/>
                    <a:pt x="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 rot="-708074" flipH="1">
              <a:off x="2398877" y="351430"/>
              <a:ext cx="66872" cy="56280"/>
            </a:xfrm>
            <a:custGeom>
              <a:avLst/>
              <a:gdLst/>
              <a:ahLst/>
              <a:cxnLst/>
              <a:rect l="l" t="t" r="r" b="b"/>
              <a:pathLst>
                <a:path w="423" h="356" extrusionOk="0">
                  <a:moveTo>
                    <a:pt x="297" y="0"/>
                  </a:moveTo>
                  <a:cubicBezTo>
                    <a:pt x="294" y="0"/>
                    <a:pt x="292" y="1"/>
                    <a:pt x="289" y="2"/>
                  </a:cubicBezTo>
                  <a:cubicBezTo>
                    <a:pt x="255" y="14"/>
                    <a:pt x="219" y="20"/>
                    <a:pt x="184" y="20"/>
                  </a:cubicBezTo>
                  <a:cubicBezTo>
                    <a:pt x="153" y="20"/>
                    <a:pt x="122" y="16"/>
                    <a:pt x="92" y="8"/>
                  </a:cubicBezTo>
                  <a:cubicBezTo>
                    <a:pt x="89" y="7"/>
                    <a:pt x="87" y="7"/>
                    <a:pt x="84" y="7"/>
                  </a:cubicBezTo>
                  <a:cubicBezTo>
                    <a:pt x="36" y="7"/>
                    <a:pt x="0" y="52"/>
                    <a:pt x="6" y="106"/>
                  </a:cubicBezTo>
                  <a:cubicBezTo>
                    <a:pt x="10" y="151"/>
                    <a:pt x="45" y="178"/>
                    <a:pt x="91" y="178"/>
                  </a:cubicBezTo>
                  <a:cubicBezTo>
                    <a:pt x="99" y="178"/>
                    <a:pt x="107" y="178"/>
                    <a:pt x="116" y="176"/>
                  </a:cubicBezTo>
                  <a:cubicBezTo>
                    <a:pt x="145" y="171"/>
                    <a:pt x="162" y="137"/>
                    <a:pt x="191" y="137"/>
                  </a:cubicBezTo>
                  <a:cubicBezTo>
                    <a:pt x="196" y="137"/>
                    <a:pt x="202" y="138"/>
                    <a:pt x="208" y="141"/>
                  </a:cubicBezTo>
                  <a:cubicBezTo>
                    <a:pt x="237" y="182"/>
                    <a:pt x="185" y="211"/>
                    <a:pt x="191" y="251"/>
                  </a:cubicBezTo>
                  <a:cubicBezTo>
                    <a:pt x="191" y="292"/>
                    <a:pt x="214" y="326"/>
                    <a:pt x="255" y="344"/>
                  </a:cubicBezTo>
                  <a:cubicBezTo>
                    <a:pt x="269" y="352"/>
                    <a:pt x="284" y="356"/>
                    <a:pt x="299" y="356"/>
                  </a:cubicBezTo>
                  <a:cubicBezTo>
                    <a:pt x="328" y="356"/>
                    <a:pt x="357" y="341"/>
                    <a:pt x="376" y="315"/>
                  </a:cubicBezTo>
                  <a:cubicBezTo>
                    <a:pt x="423" y="269"/>
                    <a:pt x="388" y="48"/>
                    <a:pt x="336" y="14"/>
                  </a:cubicBezTo>
                  <a:cubicBezTo>
                    <a:pt x="322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 rot="-708074" flipH="1">
              <a:off x="332715" y="300854"/>
              <a:ext cx="50589" cy="76832"/>
            </a:xfrm>
            <a:custGeom>
              <a:avLst/>
              <a:gdLst/>
              <a:ahLst/>
              <a:cxnLst/>
              <a:rect l="l" t="t" r="r" b="b"/>
              <a:pathLst>
                <a:path w="320" h="486" extrusionOk="0">
                  <a:moveTo>
                    <a:pt x="118" y="1"/>
                  </a:moveTo>
                  <a:cubicBezTo>
                    <a:pt x="100" y="1"/>
                    <a:pt x="81" y="6"/>
                    <a:pt x="65" y="16"/>
                  </a:cubicBezTo>
                  <a:cubicBezTo>
                    <a:pt x="18" y="40"/>
                    <a:pt x="1" y="103"/>
                    <a:pt x="41" y="144"/>
                  </a:cubicBezTo>
                  <a:cubicBezTo>
                    <a:pt x="82" y="184"/>
                    <a:pt x="94" y="242"/>
                    <a:pt x="76" y="294"/>
                  </a:cubicBezTo>
                  <a:cubicBezTo>
                    <a:pt x="70" y="323"/>
                    <a:pt x="70" y="352"/>
                    <a:pt x="76" y="376"/>
                  </a:cubicBezTo>
                  <a:cubicBezTo>
                    <a:pt x="88" y="434"/>
                    <a:pt x="99" y="480"/>
                    <a:pt x="157" y="486"/>
                  </a:cubicBezTo>
                  <a:cubicBezTo>
                    <a:pt x="209" y="486"/>
                    <a:pt x="233" y="445"/>
                    <a:pt x="244" y="399"/>
                  </a:cubicBezTo>
                  <a:cubicBezTo>
                    <a:pt x="256" y="364"/>
                    <a:pt x="267" y="335"/>
                    <a:pt x="285" y="300"/>
                  </a:cubicBezTo>
                  <a:cubicBezTo>
                    <a:pt x="319" y="248"/>
                    <a:pt x="302" y="179"/>
                    <a:pt x="256" y="138"/>
                  </a:cubicBezTo>
                  <a:cubicBezTo>
                    <a:pt x="221" y="115"/>
                    <a:pt x="215" y="80"/>
                    <a:pt x="198" y="51"/>
                  </a:cubicBezTo>
                  <a:cubicBezTo>
                    <a:pt x="183" y="18"/>
                    <a:pt x="151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 rot="-708074" flipH="1">
              <a:off x="2031735" y="133820"/>
              <a:ext cx="57861" cy="68453"/>
            </a:xfrm>
            <a:custGeom>
              <a:avLst/>
              <a:gdLst/>
              <a:ahLst/>
              <a:cxnLst/>
              <a:rect l="l" t="t" r="r" b="b"/>
              <a:pathLst>
                <a:path w="366" h="433" extrusionOk="0">
                  <a:moveTo>
                    <a:pt x="122" y="0"/>
                  </a:moveTo>
                  <a:cubicBezTo>
                    <a:pt x="58" y="0"/>
                    <a:pt x="6" y="47"/>
                    <a:pt x="0" y="110"/>
                  </a:cubicBezTo>
                  <a:cubicBezTo>
                    <a:pt x="12" y="174"/>
                    <a:pt x="53" y="186"/>
                    <a:pt x="111" y="186"/>
                  </a:cubicBezTo>
                  <a:cubicBezTo>
                    <a:pt x="118" y="186"/>
                    <a:pt x="126" y="185"/>
                    <a:pt x="134" y="185"/>
                  </a:cubicBezTo>
                  <a:cubicBezTo>
                    <a:pt x="150" y="185"/>
                    <a:pt x="167" y="188"/>
                    <a:pt x="186" y="203"/>
                  </a:cubicBezTo>
                  <a:cubicBezTo>
                    <a:pt x="174" y="238"/>
                    <a:pt x="163" y="278"/>
                    <a:pt x="157" y="313"/>
                  </a:cubicBezTo>
                  <a:cubicBezTo>
                    <a:pt x="151" y="359"/>
                    <a:pt x="174" y="406"/>
                    <a:pt x="221" y="423"/>
                  </a:cubicBezTo>
                  <a:cubicBezTo>
                    <a:pt x="231" y="430"/>
                    <a:pt x="244" y="433"/>
                    <a:pt x="257" y="433"/>
                  </a:cubicBezTo>
                  <a:cubicBezTo>
                    <a:pt x="278" y="433"/>
                    <a:pt x="299" y="424"/>
                    <a:pt x="313" y="406"/>
                  </a:cubicBezTo>
                  <a:cubicBezTo>
                    <a:pt x="342" y="377"/>
                    <a:pt x="354" y="336"/>
                    <a:pt x="319" y="313"/>
                  </a:cubicBezTo>
                  <a:cubicBezTo>
                    <a:pt x="215" y="249"/>
                    <a:pt x="273" y="203"/>
                    <a:pt x="331" y="151"/>
                  </a:cubicBezTo>
                  <a:cubicBezTo>
                    <a:pt x="365" y="116"/>
                    <a:pt x="365" y="58"/>
                    <a:pt x="319" y="52"/>
                  </a:cubicBezTo>
                  <a:cubicBezTo>
                    <a:pt x="250" y="41"/>
                    <a:pt x="192" y="6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 rot="-708074" flipH="1">
              <a:off x="1488163" y="-80509"/>
              <a:ext cx="42368" cy="78729"/>
            </a:xfrm>
            <a:custGeom>
              <a:avLst/>
              <a:gdLst/>
              <a:ahLst/>
              <a:cxnLst/>
              <a:rect l="l" t="t" r="r" b="b"/>
              <a:pathLst>
                <a:path w="268" h="498" extrusionOk="0">
                  <a:moveTo>
                    <a:pt x="130" y="1"/>
                  </a:moveTo>
                  <a:cubicBezTo>
                    <a:pt x="95" y="1"/>
                    <a:pt x="61" y="18"/>
                    <a:pt x="41" y="48"/>
                  </a:cubicBezTo>
                  <a:cubicBezTo>
                    <a:pt x="12" y="101"/>
                    <a:pt x="1" y="170"/>
                    <a:pt x="12" y="228"/>
                  </a:cubicBezTo>
                  <a:cubicBezTo>
                    <a:pt x="18" y="309"/>
                    <a:pt x="82" y="373"/>
                    <a:pt x="111" y="442"/>
                  </a:cubicBezTo>
                  <a:cubicBezTo>
                    <a:pt x="119" y="476"/>
                    <a:pt x="153" y="498"/>
                    <a:pt x="186" y="498"/>
                  </a:cubicBezTo>
                  <a:cubicBezTo>
                    <a:pt x="198" y="498"/>
                    <a:pt x="210" y="495"/>
                    <a:pt x="221" y="489"/>
                  </a:cubicBezTo>
                  <a:cubicBezTo>
                    <a:pt x="267" y="465"/>
                    <a:pt x="256" y="419"/>
                    <a:pt x="238" y="384"/>
                  </a:cubicBezTo>
                  <a:cubicBezTo>
                    <a:pt x="203" y="321"/>
                    <a:pt x="198" y="245"/>
                    <a:pt x="215" y="182"/>
                  </a:cubicBezTo>
                  <a:cubicBezTo>
                    <a:pt x="221" y="147"/>
                    <a:pt x="221" y="118"/>
                    <a:pt x="221" y="89"/>
                  </a:cubicBezTo>
                  <a:cubicBezTo>
                    <a:pt x="215" y="48"/>
                    <a:pt x="186" y="14"/>
                    <a:pt x="145" y="2"/>
                  </a:cubicBez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 rot="-708074" flipH="1">
              <a:off x="1158773" y="1736560"/>
              <a:ext cx="76041" cy="57703"/>
            </a:xfrm>
            <a:custGeom>
              <a:avLst/>
              <a:gdLst/>
              <a:ahLst/>
              <a:cxnLst/>
              <a:rect l="l" t="t" r="r" b="b"/>
              <a:pathLst>
                <a:path w="481" h="365" extrusionOk="0">
                  <a:moveTo>
                    <a:pt x="407" y="1"/>
                  </a:moveTo>
                  <a:cubicBezTo>
                    <a:pt x="380" y="1"/>
                    <a:pt x="356" y="20"/>
                    <a:pt x="336" y="40"/>
                  </a:cubicBezTo>
                  <a:cubicBezTo>
                    <a:pt x="284" y="92"/>
                    <a:pt x="238" y="150"/>
                    <a:pt x="191" y="208"/>
                  </a:cubicBezTo>
                  <a:cubicBezTo>
                    <a:pt x="157" y="190"/>
                    <a:pt x="157" y="150"/>
                    <a:pt x="139" y="132"/>
                  </a:cubicBezTo>
                  <a:cubicBezTo>
                    <a:pt x="128" y="114"/>
                    <a:pt x="111" y="105"/>
                    <a:pt x="92" y="105"/>
                  </a:cubicBezTo>
                  <a:cubicBezTo>
                    <a:pt x="81" y="105"/>
                    <a:pt x="69" y="109"/>
                    <a:pt x="58" y="115"/>
                  </a:cubicBezTo>
                  <a:cubicBezTo>
                    <a:pt x="0" y="161"/>
                    <a:pt x="6" y="295"/>
                    <a:pt x="75" y="306"/>
                  </a:cubicBezTo>
                  <a:cubicBezTo>
                    <a:pt x="136" y="312"/>
                    <a:pt x="171" y="365"/>
                    <a:pt x="224" y="365"/>
                  </a:cubicBezTo>
                  <a:cubicBezTo>
                    <a:pt x="226" y="365"/>
                    <a:pt x="229" y="365"/>
                    <a:pt x="232" y="364"/>
                  </a:cubicBezTo>
                  <a:cubicBezTo>
                    <a:pt x="307" y="358"/>
                    <a:pt x="325" y="277"/>
                    <a:pt x="365" y="231"/>
                  </a:cubicBezTo>
                  <a:cubicBezTo>
                    <a:pt x="388" y="190"/>
                    <a:pt x="417" y="156"/>
                    <a:pt x="435" y="115"/>
                  </a:cubicBezTo>
                  <a:cubicBezTo>
                    <a:pt x="458" y="86"/>
                    <a:pt x="481" y="57"/>
                    <a:pt x="446" y="17"/>
                  </a:cubicBezTo>
                  <a:cubicBezTo>
                    <a:pt x="433" y="5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 rot="-708074" flipH="1">
              <a:off x="2328380" y="596950"/>
              <a:ext cx="52328" cy="65291"/>
            </a:xfrm>
            <a:custGeom>
              <a:avLst/>
              <a:gdLst/>
              <a:ahLst/>
              <a:cxnLst/>
              <a:rect l="l" t="t" r="r" b="b"/>
              <a:pathLst>
                <a:path w="331" h="413" extrusionOk="0">
                  <a:moveTo>
                    <a:pt x="233" y="1"/>
                  </a:moveTo>
                  <a:cubicBezTo>
                    <a:pt x="227" y="1"/>
                    <a:pt x="221" y="1"/>
                    <a:pt x="215" y="2"/>
                  </a:cubicBezTo>
                  <a:cubicBezTo>
                    <a:pt x="128" y="37"/>
                    <a:pt x="64" y="101"/>
                    <a:pt x="29" y="182"/>
                  </a:cubicBezTo>
                  <a:cubicBezTo>
                    <a:pt x="0" y="275"/>
                    <a:pt x="64" y="333"/>
                    <a:pt x="116" y="391"/>
                  </a:cubicBezTo>
                  <a:cubicBezTo>
                    <a:pt x="133" y="405"/>
                    <a:pt x="151" y="412"/>
                    <a:pt x="168" y="412"/>
                  </a:cubicBezTo>
                  <a:cubicBezTo>
                    <a:pt x="192" y="412"/>
                    <a:pt x="214" y="396"/>
                    <a:pt x="221" y="362"/>
                  </a:cubicBezTo>
                  <a:cubicBezTo>
                    <a:pt x="232" y="298"/>
                    <a:pt x="267" y="240"/>
                    <a:pt x="307" y="199"/>
                  </a:cubicBezTo>
                  <a:cubicBezTo>
                    <a:pt x="331" y="182"/>
                    <a:pt x="331" y="141"/>
                    <a:pt x="331" y="124"/>
                  </a:cubicBezTo>
                  <a:cubicBezTo>
                    <a:pt x="320" y="46"/>
                    <a:pt x="286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 rot="-708086" flipH="1">
              <a:off x="706633" y="4324431"/>
              <a:ext cx="54225" cy="66872"/>
            </a:xfrm>
            <a:custGeom>
              <a:avLst/>
              <a:gdLst/>
              <a:ahLst/>
              <a:cxnLst/>
              <a:rect l="l" t="t" r="r" b="b"/>
              <a:pathLst>
                <a:path w="343" h="423" extrusionOk="0">
                  <a:moveTo>
                    <a:pt x="150" y="0"/>
                  </a:moveTo>
                  <a:cubicBezTo>
                    <a:pt x="120" y="0"/>
                    <a:pt x="92" y="13"/>
                    <a:pt x="70" y="39"/>
                  </a:cubicBezTo>
                  <a:cubicBezTo>
                    <a:pt x="12" y="97"/>
                    <a:pt x="1" y="190"/>
                    <a:pt x="47" y="260"/>
                  </a:cubicBezTo>
                  <a:cubicBezTo>
                    <a:pt x="70" y="289"/>
                    <a:pt x="93" y="323"/>
                    <a:pt x="105" y="358"/>
                  </a:cubicBezTo>
                  <a:cubicBezTo>
                    <a:pt x="116" y="395"/>
                    <a:pt x="146" y="423"/>
                    <a:pt x="186" y="423"/>
                  </a:cubicBezTo>
                  <a:cubicBezTo>
                    <a:pt x="190" y="423"/>
                    <a:pt x="194" y="422"/>
                    <a:pt x="198" y="422"/>
                  </a:cubicBezTo>
                  <a:cubicBezTo>
                    <a:pt x="238" y="422"/>
                    <a:pt x="267" y="387"/>
                    <a:pt x="273" y="346"/>
                  </a:cubicBezTo>
                  <a:cubicBezTo>
                    <a:pt x="296" y="277"/>
                    <a:pt x="343" y="202"/>
                    <a:pt x="238" y="155"/>
                  </a:cubicBezTo>
                  <a:cubicBezTo>
                    <a:pt x="209" y="144"/>
                    <a:pt x="221" y="109"/>
                    <a:pt x="221" y="92"/>
                  </a:cubicBezTo>
                  <a:cubicBezTo>
                    <a:pt x="227" y="51"/>
                    <a:pt x="221" y="16"/>
                    <a:pt x="180" y="5"/>
                  </a:cubicBezTo>
                  <a:cubicBezTo>
                    <a:pt x="170" y="2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 rot="-708074" flipH="1">
              <a:off x="631525" y="281077"/>
              <a:ext cx="38574" cy="66872"/>
            </a:xfrm>
            <a:custGeom>
              <a:avLst/>
              <a:gdLst/>
              <a:ahLst/>
              <a:cxnLst/>
              <a:rect l="l" t="t" r="r" b="b"/>
              <a:pathLst>
                <a:path w="244" h="423" extrusionOk="0">
                  <a:moveTo>
                    <a:pt x="142" y="1"/>
                  </a:moveTo>
                  <a:cubicBezTo>
                    <a:pt x="97" y="1"/>
                    <a:pt x="57" y="33"/>
                    <a:pt x="47" y="78"/>
                  </a:cubicBezTo>
                  <a:cubicBezTo>
                    <a:pt x="29" y="153"/>
                    <a:pt x="18" y="229"/>
                    <a:pt x="12" y="304"/>
                  </a:cubicBezTo>
                  <a:cubicBezTo>
                    <a:pt x="0" y="356"/>
                    <a:pt x="29" y="408"/>
                    <a:pt x="81" y="420"/>
                  </a:cubicBezTo>
                  <a:cubicBezTo>
                    <a:pt x="89" y="422"/>
                    <a:pt x="97" y="422"/>
                    <a:pt x="104" y="422"/>
                  </a:cubicBezTo>
                  <a:cubicBezTo>
                    <a:pt x="148" y="422"/>
                    <a:pt x="188" y="395"/>
                    <a:pt x="203" y="350"/>
                  </a:cubicBezTo>
                  <a:cubicBezTo>
                    <a:pt x="232" y="275"/>
                    <a:pt x="244" y="194"/>
                    <a:pt x="244" y="113"/>
                  </a:cubicBezTo>
                  <a:cubicBezTo>
                    <a:pt x="232" y="49"/>
                    <a:pt x="215" y="9"/>
                    <a:pt x="162" y="3"/>
                  </a:cubicBezTo>
                  <a:cubicBezTo>
                    <a:pt x="156" y="1"/>
                    <a:pt x="14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 rot="-708074" flipH="1">
              <a:off x="421249" y="1327937"/>
              <a:ext cx="80784" cy="40313"/>
            </a:xfrm>
            <a:custGeom>
              <a:avLst/>
              <a:gdLst/>
              <a:ahLst/>
              <a:cxnLst/>
              <a:rect l="l" t="t" r="r" b="b"/>
              <a:pathLst>
                <a:path w="511" h="255" extrusionOk="0">
                  <a:moveTo>
                    <a:pt x="399" y="0"/>
                  </a:moveTo>
                  <a:cubicBezTo>
                    <a:pt x="379" y="0"/>
                    <a:pt x="359" y="6"/>
                    <a:pt x="342" y="21"/>
                  </a:cubicBezTo>
                  <a:cubicBezTo>
                    <a:pt x="310" y="50"/>
                    <a:pt x="269" y="65"/>
                    <a:pt x="229" y="65"/>
                  </a:cubicBezTo>
                  <a:cubicBezTo>
                    <a:pt x="191" y="65"/>
                    <a:pt x="153" y="52"/>
                    <a:pt x="122" y="26"/>
                  </a:cubicBezTo>
                  <a:cubicBezTo>
                    <a:pt x="109" y="15"/>
                    <a:pt x="94" y="10"/>
                    <a:pt x="78" y="10"/>
                  </a:cubicBezTo>
                  <a:cubicBezTo>
                    <a:pt x="53" y="10"/>
                    <a:pt x="29" y="24"/>
                    <a:pt x="18" y="50"/>
                  </a:cubicBezTo>
                  <a:cubicBezTo>
                    <a:pt x="1" y="90"/>
                    <a:pt x="18" y="136"/>
                    <a:pt x="59" y="154"/>
                  </a:cubicBezTo>
                  <a:cubicBezTo>
                    <a:pt x="116" y="177"/>
                    <a:pt x="169" y="206"/>
                    <a:pt x="215" y="241"/>
                  </a:cubicBezTo>
                  <a:cubicBezTo>
                    <a:pt x="227" y="251"/>
                    <a:pt x="242" y="254"/>
                    <a:pt x="257" y="254"/>
                  </a:cubicBezTo>
                  <a:cubicBezTo>
                    <a:pt x="279" y="254"/>
                    <a:pt x="304" y="247"/>
                    <a:pt x="331" y="241"/>
                  </a:cubicBezTo>
                  <a:cubicBezTo>
                    <a:pt x="371" y="229"/>
                    <a:pt x="412" y="206"/>
                    <a:pt x="447" y="171"/>
                  </a:cubicBezTo>
                  <a:cubicBezTo>
                    <a:pt x="481" y="136"/>
                    <a:pt x="510" y="90"/>
                    <a:pt x="476" y="38"/>
                  </a:cubicBezTo>
                  <a:cubicBezTo>
                    <a:pt x="458" y="14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 rot="-708074" flipH="1">
              <a:off x="1560231" y="995757"/>
              <a:ext cx="52328" cy="74302"/>
            </a:xfrm>
            <a:custGeom>
              <a:avLst/>
              <a:gdLst/>
              <a:ahLst/>
              <a:cxnLst/>
              <a:rect l="l" t="t" r="r" b="b"/>
              <a:pathLst>
                <a:path w="331" h="470" extrusionOk="0">
                  <a:moveTo>
                    <a:pt x="188" y="0"/>
                  </a:moveTo>
                  <a:cubicBezTo>
                    <a:pt x="174" y="0"/>
                    <a:pt x="161" y="11"/>
                    <a:pt x="157" y="28"/>
                  </a:cubicBezTo>
                  <a:cubicBezTo>
                    <a:pt x="122" y="144"/>
                    <a:pt x="81" y="260"/>
                    <a:pt x="23" y="364"/>
                  </a:cubicBezTo>
                  <a:cubicBezTo>
                    <a:pt x="0" y="404"/>
                    <a:pt x="29" y="457"/>
                    <a:pt x="87" y="468"/>
                  </a:cubicBezTo>
                  <a:cubicBezTo>
                    <a:pt x="92" y="469"/>
                    <a:pt x="97" y="470"/>
                    <a:pt x="103" y="470"/>
                  </a:cubicBezTo>
                  <a:cubicBezTo>
                    <a:pt x="192" y="470"/>
                    <a:pt x="330" y="341"/>
                    <a:pt x="325" y="260"/>
                  </a:cubicBezTo>
                  <a:cubicBezTo>
                    <a:pt x="325" y="236"/>
                    <a:pt x="313" y="213"/>
                    <a:pt x="301" y="202"/>
                  </a:cubicBezTo>
                  <a:cubicBezTo>
                    <a:pt x="232" y="167"/>
                    <a:pt x="186" y="126"/>
                    <a:pt x="232" y="45"/>
                  </a:cubicBezTo>
                  <a:cubicBezTo>
                    <a:pt x="215" y="28"/>
                    <a:pt x="209" y="10"/>
                    <a:pt x="203" y="5"/>
                  </a:cubicBezTo>
                  <a:cubicBezTo>
                    <a:pt x="198" y="2"/>
                    <a:pt x="193" y="0"/>
                    <a:pt x="1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 rot="-708086" flipH="1">
              <a:off x="2642734" y="100000"/>
              <a:ext cx="69717" cy="57545"/>
            </a:xfrm>
            <a:custGeom>
              <a:avLst/>
              <a:gdLst/>
              <a:ahLst/>
              <a:cxnLst/>
              <a:rect l="l" t="t" r="r" b="b"/>
              <a:pathLst>
                <a:path w="441" h="364" extrusionOk="0">
                  <a:moveTo>
                    <a:pt x="311" y="0"/>
                  </a:moveTo>
                  <a:cubicBezTo>
                    <a:pt x="289" y="0"/>
                    <a:pt x="267" y="10"/>
                    <a:pt x="256" y="31"/>
                  </a:cubicBezTo>
                  <a:cubicBezTo>
                    <a:pt x="232" y="62"/>
                    <a:pt x="196" y="77"/>
                    <a:pt x="161" y="77"/>
                  </a:cubicBezTo>
                  <a:cubicBezTo>
                    <a:pt x="144" y="77"/>
                    <a:pt x="126" y="73"/>
                    <a:pt x="111" y="65"/>
                  </a:cubicBezTo>
                  <a:cubicBezTo>
                    <a:pt x="101" y="63"/>
                    <a:pt x="91" y="61"/>
                    <a:pt x="82" y="61"/>
                  </a:cubicBezTo>
                  <a:cubicBezTo>
                    <a:pt x="54" y="61"/>
                    <a:pt x="31" y="74"/>
                    <a:pt x="18" y="100"/>
                  </a:cubicBezTo>
                  <a:cubicBezTo>
                    <a:pt x="1" y="135"/>
                    <a:pt x="6" y="176"/>
                    <a:pt x="41" y="199"/>
                  </a:cubicBezTo>
                  <a:cubicBezTo>
                    <a:pt x="116" y="245"/>
                    <a:pt x="192" y="297"/>
                    <a:pt x="261" y="361"/>
                  </a:cubicBezTo>
                  <a:cubicBezTo>
                    <a:pt x="267" y="363"/>
                    <a:pt x="274" y="363"/>
                    <a:pt x="280" y="363"/>
                  </a:cubicBezTo>
                  <a:cubicBezTo>
                    <a:pt x="294" y="363"/>
                    <a:pt x="310" y="361"/>
                    <a:pt x="325" y="361"/>
                  </a:cubicBezTo>
                  <a:cubicBezTo>
                    <a:pt x="337" y="361"/>
                    <a:pt x="348" y="355"/>
                    <a:pt x="360" y="344"/>
                  </a:cubicBezTo>
                  <a:cubicBezTo>
                    <a:pt x="441" y="245"/>
                    <a:pt x="325" y="210"/>
                    <a:pt x="284" y="158"/>
                  </a:cubicBezTo>
                  <a:cubicBezTo>
                    <a:pt x="302" y="147"/>
                    <a:pt x="308" y="141"/>
                    <a:pt x="313" y="135"/>
                  </a:cubicBezTo>
                  <a:cubicBezTo>
                    <a:pt x="354" y="112"/>
                    <a:pt x="406" y="89"/>
                    <a:pt x="371" y="31"/>
                  </a:cubicBezTo>
                  <a:cubicBezTo>
                    <a:pt x="357" y="10"/>
                    <a:pt x="33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 rot="-708074" flipH="1">
              <a:off x="563104" y="-72414"/>
              <a:ext cx="54067" cy="63236"/>
            </a:xfrm>
            <a:custGeom>
              <a:avLst/>
              <a:gdLst/>
              <a:ahLst/>
              <a:cxnLst/>
              <a:rect l="l" t="t" r="r" b="b"/>
              <a:pathLst>
                <a:path w="342" h="400" extrusionOk="0">
                  <a:moveTo>
                    <a:pt x="236" y="0"/>
                  </a:moveTo>
                  <a:cubicBezTo>
                    <a:pt x="227" y="0"/>
                    <a:pt x="218" y="1"/>
                    <a:pt x="209" y="5"/>
                  </a:cubicBezTo>
                  <a:cubicBezTo>
                    <a:pt x="99" y="28"/>
                    <a:pt x="0" y="242"/>
                    <a:pt x="46" y="341"/>
                  </a:cubicBezTo>
                  <a:cubicBezTo>
                    <a:pt x="62" y="377"/>
                    <a:pt x="96" y="399"/>
                    <a:pt x="132" y="399"/>
                  </a:cubicBezTo>
                  <a:cubicBezTo>
                    <a:pt x="137" y="399"/>
                    <a:pt x="141" y="399"/>
                    <a:pt x="145" y="398"/>
                  </a:cubicBezTo>
                  <a:cubicBezTo>
                    <a:pt x="156" y="398"/>
                    <a:pt x="162" y="393"/>
                    <a:pt x="174" y="393"/>
                  </a:cubicBezTo>
                  <a:cubicBezTo>
                    <a:pt x="249" y="358"/>
                    <a:pt x="342" y="161"/>
                    <a:pt x="319" y="74"/>
                  </a:cubicBezTo>
                  <a:cubicBezTo>
                    <a:pt x="314" y="31"/>
                    <a:pt x="278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 rot="-708074" flipH="1">
              <a:off x="788330" y="2172052"/>
              <a:ext cx="57861" cy="50115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265" y="1"/>
                  </a:moveTo>
                  <a:cubicBezTo>
                    <a:pt x="247" y="1"/>
                    <a:pt x="228" y="4"/>
                    <a:pt x="209" y="6"/>
                  </a:cubicBezTo>
                  <a:cubicBezTo>
                    <a:pt x="151" y="18"/>
                    <a:pt x="105" y="47"/>
                    <a:pt x="64" y="82"/>
                  </a:cubicBezTo>
                  <a:cubicBezTo>
                    <a:pt x="12" y="128"/>
                    <a:pt x="0" y="198"/>
                    <a:pt x="35" y="250"/>
                  </a:cubicBezTo>
                  <a:cubicBezTo>
                    <a:pt x="57" y="293"/>
                    <a:pt x="100" y="316"/>
                    <a:pt x="145" y="316"/>
                  </a:cubicBezTo>
                  <a:cubicBezTo>
                    <a:pt x="161" y="316"/>
                    <a:pt x="177" y="314"/>
                    <a:pt x="192" y="308"/>
                  </a:cubicBezTo>
                  <a:cubicBezTo>
                    <a:pt x="261" y="284"/>
                    <a:pt x="313" y="226"/>
                    <a:pt x="342" y="163"/>
                  </a:cubicBezTo>
                  <a:cubicBezTo>
                    <a:pt x="365" y="122"/>
                    <a:pt x="365" y="70"/>
                    <a:pt x="336" y="35"/>
                  </a:cubicBezTo>
                  <a:cubicBezTo>
                    <a:pt x="316" y="8"/>
                    <a:pt x="291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 rot="-708074" flipH="1">
              <a:off x="1582341" y="1412207"/>
              <a:ext cx="48692" cy="71773"/>
            </a:xfrm>
            <a:custGeom>
              <a:avLst/>
              <a:gdLst/>
              <a:ahLst/>
              <a:cxnLst/>
              <a:rect l="l" t="t" r="r" b="b"/>
              <a:pathLst>
                <a:path w="308" h="454" extrusionOk="0">
                  <a:moveTo>
                    <a:pt x="87" y="1"/>
                  </a:moveTo>
                  <a:cubicBezTo>
                    <a:pt x="35" y="1"/>
                    <a:pt x="0" y="36"/>
                    <a:pt x="18" y="88"/>
                  </a:cubicBezTo>
                  <a:cubicBezTo>
                    <a:pt x="41" y="157"/>
                    <a:pt x="18" y="227"/>
                    <a:pt x="41" y="331"/>
                  </a:cubicBezTo>
                  <a:cubicBezTo>
                    <a:pt x="41" y="327"/>
                    <a:pt x="41" y="325"/>
                    <a:pt x="41" y="325"/>
                  </a:cubicBezTo>
                  <a:cubicBezTo>
                    <a:pt x="41" y="325"/>
                    <a:pt x="42" y="341"/>
                    <a:pt x="46" y="354"/>
                  </a:cubicBezTo>
                  <a:cubicBezTo>
                    <a:pt x="70" y="415"/>
                    <a:pt x="112" y="454"/>
                    <a:pt x="152" y="454"/>
                  </a:cubicBezTo>
                  <a:cubicBezTo>
                    <a:pt x="162" y="454"/>
                    <a:pt x="171" y="451"/>
                    <a:pt x="180" y="447"/>
                  </a:cubicBezTo>
                  <a:cubicBezTo>
                    <a:pt x="238" y="418"/>
                    <a:pt x="203" y="366"/>
                    <a:pt x="197" y="325"/>
                  </a:cubicBezTo>
                  <a:cubicBezTo>
                    <a:pt x="180" y="256"/>
                    <a:pt x="174" y="198"/>
                    <a:pt x="255" y="146"/>
                  </a:cubicBezTo>
                  <a:cubicBezTo>
                    <a:pt x="307" y="111"/>
                    <a:pt x="290" y="41"/>
                    <a:pt x="226" y="18"/>
                  </a:cubicBezTo>
                  <a:cubicBezTo>
                    <a:pt x="180" y="7"/>
                    <a:pt x="13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 rot="-708074" flipH="1">
              <a:off x="1078733" y="19636"/>
              <a:ext cx="39523" cy="87266"/>
            </a:xfrm>
            <a:custGeom>
              <a:avLst/>
              <a:gdLst/>
              <a:ahLst/>
              <a:cxnLst/>
              <a:rect l="l" t="t" r="r" b="b"/>
              <a:pathLst>
                <a:path w="250" h="552" extrusionOk="0">
                  <a:moveTo>
                    <a:pt x="64" y="1"/>
                  </a:moveTo>
                  <a:cubicBezTo>
                    <a:pt x="62" y="1"/>
                    <a:pt x="60" y="1"/>
                    <a:pt x="59" y="1"/>
                  </a:cubicBezTo>
                  <a:cubicBezTo>
                    <a:pt x="30" y="13"/>
                    <a:pt x="1" y="53"/>
                    <a:pt x="24" y="82"/>
                  </a:cubicBezTo>
                  <a:cubicBezTo>
                    <a:pt x="111" y="181"/>
                    <a:pt x="82" y="291"/>
                    <a:pt x="65" y="401"/>
                  </a:cubicBezTo>
                  <a:cubicBezTo>
                    <a:pt x="65" y="406"/>
                    <a:pt x="65" y="412"/>
                    <a:pt x="65" y="412"/>
                  </a:cubicBezTo>
                  <a:cubicBezTo>
                    <a:pt x="81" y="500"/>
                    <a:pt x="118" y="552"/>
                    <a:pt x="167" y="552"/>
                  </a:cubicBezTo>
                  <a:cubicBezTo>
                    <a:pt x="169" y="552"/>
                    <a:pt x="172" y="552"/>
                    <a:pt x="175" y="551"/>
                  </a:cubicBezTo>
                  <a:cubicBezTo>
                    <a:pt x="233" y="540"/>
                    <a:pt x="250" y="482"/>
                    <a:pt x="233" y="383"/>
                  </a:cubicBezTo>
                  <a:cubicBezTo>
                    <a:pt x="209" y="314"/>
                    <a:pt x="204" y="244"/>
                    <a:pt x="209" y="169"/>
                  </a:cubicBezTo>
                  <a:cubicBezTo>
                    <a:pt x="226" y="107"/>
                    <a:pt x="128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 rot="-708074" flipH="1">
              <a:off x="454186" y="911808"/>
              <a:ext cx="67979" cy="51379"/>
            </a:xfrm>
            <a:custGeom>
              <a:avLst/>
              <a:gdLst/>
              <a:ahLst/>
              <a:cxnLst/>
              <a:rect l="l" t="t" r="r" b="b"/>
              <a:pathLst>
                <a:path w="430" h="325" extrusionOk="0">
                  <a:moveTo>
                    <a:pt x="228" y="0"/>
                  </a:moveTo>
                  <a:cubicBezTo>
                    <a:pt x="187" y="0"/>
                    <a:pt x="157" y="26"/>
                    <a:pt x="157" y="78"/>
                  </a:cubicBezTo>
                  <a:cubicBezTo>
                    <a:pt x="157" y="128"/>
                    <a:pt x="145" y="143"/>
                    <a:pt x="109" y="143"/>
                  </a:cubicBezTo>
                  <a:cubicBezTo>
                    <a:pt x="103" y="143"/>
                    <a:pt x="96" y="143"/>
                    <a:pt x="88" y="142"/>
                  </a:cubicBezTo>
                  <a:cubicBezTo>
                    <a:pt x="84" y="141"/>
                    <a:pt x="80" y="141"/>
                    <a:pt x="76" y="141"/>
                  </a:cubicBezTo>
                  <a:cubicBezTo>
                    <a:pt x="41" y="141"/>
                    <a:pt x="13" y="163"/>
                    <a:pt x="13" y="200"/>
                  </a:cubicBezTo>
                  <a:cubicBezTo>
                    <a:pt x="1" y="240"/>
                    <a:pt x="24" y="281"/>
                    <a:pt x="59" y="298"/>
                  </a:cubicBezTo>
                  <a:cubicBezTo>
                    <a:pt x="87" y="316"/>
                    <a:pt x="118" y="325"/>
                    <a:pt x="148" y="325"/>
                  </a:cubicBezTo>
                  <a:cubicBezTo>
                    <a:pt x="187" y="325"/>
                    <a:pt x="224" y="310"/>
                    <a:pt x="250" y="281"/>
                  </a:cubicBezTo>
                  <a:cubicBezTo>
                    <a:pt x="279" y="235"/>
                    <a:pt x="320" y="206"/>
                    <a:pt x="366" y="194"/>
                  </a:cubicBezTo>
                  <a:cubicBezTo>
                    <a:pt x="406" y="188"/>
                    <a:pt x="430" y="148"/>
                    <a:pt x="424" y="113"/>
                  </a:cubicBezTo>
                  <a:cubicBezTo>
                    <a:pt x="401" y="38"/>
                    <a:pt x="331" y="26"/>
                    <a:pt x="273" y="9"/>
                  </a:cubicBezTo>
                  <a:cubicBezTo>
                    <a:pt x="257" y="3"/>
                    <a:pt x="242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 rot="-708086" flipH="1">
              <a:off x="2483106" y="-70213"/>
              <a:ext cx="52011" cy="6086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53" y="0"/>
                  </a:moveTo>
                  <a:lnTo>
                    <a:pt x="18" y="12"/>
                  </a:lnTo>
                  <a:cubicBezTo>
                    <a:pt x="1" y="87"/>
                    <a:pt x="6" y="168"/>
                    <a:pt x="35" y="244"/>
                  </a:cubicBezTo>
                  <a:cubicBezTo>
                    <a:pt x="53" y="319"/>
                    <a:pt x="117" y="377"/>
                    <a:pt x="192" y="383"/>
                  </a:cubicBezTo>
                  <a:cubicBezTo>
                    <a:pt x="198" y="384"/>
                    <a:pt x="204" y="384"/>
                    <a:pt x="210" y="384"/>
                  </a:cubicBezTo>
                  <a:cubicBezTo>
                    <a:pt x="277" y="384"/>
                    <a:pt x="329" y="327"/>
                    <a:pt x="302" y="284"/>
                  </a:cubicBezTo>
                  <a:cubicBezTo>
                    <a:pt x="232" y="180"/>
                    <a:pt x="221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 rot="-708086" flipH="1">
              <a:off x="395038" y="2620965"/>
              <a:ext cx="40471" cy="75883"/>
            </a:xfrm>
            <a:custGeom>
              <a:avLst/>
              <a:gdLst/>
              <a:ahLst/>
              <a:cxnLst/>
              <a:rect l="l" t="t" r="r" b="b"/>
              <a:pathLst>
                <a:path w="256" h="480" extrusionOk="0">
                  <a:moveTo>
                    <a:pt x="93" y="1"/>
                  </a:moveTo>
                  <a:cubicBezTo>
                    <a:pt x="70" y="6"/>
                    <a:pt x="47" y="24"/>
                    <a:pt x="41" y="47"/>
                  </a:cubicBezTo>
                  <a:cubicBezTo>
                    <a:pt x="0" y="122"/>
                    <a:pt x="29" y="377"/>
                    <a:pt x="87" y="441"/>
                  </a:cubicBezTo>
                  <a:cubicBezTo>
                    <a:pt x="105" y="467"/>
                    <a:pt x="132" y="480"/>
                    <a:pt x="161" y="480"/>
                  </a:cubicBezTo>
                  <a:cubicBezTo>
                    <a:pt x="171" y="480"/>
                    <a:pt x="181" y="478"/>
                    <a:pt x="191" y="476"/>
                  </a:cubicBezTo>
                  <a:cubicBezTo>
                    <a:pt x="232" y="458"/>
                    <a:pt x="255" y="418"/>
                    <a:pt x="244" y="377"/>
                  </a:cubicBezTo>
                  <a:cubicBezTo>
                    <a:pt x="238" y="331"/>
                    <a:pt x="226" y="290"/>
                    <a:pt x="226" y="273"/>
                  </a:cubicBezTo>
                  <a:cubicBezTo>
                    <a:pt x="209" y="192"/>
                    <a:pt x="180" y="116"/>
                    <a:pt x="151" y="41"/>
                  </a:cubicBezTo>
                  <a:cubicBezTo>
                    <a:pt x="139" y="18"/>
                    <a:pt x="122" y="6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 rot="-708074" flipH="1">
              <a:off x="1002866" y="-33867"/>
              <a:ext cx="46004" cy="68769"/>
            </a:xfrm>
            <a:custGeom>
              <a:avLst/>
              <a:gdLst/>
              <a:ahLst/>
              <a:cxnLst/>
              <a:rect l="l" t="t" r="r" b="b"/>
              <a:pathLst>
                <a:path w="291" h="435" extrusionOk="0">
                  <a:moveTo>
                    <a:pt x="167" y="0"/>
                  </a:moveTo>
                  <a:cubicBezTo>
                    <a:pt x="162" y="0"/>
                    <a:pt x="157" y="1"/>
                    <a:pt x="151" y="2"/>
                  </a:cubicBezTo>
                  <a:cubicBezTo>
                    <a:pt x="93" y="8"/>
                    <a:pt x="70" y="54"/>
                    <a:pt x="70" y="112"/>
                  </a:cubicBezTo>
                  <a:cubicBezTo>
                    <a:pt x="70" y="129"/>
                    <a:pt x="70" y="153"/>
                    <a:pt x="81" y="170"/>
                  </a:cubicBezTo>
                  <a:cubicBezTo>
                    <a:pt x="99" y="216"/>
                    <a:pt x="105" y="245"/>
                    <a:pt x="47" y="274"/>
                  </a:cubicBezTo>
                  <a:cubicBezTo>
                    <a:pt x="12" y="297"/>
                    <a:pt x="0" y="344"/>
                    <a:pt x="24" y="379"/>
                  </a:cubicBezTo>
                  <a:cubicBezTo>
                    <a:pt x="52" y="416"/>
                    <a:pt x="93" y="435"/>
                    <a:pt x="134" y="435"/>
                  </a:cubicBezTo>
                  <a:cubicBezTo>
                    <a:pt x="151" y="435"/>
                    <a:pt x="169" y="432"/>
                    <a:pt x="186" y="425"/>
                  </a:cubicBezTo>
                  <a:cubicBezTo>
                    <a:pt x="232" y="419"/>
                    <a:pt x="290" y="373"/>
                    <a:pt x="267" y="338"/>
                  </a:cubicBezTo>
                  <a:cubicBezTo>
                    <a:pt x="221" y="257"/>
                    <a:pt x="267" y="170"/>
                    <a:pt x="244" y="100"/>
                  </a:cubicBezTo>
                  <a:cubicBezTo>
                    <a:pt x="233" y="48"/>
                    <a:pt x="213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 rot="-708074" flipH="1">
              <a:off x="396117" y="-61963"/>
              <a:ext cx="68927" cy="37784"/>
            </a:xfrm>
            <a:custGeom>
              <a:avLst/>
              <a:gdLst/>
              <a:ahLst/>
              <a:cxnLst/>
              <a:rect l="l" t="t" r="r" b="b"/>
              <a:pathLst>
                <a:path w="436" h="239" extrusionOk="0">
                  <a:moveTo>
                    <a:pt x="356" y="1"/>
                  </a:moveTo>
                  <a:cubicBezTo>
                    <a:pt x="347" y="1"/>
                    <a:pt x="339" y="2"/>
                    <a:pt x="331" y="5"/>
                  </a:cubicBezTo>
                  <a:cubicBezTo>
                    <a:pt x="293" y="14"/>
                    <a:pt x="255" y="19"/>
                    <a:pt x="218" y="19"/>
                  </a:cubicBezTo>
                  <a:cubicBezTo>
                    <a:pt x="180" y="19"/>
                    <a:pt x="143" y="14"/>
                    <a:pt x="105" y="5"/>
                  </a:cubicBezTo>
                  <a:cubicBezTo>
                    <a:pt x="98" y="3"/>
                    <a:pt x="91" y="2"/>
                    <a:pt x="84" y="2"/>
                  </a:cubicBezTo>
                  <a:cubicBezTo>
                    <a:pt x="51" y="2"/>
                    <a:pt x="22" y="24"/>
                    <a:pt x="12" y="58"/>
                  </a:cubicBezTo>
                  <a:cubicBezTo>
                    <a:pt x="1" y="110"/>
                    <a:pt x="1" y="173"/>
                    <a:pt x="53" y="191"/>
                  </a:cubicBezTo>
                  <a:cubicBezTo>
                    <a:pt x="103" y="209"/>
                    <a:pt x="161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3" y="202"/>
                    <a:pt x="371" y="162"/>
                    <a:pt x="423" y="110"/>
                  </a:cubicBezTo>
                  <a:cubicBezTo>
                    <a:pt x="435" y="104"/>
                    <a:pt x="429" y="87"/>
                    <a:pt x="435" y="75"/>
                  </a:cubicBezTo>
                  <a:cubicBezTo>
                    <a:pt x="430" y="32"/>
                    <a:pt x="394" y="1"/>
                    <a:pt x="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 rot="-708074" flipH="1">
              <a:off x="122579" y="897619"/>
              <a:ext cx="71457" cy="57387"/>
            </a:xfrm>
            <a:custGeom>
              <a:avLst/>
              <a:gdLst/>
              <a:ahLst/>
              <a:cxnLst/>
              <a:rect l="l" t="t" r="r" b="b"/>
              <a:pathLst>
                <a:path w="452" h="363" extrusionOk="0">
                  <a:moveTo>
                    <a:pt x="82" y="0"/>
                  </a:moveTo>
                  <a:cubicBezTo>
                    <a:pt x="76" y="0"/>
                    <a:pt x="70" y="1"/>
                    <a:pt x="64" y="2"/>
                  </a:cubicBezTo>
                  <a:cubicBezTo>
                    <a:pt x="12" y="25"/>
                    <a:pt x="0" y="95"/>
                    <a:pt x="46" y="130"/>
                  </a:cubicBezTo>
                  <a:cubicBezTo>
                    <a:pt x="110" y="211"/>
                    <a:pt x="185" y="280"/>
                    <a:pt x="267" y="333"/>
                  </a:cubicBezTo>
                  <a:cubicBezTo>
                    <a:pt x="278" y="344"/>
                    <a:pt x="296" y="350"/>
                    <a:pt x="307" y="350"/>
                  </a:cubicBezTo>
                  <a:cubicBezTo>
                    <a:pt x="327" y="356"/>
                    <a:pt x="348" y="363"/>
                    <a:pt x="367" y="363"/>
                  </a:cubicBezTo>
                  <a:cubicBezTo>
                    <a:pt x="387" y="363"/>
                    <a:pt x="406" y="356"/>
                    <a:pt x="423" y="333"/>
                  </a:cubicBezTo>
                  <a:cubicBezTo>
                    <a:pt x="452" y="292"/>
                    <a:pt x="423" y="257"/>
                    <a:pt x="394" y="228"/>
                  </a:cubicBezTo>
                  <a:cubicBezTo>
                    <a:pt x="313" y="153"/>
                    <a:pt x="226" y="78"/>
                    <a:pt x="133" y="20"/>
                  </a:cubicBezTo>
                  <a:cubicBezTo>
                    <a:pt x="120" y="7"/>
                    <a:pt x="101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 rot="-708074" flipH="1">
              <a:off x="308056" y="1353142"/>
              <a:ext cx="67030" cy="36361"/>
            </a:xfrm>
            <a:custGeom>
              <a:avLst/>
              <a:gdLst/>
              <a:ahLst/>
              <a:cxnLst/>
              <a:rect l="l" t="t" r="r" b="b"/>
              <a:pathLst>
                <a:path w="424" h="230" extrusionOk="0">
                  <a:moveTo>
                    <a:pt x="250" y="0"/>
                  </a:moveTo>
                  <a:cubicBezTo>
                    <a:pt x="186" y="0"/>
                    <a:pt x="122" y="17"/>
                    <a:pt x="64" y="54"/>
                  </a:cubicBezTo>
                  <a:cubicBezTo>
                    <a:pt x="0" y="89"/>
                    <a:pt x="12" y="193"/>
                    <a:pt x="87" y="217"/>
                  </a:cubicBezTo>
                  <a:cubicBezTo>
                    <a:pt x="116" y="225"/>
                    <a:pt x="147" y="230"/>
                    <a:pt x="177" y="230"/>
                  </a:cubicBezTo>
                  <a:cubicBezTo>
                    <a:pt x="208" y="230"/>
                    <a:pt x="238" y="225"/>
                    <a:pt x="267" y="217"/>
                  </a:cubicBezTo>
                  <a:cubicBezTo>
                    <a:pt x="290" y="211"/>
                    <a:pt x="313" y="205"/>
                    <a:pt x="336" y="199"/>
                  </a:cubicBezTo>
                  <a:cubicBezTo>
                    <a:pt x="389" y="182"/>
                    <a:pt x="423" y="153"/>
                    <a:pt x="418" y="89"/>
                  </a:cubicBezTo>
                  <a:cubicBezTo>
                    <a:pt x="412" y="43"/>
                    <a:pt x="371" y="8"/>
                    <a:pt x="325" y="8"/>
                  </a:cubicBezTo>
                  <a:cubicBezTo>
                    <a:pt x="300" y="3"/>
                    <a:pt x="275" y="0"/>
                    <a:pt x="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 rot="-708074" flipH="1">
              <a:off x="737320" y="199628"/>
              <a:ext cx="69876" cy="48850"/>
            </a:xfrm>
            <a:custGeom>
              <a:avLst/>
              <a:gdLst/>
              <a:ahLst/>
              <a:cxnLst/>
              <a:rect l="l" t="t" r="r" b="b"/>
              <a:pathLst>
                <a:path w="442" h="309" extrusionOk="0">
                  <a:moveTo>
                    <a:pt x="201" y="0"/>
                  </a:moveTo>
                  <a:cubicBezTo>
                    <a:pt x="161" y="0"/>
                    <a:pt x="119" y="21"/>
                    <a:pt x="82" y="30"/>
                  </a:cubicBezTo>
                  <a:cubicBezTo>
                    <a:pt x="7" y="47"/>
                    <a:pt x="1" y="111"/>
                    <a:pt x="7" y="175"/>
                  </a:cubicBezTo>
                  <a:lnTo>
                    <a:pt x="7" y="169"/>
                  </a:lnTo>
                  <a:cubicBezTo>
                    <a:pt x="105" y="215"/>
                    <a:pt x="250" y="163"/>
                    <a:pt x="325" y="291"/>
                  </a:cubicBezTo>
                  <a:cubicBezTo>
                    <a:pt x="338" y="303"/>
                    <a:pt x="353" y="309"/>
                    <a:pt x="369" y="309"/>
                  </a:cubicBezTo>
                  <a:cubicBezTo>
                    <a:pt x="382" y="309"/>
                    <a:pt x="396" y="305"/>
                    <a:pt x="406" y="297"/>
                  </a:cubicBezTo>
                  <a:cubicBezTo>
                    <a:pt x="441" y="273"/>
                    <a:pt x="435" y="233"/>
                    <a:pt x="424" y="198"/>
                  </a:cubicBezTo>
                  <a:cubicBezTo>
                    <a:pt x="401" y="134"/>
                    <a:pt x="331" y="117"/>
                    <a:pt x="302" y="71"/>
                  </a:cubicBezTo>
                  <a:cubicBezTo>
                    <a:pt x="272" y="16"/>
                    <a:pt x="237" y="0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 rot="-708074" flipH="1">
              <a:off x="608596" y="1448169"/>
              <a:ext cx="54699" cy="54541"/>
            </a:xfrm>
            <a:custGeom>
              <a:avLst/>
              <a:gdLst/>
              <a:ahLst/>
              <a:cxnLst/>
              <a:rect l="l" t="t" r="r" b="b"/>
              <a:pathLst>
                <a:path w="346" h="345" extrusionOk="0">
                  <a:moveTo>
                    <a:pt x="63" y="1"/>
                  </a:moveTo>
                  <a:cubicBezTo>
                    <a:pt x="25" y="1"/>
                    <a:pt x="1" y="18"/>
                    <a:pt x="16" y="54"/>
                  </a:cubicBezTo>
                  <a:cubicBezTo>
                    <a:pt x="39" y="100"/>
                    <a:pt x="45" y="152"/>
                    <a:pt x="39" y="199"/>
                  </a:cubicBezTo>
                  <a:cubicBezTo>
                    <a:pt x="48" y="286"/>
                    <a:pt x="123" y="344"/>
                    <a:pt x="203" y="344"/>
                  </a:cubicBezTo>
                  <a:cubicBezTo>
                    <a:pt x="223" y="344"/>
                    <a:pt x="245" y="340"/>
                    <a:pt x="265" y="332"/>
                  </a:cubicBezTo>
                  <a:cubicBezTo>
                    <a:pt x="305" y="320"/>
                    <a:pt x="334" y="286"/>
                    <a:pt x="334" y="239"/>
                  </a:cubicBezTo>
                  <a:cubicBezTo>
                    <a:pt x="346" y="193"/>
                    <a:pt x="317" y="170"/>
                    <a:pt x="271" y="158"/>
                  </a:cubicBezTo>
                  <a:cubicBezTo>
                    <a:pt x="224" y="141"/>
                    <a:pt x="184" y="106"/>
                    <a:pt x="161" y="65"/>
                  </a:cubicBezTo>
                  <a:cubicBezTo>
                    <a:pt x="137" y="36"/>
                    <a:pt x="108" y="13"/>
                    <a:pt x="79" y="2"/>
                  </a:cubicBezTo>
                  <a:cubicBezTo>
                    <a:pt x="74" y="1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 rot="-708074" flipH="1">
              <a:off x="1260811" y="1801588"/>
              <a:ext cx="56912" cy="46795"/>
            </a:xfrm>
            <a:custGeom>
              <a:avLst/>
              <a:gdLst/>
              <a:ahLst/>
              <a:cxnLst/>
              <a:rect l="l" t="t" r="r" b="b"/>
              <a:pathLst>
                <a:path w="360" h="296" extrusionOk="0">
                  <a:moveTo>
                    <a:pt x="123" y="0"/>
                  </a:moveTo>
                  <a:cubicBezTo>
                    <a:pt x="114" y="0"/>
                    <a:pt x="106" y="1"/>
                    <a:pt x="99" y="3"/>
                  </a:cubicBezTo>
                  <a:cubicBezTo>
                    <a:pt x="41" y="21"/>
                    <a:pt x="1" y="85"/>
                    <a:pt x="18" y="148"/>
                  </a:cubicBezTo>
                  <a:cubicBezTo>
                    <a:pt x="49" y="236"/>
                    <a:pt x="130" y="296"/>
                    <a:pt x="221" y="296"/>
                  </a:cubicBezTo>
                  <a:cubicBezTo>
                    <a:pt x="233" y="296"/>
                    <a:pt x="244" y="295"/>
                    <a:pt x="256" y="293"/>
                  </a:cubicBezTo>
                  <a:cubicBezTo>
                    <a:pt x="319" y="287"/>
                    <a:pt x="360" y="229"/>
                    <a:pt x="348" y="166"/>
                  </a:cubicBezTo>
                  <a:cubicBezTo>
                    <a:pt x="333" y="92"/>
                    <a:pt x="203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 rot="-708086" flipH="1">
              <a:off x="1415824" y="3766075"/>
              <a:ext cx="70666" cy="49482"/>
            </a:xfrm>
            <a:custGeom>
              <a:avLst/>
              <a:gdLst/>
              <a:ahLst/>
              <a:cxnLst/>
              <a:rect l="l" t="t" r="r" b="b"/>
              <a:pathLst>
                <a:path w="447" h="313" extrusionOk="0">
                  <a:moveTo>
                    <a:pt x="358" y="0"/>
                  </a:moveTo>
                  <a:cubicBezTo>
                    <a:pt x="339" y="0"/>
                    <a:pt x="320" y="8"/>
                    <a:pt x="307" y="21"/>
                  </a:cubicBezTo>
                  <a:cubicBezTo>
                    <a:pt x="287" y="51"/>
                    <a:pt x="254" y="68"/>
                    <a:pt x="218" y="68"/>
                  </a:cubicBezTo>
                  <a:cubicBezTo>
                    <a:pt x="213" y="68"/>
                    <a:pt x="208" y="68"/>
                    <a:pt x="203" y="67"/>
                  </a:cubicBezTo>
                  <a:cubicBezTo>
                    <a:pt x="122" y="84"/>
                    <a:pt x="104" y="90"/>
                    <a:pt x="70" y="131"/>
                  </a:cubicBezTo>
                  <a:cubicBezTo>
                    <a:pt x="18" y="183"/>
                    <a:pt x="0" y="258"/>
                    <a:pt x="35" y="287"/>
                  </a:cubicBezTo>
                  <a:cubicBezTo>
                    <a:pt x="53" y="305"/>
                    <a:pt x="71" y="312"/>
                    <a:pt x="89" y="312"/>
                  </a:cubicBezTo>
                  <a:cubicBezTo>
                    <a:pt x="122" y="312"/>
                    <a:pt x="153" y="289"/>
                    <a:pt x="180" y="270"/>
                  </a:cubicBezTo>
                  <a:cubicBezTo>
                    <a:pt x="231" y="229"/>
                    <a:pt x="272" y="180"/>
                    <a:pt x="344" y="180"/>
                  </a:cubicBezTo>
                  <a:cubicBezTo>
                    <a:pt x="354" y="180"/>
                    <a:pt x="365" y="181"/>
                    <a:pt x="377" y="183"/>
                  </a:cubicBezTo>
                  <a:cubicBezTo>
                    <a:pt x="412" y="183"/>
                    <a:pt x="435" y="148"/>
                    <a:pt x="440" y="108"/>
                  </a:cubicBezTo>
                  <a:cubicBezTo>
                    <a:pt x="446" y="73"/>
                    <a:pt x="429" y="38"/>
                    <a:pt x="400" y="15"/>
                  </a:cubicBezTo>
                  <a:cubicBezTo>
                    <a:pt x="387" y="5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 rot="-708074" flipH="1">
              <a:off x="-74143" y="433279"/>
              <a:ext cx="55173" cy="55490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11" y="0"/>
                  </a:moveTo>
                  <a:cubicBezTo>
                    <a:pt x="103" y="0"/>
                    <a:pt x="95" y="1"/>
                    <a:pt x="87" y="2"/>
                  </a:cubicBezTo>
                  <a:cubicBezTo>
                    <a:pt x="18" y="20"/>
                    <a:pt x="0" y="101"/>
                    <a:pt x="47" y="147"/>
                  </a:cubicBezTo>
                  <a:cubicBezTo>
                    <a:pt x="70" y="182"/>
                    <a:pt x="105" y="211"/>
                    <a:pt x="99" y="263"/>
                  </a:cubicBezTo>
                  <a:cubicBezTo>
                    <a:pt x="93" y="307"/>
                    <a:pt x="129" y="350"/>
                    <a:pt x="172" y="350"/>
                  </a:cubicBezTo>
                  <a:cubicBezTo>
                    <a:pt x="175" y="350"/>
                    <a:pt x="177" y="350"/>
                    <a:pt x="180" y="350"/>
                  </a:cubicBezTo>
                  <a:cubicBezTo>
                    <a:pt x="185" y="350"/>
                    <a:pt x="190" y="351"/>
                    <a:pt x="195" y="351"/>
                  </a:cubicBezTo>
                  <a:cubicBezTo>
                    <a:pt x="247" y="351"/>
                    <a:pt x="293" y="323"/>
                    <a:pt x="319" y="280"/>
                  </a:cubicBezTo>
                  <a:cubicBezTo>
                    <a:pt x="348" y="246"/>
                    <a:pt x="336" y="193"/>
                    <a:pt x="296" y="176"/>
                  </a:cubicBezTo>
                  <a:cubicBezTo>
                    <a:pt x="261" y="153"/>
                    <a:pt x="273" y="124"/>
                    <a:pt x="261" y="95"/>
                  </a:cubicBezTo>
                  <a:cubicBezTo>
                    <a:pt x="235" y="39"/>
                    <a:pt x="174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 rot="-708074" flipH="1">
              <a:off x="-14292" y="787715"/>
              <a:ext cx="35886" cy="63710"/>
            </a:xfrm>
            <a:custGeom>
              <a:avLst/>
              <a:gdLst/>
              <a:ahLst/>
              <a:cxnLst/>
              <a:rect l="l" t="t" r="r" b="b"/>
              <a:pathLst>
                <a:path w="227" h="403" extrusionOk="0">
                  <a:moveTo>
                    <a:pt x="102" y="0"/>
                  </a:moveTo>
                  <a:cubicBezTo>
                    <a:pt x="63" y="0"/>
                    <a:pt x="28" y="27"/>
                    <a:pt x="18" y="66"/>
                  </a:cubicBezTo>
                  <a:cubicBezTo>
                    <a:pt x="1" y="159"/>
                    <a:pt x="1" y="252"/>
                    <a:pt x="24" y="345"/>
                  </a:cubicBezTo>
                  <a:cubicBezTo>
                    <a:pt x="36" y="379"/>
                    <a:pt x="70" y="402"/>
                    <a:pt x="105" y="402"/>
                  </a:cubicBezTo>
                  <a:cubicBezTo>
                    <a:pt x="140" y="402"/>
                    <a:pt x="175" y="391"/>
                    <a:pt x="180" y="362"/>
                  </a:cubicBezTo>
                  <a:cubicBezTo>
                    <a:pt x="204" y="287"/>
                    <a:pt x="221" y="205"/>
                    <a:pt x="227" y="130"/>
                  </a:cubicBezTo>
                  <a:cubicBezTo>
                    <a:pt x="209" y="61"/>
                    <a:pt x="192" y="9"/>
                    <a:pt x="122" y="3"/>
                  </a:cubicBezTo>
                  <a:cubicBezTo>
                    <a:pt x="116" y="1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 rot="-708074" flipH="1">
              <a:off x="1688282" y="-46102"/>
              <a:ext cx="55173" cy="52012"/>
            </a:xfrm>
            <a:custGeom>
              <a:avLst/>
              <a:gdLst/>
              <a:ahLst/>
              <a:cxnLst/>
              <a:rect l="l" t="t" r="r" b="b"/>
              <a:pathLst>
                <a:path w="349" h="329" extrusionOk="0">
                  <a:moveTo>
                    <a:pt x="115" y="1"/>
                  </a:moveTo>
                  <a:cubicBezTo>
                    <a:pt x="113" y="1"/>
                    <a:pt x="112" y="1"/>
                    <a:pt x="111" y="1"/>
                  </a:cubicBezTo>
                  <a:cubicBezTo>
                    <a:pt x="93" y="7"/>
                    <a:pt x="76" y="18"/>
                    <a:pt x="59" y="30"/>
                  </a:cubicBezTo>
                  <a:cubicBezTo>
                    <a:pt x="1" y="94"/>
                    <a:pt x="6" y="192"/>
                    <a:pt x="76" y="244"/>
                  </a:cubicBezTo>
                  <a:cubicBezTo>
                    <a:pt x="105" y="267"/>
                    <a:pt x="134" y="279"/>
                    <a:pt x="163" y="302"/>
                  </a:cubicBezTo>
                  <a:cubicBezTo>
                    <a:pt x="181" y="320"/>
                    <a:pt x="204" y="329"/>
                    <a:pt x="228" y="329"/>
                  </a:cubicBezTo>
                  <a:cubicBezTo>
                    <a:pt x="249" y="329"/>
                    <a:pt x="271" y="322"/>
                    <a:pt x="290" y="308"/>
                  </a:cubicBezTo>
                  <a:cubicBezTo>
                    <a:pt x="325" y="273"/>
                    <a:pt x="348" y="227"/>
                    <a:pt x="343" y="180"/>
                  </a:cubicBezTo>
                  <a:cubicBezTo>
                    <a:pt x="331" y="118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 rot="-708074" flipH="1">
              <a:off x="897923" y="1485481"/>
              <a:ext cx="40471" cy="56280"/>
            </a:xfrm>
            <a:custGeom>
              <a:avLst/>
              <a:gdLst/>
              <a:ahLst/>
              <a:cxnLst/>
              <a:rect l="l" t="t" r="r" b="b"/>
              <a:pathLst>
                <a:path w="256" h="356" extrusionOk="0">
                  <a:moveTo>
                    <a:pt x="131" y="0"/>
                  </a:moveTo>
                  <a:cubicBezTo>
                    <a:pt x="80" y="0"/>
                    <a:pt x="34" y="38"/>
                    <a:pt x="23" y="89"/>
                  </a:cubicBezTo>
                  <a:cubicBezTo>
                    <a:pt x="0" y="153"/>
                    <a:pt x="6" y="223"/>
                    <a:pt x="29" y="281"/>
                  </a:cubicBezTo>
                  <a:cubicBezTo>
                    <a:pt x="47" y="327"/>
                    <a:pt x="87" y="356"/>
                    <a:pt x="133" y="356"/>
                  </a:cubicBezTo>
                  <a:cubicBezTo>
                    <a:pt x="174" y="350"/>
                    <a:pt x="209" y="321"/>
                    <a:pt x="220" y="281"/>
                  </a:cubicBezTo>
                  <a:cubicBezTo>
                    <a:pt x="249" y="223"/>
                    <a:pt x="255" y="159"/>
                    <a:pt x="238" y="95"/>
                  </a:cubicBezTo>
                  <a:cubicBezTo>
                    <a:pt x="238" y="49"/>
                    <a:pt x="197" y="8"/>
                    <a:pt x="151" y="2"/>
                  </a:cubicBezTo>
                  <a:cubicBezTo>
                    <a:pt x="144" y="1"/>
                    <a:pt x="13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 rot="-708074" flipH="1">
              <a:off x="-105653" y="-103019"/>
              <a:ext cx="40471" cy="56596"/>
            </a:xfrm>
            <a:custGeom>
              <a:avLst/>
              <a:gdLst/>
              <a:ahLst/>
              <a:cxnLst/>
              <a:rect l="l" t="t" r="r" b="b"/>
              <a:pathLst>
                <a:path w="256" h="358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41" y="13"/>
                    <a:pt x="1" y="71"/>
                    <a:pt x="7" y="135"/>
                  </a:cubicBezTo>
                  <a:cubicBezTo>
                    <a:pt x="12" y="210"/>
                    <a:pt x="41" y="274"/>
                    <a:pt x="94" y="326"/>
                  </a:cubicBezTo>
                  <a:cubicBezTo>
                    <a:pt x="113" y="346"/>
                    <a:pt x="138" y="357"/>
                    <a:pt x="165" y="357"/>
                  </a:cubicBezTo>
                  <a:cubicBezTo>
                    <a:pt x="178" y="357"/>
                    <a:pt x="191" y="355"/>
                    <a:pt x="204" y="349"/>
                  </a:cubicBezTo>
                  <a:cubicBezTo>
                    <a:pt x="238" y="332"/>
                    <a:pt x="256" y="297"/>
                    <a:pt x="256" y="262"/>
                  </a:cubicBezTo>
                  <a:cubicBezTo>
                    <a:pt x="256" y="222"/>
                    <a:pt x="250" y="181"/>
                    <a:pt x="244" y="141"/>
                  </a:cubicBezTo>
                  <a:cubicBezTo>
                    <a:pt x="244" y="129"/>
                    <a:pt x="238" y="112"/>
                    <a:pt x="233" y="100"/>
                  </a:cubicBezTo>
                  <a:cubicBezTo>
                    <a:pt x="222" y="40"/>
                    <a:pt x="170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 rot="-708086" flipH="1">
              <a:off x="300149" y="2552798"/>
              <a:ext cx="62287" cy="57545"/>
            </a:xfrm>
            <a:custGeom>
              <a:avLst/>
              <a:gdLst/>
              <a:ahLst/>
              <a:cxnLst/>
              <a:rect l="l" t="t" r="r" b="b"/>
              <a:pathLst>
                <a:path w="394" h="364" extrusionOk="0">
                  <a:moveTo>
                    <a:pt x="235" y="0"/>
                  </a:moveTo>
                  <a:cubicBezTo>
                    <a:pt x="232" y="0"/>
                    <a:pt x="229" y="1"/>
                    <a:pt x="226" y="1"/>
                  </a:cubicBezTo>
                  <a:cubicBezTo>
                    <a:pt x="191" y="1"/>
                    <a:pt x="168" y="36"/>
                    <a:pt x="174" y="65"/>
                  </a:cubicBezTo>
                  <a:cubicBezTo>
                    <a:pt x="197" y="152"/>
                    <a:pt x="145" y="163"/>
                    <a:pt x="87" y="187"/>
                  </a:cubicBezTo>
                  <a:cubicBezTo>
                    <a:pt x="29" y="204"/>
                    <a:pt x="0" y="273"/>
                    <a:pt x="29" y="326"/>
                  </a:cubicBezTo>
                  <a:cubicBezTo>
                    <a:pt x="44" y="350"/>
                    <a:pt x="68" y="363"/>
                    <a:pt x="95" y="363"/>
                  </a:cubicBezTo>
                  <a:cubicBezTo>
                    <a:pt x="119" y="363"/>
                    <a:pt x="147" y="353"/>
                    <a:pt x="174" y="331"/>
                  </a:cubicBezTo>
                  <a:cubicBezTo>
                    <a:pt x="197" y="308"/>
                    <a:pt x="217" y="280"/>
                    <a:pt x="249" y="280"/>
                  </a:cubicBezTo>
                  <a:cubicBezTo>
                    <a:pt x="256" y="280"/>
                    <a:pt x="264" y="282"/>
                    <a:pt x="272" y="285"/>
                  </a:cubicBezTo>
                  <a:cubicBezTo>
                    <a:pt x="382" y="273"/>
                    <a:pt x="394" y="250"/>
                    <a:pt x="330" y="158"/>
                  </a:cubicBezTo>
                  <a:cubicBezTo>
                    <a:pt x="313" y="129"/>
                    <a:pt x="301" y="94"/>
                    <a:pt x="295" y="59"/>
                  </a:cubicBezTo>
                  <a:cubicBezTo>
                    <a:pt x="295" y="27"/>
                    <a:pt x="266" y="0"/>
                    <a:pt x="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 rot="-708074" flipH="1">
              <a:off x="2094782" y="74192"/>
              <a:ext cx="43317" cy="67663"/>
            </a:xfrm>
            <a:custGeom>
              <a:avLst/>
              <a:gdLst/>
              <a:ahLst/>
              <a:cxnLst/>
              <a:rect l="l" t="t" r="r" b="b"/>
              <a:pathLst>
                <a:path w="274" h="428" extrusionOk="0">
                  <a:moveTo>
                    <a:pt x="117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30" y="19"/>
                    <a:pt x="1" y="95"/>
                    <a:pt x="36" y="152"/>
                  </a:cubicBezTo>
                  <a:cubicBezTo>
                    <a:pt x="65" y="199"/>
                    <a:pt x="76" y="222"/>
                    <a:pt x="47" y="268"/>
                  </a:cubicBezTo>
                  <a:cubicBezTo>
                    <a:pt x="12" y="320"/>
                    <a:pt x="30" y="390"/>
                    <a:pt x="88" y="413"/>
                  </a:cubicBezTo>
                  <a:cubicBezTo>
                    <a:pt x="105" y="423"/>
                    <a:pt x="124" y="427"/>
                    <a:pt x="143" y="427"/>
                  </a:cubicBezTo>
                  <a:cubicBezTo>
                    <a:pt x="169" y="427"/>
                    <a:pt x="195" y="418"/>
                    <a:pt x="215" y="402"/>
                  </a:cubicBezTo>
                  <a:cubicBezTo>
                    <a:pt x="267" y="367"/>
                    <a:pt x="273" y="297"/>
                    <a:pt x="238" y="257"/>
                  </a:cubicBezTo>
                  <a:cubicBezTo>
                    <a:pt x="198" y="216"/>
                    <a:pt x="186" y="158"/>
                    <a:pt x="209" y="112"/>
                  </a:cubicBezTo>
                  <a:cubicBezTo>
                    <a:pt x="220" y="49"/>
                    <a:pt x="173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 rot="-708086" flipH="1">
              <a:off x="236988" y="1547974"/>
              <a:ext cx="41419" cy="60390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48" y="1"/>
                  </a:moveTo>
                  <a:cubicBezTo>
                    <a:pt x="131" y="1"/>
                    <a:pt x="113" y="7"/>
                    <a:pt x="99" y="21"/>
                  </a:cubicBezTo>
                  <a:cubicBezTo>
                    <a:pt x="12" y="108"/>
                    <a:pt x="1" y="247"/>
                    <a:pt x="76" y="346"/>
                  </a:cubicBezTo>
                  <a:cubicBezTo>
                    <a:pt x="98" y="368"/>
                    <a:pt x="126" y="381"/>
                    <a:pt x="155" y="381"/>
                  </a:cubicBezTo>
                  <a:cubicBezTo>
                    <a:pt x="170" y="381"/>
                    <a:pt x="187" y="377"/>
                    <a:pt x="203" y="369"/>
                  </a:cubicBezTo>
                  <a:cubicBezTo>
                    <a:pt x="238" y="352"/>
                    <a:pt x="261" y="311"/>
                    <a:pt x="250" y="271"/>
                  </a:cubicBezTo>
                  <a:cubicBezTo>
                    <a:pt x="244" y="236"/>
                    <a:pt x="232" y="201"/>
                    <a:pt x="226" y="166"/>
                  </a:cubicBezTo>
                  <a:cubicBezTo>
                    <a:pt x="226" y="131"/>
                    <a:pt x="221" y="97"/>
                    <a:pt x="215" y="62"/>
                  </a:cubicBezTo>
                  <a:cubicBezTo>
                    <a:pt x="211" y="24"/>
                    <a:pt x="180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 rot="-708074" flipH="1">
              <a:off x="1602749" y="500740"/>
              <a:ext cx="33989" cy="75725"/>
            </a:xfrm>
            <a:custGeom>
              <a:avLst/>
              <a:gdLst/>
              <a:ahLst/>
              <a:cxnLst/>
              <a:rect l="l" t="t" r="r" b="b"/>
              <a:pathLst>
                <a:path w="215" h="479" extrusionOk="0">
                  <a:moveTo>
                    <a:pt x="115" y="1"/>
                  </a:moveTo>
                  <a:cubicBezTo>
                    <a:pt x="108" y="1"/>
                    <a:pt x="101" y="1"/>
                    <a:pt x="93" y="3"/>
                  </a:cubicBezTo>
                  <a:cubicBezTo>
                    <a:pt x="35" y="8"/>
                    <a:pt x="0" y="66"/>
                    <a:pt x="23" y="124"/>
                  </a:cubicBezTo>
                  <a:cubicBezTo>
                    <a:pt x="29" y="159"/>
                    <a:pt x="47" y="188"/>
                    <a:pt x="58" y="223"/>
                  </a:cubicBezTo>
                  <a:cubicBezTo>
                    <a:pt x="81" y="269"/>
                    <a:pt x="110" y="315"/>
                    <a:pt x="52" y="368"/>
                  </a:cubicBezTo>
                  <a:cubicBezTo>
                    <a:pt x="29" y="391"/>
                    <a:pt x="35" y="425"/>
                    <a:pt x="58" y="449"/>
                  </a:cubicBezTo>
                  <a:cubicBezTo>
                    <a:pt x="77" y="467"/>
                    <a:pt x="102" y="478"/>
                    <a:pt x="127" y="478"/>
                  </a:cubicBezTo>
                  <a:cubicBezTo>
                    <a:pt x="141" y="478"/>
                    <a:pt x="156" y="475"/>
                    <a:pt x="168" y="466"/>
                  </a:cubicBezTo>
                  <a:cubicBezTo>
                    <a:pt x="197" y="460"/>
                    <a:pt x="215" y="425"/>
                    <a:pt x="215" y="397"/>
                  </a:cubicBezTo>
                  <a:lnTo>
                    <a:pt x="186" y="89"/>
                  </a:lnTo>
                  <a:cubicBezTo>
                    <a:pt x="186" y="38"/>
                    <a:pt x="168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 rot="-708086" flipH="1">
              <a:off x="19404" y="2837625"/>
              <a:ext cx="41419" cy="57861"/>
            </a:xfrm>
            <a:custGeom>
              <a:avLst/>
              <a:gdLst/>
              <a:ahLst/>
              <a:cxnLst/>
              <a:rect l="l" t="t" r="r" b="b"/>
              <a:pathLst>
                <a:path w="262" h="366" extrusionOk="0">
                  <a:moveTo>
                    <a:pt x="85" y="0"/>
                  </a:moveTo>
                  <a:cubicBezTo>
                    <a:pt x="78" y="0"/>
                    <a:pt x="71" y="2"/>
                    <a:pt x="64" y="4"/>
                  </a:cubicBezTo>
                  <a:cubicBezTo>
                    <a:pt x="18" y="21"/>
                    <a:pt x="1" y="102"/>
                    <a:pt x="18" y="201"/>
                  </a:cubicBezTo>
                  <a:cubicBezTo>
                    <a:pt x="35" y="259"/>
                    <a:pt x="53" y="334"/>
                    <a:pt x="128" y="357"/>
                  </a:cubicBezTo>
                  <a:cubicBezTo>
                    <a:pt x="139" y="363"/>
                    <a:pt x="151" y="366"/>
                    <a:pt x="162" y="366"/>
                  </a:cubicBezTo>
                  <a:cubicBezTo>
                    <a:pt x="186" y="366"/>
                    <a:pt x="209" y="354"/>
                    <a:pt x="221" y="334"/>
                  </a:cubicBezTo>
                  <a:cubicBezTo>
                    <a:pt x="261" y="270"/>
                    <a:pt x="261" y="195"/>
                    <a:pt x="221" y="131"/>
                  </a:cubicBezTo>
                  <a:cubicBezTo>
                    <a:pt x="191" y="47"/>
                    <a:pt x="131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 rot="-708074" flipH="1">
              <a:off x="639826" y="901427"/>
              <a:ext cx="58810" cy="50589"/>
            </a:xfrm>
            <a:custGeom>
              <a:avLst/>
              <a:gdLst/>
              <a:ahLst/>
              <a:cxnLst/>
              <a:rect l="l" t="t" r="r" b="b"/>
              <a:pathLst>
                <a:path w="372" h="320" extrusionOk="0">
                  <a:moveTo>
                    <a:pt x="147" y="0"/>
                  </a:moveTo>
                  <a:cubicBezTo>
                    <a:pt x="143" y="0"/>
                    <a:pt x="138" y="1"/>
                    <a:pt x="134" y="1"/>
                  </a:cubicBezTo>
                  <a:cubicBezTo>
                    <a:pt x="58" y="18"/>
                    <a:pt x="0" y="88"/>
                    <a:pt x="0" y="175"/>
                  </a:cubicBezTo>
                  <a:cubicBezTo>
                    <a:pt x="29" y="262"/>
                    <a:pt x="110" y="320"/>
                    <a:pt x="203" y="320"/>
                  </a:cubicBezTo>
                  <a:cubicBezTo>
                    <a:pt x="371" y="273"/>
                    <a:pt x="215" y="175"/>
                    <a:pt x="232" y="99"/>
                  </a:cubicBezTo>
                  <a:cubicBezTo>
                    <a:pt x="227" y="35"/>
                    <a:pt x="20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 rot="-708074" flipH="1">
              <a:off x="615127" y="403528"/>
              <a:ext cx="52170" cy="48534"/>
            </a:xfrm>
            <a:custGeom>
              <a:avLst/>
              <a:gdLst/>
              <a:ahLst/>
              <a:cxnLst/>
              <a:rect l="l" t="t" r="r" b="b"/>
              <a:pathLst>
                <a:path w="330" h="307" extrusionOk="0">
                  <a:moveTo>
                    <a:pt x="258" y="0"/>
                  </a:moveTo>
                  <a:cubicBezTo>
                    <a:pt x="237" y="0"/>
                    <a:pt x="211" y="7"/>
                    <a:pt x="179" y="20"/>
                  </a:cubicBezTo>
                  <a:cubicBezTo>
                    <a:pt x="156" y="38"/>
                    <a:pt x="133" y="44"/>
                    <a:pt x="104" y="44"/>
                  </a:cubicBezTo>
                  <a:cubicBezTo>
                    <a:pt x="95" y="42"/>
                    <a:pt x="87" y="41"/>
                    <a:pt x="78" y="41"/>
                  </a:cubicBezTo>
                  <a:cubicBezTo>
                    <a:pt x="37" y="41"/>
                    <a:pt x="5" y="65"/>
                    <a:pt x="5" y="113"/>
                  </a:cubicBezTo>
                  <a:cubicBezTo>
                    <a:pt x="0" y="168"/>
                    <a:pt x="34" y="197"/>
                    <a:pt x="80" y="197"/>
                  </a:cubicBezTo>
                  <a:cubicBezTo>
                    <a:pt x="87" y="197"/>
                    <a:pt x="95" y="196"/>
                    <a:pt x="104" y="194"/>
                  </a:cubicBezTo>
                  <a:cubicBezTo>
                    <a:pt x="111" y="193"/>
                    <a:pt x="118" y="193"/>
                    <a:pt x="123" y="193"/>
                  </a:cubicBezTo>
                  <a:cubicBezTo>
                    <a:pt x="154" y="193"/>
                    <a:pt x="164" y="206"/>
                    <a:pt x="179" y="241"/>
                  </a:cubicBezTo>
                  <a:cubicBezTo>
                    <a:pt x="194" y="276"/>
                    <a:pt x="218" y="307"/>
                    <a:pt x="254" y="307"/>
                  </a:cubicBezTo>
                  <a:cubicBezTo>
                    <a:pt x="260" y="307"/>
                    <a:pt x="266" y="306"/>
                    <a:pt x="272" y="304"/>
                  </a:cubicBezTo>
                  <a:cubicBezTo>
                    <a:pt x="312" y="287"/>
                    <a:pt x="330" y="246"/>
                    <a:pt x="330" y="206"/>
                  </a:cubicBezTo>
                  <a:cubicBezTo>
                    <a:pt x="330" y="171"/>
                    <a:pt x="330" y="136"/>
                    <a:pt x="330" y="102"/>
                  </a:cubicBezTo>
                  <a:cubicBezTo>
                    <a:pt x="322" y="31"/>
                    <a:pt x="301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 rot="-708074" flipH="1">
              <a:off x="1881622" y="849138"/>
              <a:ext cx="65133" cy="47743"/>
            </a:xfrm>
            <a:custGeom>
              <a:avLst/>
              <a:gdLst/>
              <a:ahLst/>
              <a:cxnLst/>
              <a:rect l="l" t="t" r="r" b="b"/>
              <a:pathLst>
                <a:path w="412" h="302" extrusionOk="0">
                  <a:moveTo>
                    <a:pt x="296" y="0"/>
                  </a:moveTo>
                  <a:cubicBezTo>
                    <a:pt x="221" y="35"/>
                    <a:pt x="145" y="70"/>
                    <a:pt x="70" y="110"/>
                  </a:cubicBezTo>
                  <a:cubicBezTo>
                    <a:pt x="24" y="133"/>
                    <a:pt x="0" y="191"/>
                    <a:pt x="29" y="238"/>
                  </a:cubicBezTo>
                  <a:cubicBezTo>
                    <a:pt x="47" y="278"/>
                    <a:pt x="87" y="301"/>
                    <a:pt x="128" y="301"/>
                  </a:cubicBezTo>
                  <a:cubicBezTo>
                    <a:pt x="139" y="301"/>
                    <a:pt x="151" y="299"/>
                    <a:pt x="163" y="296"/>
                  </a:cubicBezTo>
                  <a:cubicBezTo>
                    <a:pt x="192" y="290"/>
                    <a:pt x="215" y="272"/>
                    <a:pt x="232" y="249"/>
                  </a:cubicBezTo>
                  <a:cubicBezTo>
                    <a:pt x="261" y="180"/>
                    <a:pt x="290" y="116"/>
                    <a:pt x="383" y="110"/>
                  </a:cubicBezTo>
                  <a:cubicBezTo>
                    <a:pt x="400" y="104"/>
                    <a:pt x="412" y="81"/>
                    <a:pt x="412" y="64"/>
                  </a:cubicBezTo>
                  <a:cubicBezTo>
                    <a:pt x="412" y="35"/>
                    <a:pt x="394" y="12"/>
                    <a:pt x="365" y="12"/>
                  </a:cubicBezTo>
                  <a:cubicBezTo>
                    <a:pt x="348" y="0"/>
                    <a:pt x="319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 rot="-708074" flipH="1">
              <a:off x="952951" y="1844152"/>
              <a:ext cx="52170" cy="49956"/>
            </a:xfrm>
            <a:custGeom>
              <a:avLst/>
              <a:gdLst/>
              <a:ahLst/>
              <a:cxnLst/>
              <a:rect l="l" t="t" r="r" b="b"/>
              <a:pathLst>
                <a:path w="330" h="316" extrusionOk="0">
                  <a:moveTo>
                    <a:pt x="107" y="0"/>
                  </a:moveTo>
                  <a:cubicBezTo>
                    <a:pt x="95" y="0"/>
                    <a:pt x="83" y="3"/>
                    <a:pt x="70" y="8"/>
                  </a:cubicBezTo>
                  <a:cubicBezTo>
                    <a:pt x="24" y="31"/>
                    <a:pt x="1" y="78"/>
                    <a:pt x="6" y="124"/>
                  </a:cubicBezTo>
                  <a:cubicBezTo>
                    <a:pt x="18" y="228"/>
                    <a:pt x="99" y="304"/>
                    <a:pt x="198" y="315"/>
                  </a:cubicBezTo>
                  <a:cubicBezTo>
                    <a:pt x="200" y="315"/>
                    <a:pt x="202" y="316"/>
                    <a:pt x="205" y="316"/>
                  </a:cubicBezTo>
                  <a:cubicBezTo>
                    <a:pt x="282" y="316"/>
                    <a:pt x="329" y="227"/>
                    <a:pt x="284" y="170"/>
                  </a:cubicBezTo>
                  <a:cubicBezTo>
                    <a:pt x="255" y="130"/>
                    <a:pt x="232" y="89"/>
                    <a:pt x="203" y="60"/>
                  </a:cubicBezTo>
                  <a:cubicBezTo>
                    <a:pt x="177" y="25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 rot="-708074" flipH="1">
              <a:off x="1261162" y="1409851"/>
              <a:ext cx="60549" cy="35570"/>
            </a:xfrm>
            <a:custGeom>
              <a:avLst/>
              <a:gdLst/>
              <a:ahLst/>
              <a:cxnLst/>
              <a:rect l="l" t="t" r="r" b="b"/>
              <a:pathLst>
                <a:path w="383" h="225" extrusionOk="0">
                  <a:moveTo>
                    <a:pt x="93" y="1"/>
                  </a:moveTo>
                  <a:cubicBezTo>
                    <a:pt x="51" y="1"/>
                    <a:pt x="6" y="51"/>
                    <a:pt x="1" y="102"/>
                  </a:cubicBezTo>
                  <a:cubicBezTo>
                    <a:pt x="1" y="152"/>
                    <a:pt x="16" y="201"/>
                    <a:pt x="72" y="201"/>
                  </a:cubicBezTo>
                  <a:cubicBezTo>
                    <a:pt x="76" y="201"/>
                    <a:pt x="79" y="201"/>
                    <a:pt x="82" y="201"/>
                  </a:cubicBezTo>
                  <a:cubicBezTo>
                    <a:pt x="134" y="201"/>
                    <a:pt x="192" y="207"/>
                    <a:pt x="244" y="224"/>
                  </a:cubicBezTo>
                  <a:cubicBezTo>
                    <a:pt x="247" y="224"/>
                    <a:pt x="250" y="224"/>
                    <a:pt x="253" y="224"/>
                  </a:cubicBezTo>
                  <a:cubicBezTo>
                    <a:pt x="324" y="224"/>
                    <a:pt x="382" y="157"/>
                    <a:pt x="366" y="85"/>
                  </a:cubicBezTo>
                  <a:cubicBezTo>
                    <a:pt x="360" y="58"/>
                    <a:pt x="335" y="26"/>
                    <a:pt x="304" y="26"/>
                  </a:cubicBezTo>
                  <a:cubicBezTo>
                    <a:pt x="301" y="26"/>
                    <a:pt x="299" y="27"/>
                    <a:pt x="296" y="27"/>
                  </a:cubicBezTo>
                  <a:cubicBezTo>
                    <a:pt x="276" y="31"/>
                    <a:pt x="256" y="33"/>
                    <a:pt x="236" y="33"/>
                  </a:cubicBezTo>
                  <a:cubicBezTo>
                    <a:pt x="193" y="33"/>
                    <a:pt x="150" y="24"/>
                    <a:pt x="111" y="4"/>
                  </a:cubicBezTo>
                  <a:cubicBezTo>
                    <a:pt x="105" y="2"/>
                    <a:pt x="99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 rot="-708086" flipH="1">
              <a:off x="1237573" y="3365561"/>
              <a:ext cx="46636" cy="53276"/>
            </a:xfrm>
            <a:custGeom>
              <a:avLst/>
              <a:gdLst/>
              <a:ahLst/>
              <a:cxnLst/>
              <a:rect l="l" t="t" r="r" b="b"/>
              <a:pathLst>
                <a:path w="295" h="337" extrusionOk="0">
                  <a:moveTo>
                    <a:pt x="210" y="0"/>
                  </a:moveTo>
                  <a:cubicBezTo>
                    <a:pt x="199" y="0"/>
                    <a:pt x="187" y="2"/>
                    <a:pt x="174" y="5"/>
                  </a:cubicBezTo>
                  <a:cubicBezTo>
                    <a:pt x="99" y="34"/>
                    <a:pt x="35" y="103"/>
                    <a:pt x="18" y="184"/>
                  </a:cubicBezTo>
                  <a:cubicBezTo>
                    <a:pt x="1" y="242"/>
                    <a:pt x="35" y="306"/>
                    <a:pt x="88" y="329"/>
                  </a:cubicBezTo>
                  <a:cubicBezTo>
                    <a:pt x="102" y="334"/>
                    <a:pt x="116" y="337"/>
                    <a:pt x="128" y="337"/>
                  </a:cubicBezTo>
                  <a:cubicBezTo>
                    <a:pt x="174" y="337"/>
                    <a:pt x="203" y="305"/>
                    <a:pt x="221" y="260"/>
                  </a:cubicBezTo>
                  <a:cubicBezTo>
                    <a:pt x="250" y="208"/>
                    <a:pt x="267" y="150"/>
                    <a:pt x="284" y="92"/>
                  </a:cubicBezTo>
                  <a:cubicBezTo>
                    <a:pt x="294" y="34"/>
                    <a:pt x="264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 rot="-708074" flipH="1">
              <a:off x="647801" y="1879857"/>
              <a:ext cx="52328" cy="41262"/>
            </a:xfrm>
            <a:custGeom>
              <a:avLst/>
              <a:gdLst/>
              <a:ahLst/>
              <a:cxnLst/>
              <a:rect l="l" t="t" r="r" b="b"/>
              <a:pathLst>
                <a:path w="331" h="261" extrusionOk="0">
                  <a:moveTo>
                    <a:pt x="136" y="0"/>
                  </a:moveTo>
                  <a:cubicBezTo>
                    <a:pt x="129" y="0"/>
                    <a:pt x="123" y="1"/>
                    <a:pt x="117" y="2"/>
                  </a:cubicBezTo>
                  <a:cubicBezTo>
                    <a:pt x="47" y="19"/>
                    <a:pt x="1" y="83"/>
                    <a:pt x="12" y="146"/>
                  </a:cubicBezTo>
                  <a:cubicBezTo>
                    <a:pt x="27" y="216"/>
                    <a:pt x="85" y="260"/>
                    <a:pt x="152" y="260"/>
                  </a:cubicBezTo>
                  <a:cubicBezTo>
                    <a:pt x="163" y="260"/>
                    <a:pt x="175" y="259"/>
                    <a:pt x="186" y="257"/>
                  </a:cubicBezTo>
                  <a:cubicBezTo>
                    <a:pt x="261" y="239"/>
                    <a:pt x="331" y="158"/>
                    <a:pt x="319" y="94"/>
                  </a:cubicBezTo>
                  <a:cubicBezTo>
                    <a:pt x="314" y="52"/>
                    <a:pt x="20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 rot="-708074" flipH="1">
              <a:off x="843166" y="1133505"/>
              <a:ext cx="46953" cy="56122"/>
            </a:xfrm>
            <a:custGeom>
              <a:avLst/>
              <a:gdLst/>
              <a:ahLst/>
              <a:cxnLst/>
              <a:rect l="l" t="t" r="r" b="b"/>
              <a:pathLst>
                <a:path w="297" h="355" extrusionOk="0">
                  <a:moveTo>
                    <a:pt x="189" y="1"/>
                  </a:moveTo>
                  <a:cubicBezTo>
                    <a:pt x="174" y="1"/>
                    <a:pt x="160" y="4"/>
                    <a:pt x="146" y="12"/>
                  </a:cubicBezTo>
                  <a:cubicBezTo>
                    <a:pt x="47" y="76"/>
                    <a:pt x="1" y="192"/>
                    <a:pt x="30" y="302"/>
                  </a:cubicBezTo>
                  <a:cubicBezTo>
                    <a:pt x="35" y="333"/>
                    <a:pt x="63" y="355"/>
                    <a:pt x="94" y="355"/>
                  </a:cubicBezTo>
                  <a:cubicBezTo>
                    <a:pt x="98" y="355"/>
                    <a:pt x="101" y="355"/>
                    <a:pt x="105" y="354"/>
                  </a:cubicBezTo>
                  <a:cubicBezTo>
                    <a:pt x="169" y="342"/>
                    <a:pt x="296" y="134"/>
                    <a:pt x="279" y="70"/>
                  </a:cubicBezTo>
                  <a:cubicBezTo>
                    <a:pt x="266" y="28"/>
                    <a:pt x="229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 rot="-708074" flipH="1">
              <a:off x="1238812" y="270013"/>
              <a:ext cx="44107" cy="62446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116" y="0"/>
                  </a:moveTo>
                  <a:cubicBezTo>
                    <a:pt x="41" y="0"/>
                    <a:pt x="0" y="99"/>
                    <a:pt x="64" y="151"/>
                  </a:cubicBezTo>
                  <a:cubicBezTo>
                    <a:pt x="116" y="191"/>
                    <a:pt x="116" y="209"/>
                    <a:pt x="64" y="243"/>
                  </a:cubicBezTo>
                  <a:cubicBezTo>
                    <a:pt x="12" y="284"/>
                    <a:pt x="18" y="336"/>
                    <a:pt x="64" y="377"/>
                  </a:cubicBezTo>
                  <a:cubicBezTo>
                    <a:pt x="83" y="388"/>
                    <a:pt x="104" y="394"/>
                    <a:pt x="126" y="394"/>
                  </a:cubicBezTo>
                  <a:cubicBezTo>
                    <a:pt x="158" y="394"/>
                    <a:pt x="190" y="381"/>
                    <a:pt x="215" y="354"/>
                  </a:cubicBezTo>
                  <a:cubicBezTo>
                    <a:pt x="278" y="243"/>
                    <a:pt x="261" y="104"/>
                    <a:pt x="162" y="17"/>
                  </a:cubicBezTo>
                  <a:cubicBezTo>
                    <a:pt x="151" y="6"/>
                    <a:pt x="133" y="6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 rot="-708074" flipH="1">
              <a:off x="214473" y="1715696"/>
              <a:ext cx="46795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52" y="7"/>
                    <a:pt x="0" y="76"/>
                    <a:pt x="12" y="152"/>
                  </a:cubicBezTo>
                  <a:cubicBezTo>
                    <a:pt x="18" y="233"/>
                    <a:pt x="93" y="296"/>
                    <a:pt x="174" y="296"/>
                  </a:cubicBezTo>
                  <a:cubicBezTo>
                    <a:pt x="249" y="279"/>
                    <a:pt x="296" y="210"/>
                    <a:pt x="278" y="134"/>
                  </a:cubicBezTo>
                  <a:cubicBezTo>
                    <a:pt x="273" y="57"/>
                    <a:pt x="21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 rot="-708086" flipH="1">
              <a:off x="1386751" y="1487264"/>
              <a:ext cx="53908" cy="45056"/>
            </a:xfrm>
            <a:custGeom>
              <a:avLst/>
              <a:gdLst/>
              <a:ahLst/>
              <a:cxnLst/>
              <a:rect l="l" t="t" r="r" b="b"/>
              <a:pathLst>
                <a:path w="341" h="285" extrusionOk="0">
                  <a:moveTo>
                    <a:pt x="139" y="1"/>
                  </a:moveTo>
                  <a:cubicBezTo>
                    <a:pt x="132" y="1"/>
                    <a:pt x="124" y="1"/>
                    <a:pt x="116" y="2"/>
                  </a:cubicBezTo>
                  <a:cubicBezTo>
                    <a:pt x="41" y="26"/>
                    <a:pt x="0" y="101"/>
                    <a:pt x="24" y="182"/>
                  </a:cubicBezTo>
                  <a:cubicBezTo>
                    <a:pt x="34" y="242"/>
                    <a:pt x="90" y="284"/>
                    <a:pt x="150" y="284"/>
                  </a:cubicBezTo>
                  <a:cubicBezTo>
                    <a:pt x="160" y="284"/>
                    <a:pt x="170" y="283"/>
                    <a:pt x="180" y="281"/>
                  </a:cubicBezTo>
                  <a:cubicBezTo>
                    <a:pt x="340" y="225"/>
                    <a:pt x="29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 rot="-708074" flipH="1">
              <a:off x="313870" y="442488"/>
              <a:ext cx="37625" cy="79836"/>
            </a:xfrm>
            <a:custGeom>
              <a:avLst/>
              <a:gdLst/>
              <a:ahLst/>
              <a:cxnLst/>
              <a:rect l="l" t="t" r="r" b="b"/>
              <a:pathLst>
                <a:path w="238" h="505" extrusionOk="0">
                  <a:moveTo>
                    <a:pt x="180" y="1"/>
                  </a:moveTo>
                  <a:cubicBezTo>
                    <a:pt x="133" y="12"/>
                    <a:pt x="104" y="59"/>
                    <a:pt x="116" y="105"/>
                  </a:cubicBezTo>
                  <a:cubicBezTo>
                    <a:pt x="122" y="163"/>
                    <a:pt x="104" y="227"/>
                    <a:pt x="58" y="267"/>
                  </a:cubicBezTo>
                  <a:cubicBezTo>
                    <a:pt x="12" y="320"/>
                    <a:pt x="0" y="401"/>
                    <a:pt x="29" y="464"/>
                  </a:cubicBezTo>
                  <a:cubicBezTo>
                    <a:pt x="40" y="489"/>
                    <a:pt x="61" y="505"/>
                    <a:pt x="81" y="505"/>
                  </a:cubicBezTo>
                  <a:cubicBezTo>
                    <a:pt x="94" y="505"/>
                    <a:pt x="107" y="498"/>
                    <a:pt x="116" y="482"/>
                  </a:cubicBezTo>
                  <a:cubicBezTo>
                    <a:pt x="197" y="348"/>
                    <a:pt x="238" y="198"/>
                    <a:pt x="238" y="41"/>
                  </a:cubicBezTo>
                  <a:cubicBezTo>
                    <a:pt x="238" y="12"/>
                    <a:pt x="20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 rot="-708074" flipH="1">
              <a:off x="-12059" y="20919"/>
              <a:ext cx="59758" cy="40945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311" y="0"/>
                  </a:moveTo>
                  <a:cubicBezTo>
                    <a:pt x="299" y="0"/>
                    <a:pt x="287" y="3"/>
                    <a:pt x="279" y="9"/>
                  </a:cubicBezTo>
                  <a:cubicBezTo>
                    <a:pt x="238" y="38"/>
                    <a:pt x="192" y="55"/>
                    <a:pt x="145" y="61"/>
                  </a:cubicBezTo>
                  <a:lnTo>
                    <a:pt x="111" y="61"/>
                  </a:lnTo>
                  <a:cubicBezTo>
                    <a:pt x="47" y="61"/>
                    <a:pt x="1" y="96"/>
                    <a:pt x="6" y="160"/>
                  </a:cubicBezTo>
                  <a:cubicBezTo>
                    <a:pt x="12" y="223"/>
                    <a:pt x="58" y="252"/>
                    <a:pt x="116" y="258"/>
                  </a:cubicBezTo>
                  <a:cubicBezTo>
                    <a:pt x="121" y="258"/>
                    <a:pt x="125" y="259"/>
                    <a:pt x="129" y="259"/>
                  </a:cubicBezTo>
                  <a:cubicBezTo>
                    <a:pt x="234" y="259"/>
                    <a:pt x="327" y="191"/>
                    <a:pt x="366" y="96"/>
                  </a:cubicBezTo>
                  <a:cubicBezTo>
                    <a:pt x="377" y="67"/>
                    <a:pt x="371" y="32"/>
                    <a:pt x="348" y="9"/>
                  </a:cubicBezTo>
                  <a:cubicBezTo>
                    <a:pt x="337" y="3"/>
                    <a:pt x="32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 rot="-708074" flipH="1">
              <a:off x="1513414" y="298762"/>
              <a:ext cx="45846" cy="53118"/>
            </a:xfrm>
            <a:custGeom>
              <a:avLst/>
              <a:gdLst/>
              <a:ahLst/>
              <a:cxnLst/>
              <a:rect l="l" t="t" r="r" b="b"/>
              <a:pathLst>
                <a:path w="290" h="336" extrusionOk="0">
                  <a:moveTo>
                    <a:pt x="121" y="1"/>
                  </a:moveTo>
                  <a:cubicBezTo>
                    <a:pt x="106" y="1"/>
                    <a:pt x="90" y="4"/>
                    <a:pt x="75" y="10"/>
                  </a:cubicBezTo>
                  <a:cubicBezTo>
                    <a:pt x="29" y="27"/>
                    <a:pt x="0" y="73"/>
                    <a:pt x="12" y="126"/>
                  </a:cubicBezTo>
                  <a:cubicBezTo>
                    <a:pt x="35" y="189"/>
                    <a:pt x="52" y="224"/>
                    <a:pt x="64" y="265"/>
                  </a:cubicBezTo>
                  <a:cubicBezTo>
                    <a:pt x="68" y="305"/>
                    <a:pt x="105" y="336"/>
                    <a:pt x="146" y="336"/>
                  </a:cubicBezTo>
                  <a:cubicBezTo>
                    <a:pt x="157" y="336"/>
                    <a:pt x="168" y="333"/>
                    <a:pt x="180" y="328"/>
                  </a:cubicBezTo>
                  <a:cubicBezTo>
                    <a:pt x="243" y="305"/>
                    <a:pt x="290" y="241"/>
                    <a:pt x="272" y="189"/>
                  </a:cubicBezTo>
                  <a:cubicBezTo>
                    <a:pt x="255" y="149"/>
                    <a:pt x="238" y="102"/>
                    <a:pt x="220" y="68"/>
                  </a:cubicBezTo>
                  <a:cubicBezTo>
                    <a:pt x="203" y="25"/>
                    <a:pt x="164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 rot="-708086" flipH="1">
              <a:off x="2127842" y="1119290"/>
              <a:ext cx="57861" cy="39364"/>
            </a:xfrm>
            <a:custGeom>
              <a:avLst/>
              <a:gdLst/>
              <a:ahLst/>
              <a:cxnLst/>
              <a:rect l="l" t="t" r="r" b="b"/>
              <a:pathLst>
                <a:path w="366" h="249" extrusionOk="0">
                  <a:moveTo>
                    <a:pt x="102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36" y="17"/>
                    <a:pt x="7" y="52"/>
                    <a:pt x="7" y="92"/>
                  </a:cubicBezTo>
                  <a:cubicBezTo>
                    <a:pt x="1" y="162"/>
                    <a:pt x="47" y="226"/>
                    <a:pt x="111" y="237"/>
                  </a:cubicBezTo>
                  <a:cubicBezTo>
                    <a:pt x="169" y="249"/>
                    <a:pt x="233" y="249"/>
                    <a:pt x="291" y="249"/>
                  </a:cubicBezTo>
                  <a:cubicBezTo>
                    <a:pt x="349" y="243"/>
                    <a:pt x="366" y="208"/>
                    <a:pt x="360" y="162"/>
                  </a:cubicBezTo>
                  <a:cubicBezTo>
                    <a:pt x="345" y="95"/>
                    <a:pt x="183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 rot="-708074" flipH="1">
              <a:off x="1304625" y="517570"/>
              <a:ext cx="63710" cy="42210"/>
            </a:xfrm>
            <a:custGeom>
              <a:avLst/>
              <a:gdLst/>
              <a:ahLst/>
              <a:cxnLst/>
              <a:rect l="l" t="t" r="r" b="b"/>
              <a:pathLst>
                <a:path w="403" h="267" extrusionOk="0">
                  <a:moveTo>
                    <a:pt x="94" y="0"/>
                  </a:moveTo>
                  <a:cubicBezTo>
                    <a:pt x="59" y="0"/>
                    <a:pt x="31" y="30"/>
                    <a:pt x="20" y="83"/>
                  </a:cubicBezTo>
                  <a:cubicBezTo>
                    <a:pt x="1" y="161"/>
                    <a:pt x="63" y="230"/>
                    <a:pt x="135" y="230"/>
                  </a:cubicBezTo>
                  <a:cubicBezTo>
                    <a:pt x="149" y="230"/>
                    <a:pt x="163" y="228"/>
                    <a:pt x="177" y="222"/>
                  </a:cubicBezTo>
                  <a:cubicBezTo>
                    <a:pt x="199" y="215"/>
                    <a:pt x="218" y="193"/>
                    <a:pt x="240" y="193"/>
                  </a:cubicBezTo>
                  <a:cubicBezTo>
                    <a:pt x="253" y="193"/>
                    <a:pt x="266" y="201"/>
                    <a:pt x="281" y="222"/>
                  </a:cubicBezTo>
                  <a:cubicBezTo>
                    <a:pt x="294" y="247"/>
                    <a:pt x="312" y="266"/>
                    <a:pt x="335" y="266"/>
                  </a:cubicBezTo>
                  <a:cubicBezTo>
                    <a:pt x="343" y="266"/>
                    <a:pt x="353" y="263"/>
                    <a:pt x="362" y="257"/>
                  </a:cubicBezTo>
                  <a:cubicBezTo>
                    <a:pt x="403" y="228"/>
                    <a:pt x="397" y="193"/>
                    <a:pt x="385" y="158"/>
                  </a:cubicBezTo>
                  <a:cubicBezTo>
                    <a:pt x="376" y="129"/>
                    <a:pt x="370" y="78"/>
                    <a:pt x="336" y="78"/>
                  </a:cubicBezTo>
                  <a:cubicBezTo>
                    <a:pt x="330" y="78"/>
                    <a:pt x="324" y="80"/>
                    <a:pt x="316" y="83"/>
                  </a:cubicBezTo>
                  <a:cubicBezTo>
                    <a:pt x="295" y="94"/>
                    <a:pt x="278" y="99"/>
                    <a:pt x="263" y="99"/>
                  </a:cubicBezTo>
                  <a:cubicBezTo>
                    <a:pt x="223" y="99"/>
                    <a:pt x="199" y="66"/>
                    <a:pt x="165" y="37"/>
                  </a:cubicBezTo>
                  <a:cubicBezTo>
                    <a:pt x="141" y="12"/>
                    <a:pt x="116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 rot="-708074" flipH="1">
              <a:off x="1969857" y="816254"/>
              <a:ext cx="58810" cy="54383"/>
            </a:xfrm>
            <a:custGeom>
              <a:avLst/>
              <a:gdLst/>
              <a:ahLst/>
              <a:cxnLst/>
              <a:rect l="l" t="t" r="r" b="b"/>
              <a:pathLst>
                <a:path w="372" h="344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41" y="7"/>
                    <a:pt x="18" y="36"/>
                    <a:pt x="18" y="65"/>
                  </a:cubicBezTo>
                  <a:cubicBezTo>
                    <a:pt x="1" y="140"/>
                    <a:pt x="41" y="222"/>
                    <a:pt x="117" y="245"/>
                  </a:cubicBezTo>
                  <a:cubicBezTo>
                    <a:pt x="169" y="250"/>
                    <a:pt x="209" y="279"/>
                    <a:pt x="244" y="320"/>
                  </a:cubicBezTo>
                  <a:cubicBezTo>
                    <a:pt x="256" y="335"/>
                    <a:pt x="275" y="343"/>
                    <a:pt x="295" y="343"/>
                  </a:cubicBezTo>
                  <a:cubicBezTo>
                    <a:pt x="305" y="343"/>
                    <a:pt x="316" y="341"/>
                    <a:pt x="325" y="337"/>
                  </a:cubicBezTo>
                  <a:cubicBezTo>
                    <a:pt x="360" y="320"/>
                    <a:pt x="372" y="279"/>
                    <a:pt x="360" y="245"/>
                  </a:cubicBezTo>
                  <a:cubicBezTo>
                    <a:pt x="348" y="187"/>
                    <a:pt x="319" y="140"/>
                    <a:pt x="256" y="140"/>
                  </a:cubicBezTo>
                  <a:cubicBezTo>
                    <a:pt x="198" y="140"/>
                    <a:pt x="180" y="111"/>
                    <a:pt x="163" y="65"/>
                  </a:cubicBezTo>
                  <a:cubicBezTo>
                    <a:pt x="158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 rot="-708074" flipH="1">
              <a:off x="2379553" y="831604"/>
              <a:ext cx="55173" cy="49956"/>
            </a:xfrm>
            <a:custGeom>
              <a:avLst/>
              <a:gdLst/>
              <a:ahLst/>
              <a:cxnLst/>
              <a:rect l="l" t="t" r="r" b="b"/>
              <a:pathLst>
                <a:path w="349" h="316" extrusionOk="0">
                  <a:moveTo>
                    <a:pt x="77" y="1"/>
                  </a:moveTo>
                  <a:cubicBezTo>
                    <a:pt x="42" y="1"/>
                    <a:pt x="14" y="30"/>
                    <a:pt x="7" y="79"/>
                  </a:cubicBezTo>
                  <a:cubicBezTo>
                    <a:pt x="1" y="132"/>
                    <a:pt x="18" y="189"/>
                    <a:pt x="59" y="230"/>
                  </a:cubicBezTo>
                  <a:lnTo>
                    <a:pt x="65" y="230"/>
                  </a:lnTo>
                  <a:cubicBezTo>
                    <a:pt x="117" y="230"/>
                    <a:pt x="146" y="282"/>
                    <a:pt x="192" y="305"/>
                  </a:cubicBezTo>
                  <a:cubicBezTo>
                    <a:pt x="206" y="312"/>
                    <a:pt x="221" y="316"/>
                    <a:pt x="235" y="316"/>
                  </a:cubicBezTo>
                  <a:cubicBezTo>
                    <a:pt x="270" y="316"/>
                    <a:pt x="303" y="297"/>
                    <a:pt x="319" y="265"/>
                  </a:cubicBezTo>
                  <a:cubicBezTo>
                    <a:pt x="348" y="224"/>
                    <a:pt x="325" y="166"/>
                    <a:pt x="285" y="149"/>
                  </a:cubicBezTo>
                  <a:cubicBezTo>
                    <a:pt x="227" y="114"/>
                    <a:pt x="180" y="74"/>
                    <a:pt x="140" y="27"/>
                  </a:cubicBezTo>
                  <a:cubicBezTo>
                    <a:pt x="118" y="9"/>
                    <a:pt x="9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 rot="-708074" flipH="1">
              <a:off x="520645" y="650005"/>
              <a:ext cx="53276" cy="57861"/>
            </a:xfrm>
            <a:custGeom>
              <a:avLst/>
              <a:gdLst/>
              <a:ahLst/>
              <a:cxnLst/>
              <a:rect l="l" t="t" r="r" b="b"/>
              <a:pathLst>
                <a:path w="337" h="366" extrusionOk="0">
                  <a:moveTo>
                    <a:pt x="241" y="0"/>
                  </a:moveTo>
                  <a:cubicBezTo>
                    <a:pt x="201" y="0"/>
                    <a:pt x="167" y="23"/>
                    <a:pt x="157" y="59"/>
                  </a:cubicBezTo>
                  <a:cubicBezTo>
                    <a:pt x="134" y="117"/>
                    <a:pt x="122" y="175"/>
                    <a:pt x="52" y="204"/>
                  </a:cubicBezTo>
                  <a:cubicBezTo>
                    <a:pt x="6" y="215"/>
                    <a:pt x="0" y="273"/>
                    <a:pt x="35" y="320"/>
                  </a:cubicBezTo>
                  <a:cubicBezTo>
                    <a:pt x="56" y="348"/>
                    <a:pt x="99" y="366"/>
                    <a:pt x="133" y="366"/>
                  </a:cubicBezTo>
                  <a:cubicBezTo>
                    <a:pt x="155" y="366"/>
                    <a:pt x="173" y="359"/>
                    <a:pt x="180" y="343"/>
                  </a:cubicBezTo>
                  <a:cubicBezTo>
                    <a:pt x="220" y="262"/>
                    <a:pt x="273" y="181"/>
                    <a:pt x="330" y="111"/>
                  </a:cubicBezTo>
                  <a:cubicBezTo>
                    <a:pt x="336" y="100"/>
                    <a:pt x="330" y="82"/>
                    <a:pt x="330" y="71"/>
                  </a:cubicBezTo>
                  <a:cubicBezTo>
                    <a:pt x="319" y="30"/>
                    <a:pt x="290" y="1"/>
                    <a:pt x="255" y="1"/>
                  </a:cubicBezTo>
                  <a:cubicBezTo>
                    <a:pt x="250" y="0"/>
                    <a:pt x="246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 rot="-708086" flipH="1">
              <a:off x="1797564" y="1544287"/>
              <a:ext cx="61497" cy="36993"/>
            </a:xfrm>
            <a:custGeom>
              <a:avLst/>
              <a:gdLst/>
              <a:ahLst/>
              <a:cxnLst/>
              <a:rect l="l" t="t" r="r" b="b"/>
              <a:pathLst>
                <a:path w="389" h="234" extrusionOk="0">
                  <a:moveTo>
                    <a:pt x="279" y="0"/>
                  </a:moveTo>
                  <a:cubicBezTo>
                    <a:pt x="273" y="0"/>
                    <a:pt x="267" y="2"/>
                    <a:pt x="262" y="6"/>
                  </a:cubicBezTo>
                  <a:cubicBezTo>
                    <a:pt x="241" y="21"/>
                    <a:pt x="218" y="25"/>
                    <a:pt x="196" y="25"/>
                  </a:cubicBezTo>
                  <a:cubicBezTo>
                    <a:pt x="164" y="25"/>
                    <a:pt x="132" y="17"/>
                    <a:pt x="101" y="17"/>
                  </a:cubicBezTo>
                  <a:cubicBezTo>
                    <a:pt x="74" y="17"/>
                    <a:pt x="48" y="23"/>
                    <a:pt x="24" y="47"/>
                  </a:cubicBezTo>
                  <a:cubicBezTo>
                    <a:pt x="7" y="70"/>
                    <a:pt x="1" y="105"/>
                    <a:pt x="12" y="134"/>
                  </a:cubicBezTo>
                  <a:cubicBezTo>
                    <a:pt x="28" y="191"/>
                    <a:pt x="81" y="234"/>
                    <a:pt x="137" y="234"/>
                  </a:cubicBezTo>
                  <a:cubicBezTo>
                    <a:pt x="144" y="234"/>
                    <a:pt x="151" y="233"/>
                    <a:pt x="157" y="232"/>
                  </a:cubicBezTo>
                  <a:cubicBezTo>
                    <a:pt x="186" y="226"/>
                    <a:pt x="209" y="215"/>
                    <a:pt x="233" y="203"/>
                  </a:cubicBezTo>
                  <a:cubicBezTo>
                    <a:pt x="250" y="209"/>
                    <a:pt x="273" y="209"/>
                    <a:pt x="291" y="209"/>
                  </a:cubicBezTo>
                  <a:cubicBezTo>
                    <a:pt x="372" y="203"/>
                    <a:pt x="389" y="174"/>
                    <a:pt x="354" y="105"/>
                  </a:cubicBezTo>
                  <a:cubicBezTo>
                    <a:pt x="339" y="65"/>
                    <a:pt x="312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 rot="-708074" flipH="1">
              <a:off x="-55123" y="813944"/>
              <a:ext cx="42210" cy="58810"/>
            </a:xfrm>
            <a:custGeom>
              <a:avLst/>
              <a:gdLst/>
              <a:ahLst/>
              <a:cxnLst/>
              <a:rect l="l" t="t" r="r" b="b"/>
              <a:pathLst>
                <a:path w="267" h="372" extrusionOk="0">
                  <a:moveTo>
                    <a:pt x="173" y="0"/>
                  </a:moveTo>
                  <a:cubicBezTo>
                    <a:pt x="158" y="0"/>
                    <a:pt x="143" y="2"/>
                    <a:pt x="128" y="5"/>
                  </a:cubicBezTo>
                  <a:cubicBezTo>
                    <a:pt x="64" y="22"/>
                    <a:pt x="23" y="51"/>
                    <a:pt x="35" y="120"/>
                  </a:cubicBezTo>
                  <a:cubicBezTo>
                    <a:pt x="46" y="161"/>
                    <a:pt x="41" y="202"/>
                    <a:pt x="23" y="236"/>
                  </a:cubicBezTo>
                  <a:cubicBezTo>
                    <a:pt x="0" y="306"/>
                    <a:pt x="23" y="358"/>
                    <a:pt x="81" y="370"/>
                  </a:cubicBezTo>
                  <a:cubicBezTo>
                    <a:pt x="87" y="371"/>
                    <a:pt x="93" y="372"/>
                    <a:pt x="99" y="372"/>
                  </a:cubicBezTo>
                  <a:cubicBezTo>
                    <a:pt x="143" y="372"/>
                    <a:pt x="180" y="333"/>
                    <a:pt x="180" y="271"/>
                  </a:cubicBezTo>
                  <a:cubicBezTo>
                    <a:pt x="174" y="219"/>
                    <a:pt x="191" y="173"/>
                    <a:pt x="226" y="132"/>
                  </a:cubicBezTo>
                  <a:cubicBezTo>
                    <a:pt x="261" y="109"/>
                    <a:pt x="267" y="63"/>
                    <a:pt x="238" y="28"/>
                  </a:cubicBezTo>
                  <a:cubicBezTo>
                    <a:pt x="220" y="6"/>
                    <a:pt x="197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 rot="-708074" flipH="1">
              <a:off x="283229" y="1635223"/>
              <a:ext cx="51379" cy="41578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34" y="0"/>
                  </a:moveTo>
                  <a:cubicBezTo>
                    <a:pt x="130" y="0"/>
                    <a:pt x="126" y="1"/>
                    <a:pt x="122" y="1"/>
                  </a:cubicBezTo>
                  <a:cubicBezTo>
                    <a:pt x="47" y="13"/>
                    <a:pt x="0" y="88"/>
                    <a:pt x="18" y="158"/>
                  </a:cubicBezTo>
                  <a:cubicBezTo>
                    <a:pt x="32" y="220"/>
                    <a:pt x="90" y="262"/>
                    <a:pt x="152" y="262"/>
                  </a:cubicBezTo>
                  <a:cubicBezTo>
                    <a:pt x="165" y="262"/>
                    <a:pt x="178" y="260"/>
                    <a:pt x="192" y="256"/>
                  </a:cubicBezTo>
                  <a:cubicBezTo>
                    <a:pt x="267" y="245"/>
                    <a:pt x="325" y="193"/>
                    <a:pt x="319" y="135"/>
                  </a:cubicBezTo>
                  <a:cubicBezTo>
                    <a:pt x="314" y="80"/>
                    <a:pt x="20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 rot="-708074" flipH="1">
              <a:off x="80238" y="1536872"/>
              <a:ext cx="61497" cy="41103"/>
            </a:xfrm>
            <a:custGeom>
              <a:avLst/>
              <a:gdLst/>
              <a:ahLst/>
              <a:cxnLst/>
              <a:rect l="l" t="t" r="r" b="b"/>
              <a:pathLst>
                <a:path w="389" h="260" extrusionOk="0">
                  <a:moveTo>
                    <a:pt x="273" y="1"/>
                  </a:moveTo>
                  <a:cubicBezTo>
                    <a:pt x="255" y="1"/>
                    <a:pt x="237" y="6"/>
                    <a:pt x="221" y="15"/>
                  </a:cubicBezTo>
                  <a:cubicBezTo>
                    <a:pt x="168" y="38"/>
                    <a:pt x="116" y="67"/>
                    <a:pt x="58" y="84"/>
                  </a:cubicBezTo>
                  <a:cubicBezTo>
                    <a:pt x="0" y="108"/>
                    <a:pt x="6" y="171"/>
                    <a:pt x="29" y="212"/>
                  </a:cubicBezTo>
                  <a:cubicBezTo>
                    <a:pt x="41" y="240"/>
                    <a:pt x="67" y="260"/>
                    <a:pt x="93" y="260"/>
                  </a:cubicBezTo>
                  <a:cubicBezTo>
                    <a:pt x="105" y="260"/>
                    <a:pt x="117" y="256"/>
                    <a:pt x="128" y="247"/>
                  </a:cubicBezTo>
                  <a:cubicBezTo>
                    <a:pt x="152" y="223"/>
                    <a:pt x="184" y="210"/>
                    <a:pt x="215" y="210"/>
                  </a:cubicBezTo>
                  <a:cubicBezTo>
                    <a:pt x="229" y="210"/>
                    <a:pt x="243" y="212"/>
                    <a:pt x="255" y="218"/>
                  </a:cubicBezTo>
                  <a:cubicBezTo>
                    <a:pt x="259" y="218"/>
                    <a:pt x="263" y="218"/>
                    <a:pt x="267" y="218"/>
                  </a:cubicBezTo>
                  <a:cubicBezTo>
                    <a:pt x="314" y="218"/>
                    <a:pt x="355" y="185"/>
                    <a:pt x="371" y="142"/>
                  </a:cubicBezTo>
                  <a:cubicBezTo>
                    <a:pt x="389" y="108"/>
                    <a:pt x="377" y="61"/>
                    <a:pt x="348" y="32"/>
                  </a:cubicBezTo>
                  <a:cubicBezTo>
                    <a:pt x="327" y="11"/>
                    <a:pt x="300" y="1"/>
                    <a:pt x="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 rot="-708074" flipH="1">
              <a:off x="357718" y="1899720"/>
              <a:ext cx="57071" cy="37942"/>
            </a:xfrm>
            <a:custGeom>
              <a:avLst/>
              <a:gdLst/>
              <a:ahLst/>
              <a:cxnLst/>
              <a:rect l="l" t="t" r="r" b="b"/>
              <a:pathLst>
                <a:path w="361" h="240" extrusionOk="0">
                  <a:moveTo>
                    <a:pt x="109" y="1"/>
                  </a:moveTo>
                  <a:cubicBezTo>
                    <a:pt x="75" y="1"/>
                    <a:pt x="43" y="18"/>
                    <a:pt x="30" y="48"/>
                  </a:cubicBezTo>
                  <a:cubicBezTo>
                    <a:pt x="1" y="94"/>
                    <a:pt x="13" y="152"/>
                    <a:pt x="53" y="187"/>
                  </a:cubicBezTo>
                  <a:cubicBezTo>
                    <a:pt x="92" y="221"/>
                    <a:pt x="144" y="240"/>
                    <a:pt x="196" y="240"/>
                  </a:cubicBezTo>
                  <a:cubicBezTo>
                    <a:pt x="214" y="240"/>
                    <a:pt x="232" y="238"/>
                    <a:pt x="250" y="233"/>
                  </a:cubicBezTo>
                  <a:cubicBezTo>
                    <a:pt x="296" y="227"/>
                    <a:pt x="337" y="193"/>
                    <a:pt x="343" y="146"/>
                  </a:cubicBezTo>
                  <a:cubicBezTo>
                    <a:pt x="360" y="94"/>
                    <a:pt x="314" y="65"/>
                    <a:pt x="273" y="54"/>
                  </a:cubicBezTo>
                  <a:cubicBezTo>
                    <a:pt x="233" y="36"/>
                    <a:pt x="186" y="19"/>
                    <a:pt x="146" y="7"/>
                  </a:cubicBezTo>
                  <a:cubicBezTo>
                    <a:pt x="134" y="3"/>
                    <a:pt x="121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 rot="-708074" flipH="1">
              <a:off x="1663897" y="1221827"/>
              <a:ext cx="34147" cy="61339"/>
            </a:xfrm>
            <a:custGeom>
              <a:avLst/>
              <a:gdLst/>
              <a:ahLst/>
              <a:cxnLst/>
              <a:rect l="l" t="t" r="r" b="b"/>
              <a:pathLst>
                <a:path w="216" h="388" extrusionOk="0">
                  <a:moveTo>
                    <a:pt x="110" y="0"/>
                  </a:moveTo>
                  <a:cubicBezTo>
                    <a:pt x="69" y="0"/>
                    <a:pt x="33" y="28"/>
                    <a:pt x="24" y="75"/>
                  </a:cubicBezTo>
                  <a:cubicBezTo>
                    <a:pt x="7" y="144"/>
                    <a:pt x="1" y="214"/>
                    <a:pt x="7" y="289"/>
                  </a:cubicBezTo>
                  <a:cubicBezTo>
                    <a:pt x="18" y="336"/>
                    <a:pt x="36" y="388"/>
                    <a:pt x="88" y="388"/>
                  </a:cubicBezTo>
                  <a:cubicBezTo>
                    <a:pt x="140" y="388"/>
                    <a:pt x="146" y="341"/>
                    <a:pt x="152" y="301"/>
                  </a:cubicBezTo>
                  <a:cubicBezTo>
                    <a:pt x="169" y="237"/>
                    <a:pt x="186" y="173"/>
                    <a:pt x="198" y="110"/>
                  </a:cubicBezTo>
                  <a:cubicBezTo>
                    <a:pt x="215" y="69"/>
                    <a:pt x="186" y="17"/>
                    <a:pt x="140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 rot="-708074" flipH="1">
              <a:off x="577876" y="228403"/>
              <a:ext cx="44107" cy="52328"/>
            </a:xfrm>
            <a:custGeom>
              <a:avLst/>
              <a:gdLst/>
              <a:ahLst/>
              <a:cxnLst/>
              <a:rect l="l" t="t" r="r" b="b"/>
              <a:pathLst>
                <a:path w="279" h="331" extrusionOk="0">
                  <a:moveTo>
                    <a:pt x="91" y="0"/>
                  </a:moveTo>
                  <a:cubicBezTo>
                    <a:pt x="72" y="0"/>
                    <a:pt x="54" y="8"/>
                    <a:pt x="41" y="23"/>
                  </a:cubicBezTo>
                  <a:cubicBezTo>
                    <a:pt x="6" y="64"/>
                    <a:pt x="0" y="121"/>
                    <a:pt x="24" y="168"/>
                  </a:cubicBezTo>
                  <a:cubicBezTo>
                    <a:pt x="47" y="203"/>
                    <a:pt x="87" y="220"/>
                    <a:pt x="93" y="266"/>
                  </a:cubicBezTo>
                  <a:cubicBezTo>
                    <a:pt x="93" y="303"/>
                    <a:pt x="122" y="331"/>
                    <a:pt x="154" y="331"/>
                  </a:cubicBezTo>
                  <a:cubicBezTo>
                    <a:pt x="157" y="331"/>
                    <a:pt x="160" y="331"/>
                    <a:pt x="163" y="330"/>
                  </a:cubicBezTo>
                  <a:cubicBezTo>
                    <a:pt x="209" y="330"/>
                    <a:pt x="244" y="301"/>
                    <a:pt x="250" y="260"/>
                  </a:cubicBezTo>
                  <a:cubicBezTo>
                    <a:pt x="273" y="208"/>
                    <a:pt x="279" y="150"/>
                    <a:pt x="273" y="98"/>
                  </a:cubicBezTo>
                  <a:cubicBezTo>
                    <a:pt x="273" y="35"/>
                    <a:pt x="192" y="75"/>
                    <a:pt x="157" y="35"/>
                  </a:cubicBezTo>
                  <a:cubicBezTo>
                    <a:pt x="141" y="12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 rot="-708074" flipH="1">
              <a:off x="982367" y="1351061"/>
              <a:ext cx="41420" cy="49640"/>
            </a:xfrm>
            <a:custGeom>
              <a:avLst/>
              <a:gdLst/>
              <a:ahLst/>
              <a:cxnLst/>
              <a:rect l="l" t="t" r="r" b="b"/>
              <a:pathLst>
                <a:path w="262" h="314" extrusionOk="0">
                  <a:moveTo>
                    <a:pt x="163" y="1"/>
                  </a:moveTo>
                  <a:cubicBezTo>
                    <a:pt x="148" y="1"/>
                    <a:pt x="132" y="4"/>
                    <a:pt x="116" y="12"/>
                  </a:cubicBezTo>
                  <a:cubicBezTo>
                    <a:pt x="41" y="64"/>
                    <a:pt x="0" y="157"/>
                    <a:pt x="24" y="249"/>
                  </a:cubicBezTo>
                  <a:cubicBezTo>
                    <a:pt x="37" y="290"/>
                    <a:pt x="72" y="313"/>
                    <a:pt x="111" y="313"/>
                  </a:cubicBezTo>
                  <a:cubicBezTo>
                    <a:pt x="122" y="313"/>
                    <a:pt x="134" y="311"/>
                    <a:pt x="145" y="307"/>
                  </a:cubicBezTo>
                  <a:cubicBezTo>
                    <a:pt x="221" y="255"/>
                    <a:pt x="261" y="168"/>
                    <a:pt x="261" y="76"/>
                  </a:cubicBezTo>
                  <a:cubicBezTo>
                    <a:pt x="248" y="29"/>
                    <a:pt x="207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 rot="-708086" flipH="1">
              <a:off x="597656" y="1983104"/>
              <a:ext cx="56122" cy="52802"/>
            </a:xfrm>
            <a:custGeom>
              <a:avLst/>
              <a:gdLst/>
              <a:ahLst/>
              <a:cxnLst/>
              <a:rect l="l" t="t" r="r" b="b"/>
              <a:pathLst>
                <a:path w="355" h="334" extrusionOk="0">
                  <a:moveTo>
                    <a:pt x="68" y="0"/>
                  </a:moveTo>
                  <a:cubicBezTo>
                    <a:pt x="54" y="0"/>
                    <a:pt x="41" y="5"/>
                    <a:pt x="30" y="14"/>
                  </a:cubicBezTo>
                  <a:cubicBezTo>
                    <a:pt x="1" y="31"/>
                    <a:pt x="1" y="60"/>
                    <a:pt x="12" y="100"/>
                  </a:cubicBezTo>
                  <a:cubicBezTo>
                    <a:pt x="47" y="199"/>
                    <a:pt x="123" y="274"/>
                    <a:pt x="215" y="321"/>
                  </a:cubicBezTo>
                  <a:cubicBezTo>
                    <a:pt x="227" y="329"/>
                    <a:pt x="241" y="334"/>
                    <a:pt x="257" y="334"/>
                  </a:cubicBezTo>
                  <a:cubicBezTo>
                    <a:pt x="272" y="334"/>
                    <a:pt x="288" y="329"/>
                    <a:pt x="302" y="321"/>
                  </a:cubicBezTo>
                  <a:cubicBezTo>
                    <a:pt x="331" y="309"/>
                    <a:pt x="354" y="274"/>
                    <a:pt x="331" y="251"/>
                  </a:cubicBezTo>
                  <a:cubicBezTo>
                    <a:pt x="250" y="176"/>
                    <a:pt x="198" y="77"/>
                    <a:pt x="105" y="14"/>
                  </a:cubicBezTo>
                  <a:cubicBezTo>
                    <a:pt x="94" y="5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 rot="-708074" flipH="1">
              <a:off x="241934" y="1768893"/>
              <a:ext cx="39206" cy="61971"/>
            </a:xfrm>
            <a:custGeom>
              <a:avLst/>
              <a:gdLst/>
              <a:ahLst/>
              <a:cxnLst/>
              <a:rect l="l" t="t" r="r" b="b"/>
              <a:pathLst>
                <a:path w="248" h="392" extrusionOk="0">
                  <a:moveTo>
                    <a:pt x="136" y="1"/>
                  </a:moveTo>
                  <a:cubicBezTo>
                    <a:pt x="84" y="1"/>
                    <a:pt x="45" y="34"/>
                    <a:pt x="50" y="88"/>
                  </a:cubicBezTo>
                  <a:cubicBezTo>
                    <a:pt x="56" y="158"/>
                    <a:pt x="50" y="233"/>
                    <a:pt x="21" y="297"/>
                  </a:cubicBezTo>
                  <a:cubicBezTo>
                    <a:pt x="0" y="349"/>
                    <a:pt x="40" y="391"/>
                    <a:pt x="94" y="391"/>
                  </a:cubicBezTo>
                  <a:cubicBezTo>
                    <a:pt x="101" y="391"/>
                    <a:pt x="107" y="391"/>
                    <a:pt x="114" y="389"/>
                  </a:cubicBezTo>
                  <a:cubicBezTo>
                    <a:pt x="120" y="384"/>
                    <a:pt x="149" y="378"/>
                    <a:pt x="154" y="360"/>
                  </a:cubicBezTo>
                  <a:cubicBezTo>
                    <a:pt x="189" y="279"/>
                    <a:pt x="218" y="192"/>
                    <a:pt x="236" y="100"/>
                  </a:cubicBezTo>
                  <a:cubicBezTo>
                    <a:pt x="247" y="48"/>
                    <a:pt x="207" y="1"/>
                    <a:pt x="149" y="1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 rot="-708074" flipH="1">
              <a:off x="1690657" y="28525"/>
              <a:ext cx="44107" cy="51854"/>
            </a:xfrm>
            <a:custGeom>
              <a:avLst/>
              <a:gdLst/>
              <a:ahLst/>
              <a:cxnLst/>
              <a:rect l="l" t="t" r="r" b="b"/>
              <a:pathLst>
                <a:path w="279" h="328" extrusionOk="0">
                  <a:moveTo>
                    <a:pt x="158" y="0"/>
                  </a:moveTo>
                  <a:cubicBezTo>
                    <a:pt x="154" y="0"/>
                    <a:pt x="150" y="0"/>
                    <a:pt x="145" y="1"/>
                  </a:cubicBezTo>
                  <a:cubicBezTo>
                    <a:pt x="64" y="12"/>
                    <a:pt x="0" y="128"/>
                    <a:pt x="29" y="250"/>
                  </a:cubicBezTo>
                  <a:cubicBezTo>
                    <a:pt x="34" y="295"/>
                    <a:pt x="70" y="327"/>
                    <a:pt x="114" y="327"/>
                  </a:cubicBezTo>
                  <a:cubicBezTo>
                    <a:pt x="120" y="327"/>
                    <a:pt x="127" y="326"/>
                    <a:pt x="134" y="325"/>
                  </a:cubicBezTo>
                  <a:cubicBezTo>
                    <a:pt x="220" y="319"/>
                    <a:pt x="278" y="203"/>
                    <a:pt x="255" y="99"/>
                  </a:cubicBezTo>
                  <a:cubicBezTo>
                    <a:pt x="244" y="44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 rot="-708074" flipH="1">
              <a:off x="1695318" y="610795"/>
              <a:ext cx="46004" cy="60232"/>
            </a:xfrm>
            <a:custGeom>
              <a:avLst/>
              <a:gdLst/>
              <a:ahLst/>
              <a:cxnLst/>
              <a:rect l="l" t="t" r="r" b="b"/>
              <a:pathLst>
                <a:path w="291" h="381" extrusionOk="0">
                  <a:moveTo>
                    <a:pt x="79" y="0"/>
                  </a:moveTo>
                  <a:cubicBezTo>
                    <a:pt x="69" y="0"/>
                    <a:pt x="58" y="3"/>
                    <a:pt x="47" y="9"/>
                  </a:cubicBezTo>
                  <a:cubicBezTo>
                    <a:pt x="6" y="33"/>
                    <a:pt x="1" y="85"/>
                    <a:pt x="30" y="119"/>
                  </a:cubicBezTo>
                  <a:cubicBezTo>
                    <a:pt x="64" y="160"/>
                    <a:pt x="76" y="212"/>
                    <a:pt x="70" y="270"/>
                  </a:cubicBezTo>
                  <a:cubicBezTo>
                    <a:pt x="82" y="340"/>
                    <a:pt x="111" y="374"/>
                    <a:pt x="175" y="380"/>
                  </a:cubicBezTo>
                  <a:cubicBezTo>
                    <a:pt x="238" y="380"/>
                    <a:pt x="290" y="328"/>
                    <a:pt x="256" y="276"/>
                  </a:cubicBezTo>
                  <a:cubicBezTo>
                    <a:pt x="221" y="201"/>
                    <a:pt x="192" y="119"/>
                    <a:pt x="146" y="50"/>
                  </a:cubicBezTo>
                  <a:cubicBezTo>
                    <a:pt x="129" y="21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 rot="-708074" flipH="1">
              <a:off x="1780103" y="410931"/>
              <a:ext cx="53276" cy="43317"/>
            </a:xfrm>
            <a:custGeom>
              <a:avLst/>
              <a:gdLst/>
              <a:ahLst/>
              <a:cxnLst/>
              <a:rect l="l" t="t" r="r" b="b"/>
              <a:pathLst>
                <a:path w="337" h="274" extrusionOk="0">
                  <a:moveTo>
                    <a:pt x="128" y="1"/>
                  </a:moveTo>
                  <a:cubicBezTo>
                    <a:pt x="89" y="1"/>
                    <a:pt x="53" y="19"/>
                    <a:pt x="35" y="54"/>
                  </a:cubicBezTo>
                  <a:cubicBezTo>
                    <a:pt x="1" y="94"/>
                    <a:pt x="6" y="152"/>
                    <a:pt x="47" y="187"/>
                  </a:cubicBezTo>
                  <a:cubicBezTo>
                    <a:pt x="105" y="245"/>
                    <a:pt x="186" y="233"/>
                    <a:pt x="244" y="274"/>
                  </a:cubicBezTo>
                  <a:cubicBezTo>
                    <a:pt x="296" y="262"/>
                    <a:pt x="337" y="210"/>
                    <a:pt x="314" y="170"/>
                  </a:cubicBezTo>
                  <a:cubicBezTo>
                    <a:pt x="285" y="100"/>
                    <a:pt x="232" y="42"/>
                    <a:pt x="169" y="8"/>
                  </a:cubicBezTo>
                  <a:cubicBezTo>
                    <a:pt x="155" y="3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 rot="-708074" flipH="1">
              <a:off x="1157310" y="1372755"/>
              <a:ext cx="54225" cy="48534"/>
            </a:xfrm>
            <a:custGeom>
              <a:avLst/>
              <a:gdLst/>
              <a:ahLst/>
              <a:cxnLst/>
              <a:rect l="l" t="t" r="r" b="b"/>
              <a:pathLst>
                <a:path w="343" h="307" extrusionOk="0">
                  <a:moveTo>
                    <a:pt x="160" y="1"/>
                  </a:moveTo>
                  <a:cubicBezTo>
                    <a:pt x="105" y="1"/>
                    <a:pt x="58" y="66"/>
                    <a:pt x="94" y="124"/>
                  </a:cubicBezTo>
                  <a:cubicBezTo>
                    <a:pt x="105" y="147"/>
                    <a:pt x="123" y="164"/>
                    <a:pt x="134" y="182"/>
                  </a:cubicBezTo>
                  <a:cubicBezTo>
                    <a:pt x="123" y="211"/>
                    <a:pt x="111" y="199"/>
                    <a:pt x="94" y="205"/>
                  </a:cubicBezTo>
                  <a:cubicBezTo>
                    <a:pt x="53" y="205"/>
                    <a:pt x="1" y="205"/>
                    <a:pt x="12" y="257"/>
                  </a:cubicBezTo>
                  <a:cubicBezTo>
                    <a:pt x="17" y="297"/>
                    <a:pt x="46" y="307"/>
                    <a:pt x="79" y="307"/>
                  </a:cubicBezTo>
                  <a:cubicBezTo>
                    <a:pt x="94" y="307"/>
                    <a:pt x="109" y="305"/>
                    <a:pt x="123" y="303"/>
                  </a:cubicBezTo>
                  <a:cubicBezTo>
                    <a:pt x="215" y="292"/>
                    <a:pt x="256" y="211"/>
                    <a:pt x="320" y="153"/>
                  </a:cubicBezTo>
                  <a:cubicBezTo>
                    <a:pt x="343" y="129"/>
                    <a:pt x="331" y="95"/>
                    <a:pt x="302" y="77"/>
                  </a:cubicBezTo>
                  <a:cubicBezTo>
                    <a:pt x="273" y="54"/>
                    <a:pt x="238" y="37"/>
                    <a:pt x="209" y="19"/>
                  </a:cubicBezTo>
                  <a:cubicBezTo>
                    <a:pt x="194" y="6"/>
                    <a:pt x="177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 rot="-708074" flipH="1">
              <a:off x="1108169" y="1152654"/>
              <a:ext cx="56122" cy="46004"/>
            </a:xfrm>
            <a:custGeom>
              <a:avLst/>
              <a:gdLst/>
              <a:ahLst/>
              <a:cxnLst/>
              <a:rect l="l" t="t" r="r" b="b"/>
              <a:pathLst>
                <a:path w="355" h="291" extrusionOk="0">
                  <a:moveTo>
                    <a:pt x="90" y="1"/>
                  </a:moveTo>
                  <a:cubicBezTo>
                    <a:pt x="60" y="1"/>
                    <a:pt x="31" y="18"/>
                    <a:pt x="18" y="48"/>
                  </a:cubicBezTo>
                  <a:cubicBezTo>
                    <a:pt x="1" y="77"/>
                    <a:pt x="12" y="118"/>
                    <a:pt x="41" y="141"/>
                  </a:cubicBezTo>
                  <a:cubicBezTo>
                    <a:pt x="76" y="170"/>
                    <a:pt x="111" y="210"/>
                    <a:pt x="140" y="251"/>
                  </a:cubicBezTo>
                  <a:cubicBezTo>
                    <a:pt x="158" y="276"/>
                    <a:pt x="187" y="290"/>
                    <a:pt x="218" y="290"/>
                  </a:cubicBezTo>
                  <a:cubicBezTo>
                    <a:pt x="236" y="290"/>
                    <a:pt x="255" y="285"/>
                    <a:pt x="273" y="274"/>
                  </a:cubicBezTo>
                  <a:cubicBezTo>
                    <a:pt x="325" y="257"/>
                    <a:pt x="354" y="205"/>
                    <a:pt x="348" y="152"/>
                  </a:cubicBezTo>
                  <a:cubicBezTo>
                    <a:pt x="342" y="141"/>
                    <a:pt x="337" y="118"/>
                    <a:pt x="325" y="118"/>
                  </a:cubicBezTo>
                  <a:cubicBezTo>
                    <a:pt x="250" y="95"/>
                    <a:pt x="192" y="37"/>
                    <a:pt x="122" y="8"/>
                  </a:cubicBezTo>
                  <a:cubicBezTo>
                    <a:pt x="112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 rot="-708074" flipH="1">
              <a:off x="463658" y="2018646"/>
              <a:ext cx="51537" cy="35570"/>
            </a:xfrm>
            <a:custGeom>
              <a:avLst/>
              <a:gdLst/>
              <a:ahLst/>
              <a:cxnLst/>
              <a:rect l="l" t="t" r="r" b="b"/>
              <a:pathLst>
                <a:path w="326" h="225" extrusionOk="0">
                  <a:moveTo>
                    <a:pt x="128" y="0"/>
                  </a:moveTo>
                  <a:cubicBezTo>
                    <a:pt x="70" y="0"/>
                    <a:pt x="18" y="24"/>
                    <a:pt x="12" y="87"/>
                  </a:cubicBezTo>
                  <a:cubicBezTo>
                    <a:pt x="1" y="145"/>
                    <a:pt x="35" y="203"/>
                    <a:pt x="93" y="215"/>
                  </a:cubicBezTo>
                  <a:cubicBezTo>
                    <a:pt x="117" y="221"/>
                    <a:pt x="142" y="225"/>
                    <a:pt x="167" y="225"/>
                  </a:cubicBezTo>
                  <a:cubicBezTo>
                    <a:pt x="208" y="225"/>
                    <a:pt x="248" y="216"/>
                    <a:pt x="285" y="197"/>
                  </a:cubicBezTo>
                  <a:cubicBezTo>
                    <a:pt x="296" y="192"/>
                    <a:pt x="302" y="180"/>
                    <a:pt x="308" y="169"/>
                  </a:cubicBezTo>
                  <a:cubicBezTo>
                    <a:pt x="325" y="35"/>
                    <a:pt x="319" y="24"/>
                    <a:pt x="203" y="12"/>
                  </a:cubicBezTo>
                  <a:cubicBezTo>
                    <a:pt x="180" y="6"/>
                    <a:pt x="15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 rot="-708074" flipH="1">
              <a:off x="2050468" y="700250"/>
              <a:ext cx="44107" cy="46953"/>
            </a:xfrm>
            <a:custGeom>
              <a:avLst/>
              <a:gdLst/>
              <a:ahLst/>
              <a:cxnLst/>
              <a:rect l="l" t="t" r="r" b="b"/>
              <a:pathLst>
                <a:path w="279" h="297" extrusionOk="0">
                  <a:moveTo>
                    <a:pt x="74" y="0"/>
                  </a:moveTo>
                  <a:cubicBezTo>
                    <a:pt x="60" y="0"/>
                    <a:pt x="47" y="4"/>
                    <a:pt x="36" y="16"/>
                  </a:cubicBezTo>
                  <a:cubicBezTo>
                    <a:pt x="7" y="45"/>
                    <a:pt x="1" y="80"/>
                    <a:pt x="18" y="115"/>
                  </a:cubicBezTo>
                  <a:cubicBezTo>
                    <a:pt x="53" y="190"/>
                    <a:pt x="117" y="254"/>
                    <a:pt x="192" y="288"/>
                  </a:cubicBezTo>
                  <a:cubicBezTo>
                    <a:pt x="202" y="294"/>
                    <a:pt x="211" y="297"/>
                    <a:pt x="220" y="297"/>
                  </a:cubicBezTo>
                  <a:cubicBezTo>
                    <a:pt x="248" y="297"/>
                    <a:pt x="270" y="271"/>
                    <a:pt x="279" y="236"/>
                  </a:cubicBezTo>
                  <a:cubicBezTo>
                    <a:pt x="279" y="213"/>
                    <a:pt x="279" y="190"/>
                    <a:pt x="273" y="161"/>
                  </a:cubicBezTo>
                  <a:cubicBezTo>
                    <a:pt x="267" y="62"/>
                    <a:pt x="198" y="33"/>
                    <a:pt x="117" y="10"/>
                  </a:cubicBezTo>
                  <a:cubicBezTo>
                    <a:pt x="102" y="4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 rot="-708074" flipH="1">
              <a:off x="-87760" y="-3871"/>
              <a:ext cx="39523" cy="48217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61" y="0"/>
                  </a:moveTo>
                  <a:cubicBezTo>
                    <a:pt x="156" y="0"/>
                    <a:pt x="150" y="1"/>
                    <a:pt x="145" y="2"/>
                  </a:cubicBezTo>
                  <a:cubicBezTo>
                    <a:pt x="76" y="13"/>
                    <a:pt x="52" y="71"/>
                    <a:pt x="29" y="123"/>
                  </a:cubicBezTo>
                  <a:cubicBezTo>
                    <a:pt x="0" y="170"/>
                    <a:pt x="6" y="228"/>
                    <a:pt x="41" y="268"/>
                  </a:cubicBezTo>
                  <a:cubicBezTo>
                    <a:pt x="63" y="293"/>
                    <a:pt x="92" y="305"/>
                    <a:pt x="122" y="305"/>
                  </a:cubicBezTo>
                  <a:cubicBezTo>
                    <a:pt x="155" y="305"/>
                    <a:pt x="187" y="290"/>
                    <a:pt x="209" y="263"/>
                  </a:cubicBezTo>
                  <a:cubicBezTo>
                    <a:pt x="238" y="210"/>
                    <a:pt x="249" y="158"/>
                    <a:pt x="249" y="106"/>
                  </a:cubicBezTo>
                  <a:cubicBezTo>
                    <a:pt x="239" y="44"/>
                    <a:pt x="205" y="0"/>
                    <a:pt x="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 rot="-708074" flipH="1">
              <a:off x="1783671" y="573669"/>
              <a:ext cx="40471" cy="57861"/>
            </a:xfrm>
            <a:custGeom>
              <a:avLst/>
              <a:gdLst/>
              <a:ahLst/>
              <a:cxnLst/>
              <a:rect l="l" t="t" r="r" b="b"/>
              <a:pathLst>
                <a:path w="256" h="366" extrusionOk="0">
                  <a:moveTo>
                    <a:pt x="122" y="1"/>
                  </a:moveTo>
                  <a:cubicBezTo>
                    <a:pt x="70" y="1"/>
                    <a:pt x="36" y="59"/>
                    <a:pt x="53" y="111"/>
                  </a:cubicBezTo>
                  <a:cubicBezTo>
                    <a:pt x="59" y="152"/>
                    <a:pt x="53" y="198"/>
                    <a:pt x="30" y="238"/>
                  </a:cubicBezTo>
                  <a:cubicBezTo>
                    <a:pt x="1" y="285"/>
                    <a:pt x="24" y="343"/>
                    <a:pt x="82" y="360"/>
                  </a:cubicBezTo>
                  <a:cubicBezTo>
                    <a:pt x="93" y="363"/>
                    <a:pt x="103" y="365"/>
                    <a:pt x="113" y="365"/>
                  </a:cubicBezTo>
                  <a:cubicBezTo>
                    <a:pt x="154" y="365"/>
                    <a:pt x="180" y="336"/>
                    <a:pt x="180" y="285"/>
                  </a:cubicBezTo>
                  <a:cubicBezTo>
                    <a:pt x="175" y="244"/>
                    <a:pt x="192" y="210"/>
                    <a:pt x="227" y="181"/>
                  </a:cubicBezTo>
                  <a:cubicBezTo>
                    <a:pt x="250" y="163"/>
                    <a:pt x="256" y="128"/>
                    <a:pt x="244" y="94"/>
                  </a:cubicBezTo>
                  <a:cubicBezTo>
                    <a:pt x="232" y="36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 rot="-708074" flipH="1">
              <a:off x="253537" y="139522"/>
              <a:ext cx="43317" cy="4584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162" y="0"/>
                  </a:moveTo>
                  <a:cubicBezTo>
                    <a:pt x="155" y="0"/>
                    <a:pt x="147" y="1"/>
                    <a:pt x="140" y="2"/>
                  </a:cubicBezTo>
                  <a:cubicBezTo>
                    <a:pt x="53" y="14"/>
                    <a:pt x="1" y="95"/>
                    <a:pt x="24" y="176"/>
                  </a:cubicBezTo>
                  <a:cubicBezTo>
                    <a:pt x="34" y="246"/>
                    <a:pt x="78" y="290"/>
                    <a:pt x="131" y="290"/>
                  </a:cubicBezTo>
                  <a:cubicBezTo>
                    <a:pt x="139" y="290"/>
                    <a:pt x="148" y="289"/>
                    <a:pt x="157" y="286"/>
                  </a:cubicBezTo>
                  <a:cubicBezTo>
                    <a:pt x="227" y="246"/>
                    <a:pt x="267" y="170"/>
                    <a:pt x="273" y="89"/>
                  </a:cubicBezTo>
                  <a:cubicBezTo>
                    <a:pt x="263" y="38"/>
                    <a:pt x="216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 rot="-708086" flipH="1">
              <a:off x="2602013" y="406590"/>
              <a:ext cx="51853" cy="44265"/>
            </a:xfrm>
            <a:custGeom>
              <a:avLst/>
              <a:gdLst/>
              <a:ahLst/>
              <a:cxnLst/>
              <a:rect l="l" t="t" r="r" b="b"/>
              <a:pathLst>
                <a:path w="328" h="280" extrusionOk="0">
                  <a:moveTo>
                    <a:pt x="203" y="0"/>
                  </a:moveTo>
                  <a:cubicBezTo>
                    <a:pt x="186" y="0"/>
                    <a:pt x="169" y="5"/>
                    <a:pt x="152" y="15"/>
                  </a:cubicBezTo>
                  <a:cubicBezTo>
                    <a:pt x="89" y="50"/>
                    <a:pt x="42" y="107"/>
                    <a:pt x="25" y="177"/>
                  </a:cubicBezTo>
                  <a:cubicBezTo>
                    <a:pt x="0" y="237"/>
                    <a:pt x="35" y="279"/>
                    <a:pt x="96" y="279"/>
                  </a:cubicBezTo>
                  <a:cubicBezTo>
                    <a:pt x="107" y="279"/>
                    <a:pt x="118" y="278"/>
                    <a:pt x="129" y="276"/>
                  </a:cubicBezTo>
                  <a:cubicBezTo>
                    <a:pt x="199" y="252"/>
                    <a:pt x="251" y="206"/>
                    <a:pt x="286" y="148"/>
                  </a:cubicBezTo>
                  <a:cubicBezTo>
                    <a:pt x="328" y="78"/>
                    <a:pt x="272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 rot="-708074" flipH="1">
              <a:off x="901704" y="34084"/>
              <a:ext cx="48376" cy="44898"/>
            </a:xfrm>
            <a:custGeom>
              <a:avLst/>
              <a:gdLst/>
              <a:ahLst/>
              <a:cxnLst/>
              <a:rect l="l" t="t" r="r" b="b"/>
              <a:pathLst>
                <a:path w="306" h="284" extrusionOk="0">
                  <a:moveTo>
                    <a:pt x="235" y="1"/>
                  </a:moveTo>
                  <a:cubicBezTo>
                    <a:pt x="223" y="1"/>
                    <a:pt x="210" y="4"/>
                    <a:pt x="197" y="10"/>
                  </a:cubicBezTo>
                  <a:cubicBezTo>
                    <a:pt x="145" y="33"/>
                    <a:pt x="93" y="68"/>
                    <a:pt x="46" y="109"/>
                  </a:cubicBezTo>
                  <a:cubicBezTo>
                    <a:pt x="12" y="138"/>
                    <a:pt x="0" y="190"/>
                    <a:pt x="23" y="230"/>
                  </a:cubicBezTo>
                  <a:cubicBezTo>
                    <a:pt x="45" y="265"/>
                    <a:pt x="79" y="283"/>
                    <a:pt x="117" y="283"/>
                  </a:cubicBezTo>
                  <a:cubicBezTo>
                    <a:pt x="130" y="283"/>
                    <a:pt x="143" y="281"/>
                    <a:pt x="156" y="277"/>
                  </a:cubicBezTo>
                  <a:cubicBezTo>
                    <a:pt x="238" y="248"/>
                    <a:pt x="295" y="172"/>
                    <a:pt x="301" y="86"/>
                  </a:cubicBezTo>
                  <a:cubicBezTo>
                    <a:pt x="306" y="36"/>
                    <a:pt x="27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 rot="-708074" flipH="1">
              <a:off x="168618" y="1810978"/>
              <a:ext cx="61497" cy="34306"/>
            </a:xfrm>
            <a:custGeom>
              <a:avLst/>
              <a:gdLst/>
              <a:ahLst/>
              <a:cxnLst/>
              <a:rect l="l" t="t" r="r" b="b"/>
              <a:pathLst>
                <a:path w="389" h="217" extrusionOk="0">
                  <a:moveTo>
                    <a:pt x="321" y="0"/>
                  </a:moveTo>
                  <a:cubicBezTo>
                    <a:pt x="310" y="0"/>
                    <a:pt x="299" y="4"/>
                    <a:pt x="290" y="10"/>
                  </a:cubicBezTo>
                  <a:cubicBezTo>
                    <a:pt x="263" y="27"/>
                    <a:pt x="232" y="36"/>
                    <a:pt x="201" y="36"/>
                  </a:cubicBezTo>
                  <a:cubicBezTo>
                    <a:pt x="178" y="36"/>
                    <a:pt x="155" y="32"/>
                    <a:pt x="134" y="22"/>
                  </a:cubicBezTo>
                  <a:cubicBezTo>
                    <a:pt x="122" y="14"/>
                    <a:pt x="108" y="10"/>
                    <a:pt x="95" y="10"/>
                  </a:cubicBezTo>
                  <a:cubicBezTo>
                    <a:pt x="70" y="10"/>
                    <a:pt x="45" y="24"/>
                    <a:pt x="29" y="51"/>
                  </a:cubicBezTo>
                  <a:cubicBezTo>
                    <a:pt x="0" y="80"/>
                    <a:pt x="0" y="126"/>
                    <a:pt x="24" y="161"/>
                  </a:cubicBezTo>
                  <a:cubicBezTo>
                    <a:pt x="43" y="194"/>
                    <a:pt x="78" y="216"/>
                    <a:pt x="115" y="216"/>
                  </a:cubicBezTo>
                  <a:cubicBezTo>
                    <a:pt x="123" y="216"/>
                    <a:pt x="131" y="215"/>
                    <a:pt x="139" y="213"/>
                  </a:cubicBezTo>
                  <a:cubicBezTo>
                    <a:pt x="163" y="202"/>
                    <a:pt x="186" y="196"/>
                    <a:pt x="215" y="184"/>
                  </a:cubicBezTo>
                  <a:cubicBezTo>
                    <a:pt x="255" y="173"/>
                    <a:pt x="325" y="178"/>
                    <a:pt x="365" y="103"/>
                  </a:cubicBezTo>
                  <a:cubicBezTo>
                    <a:pt x="377" y="74"/>
                    <a:pt x="389" y="51"/>
                    <a:pt x="365" y="22"/>
                  </a:cubicBezTo>
                  <a:cubicBezTo>
                    <a:pt x="355" y="8"/>
                    <a:pt x="338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 rot="-708086" flipH="1">
              <a:off x="2117657" y="1302141"/>
              <a:ext cx="55173" cy="43317"/>
            </a:xfrm>
            <a:custGeom>
              <a:avLst/>
              <a:gdLst/>
              <a:ahLst/>
              <a:cxnLst/>
              <a:rect l="l" t="t" r="r" b="b"/>
              <a:pathLst>
                <a:path w="349" h="274" extrusionOk="0">
                  <a:moveTo>
                    <a:pt x="119" y="1"/>
                  </a:moveTo>
                  <a:cubicBezTo>
                    <a:pt x="101" y="1"/>
                    <a:pt x="81" y="8"/>
                    <a:pt x="59" y="24"/>
                  </a:cubicBezTo>
                  <a:cubicBezTo>
                    <a:pt x="1" y="59"/>
                    <a:pt x="1" y="111"/>
                    <a:pt x="30" y="169"/>
                  </a:cubicBezTo>
                  <a:cubicBezTo>
                    <a:pt x="68" y="231"/>
                    <a:pt x="137" y="273"/>
                    <a:pt x="213" y="273"/>
                  </a:cubicBezTo>
                  <a:cubicBezTo>
                    <a:pt x="229" y="273"/>
                    <a:pt x="245" y="271"/>
                    <a:pt x="261" y="267"/>
                  </a:cubicBezTo>
                  <a:cubicBezTo>
                    <a:pt x="296" y="256"/>
                    <a:pt x="348" y="238"/>
                    <a:pt x="348" y="198"/>
                  </a:cubicBezTo>
                  <a:cubicBezTo>
                    <a:pt x="348" y="151"/>
                    <a:pt x="313" y="146"/>
                    <a:pt x="273" y="128"/>
                  </a:cubicBezTo>
                  <a:cubicBezTo>
                    <a:pt x="238" y="117"/>
                    <a:pt x="198" y="117"/>
                    <a:pt x="180" y="64"/>
                  </a:cubicBezTo>
                  <a:cubicBezTo>
                    <a:pt x="169" y="21"/>
                    <a:pt x="148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 rot="-708074" flipH="1">
              <a:off x="182701" y="-104957"/>
              <a:ext cx="46795" cy="43475"/>
            </a:xfrm>
            <a:custGeom>
              <a:avLst/>
              <a:gdLst/>
              <a:ahLst/>
              <a:cxnLst/>
              <a:rect l="l" t="t" r="r" b="b"/>
              <a:pathLst>
                <a:path w="296" h="275" extrusionOk="0">
                  <a:moveTo>
                    <a:pt x="116" y="1"/>
                  </a:moveTo>
                  <a:cubicBezTo>
                    <a:pt x="47" y="12"/>
                    <a:pt x="0" y="76"/>
                    <a:pt x="12" y="145"/>
                  </a:cubicBezTo>
                  <a:cubicBezTo>
                    <a:pt x="28" y="224"/>
                    <a:pt x="91" y="274"/>
                    <a:pt x="168" y="274"/>
                  </a:cubicBezTo>
                  <a:cubicBezTo>
                    <a:pt x="176" y="274"/>
                    <a:pt x="183" y="274"/>
                    <a:pt x="192" y="273"/>
                  </a:cubicBezTo>
                  <a:cubicBezTo>
                    <a:pt x="249" y="261"/>
                    <a:pt x="296" y="209"/>
                    <a:pt x="290" y="145"/>
                  </a:cubicBezTo>
                  <a:cubicBezTo>
                    <a:pt x="273" y="64"/>
                    <a:pt x="203" y="6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 rot="-708074" flipH="1">
              <a:off x="207453" y="1867949"/>
              <a:ext cx="34147" cy="53751"/>
            </a:xfrm>
            <a:custGeom>
              <a:avLst/>
              <a:gdLst/>
              <a:ahLst/>
              <a:cxnLst/>
              <a:rect l="l" t="t" r="r" b="b"/>
              <a:pathLst>
                <a:path w="216" h="340" extrusionOk="0">
                  <a:moveTo>
                    <a:pt x="107" y="1"/>
                  </a:moveTo>
                  <a:cubicBezTo>
                    <a:pt x="101" y="1"/>
                    <a:pt x="94" y="2"/>
                    <a:pt x="88" y="3"/>
                  </a:cubicBezTo>
                  <a:cubicBezTo>
                    <a:pt x="18" y="15"/>
                    <a:pt x="1" y="67"/>
                    <a:pt x="18" y="130"/>
                  </a:cubicBezTo>
                  <a:lnTo>
                    <a:pt x="36" y="200"/>
                  </a:lnTo>
                  <a:lnTo>
                    <a:pt x="30" y="206"/>
                  </a:lnTo>
                  <a:cubicBezTo>
                    <a:pt x="30" y="229"/>
                    <a:pt x="30" y="252"/>
                    <a:pt x="36" y="275"/>
                  </a:cubicBezTo>
                  <a:cubicBezTo>
                    <a:pt x="41" y="310"/>
                    <a:pt x="70" y="339"/>
                    <a:pt x="111" y="339"/>
                  </a:cubicBezTo>
                  <a:cubicBezTo>
                    <a:pt x="114" y="340"/>
                    <a:pt x="118" y="340"/>
                    <a:pt x="122" y="340"/>
                  </a:cubicBezTo>
                  <a:cubicBezTo>
                    <a:pt x="152" y="340"/>
                    <a:pt x="181" y="318"/>
                    <a:pt x="186" y="287"/>
                  </a:cubicBezTo>
                  <a:cubicBezTo>
                    <a:pt x="209" y="223"/>
                    <a:pt x="215" y="159"/>
                    <a:pt x="204" y="96"/>
                  </a:cubicBezTo>
                  <a:cubicBezTo>
                    <a:pt x="198" y="39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 rot="-708074" flipH="1">
              <a:off x="1291517" y="105051"/>
              <a:ext cx="47269" cy="44739"/>
            </a:xfrm>
            <a:custGeom>
              <a:avLst/>
              <a:gdLst/>
              <a:ahLst/>
              <a:cxnLst/>
              <a:rect l="l" t="t" r="r" b="b"/>
              <a:pathLst>
                <a:path w="299" h="283" extrusionOk="0">
                  <a:moveTo>
                    <a:pt x="247" y="0"/>
                  </a:moveTo>
                  <a:cubicBezTo>
                    <a:pt x="148" y="0"/>
                    <a:pt x="61" y="58"/>
                    <a:pt x="21" y="145"/>
                  </a:cubicBezTo>
                  <a:cubicBezTo>
                    <a:pt x="1" y="216"/>
                    <a:pt x="56" y="282"/>
                    <a:pt x="124" y="282"/>
                  </a:cubicBezTo>
                  <a:cubicBezTo>
                    <a:pt x="134" y="282"/>
                    <a:pt x="144" y="281"/>
                    <a:pt x="154" y="278"/>
                  </a:cubicBezTo>
                  <a:cubicBezTo>
                    <a:pt x="224" y="226"/>
                    <a:pt x="276" y="156"/>
                    <a:pt x="299" y="75"/>
                  </a:cubicBezTo>
                  <a:cubicBezTo>
                    <a:pt x="287" y="29"/>
                    <a:pt x="270" y="12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 rot="-708074" flipH="1">
              <a:off x="296661" y="1932582"/>
              <a:ext cx="46004" cy="42842"/>
            </a:xfrm>
            <a:custGeom>
              <a:avLst/>
              <a:gdLst/>
              <a:ahLst/>
              <a:cxnLst/>
              <a:rect l="l" t="t" r="r" b="b"/>
              <a:pathLst>
                <a:path w="291" h="271" extrusionOk="0">
                  <a:moveTo>
                    <a:pt x="195" y="1"/>
                  </a:moveTo>
                  <a:cubicBezTo>
                    <a:pt x="182" y="1"/>
                    <a:pt x="167" y="2"/>
                    <a:pt x="151" y="6"/>
                  </a:cubicBezTo>
                  <a:cubicBezTo>
                    <a:pt x="47" y="35"/>
                    <a:pt x="0" y="93"/>
                    <a:pt x="18" y="174"/>
                  </a:cubicBezTo>
                  <a:cubicBezTo>
                    <a:pt x="23" y="229"/>
                    <a:pt x="66" y="271"/>
                    <a:pt x="118" y="271"/>
                  </a:cubicBezTo>
                  <a:cubicBezTo>
                    <a:pt x="127" y="271"/>
                    <a:pt x="136" y="269"/>
                    <a:pt x="145" y="267"/>
                  </a:cubicBezTo>
                  <a:cubicBezTo>
                    <a:pt x="232" y="244"/>
                    <a:pt x="290" y="168"/>
                    <a:pt x="284" y="81"/>
                  </a:cubicBezTo>
                  <a:cubicBezTo>
                    <a:pt x="275" y="27"/>
                    <a:pt x="244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 rot="-708086" flipH="1">
              <a:off x="587703" y="4206789"/>
              <a:ext cx="40471" cy="48850"/>
            </a:xfrm>
            <a:custGeom>
              <a:avLst/>
              <a:gdLst/>
              <a:ahLst/>
              <a:cxnLst/>
              <a:rect l="l" t="t" r="r" b="b"/>
              <a:pathLst>
                <a:path w="256" h="309" extrusionOk="0">
                  <a:moveTo>
                    <a:pt x="134" y="0"/>
                  </a:moveTo>
                  <a:cubicBezTo>
                    <a:pt x="70" y="18"/>
                    <a:pt x="24" y="70"/>
                    <a:pt x="24" y="139"/>
                  </a:cubicBezTo>
                  <a:cubicBezTo>
                    <a:pt x="1" y="197"/>
                    <a:pt x="24" y="261"/>
                    <a:pt x="70" y="301"/>
                  </a:cubicBezTo>
                  <a:cubicBezTo>
                    <a:pt x="76" y="301"/>
                    <a:pt x="88" y="307"/>
                    <a:pt x="94" y="307"/>
                  </a:cubicBezTo>
                  <a:cubicBezTo>
                    <a:pt x="99" y="308"/>
                    <a:pt x="103" y="309"/>
                    <a:pt x="108" y="309"/>
                  </a:cubicBezTo>
                  <a:cubicBezTo>
                    <a:pt x="160" y="309"/>
                    <a:pt x="206" y="253"/>
                    <a:pt x="227" y="174"/>
                  </a:cubicBezTo>
                  <a:cubicBezTo>
                    <a:pt x="256" y="87"/>
                    <a:pt x="244" y="29"/>
                    <a:pt x="180" y="6"/>
                  </a:cubicBezTo>
                  <a:cubicBezTo>
                    <a:pt x="169" y="0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 rot="-708074" flipH="1">
              <a:off x="1444662" y="2035499"/>
              <a:ext cx="51379" cy="40787"/>
            </a:xfrm>
            <a:custGeom>
              <a:avLst/>
              <a:gdLst/>
              <a:ahLst/>
              <a:cxnLst/>
              <a:rect l="l" t="t" r="r" b="b"/>
              <a:pathLst>
                <a:path w="325" h="258" extrusionOk="0">
                  <a:moveTo>
                    <a:pt x="266" y="0"/>
                  </a:moveTo>
                  <a:cubicBezTo>
                    <a:pt x="259" y="0"/>
                    <a:pt x="252" y="2"/>
                    <a:pt x="244" y="6"/>
                  </a:cubicBezTo>
                  <a:cubicBezTo>
                    <a:pt x="180" y="29"/>
                    <a:pt x="116" y="64"/>
                    <a:pt x="58" y="105"/>
                  </a:cubicBezTo>
                  <a:cubicBezTo>
                    <a:pt x="0" y="151"/>
                    <a:pt x="29" y="244"/>
                    <a:pt x="99" y="255"/>
                  </a:cubicBezTo>
                  <a:cubicBezTo>
                    <a:pt x="108" y="257"/>
                    <a:pt x="118" y="257"/>
                    <a:pt x="127" y="257"/>
                  </a:cubicBezTo>
                  <a:cubicBezTo>
                    <a:pt x="236" y="257"/>
                    <a:pt x="324" y="165"/>
                    <a:pt x="319" y="53"/>
                  </a:cubicBezTo>
                  <a:cubicBezTo>
                    <a:pt x="310" y="21"/>
                    <a:pt x="291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 rot="-708074" flipH="1">
              <a:off x="2290923" y="281993"/>
              <a:ext cx="39523" cy="52012"/>
            </a:xfrm>
            <a:custGeom>
              <a:avLst/>
              <a:gdLst/>
              <a:ahLst/>
              <a:cxnLst/>
              <a:rect l="l" t="t" r="r" b="b"/>
              <a:pathLst>
                <a:path w="250" h="329" extrusionOk="0">
                  <a:moveTo>
                    <a:pt x="143" y="1"/>
                  </a:moveTo>
                  <a:cubicBezTo>
                    <a:pt x="136" y="1"/>
                    <a:pt x="129" y="2"/>
                    <a:pt x="122" y="4"/>
                  </a:cubicBezTo>
                  <a:cubicBezTo>
                    <a:pt x="81" y="10"/>
                    <a:pt x="58" y="44"/>
                    <a:pt x="64" y="85"/>
                  </a:cubicBezTo>
                  <a:cubicBezTo>
                    <a:pt x="70" y="137"/>
                    <a:pt x="35" y="178"/>
                    <a:pt x="18" y="224"/>
                  </a:cubicBezTo>
                  <a:cubicBezTo>
                    <a:pt x="1" y="274"/>
                    <a:pt x="42" y="329"/>
                    <a:pt x="96" y="329"/>
                  </a:cubicBezTo>
                  <a:cubicBezTo>
                    <a:pt x="99" y="329"/>
                    <a:pt x="102" y="329"/>
                    <a:pt x="104" y="328"/>
                  </a:cubicBezTo>
                  <a:cubicBezTo>
                    <a:pt x="191" y="294"/>
                    <a:pt x="243" y="212"/>
                    <a:pt x="249" y="120"/>
                  </a:cubicBezTo>
                  <a:cubicBezTo>
                    <a:pt x="238" y="102"/>
                    <a:pt x="232" y="79"/>
                    <a:pt x="214" y="56"/>
                  </a:cubicBezTo>
                  <a:cubicBezTo>
                    <a:pt x="205" y="23"/>
                    <a:pt x="17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 rot="-708074" flipH="1">
              <a:off x="1707798" y="127260"/>
              <a:ext cx="44107" cy="44739"/>
            </a:xfrm>
            <a:custGeom>
              <a:avLst/>
              <a:gdLst/>
              <a:ahLst/>
              <a:cxnLst/>
              <a:rect l="l" t="t" r="r" b="b"/>
              <a:pathLst>
                <a:path w="279" h="283" extrusionOk="0">
                  <a:moveTo>
                    <a:pt x="103" y="0"/>
                  </a:moveTo>
                  <a:cubicBezTo>
                    <a:pt x="79" y="0"/>
                    <a:pt x="56" y="10"/>
                    <a:pt x="35" y="44"/>
                  </a:cubicBezTo>
                  <a:cubicBezTo>
                    <a:pt x="1" y="97"/>
                    <a:pt x="53" y="137"/>
                    <a:pt x="64" y="183"/>
                  </a:cubicBezTo>
                  <a:cubicBezTo>
                    <a:pt x="70" y="189"/>
                    <a:pt x="76" y="201"/>
                    <a:pt x="82" y="212"/>
                  </a:cubicBezTo>
                  <a:cubicBezTo>
                    <a:pt x="105" y="249"/>
                    <a:pt x="136" y="283"/>
                    <a:pt x="180" y="283"/>
                  </a:cubicBezTo>
                  <a:cubicBezTo>
                    <a:pt x="190" y="283"/>
                    <a:pt x="202" y="281"/>
                    <a:pt x="215" y="276"/>
                  </a:cubicBezTo>
                  <a:cubicBezTo>
                    <a:pt x="279" y="247"/>
                    <a:pt x="279" y="195"/>
                    <a:pt x="273" y="149"/>
                  </a:cubicBezTo>
                  <a:cubicBezTo>
                    <a:pt x="267" y="131"/>
                    <a:pt x="267" y="125"/>
                    <a:pt x="267" y="120"/>
                  </a:cubicBezTo>
                  <a:cubicBezTo>
                    <a:pt x="256" y="62"/>
                    <a:pt x="215" y="21"/>
                    <a:pt x="157" y="10"/>
                  </a:cubicBezTo>
                  <a:cubicBezTo>
                    <a:pt x="138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 rot="-708074" flipH="1">
              <a:off x="1001078" y="1477556"/>
              <a:ext cx="45056" cy="46478"/>
            </a:xfrm>
            <a:custGeom>
              <a:avLst/>
              <a:gdLst/>
              <a:ahLst/>
              <a:cxnLst/>
              <a:rect l="l" t="t" r="r" b="b"/>
              <a:pathLst>
                <a:path w="285" h="294" extrusionOk="0">
                  <a:moveTo>
                    <a:pt x="91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64" y="7"/>
                    <a:pt x="53" y="19"/>
                    <a:pt x="41" y="30"/>
                  </a:cubicBezTo>
                  <a:cubicBezTo>
                    <a:pt x="1" y="82"/>
                    <a:pt x="6" y="158"/>
                    <a:pt x="47" y="210"/>
                  </a:cubicBezTo>
                  <a:cubicBezTo>
                    <a:pt x="67" y="260"/>
                    <a:pt x="118" y="293"/>
                    <a:pt x="169" y="293"/>
                  </a:cubicBezTo>
                  <a:cubicBezTo>
                    <a:pt x="177" y="293"/>
                    <a:pt x="184" y="292"/>
                    <a:pt x="192" y="291"/>
                  </a:cubicBezTo>
                  <a:cubicBezTo>
                    <a:pt x="215" y="291"/>
                    <a:pt x="232" y="279"/>
                    <a:pt x="244" y="268"/>
                  </a:cubicBezTo>
                  <a:cubicBezTo>
                    <a:pt x="284" y="227"/>
                    <a:pt x="284" y="169"/>
                    <a:pt x="244" y="135"/>
                  </a:cubicBezTo>
                  <a:cubicBezTo>
                    <a:pt x="195" y="91"/>
                    <a:pt x="17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 rot="-708074" flipH="1">
              <a:off x="2056182" y="461282"/>
              <a:ext cx="45056" cy="52328"/>
            </a:xfrm>
            <a:custGeom>
              <a:avLst/>
              <a:gdLst/>
              <a:ahLst/>
              <a:cxnLst/>
              <a:rect l="l" t="t" r="r" b="b"/>
              <a:pathLst>
                <a:path w="285" h="331" extrusionOk="0">
                  <a:moveTo>
                    <a:pt x="95" y="0"/>
                  </a:moveTo>
                  <a:cubicBezTo>
                    <a:pt x="74" y="0"/>
                    <a:pt x="53" y="11"/>
                    <a:pt x="35" y="40"/>
                  </a:cubicBezTo>
                  <a:cubicBezTo>
                    <a:pt x="0" y="98"/>
                    <a:pt x="18" y="173"/>
                    <a:pt x="76" y="214"/>
                  </a:cubicBezTo>
                  <a:cubicBezTo>
                    <a:pt x="105" y="242"/>
                    <a:pt x="122" y="277"/>
                    <a:pt x="145" y="306"/>
                  </a:cubicBezTo>
                  <a:cubicBezTo>
                    <a:pt x="159" y="321"/>
                    <a:pt x="180" y="330"/>
                    <a:pt x="203" y="330"/>
                  </a:cubicBezTo>
                  <a:cubicBezTo>
                    <a:pt x="216" y="330"/>
                    <a:pt x="230" y="327"/>
                    <a:pt x="244" y="318"/>
                  </a:cubicBezTo>
                  <a:cubicBezTo>
                    <a:pt x="278" y="300"/>
                    <a:pt x="284" y="260"/>
                    <a:pt x="261" y="225"/>
                  </a:cubicBezTo>
                  <a:cubicBezTo>
                    <a:pt x="227" y="168"/>
                    <a:pt x="204" y="100"/>
                    <a:pt x="192" y="37"/>
                  </a:cubicBezTo>
                  <a:lnTo>
                    <a:pt x="192" y="37"/>
                  </a:lnTo>
                  <a:cubicBezTo>
                    <a:pt x="194" y="38"/>
                    <a:pt x="196" y="39"/>
                    <a:pt x="197" y="40"/>
                  </a:cubicBezTo>
                  <a:lnTo>
                    <a:pt x="191" y="34"/>
                  </a:lnTo>
                  <a:lnTo>
                    <a:pt x="191" y="34"/>
                  </a:lnTo>
                  <a:cubicBezTo>
                    <a:pt x="192" y="35"/>
                    <a:pt x="192" y="36"/>
                    <a:pt x="192" y="37"/>
                  </a:cubicBezTo>
                  <a:lnTo>
                    <a:pt x="192" y="37"/>
                  </a:lnTo>
                  <a:cubicBezTo>
                    <a:pt x="161" y="23"/>
                    <a:pt x="127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 rot="-708074" flipH="1">
              <a:off x="141995" y="-55301"/>
              <a:ext cx="49640" cy="38100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30" y="1"/>
                  </a:moveTo>
                  <a:cubicBezTo>
                    <a:pt x="119" y="1"/>
                    <a:pt x="109" y="2"/>
                    <a:pt x="99" y="4"/>
                  </a:cubicBezTo>
                  <a:cubicBezTo>
                    <a:pt x="36" y="22"/>
                    <a:pt x="1" y="91"/>
                    <a:pt x="24" y="149"/>
                  </a:cubicBezTo>
                  <a:cubicBezTo>
                    <a:pt x="48" y="207"/>
                    <a:pt x="104" y="240"/>
                    <a:pt x="162" y="240"/>
                  </a:cubicBezTo>
                  <a:cubicBezTo>
                    <a:pt x="174" y="240"/>
                    <a:pt x="186" y="239"/>
                    <a:pt x="198" y="236"/>
                  </a:cubicBezTo>
                  <a:cubicBezTo>
                    <a:pt x="267" y="219"/>
                    <a:pt x="314" y="155"/>
                    <a:pt x="308" y="91"/>
                  </a:cubicBezTo>
                  <a:cubicBezTo>
                    <a:pt x="298" y="46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 rot="-708074" flipH="1">
              <a:off x="-85353" y="297947"/>
              <a:ext cx="41262" cy="48692"/>
            </a:xfrm>
            <a:custGeom>
              <a:avLst/>
              <a:gdLst/>
              <a:ahLst/>
              <a:cxnLst/>
              <a:rect l="l" t="t" r="r" b="b"/>
              <a:pathLst>
                <a:path w="261" h="308" extrusionOk="0">
                  <a:moveTo>
                    <a:pt x="168" y="0"/>
                  </a:moveTo>
                  <a:cubicBezTo>
                    <a:pt x="148" y="0"/>
                    <a:pt x="128" y="6"/>
                    <a:pt x="110" y="17"/>
                  </a:cubicBezTo>
                  <a:cubicBezTo>
                    <a:pt x="47" y="70"/>
                    <a:pt x="12" y="145"/>
                    <a:pt x="6" y="226"/>
                  </a:cubicBezTo>
                  <a:cubicBezTo>
                    <a:pt x="1" y="269"/>
                    <a:pt x="36" y="308"/>
                    <a:pt x="83" y="308"/>
                  </a:cubicBezTo>
                  <a:cubicBezTo>
                    <a:pt x="86" y="308"/>
                    <a:pt x="90" y="307"/>
                    <a:pt x="93" y="307"/>
                  </a:cubicBezTo>
                  <a:cubicBezTo>
                    <a:pt x="139" y="296"/>
                    <a:pt x="232" y="180"/>
                    <a:pt x="249" y="116"/>
                  </a:cubicBezTo>
                  <a:cubicBezTo>
                    <a:pt x="261" y="81"/>
                    <a:pt x="249" y="41"/>
                    <a:pt x="226" y="17"/>
                  </a:cubicBezTo>
                  <a:cubicBezTo>
                    <a:pt x="209" y="6"/>
                    <a:pt x="18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 rot="-708074" flipH="1">
              <a:off x="77349" y="1700772"/>
              <a:ext cx="46953" cy="36519"/>
            </a:xfrm>
            <a:custGeom>
              <a:avLst/>
              <a:gdLst/>
              <a:ahLst/>
              <a:cxnLst/>
              <a:rect l="l" t="t" r="r" b="b"/>
              <a:pathLst>
                <a:path w="297" h="231" extrusionOk="0">
                  <a:moveTo>
                    <a:pt x="165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65" y="9"/>
                    <a:pt x="7" y="67"/>
                    <a:pt x="1" y="137"/>
                  </a:cubicBezTo>
                  <a:cubicBezTo>
                    <a:pt x="6" y="196"/>
                    <a:pt x="72" y="230"/>
                    <a:pt x="160" y="230"/>
                  </a:cubicBezTo>
                  <a:cubicBezTo>
                    <a:pt x="166" y="230"/>
                    <a:pt x="173" y="230"/>
                    <a:pt x="181" y="229"/>
                  </a:cubicBezTo>
                  <a:cubicBezTo>
                    <a:pt x="244" y="229"/>
                    <a:pt x="296" y="183"/>
                    <a:pt x="296" y="119"/>
                  </a:cubicBezTo>
                  <a:cubicBezTo>
                    <a:pt x="286" y="49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 rot="-708074" flipH="1">
              <a:off x="448201" y="1641662"/>
              <a:ext cx="47743" cy="40629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225" y="0"/>
                  </a:moveTo>
                  <a:cubicBezTo>
                    <a:pt x="216" y="0"/>
                    <a:pt x="207" y="2"/>
                    <a:pt x="198" y="5"/>
                  </a:cubicBezTo>
                  <a:cubicBezTo>
                    <a:pt x="76" y="23"/>
                    <a:pt x="1" y="92"/>
                    <a:pt x="18" y="168"/>
                  </a:cubicBezTo>
                  <a:cubicBezTo>
                    <a:pt x="33" y="219"/>
                    <a:pt x="81" y="256"/>
                    <a:pt x="135" y="256"/>
                  </a:cubicBezTo>
                  <a:cubicBezTo>
                    <a:pt x="142" y="256"/>
                    <a:pt x="150" y="256"/>
                    <a:pt x="157" y="254"/>
                  </a:cubicBezTo>
                  <a:cubicBezTo>
                    <a:pt x="244" y="231"/>
                    <a:pt x="302" y="150"/>
                    <a:pt x="296" y="63"/>
                  </a:cubicBezTo>
                  <a:cubicBezTo>
                    <a:pt x="292" y="26"/>
                    <a:pt x="261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 rot="-708086" flipH="1">
              <a:off x="2840957" y="266188"/>
              <a:ext cx="52328" cy="30511"/>
            </a:xfrm>
            <a:custGeom>
              <a:avLst/>
              <a:gdLst/>
              <a:ahLst/>
              <a:cxnLst/>
              <a:rect l="l" t="t" r="r" b="b"/>
              <a:pathLst>
                <a:path w="331" h="193" extrusionOk="0">
                  <a:moveTo>
                    <a:pt x="151" y="0"/>
                  </a:moveTo>
                  <a:cubicBezTo>
                    <a:pt x="99" y="0"/>
                    <a:pt x="52" y="4"/>
                    <a:pt x="18" y="58"/>
                  </a:cubicBezTo>
                  <a:cubicBezTo>
                    <a:pt x="0" y="81"/>
                    <a:pt x="6" y="116"/>
                    <a:pt x="24" y="139"/>
                  </a:cubicBezTo>
                  <a:cubicBezTo>
                    <a:pt x="54" y="181"/>
                    <a:pt x="92" y="193"/>
                    <a:pt x="134" y="193"/>
                  </a:cubicBezTo>
                  <a:cubicBezTo>
                    <a:pt x="156" y="193"/>
                    <a:pt x="179" y="190"/>
                    <a:pt x="203" y="186"/>
                  </a:cubicBezTo>
                  <a:cubicBezTo>
                    <a:pt x="261" y="174"/>
                    <a:pt x="325" y="157"/>
                    <a:pt x="331" y="81"/>
                  </a:cubicBezTo>
                  <a:cubicBezTo>
                    <a:pt x="325" y="0"/>
                    <a:pt x="250" y="6"/>
                    <a:pt x="192" y="0"/>
                  </a:cubicBezTo>
                  <a:lnTo>
                    <a:pt x="180" y="0"/>
                  </a:lnTo>
                  <a:cubicBezTo>
                    <a:pt x="170" y="0"/>
                    <a:pt x="161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 rot="-708086" flipH="1">
              <a:off x="793762" y="1648113"/>
              <a:ext cx="40471" cy="51853"/>
            </a:xfrm>
            <a:custGeom>
              <a:avLst/>
              <a:gdLst/>
              <a:ahLst/>
              <a:cxnLst/>
              <a:rect l="l" t="t" r="r" b="b"/>
              <a:pathLst>
                <a:path w="256" h="328" extrusionOk="0">
                  <a:moveTo>
                    <a:pt x="87" y="0"/>
                  </a:moveTo>
                  <a:cubicBezTo>
                    <a:pt x="78" y="0"/>
                    <a:pt x="68" y="3"/>
                    <a:pt x="59" y="7"/>
                  </a:cubicBezTo>
                  <a:cubicBezTo>
                    <a:pt x="24" y="19"/>
                    <a:pt x="1" y="48"/>
                    <a:pt x="7" y="88"/>
                  </a:cubicBezTo>
                  <a:cubicBezTo>
                    <a:pt x="7" y="135"/>
                    <a:pt x="18" y="175"/>
                    <a:pt x="24" y="222"/>
                  </a:cubicBezTo>
                  <a:lnTo>
                    <a:pt x="24" y="216"/>
                  </a:lnTo>
                  <a:cubicBezTo>
                    <a:pt x="59" y="251"/>
                    <a:pt x="99" y="285"/>
                    <a:pt x="140" y="314"/>
                  </a:cubicBezTo>
                  <a:cubicBezTo>
                    <a:pt x="151" y="323"/>
                    <a:pt x="166" y="327"/>
                    <a:pt x="181" y="327"/>
                  </a:cubicBezTo>
                  <a:cubicBezTo>
                    <a:pt x="196" y="327"/>
                    <a:pt x="212" y="323"/>
                    <a:pt x="227" y="314"/>
                  </a:cubicBezTo>
                  <a:cubicBezTo>
                    <a:pt x="250" y="291"/>
                    <a:pt x="256" y="256"/>
                    <a:pt x="244" y="233"/>
                  </a:cubicBezTo>
                  <a:cubicBezTo>
                    <a:pt x="215" y="164"/>
                    <a:pt x="186" y="100"/>
                    <a:pt x="151" y="42"/>
                  </a:cubicBezTo>
                  <a:cubicBezTo>
                    <a:pt x="139" y="17"/>
                    <a:pt x="11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 rot="-708074" flipH="1">
              <a:off x="45035" y="1659883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223" y="0"/>
                  </a:moveTo>
                  <a:cubicBezTo>
                    <a:pt x="212" y="0"/>
                    <a:pt x="202" y="2"/>
                    <a:pt x="192" y="7"/>
                  </a:cubicBezTo>
                  <a:cubicBezTo>
                    <a:pt x="128" y="42"/>
                    <a:pt x="76" y="82"/>
                    <a:pt x="24" y="134"/>
                  </a:cubicBezTo>
                  <a:cubicBezTo>
                    <a:pt x="0" y="163"/>
                    <a:pt x="0" y="204"/>
                    <a:pt x="24" y="233"/>
                  </a:cubicBezTo>
                  <a:cubicBezTo>
                    <a:pt x="37" y="251"/>
                    <a:pt x="58" y="265"/>
                    <a:pt x="74" y="265"/>
                  </a:cubicBezTo>
                  <a:cubicBezTo>
                    <a:pt x="79" y="265"/>
                    <a:pt x="84" y="264"/>
                    <a:pt x="87" y="262"/>
                  </a:cubicBezTo>
                  <a:cubicBezTo>
                    <a:pt x="151" y="221"/>
                    <a:pt x="232" y="215"/>
                    <a:pt x="290" y="163"/>
                  </a:cubicBezTo>
                  <a:cubicBezTo>
                    <a:pt x="313" y="140"/>
                    <a:pt x="319" y="111"/>
                    <a:pt x="313" y="82"/>
                  </a:cubicBezTo>
                  <a:cubicBezTo>
                    <a:pt x="309" y="36"/>
                    <a:pt x="267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 rot="-708074" flipH="1">
              <a:off x="1567017" y="376854"/>
              <a:ext cx="38574" cy="70666"/>
            </a:xfrm>
            <a:custGeom>
              <a:avLst/>
              <a:gdLst/>
              <a:ahLst/>
              <a:cxnLst/>
              <a:rect l="l" t="t" r="r" b="b"/>
              <a:pathLst>
                <a:path w="244" h="447" extrusionOk="0">
                  <a:moveTo>
                    <a:pt x="99" y="0"/>
                  </a:moveTo>
                  <a:cubicBezTo>
                    <a:pt x="81" y="0"/>
                    <a:pt x="68" y="11"/>
                    <a:pt x="58" y="30"/>
                  </a:cubicBezTo>
                  <a:cubicBezTo>
                    <a:pt x="47" y="54"/>
                    <a:pt x="41" y="88"/>
                    <a:pt x="52" y="117"/>
                  </a:cubicBezTo>
                  <a:cubicBezTo>
                    <a:pt x="76" y="175"/>
                    <a:pt x="70" y="245"/>
                    <a:pt x="23" y="297"/>
                  </a:cubicBezTo>
                  <a:cubicBezTo>
                    <a:pt x="0" y="332"/>
                    <a:pt x="0" y="372"/>
                    <a:pt x="23" y="407"/>
                  </a:cubicBezTo>
                  <a:cubicBezTo>
                    <a:pt x="36" y="433"/>
                    <a:pt x="59" y="446"/>
                    <a:pt x="82" y="446"/>
                  </a:cubicBezTo>
                  <a:cubicBezTo>
                    <a:pt x="90" y="446"/>
                    <a:pt x="97" y="445"/>
                    <a:pt x="105" y="442"/>
                  </a:cubicBezTo>
                  <a:cubicBezTo>
                    <a:pt x="134" y="430"/>
                    <a:pt x="145" y="401"/>
                    <a:pt x="145" y="372"/>
                  </a:cubicBezTo>
                  <a:cubicBezTo>
                    <a:pt x="128" y="309"/>
                    <a:pt x="151" y="233"/>
                    <a:pt x="203" y="187"/>
                  </a:cubicBezTo>
                  <a:cubicBezTo>
                    <a:pt x="244" y="152"/>
                    <a:pt x="168" y="7"/>
                    <a:pt x="110" y="1"/>
                  </a:cubicBezTo>
                  <a:cubicBezTo>
                    <a:pt x="106" y="0"/>
                    <a:pt x="103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 rot="-708074" flipH="1">
              <a:off x="73498" y="173943"/>
              <a:ext cx="45688" cy="42052"/>
            </a:xfrm>
            <a:custGeom>
              <a:avLst/>
              <a:gdLst/>
              <a:ahLst/>
              <a:cxnLst/>
              <a:rect l="l" t="t" r="r" b="b"/>
              <a:pathLst>
                <a:path w="289" h="266" extrusionOk="0">
                  <a:moveTo>
                    <a:pt x="117" y="1"/>
                  </a:moveTo>
                  <a:cubicBezTo>
                    <a:pt x="67" y="1"/>
                    <a:pt x="22" y="34"/>
                    <a:pt x="12" y="84"/>
                  </a:cubicBezTo>
                  <a:cubicBezTo>
                    <a:pt x="0" y="136"/>
                    <a:pt x="18" y="194"/>
                    <a:pt x="64" y="229"/>
                  </a:cubicBezTo>
                  <a:cubicBezTo>
                    <a:pt x="93" y="253"/>
                    <a:pt x="130" y="265"/>
                    <a:pt x="168" y="265"/>
                  </a:cubicBezTo>
                  <a:cubicBezTo>
                    <a:pt x="176" y="265"/>
                    <a:pt x="184" y="265"/>
                    <a:pt x="191" y="264"/>
                  </a:cubicBezTo>
                  <a:cubicBezTo>
                    <a:pt x="194" y="264"/>
                    <a:pt x="197" y="264"/>
                    <a:pt x="199" y="264"/>
                  </a:cubicBezTo>
                  <a:cubicBezTo>
                    <a:pt x="253" y="264"/>
                    <a:pt x="289" y="209"/>
                    <a:pt x="261" y="159"/>
                  </a:cubicBezTo>
                  <a:cubicBezTo>
                    <a:pt x="250" y="109"/>
                    <a:pt x="228" y="64"/>
                    <a:pt x="211" y="19"/>
                  </a:cubicBezTo>
                  <a:lnTo>
                    <a:pt x="211" y="19"/>
                  </a:lnTo>
                  <a:cubicBezTo>
                    <a:pt x="212" y="20"/>
                    <a:pt x="213" y="20"/>
                    <a:pt x="215" y="20"/>
                  </a:cubicBezTo>
                  <a:lnTo>
                    <a:pt x="209" y="14"/>
                  </a:lnTo>
                  <a:lnTo>
                    <a:pt x="209" y="14"/>
                  </a:lnTo>
                  <a:cubicBezTo>
                    <a:pt x="209" y="16"/>
                    <a:pt x="210" y="18"/>
                    <a:pt x="211" y="19"/>
                  </a:cubicBezTo>
                  <a:lnTo>
                    <a:pt x="211" y="19"/>
                  </a:lnTo>
                  <a:cubicBezTo>
                    <a:pt x="188" y="14"/>
                    <a:pt x="161" y="8"/>
                    <a:pt x="139" y="3"/>
                  </a:cubicBezTo>
                  <a:cubicBezTo>
                    <a:pt x="132" y="1"/>
                    <a:pt x="12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 rot="-708074" flipH="1">
              <a:off x="605494" y="533661"/>
              <a:ext cx="30353" cy="66240"/>
            </a:xfrm>
            <a:custGeom>
              <a:avLst/>
              <a:gdLst/>
              <a:ahLst/>
              <a:cxnLst/>
              <a:rect l="l" t="t" r="r" b="b"/>
              <a:pathLst>
                <a:path w="192" h="419" extrusionOk="0">
                  <a:moveTo>
                    <a:pt x="110" y="1"/>
                  </a:moveTo>
                  <a:cubicBezTo>
                    <a:pt x="68" y="1"/>
                    <a:pt x="28" y="29"/>
                    <a:pt x="17" y="71"/>
                  </a:cubicBezTo>
                  <a:cubicBezTo>
                    <a:pt x="0" y="117"/>
                    <a:pt x="0" y="164"/>
                    <a:pt x="17" y="204"/>
                  </a:cubicBezTo>
                  <a:cubicBezTo>
                    <a:pt x="46" y="256"/>
                    <a:pt x="58" y="320"/>
                    <a:pt x="52" y="378"/>
                  </a:cubicBezTo>
                  <a:cubicBezTo>
                    <a:pt x="52" y="401"/>
                    <a:pt x="64" y="419"/>
                    <a:pt x="87" y="419"/>
                  </a:cubicBezTo>
                  <a:cubicBezTo>
                    <a:pt x="110" y="419"/>
                    <a:pt x="128" y="407"/>
                    <a:pt x="133" y="384"/>
                  </a:cubicBezTo>
                  <a:cubicBezTo>
                    <a:pt x="156" y="291"/>
                    <a:pt x="174" y="193"/>
                    <a:pt x="191" y="111"/>
                  </a:cubicBezTo>
                  <a:cubicBezTo>
                    <a:pt x="180" y="54"/>
                    <a:pt x="168" y="13"/>
                    <a:pt x="122" y="1"/>
                  </a:cubicBezTo>
                  <a:cubicBezTo>
                    <a:pt x="118" y="1"/>
                    <a:pt x="11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 rot="-708086" flipH="1">
              <a:off x="1222254" y="3836430"/>
              <a:ext cx="32250" cy="53592"/>
            </a:xfrm>
            <a:custGeom>
              <a:avLst/>
              <a:gdLst/>
              <a:ahLst/>
              <a:cxnLst/>
              <a:rect l="l" t="t" r="r" b="b"/>
              <a:pathLst>
                <a:path w="204" h="339" extrusionOk="0">
                  <a:moveTo>
                    <a:pt x="117" y="0"/>
                  </a:moveTo>
                  <a:cubicBezTo>
                    <a:pt x="70" y="0"/>
                    <a:pt x="53" y="35"/>
                    <a:pt x="41" y="64"/>
                  </a:cubicBezTo>
                  <a:cubicBezTo>
                    <a:pt x="24" y="128"/>
                    <a:pt x="18" y="197"/>
                    <a:pt x="7" y="261"/>
                  </a:cubicBezTo>
                  <a:cubicBezTo>
                    <a:pt x="1" y="290"/>
                    <a:pt x="18" y="319"/>
                    <a:pt x="47" y="331"/>
                  </a:cubicBezTo>
                  <a:cubicBezTo>
                    <a:pt x="57" y="336"/>
                    <a:pt x="67" y="339"/>
                    <a:pt x="78" y="339"/>
                  </a:cubicBezTo>
                  <a:cubicBezTo>
                    <a:pt x="100" y="339"/>
                    <a:pt x="124" y="327"/>
                    <a:pt x="140" y="307"/>
                  </a:cubicBezTo>
                  <a:cubicBezTo>
                    <a:pt x="186" y="238"/>
                    <a:pt x="204" y="157"/>
                    <a:pt x="192" y="81"/>
                  </a:cubicBezTo>
                  <a:cubicBezTo>
                    <a:pt x="181" y="35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 rot="-708086" flipH="1">
              <a:off x="1716968" y="878063"/>
              <a:ext cx="47743" cy="39839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250" y="1"/>
                  </a:moveTo>
                  <a:cubicBezTo>
                    <a:pt x="248" y="1"/>
                    <a:pt x="245" y="1"/>
                    <a:pt x="243" y="2"/>
                  </a:cubicBezTo>
                  <a:cubicBezTo>
                    <a:pt x="162" y="31"/>
                    <a:pt x="81" y="71"/>
                    <a:pt x="12" y="123"/>
                  </a:cubicBezTo>
                  <a:cubicBezTo>
                    <a:pt x="0" y="135"/>
                    <a:pt x="0" y="158"/>
                    <a:pt x="0" y="170"/>
                  </a:cubicBezTo>
                  <a:cubicBezTo>
                    <a:pt x="0" y="199"/>
                    <a:pt x="18" y="222"/>
                    <a:pt x="41" y="233"/>
                  </a:cubicBezTo>
                  <a:cubicBezTo>
                    <a:pt x="65" y="246"/>
                    <a:pt x="90" y="252"/>
                    <a:pt x="115" y="252"/>
                  </a:cubicBezTo>
                  <a:cubicBezTo>
                    <a:pt x="150" y="252"/>
                    <a:pt x="184" y="240"/>
                    <a:pt x="214" y="216"/>
                  </a:cubicBezTo>
                  <a:cubicBezTo>
                    <a:pt x="272" y="181"/>
                    <a:pt x="301" y="118"/>
                    <a:pt x="290" y="48"/>
                  </a:cubicBezTo>
                  <a:cubicBezTo>
                    <a:pt x="290" y="27"/>
                    <a:pt x="271" y="1"/>
                    <a:pt x="2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 rot="-708074" flipH="1">
              <a:off x="-31167" y="1487710"/>
              <a:ext cx="33989" cy="51379"/>
            </a:xfrm>
            <a:custGeom>
              <a:avLst/>
              <a:gdLst/>
              <a:ahLst/>
              <a:cxnLst/>
              <a:rect l="l" t="t" r="r" b="b"/>
              <a:pathLst>
                <a:path w="215" h="325" extrusionOk="0">
                  <a:moveTo>
                    <a:pt x="110" y="0"/>
                  </a:moveTo>
                  <a:cubicBezTo>
                    <a:pt x="75" y="0"/>
                    <a:pt x="43" y="19"/>
                    <a:pt x="30" y="53"/>
                  </a:cubicBezTo>
                  <a:cubicBezTo>
                    <a:pt x="6" y="105"/>
                    <a:pt x="1" y="163"/>
                    <a:pt x="12" y="221"/>
                  </a:cubicBezTo>
                  <a:cubicBezTo>
                    <a:pt x="24" y="244"/>
                    <a:pt x="30" y="262"/>
                    <a:pt x="47" y="279"/>
                  </a:cubicBezTo>
                  <a:cubicBezTo>
                    <a:pt x="63" y="307"/>
                    <a:pt x="93" y="324"/>
                    <a:pt x="124" y="324"/>
                  </a:cubicBezTo>
                  <a:cubicBezTo>
                    <a:pt x="137" y="324"/>
                    <a:pt x="150" y="321"/>
                    <a:pt x="163" y="314"/>
                  </a:cubicBezTo>
                  <a:cubicBezTo>
                    <a:pt x="203" y="296"/>
                    <a:pt x="215" y="250"/>
                    <a:pt x="198" y="215"/>
                  </a:cubicBezTo>
                  <a:cubicBezTo>
                    <a:pt x="180" y="175"/>
                    <a:pt x="180" y="134"/>
                    <a:pt x="198" y="99"/>
                  </a:cubicBezTo>
                  <a:cubicBezTo>
                    <a:pt x="209" y="59"/>
                    <a:pt x="186" y="13"/>
                    <a:pt x="145" y="7"/>
                  </a:cubicBezTo>
                  <a:cubicBezTo>
                    <a:pt x="134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 rot="-708074" flipH="1">
              <a:off x="409856" y="1492414"/>
              <a:ext cx="46795" cy="35570"/>
            </a:xfrm>
            <a:custGeom>
              <a:avLst/>
              <a:gdLst/>
              <a:ahLst/>
              <a:cxnLst/>
              <a:rect l="l" t="t" r="r" b="b"/>
              <a:pathLst>
                <a:path w="296" h="225" extrusionOk="0">
                  <a:moveTo>
                    <a:pt x="196" y="1"/>
                  </a:moveTo>
                  <a:cubicBezTo>
                    <a:pt x="172" y="1"/>
                    <a:pt x="144" y="4"/>
                    <a:pt x="110" y="12"/>
                  </a:cubicBezTo>
                  <a:cubicBezTo>
                    <a:pt x="35" y="29"/>
                    <a:pt x="0" y="76"/>
                    <a:pt x="6" y="134"/>
                  </a:cubicBezTo>
                  <a:cubicBezTo>
                    <a:pt x="16" y="187"/>
                    <a:pt x="66" y="224"/>
                    <a:pt x="124" y="224"/>
                  </a:cubicBezTo>
                  <a:cubicBezTo>
                    <a:pt x="135" y="224"/>
                    <a:pt x="146" y="223"/>
                    <a:pt x="156" y="220"/>
                  </a:cubicBezTo>
                  <a:cubicBezTo>
                    <a:pt x="232" y="197"/>
                    <a:pt x="295" y="105"/>
                    <a:pt x="284" y="52"/>
                  </a:cubicBezTo>
                  <a:cubicBezTo>
                    <a:pt x="272" y="17"/>
                    <a:pt x="245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 rot="-708086" flipH="1">
              <a:off x="1038536" y="3946352"/>
              <a:ext cx="45055" cy="40313"/>
            </a:xfrm>
            <a:custGeom>
              <a:avLst/>
              <a:gdLst/>
              <a:ahLst/>
              <a:cxnLst/>
              <a:rect l="l" t="t" r="r" b="b"/>
              <a:pathLst>
                <a:path w="285" h="255" extrusionOk="0">
                  <a:moveTo>
                    <a:pt x="117" y="0"/>
                  </a:moveTo>
                  <a:cubicBezTo>
                    <a:pt x="115" y="0"/>
                    <a:pt x="112" y="0"/>
                    <a:pt x="110" y="1"/>
                  </a:cubicBezTo>
                  <a:cubicBezTo>
                    <a:pt x="41" y="24"/>
                    <a:pt x="0" y="100"/>
                    <a:pt x="18" y="169"/>
                  </a:cubicBezTo>
                  <a:cubicBezTo>
                    <a:pt x="32" y="222"/>
                    <a:pt x="78" y="255"/>
                    <a:pt x="126" y="255"/>
                  </a:cubicBezTo>
                  <a:cubicBezTo>
                    <a:pt x="136" y="255"/>
                    <a:pt x="147" y="253"/>
                    <a:pt x="157" y="250"/>
                  </a:cubicBezTo>
                  <a:cubicBezTo>
                    <a:pt x="232" y="239"/>
                    <a:pt x="284" y="181"/>
                    <a:pt x="273" y="134"/>
                  </a:cubicBezTo>
                  <a:cubicBezTo>
                    <a:pt x="262" y="85"/>
                    <a:pt x="158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 rot="-708086" flipH="1">
              <a:off x="365671" y="2022902"/>
              <a:ext cx="36835" cy="51379"/>
            </a:xfrm>
            <a:custGeom>
              <a:avLst/>
              <a:gdLst/>
              <a:ahLst/>
              <a:cxnLst/>
              <a:rect l="l" t="t" r="r" b="b"/>
              <a:pathLst>
                <a:path w="233" h="325" extrusionOk="0">
                  <a:moveTo>
                    <a:pt x="175" y="0"/>
                  </a:moveTo>
                  <a:cubicBezTo>
                    <a:pt x="166" y="0"/>
                    <a:pt x="156" y="2"/>
                    <a:pt x="146" y="5"/>
                  </a:cubicBezTo>
                  <a:cubicBezTo>
                    <a:pt x="59" y="52"/>
                    <a:pt x="7" y="139"/>
                    <a:pt x="1" y="237"/>
                  </a:cubicBezTo>
                  <a:cubicBezTo>
                    <a:pt x="1" y="286"/>
                    <a:pt x="41" y="325"/>
                    <a:pt x="89" y="325"/>
                  </a:cubicBezTo>
                  <a:cubicBezTo>
                    <a:pt x="93" y="325"/>
                    <a:pt x="96" y="324"/>
                    <a:pt x="99" y="324"/>
                  </a:cubicBezTo>
                  <a:cubicBezTo>
                    <a:pt x="111" y="324"/>
                    <a:pt x="122" y="318"/>
                    <a:pt x="128" y="313"/>
                  </a:cubicBezTo>
                  <a:cubicBezTo>
                    <a:pt x="198" y="237"/>
                    <a:pt x="233" y="139"/>
                    <a:pt x="227" y="40"/>
                  </a:cubicBezTo>
                  <a:cubicBezTo>
                    <a:pt x="219" y="11"/>
                    <a:pt x="199" y="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 rot="-708074" flipH="1">
              <a:off x="1683984" y="1913123"/>
              <a:ext cx="48692" cy="42842"/>
            </a:xfrm>
            <a:custGeom>
              <a:avLst/>
              <a:gdLst/>
              <a:ahLst/>
              <a:cxnLst/>
              <a:rect l="l" t="t" r="r" b="b"/>
              <a:pathLst>
                <a:path w="308" h="271" extrusionOk="0">
                  <a:moveTo>
                    <a:pt x="148" y="1"/>
                  </a:moveTo>
                  <a:cubicBezTo>
                    <a:pt x="128" y="1"/>
                    <a:pt x="105" y="12"/>
                    <a:pt x="81" y="33"/>
                  </a:cubicBezTo>
                  <a:cubicBezTo>
                    <a:pt x="0" y="115"/>
                    <a:pt x="0" y="161"/>
                    <a:pt x="99" y="271"/>
                  </a:cubicBezTo>
                  <a:lnTo>
                    <a:pt x="128" y="271"/>
                  </a:lnTo>
                  <a:cubicBezTo>
                    <a:pt x="186" y="259"/>
                    <a:pt x="255" y="271"/>
                    <a:pt x="284" y="201"/>
                  </a:cubicBezTo>
                  <a:cubicBezTo>
                    <a:pt x="307" y="126"/>
                    <a:pt x="232" y="74"/>
                    <a:pt x="203" y="33"/>
                  </a:cubicBezTo>
                  <a:cubicBezTo>
                    <a:pt x="186" y="11"/>
                    <a:pt x="168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 rot="-708074" flipH="1">
              <a:off x="1068749" y="639632"/>
              <a:ext cx="46162" cy="46478"/>
            </a:xfrm>
            <a:custGeom>
              <a:avLst/>
              <a:gdLst/>
              <a:ahLst/>
              <a:cxnLst/>
              <a:rect l="l" t="t" r="r" b="b"/>
              <a:pathLst>
                <a:path w="292" h="294" extrusionOk="0">
                  <a:moveTo>
                    <a:pt x="217" y="0"/>
                  </a:moveTo>
                  <a:cubicBezTo>
                    <a:pt x="206" y="0"/>
                    <a:pt x="195" y="3"/>
                    <a:pt x="184" y="9"/>
                  </a:cubicBezTo>
                  <a:cubicBezTo>
                    <a:pt x="120" y="44"/>
                    <a:pt x="62" y="96"/>
                    <a:pt x="27" y="160"/>
                  </a:cubicBezTo>
                  <a:cubicBezTo>
                    <a:pt x="0" y="224"/>
                    <a:pt x="54" y="294"/>
                    <a:pt x="122" y="294"/>
                  </a:cubicBezTo>
                  <a:cubicBezTo>
                    <a:pt x="127" y="294"/>
                    <a:pt x="132" y="294"/>
                    <a:pt x="138" y="293"/>
                  </a:cubicBezTo>
                  <a:cubicBezTo>
                    <a:pt x="149" y="293"/>
                    <a:pt x="166" y="287"/>
                    <a:pt x="172" y="287"/>
                  </a:cubicBezTo>
                  <a:cubicBezTo>
                    <a:pt x="224" y="229"/>
                    <a:pt x="265" y="160"/>
                    <a:pt x="282" y="78"/>
                  </a:cubicBezTo>
                  <a:cubicBezTo>
                    <a:pt x="291" y="37"/>
                    <a:pt x="258" y="0"/>
                    <a:pt x="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 rot="-708074" flipH="1">
              <a:off x="1113560" y="31720"/>
              <a:ext cx="54699" cy="37784"/>
            </a:xfrm>
            <a:custGeom>
              <a:avLst/>
              <a:gdLst/>
              <a:ahLst/>
              <a:cxnLst/>
              <a:rect l="l" t="t" r="r" b="b"/>
              <a:pathLst>
                <a:path w="346" h="239" extrusionOk="0">
                  <a:moveTo>
                    <a:pt x="123" y="0"/>
                  </a:moveTo>
                  <a:cubicBezTo>
                    <a:pt x="44" y="0"/>
                    <a:pt x="1" y="91"/>
                    <a:pt x="55" y="146"/>
                  </a:cubicBezTo>
                  <a:cubicBezTo>
                    <a:pt x="79" y="181"/>
                    <a:pt x="102" y="210"/>
                    <a:pt x="125" y="239"/>
                  </a:cubicBezTo>
                  <a:lnTo>
                    <a:pt x="131" y="233"/>
                  </a:lnTo>
                  <a:cubicBezTo>
                    <a:pt x="141" y="234"/>
                    <a:pt x="151" y="235"/>
                    <a:pt x="162" y="235"/>
                  </a:cubicBezTo>
                  <a:cubicBezTo>
                    <a:pt x="194" y="235"/>
                    <a:pt x="228" y="229"/>
                    <a:pt x="258" y="216"/>
                  </a:cubicBezTo>
                  <a:cubicBezTo>
                    <a:pt x="328" y="181"/>
                    <a:pt x="345" y="94"/>
                    <a:pt x="287" y="59"/>
                  </a:cubicBezTo>
                  <a:cubicBezTo>
                    <a:pt x="241" y="24"/>
                    <a:pt x="189" y="7"/>
                    <a:pt x="137" y="1"/>
                  </a:cubicBezTo>
                  <a:cubicBezTo>
                    <a:pt x="132" y="1"/>
                    <a:pt x="127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 rot="-708074" flipH="1">
              <a:off x="-78005" y="45929"/>
              <a:ext cx="49640" cy="4094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236" y="1"/>
                  </a:moveTo>
                  <a:cubicBezTo>
                    <a:pt x="176" y="1"/>
                    <a:pt x="141" y="56"/>
                    <a:pt x="93" y="79"/>
                  </a:cubicBezTo>
                  <a:cubicBezTo>
                    <a:pt x="1" y="126"/>
                    <a:pt x="35" y="259"/>
                    <a:pt x="140" y="259"/>
                  </a:cubicBezTo>
                  <a:cubicBezTo>
                    <a:pt x="238" y="242"/>
                    <a:pt x="313" y="155"/>
                    <a:pt x="313" y="56"/>
                  </a:cubicBezTo>
                  <a:cubicBezTo>
                    <a:pt x="308" y="33"/>
                    <a:pt x="296" y="16"/>
                    <a:pt x="279" y="10"/>
                  </a:cubicBezTo>
                  <a:cubicBezTo>
                    <a:pt x="263" y="4"/>
                    <a:pt x="249" y="1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 rot="-708074" flipH="1">
              <a:off x="-49332" y="-74392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118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7"/>
                    <a:pt x="1" y="65"/>
                    <a:pt x="12" y="129"/>
                  </a:cubicBezTo>
                  <a:cubicBezTo>
                    <a:pt x="27" y="191"/>
                    <a:pt x="84" y="233"/>
                    <a:pt x="146" y="233"/>
                  </a:cubicBezTo>
                  <a:cubicBezTo>
                    <a:pt x="159" y="233"/>
                    <a:pt x="173" y="231"/>
                    <a:pt x="186" y="227"/>
                  </a:cubicBezTo>
                  <a:cubicBezTo>
                    <a:pt x="250" y="210"/>
                    <a:pt x="290" y="164"/>
                    <a:pt x="279" y="112"/>
                  </a:cubicBezTo>
                  <a:cubicBezTo>
                    <a:pt x="251" y="46"/>
                    <a:pt x="18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 rot="-708086" flipH="1">
              <a:off x="941933" y="3292062"/>
              <a:ext cx="42210" cy="42368"/>
            </a:xfrm>
            <a:custGeom>
              <a:avLst/>
              <a:gdLst/>
              <a:ahLst/>
              <a:cxnLst/>
              <a:rect l="l" t="t" r="r" b="b"/>
              <a:pathLst>
                <a:path w="267" h="268" extrusionOk="0">
                  <a:moveTo>
                    <a:pt x="165" y="0"/>
                  </a:moveTo>
                  <a:cubicBezTo>
                    <a:pt x="118" y="0"/>
                    <a:pt x="86" y="34"/>
                    <a:pt x="58" y="76"/>
                  </a:cubicBezTo>
                  <a:cubicBezTo>
                    <a:pt x="23" y="128"/>
                    <a:pt x="0" y="186"/>
                    <a:pt x="47" y="244"/>
                  </a:cubicBezTo>
                  <a:cubicBezTo>
                    <a:pt x="64" y="256"/>
                    <a:pt x="81" y="267"/>
                    <a:pt x="99" y="267"/>
                  </a:cubicBezTo>
                  <a:cubicBezTo>
                    <a:pt x="197" y="250"/>
                    <a:pt x="267" y="163"/>
                    <a:pt x="261" y="65"/>
                  </a:cubicBezTo>
                  <a:cubicBezTo>
                    <a:pt x="255" y="36"/>
                    <a:pt x="232" y="13"/>
                    <a:pt x="203" y="7"/>
                  </a:cubicBezTo>
                  <a:cubicBezTo>
                    <a:pt x="189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 rot="-708074" flipH="1">
              <a:off x="1626256" y="2403919"/>
              <a:ext cx="45846" cy="48692"/>
            </a:xfrm>
            <a:custGeom>
              <a:avLst/>
              <a:gdLst/>
              <a:ahLst/>
              <a:cxnLst/>
              <a:rect l="l" t="t" r="r" b="b"/>
              <a:pathLst>
                <a:path w="290" h="308" extrusionOk="0">
                  <a:moveTo>
                    <a:pt x="235" y="1"/>
                  </a:moveTo>
                  <a:cubicBezTo>
                    <a:pt x="221" y="1"/>
                    <a:pt x="206" y="7"/>
                    <a:pt x="197" y="20"/>
                  </a:cubicBezTo>
                  <a:cubicBezTo>
                    <a:pt x="151" y="78"/>
                    <a:pt x="98" y="130"/>
                    <a:pt x="35" y="177"/>
                  </a:cubicBezTo>
                  <a:cubicBezTo>
                    <a:pt x="6" y="200"/>
                    <a:pt x="0" y="240"/>
                    <a:pt x="17" y="269"/>
                  </a:cubicBezTo>
                  <a:cubicBezTo>
                    <a:pt x="36" y="292"/>
                    <a:pt x="61" y="308"/>
                    <a:pt x="88" y="308"/>
                  </a:cubicBezTo>
                  <a:cubicBezTo>
                    <a:pt x="95" y="308"/>
                    <a:pt x="103" y="307"/>
                    <a:pt x="110" y="304"/>
                  </a:cubicBezTo>
                  <a:cubicBezTo>
                    <a:pt x="214" y="269"/>
                    <a:pt x="284" y="171"/>
                    <a:pt x="290" y="67"/>
                  </a:cubicBezTo>
                  <a:cubicBezTo>
                    <a:pt x="290" y="38"/>
                    <a:pt x="272" y="14"/>
                    <a:pt x="249" y="3"/>
                  </a:cubicBezTo>
                  <a:cubicBezTo>
                    <a:pt x="245" y="1"/>
                    <a:pt x="240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 rot="-708074" flipH="1">
              <a:off x="-173923" y="2409085"/>
              <a:ext cx="51379" cy="29563"/>
            </a:xfrm>
            <a:custGeom>
              <a:avLst/>
              <a:gdLst/>
              <a:ahLst/>
              <a:cxnLst/>
              <a:rect l="l" t="t" r="r" b="b"/>
              <a:pathLst>
                <a:path w="325" h="187" extrusionOk="0">
                  <a:moveTo>
                    <a:pt x="122" y="1"/>
                  </a:moveTo>
                  <a:cubicBezTo>
                    <a:pt x="64" y="1"/>
                    <a:pt x="12" y="18"/>
                    <a:pt x="6" y="88"/>
                  </a:cubicBezTo>
                  <a:cubicBezTo>
                    <a:pt x="0" y="146"/>
                    <a:pt x="58" y="186"/>
                    <a:pt x="133" y="186"/>
                  </a:cubicBezTo>
                  <a:cubicBezTo>
                    <a:pt x="151" y="186"/>
                    <a:pt x="174" y="180"/>
                    <a:pt x="191" y="180"/>
                  </a:cubicBezTo>
                  <a:cubicBezTo>
                    <a:pt x="209" y="174"/>
                    <a:pt x="226" y="169"/>
                    <a:pt x="249" y="163"/>
                  </a:cubicBezTo>
                  <a:cubicBezTo>
                    <a:pt x="295" y="151"/>
                    <a:pt x="324" y="105"/>
                    <a:pt x="319" y="59"/>
                  </a:cubicBezTo>
                  <a:cubicBezTo>
                    <a:pt x="313" y="12"/>
                    <a:pt x="267" y="6"/>
                    <a:pt x="226" y="6"/>
                  </a:cubicBezTo>
                  <a:cubicBezTo>
                    <a:pt x="191" y="1"/>
                    <a:pt x="156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 rot="-708086" flipH="1">
              <a:off x="1998315" y="1692169"/>
              <a:ext cx="38574" cy="45056"/>
            </a:xfrm>
            <a:custGeom>
              <a:avLst/>
              <a:gdLst/>
              <a:ahLst/>
              <a:cxnLst/>
              <a:rect l="l" t="t" r="r" b="b"/>
              <a:pathLst>
                <a:path w="244" h="285" extrusionOk="0">
                  <a:moveTo>
                    <a:pt x="98" y="1"/>
                  </a:moveTo>
                  <a:cubicBezTo>
                    <a:pt x="90" y="1"/>
                    <a:pt x="83" y="2"/>
                    <a:pt x="75" y="5"/>
                  </a:cubicBezTo>
                  <a:cubicBezTo>
                    <a:pt x="6" y="28"/>
                    <a:pt x="0" y="80"/>
                    <a:pt x="6" y="138"/>
                  </a:cubicBezTo>
                  <a:cubicBezTo>
                    <a:pt x="22" y="224"/>
                    <a:pt x="77" y="284"/>
                    <a:pt x="136" y="284"/>
                  </a:cubicBezTo>
                  <a:cubicBezTo>
                    <a:pt x="141" y="284"/>
                    <a:pt x="146" y="284"/>
                    <a:pt x="151" y="283"/>
                  </a:cubicBezTo>
                  <a:cubicBezTo>
                    <a:pt x="209" y="271"/>
                    <a:pt x="243" y="213"/>
                    <a:pt x="226" y="161"/>
                  </a:cubicBezTo>
                  <a:cubicBezTo>
                    <a:pt x="211" y="74"/>
                    <a:pt x="155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 rot="-708074" flipH="1">
              <a:off x="-113004" y="200319"/>
              <a:ext cx="44107" cy="42368"/>
            </a:xfrm>
            <a:custGeom>
              <a:avLst/>
              <a:gdLst/>
              <a:ahLst/>
              <a:cxnLst/>
              <a:rect l="l" t="t" r="r" b="b"/>
              <a:pathLst>
                <a:path w="279" h="268" extrusionOk="0">
                  <a:moveTo>
                    <a:pt x="122" y="1"/>
                  </a:moveTo>
                  <a:cubicBezTo>
                    <a:pt x="64" y="1"/>
                    <a:pt x="12" y="18"/>
                    <a:pt x="6" y="70"/>
                  </a:cubicBezTo>
                  <a:cubicBezTo>
                    <a:pt x="0" y="128"/>
                    <a:pt x="6" y="186"/>
                    <a:pt x="18" y="244"/>
                  </a:cubicBezTo>
                  <a:cubicBezTo>
                    <a:pt x="22" y="260"/>
                    <a:pt x="33" y="267"/>
                    <a:pt x="46" y="267"/>
                  </a:cubicBezTo>
                  <a:cubicBezTo>
                    <a:pt x="52" y="267"/>
                    <a:pt x="58" y="265"/>
                    <a:pt x="64" y="262"/>
                  </a:cubicBezTo>
                  <a:cubicBezTo>
                    <a:pt x="111" y="221"/>
                    <a:pt x="163" y="186"/>
                    <a:pt x="221" y="151"/>
                  </a:cubicBezTo>
                  <a:cubicBezTo>
                    <a:pt x="279" y="111"/>
                    <a:pt x="261" y="24"/>
                    <a:pt x="197" y="7"/>
                  </a:cubicBezTo>
                  <a:cubicBezTo>
                    <a:pt x="174" y="1"/>
                    <a:pt x="145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 rot="-708074" flipH="1">
              <a:off x="576231" y="1233815"/>
              <a:ext cx="47901" cy="31934"/>
            </a:xfrm>
            <a:custGeom>
              <a:avLst/>
              <a:gdLst/>
              <a:ahLst/>
              <a:cxnLst/>
              <a:rect l="l" t="t" r="r" b="b"/>
              <a:pathLst>
                <a:path w="303" h="202" extrusionOk="0">
                  <a:moveTo>
                    <a:pt x="101" y="0"/>
                  </a:moveTo>
                  <a:cubicBezTo>
                    <a:pt x="47" y="0"/>
                    <a:pt x="1" y="45"/>
                    <a:pt x="1" y="99"/>
                  </a:cubicBezTo>
                  <a:cubicBezTo>
                    <a:pt x="1" y="151"/>
                    <a:pt x="42" y="198"/>
                    <a:pt x="94" y="198"/>
                  </a:cubicBezTo>
                  <a:cubicBezTo>
                    <a:pt x="105" y="201"/>
                    <a:pt x="118" y="202"/>
                    <a:pt x="132" y="202"/>
                  </a:cubicBezTo>
                  <a:cubicBezTo>
                    <a:pt x="146" y="202"/>
                    <a:pt x="160" y="201"/>
                    <a:pt x="175" y="198"/>
                  </a:cubicBezTo>
                  <a:cubicBezTo>
                    <a:pt x="198" y="192"/>
                    <a:pt x="215" y="192"/>
                    <a:pt x="227" y="186"/>
                  </a:cubicBezTo>
                  <a:cubicBezTo>
                    <a:pt x="267" y="174"/>
                    <a:pt x="302" y="134"/>
                    <a:pt x="296" y="88"/>
                  </a:cubicBezTo>
                  <a:cubicBezTo>
                    <a:pt x="291" y="35"/>
                    <a:pt x="256" y="18"/>
                    <a:pt x="210" y="12"/>
                  </a:cubicBezTo>
                  <a:cubicBezTo>
                    <a:pt x="181" y="6"/>
                    <a:pt x="146" y="1"/>
                    <a:pt x="111" y="1"/>
                  </a:cubicBezTo>
                  <a:cubicBezTo>
                    <a:pt x="108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 rot="-708074" flipH="1">
              <a:off x="365761" y="1033952"/>
              <a:ext cx="45056" cy="37467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94" y="1"/>
                  </a:moveTo>
                  <a:cubicBezTo>
                    <a:pt x="36" y="18"/>
                    <a:pt x="1" y="88"/>
                    <a:pt x="24" y="145"/>
                  </a:cubicBezTo>
                  <a:cubicBezTo>
                    <a:pt x="43" y="203"/>
                    <a:pt x="98" y="237"/>
                    <a:pt x="156" y="237"/>
                  </a:cubicBezTo>
                  <a:cubicBezTo>
                    <a:pt x="168" y="237"/>
                    <a:pt x="180" y="235"/>
                    <a:pt x="192" y="232"/>
                  </a:cubicBezTo>
                  <a:cubicBezTo>
                    <a:pt x="250" y="221"/>
                    <a:pt x="285" y="169"/>
                    <a:pt x="279" y="111"/>
                  </a:cubicBezTo>
                  <a:cubicBezTo>
                    <a:pt x="244" y="41"/>
                    <a:pt x="169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 rot="-708074" flipH="1">
              <a:off x="107703" y="1608989"/>
              <a:ext cx="42368" cy="36519"/>
            </a:xfrm>
            <a:custGeom>
              <a:avLst/>
              <a:gdLst/>
              <a:ahLst/>
              <a:cxnLst/>
              <a:rect l="l" t="t" r="r" b="b"/>
              <a:pathLst>
                <a:path w="268" h="231" extrusionOk="0">
                  <a:moveTo>
                    <a:pt x="129" y="1"/>
                  </a:moveTo>
                  <a:cubicBezTo>
                    <a:pt x="121" y="1"/>
                    <a:pt x="113" y="1"/>
                    <a:pt x="105" y="3"/>
                  </a:cubicBezTo>
                  <a:cubicBezTo>
                    <a:pt x="41" y="14"/>
                    <a:pt x="1" y="72"/>
                    <a:pt x="12" y="136"/>
                  </a:cubicBezTo>
                  <a:cubicBezTo>
                    <a:pt x="31" y="200"/>
                    <a:pt x="83" y="230"/>
                    <a:pt x="136" y="230"/>
                  </a:cubicBezTo>
                  <a:cubicBezTo>
                    <a:pt x="202" y="230"/>
                    <a:pt x="267" y="184"/>
                    <a:pt x="267" y="101"/>
                  </a:cubicBezTo>
                  <a:cubicBezTo>
                    <a:pt x="247" y="39"/>
                    <a:pt x="190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 rot="-708074" flipH="1">
              <a:off x="1568936" y="1668629"/>
              <a:ext cx="44107" cy="47901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202" y="1"/>
                  </a:moveTo>
                  <a:cubicBezTo>
                    <a:pt x="172" y="1"/>
                    <a:pt x="143" y="18"/>
                    <a:pt x="128" y="48"/>
                  </a:cubicBezTo>
                  <a:cubicBezTo>
                    <a:pt x="105" y="89"/>
                    <a:pt x="82" y="118"/>
                    <a:pt x="53" y="158"/>
                  </a:cubicBezTo>
                  <a:cubicBezTo>
                    <a:pt x="24" y="199"/>
                    <a:pt x="1" y="245"/>
                    <a:pt x="47" y="280"/>
                  </a:cubicBezTo>
                  <a:cubicBezTo>
                    <a:pt x="65" y="295"/>
                    <a:pt x="87" y="303"/>
                    <a:pt x="108" y="303"/>
                  </a:cubicBezTo>
                  <a:cubicBezTo>
                    <a:pt x="135" y="303"/>
                    <a:pt x="161" y="291"/>
                    <a:pt x="180" y="268"/>
                  </a:cubicBezTo>
                  <a:cubicBezTo>
                    <a:pt x="215" y="222"/>
                    <a:pt x="250" y="182"/>
                    <a:pt x="279" y="135"/>
                  </a:cubicBezTo>
                  <a:lnTo>
                    <a:pt x="279" y="89"/>
                  </a:lnTo>
                  <a:cubicBezTo>
                    <a:pt x="279" y="48"/>
                    <a:pt x="267" y="8"/>
                    <a:pt x="215" y="2"/>
                  </a:cubicBezTo>
                  <a:cubicBezTo>
                    <a:pt x="211" y="1"/>
                    <a:pt x="206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 rot="-708074" flipH="1">
              <a:off x="182156" y="775866"/>
              <a:ext cx="51537" cy="32250"/>
            </a:xfrm>
            <a:custGeom>
              <a:avLst/>
              <a:gdLst/>
              <a:ahLst/>
              <a:cxnLst/>
              <a:rect l="l" t="t" r="r" b="b"/>
              <a:pathLst>
                <a:path w="326" h="204" extrusionOk="0">
                  <a:moveTo>
                    <a:pt x="99" y="0"/>
                  </a:moveTo>
                  <a:cubicBezTo>
                    <a:pt x="57" y="0"/>
                    <a:pt x="29" y="20"/>
                    <a:pt x="18" y="59"/>
                  </a:cubicBezTo>
                  <a:cubicBezTo>
                    <a:pt x="1" y="123"/>
                    <a:pt x="53" y="180"/>
                    <a:pt x="140" y="198"/>
                  </a:cubicBezTo>
                  <a:cubicBezTo>
                    <a:pt x="163" y="204"/>
                    <a:pt x="186" y="204"/>
                    <a:pt x="215" y="204"/>
                  </a:cubicBezTo>
                  <a:cubicBezTo>
                    <a:pt x="262" y="198"/>
                    <a:pt x="308" y="180"/>
                    <a:pt x="320" y="128"/>
                  </a:cubicBezTo>
                  <a:cubicBezTo>
                    <a:pt x="325" y="82"/>
                    <a:pt x="285" y="65"/>
                    <a:pt x="250" y="47"/>
                  </a:cubicBezTo>
                  <a:cubicBezTo>
                    <a:pt x="233" y="36"/>
                    <a:pt x="215" y="30"/>
                    <a:pt x="198" y="24"/>
                  </a:cubicBezTo>
                  <a:cubicBezTo>
                    <a:pt x="160" y="8"/>
                    <a:pt x="127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 rot="-708074" flipH="1">
              <a:off x="1341775" y="1272386"/>
              <a:ext cx="45056" cy="37151"/>
            </a:xfrm>
            <a:custGeom>
              <a:avLst/>
              <a:gdLst/>
              <a:ahLst/>
              <a:cxnLst/>
              <a:rect l="l" t="t" r="r" b="b"/>
              <a:pathLst>
                <a:path w="285" h="235" extrusionOk="0">
                  <a:moveTo>
                    <a:pt x="106" y="1"/>
                  </a:moveTo>
                  <a:cubicBezTo>
                    <a:pt x="102" y="1"/>
                    <a:pt x="97" y="1"/>
                    <a:pt x="93" y="2"/>
                  </a:cubicBezTo>
                  <a:cubicBezTo>
                    <a:pt x="35" y="13"/>
                    <a:pt x="0" y="77"/>
                    <a:pt x="18" y="129"/>
                  </a:cubicBezTo>
                  <a:cubicBezTo>
                    <a:pt x="32" y="195"/>
                    <a:pt x="88" y="234"/>
                    <a:pt x="149" y="234"/>
                  </a:cubicBezTo>
                  <a:cubicBezTo>
                    <a:pt x="163" y="234"/>
                    <a:pt x="177" y="232"/>
                    <a:pt x="192" y="228"/>
                  </a:cubicBezTo>
                  <a:cubicBezTo>
                    <a:pt x="244" y="222"/>
                    <a:pt x="284" y="176"/>
                    <a:pt x="284" y="124"/>
                  </a:cubicBezTo>
                  <a:cubicBezTo>
                    <a:pt x="279" y="70"/>
                    <a:pt x="168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 rot="-708074" flipH="1">
              <a:off x="1599073" y="2512628"/>
              <a:ext cx="52328" cy="35728"/>
            </a:xfrm>
            <a:custGeom>
              <a:avLst/>
              <a:gdLst/>
              <a:ahLst/>
              <a:cxnLst/>
              <a:rect l="l" t="t" r="r" b="b"/>
              <a:pathLst>
                <a:path w="331" h="226" extrusionOk="0">
                  <a:moveTo>
                    <a:pt x="82" y="0"/>
                  </a:moveTo>
                  <a:cubicBezTo>
                    <a:pt x="63" y="0"/>
                    <a:pt x="43" y="9"/>
                    <a:pt x="30" y="26"/>
                  </a:cubicBezTo>
                  <a:cubicBezTo>
                    <a:pt x="1" y="61"/>
                    <a:pt x="1" y="107"/>
                    <a:pt x="30" y="136"/>
                  </a:cubicBezTo>
                  <a:cubicBezTo>
                    <a:pt x="69" y="196"/>
                    <a:pt x="139" y="226"/>
                    <a:pt x="209" y="226"/>
                  </a:cubicBezTo>
                  <a:cubicBezTo>
                    <a:pt x="221" y="226"/>
                    <a:pt x="232" y="225"/>
                    <a:pt x="244" y="223"/>
                  </a:cubicBezTo>
                  <a:cubicBezTo>
                    <a:pt x="285" y="211"/>
                    <a:pt x="331" y="200"/>
                    <a:pt x="331" y="154"/>
                  </a:cubicBezTo>
                  <a:cubicBezTo>
                    <a:pt x="331" y="107"/>
                    <a:pt x="290" y="101"/>
                    <a:pt x="256" y="84"/>
                  </a:cubicBezTo>
                  <a:cubicBezTo>
                    <a:pt x="209" y="61"/>
                    <a:pt x="169" y="38"/>
                    <a:pt x="122" y="15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 rot="-708086" flipH="1">
              <a:off x="2696155" y="310864"/>
              <a:ext cx="37783" cy="43791"/>
            </a:xfrm>
            <a:custGeom>
              <a:avLst/>
              <a:gdLst/>
              <a:ahLst/>
              <a:cxnLst/>
              <a:rect l="l" t="t" r="r" b="b"/>
              <a:pathLst>
                <a:path w="239" h="277" extrusionOk="0">
                  <a:moveTo>
                    <a:pt x="151" y="0"/>
                  </a:moveTo>
                  <a:cubicBezTo>
                    <a:pt x="139" y="0"/>
                    <a:pt x="128" y="3"/>
                    <a:pt x="117" y="8"/>
                  </a:cubicBezTo>
                  <a:cubicBezTo>
                    <a:pt x="47" y="49"/>
                    <a:pt x="1" y="130"/>
                    <a:pt x="7" y="211"/>
                  </a:cubicBezTo>
                  <a:cubicBezTo>
                    <a:pt x="7" y="247"/>
                    <a:pt x="38" y="276"/>
                    <a:pt x="74" y="276"/>
                  </a:cubicBezTo>
                  <a:cubicBezTo>
                    <a:pt x="85" y="276"/>
                    <a:pt x="95" y="274"/>
                    <a:pt x="105" y="269"/>
                  </a:cubicBezTo>
                  <a:cubicBezTo>
                    <a:pt x="186" y="240"/>
                    <a:pt x="238" y="159"/>
                    <a:pt x="233" y="72"/>
                  </a:cubicBezTo>
                  <a:cubicBezTo>
                    <a:pt x="228" y="28"/>
                    <a:pt x="190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 rot="-708074" flipH="1">
              <a:off x="40026" y="2138732"/>
              <a:ext cx="44898" cy="38732"/>
            </a:xfrm>
            <a:custGeom>
              <a:avLst/>
              <a:gdLst/>
              <a:ahLst/>
              <a:cxnLst/>
              <a:rect l="l" t="t" r="r" b="b"/>
              <a:pathLst>
                <a:path w="284" h="245" extrusionOk="0">
                  <a:moveTo>
                    <a:pt x="87" y="1"/>
                  </a:moveTo>
                  <a:cubicBezTo>
                    <a:pt x="29" y="24"/>
                    <a:pt x="0" y="82"/>
                    <a:pt x="17" y="134"/>
                  </a:cubicBezTo>
                  <a:cubicBezTo>
                    <a:pt x="37" y="201"/>
                    <a:pt x="95" y="244"/>
                    <a:pt x="161" y="244"/>
                  </a:cubicBezTo>
                  <a:cubicBezTo>
                    <a:pt x="175" y="244"/>
                    <a:pt x="189" y="242"/>
                    <a:pt x="203" y="238"/>
                  </a:cubicBezTo>
                  <a:cubicBezTo>
                    <a:pt x="249" y="227"/>
                    <a:pt x="284" y="180"/>
                    <a:pt x="272" y="134"/>
                  </a:cubicBezTo>
                  <a:cubicBezTo>
                    <a:pt x="232" y="64"/>
                    <a:pt x="162" y="18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 rot="-708074" flipH="1">
              <a:off x="2301626" y="127326"/>
              <a:ext cx="41262" cy="41578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84" y="0"/>
                  </a:moveTo>
                  <a:cubicBezTo>
                    <a:pt x="138" y="0"/>
                    <a:pt x="95" y="19"/>
                    <a:pt x="70" y="59"/>
                  </a:cubicBezTo>
                  <a:cubicBezTo>
                    <a:pt x="35" y="100"/>
                    <a:pt x="0" y="146"/>
                    <a:pt x="18" y="210"/>
                  </a:cubicBezTo>
                  <a:cubicBezTo>
                    <a:pt x="29" y="245"/>
                    <a:pt x="64" y="262"/>
                    <a:pt x="99" y="262"/>
                  </a:cubicBezTo>
                  <a:cubicBezTo>
                    <a:pt x="186" y="233"/>
                    <a:pt x="249" y="158"/>
                    <a:pt x="261" y="65"/>
                  </a:cubicBezTo>
                  <a:cubicBezTo>
                    <a:pt x="255" y="36"/>
                    <a:pt x="232" y="7"/>
                    <a:pt x="203" y="2"/>
                  </a:cubicBezTo>
                  <a:cubicBezTo>
                    <a:pt x="197" y="1"/>
                    <a:pt x="190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 rot="-708074" flipH="1">
              <a:off x="-602420" y="1676299"/>
              <a:ext cx="42210" cy="36519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82" y="1"/>
                  </a:moveTo>
                  <a:cubicBezTo>
                    <a:pt x="169" y="1"/>
                    <a:pt x="154" y="3"/>
                    <a:pt x="139" y="6"/>
                  </a:cubicBezTo>
                  <a:cubicBezTo>
                    <a:pt x="46" y="24"/>
                    <a:pt x="0" y="70"/>
                    <a:pt x="6" y="140"/>
                  </a:cubicBezTo>
                  <a:cubicBezTo>
                    <a:pt x="16" y="193"/>
                    <a:pt x="58" y="230"/>
                    <a:pt x="110" y="230"/>
                  </a:cubicBezTo>
                  <a:cubicBezTo>
                    <a:pt x="119" y="230"/>
                    <a:pt x="129" y="229"/>
                    <a:pt x="139" y="226"/>
                  </a:cubicBezTo>
                  <a:cubicBezTo>
                    <a:pt x="214" y="215"/>
                    <a:pt x="267" y="140"/>
                    <a:pt x="255" y="64"/>
                  </a:cubicBezTo>
                  <a:cubicBezTo>
                    <a:pt x="243" y="15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 rot="-708074" flipH="1">
              <a:off x="721746" y="2260385"/>
              <a:ext cx="48692" cy="33199"/>
            </a:xfrm>
            <a:custGeom>
              <a:avLst/>
              <a:gdLst/>
              <a:ahLst/>
              <a:cxnLst/>
              <a:rect l="l" t="t" r="r" b="b"/>
              <a:pathLst>
                <a:path w="308" h="210" extrusionOk="0">
                  <a:moveTo>
                    <a:pt x="224" y="0"/>
                  </a:moveTo>
                  <a:cubicBezTo>
                    <a:pt x="198" y="0"/>
                    <a:pt x="170" y="11"/>
                    <a:pt x="147" y="11"/>
                  </a:cubicBezTo>
                  <a:cubicBezTo>
                    <a:pt x="140" y="11"/>
                    <a:pt x="134" y="10"/>
                    <a:pt x="128" y="8"/>
                  </a:cubicBezTo>
                  <a:cubicBezTo>
                    <a:pt x="36" y="20"/>
                    <a:pt x="1" y="60"/>
                    <a:pt x="7" y="118"/>
                  </a:cubicBezTo>
                  <a:cubicBezTo>
                    <a:pt x="16" y="172"/>
                    <a:pt x="63" y="209"/>
                    <a:pt x="112" y="209"/>
                  </a:cubicBezTo>
                  <a:cubicBezTo>
                    <a:pt x="122" y="209"/>
                    <a:pt x="131" y="208"/>
                    <a:pt x="140" y="205"/>
                  </a:cubicBezTo>
                  <a:cubicBezTo>
                    <a:pt x="227" y="199"/>
                    <a:pt x="308" y="118"/>
                    <a:pt x="285" y="54"/>
                  </a:cubicBezTo>
                  <a:cubicBezTo>
                    <a:pt x="272" y="11"/>
                    <a:pt x="249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 rot="-708086" flipH="1">
              <a:off x="728365" y="1404918"/>
              <a:ext cx="46794" cy="47269"/>
            </a:xfrm>
            <a:custGeom>
              <a:avLst/>
              <a:gdLst/>
              <a:ahLst/>
              <a:cxnLst/>
              <a:rect l="l" t="t" r="r" b="b"/>
              <a:pathLst>
                <a:path w="296" h="299" extrusionOk="0">
                  <a:moveTo>
                    <a:pt x="65" y="1"/>
                  </a:moveTo>
                  <a:cubicBezTo>
                    <a:pt x="43" y="1"/>
                    <a:pt x="21" y="14"/>
                    <a:pt x="12" y="39"/>
                  </a:cubicBezTo>
                  <a:cubicBezTo>
                    <a:pt x="0" y="109"/>
                    <a:pt x="18" y="190"/>
                    <a:pt x="64" y="248"/>
                  </a:cubicBezTo>
                  <a:cubicBezTo>
                    <a:pt x="92" y="280"/>
                    <a:pt x="135" y="299"/>
                    <a:pt x="178" y="299"/>
                  </a:cubicBezTo>
                  <a:cubicBezTo>
                    <a:pt x="196" y="299"/>
                    <a:pt x="215" y="295"/>
                    <a:pt x="232" y="288"/>
                  </a:cubicBezTo>
                  <a:cubicBezTo>
                    <a:pt x="290" y="277"/>
                    <a:pt x="296" y="236"/>
                    <a:pt x="273" y="190"/>
                  </a:cubicBezTo>
                  <a:lnTo>
                    <a:pt x="273" y="190"/>
                  </a:lnTo>
                  <a:cubicBezTo>
                    <a:pt x="268" y="190"/>
                    <a:pt x="264" y="190"/>
                    <a:pt x="260" y="190"/>
                  </a:cubicBezTo>
                  <a:cubicBezTo>
                    <a:pt x="207" y="190"/>
                    <a:pt x="161" y="157"/>
                    <a:pt x="145" y="109"/>
                  </a:cubicBezTo>
                  <a:cubicBezTo>
                    <a:pt x="139" y="80"/>
                    <a:pt x="128" y="51"/>
                    <a:pt x="110" y="28"/>
                  </a:cubicBezTo>
                  <a:cubicBezTo>
                    <a:pt x="100" y="9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 rot="-708074" flipH="1">
              <a:off x="2262852" y="674657"/>
              <a:ext cx="31302" cy="46953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97" y="0"/>
                  </a:moveTo>
                  <a:cubicBezTo>
                    <a:pt x="94" y="0"/>
                    <a:pt x="91" y="0"/>
                    <a:pt x="87" y="1"/>
                  </a:cubicBezTo>
                  <a:cubicBezTo>
                    <a:pt x="17" y="7"/>
                    <a:pt x="0" y="59"/>
                    <a:pt x="0" y="117"/>
                  </a:cubicBezTo>
                  <a:cubicBezTo>
                    <a:pt x="0" y="163"/>
                    <a:pt x="12" y="209"/>
                    <a:pt x="29" y="250"/>
                  </a:cubicBezTo>
                  <a:cubicBezTo>
                    <a:pt x="43" y="281"/>
                    <a:pt x="73" y="297"/>
                    <a:pt x="102" y="297"/>
                  </a:cubicBezTo>
                  <a:cubicBezTo>
                    <a:pt x="132" y="297"/>
                    <a:pt x="162" y="280"/>
                    <a:pt x="174" y="244"/>
                  </a:cubicBezTo>
                  <a:cubicBezTo>
                    <a:pt x="191" y="198"/>
                    <a:pt x="197" y="146"/>
                    <a:pt x="185" y="99"/>
                  </a:cubicBezTo>
                  <a:cubicBezTo>
                    <a:pt x="174" y="50"/>
                    <a:pt x="158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 rot="-708074" flipH="1">
              <a:off x="2242959" y="44936"/>
              <a:ext cx="26717" cy="49798"/>
            </a:xfrm>
            <a:custGeom>
              <a:avLst/>
              <a:gdLst/>
              <a:ahLst/>
              <a:cxnLst/>
              <a:rect l="l" t="t" r="r" b="b"/>
              <a:pathLst>
                <a:path w="169" h="315" extrusionOk="0">
                  <a:moveTo>
                    <a:pt x="76" y="1"/>
                  </a:moveTo>
                  <a:cubicBezTo>
                    <a:pt x="30" y="1"/>
                    <a:pt x="12" y="36"/>
                    <a:pt x="6" y="76"/>
                  </a:cubicBezTo>
                  <a:cubicBezTo>
                    <a:pt x="1" y="105"/>
                    <a:pt x="1" y="134"/>
                    <a:pt x="6" y="163"/>
                  </a:cubicBezTo>
                  <a:cubicBezTo>
                    <a:pt x="6" y="186"/>
                    <a:pt x="12" y="215"/>
                    <a:pt x="18" y="238"/>
                  </a:cubicBezTo>
                  <a:cubicBezTo>
                    <a:pt x="29" y="276"/>
                    <a:pt x="50" y="314"/>
                    <a:pt x="90" y="314"/>
                  </a:cubicBezTo>
                  <a:cubicBezTo>
                    <a:pt x="93" y="314"/>
                    <a:pt x="96" y="314"/>
                    <a:pt x="99" y="314"/>
                  </a:cubicBezTo>
                  <a:cubicBezTo>
                    <a:pt x="151" y="308"/>
                    <a:pt x="163" y="267"/>
                    <a:pt x="163" y="227"/>
                  </a:cubicBezTo>
                  <a:cubicBezTo>
                    <a:pt x="169" y="175"/>
                    <a:pt x="169" y="122"/>
                    <a:pt x="157" y="76"/>
                  </a:cubicBezTo>
                  <a:cubicBezTo>
                    <a:pt x="145" y="36"/>
                    <a:pt x="128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 rot="-708074" flipH="1">
              <a:off x="2558023" y="283536"/>
              <a:ext cx="51379" cy="33515"/>
            </a:xfrm>
            <a:custGeom>
              <a:avLst/>
              <a:gdLst/>
              <a:ahLst/>
              <a:cxnLst/>
              <a:rect l="l" t="t" r="r" b="b"/>
              <a:pathLst>
                <a:path w="325" h="212" extrusionOk="0">
                  <a:moveTo>
                    <a:pt x="178" y="0"/>
                  </a:moveTo>
                  <a:cubicBezTo>
                    <a:pt x="150" y="0"/>
                    <a:pt x="120" y="3"/>
                    <a:pt x="93" y="11"/>
                  </a:cubicBezTo>
                  <a:cubicBezTo>
                    <a:pt x="90" y="8"/>
                    <a:pt x="87" y="6"/>
                    <a:pt x="85" y="6"/>
                  </a:cubicBezTo>
                  <a:cubicBezTo>
                    <a:pt x="83" y="6"/>
                    <a:pt x="81" y="8"/>
                    <a:pt x="81" y="11"/>
                  </a:cubicBezTo>
                  <a:cubicBezTo>
                    <a:pt x="29" y="40"/>
                    <a:pt x="0" y="98"/>
                    <a:pt x="6" y="161"/>
                  </a:cubicBezTo>
                  <a:cubicBezTo>
                    <a:pt x="19" y="197"/>
                    <a:pt x="43" y="212"/>
                    <a:pt x="76" y="212"/>
                  </a:cubicBezTo>
                  <a:cubicBezTo>
                    <a:pt x="87" y="212"/>
                    <a:pt x="98" y="210"/>
                    <a:pt x="110" y="208"/>
                  </a:cubicBezTo>
                  <a:cubicBezTo>
                    <a:pt x="209" y="184"/>
                    <a:pt x="325" y="92"/>
                    <a:pt x="301" y="40"/>
                  </a:cubicBezTo>
                  <a:cubicBezTo>
                    <a:pt x="293" y="16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 rot="-708086" flipH="1">
              <a:off x="955233" y="3092771"/>
              <a:ext cx="44265" cy="45372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99" y="1"/>
                  </a:moveTo>
                  <a:cubicBezTo>
                    <a:pt x="193" y="1"/>
                    <a:pt x="186" y="2"/>
                    <a:pt x="179" y="4"/>
                  </a:cubicBezTo>
                  <a:cubicBezTo>
                    <a:pt x="92" y="39"/>
                    <a:pt x="28" y="114"/>
                    <a:pt x="5" y="201"/>
                  </a:cubicBezTo>
                  <a:cubicBezTo>
                    <a:pt x="0" y="251"/>
                    <a:pt x="24" y="286"/>
                    <a:pt x="61" y="286"/>
                  </a:cubicBezTo>
                  <a:cubicBezTo>
                    <a:pt x="72" y="286"/>
                    <a:pt x="84" y="283"/>
                    <a:pt x="97" y="277"/>
                  </a:cubicBezTo>
                  <a:cubicBezTo>
                    <a:pt x="173" y="242"/>
                    <a:pt x="231" y="172"/>
                    <a:pt x="260" y="91"/>
                  </a:cubicBezTo>
                  <a:cubicBezTo>
                    <a:pt x="280" y="46"/>
                    <a:pt x="24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 rot="-708074" flipH="1">
              <a:off x="579883" y="352473"/>
              <a:ext cx="29563" cy="58335"/>
            </a:xfrm>
            <a:custGeom>
              <a:avLst/>
              <a:gdLst/>
              <a:ahLst/>
              <a:cxnLst/>
              <a:rect l="l" t="t" r="r" b="b"/>
              <a:pathLst>
                <a:path w="187" h="369" extrusionOk="0">
                  <a:moveTo>
                    <a:pt x="75" y="1"/>
                  </a:moveTo>
                  <a:cubicBezTo>
                    <a:pt x="42" y="1"/>
                    <a:pt x="12" y="28"/>
                    <a:pt x="12" y="67"/>
                  </a:cubicBezTo>
                  <a:cubicBezTo>
                    <a:pt x="12" y="131"/>
                    <a:pt x="1" y="195"/>
                    <a:pt x="1" y="258"/>
                  </a:cubicBezTo>
                  <a:cubicBezTo>
                    <a:pt x="6" y="319"/>
                    <a:pt x="59" y="369"/>
                    <a:pt x="123" y="369"/>
                  </a:cubicBezTo>
                  <a:cubicBezTo>
                    <a:pt x="127" y="369"/>
                    <a:pt x="130" y="369"/>
                    <a:pt x="134" y="368"/>
                  </a:cubicBezTo>
                  <a:cubicBezTo>
                    <a:pt x="163" y="363"/>
                    <a:pt x="186" y="340"/>
                    <a:pt x="169" y="311"/>
                  </a:cubicBezTo>
                  <a:cubicBezTo>
                    <a:pt x="117" y="241"/>
                    <a:pt x="111" y="154"/>
                    <a:pt x="151" y="79"/>
                  </a:cubicBezTo>
                  <a:cubicBezTo>
                    <a:pt x="157" y="38"/>
                    <a:pt x="134" y="4"/>
                    <a:pt x="93" y="4"/>
                  </a:cubicBezTo>
                  <a:cubicBezTo>
                    <a:pt x="87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 rot="-708086" flipH="1">
              <a:off x="815710" y="661069"/>
              <a:ext cx="41419" cy="40155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08" y="1"/>
                  </a:moveTo>
                  <a:cubicBezTo>
                    <a:pt x="103" y="1"/>
                    <a:pt x="98" y="2"/>
                    <a:pt x="93" y="3"/>
                  </a:cubicBezTo>
                  <a:cubicBezTo>
                    <a:pt x="35" y="15"/>
                    <a:pt x="1" y="78"/>
                    <a:pt x="18" y="131"/>
                  </a:cubicBezTo>
                  <a:cubicBezTo>
                    <a:pt x="23" y="204"/>
                    <a:pt x="86" y="254"/>
                    <a:pt x="158" y="254"/>
                  </a:cubicBezTo>
                  <a:cubicBezTo>
                    <a:pt x="165" y="254"/>
                    <a:pt x="173" y="253"/>
                    <a:pt x="180" y="252"/>
                  </a:cubicBezTo>
                  <a:cubicBezTo>
                    <a:pt x="232" y="241"/>
                    <a:pt x="261" y="206"/>
                    <a:pt x="256" y="154"/>
                  </a:cubicBezTo>
                  <a:cubicBezTo>
                    <a:pt x="250" y="80"/>
                    <a:pt x="163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 rot="-708086" flipH="1">
              <a:off x="2611860" y="318776"/>
              <a:ext cx="26717" cy="55489"/>
            </a:xfrm>
            <a:custGeom>
              <a:avLst/>
              <a:gdLst/>
              <a:ahLst/>
              <a:cxnLst/>
              <a:rect l="l" t="t" r="r" b="b"/>
              <a:pathLst>
                <a:path w="169" h="351" extrusionOk="0">
                  <a:moveTo>
                    <a:pt x="96" y="0"/>
                  </a:moveTo>
                  <a:cubicBezTo>
                    <a:pt x="61" y="0"/>
                    <a:pt x="46" y="32"/>
                    <a:pt x="35" y="65"/>
                  </a:cubicBezTo>
                  <a:cubicBezTo>
                    <a:pt x="12" y="128"/>
                    <a:pt x="0" y="198"/>
                    <a:pt x="0" y="273"/>
                  </a:cubicBezTo>
                  <a:cubicBezTo>
                    <a:pt x="6" y="302"/>
                    <a:pt x="12" y="343"/>
                    <a:pt x="52" y="348"/>
                  </a:cubicBezTo>
                  <a:cubicBezTo>
                    <a:pt x="57" y="350"/>
                    <a:pt x="62" y="350"/>
                    <a:pt x="66" y="350"/>
                  </a:cubicBezTo>
                  <a:cubicBezTo>
                    <a:pt x="97" y="350"/>
                    <a:pt x="112" y="316"/>
                    <a:pt x="128" y="291"/>
                  </a:cubicBezTo>
                  <a:cubicBezTo>
                    <a:pt x="157" y="227"/>
                    <a:pt x="168" y="157"/>
                    <a:pt x="168" y="88"/>
                  </a:cubicBezTo>
                  <a:cubicBezTo>
                    <a:pt x="168" y="47"/>
                    <a:pt x="145" y="7"/>
                    <a:pt x="104" y="1"/>
                  </a:cubicBezTo>
                  <a:cubicBezTo>
                    <a:pt x="101" y="0"/>
                    <a:pt x="99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 rot="-708086" flipH="1">
              <a:off x="2654805" y="607834"/>
              <a:ext cx="46004" cy="37942"/>
            </a:xfrm>
            <a:custGeom>
              <a:avLst/>
              <a:gdLst/>
              <a:ahLst/>
              <a:cxnLst/>
              <a:rect l="l" t="t" r="r" b="b"/>
              <a:pathLst>
                <a:path w="291" h="240" extrusionOk="0">
                  <a:moveTo>
                    <a:pt x="242" y="0"/>
                  </a:moveTo>
                  <a:cubicBezTo>
                    <a:pt x="233" y="0"/>
                    <a:pt x="222" y="4"/>
                    <a:pt x="210" y="13"/>
                  </a:cubicBezTo>
                  <a:cubicBezTo>
                    <a:pt x="169" y="42"/>
                    <a:pt x="117" y="59"/>
                    <a:pt x="65" y="65"/>
                  </a:cubicBezTo>
                  <a:cubicBezTo>
                    <a:pt x="30" y="77"/>
                    <a:pt x="7" y="100"/>
                    <a:pt x="7" y="129"/>
                  </a:cubicBezTo>
                  <a:cubicBezTo>
                    <a:pt x="1" y="164"/>
                    <a:pt x="18" y="204"/>
                    <a:pt x="47" y="222"/>
                  </a:cubicBezTo>
                  <a:cubicBezTo>
                    <a:pt x="70" y="233"/>
                    <a:pt x="92" y="239"/>
                    <a:pt x="115" y="239"/>
                  </a:cubicBezTo>
                  <a:cubicBezTo>
                    <a:pt x="127" y="239"/>
                    <a:pt x="139" y="237"/>
                    <a:pt x="152" y="233"/>
                  </a:cubicBezTo>
                  <a:cubicBezTo>
                    <a:pt x="233" y="222"/>
                    <a:pt x="291" y="146"/>
                    <a:pt x="291" y="65"/>
                  </a:cubicBezTo>
                  <a:cubicBezTo>
                    <a:pt x="286" y="31"/>
                    <a:pt x="270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 rot="-708074" flipH="1">
              <a:off x="453638" y="539290"/>
              <a:ext cx="44107" cy="40787"/>
            </a:xfrm>
            <a:custGeom>
              <a:avLst/>
              <a:gdLst/>
              <a:ahLst/>
              <a:cxnLst/>
              <a:rect l="l" t="t" r="r" b="b"/>
              <a:pathLst>
                <a:path w="279" h="258" extrusionOk="0">
                  <a:moveTo>
                    <a:pt x="77" y="0"/>
                  </a:moveTo>
                  <a:cubicBezTo>
                    <a:pt x="73" y="0"/>
                    <a:pt x="68" y="1"/>
                    <a:pt x="65" y="2"/>
                  </a:cubicBezTo>
                  <a:cubicBezTo>
                    <a:pt x="30" y="8"/>
                    <a:pt x="1" y="42"/>
                    <a:pt x="7" y="77"/>
                  </a:cubicBezTo>
                  <a:cubicBezTo>
                    <a:pt x="30" y="170"/>
                    <a:pt x="99" y="239"/>
                    <a:pt x="192" y="257"/>
                  </a:cubicBezTo>
                  <a:cubicBezTo>
                    <a:pt x="195" y="257"/>
                    <a:pt x="198" y="257"/>
                    <a:pt x="201" y="257"/>
                  </a:cubicBezTo>
                  <a:cubicBezTo>
                    <a:pt x="238" y="257"/>
                    <a:pt x="273" y="225"/>
                    <a:pt x="273" y="187"/>
                  </a:cubicBezTo>
                  <a:cubicBezTo>
                    <a:pt x="279" y="122"/>
                    <a:pt x="146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 rot="-708074" flipH="1">
              <a:off x="1922570" y="773039"/>
              <a:ext cx="46004" cy="3889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47" y="1"/>
                  </a:moveTo>
                  <a:cubicBezTo>
                    <a:pt x="143" y="1"/>
                    <a:pt x="139" y="1"/>
                    <a:pt x="134" y="1"/>
                  </a:cubicBezTo>
                  <a:cubicBezTo>
                    <a:pt x="1" y="57"/>
                    <a:pt x="49" y="246"/>
                    <a:pt x="181" y="246"/>
                  </a:cubicBezTo>
                  <a:cubicBezTo>
                    <a:pt x="186" y="246"/>
                    <a:pt x="192" y="245"/>
                    <a:pt x="198" y="245"/>
                  </a:cubicBezTo>
                  <a:cubicBezTo>
                    <a:pt x="256" y="227"/>
                    <a:pt x="291" y="164"/>
                    <a:pt x="279" y="106"/>
                  </a:cubicBezTo>
                  <a:cubicBezTo>
                    <a:pt x="263" y="41"/>
                    <a:pt x="211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 rot="-708074" flipH="1">
              <a:off x="477156" y="1376897"/>
              <a:ext cx="46795" cy="32725"/>
            </a:xfrm>
            <a:custGeom>
              <a:avLst/>
              <a:gdLst/>
              <a:ahLst/>
              <a:cxnLst/>
              <a:rect l="l" t="t" r="r" b="b"/>
              <a:pathLst>
                <a:path w="296" h="207" extrusionOk="0">
                  <a:moveTo>
                    <a:pt x="124" y="0"/>
                  </a:moveTo>
                  <a:cubicBezTo>
                    <a:pt x="113" y="0"/>
                    <a:pt x="103" y="1"/>
                    <a:pt x="93" y="3"/>
                  </a:cubicBezTo>
                  <a:cubicBezTo>
                    <a:pt x="41" y="3"/>
                    <a:pt x="0" y="55"/>
                    <a:pt x="12" y="107"/>
                  </a:cubicBezTo>
                  <a:cubicBezTo>
                    <a:pt x="26" y="168"/>
                    <a:pt x="78" y="206"/>
                    <a:pt x="134" y="206"/>
                  </a:cubicBezTo>
                  <a:cubicBezTo>
                    <a:pt x="147" y="206"/>
                    <a:pt x="161" y="204"/>
                    <a:pt x="174" y="200"/>
                  </a:cubicBezTo>
                  <a:cubicBezTo>
                    <a:pt x="249" y="182"/>
                    <a:pt x="296" y="124"/>
                    <a:pt x="278" y="72"/>
                  </a:cubicBezTo>
                  <a:cubicBezTo>
                    <a:pt x="239" y="28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 rot="-708074" flipH="1">
              <a:off x="872264" y="744055"/>
              <a:ext cx="43317" cy="39523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83" y="0"/>
                  </a:moveTo>
                  <a:cubicBezTo>
                    <a:pt x="73" y="0"/>
                    <a:pt x="63" y="2"/>
                    <a:pt x="53" y="6"/>
                  </a:cubicBezTo>
                  <a:cubicBezTo>
                    <a:pt x="18" y="18"/>
                    <a:pt x="1" y="52"/>
                    <a:pt x="1" y="87"/>
                  </a:cubicBezTo>
                  <a:cubicBezTo>
                    <a:pt x="12" y="180"/>
                    <a:pt x="93" y="249"/>
                    <a:pt x="186" y="249"/>
                  </a:cubicBezTo>
                  <a:cubicBezTo>
                    <a:pt x="250" y="238"/>
                    <a:pt x="273" y="163"/>
                    <a:pt x="232" y="122"/>
                  </a:cubicBezTo>
                  <a:cubicBezTo>
                    <a:pt x="204" y="87"/>
                    <a:pt x="169" y="52"/>
                    <a:pt x="140" y="23"/>
                  </a:cubicBezTo>
                  <a:cubicBezTo>
                    <a:pt x="124" y="8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 rot="-708074" flipH="1">
              <a:off x="2544405" y="159006"/>
              <a:ext cx="36677" cy="45530"/>
            </a:xfrm>
            <a:custGeom>
              <a:avLst/>
              <a:gdLst/>
              <a:ahLst/>
              <a:cxnLst/>
              <a:rect l="l" t="t" r="r" b="b"/>
              <a:pathLst>
                <a:path w="232" h="288" extrusionOk="0">
                  <a:moveTo>
                    <a:pt x="101" y="0"/>
                  </a:moveTo>
                  <a:cubicBezTo>
                    <a:pt x="90" y="0"/>
                    <a:pt x="78" y="3"/>
                    <a:pt x="64" y="10"/>
                  </a:cubicBezTo>
                  <a:cubicBezTo>
                    <a:pt x="0" y="39"/>
                    <a:pt x="12" y="91"/>
                    <a:pt x="23" y="155"/>
                  </a:cubicBezTo>
                  <a:cubicBezTo>
                    <a:pt x="35" y="184"/>
                    <a:pt x="47" y="207"/>
                    <a:pt x="64" y="230"/>
                  </a:cubicBezTo>
                  <a:cubicBezTo>
                    <a:pt x="87" y="263"/>
                    <a:pt x="110" y="288"/>
                    <a:pt x="148" y="288"/>
                  </a:cubicBezTo>
                  <a:cubicBezTo>
                    <a:pt x="158" y="288"/>
                    <a:pt x="168" y="286"/>
                    <a:pt x="180" y="282"/>
                  </a:cubicBezTo>
                  <a:cubicBezTo>
                    <a:pt x="232" y="259"/>
                    <a:pt x="226" y="213"/>
                    <a:pt x="215" y="167"/>
                  </a:cubicBezTo>
                  <a:cubicBezTo>
                    <a:pt x="209" y="132"/>
                    <a:pt x="197" y="103"/>
                    <a:pt x="180" y="68"/>
                  </a:cubicBezTo>
                  <a:cubicBezTo>
                    <a:pt x="162" y="33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 rot="-708074" flipH="1">
              <a:off x="258377" y="2024491"/>
              <a:ext cx="43159" cy="38574"/>
            </a:xfrm>
            <a:custGeom>
              <a:avLst/>
              <a:gdLst/>
              <a:ahLst/>
              <a:cxnLst/>
              <a:rect l="l" t="t" r="r" b="b"/>
              <a:pathLst>
                <a:path w="273" h="244" extrusionOk="0">
                  <a:moveTo>
                    <a:pt x="200" y="0"/>
                  </a:moveTo>
                  <a:cubicBezTo>
                    <a:pt x="188" y="0"/>
                    <a:pt x="175" y="2"/>
                    <a:pt x="162" y="4"/>
                  </a:cubicBezTo>
                  <a:cubicBezTo>
                    <a:pt x="70" y="33"/>
                    <a:pt x="0" y="108"/>
                    <a:pt x="18" y="172"/>
                  </a:cubicBezTo>
                  <a:cubicBezTo>
                    <a:pt x="27" y="216"/>
                    <a:pt x="63" y="244"/>
                    <a:pt x="101" y="244"/>
                  </a:cubicBezTo>
                  <a:cubicBezTo>
                    <a:pt x="108" y="244"/>
                    <a:pt x="115" y="243"/>
                    <a:pt x="122" y="241"/>
                  </a:cubicBezTo>
                  <a:cubicBezTo>
                    <a:pt x="191" y="230"/>
                    <a:pt x="272" y="96"/>
                    <a:pt x="255" y="44"/>
                  </a:cubicBezTo>
                  <a:cubicBezTo>
                    <a:pt x="247" y="9"/>
                    <a:pt x="226" y="0"/>
                    <a:pt x="2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 rot="-708086" flipH="1">
              <a:off x="1119314" y="3462481"/>
              <a:ext cx="53276" cy="38890"/>
            </a:xfrm>
            <a:custGeom>
              <a:avLst/>
              <a:gdLst/>
              <a:ahLst/>
              <a:cxnLst/>
              <a:rect l="l" t="t" r="r" b="b"/>
              <a:pathLst>
                <a:path w="337" h="246" extrusionOk="0">
                  <a:moveTo>
                    <a:pt x="249" y="0"/>
                  </a:moveTo>
                  <a:cubicBezTo>
                    <a:pt x="241" y="0"/>
                    <a:pt x="233" y="2"/>
                    <a:pt x="226" y="4"/>
                  </a:cubicBezTo>
                  <a:cubicBezTo>
                    <a:pt x="174" y="10"/>
                    <a:pt x="122" y="39"/>
                    <a:pt x="87" y="79"/>
                  </a:cubicBezTo>
                  <a:cubicBezTo>
                    <a:pt x="58" y="114"/>
                    <a:pt x="29" y="149"/>
                    <a:pt x="0" y="184"/>
                  </a:cubicBezTo>
                  <a:lnTo>
                    <a:pt x="6" y="184"/>
                  </a:lnTo>
                  <a:cubicBezTo>
                    <a:pt x="29" y="202"/>
                    <a:pt x="41" y="246"/>
                    <a:pt x="77" y="246"/>
                  </a:cubicBezTo>
                  <a:cubicBezTo>
                    <a:pt x="86" y="246"/>
                    <a:pt x="97" y="243"/>
                    <a:pt x="110" y="236"/>
                  </a:cubicBezTo>
                  <a:cubicBezTo>
                    <a:pt x="168" y="201"/>
                    <a:pt x="232" y="166"/>
                    <a:pt x="290" y="131"/>
                  </a:cubicBezTo>
                  <a:cubicBezTo>
                    <a:pt x="319" y="114"/>
                    <a:pt x="336" y="74"/>
                    <a:pt x="319" y="39"/>
                  </a:cubicBezTo>
                  <a:cubicBezTo>
                    <a:pt x="305" y="1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 rot="-708074" flipH="1">
              <a:off x="922607" y="1024046"/>
              <a:ext cx="50589" cy="31776"/>
            </a:xfrm>
            <a:custGeom>
              <a:avLst/>
              <a:gdLst/>
              <a:ahLst/>
              <a:cxnLst/>
              <a:rect l="l" t="t" r="r" b="b"/>
              <a:pathLst>
                <a:path w="320" h="201" extrusionOk="0">
                  <a:moveTo>
                    <a:pt x="234" y="1"/>
                  </a:moveTo>
                  <a:cubicBezTo>
                    <a:pt x="212" y="1"/>
                    <a:pt x="187" y="10"/>
                    <a:pt x="163" y="21"/>
                  </a:cubicBezTo>
                  <a:lnTo>
                    <a:pt x="146" y="27"/>
                  </a:lnTo>
                  <a:lnTo>
                    <a:pt x="105" y="27"/>
                  </a:lnTo>
                  <a:cubicBezTo>
                    <a:pt x="53" y="27"/>
                    <a:pt x="7" y="39"/>
                    <a:pt x="7" y="97"/>
                  </a:cubicBezTo>
                  <a:cubicBezTo>
                    <a:pt x="1" y="166"/>
                    <a:pt x="53" y="189"/>
                    <a:pt x="111" y="201"/>
                  </a:cubicBezTo>
                  <a:cubicBezTo>
                    <a:pt x="140" y="201"/>
                    <a:pt x="169" y="201"/>
                    <a:pt x="198" y="195"/>
                  </a:cubicBezTo>
                  <a:cubicBezTo>
                    <a:pt x="273" y="172"/>
                    <a:pt x="319" y="108"/>
                    <a:pt x="296" y="50"/>
                  </a:cubicBezTo>
                  <a:cubicBezTo>
                    <a:pt x="281" y="13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 rot="-708074" flipH="1">
              <a:off x="422492" y="338356"/>
              <a:ext cx="37467" cy="44739"/>
            </a:xfrm>
            <a:custGeom>
              <a:avLst/>
              <a:gdLst/>
              <a:ahLst/>
              <a:cxnLst/>
              <a:rect l="l" t="t" r="r" b="b"/>
              <a:pathLst>
                <a:path w="237" h="283" extrusionOk="0">
                  <a:moveTo>
                    <a:pt x="168" y="1"/>
                  </a:moveTo>
                  <a:cubicBezTo>
                    <a:pt x="160" y="1"/>
                    <a:pt x="153" y="2"/>
                    <a:pt x="146" y="5"/>
                  </a:cubicBezTo>
                  <a:cubicBezTo>
                    <a:pt x="53" y="34"/>
                    <a:pt x="1" y="138"/>
                    <a:pt x="35" y="231"/>
                  </a:cubicBezTo>
                  <a:cubicBezTo>
                    <a:pt x="53" y="265"/>
                    <a:pt x="88" y="283"/>
                    <a:pt x="122" y="283"/>
                  </a:cubicBezTo>
                  <a:cubicBezTo>
                    <a:pt x="163" y="283"/>
                    <a:pt x="192" y="260"/>
                    <a:pt x="198" y="225"/>
                  </a:cubicBezTo>
                  <a:cubicBezTo>
                    <a:pt x="215" y="173"/>
                    <a:pt x="221" y="126"/>
                    <a:pt x="227" y="80"/>
                  </a:cubicBezTo>
                  <a:cubicBezTo>
                    <a:pt x="236" y="36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 rot="-708086" flipH="1">
              <a:off x="474572" y="2223444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215" y="0"/>
                  </a:moveTo>
                  <a:cubicBezTo>
                    <a:pt x="190" y="0"/>
                    <a:pt x="164" y="18"/>
                    <a:pt x="140" y="32"/>
                  </a:cubicBezTo>
                  <a:cubicBezTo>
                    <a:pt x="117" y="43"/>
                    <a:pt x="94" y="43"/>
                    <a:pt x="70" y="55"/>
                  </a:cubicBezTo>
                  <a:cubicBezTo>
                    <a:pt x="24" y="72"/>
                    <a:pt x="1" y="124"/>
                    <a:pt x="18" y="171"/>
                  </a:cubicBezTo>
                  <a:cubicBezTo>
                    <a:pt x="24" y="208"/>
                    <a:pt x="63" y="235"/>
                    <a:pt x="105" y="235"/>
                  </a:cubicBezTo>
                  <a:cubicBezTo>
                    <a:pt x="109" y="235"/>
                    <a:pt x="113" y="235"/>
                    <a:pt x="117" y="235"/>
                  </a:cubicBezTo>
                  <a:cubicBezTo>
                    <a:pt x="163" y="229"/>
                    <a:pt x="210" y="206"/>
                    <a:pt x="238" y="165"/>
                  </a:cubicBezTo>
                  <a:cubicBezTo>
                    <a:pt x="279" y="130"/>
                    <a:pt x="285" y="72"/>
                    <a:pt x="262" y="32"/>
                  </a:cubicBezTo>
                  <a:cubicBezTo>
                    <a:pt x="248" y="8"/>
                    <a:pt x="23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 rot="-708074" flipH="1">
              <a:off x="82955" y="792612"/>
              <a:ext cx="45056" cy="34622"/>
            </a:xfrm>
            <a:custGeom>
              <a:avLst/>
              <a:gdLst/>
              <a:ahLst/>
              <a:cxnLst/>
              <a:rect l="l" t="t" r="r" b="b"/>
              <a:pathLst>
                <a:path w="285" h="219" extrusionOk="0">
                  <a:moveTo>
                    <a:pt x="146" y="1"/>
                  </a:moveTo>
                  <a:cubicBezTo>
                    <a:pt x="88" y="13"/>
                    <a:pt x="1" y="123"/>
                    <a:pt x="18" y="163"/>
                  </a:cubicBezTo>
                  <a:cubicBezTo>
                    <a:pt x="36" y="208"/>
                    <a:pt x="65" y="219"/>
                    <a:pt x="97" y="219"/>
                  </a:cubicBezTo>
                  <a:cubicBezTo>
                    <a:pt x="126" y="219"/>
                    <a:pt x="158" y="209"/>
                    <a:pt x="186" y="209"/>
                  </a:cubicBezTo>
                  <a:cubicBezTo>
                    <a:pt x="244" y="198"/>
                    <a:pt x="285" y="175"/>
                    <a:pt x="273" y="105"/>
                  </a:cubicBezTo>
                  <a:cubicBezTo>
                    <a:pt x="261" y="47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 rot="-708074" flipH="1">
              <a:off x="652586" y="171224"/>
              <a:ext cx="40313" cy="39681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94" y="1"/>
                  </a:moveTo>
                  <a:cubicBezTo>
                    <a:pt x="86" y="1"/>
                    <a:pt x="78" y="2"/>
                    <a:pt x="70" y="4"/>
                  </a:cubicBezTo>
                  <a:cubicBezTo>
                    <a:pt x="29" y="10"/>
                    <a:pt x="0" y="44"/>
                    <a:pt x="0" y="85"/>
                  </a:cubicBezTo>
                  <a:cubicBezTo>
                    <a:pt x="0" y="160"/>
                    <a:pt x="52" y="218"/>
                    <a:pt x="122" y="241"/>
                  </a:cubicBezTo>
                  <a:cubicBezTo>
                    <a:pt x="134" y="248"/>
                    <a:pt x="148" y="251"/>
                    <a:pt x="162" y="251"/>
                  </a:cubicBezTo>
                  <a:cubicBezTo>
                    <a:pt x="187" y="251"/>
                    <a:pt x="213" y="241"/>
                    <a:pt x="232" y="218"/>
                  </a:cubicBezTo>
                  <a:cubicBezTo>
                    <a:pt x="232" y="218"/>
                    <a:pt x="238" y="212"/>
                    <a:pt x="238" y="207"/>
                  </a:cubicBezTo>
                  <a:cubicBezTo>
                    <a:pt x="255" y="149"/>
                    <a:pt x="220" y="102"/>
                    <a:pt x="185" y="56"/>
                  </a:cubicBezTo>
                  <a:cubicBezTo>
                    <a:pt x="166" y="23"/>
                    <a:pt x="131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 rot="-708074" flipH="1">
              <a:off x="235230" y="452015"/>
              <a:ext cx="43949" cy="40155"/>
            </a:xfrm>
            <a:custGeom>
              <a:avLst/>
              <a:gdLst/>
              <a:ahLst/>
              <a:cxnLst/>
              <a:rect l="l" t="t" r="r" b="b"/>
              <a:pathLst>
                <a:path w="278" h="254" extrusionOk="0">
                  <a:moveTo>
                    <a:pt x="191" y="0"/>
                  </a:moveTo>
                  <a:cubicBezTo>
                    <a:pt x="185" y="0"/>
                    <a:pt x="180" y="1"/>
                    <a:pt x="175" y="2"/>
                  </a:cubicBezTo>
                  <a:cubicBezTo>
                    <a:pt x="122" y="19"/>
                    <a:pt x="105" y="72"/>
                    <a:pt x="64" y="101"/>
                  </a:cubicBezTo>
                  <a:cubicBezTo>
                    <a:pt x="30" y="135"/>
                    <a:pt x="1" y="170"/>
                    <a:pt x="41" y="222"/>
                  </a:cubicBezTo>
                  <a:cubicBezTo>
                    <a:pt x="61" y="245"/>
                    <a:pt x="83" y="253"/>
                    <a:pt x="106" y="253"/>
                  </a:cubicBezTo>
                  <a:cubicBezTo>
                    <a:pt x="131" y="253"/>
                    <a:pt x="156" y="243"/>
                    <a:pt x="180" y="228"/>
                  </a:cubicBezTo>
                  <a:cubicBezTo>
                    <a:pt x="227" y="199"/>
                    <a:pt x="261" y="153"/>
                    <a:pt x="267" y="95"/>
                  </a:cubicBezTo>
                  <a:cubicBezTo>
                    <a:pt x="278" y="43"/>
                    <a:pt x="237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 rot="-708074" flipH="1">
              <a:off x="1420046" y="1949828"/>
              <a:ext cx="43159" cy="31460"/>
            </a:xfrm>
            <a:custGeom>
              <a:avLst/>
              <a:gdLst/>
              <a:ahLst/>
              <a:cxnLst/>
              <a:rect l="l" t="t" r="r" b="b"/>
              <a:pathLst>
                <a:path w="273" h="199" extrusionOk="0">
                  <a:moveTo>
                    <a:pt x="184" y="1"/>
                  </a:moveTo>
                  <a:cubicBezTo>
                    <a:pt x="164" y="1"/>
                    <a:pt x="139" y="3"/>
                    <a:pt x="110" y="6"/>
                  </a:cubicBezTo>
                  <a:cubicBezTo>
                    <a:pt x="47" y="11"/>
                    <a:pt x="0" y="29"/>
                    <a:pt x="6" y="104"/>
                  </a:cubicBezTo>
                  <a:cubicBezTo>
                    <a:pt x="21" y="160"/>
                    <a:pt x="73" y="199"/>
                    <a:pt x="133" y="199"/>
                  </a:cubicBezTo>
                  <a:cubicBezTo>
                    <a:pt x="141" y="199"/>
                    <a:pt x="149" y="198"/>
                    <a:pt x="157" y="197"/>
                  </a:cubicBezTo>
                  <a:cubicBezTo>
                    <a:pt x="220" y="185"/>
                    <a:pt x="273" y="127"/>
                    <a:pt x="267" y="58"/>
                  </a:cubicBezTo>
                  <a:cubicBezTo>
                    <a:pt x="262" y="15"/>
                    <a:pt x="239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 rot="-708086" flipH="1">
              <a:off x="2144509" y="1445869"/>
              <a:ext cx="37783" cy="38732"/>
            </a:xfrm>
            <a:custGeom>
              <a:avLst/>
              <a:gdLst/>
              <a:ahLst/>
              <a:cxnLst/>
              <a:rect l="l" t="t" r="r" b="b"/>
              <a:pathLst>
                <a:path w="239" h="245" extrusionOk="0">
                  <a:moveTo>
                    <a:pt x="152" y="1"/>
                  </a:moveTo>
                  <a:cubicBezTo>
                    <a:pt x="146" y="1"/>
                    <a:pt x="140" y="1"/>
                    <a:pt x="134" y="3"/>
                  </a:cubicBezTo>
                  <a:cubicBezTo>
                    <a:pt x="53" y="14"/>
                    <a:pt x="1" y="90"/>
                    <a:pt x="12" y="165"/>
                  </a:cubicBezTo>
                  <a:cubicBezTo>
                    <a:pt x="17" y="209"/>
                    <a:pt x="55" y="244"/>
                    <a:pt x="97" y="244"/>
                  </a:cubicBezTo>
                  <a:cubicBezTo>
                    <a:pt x="106" y="244"/>
                    <a:pt x="114" y="243"/>
                    <a:pt x="122" y="240"/>
                  </a:cubicBezTo>
                  <a:cubicBezTo>
                    <a:pt x="192" y="223"/>
                    <a:pt x="238" y="159"/>
                    <a:pt x="238" y="84"/>
                  </a:cubicBezTo>
                  <a:cubicBezTo>
                    <a:pt x="233" y="38"/>
                    <a:pt x="196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 rot="-708074" flipH="1">
              <a:off x="570994" y="822239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171" y="1"/>
                  </a:moveTo>
                  <a:cubicBezTo>
                    <a:pt x="155" y="1"/>
                    <a:pt x="137" y="2"/>
                    <a:pt x="116" y="5"/>
                  </a:cubicBezTo>
                  <a:cubicBezTo>
                    <a:pt x="35" y="22"/>
                    <a:pt x="1" y="63"/>
                    <a:pt x="6" y="126"/>
                  </a:cubicBezTo>
                  <a:cubicBezTo>
                    <a:pt x="17" y="178"/>
                    <a:pt x="59" y="215"/>
                    <a:pt x="108" y="215"/>
                  </a:cubicBezTo>
                  <a:cubicBezTo>
                    <a:pt x="115" y="215"/>
                    <a:pt x="121" y="215"/>
                    <a:pt x="128" y="213"/>
                  </a:cubicBezTo>
                  <a:cubicBezTo>
                    <a:pt x="203" y="196"/>
                    <a:pt x="267" y="126"/>
                    <a:pt x="261" y="69"/>
                  </a:cubicBezTo>
                  <a:cubicBezTo>
                    <a:pt x="257" y="19"/>
                    <a:pt x="22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 rot="-708074" flipH="1">
              <a:off x="925929" y="1272335"/>
              <a:ext cx="45056" cy="32883"/>
            </a:xfrm>
            <a:custGeom>
              <a:avLst/>
              <a:gdLst/>
              <a:ahLst/>
              <a:cxnLst/>
              <a:rect l="l" t="t" r="r" b="b"/>
              <a:pathLst>
                <a:path w="285" h="208" extrusionOk="0">
                  <a:moveTo>
                    <a:pt x="106" y="1"/>
                  </a:moveTo>
                  <a:cubicBezTo>
                    <a:pt x="102" y="1"/>
                    <a:pt x="98" y="1"/>
                    <a:pt x="93" y="1"/>
                  </a:cubicBezTo>
                  <a:cubicBezTo>
                    <a:pt x="41" y="7"/>
                    <a:pt x="1" y="53"/>
                    <a:pt x="7" y="105"/>
                  </a:cubicBezTo>
                  <a:cubicBezTo>
                    <a:pt x="16" y="165"/>
                    <a:pt x="69" y="208"/>
                    <a:pt x="124" y="208"/>
                  </a:cubicBezTo>
                  <a:cubicBezTo>
                    <a:pt x="133" y="208"/>
                    <a:pt x="142" y="206"/>
                    <a:pt x="151" y="204"/>
                  </a:cubicBezTo>
                  <a:cubicBezTo>
                    <a:pt x="227" y="192"/>
                    <a:pt x="285" y="134"/>
                    <a:pt x="273" y="76"/>
                  </a:cubicBezTo>
                  <a:cubicBezTo>
                    <a:pt x="262" y="38"/>
                    <a:pt x="170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 rot="-708074" flipH="1">
              <a:off x="-523461" y="1115176"/>
              <a:ext cx="51379" cy="32250"/>
            </a:xfrm>
            <a:custGeom>
              <a:avLst/>
              <a:gdLst/>
              <a:ahLst/>
              <a:cxnLst/>
              <a:rect l="l" t="t" r="r" b="b"/>
              <a:pathLst>
                <a:path w="325" h="204" extrusionOk="0">
                  <a:moveTo>
                    <a:pt x="76" y="1"/>
                  </a:moveTo>
                  <a:cubicBezTo>
                    <a:pt x="24" y="6"/>
                    <a:pt x="0" y="64"/>
                    <a:pt x="35" y="105"/>
                  </a:cubicBezTo>
                  <a:cubicBezTo>
                    <a:pt x="76" y="157"/>
                    <a:pt x="134" y="186"/>
                    <a:pt x="197" y="203"/>
                  </a:cubicBezTo>
                  <a:cubicBezTo>
                    <a:pt x="200" y="204"/>
                    <a:pt x="203" y="204"/>
                    <a:pt x="206" y="204"/>
                  </a:cubicBezTo>
                  <a:cubicBezTo>
                    <a:pt x="272" y="204"/>
                    <a:pt x="324" y="142"/>
                    <a:pt x="313" y="76"/>
                  </a:cubicBezTo>
                  <a:cubicBezTo>
                    <a:pt x="308" y="70"/>
                    <a:pt x="302" y="47"/>
                    <a:pt x="290" y="47"/>
                  </a:cubicBezTo>
                  <a:cubicBezTo>
                    <a:pt x="221" y="24"/>
                    <a:pt x="151" y="6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 rot="-708074" flipH="1">
              <a:off x="1265009" y="-79753"/>
              <a:ext cx="31302" cy="46320"/>
            </a:xfrm>
            <a:custGeom>
              <a:avLst/>
              <a:gdLst/>
              <a:ahLst/>
              <a:cxnLst/>
              <a:rect l="l" t="t" r="r" b="b"/>
              <a:pathLst>
                <a:path w="198" h="293" extrusionOk="0">
                  <a:moveTo>
                    <a:pt x="115" y="0"/>
                  </a:moveTo>
                  <a:cubicBezTo>
                    <a:pt x="86" y="0"/>
                    <a:pt x="63" y="17"/>
                    <a:pt x="53" y="42"/>
                  </a:cubicBezTo>
                  <a:cubicBezTo>
                    <a:pt x="18" y="94"/>
                    <a:pt x="1" y="164"/>
                    <a:pt x="12" y="227"/>
                  </a:cubicBezTo>
                  <a:cubicBezTo>
                    <a:pt x="18" y="256"/>
                    <a:pt x="41" y="279"/>
                    <a:pt x="70" y="291"/>
                  </a:cubicBezTo>
                  <a:cubicBezTo>
                    <a:pt x="74" y="292"/>
                    <a:pt x="78" y="292"/>
                    <a:pt x="82" y="292"/>
                  </a:cubicBezTo>
                  <a:cubicBezTo>
                    <a:pt x="107" y="292"/>
                    <a:pt x="130" y="276"/>
                    <a:pt x="145" y="256"/>
                  </a:cubicBezTo>
                  <a:cubicBezTo>
                    <a:pt x="180" y="204"/>
                    <a:pt x="198" y="140"/>
                    <a:pt x="192" y="77"/>
                  </a:cubicBezTo>
                  <a:cubicBezTo>
                    <a:pt x="186" y="36"/>
                    <a:pt x="169" y="7"/>
                    <a:pt x="128" y="1"/>
                  </a:cubicBezTo>
                  <a:cubicBezTo>
                    <a:pt x="124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 rot="-708074" flipH="1">
              <a:off x="1350890" y="126770"/>
              <a:ext cx="31302" cy="44107"/>
            </a:xfrm>
            <a:custGeom>
              <a:avLst/>
              <a:gdLst/>
              <a:ahLst/>
              <a:cxnLst/>
              <a:rect l="l" t="t" r="r" b="b"/>
              <a:pathLst>
                <a:path w="198" h="279" extrusionOk="0">
                  <a:moveTo>
                    <a:pt x="91" y="0"/>
                  </a:moveTo>
                  <a:cubicBezTo>
                    <a:pt x="53" y="0"/>
                    <a:pt x="15" y="26"/>
                    <a:pt x="12" y="71"/>
                  </a:cubicBezTo>
                  <a:cubicBezTo>
                    <a:pt x="0" y="135"/>
                    <a:pt x="17" y="205"/>
                    <a:pt x="64" y="251"/>
                  </a:cubicBezTo>
                  <a:cubicBezTo>
                    <a:pt x="81" y="268"/>
                    <a:pt x="101" y="279"/>
                    <a:pt x="122" y="279"/>
                  </a:cubicBezTo>
                  <a:cubicBezTo>
                    <a:pt x="129" y="279"/>
                    <a:pt x="137" y="277"/>
                    <a:pt x="145" y="274"/>
                  </a:cubicBezTo>
                  <a:cubicBezTo>
                    <a:pt x="180" y="268"/>
                    <a:pt x="197" y="239"/>
                    <a:pt x="197" y="210"/>
                  </a:cubicBezTo>
                  <a:cubicBezTo>
                    <a:pt x="197" y="181"/>
                    <a:pt x="197" y="158"/>
                    <a:pt x="191" y="129"/>
                  </a:cubicBezTo>
                  <a:cubicBezTo>
                    <a:pt x="185" y="106"/>
                    <a:pt x="174" y="77"/>
                    <a:pt x="162" y="48"/>
                  </a:cubicBezTo>
                  <a:cubicBezTo>
                    <a:pt x="150" y="15"/>
                    <a:pt x="12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 rot="-708074" flipH="1">
              <a:off x="1606878" y="1641015"/>
              <a:ext cx="45846" cy="36361"/>
            </a:xfrm>
            <a:custGeom>
              <a:avLst/>
              <a:gdLst/>
              <a:ahLst/>
              <a:cxnLst/>
              <a:rect l="l" t="t" r="r" b="b"/>
              <a:pathLst>
                <a:path w="290" h="230" extrusionOk="0">
                  <a:moveTo>
                    <a:pt x="197" y="1"/>
                  </a:moveTo>
                  <a:cubicBezTo>
                    <a:pt x="179" y="1"/>
                    <a:pt x="160" y="8"/>
                    <a:pt x="145" y="23"/>
                  </a:cubicBezTo>
                  <a:cubicBezTo>
                    <a:pt x="122" y="41"/>
                    <a:pt x="99" y="58"/>
                    <a:pt x="76" y="70"/>
                  </a:cubicBezTo>
                  <a:cubicBezTo>
                    <a:pt x="29" y="93"/>
                    <a:pt x="0" y="122"/>
                    <a:pt x="23" y="180"/>
                  </a:cubicBezTo>
                  <a:cubicBezTo>
                    <a:pt x="40" y="220"/>
                    <a:pt x="70" y="230"/>
                    <a:pt x="101" y="230"/>
                  </a:cubicBezTo>
                  <a:cubicBezTo>
                    <a:pt x="114" y="230"/>
                    <a:pt x="127" y="228"/>
                    <a:pt x="139" y="226"/>
                  </a:cubicBezTo>
                  <a:cubicBezTo>
                    <a:pt x="197" y="220"/>
                    <a:pt x="249" y="180"/>
                    <a:pt x="267" y="122"/>
                  </a:cubicBezTo>
                  <a:cubicBezTo>
                    <a:pt x="290" y="87"/>
                    <a:pt x="278" y="41"/>
                    <a:pt x="244" y="18"/>
                  </a:cubicBezTo>
                  <a:cubicBezTo>
                    <a:pt x="230" y="7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 rot="-708086" flipH="1">
              <a:off x="954954" y="596502"/>
              <a:ext cx="36677" cy="51695"/>
            </a:xfrm>
            <a:custGeom>
              <a:avLst/>
              <a:gdLst/>
              <a:ahLst/>
              <a:cxnLst/>
              <a:rect l="l" t="t" r="r" b="b"/>
              <a:pathLst>
                <a:path w="232" h="327" extrusionOk="0">
                  <a:moveTo>
                    <a:pt x="82" y="1"/>
                  </a:moveTo>
                  <a:cubicBezTo>
                    <a:pt x="76" y="1"/>
                    <a:pt x="70" y="2"/>
                    <a:pt x="64" y="4"/>
                  </a:cubicBezTo>
                  <a:cubicBezTo>
                    <a:pt x="17" y="16"/>
                    <a:pt x="0" y="62"/>
                    <a:pt x="17" y="102"/>
                  </a:cubicBezTo>
                  <a:cubicBezTo>
                    <a:pt x="29" y="149"/>
                    <a:pt x="70" y="189"/>
                    <a:pt x="70" y="241"/>
                  </a:cubicBezTo>
                  <a:cubicBezTo>
                    <a:pt x="75" y="286"/>
                    <a:pt x="105" y="326"/>
                    <a:pt x="150" y="326"/>
                  </a:cubicBezTo>
                  <a:cubicBezTo>
                    <a:pt x="157" y="326"/>
                    <a:pt x="165" y="325"/>
                    <a:pt x="174" y="323"/>
                  </a:cubicBezTo>
                  <a:cubicBezTo>
                    <a:pt x="232" y="299"/>
                    <a:pt x="220" y="253"/>
                    <a:pt x="209" y="207"/>
                  </a:cubicBezTo>
                  <a:cubicBezTo>
                    <a:pt x="203" y="149"/>
                    <a:pt x="151" y="114"/>
                    <a:pt x="139" y="56"/>
                  </a:cubicBezTo>
                  <a:cubicBezTo>
                    <a:pt x="139" y="23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 rot="-708074" flipH="1">
              <a:off x="2035899" y="830061"/>
              <a:ext cx="41420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102" y="0"/>
                  </a:moveTo>
                  <a:cubicBezTo>
                    <a:pt x="93" y="0"/>
                    <a:pt x="85" y="1"/>
                    <a:pt x="76" y="3"/>
                  </a:cubicBezTo>
                  <a:cubicBezTo>
                    <a:pt x="24" y="14"/>
                    <a:pt x="0" y="61"/>
                    <a:pt x="24" y="118"/>
                  </a:cubicBezTo>
                  <a:cubicBezTo>
                    <a:pt x="39" y="180"/>
                    <a:pt x="86" y="219"/>
                    <a:pt x="145" y="219"/>
                  </a:cubicBezTo>
                  <a:cubicBezTo>
                    <a:pt x="153" y="219"/>
                    <a:pt x="160" y="218"/>
                    <a:pt x="168" y="217"/>
                  </a:cubicBezTo>
                  <a:cubicBezTo>
                    <a:pt x="226" y="205"/>
                    <a:pt x="261" y="147"/>
                    <a:pt x="244" y="89"/>
                  </a:cubicBezTo>
                  <a:cubicBezTo>
                    <a:pt x="218" y="34"/>
                    <a:pt x="16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 rot="-708074" flipH="1">
              <a:off x="-42807" y="1071760"/>
              <a:ext cx="39523" cy="36993"/>
            </a:xfrm>
            <a:custGeom>
              <a:avLst/>
              <a:gdLst/>
              <a:ahLst/>
              <a:cxnLst/>
              <a:rect l="l" t="t" r="r" b="b"/>
              <a:pathLst>
                <a:path w="250" h="234" extrusionOk="0">
                  <a:moveTo>
                    <a:pt x="128" y="1"/>
                  </a:moveTo>
                  <a:cubicBezTo>
                    <a:pt x="120" y="1"/>
                    <a:pt x="113" y="1"/>
                    <a:pt x="105" y="3"/>
                  </a:cubicBezTo>
                  <a:cubicBezTo>
                    <a:pt x="36" y="26"/>
                    <a:pt x="1" y="90"/>
                    <a:pt x="12" y="154"/>
                  </a:cubicBezTo>
                  <a:cubicBezTo>
                    <a:pt x="27" y="202"/>
                    <a:pt x="69" y="234"/>
                    <a:pt x="115" y="234"/>
                  </a:cubicBezTo>
                  <a:cubicBezTo>
                    <a:pt x="125" y="234"/>
                    <a:pt x="136" y="232"/>
                    <a:pt x="146" y="229"/>
                  </a:cubicBezTo>
                  <a:cubicBezTo>
                    <a:pt x="209" y="212"/>
                    <a:pt x="250" y="142"/>
                    <a:pt x="238" y="78"/>
                  </a:cubicBezTo>
                  <a:cubicBezTo>
                    <a:pt x="219" y="29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 rot="-708074" flipH="1">
              <a:off x="1428213" y="1301814"/>
              <a:ext cx="30353" cy="45056"/>
            </a:xfrm>
            <a:custGeom>
              <a:avLst/>
              <a:gdLst/>
              <a:ahLst/>
              <a:cxnLst/>
              <a:rect l="l" t="t" r="r" b="b"/>
              <a:pathLst>
                <a:path w="192" h="285" extrusionOk="0">
                  <a:moveTo>
                    <a:pt x="116" y="1"/>
                  </a:moveTo>
                  <a:cubicBezTo>
                    <a:pt x="79" y="1"/>
                    <a:pt x="41" y="23"/>
                    <a:pt x="35" y="60"/>
                  </a:cubicBezTo>
                  <a:cubicBezTo>
                    <a:pt x="1" y="123"/>
                    <a:pt x="7" y="205"/>
                    <a:pt x="47" y="262"/>
                  </a:cubicBezTo>
                  <a:cubicBezTo>
                    <a:pt x="65" y="276"/>
                    <a:pt x="86" y="284"/>
                    <a:pt x="107" y="284"/>
                  </a:cubicBezTo>
                  <a:cubicBezTo>
                    <a:pt x="121" y="284"/>
                    <a:pt x="134" y="281"/>
                    <a:pt x="146" y="274"/>
                  </a:cubicBezTo>
                  <a:cubicBezTo>
                    <a:pt x="175" y="257"/>
                    <a:pt x="192" y="228"/>
                    <a:pt x="192" y="199"/>
                  </a:cubicBezTo>
                  <a:lnTo>
                    <a:pt x="192" y="94"/>
                  </a:lnTo>
                  <a:cubicBezTo>
                    <a:pt x="186" y="54"/>
                    <a:pt x="175" y="19"/>
                    <a:pt x="128" y="2"/>
                  </a:cubicBezTo>
                  <a:cubicBezTo>
                    <a:pt x="124" y="1"/>
                    <a:pt x="120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 rot="-708086" flipH="1">
              <a:off x="807074" y="2869494"/>
              <a:ext cx="33041" cy="47269"/>
            </a:xfrm>
            <a:custGeom>
              <a:avLst/>
              <a:gdLst/>
              <a:ahLst/>
              <a:cxnLst/>
              <a:rect l="l" t="t" r="r" b="b"/>
              <a:pathLst>
                <a:path w="209" h="299" extrusionOk="0">
                  <a:moveTo>
                    <a:pt x="122" y="0"/>
                  </a:moveTo>
                  <a:cubicBezTo>
                    <a:pt x="64" y="18"/>
                    <a:pt x="29" y="64"/>
                    <a:pt x="23" y="116"/>
                  </a:cubicBezTo>
                  <a:cubicBezTo>
                    <a:pt x="12" y="174"/>
                    <a:pt x="0" y="238"/>
                    <a:pt x="58" y="284"/>
                  </a:cubicBezTo>
                  <a:cubicBezTo>
                    <a:pt x="68" y="294"/>
                    <a:pt x="79" y="299"/>
                    <a:pt x="91" y="299"/>
                  </a:cubicBezTo>
                  <a:cubicBezTo>
                    <a:pt x="107" y="299"/>
                    <a:pt x="123" y="290"/>
                    <a:pt x="133" y="273"/>
                  </a:cubicBezTo>
                  <a:cubicBezTo>
                    <a:pt x="180" y="209"/>
                    <a:pt x="203" y="140"/>
                    <a:pt x="209" y="64"/>
                  </a:cubicBezTo>
                  <a:cubicBezTo>
                    <a:pt x="209" y="12"/>
                    <a:pt x="168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 rot="-708074" flipH="1">
              <a:off x="1085987" y="1518149"/>
              <a:ext cx="32250" cy="45056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13" y="0"/>
                  </a:moveTo>
                  <a:cubicBezTo>
                    <a:pt x="88" y="0"/>
                    <a:pt x="62" y="12"/>
                    <a:pt x="53" y="36"/>
                  </a:cubicBezTo>
                  <a:cubicBezTo>
                    <a:pt x="18" y="94"/>
                    <a:pt x="1" y="158"/>
                    <a:pt x="6" y="222"/>
                  </a:cubicBezTo>
                  <a:cubicBezTo>
                    <a:pt x="10" y="261"/>
                    <a:pt x="36" y="285"/>
                    <a:pt x="68" y="285"/>
                  </a:cubicBezTo>
                  <a:cubicBezTo>
                    <a:pt x="83" y="285"/>
                    <a:pt x="100" y="279"/>
                    <a:pt x="116" y="268"/>
                  </a:cubicBezTo>
                  <a:cubicBezTo>
                    <a:pt x="174" y="222"/>
                    <a:pt x="203" y="147"/>
                    <a:pt x="198" y="71"/>
                  </a:cubicBezTo>
                  <a:cubicBezTo>
                    <a:pt x="192" y="31"/>
                    <a:pt x="163" y="2"/>
                    <a:pt x="128" y="2"/>
                  </a:cubicBezTo>
                  <a:cubicBezTo>
                    <a:pt x="123" y="1"/>
                    <a:pt x="118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 rot="-708086" flipH="1">
              <a:off x="2785527" y="31166"/>
              <a:ext cx="43316" cy="34305"/>
            </a:xfrm>
            <a:custGeom>
              <a:avLst/>
              <a:gdLst/>
              <a:ahLst/>
              <a:cxnLst/>
              <a:rect l="l" t="t" r="r" b="b"/>
              <a:pathLst>
                <a:path w="274" h="217" extrusionOk="0">
                  <a:moveTo>
                    <a:pt x="177" y="1"/>
                  </a:moveTo>
                  <a:cubicBezTo>
                    <a:pt x="160" y="1"/>
                    <a:pt x="140" y="4"/>
                    <a:pt x="117" y="10"/>
                  </a:cubicBezTo>
                  <a:cubicBezTo>
                    <a:pt x="41" y="27"/>
                    <a:pt x="1" y="73"/>
                    <a:pt x="13" y="137"/>
                  </a:cubicBezTo>
                  <a:cubicBezTo>
                    <a:pt x="26" y="185"/>
                    <a:pt x="65" y="217"/>
                    <a:pt x="111" y="217"/>
                  </a:cubicBezTo>
                  <a:cubicBezTo>
                    <a:pt x="126" y="217"/>
                    <a:pt x="142" y="214"/>
                    <a:pt x="157" y="207"/>
                  </a:cubicBezTo>
                  <a:cubicBezTo>
                    <a:pt x="227" y="195"/>
                    <a:pt x="273" y="131"/>
                    <a:pt x="262" y="62"/>
                  </a:cubicBezTo>
                  <a:cubicBezTo>
                    <a:pt x="253" y="23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 rot="-708074" flipH="1">
              <a:off x="452988" y="659323"/>
              <a:ext cx="34938" cy="47427"/>
            </a:xfrm>
            <a:custGeom>
              <a:avLst/>
              <a:gdLst/>
              <a:ahLst/>
              <a:cxnLst/>
              <a:rect l="l" t="t" r="r" b="b"/>
              <a:pathLst>
                <a:path w="221" h="300" extrusionOk="0">
                  <a:moveTo>
                    <a:pt x="128" y="0"/>
                  </a:moveTo>
                  <a:cubicBezTo>
                    <a:pt x="105" y="0"/>
                    <a:pt x="83" y="11"/>
                    <a:pt x="70" y="30"/>
                  </a:cubicBezTo>
                  <a:cubicBezTo>
                    <a:pt x="17" y="88"/>
                    <a:pt x="0" y="164"/>
                    <a:pt x="23" y="239"/>
                  </a:cubicBezTo>
                  <a:cubicBezTo>
                    <a:pt x="28" y="273"/>
                    <a:pt x="62" y="300"/>
                    <a:pt x="97" y="300"/>
                  </a:cubicBezTo>
                  <a:cubicBezTo>
                    <a:pt x="104" y="300"/>
                    <a:pt x="110" y="299"/>
                    <a:pt x="116" y="297"/>
                  </a:cubicBezTo>
                  <a:cubicBezTo>
                    <a:pt x="168" y="274"/>
                    <a:pt x="180" y="227"/>
                    <a:pt x="185" y="175"/>
                  </a:cubicBezTo>
                  <a:cubicBezTo>
                    <a:pt x="197" y="123"/>
                    <a:pt x="220" y="65"/>
                    <a:pt x="174" y="19"/>
                  </a:cubicBezTo>
                  <a:cubicBezTo>
                    <a:pt x="161" y="6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 rot="-708074" flipH="1">
              <a:off x="-240982" y="2294561"/>
              <a:ext cx="54067" cy="27666"/>
            </a:xfrm>
            <a:custGeom>
              <a:avLst/>
              <a:gdLst/>
              <a:ahLst/>
              <a:cxnLst/>
              <a:rect l="l" t="t" r="r" b="b"/>
              <a:pathLst>
                <a:path w="342" h="175" extrusionOk="0">
                  <a:moveTo>
                    <a:pt x="93" y="1"/>
                  </a:moveTo>
                  <a:cubicBezTo>
                    <a:pt x="58" y="1"/>
                    <a:pt x="23" y="7"/>
                    <a:pt x="12" y="47"/>
                  </a:cubicBezTo>
                  <a:cubicBezTo>
                    <a:pt x="0" y="88"/>
                    <a:pt x="23" y="117"/>
                    <a:pt x="58" y="128"/>
                  </a:cubicBezTo>
                  <a:cubicBezTo>
                    <a:pt x="116" y="163"/>
                    <a:pt x="186" y="175"/>
                    <a:pt x="255" y="175"/>
                  </a:cubicBezTo>
                  <a:cubicBezTo>
                    <a:pt x="284" y="163"/>
                    <a:pt x="330" y="152"/>
                    <a:pt x="336" y="111"/>
                  </a:cubicBezTo>
                  <a:cubicBezTo>
                    <a:pt x="342" y="71"/>
                    <a:pt x="301" y="53"/>
                    <a:pt x="267" y="42"/>
                  </a:cubicBezTo>
                  <a:cubicBezTo>
                    <a:pt x="215" y="18"/>
                    <a:pt x="157" y="7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 rot="-708074" flipH="1">
              <a:off x="1466330" y="859520"/>
              <a:ext cx="31302" cy="49956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1" y="0"/>
                  </a:moveTo>
                  <a:cubicBezTo>
                    <a:pt x="87" y="0"/>
                    <a:pt x="72" y="5"/>
                    <a:pt x="59" y="14"/>
                  </a:cubicBezTo>
                  <a:cubicBezTo>
                    <a:pt x="12" y="26"/>
                    <a:pt x="1" y="84"/>
                    <a:pt x="30" y="113"/>
                  </a:cubicBezTo>
                  <a:cubicBezTo>
                    <a:pt x="70" y="153"/>
                    <a:pt x="59" y="182"/>
                    <a:pt x="53" y="234"/>
                  </a:cubicBezTo>
                  <a:cubicBezTo>
                    <a:pt x="47" y="292"/>
                    <a:pt x="76" y="315"/>
                    <a:pt x="128" y="315"/>
                  </a:cubicBezTo>
                  <a:cubicBezTo>
                    <a:pt x="151" y="315"/>
                    <a:pt x="169" y="304"/>
                    <a:pt x="180" y="281"/>
                  </a:cubicBezTo>
                  <a:cubicBezTo>
                    <a:pt x="198" y="205"/>
                    <a:pt x="198" y="124"/>
                    <a:pt x="169" y="49"/>
                  </a:cubicBezTo>
                  <a:cubicBezTo>
                    <a:pt x="157" y="18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 rot="-708086" flipH="1">
              <a:off x="335013" y="3487327"/>
              <a:ext cx="46794" cy="45846"/>
            </a:xfrm>
            <a:custGeom>
              <a:avLst/>
              <a:gdLst/>
              <a:ahLst/>
              <a:cxnLst/>
              <a:rect l="l" t="t" r="r" b="b"/>
              <a:pathLst>
                <a:path w="296" h="290" extrusionOk="0">
                  <a:moveTo>
                    <a:pt x="71" y="0"/>
                  </a:moveTo>
                  <a:cubicBezTo>
                    <a:pt x="59" y="0"/>
                    <a:pt x="47" y="2"/>
                    <a:pt x="35" y="6"/>
                  </a:cubicBezTo>
                  <a:cubicBezTo>
                    <a:pt x="12" y="18"/>
                    <a:pt x="0" y="41"/>
                    <a:pt x="6" y="81"/>
                  </a:cubicBezTo>
                  <a:cubicBezTo>
                    <a:pt x="82" y="128"/>
                    <a:pt x="99" y="249"/>
                    <a:pt x="197" y="290"/>
                  </a:cubicBezTo>
                  <a:lnTo>
                    <a:pt x="255" y="290"/>
                  </a:lnTo>
                  <a:cubicBezTo>
                    <a:pt x="273" y="284"/>
                    <a:pt x="296" y="261"/>
                    <a:pt x="284" y="244"/>
                  </a:cubicBezTo>
                  <a:cubicBezTo>
                    <a:pt x="221" y="180"/>
                    <a:pt x="192" y="93"/>
                    <a:pt x="140" y="23"/>
                  </a:cubicBezTo>
                  <a:cubicBezTo>
                    <a:pt x="120" y="8"/>
                    <a:pt x="96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 rot="-708074" flipH="1">
              <a:off x="148524" y="1366751"/>
              <a:ext cx="46795" cy="33199"/>
            </a:xfrm>
            <a:custGeom>
              <a:avLst/>
              <a:gdLst/>
              <a:ahLst/>
              <a:cxnLst/>
              <a:rect l="l" t="t" r="r" b="b"/>
              <a:pathLst>
                <a:path w="296" h="210" extrusionOk="0">
                  <a:moveTo>
                    <a:pt x="215" y="1"/>
                  </a:moveTo>
                  <a:cubicBezTo>
                    <a:pt x="189" y="1"/>
                    <a:pt x="161" y="10"/>
                    <a:pt x="139" y="10"/>
                  </a:cubicBezTo>
                  <a:cubicBezTo>
                    <a:pt x="41" y="21"/>
                    <a:pt x="0" y="68"/>
                    <a:pt x="12" y="126"/>
                  </a:cubicBezTo>
                  <a:cubicBezTo>
                    <a:pt x="22" y="180"/>
                    <a:pt x="57" y="209"/>
                    <a:pt x="111" y="209"/>
                  </a:cubicBezTo>
                  <a:cubicBezTo>
                    <a:pt x="120" y="209"/>
                    <a:pt x="129" y="208"/>
                    <a:pt x="139" y="207"/>
                  </a:cubicBezTo>
                  <a:cubicBezTo>
                    <a:pt x="220" y="195"/>
                    <a:pt x="296" y="126"/>
                    <a:pt x="284" y="62"/>
                  </a:cubicBezTo>
                  <a:cubicBezTo>
                    <a:pt x="272" y="12"/>
                    <a:pt x="245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 rot="-708074" flipH="1">
              <a:off x="2135369" y="1008072"/>
              <a:ext cx="44107" cy="29089"/>
            </a:xfrm>
            <a:custGeom>
              <a:avLst/>
              <a:gdLst/>
              <a:ahLst/>
              <a:cxnLst/>
              <a:rect l="l" t="t" r="r" b="b"/>
              <a:pathLst>
                <a:path w="279" h="184" extrusionOk="0">
                  <a:moveTo>
                    <a:pt x="120" y="1"/>
                  </a:moveTo>
                  <a:cubicBezTo>
                    <a:pt x="86" y="1"/>
                    <a:pt x="52" y="7"/>
                    <a:pt x="24" y="38"/>
                  </a:cubicBezTo>
                  <a:cubicBezTo>
                    <a:pt x="1" y="67"/>
                    <a:pt x="1" y="102"/>
                    <a:pt x="24" y="125"/>
                  </a:cubicBezTo>
                  <a:cubicBezTo>
                    <a:pt x="65" y="183"/>
                    <a:pt x="128" y="166"/>
                    <a:pt x="180" y="177"/>
                  </a:cubicBezTo>
                  <a:cubicBezTo>
                    <a:pt x="238" y="172"/>
                    <a:pt x="279" y="143"/>
                    <a:pt x="279" y="85"/>
                  </a:cubicBezTo>
                  <a:cubicBezTo>
                    <a:pt x="279" y="33"/>
                    <a:pt x="244" y="9"/>
                    <a:pt x="186" y="4"/>
                  </a:cubicBezTo>
                  <a:cubicBezTo>
                    <a:pt x="165" y="4"/>
                    <a:pt x="14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 rot="-708074" flipH="1">
              <a:off x="671986" y="1130552"/>
              <a:ext cx="37625" cy="44581"/>
            </a:xfrm>
            <a:custGeom>
              <a:avLst/>
              <a:gdLst/>
              <a:ahLst/>
              <a:cxnLst/>
              <a:rect l="l" t="t" r="r" b="b"/>
              <a:pathLst>
                <a:path w="238" h="282" extrusionOk="0">
                  <a:moveTo>
                    <a:pt x="84" y="1"/>
                  </a:moveTo>
                  <a:cubicBezTo>
                    <a:pt x="59" y="1"/>
                    <a:pt x="32" y="13"/>
                    <a:pt x="18" y="37"/>
                  </a:cubicBezTo>
                  <a:cubicBezTo>
                    <a:pt x="0" y="60"/>
                    <a:pt x="6" y="95"/>
                    <a:pt x="29" y="118"/>
                  </a:cubicBezTo>
                  <a:cubicBezTo>
                    <a:pt x="64" y="153"/>
                    <a:pt x="110" y="176"/>
                    <a:pt x="110" y="234"/>
                  </a:cubicBezTo>
                  <a:cubicBezTo>
                    <a:pt x="110" y="260"/>
                    <a:pt x="129" y="281"/>
                    <a:pt x="154" y="281"/>
                  </a:cubicBezTo>
                  <a:cubicBezTo>
                    <a:pt x="157" y="281"/>
                    <a:pt x="160" y="281"/>
                    <a:pt x="163" y="280"/>
                  </a:cubicBezTo>
                  <a:cubicBezTo>
                    <a:pt x="186" y="275"/>
                    <a:pt x="209" y="263"/>
                    <a:pt x="220" y="240"/>
                  </a:cubicBezTo>
                  <a:cubicBezTo>
                    <a:pt x="238" y="205"/>
                    <a:pt x="238" y="164"/>
                    <a:pt x="220" y="136"/>
                  </a:cubicBezTo>
                  <a:cubicBezTo>
                    <a:pt x="220" y="66"/>
                    <a:pt x="168" y="8"/>
                    <a:pt x="99" y="2"/>
                  </a:cubicBezTo>
                  <a:cubicBezTo>
                    <a:pt x="94" y="1"/>
                    <a:pt x="8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 rot="-708074" flipH="1">
              <a:off x="1429492" y="441648"/>
              <a:ext cx="43317" cy="30986"/>
            </a:xfrm>
            <a:custGeom>
              <a:avLst/>
              <a:gdLst/>
              <a:ahLst/>
              <a:cxnLst/>
              <a:rect l="l" t="t" r="r" b="b"/>
              <a:pathLst>
                <a:path w="274" h="196" extrusionOk="0">
                  <a:moveTo>
                    <a:pt x="192" y="1"/>
                  </a:moveTo>
                  <a:cubicBezTo>
                    <a:pt x="181" y="1"/>
                    <a:pt x="170" y="2"/>
                    <a:pt x="157" y="4"/>
                  </a:cubicBezTo>
                  <a:cubicBezTo>
                    <a:pt x="47" y="22"/>
                    <a:pt x="1" y="56"/>
                    <a:pt x="12" y="114"/>
                  </a:cubicBezTo>
                  <a:cubicBezTo>
                    <a:pt x="37" y="170"/>
                    <a:pt x="85" y="195"/>
                    <a:pt x="134" y="195"/>
                  </a:cubicBezTo>
                  <a:cubicBezTo>
                    <a:pt x="202" y="195"/>
                    <a:pt x="270" y="146"/>
                    <a:pt x="273" y="62"/>
                  </a:cubicBezTo>
                  <a:cubicBezTo>
                    <a:pt x="259" y="20"/>
                    <a:pt x="234" y="1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 rot="-708074" flipH="1">
              <a:off x="296297" y="806719"/>
              <a:ext cx="33041" cy="43159"/>
            </a:xfrm>
            <a:custGeom>
              <a:avLst/>
              <a:gdLst/>
              <a:ahLst/>
              <a:cxnLst/>
              <a:rect l="l" t="t" r="r" b="b"/>
              <a:pathLst>
                <a:path w="209" h="273" extrusionOk="0">
                  <a:moveTo>
                    <a:pt x="138" y="1"/>
                  </a:moveTo>
                  <a:cubicBezTo>
                    <a:pt x="125" y="1"/>
                    <a:pt x="111" y="4"/>
                    <a:pt x="99" y="11"/>
                  </a:cubicBezTo>
                  <a:cubicBezTo>
                    <a:pt x="35" y="63"/>
                    <a:pt x="0" y="138"/>
                    <a:pt x="6" y="219"/>
                  </a:cubicBezTo>
                  <a:cubicBezTo>
                    <a:pt x="11" y="251"/>
                    <a:pt x="40" y="272"/>
                    <a:pt x="71" y="272"/>
                  </a:cubicBezTo>
                  <a:cubicBezTo>
                    <a:pt x="74" y="272"/>
                    <a:pt x="78" y="272"/>
                    <a:pt x="81" y="272"/>
                  </a:cubicBezTo>
                  <a:cubicBezTo>
                    <a:pt x="157" y="225"/>
                    <a:pt x="209" y="144"/>
                    <a:pt x="209" y="51"/>
                  </a:cubicBezTo>
                  <a:cubicBezTo>
                    <a:pt x="201" y="19"/>
                    <a:pt x="17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 rot="-708074" flipH="1">
              <a:off x="1171900" y="321486"/>
              <a:ext cx="35886" cy="44898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92" y="0"/>
                  </a:moveTo>
                  <a:cubicBezTo>
                    <a:pt x="85" y="0"/>
                    <a:pt x="77" y="1"/>
                    <a:pt x="70" y="4"/>
                  </a:cubicBezTo>
                  <a:cubicBezTo>
                    <a:pt x="30" y="10"/>
                    <a:pt x="1" y="50"/>
                    <a:pt x="6" y="91"/>
                  </a:cubicBezTo>
                  <a:cubicBezTo>
                    <a:pt x="18" y="143"/>
                    <a:pt x="35" y="189"/>
                    <a:pt x="64" y="230"/>
                  </a:cubicBezTo>
                  <a:cubicBezTo>
                    <a:pt x="76" y="262"/>
                    <a:pt x="108" y="283"/>
                    <a:pt x="140" y="283"/>
                  </a:cubicBezTo>
                  <a:cubicBezTo>
                    <a:pt x="154" y="283"/>
                    <a:pt x="168" y="279"/>
                    <a:pt x="180" y="270"/>
                  </a:cubicBezTo>
                  <a:cubicBezTo>
                    <a:pt x="221" y="247"/>
                    <a:pt x="227" y="207"/>
                    <a:pt x="209" y="154"/>
                  </a:cubicBezTo>
                  <a:lnTo>
                    <a:pt x="157" y="44"/>
                  </a:lnTo>
                  <a:cubicBezTo>
                    <a:pt x="143" y="17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 rot="-708074" flipH="1">
              <a:off x="456864" y="858805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67" y="1"/>
                  </a:moveTo>
                  <a:cubicBezTo>
                    <a:pt x="158" y="1"/>
                    <a:pt x="148" y="2"/>
                    <a:pt x="139" y="6"/>
                  </a:cubicBezTo>
                  <a:cubicBezTo>
                    <a:pt x="70" y="23"/>
                    <a:pt x="0" y="99"/>
                    <a:pt x="0" y="151"/>
                  </a:cubicBezTo>
                  <a:cubicBezTo>
                    <a:pt x="5" y="191"/>
                    <a:pt x="34" y="214"/>
                    <a:pt x="85" y="214"/>
                  </a:cubicBezTo>
                  <a:cubicBezTo>
                    <a:pt x="99" y="214"/>
                    <a:pt x="115" y="213"/>
                    <a:pt x="133" y="209"/>
                  </a:cubicBezTo>
                  <a:cubicBezTo>
                    <a:pt x="226" y="191"/>
                    <a:pt x="278" y="133"/>
                    <a:pt x="255" y="70"/>
                  </a:cubicBezTo>
                  <a:cubicBezTo>
                    <a:pt x="246" y="28"/>
                    <a:pt x="20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 rot="-708086" flipH="1">
              <a:off x="1187915" y="676900"/>
              <a:ext cx="39522" cy="36835"/>
            </a:xfrm>
            <a:custGeom>
              <a:avLst/>
              <a:gdLst/>
              <a:ahLst/>
              <a:cxnLst/>
              <a:rect l="l" t="t" r="r" b="b"/>
              <a:pathLst>
                <a:path w="250" h="233" extrusionOk="0">
                  <a:moveTo>
                    <a:pt x="167" y="1"/>
                  </a:moveTo>
                  <a:cubicBezTo>
                    <a:pt x="158" y="1"/>
                    <a:pt x="147" y="3"/>
                    <a:pt x="134" y="8"/>
                  </a:cubicBezTo>
                  <a:cubicBezTo>
                    <a:pt x="47" y="31"/>
                    <a:pt x="0" y="83"/>
                    <a:pt x="24" y="159"/>
                  </a:cubicBezTo>
                  <a:cubicBezTo>
                    <a:pt x="38" y="201"/>
                    <a:pt x="80" y="233"/>
                    <a:pt x="123" y="233"/>
                  </a:cubicBezTo>
                  <a:cubicBezTo>
                    <a:pt x="132" y="233"/>
                    <a:pt x="142" y="231"/>
                    <a:pt x="151" y="228"/>
                  </a:cubicBezTo>
                  <a:cubicBezTo>
                    <a:pt x="221" y="205"/>
                    <a:pt x="250" y="124"/>
                    <a:pt x="226" y="60"/>
                  </a:cubicBezTo>
                  <a:cubicBezTo>
                    <a:pt x="217" y="29"/>
                    <a:pt x="201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 rot="-708074" flipH="1">
              <a:off x="1217990" y="1075881"/>
              <a:ext cx="33041" cy="42684"/>
            </a:xfrm>
            <a:custGeom>
              <a:avLst/>
              <a:gdLst/>
              <a:ahLst/>
              <a:cxnLst/>
              <a:rect l="l" t="t" r="r" b="b"/>
              <a:pathLst>
                <a:path w="209" h="270" extrusionOk="0">
                  <a:moveTo>
                    <a:pt x="100" y="0"/>
                  </a:moveTo>
                  <a:cubicBezTo>
                    <a:pt x="94" y="0"/>
                    <a:pt x="88" y="1"/>
                    <a:pt x="82" y="2"/>
                  </a:cubicBezTo>
                  <a:cubicBezTo>
                    <a:pt x="29" y="14"/>
                    <a:pt x="0" y="83"/>
                    <a:pt x="18" y="170"/>
                  </a:cubicBezTo>
                  <a:cubicBezTo>
                    <a:pt x="34" y="235"/>
                    <a:pt x="65" y="269"/>
                    <a:pt x="116" y="269"/>
                  </a:cubicBezTo>
                  <a:cubicBezTo>
                    <a:pt x="120" y="269"/>
                    <a:pt x="124" y="269"/>
                    <a:pt x="128" y="269"/>
                  </a:cubicBezTo>
                  <a:cubicBezTo>
                    <a:pt x="186" y="257"/>
                    <a:pt x="209" y="199"/>
                    <a:pt x="186" y="107"/>
                  </a:cubicBezTo>
                  <a:cubicBezTo>
                    <a:pt x="171" y="36"/>
                    <a:pt x="142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 rot="-708074" flipH="1">
              <a:off x="874877" y="907878"/>
              <a:ext cx="37625" cy="40471"/>
            </a:xfrm>
            <a:custGeom>
              <a:avLst/>
              <a:gdLst/>
              <a:ahLst/>
              <a:cxnLst/>
              <a:rect l="l" t="t" r="r" b="b"/>
              <a:pathLst>
                <a:path w="238" h="256" extrusionOk="0">
                  <a:moveTo>
                    <a:pt x="81" y="0"/>
                  </a:moveTo>
                  <a:cubicBezTo>
                    <a:pt x="60" y="0"/>
                    <a:pt x="41" y="8"/>
                    <a:pt x="29" y="23"/>
                  </a:cubicBezTo>
                  <a:cubicBezTo>
                    <a:pt x="24" y="29"/>
                    <a:pt x="24" y="35"/>
                    <a:pt x="24" y="41"/>
                  </a:cubicBezTo>
                  <a:cubicBezTo>
                    <a:pt x="0" y="93"/>
                    <a:pt x="12" y="151"/>
                    <a:pt x="47" y="191"/>
                  </a:cubicBezTo>
                  <a:cubicBezTo>
                    <a:pt x="68" y="233"/>
                    <a:pt x="107" y="256"/>
                    <a:pt x="153" y="256"/>
                  </a:cubicBezTo>
                  <a:cubicBezTo>
                    <a:pt x="158" y="256"/>
                    <a:pt x="163" y="256"/>
                    <a:pt x="168" y="255"/>
                  </a:cubicBezTo>
                  <a:cubicBezTo>
                    <a:pt x="209" y="243"/>
                    <a:pt x="232" y="220"/>
                    <a:pt x="238" y="180"/>
                  </a:cubicBezTo>
                  <a:cubicBezTo>
                    <a:pt x="215" y="110"/>
                    <a:pt x="168" y="52"/>
                    <a:pt x="111" y="6"/>
                  </a:cubicBezTo>
                  <a:cubicBezTo>
                    <a:pt x="101" y="2"/>
                    <a:pt x="9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 rot="-708074" flipH="1">
              <a:off x="1014627" y="178079"/>
              <a:ext cx="34938" cy="44581"/>
            </a:xfrm>
            <a:custGeom>
              <a:avLst/>
              <a:gdLst/>
              <a:ahLst/>
              <a:cxnLst/>
              <a:rect l="l" t="t" r="r" b="b"/>
              <a:pathLst>
                <a:path w="221" h="282" extrusionOk="0">
                  <a:moveTo>
                    <a:pt x="111" y="0"/>
                  </a:moveTo>
                  <a:cubicBezTo>
                    <a:pt x="86" y="0"/>
                    <a:pt x="60" y="12"/>
                    <a:pt x="47" y="36"/>
                  </a:cubicBezTo>
                  <a:cubicBezTo>
                    <a:pt x="18" y="94"/>
                    <a:pt x="0" y="152"/>
                    <a:pt x="6" y="209"/>
                  </a:cubicBezTo>
                  <a:cubicBezTo>
                    <a:pt x="6" y="258"/>
                    <a:pt x="34" y="282"/>
                    <a:pt x="70" y="282"/>
                  </a:cubicBezTo>
                  <a:cubicBezTo>
                    <a:pt x="78" y="282"/>
                    <a:pt x="85" y="281"/>
                    <a:pt x="93" y="279"/>
                  </a:cubicBezTo>
                  <a:cubicBezTo>
                    <a:pt x="180" y="256"/>
                    <a:pt x="220" y="82"/>
                    <a:pt x="163" y="18"/>
                  </a:cubicBezTo>
                  <a:cubicBezTo>
                    <a:pt x="148" y="6"/>
                    <a:pt x="130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"/>
            <p:cNvSpPr/>
            <p:nvPr/>
          </p:nvSpPr>
          <p:spPr>
            <a:xfrm rot="-708074" flipH="1">
              <a:off x="1512741" y="926380"/>
              <a:ext cx="33199" cy="38732"/>
            </a:xfrm>
            <a:custGeom>
              <a:avLst/>
              <a:gdLst/>
              <a:ahLst/>
              <a:cxnLst/>
              <a:rect l="l" t="t" r="r" b="b"/>
              <a:pathLst>
                <a:path w="210" h="245" extrusionOk="0">
                  <a:moveTo>
                    <a:pt x="135" y="1"/>
                  </a:moveTo>
                  <a:cubicBezTo>
                    <a:pt x="130" y="1"/>
                    <a:pt x="126" y="1"/>
                    <a:pt x="122" y="2"/>
                  </a:cubicBezTo>
                  <a:cubicBezTo>
                    <a:pt x="53" y="31"/>
                    <a:pt x="0" y="100"/>
                    <a:pt x="0" y="175"/>
                  </a:cubicBezTo>
                  <a:cubicBezTo>
                    <a:pt x="0" y="216"/>
                    <a:pt x="35" y="245"/>
                    <a:pt x="70" y="245"/>
                  </a:cubicBezTo>
                  <a:cubicBezTo>
                    <a:pt x="151" y="222"/>
                    <a:pt x="209" y="147"/>
                    <a:pt x="209" y="60"/>
                  </a:cubicBezTo>
                  <a:cubicBezTo>
                    <a:pt x="204" y="23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"/>
            <p:cNvSpPr/>
            <p:nvPr/>
          </p:nvSpPr>
          <p:spPr>
            <a:xfrm rot="-708074" flipH="1">
              <a:off x="1760974" y="1047133"/>
              <a:ext cx="45056" cy="30986"/>
            </a:xfrm>
            <a:custGeom>
              <a:avLst/>
              <a:gdLst/>
              <a:ahLst/>
              <a:cxnLst/>
              <a:rect l="l" t="t" r="r" b="b"/>
              <a:pathLst>
                <a:path w="285" h="196" extrusionOk="0">
                  <a:moveTo>
                    <a:pt x="143" y="0"/>
                  </a:moveTo>
                  <a:cubicBezTo>
                    <a:pt x="107" y="0"/>
                    <a:pt x="70" y="12"/>
                    <a:pt x="41" y="37"/>
                  </a:cubicBezTo>
                  <a:cubicBezTo>
                    <a:pt x="6" y="66"/>
                    <a:pt x="1" y="118"/>
                    <a:pt x="30" y="159"/>
                  </a:cubicBezTo>
                  <a:cubicBezTo>
                    <a:pt x="46" y="183"/>
                    <a:pt x="73" y="196"/>
                    <a:pt x="99" y="196"/>
                  </a:cubicBezTo>
                  <a:cubicBezTo>
                    <a:pt x="111" y="196"/>
                    <a:pt x="123" y="193"/>
                    <a:pt x="134" y="188"/>
                  </a:cubicBezTo>
                  <a:cubicBezTo>
                    <a:pt x="186" y="153"/>
                    <a:pt x="255" y="159"/>
                    <a:pt x="284" y="95"/>
                  </a:cubicBezTo>
                  <a:cubicBezTo>
                    <a:pt x="284" y="89"/>
                    <a:pt x="284" y="83"/>
                    <a:pt x="284" y="83"/>
                  </a:cubicBezTo>
                  <a:cubicBezTo>
                    <a:pt x="273" y="49"/>
                    <a:pt x="244" y="20"/>
                    <a:pt x="209" y="14"/>
                  </a:cubicBezTo>
                  <a:cubicBezTo>
                    <a:pt x="189" y="5"/>
                    <a:pt x="166" y="0"/>
                    <a:pt x="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"/>
            <p:cNvSpPr/>
            <p:nvPr/>
          </p:nvSpPr>
          <p:spPr>
            <a:xfrm rot="-708074" flipH="1">
              <a:off x="216138" y="634167"/>
              <a:ext cx="41420" cy="32883"/>
            </a:xfrm>
            <a:custGeom>
              <a:avLst/>
              <a:gdLst/>
              <a:ahLst/>
              <a:cxnLst/>
              <a:rect l="l" t="t" r="r" b="b"/>
              <a:pathLst>
                <a:path w="262" h="208" extrusionOk="0">
                  <a:moveTo>
                    <a:pt x="91" y="1"/>
                  </a:moveTo>
                  <a:cubicBezTo>
                    <a:pt x="64" y="1"/>
                    <a:pt x="39" y="15"/>
                    <a:pt x="24" y="41"/>
                  </a:cubicBezTo>
                  <a:cubicBezTo>
                    <a:pt x="1" y="76"/>
                    <a:pt x="1" y="128"/>
                    <a:pt x="35" y="163"/>
                  </a:cubicBezTo>
                  <a:cubicBezTo>
                    <a:pt x="58" y="191"/>
                    <a:pt x="92" y="207"/>
                    <a:pt x="128" y="207"/>
                  </a:cubicBezTo>
                  <a:cubicBezTo>
                    <a:pt x="138" y="207"/>
                    <a:pt x="147" y="206"/>
                    <a:pt x="157" y="204"/>
                  </a:cubicBezTo>
                  <a:cubicBezTo>
                    <a:pt x="209" y="192"/>
                    <a:pt x="250" y="157"/>
                    <a:pt x="261" y="105"/>
                  </a:cubicBezTo>
                  <a:cubicBezTo>
                    <a:pt x="261" y="94"/>
                    <a:pt x="261" y="82"/>
                    <a:pt x="261" y="70"/>
                  </a:cubicBezTo>
                  <a:cubicBezTo>
                    <a:pt x="232" y="36"/>
                    <a:pt x="174" y="36"/>
                    <a:pt x="134" y="12"/>
                  </a:cubicBezTo>
                  <a:cubicBezTo>
                    <a:pt x="120" y="4"/>
                    <a:pt x="105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"/>
            <p:cNvSpPr/>
            <p:nvPr/>
          </p:nvSpPr>
          <p:spPr>
            <a:xfrm rot="-708074" flipH="1">
              <a:off x="2489254" y="124312"/>
              <a:ext cx="40471" cy="34938"/>
            </a:xfrm>
            <a:custGeom>
              <a:avLst/>
              <a:gdLst/>
              <a:ahLst/>
              <a:cxnLst/>
              <a:rect l="l" t="t" r="r" b="b"/>
              <a:pathLst>
                <a:path w="256" h="221" extrusionOk="0">
                  <a:moveTo>
                    <a:pt x="160" y="1"/>
                  </a:moveTo>
                  <a:cubicBezTo>
                    <a:pt x="154" y="1"/>
                    <a:pt x="147" y="2"/>
                    <a:pt x="140" y="3"/>
                  </a:cubicBezTo>
                  <a:cubicBezTo>
                    <a:pt x="64" y="15"/>
                    <a:pt x="1" y="85"/>
                    <a:pt x="18" y="148"/>
                  </a:cubicBezTo>
                  <a:cubicBezTo>
                    <a:pt x="33" y="193"/>
                    <a:pt x="73" y="220"/>
                    <a:pt x="117" y="220"/>
                  </a:cubicBezTo>
                  <a:cubicBezTo>
                    <a:pt x="124" y="220"/>
                    <a:pt x="132" y="220"/>
                    <a:pt x="140" y="218"/>
                  </a:cubicBezTo>
                  <a:cubicBezTo>
                    <a:pt x="209" y="206"/>
                    <a:pt x="256" y="137"/>
                    <a:pt x="238" y="67"/>
                  </a:cubicBezTo>
                  <a:cubicBezTo>
                    <a:pt x="233" y="28"/>
                    <a:pt x="199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"/>
            <p:cNvSpPr/>
            <p:nvPr/>
          </p:nvSpPr>
          <p:spPr>
            <a:xfrm rot="-708086" flipH="1">
              <a:off x="813304" y="2742308"/>
              <a:ext cx="38732" cy="35096"/>
            </a:xfrm>
            <a:custGeom>
              <a:avLst/>
              <a:gdLst/>
              <a:ahLst/>
              <a:cxnLst/>
              <a:rect l="l" t="t" r="r" b="b"/>
              <a:pathLst>
                <a:path w="245" h="222" extrusionOk="0">
                  <a:moveTo>
                    <a:pt x="140" y="0"/>
                  </a:moveTo>
                  <a:cubicBezTo>
                    <a:pt x="127" y="0"/>
                    <a:pt x="113" y="3"/>
                    <a:pt x="99" y="8"/>
                  </a:cubicBezTo>
                  <a:cubicBezTo>
                    <a:pt x="41" y="20"/>
                    <a:pt x="1" y="78"/>
                    <a:pt x="12" y="141"/>
                  </a:cubicBezTo>
                  <a:cubicBezTo>
                    <a:pt x="22" y="189"/>
                    <a:pt x="63" y="221"/>
                    <a:pt x="106" y="221"/>
                  </a:cubicBezTo>
                  <a:cubicBezTo>
                    <a:pt x="116" y="221"/>
                    <a:pt x="125" y="220"/>
                    <a:pt x="134" y="217"/>
                  </a:cubicBezTo>
                  <a:cubicBezTo>
                    <a:pt x="204" y="205"/>
                    <a:pt x="244" y="141"/>
                    <a:pt x="233" y="72"/>
                  </a:cubicBezTo>
                  <a:cubicBezTo>
                    <a:pt x="219" y="28"/>
                    <a:pt x="182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"/>
            <p:cNvSpPr/>
            <p:nvPr/>
          </p:nvSpPr>
          <p:spPr>
            <a:xfrm rot="-708074" flipH="1">
              <a:off x="-539508" y="1342186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2" y="0"/>
                  </a:moveTo>
                  <a:cubicBezTo>
                    <a:pt x="88" y="0"/>
                    <a:pt x="65" y="13"/>
                    <a:pt x="53" y="37"/>
                  </a:cubicBezTo>
                  <a:cubicBezTo>
                    <a:pt x="12" y="84"/>
                    <a:pt x="1" y="142"/>
                    <a:pt x="18" y="200"/>
                  </a:cubicBezTo>
                  <a:cubicBezTo>
                    <a:pt x="24" y="217"/>
                    <a:pt x="30" y="229"/>
                    <a:pt x="35" y="246"/>
                  </a:cubicBezTo>
                  <a:cubicBezTo>
                    <a:pt x="54" y="269"/>
                    <a:pt x="79" y="284"/>
                    <a:pt x="106" y="284"/>
                  </a:cubicBezTo>
                  <a:cubicBezTo>
                    <a:pt x="113" y="284"/>
                    <a:pt x="121" y="283"/>
                    <a:pt x="128" y="281"/>
                  </a:cubicBezTo>
                  <a:cubicBezTo>
                    <a:pt x="169" y="275"/>
                    <a:pt x="163" y="252"/>
                    <a:pt x="169" y="211"/>
                  </a:cubicBezTo>
                  <a:cubicBezTo>
                    <a:pt x="169" y="171"/>
                    <a:pt x="180" y="130"/>
                    <a:pt x="186" y="95"/>
                  </a:cubicBezTo>
                  <a:cubicBezTo>
                    <a:pt x="198" y="55"/>
                    <a:pt x="180" y="20"/>
                    <a:pt x="146" y="8"/>
                  </a:cubicBezTo>
                  <a:cubicBezTo>
                    <a:pt x="135" y="3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"/>
            <p:cNvSpPr/>
            <p:nvPr/>
          </p:nvSpPr>
          <p:spPr>
            <a:xfrm rot="-708074" flipH="1">
              <a:off x="618491" y="1550247"/>
              <a:ext cx="42210" cy="36045"/>
            </a:xfrm>
            <a:custGeom>
              <a:avLst/>
              <a:gdLst/>
              <a:ahLst/>
              <a:cxnLst/>
              <a:rect l="l" t="t" r="r" b="b"/>
              <a:pathLst>
                <a:path w="267" h="228" extrusionOk="0">
                  <a:moveTo>
                    <a:pt x="87" y="1"/>
                  </a:moveTo>
                  <a:cubicBezTo>
                    <a:pt x="35" y="7"/>
                    <a:pt x="0" y="65"/>
                    <a:pt x="18" y="117"/>
                  </a:cubicBezTo>
                  <a:cubicBezTo>
                    <a:pt x="40" y="182"/>
                    <a:pt x="98" y="227"/>
                    <a:pt x="167" y="227"/>
                  </a:cubicBezTo>
                  <a:cubicBezTo>
                    <a:pt x="172" y="227"/>
                    <a:pt x="176" y="227"/>
                    <a:pt x="180" y="227"/>
                  </a:cubicBezTo>
                  <a:cubicBezTo>
                    <a:pt x="232" y="215"/>
                    <a:pt x="267" y="163"/>
                    <a:pt x="249" y="111"/>
                  </a:cubicBezTo>
                  <a:cubicBezTo>
                    <a:pt x="215" y="47"/>
                    <a:pt x="157" y="7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"/>
            <p:cNvSpPr/>
            <p:nvPr/>
          </p:nvSpPr>
          <p:spPr>
            <a:xfrm rot="-708074" flipH="1">
              <a:off x="481989" y="1282434"/>
              <a:ext cx="45056" cy="36203"/>
            </a:xfrm>
            <a:custGeom>
              <a:avLst/>
              <a:gdLst/>
              <a:ahLst/>
              <a:cxnLst/>
              <a:rect l="l" t="t" r="r" b="b"/>
              <a:pathLst>
                <a:path w="285" h="229" extrusionOk="0">
                  <a:moveTo>
                    <a:pt x="196" y="1"/>
                  </a:moveTo>
                  <a:cubicBezTo>
                    <a:pt x="181" y="1"/>
                    <a:pt x="165" y="5"/>
                    <a:pt x="151" y="15"/>
                  </a:cubicBezTo>
                  <a:cubicBezTo>
                    <a:pt x="105" y="38"/>
                    <a:pt x="64" y="79"/>
                    <a:pt x="29" y="125"/>
                  </a:cubicBezTo>
                  <a:cubicBezTo>
                    <a:pt x="12" y="148"/>
                    <a:pt x="0" y="177"/>
                    <a:pt x="23" y="206"/>
                  </a:cubicBezTo>
                  <a:cubicBezTo>
                    <a:pt x="34" y="223"/>
                    <a:pt x="50" y="228"/>
                    <a:pt x="70" y="228"/>
                  </a:cubicBezTo>
                  <a:cubicBezTo>
                    <a:pt x="84" y="228"/>
                    <a:pt x="100" y="226"/>
                    <a:pt x="116" y="223"/>
                  </a:cubicBezTo>
                  <a:cubicBezTo>
                    <a:pt x="162" y="200"/>
                    <a:pt x="209" y="171"/>
                    <a:pt x="244" y="131"/>
                  </a:cubicBezTo>
                  <a:cubicBezTo>
                    <a:pt x="273" y="96"/>
                    <a:pt x="284" y="61"/>
                    <a:pt x="249" y="26"/>
                  </a:cubicBezTo>
                  <a:cubicBezTo>
                    <a:pt x="236" y="10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"/>
            <p:cNvSpPr/>
            <p:nvPr/>
          </p:nvSpPr>
          <p:spPr>
            <a:xfrm rot="-708074" flipH="1">
              <a:off x="1512091" y="760554"/>
              <a:ext cx="35886" cy="40787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58" y="8"/>
                    <a:pt x="1" y="118"/>
                    <a:pt x="18" y="182"/>
                  </a:cubicBezTo>
                  <a:cubicBezTo>
                    <a:pt x="23" y="230"/>
                    <a:pt x="63" y="258"/>
                    <a:pt x="105" y="258"/>
                  </a:cubicBezTo>
                  <a:cubicBezTo>
                    <a:pt x="109" y="258"/>
                    <a:pt x="112" y="258"/>
                    <a:pt x="116" y="257"/>
                  </a:cubicBezTo>
                  <a:cubicBezTo>
                    <a:pt x="180" y="251"/>
                    <a:pt x="226" y="159"/>
                    <a:pt x="209" y="78"/>
                  </a:cubicBezTo>
                  <a:cubicBezTo>
                    <a:pt x="209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"/>
            <p:cNvSpPr/>
            <p:nvPr/>
          </p:nvSpPr>
          <p:spPr>
            <a:xfrm rot="-708074" flipH="1">
              <a:off x="1370876" y="393258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87" y="0"/>
                  </a:moveTo>
                  <a:cubicBezTo>
                    <a:pt x="76" y="0"/>
                    <a:pt x="65" y="3"/>
                    <a:pt x="52" y="9"/>
                  </a:cubicBezTo>
                  <a:cubicBezTo>
                    <a:pt x="0" y="32"/>
                    <a:pt x="0" y="78"/>
                    <a:pt x="6" y="136"/>
                  </a:cubicBezTo>
                  <a:cubicBezTo>
                    <a:pt x="18" y="159"/>
                    <a:pt x="29" y="182"/>
                    <a:pt x="41" y="206"/>
                  </a:cubicBezTo>
                  <a:cubicBezTo>
                    <a:pt x="63" y="237"/>
                    <a:pt x="93" y="265"/>
                    <a:pt x="132" y="265"/>
                  </a:cubicBezTo>
                  <a:cubicBezTo>
                    <a:pt x="143" y="265"/>
                    <a:pt x="155" y="263"/>
                    <a:pt x="168" y="258"/>
                  </a:cubicBezTo>
                  <a:cubicBezTo>
                    <a:pt x="226" y="229"/>
                    <a:pt x="215" y="177"/>
                    <a:pt x="197" y="125"/>
                  </a:cubicBezTo>
                  <a:cubicBezTo>
                    <a:pt x="186" y="101"/>
                    <a:pt x="174" y="84"/>
                    <a:pt x="163" y="61"/>
                  </a:cubicBezTo>
                  <a:cubicBezTo>
                    <a:pt x="141" y="26"/>
                    <a:pt x="119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"/>
            <p:cNvSpPr/>
            <p:nvPr/>
          </p:nvSpPr>
          <p:spPr>
            <a:xfrm rot="-708074" flipH="1">
              <a:off x="2082088" y="1021537"/>
              <a:ext cx="36835" cy="40155"/>
            </a:xfrm>
            <a:custGeom>
              <a:avLst/>
              <a:gdLst/>
              <a:ahLst/>
              <a:cxnLst/>
              <a:rect l="l" t="t" r="r" b="b"/>
              <a:pathLst>
                <a:path w="233" h="254" extrusionOk="0">
                  <a:moveTo>
                    <a:pt x="76" y="0"/>
                  </a:moveTo>
                  <a:cubicBezTo>
                    <a:pt x="35" y="0"/>
                    <a:pt x="6" y="29"/>
                    <a:pt x="1" y="70"/>
                  </a:cubicBezTo>
                  <a:cubicBezTo>
                    <a:pt x="12" y="139"/>
                    <a:pt x="58" y="209"/>
                    <a:pt x="122" y="249"/>
                  </a:cubicBezTo>
                  <a:cubicBezTo>
                    <a:pt x="129" y="252"/>
                    <a:pt x="137" y="254"/>
                    <a:pt x="146" y="254"/>
                  </a:cubicBezTo>
                  <a:cubicBezTo>
                    <a:pt x="170" y="254"/>
                    <a:pt x="196" y="241"/>
                    <a:pt x="209" y="215"/>
                  </a:cubicBezTo>
                  <a:cubicBezTo>
                    <a:pt x="232" y="174"/>
                    <a:pt x="227" y="122"/>
                    <a:pt x="198" y="87"/>
                  </a:cubicBezTo>
                  <a:cubicBezTo>
                    <a:pt x="163" y="47"/>
                    <a:pt x="13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"/>
            <p:cNvSpPr/>
            <p:nvPr/>
          </p:nvSpPr>
          <p:spPr>
            <a:xfrm rot="-708074" flipH="1">
              <a:off x="399922" y="546162"/>
              <a:ext cx="47743" cy="31934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9" y="0"/>
                  </a:moveTo>
                  <a:cubicBezTo>
                    <a:pt x="74" y="0"/>
                    <a:pt x="41" y="20"/>
                    <a:pt x="30" y="55"/>
                  </a:cubicBezTo>
                  <a:cubicBezTo>
                    <a:pt x="1" y="101"/>
                    <a:pt x="36" y="159"/>
                    <a:pt x="93" y="188"/>
                  </a:cubicBezTo>
                  <a:cubicBezTo>
                    <a:pt x="119" y="196"/>
                    <a:pt x="144" y="202"/>
                    <a:pt x="170" y="202"/>
                  </a:cubicBezTo>
                  <a:cubicBezTo>
                    <a:pt x="179" y="202"/>
                    <a:pt x="188" y="201"/>
                    <a:pt x="198" y="200"/>
                  </a:cubicBezTo>
                  <a:cubicBezTo>
                    <a:pt x="238" y="188"/>
                    <a:pt x="279" y="182"/>
                    <a:pt x="290" y="130"/>
                  </a:cubicBezTo>
                  <a:cubicBezTo>
                    <a:pt x="302" y="84"/>
                    <a:pt x="267" y="61"/>
                    <a:pt x="227" y="49"/>
                  </a:cubicBezTo>
                  <a:cubicBezTo>
                    <a:pt x="204" y="37"/>
                    <a:pt x="180" y="26"/>
                    <a:pt x="157" y="14"/>
                  </a:cubicBezTo>
                  <a:cubicBezTo>
                    <a:pt x="142" y="5"/>
                    <a:pt x="12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"/>
            <p:cNvSpPr/>
            <p:nvPr/>
          </p:nvSpPr>
          <p:spPr>
            <a:xfrm rot="-708074" flipH="1">
              <a:off x="-70088" y="381618"/>
              <a:ext cx="40313" cy="36835"/>
            </a:xfrm>
            <a:custGeom>
              <a:avLst/>
              <a:gdLst/>
              <a:ahLst/>
              <a:cxnLst/>
              <a:rect l="l" t="t" r="r" b="b"/>
              <a:pathLst>
                <a:path w="255" h="233" extrusionOk="0">
                  <a:moveTo>
                    <a:pt x="103" y="0"/>
                  </a:moveTo>
                  <a:cubicBezTo>
                    <a:pt x="100" y="0"/>
                    <a:pt x="96" y="1"/>
                    <a:pt x="93" y="1"/>
                  </a:cubicBezTo>
                  <a:cubicBezTo>
                    <a:pt x="90" y="1"/>
                    <a:pt x="87" y="0"/>
                    <a:pt x="85" y="0"/>
                  </a:cubicBezTo>
                  <a:cubicBezTo>
                    <a:pt x="36" y="0"/>
                    <a:pt x="1" y="50"/>
                    <a:pt x="17" y="94"/>
                  </a:cubicBezTo>
                  <a:cubicBezTo>
                    <a:pt x="34" y="161"/>
                    <a:pt x="110" y="233"/>
                    <a:pt x="157" y="233"/>
                  </a:cubicBezTo>
                  <a:cubicBezTo>
                    <a:pt x="159" y="233"/>
                    <a:pt x="160" y="233"/>
                    <a:pt x="162" y="233"/>
                  </a:cubicBezTo>
                  <a:cubicBezTo>
                    <a:pt x="220" y="221"/>
                    <a:pt x="255" y="163"/>
                    <a:pt x="237" y="105"/>
                  </a:cubicBezTo>
                  <a:cubicBezTo>
                    <a:pt x="221" y="45"/>
                    <a:pt x="16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"/>
            <p:cNvSpPr/>
            <p:nvPr/>
          </p:nvSpPr>
          <p:spPr>
            <a:xfrm rot="-708074" flipH="1">
              <a:off x="797144" y="711205"/>
              <a:ext cx="47901" cy="30353"/>
            </a:xfrm>
            <a:custGeom>
              <a:avLst/>
              <a:gdLst/>
              <a:ahLst/>
              <a:cxnLst/>
              <a:rect l="l" t="t" r="r" b="b"/>
              <a:pathLst>
                <a:path w="303" h="192" extrusionOk="0">
                  <a:moveTo>
                    <a:pt x="92" y="1"/>
                  </a:moveTo>
                  <a:cubicBezTo>
                    <a:pt x="62" y="1"/>
                    <a:pt x="33" y="17"/>
                    <a:pt x="18" y="42"/>
                  </a:cubicBezTo>
                  <a:cubicBezTo>
                    <a:pt x="1" y="83"/>
                    <a:pt x="7" y="129"/>
                    <a:pt x="41" y="152"/>
                  </a:cubicBezTo>
                  <a:cubicBezTo>
                    <a:pt x="76" y="179"/>
                    <a:pt x="117" y="192"/>
                    <a:pt x="158" y="192"/>
                  </a:cubicBezTo>
                  <a:cubicBezTo>
                    <a:pt x="171" y="192"/>
                    <a:pt x="185" y="190"/>
                    <a:pt x="198" y="187"/>
                  </a:cubicBezTo>
                  <a:cubicBezTo>
                    <a:pt x="233" y="176"/>
                    <a:pt x="302" y="158"/>
                    <a:pt x="273" y="118"/>
                  </a:cubicBezTo>
                  <a:cubicBezTo>
                    <a:pt x="238" y="54"/>
                    <a:pt x="175" y="13"/>
                    <a:pt x="105" y="2"/>
                  </a:cubicBezTo>
                  <a:cubicBezTo>
                    <a:pt x="101" y="1"/>
                    <a:pt x="96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"/>
            <p:cNvSpPr/>
            <p:nvPr/>
          </p:nvSpPr>
          <p:spPr>
            <a:xfrm rot="-708074" flipH="1">
              <a:off x="1274310" y="1003904"/>
              <a:ext cx="41262" cy="35412"/>
            </a:xfrm>
            <a:custGeom>
              <a:avLst/>
              <a:gdLst/>
              <a:ahLst/>
              <a:cxnLst/>
              <a:rect l="l" t="t" r="r" b="b"/>
              <a:pathLst>
                <a:path w="261" h="224" extrusionOk="0">
                  <a:moveTo>
                    <a:pt x="91" y="1"/>
                  </a:moveTo>
                  <a:cubicBezTo>
                    <a:pt x="69" y="1"/>
                    <a:pt x="50" y="15"/>
                    <a:pt x="41" y="33"/>
                  </a:cubicBezTo>
                  <a:cubicBezTo>
                    <a:pt x="0" y="97"/>
                    <a:pt x="29" y="143"/>
                    <a:pt x="75" y="178"/>
                  </a:cubicBezTo>
                  <a:cubicBezTo>
                    <a:pt x="96" y="209"/>
                    <a:pt x="130" y="223"/>
                    <a:pt x="164" y="223"/>
                  </a:cubicBezTo>
                  <a:cubicBezTo>
                    <a:pt x="188" y="223"/>
                    <a:pt x="213" y="216"/>
                    <a:pt x="232" y="201"/>
                  </a:cubicBezTo>
                  <a:cubicBezTo>
                    <a:pt x="255" y="178"/>
                    <a:pt x="261" y="149"/>
                    <a:pt x="249" y="120"/>
                  </a:cubicBezTo>
                  <a:cubicBezTo>
                    <a:pt x="220" y="68"/>
                    <a:pt x="168" y="22"/>
                    <a:pt x="110" y="4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"/>
            <p:cNvSpPr/>
            <p:nvPr/>
          </p:nvSpPr>
          <p:spPr>
            <a:xfrm rot="-708074" flipH="1">
              <a:off x="348686" y="-100482"/>
              <a:ext cx="40471" cy="48692"/>
            </a:xfrm>
            <a:custGeom>
              <a:avLst/>
              <a:gdLst/>
              <a:ahLst/>
              <a:cxnLst/>
              <a:rect l="l" t="t" r="r" b="b"/>
              <a:pathLst>
                <a:path w="256" h="308" extrusionOk="0">
                  <a:moveTo>
                    <a:pt x="90" y="1"/>
                  </a:moveTo>
                  <a:cubicBezTo>
                    <a:pt x="80" y="1"/>
                    <a:pt x="69" y="2"/>
                    <a:pt x="58" y="6"/>
                  </a:cubicBezTo>
                  <a:cubicBezTo>
                    <a:pt x="6" y="23"/>
                    <a:pt x="0" y="70"/>
                    <a:pt x="23" y="116"/>
                  </a:cubicBezTo>
                  <a:cubicBezTo>
                    <a:pt x="70" y="162"/>
                    <a:pt x="47" y="238"/>
                    <a:pt x="99" y="278"/>
                  </a:cubicBezTo>
                  <a:cubicBezTo>
                    <a:pt x="127" y="290"/>
                    <a:pt x="147" y="308"/>
                    <a:pt x="172" y="308"/>
                  </a:cubicBezTo>
                  <a:cubicBezTo>
                    <a:pt x="183" y="308"/>
                    <a:pt x="195" y="304"/>
                    <a:pt x="209" y="296"/>
                  </a:cubicBezTo>
                  <a:cubicBezTo>
                    <a:pt x="255" y="267"/>
                    <a:pt x="232" y="226"/>
                    <a:pt x="203" y="191"/>
                  </a:cubicBezTo>
                  <a:cubicBezTo>
                    <a:pt x="174" y="156"/>
                    <a:pt x="139" y="133"/>
                    <a:pt x="145" y="75"/>
                  </a:cubicBezTo>
                  <a:cubicBezTo>
                    <a:pt x="154" y="29"/>
                    <a:pt x="130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"/>
            <p:cNvSpPr/>
            <p:nvPr/>
          </p:nvSpPr>
          <p:spPr>
            <a:xfrm rot="-708074" flipH="1">
              <a:off x="2582959" y="127043"/>
              <a:ext cx="29405" cy="49482"/>
            </a:xfrm>
            <a:custGeom>
              <a:avLst/>
              <a:gdLst/>
              <a:ahLst/>
              <a:cxnLst/>
              <a:rect l="l" t="t" r="r" b="b"/>
              <a:pathLst>
                <a:path w="186" h="313" extrusionOk="0">
                  <a:moveTo>
                    <a:pt x="63" y="1"/>
                  </a:moveTo>
                  <a:cubicBezTo>
                    <a:pt x="34" y="1"/>
                    <a:pt x="1" y="142"/>
                    <a:pt x="24" y="221"/>
                  </a:cubicBezTo>
                  <a:cubicBezTo>
                    <a:pt x="24" y="244"/>
                    <a:pt x="35" y="267"/>
                    <a:pt x="53" y="285"/>
                  </a:cubicBezTo>
                  <a:cubicBezTo>
                    <a:pt x="66" y="304"/>
                    <a:pt x="86" y="312"/>
                    <a:pt x="105" y="312"/>
                  </a:cubicBezTo>
                  <a:cubicBezTo>
                    <a:pt x="128" y="312"/>
                    <a:pt x="150" y="301"/>
                    <a:pt x="163" y="279"/>
                  </a:cubicBezTo>
                  <a:cubicBezTo>
                    <a:pt x="180" y="244"/>
                    <a:pt x="186" y="204"/>
                    <a:pt x="169" y="163"/>
                  </a:cubicBezTo>
                  <a:cubicBezTo>
                    <a:pt x="134" y="123"/>
                    <a:pt x="151" y="24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"/>
            <p:cNvSpPr/>
            <p:nvPr/>
          </p:nvSpPr>
          <p:spPr>
            <a:xfrm rot="-708074" flipH="1">
              <a:off x="1428993" y="907853"/>
              <a:ext cx="38416" cy="43475"/>
            </a:xfrm>
            <a:custGeom>
              <a:avLst/>
              <a:gdLst/>
              <a:ahLst/>
              <a:cxnLst/>
              <a:rect l="l" t="t" r="r" b="b"/>
              <a:pathLst>
                <a:path w="243" h="275" extrusionOk="0">
                  <a:moveTo>
                    <a:pt x="125" y="0"/>
                  </a:moveTo>
                  <a:cubicBezTo>
                    <a:pt x="120" y="0"/>
                    <a:pt x="114" y="1"/>
                    <a:pt x="109" y="2"/>
                  </a:cubicBezTo>
                  <a:cubicBezTo>
                    <a:pt x="57" y="7"/>
                    <a:pt x="51" y="48"/>
                    <a:pt x="57" y="94"/>
                  </a:cubicBezTo>
                  <a:cubicBezTo>
                    <a:pt x="57" y="135"/>
                    <a:pt x="11" y="158"/>
                    <a:pt x="5" y="199"/>
                  </a:cubicBezTo>
                  <a:cubicBezTo>
                    <a:pt x="0" y="240"/>
                    <a:pt x="33" y="275"/>
                    <a:pt x="73" y="275"/>
                  </a:cubicBezTo>
                  <a:cubicBezTo>
                    <a:pt x="83" y="275"/>
                    <a:pt x="93" y="273"/>
                    <a:pt x="103" y="268"/>
                  </a:cubicBezTo>
                  <a:cubicBezTo>
                    <a:pt x="144" y="210"/>
                    <a:pt x="190" y="146"/>
                    <a:pt x="236" y="83"/>
                  </a:cubicBezTo>
                  <a:cubicBezTo>
                    <a:pt x="242" y="77"/>
                    <a:pt x="225" y="54"/>
                    <a:pt x="213" y="42"/>
                  </a:cubicBezTo>
                  <a:cubicBezTo>
                    <a:pt x="193" y="17"/>
                    <a:pt x="160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"/>
            <p:cNvSpPr/>
            <p:nvPr/>
          </p:nvSpPr>
          <p:spPr>
            <a:xfrm rot="-708074" flipH="1">
              <a:off x="1101069" y="439285"/>
              <a:ext cx="36835" cy="35570"/>
            </a:xfrm>
            <a:custGeom>
              <a:avLst/>
              <a:gdLst/>
              <a:ahLst/>
              <a:cxnLst/>
              <a:rect l="l" t="t" r="r" b="b"/>
              <a:pathLst>
                <a:path w="233" h="225" extrusionOk="0">
                  <a:moveTo>
                    <a:pt x="93" y="0"/>
                  </a:moveTo>
                  <a:cubicBezTo>
                    <a:pt x="82" y="0"/>
                    <a:pt x="71" y="3"/>
                    <a:pt x="59" y="8"/>
                  </a:cubicBezTo>
                  <a:cubicBezTo>
                    <a:pt x="18" y="25"/>
                    <a:pt x="1" y="66"/>
                    <a:pt x="7" y="112"/>
                  </a:cubicBezTo>
                  <a:cubicBezTo>
                    <a:pt x="7" y="164"/>
                    <a:pt x="41" y="205"/>
                    <a:pt x="94" y="222"/>
                  </a:cubicBezTo>
                  <a:cubicBezTo>
                    <a:pt x="104" y="224"/>
                    <a:pt x="114" y="224"/>
                    <a:pt x="124" y="224"/>
                  </a:cubicBezTo>
                  <a:cubicBezTo>
                    <a:pt x="154" y="224"/>
                    <a:pt x="183" y="218"/>
                    <a:pt x="210" y="205"/>
                  </a:cubicBezTo>
                  <a:lnTo>
                    <a:pt x="233" y="182"/>
                  </a:lnTo>
                  <a:cubicBezTo>
                    <a:pt x="227" y="135"/>
                    <a:pt x="227" y="77"/>
                    <a:pt x="181" y="43"/>
                  </a:cubicBezTo>
                  <a:cubicBezTo>
                    <a:pt x="154" y="25"/>
                    <a:pt x="12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"/>
            <p:cNvSpPr/>
            <p:nvPr/>
          </p:nvSpPr>
          <p:spPr>
            <a:xfrm rot="-708074" flipH="1">
              <a:off x="1376417" y="2327777"/>
              <a:ext cx="44898" cy="29563"/>
            </a:xfrm>
            <a:custGeom>
              <a:avLst/>
              <a:gdLst/>
              <a:ahLst/>
              <a:cxnLst/>
              <a:rect l="l" t="t" r="r" b="b"/>
              <a:pathLst>
                <a:path w="284" h="187" extrusionOk="0">
                  <a:moveTo>
                    <a:pt x="242" y="1"/>
                  </a:moveTo>
                  <a:cubicBezTo>
                    <a:pt x="237" y="1"/>
                    <a:pt x="232" y="1"/>
                    <a:pt x="227" y="3"/>
                  </a:cubicBezTo>
                  <a:cubicBezTo>
                    <a:pt x="169" y="26"/>
                    <a:pt x="111" y="38"/>
                    <a:pt x="53" y="44"/>
                  </a:cubicBezTo>
                  <a:cubicBezTo>
                    <a:pt x="24" y="50"/>
                    <a:pt x="1" y="73"/>
                    <a:pt x="1" y="107"/>
                  </a:cubicBezTo>
                  <a:cubicBezTo>
                    <a:pt x="1" y="136"/>
                    <a:pt x="18" y="165"/>
                    <a:pt x="47" y="177"/>
                  </a:cubicBezTo>
                  <a:cubicBezTo>
                    <a:pt x="67" y="184"/>
                    <a:pt x="88" y="187"/>
                    <a:pt x="108" y="187"/>
                  </a:cubicBezTo>
                  <a:cubicBezTo>
                    <a:pt x="122" y="187"/>
                    <a:pt x="137" y="185"/>
                    <a:pt x="151" y="183"/>
                  </a:cubicBezTo>
                  <a:cubicBezTo>
                    <a:pt x="215" y="177"/>
                    <a:pt x="273" y="125"/>
                    <a:pt x="279" y="55"/>
                  </a:cubicBezTo>
                  <a:cubicBezTo>
                    <a:pt x="284" y="26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"/>
            <p:cNvSpPr/>
            <p:nvPr/>
          </p:nvSpPr>
          <p:spPr>
            <a:xfrm rot="-708074" flipH="1">
              <a:off x="779412" y="1212393"/>
              <a:ext cx="41420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3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29" y="14"/>
                    <a:pt x="0" y="66"/>
                    <a:pt x="18" y="118"/>
                  </a:cubicBezTo>
                  <a:cubicBezTo>
                    <a:pt x="32" y="171"/>
                    <a:pt x="82" y="204"/>
                    <a:pt x="135" y="204"/>
                  </a:cubicBezTo>
                  <a:cubicBezTo>
                    <a:pt x="146" y="204"/>
                    <a:pt x="157" y="202"/>
                    <a:pt x="168" y="199"/>
                  </a:cubicBezTo>
                  <a:cubicBezTo>
                    <a:pt x="215" y="188"/>
                    <a:pt x="261" y="159"/>
                    <a:pt x="261" y="112"/>
                  </a:cubicBezTo>
                  <a:cubicBezTo>
                    <a:pt x="256" y="69"/>
                    <a:pt x="15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"/>
            <p:cNvSpPr/>
            <p:nvPr/>
          </p:nvSpPr>
          <p:spPr>
            <a:xfrm rot="-708074" flipH="1">
              <a:off x="929878" y="1774168"/>
              <a:ext cx="43159" cy="34938"/>
            </a:xfrm>
            <a:custGeom>
              <a:avLst/>
              <a:gdLst/>
              <a:ahLst/>
              <a:cxnLst/>
              <a:rect l="l" t="t" r="r" b="b"/>
              <a:pathLst>
                <a:path w="273" h="221" extrusionOk="0">
                  <a:moveTo>
                    <a:pt x="93" y="0"/>
                  </a:moveTo>
                  <a:cubicBezTo>
                    <a:pt x="75" y="0"/>
                    <a:pt x="55" y="12"/>
                    <a:pt x="41" y="30"/>
                  </a:cubicBezTo>
                  <a:cubicBezTo>
                    <a:pt x="0" y="71"/>
                    <a:pt x="6" y="140"/>
                    <a:pt x="46" y="181"/>
                  </a:cubicBezTo>
                  <a:cubicBezTo>
                    <a:pt x="66" y="207"/>
                    <a:pt x="97" y="220"/>
                    <a:pt x="129" y="220"/>
                  </a:cubicBezTo>
                  <a:cubicBezTo>
                    <a:pt x="153" y="220"/>
                    <a:pt x="177" y="213"/>
                    <a:pt x="197" y="198"/>
                  </a:cubicBezTo>
                  <a:cubicBezTo>
                    <a:pt x="243" y="175"/>
                    <a:pt x="272" y="117"/>
                    <a:pt x="261" y="65"/>
                  </a:cubicBezTo>
                  <a:cubicBezTo>
                    <a:pt x="232" y="24"/>
                    <a:pt x="162" y="53"/>
                    <a:pt x="122" y="13"/>
                  </a:cubicBezTo>
                  <a:cubicBezTo>
                    <a:pt x="113" y="4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"/>
            <p:cNvSpPr/>
            <p:nvPr/>
          </p:nvSpPr>
          <p:spPr>
            <a:xfrm rot="-708074" flipH="1">
              <a:off x="1378790" y="88342"/>
              <a:ext cx="35096" cy="38258"/>
            </a:xfrm>
            <a:custGeom>
              <a:avLst/>
              <a:gdLst/>
              <a:ahLst/>
              <a:cxnLst/>
              <a:rect l="l" t="t" r="r" b="b"/>
              <a:pathLst>
                <a:path w="222" h="242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1" y="27"/>
                    <a:pt x="1" y="79"/>
                    <a:pt x="13" y="131"/>
                  </a:cubicBezTo>
                  <a:cubicBezTo>
                    <a:pt x="24" y="197"/>
                    <a:pt x="81" y="242"/>
                    <a:pt x="146" y="242"/>
                  </a:cubicBezTo>
                  <a:cubicBezTo>
                    <a:pt x="150" y="242"/>
                    <a:pt x="153" y="242"/>
                    <a:pt x="157" y="241"/>
                  </a:cubicBezTo>
                  <a:cubicBezTo>
                    <a:pt x="215" y="224"/>
                    <a:pt x="221" y="183"/>
                    <a:pt x="210" y="131"/>
                  </a:cubicBezTo>
                  <a:cubicBezTo>
                    <a:pt x="184" y="59"/>
                    <a:pt x="135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"/>
            <p:cNvSpPr/>
            <p:nvPr/>
          </p:nvSpPr>
          <p:spPr>
            <a:xfrm rot="-708074" flipH="1">
              <a:off x="1470228" y="1065226"/>
              <a:ext cx="37784" cy="33831"/>
            </a:xfrm>
            <a:custGeom>
              <a:avLst/>
              <a:gdLst/>
              <a:ahLst/>
              <a:cxnLst/>
              <a:rect l="l" t="t" r="r" b="b"/>
              <a:pathLst>
                <a:path w="239" h="214" extrusionOk="0">
                  <a:moveTo>
                    <a:pt x="156" y="1"/>
                  </a:moveTo>
                  <a:cubicBezTo>
                    <a:pt x="145" y="1"/>
                    <a:pt x="134" y="2"/>
                    <a:pt x="122" y="5"/>
                  </a:cubicBezTo>
                  <a:cubicBezTo>
                    <a:pt x="59" y="16"/>
                    <a:pt x="1" y="86"/>
                    <a:pt x="7" y="138"/>
                  </a:cubicBezTo>
                  <a:cubicBezTo>
                    <a:pt x="7" y="181"/>
                    <a:pt x="46" y="214"/>
                    <a:pt x="89" y="214"/>
                  </a:cubicBezTo>
                  <a:cubicBezTo>
                    <a:pt x="93" y="214"/>
                    <a:pt x="96" y="214"/>
                    <a:pt x="99" y="213"/>
                  </a:cubicBezTo>
                  <a:cubicBezTo>
                    <a:pt x="163" y="202"/>
                    <a:pt x="238" y="121"/>
                    <a:pt x="227" y="63"/>
                  </a:cubicBezTo>
                  <a:cubicBezTo>
                    <a:pt x="218" y="18"/>
                    <a:pt x="191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"/>
            <p:cNvSpPr/>
            <p:nvPr/>
          </p:nvSpPr>
          <p:spPr>
            <a:xfrm rot="-708074" flipH="1">
              <a:off x="619012" y="1611149"/>
              <a:ext cx="41103" cy="36835"/>
            </a:xfrm>
            <a:custGeom>
              <a:avLst/>
              <a:gdLst/>
              <a:ahLst/>
              <a:cxnLst/>
              <a:rect l="l" t="t" r="r" b="b"/>
              <a:pathLst>
                <a:path w="260" h="233" extrusionOk="0">
                  <a:moveTo>
                    <a:pt x="83" y="1"/>
                  </a:moveTo>
                  <a:cubicBezTo>
                    <a:pt x="39" y="1"/>
                    <a:pt x="0" y="46"/>
                    <a:pt x="10" y="99"/>
                  </a:cubicBezTo>
                  <a:cubicBezTo>
                    <a:pt x="27" y="180"/>
                    <a:pt x="103" y="232"/>
                    <a:pt x="184" y="232"/>
                  </a:cubicBezTo>
                  <a:cubicBezTo>
                    <a:pt x="230" y="226"/>
                    <a:pt x="259" y="192"/>
                    <a:pt x="248" y="151"/>
                  </a:cubicBezTo>
                  <a:cubicBezTo>
                    <a:pt x="213" y="93"/>
                    <a:pt x="166" y="41"/>
                    <a:pt x="109" y="6"/>
                  </a:cubicBezTo>
                  <a:cubicBezTo>
                    <a:pt x="100" y="3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"/>
            <p:cNvSpPr/>
            <p:nvPr/>
          </p:nvSpPr>
          <p:spPr>
            <a:xfrm rot="-708086" flipH="1">
              <a:off x="2346085" y="1036044"/>
              <a:ext cx="43316" cy="31618"/>
            </a:xfrm>
            <a:custGeom>
              <a:avLst/>
              <a:gdLst/>
              <a:ahLst/>
              <a:cxnLst/>
              <a:rect l="l" t="t" r="r" b="b"/>
              <a:pathLst>
                <a:path w="274" h="200" extrusionOk="0">
                  <a:moveTo>
                    <a:pt x="174" y="0"/>
                  </a:moveTo>
                  <a:cubicBezTo>
                    <a:pt x="163" y="0"/>
                    <a:pt x="152" y="1"/>
                    <a:pt x="140" y="4"/>
                  </a:cubicBezTo>
                  <a:cubicBezTo>
                    <a:pt x="65" y="21"/>
                    <a:pt x="1" y="85"/>
                    <a:pt x="24" y="137"/>
                  </a:cubicBezTo>
                  <a:cubicBezTo>
                    <a:pt x="38" y="182"/>
                    <a:pt x="68" y="199"/>
                    <a:pt x="109" y="199"/>
                  </a:cubicBezTo>
                  <a:cubicBezTo>
                    <a:pt x="120" y="199"/>
                    <a:pt x="133" y="198"/>
                    <a:pt x="146" y="195"/>
                  </a:cubicBezTo>
                  <a:cubicBezTo>
                    <a:pt x="215" y="178"/>
                    <a:pt x="273" y="120"/>
                    <a:pt x="256" y="62"/>
                  </a:cubicBezTo>
                  <a:cubicBezTo>
                    <a:pt x="242" y="17"/>
                    <a:pt x="211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"/>
            <p:cNvSpPr/>
            <p:nvPr/>
          </p:nvSpPr>
          <p:spPr>
            <a:xfrm rot="-708074" flipH="1">
              <a:off x="817771" y="-45420"/>
              <a:ext cx="32250" cy="40629"/>
            </a:xfrm>
            <a:custGeom>
              <a:avLst/>
              <a:gdLst/>
              <a:ahLst/>
              <a:cxnLst/>
              <a:rect l="l" t="t" r="r" b="b"/>
              <a:pathLst>
                <a:path w="204" h="257" extrusionOk="0">
                  <a:moveTo>
                    <a:pt x="112" y="1"/>
                  </a:moveTo>
                  <a:cubicBezTo>
                    <a:pt x="108" y="1"/>
                    <a:pt x="104" y="1"/>
                    <a:pt x="99" y="1"/>
                  </a:cubicBezTo>
                  <a:cubicBezTo>
                    <a:pt x="41" y="7"/>
                    <a:pt x="1" y="94"/>
                    <a:pt x="12" y="169"/>
                  </a:cubicBezTo>
                  <a:cubicBezTo>
                    <a:pt x="18" y="222"/>
                    <a:pt x="47" y="256"/>
                    <a:pt x="99" y="256"/>
                  </a:cubicBezTo>
                  <a:cubicBezTo>
                    <a:pt x="157" y="245"/>
                    <a:pt x="203" y="158"/>
                    <a:pt x="192" y="82"/>
                  </a:cubicBezTo>
                  <a:cubicBezTo>
                    <a:pt x="186" y="34"/>
                    <a:pt x="16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"/>
            <p:cNvSpPr/>
            <p:nvPr/>
          </p:nvSpPr>
          <p:spPr>
            <a:xfrm rot="-708074" flipH="1">
              <a:off x="-351489" y="818607"/>
              <a:ext cx="35886" cy="34622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47" y="8"/>
                    <a:pt x="1" y="66"/>
                    <a:pt x="12" y="130"/>
                  </a:cubicBezTo>
                  <a:cubicBezTo>
                    <a:pt x="17" y="181"/>
                    <a:pt x="63" y="219"/>
                    <a:pt x="114" y="219"/>
                  </a:cubicBezTo>
                  <a:cubicBezTo>
                    <a:pt x="120" y="219"/>
                    <a:pt x="127" y="218"/>
                    <a:pt x="134" y="217"/>
                  </a:cubicBezTo>
                  <a:cubicBezTo>
                    <a:pt x="192" y="199"/>
                    <a:pt x="227" y="141"/>
                    <a:pt x="221" y="78"/>
                  </a:cubicBezTo>
                  <a:cubicBezTo>
                    <a:pt x="211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"/>
            <p:cNvSpPr/>
            <p:nvPr/>
          </p:nvSpPr>
          <p:spPr>
            <a:xfrm rot="-708074" flipH="1">
              <a:off x="1425970" y="-80013"/>
              <a:ext cx="34147" cy="38258"/>
            </a:xfrm>
            <a:custGeom>
              <a:avLst/>
              <a:gdLst/>
              <a:ahLst/>
              <a:cxnLst/>
              <a:rect l="l" t="t" r="r" b="b"/>
              <a:pathLst>
                <a:path w="216" h="242" extrusionOk="0">
                  <a:moveTo>
                    <a:pt x="127" y="0"/>
                  </a:moveTo>
                  <a:cubicBezTo>
                    <a:pt x="124" y="0"/>
                    <a:pt x="120" y="0"/>
                    <a:pt x="117" y="1"/>
                  </a:cubicBezTo>
                  <a:cubicBezTo>
                    <a:pt x="59" y="7"/>
                    <a:pt x="1" y="128"/>
                    <a:pt x="24" y="186"/>
                  </a:cubicBezTo>
                  <a:cubicBezTo>
                    <a:pt x="34" y="220"/>
                    <a:pt x="63" y="241"/>
                    <a:pt x="96" y="241"/>
                  </a:cubicBezTo>
                  <a:cubicBezTo>
                    <a:pt x="103" y="241"/>
                    <a:pt x="110" y="240"/>
                    <a:pt x="117" y="238"/>
                  </a:cubicBezTo>
                  <a:cubicBezTo>
                    <a:pt x="181" y="209"/>
                    <a:pt x="215" y="140"/>
                    <a:pt x="204" y="65"/>
                  </a:cubicBezTo>
                  <a:cubicBezTo>
                    <a:pt x="198" y="28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"/>
            <p:cNvSpPr/>
            <p:nvPr/>
          </p:nvSpPr>
          <p:spPr>
            <a:xfrm rot="-708074" flipH="1">
              <a:off x="1162057" y="761492"/>
              <a:ext cx="34147" cy="38574"/>
            </a:xfrm>
            <a:custGeom>
              <a:avLst/>
              <a:gdLst/>
              <a:ahLst/>
              <a:cxnLst/>
              <a:rect l="l" t="t" r="r" b="b"/>
              <a:pathLst>
                <a:path w="216" h="244" extrusionOk="0">
                  <a:moveTo>
                    <a:pt x="153" y="0"/>
                  </a:moveTo>
                  <a:cubicBezTo>
                    <a:pt x="143" y="0"/>
                    <a:pt x="133" y="1"/>
                    <a:pt x="123" y="4"/>
                  </a:cubicBezTo>
                  <a:cubicBezTo>
                    <a:pt x="53" y="27"/>
                    <a:pt x="1" y="97"/>
                    <a:pt x="7" y="178"/>
                  </a:cubicBezTo>
                  <a:cubicBezTo>
                    <a:pt x="12" y="213"/>
                    <a:pt x="47" y="244"/>
                    <a:pt x="83" y="244"/>
                  </a:cubicBezTo>
                  <a:cubicBezTo>
                    <a:pt x="89" y="244"/>
                    <a:pt x="94" y="243"/>
                    <a:pt x="99" y="242"/>
                  </a:cubicBezTo>
                  <a:cubicBezTo>
                    <a:pt x="175" y="207"/>
                    <a:pt x="215" y="137"/>
                    <a:pt x="215" y="56"/>
                  </a:cubicBezTo>
                  <a:cubicBezTo>
                    <a:pt x="206" y="16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"/>
            <p:cNvSpPr/>
            <p:nvPr/>
          </p:nvSpPr>
          <p:spPr>
            <a:xfrm rot="-708074" flipH="1">
              <a:off x="1029794" y="108890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39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50"/>
                    <a:pt x="0" y="131"/>
                    <a:pt x="12" y="212"/>
                  </a:cubicBezTo>
                  <a:cubicBezTo>
                    <a:pt x="17" y="247"/>
                    <a:pt x="48" y="265"/>
                    <a:pt x="80" y="265"/>
                  </a:cubicBezTo>
                  <a:cubicBezTo>
                    <a:pt x="84" y="265"/>
                    <a:pt x="88" y="265"/>
                    <a:pt x="93" y="264"/>
                  </a:cubicBezTo>
                  <a:cubicBezTo>
                    <a:pt x="157" y="252"/>
                    <a:pt x="226" y="131"/>
                    <a:pt x="203" y="61"/>
                  </a:cubicBezTo>
                  <a:cubicBezTo>
                    <a:pt x="198" y="23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"/>
            <p:cNvSpPr/>
            <p:nvPr/>
          </p:nvSpPr>
          <p:spPr>
            <a:xfrm rot="-708074" flipH="1">
              <a:off x="-786906" y="1503376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31" y="1"/>
                  </a:moveTo>
                  <a:cubicBezTo>
                    <a:pt x="118" y="1"/>
                    <a:pt x="105" y="3"/>
                    <a:pt x="93" y="6"/>
                  </a:cubicBezTo>
                  <a:cubicBezTo>
                    <a:pt x="41" y="12"/>
                    <a:pt x="0" y="58"/>
                    <a:pt x="12" y="110"/>
                  </a:cubicBezTo>
                  <a:cubicBezTo>
                    <a:pt x="17" y="163"/>
                    <a:pt x="65" y="196"/>
                    <a:pt x="124" y="196"/>
                  </a:cubicBezTo>
                  <a:cubicBezTo>
                    <a:pt x="137" y="196"/>
                    <a:pt x="150" y="194"/>
                    <a:pt x="163" y="191"/>
                  </a:cubicBezTo>
                  <a:cubicBezTo>
                    <a:pt x="232" y="174"/>
                    <a:pt x="267" y="133"/>
                    <a:pt x="255" y="76"/>
                  </a:cubicBezTo>
                  <a:cubicBezTo>
                    <a:pt x="232" y="29"/>
                    <a:pt x="18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"/>
            <p:cNvSpPr/>
            <p:nvPr/>
          </p:nvSpPr>
          <p:spPr>
            <a:xfrm rot="-708074" flipH="1">
              <a:off x="2178140" y="1243512"/>
              <a:ext cx="48692" cy="30511"/>
            </a:xfrm>
            <a:custGeom>
              <a:avLst/>
              <a:gdLst/>
              <a:ahLst/>
              <a:cxnLst/>
              <a:rect l="l" t="t" r="r" b="b"/>
              <a:pathLst>
                <a:path w="308" h="193" extrusionOk="0">
                  <a:moveTo>
                    <a:pt x="91" y="0"/>
                  </a:moveTo>
                  <a:cubicBezTo>
                    <a:pt x="67" y="0"/>
                    <a:pt x="46" y="12"/>
                    <a:pt x="29" y="46"/>
                  </a:cubicBezTo>
                  <a:cubicBezTo>
                    <a:pt x="0" y="92"/>
                    <a:pt x="35" y="144"/>
                    <a:pt x="99" y="173"/>
                  </a:cubicBezTo>
                  <a:cubicBezTo>
                    <a:pt x="125" y="186"/>
                    <a:pt x="151" y="193"/>
                    <a:pt x="177" y="193"/>
                  </a:cubicBezTo>
                  <a:cubicBezTo>
                    <a:pt x="186" y="193"/>
                    <a:pt x="194" y="192"/>
                    <a:pt x="203" y="191"/>
                  </a:cubicBezTo>
                  <a:cubicBezTo>
                    <a:pt x="238" y="185"/>
                    <a:pt x="278" y="185"/>
                    <a:pt x="296" y="144"/>
                  </a:cubicBezTo>
                  <a:cubicBezTo>
                    <a:pt x="307" y="98"/>
                    <a:pt x="261" y="75"/>
                    <a:pt x="238" y="63"/>
                  </a:cubicBezTo>
                  <a:cubicBezTo>
                    <a:pt x="215" y="52"/>
                    <a:pt x="197" y="40"/>
                    <a:pt x="174" y="29"/>
                  </a:cubicBezTo>
                  <a:cubicBezTo>
                    <a:pt x="144" y="14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"/>
            <p:cNvSpPr/>
            <p:nvPr/>
          </p:nvSpPr>
          <p:spPr>
            <a:xfrm rot="-708074" flipH="1">
              <a:off x="2401691" y="1010642"/>
              <a:ext cx="40471" cy="30511"/>
            </a:xfrm>
            <a:custGeom>
              <a:avLst/>
              <a:gdLst/>
              <a:ahLst/>
              <a:cxnLst/>
              <a:rect l="l" t="t" r="r" b="b"/>
              <a:pathLst>
                <a:path w="256" h="193" extrusionOk="0">
                  <a:moveTo>
                    <a:pt x="131" y="0"/>
                  </a:moveTo>
                  <a:cubicBezTo>
                    <a:pt x="119" y="0"/>
                    <a:pt x="106" y="2"/>
                    <a:pt x="93" y="5"/>
                  </a:cubicBezTo>
                  <a:cubicBezTo>
                    <a:pt x="35" y="11"/>
                    <a:pt x="1" y="68"/>
                    <a:pt x="18" y="126"/>
                  </a:cubicBezTo>
                  <a:cubicBezTo>
                    <a:pt x="22" y="166"/>
                    <a:pt x="57" y="192"/>
                    <a:pt x="96" y="192"/>
                  </a:cubicBezTo>
                  <a:cubicBezTo>
                    <a:pt x="109" y="192"/>
                    <a:pt x="121" y="190"/>
                    <a:pt x="134" y="184"/>
                  </a:cubicBezTo>
                  <a:cubicBezTo>
                    <a:pt x="186" y="167"/>
                    <a:pt x="256" y="161"/>
                    <a:pt x="250" y="74"/>
                  </a:cubicBezTo>
                  <a:cubicBezTo>
                    <a:pt x="250" y="31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"/>
            <p:cNvSpPr/>
            <p:nvPr/>
          </p:nvSpPr>
          <p:spPr>
            <a:xfrm rot="-708074" flipH="1">
              <a:off x="1629418" y="45620"/>
              <a:ext cx="39523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24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35" y="10"/>
                    <a:pt x="0" y="74"/>
                    <a:pt x="18" y="126"/>
                  </a:cubicBezTo>
                  <a:cubicBezTo>
                    <a:pt x="36" y="173"/>
                    <a:pt x="81" y="201"/>
                    <a:pt x="129" y="201"/>
                  </a:cubicBezTo>
                  <a:cubicBezTo>
                    <a:pt x="140" y="201"/>
                    <a:pt x="151" y="199"/>
                    <a:pt x="163" y="196"/>
                  </a:cubicBezTo>
                  <a:cubicBezTo>
                    <a:pt x="215" y="184"/>
                    <a:pt x="250" y="132"/>
                    <a:pt x="238" y="86"/>
                  </a:cubicBezTo>
                  <a:cubicBezTo>
                    <a:pt x="219" y="33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"/>
            <p:cNvSpPr/>
            <p:nvPr/>
          </p:nvSpPr>
          <p:spPr>
            <a:xfrm rot="-708086" flipH="1">
              <a:off x="934996" y="2193222"/>
              <a:ext cx="46004" cy="30353"/>
            </a:xfrm>
            <a:custGeom>
              <a:avLst/>
              <a:gdLst/>
              <a:ahLst/>
              <a:cxnLst/>
              <a:rect l="l" t="t" r="r" b="b"/>
              <a:pathLst>
                <a:path w="291" h="192" extrusionOk="0">
                  <a:moveTo>
                    <a:pt x="86" y="1"/>
                  </a:moveTo>
                  <a:cubicBezTo>
                    <a:pt x="64" y="1"/>
                    <a:pt x="45" y="10"/>
                    <a:pt x="30" y="39"/>
                  </a:cubicBezTo>
                  <a:cubicBezTo>
                    <a:pt x="1" y="91"/>
                    <a:pt x="24" y="132"/>
                    <a:pt x="70" y="166"/>
                  </a:cubicBezTo>
                  <a:cubicBezTo>
                    <a:pt x="97" y="184"/>
                    <a:pt x="130" y="192"/>
                    <a:pt x="162" y="192"/>
                  </a:cubicBezTo>
                  <a:cubicBezTo>
                    <a:pt x="172" y="192"/>
                    <a:pt x="182" y="191"/>
                    <a:pt x="192" y="189"/>
                  </a:cubicBezTo>
                  <a:cubicBezTo>
                    <a:pt x="227" y="184"/>
                    <a:pt x="267" y="184"/>
                    <a:pt x="279" y="132"/>
                  </a:cubicBezTo>
                  <a:cubicBezTo>
                    <a:pt x="290" y="85"/>
                    <a:pt x="250" y="68"/>
                    <a:pt x="215" y="50"/>
                  </a:cubicBezTo>
                  <a:lnTo>
                    <a:pt x="145" y="16"/>
                  </a:lnTo>
                  <a:cubicBezTo>
                    <a:pt x="124" y="8"/>
                    <a:pt x="10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"/>
            <p:cNvSpPr/>
            <p:nvPr/>
          </p:nvSpPr>
          <p:spPr>
            <a:xfrm rot="-708074" flipH="1">
              <a:off x="938703" y="585093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70" y="1"/>
                  </a:moveTo>
                  <a:cubicBezTo>
                    <a:pt x="164" y="1"/>
                    <a:pt x="158" y="2"/>
                    <a:pt x="151" y="3"/>
                  </a:cubicBezTo>
                  <a:cubicBezTo>
                    <a:pt x="88" y="21"/>
                    <a:pt x="1" y="113"/>
                    <a:pt x="18" y="166"/>
                  </a:cubicBezTo>
                  <a:cubicBezTo>
                    <a:pt x="27" y="201"/>
                    <a:pt x="60" y="223"/>
                    <a:pt x="94" y="223"/>
                  </a:cubicBezTo>
                  <a:cubicBezTo>
                    <a:pt x="104" y="223"/>
                    <a:pt x="113" y="222"/>
                    <a:pt x="122" y="218"/>
                  </a:cubicBezTo>
                  <a:cubicBezTo>
                    <a:pt x="192" y="200"/>
                    <a:pt x="244" y="137"/>
                    <a:pt x="238" y="61"/>
                  </a:cubicBezTo>
                  <a:cubicBezTo>
                    <a:pt x="233" y="27"/>
                    <a:pt x="203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"/>
            <p:cNvSpPr/>
            <p:nvPr/>
          </p:nvSpPr>
          <p:spPr>
            <a:xfrm rot="-708086" flipH="1">
              <a:off x="1057695" y="2902723"/>
              <a:ext cx="47743" cy="30511"/>
            </a:xfrm>
            <a:custGeom>
              <a:avLst/>
              <a:gdLst/>
              <a:ahLst/>
              <a:cxnLst/>
              <a:rect l="l" t="t" r="r" b="b"/>
              <a:pathLst>
                <a:path w="302" h="193" extrusionOk="0">
                  <a:moveTo>
                    <a:pt x="62" y="0"/>
                  </a:moveTo>
                  <a:cubicBezTo>
                    <a:pt x="47" y="0"/>
                    <a:pt x="33" y="7"/>
                    <a:pt x="23" y="17"/>
                  </a:cubicBezTo>
                  <a:cubicBezTo>
                    <a:pt x="0" y="34"/>
                    <a:pt x="0" y="69"/>
                    <a:pt x="17" y="98"/>
                  </a:cubicBezTo>
                  <a:cubicBezTo>
                    <a:pt x="64" y="154"/>
                    <a:pt x="137" y="192"/>
                    <a:pt x="210" y="192"/>
                  </a:cubicBezTo>
                  <a:cubicBezTo>
                    <a:pt x="219" y="192"/>
                    <a:pt x="228" y="192"/>
                    <a:pt x="238" y="190"/>
                  </a:cubicBezTo>
                  <a:cubicBezTo>
                    <a:pt x="272" y="185"/>
                    <a:pt x="301" y="161"/>
                    <a:pt x="301" y="138"/>
                  </a:cubicBezTo>
                  <a:cubicBezTo>
                    <a:pt x="301" y="109"/>
                    <a:pt x="272" y="98"/>
                    <a:pt x="249" y="92"/>
                  </a:cubicBezTo>
                  <a:cubicBezTo>
                    <a:pt x="197" y="69"/>
                    <a:pt x="139" y="40"/>
                    <a:pt x="93" y="11"/>
                  </a:cubicBezTo>
                  <a:cubicBezTo>
                    <a:pt x="83" y="4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"/>
            <p:cNvSpPr/>
            <p:nvPr/>
          </p:nvSpPr>
          <p:spPr>
            <a:xfrm rot="-708074" flipH="1">
              <a:off x="530177" y="1770296"/>
              <a:ext cx="36835" cy="32725"/>
            </a:xfrm>
            <a:custGeom>
              <a:avLst/>
              <a:gdLst/>
              <a:ahLst/>
              <a:cxnLst/>
              <a:rect l="l" t="t" r="r" b="b"/>
              <a:pathLst>
                <a:path w="233" h="207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7"/>
                    <a:pt x="1" y="65"/>
                    <a:pt x="12" y="129"/>
                  </a:cubicBezTo>
                  <a:cubicBezTo>
                    <a:pt x="22" y="174"/>
                    <a:pt x="59" y="207"/>
                    <a:pt x="102" y="207"/>
                  </a:cubicBezTo>
                  <a:cubicBezTo>
                    <a:pt x="109" y="207"/>
                    <a:pt x="115" y="206"/>
                    <a:pt x="122" y="204"/>
                  </a:cubicBezTo>
                  <a:cubicBezTo>
                    <a:pt x="186" y="204"/>
                    <a:pt x="232" y="152"/>
                    <a:pt x="227" y="88"/>
                  </a:cubicBezTo>
                  <a:cubicBezTo>
                    <a:pt x="221" y="35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"/>
            <p:cNvSpPr/>
            <p:nvPr/>
          </p:nvSpPr>
          <p:spPr>
            <a:xfrm rot="-708074" flipH="1">
              <a:off x="883557" y="1638591"/>
              <a:ext cx="35886" cy="33515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58" y="7"/>
                    <a:pt x="6" y="59"/>
                    <a:pt x="0" y="129"/>
                  </a:cubicBezTo>
                  <a:cubicBezTo>
                    <a:pt x="6" y="175"/>
                    <a:pt x="47" y="212"/>
                    <a:pt x="92" y="212"/>
                  </a:cubicBezTo>
                  <a:cubicBezTo>
                    <a:pt x="98" y="212"/>
                    <a:pt x="104" y="211"/>
                    <a:pt x="111" y="210"/>
                  </a:cubicBezTo>
                  <a:cubicBezTo>
                    <a:pt x="180" y="193"/>
                    <a:pt x="226" y="129"/>
                    <a:pt x="221" y="59"/>
                  </a:cubicBezTo>
                  <a:cubicBezTo>
                    <a:pt x="210" y="23"/>
                    <a:pt x="176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"/>
            <p:cNvSpPr/>
            <p:nvPr/>
          </p:nvSpPr>
          <p:spPr>
            <a:xfrm rot="-708086" flipH="1">
              <a:off x="1939865" y="1649181"/>
              <a:ext cx="35412" cy="32566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76" y="0"/>
                  </a:moveTo>
                  <a:cubicBezTo>
                    <a:pt x="30" y="6"/>
                    <a:pt x="1" y="70"/>
                    <a:pt x="12" y="134"/>
                  </a:cubicBezTo>
                  <a:cubicBezTo>
                    <a:pt x="12" y="184"/>
                    <a:pt x="54" y="205"/>
                    <a:pt x="99" y="205"/>
                  </a:cubicBezTo>
                  <a:cubicBezTo>
                    <a:pt x="159" y="205"/>
                    <a:pt x="223" y="167"/>
                    <a:pt x="203" y="105"/>
                  </a:cubicBezTo>
                  <a:cubicBezTo>
                    <a:pt x="192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"/>
            <p:cNvSpPr/>
            <p:nvPr/>
          </p:nvSpPr>
          <p:spPr>
            <a:xfrm rot="-708074" flipH="1">
              <a:off x="1596805" y="334927"/>
              <a:ext cx="36677" cy="36361"/>
            </a:xfrm>
            <a:custGeom>
              <a:avLst/>
              <a:gdLst/>
              <a:ahLst/>
              <a:cxnLst/>
              <a:rect l="l" t="t" r="r" b="b"/>
              <a:pathLst>
                <a:path w="232" h="230" extrusionOk="0">
                  <a:moveTo>
                    <a:pt x="88" y="1"/>
                  </a:moveTo>
                  <a:cubicBezTo>
                    <a:pt x="86" y="1"/>
                    <a:pt x="83" y="1"/>
                    <a:pt x="81" y="1"/>
                  </a:cubicBezTo>
                  <a:cubicBezTo>
                    <a:pt x="35" y="7"/>
                    <a:pt x="0" y="100"/>
                    <a:pt x="18" y="152"/>
                  </a:cubicBezTo>
                  <a:cubicBezTo>
                    <a:pt x="32" y="201"/>
                    <a:pt x="77" y="230"/>
                    <a:pt x="122" y="230"/>
                  </a:cubicBezTo>
                  <a:cubicBezTo>
                    <a:pt x="130" y="230"/>
                    <a:pt x="137" y="229"/>
                    <a:pt x="145" y="227"/>
                  </a:cubicBezTo>
                  <a:cubicBezTo>
                    <a:pt x="203" y="210"/>
                    <a:pt x="232" y="152"/>
                    <a:pt x="215" y="100"/>
                  </a:cubicBezTo>
                  <a:cubicBezTo>
                    <a:pt x="198" y="50"/>
                    <a:pt x="129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"/>
            <p:cNvSpPr/>
            <p:nvPr/>
          </p:nvSpPr>
          <p:spPr>
            <a:xfrm rot="-708074" flipH="1">
              <a:off x="1406591" y="190262"/>
              <a:ext cx="43159" cy="27033"/>
            </a:xfrm>
            <a:custGeom>
              <a:avLst/>
              <a:gdLst/>
              <a:ahLst/>
              <a:cxnLst/>
              <a:rect l="l" t="t" r="r" b="b"/>
              <a:pathLst>
                <a:path w="273" h="171" extrusionOk="0">
                  <a:moveTo>
                    <a:pt x="145" y="0"/>
                  </a:moveTo>
                  <a:cubicBezTo>
                    <a:pt x="118" y="0"/>
                    <a:pt x="91" y="3"/>
                    <a:pt x="64" y="3"/>
                  </a:cubicBezTo>
                  <a:cubicBezTo>
                    <a:pt x="35" y="9"/>
                    <a:pt x="12" y="38"/>
                    <a:pt x="6" y="67"/>
                  </a:cubicBezTo>
                  <a:cubicBezTo>
                    <a:pt x="1" y="96"/>
                    <a:pt x="18" y="130"/>
                    <a:pt x="41" y="148"/>
                  </a:cubicBezTo>
                  <a:cubicBezTo>
                    <a:pt x="64" y="163"/>
                    <a:pt x="93" y="171"/>
                    <a:pt x="121" y="171"/>
                  </a:cubicBezTo>
                  <a:cubicBezTo>
                    <a:pt x="135" y="171"/>
                    <a:pt x="149" y="169"/>
                    <a:pt x="163" y="165"/>
                  </a:cubicBezTo>
                  <a:cubicBezTo>
                    <a:pt x="186" y="159"/>
                    <a:pt x="203" y="148"/>
                    <a:pt x="221" y="136"/>
                  </a:cubicBezTo>
                  <a:cubicBezTo>
                    <a:pt x="255" y="119"/>
                    <a:pt x="273" y="84"/>
                    <a:pt x="267" y="49"/>
                  </a:cubicBezTo>
                  <a:cubicBezTo>
                    <a:pt x="255" y="3"/>
                    <a:pt x="221" y="3"/>
                    <a:pt x="186" y="3"/>
                  </a:cubicBezTo>
                  <a:cubicBezTo>
                    <a:pt x="172" y="1"/>
                    <a:pt x="15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"/>
            <p:cNvSpPr/>
            <p:nvPr/>
          </p:nvSpPr>
          <p:spPr>
            <a:xfrm rot="-708074" flipH="1">
              <a:off x="238806" y="729682"/>
              <a:ext cx="39523" cy="40471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01" y="1"/>
                  </a:moveTo>
                  <a:cubicBezTo>
                    <a:pt x="198" y="1"/>
                    <a:pt x="195" y="1"/>
                    <a:pt x="192" y="2"/>
                  </a:cubicBezTo>
                  <a:cubicBezTo>
                    <a:pt x="99" y="37"/>
                    <a:pt x="35" y="112"/>
                    <a:pt x="1" y="199"/>
                  </a:cubicBezTo>
                  <a:cubicBezTo>
                    <a:pt x="1" y="222"/>
                    <a:pt x="1" y="245"/>
                    <a:pt x="24" y="251"/>
                  </a:cubicBezTo>
                  <a:cubicBezTo>
                    <a:pt x="30" y="254"/>
                    <a:pt x="35" y="255"/>
                    <a:pt x="42" y="255"/>
                  </a:cubicBezTo>
                  <a:cubicBezTo>
                    <a:pt x="48" y="255"/>
                    <a:pt x="56" y="254"/>
                    <a:pt x="64" y="251"/>
                  </a:cubicBezTo>
                  <a:cubicBezTo>
                    <a:pt x="134" y="205"/>
                    <a:pt x="192" y="147"/>
                    <a:pt x="244" y="77"/>
                  </a:cubicBezTo>
                  <a:cubicBezTo>
                    <a:pt x="250" y="65"/>
                    <a:pt x="250" y="54"/>
                    <a:pt x="250" y="42"/>
                  </a:cubicBezTo>
                  <a:cubicBezTo>
                    <a:pt x="245" y="17"/>
                    <a:pt x="222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"/>
            <p:cNvSpPr/>
            <p:nvPr/>
          </p:nvSpPr>
          <p:spPr>
            <a:xfrm rot="-708074" flipH="1">
              <a:off x="178463" y="2113764"/>
              <a:ext cx="41262" cy="25927"/>
            </a:xfrm>
            <a:custGeom>
              <a:avLst/>
              <a:gdLst/>
              <a:ahLst/>
              <a:cxnLst/>
              <a:rect l="l" t="t" r="r" b="b"/>
              <a:pathLst>
                <a:path w="261" h="164" extrusionOk="0">
                  <a:moveTo>
                    <a:pt x="76" y="1"/>
                  </a:moveTo>
                  <a:cubicBezTo>
                    <a:pt x="35" y="1"/>
                    <a:pt x="0" y="24"/>
                    <a:pt x="0" y="76"/>
                  </a:cubicBezTo>
                  <a:cubicBezTo>
                    <a:pt x="0" y="117"/>
                    <a:pt x="29" y="151"/>
                    <a:pt x="70" y="157"/>
                  </a:cubicBezTo>
                  <a:cubicBezTo>
                    <a:pt x="99" y="163"/>
                    <a:pt x="128" y="163"/>
                    <a:pt x="162" y="163"/>
                  </a:cubicBezTo>
                  <a:cubicBezTo>
                    <a:pt x="209" y="140"/>
                    <a:pt x="261" y="117"/>
                    <a:pt x="255" y="59"/>
                  </a:cubicBezTo>
                  <a:cubicBezTo>
                    <a:pt x="249" y="1"/>
                    <a:pt x="191" y="7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"/>
            <p:cNvSpPr/>
            <p:nvPr/>
          </p:nvSpPr>
          <p:spPr>
            <a:xfrm rot="-708086" flipH="1">
              <a:off x="1769937" y="1831459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65" y="1"/>
                  </a:moveTo>
                  <a:cubicBezTo>
                    <a:pt x="13" y="18"/>
                    <a:pt x="1" y="82"/>
                    <a:pt x="36" y="122"/>
                  </a:cubicBezTo>
                  <a:cubicBezTo>
                    <a:pt x="94" y="157"/>
                    <a:pt x="152" y="180"/>
                    <a:pt x="209" y="198"/>
                  </a:cubicBezTo>
                  <a:cubicBezTo>
                    <a:pt x="214" y="199"/>
                    <a:pt x="218" y="199"/>
                    <a:pt x="222" y="199"/>
                  </a:cubicBezTo>
                  <a:cubicBezTo>
                    <a:pt x="257" y="199"/>
                    <a:pt x="284" y="159"/>
                    <a:pt x="273" y="122"/>
                  </a:cubicBezTo>
                  <a:cubicBezTo>
                    <a:pt x="221" y="59"/>
                    <a:pt x="146" y="12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"/>
            <p:cNvSpPr/>
            <p:nvPr/>
          </p:nvSpPr>
          <p:spPr>
            <a:xfrm rot="-708074" flipH="1">
              <a:off x="2091320" y="758455"/>
              <a:ext cx="43159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1" y="1"/>
                  </a:moveTo>
                  <a:cubicBezTo>
                    <a:pt x="187" y="1"/>
                    <a:pt x="184" y="1"/>
                    <a:pt x="180" y="2"/>
                  </a:cubicBezTo>
                  <a:cubicBezTo>
                    <a:pt x="157" y="2"/>
                    <a:pt x="140" y="2"/>
                    <a:pt x="116" y="8"/>
                  </a:cubicBezTo>
                  <a:cubicBezTo>
                    <a:pt x="76" y="31"/>
                    <a:pt x="0" y="19"/>
                    <a:pt x="0" y="94"/>
                  </a:cubicBezTo>
                  <a:cubicBezTo>
                    <a:pt x="0" y="135"/>
                    <a:pt x="53" y="166"/>
                    <a:pt x="120" y="166"/>
                  </a:cubicBezTo>
                  <a:cubicBezTo>
                    <a:pt x="130" y="166"/>
                    <a:pt x="140" y="166"/>
                    <a:pt x="151" y="164"/>
                  </a:cubicBezTo>
                  <a:cubicBezTo>
                    <a:pt x="168" y="164"/>
                    <a:pt x="186" y="158"/>
                    <a:pt x="209" y="147"/>
                  </a:cubicBezTo>
                  <a:cubicBezTo>
                    <a:pt x="250" y="135"/>
                    <a:pt x="273" y="94"/>
                    <a:pt x="261" y="54"/>
                  </a:cubicBezTo>
                  <a:cubicBezTo>
                    <a:pt x="251" y="23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"/>
            <p:cNvSpPr/>
            <p:nvPr/>
          </p:nvSpPr>
          <p:spPr>
            <a:xfrm rot="-708074" flipH="1">
              <a:off x="2091851" y="-98752"/>
              <a:ext cx="39523" cy="36519"/>
            </a:xfrm>
            <a:custGeom>
              <a:avLst/>
              <a:gdLst/>
              <a:ahLst/>
              <a:cxnLst/>
              <a:rect l="l" t="t" r="r" b="b"/>
              <a:pathLst>
                <a:path w="250" h="231" extrusionOk="0">
                  <a:moveTo>
                    <a:pt x="167" y="0"/>
                  </a:moveTo>
                  <a:cubicBezTo>
                    <a:pt x="160" y="0"/>
                    <a:pt x="152" y="2"/>
                    <a:pt x="145" y="5"/>
                  </a:cubicBezTo>
                  <a:cubicBezTo>
                    <a:pt x="0" y="22"/>
                    <a:pt x="17" y="231"/>
                    <a:pt x="162" y="231"/>
                  </a:cubicBezTo>
                  <a:cubicBezTo>
                    <a:pt x="214" y="219"/>
                    <a:pt x="249" y="144"/>
                    <a:pt x="232" y="63"/>
                  </a:cubicBezTo>
                  <a:cubicBezTo>
                    <a:pt x="232" y="30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"/>
            <p:cNvSpPr/>
            <p:nvPr/>
          </p:nvSpPr>
          <p:spPr>
            <a:xfrm rot="-708074" flipH="1">
              <a:off x="1485983" y="1568211"/>
              <a:ext cx="33989" cy="38574"/>
            </a:xfrm>
            <a:custGeom>
              <a:avLst/>
              <a:gdLst/>
              <a:ahLst/>
              <a:cxnLst/>
              <a:rect l="l" t="t" r="r" b="b"/>
              <a:pathLst>
                <a:path w="215" h="244" extrusionOk="0">
                  <a:moveTo>
                    <a:pt x="128" y="0"/>
                  </a:moveTo>
                  <a:cubicBezTo>
                    <a:pt x="124" y="0"/>
                    <a:pt x="120" y="1"/>
                    <a:pt x="116" y="1"/>
                  </a:cubicBezTo>
                  <a:cubicBezTo>
                    <a:pt x="64" y="7"/>
                    <a:pt x="0" y="111"/>
                    <a:pt x="12" y="175"/>
                  </a:cubicBezTo>
                  <a:cubicBezTo>
                    <a:pt x="16" y="217"/>
                    <a:pt x="47" y="244"/>
                    <a:pt x="83" y="244"/>
                  </a:cubicBezTo>
                  <a:cubicBezTo>
                    <a:pt x="92" y="244"/>
                    <a:pt x="101" y="242"/>
                    <a:pt x="110" y="239"/>
                  </a:cubicBezTo>
                  <a:cubicBezTo>
                    <a:pt x="180" y="210"/>
                    <a:pt x="215" y="134"/>
                    <a:pt x="197" y="59"/>
                  </a:cubicBezTo>
                  <a:cubicBezTo>
                    <a:pt x="192" y="23"/>
                    <a:pt x="163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"/>
            <p:cNvSpPr/>
            <p:nvPr/>
          </p:nvSpPr>
          <p:spPr>
            <a:xfrm rot="-708074" flipH="1">
              <a:off x="-693053" y="1590195"/>
              <a:ext cx="42210" cy="30669"/>
            </a:xfrm>
            <a:custGeom>
              <a:avLst/>
              <a:gdLst/>
              <a:ahLst/>
              <a:cxnLst/>
              <a:rect l="l" t="t" r="r" b="b"/>
              <a:pathLst>
                <a:path w="267" h="194" extrusionOk="0">
                  <a:moveTo>
                    <a:pt x="87" y="0"/>
                  </a:moveTo>
                  <a:cubicBezTo>
                    <a:pt x="65" y="0"/>
                    <a:pt x="42" y="11"/>
                    <a:pt x="29" y="31"/>
                  </a:cubicBezTo>
                  <a:cubicBezTo>
                    <a:pt x="0" y="65"/>
                    <a:pt x="6" y="123"/>
                    <a:pt x="41" y="152"/>
                  </a:cubicBezTo>
                  <a:cubicBezTo>
                    <a:pt x="66" y="178"/>
                    <a:pt x="101" y="194"/>
                    <a:pt x="138" y="194"/>
                  </a:cubicBezTo>
                  <a:cubicBezTo>
                    <a:pt x="152" y="194"/>
                    <a:pt x="166" y="192"/>
                    <a:pt x="180" y="187"/>
                  </a:cubicBezTo>
                  <a:cubicBezTo>
                    <a:pt x="214" y="181"/>
                    <a:pt x="249" y="175"/>
                    <a:pt x="261" y="129"/>
                  </a:cubicBezTo>
                  <a:cubicBezTo>
                    <a:pt x="267" y="83"/>
                    <a:pt x="220" y="71"/>
                    <a:pt x="197" y="60"/>
                  </a:cubicBezTo>
                  <a:cubicBezTo>
                    <a:pt x="180" y="48"/>
                    <a:pt x="157" y="31"/>
                    <a:pt x="133" y="19"/>
                  </a:cubicBezTo>
                  <a:cubicBezTo>
                    <a:pt x="121" y="6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"/>
            <p:cNvSpPr/>
            <p:nvPr/>
          </p:nvSpPr>
          <p:spPr>
            <a:xfrm rot="-708074" flipH="1">
              <a:off x="1049850" y="1614798"/>
              <a:ext cx="37784" cy="33989"/>
            </a:xfrm>
            <a:custGeom>
              <a:avLst/>
              <a:gdLst/>
              <a:ahLst/>
              <a:cxnLst/>
              <a:rect l="l" t="t" r="r" b="b"/>
              <a:pathLst>
                <a:path w="239" h="215" extrusionOk="0">
                  <a:moveTo>
                    <a:pt x="69" y="1"/>
                  </a:moveTo>
                  <a:cubicBezTo>
                    <a:pt x="65" y="1"/>
                    <a:pt x="62" y="1"/>
                    <a:pt x="59" y="2"/>
                  </a:cubicBezTo>
                  <a:cubicBezTo>
                    <a:pt x="18" y="25"/>
                    <a:pt x="1" y="71"/>
                    <a:pt x="18" y="118"/>
                  </a:cubicBezTo>
                  <a:cubicBezTo>
                    <a:pt x="28" y="176"/>
                    <a:pt x="83" y="214"/>
                    <a:pt x="142" y="214"/>
                  </a:cubicBezTo>
                  <a:cubicBezTo>
                    <a:pt x="153" y="214"/>
                    <a:pt x="164" y="213"/>
                    <a:pt x="174" y="210"/>
                  </a:cubicBezTo>
                  <a:cubicBezTo>
                    <a:pt x="215" y="193"/>
                    <a:pt x="238" y="153"/>
                    <a:pt x="221" y="112"/>
                  </a:cubicBezTo>
                  <a:cubicBezTo>
                    <a:pt x="205" y="64"/>
                    <a:pt x="114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"/>
            <p:cNvSpPr/>
            <p:nvPr/>
          </p:nvSpPr>
          <p:spPr>
            <a:xfrm rot="-708074" flipH="1">
              <a:off x="-500843" y="951057"/>
              <a:ext cx="35886" cy="32883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92" y="1"/>
                  </a:moveTo>
                  <a:cubicBezTo>
                    <a:pt x="89" y="1"/>
                    <a:pt x="85" y="1"/>
                    <a:pt x="82" y="1"/>
                  </a:cubicBezTo>
                  <a:cubicBezTo>
                    <a:pt x="35" y="13"/>
                    <a:pt x="1" y="59"/>
                    <a:pt x="6" y="111"/>
                  </a:cubicBezTo>
                  <a:cubicBezTo>
                    <a:pt x="16" y="166"/>
                    <a:pt x="64" y="208"/>
                    <a:pt x="122" y="208"/>
                  </a:cubicBezTo>
                  <a:cubicBezTo>
                    <a:pt x="131" y="208"/>
                    <a:pt x="141" y="206"/>
                    <a:pt x="151" y="204"/>
                  </a:cubicBezTo>
                  <a:cubicBezTo>
                    <a:pt x="203" y="198"/>
                    <a:pt x="227" y="169"/>
                    <a:pt x="221" y="117"/>
                  </a:cubicBezTo>
                  <a:cubicBezTo>
                    <a:pt x="215" y="51"/>
                    <a:pt x="15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"/>
            <p:cNvSpPr/>
            <p:nvPr/>
          </p:nvSpPr>
          <p:spPr>
            <a:xfrm rot="-708074" flipH="1">
              <a:off x="1134036" y="664453"/>
              <a:ext cx="33989" cy="35570"/>
            </a:xfrm>
            <a:custGeom>
              <a:avLst/>
              <a:gdLst/>
              <a:ahLst/>
              <a:cxnLst/>
              <a:rect l="l" t="t" r="r" b="b"/>
              <a:pathLst>
                <a:path w="215" h="225" extrusionOk="0">
                  <a:moveTo>
                    <a:pt x="107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21"/>
                    <a:pt x="0" y="73"/>
                    <a:pt x="12" y="131"/>
                  </a:cubicBezTo>
                  <a:cubicBezTo>
                    <a:pt x="17" y="186"/>
                    <a:pt x="63" y="225"/>
                    <a:pt x="117" y="225"/>
                  </a:cubicBezTo>
                  <a:cubicBezTo>
                    <a:pt x="120" y="225"/>
                    <a:pt x="124" y="224"/>
                    <a:pt x="128" y="224"/>
                  </a:cubicBezTo>
                  <a:cubicBezTo>
                    <a:pt x="180" y="218"/>
                    <a:pt x="215" y="166"/>
                    <a:pt x="197" y="114"/>
                  </a:cubicBezTo>
                  <a:cubicBezTo>
                    <a:pt x="187" y="48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"/>
            <p:cNvSpPr/>
            <p:nvPr/>
          </p:nvSpPr>
          <p:spPr>
            <a:xfrm rot="-708074" flipH="1">
              <a:off x="-234457" y="985870"/>
              <a:ext cx="38574" cy="31618"/>
            </a:xfrm>
            <a:custGeom>
              <a:avLst/>
              <a:gdLst/>
              <a:ahLst/>
              <a:cxnLst/>
              <a:rect l="l" t="t" r="r" b="b"/>
              <a:pathLst>
                <a:path w="244" h="200" extrusionOk="0">
                  <a:moveTo>
                    <a:pt x="89" y="0"/>
                  </a:moveTo>
                  <a:cubicBezTo>
                    <a:pt x="85" y="0"/>
                    <a:pt x="80" y="1"/>
                    <a:pt x="76" y="1"/>
                  </a:cubicBezTo>
                  <a:cubicBezTo>
                    <a:pt x="29" y="13"/>
                    <a:pt x="0" y="65"/>
                    <a:pt x="18" y="111"/>
                  </a:cubicBezTo>
                  <a:cubicBezTo>
                    <a:pt x="38" y="162"/>
                    <a:pt x="95" y="200"/>
                    <a:pt x="152" y="200"/>
                  </a:cubicBezTo>
                  <a:cubicBezTo>
                    <a:pt x="159" y="200"/>
                    <a:pt x="167" y="199"/>
                    <a:pt x="174" y="198"/>
                  </a:cubicBezTo>
                  <a:cubicBezTo>
                    <a:pt x="221" y="186"/>
                    <a:pt x="244" y="146"/>
                    <a:pt x="238" y="105"/>
                  </a:cubicBezTo>
                  <a:cubicBezTo>
                    <a:pt x="216" y="40"/>
                    <a:pt x="15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"/>
            <p:cNvSpPr/>
            <p:nvPr/>
          </p:nvSpPr>
          <p:spPr>
            <a:xfrm rot="-708074" flipH="1">
              <a:off x="-219382" y="1675099"/>
              <a:ext cx="46953" cy="24030"/>
            </a:xfrm>
            <a:custGeom>
              <a:avLst/>
              <a:gdLst/>
              <a:ahLst/>
              <a:cxnLst/>
              <a:rect l="l" t="t" r="r" b="b"/>
              <a:pathLst>
                <a:path w="297" h="152" extrusionOk="0">
                  <a:moveTo>
                    <a:pt x="83" y="0"/>
                  </a:moveTo>
                  <a:cubicBezTo>
                    <a:pt x="46" y="0"/>
                    <a:pt x="12" y="28"/>
                    <a:pt x="7" y="70"/>
                  </a:cubicBezTo>
                  <a:cubicBezTo>
                    <a:pt x="1" y="117"/>
                    <a:pt x="36" y="140"/>
                    <a:pt x="82" y="152"/>
                  </a:cubicBezTo>
                  <a:lnTo>
                    <a:pt x="175" y="152"/>
                  </a:lnTo>
                  <a:cubicBezTo>
                    <a:pt x="215" y="140"/>
                    <a:pt x="227" y="140"/>
                    <a:pt x="238" y="140"/>
                  </a:cubicBezTo>
                  <a:cubicBezTo>
                    <a:pt x="267" y="128"/>
                    <a:pt x="296" y="117"/>
                    <a:pt x="296" y="82"/>
                  </a:cubicBezTo>
                  <a:cubicBezTo>
                    <a:pt x="296" y="47"/>
                    <a:pt x="267" y="24"/>
                    <a:pt x="238" y="18"/>
                  </a:cubicBezTo>
                  <a:cubicBezTo>
                    <a:pt x="192" y="13"/>
                    <a:pt x="140" y="7"/>
                    <a:pt x="94" y="1"/>
                  </a:cubicBezTo>
                  <a:cubicBezTo>
                    <a:pt x="90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"/>
            <p:cNvSpPr/>
            <p:nvPr/>
          </p:nvSpPr>
          <p:spPr>
            <a:xfrm rot="-708086" flipH="1">
              <a:off x="1232923" y="3225516"/>
              <a:ext cx="40471" cy="28930"/>
            </a:xfrm>
            <a:custGeom>
              <a:avLst/>
              <a:gdLst/>
              <a:ahLst/>
              <a:cxnLst/>
              <a:rect l="l" t="t" r="r" b="b"/>
              <a:pathLst>
                <a:path w="256" h="183" extrusionOk="0">
                  <a:moveTo>
                    <a:pt x="107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35" y="9"/>
                    <a:pt x="1" y="55"/>
                    <a:pt x="18" y="108"/>
                  </a:cubicBezTo>
                  <a:cubicBezTo>
                    <a:pt x="27" y="158"/>
                    <a:pt x="58" y="183"/>
                    <a:pt x="115" y="183"/>
                  </a:cubicBezTo>
                  <a:cubicBezTo>
                    <a:pt x="131" y="183"/>
                    <a:pt x="149" y="181"/>
                    <a:pt x="169" y="177"/>
                  </a:cubicBezTo>
                  <a:cubicBezTo>
                    <a:pt x="209" y="171"/>
                    <a:pt x="256" y="154"/>
                    <a:pt x="256" y="90"/>
                  </a:cubicBezTo>
                  <a:cubicBezTo>
                    <a:pt x="256" y="50"/>
                    <a:pt x="17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"/>
            <p:cNvSpPr/>
            <p:nvPr/>
          </p:nvSpPr>
          <p:spPr>
            <a:xfrm rot="-708086" flipH="1">
              <a:off x="826666" y="3621108"/>
              <a:ext cx="34938" cy="35254"/>
            </a:xfrm>
            <a:custGeom>
              <a:avLst/>
              <a:gdLst/>
              <a:ahLst/>
              <a:cxnLst/>
              <a:rect l="l" t="t" r="r" b="b"/>
              <a:pathLst>
                <a:path w="221" h="223" extrusionOk="0">
                  <a:moveTo>
                    <a:pt x="151" y="1"/>
                  </a:moveTo>
                  <a:cubicBezTo>
                    <a:pt x="85" y="1"/>
                    <a:pt x="27" y="45"/>
                    <a:pt x="12" y="112"/>
                  </a:cubicBezTo>
                  <a:cubicBezTo>
                    <a:pt x="1" y="168"/>
                    <a:pt x="48" y="223"/>
                    <a:pt x="107" y="223"/>
                  </a:cubicBezTo>
                  <a:cubicBezTo>
                    <a:pt x="110" y="223"/>
                    <a:pt x="113" y="223"/>
                    <a:pt x="116" y="223"/>
                  </a:cubicBezTo>
                  <a:cubicBezTo>
                    <a:pt x="180" y="182"/>
                    <a:pt x="214" y="112"/>
                    <a:pt x="220" y="37"/>
                  </a:cubicBezTo>
                  <a:cubicBezTo>
                    <a:pt x="209" y="20"/>
                    <a:pt x="191" y="2"/>
                    <a:pt x="174" y="2"/>
                  </a:cubicBezTo>
                  <a:cubicBezTo>
                    <a:pt x="166" y="1"/>
                    <a:pt x="15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"/>
            <p:cNvSpPr/>
            <p:nvPr/>
          </p:nvSpPr>
          <p:spPr>
            <a:xfrm rot="-708074" flipH="1">
              <a:off x="-12291" y="1162807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03" y="0"/>
                  </a:moveTo>
                  <a:cubicBezTo>
                    <a:pt x="94" y="0"/>
                    <a:pt x="85" y="1"/>
                    <a:pt x="76" y="3"/>
                  </a:cubicBezTo>
                  <a:cubicBezTo>
                    <a:pt x="23" y="20"/>
                    <a:pt x="0" y="78"/>
                    <a:pt x="23" y="130"/>
                  </a:cubicBezTo>
                  <a:cubicBezTo>
                    <a:pt x="37" y="170"/>
                    <a:pt x="77" y="196"/>
                    <a:pt x="118" y="196"/>
                  </a:cubicBezTo>
                  <a:cubicBezTo>
                    <a:pt x="131" y="196"/>
                    <a:pt x="144" y="194"/>
                    <a:pt x="157" y="188"/>
                  </a:cubicBezTo>
                  <a:cubicBezTo>
                    <a:pt x="209" y="176"/>
                    <a:pt x="244" y="130"/>
                    <a:pt x="238" y="78"/>
                  </a:cubicBezTo>
                  <a:cubicBezTo>
                    <a:pt x="208" y="28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"/>
            <p:cNvSpPr/>
            <p:nvPr/>
          </p:nvSpPr>
          <p:spPr>
            <a:xfrm rot="-708074" flipH="1">
              <a:off x="161563" y="1167102"/>
              <a:ext cx="29405" cy="39681"/>
            </a:xfrm>
            <a:custGeom>
              <a:avLst/>
              <a:gdLst/>
              <a:ahLst/>
              <a:cxnLst/>
              <a:rect l="l" t="t" r="r" b="b"/>
              <a:pathLst>
                <a:path w="186" h="251" extrusionOk="0">
                  <a:moveTo>
                    <a:pt x="81" y="1"/>
                  </a:moveTo>
                  <a:cubicBezTo>
                    <a:pt x="29" y="1"/>
                    <a:pt x="0" y="47"/>
                    <a:pt x="12" y="123"/>
                  </a:cubicBezTo>
                  <a:cubicBezTo>
                    <a:pt x="17" y="200"/>
                    <a:pt x="59" y="251"/>
                    <a:pt x="103" y="251"/>
                  </a:cubicBezTo>
                  <a:cubicBezTo>
                    <a:pt x="106" y="251"/>
                    <a:pt x="108" y="250"/>
                    <a:pt x="110" y="250"/>
                  </a:cubicBezTo>
                  <a:cubicBezTo>
                    <a:pt x="157" y="244"/>
                    <a:pt x="186" y="181"/>
                    <a:pt x="174" y="99"/>
                  </a:cubicBezTo>
                  <a:cubicBezTo>
                    <a:pt x="168" y="47"/>
                    <a:pt x="133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"/>
            <p:cNvSpPr/>
            <p:nvPr/>
          </p:nvSpPr>
          <p:spPr>
            <a:xfrm rot="-708074" flipH="1">
              <a:off x="701188" y="1065822"/>
              <a:ext cx="26717" cy="43475"/>
            </a:xfrm>
            <a:custGeom>
              <a:avLst/>
              <a:gdLst/>
              <a:ahLst/>
              <a:cxnLst/>
              <a:rect l="l" t="t" r="r" b="b"/>
              <a:pathLst>
                <a:path w="169" h="275" extrusionOk="0">
                  <a:moveTo>
                    <a:pt x="80" y="1"/>
                  </a:moveTo>
                  <a:cubicBezTo>
                    <a:pt x="72" y="1"/>
                    <a:pt x="65" y="3"/>
                    <a:pt x="58" y="7"/>
                  </a:cubicBezTo>
                  <a:cubicBezTo>
                    <a:pt x="0" y="54"/>
                    <a:pt x="6" y="123"/>
                    <a:pt x="12" y="187"/>
                  </a:cubicBezTo>
                  <a:cubicBezTo>
                    <a:pt x="23" y="231"/>
                    <a:pt x="34" y="274"/>
                    <a:pt x="84" y="274"/>
                  </a:cubicBezTo>
                  <a:cubicBezTo>
                    <a:pt x="87" y="274"/>
                    <a:pt x="90" y="274"/>
                    <a:pt x="93" y="274"/>
                  </a:cubicBezTo>
                  <a:cubicBezTo>
                    <a:pt x="145" y="268"/>
                    <a:pt x="157" y="222"/>
                    <a:pt x="157" y="181"/>
                  </a:cubicBezTo>
                  <a:cubicBezTo>
                    <a:pt x="168" y="123"/>
                    <a:pt x="151" y="59"/>
                    <a:pt x="116" y="13"/>
                  </a:cubicBezTo>
                  <a:cubicBezTo>
                    <a:pt x="105" y="6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"/>
            <p:cNvSpPr/>
            <p:nvPr/>
          </p:nvSpPr>
          <p:spPr>
            <a:xfrm rot="-708086" flipH="1">
              <a:off x="1085668" y="3815211"/>
              <a:ext cx="33041" cy="38416"/>
            </a:xfrm>
            <a:custGeom>
              <a:avLst/>
              <a:gdLst/>
              <a:ahLst/>
              <a:cxnLst/>
              <a:rect l="l" t="t" r="r" b="b"/>
              <a:pathLst>
                <a:path w="209" h="243" extrusionOk="0">
                  <a:moveTo>
                    <a:pt x="108" y="1"/>
                  </a:moveTo>
                  <a:cubicBezTo>
                    <a:pt x="105" y="1"/>
                    <a:pt x="102" y="1"/>
                    <a:pt x="99" y="1"/>
                  </a:cubicBezTo>
                  <a:cubicBezTo>
                    <a:pt x="35" y="19"/>
                    <a:pt x="0" y="83"/>
                    <a:pt x="18" y="146"/>
                  </a:cubicBezTo>
                  <a:cubicBezTo>
                    <a:pt x="33" y="201"/>
                    <a:pt x="73" y="243"/>
                    <a:pt x="113" y="243"/>
                  </a:cubicBezTo>
                  <a:cubicBezTo>
                    <a:pt x="120" y="243"/>
                    <a:pt x="127" y="241"/>
                    <a:pt x="134" y="239"/>
                  </a:cubicBezTo>
                  <a:cubicBezTo>
                    <a:pt x="209" y="216"/>
                    <a:pt x="186" y="146"/>
                    <a:pt x="180" y="94"/>
                  </a:cubicBezTo>
                  <a:cubicBezTo>
                    <a:pt x="169" y="45"/>
                    <a:pt x="15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"/>
            <p:cNvSpPr/>
            <p:nvPr/>
          </p:nvSpPr>
          <p:spPr>
            <a:xfrm rot="-708074" flipH="1">
              <a:off x="415494" y="71296"/>
              <a:ext cx="38574" cy="30986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15" y="1"/>
                  </a:moveTo>
                  <a:cubicBezTo>
                    <a:pt x="108" y="1"/>
                    <a:pt x="100" y="2"/>
                    <a:pt x="93" y="3"/>
                  </a:cubicBezTo>
                  <a:cubicBezTo>
                    <a:pt x="41" y="9"/>
                    <a:pt x="0" y="55"/>
                    <a:pt x="12" y="113"/>
                  </a:cubicBezTo>
                  <a:cubicBezTo>
                    <a:pt x="21" y="163"/>
                    <a:pt x="66" y="196"/>
                    <a:pt x="113" y="196"/>
                  </a:cubicBezTo>
                  <a:cubicBezTo>
                    <a:pt x="126" y="196"/>
                    <a:pt x="138" y="193"/>
                    <a:pt x="151" y="188"/>
                  </a:cubicBezTo>
                  <a:cubicBezTo>
                    <a:pt x="203" y="177"/>
                    <a:pt x="243" y="154"/>
                    <a:pt x="243" y="90"/>
                  </a:cubicBezTo>
                  <a:cubicBezTo>
                    <a:pt x="223" y="39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"/>
            <p:cNvSpPr/>
            <p:nvPr/>
          </p:nvSpPr>
          <p:spPr>
            <a:xfrm rot="-708074" flipH="1">
              <a:off x="1379994" y="681517"/>
              <a:ext cx="35886" cy="36677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84" y="0"/>
                  </a:moveTo>
                  <a:cubicBezTo>
                    <a:pt x="79" y="0"/>
                    <a:pt x="74" y="1"/>
                    <a:pt x="70" y="2"/>
                  </a:cubicBezTo>
                  <a:cubicBezTo>
                    <a:pt x="23" y="31"/>
                    <a:pt x="0" y="94"/>
                    <a:pt x="23" y="147"/>
                  </a:cubicBezTo>
                  <a:cubicBezTo>
                    <a:pt x="33" y="195"/>
                    <a:pt x="80" y="232"/>
                    <a:pt x="129" y="232"/>
                  </a:cubicBezTo>
                  <a:cubicBezTo>
                    <a:pt x="138" y="232"/>
                    <a:pt x="147" y="231"/>
                    <a:pt x="157" y="228"/>
                  </a:cubicBezTo>
                  <a:cubicBezTo>
                    <a:pt x="203" y="210"/>
                    <a:pt x="226" y="152"/>
                    <a:pt x="203" y="106"/>
                  </a:cubicBezTo>
                  <a:cubicBezTo>
                    <a:pt x="182" y="44"/>
                    <a:pt x="129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"/>
            <p:cNvSpPr/>
            <p:nvPr/>
          </p:nvSpPr>
          <p:spPr>
            <a:xfrm rot="-708074" flipH="1">
              <a:off x="1539289" y="1814561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1"/>
                  </a:moveTo>
                  <a:cubicBezTo>
                    <a:pt x="85" y="1"/>
                    <a:pt x="67" y="10"/>
                    <a:pt x="59" y="29"/>
                  </a:cubicBezTo>
                  <a:cubicBezTo>
                    <a:pt x="18" y="98"/>
                    <a:pt x="1" y="179"/>
                    <a:pt x="12" y="254"/>
                  </a:cubicBezTo>
                  <a:cubicBezTo>
                    <a:pt x="18" y="283"/>
                    <a:pt x="41" y="301"/>
                    <a:pt x="70" y="301"/>
                  </a:cubicBezTo>
                  <a:cubicBezTo>
                    <a:pt x="76" y="295"/>
                    <a:pt x="88" y="295"/>
                    <a:pt x="93" y="289"/>
                  </a:cubicBezTo>
                  <a:cubicBezTo>
                    <a:pt x="146" y="214"/>
                    <a:pt x="169" y="127"/>
                    <a:pt x="151" y="34"/>
                  </a:cubicBezTo>
                  <a:cubicBezTo>
                    <a:pt x="145" y="13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"/>
            <p:cNvSpPr/>
            <p:nvPr/>
          </p:nvSpPr>
          <p:spPr>
            <a:xfrm rot="-708074" flipH="1">
              <a:off x="2063461" y="787256"/>
              <a:ext cx="31302" cy="35728"/>
            </a:xfrm>
            <a:custGeom>
              <a:avLst/>
              <a:gdLst/>
              <a:ahLst/>
              <a:cxnLst/>
              <a:rect l="l" t="t" r="r" b="b"/>
              <a:pathLst>
                <a:path w="198" h="226" extrusionOk="0">
                  <a:moveTo>
                    <a:pt x="84" y="1"/>
                  </a:moveTo>
                  <a:cubicBezTo>
                    <a:pt x="81" y="1"/>
                    <a:pt x="78" y="1"/>
                    <a:pt x="75" y="1"/>
                  </a:cubicBezTo>
                  <a:cubicBezTo>
                    <a:pt x="23" y="7"/>
                    <a:pt x="0" y="71"/>
                    <a:pt x="12" y="134"/>
                  </a:cubicBezTo>
                  <a:cubicBezTo>
                    <a:pt x="17" y="188"/>
                    <a:pt x="54" y="225"/>
                    <a:pt x="97" y="225"/>
                  </a:cubicBezTo>
                  <a:cubicBezTo>
                    <a:pt x="105" y="225"/>
                    <a:pt x="114" y="224"/>
                    <a:pt x="122" y="221"/>
                  </a:cubicBezTo>
                  <a:cubicBezTo>
                    <a:pt x="168" y="210"/>
                    <a:pt x="197" y="157"/>
                    <a:pt x="191" y="111"/>
                  </a:cubicBezTo>
                  <a:cubicBezTo>
                    <a:pt x="175" y="46"/>
                    <a:pt x="13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"/>
            <p:cNvSpPr/>
            <p:nvPr/>
          </p:nvSpPr>
          <p:spPr>
            <a:xfrm rot="-708074" flipH="1">
              <a:off x="2233903" y="212832"/>
              <a:ext cx="30511" cy="39681"/>
            </a:xfrm>
            <a:custGeom>
              <a:avLst/>
              <a:gdLst/>
              <a:ahLst/>
              <a:cxnLst/>
              <a:rect l="l" t="t" r="r" b="b"/>
              <a:pathLst>
                <a:path w="193" h="251" extrusionOk="0">
                  <a:moveTo>
                    <a:pt x="110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6" y="13"/>
                    <a:pt x="1" y="100"/>
                    <a:pt x="18" y="181"/>
                  </a:cubicBezTo>
                  <a:cubicBezTo>
                    <a:pt x="29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0"/>
                  </a:cubicBezTo>
                  <a:cubicBezTo>
                    <a:pt x="157" y="244"/>
                    <a:pt x="192" y="152"/>
                    <a:pt x="175" y="76"/>
                  </a:cubicBezTo>
                  <a:cubicBezTo>
                    <a:pt x="169" y="38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"/>
            <p:cNvSpPr/>
            <p:nvPr/>
          </p:nvSpPr>
          <p:spPr>
            <a:xfrm rot="-708074" flipH="1">
              <a:off x="1540492" y="813329"/>
              <a:ext cx="41420" cy="27191"/>
            </a:xfrm>
            <a:custGeom>
              <a:avLst/>
              <a:gdLst/>
              <a:ahLst/>
              <a:cxnLst/>
              <a:rect l="l" t="t" r="r" b="b"/>
              <a:pathLst>
                <a:path w="262" h="172" extrusionOk="0">
                  <a:moveTo>
                    <a:pt x="126" y="1"/>
                  </a:moveTo>
                  <a:cubicBezTo>
                    <a:pt x="113" y="1"/>
                    <a:pt x="100" y="2"/>
                    <a:pt x="88" y="5"/>
                  </a:cubicBezTo>
                  <a:cubicBezTo>
                    <a:pt x="36" y="11"/>
                    <a:pt x="1" y="57"/>
                    <a:pt x="13" y="109"/>
                  </a:cubicBezTo>
                  <a:cubicBezTo>
                    <a:pt x="21" y="151"/>
                    <a:pt x="53" y="171"/>
                    <a:pt x="110" y="171"/>
                  </a:cubicBezTo>
                  <a:cubicBezTo>
                    <a:pt x="133" y="171"/>
                    <a:pt x="161" y="168"/>
                    <a:pt x="192" y="161"/>
                  </a:cubicBezTo>
                  <a:cubicBezTo>
                    <a:pt x="233" y="156"/>
                    <a:pt x="262" y="115"/>
                    <a:pt x="256" y="75"/>
                  </a:cubicBezTo>
                  <a:cubicBezTo>
                    <a:pt x="251" y="32"/>
                    <a:pt x="187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"/>
            <p:cNvSpPr/>
            <p:nvPr/>
          </p:nvSpPr>
          <p:spPr>
            <a:xfrm rot="-708074" flipH="1">
              <a:off x="-501475" y="1719189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106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5" y="1"/>
                    <a:pt x="0" y="48"/>
                    <a:pt x="6" y="106"/>
                  </a:cubicBezTo>
                  <a:cubicBezTo>
                    <a:pt x="16" y="154"/>
                    <a:pt x="62" y="191"/>
                    <a:pt x="111" y="191"/>
                  </a:cubicBezTo>
                  <a:cubicBezTo>
                    <a:pt x="121" y="191"/>
                    <a:pt x="130" y="190"/>
                    <a:pt x="139" y="187"/>
                  </a:cubicBezTo>
                  <a:cubicBezTo>
                    <a:pt x="197" y="175"/>
                    <a:pt x="232" y="146"/>
                    <a:pt x="232" y="88"/>
                  </a:cubicBezTo>
                  <a:cubicBezTo>
                    <a:pt x="210" y="35"/>
                    <a:pt x="159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"/>
            <p:cNvSpPr/>
            <p:nvPr/>
          </p:nvSpPr>
          <p:spPr>
            <a:xfrm rot="-708074" flipH="1">
              <a:off x="1548989" y="-68571"/>
              <a:ext cx="42368" cy="27982"/>
            </a:xfrm>
            <a:custGeom>
              <a:avLst/>
              <a:gdLst/>
              <a:ahLst/>
              <a:cxnLst/>
              <a:rect l="l" t="t" r="r" b="b"/>
              <a:pathLst>
                <a:path w="268" h="177" extrusionOk="0">
                  <a:moveTo>
                    <a:pt x="111" y="0"/>
                  </a:moveTo>
                  <a:cubicBezTo>
                    <a:pt x="103" y="0"/>
                    <a:pt x="95" y="1"/>
                    <a:pt x="88" y="2"/>
                  </a:cubicBezTo>
                  <a:cubicBezTo>
                    <a:pt x="35" y="8"/>
                    <a:pt x="1" y="60"/>
                    <a:pt x="18" y="113"/>
                  </a:cubicBezTo>
                  <a:cubicBezTo>
                    <a:pt x="27" y="153"/>
                    <a:pt x="68" y="176"/>
                    <a:pt x="124" y="176"/>
                  </a:cubicBezTo>
                  <a:cubicBezTo>
                    <a:pt x="139" y="176"/>
                    <a:pt x="157" y="174"/>
                    <a:pt x="174" y="170"/>
                  </a:cubicBezTo>
                  <a:cubicBezTo>
                    <a:pt x="215" y="159"/>
                    <a:pt x="267" y="141"/>
                    <a:pt x="256" y="72"/>
                  </a:cubicBezTo>
                  <a:cubicBezTo>
                    <a:pt x="245" y="36"/>
                    <a:pt x="172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"/>
            <p:cNvSpPr/>
            <p:nvPr/>
          </p:nvSpPr>
          <p:spPr>
            <a:xfrm rot="-708074" flipH="1">
              <a:off x="555163" y="544414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74" y="0"/>
                  </a:moveTo>
                  <a:cubicBezTo>
                    <a:pt x="76" y="6"/>
                    <a:pt x="0" y="93"/>
                    <a:pt x="6" y="191"/>
                  </a:cubicBezTo>
                  <a:cubicBezTo>
                    <a:pt x="11" y="217"/>
                    <a:pt x="29" y="233"/>
                    <a:pt x="49" y="233"/>
                  </a:cubicBezTo>
                  <a:cubicBezTo>
                    <a:pt x="52" y="233"/>
                    <a:pt x="55" y="233"/>
                    <a:pt x="58" y="232"/>
                  </a:cubicBezTo>
                  <a:cubicBezTo>
                    <a:pt x="139" y="197"/>
                    <a:pt x="197" y="128"/>
                    <a:pt x="226" y="47"/>
                  </a:cubicBezTo>
                  <a:cubicBezTo>
                    <a:pt x="221" y="23"/>
                    <a:pt x="197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"/>
            <p:cNvSpPr/>
            <p:nvPr/>
          </p:nvSpPr>
          <p:spPr>
            <a:xfrm rot="-708074" flipH="1">
              <a:off x="478458" y="362711"/>
              <a:ext cx="35886" cy="32567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0" y="8"/>
                    <a:pt x="1" y="54"/>
                    <a:pt x="18" y="94"/>
                  </a:cubicBezTo>
                  <a:cubicBezTo>
                    <a:pt x="29" y="160"/>
                    <a:pt x="92" y="205"/>
                    <a:pt x="162" y="205"/>
                  </a:cubicBezTo>
                  <a:cubicBezTo>
                    <a:pt x="166" y="205"/>
                    <a:pt x="170" y="205"/>
                    <a:pt x="175" y="205"/>
                  </a:cubicBezTo>
                  <a:cubicBezTo>
                    <a:pt x="204" y="199"/>
                    <a:pt x="227" y="170"/>
                    <a:pt x="227" y="141"/>
                  </a:cubicBezTo>
                  <a:cubicBezTo>
                    <a:pt x="211" y="66"/>
                    <a:pt x="14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"/>
            <p:cNvSpPr/>
            <p:nvPr/>
          </p:nvSpPr>
          <p:spPr>
            <a:xfrm rot="-708074" flipH="1">
              <a:off x="1507549" y="1927807"/>
              <a:ext cx="37625" cy="35570"/>
            </a:xfrm>
            <a:custGeom>
              <a:avLst/>
              <a:gdLst/>
              <a:ahLst/>
              <a:cxnLst/>
              <a:rect l="l" t="t" r="r" b="b"/>
              <a:pathLst>
                <a:path w="238" h="225" extrusionOk="0">
                  <a:moveTo>
                    <a:pt x="166" y="1"/>
                  </a:moveTo>
                  <a:cubicBezTo>
                    <a:pt x="157" y="1"/>
                    <a:pt x="148" y="2"/>
                    <a:pt x="139" y="4"/>
                  </a:cubicBezTo>
                  <a:cubicBezTo>
                    <a:pt x="64" y="21"/>
                    <a:pt x="0" y="91"/>
                    <a:pt x="12" y="148"/>
                  </a:cubicBezTo>
                  <a:cubicBezTo>
                    <a:pt x="12" y="191"/>
                    <a:pt x="47" y="224"/>
                    <a:pt x="89" y="224"/>
                  </a:cubicBezTo>
                  <a:cubicBezTo>
                    <a:pt x="92" y="224"/>
                    <a:pt x="95" y="224"/>
                    <a:pt x="99" y="224"/>
                  </a:cubicBezTo>
                  <a:cubicBezTo>
                    <a:pt x="168" y="206"/>
                    <a:pt x="238" y="85"/>
                    <a:pt x="226" y="44"/>
                  </a:cubicBezTo>
                  <a:cubicBezTo>
                    <a:pt x="213" y="10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"/>
            <p:cNvSpPr/>
            <p:nvPr/>
          </p:nvSpPr>
          <p:spPr>
            <a:xfrm rot="-708074" flipH="1">
              <a:off x="767951" y="661357"/>
              <a:ext cx="37784" cy="30986"/>
            </a:xfrm>
            <a:custGeom>
              <a:avLst/>
              <a:gdLst/>
              <a:ahLst/>
              <a:cxnLst/>
              <a:rect l="l" t="t" r="r" b="b"/>
              <a:pathLst>
                <a:path w="239" h="196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31" y="168"/>
                    <a:pt x="77" y="195"/>
                    <a:pt x="129" y="195"/>
                  </a:cubicBezTo>
                  <a:cubicBezTo>
                    <a:pt x="138" y="195"/>
                    <a:pt x="148" y="194"/>
                    <a:pt x="157" y="193"/>
                  </a:cubicBezTo>
                  <a:cubicBezTo>
                    <a:pt x="203" y="193"/>
                    <a:pt x="238" y="146"/>
                    <a:pt x="221" y="100"/>
                  </a:cubicBezTo>
                  <a:cubicBezTo>
                    <a:pt x="204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"/>
            <p:cNvSpPr/>
            <p:nvPr/>
          </p:nvSpPr>
          <p:spPr>
            <a:xfrm rot="-708074" flipH="1">
              <a:off x="1031698" y="57691"/>
              <a:ext cx="33041" cy="36203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24"/>
                    <a:pt x="0" y="93"/>
                    <a:pt x="24" y="157"/>
                  </a:cubicBezTo>
                  <a:cubicBezTo>
                    <a:pt x="34" y="197"/>
                    <a:pt x="70" y="229"/>
                    <a:pt x="113" y="229"/>
                  </a:cubicBezTo>
                  <a:cubicBezTo>
                    <a:pt x="120" y="229"/>
                    <a:pt x="127" y="228"/>
                    <a:pt x="134" y="227"/>
                  </a:cubicBezTo>
                  <a:cubicBezTo>
                    <a:pt x="186" y="198"/>
                    <a:pt x="209" y="134"/>
                    <a:pt x="192" y="76"/>
                  </a:cubicBezTo>
                  <a:cubicBezTo>
                    <a:pt x="186" y="33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"/>
            <p:cNvSpPr/>
            <p:nvPr/>
          </p:nvSpPr>
          <p:spPr>
            <a:xfrm rot="-708074" flipH="1">
              <a:off x="-137559" y="1699904"/>
              <a:ext cx="47743" cy="23239"/>
            </a:xfrm>
            <a:custGeom>
              <a:avLst/>
              <a:gdLst/>
              <a:ahLst/>
              <a:cxnLst/>
              <a:rect l="l" t="t" r="r" b="b"/>
              <a:pathLst>
                <a:path w="302" h="147" extrusionOk="0">
                  <a:moveTo>
                    <a:pt x="82" y="0"/>
                  </a:moveTo>
                  <a:cubicBezTo>
                    <a:pt x="47" y="0"/>
                    <a:pt x="17" y="12"/>
                    <a:pt x="6" y="65"/>
                  </a:cubicBezTo>
                  <a:cubicBezTo>
                    <a:pt x="0" y="112"/>
                    <a:pt x="70" y="146"/>
                    <a:pt x="151" y="146"/>
                  </a:cubicBezTo>
                  <a:cubicBezTo>
                    <a:pt x="168" y="146"/>
                    <a:pt x="180" y="141"/>
                    <a:pt x="191" y="141"/>
                  </a:cubicBezTo>
                  <a:cubicBezTo>
                    <a:pt x="238" y="129"/>
                    <a:pt x="296" y="123"/>
                    <a:pt x="296" y="71"/>
                  </a:cubicBezTo>
                  <a:cubicBezTo>
                    <a:pt x="301" y="2"/>
                    <a:pt x="238" y="19"/>
                    <a:pt x="197" y="13"/>
                  </a:cubicBezTo>
                  <a:cubicBezTo>
                    <a:pt x="180" y="7"/>
                    <a:pt x="162" y="7"/>
                    <a:pt x="151" y="7"/>
                  </a:cubicBezTo>
                  <a:cubicBezTo>
                    <a:pt x="128" y="5"/>
                    <a:pt x="104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"/>
            <p:cNvSpPr/>
            <p:nvPr/>
          </p:nvSpPr>
          <p:spPr>
            <a:xfrm rot="-708074" flipH="1">
              <a:off x="799284" y="1780838"/>
              <a:ext cx="39523" cy="34938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88" y="1"/>
                  </a:moveTo>
                  <a:cubicBezTo>
                    <a:pt x="75" y="1"/>
                    <a:pt x="62" y="5"/>
                    <a:pt x="46" y="15"/>
                  </a:cubicBezTo>
                  <a:cubicBezTo>
                    <a:pt x="0" y="56"/>
                    <a:pt x="12" y="108"/>
                    <a:pt x="46" y="149"/>
                  </a:cubicBezTo>
                  <a:cubicBezTo>
                    <a:pt x="66" y="193"/>
                    <a:pt x="111" y="221"/>
                    <a:pt x="160" y="221"/>
                  </a:cubicBezTo>
                  <a:cubicBezTo>
                    <a:pt x="168" y="221"/>
                    <a:pt x="177" y="220"/>
                    <a:pt x="185" y="218"/>
                  </a:cubicBezTo>
                  <a:cubicBezTo>
                    <a:pt x="220" y="212"/>
                    <a:pt x="249" y="195"/>
                    <a:pt x="232" y="137"/>
                  </a:cubicBezTo>
                  <a:cubicBezTo>
                    <a:pt x="214" y="114"/>
                    <a:pt x="191" y="85"/>
                    <a:pt x="162" y="50"/>
                  </a:cubicBezTo>
                  <a:cubicBezTo>
                    <a:pt x="142" y="25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"/>
            <p:cNvSpPr/>
            <p:nvPr/>
          </p:nvSpPr>
          <p:spPr>
            <a:xfrm rot="-708074" flipH="1">
              <a:off x="743918" y="780785"/>
              <a:ext cx="33199" cy="37151"/>
            </a:xfrm>
            <a:custGeom>
              <a:avLst/>
              <a:gdLst/>
              <a:ahLst/>
              <a:cxnLst/>
              <a:rect l="l" t="t" r="r" b="b"/>
              <a:pathLst>
                <a:path w="210" h="235" extrusionOk="0">
                  <a:moveTo>
                    <a:pt x="92" y="1"/>
                  </a:moveTo>
                  <a:cubicBezTo>
                    <a:pt x="82" y="1"/>
                    <a:pt x="71" y="3"/>
                    <a:pt x="58" y="9"/>
                  </a:cubicBezTo>
                  <a:cubicBezTo>
                    <a:pt x="12" y="32"/>
                    <a:pt x="1" y="96"/>
                    <a:pt x="29" y="154"/>
                  </a:cubicBezTo>
                  <a:cubicBezTo>
                    <a:pt x="41" y="171"/>
                    <a:pt x="53" y="189"/>
                    <a:pt x="64" y="200"/>
                  </a:cubicBezTo>
                  <a:cubicBezTo>
                    <a:pt x="88" y="220"/>
                    <a:pt x="114" y="234"/>
                    <a:pt x="139" y="234"/>
                  </a:cubicBezTo>
                  <a:cubicBezTo>
                    <a:pt x="151" y="234"/>
                    <a:pt x="163" y="231"/>
                    <a:pt x="174" y="223"/>
                  </a:cubicBezTo>
                  <a:cubicBezTo>
                    <a:pt x="209" y="206"/>
                    <a:pt x="197" y="165"/>
                    <a:pt x="192" y="125"/>
                  </a:cubicBezTo>
                  <a:cubicBezTo>
                    <a:pt x="186" y="108"/>
                    <a:pt x="180" y="90"/>
                    <a:pt x="169" y="79"/>
                  </a:cubicBezTo>
                  <a:cubicBezTo>
                    <a:pt x="150" y="41"/>
                    <a:pt x="131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"/>
            <p:cNvSpPr/>
            <p:nvPr/>
          </p:nvSpPr>
          <p:spPr>
            <a:xfrm rot="-708074" flipH="1">
              <a:off x="1927539" y="325253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101" y="0"/>
                  </a:moveTo>
                  <a:cubicBezTo>
                    <a:pt x="95" y="0"/>
                    <a:pt x="88" y="1"/>
                    <a:pt x="81" y="2"/>
                  </a:cubicBezTo>
                  <a:cubicBezTo>
                    <a:pt x="23" y="8"/>
                    <a:pt x="0" y="54"/>
                    <a:pt x="12" y="124"/>
                  </a:cubicBezTo>
                  <a:cubicBezTo>
                    <a:pt x="17" y="173"/>
                    <a:pt x="38" y="217"/>
                    <a:pt x="94" y="217"/>
                  </a:cubicBezTo>
                  <a:cubicBezTo>
                    <a:pt x="97" y="217"/>
                    <a:pt x="101" y="217"/>
                    <a:pt x="105" y="217"/>
                  </a:cubicBezTo>
                  <a:cubicBezTo>
                    <a:pt x="157" y="211"/>
                    <a:pt x="191" y="141"/>
                    <a:pt x="186" y="78"/>
                  </a:cubicBezTo>
                  <a:cubicBezTo>
                    <a:pt x="181" y="32"/>
                    <a:pt x="145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"/>
            <p:cNvSpPr/>
            <p:nvPr/>
          </p:nvSpPr>
          <p:spPr>
            <a:xfrm rot="-708074" flipH="1">
              <a:off x="-456536" y="1875956"/>
              <a:ext cx="38574" cy="30669"/>
            </a:xfrm>
            <a:custGeom>
              <a:avLst/>
              <a:gdLst/>
              <a:ahLst/>
              <a:cxnLst/>
              <a:rect l="l" t="t" r="r" b="b"/>
              <a:pathLst>
                <a:path w="244" h="194" extrusionOk="0">
                  <a:moveTo>
                    <a:pt x="75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35" y="8"/>
                    <a:pt x="24" y="26"/>
                    <a:pt x="18" y="43"/>
                  </a:cubicBezTo>
                  <a:cubicBezTo>
                    <a:pt x="0" y="95"/>
                    <a:pt x="29" y="148"/>
                    <a:pt x="81" y="165"/>
                  </a:cubicBezTo>
                  <a:cubicBezTo>
                    <a:pt x="107" y="181"/>
                    <a:pt x="135" y="193"/>
                    <a:pt x="163" y="193"/>
                  </a:cubicBezTo>
                  <a:cubicBezTo>
                    <a:pt x="186" y="193"/>
                    <a:pt x="209" y="185"/>
                    <a:pt x="232" y="165"/>
                  </a:cubicBezTo>
                  <a:cubicBezTo>
                    <a:pt x="238" y="159"/>
                    <a:pt x="244" y="136"/>
                    <a:pt x="244" y="130"/>
                  </a:cubicBezTo>
                  <a:cubicBezTo>
                    <a:pt x="238" y="72"/>
                    <a:pt x="133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"/>
            <p:cNvSpPr/>
            <p:nvPr/>
          </p:nvSpPr>
          <p:spPr>
            <a:xfrm rot="-708074" flipH="1">
              <a:off x="730899" y="1198175"/>
              <a:ext cx="36677" cy="34306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29" y="0"/>
                  </a:moveTo>
                  <a:cubicBezTo>
                    <a:pt x="119" y="0"/>
                    <a:pt x="109" y="2"/>
                    <a:pt x="99" y="6"/>
                  </a:cubicBezTo>
                  <a:cubicBezTo>
                    <a:pt x="35" y="17"/>
                    <a:pt x="0" y="87"/>
                    <a:pt x="23" y="145"/>
                  </a:cubicBezTo>
                  <a:cubicBezTo>
                    <a:pt x="33" y="189"/>
                    <a:pt x="73" y="217"/>
                    <a:pt x="113" y="217"/>
                  </a:cubicBezTo>
                  <a:cubicBezTo>
                    <a:pt x="120" y="217"/>
                    <a:pt x="127" y="216"/>
                    <a:pt x="133" y="214"/>
                  </a:cubicBezTo>
                  <a:cubicBezTo>
                    <a:pt x="197" y="191"/>
                    <a:pt x="232" y="133"/>
                    <a:pt x="220" y="69"/>
                  </a:cubicBezTo>
                  <a:cubicBezTo>
                    <a:pt x="206" y="27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"/>
            <p:cNvSpPr/>
            <p:nvPr/>
          </p:nvSpPr>
          <p:spPr>
            <a:xfrm rot="-708074" flipH="1">
              <a:off x="2508024" y="90544"/>
              <a:ext cx="39839" cy="31776"/>
            </a:xfrm>
            <a:custGeom>
              <a:avLst/>
              <a:gdLst/>
              <a:ahLst/>
              <a:cxnLst/>
              <a:rect l="l" t="t" r="r" b="b"/>
              <a:pathLst>
                <a:path w="252" h="201" extrusionOk="0">
                  <a:moveTo>
                    <a:pt x="148" y="1"/>
                  </a:moveTo>
                  <a:cubicBezTo>
                    <a:pt x="142" y="1"/>
                    <a:pt x="136" y="2"/>
                    <a:pt x="130" y="3"/>
                  </a:cubicBezTo>
                  <a:cubicBezTo>
                    <a:pt x="0" y="14"/>
                    <a:pt x="19" y="201"/>
                    <a:pt x="142" y="201"/>
                  </a:cubicBezTo>
                  <a:cubicBezTo>
                    <a:pt x="145" y="201"/>
                    <a:pt x="149" y="200"/>
                    <a:pt x="153" y="200"/>
                  </a:cubicBezTo>
                  <a:cubicBezTo>
                    <a:pt x="211" y="188"/>
                    <a:pt x="251" y="136"/>
                    <a:pt x="240" y="73"/>
                  </a:cubicBezTo>
                  <a:cubicBezTo>
                    <a:pt x="230" y="32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"/>
            <p:cNvSpPr/>
            <p:nvPr/>
          </p:nvSpPr>
          <p:spPr>
            <a:xfrm rot="-708074" flipH="1">
              <a:off x="1564688" y="1601187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21" y="1"/>
                  </a:moveTo>
                  <a:cubicBezTo>
                    <a:pt x="116" y="1"/>
                    <a:pt x="110" y="1"/>
                    <a:pt x="105" y="3"/>
                  </a:cubicBezTo>
                  <a:cubicBezTo>
                    <a:pt x="35" y="32"/>
                    <a:pt x="1" y="102"/>
                    <a:pt x="12" y="171"/>
                  </a:cubicBezTo>
                  <a:cubicBezTo>
                    <a:pt x="17" y="206"/>
                    <a:pt x="47" y="232"/>
                    <a:pt x="81" y="232"/>
                  </a:cubicBezTo>
                  <a:cubicBezTo>
                    <a:pt x="87" y="232"/>
                    <a:pt x="93" y="231"/>
                    <a:pt x="99" y="229"/>
                  </a:cubicBezTo>
                  <a:cubicBezTo>
                    <a:pt x="169" y="200"/>
                    <a:pt x="203" y="131"/>
                    <a:pt x="192" y="61"/>
                  </a:cubicBezTo>
                  <a:cubicBezTo>
                    <a:pt x="182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"/>
            <p:cNvSpPr/>
            <p:nvPr/>
          </p:nvSpPr>
          <p:spPr>
            <a:xfrm rot="-708074" flipH="1">
              <a:off x="-89114" y="1425559"/>
              <a:ext cx="34938" cy="33673"/>
            </a:xfrm>
            <a:custGeom>
              <a:avLst/>
              <a:gdLst/>
              <a:ahLst/>
              <a:cxnLst/>
              <a:rect l="l" t="t" r="r" b="b"/>
              <a:pathLst>
                <a:path w="221" h="213" extrusionOk="0">
                  <a:moveTo>
                    <a:pt x="112" y="1"/>
                  </a:moveTo>
                  <a:cubicBezTo>
                    <a:pt x="108" y="1"/>
                    <a:pt x="103" y="1"/>
                    <a:pt x="99" y="1"/>
                  </a:cubicBezTo>
                  <a:cubicBezTo>
                    <a:pt x="41" y="19"/>
                    <a:pt x="0" y="77"/>
                    <a:pt x="18" y="135"/>
                  </a:cubicBezTo>
                  <a:cubicBezTo>
                    <a:pt x="23" y="180"/>
                    <a:pt x="63" y="212"/>
                    <a:pt x="108" y="212"/>
                  </a:cubicBezTo>
                  <a:cubicBezTo>
                    <a:pt x="114" y="212"/>
                    <a:pt x="121" y="211"/>
                    <a:pt x="128" y="210"/>
                  </a:cubicBezTo>
                  <a:cubicBezTo>
                    <a:pt x="186" y="198"/>
                    <a:pt x="220" y="135"/>
                    <a:pt x="209" y="77"/>
                  </a:cubicBezTo>
                  <a:cubicBezTo>
                    <a:pt x="198" y="29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"/>
            <p:cNvSpPr/>
            <p:nvPr/>
          </p:nvSpPr>
          <p:spPr>
            <a:xfrm rot="-708086" flipH="1">
              <a:off x="766252" y="1333095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17" y="1"/>
                  </a:moveTo>
                  <a:cubicBezTo>
                    <a:pt x="111" y="1"/>
                    <a:pt x="105" y="1"/>
                    <a:pt x="99" y="3"/>
                  </a:cubicBezTo>
                  <a:cubicBezTo>
                    <a:pt x="35" y="20"/>
                    <a:pt x="0" y="90"/>
                    <a:pt x="24" y="148"/>
                  </a:cubicBezTo>
                  <a:cubicBezTo>
                    <a:pt x="29" y="191"/>
                    <a:pt x="64" y="224"/>
                    <a:pt x="111" y="224"/>
                  </a:cubicBezTo>
                  <a:cubicBezTo>
                    <a:pt x="114" y="224"/>
                    <a:pt x="118" y="223"/>
                    <a:pt x="122" y="223"/>
                  </a:cubicBezTo>
                  <a:cubicBezTo>
                    <a:pt x="180" y="200"/>
                    <a:pt x="215" y="136"/>
                    <a:pt x="197" y="78"/>
                  </a:cubicBezTo>
                  <a:cubicBezTo>
                    <a:pt x="192" y="33"/>
                    <a:pt x="157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"/>
            <p:cNvSpPr/>
            <p:nvPr/>
          </p:nvSpPr>
          <p:spPr>
            <a:xfrm rot="-708074" flipH="1">
              <a:off x="2230311" y="359947"/>
              <a:ext cx="33989" cy="32250"/>
            </a:xfrm>
            <a:custGeom>
              <a:avLst/>
              <a:gdLst/>
              <a:ahLst/>
              <a:cxnLst/>
              <a:rect l="l" t="t" r="r" b="b"/>
              <a:pathLst>
                <a:path w="215" h="204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0" y="77"/>
                    <a:pt x="12" y="135"/>
                  </a:cubicBezTo>
                  <a:cubicBezTo>
                    <a:pt x="21" y="177"/>
                    <a:pt x="57" y="204"/>
                    <a:pt x="97" y="204"/>
                  </a:cubicBezTo>
                  <a:cubicBezTo>
                    <a:pt x="107" y="204"/>
                    <a:pt x="118" y="202"/>
                    <a:pt x="128" y="199"/>
                  </a:cubicBezTo>
                  <a:cubicBezTo>
                    <a:pt x="186" y="181"/>
                    <a:pt x="215" y="123"/>
                    <a:pt x="203" y="65"/>
                  </a:cubicBezTo>
                  <a:cubicBezTo>
                    <a:pt x="188" y="24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"/>
            <p:cNvSpPr/>
            <p:nvPr/>
          </p:nvSpPr>
          <p:spPr>
            <a:xfrm rot="-708074" flipH="1">
              <a:off x="1995674" y="471999"/>
              <a:ext cx="32250" cy="34306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105" y="1"/>
                  </a:moveTo>
                  <a:cubicBezTo>
                    <a:pt x="36" y="1"/>
                    <a:pt x="1" y="47"/>
                    <a:pt x="1" y="134"/>
                  </a:cubicBezTo>
                  <a:cubicBezTo>
                    <a:pt x="6" y="199"/>
                    <a:pt x="19" y="216"/>
                    <a:pt x="97" y="216"/>
                  </a:cubicBezTo>
                  <a:cubicBezTo>
                    <a:pt x="109" y="216"/>
                    <a:pt x="124" y="216"/>
                    <a:pt x="140" y="215"/>
                  </a:cubicBezTo>
                  <a:cubicBezTo>
                    <a:pt x="157" y="209"/>
                    <a:pt x="157" y="192"/>
                    <a:pt x="163" y="175"/>
                  </a:cubicBezTo>
                  <a:cubicBezTo>
                    <a:pt x="169" y="151"/>
                    <a:pt x="181" y="128"/>
                    <a:pt x="186" y="105"/>
                  </a:cubicBezTo>
                  <a:cubicBezTo>
                    <a:pt x="204" y="36"/>
                    <a:pt x="181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"/>
            <p:cNvSpPr/>
            <p:nvPr/>
          </p:nvSpPr>
          <p:spPr>
            <a:xfrm rot="-708074" flipH="1">
              <a:off x="-145118" y="29739"/>
              <a:ext cx="34938" cy="3225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31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47" y="20"/>
                    <a:pt x="0" y="84"/>
                    <a:pt x="6" y="148"/>
                  </a:cubicBezTo>
                  <a:cubicBezTo>
                    <a:pt x="16" y="181"/>
                    <a:pt x="49" y="203"/>
                    <a:pt x="83" y="203"/>
                  </a:cubicBezTo>
                  <a:cubicBezTo>
                    <a:pt x="90" y="203"/>
                    <a:pt x="98" y="202"/>
                    <a:pt x="105" y="200"/>
                  </a:cubicBezTo>
                  <a:cubicBezTo>
                    <a:pt x="168" y="183"/>
                    <a:pt x="221" y="119"/>
                    <a:pt x="215" y="73"/>
                  </a:cubicBezTo>
                  <a:cubicBezTo>
                    <a:pt x="205" y="28"/>
                    <a:pt x="170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"/>
            <p:cNvSpPr/>
            <p:nvPr/>
          </p:nvSpPr>
          <p:spPr>
            <a:xfrm rot="-708074" flipH="1">
              <a:off x="888395" y="1219418"/>
              <a:ext cx="35886" cy="30828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94" y="0"/>
                  </a:moveTo>
                  <a:cubicBezTo>
                    <a:pt x="90" y="0"/>
                    <a:pt x="86" y="0"/>
                    <a:pt x="82" y="1"/>
                  </a:cubicBezTo>
                  <a:cubicBezTo>
                    <a:pt x="36" y="7"/>
                    <a:pt x="1" y="59"/>
                    <a:pt x="12" y="111"/>
                  </a:cubicBezTo>
                  <a:cubicBezTo>
                    <a:pt x="23" y="161"/>
                    <a:pt x="68" y="194"/>
                    <a:pt x="114" y="194"/>
                  </a:cubicBezTo>
                  <a:cubicBezTo>
                    <a:pt x="121" y="194"/>
                    <a:pt x="127" y="193"/>
                    <a:pt x="134" y="192"/>
                  </a:cubicBezTo>
                  <a:cubicBezTo>
                    <a:pt x="186" y="192"/>
                    <a:pt x="227" y="146"/>
                    <a:pt x="221" y="93"/>
                  </a:cubicBezTo>
                  <a:cubicBezTo>
                    <a:pt x="205" y="39"/>
                    <a:pt x="153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"/>
            <p:cNvSpPr/>
            <p:nvPr/>
          </p:nvSpPr>
          <p:spPr>
            <a:xfrm rot="-708086" flipH="1">
              <a:off x="2890655" y="386277"/>
              <a:ext cx="33199" cy="33673"/>
            </a:xfrm>
            <a:custGeom>
              <a:avLst/>
              <a:gdLst/>
              <a:ahLst/>
              <a:cxnLst/>
              <a:rect l="l" t="t" r="r" b="b"/>
              <a:pathLst>
                <a:path w="210" h="213" extrusionOk="0">
                  <a:moveTo>
                    <a:pt x="152" y="0"/>
                  </a:moveTo>
                  <a:cubicBezTo>
                    <a:pt x="146" y="0"/>
                    <a:pt x="140" y="1"/>
                    <a:pt x="134" y="3"/>
                  </a:cubicBezTo>
                  <a:cubicBezTo>
                    <a:pt x="64" y="15"/>
                    <a:pt x="1" y="96"/>
                    <a:pt x="12" y="148"/>
                  </a:cubicBezTo>
                  <a:cubicBezTo>
                    <a:pt x="12" y="185"/>
                    <a:pt x="46" y="213"/>
                    <a:pt x="83" y="213"/>
                  </a:cubicBezTo>
                  <a:cubicBezTo>
                    <a:pt x="86" y="213"/>
                    <a:pt x="90" y="212"/>
                    <a:pt x="93" y="212"/>
                  </a:cubicBezTo>
                  <a:cubicBezTo>
                    <a:pt x="157" y="189"/>
                    <a:pt x="203" y="125"/>
                    <a:pt x="209" y="55"/>
                  </a:cubicBezTo>
                  <a:cubicBezTo>
                    <a:pt x="209" y="22"/>
                    <a:pt x="182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"/>
            <p:cNvSpPr/>
            <p:nvPr/>
          </p:nvSpPr>
          <p:spPr>
            <a:xfrm rot="-708086" flipH="1">
              <a:off x="841078" y="1445970"/>
              <a:ext cx="42210" cy="30195"/>
            </a:xfrm>
            <a:custGeom>
              <a:avLst/>
              <a:gdLst/>
              <a:ahLst/>
              <a:cxnLst/>
              <a:rect l="l" t="t" r="r" b="b"/>
              <a:pathLst>
                <a:path w="267" h="191" extrusionOk="0">
                  <a:moveTo>
                    <a:pt x="211" y="0"/>
                  </a:moveTo>
                  <a:cubicBezTo>
                    <a:pt x="199" y="0"/>
                    <a:pt x="187" y="5"/>
                    <a:pt x="174" y="11"/>
                  </a:cubicBezTo>
                  <a:cubicBezTo>
                    <a:pt x="128" y="34"/>
                    <a:pt x="81" y="52"/>
                    <a:pt x="35" y="69"/>
                  </a:cubicBezTo>
                  <a:cubicBezTo>
                    <a:pt x="12" y="81"/>
                    <a:pt x="0" y="110"/>
                    <a:pt x="6" y="133"/>
                  </a:cubicBezTo>
                  <a:cubicBezTo>
                    <a:pt x="12" y="162"/>
                    <a:pt x="35" y="191"/>
                    <a:pt x="64" y="191"/>
                  </a:cubicBezTo>
                  <a:lnTo>
                    <a:pt x="122" y="191"/>
                  </a:lnTo>
                  <a:cubicBezTo>
                    <a:pt x="197" y="173"/>
                    <a:pt x="238" y="144"/>
                    <a:pt x="255" y="81"/>
                  </a:cubicBezTo>
                  <a:cubicBezTo>
                    <a:pt x="267" y="58"/>
                    <a:pt x="261" y="29"/>
                    <a:pt x="238" y="11"/>
                  </a:cubicBezTo>
                  <a:cubicBezTo>
                    <a:pt x="230" y="3"/>
                    <a:pt x="221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"/>
            <p:cNvSpPr/>
            <p:nvPr/>
          </p:nvSpPr>
          <p:spPr>
            <a:xfrm rot="-708074" flipH="1">
              <a:off x="1350914" y="2251269"/>
              <a:ext cx="41420" cy="30037"/>
            </a:xfrm>
            <a:custGeom>
              <a:avLst/>
              <a:gdLst/>
              <a:ahLst/>
              <a:cxnLst/>
              <a:rect l="l" t="t" r="r" b="b"/>
              <a:pathLst>
                <a:path w="262" h="190" extrusionOk="0">
                  <a:moveTo>
                    <a:pt x="204" y="1"/>
                  </a:moveTo>
                  <a:cubicBezTo>
                    <a:pt x="189" y="1"/>
                    <a:pt x="172" y="5"/>
                    <a:pt x="151" y="8"/>
                  </a:cubicBezTo>
                  <a:cubicBezTo>
                    <a:pt x="122" y="14"/>
                    <a:pt x="88" y="26"/>
                    <a:pt x="59" y="43"/>
                  </a:cubicBezTo>
                  <a:cubicBezTo>
                    <a:pt x="18" y="54"/>
                    <a:pt x="1" y="95"/>
                    <a:pt x="12" y="141"/>
                  </a:cubicBezTo>
                  <a:cubicBezTo>
                    <a:pt x="22" y="178"/>
                    <a:pt x="49" y="190"/>
                    <a:pt x="81" y="190"/>
                  </a:cubicBezTo>
                  <a:cubicBezTo>
                    <a:pt x="89" y="190"/>
                    <a:pt x="97" y="189"/>
                    <a:pt x="105" y="188"/>
                  </a:cubicBezTo>
                  <a:cubicBezTo>
                    <a:pt x="157" y="182"/>
                    <a:pt x="203" y="159"/>
                    <a:pt x="232" y="118"/>
                  </a:cubicBezTo>
                  <a:cubicBezTo>
                    <a:pt x="261" y="89"/>
                    <a:pt x="261" y="49"/>
                    <a:pt x="244" y="20"/>
                  </a:cubicBezTo>
                  <a:cubicBezTo>
                    <a:pt x="232" y="5"/>
                    <a:pt x="219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"/>
            <p:cNvSpPr/>
            <p:nvPr/>
          </p:nvSpPr>
          <p:spPr>
            <a:xfrm rot="-708074" flipH="1">
              <a:off x="984944" y="96349"/>
              <a:ext cx="35728" cy="30511"/>
            </a:xfrm>
            <a:custGeom>
              <a:avLst/>
              <a:gdLst/>
              <a:ahLst/>
              <a:cxnLst/>
              <a:rect l="l" t="t" r="r" b="b"/>
              <a:pathLst>
                <a:path w="226" h="193" extrusionOk="0">
                  <a:moveTo>
                    <a:pt x="126" y="0"/>
                  </a:moveTo>
                  <a:cubicBezTo>
                    <a:pt x="114" y="0"/>
                    <a:pt x="101" y="2"/>
                    <a:pt x="87" y="5"/>
                  </a:cubicBezTo>
                  <a:cubicBezTo>
                    <a:pt x="35" y="11"/>
                    <a:pt x="0" y="63"/>
                    <a:pt x="17" y="115"/>
                  </a:cubicBezTo>
                  <a:cubicBezTo>
                    <a:pt x="27" y="161"/>
                    <a:pt x="68" y="193"/>
                    <a:pt x="117" y="193"/>
                  </a:cubicBezTo>
                  <a:cubicBezTo>
                    <a:pt x="124" y="193"/>
                    <a:pt x="132" y="192"/>
                    <a:pt x="139" y="191"/>
                  </a:cubicBezTo>
                  <a:cubicBezTo>
                    <a:pt x="197" y="173"/>
                    <a:pt x="226" y="121"/>
                    <a:pt x="220" y="63"/>
                  </a:cubicBezTo>
                  <a:cubicBezTo>
                    <a:pt x="211" y="26"/>
                    <a:pt x="176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"/>
            <p:cNvSpPr/>
            <p:nvPr/>
          </p:nvSpPr>
          <p:spPr>
            <a:xfrm rot="-708074" flipH="1">
              <a:off x="1449406" y="1444690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18" y="1"/>
                  </a:moveTo>
                  <a:cubicBezTo>
                    <a:pt x="112" y="1"/>
                    <a:pt x="106" y="2"/>
                    <a:pt x="99" y="3"/>
                  </a:cubicBezTo>
                  <a:cubicBezTo>
                    <a:pt x="41" y="26"/>
                    <a:pt x="0" y="84"/>
                    <a:pt x="0" y="148"/>
                  </a:cubicBezTo>
                  <a:cubicBezTo>
                    <a:pt x="6" y="190"/>
                    <a:pt x="45" y="218"/>
                    <a:pt x="87" y="218"/>
                  </a:cubicBezTo>
                  <a:cubicBezTo>
                    <a:pt x="91" y="218"/>
                    <a:pt x="95" y="218"/>
                    <a:pt x="99" y="217"/>
                  </a:cubicBezTo>
                  <a:cubicBezTo>
                    <a:pt x="163" y="200"/>
                    <a:pt x="203" y="142"/>
                    <a:pt x="192" y="73"/>
                  </a:cubicBezTo>
                  <a:cubicBezTo>
                    <a:pt x="182" y="32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"/>
            <p:cNvSpPr/>
            <p:nvPr/>
          </p:nvSpPr>
          <p:spPr>
            <a:xfrm rot="-708074" flipH="1">
              <a:off x="951868" y="240009"/>
              <a:ext cx="32092" cy="36045"/>
            </a:xfrm>
            <a:custGeom>
              <a:avLst/>
              <a:gdLst/>
              <a:ahLst/>
              <a:cxnLst/>
              <a:rect l="l" t="t" r="r" b="b"/>
              <a:pathLst>
                <a:path w="203" h="228" extrusionOk="0">
                  <a:moveTo>
                    <a:pt x="115" y="0"/>
                  </a:moveTo>
                  <a:cubicBezTo>
                    <a:pt x="111" y="0"/>
                    <a:pt x="108" y="1"/>
                    <a:pt x="104" y="1"/>
                  </a:cubicBezTo>
                  <a:cubicBezTo>
                    <a:pt x="41" y="30"/>
                    <a:pt x="0" y="94"/>
                    <a:pt x="6" y="169"/>
                  </a:cubicBezTo>
                  <a:cubicBezTo>
                    <a:pt x="11" y="206"/>
                    <a:pt x="44" y="228"/>
                    <a:pt x="80" y="228"/>
                  </a:cubicBezTo>
                  <a:cubicBezTo>
                    <a:pt x="85" y="228"/>
                    <a:pt x="89" y="228"/>
                    <a:pt x="93" y="227"/>
                  </a:cubicBezTo>
                  <a:cubicBezTo>
                    <a:pt x="162" y="204"/>
                    <a:pt x="203" y="134"/>
                    <a:pt x="191" y="65"/>
                  </a:cubicBezTo>
                  <a:cubicBezTo>
                    <a:pt x="191" y="28"/>
                    <a:pt x="153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"/>
            <p:cNvSpPr/>
            <p:nvPr/>
          </p:nvSpPr>
          <p:spPr>
            <a:xfrm rot="-708074" flipH="1">
              <a:off x="1703098" y="1557230"/>
              <a:ext cx="32250" cy="34938"/>
            </a:xfrm>
            <a:custGeom>
              <a:avLst/>
              <a:gdLst/>
              <a:ahLst/>
              <a:cxnLst/>
              <a:rect l="l" t="t" r="r" b="b"/>
              <a:pathLst>
                <a:path w="204" h="221" extrusionOk="0">
                  <a:moveTo>
                    <a:pt x="111" y="1"/>
                  </a:moveTo>
                  <a:cubicBezTo>
                    <a:pt x="105" y="1"/>
                    <a:pt x="99" y="2"/>
                    <a:pt x="93" y="4"/>
                  </a:cubicBezTo>
                  <a:cubicBezTo>
                    <a:pt x="35" y="33"/>
                    <a:pt x="0" y="102"/>
                    <a:pt x="12" y="166"/>
                  </a:cubicBezTo>
                  <a:cubicBezTo>
                    <a:pt x="21" y="199"/>
                    <a:pt x="51" y="221"/>
                    <a:pt x="84" y="221"/>
                  </a:cubicBezTo>
                  <a:cubicBezTo>
                    <a:pt x="90" y="221"/>
                    <a:pt x="98" y="220"/>
                    <a:pt x="105" y="218"/>
                  </a:cubicBezTo>
                  <a:cubicBezTo>
                    <a:pt x="168" y="195"/>
                    <a:pt x="203" y="125"/>
                    <a:pt x="186" y="61"/>
                  </a:cubicBezTo>
                  <a:cubicBezTo>
                    <a:pt x="176" y="27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"/>
            <p:cNvSpPr/>
            <p:nvPr/>
          </p:nvSpPr>
          <p:spPr>
            <a:xfrm rot="-708086" flipH="1">
              <a:off x="1595169" y="1128461"/>
              <a:ext cx="34938" cy="30037"/>
            </a:xfrm>
            <a:custGeom>
              <a:avLst/>
              <a:gdLst/>
              <a:ahLst/>
              <a:cxnLst/>
              <a:rect l="l" t="t" r="r" b="b"/>
              <a:pathLst>
                <a:path w="221" h="190" extrusionOk="0">
                  <a:moveTo>
                    <a:pt x="107" y="0"/>
                  </a:moveTo>
                  <a:cubicBezTo>
                    <a:pt x="100" y="0"/>
                    <a:pt x="94" y="1"/>
                    <a:pt x="87" y="2"/>
                  </a:cubicBezTo>
                  <a:cubicBezTo>
                    <a:pt x="35" y="8"/>
                    <a:pt x="0" y="60"/>
                    <a:pt x="18" y="112"/>
                  </a:cubicBezTo>
                  <a:cubicBezTo>
                    <a:pt x="38" y="158"/>
                    <a:pt x="84" y="190"/>
                    <a:pt x="130" y="190"/>
                  </a:cubicBezTo>
                  <a:cubicBezTo>
                    <a:pt x="137" y="190"/>
                    <a:pt x="144" y="189"/>
                    <a:pt x="151" y="188"/>
                  </a:cubicBezTo>
                  <a:cubicBezTo>
                    <a:pt x="209" y="176"/>
                    <a:pt x="220" y="136"/>
                    <a:pt x="215" y="89"/>
                  </a:cubicBezTo>
                  <a:cubicBezTo>
                    <a:pt x="199" y="38"/>
                    <a:pt x="15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"/>
            <p:cNvSpPr/>
            <p:nvPr/>
          </p:nvSpPr>
          <p:spPr>
            <a:xfrm rot="-708074" flipH="1">
              <a:off x="-677664" y="2400605"/>
              <a:ext cx="45056" cy="25453"/>
            </a:xfrm>
            <a:custGeom>
              <a:avLst/>
              <a:gdLst/>
              <a:ahLst/>
              <a:cxnLst/>
              <a:rect l="l" t="t" r="r" b="b"/>
              <a:pathLst>
                <a:path w="285" h="161" extrusionOk="0">
                  <a:moveTo>
                    <a:pt x="69" y="1"/>
                  </a:moveTo>
                  <a:cubicBezTo>
                    <a:pt x="39" y="1"/>
                    <a:pt x="12" y="18"/>
                    <a:pt x="7" y="48"/>
                  </a:cubicBezTo>
                  <a:cubicBezTo>
                    <a:pt x="1" y="77"/>
                    <a:pt x="12" y="112"/>
                    <a:pt x="36" y="124"/>
                  </a:cubicBezTo>
                  <a:cubicBezTo>
                    <a:pt x="68" y="148"/>
                    <a:pt x="105" y="160"/>
                    <a:pt x="144" y="160"/>
                  </a:cubicBezTo>
                  <a:cubicBezTo>
                    <a:pt x="162" y="160"/>
                    <a:pt x="180" y="158"/>
                    <a:pt x="198" y="153"/>
                  </a:cubicBezTo>
                  <a:cubicBezTo>
                    <a:pt x="233" y="147"/>
                    <a:pt x="267" y="141"/>
                    <a:pt x="279" y="95"/>
                  </a:cubicBezTo>
                  <a:cubicBezTo>
                    <a:pt x="285" y="37"/>
                    <a:pt x="233" y="42"/>
                    <a:pt x="198" y="31"/>
                  </a:cubicBezTo>
                  <a:cubicBezTo>
                    <a:pt x="157" y="19"/>
                    <a:pt x="117" y="13"/>
                    <a:pt x="82" y="2"/>
                  </a:cubicBezTo>
                  <a:cubicBezTo>
                    <a:pt x="78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"/>
            <p:cNvSpPr/>
            <p:nvPr/>
          </p:nvSpPr>
          <p:spPr>
            <a:xfrm rot="-708086" flipH="1">
              <a:off x="1788099" y="2473236"/>
              <a:ext cx="37783" cy="26401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116" y="1"/>
                  </a:moveTo>
                  <a:cubicBezTo>
                    <a:pt x="103" y="1"/>
                    <a:pt x="90" y="2"/>
                    <a:pt x="76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23" y="140"/>
                    <a:pt x="65" y="167"/>
                    <a:pt x="114" y="167"/>
                  </a:cubicBezTo>
                  <a:cubicBezTo>
                    <a:pt x="126" y="167"/>
                    <a:pt x="139" y="165"/>
                    <a:pt x="151" y="162"/>
                  </a:cubicBezTo>
                  <a:cubicBezTo>
                    <a:pt x="198" y="150"/>
                    <a:pt x="238" y="121"/>
                    <a:pt x="233" y="75"/>
                  </a:cubicBezTo>
                  <a:cubicBezTo>
                    <a:pt x="228" y="32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"/>
            <p:cNvSpPr/>
            <p:nvPr/>
          </p:nvSpPr>
          <p:spPr>
            <a:xfrm rot="-708074" flipH="1">
              <a:off x="716740" y="863207"/>
              <a:ext cx="33989" cy="32567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95" y="1"/>
                  </a:moveTo>
                  <a:cubicBezTo>
                    <a:pt x="90" y="1"/>
                    <a:pt x="86" y="1"/>
                    <a:pt x="81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22" y="167"/>
                    <a:pt x="69" y="206"/>
                    <a:pt x="122" y="206"/>
                  </a:cubicBezTo>
                  <a:cubicBezTo>
                    <a:pt x="126" y="206"/>
                    <a:pt x="130" y="205"/>
                    <a:pt x="133" y="205"/>
                  </a:cubicBezTo>
                  <a:cubicBezTo>
                    <a:pt x="180" y="205"/>
                    <a:pt x="214" y="165"/>
                    <a:pt x="203" y="118"/>
                  </a:cubicBezTo>
                  <a:cubicBezTo>
                    <a:pt x="197" y="55"/>
                    <a:pt x="144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"/>
            <p:cNvSpPr/>
            <p:nvPr/>
          </p:nvSpPr>
          <p:spPr>
            <a:xfrm rot="-708086" flipH="1">
              <a:off x="2719608" y="448545"/>
              <a:ext cx="34938" cy="28772"/>
            </a:xfrm>
            <a:custGeom>
              <a:avLst/>
              <a:gdLst/>
              <a:ahLst/>
              <a:cxnLst/>
              <a:rect l="l" t="t" r="r" b="b"/>
              <a:pathLst>
                <a:path w="221" h="182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18" y="7"/>
                    <a:pt x="0" y="42"/>
                    <a:pt x="6" y="82"/>
                  </a:cubicBezTo>
                  <a:cubicBezTo>
                    <a:pt x="17" y="142"/>
                    <a:pt x="69" y="181"/>
                    <a:pt x="123" y="181"/>
                  </a:cubicBezTo>
                  <a:cubicBezTo>
                    <a:pt x="126" y="181"/>
                    <a:pt x="130" y="181"/>
                    <a:pt x="134" y="181"/>
                  </a:cubicBezTo>
                  <a:cubicBezTo>
                    <a:pt x="137" y="181"/>
                    <a:pt x="140" y="181"/>
                    <a:pt x="143" y="181"/>
                  </a:cubicBezTo>
                  <a:cubicBezTo>
                    <a:pt x="190" y="181"/>
                    <a:pt x="221" y="143"/>
                    <a:pt x="221" y="99"/>
                  </a:cubicBezTo>
                  <a:cubicBezTo>
                    <a:pt x="199" y="40"/>
                    <a:pt x="142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"/>
            <p:cNvSpPr/>
            <p:nvPr/>
          </p:nvSpPr>
          <p:spPr>
            <a:xfrm rot="-708074" flipH="1">
              <a:off x="-44736" y="497684"/>
              <a:ext cx="35886" cy="30828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149" y="1"/>
                  </a:moveTo>
                  <a:cubicBezTo>
                    <a:pt x="139" y="1"/>
                    <a:pt x="128" y="2"/>
                    <a:pt x="116" y="5"/>
                  </a:cubicBezTo>
                  <a:cubicBezTo>
                    <a:pt x="35" y="22"/>
                    <a:pt x="0" y="69"/>
                    <a:pt x="6" y="121"/>
                  </a:cubicBezTo>
                  <a:cubicBezTo>
                    <a:pt x="11" y="164"/>
                    <a:pt x="51" y="195"/>
                    <a:pt x="94" y="195"/>
                  </a:cubicBezTo>
                  <a:cubicBezTo>
                    <a:pt x="103" y="195"/>
                    <a:pt x="113" y="193"/>
                    <a:pt x="122" y="190"/>
                  </a:cubicBezTo>
                  <a:cubicBezTo>
                    <a:pt x="186" y="185"/>
                    <a:pt x="226" y="127"/>
                    <a:pt x="220" y="63"/>
                  </a:cubicBezTo>
                  <a:cubicBezTo>
                    <a:pt x="211" y="18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"/>
            <p:cNvSpPr/>
            <p:nvPr/>
          </p:nvSpPr>
          <p:spPr>
            <a:xfrm rot="-708074" flipH="1">
              <a:off x="1306377" y="53986"/>
              <a:ext cx="34938" cy="30669"/>
            </a:xfrm>
            <a:custGeom>
              <a:avLst/>
              <a:gdLst/>
              <a:ahLst/>
              <a:cxnLst/>
              <a:rect l="l" t="t" r="r" b="b"/>
              <a:pathLst>
                <a:path w="221" h="194" extrusionOk="0">
                  <a:moveTo>
                    <a:pt x="98" y="0"/>
                  </a:moveTo>
                  <a:cubicBezTo>
                    <a:pt x="88" y="0"/>
                    <a:pt x="76" y="1"/>
                    <a:pt x="64" y="3"/>
                  </a:cubicBezTo>
                  <a:cubicBezTo>
                    <a:pt x="30" y="3"/>
                    <a:pt x="1" y="38"/>
                    <a:pt x="7" y="78"/>
                  </a:cubicBezTo>
                  <a:cubicBezTo>
                    <a:pt x="24" y="142"/>
                    <a:pt x="76" y="188"/>
                    <a:pt x="146" y="194"/>
                  </a:cubicBezTo>
                  <a:cubicBezTo>
                    <a:pt x="192" y="177"/>
                    <a:pt x="221" y="124"/>
                    <a:pt x="209" y="78"/>
                  </a:cubicBezTo>
                  <a:cubicBezTo>
                    <a:pt x="204" y="29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"/>
            <p:cNvSpPr/>
            <p:nvPr/>
          </p:nvSpPr>
          <p:spPr>
            <a:xfrm rot="-708074" flipH="1">
              <a:off x="735260" y="728937"/>
              <a:ext cx="32250" cy="39523"/>
            </a:xfrm>
            <a:custGeom>
              <a:avLst/>
              <a:gdLst/>
              <a:ahLst/>
              <a:cxnLst/>
              <a:rect l="l" t="t" r="r" b="b"/>
              <a:pathLst>
                <a:path w="204" h="250" extrusionOk="0">
                  <a:moveTo>
                    <a:pt x="66" y="0"/>
                  </a:moveTo>
                  <a:cubicBezTo>
                    <a:pt x="57" y="0"/>
                    <a:pt x="49" y="2"/>
                    <a:pt x="41" y="6"/>
                  </a:cubicBezTo>
                  <a:cubicBezTo>
                    <a:pt x="12" y="18"/>
                    <a:pt x="1" y="47"/>
                    <a:pt x="7" y="76"/>
                  </a:cubicBezTo>
                  <a:cubicBezTo>
                    <a:pt x="24" y="133"/>
                    <a:pt x="59" y="186"/>
                    <a:pt x="105" y="226"/>
                  </a:cubicBezTo>
                  <a:cubicBezTo>
                    <a:pt x="113" y="242"/>
                    <a:pt x="128" y="249"/>
                    <a:pt x="144" y="249"/>
                  </a:cubicBezTo>
                  <a:cubicBezTo>
                    <a:pt x="153" y="249"/>
                    <a:pt x="161" y="247"/>
                    <a:pt x="169" y="244"/>
                  </a:cubicBezTo>
                  <a:cubicBezTo>
                    <a:pt x="203" y="226"/>
                    <a:pt x="198" y="197"/>
                    <a:pt x="192" y="157"/>
                  </a:cubicBezTo>
                  <a:cubicBezTo>
                    <a:pt x="175" y="110"/>
                    <a:pt x="146" y="64"/>
                    <a:pt x="111" y="23"/>
                  </a:cubicBezTo>
                  <a:cubicBezTo>
                    <a:pt x="99" y="8"/>
                    <a:pt x="82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"/>
            <p:cNvSpPr/>
            <p:nvPr/>
          </p:nvSpPr>
          <p:spPr>
            <a:xfrm rot="-708086" flipH="1">
              <a:off x="964537" y="1632537"/>
              <a:ext cx="35886" cy="33199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04" y="0"/>
                  </a:moveTo>
                  <a:cubicBezTo>
                    <a:pt x="93" y="0"/>
                    <a:pt x="81" y="2"/>
                    <a:pt x="70" y="7"/>
                  </a:cubicBezTo>
                  <a:cubicBezTo>
                    <a:pt x="18" y="18"/>
                    <a:pt x="1" y="53"/>
                    <a:pt x="18" y="111"/>
                  </a:cubicBezTo>
                  <a:cubicBezTo>
                    <a:pt x="32" y="168"/>
                    <a:pt x="74" y="210"/>
                    <a:pt x="117" y="210"/>
                  </a:cubicBezTo>
                  <a:cubicBezTo>
                    <a:pt x="127" y="210"/>
                    <a:pt x="136" y="208"/>
                    <a:pt x="145" y="204"/>
                  </a:cubicBezTo>
                  <a:cubicBezTo>
                    <a:pt x="198" y="192"/>
                    <a:pt x="227" y="134"/>
                    <a:pt x="203" y="88"/>
                  </a:cubicBezTo>
                  <a:cubicBezTo>
                    <a:pt x="194" y="36"/>
                    <a:pt x="151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"/>
            <p:cNvSpPr/>
            <p:nvPr/>
          </p:nvSpPr>
          <p:spPr>
            <a:xfrm rot="-708086" flipH="1">
              <a:off x="2669370" y="693594"/>
              <a:ext cx="38732" cy="25136"/>
            </a:xfrm>
            <a:custGeom>
              <a:avLst/>
              <a:gdLst/>
              <a:ahLst/>
              <a:cxnLst/>
              <a:rect l="l" t="t" r="r" b="b"/>
              <a:pathLst>
                <a:path w="245" h="159" extrusionOk="0">
                  <a:moveTo>
                    <a:pt x="82" y="0"/>
                  </a:moveTo>
                  <a:cubicBezTo>
                    <a:pt x="53" y="0"/>
                    <a:pt x="13" y="6"/>
                    <a:pt x="7" y="52"/>
                  </a:cubicBezTo>
                  <a:cubicBezTo>
                    <a:pt x="1" y="93"/>
                    <a:pt x="24" y="133"/>
                    <a:pt x="65" y="145"/>
                  </a:cubicBezTo>
                  <a:cubicBezTo>
                    <a:pt x="81" y="155"/>
                    <a:pt x="98" y="159"/>
                    <a:pt x="117" y="159"/>
                  </a:cubicBezTo>
                  <a:cubicBezTo>
                    <a:pt x="132" y="159"/>
                    <a:pt x="148" y="156"/>
                    <a:pt x="163" y="151"/>
                  </a:cubicBezTo>
                  <a:cubicBezTo>
                    <a:pt x="209" y="145"/>
                    <a:pt x="244" y="99"/>
                    <a:pt x="238" y="52"/>
                  </a:cubicBezTo>
                  <a:cubicBezTo>
                    <a:pt x="227" y="0"/>
                    <a:pt x="186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"/>
            <p:cNvSpPr/>
            <p:nvPr/>
          </p:nvSpPr>
          <p:spPr>
            <a:xfrm rot="-708074" flipH="1">
              <a:off x="704323" y="944938"/>
              <a:ext cx="31302" cy="36519"/>
            </a:xfrm>
            <a:custGeom>
              <a:avLst/>
              <a:gdLst/>
              <a:ahLst/>
              <a:cxnLst/>
              <a:rect l="l" t="t" r="r" b="b"/>
              <a:pathLst>
                <a:path w="198" h="231" extrusionOk="0">
                  <a:moveTo>
                    <a:pt x="92" y="0"/>
                  </a:moveTo>
                  <a:cubicBezTo>
                    <a:pt x="88" y="0"/>
                    <a:pt x="85" y="1"/>
                    <a:pt x="82" y="1"/>
                  </a:cubicBezTo>
                  <a:cubicBezTo>
                    <a:pt x="30" y="13"/>
                    <a:pt x="1" y="65"/>
                    <a:pt x="18" y="134"/>
                  </a:cubicBezTo>
                  <a:cubicBezTo>
                    <a:pt x="33" y="193"/>
                    <a:pt x="68" y="231"/>
                    <a:pt x="110" y="231"/>
                  </a:cubicBezTo>
                  <a:cubicBezTo>
                    <a:pt x="118" y="231"/>
                    <a:pt x="126" y="230"/>
                    <a:pt x="134" y="227"/>
                  </a:cubicBezTo>
                  <a:cubicBezTo>
                    <a:pt x="198" y="210"/>
                    <a:pt x="192" y="157"/>
                    <a:pt x="186" y="117"/>
                  </a:cubicBezTo>
                  <a:cubicBezTo>
                    <a:pt x="170" y="41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"/>
            <p:cNvSpPr/>
            <p:nvPr/>
          </p:nvSpPr>
          <p:spPr>
            <a:xfrm rot="-708086" flipH="1">
              <a:off x="1216911" y="4082670"/>
              <a:ext cx="33041" cy="31144"/>
            </a:xfrm>
            <a:custGeom>
              <a:avLst/>
              <a:gdLst/>
              <a:ahLst/>
              <a:cxnLst/>
              <a:rect l="l" t="t" r="r" b="b"/>
              <a:pathLst>
                <a:path w="209" h="197" extrusionOk="0">
                  <a:moveTo>
                    <a:pt x="112" y="1"/>
                  </a:moveTo>
                  <a:cubicBezTo>
                    <a:pt x="102" y="1"/>
                    <a:pt x="92" y="2"/>
                    <a:pt x="81" y="6"/>
                  </a:cubicBezTo>
                  <a:cubicBezTo>
                    <a:pt x="29" y="23"/>
                    <a:pt x="0" y="75"/>
                    <a:pt x="12" y="133"/>
                  </a:cubicBezTo>
                  <a:cubicBezTo>
                    <a:pt x="21" y="170"/>
                    <a:pt x="53" y="196"/>
                    <a:pt x="89" y="196"/>
                  </a:cubicBezTo>
                  <a:cubicBezTo>
                    <a:pt x="98" y="196"/>
                    <a:pt x="107" y="195"/>
                    <a:pt x="116" y="191"/>
                  </a:cubicBezTo>
                  <a:cubicBezTo>
                    <a:pt x="174" y="185"/>
                    <a:pt x="209" y="127"/>
                    <a:pt x="203" y="75"/>
                  </a:cubicBezTo>
                  <a:cubicBezTo>
                    <a:pt x="194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"/>
            <p:cNvSpPr/>
            <p:nvPr/>
          </p:nvSpPr>
          <p:spPr>
            <a:xfrm rot="-708074" flipH="1">
              <a:off x="-66253" y="1915781"/>
              <a:ext cx="43317" cy="24030"/>
            </a:xfrm>
            <a:custGeom>
              <a:avLst/>
              <a:gdLst/>
              <a:ahLst/>
              <a:cxnLst/>
              <a:rect l="l" t="t" r="r" b="b"/>
              <a:pathLst>
                <a:path w="274" h="152" extrusionOk="0">
                  <a:moveTo>
                    <a:pt x="94" y="1"/>
                  </a:moveTo>
                  <a:cubicBezTo>
                    <a:pt x="47" y="7"/>
                    <a:pt x="1" y="24"/>
                    <a:pt x="7" y="82"/>
                  </a:cubicBezTo>
                  <a:cubicBezTo>
                    <a:pt x="12" y="140"/>
                    <a:pt x="59" y="151"/>
                    <a:pt x="105" y="151"/>
                  </a:cubicBezTo>
                  <a:lnTo>
                    <a:pt x="140" y="151"/>
                  </a:lnTo>
                  <a:cubicBezTo>
                    <a:pt x="175" y="140"/>
                    <a:pt x="180" y="140"/>
                    <a:pt x="192" y="134"/>
                  </a:cubicBezTo>
                  <a:cubicBezTo>
                    <a:pt x="233" y="122"/>
                    <a:pt x="273" y="117"/>
                    <a:pt x="273" y="59"/>
                  </a:cubicBezTo>
                  <a:cubicBezTo>
                    <a:pt x="273" y="7"/>
                    <a:pt x="221" y="7"/>
                    <a:pt x="180" y="7"/>
                  </a:cubicBezTo>
                  <a:cubicBezTo>
                    <a:pt x="151" y="1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"/>
            <p:cNvSpPr/>
            <p:nvPr/>
          </p:nvSpPr>
          <p:spPr>
            <a:xfrm rot="-708074" flipH="1">
              <a:off x="1583552" y="1496898"/>
              <a:ext cx="36835" cy="31144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7" y="19"/>
                    <a:pt x="1" y="59"/>
                    <a:pt x="12" y="111"/>
                  </a:cubicBezTo>
                  <a:cubicBezTo>
                    <a:pt x="32" y="164"/>
                    <a:pt x="82" y="197"/>
                    <a:pt x="135" y="197"/>
                  </a:cubicBezTo>
                  <a:cubicBezTo>
                    <a:pt x="147" y="197"/>
                    <a:pt x="158" y="196"/>
                    <a:pt x="169" y="193"/>
                  </a:cubicBezTo>
                  <a:cubicBezTo>
                    <a:pt x="209" y="181"/>
                    <a:pt x="233" y="164"/>
                    <a:pt x="221" y="117"/>
                  </a:cubicBezTo>
                  <a:cubicBezTo>
                    <a:pt x="210" y="69"/>
                    <a:pt x="114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"/>
            <p:cNvSpPr/>
            <p:nvPr/>
          </p:nvSpPr>
          <p:spPr>
            <a:xfrm rot="-708074" flipH="1">
              <a:off x="2592330" y="26362"/>
              <a:ext cx="41420" cy="27033"/>
            </a:xfrm>
            <a:custGeom>
              <a:avLst/>
              <a:gdLst/>
              <a:ahLst/>
              <a:cxnLst/>
              <a:rect l="l" t="t" r="r" b="b"/>
              <a:pathLst>
                <a:path w="262" h="171" extrusionOk="0">
                  <a:moveTo>
                    <a:pt x="163" y="0"/>
                  </a:moveTo>
                  <a:cubicBezTo>
                    <a:pt x="149" y="0"/>
                    <a:pt x="133" y="2"/>
                    <a:pt x="116" y="6"/>
                  </a:cubicBezTo>
                  <a:cubicBezTo>
                    <a:pt x="64" y="24"/>
                    <a:pt x="0" y="41"/>
                    <a:pt x="18" y="111"/>
                  </a:cubicBezTo>
                  <a:cubicBezTo>
                    <a:pt x="27" y="159"/>
                    <a:pt x="66" y="171"/>
                    <a:pt x="108" y="171"/>
                  </a:cubicBezTo>
                  <a:cubicBezTo>
                    <a:pt x="120" y="171"/>
                    <a:pt x="133" y="170"/>
                    <a:pt x="145" y="168"/>
                  </a:cubicBezTo>
                  <a:cubicBezTo>
                    <a:pt x="221" y="151"/>
                    <a:pt x="261" y="105"/>
                    <a:pt x="255" y="58"/>
                  </a:cubicBezTo>
                  <a:cubicBezTo>
                    <a:pt x="246" y="22"/>
                    <a:pt x="213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"/>
            <p:cNvSpPr/>
            <p:nvPr/>
          </p:nvSpPr>
          <p:spPr>
            <a:xfrm rot="-708074" flipH="1">
              <a:off x="-175230" y="-55027"/>
              <a:ext cx="35886" cy="29405"/>
            </a:xfrm>
            <a:custGeom>
              <a:avLst/>
              <a:gdLst/>
              <a:ahLst/>
              <a:cxnLst/>
              <a:rect l="l" t="t" r="r" b="b"/>
              <a:pathLst>
                <a:path w="227" h="186" extrusionOk="0">
                  <a:moveTo>
                    <a:pt x="104" y="0"/>
                  </a:moveTo>
                  <a:cubicBezTo>
                    <a:pt x="95" y="0"/>
                    <a:pt x="85" y="1"/>
                    <a:pt x="76" y="4"/>
                  </a:cubicBezTo>
                  <a:cubicBezTo>
                    <a:pt x="30" y="10"/>
                    <a:pt x="1" y="56"/>
                    <a:pt x="13" y="97"/>
                  </a:cubicBezTo>
                  <a:cubicBezTo>
                    <a:pt x="23" y="152"/>
                    <a:pt x="72" y="186"/>
                    <a:pt x="123" y="186"/>
                  </a:cubicBezTo>
                  <a:cubicBezTo>
                    <a:pt x="131" y="186"/>
                    <a:pt x="138" y="185"/>
                    <a:pt x="146" y="184"/>
                  </a:cubicBezTo>
                  <a:cubicBezTo>
                    <a:pt x="192" y="178"/>
                    <a:pt x="227" y="132"/>
                    <a:pt x="215" y="85"/>
                  </a:cubicBezTo>
                  <a:cubicBezTo>
                    <a:pt x="201" y="36"/>
                    <a:pt x="15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"/>
            <p:cNvSpPr/>
            <p:nvPr/>
          </p:nvSpPr>
          <p:spPr>
            <a:xfrm rot="-708086" flipH="1">
              <a:off x="1642838" y="4099276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116" y="0"/>
                  </a:moveTo>
                  <a:cubicBezTo>
                    <a:pt x="108" y="0"/>
                    <a:pt x="101" y="1"/>
                    <a:pt x="93" y="3"/>
                  </a:cubicBezTo>
                  <a:cubicBezTo>
                    <a:pt x="35" y="14"/>
                    <a:pt x="0" y="66"/>
                    <a:pt x="12" y="124"/>
                  </a:cubicBezTo>
                  <a:cubicBezTo>
                    <a:pt x="12" y="166"/>
                    <a:pt x="49" y="201"/>
                    <a:pt x="91" y="201"/>
                  </a:cubicBezTo>
                  <a:cubicBezTo>
                    <a:pt x="101" y="201"/>
                    <a:pt x="112" y="198"/>
                    <a:pt x="122" y="194"/>
                  </a:cubicBezTo>
                  <a:cubicBezTo>
                    <a:pt x="174" y="182"/>
                    <a:pt x="215" y="130"/>
                    <a:pt x="209" y="72"/>
                  </a:cubicBezTo>
                  <a:cubicBezTo>
                    <a:pt x="199" y="28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"/>
            <p:cNvSpPr/>
            <p:nvPr/>
          </p:nvSpPr>
          <p:spPr>
            <a:xfrm rot="-708074" flipH="1">
              <a:off x="1476164" y="1376774"/>
              <a:ext cx="34938" cy="32092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140" y="0"/>
                  </a:moveTo>
                  <a:cubicBezTo>
                    <a:pt x="132" y="0"/>
                    <a:pt x="124" y="2"/>
                    <a:pt x="116" y="5"/>
                  </a:cubicBezTo>
                  <a:cubicBezTo>
                    <a:pt x="52" y="11"/>
                    <a:pt x="0" y="80"/>
                    <a:pt x="12" y="126"/>
                  </a:cubicBezTo>
                  <a:cubicBezTo>
                    <a:pt x="17" y="174"/>
                    <a:pt x="56" y="202"/>
                    <a:pt x="99" y="202"/>
                  </a:cubicBezTo>
                  <a:cubicBezTo>
                    <a:pt x="102" y="202"/>
                    <a:pt x="106" y="202"/>
                    <a:pt x="110" y="202"/>
                  </a:cubicBezTo>
                  <a:cubicBezTo>
                    <a:pt x="174" y="196"/>
                    <a:pt x="220" y="132"/>
                    <a:pt x="209" y="74"/>
                  </a:cubicBezTo>
                  <a:cubicBezTo>
                    <a:pt x="209" y="31"/>
                    <a:pt x="17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"/>
            <p:cNvSpPr/>
            <p:nvPr/>
          </p:nvSpPr>
          <p:spPr>
            <a:xfrm rot="-708074" flipH="1">
              <a:off x="1171737" y="-93813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lnTo>
                    <a:pt x="163" y="6"/>
                  </a:lnTo>
                  <a:cubicBezTo>
                    <a:pt x="134" y="6"/>
                    <a:pt x="105" y="18"/>
                    <a:pt x="76" y="24"/>
                  </a:cubicBezTo>
                  <a:cubicBezTo>
                    <a:pt x="30" y="35"/>
                    <a:pt x="1" y="82"/>
                    <a:pt x="18" y="128"/>
                  </a:cubicBezTo>
                  <a:cubicBezTo>
                    <a:pt x="27" y="170"/>
                    <a:pt x="63" y="197"/>
                    <a:pt x="103" y="197"/>
                  </a:cubicBezTo>
                  <a:cubicBezTo>
                    <a:pt x="113" y="197"/>
                    <a:pt x="124" y="195"/>
                    <a:pt x="134" y="192"/>
                  </a:cubicBezTo>
                  <a:cubicBezTo>
                    <a:pt x="232" y="174"/>
                    <a:pt x="244" y="105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"/>
            <p:cNvSpPr/>
            <p:nvPr/>
          </p:nvSpPr>
          <p:spPr>
            <a:xfrm rot="-708074" flipH="1">
              <a:off x="1076965" y="1393659"/>
              <a:ext cx="40471" cy="27508"/>
            </a:xfrm>
            <a:custGeom>
              <a:avLst/>
              <a:gdLst/>
              <a:ahLst/>
              <a:cxnLst/>
              <a:rect l="l" t="t" r="r" b="b"/>
              <a:pathLst>
                <a:path w="256" h="174" extrusionOk="0">
                  <a:moveTo>
                    <a:pt x="83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0" y="7"/>
                    <a:pt x="1" y="54"/>
                    <a:pt x="12" y="94"/>
                  </a:cubicBezTo>
                  <a:cubicBezTo>
                    <a:pt x="36" y="142"/>
                    <a:pt x="88" y="174"/>
                    <a:pt x="141" y="174"/>
                  </a:cubicBezTo>
                  <a:cubicBezTo>
                    <a:pt x="152" y="174"/>
                    <a:pt x="163" y="172"/>
                    <a:pt x="174" y="169"/>
                  </a:cubicBezTo>
                  <a:cubicBezTo>
                    <a:pt x="215" y="164"/>
                    <a:pt x="256" y="146"/>
                    <a:pt x="244" y="94"/>
                  </a:cubicBezTo>
                  <a:cubicBezTo>
                    <a:pt x="239" y="57"/>
                    <a:pt x="13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"/>
            <p:cNvSpPr/>
            <p:nvPr/>
          </p:nvSpPr>
          <p:spPr>
            <a:xfrm rot="-708074" flipH="1">
              <a:off x="1323947" y="1309261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117" y="1"/>
                  </a:moveTo>
                  <a:cubicBezTo>
                    <a:pt x="113" y="1"/>
                    <a:pt x="108" y="1"/>
                    <a:pt x="104" y="2"/>
                  </a:cubicBezTo>
                  <a:cubicBezTo>
                    <a:pt x="41" y="19"/>
                    <a:pt x="0" y="83"/>
                    <a:pt x="12" y="147"/>
                  </a:cubicBezTo>
                  <a:cubicBezTo>
                    <a:pt x="17" y="190"/>
                    <a:pt x="57" y="223"/>
                    <a:pt x="100" y="223"/>
                  </a:cubicBezTo>
                  <a:cubicBezTo>
                    <a:pt x="103" y="223"/>
                    <a:pt x="107" y="222"/>
                    <a:pt x="110" y="222"/>
                  </a:cubicBezTo>
                  <a:cubicBezTo>
                    <a:pt x="162" y="216"/>
                    <a:pt x="203" y="135"/>
                    <a:pt x="191" y="60"/>
                  </a:cubicBezTo>
                  <a:cubicBezTo>
                    <a:pt x="181" y="23"/>
                    <a:pt x="15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"/>
            <p:cNvSpPr/>
            <p:nvPr/>
          </p:nvSpPr>
          <p:spPr>
            <a:xfrm rot="-708074" flipH="1">
              <a:off x="1755446" y="1506749"/>
              <a:ext cx="40471" cy="27033"/>
            </a:xfrm>
            <a:custGeom>
              <a:avLst/>
              <a:gdLst/>
              <a:ahLst/>
              <a:cxnLst/>
              <a:rect l="l" t="t" r="r" b="b"/>
              <a:pathLst>
                <a:path w="256" h="171" extrusionOk="0">
                  <a:moveTo>
                    <a:pt x="140" y="0"/>
                  </a:moveTo>
                  <a:cubicBezTo>
                    <a:pt x="126" y="0"/>
                    <a:pt x="112" y="2"/>
                    <a:pt x="99" y="5"/>
                  </a:cubicBezTo>
                  <a:cubicBezTo>
                    <a:pt x="47" y="17"/>
                    <a:pt x="0" y="46"/>
                    <a:pt x="6" y="103"/>
                  </a:cubicBezTo>
                  <a:cubicBezTo>
                    <a:pt x="11" y="147"/>
                    <a:pt x="48" y="170"/>
                    <a:pt x="103" y="170"/>
                  </a:cubicBezTo>
                  <a:cubicBezTo>
                    <a:pt x="114" y="170"/>
                    <a:pt x="127" y="169"/>
                    <a:pt x="139" y="167"/>
                  </a:cubicBezTo>
                  <a:cubicBezTo>
                    <a:pt x="209" y="156"/>
                    <a:pt x="255" y="109"/>
                    <a:pt x="238" y="63"/>
                  </a:cubicBezTo>
                  <a:cubicBezTo>
                    <a:pt x="221" y="16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"/>
            <p:cNvSpPr/>
            <p:nvPr/>
          </p:nvSpPr>
          <p:spPr>
            <a:xfrm rot="-708074" flipH="1">
              <a:off x="1323825" y="-77054"/>
              <a:ext cx="37625" cy="29721"/>
            </a:xfrm>
            <a:custGeom>
              <a:avLst/>
              <a:gdLst/>
              <a:ahLst/>
              <a:cxnLst/>
              <a:rect l="l" t="t" r="r" b="b"/>
              <a:pathLst>
                <a:path w="238" h="188" extrusionOk="0">
                  <a:moveTo>
                    <a:pt x="66" y="0"/>
                  </a:moveTo>
                  <a:cubicBezTo>
                    <a:pt x="61" y="0"/>
                    <a:pt x="57" y="1"/>
                    <a:pt x="52" y="2"/>
                  </a:cubicBezTo>
                  <a:cubicBezTo>
                    <a:pt x="18" y="8"/>
                    <a:pt x="0" y="42"/>
                    <a:pt x="6" y="77"/>
                  </a:cubicBezTo>
                  <a:cubicBezTo>
                    <a:pt x="22" y="143"/>
                    <a:pt x="80" y="188"/>
                    <a:pt x="145" y="188"/>
                  </a:cubicBezTo>
                  <a:cubicBezTo>
                    <a:pt x="149" y="188"/>
                    <a:pt x="153" y="188"/>
                    <a:pt x="157" y="187"/>
                  </a:cubicBezTo>
                  <a:cubicBezTo>
                    <a:pt x="203" y="181"/>
                    <a:pt x="238" y="135"/>
                    <a:pt x="232" y="89"/>
                  </a:cubicBezTo>
                  <a:cubicBezTo>
                    <a:pt x="227" y="57"/>
                    <a:pt x="12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"/>
            <p:cNvSpPr/>
            <p:nvPr/>
          </p:nvSpPr>
          <p:spPr>
            <a:xfrm rot="-708074" flipH="1">
              <a:off x="780380" y="35609"/>
              <a:ext cx="28614" cy="40471"/>
            </a:xfrm>
            <a:custGeom>
              <a:avLst/>
              <a:gdLst/>
              <a:ahLst/>
              <a:cxnLst/>
              <a:rect l="l" t="t" r="r" b="b"/>
              <a:pathLst>
                <a:path w="181" h="256" extrusionOk="0">
                  <a:moveTo>
                    <a:pt x="85" y="0"/>
                  </a:moveTo>
                  <a:cubicBezTo>
                    <a:pt x="71" y="0"/>
                    <a:pt x="56" y="7"/>
                    <a:pt x="47" y="20"/>
                  </a:cubicBezTo>
                  <a:cubicBezTo>
                    <a:pt x="1" y="66"/>
                    <a:pt x="30" y="118"/>
                    <a:pt x="41" y="170"/>
                  </a:cubicBezTo>
                  <a:cubicBezTo>
                    <a:pt x="47" y="199"/>
                    <a:pt x="65" y="228"/>
                    <a:pt x="88" y="246"/>
                  </a:cubicBezTo>
                  <a:cubicBezTo>
                    <a:pt x="98" y="253"/>
                    <a:pt x="111" y="256"/>
                    <a:pt x="123" y="256"/>
                  </a:cubicBezTo>
                  <a:cubicBezTo>
                    <a:pt x="150" y="256"/>
                    <a:pt x="176" y="239"/>
                    <a:pt x="180" y="211"/>
                  </a:cubicBezTo>
                  <a:cubicBezTo>
                    <a:pt x="180" y="188"/>
                    <a:pt x="180" y="164"/>
                    <a:pt x="180" y="141"/>
                  </a:cubicBezTo>
                  <a:cubicBezTo>
                    <a:pt x="163" y="83"/>
                    <a:pt x="169" y="25"/>
                    <a:pt x="99" y="2"/>
                  </a:cubicBezTo>
                  <a:cubicBezTo>
                    <a:pt x="95" y="1"/>
                    <a:pt x="90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"/>
            <p:cNvSpPr/>
            <p:nvPr/>
          </p:nvSpPr>
          <p:spPr>
            <a:xfrm rot="-708074" flipH="1">
              <a:off x="1777548" y="185800"/>
              <a:ext cx="33989" cy="32092"/>
            </a:xfrm>
            <a:custGeom>
              <a:avLst/>
              <a:gdLst/>
              <a:ahLst/>
              <a:cxnLst/>
              <a:rect l="l" t="t" r="r" b="b"/>
              <a:pathLst>
                <a:path w="215" h="203" extrusionOk="0">
                  <a:moveTo>
                    <a:pt x="119" y="0"/>
                  </a:moveTo>
                  <a:cubicBezTo>
                    <a:pt x="113" y="0"/>
                    <a:pt x="106" y="1"/>
                    <a:pt x="99" y="3"/>
                  </a:cubicBezTo>
                  <a:cubicBezTo>
                    <a:pt x="35" y="15"/>
                    <a:pt x="0" y="78"/>
                    <a:pt x="18" y="142"/>
                  </a:cubicBezTo>
                  <a:cubicBezTo>
                    <a:pt x="28" y="176"/>
                    <a:pt x="63" y="202"/>
                    <a:pt x="101" y="202"/>
                  </a:cubicBezTo>
                  <a:cubicBezTo>
                    <a:pt x="108" y="202"/>
                    <a:pt x="115" y="202"/>
                    <a:pt x="122" y="200"/>
                  </a:cubicBezTo>
                  <a:cubicBezTo>
                    <a:pt x="186" y="188"/>
                    <a:pt x="215" y="125"/>
                    <a:pt x="197" y="67"/>
                  </a:cubicBezTo>
                  <a:cubicBezTo>
                    <a:pt x="188" y="27"/>
                    <a:pt x="157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"/>
            <p:cNvSpPr/>
            <p:nvPr/>
          </p:nvSpPr>
          <p:spPr>
            <a:xfrm rot="-708074" flipH="1">
              <a:off x="1146847" y="816594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23" y="1"/>
                  </a:moveTo>
                  <a:cubicBezTo>
                    <a:pt x="118" y="1"/>
                    <a:pt x="112" y="1"/>
                    <a:pt x="105" y="3"/>
                  </a:cubicBezTo>
                  <a:cubicBezTo>
                    <a:pt x="47" y="20"/>
                    <a:pt x="6" y="72"/>
                    <a:pt x="0" y="136"/>
                  </a:cubicBezTo>
                  <a:cubicBezTo>
                    <a:pt x="0" y="179"/>
                    <a:pt x="40" y="212"/>
                    <a:pt x="83" y="212"/>
                  </a:cubicBezTo>
                  <a:cubicBezTo>
                    <a:pt x="86" y="212"/>
                    <a:pt x="90" y="212"/>
                    <a:pt x="93" y="211"/>
                  </a:cubicBezTo>
                  <a:cubicBezTo>
                    <a:pt x="157" y="194"/>
                    <a:pt x="197" y="130"/>
                    <a:pt x="180" y="67"/>
                  </a:cubicBezTo>
                  <a:cubicBezTo>
                    <a:pt x="170" y="31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"/>
            <p:cNvSpPr/>
            <p:nvPr/>
          </p:nvSpPr>
          <p:spPr>
            <a:xfrm rot="-708074" flipH="1">
              <a:off x="249098" y="1180115"/>
              <a:ext cx="42210" cy="26243"/>
            </a:xfrm>
            <a:custGeom>
              <a:avLst/>
              <a:gdLst/>
              <a:ahLst/>
              <a:cxnLst/>
              <a:rect l="l" t="t" r="r" b="b"/>
              <a:pathLst>
                <a:path w="267" h="166" extrusionOk="0">
                  <a:moveTo>
                    <a:pt x="172" y="1"/>
                  </a:moveTo>
                  <a:cubicBezTo>
                    <a:pt x="158" y="1"/>
                    <a:pt x="143" y="3"/>
                    <a:pt x="128" y="7"/>
                  </a:cubicBezTo>
                  <a:cubicBezTo>
                    <a:pt x="52" y="18"/>
                    <a:pt x="0" y="70"/>
                    <a:pt x="23" y="122"/>
                  </a:cubicBezTo>
                  <a:cubicBezTo>
                    <a:pt x="38" y="159"/>
                    <a:pt x="66" y="165"/>
                    <a:pt x="95" y="165"/>
                  </a:cubicBezTo>
                  <a:cubicBezTo>
                    <a:pt x="112" y="165"/>
                    <a:pt x="130" y="163"/>
                    <a:pt x="145" y="163"/>
                  </a:cubicBezTo>
                  <a:cubicBezTo>
                    <a:pt x="226" y="146"/>
                    <a:pt x="267" y="117"/>
                    <a:pt x="249" y="59"/>
                  </a:cubicBezTo>
                  <a:cubicBezTo>
                    <a:pt x="233" y="14"/>
                    <a:pt x="205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"/>
            <p:cNvSpPr/>
            <p:nvPr/>
          </p:nvSpPr>
          <p:spPr>
            <a:xfrm rot="-708074" flipH="1">
              <a:off x="940489" y="922919"/>
              <a:ext cx="35096" cy="31144"/>
            </a:xfrm>
            <a:custGeom>
              <a:avLst/>
              <a:gdLst/>
              <a:ahLst/>
              <a:cxnLst/>
              <a:rect l="l" t="t" r="r" b="b"/>
              <a:pathLst>
                <a:path w="222" h="197" extrusionOk="0">
                  <a:moveTo>
                    <a:pt x="95" y="1"/>
                  </a:moveTo>
                  <a:cubicBezTo>
                    <a:pt x="87" y="1"/>
                    <a:pt x="79" y="1"/>
                    <a:pt x="70" y="3"/>
                  </a:cubicBezTo>
                  <a:cubicBezTo>
                    <a:pt x="24" y="14"/>
                    <a:pt x="1" y="72"/>
                    <a:pt x="24" y="113"/>
                  </a:cubicBezTo>
                  <a:cubicBezTo>
                    <a:pt x="34" y="163"/>
                    <a:pt x="79" y="196"/>
                    <a:pt x="129" y="196"/>
                  </a:cubicBezTo>
                  <a:cubicBezTo>
                    <a:pt x="137" y="196"/>
                    <a:pt x="144" y="195"/>
                    <a:pt x="152" y="194"/>
                  </a:cubicBezTo>
                  <a:cubicBezTo>
                    <a:pt x="198" y="182"/>
                    <a:pt x="221" y="136"/>
                    <a:pt x="209" y="90"/>
                  </a:cubicBezTo>
                  <a:cubicBezTo>
                    <a:pt x="194" y="34"/>
                    <a:pt x="14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"/>
            <p:cNvSpPr/>
            <p:nvPr/>
          </p:nvSpPr>
          <p:spPr>
            <a:xfrm rot="-708086" flipH="1">
              <a:off x="2597784" y="825521"/>
              <a:ext cx="51537" cy="33199"/>
            </a:xfrm>
            <a:custGeom>
              <a:avLst/>
              <a:gdLst/>
              <a:ahLst/>
              <a:cxnLst/>
              <a:rect l="l" t="t" r="r" b="b"/>
              <a:pathLst>
                <a:path w="326" h="210" extrusionOk="0">
                  <a:moveTo>
                    <a:pt x="284" y="0"/>
                  </a:moveTo>
                  <a:cubicBezTo>
                    <a:pt x="272" y="0"/>
                    <a:pt x="257" y="4"/>
                    <a:pt x="244" y="4"/>
                  </a:cubicBezTo>
                  <a:cubicBezTo>
                    <a:pt x="163" y="27"/>
                    <a:pt x="93" y="68"/>
                    <a:pt x="35" y="126"/>
                  </a:cubicBezTo>
                  <a:cubicBezTo>
                    <a:pt x="24" y="143"/>
                    <a:pt x="1" y="154"/>
                    <a:pt x="24" y="189"/>
                  </a:cubicBezTo>
                  <a:cubicBezTo>
                    <a:pt x="34" y="204"/>
                    <a:pt x="45" y="209"/>
                    <a:pt x="55" y="209"/>
                  </a:cubicBezTo>
                  <a:cubicBezTo>
                    <a:pt x="71" y="209"/>
                    <a:pt x="86" y="199"/>
                    <a:pt x="99" y="189"/>
                  </a:cubicBezTo>
                  <a:lnTo>
                    <a:pt x="279" y="79"/>
                  </a:lnTo>
                  <a:cubicBezTo>
                    <a:pt x="296" y="68"/>
                    <a:pt x="325" y="50"/>
                    <a:pt x="314" y="27"/>
                  </a:cubicBezTo>
                  <a:cubicBezTo>
                    <a:pt x="310" y="5"/>
                    <a:pt x="299" y="0"/>
                    <a:pt x="2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"/>
            <p:cNvSpPr/>
            <p:nvPr/>
          </p:nvSpPr>
          <p:spPr>
            <a:xfrm rot="-708074" flipH="1">
              <a:off x="933238" y="276673"/>
              <a:ext cx="32250" cy="36361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35" y="30"/>
                    <a:pt x="0" y="99"/>
                    <a:pt x="12" y="169"/>
                  </a:cubicBezTo>
                  <a:cubicBezTo>
                    <a:pt x="17" y="207"/>
                    <a:pt x="45" y="230"/>
                    <a:pt x="78" y="230"/>
                  </a:cubicBezTo>
                  <a:cubicBezTo>
                    <a:pt x="85" y="230"/>
                    <a:pt x="92" y="229"/>
                    <a:pt x="99" y="227"/>
                  </a:cubicBezTo>
                  <a:cubicBezTo>
                    <a:pt x="163" y="198"/>
                    <a:pt x="203" y="128"/>
                    <a:pt x="186" y="65"/>
                  </a:cubicBezTo>
                  <a:cubicBezTo>
                    <a:pt x="175" y="28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"/>
            <p:cNvSpPr/>
            <p:nvPr/>
          </p:nvSpPr>
          <p:spPr>
            <a:xfrm rot="-708074" flipH="1">
              <a:off x="1269647" y="231101"/>
              <a:ext cx="30353" cy="33357"/>
            </a:xfrm>
            <a:custGeom>
              <a:avLst/>
              <a:gdLst/>
              <a:ahLst/>
              <a:cxnLst/>
              <a:rect l="l" t="t" r="r" b="b"/>
              <a:pathLst>
                <a:path w="192" h="211" extrusionOk="0">
                  <a:moveTo>
                    <a:pt x="89" y="1"/>
                  </a:moveTo>
                  <a:cubicBezTo>
                    <a:pt x="81" y="1"/>
                    <a:pt x="72" y="2"/>
                    <a:pt x="64" y="5"/>
                  </a:cubicBezTo>
                  <a:cubicBezTo>
                    <a:pt x="6" y="29"/>
                    <a:pt x="0" y="81"/>
                    <a:pt x="6" y="133"/>
                  </a:cubicBezTo>
                  <a:cubicBezTo>
                    <a:pt x="11" y="178"/>
                    <a:pt x="43" y="210"/>
                    <a:pt x="85" y="210"/>
                  </a:cubicBezTo>
                  <a:cubicBezTo>
                    <a:pt x="91" y="210"/>
                    <a:pt x="98" y="210"/>
                    <a:pt x="105" y="208"/>
                  </a:cubicBezTo>
                  <a:cubicBezTo>
                    <a:pt x="163" y="197"/>
                    <a:pt x="192" y="139"/>
                    <a:pt x="174" y="81"/>
                  </a:cubicBezTo>
                  <a:cubicBezTo>
                    <a:pt x="165" y="33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"/>
            <p:cNvSpPr/>
            <p:nvPr/>
          </p:nvSpPr>
          <p:spPr>
            <a:xfrm rot="-708074" flipH="1">
              <a:off x="738862" y="75661"/>
              <a:ext cx="24820" cy="37942"/>
            </a:xfrm>
            <a:custGeom>
              <a:avLst/>
              <a:gdLst/>
              <a:ahLst/>
              <a:cxnLst/>
              <a:rect l="l" t="t" r="r" b="b"/>
              <a:pathLst>
                <a:path w="157" h="240" extrusionOk="0">
                  <a:moveTo>
                    <a:pt x="66" y="1"/>
                  </a:moveTo>
                  <a:cubicBezTo>
                    <a:pt x="35" y="1"/>
                    <a:pt x="6" y="28"/>
                    <a:pt x="6" y="65"/>
                  </a:cubicBezTo>
                  <a:cubicBezTo>
                    <a:pt x="0" y="88"/>
                    <a:pt x="0" y="112"/>
                    <a:pt x="0" y="135"/>
                  </a:cubicBezTo>
                  <a:cubicBezTo>
                    <a:pt x="11" y="205"/>
                    <a:pt x="42" y="240"/>
                    <a:pt x="78" y="240"/>
                  </a:cubicBezTo>
                  <a:cubicBezTo>
                    <a:pt x="81" y="240"/>
                    <a:pt x="84" y="239"/>
                    <a:pt x="87" y="239"/>
                  </a:cubicBezTo>
                  <a:cubicBezTo>
                    <a:pt x="151" y="233"/>
                    <a:pt x="145" y="181"/>
                    <a:pt x="151" y="135"/>
                  </a:cubicBezTo>
                  <a:cubicBezTo>
                    <a:pt x="156" y="112"/>
                    <a:pt x="156" y="88"/>
                    <a:pt x="151" y="65"/>
                  </a:cubicBezTo>
                  <a:cubicBezTo>
                    <a:pt x="145" y="28"/>
                    <a:pt x="121" y="1"/>
                    <a:pt x="86" y="1"/>
                  </a:cubicBezTo>
                  <a:cubicBezTo>
                    <a:pt x="82" y="1"/>
                    <a:pt x="79" y="1"/>
                    <a:pt x="75" y="1"/>
                  </a:cubicBezTo>
                  <a:cubicBezTo>
                    <a:pt x="72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"/>
            <p:cNvSpPr/>
            <p:nvPr/>
          </p:nvSpPr>
          <p:spPr>
            <a:xfrm rot="-708074" flipH="1">
              <a:off x="663019" y="791629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4" y="0"/>
                  </a:moveTo>
                  <a:cubicBezTo>
                    <a:pt x="97" y="0"/>
                    <a:pt x="89" y="1"/>
                    <a:pt x="81" y="2"/>
                  </a:cubicBezTo>
                  <a:cubicBezTo>
                    <a:pt x="35" y="8"/>
                    <a:pt x="0" y="49"/>
                    <a:pt x="0" y="101"/>
                  </a:cubicBezTo>
                  <a:cubicBezTo>
                    <a:pt x="5" y="145"/>
                    <a:pt x="52" y="173"/>
                    <a:pt x="113" y="173"/>
                  </a:cubicBezTo>
                  <a:cubicBezTo>
                    <a:pt x="123" y="173"/>
                    <a:pt x="134" y="172"/>
                    <a:pt x="145" y="170"/>
                  </a:cubicBezTo>
                  <a:cubicBezTo>
                    <a:pt x="197" y="165"/>
                    <a:pt x="238" y="142"/>
                    <a:pt x="226" y="84"/>
                  </a:cubicBezTo>
                  <a:cubicBezTo>
                    <a:pt x="206" y="33"/>
                    <a:pt x="155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"/>
            <p:cNvSpPr/>
            <p:nvPr/>
          </p:nvSpPr>
          <p:spPr>
            <a:xfrm rot="-708074" flipH="1">
              <a:off x="2555269" y="895184"/>
              <a:ext cx="33041" cy="30195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50" y="1"/>
                  </a:moveTo>
                  <a:cubicBezTo>
                    <a:pt x="138" y="1"/>
                    <a:pt x="124" y="4"/>
                    <a:pt x="110" y="10"/>
                  </a:cubicBezTo>
                  <a:cubicBezTo>
                    <a:pt x="41" y="28"/>
                    <a:pt x="0" y="85"/>
                    <a:pt x="18" y="138"/>
                  </a:cubicBezTo>
                  <a:cubicBezTo>
                    <a:pt x="26" y="172"/>
                    <a:pt x="54" y="191"/>
                    <a:pt x="85" y="191"/>
                  </a:cubicBezTo>
                  <a:cubicBezTo>
                    <a:pt x="95" y="191"/>
                    <a:pt x="106" y="188"/>
                    <a:pt x="116" y="184"/>
                  </a:cubicBezTo>
                  <a:cubicBezTo>
                    <a:pt x="174" y="167"/>
                    <a:pt x="209" y="103"/>
                    <a:pt x="197" y="39"/>
                  </a:cubicBezTo>
                  <a:cubicBezTo>
                    <a:pt x="190" y="13"/>
                    <a:pt x="172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"/>
            <p:cNvSpPr/>
            <p:nvPr/>
          </p:nvSpPr>
          <p:spPr>
            <a:xfrm rot="-708086" flipH="1">
              <a:off x="2739740" y="869806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84" y="0"/>
                  </a:moveTo>
                  <a:cubicBezTo>
                    <a:pt x="77" y="0"/>
                    <a:pt x="71" y="1"/>
                    <a:pt x="65" y="4"/>
                  </a:cubicBezTo>
                  <a:cubicBezTo>
                    <a:pt x="18" y="27"/>
                    <a:pt x="1" y="85"/>
                    <a:pt x="18" y="131"/>
                  </a:cubicBezTo>
                  <a:cubicBezTo>
                    <a:pt x="23" y="177"/>
                    <a:pt x="63" y="209"/>
                    <a:pt x="104" y="209"/>
                  </a:cubicBezTo>
                  <a:cubicBezTo>
                    <a:pt x="110" y="209"/>
                    <a:pt x="117" y="208"/>
                    <a:pt x="123" y="207"/>
                  </a:cubicBezTo>
                  <a:cubicBezTo>
                    <a:pt x="175" y="189"/>
                    <a:pt x="209" y="137"/>
                    <a:pt x="192" y="85"/>
                  </a:cubicBezTo>
                  <a:cubicBezTo>
                    <a:pt x="177" y="41"/>
                    <a:pt x="124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"/>
            <p:cNvSpPr/>
            <p:nvPr/>
          </p:nvSpPr>
          <p:spPr>
            <a:xfrm rot="-708074" flipH="1">
              <a:off x="212045" y="1494624"/>
              <a:ext cx="33989" cy="28140"/>
            </a:xfrm>
            <a:custGeom>
              <a:avLst/>
              <a:gdLst/>
              <a:ahLst/>
              <a:cxnLst/>
              <a:rect l="l" t="t" r="r" b="b"/>
              <a:pathLst>
                <a:path w="215" h="178" extrusionOk="0">
                  <a:moveTo>
                    <a:pt x="100" y="1"/>
                  </a:moveTo>
                  <a:cubicBezTo>
                    <a:pt x="96" y="1"/>
                    <a:pt x="92" y="1"/>
                    <a:pt x="87" y="1"/>
                  </a:cubicBezTo>
                  <a:cubicBezTo>
                    <a:pt x="41" y="1"/>
                    <a:pt x="1" y="48"/>
                    <a:pt x="12" y="94"/>
                  </a:cubicBezTo>
                  <a:cubicBezTo>
                    <a:pt x="12" y="144"/>
                    <a:pt x="52" y="177"/>
                    <a:pt x="96" y="177"/>
                  </a:cubicBezTo>
                  <a:cubicBezTo>
                    <a:pt x="103" y="177"/>
                    <a:pt x="110" y="176"/>
                    <a:pt x="116" y="175"/>
                  </a:cubicBezTo>
                  <a:cubicBezTo>
                    <a:pt x="174" y="175"/>
                    <a:pt x="215" y="146"/>
                    <a:pt x="215" y="88"/>
                  </a:cubicBezTo>
                  <a:cubicBezTo>
                    <a:pt x="199" y="34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"/>
            <p:cNvSpPr/>
            <p:nvPr/>
          </p:nvSpPr>
          <p:spPr>
            <a:xfrm rot="-708074" flipH="1">
              <a:off x="-5336" y="1949088"/>
              <a:ext cx="33041" cy="29879"/>
            </a:xfrm>
            <a:custGeom>
              <a:avLst/>
              <a:gdLst/>
              <a:ahLst/>
              <a:cxnLst/>
              <a:rect l="l" t="t" r="r" b="b"/>
              <a:pathLst>
                <a:path w="209" h="189" extrusionOk="0">
                  <a:moveTo>
                    <a:pt x="87" y="1"/>
                  </a:moveTo>
                  <a:cubicBezTo>
                    <a:pt x="35" y="12"/>
                    <a:pt x="0" y="65"/>
                    <a:pt x="12" y="117"/>
                  </a:cubicBezTo>
                  <a:cubicBezTo>
                    <a:pt x="22" y="157"/>
                    <a:pt x="63" y="189"/>
                    <a:pt x="107" y="189"/>
                  </a:cubicBezTo>
                  <a:cubicBezTo>
                    <a:pt x="114" y="189"/>
                    <a:pt x="121" y="188"/>
                    <a:pt x="128" y="186"/>
                  </a:cubicBezTo>
                  <a:cubicBezTo>
                    <a:pt x="174" y="180"/>
                    <a:pt x="209" y="152"/>
                    <a:pt x="203" y="99"/>
                  </a:cubicBezTo>
                  <a:cubicBezTo>
                    <a:pt x="192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"/>
            <p:cNvSpPr/>
            <p:nvPr/>
          </p:nvSpPr>
          <p:spPr>
            <a:xfrm rot="-708074" flipH="1">
              <a:off x="566371" y="1530018"/>
              <a:ext cx="37625" cy="26401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99" y="1"/>
                  </a:moveTo>
                  <a:cubicBezTo>
                    <a:pt x="87" y="1"/>
                    <a:pt x="75" y="2"/>
                    <a:pt x="64" y="5"/>
                  </a:cubicBezTo>
                  <a:cubicBezTo>
                    <a:pt x="23" y="11"/>
                    <a:pt x="0" y="51"/>
                    <a:pt x="12" y="92"/>
                  </a:cubicBezTo>
                  <a:cubicBezTo>
                    <a:pt x="30" y="138"/>
                    <a:pt x="75" y="166"/>
                    <a:pt x="122" y="166"/>
                  </a:cubicBezTo>
                  <a:cubicBezTo>
                    <a:pt x="134" y="166"/>
                    <a:pt x="145" y="165"/>
                    <a:pt x="156" y="161"/>
                  </a:cubicBezTo>
                  <a:cubicBezTo>
                    <a:pt x="203" y="150"/>
                    <a:pt x="238" y="121"/>
                    <a:pt x="232" y="74"/>
                  </a:cubicBezTo>
                  <a:cubicBezTo>
                    <a:pt x="227" y="3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"/>
            <p:cNvSpPr/>
            <p:nvPr/>
          </p:nvSpPr>
          <p:spPr>
            <a:xfrm rot="-708074" flipH="1">
              <a:off x="-6012" y="576959"/>
              <a:ext cx="30353" cy="36361"/>
            </a:xfrm>
            <a:custGeom>
              <a:avLst/>
              <a:gdLst/>
              <a:ahLst/>
              <a:cxnLst/>
              <a:rect l="l" t="t" r="r" b="b"/>
              <a:pathLst>
                <a:path w="192" h="230" extrusionOk="0">
                  <a:moveTo>
                    <a:pt x="116" y="0"/>
                  </a:moveTo>
                  <a:cubicBezTo>
                    <a:pt x="112" y="0"/>
                    <a:pt x="109" y="0"/>
                    <a:pt x="105" y="1"/>
                  </a:cubicBezTo>
                  <a:cubicBezTo>
                    <a:pt x="41" y="30"/>
                    <a:pt x="1" y="99"/>
                    <a:pt x="7" y="169"/>
                  </a:cubicBezTo>
                  <a:cubicBezTo>
                    <a:pt x="16" y="203"/>
                    <a:pt x="47" y="230"/>
                    <a:pt x="81" y="230"/>
                  </a:cubicBezTo>
                  <a:cubicBezTo>
                    <a:pt x="87" y="230"/>
                    <a:pt x="93" y="229"/>
                    <a:pt x="99" y="227"/>
                  </a:cubicBezTo>
                  <a:cubicBezTo>
                    <a:pt x="163" y="192"/>
                    <a:pt x="192" y="117"/>
                    <a:pt x="175" y="47"/>
                  </a:cubicBezTo>
                  <a:cubicBezTo>
                    <a:pt x="169" y="21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"/>
            <p:cNvSpPr/>
            <p:nvPr/>
          </p:nvSpPr>
          <p:spPr>
            <a:xfrm rot="-708074" flipH="1">
              <a:off x="1569313" y="1086411"/>
              <a:ext cx="39523" cy="26085"/>
            </a:xfrm>
            <a:custGeom>
              <a:avLst/>
              <a:gdLst/>
              <a:ahLst/>
              <a:cxnLst/>
              <a:rect l="l" t="t" r="r" b="b"/>
              <a:pathLst>
                <a:path w="250" h="165" extrusionOk="0">
                  <a:moveTo>
                    <a:pt x="91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3" y="16"/>
                    <a:pt x="0" y="39"/>
                    <a:pt x="6" y="80"/>
                  </a:cubicBezTo>
                  <a:cubicBezTo>
                    <a:pt x="16" y="128"/>
                    <a:pt x="79" y="165"/>
                    <a:pt x="143" y="165"/>
                  </a:cubicBezTo>
                  <a:cubicBezTo>
                    <a:pt x="156" y="165"/>
                    <a:pt x="168" y="164"/>
                    <a:pt x="180" y="161"/>
                  </a:cubicBezTo>
                  <a:cubicBezTo>
                    <a:pt x="220" y="149"/>
                    <a:pt x="249" y="115"/>
                    <a:pt x="244" y="74"/>
                  </a:cubicBezTo>
                  <a:cubicBezTo>
                    <a:pt x="234" y="39"/>
                    <a:pt x="14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"/>
            <p:cNvSpPr/>
            <p:nvPr/>
          </p:nvSpPr>
          <p:spPr>
            <a:xfrm rot="-708074" flipH="1">
              <a:off x="210170" y="380579"/>
              <a:ext cx="32250" cy="35570"/>
            </a:xfrm>
            <a:custGeom>
              <a:avLst/>
              <a:gdLst/>
              <a:ahLst/>
              <a:cxnLst/>
              <a:rect l="l" t="t" r="r" b="b"/>
              <a:pathLst>
                <a:path w="204" h="225" extrusionOk="0">
                  <a:moveTo>
                    <a:pt x="118" y="0"/>
                  </a:moveTo>
                  <a:cubicBezTo>
                    <a:pt x="112" y="0"/>
                    <a:pt x="106" y="1"/>
                    <a:pt x="99" y="3"/>
                  </a:cubicBezTo>
                  <a:cubicBezTo>
                    <a:pt x="36" y="32"/>
                    <a:pt x="1" y="108"/>
                    <a:pt x="24" y="177"/>
                  </a:cubicBezTo>
                  <a:cubicBezTo>
                    <a:pt x="29" y="207"/>
                    <a:pt x="56" y="225"/>
                    <a:pt x="90" y="225"/>
                  </a:cubicBezTo>
                  <a:cubicBezTo>
                    <a:pt x="95" y="225"/>
                    <a:pt x="100" y="224"/>
                    <a:pt x="105" y="223"/>
                  </a:cubicBezTo>
                  <a:cubicBezTo>
                    <a:pt x="169" y="194"/>
                    <a:pt x="204" y="125"/>
                    <a:pt x="186" y="55"/>
                  </a:cubicBezTo>
                  <a:cubicBezTo>
                    <a:pt x="182" y="22"/>
                    <a:pt x="149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"/>
            <p:cNvSpPr/>
            <p:nvPr/>
          </p:nvSpPr>
          <p:spPr>
            <a:xfrm rot="-708074" flipH="1">
              <a:off x="1250236" y="71639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29" y="19"/>
                    <a:pt x="0" y="65"/>
                    <a:pt x="18" y="112"/>
                  </a:cubicBezTo>
                  <a:cubicBezTo>
                    <a:pt x="23" y="165"/>
                    <a:pt x="68" y="199"/>
                    <a:pt x="121" y="199"/>
                  </a:cubicBezTo>
                  <a:cubicBezTo>
                    <a:pt x="125" y="199"/>
                    <a:pt x="129" y="199"/>
                    <a:pt x="134" y="198"/>
                  </a:cubicBezTo>
                  <a:cubicBezTo>
                    <a:pt x="186" y="193"/>
                    <a:pt x="215" y="141"/>
                    <a:pt x="203" y="94"/>
                  </a:cubicBezTo>
                  <a:cubicBezTo>
                    <a:pt x="192" y="35"/>
                    <a:pt x="142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"/>
            <p:cNvSpPr/>
            <p:nvPr/>
          </p:nvSpPr>
          <p:spPr>
            <a:xfrm rot="-708074" flipH="1">
              <a:off x="613586" y="1032777"/>
              <a:ext cx="24820" cy="41103"/>
            </a:xfrm>
            <a:custGeom>
              <a:avLst/>
              <a:gdLst/>
              <a:ahLst/>
              <a:cxnLst/>
              <a:rect l="l" t="t" r="r" b="b"/>
              <a:pathLst>
                <a:path w="157" h="260" extrusionOk="0">
                  <a:moveTo>
                    <a:pt x="49" y="0"/>
                  </a:moveTo>
                  <a:cubicBezTo>
                    <a:pt x="44" y="0"/>
                    <a:pt x="40" y="1"/>
                    <a:pt x="35" y="2"/>
                  </a:cubicBezTo>
                  <a:cubicBezTo>
                    <a:pt x="12" y="13"/>
                    <a:pt x="0" y="42"/>
                    <a:pt x="6" y="66"/>
                  </a:cubicBezTo>
                  <a:cubicBezTo>
                    <a:pt x="6" y="124"/>
                    <a:pt x="23" y="176"/>
                    <a:pt x="58" y="222"/>
                  </a:cubicBezTo>
                  <a:cubicBezTo>
                    <a:pt x="72" y="241"/>
                    <a:pt x="90" y="260"/>
                    <a:pt x="112" y="260"/>
                  </a:cubicBezTo>
                  <a:cubicBezTo>
                    <a:pt x="117" y="260"/>
                    <a:pt x="122" y="259"/>
                    <a:pt x="128" y="257"/>
                  </a:cubicBezTo>
                  <a:cubicBezTo>
                    <a:pt x="157" y="245"/>
                    <a:pt x="151" y="205"/>
                    <a:pt x="151" y="193"/>
                  </a:cubicBezTo>
                  <a:cubicBezTo>
                    <a:pt x="145" y="176"/>
                    <a:pt x="145" y="164"/>
                    <a:pt x="133" y="118"/>
                  </a:cubicBezTo>
                  <a:cubicBezTo>
                    <a:pt x="133" y="112"/>
                    <a:pt x="122" y="71"/>
                    <a:pt x="99" y="37"/>
                  </a:cubicBezTo>
                  <a:cubicBezTo>
                    <a:pt x="89" y="12"/>
                    <a:pt x="7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"/>
            <p:cNvSpPr/>
            <p:nvPr/>
          </p:nvSpPr>
          <p:spPr>
            <a:xfrm rot="-708086" flipH="1">
              <a:off x="2773288" y="218197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53" y="0"/>
                  </a:moveTo>
                  <a:cubicBezTo>
                    <a:pt x="144" y="0"/>
                    <a:pt x="136" y="2"/>
                    <a:pt x="128" y="6"/>
                  </a:cubicBezTo>
                  <a:cubicBezTo>
                    <a:pt x="53" y="23"/>
                    <a:pt x="0" y="75"/>
                    <a:pt x="24" y="133"/>
                  </a:cubicBezTo>
                  <a:cubicBezTo>
                    <a:pt x="36" y="173"/>
                    <a:pt x="56" y="188"/>
                    <a:pt x="84" y="188"/>
                  </a:cubicBezTo>
                  <a:cubicBezTo>
                    <a:pt x="97" y="188"/>
                    <a:pt x="112" y="185"/>
                    <a:pt x="128" y="179"/>
                  </a:cubicBezTo>
                  <a:cubicBezTo>
                    <a:pt x="186" y="162"/>
                    <a:pt x="232" y="127"/>
                    <a:pt x="221" y="63"/>
                  </a:cubicBezTo>
                  <a:cubicBezTo>
                    <a:pt x="216" y="26"/>
                    <a:pt x="185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"/>
            <p:cNvSpPr/>
            <p:nvPr/>
          </p:nvSpPr>
          <p:spPr>
            <a:xfrm rot="-708074" flipH="1">
              <a:off x="828990" y="384012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90" y="1"/>
                  </a:moveTo>
                  <a:cubicBezTo>
                    <a:pt x="87" y="1"/>
                    <a:pt x="85" y="1"/>
                    <a:pt x="82" y="1"/>
                  </a:cubicBezTo>
                  <a:cubicBezTo>
                    <a:pt x="18" y="7"/>
                    <a:pt x="0" y="53"/>
                    <a:pt x="6" y="111"/>
                  </a:cubicBezTo>
                  <a:cubicBezTo>
                    <a:pt x="6" y="169"/>
                    <a:pt x="41" y="210"/>
                    <a:pt x="99" y="210"/>
                  </a:cubicBezTo>
                  <a:cubicBezTo>
                    <a:pt x="157" y="204"/>
                    <a:pt x="174" y="158"/>
                    <a:pt x="168" y="100"/>
                  </a:cubicBezTo>
                  <a:cubicBezTo>
                    <a:pt x="163" y="50"/>
                    <a:pt x="142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"/>
            <p:cNvSpPr/>
            <p:nvPr/>
          </p:nvSpPr>
          <p:spPr>
            <a:xfrm rot="-708074" flipH="1">
              <a:off x="199637" y="99203"/>
              <a:ext cx="28614" cy="32567"/>
            </a:xfrm>
            <a:custGeom>
              <a:avLst/>
              <a:gdLst/>
              <a:ahLst/>
              <a:cxnLst/>
              <a:rect l="l" t="t" r="r" b="b"/>
              <a:pathLst>
                <a:path w="181" h="206" extrusionOk="0">
                  <a:moveTo>
                    <a:pt x="82" y="0"/>
                  </a:moveTo>
                  <a:cubicBezTo>
                    <a:pt x="30" y="0"/>
                    <a:pt x="1" y="35"/>
                    <a:pt x="1" y="87"/>
                  </a:cubicBezTo>
                  <a:cubicBezTo>
                    <a:pt x="1" y="139"/>
                    <a:pt x="12" y="191"/>
                    <a:pt x="76" y="203"/>
                  </a:cubicBezTo>
                  <a:cubicBezTo>
                    <a:pt x="82" y="204"/>
                    <a:pt x="88" y="205"/>
                    <a:pt x="94" y="205"/>
                  </a:cubicBezTo>
                  <a:cubicBezTo>
                    <a:pt x="134" y="205"/>
                    <a:pt x="169" y="174"/>
                    <a:pt x="169" y="133"/>
                  </a:cubicBezTo>
                  <a:cubicBezTo>
                    <a:pt x="175" y="99"/>
                    <a:pt x="180" y="64"/>
                    <a:pt x="180" y="29"/>
                  </a:cubicBezTo>
                  <a:cubicBezTo>
                    <a:pt x="151" y="17"/>
                    <a:pt x="117" y="6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"/>
            <p:cNvSpPr/>
            <p:nvPr/>
          </p:nvSpPr>
          <p:spPr>
            <a:xfrm rot="-708074" flipH="1">
              <a:off x="1124648" y="1002190"/>
              <a:ext cx="30511" cy="32725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18"/>
                    <a:pt x="1" y="82"/>
                    <a:pt x="12" y="146"/>
                  </a:cubicBezTo>
                  <a:cubicBezTo>
                    <a:pt x="17" y="180"/>
                    <a:pt x="47" y="206"/>
                    <a:pt x="81" y="206"/>
                  </a:cubicBezTo>
                  <a:cubicBezTo>
                    <a:pt x="87" y="206"/>
                    <a:pt x="93" y="205"/>
                    <a:pt x="99" y="204"/>
                  </a:cubicBezTo>
                  <a:cubicBezTo>
                    <a:pt x="157" y="186"/>
                    <a:pt x="192" y="128"/>
                    <a:pt x="180" y="65"/>
                  </a:cubicBezTo>
                  <a:cubicBezTo>
                    <a:pt x="175" y="28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"/>
            <p:cNvSpPr/>
            <p:nvPr/>
          </p:nvSpPr>
          <p:spPr>
            <a:xfrm rot="-708074" flipH="1">
              <a:off x="1530639" y="-30099"/>
              <a:ext cx="36835" cy="26401"/>
            </a:xfrm>
            <a:custGeom>
              <a:avLst/>
              <a:gdLst/>
              <a:ahLst/>
              <a:cxnLst/>
              <a:rect l="l" t="t" r="r" b="b"/>
              <a:pathLst>
                <a:path w="233" h="167" extrusionOk="0">
                  <a:moveTo>
                    <a:pt x="88" y="0"/>
                  </a:moveTo>
                  <a:cubicBezTo>
                    <a:pt x="41" y="23"/>
                    <a:pt x="1" y="41"/>
                    <a:pt x="18" y="104"/>
                  </a:cubicBezTo>
                  <a:cubicBezTo>
                    <a:pt x="27" y="149"/>
                    <a:pt x="57" y="166"/>
                    <a:pt x="97" y="166"/>
                  </a:cubicBezTo>
                  <a:cubicBezTo>
                    <a:pt x="108" y="166"/>
                    <a:pt x="121" y="165"/>
                    <a:pt x="134" y="162"/>
                  </a:cubicBezTo>
                  <a:cubicBezTo>
                    <a:pt x="192" y="151"/>
                    <a:pt x="232" y="104"/>
                    <a:pt x="215" y="58"/>
                  </a:cubicBezTo>
                  <a:cubicBezTo>
                    <a:pt x="192" y="0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"/>
            <p:cNvSpPr/>
            <p:nvPr/>
          </p:nvSpPr>
          <p:spPr>
            <a:xfrm rot="-708074" flipH="1">
              <a:off x="1202459" y="1496436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10" y="136"/>
                    <a:pt x="70" y="187"/>
                    <a:pt x="136" y="187"/>
                  </a:cubicBezTo>
                  <a:cubicBezTo>
                    <a:pt x="151" y="187"/>
                    <a:pt x="165" y="185"/>
                    <a:pt x="180" y="180"/>
                  </a:cubicBezTo>
                  <a:cubicBezTo>
                    <a:pt x="203" y="168"/>
                    <a:pt x="220" y="145"/>
                    <a:pt x="215" y="122"/>
                  </a:cubicBezTo>
                  <a:cubicBezTo>
                    <a:pt x="186" y="58"/>
                    <a:pt x="134" y="17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"/>
            <p:cNvSpPr/>
            <p:nvPr/>
          </p:nvSpPr>
          <p:spPr>
            <a:xfrm rot="-708074" flipH="1">
              <a:off x="1521418" y="1472666"/>
              <a:ext cx="31302" cy="31144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73" y="0"/>
                  </a:moveTo>
                  <a:cubicBezTo>
                    <a:pt x="66" y="0"/>
                    <a:pt x="59" y="1"/>
                    <a:pt x="53" y="4"/>
                  </a:cubicBezTo>
                  <a:cubicBezTo>
                    <a:pt x="7" y="21"/>
                    <a:pt x="1" y="56"/>
                    <a:pt x="7" y="102"/>
                  </a:cubicBezTo>
                  <a:cubicBezTo>
                    <a:pt x="17" y="159"/>
                    <a:pt x="64" y="197"/>
                    <a:pt x="118" y="197"/>
                  </a:cubicBezTo>
                  <a:cubicBezTo>
                    <a:pt x="125" y="197"/>
                    <a:pt x="133" y="196"/>
                    <a:pt x="140" y="195"/>
                  </a:cubicBezTo>
                  <a:cubicBezTo>
                    <a:pt x="181" y="183"/>
                    <a:pt x="198" y="143"/>
                    <a:pt x="186" y="102"/>
                  </a:cubicBezTo>
                  <a:cubicBezTo>
                    <a:pt x="171" y="47"/>
                    <a:pt x="117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"/>
            <p:cNvSpPr/>
            <p:nvPr/>
          </p:nvSpPr>
          <p:spPr>
            <a:xfrm rot="-708074" flipH="1">
              <a:off x="308665" y="1250282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6" y="0"/>
                  </a:moveTo>
                  <a:cubicBezTo>
                    <a:pt x="87" y="0"/>
                    <a:pt x="79" y="1"/>
                    <a:pt x="70" y="3"/>
                  </a:cubicBezTo>
                  <a:cubicBezTo>
                    <a:pt x="24" y="14"/>
                    <a:pt x="1" y="37"/>
                    <a:pt x="12" y="89"/>
                  </a:cubicBezTo>
                  <a:cubicBezTo>
                    <a:pt x="32" y="137"/>
                    <a:pt x="78" y="169"/>
                    <a:pt x="127" y="169"/>
                  </a:cubicBezTo>
                  <a:cubicBezTo>
                    <a:pt x="137" y="169"/>
                    <a:pt x="147" y="168"/>
                    <a:pt x="157" y="165"/>
                  </a:cubicBezTo>
                  <a:cubicBezTo>
                    <a:pt x="204" y="159"/>
                    <a:pt x="233" y="118"/>
                    <a:pt x="221" y="78"/>
                  </a:cubicBezTo>
                  <a:cubicBezTo>
                    <a:pt x="216" y="33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"/>
            <p:cNvSpPr/>
            <p:nvPr/>
          </p:nvSpPr>
          <p:spPr>
            <a:xfrm rot="-708074" flipH="1">
              <a:off x="1995177" y="1293491"/>
              <a:ext cx="33989" cy="34306"/>
            </a:xfrm>
            <a:custGeom>
              <a:avLst/>
              <a:gdLst/>
              <a:ahLst/>
              <a:cxnLst/>
              <a:rect l="l" t="t" r="r" b="b"/>
              <a:pathLst>
                <a:path w="215" h="217" extrusionOk="0">
                  <a:moveTo>
                    <a:pt x="134" y="0"/>
                  </a:moveTo>
                  <a:cubicBezTo>
                    <a:pt x="93" y="6"/>
                    <a:pt x="0" y="110"/>
                    <a:pt x="12" y="157"/>
                  </a:cubicBezTo>
                  <a:cubicBezTo>
                    <a:pt x="17" y="201"/>
                    <a:pt x="47" y="216"/>
                    <a:pt x="81" y="216"/>
                  </a:cubicBezTo>
                  <a:cubicBezTo>
                    <a:pt x="87" y="216"/>
                    <a:pt x="93" y="216"/>
                    <a:pt x="99" y="215"/>
                  </a:cubicBezTo>
                  <a:cubicBezTo>
                    <a:pt x="174" y="203"/>
                    <a:pt x="215" y="134"/>
                    <a:pt x="203" y="64"/>
                  </a:cubicBezTo>
                  <a:cubicBezTo>
                    <a:pt x="192" y="35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"/>
            <p:cNvSpPr/>
            <p:nvPr/>
          </p:nvSpPr>
          <p:spPr>
            <a:xfrm rot="-708074" flipH="1">
              <a:off x="1662475" y="503623"/>
              <a:ext cx="38574" cy="32092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70" y="0"/>
                  </a:moveTo>
                  <a:cubicBezTo>
                    <a:pt x="29" y="0"/>
                    <a:pt x="0" y="35"/>
                    <a:pt x="12" y="75"/>
                  </a:cubicBezTo>
                  <a:cubicBezTo>
                    <a:pt x="29" y="151"/>
                    <a:pt x="99" y="203"/>
                    <a:pt x="174" y="203"/>
                  </a:cubicBezTo>
                  <a:cubicBezTo>
                    <a:pt x="215" y="203"/>
                    <a:pt x="244" y="185"/>
                    <a:pt x="244" y="139"/>
                  </a:cubicBezTo>
                  <a:cubicBezTo>
                    <a:pt x="197" y="81"/>
                    <a:pt x="139" y="29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"/>
            <p:cNvSpPr/>
            <p:nvPr/>
          </p:nvSpPr>
          <p:spPr>
            <a:xfrm rot="-708074" flipH="1">
              <a:off x="1839020" y="831484"/>
              <a:ext cx="35886" cy="27666"/>
            </a:xfrm>
            <a:custGeom>
              <a:avLst/>
              <a:gdLst/>
              <a:ahLst/>
              <a:cxnLst/>
              <a:rect l="l" t="t" r="r" b="b"/>
              <a:pathLst>
                <a:path w="227" h="175" extrusionOk="0">
                  <a:moveTo>
                    <a:pt x="93" y="0"/>
                  </a:moveTo>
                  <a:cubicBezTo>
                    <a:pt x="85" y="0"/>
                    <a:pt x="78" y="1"/>
                    <a:pt x="70" y="2"/>
                  </a:cubicBezTo>
                  <a:cubicBezTo>
                    <a:pt x="30" y="14"/>
                    <a:pt x="1" y="55"/>
                    <a:pt x="12" y="95"/>
                  </a:cubicBezTo>
                  <a:cubicBezTo>
                    <a:pt x="31" y="143"/>
                    <a:pt x="78" y="175"/>
                    <a:pt x="133" y="175"/>
                  </a:cubicBezTo>
                  <a:cubicBezTo>
                    <a:pt x="145" y="175"/>
                    <a:pt x="157" y="174"/>
                    <a:pt x="169" y="170"/>
                  </a:cubicBezTo>
                  <a:cubicBezTo>
                    <a:pt x="204" y="165"/>
                    <a:pt x="227" y="118"/>
                    <a:pt x="215" y="84"/>
                  </a:cubicBezTo>
                  <a:cubicBezTo>
                    <a:pt x="195" y="33"/>
                    <a:pt x="144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"/>
            <p:cNvSpPr/>
            <p:nvPr/>
          </p:nvSpPr>
          <p:spPr>
            <a:xfrm rot="-708074" flipH="1">
              <a:off x="355829" y="828553"/>
              <a:ext cx="33199" cy="3288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82" y="1"/>
                  </a:moveTo>
                  <a:cubicBezTo>
                    <a:pt x="30" y="18"/>
                    <a:pt x="1" y="70"/>
                    <a:pt x="18" y="122"/>
                  </a:cubicBezTo>
                  <a:cubicBezTo>
                    <a:pt x="23" y="171"/>
                    <a:pt x="61" y="208"/>
                    <a:pt x="107" y="208"/>
                  </a:cubicBezTo>
                  <a:cubicBezTo>
                    <a:pt x="116" y="208"/>
                    <a:pt x="125" y="206"/>
                    <a:pt x="134" y="203"/>
                  </a:cubicBezTo>
                  <a:cubicBezTo>
                    <a:pt x="180" y="198"/>
                    <a:pt x="209" y="146"/>
                    <a:pt x="192" y="99"/>
                  </a:cubicBezTo>
                  <a:cubicBezTo>
                    <a:pt x="175" y="47"/>
                    <a:pt x="14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"/>
            <p:cNvSpPr/>
            <p:nvPr/>
          </p:nvSpPr>
          <p:spPr>
            <a:xfrm rot="-708074" flipH="1">
              <a:off x="-180889" y="151580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11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8"/>
                    <a:pt x="1" y="61"/>
                    <a:pt x="12" y="113"/>
                  </a:cubicBezTo>
                  <a:cubicBezTo>
                    <a:pt x="22" y="162"/>
                    <a:pt x="60" y="184"/>
                    <a:pt x="100" y="184"/>
                  </a:cubicBezTo>
                  <a:cubicBezTo>
                    <a:pt x="153" y="184"/>
                    <a:pt x="208" y="144"/>
                    <a:pt x="198" y="78"/>
                  </a:cubicBezTo>
                  <a:cubicBezTo>
                    <a:pt x="187" y="33"/>
                    <a:pt x="15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"/>
            <p:cNvSpPr/>
            <p:nvPr/>
          </p:nvSpPr>
          <p:spPr>
            <a:xfrm rot="-708086" flipH="1">
              <a:off x="1829587" y="1587689"/>
              <a:ext cx="33989" cy="27666"/>
            </a:xfrm>
            <a:custGeom>
              <a:avLst/>
              <a:gdLst/>
              <a:ahLst/>
              <a:cxnLst/>
              <a:rect l="l" t="t" r="r" b="b"/>
              <a:pathLst>
                <a:path w="215" h="175" extrusionOk="0">
                  <a:moveTo>
                    <a:pt x="109" y="1"/>
                  </a:moveTo>
                  <a:cubicBezTo>
                    <a:pt x="102" y="1"/>
                    <a:pt x="94" y="1"/>
                    <a:pt x="87" y="3"/>
                  </a:cubicBezTo>
                  <a:cubicBezTo>
                    <a:pt x="41" y="9"/>
                    <a:pt x="0" y="32"/>
                    <a:pt x="0" y="90"/>
                  </a:cubicBezTo>
                  <a:cubicBezTo>
                    <a:pt x="5" y="139"/>
                    <a:pt x="47" y="175"/>
                    <a:pt x="94" y="175"/>
                  </a:cubicBezTo>
                  <a:cubicBezTo>
                    <a:pt x="103" y="175"/>
                    <a:pt x="112" y="174"/>
                    <a:pt x="122" y="171"/>
                  </a:cubicBezTo>
                  <a:cubicBezTo>
                    <a:pt x="174" y="165"/>
                    <a:pt x="214" y="142"/>
                    <a:pt x="214" y="84"/>
                  </a:cubicBezTo>
                  <a:cubicBezTo>
                    <a:pt x="204" y="34"/>
                    <a:pt x="15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"/>
            <p:cNvSpPr/>
            <p:nvPr/>
          </p:nvSpPr>
          <p:spPr>
            <a:xfrm rot="-708074" flipH="1">
              <a:off x="1543794" y="1352876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107" y="1"/>
                  </a:moveTo>
                  <a:cubicBezTo>
                    <a:pt x="97" y="1"/>
                    <a:pt x="86" y="2"/>
                    <a:pt x="76" y="6"/>
                  </a:cubicBezTo>
                  <a:cubicBezTo>
                    <a:pt x="30" y="12"/>
                    <a:pt x="1" y="52"/>
                    <a:pt x="12" y="93"/>
                  </a:cubicBezTo>
                  <a:cubicBezTo>
                    <a:pt x="27" y="145"/>
                    <a:pt x="77" y="178"/>
                    <a:pt x="130" y="178"/>
                  </a:cubicBezTo>
                  <a:cubicBezTo>
                    <a:pt x="141" y="178"/>
                    <a:pt x="152" y="177"/>
                    <a:pt x="163" y="174"/>
                  </a:cubicBezTo>
                  <a:cubicBezTo>
                    <a:pt x="209" y="162"/>
                    <a:pt x="232" y="116"/>
                    <a:pt x="209" y="75"/>
                  </a:cubicBezTo>
                  <a:cubicBezTo>
                    <a:pt x="195" y="29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"/>
            <p:cNvSpPr/>
            <p:nvPr/>
          </p:nvSpPr>
          <p:spPr>
            <a:xfrm rot="-708074" flipH="1">
              <a:off x="1504763" y="24605"/>
              <a:ext cx="35096" cy="28140"/>
            </a:xfrm>
            <a:custGeom>
              <a:avLst/>
              <a:gdLst/>
              <a:ahLst/>
              <a:cxnLst/>
              <a:rect l="l" t="t" r="r" b="b"/>
              <a:pathLst>
                <a:path w="222" h="178" extrusionOk="0">
                  <a:moveTo>
                    <a:pt x="100" y="1"/>
                  </a:moveTo>
                  <a:cubicBezTo>
                    <a:pt x="93" y="1"/>
                    <a:pt x="84" y="2"/>
                    <a:pt x="76" y="3"/>
                  </a:cubicBezTo>
                  <a:cubicBezTo>
                    <a:pt x="36" y="3"/>
                    <a:pt x="1" y="38"/>
                    <a:pt x="1" y="84"/>
                  </a:cubicBezTo>
                  <a:cubicBezTo>
                    <a:pt x="17" y="138"/>
                    <a:pt x="64" y="177"/>
                    <a:pt x="122" y="177"/>
                  </a:cubicBezTo>
                  <a:cubicBezTo>
                    <a:pt x="126" y="177"/>
                    <a:pt x="130" y="177"/>
                    <a:pt x="134" y="177"/>
                  </a:cubicBezTo>
                  <a:cubicBezTo>
                    <a:pt x="181" y="177"/>
                    <a:pt x="221" y="136"/>
                    <a:pt x="215" y="90"/>
                  </a:cubicBezTo>
                  <a:cubicBezTo>
                    <a:pt x="200" y="34"/>
                    <a:pt x="15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"/>
            <p:cNvSpPr/>
            <p:nvPr/>
          </p:nvSpPr>
          <p:spPr>
            <a:xfrm rot="-708074" flipH="1">
              <a:off x="24917" y="788666"/>
              <a:ext cx="34147" cy="2608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98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30" y="8"/>
                    <a:pt x="1" y="49"/>
                    <a:pt x="18" y="90"/>
                  </a:cubicBezTo>
                  <a:cubicBezTo>
                    <a:pt x="30" y="147"/>
                    <a:pt x="76" y="165"/>
                    <a:pt x="128" y="165"/>
                  </a:cubicBezTo>
                  <a:cubicBezTo>
                    <a:pt x="180" y="153"/>
                    <a:pt x="215" y="124"/>
                    <a:pt x="209" y="72"/>
                  </a:cubicBezTo>
                  <a:cubicBezTo>
                    <a:pt x="204" y="32"/>
                    <a:pt x="147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"/>
            <p:cNvSpPr/>
            <p:nvPr/>
          </p:nvSpPr>
          <p:spPr>
            <a:xfrm rot="-708074" flipH="1">
              <a:off x="528394" y="17017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4" y="8"/>
                    <a:pt x="1" y="48"/>
                    <a:pt x="6" y="89"/>
                  </a:cubicBezTo>
                  <a:cubicBezTo>
                    <a:pt x="17" y="138"/>
                    <a:pt x="64" y="176"/>
                    <a:pt x="117" y="176"/>
                  </a:cubicBezTo>
                  <a:cubicBezTo>
                    <a:pt x="121" y="176"/>
                    <a:pt x="124" y="176"/>
                    <a:pt x="128" y="176"/>
                  </a:cubicBezTo>
                  <a:cubicBezTo>
                    <a:pt x="174" y="170"/>
                    <a:pt x="209" y="129"/>
                    <a:pt x="209" y="83"/>
                  </a:cubicBezTo>
                  <a:cubicBezTo>
                    <a:pt x="209" y="42"/>
                    <a:pt x="144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"/>
            <p:cNvSpPr/>
            <p:nvPr/>
          </p:nvSpPr>
          <p:spPr>
            <a:xfrm rot="-708074" flipH="1">
              <a:off x="-163419" y="12644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92" y="1"/>
                  </a:moveTo>
                  <a:cubicBezTo>
                    <a:pt x="87" y="1"/>
                    <a:pt x="81" y="1"/>
                    <a:pt x="76" y="3"/>
                  </a:cubicBezTo>
                  <a:cubicBezTo>
                    <a:pt x="29" y="8"/>
                    <a:pt x="1" y="61"/>
                    <a:pt x="18" y="107"/>
                  </a:cubicBezTo>
                  <a:cubicBezTo>
                    <a:pt x="29" y="161"/>
                    <a:pt x="80" y="200"/>
                    <a:pt x="139" y="200"/>
                  </a:cubicBezTo>
                  <a:cubicBezTo>
                    <a:pt x="143" y="200"/>
                    <a:pt x="147" y="200"/>
                    <a:pt x="151" y="200"/>
                  </a:cubicBezTo>
                  <a:cubicBezTo>
                    <a:pt x="197" y="188"/>
                    <a:pt x="209" y="153"/>
                    <a:pt x="197" y="107"/>
                  </a:cubicBezTo>
                  <a:cubicBezTo>
                    <a:pt x="182" y="45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"/>
            <p:cNvSpPr/>
            <p:nvPr/>
          </p:nvSpPr>
          <p:spPr>
            <a:xfrm rot="-708074" flipH="1">
              <a:off x="-482546" y="1315002"/>
              <a:ext cx="39523" cy="25453"/>
            </a:xfrm>
            <a:custGeom>
              <a:avLst/>
              <a:gdLst/>
              <a:ahLst/>
              <a:cxnLst/>
              <a:rect l="l" t="t" r="r" b="b"/>
              <a:pathLst>
                <a:path w="250" h="161" extrusionOk="0">
                  <a:moveTo>
                    <a:pt x="73" y="1"/>
                  </a:moveTo>
                  <a:cubicBezTo>
                    <a:pt x="54" y="1"/>
                    <a:pt x="37" y="10"/>
                    <a:pt x="24" y="38"/>
                  </a:cubicBezTo>
                  <a:cubicBezTo>
                    <a:pt x="1" y="96"/>
                    <a:pt x="41" y="125"/>
                    <a:pt x="82" y="143"/>
                  </a:cubicBezTo>
                  <a:cubicBezTo>
                    <a:pt x="102" y="154"/>
                    <a:pt x="124" y="160"/>
                    <a:pt x="146" y="160"/>
                  </a:cubicBezTo>
                  <a:cubicBezTo>
                    <a:pt x="167" y="160"/>
                    <a:pt x="189" y="154"/>
                    <a:pt x="209" y="143"/>
                  </a:cubicBezTo>
                  <a:cubicBezTo>
                    <a:pt x="238" y="131"/>
                    <a:pt x="250" y="108"/>
                    <a:pt x="250" y="79"/>
                  </a:cubicBezTo>
                  <a:cubicBezTo>
                    <a:pt x="227" y="21"/>
                    <a:pt x="163" y="33"/>
                    <a:pt x="122" y="15"/>
                  </a:cubicBezTo>
                  <a:cubicBezTo>
                    <a:pt x="107" y="7"/>
                    <a:pt x="89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"/>
            <p:cNvSpPr/>
            <p:nvPr/>
          </p:nvSpPr>
          <p:spPr>
            <a:xfrm rot="-708086" flipH="1">
              <a:off x="2872641" y="437558"/>
              <a:ext cx="28456" cy="35886"/>
            </a:xfrm>
            <a:custGeom>
              <a:avLst/>
              <a:gdLst/>
              <a:ahLst/>
              <a:cxnLst/>
              <a:rect l="l" t="t" r="r" b="b"/>
              <a:pathLst>
                <a:path w="180" h="227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35" y="8"/>
                    <a:pt x="18" y="19"/>
                    <a:pt x="12" y="37"/>
                  </a:cubicBezTo>
                  <a:cubicBezTo>
                    <a:pt x="0" y="66"/>
                    <a:pt x="0" y="100"/>
                    <a:pt x="6" y="129"/>
                  </a:cubicBezTo>
                  <a:cubicBezTo>
                    <a:pt x="12" y="135"/>
                    <a:pt x="12" y="147"/>
                    <a:pt x="18" y="158"/>
                  </a:cubicBezTo>
                  <a:cubicBezTo>
                    <a:pt x="37" y="196"/>
                    <a:pt x="63" y="227"/>
                    <a:pt x="105" y="227"/>
                  </a:cubicBezTo>
                  <a:cubicBezTo>
                    <a:pt x="113" y="227"/>
                    <a:pt x="123" y="225"/>
                    <a:pt x="134" y="222"/>
                  </a:cubicBezTo>
                  <a:cubicBezTo>
                    <a:pt x="174" y="211"/>
                    <a:pt x="180" y="176"/>
                    <a:pt x="174" y="141"/>
                  </a:cubicBezTo>
                  <a:cubicBezTo>
                    <a:pt x="158" y="71"/>
                    <a:pt x="10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"/>
            <p:cNvSpPr/>
            <p:nvPr/>
          </p:nvSpPr>
          <p:spPr>
            <a:xfrm rot="-708074" flipH="1">
              <a:off x="930947" y="2582894"/>
              <a:ext cx="36835" cy="31460"/>
            </a:xfrm>
            <a:custGeom>
              <a:avLst/>
              <a:gdLst/>
              <a:ahLst/>
              <a:cxnLst/>
              <a:rect l="l" t="t" r="r" b="b"/>
              <a:pathLst>
                <a:path w="233" h="199" extrusionOk="0">
                  <a:moveTo>
                    <a:pt x="184" y="0"/>
                  </a:moveTo>
                  <a:cubicBezTo>
                    <a:pt x="172" y="0"/>
                    <a:pt x="157" y="5"/>
                    <a:pt x="140" y="7"/>
                  </a:cubicBezTo>
                  <a:cubicBezTo>
                    <a:pt x="93" y="19"/>
                    <a:pt x="53" y="48"/>
                    <a:pt x="24" y="89"/>
                  </a:cubicBezTo>
                  <a:cubicBezTo>
                    <a:pt x="1" y="117"/>
                    <a:pt x="6" y="158"/>
                    <a:pt x="30" y="181"/>
                  </a:cubicBezTo>
                  <a:cubicBezTo>
                    <a:pt x="41" y="193"/>
                    <a:pt x="56" y="199"/>
                    <a:pt x="71" y="199"/>
                  </a:cubicBezTo>
                  <a:cubicBezTo>
                    <a:pt x="86" y="199"/>
                    <a:pt x="102" y="193"/>
                    <a:pt x="116" y="181"/>
                  </a:cubicBezTo>
                  <a:cubicBezTo>
                    <a:pt x="151" y="158"/>
                    <a:pt x="186" y="129"/>
                    <a:pt x="209" y="89"/>
                  </a:cubicBezTo>
                  <a:cubicBezTo>
                    <a:pt x="221" y="65"/>
                    <a:pt x="232" y="42"/>
                    <a:pt x="215" y="19"/>
                  </a:cubicBezTo>
                  <a:cubicBezTo>
                    <a:pt x="206" y="5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"/>
            <p:cNvSpPr/>
            <p:nvPr/>
          </p:nvSpPr>
          <p:spPr>
            <a:xfrm rot="-708074" flipH="1">
              <a:off x="2572887" y="57577"/>
              <a:ext cx="32250" cy="29879"/>
            </a:xfrm>
            <a:custGeom>
              <a:avLst/>
              <a:gdLst/>
              <a:ahLst/>
              <a:cxnLst/>
              <a:rect l="l" t="t" r="r" b="b"/>
              <a:pathLst>
                <a:path w="204" h="18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47" y="1"/>
                    <a:pt x="1" y="47"/>
                    <a:pt x="6" y="105"/>
                  </a:cubicBezTo>
                  <a:cubicBezTo>
                    <a:pt x="6" y="151"/>
                    <a:pt x="47" y="188"/>
                    <a:pt x="93" y="188"/>
                  </a:cubicBezTo>
                  <a:cubicBezTo>
                    <a:pt x="99" y="188"/>
                    <a:pt x="105" y="187"/>
                    <a:pt x="111" y="186"/>
                  </a:cubicBezTo>
                  <a:cubicBezTo>
                    <a:pt x="163" y="180"/>
                    <a:pt x="203" y="128"/>
                    <a:pt x="198" y="76"/>
                  </a:cubicBezTo>
                  <a:cubicBezTo>
                    <a:pt x="192" y="33"/>
                    <a:pt x="152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"/>
            <p:cNvSpPr/>
            <p:nvPr/>
          </p:nvSpPr>
          <p:spPr>
            <a:xfrm rot="-708086" flipH="1">
              <a:off x="967900" y="4289609"/>
              <a:ext cx="37625" cy="28140"/>
            </a:xfrm>
            <a:custGeom>
              <a:avLst/>
              <a:gdLst/>
              <a:ahLst/>
              <a:cxnLst/>
              <a:rect l="l" t="t" r="r" b="b"/>
              <a:pathLst>
                <a:path w="238" h="178" extrusionOk="0">
                  <a:moveTo>
                    <a:pt x="154" y="0"/>
                  </a:moveTo>
                  <a:cubicBezTo>
                    <a:pt x="145" y="0"/>
                    <a:pt x="136" y="1"/>
                    <a:pt x="128" y="2"/>
                  </a:cubicBezTo>
                  <a:cubicBezTo>
                    <a:pt x="58" y="13"/>
                    <a:pt x="0" y="89"/>
                    <a:pt x="18" y="141"/>
                  </a:cubicBezTo>
                  <a:cubicBezTo>
                    <a:pt x="27" y="168"/>
                    <a:pt x="46" y="178"/>
                    <a:pt x="71" y="178"/>
                  </a:cubicBezTo>
                  <a:cubicBezTo>
                    <a:pt x="78" y="178"/>
                    <a:pt x="85" y="177"/>
                    <a:pt x="93" y="176"/>
                  </a:cubicBezTo>
                  <a:cubicBezTo>
                    <a:pt x="174" y="158"/>
                    <a:pt x="238" y="106"/>
                    <a:pt x="232" y="60"/>
                  </a:cubicBezTo>
                  <a:cubicBezTo>
                    <a:pt x="223" y="13"/>
                    <a:pt x="190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"/>
            <p:cNvSpPr/>
            <p:nvPr/>
          </p:nvSpPr>
          <p:spPr>
            <a:xfrm rot="-708074" flipH="1">
              <a:off x="2371080" y="1131675"/>
              <a:ext cx="34938" cy="33989"/>
            </a:xfrm>
            <a:custGeom>
              <a:avLst/>
              <a:gdLst/>
              <a:ahLst/>
              <a:cxnLst/>
              <a:rect l="l" t="t" r="r" b="b"/>
              <a:pathLst>
                <a:path w="221" h="215" extrusionOk="0">
                  <a:moveTo>
                    <a:pt x="88" y="1"/>
                  </a:moveTo>
                  <a:cubicBezTo>
                    <a:pt x="77" y="1"/>
                    <a:pt x="66" y="4"/>
                    <a:pt x="52" y="11"/>
                  </a:cubicBezTo>
                  <a:cubicBezTo>
                    <a:pt x="0" y="46"/>
                    <a:pt x="17" y="92"/>
                    <a:pt x="41" y="133"/>
                  </a:cubicBezTo>
                  <a:cubicBezTo>
                    <a:pt x="58" y="179"/>
                    <a:pt x="104" y="208"/>
                    <a:pt x="156" y="214"/>
                  </a:cubicBezTo>
                  <a:cubicBezTo>
                    <a:pt x="197" y="214"/>
                    <a:pt x="220" y="197"/>
                    <a:pt x="220" y="145"/>
                  </a:cubicBezTo>
                  <a:cubicBezTo>
                    <a:pt x="197" y="116"/>
                    <a:pt x="180" y="87"/>
                    <a:pt x="151" y="52"/>
                  </a:cubicBezTo>
                  <a:cubicBezTo>
                    <a:pt x="134" y="26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"/>
            <p:cNvSpPr/>
            <p:nvPr/>
          </p:nvSpPr>
          <p:spPr>
            <a:xfrm rot="-708086" flipH="1">
              <a:off x="2754620" y="7738"/>
              <a:ext cx="34938" cy="27350"/>
            </a:xfrm>
            <a:custGeom>
              <a:avLst/>
              <a:gdLst/>
              <a:ahLst/>
              <a:cxnLst/>
              <a:rect l="l" t="t" r="r" b="b"/>
              <a:pathLst>
                <a:path w="221" h="173" extrusionOk="0">
                  <a:moveTo>
                    <a:pt x="109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8"/>
                    <a:pt x="0" y="55"/>
                    <a:pt x="12" y="101"/>
                  </a:cubicBezTo>
                  <a:cubicBezTo>
                    <a:pt x="17" y="141"/>
                    <a:pt x="53" y="173"/>
                    <a:pt x="96" y="173"/>
                  </a:cubicBezTo>
                  <a:cubicBezTo>
                    <a:pt x="103" y="173"/>
                    <a:pt x="110" y="172"/>
                    <a:pt x="116" y="171"/>
                  </a:cubicBezTo>
                  <a:cubicBezTo>
                    <a:pt x="174" y="165"/>
                    <a:pt x="221" y="113"/>
                    <a:pt x="203" y="66"/>
                  </a:cubicBezTo>
                  <a:cubicBezTo>
                    <a:pt x="193" y="27"/>
                    <a:pt x="150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"/>
            <p:cNvSpPr/>
            <p:nvPr/>
          </p:nvSpPr>
          <p:spPr>
            <a:xfrm rot="-708074" flipH="1">
              <a:off x="-110101" y="83350"/>
              <a:ext cx="33989" cy="2687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3" y="0"/>
                  </a:moveTo>
                  <a:cubicBezTo>
                    <a:pt x="112" y="0"/>
                    <a:pt x="100" y="1"/>
                    <a:pt x="87" y="3"/>
                  </a:cubicBezTo>
                  <a:cubicBezTo>
                    <a:pt x="41" y="3"/>
                    <a:pt x="1" y="43"/>
                    <a:pt x="12" y="90"/>
                  </a:cubicBezTo>
                  <a:cubicBezTo>
                    <a:pt x="17" y="137"/>
                    <a:pt x="53" y="169"/>
                    <a:pt x="95" y="169"/>
                  </a:cubicBezTo>
                  <a:cubicBezTo>
                    <a:pt x="104" y="169"/>
                    <a:pt x="113" y="168"/>
                    <a:pt x="122" y="165"/>
                  </a:cubicBezTo>
                  <a:cubicBezTo>
                    <a:pt x="174" y="153"/>
                    <a:pt x="215" y="124"/>
                    <a:pt x="215" y="61"/>
                  </a:cubicBezTo>
                  <a:cubicBezTo>
                    <a:pt x="197" y="12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"/>
            <p:cNvSpPr/>
            <p:nvPr/>
          </p:nvSpPr>
          <p:spPr>
            <a:xfrm rot="-708074" flipH="1">
              <a:off x="2119729" y="329357"/>
              <a:ext cx="31302" cy="29247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09" y="0"/>
                  </a:moveTo>
                  <a:cubicBezTo>
                    <a:pt x="100" y="0"/>
                    <a:pt x="91" y="2"/>
                    <a:pt x="82" y="5"/>
                  </a:cubicBezTo>
                  <a:cubicBezTo>
                    <a:pt x="30" y="17"/>
                    <a:pt x="1" y="69"/>
                    <a:pt x="18" y="121"/>
                  </a:cubicBezTo>
                  <a:cubicBezTo>
                    <a:pt x="23" y="162"/>
                    <a:pt x="55" y="185"/>
                    <a:pt x="91" y="185"/>
                  </a:cubicBezTo>
                  <a:cubicBezTo>
                    <a:pt x="102" y="185"/>
                    <a:pt x="112" y="183"/>
                    <a:pt x="122" y="179"/>
                  </a:cubicBezTo>
                  <a:cubicBezTo>
                    <a:pt x="175" y="168"/>
                    <a:pt x="198" y="115"/>
                    <a:pt x="186" y="63"/>
                  </a:cubicBezTo>
                  <a:cubicBezTo>
                    <a:pt x="177" y="26"/>
                    <a:pt x="14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"/>
            <p:cNvSpPr/>
            <p:nvPr/>
          </p:nvSpPr>
          <p:spPr>
            <a:xfrm rot="-708074" flipH="1">
              <a:off x="969634" y="-110249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42" y="1"/>
                  </a:moveTo>
                  <a:cubicBezTo>
                    <a:pt x="138" y="1"/>
                    <a:pt x="133" y="1"/>
                    <a:pt x="128" y="2"/>
                  </a:cubicBezTo>
                  <a:cubicBezTo>
                    <a:pt x="76" y="13"/>
                    <a:pt x="1" y="94"/>
                    <a:pt x="18" y="141"/>
                  </a:cubicBezTo>
                  <a:cubicBezTo>
                    <a:pt x="27" y="178"/>
                    <a:pt x="55" y="189"/>
                    <a:pt x="87" y="189"/>
                  </a:cubicBezTo>
                  <a:cubicBezTo>
                    <a:pt x="95" y="189"/>
                    <a:pt x="103" y="188"/>
                    <a:pt x="111" y="187"/>
                  </a:cubicBezTo>
                  <a:cubicBezTo>
                    <a:pt x="175" y="175"/>
                    <a:pt x="215" y="117"/>
                    <a:pt x="209" y="54"/>
                  </a:cubicBezTo>
                  <a:cubicBezTo>
                    <a:pt x="199" y="23"/>
                    <a:pt x="17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"/>
            <p:cNvSpPr/>
            <p:nvPr/>
          </p:nvSpPr>
          <p:spPr>
            <a:xfrm rot="-708074" flipH="1">
              <a:off x="1406438" y="1568307"/>
              <a:ext cx="30511" cy="30195"/>
            </a:xfrm>
            <a:custGeom>
              <a:avLst/>
              <a:gdLst/>
              <a:ahLst/>
              <a:cxnLst/>
              <a:rect l="l" t="t" r="r" b="b"/>
              <a:pathLst>
                <a:path w="193" h="191" extrusionOk="0">
                  <a:moveTo>
                    <a:pt x="95" y="0"/>
                  </a:moveTo>
                  <a:cubicBezTo>
                    <a:pt x="91" y="0"/>
                    <a:pt x="87" y="0"/>
                    <a:pt x="82" y="1"/>
                  </a:cubicBezTo>
                  <a:cubicBezTo>
                    <a:pt x="30" y="12"/>
                    <a:pt x="1" y="65"/>
                    <a:pt x="18" y="117"/>
                  </a:cubicBezTo>
                  <a:cubicBezTo>
                    <a:pt x="23" y="160"/>
                    <a:pt x="59" y="191"/>
                    <a:pt x="101" y="191"/>
                  </a:cubicBezTo>
                  <a:cubicBezTo>
                    <a:pt x="110" y="191"/>
                    <a:pt x="119" y="189"/>
                    <a:pt x="128" y="186"/>
                  </a:cubicBezTo>
                  <a:cubicBezTo>
                    <a:pt x="181" y="175"/>
                    <a:pt x="192" y="134"/>
                    <a:pt x="186" y="82"/>
                  </a:cubicBezTo>
                  <a:cubicBezTo>
                    <a:pt x="176" y="34"/>
                    <a:pt x="150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"/>
            <p:cNvSpPr/>
            <p:nvPr/>
          </p:nvSpPr>
          <p:spPr>
            <a:xfrm rot="-708074" flipH="1">
              <a:off x="-7722" y="641635"/>
              <a:ext cx="31302" cy="34306"/>
            </a:xfrm>
            <a:custGeom>
              <a:avLst/>
              <a:gdLst/>
              <a:ahLst/>
              <a:cxnLst/>
              <a:rect l="l" t="t" r="r" b="b"/>
              <a:pathLst>
                <a:path w="198" h="217" extrusionOk="0">
                  <a:moveTo>
                    <a:pt x="140" y="0"/>
                  </a:moveTo>
                  <a:cubicBezTo>
                    <a:pt x="135" y="0"/>
                    <a:pt x="129" y="1"/>
                    <a:pt x="122" y="2"/>
                  </a:cubicBezTo>
                  <a:cubicBezTo>
                    <a:pt x="70" y="36"/>
                    <a:pt x="35" y="83"/>
                    <a:pt x="12" y="135"/>
                  </a:cubicBezTo>
                  <a:cubicBezTo>
                    <a:pt x="1" y="158"/>
                    <a:pt x="6" y="187"/>
                    <a:pt x="30" y="199"/>
                  </a:cubicBezTo>
                  <a:cubicBezTo>
                    <a:pt x="45" y="210"/>
                    <a:pt x="62" y="216"/>
                    <a:pt x="79" y="216"/>
                  </a:cubicBezTo>
                  <a:cubicBezTo>
                    <a:pt x="88" y="216"/>
                    <a:pt x="97" y="214"/>
                    <a:pt x="105" y="210"/>
                  </a:cubicBezTo>
                  <a:cubicBezTo>
                    <a:pt x="163" y="176"/>
                    <a:pt x="198" y="112"/>
                    <a:pt x="192" y="48"/>
                  </a:cubicBezTo>
                  <a:cubicBezTo>
                    <a:pt x="187" y="14"/>
                    <a:pt x="170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"/>
            <p:cNvSpPr/>
            <p:nvPr/>
          </p:nvSpPr>
          <p:spPr>
            <a:xfrm rot="-708086" flipH="1">
              <a:off x="448123" y="4176209"/>
              <a:ext cx="25769" cy="41261"/>
            </a:xfrm>
            <a:custGeom>
              <a:avLst/>
              <a:gdLst/>
              <a:ahLst/>
              <a:cxnLst/>
              <a:rect l="l" t="t" r="r" b="b"/>
              <a:pathLst>
                <a:path w="163" h="261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35" y="7"/>
                    <a:pt x="18" y="30"/>
                    <a:pt x="12" y="54"/>
                  </a:cubicBezTo>
                  <a:cubicBezTo>
                    <a:pt x="6" y="71"/>
                    <a:pt x="0" y="94"/>
                    <a:pt x="6" y="112"/>
                  </a:cubicBezTo>
                  <a:cubicBezTo>
                    <a:pt x="12" y="164"/>
                    <a:pt x="6" y="227"/>
                    <a:pt x="70" y="256"/>
                  </a:cubicBezTo>
                  <a:cubicBezTo>
                    <a:pt x="75" y="259"/>
                    <a:pt x="81" y="261"/>
                    <a:pt x="88" y="261"/>
                  </a:cubicBezTo>
                  <a:cubicBezTo>
                    <a:pt x="94" y="261"/>
                    <a:pt x="102" y="259"/>
                    <a:pt x="110" y="256"/>
                  </a:cubicBezTo>
                  <a:cubicBezTo>
                    <a:pt x="162" y="210"/>
                    <a:pt x="133" y="152"/>
                    <a:pt x="133" y="112"/>
                  </a:cubicBezTo>
                  <a:cubicBezTo>
                    <a:pt x="128" y="88"/>
                    <a:pt x="122" y="71"/>
                    <a:pt x="122" y="59"/>
                  </a:cubicBezTo>
                  <a:cubicBezTo>
                    <a:pt x="111" y="33"/>
                    <a:pt x="100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"/>
            <p:cNvSpPr/>
            <p:nvPr/>
          </p:nvSpPr>
          <p:spPr>
            <a:xfrm rot="-708074" flipH="1">
              <a:off x="488045" y="-92980"/>
              <a:ext cx="28456" cy="33199"/>
            </a:xfrm>
            <a:custGeom>
              <a:avLst/>
              <a:gdLst/>
              <a:ahLst/>
              <a:cxnLst/>
              <a:rect l="l" t="t" r="r" b="b"/>
              <a:pathLst>
                <a:path w="180" h="210" extrusionOk="0">
                  <a:moveTo>
                    <a:pt x="93" y="0"/>
                  </a:moveTo>
                  <a:cubicBezTo>
                    <a:pt x="35" y="12"/>
                    <a:pt x="0" y="70"/>
                    <a:pt x="12" y="128"/>
                  </a:cubicBezTo>
                  <a:cubicBezTo>
                    <a:pt x="17" y="171"/>
                    <a:pt x="43" y="209"/>
                    <a:pt x="84" y="209"/>
                  </a:cubicBezTo>
                  <a:cubicBezTo>
                    <a:pt x="87" y="209"/>
                    <a:pt x="90" y="209"/>
                    <a:pt x="93" y="209"/>
                  </a:cubicBezTo>
                  <a:cubicBezTo>
                    <a:pt x="145" y="209"/>
                    <a:pt x="180" y="145"/>
                    <a:pt x="174" y="87"/>
                  </a:cubicBezTo>
                  <a:cubicBezTo>
                    <a:pt x="168" y="35"/>
                    <a:pt x="151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"/>
            <p:cNvSpPr/>
            <p:nvPr/>
          </p:nvSpPr>
          <p:spPr>
            <a:xfrm rot="-708086" flipH="1">
              <a:off x="2603184" y="782632"/>
              <a:ext cx="30353" cy="29088"/>
            </a:xfrm>
            <a:custGeom>
              <a:avLst/>
              <a:gdLst/>
              <a:ahLst/>
              <a:cxnLst/>
              <a:rect l="l" t="t" r="r" b="b"/>
              <a:pathLst>
                <a:path w="192" h="184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cubicBezTo>
                    <a:pt x="29" y="15"/>
                    <a:pt x="0" y="67"/>
                    <a:pt x="12" y="119"/>
                  </a:cubicBezTo>
                  <a:cubicBezTo>
                    <a:pt x="12" y="157"/>
                    <a:pt x="46" y="184"/>
                    <a:pt x="87" y="184"/>
                  </a:cubicBezTo>
                  <a:cubicBezTo>
                    <a:pt x="91" y="184"/>
                    <a:pt x="95" y="184"/>
                    <a:pt x="99" y="183"/>
                  </a:cubicBezTo>
                  <a:cubicBezTo>
                    <a:pt x="157" y="172"/>
                    <a:pt x="191" y="114"/>
                    <a:pt x="174" y="62"/>
                  </a:cubicBezTo>
                  <a:cubicBezTo>
                    <a:pt x="169" y="23"/>
                    <a:pt x="137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"/>
            <p:cNvSpPr/>
            <p:nvPr/>
          </p:nvSpPr>
          <p:spPr>
            <a:xfrm rot="-708074" flipH="1">
              <a:off x="1060984" y="1229354"/>
              <a:ext cx="25769" cy="34622"/>
            </a:xfrm>
            <a:custGeom>
              <a:avLst/>
              <a:gdLst/>
              <a:ahLst/>
              <a:cxnLst/>
              <a:rect l="l" t="t" r="r" b="b"/>
              <a:pathLst>
                <a:path w="163" h="219" extrusionOk="0">
                  <a:moveTo>
                    <a:pt x="83" y="0"/>
                  </a:moveTo>
                  <a:cubicBezTo>
                    <a:pt x="81" y="0"/>
                    <a:pt x="78" y="0"/>
                    <a:pt x="76" y="1"/>
                  </a:cubicBezTo>
                  <a:cubicBezTo>
                    <a:pt x="29" y="1"/>
                    <a:pt x="0" y="65"/>
                    <a:pt x="12" y="134"/>
                  </a:cubicBezTo>
                  <a:cubicBezTo>
                    <a:pt x="22" y="170"/>
                    <a:pt x="23" y="218"/>
                    <a:pt x="70" y="218"/>
                  </a:cubicBezTo>
                  <a:cubicBezTo>
                    <a:pt x="77" y="218"/>
                    <a:pt x="84" y="217"/>
                    <a:pt x="93" y="215"/>
                  </a:cubicBezTo>
                  <a:cubicBezTo>
                    <a:pt x="157" y="204"/>
                    <a:pt x="162" y="134"/>
                    <a:pt x="157" y="88"/>
                  </a:cubicBezTo>
                  <a:cubicBezTo>
                    <a:pt x="151" y="44"/>
                    <a:pt x="12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"/>
            <p:cNvSpPr/>
            <p:nvPr/>
          </p:nvSpPr>
          <p:spPr>
            <a:xfrm rot="-708086" flipH="1">
              <a:off x="2781720" y="579786"/>
              <a:ext cx="26717" cy="38574"/>
            </a:xfrm>
            <a:custGeom>
              <a:avLst/>
              <a:gdLst/>
              <a:ahLst/>
              <a:cxnLst/>
              <a:rect l="l" t="t" r="r" b="b"/>
              <a:pathLst>
                <a:path w="169" h="244" extrusionOk="0">
                  <a:moveTo>
                    <a:pt x="133" y="0"/>
                  </a:moveTo>
                  <a:cubicBezTo>
                    <a:pt x="128" y="0"/>
                    <a:pt x="122" y="2"/>
                    <a:pt x="117" y="6"/>
                  </a:cubicBezTo>
                  <a:cubicBezTo>
                    <a:pt x="59" y="47"/>
                    <a:pt x="18" y="110"/>
                    <a:pt x="7" y="180"/>
                  </a:cubicBezTo>
                  <a:cubicBezTo>
                    <a:pt x="1" y="203"/>
                    <a:pt x="18" y="232"/>
                    <a:pt x="42" y="238"/>
                  </a:cubicBezTo>
                  <a:cubicBezTo>
                    <a:pt x="49" y="242"/>
                    <a:pt x="58" y="244"/>
                    <a:pt x="66" y="244"/>
                  </a:cubicBezTo>
                  <a:cubicBezTo>
                    <a:pt x="82" y="244"/>
                    <a:pt x="98" y="236"/>
                    <a:pt x="105" y="220"/>
                  </a:cubicBezTo>
                  <a:cubicBezTo>
                    <a:pt x="146" y="168"/>
                    <a:pt x="163" y="105"/>
                    <a:pt x="169" y="41"/>
                  </a:cubicBezTo>
                  <a:cubicBezTo>
                    <a:pt x="165" y="1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"/>
            <p:cNvSpPr/>
            <p:nvPr/>
          </p:nvSpPr>
          <p:spPr>
            <a:xfrm rot="-708074" flipH="1">
              <a:off x="-500261" y="1387396"/>
              <a:ext cx="23081" cy="35886"/>
            </a:xfrm>
            <a:custGeom>
              <a:avLst/>
              <a:gdLst/>
              <a:ahLst/>
              <a:cxnLst/>
              <a:rect l="l" t="t" r="r" b="b"/>
              <a:pathLst>
                <a:path w="146" h="227" extrusionOk="0">
                  <a:moveTo>
                    <a:pt x="82" y="1"/>
                  </a:moveTo>
                  <a:cubicBezTo>
                    <a:pt x="47" y="1"/>
                    <a:pt x="12" y="24"/>
                    <a:pt x="6" y="65"/>
                  </a:cubicBezTo>
                  <a:cubicBezTo>
                    <a:pt x="1" y="88"/>
                    <a:pt x="1" y="111"/>
                    <a:pt x="6" y="134"/>
                  </a:cubicBezTo>
                  <a:cubicBezTo>
                    <a:pt x="6" y="181"/>
                    <a:pt x="18" y="227"/>
                    <a:pt x="82" y="227"/>
                  </a:cubicBezTo>
                  <a:cubicBezTo>
                    <a:pt x="145" y="227"/>
                    <a:pt x="140" y="181"/>
                    <a:pt x="140" y="134"/>
                  </a:cubicBezTo>
                  <a:lnTo>
                    <a:pt x="140" y="71"/>
                  </a:lnTo>
                  <a:cubicBezTo>
                    <a:pt x="134" y="36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"/>
            <p:cNvSpPr/>
            <p:nvPr/>
          </p:nvSpPr>
          <p:spPr>
            <a:xfrm rot="-708074" flipH="1">
              <a:off x="1369372" y="1068269"/>
              <a:ext cx="32250" cy="30669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41" y="15"/>
                    <a:pt x="0" y="68"/>
                    <a:pt x="6" y="126"/>
                  </a:cubicBezTo>
                  <a:cubicBezTo>
                    <a:pt x="16" y="164"/>
                    <a:pt x="49" y="194"/>
                    <a:pt x="86" y="194"/>
                  </a:cubicBezTo>
                  <a:cubicBezTo>
                    <a:pt x="94" y="194"/>
                    <a:pt x="102" y="192"/>
                    <a:pt x="110" y="189"/>
                  </a:cubicBezTo>
                  <a:cubicBezTo>
                    <a:pt x="168" y="172"/>
                    <a:pt x="203" y="114"/>
                    <a:pt x="191" y="50"/>
                  </a:cubicBezTo>
                  <a:cubicBezTo>
                    <a:pt x="182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"/>
            <p:cNvSpPr/>
            <p:nvPr/>
          </p:nvSpPr>
          <p:spPr>
            <a:xfrm rot="-708074" flipH="1">
              <a:off x="1226800" y="19835"/>
              <a:ext cx="32092" cy="27033"/>
            </a:xfrm>
            <a:custGeom>
              <a:avLst/>
              <a:gdLst/>
              <a:ahLst/>
              <a:cxnLst/>
              <a:rect l="l" t="t" r="r" b="b"/>
              <a:pathLst>
                <a:path w="203" h="171" extrusionOk="0">
                  <a:moveTo>
                    <a:pt x="70" y="0"/>
                  </a:moveTo>
                  <a:cubicBezTo>
                    <a:pt x="29" y="6"/>
                    <a:pt x="0" y="46"/>
                    <a:pt x="6" y="87"/>
                  </a:cubicBezTo>
                  <a:cubicBezTo>
                    <a:pt x="16" y="133"/>
                    <a:pt x="58" y="170"/>
                    <a:pt x="108" y="170"/>
                  </a:cubicBezTo>
                  <a:cubicBezTo>
                    <a:pt x="114" y="170"/>
                    <a:pt x="121" y="169"/>
                    <a:pt x="128" y="168"/>
                  </a:cubicBezTo>
                  <a:cubicBezTo>
                    <a:pt x="168" y="162"/>
                    <a:pt x="203" y="145"/>
                    <a:pt x="203" y="93"/>
                  </a:cubicBezTo>
                  <a:cubicBezTo>
                    <a:pt x="186" y="35"/>
                    <a:pt x="128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"/>
            <p:cNvSpPr/>
            <p:nvPr/>
          </p:nvSpPr>
          <p:spPr>
            <a:xfrm rot="-708074" flipH="1">
              <a:off x="1285569" y="1071116"/>
              <a:ext cx="33199" cy="28140"/>
            </a:xfrm>
            <a:custGeom>
              <a:avLst/>
              <a:gdLst/>
              <a:ahLst/>
              <a:cxnLst/>
              <a:rect l="l" t="t" r="r" b="b"/>
              <a:pathLst>
                <a:path w="210" h="178" extrusionOk="0">
                  <a:moveTo>
                    <a:pt x="83" y="1"/>
                  </a:moveTo>
                  <a:cubicBezTo>
                    <a:pt x="79" y="1"/>
                    <a:pt x="75" y="1"/>
                    <a:pt x="70" y="1"/>
                  </a:cubicBezTo>
                  <a:cubicBezTo>
                    <a:pt x="30" y="7"/>
                    <a:pt x="1" y="53"/>
                    <a:pt x="18" y="94"/>
                  </a:cubicBezTo>
                  <a:cubicBezTo>
                    <a:pt x="28" y="144"/>
                    <a:pt x="74" y="177"/>
                    <a:pt x="120" y="177"/>
                  </a:cubicBezTo>
                  <a:cubicBezTo>
                    <a:pt x="126" y="177"/>
                    <a:pt x="133" y="176"/>
                    <a:pt x="140" y="175"/>
                  </a:cubicBezTo>
                  <a:cubicBezTo>
                    <a:pt x="180" y="163"/>
                    <a:pt x="209" y="123"/>
                    <a:pt x="198" y="88"/>
                  </a:cubicBezTo>
                  <a:cubicBezTo>
                    <a:pt x="187" y="34"/>
                    <a:pt x="13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"/>
            <p:cNvSpPr/>
            <p:nvPr/>
          </p:nvSpPr>
          <p:spPr>
            <a:xfrm rot="-708074" flipH="1">
              <a:off x="1064207" y="1671785"/>
              <a:ext cx="32092" cy="30195"/>
            </a:xfrm>
            <a:custGeom>
              <a:avLst/>
              <a:gdLst/>
              <a:ahLst/>
              <a:cxnLst/>
              <a:rect l="l" t="t" r="r" b="b"/>
              <a:pathLst>
                <a:path w="203" h="191" extrusionOk="0">
                  <a:moveTo>
                    <a:pt x="64" y="0"/>
                  </a:moveTo>
                  <a:cubicBezTo>
                    <a:pt x="39" y="0"/>
                    <a:pt x="20" y="18"/>
                    <a:pt x="12" y="51"/>
                  </a:cubicBezTo>
                  <a:cubicBezTo>
                    <a:pt x="1" y="129"/>
                    <a:pt x="64" y="190"/>
                    <a:pt x="135" y="190"/>
                  </a:cubicBezTo>
                  <a:cubicBezTo>
                    <a:pt x="139" y="190"/>
                    <a:pt x="142" y="190"/>
                    <a:pt x="145" y="190"/>
                  </a:cubicBezTo>
                  <a:cubicBezTo>
                    <a:pt x="180" y="190"/>
                    <a:pt x="203" y="155"/>
                    <a:pt x="191" y="121"/>
                  </a:cubicBezTo>
                  <a:cubicBezTo>
                    <a:pt x="174" y="80"/>
                    <a:pt x="139" y="39"/>
                    <a:pt x="99" y="10"/>
                  </a:cubicBezTo>
                  <a:cubicBezTo>
                    <a:pt x="86" y="4"/>
                    <a:pt x="75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"/>
            <p:cNvSpPr/>
            <p:nvPr/>
          </p:nvSpPr>
          <p:spPr>
            <a:xfrm rot="-708086" flipH="1">
              <a:off x="1951659" y="1472559"/>
              <a:ext cx="26717" cy="31302"/>
            </a:xfrm>
            <a:custGeom>
              <a:avLst/>
              <a:gdLst/>
              <a:ahLst/>
              <a:cxnLst/>
              <a:rect l="l" t="t" r="r" b="b"/>
              <a:pathLst>
                <a:path w="169" h="198" extrusionOk="0">
                  <a:moveTo>
                    <a:pt x="82" y="0"/>
                  </a:moveTo>
                  <a:cubicBezTo>
                    <a:pt x="35" y="12"/>
                    <a:pt x="1" y="58"/>
                    <a:pt x="12" y="110"/>
                  </a:cubicBezTo>
                  <a:cubicBezTo>
                    <a:pt x="18" y="159"/>
                    <a:pt x="33" y="198"/>
                    <a:pt x="83" y="198"/>
                  </a:cubicBezTo>
                  <a:cubicBezTo>
                    <a:pt x="86" y="198"/>
                    <a:pt x="90" y="198"/>
                    <a:pt x="93" y="197"/>
                  </a:cubicBezTo>
                  <a:cubicBezTo>
                    <a:pt x="157" y="192"/>
                    <a:pt x="169" y="134"/>
                    <a:pt x="169" y="87"/>
                  </a:cubicBezTo>
                  <a:cubicBezTo>
                    <a:pt x="163" y="35"/>
                    <a:pt x="145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"/>
            <p:cNvSpPr/>
            <p:nvPr/>
          </p:nvSpPr>
          <p:spPr>
            <a:xfrm rot="-708074" flipH="1">
              <a:off x="1215726" y="81525"/>
              <a:ext cx="28456" cy="31460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52" y="0"/>
                  </a:moveTo>
                  <a:cubicBezTo>
                    <a:pt x="6" y="12"/>
                    <a:pt x="0" y="52"/>
                    <a:pt x="6" y="93"/>
                  </a:cubicBezTo>
                  <a:cubicBezTo>
                    <a:pt x="16" y="150"/>
                    <a:pt x="51" y="199"/>
                    <a:pt x="96" y="199"/>
                  </a:cubicBezTo>
                  <a:cubicBezTo>
                    <a:pt x="100" y="199"/>
                    <a:pt x="105" y="198"/>
                    <a:pt x="110" y="197"/>
                  </a:cubicBezTo>
                  <a:cubicBezTo>
                    <a:pt x="151" y="191"/>
                    <a:pt x="180" y="151"/>
                    <a:pt x="168" y="110"/>
                  </a:cubicBezTo>
                  <a:cubicBezTo>
                    <a:pt x="162" y="46"/>
                    <a:pt x="116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"/>
            <p:cNvSpPr/>
            <p:nvPr/>
          </p:nvSpPr>
          <p:spPr>
            <a:xfrm rot="-708074" flipH="1">
              <a:off x="119512" y="855903"/>
              <a:ext cx="33041" cy="25769"/>
            </a:xfrm>
            <a:custGeom>
              <a:avLst/>
              <a:gdLst/>
              <a:ahLst/>
              <a:cxnLst/>
              <a:rect l="l" t="t" r="r" b="b"/>
              <a:pathLst>
                <a:path w="209" h="163" extrusionOk="0">
                  <a:moveTo>
                    <a:pt x="88" y="1"/>
                  </a:moveTo>
                  <a:cubicBezTo>
                    <a:pt x="80" y="1"/>
                    <a:pt x="72" y="2"/>
                    <a:pt x="64" y="3"/>
                  </a:cubicBezTo>
                  <a:cubicBezTo>
                    <a:pt x="24" y="15"/>
                    <a:pt x="0" y="61"/>
                    <a:pt x="18" y="102"/>
                  </a:cubicBezTo>
                  <a:cubicBezTo>
                    <a:pt x="31" y="137"/>
                    <a:pt x="67" y="162"/>
                    <a:pt x="105" y="162"/>
                  </a:cubicBezTo>
                  <a:cubicBezTo>
                    <a:pt x="116" y="162"/>
                    <a:pt x="128" y="160"/>
                    <a:pt x="139" y="154"/>
                  </a:cubicBezTo>
                  <a:cubicBezTo>
                    <a:pt x="180" y="148"/>
                    <a:pt x="209" y="108"/>
                    <a:pt x="203" y="67"/>
                  </a:cubicBezTo>
                  <a:cubicBezTo>
                    <a:pt x="179" y="28"/>
                    <a:pt x="133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"/>
            <p:cNvSpPr/>
            <p:nvPr/>
          </p:nvSpPr>
          <p:spPr>
            <a:xfrm rot="-708074" flipH="1">
              <a:off x="761923" y="406550"/>
              <a:ext cx="34938" cy="25611"/>
            </a:xfrm>
            <a:custGeom>
              <a:avLst/>
              <a:gdLst/>
              <a:ahLst/>
              <a:cxnLst/>
              <a:rect l="l" t="t" r="r" b="b"/>
              <a:pathLst>
                <a:path w="221" h="162" extrusionOk="0">
                  <a:moveTo>
                    <a:pt x="133" y="0"/>
                  </a:moveTo>
                  <a:cubicBezTo>
                    <a:pt x="119" y="0"/>
                    <a:pt x="104" y="2"/>
                    <a:pt x="87" y="7"/>
                  </a:cubicBezTo>
                  <a:cubicBezTo>
                    <a:pt x="41" y="24"/>
                    <a:pt x="0" y="53"/>
                    <a:pt x="6" y="117"/>
                  </a:cubicBezTo>
                  <a:cubicBezTo>
                    <a:pt x="27" y="151"/>
                    <a:pt x="53" y="161"/>
                    <a:pt x="81" y="161"/>
                  </a:cubicBezTo>
                  <a:cubicBezTo>
                    <a:pt x="101" y="161"/>
                    <a:pt x="121" y="156"/>
                    <a:pt x="139" y="152"/>
                  </a:cubicBezTo>
                  <a:cubicBezTo>
                    <a:pt x="186" y="140"/>
                    <a:pt x="221" y="105"/>
                    <a:pt x="215" y="53"/>
                  </a:cubicBezTo>
                  <a:cubicBezTo>
                    <a:pt x="206" y="19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"/>
            <p:cNvSpPr/>
            <p:nvPr/>
          </p:nvSpPr>
          <p:spPr>
            <a:xfrm rot="-708074" flipH="1">
              <a:off x="1890071" y="1104663"/>
              <a:ext cx="29563" cy="33989"/>
            </a:xfrm>
            <a:custGeom>
              <a:avLst/>
              <a:gdLst/>
              <a:ahLst/>
              <a:cxnLst/>
              <a:rect l="l" t="t" r="r" b="b"/>
              <a:pathLst>
                <a:path w="187" h="215" extrusionOk="0">
                  <a:moveTo>
                    <a:pt x="97" y="0"/>
                  </a:moveTo>
                  <a:cubicBezTo>
                    <a:pt x="86" y="0"/>
                    <a:pt x="73" y="3"/>
                    <a:pt x="59" y="11"/>
                  </a:cubicBezTo>
                  <a:cubicBezTo>
                    <a:pt x="1" y="34"/>
                    <a:pt x="7" y="92"/>
                    <a:pt x="18" y="138"/>
                  </a:cubicBezTo>
                  <a:cubicBezTo>
                    <a:pt x="34" y="181"/>
                    <a:pt x="55" y="214"/>
                    <a:pt x="105" y="214"/>
                  </a:cubicBezTo>
                  <a:cubicBezTo>
                    <a:pt x="108" y="214"/>
                    <a:pt x="112" y="214"/>
                    <a:pt x="117" y="213"/>
                  </a:cubicBezTo>
                  <a:cubicBezTo>
                    <a:pt x="163" y="179"/>
                    <a:pt x="186" y="121"/>
                    <a:pt x="163" y="69"/>
                  </a:cubicBezTo>
                  <a:cubicBezTo>
                    <a:pt x="150" y="29"/>
                    <a:pt x="130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"/>
            <p:cNvSpPr/>
            <p:nvPr/>
          </p:nvSpPr>
          <p:spPr>
            <a:xfrm rot="-708074" flipH="1">
              <a:off x="-628133" y="2236275"/>
              <a:ext cx="37784" cy="2355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84" y="0"/>
                  </a:moveTo>
                  <a:cubicBezTo>
                    <a:pt x="158" y="0"/>
                    <a:pt x="126" y="16"/>
                    <a:pt x="99" y="16"/>
                  </a:cubicBezTo>
                  <a:cubicBezTo>
                    <a:pt x="99" y="13"/>
                    <a:pt x="98" y="11"/>
                    <a:pt x="96" y="11"/>
                  </a:cubicBezTo>
                  <a:cubicBezTo>
                    <a:pt x="94" y="11"/>
                    <a:pt x="91" y="13"/>
                    <a:pt x="88" y="16"/>
                  </a:cubicBezTo>
                  <a:cubicBezTo>
                    <a:pt x="47" y="27"/>
                    <a:pt x="1" y="45"/>
                    <a:pt x="12" y="102"/>
                  </a:cubicBezTo>
                  <a:cubicBezTo>
                    <a:pt x="23" y="139"/>
                    <a:pt x="49" y="148"/>
                    <a:pt x="77" y="148"/>
                  </a:cubicBezTo>
                  <a:cubicBezTo>
                    <a:pt x="94" y="148"/>
                    <a:pt x="111" y="145"/>
                    <a:pt x="128" y="143"/>
                  </a:cubicBezTo>
                  <a:cubicBezTo>
                    <a:pt x="180" y="126"/>
                    <a:pt x="238" y="114"/>
                    <a:pt x="227" y="39"/>
                  </a:cubicBezTo>
                  <a:cubicBezTo>
                    <a:pt x="219" y="9"/>
                    <a:pt x="203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"/>
            <p:cNvSpPr/>
            <p:nvPr/>
          </p:nvSpPr>
          <p:spPr>
            <a:xfrm rot="-708074" flipH="1">
              <a:off x="1471840" y="1241206"/>
              <a:ext cx="33041" cy="28614"/>
            </a:xfrm>
            <a:custGeom>
              <a:avLst/>
              <a:gdLst/>
              <a:ahLst/>
              <a:cxnLst/>
              <a:rect l="l" t="t" r="r" b="b"/>
              <a:pathLst>
                <a:path w="209" h="181" extrusionOk="0">
                  <a:moveTo>
                    <a:pt x="108" y="1"/>
                  </a:moveTo>
                  <a:cubicBezTo>
                    <a:pt x="100" y="1"/>
                    <a:pt x="90" y="2"/>
                    <a:pt x="81" y="5"/>
                  </a:cubicBezTo>
                  <a:cubicBezTo>
                    <a:pt x="35" y="5"/>
                    <a:pt x="0" y="51"/>
                    <a:pt x="12" y="98"/>
                  </a:cubicBezTo>
                  <a:cubicBezTo>
                    <a:pt x="17" y="144"/>
                    <a:pt x="63" y="181"/>
                    <a:pt x="109" y="181"/>
                  </a:cubicBezTo>
                  <a:cubicBezTo>
                    <a:pt x="115" y="181"/>
                    <a:pt x="122" y="180"/>
                    <a:pt x="128" y="179"/>
                  </a:cubicBezTo>
                  <a:cubicBezTo>
                    <a:pt x="174" y="173"/>
                    <a:pt x="209" y="132"/>
                    <a:pt x="203" y="86"/>
                  </a:cubicBezTo>
                  <a:cubicBezTo>
                    <a:pt x="193" y="37"/>
                    <a:pt x="155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"/>
            <p:cNvSpPr/>
            <p:nvPr/>
          </p:nvSpPr>
          <p:spPr>
            <a:xfrm rot="-708074" flipH="1">
              <a:off x="517278" y="-49935"/>
              <a:ext cx="32250" cy="30195"/>
            </a:xfrm>
            <a:custGeom>
              <a:avLst/>
              <a:gdLst/>
              <a:ahLst/>
              <a:cxnLst/>
              <a:rect l="l" t="t" r="r" b="b"/>
              <a:pathLst>
                <a:path w="204" h="191" extrusionOk="0">
                  <a:moveTo>
                    <a:pt x="114" y="0"/>
                  </a:moveTo>
                  <a:cubicBezTo>
                    <a:pt x="104" y="0"/>
                    <a:pt x="93" y="2"/>
                    <a:pt x="82" y="6"/>
                  </a:cubicBezTo>
                  <a:cubicBezTo>
                    <a:pt x="30" y="18"/>
                    <a:pt x="1" y="76"/>
                    <a:pt x="24" y="128"/>
                  </a:cubicBezTo>
                  <a:cubicBezTo>
                    <a:pt x="29" y="165"/>
                    <a:pt x="63" y="191"/>
                    <a:pt x="97" y="191"/>
                  </a:cubicBezTo>
                  <a:cubicBezTo>
                    <a:pt x="106" y="191"/>
                    <a:pt x="114" y="189"/>
                    <a:pt x="122" y="186"/>
                  </a:cubicBezTo>
                  <a:cubicBezTo>
                    <a:pt x="175" y="168"/>
                    <a:pt x="204" y="116"/>
                    <a:pt x="186" y="64"/>
                  </a:cubicBezTo>
                  <a:cubicBezTo>
                    <a:pt x="173" y="23"/>
                    <a:pt x="14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"/>
            <p:cNvSpPr/>
            <p:nvPr/>
          </p:nvSpPr>
          <p:spPr>
            <a:xfrm rot="-708086" flipH="1">
              <a:off x="1237958" y="4900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146" y="0"/>
                  </a:moveTo>
                  <a:cubicBezTo>
                    <a:pt x="140" y="0"/>
                    <a:pt x="134" y="1"/>
                    <a:pt x="128" y="4"/>
                  </a:cubicBezTo>
                  <a:cubicBezTo>
                    <a:pt x="64" y="15"/>
                    <a:pt x="1" y="108"/>
                    <a:pt x="6" y="143"/>
                  </a:cubicBezTo>
                  <a:cubicBezTo>
                    <a:pt x="15" y="164"/>
                    <a:pt x="33" y="176"/>
                    <a:pt x="56" y="176"/>
                  </a:cubicBezTo>
                  <a:cubicBezTo>
                    <a:pt x="64" y="176"/>
                    <a:pt x="73" y="175"/>
                    <a:pt x="82" y="172"/>
                  </a:cubicBezTo>
                  <a:cubicBezTo>
                    <a:pt x="151" y="160"/>
                    <a:pt x="209" y="91"/>
                    <a:pt x="192" y="39"/>
                  </a:cubicBezTo>
                  <a:cubicBezTo>
                    <a:pt x="187" y="16"/>
                    <a:pt x="168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"/>
            <p:cNvSpPr/>
            <p:nvPr/>
          </p:nvSpPr>
          <p:spPr>
            <a:xfrm rot="-708074" flipH="1">
              <a:off x="1998028" y="173937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53" y="0"/>
                  </a:moveTo>
                  <a:cubicBezTo>
                    <a:pt x="18" y="12"/>
                    <a:pt x="0" y="47"/>
                    <a:pt x="6" y="82"/>
                  </a:cubicBezTo>
                  <a:cubicBezTo>
                    <a:pt x="22" y="135"/>
                    <a:pt x="68" y="169"/>
                    <a:pt x="121" y="169"/>
                  </a:cubicBezTo>
                  <a:cubicBezTo>
                    <a:pt x="125" y="169"/>
                    <a:pt x="129" y="169"/>
                    <a:pt x="134" y="168"/>
                  </a:cubicBezTo>
                  <a:cubicBezTo>
                    <a:pt x="174" y="163"/>
                    <a:pt x="203" y="122"/>
                    <a:pt x="192" y="82"/>
                  </a:cubicBezTo>
                  <a:cubicBezTo>
                    <a:pt x="163" y="29"/>
                    <a:pt x="110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"/>
            <p:cNvSpPr/>
            <p:nvPr/>
          </p:nvSpPr>
          <p:spPr>
            <a:xfrm rot="-708086" flipH="1">
              <a:off x="255974" y="2865197"/>
              <a:ext cx="29405" cy="31302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98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0" y="19"/>
                    <a:pt x="1" y="77"/>
                    <a:pt x="18" y="135"/>
                  </a:cubicBezTo>
                  <a:cubicBezTo>
                    <a:pt x="27" y="172"/>
                    <a:pt x="62" y="198"/>
                    <a:pt x="100" y="198"/>
                  </a:cubicBezTo>
                  <a:cubicBezTo>
                    <a:pt x="109" y="198"/>
                    <a:pt x="119" y="196"/>
                    <a:pt x="128" y="193"/>
                  </a:cubicBezTo>
                  <a:cubicBezTo>
                    <a:pt x="186" y="169"/>
                    <a:pt x="186" y="123"/>
                    <a:pt x="169" y="71"/>
                  </a:cubicBezTo>
                  <a:cubicBezTo>
                    <a:pt x="158" y="33"/>
                    <a:pt x="142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"/>
            <p:cNvSpPr/>
            <p:nvPr/>
          </p:nvSpPr>
          <p:spPr>
            <a:xfrm rot="-708074" flipH="1">
              <a:off x="530538" y="573476"/>
              <a:ext cx="30353" cy="29721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10" y="1"/>
                  </a:moveTo>
                  <a:cubicBezTo>
                    <a:pt x="100" y="1"/>
                    <a:pt x="91" y="2"/>
                    <a:pt x="82" y="6"/>
                  </a:cubicBezTo>
                  <a:cubicBezTo>
                    <a:pt x="29" y="23"/>
                    <a:pt x="1" y="75"/>
                    <a:pt x="24" y="127"/>
                  </a:cubicBezTo>
                  <a:cubicBezTo>
                    <a:pt x="29" y="162"/>
                    <a:pt x="63" y="188"/>
                    <a:pt x="98" y="188"/>
                  </a:cubicBezTo>
                  <a:cubicBezTo>
                    <a:pt x="104" y="188"/>
                    <a:pt x="110" y="187"/>
                    <a:pt x="116" y="185"/>
                  </a:cubicBezTo>
                  <a:cubicBezTo>
                    <a:pt x="174" y="168"/>
                    <a:pt x="192" y="127"/>
                    <a:pt x="180" y="64"/>
                  </a:cubicBezTo>
                  <a:cubicBezTo>
                    <a:pt x="180" y="27"/>
                    <a:pt x="147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"/>
            <p:cNvSpPr/>
            <p:nvPr/>
          </p:nvSpPr>
          <p:spPr>
            <a:xfrm rot="-708074" flipH="1">
              <a:off x="354634" y="777434"/>
              <a:ext cx="29405" cy="25136"/>
            </a:xfrm>
            <a:custGeom>
              <a:avLst/>
              <a:gdLst/>
              <a:ahLst/>
              <a:cxnLst/>
              <a:rect l="l" t="t" r="r" b="b"/>
              <a:pathLst>
                <a:path w="186" h="159" extrusionOk="0">
                  <a:moveTo>
                    <a:pt x="114" y="1"/>
                  </a:moveTo>
                  <a:cubicBezTo>
                    <a:pt x="107" y="1"/>
                    <a:pt x="100" y="1"/>
                    <a:pt x="93" y="2"/>
                  </a:cubicBezTo>
                  <a:cubicBezTo>
                    <a:pt x="41" y="14"/>
                    <a:pt x="0" y="43"/>
                    <a:pt x="6" y="101"/>
                  </a:cubicBezTo>
                  <a:cubicBezTo>
                    <a:pt x="6" y="147"/>
                    <a:pt x="35" y="158"/>
                    <a:pt x="75" y="158"/>
                  </a:cubicBezTo>
                  <a:cubicBezTo>
                    <a:pt x="139" y="158"/>
                    <a:pt x="186" y="106"/>
                    <a:pt x="186" y="48"/>
                  </a:cubicBezTo>
                  <a:cubicBezTo>
                    <a:pt x="176" y="14"/>
                    <a:pt x="15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"/>
            <p:cNvSpPr/>
            <p:nvPr/>
          </p:nvSpPr>
          <p:spPr>
            <a:xfrm rot="-708074" flipH="1">
              <a:off x="-539119" y="810615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1" y="0"/>
                  </a:moveTo>
                  <a:cubicBezTo>
                    <a:pt x="95" y="0"/>
                    <a:pt x="88" y="1"/>
                    <a:pt x="81" y="3"/>
                  </a:cubicBezTo>
                  <a:cubicBezTo>
                    <a:pt x="29" y="15"/>
                    <a:pt x="0" y="67"/>
                    <a:pt x="18" y="119"/>
                  </a:cubicBezTo>
                  <a:cubicBezTo>
                    <a:pt x="23" y="153"/>
                    <a:pt x="53" y="179"/>
                    <a:pt x="86" y="179"/>
                  </a:cubicBezTo>
                  <a:cubicBezTo>
                    <a:pt x="92" y="179"/>
                    <a:pt x="98" y="178"/>
                    <a:pt x="105" y="177"/>
                  </a:cubicBezTo>
                  <a:cubicBezTo>
                    <a:pt x="151" y="171"/>
                    <a:pt x="186" y="119"/>
                    <a:pt x="174" y="72"/>
                  </a:cubicBezTo>
                  <a:cubicBezTo>
                    <a:pt x="164" y="2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"/>
            <p:cNvSpPr/>
            <p:nvPr/>
          </p:nvSpPr>
          <p:spPr>
            <a:xfrm rot="-708074" flipH="1">
              <a:off x="1751776" y="513727"/>
              <a:ext cx="33199" cy="26243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06" y="0"/>
                  </a:moveTo>
                  <a:cubicBezTo>
                    <a:pt x="96" y="0"/>
                    <a:pt x="86" y="2"/>
                    <a:pt x="76" y="5"/>
                  </a:cubicBezTo>
                  <a:cubicBezTo>
                    <a:pt x="30" y="16"/>
                    <a:pt x="1" y="39"/>
                    <a:pt x="6" y="86"/>
                  </a:cubicBezTo>
                  <a:cubicBezTo>
                    <a:pt x="21" y="134"/>
                    <a:pt x="63" y="166"/>
                    <a:pt x="109" y="166"/>
                  </a:cubicBezTo>
                  <a:cubicBezTo>
                    <a:pt x="119" y="166"/>
                    <a:pt x="129" y="164"/>
                    <a:pt x="140" y="161"/>
                  </a:cubicBezTo>
                  <a:cubicBezTo>
                    <a:pt x="180" y="149"/>
                    <a:pt x="209" y="126"/>
                    <a:pt x="203" y="80"/>
                  </a:cubicBezTo>
                  <a:cubicBezTo>
                    <a:pt x="194" y="32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"/>
            <p:cNvSpPr/>
            <p:nvPr/>
          </p:nvSpPr>
          <p:spPr>
            <a:xfrm rot="-708074" flipH="1">
              <a:off x="702718" y="33036"/>
              <a:ext cx="29405" cy="27191"/>
            </a:xfrm>
            <a:custGeom>
              <a:avLst/>
              <a:gdLst/>
              <a:ahLst/>
              <a:cxnLst/>
              <a:rect l="l" t="t" r="r" b="b"/>
              <a:pathLst>
                <a:path w="186" h="172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7"/>
                    <a:pt x="0" y="54"/>
                    <a:pt x="18" y="100"/>
                  </a:cubicBezTo>
                  <a:cubicBezTo>
                    <a:pt x="18" y="140"/>
                    <a:pt x="53" y="172"/>
                    <a:pt x="96" y="172"/>
                  </a:cubicBezTo>
                  <a:cubicBezTo>
                    <a:pt x="103" y="172"/>
                    <a:pt x="109" y="171"/>
                    <a:pt x="116" y="169"/>
                  </a:cubicBezTo>
                  <a:cubicBezTo>
                    <a:pt x="157" y="169"/>
                    <a:pt x="186" y="129"/>
                    <a:pt x="180" y="88"/>
                  </a:cubicBezTo>
                  <a:cubicBezTo>
                    <a:pt x="180" y="35"/>
                    <a:pt x="13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"/>
            <p:cNvSpPr/>
            <p:nvPr/>
          </p:nvSpPr>
          <p:spPr>
            <a:xfrm rot="-708074" flipH="1">
              <a:off x="1764909" y="14944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3" y="0"/>
                  </a:moveTo>
                  <a:cubicBezTo>
                    <a:pt x="96" y="0"/>
                    <a:pt x="89" y="1"/>
                    <a:pt x="82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23" y="155"/>
                    <a:pt x="58" y="183"/>
                    <a:pt x="99" y="183"/>
                  </a:cubicBezTo>
                  <a:cubicBezTo>
                    <a:pt x="103" y="183"/>
                    <a:pt x="107" y="183"/>
                    <a:pt x="111" y="182"/>
                  </a:cubicBezTo>
                  <a:cubicBezTo>
                    <a:pt x="163" y="171"/>
                    <a:pt x="198" y="118"/>
                    <a:pt x="186" y="66"/>
                  </a:cubicBezTo>
                  <a:cubicBezTo>
                    <a:pt x="176" y="27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"/>
            <p:cNvSpPr/>
            <p:nvPr/>
          </p:nvSpPr>
          <p:spPr>
            <a:xfrm rot="-708074" flipH="1">
              <a:off x="419531" y="3277"/>
              <a:ext cx="30353" cy="27191"/>
            </a:xfrm>
            <a:custGeom>
              <a:avLst/>
              <a:gdLst/>
              <a:ahLst/>
              <a:cxnLst/>
              <a:rect l="l" t="t" r="r" b="b"/>
              <a:pathLst>
                <a:path w="192" h="172" extrusionOk="0">
                  <a:moveTo>
                    <a:pt x="86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29" y="7"/>
                    <a:pt x="0" y="53"/>
                    <a:pt x="6" y="100"/>
                  </a:cubicBezTo>
                  <a:cubicBezTo>
                    <a:pt x="6" y="140"/>
                    <a:pt x="41" y="171"/>
                    <a:pt x="84" y="171"/>
                  </a:cubicBezTo>
                  <a:cubicBezTo>
                    <a:pt x="91" y="171"/>
                    <a:pt x="98" y="171"/>
                    <a:pt x="105" y="169"/>
                  </a:cubicBezTo>
                  <a:cubicBezTo>
                    <a:pt x="151" y="169"/>
                    <a:pt x="192" y="128"/>
                    <a:pt x="186" y="82"/>
                  </a:cubicBezTo>
                  <a:cubicBezTo>
                    <a:pt x="186" y="39"/>
                    <a:pt x="135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"/>
            <p:cNvSpPr/>
            <p:nvPr/>
          </p:nvSpPr>
          <p:spPr>
            <a:xfrm rot="-708086" flipH="1">
              <a:off x="2642812" y="-36137"/>
              <a:ext cx="31302" cy="26559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47" y="1"/>
                  </a:moveTo>
                  <a:cubicBezTo>
                    <a:pt x="7" y="18"/>
                    <a:pt x="1" y="53"/>
                    <a:pt x="12" y="88"/>
                  </a:cubicBezTo>
                  <a:cubicBezTo>
                    <a:pt x="22" y="136"/>
                    <a:pt x="63" y="168"/>
                    <a:pt x="110" y="168"/>
                  </a:cubicBezTo>
                  <a:cubicBezTo>
                    <a:pt x="119" y="168"/>
                    <a:pt x="130" y="166"/>
                    <a:pt x="140" y="163"/>
                  </a:cubicBezTo>
                  <a:cubicBezTo>
                    <a:pt x="175" y="157"/>
                    <a:pt x="198" y="123"/>
                    <a:pt x="198" y="88"/>
                  </a:cubicBezTo>
                  <a:cubicBezTo>
                    <a:pt x="169" y="30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"/>
            <p:cNvSpPr/>
            <p:nvPr/>
          </p:nvSpPr>
          <p:spPr>
            <a:xfrm rot="-708074" flipH="1">
              <a:off x="939383" y="151941"/>
              <a:ext cx="32250" cy="30828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1" y="0"/>
                  </a:moveTo>
                  <a:cubicBezTo>
                    <a:pt x="112" y="0"/>
                    <a:pt x="102" y="2"/>
                    <a:pt x="93" y="6"/>
                  </a:cubicBezTo>
                  <a:cubicBezTo>
                    <a:pt x="35" y="29"/>
                    <a:pt x="1" y="93"/>
                    <a:pt x="18" y="151"/>
                  </a:cubicBezTo>
                  <a:cubicBezTo>
                    <a:pt x="27" y="178"/>
                    <a:pt x="54" y="195"/>
                    <a:pt x="83" y="195"/>
                  </a:cubicBezTo>
                  <a:cubicBezTo>
                    <a:pt x="90" y="195"/>
                    <a:pt x="98" y="194"/>
                    <a:pt x="105" y="191"/>
                  </a:cubicBezTo>
                  <a:cubicBezTo>
                    <a:pt x="163" y="180"/>
                    <a:pt x="203" y="116"/>
                    <a:pt x="192" y="58"/>
                  </a:cubicBezTo>
                  <a:cubicBezTo>
                    <a:pt x="183" y="22"/>
                    <a:pt x="15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"/>
            <p:cNvSpPr/>
            <p:nvPr/>
          </p:nvSpPr>
          <p:spPr>
            <a:xfrm rot="-708086" flipH="1">
              <a:off x="2553286" y="-18676"/>
              <a:ext cx="33199" cy="25294"/>
            </a:xfrm>
            <a:custGeom>
              <a:avLst/>
              <a:gdLst/>
              <a:ahLst/>
              <a:cxnLst/>
              <a:rect l="l" t="t" r="r" b="b"/>
              <a:pathLst>
                <a:path w="210" h="160" extrusionOk="0">
                  <a:moveTo>
                    <a:pt x="133" y="1"/>
                  </a:moveTo>
                  <a:cubicBezTo>
                    <a:pt x="122" y="1"/>
                    <a:pt x="111" y="2"/>
                    <a:pt x="99" y="5"/>
                  </a:cubicBezTo>
                  <a:cubicBezTo>
                    <a:pt x="47" y="16"/>
                    <a:pt x="1" y="45"/>
                    <a:pt x="12" y="103"/>
                  </a:cubicBezTo>
                  <a:cubicBezTo>
                    <a:pt x="17" y="143"/>
                    <a:pt x="45" y="159"/>
                    <a:pt x="82" y="159"/>
                  </a:cubicBezTo>
                  <a:cubicBezTo>
                    <a:pt x="93" y="159"/>
                    <a:pt x="105" y="158"/>
                    <a:pt x="117" y="155"/>
                  </a:cubicBezTo>
                  <a:cubicBezTo>
                    <a:pt x="163" y="144"/>
                    <a:pt x="209" y="115"/>
                    <a:pt x="204" y="63"/>
                  </a:cubicBezTo>
                  <a:cubicBezTo>
                    <a:pt x="195" y="18"/>
                    <a:pt x="168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"/>
            <p:cNvSpPr/>
            <p:nvPr/>
          </p:nvSpPr>
          <p:spPr>
            <a:xfrm rot="-708074" flipH="1">
              <a:off x="-360837" y="1361063"/>
              <a:ext cx="32250" cy="24662"/>
            </a:xfrm>
            <a:custGeom>
              <a:avLst/>
              <a:gdLst/>
              <a:ahLst/>
              <a:cxnLst/>
              <a:rect l="l" t="t" r="r" b="b"/>
              <a:pathLst>
                <a:path w="204" h="156" extrusionOk="0">
                  <a:moveTo>
                    <a:pt x="76" y="0"/>
                  </a:moveTo>
                  <a:cubicBezTo>
                    <a:pt x="36" y="0"/>
                    <a:pt x="1" y="35"/>
                    <a:pt x="7" y="75"/>
                  </a:cubicBezTo>
                  <a:cubicBezTo>
                    <a:pt x="7" y="123"/>
                    <a:pt x="46" y="155"/>
                    <a:pt x="89" y="155"/>
                  </a:cubicBezTo>
                  <a:cubicBezTo>
                    <a:pt x="98" y="155"/>
                    <a:pt x="108" y="154"/>
                    <a:pt x="117" y="151"/>
                  </a:cubicBezTo>
                  <a:cubicBezTo>
                    <a:pt x="163" y="145"/>
                    <a:pt x="198" y="110"/>
                    <a:pt x="204" y="58"/>
                  </a:cubicBezTo>
                  <a:cubicBezTo>
                    <a:pt x="175" y="12"/>
                    <a:pt x="128" y="6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"/>
            <p:cNvSpPr/>
            <p:nvPr/>
          </p:nvSpPr>
          <p:spPr>
            <a:xfrm rot="-708074" flipH="1">
              <a:off x="1730026" y="209834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2" y="0"/>
                  </a:moveTo>
                  <a:cubicBezTo>
                    <a:pt x="87" y="0"/>
                    <a:pt x="81" y="1"/>
                    <a:pt x="75" y="2"/>
                  </a:cubicBezTo>
                  <a:cubicBezTo>
                    <a:pt x="17" y="8"/>
                    <a:pt x="0" y="66"/>
                    <a:pt x="6" y="112"/>
                  </a:cubicBezTo>
                  <a:cubicBezTo>
                    <a:pt x="6" y="164"/>
                    <a:pt x="29" y="205"/>
                    <a:pt x="87" y="205"/>
                  </a:cubicBezTo>
                  <a:cubicBezTo>
                    <a:pt x="151" y="187"/>
                    <a:pt x="162" y="135"/>
                    <a:pt x="156" y="89"/>
                  </a:cubicBezTo>
                  <a:cubicBezTo>
                    <a:pt x="151" y="47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"/>
            <p:cNvSpPr/>
            <p:nvPr/>
          </p:nvSpPr>
          <p:spPr>
            <a:xfrm rot="-708074" flipH="1">
              <a:off x="1267529" y="749828"/>
              <a:ext cx="33199" cy="32725"/>
            </a:xfrm>
            <a:custGeom>
              <a:avLst/>
              <a:gdLst/>
              <a:ahLst/>
              <a:cxnLst/>
              <a:rect l="l" t="t" r="r" b="b"/>
              <a:pathLst>
                <a:path w="210" h="207" extrusionOk="0">
                  <a:moveTo>
                    <a:pt x="127" y="1"/>
                  </a:moveTo>
                  <a:cubicBezTo>
                    <a:pt x="99" y="1"/>
                    <a:pt x="71" y="24"/>
                    <a:pt x="47" y="44"/>
                  </a:cubicBezTo>
                  <a:cubicBezTo>
                    <a:pt x="18" y="73"/>
                    <a:pt x="1" y="114"/>
                    <a:pt x="1" y="155"/>
                  </a:cubicBezTo>
                  <a:cubicBezTo>
                    <a:pt x="1" y="178"/>
                    <a:pt x="18" y="207"/>
                    <a:pt x="47" y="207"/>
                  </a:cubicBezTo>
                  <a:cubicBezTo>
                    <a:pt x="93" y="195"/>
                    <a:pt x="117" y="143"/>
                    <a:pt x="140" y="120"/>
                  </a:cubicBezTo>
                  <a:cubicBezTo>
                    <a:pt x="169" y="91"/>
                    <a:pt x="209" y="56"/>
                    <a:pt x="163" y="15"/>
                  </a:cubicBezTo>
                  <a:cubicBezTo>
                    <a:pt x="151" y="5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"/>
            <p:cNvSpPr/>
            <p:nvPr/>
          </p:nvSpPr>
          <p:spPr>
            <a:xfrm rot="-708086" flipH="1">
              <a:off x="612612" y="4009225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62" y="0"/>
                  </a:moveTo>
                  <a:cubicBezTo>
                    <a:pt x="59" y="0"/>
                    <a:pt x="56" y="1"/>
                    <a:pt x="53" y="1"/>
                  </a:cubicBezTo>
                  <a:cubicBezTo>
                    <a:pt x="18" y="19"/>
                    <a:pt x="1" y="59"/>
                    <a:pt x="18" y="94"/>
                  </a:cubicBezTo>
                  <a:cubicBezTo>
                    <a:pt x="24" y="146"/>
                    <a:pt x="59" y="187"/>
                    <a:pt x="111" y="204"/>
                  </a:cubicBezTo>
                  <a:cubicBezTo>
                    <a:pt x="115" y="205"/>
                    <a:pt x="119" y="205"/>
                    <a:pt x="123" y="205"/>
                  </a:cubicBezTo>
                  <a:cubicBezTo>
                    <a:pt x="143" y="205"/>
                    <a:pt x="165" y="194"/>
                    <a:pt x="175" y="175"/>
                  </a:cubicBezTo>
                  <a:cubicBezTo>
                    <a:pt x="198" y="123"/>
                    <a:pt x="151" y="82"/>
                    <a:pt x="134" y="59"/>
                  </a:cubicBezTo>
                  <a:cubicBezTo>
                    <a:pt x="113" y="32"/>
                    <a:pt x="96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"/>
            <p:cNvSpPr/>
            <p:nvPr/>
          </p:nvSpPr>
          <p:spPr>
            <a:xfrm rot="-708074" flipH="1">
              <a:off x="2417731" y="1220129"/>
              <a:ext cx="33989" cy="25453"/>
            </a:xfrm>
            <a:custGeom>
              <a:avLst/>
              <a:gdLst/>
              <a:ahLst/>
              <a:cxnLst/>
              <a:rect l="l" t="t" r="r" b="b"/>
              <a:pathLst>
                <a:path w="215" h="161" extrusionOk="0">
                  <a:moveTo>
                    <a:pt x="64" y="0"/>
                  </a:moveTo>
                  <a:cubicBezTo>
                    <a:pt x="23" y="6"/>
                    <a:pt x="0" y="46"/>
                    <a:pt x="18" y="81"/>
                  </a:cubicBezTo>
                  <a:cubicBezTo>
                    <a:pt x="32" y="129"/>
                    <a:pt x="78" y="161"/>
                    <a:pt x="126" y="161"/>
                  </a:cubicBezTo>
                  <a:cubicBezTo>
                    <a:pt x="136" y="161"/>
                    <a:pt x="146" y="160"/>
                    <a:pt x="157" y="156"/>
                  </a:cubicBezTo>
                  <a:cubicBezTo>
                    <a:pt x="191" y="145"/>
                    <a:pt x="215" y="128"/>
                    <a:pt x="209" y="93"/>
                  </a:cubicBezTo>
                  <a:cubicBezTo>
                    <a:pt x="180" y="41"/>
                    <a:pt x="122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"/>
            <p:cNvSpPr/>
            <p:nvPr/>
          </p:nvSpPr>
          <p:spPr>
            <a:xfrm rot="-708074" flipH="1">
              <a:off x="1876589" y="1153165"/>
              <a:ext cx="24978" cy="32567"/>
            </a:xfrm>
            <a:custGeom>
              <a:avLst/>
              <a:gdLst/>
              <a:ahLst/>
              <a:cxnLst/>
              <a:rect l="l" t="t" r="r" b="b"/>
              <a:pathLst>
                <a:path w="158" h="206" extrusionOk="0">
                  <a:moveTo>
                    <a:pt x="93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6" y="20"/>
                    <a:pt x="1" y="72"/>
                    <a:pt x="1" y="130"/>
                  </a:cubicBezTo>
                  <a:cubicBezTo>
                    <a:pt x="1" y="171"/>
                    <a:pt x="35" y="206"/>
                    <a:pt x="76" y="206"/>
                  </a:cubicBezTo>
                  <a:cubicBezTo>
                    <a:pt x="122" y="194"/>
                    <a:pt x="157" y="119"/>
                    <a:pt x="145" y="55"/>
                  </a:cubicBezTo>
                  <a:cubicBezTo>
                    <a:pt x="141" y="26"/>
                    <a:pt x="12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"/>
            <p:cNvSpPr/>
            <p:nvPr/>
          </p:nvSpPr>
          <p:spPr>
            <a:xfrm rot="-708074" flipH="1">
              <a:off x="1857715" y="-15486"/>
              <a:ext cx="28456" cy="29247"/>
            </a:xfrm>
            <a:custGeom>
              <a:avLst/>
              <a:gdLst/>
              <a:ahLst/>
              <a:cxnLst/>
              <a:rect l="l" t="t" r="r" b="b"/>
              <a:pathLst>
                <a:path w="180" h="185" extrusionOk="0">
                  <a:moveTo>
                    <a:pt x="113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13"/>
                    <a:pt x="0" y="71"/>
                    <a:pt x="6" y="135"/>
                  </a:cubicBezTo>
                  <a:cubicBezTo>
                    <a:pt x="11" y="164"/>
                    <a:pt x="39" y="184"/>
                    <a:pt x="68" y="184"/>
                  </a:cubicBezTo>
                  <a:cubicBezTo>
                    <a:pt x="75" y="184"/>
                    <a:pt x="81" y="183"/>
                    <a:pt x="87" y="181"/>
                  </a:cubicBezTo>
                  <a:cubicBezTo>
                    <a:pt x="145" y="170"/>
                    <a:pt x="180" y="118"/>
                    <a:pt x="180" y="60"/>
                  </a:cubicBezTo>
                  <a:cubicBezTo>
                    <a:pt x="175" y="19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"/>
            <p:cNvSpPr/>
            <p:nvPr/>
          </p:nvSpPr>
          <p:spPr>
            <a:xfrm rot="-708074" flipH="1">
              <a:off x="516269" y="3008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92" y="0"/>
                  </a:moveTo>
                  <a:cubicBezTo>
                    <a:pt x="89" y="0"/>
                    <a:pt x="85" y="0"/>
                    <a:pt x="81" y="1"/>
                  </a:cubicBezTo>
                  <a:cubicBezTo>
                    <a:pt x="29" y="12"/>
                    <a:pt x="0" y="70"/>
                    <a:pt x="23" y="122"/>
                  </a:cubicBezTo>
                  <a:cubicBezTo>
                    <a:pt x="38" y="161"/>
                    <a:pt x="57" y="196"/>
                    <a:pt x="96" y="196"/>
                  </a:cubicBezTo>
                  <a:cubicBezTo>
                    <a:pt x="104" y="196"/>
                    <a:pt x="113" y="195"/>
                    <a:pt x="122" y="192"/>
                  </a:cubicBezTo>
                  <a:cubicBezTo>
                    <a:pt x="180" y="169"/>
                    <a:pt x="162" y="117"/>
                    <a:pt x="157" y="76"/>
                  </a:cubicBezTo>
                  <a:cubicBezTo>
                    <a:pt x="146" y="33"/>
                    <a:pt x="135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"/>
            <p:cNvSpPr/>
            <p:nvPr/>
          </p:nvSpPr>
          <p:spPr>
            <a:xfrm rot="-708074" flipH="1">
              <a:off x="1826101" y="627937"/>
              <a:ext cx="29563" cy="25769"/>
            </a:xfrm>
            <a:custGeom>
              <a:avLst/>
              <a:gdLst/>
              <a:ahLst/>
              <a:cxnLst/>
              <a:rect l="l" t="t" r="r" b="b"/>
              <a:pathLst>
                <a:path w="187" h="163" extrusionOk="0">
                  <a:moveTo>
                    <a:pt x="103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6" y="9"/>
                    <a:pt x="1" y="55"/>
                    <a:pt x="18" y="102"/>
                  </a:cubicBezTo>
                  <a:cubicBezTo>
                    <a:pt x="23" y="136"/>
                    <a:pt x="53" y="162"/>
                    <a:pt x="87" y="162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57" y="160"/>
                    <a:pt x="186" y="113"/>
                    <a:pt x="181" y="67"/>
                  </a:cubicBezTo>
                  <a:cubicBezTo>
                    <a:pt x="176" y="27"/>
                    <a:pt x="141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"/>
            <p:cNvSpPr/>
            <p:nvPr/>
          </p:nvSpPr>
          <p:spPr>
            <a:xfrm rot="-708074" flipH="1">
              <a:off x="794988" y="2552811"/>
              <a:ext cx="44107" cy="24662"/>
            </a:xfrm>
            <a:custGeom>
              <a:avLst/>
              <a:gdLst/>
              <a:ahLst/>
              <a:cxnLst/>
              <a:rect l="l" t="t" r="r" b="b"/>
              <a:pathLst>
                <a:path w="279" h="156" extrusionOk="0">
                  <a:moveTo>
                    <a:pt x="214" y="0"/>
                  </a:moveTo>
                  <a:cubicBezTo>
                    <a:pt x="186" y="0"/>
                    <a:pt x="157" y="26"/>
                    <a:pt x="128" y="34"/>
                  </a:cubicBezTo>
                  <a:cubicBezTo>
                    <a:pt x="99" y="40"/>
                    <a:pt x="70" y="52"/>
                    <a:pt x="41" y="63"/>
                  </a:cubicBezTo>
                  <a:cubicBezTo>
                    <a:pt x="18" y="69"/>
                    <a:pt x="1" y="98"/>
                    <a:pt x="12" y="121"/>
                  </a:cubicBezTo>
                  <a:cubicBezTo>
                    <a:pt x="18" y="156"/>
                    <a:pt x="47" y="156"/>
                    <a:pt x="70" y="156"/>
                  </a:cubicBezTo>
                  <a:lnTo>
                    <a:pt x="117" y="150"/>
                  </a:lnTo>
                  <a:cubicBezTo>
                    <a:pt x="134" y="144"/>
                    <a:pt x="146" y="138"/>
                    <a:pt x="163" y="133"/>
                  </a:cubicBezTo>
                  <a:cubicBezTo>
                    <a:pt x="227" y="104"/>
                    <a:pt x="279" y="40"/>
                    <a:pt x="250" y="17"/>
                  </a:cubicBezTo>
                  <a:cubicBezTo>
                    <a:pt x="238" y="5"/>
                    <a:pt x="226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"/>
            <p:cNvSpPr/>
            <p:nvPr/>
          </p:nvSpPr>
          <p:spPr>
            <a:xfrm rot="-708074" flipH="1">
              <a:off x="301770" y="2235165"/>
              <a:ext cx="33041" cy="24346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33" y="1"/>
                  </a:moveTo>
                  <a:cubicBezTo>
                    <a:pt x="118" y="1"/>
                    <a:pt x="103" y="3"/>
                    <a:pt x="87" y="4"/>
                  </a:cubicBezTo>
                  <a:cubicBezTo>
                    <a:pt x="41" y="10"/>
                    <a:pt x="0" y="39"/>
                    <a:pt x="12" y="91"/>
                  </a:cubicBezTo>
                  <a:cubicBezTo>
                    <a:pt x="16" y="136"/>
                    <a:pt x="42" y="153"/>
                    <a:pt x="77" y="153"/>
                  </a:cubicBezTo>
                  <a:cubicBezTo>
                    <a:pt x="87" y="153"/>
                    <a:pt x="98" y="152"/>
                    <a:pt x="110" y="149"/>
                  </a:cubicBezTo>
                  <a:cubicBezTo>
                    <a:pt x="157" y="132"/>
                    <a:pt x="209" y="109"/>
                    <a:pt x="197" y="51"/>
                  </a:cubicBezTo>
                  <a:cubicBezTo>
                    <a:pt x="193" y="10"/>
                    <a:pt x="166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"/>
            <p:cNvSpPr/>
            <p:nvPr/>
          </p:nvSpPr>
          <p:spPr>
            <a:xfrm rot="-708074" flipH="1">
              <a:off x="960440" y="-14093"/>
              <a:ext cx="28456" cy="26875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103" y="1"/>
                  </a:moveTo>
                  <a:cubicBezTo>
                    <a:pt x="94" y="1"/>
                    <a:pt x="85" y="3"/>
                    <a:pt x="75" y="7"/>
                  </a:cubicBezTo>
                  <a:cubicBezTo>
                    <a:pt x="29" y="13"/>
                    <a:pt x="0" y="59"/>
                    <a:pt x="12" y="105"/>
                  </a:cubicBezTo>
                  <a:cubicBezTo>
                    <a:pt x="17" y="142"/>
                    <a:pt x="47" y="170"/>
                    <a:pt x="83" y="170"/>
                  </a:cubicBezTo>
                  <a:cubicBezTo>
                    <a:pt x="86" y="170"/>
                    <a:pt x="89" y="169"/>
                    <a:pt x="93" y="169"/>
                  </a:cubicBezTo>
                  <a:cubicBezTo>
                    <a:pt x="145" y="157"/>
                    <a:pt x="180" y="105"/>
                    <a:pt x="168" y="53"/>
                  </a:cubicBezTo>
                  <a:cubicBezTo>
                    <a:pt x="159" y="22"/>
                    <a:pt x="13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"/>
            <p:cNvSpPr/>
            <p:nvPr/>
          </p:nvSpPr>
          <p:spPr>
            <a:xfrm rot="-708074" flipH="1">
              <a:off x="-140584" y="963034"/>
              <a:ext cx="30353" cy="27508"/>
            </a:xfrm>
            <a:custGeom>
              <a:avLst/>
              <a:gdLst/>
              <a:ahLst/>
              <a:cxnLst/>
              <a:rect l="l" t="t" r="r" b="b"/>
              <a:pathLst>
                <a:path w="192" h="174" extrusionOk="0">
                  <a:moveTo>
                    <a:pt x="100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5" y="9"/>
                    <a:pt x="0" y="55"/>
                    <a:pt x="12" y="101"/>
                  </a:cubicBezTo>
                  <a:cubicBezTo>
                    <a:pt x="12" y="142"/>
                    <a:pt x="47" y="173"/>
                    <a:pt x="87" y="173"/>
                  </a:cubicBezTo>
                  <a:cubicBezTo>
                    <a:pt x="93" y="173"/>
                    <a:pt x="99" y="172"/>
                    <a:pt x="105" y="171"/>
                  </a:cubicBezTo>
                  <a:cubicBezTo>
                    <a:pt x="157" y="171"/>
                    <a:pt x="192" y="125"/>
                    <a:pt x="180" y="78"/>
                  </a:cubicBezTo>
                  <a:cubicBezTo>
                    <a:pt x="175" y="33"/>
                    <a:pt x="139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"/>
            <p:cNvSpPr/>
            <p:nvPr/>
          </p:nvSpPr>
          <p:spPr>
            <a:xfrm rot="-708074" flipH="1">
              <a:off x="1486876" y="1314428"/>
              <a:ext cx="33041" cy="26085"/>
            </a:xfrm>
            <a:custGeom>
              <a:avLst/>
              <a:gdLst/>
              <a:ahLst/>
              <a:cxnLst/>
              <a:rect l="l" t="t" r="r" b="b"/>
              <a:pathLst>
                <a:path w="209" h="165" extrusionOk="0">
                  <a:moveTo>
                    <a:pt x="101" y="0"/>
                  </a:moveTo>
                  <a:cubicBezTo>
                    <a:pt x="96" y="0"/>
                    <a:pt x="92" y="1"/>
                    <a:pt x="87" y="1"/>
                  </a:cubicBezTo>
                  <a:cubicBezTo>
                    <a:pt x="29" y="7"/>
                    <a:pt x="0" y="42"/>
                    <a:pt x="12" y="94"/>
                  </a:cubicBezTo>
                  <a:cubicBezTo>
                    <a:pt x="21" y="135"/>
                    <a:pt x="58" y="165"/>
                    <a:pt x="99" y="165"/>
                  </a:cubicBezTo>
                  <a:cubicBezTo>
                    <a:pt x="111" y="165"/>
                    <a:pt x="122" y="163"/>
                    <a:pt x="133" y="158"/>
                  </a:cubicBezTo>
                  <a:cubicBezTo>
                    <a:pt x="180" y="152"/>
                    <a:pt x="209" y="111"/>
                    <a:pt x="197" y="65"/>
                  </a:cubicBezTo>
                  <a:cubicBezTo>
                    <a:pt x="182" y="23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"/>
            <p:cNvSpPr/>
            <p:nvPr/>
          </p:nvSpPr>
          <p:spPr>
            <a:xfrm rot="-708074" flipH="1">
              <a:off x="187805" y="202271"/>
              <a:ext cx="31302" cy="26717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96" y="1"/>
                  </a:moveTo>
                  <a:cubicBezTo>
                    <a:pt x="85" y="1"/>
                    <a:pt x="74" y="3"/>
                    <a:pt x="64" y="7"/>
                  </a:cubicBezTo>
                  <a:cubicBezTo>
                    <a:pt x="18" y="18"/>
                    <a:pt x="0" y="64"/>
                    <a:pt x="12" y="105"/>
                  </a:cubicBezTo>
                  <a:cubicBezTo>
                    <a:pt x="21" y="142"/>
                    <a:pt x="56" y="168"/>
                    <a:pt x="94" y="168"/>
                  </a:cubicBezTo>
                  <a:cubicBezTo>
                    <a:pt x="103" y="168"/>
                    <a:pt x="113" y="166"/>
                    <a:pt x="122" y="163"/>
                  </a:cubicBezTo>
                  <a:cubicBezTo>
                    <a:pt x="168" y="157"/>
                    <a:pt x="197" y="111"/>
                    <a:pt x="186" y="64"/>
                  </a:cubicBezTo>
                  <a:cubicBezTo>
                    <a:pt x="172" y="24"/>
                    <a:pt x="134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"/>
            <p:cNvSpPr/>
            <p:nvPr/>
          </p:nvSpPr>
          <p:spPr>
            <a:xfrm rot="-708074" flipH="1">
              <a:off x="1788212" y="1162923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58" y="1"/>
                  </a:moveTo>
                  <a:cubicBezTo>
                    <a:pt x="23" y="7"/>
                    <a:pt x="0" y="47"/>
                    <a:pt x="12" y="82"/>
                  </a:cubicBezTo>
                  <a:cubicBezTo>
                    <a:pt x="22" y="128"/>
                    <a:pt x="64" y="165"/>
                    <a:pt x="113" y="165"/>
                  </a:cubicBezTo>
                  <a:cubicBezTo>
                    <a:pt x="120" y="165"/>
                    <a:pt x="127" y="164"/>
                    <a:pt x="133" y="163"/>
                  </a:cubicBezTo>
                  <a:cubicBezTo>
                    <a:pt x="168" y="157"/>
                    <a:pt x="191" y="140"/>
                    <a:pt x="191" y="99"/>
                  </a:cubicBezTo>
                  <a:cubicBezTo>
                    <a:pt x="174" y="41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"/>
            <p:cNvSpPr/>
            <p:nvPr/>
          </p:nvSpPr>
          <p:spPr>
            <a:xfrm rot="-708074" flipH="1">
              <a:off x="185872" y="964454"/>
              <a:ext cx="31302" cy="2355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130" y="1"/>
                  </a:moveTo>
                  <a:cubicBezTo>
                    <a:pt x="78" y="1"/>
                    <a:pt x="31" y="34"/>
                    <a:pt x="12" y="86"/>
                  </a:cubicBezTo>
                  <a:cubicBezTo>
                    <a:pt x="1" y="104"/>
                    <a:pt x="7" y="127"/>
                    <a:pt x="24" y="139"/>
                  </a:cubicBezTo>
                  <a:cubicBezTo>
                    <a:pt x="36" y="146"/>
                    <a:pt x="49" y="149"/>
                    <a:pt x="60" y="149"/>
                  </a:cubicBezTo>
                  <a:cubicBezTo>
                    <a:pt x="87" y="149"/>
                    <a:pt x="112" y="135"/>
                    <a:pt x="140" y="127"/>
                  </a:cubicBezTo>
                  <a:cubicBezTo>
                    <a:pt x="169" y="115"/>
                    <a:pt x="198" y="86"/>
                    <a:pt x="198" y="52"/>
                  </a:cubicBezTo>
                  <a:cubicBezTo>
                    <a:pt x="198" y="34"/>
                    <a:pt x="186" y="17"/>
                    <a:pt x="163" y="5"/>
                  </a:cubicBezTo>
                  <a:cubicBezTo>
                    <a:pt x="152" y="2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"/>
            <p:cNvSpPr/>
            <p:nvPr/>
          </p:nvSpPr>
          <p:spPr>
            <a:xfrm rot="-708074" flipH="1">
              <a:off x="1672129" y="330212"/>
              <a:ext cx="22133" cy="33989"/>
            </a:xfrm>
            <a:custGeom>
              <a:avLst/>
              <a:gdLst/>
              <a:ahLst/>
              <a:cxnLst/>
              <a:rect l="l" t="t" r="r" b="b"/>
              <a:pathLst>
                <a:path w="140" h="215" extrusionOk="0">
                  <a:moveTo>
                    <a:pt x="93" y="0"/>
                  </a:moveTo>
                  <a:cubicBezTo>
                    <a:pt x="76" y="0"/>
                    <a:pt x="65" y="6"/>
                    <a:pt x="53" y="12"/>
                  </a:cubicBezTo>
                  <a:cubicBezTo>
                    <a:pt x="7" y="58"/>
                    <a:pt x="1" y="128"/>
                    <a:pt x="36" y="180"/>
                  </a:cubicBezTo>
                  <a:cubicBezTo>
                    <a:pt x="44" y="197"/>
                    <a:pt x="60" y="215"/>
                    <a:pt x="77" y="215"/>
                  </a:cubicBezTo>
                  <a:cubicBezTo>
                    <a:pt x="82" y="215"/>
                    <a:pt x="88" y="213"/>
                    <a:pt x="93" y="209"/>
                  </a:cubicBezTo>
                  <a:cubicBezTo>
                    <a:pt x="140" y="186"/>
                    <a:pt x="128" y="134"/>
                    <a:pt x="134" y="87"/>
                  </a:cubicBezTo>
                  <a:cubicBezTo>
                    <a:pt x="134" y="81"/>
                    <a:pt x="134" y="76"/>
                    <a:pt x="134" y="70"/>
                  </a:cubicBezTo>
                  <a:cubicBezTo>
                    <a:pt x="128" y="41"/>
                    <a:pt x="128" y="12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"/>
            <p:cNvSpPr/>
            <p:nvPr/>
          </p:nvSpPr>
          <p:spPr>
            <a:xfrm rot="-708086" flipH="1">
              <a:off x="2092494" y="1346314"/>
              <a:ext cx="27508" cy="29247"/>
            </a:xfrm>
            <a:custGeom>
              <a:avLst/>
              <a:gdLst/>
              <a:ahLst/>
              <a:cxnLst/>
              <a:rect l="l" t="t" r="r" b="b"/>
              <a:pathLst>
                <a:path w="174" h="185" extrusionOk="0">
                  <a:moveTo>
                    <a:pt x="63" y="1"/>
                  </a:moveTo>
                  <a:cubicBezTo>
                    <a:pt x="57" y="1"/>
                    <a:pt x="52" y="1"/>
                    <a:pt x="47" y="3"/>
                  </a:cubicBezTo>
                  <a:cubicBezTo>
                    <a:pt x="6" y="20"/>
                    <a:pt x="0" y="55"/>
                    <a:pt x="12" y="90"/>
                  </a:cubicBezTo>
                  <a:cubicBezTo>
                    <a:pt x="22" y="146"/>
                    <a:pt x="73" y="184"/>
                    <a:pt x="113" y="184"/>
                  </a:cubicBezTo>
                  <a:cubicBezTo>
                    <a:pt x="118" y="184"/>
                    <a:pt x="123" y="184"/>
                    <a:pt x="128" y="182"/>
                  </a:cubicBezTo>
                  <a:cubicBezTo>
                    <a:pt x="162" y="165"/>
                    <a:pt x="174" y="130"/>
                    <a:pt x="162" y="95"/>
                  </a:cubicBezTo>
                  <a:cubicBezTo>
                    <a:pt x="152" y="39"/>
                    <a:pt x="106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"/>
            <p:cNvSpPr/>
            <p:nvPr/>
          </p:nvSpPr>
          <p:spPr>
            <a:xfrm rot="-708074" flipH="1">
              <a:off x="1103394" y="608012"/>
              <a:ext cx="30037" cy="25611"/>
            </a:xfrm>
            <a:custGeom>
              <a:avLst/>
              <a:gdLst/>
              <a:ahLst/>
              <a:cxnLst/>
              <a:rect l="l" t="t" r="r" b="b"/>
              <a:pathLst>
                <a:path w="190" h="162" extrusionOk="0">
                  <a:moveTo>
                    <a:pt x="104" y="0"/>
                  </a:moveTo>
                  <a:cubicBezTo>
                    <a:pt x="53" y="0"/>
                    <a:pt x="0" y="44"/>
                    <a:pt x="22" y="111"/>
                  </a:cubicBezTo>
                  <a:cubicBezTo>
                    <a:pt x="31" y="146"/>
                    <a:pt x="53" y="162"/>
                    <a:pt x="84" y="162"/>
                  </a:cubicBezTo>
                  <a:cubicBezTo>
                    <a:pt x="93" y="162"/>
                    <a:pt x="103" y="160"/>
                    <a:pt x="114" y="157"/>
                  </a:cubicBezTo>
                  <a:cubicBezTo>
                    <a:pt x="161" y="152"/>
                    <a:pt x="190" y="105"/>
                    <a:pt x="184" y="59"/>
                  </a:cubicBezTo>
                  <a:cubicBezTo>
                    <a:pt x="170" y="18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"/>
            <p:cNvSpPr/>
            <p:nvPr/>
          </p:nvSpPr>
          <p:spPr>
            <a:xfrm rot="-708074" flipH="1">
              <a:off x="2200717" y="239715"/>
              <a:ext cx="18497" cy="35886"/>
            </a:xfrm>
            <a:custGeom>
              <a:avLst/>
              <a:gdLst/>
              <a:ahLst/>
              <a:cxnLst/>
              <a:rect l="l" t="t" r="r" b="b"/>
              <a:pathLst>
                <a:path w="117" h="227" extrusionOk="0">
                  <a:moveTo>
                    <a:pt x="59" y="1"/>
                  </a:moveTo>
                  <a:cubicBezTo>
                    <a:pt x="30" y="7"/>
                    <a:pt x="18" y="30"/>
                    <a:pt x="12" y="53"/>
                  </a:cubicBezTo>
                  <a:cubicBezTo>
                    <a:pt x="7" y="82"/>
                    <a:pt x="1" y="111"/>
                    <a:pt x="1" y="140"/>
                  </a:cubicBezTo>
                  <a:cubicBezTo>
                    <a:pt x="7" y="181"/>
                    <a:pt x="7" y="221"/>
                    <a:pt x="59" y="227"/>
                  </a:cubicBezTo>
                  <a:cubicBezTo>
                    <a:pt x="105" y="227"/>
                    <a:pt x="111" y="186"/>
                    <a:pt x="111" y="152"/>
                  </a:cubicBezTo>
                  <a:cubicBezTo>
                    <a:pt x="117" y="123"/>
                    <a:pt x="117" y="94"/>
                    <a:pt x="111" y="59"/>
                  </a:cubicBezTo>
                  <a:cubicBezTo>
                    <a:pt x="111" y="30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"/>
            <p:cNvSpPr/>
            <p:nvPr/>
          </p:nvSpPr>
          <p:spPr>
            <a:xfrm rot="-708074" flipH="1">
              <a:off x="531721" y="248404"/>
              <a:ext cx="27508" cy="28298"/>
            </a:xfrm>
            <a:custGeom>
              <a:avLst/>
              <a:gdLst/>
              <a:ahLst/>
              <a:cxnLst/>
              <a:rect l="l" t="t" r="r" b="b"/>
              <a:pathLst>
                <a:path w="174" h="179" extrusionOk="0">
                  <a:moveTo>
                    <a:pt x="93" y="1"/>
                  </a:moveTo>
                  <a:cubicBezTo>
                    <a:pt x="87" y="1"/>
                    <a:pt x="82" y="1"/>
                    <a:pt x="75" y="3"/>
                  </a:cubicBezTo>
                  <a:cubicBezTo>
                    <a:pt x="29" y="20"/>
                    <a:pt x="0" y="66"/>
                    <a:pt x="18" y="113"/>
                  </a:cubicBezTo>
                  <a:cubicBezTo>
                    <a:pt x="18" y="148"/>
                    <a:pt x="48" y="179"/>
                    <a:pt x="83" y="179"/>
                  </a:cubicBezTo>
                  <a:cubicBezTo>
                    <a:pt x="88" y="179"/>
                    <a:pt x="93" y="178"/>
                    <a:pt x="99" y="177"/>
                  </a:cubicBezTo>
                  <a:cubicBezTo>
                    <a:pt x="157" y="171"/>
                    <a:pt x="174" y="130"/>
                    <a:pt x="162" y="78"/>
                  </a:cubicBezTo>
                  <a:cubicBezTo>
                    <a:pt x="152" y="37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"/>
            <p:cNvSpPr/>
            <p:nvPr/>
          </p:nvSpPr>
          <p:spPr>
            <a:xfrm rot="-708074" flipH="1">
              <a:off x="1716150" y="1358650"/>
              <a:ext cx="29563" cy="28614"/>
            </a:xfrm>
            <a:custGeom>
              <a:avLst/>
              <a:gdLst/>
              <a:ahLst/>
              <a:cxnLst/>
              <a:rect l="l" t="t" r="r" b="b"/>
              <a:pathLst>
                <a:path w="187" h="181" extrusionOk="0">
                  <a:moveTo>
                    <a:pt x="98" y="0"/>
                  </a:moveTo>
                  <a:cubicBezTo>
                    <a:pt x="95" y="0"/>
                    <a:pt x="91" y="0"/>
                    <a:pt x="88" y="1"/>
                  </a:cubicBezTo>
                  <a:cubicBezTo>
                    <a:pt x="36" y="7"/>
                    <a:pt x="1" y="59"/>
                    <a:pt x="18" y="111"/>
                  </a:cubicBezTo>
                  <a:cubicBezTo>
                    <a:pt x="24" y="157"/>
                    <a:pt x="47" y="181"/>
                    <a:pt x="99" y="181"/>
                  </a:cubicBezTo>
                  <a:cubicBezTo>
                    <a:pt x="151" y="175"/>
                    <a:pt x="186" y="117"/>
                    <a:pt x="169" y="65"/>
                  </a:cubicBezTo>
                  <a:cubicBezTo>
                    <a:pt x="169" y="28"/>
                    <a:pt x="135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"/>
            <p:cNvSpPr/>
            <p:nvPr/>
          </p:nvSpPr>
          <p:spPr>
            <a:xfrm rot="-708074" flipH="1">
              <a:off x="1339622" y="586172"/>
              <a:ext cx="26717" cy="28930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1" y="13"/>
                    <a:pt x="1" y="65"/>
                    <a:pt x="7" y="111"/>
                  </a:cubicBezTo>
                  <a:cubicBezTo>
                    <a:pt x="7" y="151"/>
                    <a:pt x="41" y="183"/>
                    <a:pt x="85" y="183"/>
                  </a:cubicBezTo>
                  <a:cubicBezTo>
                    <a:pt x="91" y="183"/>
                    <a:pt x="98" y="182"/>
                    <a:pt x="105" y="181"/>
                  </a:cubicBezTo>
                  <a:cubicBezTo>
                    <a:pt x="146" y="169"/>
                    <a:pt x="169" y="123"/>
                    <a:pt x="151" y="82"/>
                  </a:cubicBezTo>
                  <a:cubicBezTo>
                    <a:pt x="135" y="44"/>
                    <a:pt x="11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"/>
            <p:cNvSpPr/>
            <p:nvPr/>
          </p:nvSpPr>
          <p:spPr>
            <a:xfrm rot="-708074" flipH="1">
              <a:off x="1256764" y="1583843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3" y="1"/>
                  </a:moveTo>
                  <a:cubicBezTo>
                    <a:pt x="90" y="1"/>
                    <a:pt x="86" y="1"/>
                    <a:pt x="82" y="1"/>
                  </a:cubicBezTo>
                  <a:cubicBezTo>
                    <a:pt x="35" y="1"/>
                    <a:pt x="1" y="48"/>
                    <a:pt x="12" y="94"/>
                  </a:cubicBezTo>
                  <a:cubicBezTo>
                    <a:pt x="12" y="137"/>
                    <a:pt x="46" y="164"/>
                    <a:pt x="83" y="164"/>
                  </a:cubicBezTo>
                  <a:cubicBezTo>
                    <a:pt x="86" y="164"/>
                    <a:pt x="90" y="164"/>
                    <a:pt x="93" y="164"/>
                  </a:cubicBezTo>
                  <a:cubicBezTo>
                    <a:pt x="140" y="158"/>
                    <a:pt x="175" y="117"/>
                    <a:pt x="169" y="71"/>
                  </a:cubicBezTo>
                  <a:cubicBezTo>
                    <a:pt x="158" y="29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"/>
            <p:cNvSpPr/>
            <p:nvPr/>
          </p:nvSpPr>
          <p:spPr>
            <a:xfrm rot="-708074" flipH="1">
              <a:off x="509376" y="1486404"/>
              <a:ext cx="24820" cy="25453"/>
            </a:xfrm>
            <a:custGeom>
              <a:avLst/>
              <a:gdLst/>
              <a:ahLst/>
              <a:cxnLst/>
              <a:rect l="l" t="t" r="r" b="b"/>
              <a:pathLst>
                <a:path w="157" h="161" extrusionOk="0">
                  <a:moveTo>
                    <a:pt x="84" y="1"/>
                  </a:moveTo>
                  <a:cubicBezTo>
                    <a:pt x="78" y="1"/>
                    <a:pt x="71" y="2"/>
                    <a:pt x="64" y="3"/>
                  </a:cubicBezTo>
                  <a:cubicBezTo>
                    <a:pt x="24" y="9"/>
                    <a:pt x="1" y="56"/>
                    <a:pt x="12" y="96"/>
                  </a:cubicBezTo>
                  <a:cubicBezTo>
                    <a:pt x="17" y="133"/>
                    <a:pt x="52" y="161"/>
                    <a:pt x="89" y="161"/>
                  </a:cubicBezTo>
                  <a:cubicBezTo>
                    <a:pt x="92" y="161"/>
                    <a:pt x="96" y="160"/>
                    <a:pt x="99" y="160"/>
                  </a:cubicBezTo>
                  <a:cubicBezTo>
                    <a:pt x="151" y="148"/>
                    <a:pt x="157" y="113"/>
                    <a:pt x="151" y="67"/>
                  </a:cubicBezTo>
                  <a:cubicBezTo>
                    <a:pt x="141" y="28"/>
                    <a:pt x="11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"/>
            <p:cNvSpPr/>
            <p:nvPr/>
          </p:nvSpPr>
          <p:spPr>
            <a:xfrm rot="-708086" flipH="1">
              <a:off x="2729722" y="135889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99" y="1"/>
                  </a:moveTo>
                  <a:cubicBezTo>
                    <a:pt x="92" y="1"/>
                    <a:pt x="84" y="2"/>
                    <a:pt x="76" y="6"/>
                  </a:cubicBezTo>
                  <a:cubicBezTo>
                    <a:pt x="29" y="17"/>
                    <a:pt x="0" y="69"/>
                    <a:pt x="18" y="110"/>
                  </a:cubicBezTo>
                  <a:cubicBezTo>
                    <a:pt x="23" y="146"/>
                    <a:pt x="56" y="169"/>
                    <a:pt x="88" y="169"/>
                  </a:cubicBezTo>
                  <a:cubicBezTo>
                    <a:pt x="92" y="169"/>
                    <a:pt x="95" y="168"/>
                    <a:pt x="99" y="168"/>
                  </a:cubicBezTo>
                  <a:cubicBezTo>
                    <a:pt x="151" y="156"/>
                    <a:pt x="168" y="116"/>
                    <a:pt x="162" y="63"/>
                  </a:cubicBezTo>
                  <a:cubicBezTo>
                    <a:pt x="148" y="30"/>
                    <a:pt x="13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"/>
            <p:cNvSpPr/>
            <p:nvPr/>
          </p:nvSpPr>
          <p:spPr>
            <a:xfrm rot="-708074" flipH="1">
              <a:off x="396553" y="314987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04" y="0"/>
                  </a:moveTo>
                  <a:cubicBezTo>
                    <a:pt x="97" y="0"/>
                    <a:pt x="89" y="1"/>
                    <a:pt x="81" y="3"/>
                  </a:cubicBezTo>
                  <a:cubicBezTo>
                    <a:pt x="29" y="9"/>
                    <a:pt x="0" y="61"/>
                    <a:pt x="18" y="108"/>
                  </a:cubicBezTo>
                  <a:cubicBezTo>
                    <a:pt x="22" y="142"/>
                    <a:pt x="52" y="168"/>
                    <a:pt x="86" y="168"/>
                  </a:cubicBezTo>
                  <a:cubicBezTo>
                    <a:pt x="92" y="168"/>
                    <a:pt x="98" y="167"/>
                    <a:pt x="104" y="165"/>
                  </a:cubicBezTo>
                  <a:cubicBezTo>
                    <a:pt x="162" y="154"/>
                    <a:pt x="168" y="113"/>
                    <a:pt x="168" y="67"/>
                  </a:cubicBezTo>
                  <a:cubicBezTo>
                    <a:pt x="163" y="24"/>
                    <a:pt x="139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"/>
            <p:cNvSpPr/>
            <p:nvPr/>
          </p:nvSpPr>
          <p:spPr>
            <a:xfrm rot="-708074" flipH="1">
              <a:off x="2175522" y="376751"/>
              <a:ext cx="25769" cy="30037"/>
            </a:xfrm>
            <a:custGeom>
              <a:avLst/>
              <a:gdLst/>
              <a:ahLst/>
              <a:cxnLst/>
              <a:rect l="l" t="t" r="r" b="b"/>
              <a:pathLst>
                <a:path w="163" h="190" extrusionOk="0">
                  <a:moveTo>
                    <a:pt x="84" y="1"/>
                  </a:moveTo>
                  <a:cubicBezTo>
                    <a:pt x="78" y="1"/>
                    <a:pt x="72" y="1"/>
                    <a:pt x="64" y="3"/>
                  </a:cubicBezTo>
                  <a:cubicBezTo>
                    <a:pt x="24" y="20"/>
                    <a:pt x="1" y="95"/>
                    <a:pt x="24" y="147"/>
                  </a:cubicBezTo>
                  <a:cubicBezTo>
                    <a:pt x="35" y="175"/>
                    <a:pt x="49" y="190"/>
                    <a:pt x="69" y="190"/>
                  </a:cubicBezTo>
                  <a:cubicBezTo>
                    <a:pt x="91" y="190"/>
                    <a:pt x="121" y="172"/>
                    <a:pt x="163" y="136"/>
                  </a:cubicBezTo>
                  <a:lnTo>
                    <a:pt x="157" y="136"/>
                  </a:lnTo>
                  <a:cubicBezTo>
                    <a:pt x="157" y="124"/>
                    <a:pt x="157" y="107"/>
                    <a:pt x="157" y="95"/>
                  </a:cubicBezTo>
                  <a:cubicBezTo>
                    <a:pt x="152" y="48"/>
                    <a:pt x="14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"/>
            <p:cNvSpPr/>
            <p:nvPr/>
          </p:nvSpPr>
          <p:spPr>
            <a:xfrm rot="-708074" flipH="1">
              <a:off x="-39865" y="1432487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24" y="14"/>
                    <a:pt x="1" y="55"/>
                    <a:pt x="12" y="95"/>
                  </a:cubicBezTo>
                  <a:cubicBezTo>
                    <a:pt x="22" y="136"/>
                    <a:pt x="54" y="167"/>
                    <a:pt x="97" y="167"/>
                  </a:cubicBezTo>
                  <a:cubicBezTo>
                    <a:pt x="103" y="167"/>
                    <a:pt x="110" y="166"/>
                    <a:pt x="117" y="165"/>
                  </a:cubicBezTo>
                  <a:cubicBezTo>
                    <a:pt x="157" y="153"/>
                    <a:pt x="180" y="113"/>
                    <a:pt x="163" y="72"/>
                  </a:cubicBezTo>
                  <a:cubicBezTo>
                    <a:pt x="158" y="32"/>
                    <a:pt x="122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"/>
            <p:cNvSpPr/>
            <p:nvPr/>
          </p:nvSpPr>
          <p:spPr>
            <a:xfrm rot="-708074" flipH="1">
              <a:off x="465129" y="-6294"/>
              <a:ext cx="27666" cy="27033"/>
            </a:xfrm>
            <a:custGeom>
              <a:avLst/>
              <a:gdLst/>
              <a:ahLst/>
              <a:cxnLst/>
              <a:rect l="l" t="t" r="r" b="b"/>
              <a:pathLst>
                <a:path w="175" h="171" extrusionOk="0">
                  <a:moveTo>
                    <a:pt x="89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23" y="15"/>
                    <a:pt x="0" y="61"/>
                    <a:pt x="12" y="107"/>
                  </a:cubicBezTo>
                  <a:cubicBezTo>
                    <a:pt x="17" y="144"/>
                    <a:pt x="43" y="170"/>
                    <a:pt x="78" y="170"/>
                  </a:cubicBezTo>
                  <a:cubicBezTo>
                    <a:pt x="86" y="170"/>
                    <a:pt x="95" y="169"/>
                    <a:pt x="105" y="165"/>
                  </a:cubicBezTo>
                  <a:cubicBezTo>
                    <a:pt x="145" y="159"/>
                    <a:pt x="174" y="107"/>
                    <a:pt x="162" y="67"/>
                  </a:cubicBezTo>
                  <a:cubicBezTo>
                    <a:pt x="148" y="27"/>
                    <a:pt x="125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"/>
            <p:cNvSpPr/>
            <p:nvPr/>
          </p:nvSpPr>
          <p:spPr>
            <a:xfrm rot="-708074" flipH="1">
              <a:off x="1500443" y="1008295"/>
              <a:ext cx="26717" cy="25294"/>
            </a:xfrm>
            <a:custGeom>
              <a:avLst/>
              <a:gdLst/>
              <a:ahLst/>
              <a:cxnLst/>
              <a:rect l="l" t="t" r="r" b="b"/>
              <a:pathLst>
                <a:path w="169" h="160" extrusionOk="0">
                  <a:moveTo>
                    <a:pt x="76" y="0"/>
                  </a:moveTo>
                  <a:cubicBezTo>
                    <a:pt x="30" y="12"/>
                    <a:pt x="1" y="47"/>
                    <a:pt x="1" y="93"/>
                  </a:cubicBezTo>
                  <a:cubicBezTo>
                    <a:pt x="6" y="132"/>
                    <a:pt x="36" y="159"/>
                    <a:pt x="70" y="159"/>
                  </a:cubicBezTo>
                  <a:cubicBezTo>
                    <a:pt x="76" y="159"/>
                    <a:pt x="82" y="158"/>
                    <a:pt x="88" y="157"/>
                  </a:cubicBezTo>
                  <a:cubicBezTo>
                    <a:pt x="134" y="151"/>
                    <a:pt x="169" y="110"/>
                    <a:pt x="163" y="64"/>
                  </a:cubicBezTo>
                  <a:cubicBezTo>
                    <a:pt x="157" y="18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"/>
            <p:cNvSpPr/>
            <p:nvPr/>
          </p:nvSpPr>
          <p:spPr>
            <a:xfrm rot="-708086" flipH="1">
              <a:off x="2640861" y="556886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24" y="15"/>
                    <a:pt x="1" y="62"/>
                    <a:pt x="18" y="108"/>
                  </a:cubicBezTo>
                  <a:cubicBezTo>
                    <a:pt x="23" y="142"/>
                    <a:pt x="57" y="168"/>
                    <a:pt x="92" y="168"/>
                  </a:cubicBezTo>
                  <a:cubicBezTo>
                    <a:pt x="98" y="168"/>
                    <a:pt x="105" y="168"/>
                    <a:pt x="111" y="166"/>
                  </a:cubicBezTo>
                  <a:cubicBezTo>
                    <a:pt x="157" y="154"/>
                    <a:pt x="180" y="102"/>
                    <a:pt x="163" y="62"/>
                  </a:cubicBezTo>
                  <a:cubicBezTo>
                    <a:pt x="158" y="23"/>
                    <a:pt x="12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"/>
            <p:cNvSpPr/>
            <p:nvPr/>
          </p:nvSpPr>
          <p:spPr>
            <a:xfrm rot="-708074" flipH="1">
              <a:off x="2028908" y="534468"/>
              <a:ext cx="31302" cy="21975"/>
            </a:xfrm>
            <a:custGeom>
              <a:avLst/>
              <a:gdLst/>
              <a:ahLst/>
              <a:cxnLst/>
              <a:rect l="l" t="t" r="r" b="b"/>
              <a:pathLst>
                <a:path w="198" h="139" extrusionOk="0">
                  <a:moveTo>
                    <a:pt x="128" y="1"/>
                  </a:moveTo>
                  <a:cubicBezTo>
                    <a:pt x="114" y="1"/>
                    <a:pt x="101" y="3"/>
                    <a:pt x="87" y="5"/>
                  </a:cubicBezTo>
                  <a:cubicBezTo>
                    <a:pt x="41" y="17"/>
                    <a:pt x="0" y="34"/>
                    <a:pt x="6" y="92"/>
                  </a:cubicBezTo>
                  <a:cubicBezTo>
                    <a:pt x="10" y="128"/>
                    <a:pt x="33" y="139"/>
                    <a:pt x="58" y="139"/>
                  </a:cubicBezTo>
                  <a:cubicBezTo>
                    <a:pt x="70" y="139"/>
                    <a:pt x="82" y="136"/>
                    <a:pt x="93" y="133"/>
                  </a:cubicBezTo>
                  <a:cubicBezTo>
                    <a:pt x="157" y="115"/>
                    <a:pt x="197" y="69"/>
                    <a:pt x="180" y="28"/>
                  </a:cubicBezTo>
                  <a:cubicBezTo>
                    <a:pt x="169" y="7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"/>
            <p:cNvSpPr/>
            <p:nvPr/>
          </p:nvSpPr>
          <p:spPr>
            <a:xfrm rot="-708074" flipH="1">
              <a:off x="1385201" y="587233"/>
              <a:ext cx="28456" cy="23872"/>
            </a:xfrm>
            <a:custGeom>
              <a:avLst/>
              <a:gdLst/>
              <a:ahLst/>
              <a:cxnLst/>
              <a:rect l="l" t="t" r="r" b="b"/>
              <a:pathLst>
                <a:path w="180" h="151" extrusionOk="0">
                  <a:moveTo>
                    <a:pt x="76" y="1"/>
                  </a:moveTo>
                  <a:cubicBezTo>
                    <a:pt x="68" y="1"/>
                    <a:pt x="60" y="2"/>
                    <a:pt x="52" y="3"/>
                  </a:cubicBezTo>
                  <a:cubicBezTo>
                    <a:pt x="23" y="9"/>
                    <a:pt x="0" y="38"/>
                    <a:pt x="12" y="73"/>
                  </a:cubicBezTo>
                  <a:cubicBezTo>
                    <a:pt x="22" y="118"/>
                    <a:pt x="63" y="151"/>
                    <a:pt x="107" y="151"/>
                  </a:cubicBezTo>
                  <a:cubicBezTo>
                    <a:pt x="114" y="151"/>
                    <a:pt x="121" y="150"/>
                    <a:pt x="128" y="148"/>
                  </a:cubicBezTo>
                  <a:cubicBezTo>
                    <a:pt x="174" y="143"/>
                    <a:pt x="180" y="108"/>
                    <a:pt x="174" y="67"/>
                  </a:cubicBezTo>
                  <a:cubicBezTo>
                    <a:pt x="159" y="28"/>
                    <a:pt x="119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"/>
            <p:cNvSpPr/>
            <p:nvPr/>
          </p:nvSpPr>
          <p:spPr>
            <a:xfrm rot="-708074" flipH="1">
              <a:off x="1672210" y="387470"/>
              <a:ext cx="26717" cy="27982"/>
            </a:xfrm>
            <a:custGeom>
              <a:avLst/>
              <a:gdLst/>
              <a:ahLst/>
              <a:cxnLst/>
              <a:rect l="l" t="t" r="r" b="b"/>
              <a:pathLst>
                <a:path w="169" h="177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19"/>
                    <a:pt x="0" y="71"/>
                    <a:pt x="12" y="123"/>
                  </a:cubicBezTo>
                  <a:cubicBezTo>
                    <a:pt x="17" y="154"/>
                    <a:pt x="46" y="176"/>
                    <a:pt x="77" y="176"/>
                  </a:cubicBezTo>
                  <a:cubicBezTo>
                    <a:pt x="80" y="176"/>
                    <a:pt x="84" y="176"/>
                    <a:pt x="87" y="175"/>
                  </a:cubicBezTo>
                  <a:cubicBezTo>
                    <a:pt x="139" y="158"/>
                    <a:pt x="168" y="106"/>
                    <a:pt x="157" y="54"/>
                  </a:cubicBezTo>
                  <a:cubicBezTo>
                    <a:pt x="152" y="22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"/>
            <p:cNvSpPr/>
            <p:nvPr/>
          </p:nvSpPr>
          <p:spPr>
            <a:xfrm rot="-708074" flipH="1">
              <a:off x="645933" y="118558"/>
              <a:ext cx="24978" cy="30353"/>
            </a:xfrm>
            <a:custGeom>
              <a:avLst/>
              <a:gdLst/>
              <a:ahLst/>
              <a:cxnLst/>
              <a:rect l="l" t="t" r="r" b="b"/>
              <a:pathLst>
                <a:path w="158" h="192" extrusionOk="0">
                  <a:moveTo>
                    <a:pt x="53" y="0"/>
                  </a:moveTo>
                  <a:cubicBezTo>
                    <a:pt x="1" y="12"/>
                    <a:pt x="7" y="41"/>
                    <a:pt x="18" y="81"/>
                  </a:cubicBezTo>
                  <a:cubicBezTo>
                    <a:pt x="29" y="126"/>
                    <a:pt x="19" y="192"/>
                    <a:pt x="80" y="192"/>
                  </a:cubicBezTo>
                  <a:cubicBezTo>
                    <a:pt x="82" y="192"/>
                    <a:pt x="85" y="192"/>
                    <a:pt x="88" y="191"/>
                  </a:cubicBezTo>
                  <a:cubicBezTo>
                    <a:pt x="134" y="180"/>
                    <a:pt x="157" y="139"/>
                    <a:pt x="146" y="99"/>
                  </a:cubicBezTo>
                  <a:cubicBezTo>
                    <a:pt x="146" y="47"/>
                    <a:pt x="105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"/>
            <p:cNvSpPr/>
            <p:nvPr/>
          </p:nvSpPr>
          <p:spPr>
            <a:xfrm rot="-708074" flipH="1">
              <a:off x="-370020" y="1182026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31" y="1"/>
                  </a:moveTo>
                  <a:cubicBezTo>
                    <a:pt x="123" y="1"/>
                    <a:pt x="114" y="2"/>
                    <a:pt x="105" y="5"/>
                  </a:cubicBezTo>
                  <a:cubicBezTo>
                    <a:pt x="41" y="28"/>
                    <a:pt x="0" y="86"/>
                    <a:pt x="23" y="133"/>
                  </a:cubicBezTo>
                  <a:cubicBezTo>
                    <a:pt x="32" y="154"/>
                    <a:pt x="53" y="166"/>
                    <a:pt x="73" y="166"/>
                  </a:cubicBezTo>
                  <a:cubicBezTo>
                    <a:pt x="80" y="166"/>
                    <a:pt x="87" y="164"/>
                    <a:pt x="93" y="161"/>
                  </a:cubicBezTo>
                  <a:cubicBezTo>
                    <a:pt x="145" y="133"/>
                    <a:pt x="180" y="86"/>
                    <a:pt x="180" y="28"/>
                  </a:cubicBezTo>
                  <a:cubicBezTo>
                    <a:pt x="171" y="11"/>
                    <a:pt x="154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"/>
            <p:cNvSpPr/>
            <p:nvPr/>
          </p:nvSpPr>
          <p:spPr>
            <a:xfrm rot="-708074" flipH="1">
              <a:off x="1451822" y="994564"/>
              <a:ext cx="31302" cy="25927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01" y="1"/>
                  </a:moveTo>
                  <a:cubicBezTo>
                    <a:pt x="91" y="1"/>
                    <a:pt x="81" y="2"/>
                    <a:pt x="70" y="6"/>
                  </a:cubicBezTo>
                  <a:cubicBezTo>
                    <a:pt x="30" y="18"/>
                    <a:pt x="1" y="58"/>
                    <a:pt x="12" y="99"/>
                  </a:cubicBezTo>
                  <a:cubicBezTo>
                    <a:pt x="23" y="145"/>
                    <a:pt x="51" y="164"/>
                    <a:pt x="97" y="164"/>
                  </a:cubicBezTo>
                  <a:cubicBezTo>
                    <a:pt x="103" y="164"/>
                    <a:pt x="110" y="163"/>
                    <a:pt x="117" y="163"/>
                  </a:cubicBezTo>
                  <a:cubicBezTo>
                    <a:pt x="157" y="145"/>
                    <a:pt x="198" y="116"/>
                    <a:pt x="175" y="64"/>
                  </a:cubicBezTo>
                  <a:cubicBezTo>
                    <a:pt x="166" y="24"/>
                    <a:pt x="135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"/>
            <p:cNvSpPr/>
            <p:nvPr/>
          </p:nvSpPr>
          <p:spPr>
            <a:xfrm rot="-708086" flipH="1">
              <a:off x="2648895" y="967360"/>
              <a:ext cx="28614" cy="26243"/>
            </a:xfrm>
            <a:custGeom>
              <a:avLst/>
              <a:gdLst/>
              <a:ahLst/>
              <a:cxnLst/>
              <a:rect l="l" t="t" r="r" b="b"/>
              <a:pathLst>
                <a:path w="181" h="166" extrusionOk="0">
                  <a:moveTo>
                    <a:pt x="80" y="0"/>
                  </a:moveTo>
                  <a:cubicBezTo>
                    <a:pt x="77" y="0"/>
                    <a:pt x="73" y="0"/>
                    <a:pt x="70" y="1"/>
                  </a:cubicBezTo>
                  <a:cubicBezTo>
                    <a:pt x="29" y="7"/>
                    <a:pt x="1" y="47"/>
                    <a:pt x="12" y="88"/>
                  </a:cubicBezTo>
                  <a:cubicBezTo>
                    <a:pt x="17" y="133"/>
                    <a:pt x="57" y="165"/>
                    <a:pt x="102" y="165"/>
                  </a:cubicBezTo>
                  <a:cubicBezTo>
                    <a:pt x="109" y="165"/>
                    <a:pt x="115" y="165"/>
                    <a:pt x="122" y="163"/>
                  </a:cubicBezTo>
                  <a:cubicBezTo>
                    <a:pt x="157" y="157"/>
                    <a:pt x="180" y="122"/>
                    <a:pt x="174" y="88"/>
                  </a:cubicBezTo>
                  <a:cubicBezTo>
                    <a:pt x="169" y="39"/>
                    <a:pt x="128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2"/>
            <p:cNvSpPr/>
            <p:nvPr/>
          </p:nvSpPr>
          <p:spPr>
            <a:xfrm rot="-708074" flipH="1">
              <a:off x="-156936" y="164405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80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4" y="19"/>
                    <a:pt x="1" y="65"/>
                    <a:pt x="18" y="111"/>
                  </a:cubicBezTo>
                  <a:cubicBezTo>
                    <a:pt x="28" y="145"/>
                    <a:pt x="57" y="166"/>
                    <a:pt x="90" y="166"/>
                  </a:cubicBezTo>
                  <a:cubicBezTo>
                    <a:pt x="97" y="166"/>
                    <a:pt x="104" y="165"/>
                    <a:pt x="111" y="163"/>
                  </a:cubicBezTo>
                  <a:cubicBezTo>
                    <a:pt x="163" y="152"/>
                    <a:pt x="163" y="111"/>
                    <a:pt x="157" y="76"/>
                  </a:cubicBezTo>
                  <a:cubicBezTo>
                    <a:pt x="141" y="29"/>
                    <a:pt x="11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2"/>
            <p:cNvSpPr/>
            <p:nvPr/>
          </p:nvSpPr>
          <p:spPr>
            <a:xfrm rot="-708074" flipH="1">
              <a:off x="1899453" y="1279087"/>
              <a:ext cx="28456" cy="23714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86" y="0"/>
                  </a:moveTo>
                  <a:cubicBezTo>
                    <a:pt x="79" y="0"/>
                    <a:pt x="72" y="1"/>
                    <a:pt x="64" y="3"/>
                  </a:cubicBezTo>
                  <a:cubicBezTo>
                    <a:pt x="29" y="3"/>
                    <a:pt x="0" y="38"/>
                    <a:pt x="6" y="72"/>
                  </a:cubicBezTo>
                  <a:cubicBezTo>
                    <a:pt x="16" y="118"/>
                    <a:pt x="57" y="150"/>
                    <a:pt x="102" y="150"/>
                  </a:cubicBezTo>
                  <a:cubicBezTo>
                    <a:pt x="108" y="150"/>
                    <a:pt x="115" y="149"/>
                    <a:pt x="122" y="148"/>
                  </a:cubicBezTo>
                  <a:cubicBezTo>
                    <a:pt x="157" y="142"/>
                    <a:pt x="180" y="107"/>
                    <a:pt x="180" y="72"/>
                  </a:cubicBezTo>
                  <a:cubicBezTo>
                    <a:pt x="165" y="28"/>
                    <a:pt x="12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2"/>
            <p:cNvSpPr/>
            <p:nvPr/>
          </p:nvSpPr>
          <p:spPr>
            <a:xfrm rot="-708086" flipH="1">
              <a:off x="2109504" y="1236268"/>
              <a:ext cx="24820" cy="27508"/>
            </a:xfrm>
            <a:custGeom>
              <a:avLst/>
              <a:gdLst/>
              <a:ahLst/>
              <a:cxnLst/>
              <a:rect l="l" t="t" r="r" b="b"/>
              <a:pathLst>
                <a:path w="157" h="174" extrusionOk="0">
                  <a:moveTo>
                    <a:pt x="89" y="1"/>
                  </a:moveTo>
                  <a:cubicBezTo>
                    <a:pt x="83" y="1"/>
                    <a:pt x="77" y="2"/>
                    <a:pt x="70" y="3"/>
                  </a:cubicBezTo>
                  <a:cubicBezTo>
                    <a:pt x="18" y="15"/>
                    <a:pt x="0" y="61"/>
                    <a:pt x="12" y="108"/>
                  </a:cubicBezTo>
                  <a:cubicBezTo>
                    <a:pt x="17" y="143"/>
                    <a:pt x="31" y="174"/>
                    <a:pt x="68" y="174"/>
                  </a:cubicBezTo>
                  <a:cubicBezTo>
                    <a:pt x="74" y="174"/>
                    <a:pt x="80" y="173"/>
                    <a:pt x="87" y="171"/>
                  </a:cubicBezTo>
                  <a:cubicBezTo>
                    <a:pt x="139" y="160"/>
                    <a:pt x="157" y="119"/>
                    <a:pt x="151" y="61"/>
                  </a:cubicBezTo>
                  <a:cubicBezTo>
                    <a:pt x="141" y="31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"/>
            <p:cNvSpPr/>
            <p:nvPr/>
          </p:nvSpPr>
          <p:spPr>
            <a:xfrm rot="-708074" flipH="1">
              <a:off x="1098532" y="1440497"/>
              <a:ext cx="24978" cy="25927"/>
            </a:xfrm>
            <a:custGeom>
              <a:avLst/>
              <a:gdLst/>
              <a:ahLst/>
              <a:cxnLst/>
              <a:rect l="l" t="t" r="r" b="b"/>
              <a:pathLst>
                <a:path w="158" h="164" extrusionOk="0">
                  <a:moveTo>
                    <a:pt x="65" y="0"/>
                  </a:moveTo>
                  <a:cubicBezTo>
                    <a:pt x="24" y="12"/>
                    <a:pt x="1" y="53"/>
                    <a:pt x="7" y="99"/>
                  </a:cubicBezTo>
                  <a:cubicBezTo>
                    <a:pt x="7" y="136"/>
                    <a:pt x="40" y="163"/>
                    <a:pt x="77" y="163"/>
                  </a:cubicBezTo>
                  <a:cubicBezTo>
                    <a:pt x="81" y="163"/>
                    <a:pt x="84" y="163"/>
                    <a:pt x="88" y="163"/>
                  </a:cubicBezTo>
                  <a:cubicBezTo>
                    <a:pt x="128" y="157"/>
                    <a:pt x="157" y="116"/>
                    <a:pt x="146" y="76"/>
                  </a:cubicBezTo>
                  <a:cubicBezTo>
                    <a:pt x="146" y="29"/>
                    <a:pt x="105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"/>
            <p:cNvSpPr/>
            <p:nvPr/>
          </p:nvSpPr>
          <p:spPr>
            <a:xfrm rot="-708074" flipH="1">
              <a:off x="1706623" y="407313"/>
              <a:ext cx="20236" cy="30828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61" y="0"/>
                  </a:moveTo>
                  <a:cubicBezTo>
                    <a:pt x="59" y="0"/>
                    <a:pt x="56" y="0"/>
                    <a:pt x="53" y="1"/>
                  </a:cubicBezTo>
                  <a:cubicBezTo>
                    <a:pt x="12" y="6"/>
                    <a:pt x="1" y="35"/>
                    <a:pt x="6" y="82"/>
                  </a:cubicBezTo>
                  <a:cubicBezTo>
                    <a:pt x="6" y="122"/>
                    <a:pt x="12" y="174"/>
                    <a:pt x="58" y="192"/>
                  </a:cubicBezTo>
                  <a:cubicBezTo>
                    <a:pt x="64" y="194"/>
                    <a:pt x="68" y="194"/>
                    <a:pt x="72" y="194"/>
                  </a:cubicBezTo>
                  <a:cubicBezTo>
                    <a:pt x="83" y="194"/>
                    <a:pt x="91" y="190"/>
                    <a:pt x="99" y="186"/>
                  </a:cubicBezTo>
                  <a:cubicBezTo>
                    <a:pt x="122" y="151"/>
                    <a:pt x="128" y="111"/>
                    <a:pt x="116" y="76"/>
                  </a:cubicBezTo>
                  <a:cubicBezTo>
                    <a:pt x="111" y="38"/>
                    <a:pt x="100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2"/>
            <p:cNvSpPr/>
            <p:nvPr/>
          </p:nvSpPr>
          <p:spPr>
            <a:xfrm rot="-708074" flipH="1">
              <a:off x="1358561" y="2098060"/>
              <a:ext cx="26717" cy="26243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93" y="1"/>
                  </a:moveTo>
                  <a:cubicBezTo>
                    <a:pt x="86" y="1"/>
                    <a:pt x="78" y="2"/>
                    <a:pt x="70" y="6"/>
                  </a:cubicBezTo>
                  <a:cubicBezTo>
                    <a:pt x="23" y="18"/>
                    <a:pt x="0" y="64"/>
                    <a:pt x="12" y="110"/>
                  </a:cubicBezTo>
                  <a:cubicBezTo>
                    <a:pt x="21" y="144"/>
                    <a:pt x="55" y="165"/>
                    <a:pt x="89" y="165"/>
                  </a:cubicBezTo>
                  <a:cubicBezTo>
                    <a:pt x="96" y="165"/>
                    <a:pt x="103" y="164"/>
                    <a:pt x="110" y="162"/>
                  </a:cubicBezTo>
                  <a:cubicBezTo>
                    <a:pt x="151" y="145"/>
                    <a:pt x="168" y="93"/>
                    <a:pt x="151" y="52"/>
                  </a:cubicBezTo>
                  <a:cubicBezTo>
                    <a:pt x="137" y="2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"/>
            <p:cNvSpPr/>
            <p:nvPr/>
          </p:nvSpPr>
          <p:spPr>
            <a:xfrm rot="-708074" flipH="1">
              <a:off x="1984355" y="1245382"/>
              <a:ext cx="23872" cy="27982"/>
            </a:xfrm>
            <a:custGeom>
              <a:avLst/>
              <a:gdLst/>
              <a:ahLst/>
              <a:cxnLst/>
              <a:rect l="l" t="t" r="r" b="b"/>
              <a:pathLst>
                <a:path w="151" h="177" extrusionOk="0">
                  <a:moveTo>
                    <a:pt x="103" y="0"/>
                  </a:moveTo>
                  <a:cubicBezTo>
                    <a:pt x="97" y="0"/>
                    <a:pt x="89" y="2"/>
                    <a:pt x="81" y="6"/>
                  </a:cubicBezTo>
                  <a:cubicBezTo>
                    <a:pt x="29" y="17"/>
                    <a:pt x="0" y="69"/>
                    <a:pt x="6" y="121"/>
                  </a:cubicBezTo>
                  <a:cubicBezTo>
                    <a:pt x="6" y="151"/>
                    <a:pt x="31" y="176"/>
                    <a:pt x="63" y="176"/>
                  </a:cubicBezTo>
                  <a:cubicBezTo>
                    <a:pt x="69" y="176"/>
                    <a:pt x="75" y="175"/>
                    <a:pt x="81" y="174"/>
                  </a:cubicBezTo>
                  <a:cubicBezTo>
                    <a:pt x="139" y="156"/>
                    <a:pt x="151" y="110"/>
                    <a:pt x="151" y="58"/>
                  </a:cubicBezTo>
                  <a:cubicBezTo>
                    <a:pt x="141" y="25"/>
                    <a:pt x="129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"/>
            <p:cNvSpPr/>
            <p:nvPr/>
          </p:nvSpPr>
          <p:spPr>
            <a:xfrm rot="-708074" flipH="1">
              <a:off x="1982806" y="503107"/>
              <a:ext cx="28614" cy="28614"/>
            </a:xfrm>
            <a:custGeom>
              <a:avLst/>
              <a:gdLst/>
              <a:ahLst/>
              <a:cxnLst/>
              <a:rect l="l" t="t" r="r" b="b"/>
              <a:pathLst>
                <a:path w="181" h="181" extrusionOk="0">
                  <a:moveTo>
                    <a:pt x="24" y="1"/>
                  </a:moveTo>
                  <a:lnTo>
                    <a:pt x="1" y="41"/>
                  </a:lnTo>
                  <a:cubicBezTo>
                    <a:pt x="13" y="82"/>
                    <a:pt x="18" y="128"/>
                    <a:pt x="47" y="157"/>
                  </a:cubicBezTo>
                  <a:cubicBezTo>
                    <a:pt x="65" y="172"/>
                    <a:pt x="87" y="181"/>
                    <a:pt x="107" y="181"/>
                  </a:cubicBezTo>
                  <a:cubicBezTo>
                    <a:pt x="126" y="181"/>
                    <a:pt x="144" y="174"/>
                    <a:pt x="157" y="157"/>
                  </a:cubicBezTo>
                  <a:cubicBezTo>
                    <a:pt x="181" y="122"/>
                    <a:pt x="169" y="105"/>
                    <a:pt x="140" y="64"/>
                  </a:cubicBezTo>
                  <a:cubicBezTo>
                    <a:pt x="111" y="24"/>
                    <a:pt x="59" y="35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2"/>
            <p:cNvSpPr/>
            <p:nvPr/>
          </p:nvSpPr>
          <p:spPr>
            <a:xfrm rot="-708074" flipH="1">
              <a:off x="838700" y="1550387"/>
              <a:ext cx="30353" cy="22291"/>
            </a:xfrm>
            <a:custGeom>
              <a:avLst/>
              <a:gdLst/>
              <a:ahLst/>
              <a:cxnLst/>
              <a:rect l="l" t="t" r="r" b="b"/>
              <a:pathLst>
                <a:path w="192" h="141" extrusionOk="0">
                  <a:moveTo>
                    <a:pt x="147" y="1"/>
                  </a:moveTo>
                  <a:cubicBezTo>
                    <a:pt x="135" y="1"/>
                    <a:pt x="122" y="4"/>
                    <a:pt x="111" y="6"/>
                  </a:cubicBezTo>
                  <a:cubicBezTo>
                    <a:pt x="59" y="12"/>
                    <a:pt x="1" y="12"/>
                    <a:pt x="6" y="81"/>
                  </a:cubicBezTo>
                  <a:cubicBezTo>
                    <a:pt x="11" y="125"/>
                    <a:pt x="41" y="140"/>
                    <a:pt x="79" y="140"/>
                  </a:cubicBezTo>
                  <a:cubicBezTo>
                    <a:pt x="85" y="140"/>
                    <a:pt x="92" y="140"/>
                    <a:pt x="99" y="139"/>
                  </a:cubicBezTo>
                  <a:cubicBezTo>
                    <a:pt x="151" y="133"/>
                    <a:pt x="192" y="93"/>
                    <a:pt x="192" y="41"/>
                  </a:cubicBezTo>
                  <a:cubicBezTo>
                    <a:pt x="185" y="8"/>
                    <a:pt x="167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2"/>
            <p:cNvSpPr/>
            <p:nvPr/>
          </p:nvSpPr>
          <p:spPr>
            <a:xfrm rot="-708074" flipH="1">
              <a:off x="1267174" y="96197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77" y="1"/>
                  </a:moveTo>
                  <a:cubicBezTo>
                    <a:pt x="71" y="1"/>
                    <a:pt x="65" y="2"/>
                    <a:pt x="59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22" y="139"/>
                    <a:pt x="57" y="165"/>
                    <a:pt x="91" y="165"/>
                  </a:cubicBezTo>
                  <a:cubicBezTo>
                    <a:pt x="100" y="165"/>
                    <a:pt x="108" y="163"/>
                    <a:pt x="117" y="160"/>
                  </a:cubicBezTo>
                  <a:cubicBezTo>
                    <a:pt x="157" y="148"/>
                    <a:pt x="174" y="107"/>
                    <a:pt x="157" y="73"/>
                  </a:cubicBezTo>
                  <a:cubicBezTo>
                    <a:pt x="152" y="32"/>
                    <a:pt x="11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"/>
            <p:cNvSpPr/>
            <p:nvPr/>
          </p:nvSpPr>
          <p:spPr>
            <a:xfrm rot="-708074" flipH="1">
              <a:off x="1671057" y="727775"/>
              <a:ext cx="28614" cy="25611"/>
            </a:xfrm>
            <a:custGeom>
              <a:avLst/>
              <a:gdLst/>
              <a:ahLst/>
              <a:cxnLst/>
              <a:rect l="l" t="t" r="r" b="b"/>
              <a:pathLst>
                <a:path w="181" h="162" extrusionOk="0">
                  <a:moveTo>
                    <a:pt x="65" y="0"/>
                  </a:moveTo>
                  <a:cubicBezTo>
                    <a:pt x="59" y="0"/>
                    <a:pt x="53" y="1"/>
                    <a:pt x="47" y="3"/>
                  </a:cubicBezTo>
                  <a:cubicBezTo>
                    <a:pt x="18" y="15"/>
                    <a:pt x="1" y="44"/>
                    <a:pt x="12" y="79"/>
                  </a:cubicBezTo>
                  <a:cubicBezTo>
                    <a:pt x="28" y="129"/>
                    <a:pt x="73" y="162"/>
                    <a:pt x="123" y="162"/>
                  </a:cubicBezTo>
                  <a:cubicBezTo>
                    <a:pt x="131" y="162"/>
                    <a:pt x="138" y="161"/>
                    <a:pt x="146" y="160"/>
                  </a:cubicBezTo>
                  <a:cubicBezTo>
                    <a:pt x="169" y="154"/>
                    <a:pt x="180" y="136"/>
                    <a:pt x="180" y="119"/>
                  </a:cubicBezTo>
                  <a:cubicBezTo>
                    <a:pt x="165" y="53"/>
                    <a:pt x="110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2"/>
            <p:cNvSpPr/>
            <p:nvPr/>
          </p:nvSpPr>
          <p:spPr>
            <a:xfrm rot="-708074" flipH="1">
              <a:off x="2448558" y="263437"/>
              <a:ext cx="25611" cy="22607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102" y="0"/>
                  </a:moveTo>
                  <a:cubicBezTo>
                    <a:pt x="97" y="0"/>
                    <a:pt x="92" y="1"/>
                    <a:pt x="86" y="3"/>
                  </a:cubicBezTo>
                  <a:cubicBezTo>
                    <a:pt x="84" y="3"/>
                    <a:pt x="81" y="2"/>
                    <a:pt x="78" y="2"/>
                  </a:cubicBezTo>
                  <a:cubicBezTo>
                    <a:pt x="35" y="2"/>
                    <a:pt x="0" y="46"/>
                    <a:pt x="11" y="90"/>
                  </a:cubicBezTo>
                  <a:cubicBezTo>
                    <a:pt x="16" y="121"/>
                    <a:pt x="45" y="143"/>
                    <a:pt x="76" y="143"/>
                  </a:cubicBezTo>
                  <a:cubicBezTo>
                    <a:pt x="79" y="143"/>
                    <a:pt x="83" y="143"/>
                    <a:pt x="86" y="142"/>
                  </a:cubicBezTo>
                  <a:cubicBezTo>
                    <a:pt x="133" y="142"/>
                    <a:pt x="162" y="101"/>
                    <a:pt x="156" y="61"/>
                  </a:cubicBezTo>
                  <a:cubicBezTo>
                    <a:pt x="156" y="26"/>
                    <a:pt x="13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2"/>
            <p:cNvSpPr/>
            <p:nvPr/>
          </p:nvSpPr>
          <p:spPr>
            <a:xfrm rot="-708074" flipH="1">
              <a:off x="661927" y="97"/>
              <a:ext cx="25769" cy="26085"/>
            </a:xfrm>
            <a:custGeom>
              <a:avLst/>
              <a:gdLst/>
              <a:ahLst/>
              <a:cxnLst/>
              <a:rect l="l" t="t" r="r" b="b"/>
              <a:pathLst>
                <a:path w="163" h="165" extrusionOk="0">
                  <a:moveTo>
                    <a:pt x="87" y="1"/>
                  </a:moveTo>
                  <a:cubicBezTo>
                    <a:pt x="80" y="1"/>
                    <a:pt x="72" y="2"/>
                    <a:pt x="64" y="5"/>
                  </a:cubicBezTo>
                  <a:cubicBezTo>
                    <a:pt x="23" y="17"/>
                    <a:pt x="0" y="63"/>
                    <a:pt x="12" y="104"/>
                  </a:cubicBezTo>
                  <a:cubicBezTo>
                    <a:pt x="17" y="138"/>
                    <a:pt x="51" y="164"/>
                    <a:pt x="86" y="164"/>
                  </a:cubicBezTo>
                  <a:cubicBezTo>
                    <a:pt x="92" y="164"/>
                    <a:pt x="98" y="164"/>
                    <a:pt x="104" y="162"/>
                  </a:cubicBezTo>
                  <a:cubicBezTo>
                    <a:pt x="145" y="150"/>
                    <a:pt x="162" y="104"/>
                    <a:pt x="151" y="63"/>
                  </a:cubicBezTo>
                  <a:cubicBezTo>
                    <a:pt x="136" y="30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"/>
            <p:cNvSpPr/>
            <p:nvPr/>
          </p:nvSpPr>
          <p:spPr>
            <a:xfrm rot="-708074" flipH="1">
              <a:off x="639627" y="28980"/>
              <a:ext cx="28614" cy="23555"/>
            </a:xfrm>
            <a:custGeom>
              <a:avLst/>
              <a:gdLst/>
              <a:ahLst/>
              <a:cxnLst/>
              <a:rect l="l" t="t" r="r" b="b"/>
              <a:pathLst>
                <a:path w="181" h="149" extrusionOk="0">
                  <a:moveTo>
                    <a:pt x="89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4" y="10"/>
                    <a:pt x="0" y="50"/>
                    <a:pt x="18" y="85"/>
                  </a:cubicBezTo>
                  <a:cubicBezTo>
                    <a:pt x="24" y="108"/>
                    <a:pt x="35" y="131"/>
                    <a:pt x="52" y="149"/>
                  </a:cubicBezTo>
                  <a:lnTo>
                    <a:pt x="52" y="149"/>
                  </a:lnTo>
                  <a:cubicBezTo>
                    <a:pt x="75" y="148"/>
                    <a:pt x="101" y="143"/>
                    <a:pt x="122" y="137"/>
                  </a:cubicBezTo>
                  <a:cubicBezTo>
                    <a:pt x="157" y="126"/>
                    <a:pt x="180" y="85"/>
                    <a:pt x="163" y="50"/>
                  </a:cubicBezTo>
                  <a:cubicBezTo>
                    <a:pt x="149" y="18"/>
                    <a:pt x="120" y="1"/>
                    <a:pt x="89" y="1"/>
                  </a:cubicBezTo>
                  <a:close/>
                  <a:moveTo>
                    <a:pt x="52" y="149"/>
                  </a:moveTo>
                  <a:cubicBezTo>
                    <a:pt x="51" y="149"/>
                    <a:pt x="49" y="149"/>
                    <a:pt x="47" y="149"/>
                  </a:cubicBezTo>
                  <a:lnTo>
                    <a:pt x="53" y="149"/>
                  </a:lnTo>
                  <a:cubicBezTo>
                    <a:pt x="53" y="149"/>
                    <a:pt x="53" y="149"/>
                    <a:pt x="52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"/>
            <p:cNvSpPr/>
            <p:nvPr/>
          </p:nvSpPr>
          <p:spPr>
            <a:xfrm rot="-708074" flipH="1">
              <a:off x="1967252" y="1411166"/>
              <a:ext cx="27666" cy="25453"/>
            </a:xfrm>
            <a:custGeom>
              <a:avLst/>
              <a:gdLst/>
              <a:ahLst/>
              <a:cxnLst/>
              <a:rect l="l" t="t" r="r" b="b"/>
              <a:pathLst>
                <a:path w="175" h="161" extrusionOk="0">
                  <a:moveTo>
                    <a:pt x="70" y="0"/>
                  </a:moveTo>
                  <a:cubicBezTo>
                    <a:pt x="66" y="0"/>
                    <a:pt x="62" y="0"/>
                    <a:pt x="58" y="1"/>
                  </a:cubicBezTo>
                  <a:cubicBezTo>
                    <a:pt x="24" y="18"/>
                    <a:pt x="1" y="65"/>
                    <a:pt x="18" y="99"/>
                  </a:cubicBezTo>
                  <a:cubicBezTo>
                    <a:pt x="28" y="138"/>
                    <a:pt x="57" y="160"/>
                    <a:pt x="90" y="160"/>
                  </a:cubicBezTo>
                  <a:cubicBezTo>
                    <a:pt x="97" y="160"/>
                    <a:pt x="104" y="159"/>
                    <a:pt x="111" y="157"/>
                  </a:cubicBezTo>
                  <a:cubicBezTo>
                    <a:pt x="151" y="151"/>
                    <a:pt x="174" y="111"/>
                    <a:pt x="157" y="76"/>
                  </a:cubicBezTo>
                  <a:cubicBezTo>
                    <a:pt x="152" y="33"/>
                    <a:pt x="116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"/>
            <p:cNvSpPr/>
            <p:nvPr/>
          </p:nvSpPr>
          <p:spPr>
            <a:xfrm rot="-708086" flipH="1">
              <a:off x="1998369" y="-33227"/>
              <a:ext cx="30353" cy="28456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41" y="1"/>
                  </a:moveTo>
                  <a:cubicBezTo>
                    <a:pt x="29" y="12"/>
                    <a:pt x="18" y="12"/>
                    <a:pt x="18" y="12"/>
                  </a:cubicBezTo>
                  <a:cubicBezTo>
                    <a:pt x="0" y="53"/>
                    <a:pt x="6" y="105"/>
                    <a:pt x="47" y="134"/>
                  </a:cubicBezTo>
                  <a:cubicBezTo>
                    <a:pt x="67" y="154"/>
                    <a:pt x="93" y="180"/>
                    <a:pt x="120" y="180"/>
                  </a:cubicBezTo>
                  <a:cubicBezTo>
                    <a:pt x="132" y="180"/>
                    <a:pt x="144" y="175"/>
                    <a:pt x="157" y="163"/>
                  </a:cubicBezTo>
                  <a:cubicBezTo>
                    <a:pt x="191" y="134"/>
                    <a:pt x="151" y="105"/>
                    <a:pt x="134" y="76"/>
                  </a:cubicBezTo>
                  <a:cubicBezTo>
                    <a:pt x="116" y="53"/>
                    <a:pt x="99" y="30"/>
                    <a:pt x="76" y="12"/>
                  </a:cubicBezTo>
                  <a:cubicBezTo>
                    <a:pt x="64" y="1"/>
                    <a:pt x="47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"/>
            <p:cNvSpPr/>
            <p:nvPr/>
          </p:nvSpPr>
          <p:spPr>
            <a:xfrm rot="-708074" flipH="1">
              <a:off x="1111208" y="556776"/>
              <a:ext cx="30037" cy="23555"/>
            </a:xfrm>
            <a:custGeom>
              <a:avLst/>
              <a:gdLst/>
              <a:ahLst/>
              <a:cxnLst/>
              <a:rect l="l" t="t" r="r" b="b"/>
              <a:pathLst>
                <a:path w="190" h="149" extrusionOk="0">
                  <a:moveTo>
                    <a:pt x="104" y="0"/>
                  </a:moveTo>
                  <a:cubicBezTo>
                    <a:pt x="99" y="0"/>
                    <a:pt x="95" y="0"/>
                    <a:pt x="91" y="1"/>
                  </a:cubicBezTo>
                  <a:cubicBezTo>
                    <a:pt x="0" y="22"/>
                    <a:pt x="18" y="148"/>
                    <a:pt x="100" y="148"/>
                  </a:cubicBezTo>
                  <a:cubicBezTo>
                    <a:pt x="106" y="148"/>
                    <a:pt x="113" y="147"/>
                    <a:pt x="120" y="146"/>
                  </a:cubicBezTo>
                  <a:cubicBezTo>
                    <a:pt x="161" y="140"/>
                    <a:pt x="190" y="105"/>
                    <a:pt x="184" y="65"/>
                  </a:cubicBezTo>
                  <a:cubicBezTo>
                    <a:pt x="174" y="23"/>
                    <a:pt x="140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2"/>
            <p:cNvSpPr/>
            <p:nvPr/>
          </p:nvSpPr>
          <p:spPr>
            <a:xfrm rot="-708086" flipH="1">
              <a:off x="2048667" y="1636126"/>
              <a:ext cx="31302" cy="215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53" y="0"/>
                  </a:moveTo>
                  <a:cubicBezTo>
                    <a:pt x="18" y="6"/>
                    <a:pt x="1" y="41"/>
                    <a:pt x="12" y="70"/>
                  </a:cubicBezTo>
                  <a:cubicBezTo>
                    <a:pt x="39" y="110"/>
                    <a:pt x="85" y="136"/>
                    <a:pt x="134" y="136"/>
                  </a:cubicBezTo>
                  <a:cubicBezTo>
                    <a:pt x="150" y="136"/>
                    <a:pt x="165" y="133"/>
                    <a:pt x="180" y="128"/>
                  </a:cubicBezTo>
                  <a:cubicBezTo>
                    <a:pt x="192" y="122"/>
                    <a:pt x="192" y="105"/>
                    <a:pt x="198" y="99"/>
                  </a:cubicBezTo>
                  <a:cubicBezTo>
                    <a:pt x="169" y="47"/>
                    <a:pt x="111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2"/>
            <p:cNvSpPr/>
            <p:nvPr/>
          </p:nvSpPr>
          <p:spPr>
            <a:xfrm rot="-708086" flipH="1">
              <a:off x="2777533" y="-30638"/>
              <a:ext cx="25927" cy="22607"/>
            </a:xfrm>
            <a:custGeom>
              <a:avLst/>
              <a:gdLst/>
              <a:ahLst/>
              <a:cxnLst/>
              <a:rect l="l" t="t" r="r" b="b"/>
              <a:pathLst>
                <a:path w="164" h="143" extrusionOk="0">
                  <a:moveTo>
                    <a:pt x="109" y="1"/>
                  </a:moveTo>
                  <a:cubicBezTo>
                    <a:pt x="100" y="1"/>
                    <a:pt x="89" y="3"/>
                    <a:pt x="76" y="9"/>
                  </a:cubicBezTo>
                  <a:cubicBezTo>
                    <a:pt x="36" y="26"/>
                    <a:pt x="1" y="61"/>
                    <a:pt x="12" y="102"/>
                  </a:cubicBezTo>
                  <a:cubicBezTo>
                    <a:pt x="18" y="136"/>
                    <a:pt x="47" y="142"/>
                    <a:pt x="82" y="142"/>
                  </a:cubicBezTo>
                  <a:cubicBezTo>
                    <a:pt x="128" y="125"/>
                    <a:pt x="163" y="96"/>
                    <a:pt x="146" y="38"/>
                  </a:cubicBezTo>
                  <a:cubicBezTo>
                    <a:pt x="142" y="14"/>
                    <a:pt x="12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"/>
            <p:cNvSpPr/>
            <p:nvPr/>
          </p:nvSpPr>
          <p:spPr>
            <a:xfrm rot="-708074" flipH="1">
              <a:off x="1896733" y="300376"/>
              <a:ext cx="25927" cy="23239"/>
            </a:xfrm>
            <a:custGeom>
              <a:avLst/>
              <a:gdLst/>
              <a:ahLst/>
              <a:cxnLst/>
              <a:rect l="l" t="t" r="r" b="b"/>
              <a:pathLst>
                <a:path w="164" h="147" extrusionOk="0">
                  <a:moveTo>
                    <a:pt x="77" y="1"/>
                  </a:moveTo>
                  <a:cubicBezTo>
                    <a:pt x="73" y="1"/>
                    <a:pt x="69" y="1"/>
                    <a:pt x="65" y="1"/>
                  </a:cubicBezTo>
                  <a:cubicBezTo>
                    <a:pt x="24" y="7"/>
                    <a:pt x="1" y="30"/>
                    <a:pt x="7" y="71"/>
                  </a:cubicBezTo>
                  <a:cubicBezTo>
                    <a:pt x="12" y="114"/>
                    <a:pt x="47" y="147"/>
                    <a:pt x="94" y="147"/>
                  </a:cubicBezTo>
                  <a:cubicBezTo>
                    <a:pt x="98" y="147"/>
                    <a:pt x="101" y="147"/>
                    <a:pt x="105" y="146"/>
                  </a:cubicBezTo>
                  <a:cubicBezTo>
                    <a:pt x="146" y="140"/>
                    <a:pt x="163" y="117"/>
                    <a:pt x="163" y="65"/>
                  </a:cubicBezTo>
                  <a:cubicBezTo>
                    <a:pt x="147" y="33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"/>
            <p:cNvSpPr/>
            <p:nvPr/>
          </p:nvSpPr>
          <p:spPr>
            <a:xfrm rot="-708074" flipH="1">
              <a:off x="1315708" y="692286"/>
              <a:ext cx="24820" cy="27033"/>
            </a:xfrm>
            <a:custGeom>
              <a:avLst/>
              <a:gdLst/>
              <a:ahLst/>
              <a:cxnLst/>
              <a:rect l="l" t="t" r="r" b="b"/>
              <a:pathLst>
                <a:path w="157" h="171" extrusionOk="0">
                  <a:moveTo>
                    <a:pt x="71" y="0"/>
                  </a:moveTo>
                  <a:cubicBezTo>
                    <a:pt x="62" y="0"/>
                    <a:pt x="52" y="2"/>
                    <a:pt x="41" y="7"/>
                  </a:cubicBezTo>
                  <a:cubicBezTo>
                    <a:pt x="0" y="25"/>
                    <a:pt x="0" y="60"/>
                    <a:pt x="18" y="100"/>
                  </a:cubicBezTo>
                  <a:cubicBezTo>
                    <a:pt x="34" y="133"/>
                    <a:pt x="50" y="170"/>
                    <a:pt x="100" y="170"/>
                  </a:cubicBezTo>
                  <a:cubicBezTo>
                    <a:pt x="103" y="170"/>
                    <a:pt x="107" y="170"/>
                    <a:pt x="110" y="170"/>
                  </a:cubicBezTo>
                  <a:cubicBezTo>
                    <a:pt x="157" y="146"/>
                    <a:pt x="151" y="117"/>
                    <a:pt x="133" y="71"/>
                  </a:cubicBezTo>
                  <a:cubicBezTo>
                    <a:pt x="124" y="30"/>
                    <a:pt x="105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"/>
            <p:cNvSpPr/>
            <p:nvPr/>
          </p:nvSpPr>
          <p:spPr>
            <a:xfrm rot="-708074" flipH="1">
              <a:off x="1775962" y="698049"/>
              <a:ext cx="25927" cy="24346"/>
            </a:xfrm>
            <a:custGeom>
              <a:avLst/>
              <a:gdLst/>
              <a:ahLst/>
              <a:cxnLst/>
              <a:rect l="l" t="t" r="r" b="b"/>
              <a:pathLst>
                <a:path w="164" h="154" extrusionOk="0">
                  <a:moveTo>
                    <a:pt x="64" y="1"/>
                  </a:moveTo>
                  <a:cubicBezTo>
                    <a:pt x="60" y="1"/>
                    <a:pt x="57" y="1"/>
                    <a:pt x="53" y="1"/>
                  </a:cubicBezTo>
                  <a:cubicBezTo>
                    <a:pt x="18" y="7"/>
                    <a:pt x="1" y="36"/>
                    <a:pt x="7" y="71"/>
                  </a:cubicBezTo>
                  <a:cubicBezTo>
                    <a:pt x="22" y="117"/>
                    <a:pt x="64" y="154"/>
                    <a:pt x="114" y="154"/>
                  </a:cubicBezTo>
                  <a:cubicBezTo>
                    <a:pt x="121" y="154"/>
                    <a:pt x="127" y="153"/>
                    <a:pt x="134" y="152"/>
                  </a:cubicBezTo>
                  <a:cubicBezTo>
                    <a:pt x="163" y="140"/>
                    <a:pt x="163" y="117"/>
                    <a:pt x="157" y="88"/>
                  </a:cubicBezTo>
                  <a:cubicBezTo>
                    <a:pt x="141" y="44"/>
                    <a:pt x="119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"/>
            <p:cNvSpPr/>
            <p:nvPr/>
          </p:nvSpPr>
          <p:spPr>
            <a:xfrm rot="-708074" flipH="1">
              <a:off x="1651958" y="812781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90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35" y="7"/>
                    <a:pt x="0" y="48"/>
                    <a:pt x="12" y="94"/>
                  </a:cubicBezTo>
                  <a:cubicBezTo>
                    <a:pt x="17" y="125"/>
                    <a:pt x="40" y="142"/>
                    <a:pt x="65" y="142"/>
                  </a:cubicBezTo>
                  <a:cubicBezTo>
                    <a:pt x="68" y="142"/>
                    <a:pt x="72" y="141"/>
                    <a:pt x="76" y="141"/>
                  </a:cubicBezTo>
                  <a:cubicBezTo>
                    <a:pt x="128" y="141"/>
                    <a:pt x="162" y="94"/>
                    <a:pt x="145" y="48"/>
                  </a:cubicBezTo>
                  <a:cubicBezTo>
                    <a:pt x="140" y="17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"/>
            <p:cNvSpPr/>
            <p:nvPr/>
          </p:nvSpPr>
          <p:spPr>
            <a:xfrm rot="-708074" flipH="1">
              <a:off x="1635678" y="2592851"/>
              <a:ext cx="27666" cy="22607"/>
            </a:xfrm>
            <a:custGeom>
              <a:avLst/>
              <a:gdLst/>
              <a:ahLst/>
              <a:cxnLst/>
              <a:rect l="l" t="t" r="r" b="b"/>
              <a:pathLst>
                <a:path w="175" h="143" extrusionOk="0">
                  <a:moveTo>
                    <a:pt x="55" y="1"/>
                  </a:moveTo>
                  <a:cubicBezTo>
                    <a:pt x="52" y="1"/>
                    <a:pt x="50" y="1"/>
                    <a:pt x="47" y="1"/>
                  </a:cubicBezTo>
                  <a:cubicBezTo>
                    <a:pt x="18" y="13"/>
                    <a:pt x="1" y="42"/>
                    <a:pt x="12" y="71"/>
                  </a:cubicBezTo>
                  <a:cubicBezTo>
                    <a:pt x="22" y="115"/>
                    <a:pt x="66" y="143"/>
                    <a:pt x="107" y="143"/>
                  </a:cubicBezTo>
                  <a:cubicBezTo>
                    <a:pt x="114" y="143"/>
                    <a:pt x="122" y="142"/>
                    <a:pt x="128" y="140"/>
                  </a:cubicBezTo>
                  <a:cubicBezTo>
                    <a:pt x="157" y="134"/>
                    <a:pt x="175" y="111"/>
                    <a:pt x="175" y="88"/>
                  </a:cubicBezTo>
                  <a:cubicBezTo>
                    <a:pt x="175" y="50"/>
                    <a:pt x="10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"/>
            <p:cNvSpPr/>
            <p:nvPr/>
          </p:nvSpPr>
          <p:spPr>
            <a:xfrm rot="-708074" flipH="1">
              <a:off x="555951" y="419797"/>
              <a:ext cx="20236" cy="26401"/>
            </a:xfrm>
            <a:custGeom>
              <a:avLst/>
              <a:gdLst/>
              <a:ahLst/>
              <a:cxnLst/>
              <a:rect l="l" t="t" r="r" b="b"/>
              <a:pathLst>
                <a:path w="128" h="167" extrusionOk="0">
                  <a:moveTo>
                    <a:pt x="62" y="0"/>
                  </a:moveTo>
                  <a:cubicBezTo>
                    <a:pt x="57" y="0"/>
                    <a:pt x="52" y="2"/>
                    <a:pt x="46" y="4"/>
                  </a:cubicBezTo>
                  <a:cubicBezTo>
                    <a:pt x="0" y="15"/>
                    <a:pt x="17" y="73"/>
                    <a:pt x="17" y="108"/>
                  </a:cubicBezTo>
                  <a:cubicBezTo>
                    <a:pt x="23" y="140"/>
                    <a:pt x="38" y="167"/>
                    <a:pt x="67" y="167"/>
                  </a:cubicBezTo>
                  <a:cubicBezTo>
                    <a:pt x="69" y="167"/>
                    <a:pt x="72" y="167"/>
                    <a:pt x="75" y="166"/>
                  </a:cubicBezTo>
                  <a:cubicBezTo>
                    <a:pt x="127" y="160"/>
                    <a:pt x="122" y="114"/>
                    <a:pt x="116" y="73"/>
                  </a:cubicBezTo>
                  <a:cubicBezTo>
                    <a:pt x="106" y="43"/>
                    <a:pt x="9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"/>
            <p:cNvSpPr/>
            <p:nvPr/>
          </p:nvSpPr>
          <p:spPr>
            <a:xfrm rot="-708074" flipH="1">
              <a:off x="-598217" y="2116593"/>
              <a:ext cx="25769" cy="21816"/>
            </a:xfrm>
            <a:custGeom>
              <a:avLst/>
              <a:gdLst/>
              <a:ahLst/>
              <a:cxnLst/>
              <a:rect l="l" t="t" r="r" b="b"/>
              <a:pathLst>
                <a:path w="163" h="138" extrusionOk="0">
                  <a:moveTo>
                    <a:pt x="74" y="1"/>
                  </a:moveTo>
                  <a:cubicBezTo>
                    <a:pt x="71" y="1"/>
                    <a:pt x="67" y="1"/>
                    <a:pt x="64" y="1"/>
                  </a:cubicBezTo>
                  <a:cubicBezTo>
                    <a:pt x="23" y="7"/>
                    <a:pt x="0" y="48"/>
                    <a:pt x="12" y="82"/>
                  </a:cubicBezTo>
                  <a:cubicBezTo>
                    <a:pt x="21" y="116"/>
                    <a:pt x="51" y="138"/>
                    <a:pt x="84" y="138"/>
                  </a:cubicBezTo>
                  <a:cubicBezTo>
                    <a:pt x="90" y="138"/>
                    <a:pt x="98" y="137"/>
                    <a:pt x="105" y="135"/>
                  </a:cubicBezTo>
                  <a:cubicBezTo>
                    <a:pt x="139" y="129"/>
                    <a:pt x="163" y="111"/>
                    <a:pt x="157" y="77"/>
                  </a:cubicBezTo>
                  <a:cubicBezTo>
                    <a:pt x="151" y="34"/>
                    <a:pt x="11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2"/>
            <p:cNvSpPr/>
            <p:nvPr/>
          </p:nvSpPr>
          <p:spPr>
            <a:xfrm rot="-708074" flipH="1">
              <a:off x="-4318" y="1421545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75" y="1"/>
                  </a:moveTo>
                  <a:cubicBezTo>
                    <a:pt x="72" y="1"/>
                    <a:pt x="68" y="1"/>
                    <a:pt x="65" y="1"/>
                  </a:cubicBezTo>
                  <a:cubicBezTo>
                    <a:pt x="30" y="1"/>
                    <a:pt x="1" y="30"/>
                    <a:pt x="18" y="65"/>
                  </a:cubicBezTo>
                  <a:cubicBezTo>
                    <a:pt x="18" y="105"/>
                    <a:pt x="56" y="131"/>
                    <a:pt x="96" y="131"/>
                  </a:cubicBezTo>
                  <a:cubicBezTo>
                    <a:pt x="103" y="131"/>
                    <a:pt x="110" y="131"/>
                    <a:pt x="117" y="129"/>
                  </a:cubicBezTo>
                  <a:cubicBezTo>
                    <a:pt x="146" y="129"/>
                    <a:pt x="175" y="100"/>
                    <a:pt x="169" y="65"/>
                  </a:cubicBezTo>
                  <a:cubicBezTo>
                    <a:pt x="153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"/>
            <p:cNvSpPr/>
            <p:nvPr/>
          </p:nvSpPr>
          <p:spPr>
            <a:xfrm rot="-708086" flipH="1">
              <a:off x="1732371" y="1729871"/>
              <a:ext cx="24820" cy="22607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7"/>
                    <a:pt x="0" y="42"/>
                    <a:pt x="12" y="82"/>
                  </a:cubicBezTo>
                  <a:cubicBezTo>
                    <a:pt x="7" y="117"/>
                    <a:pt x="39" y="143"/>
                    <a:pt x="74" y="143"/>
                  </a:cubicBezTo>
                  <a:cubicBezTo>
                    <a:pt x="80" y="143"/>
                    <a:pt x="87" y="142"/>
                    <a:pt x="93" y="140"/>
                  </a:cubicBezTo>
                  <a:cubicBezTo>
                    <a:pt x="128" y="135"/>
                    <a:pt x="156" y="100"/>
                    <a:pt x="151" y="59"/>
                  </a:cubicBezTo>
                  <a:cubicBezTo>
                    <a:pt x="140" y="23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"/>
            <p:cNvSpPr/>
            <p:nvPr/>
          </p:nvSpPr>
          <p:spPr>
            <a:xfrm rot="-708074" flipH="1">
              <a:off x="1668710" y="454348"/>
              <a:ext cx="26717" cy="21500"/>
            </a:xfrm>
            <a:custGeom>
              <a:avLst/>
              <a:gdLst/>
              <a:ahLst/>
              <a:cxnLst/>
              <a:rect l="l" t="t" r="r" b="b"/>
              <a:pathLst>
                <a:path w="169" h="136" extrusionOk="0">
                  <a:moveTo>
                    <a:pt x="70" y="0"/>
                  </a:moveTo>
                  <a:cubicBezTo>
                    <a:pt x="62" y="0"/>
                    <a:pt x="55" y="1"/>
                    <a:pt x="47" y="3"/>
                  </a:cubicBezTo>
                  <a:cubicBezTo>
                    <a:pt x="18" y="9"/>
                    <a:pt x="1" y="43"/>
                    <a:pt x="12" y="72"/>
                  </a:cubicBezTo>
                  <a:cubicBezTo>
                    <a:pt x="21" y="109"/>
                    <a:pt x="53" y="135"/>
                    <a:pt x="89" y="135"/>
                  </a:cubicBezTo>
                  <a:cubicBezTo>
                    <a:pt x="98" y="135"/>
                    <a:pt x="107" y="134"/>
                    <a:pt x="117" y="130"/>
                  </a:cubicBezTo>
                  <a:cubicBezTo>
                    <a:pt x="145" y="124"/>
                    <a:pt x="169" y="107"/>
                    <a:pt x="163" y="67"/>
                  </a:cubicBezTo>
                  <a:cubicBezTo>
                    <a:pt x="148" y="27"/>
                    <a:pt x="112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"/>
            <p:cNvSpPr/>
            <p:nvPr/>
          </p:nvSpPr>
          <p:spPr>
            <a:xfrm rot="-708074" flipH="1">
              <a:off x="-124760" y="152537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29" y="7"/>
                    <a:pt x="1" y="30"/>
                    <a:pt x="12" y="76"/>
                  </a:cubicBezTo>
                  <a:cubicBezTo>
                    <a:pt x="24" y="129"/>
                    <a:pt x="64" y="140"/>
                    <a:pt x="122" y="140"/>
                  </a:cubicBezTo>
                  <a:cubicBezTo>
                    <a:pt x="157" y="129"/>
                    <a:pt x="174" y="94"/>
                    <a:pt x="163" y="59"/>
                  </a:cubicBezTo>
                  <a:cubicBezTo>
                    <a:pt x="152" y="23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"/>
            <p:cNvSpPr/>
            <p:nvPr/>
          </p:nvSpPr>
          <p:spPr>
            <a:xfrm rot="-708074" flipH="1">
              <a:off x="1759998" y="273708"/>
              <a:ext cx="25769" cy="21500"/>
            </a:xfrm>
            <a:custGeom>
              <a:avLst/>
              <a:gdLst/>
              <a:ahLst/>
              <a:cxnLst/>
              <a:rect l="l" t="t" r="r" b="b"/>
              <a:pathLst>
                <a:path w="163" h="136" extrusionOk="0">
                  <a:moveTo>
                    <a:pt x="66" y="1"/>
                  </a:moveTo>
                  <a:cubicBezTo>
                    <a:pt x="61" y="1"/>
                    <a:pt x="57" y="1"/>
                    <a:pt x="52" y="2"/>
                  </a:cubicBezTo>
                  <a:cubicBezTo>
                    <a:pt x="49" y="1"/>
                    <a:pt x="46" y="1"/>
                    <a:pt x="44" y="1"/>
                  </a:cubicBezTo>
                  <a:cubicBezTo>
                    <a:pt x="5" y="1"/>
                    <a:pt x="0" y="39"/>
                    <a:pt x="6" y="77"/>
                  </a:cubicBezTo>
                  <a:cubicBezTo>
                    <a:pt x="16" y="113"/>
                    <a:pt x="50" y="136"/>
                    <a:pt x="86" y="136"/>
                  </a:cubicBezTo>
                  <a:cubicBezTo>
                    <a:pt x="90" y="136"/>
                    <a:pt x="94" y="135"/>
                    <a:pt x="98" y="135"/>
                  </a:cubicBezTo>
                  <a:cubicBezTo>
                    <a:pt x="133" y="129"/>
                    <a:pt x="162" y="94"/>
                    <a:pt x="162" y="59"/>
                  </a:cubicBezTo>
                  <a:cubicBezTo>
                    <a:pt x="141" y="23"/>
                    <a:pt x="107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"/>
            <p:cNvSpPr/>
            <p:nvPr/>
          </p:nvSpPr>
          <p:spPr>
            <a:xfrm rot="-708074" flipH="1">
              <a:off x="-57671" y="1785300"/>
              <a:ext cx="28614" cy="19287"/>
            </a:xfrm>
            <a:custGeom>
              <a:avLst/>
              <a:gdLst/>
              <a:ahLst/>
              <a:cxnLst/>
              <a:rect l="l" t="t" r="r" b="b"/>
              <a:pathLst>
                <a:path w="181" h="122" extrusionOk="0">
                  <a:moveTo>
                    <a:pt x="102" y="1"/>
                  </a:moveTo>
                  <a:cubicBezTo>
                    <a:pt x="92" y="1"/>
                    <a:pt x="81" y="3"/>
                    <a:pt x="70" y="7"/>
                  </a:cubicBezTo>
                  <a:cubicBezTo>
                    <a:pt x="30" y="13"/>
                    <a:pt x="1" y="30"/>
                    <a:pt x="12" y="77"/>
                  </a:cubicBezTo>
                  <a:cubicBezTo>
                    <a:pt x="24" y="112"/>
                    <a:pt x="52" y="121"/>
                    <a:pt x="80" y="121"/>
                  </a:cubicBezTo>
                  <a:cubicBezTo>
                    <a:pt x="93" y="121"/>
                    <a:pt x="105" y="119"/>
                    <a:pt x="116" y="117"/>
                  </a:cubicBezTo>
                  <a:cubicBezTo>
                    <a:pt x="151" y="112"/>
                    <a:pt x="180" y="88"/>
                    <a:pt x="174" y="42"/>
                  </a:cubicBezTo>
                  <a:cubicBezTo>
                    <a:pt x="157" y="17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"/>
            <p:cNvSpPr/>
            <p:nvPr/>
          </p:nvSpPr>
          <p:spPr>
            <a:xfrm rot="-708086" flipH="1">
              <a:off x="2804374" y="394895"/>
              <a:ext cx="23081" cy="25769"/>
            </a:xfrm>
            <a:custGeom>
              <a:avLst/>
              <a:gdLst/>
              <a:ahLst/>
              <a:cxnLst/>
              <a:rect l="l" t="t" r="r" b="b"/>
              <a:pathLst>
                <a:path w="146" h="163" extrusionOk="0">
                  <a:moveTo>
                    <a:pt x="87" y="0"/>
                  </a:moveTo>
                  <a:cubicBezTo>
                    <a:pt x="81" y="0"/>
                    <a:pt x="73" y="2"/>
                    <a:pt x="65" y="5"/>
                  </a:cubicBezTo>
                  <a:cubicBezTo>
                    <a:pt x="24" y="17"/>
                    <a:pt x="1" y="57"/>
                    <a:pt x="13" y="98"/>
                  </a:cubicBezTo>
                  <a:cubicBezTo>
                    <a:pt x="18" y="135"/>
                    <a:pt x="38" y="162"/>
                    <a:pt x="72" y="162"/>
                  </a:cubicBezTo>
                  <a:cubicBezTo>
                    <a:pt x="75" y="162"/>
                    <a:pt x="79" y="162"/>
                    <a:pt x="82" y="161"/>
                  </a:cubicBezTo>
                  <a:cubicBezTo>
                    <a:pt x="146" y="156"/>
                    <a:pt x="140" y="104"/>
                    <a:pt x="140" y="57"/>
                  </a:cubicBezTo>
                  <a:cubicBezTo>
                    <a:pt x="131" y="29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"/>
            <p:cNvSpPr/>
            <p:nvPr/>
          </p:nvSpPr>
          <p:spPr>
            <a:xfrm rot="-708074" flipH="1">
              <a:off x="2247018" y="313798"/>
              <a:ext cx="21184" cy="26085"/>
            </a:xfrm>
            <a:custGeom>
              <a:avLst/>
              <a:gdLst/>
              <a:ahLst/>
              <a:cxnLst/>
              <a:rect l="l" t="t" r="r" b="b"/>
              <a:pathLst>
                <a:path w="134" h="165" extrusionOk="0">
                  <a:moveTo>
                    <a:pt x="62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6" y="7"/>
                    <a:pt x="0" y="53"/>
                    <a:pt x="6" y="100"/>
                  </a:cubicBezTo>
                  <a:cubicBezTo>
                    <a:pt x="12" y="132"/>
                    <a:pt x="22" y="164"/>
                    <a:pt x="69" y="164"/>
                  </a:cubicBezTo>
                  <a:cubicBezTo>
                    <a:pt x="73" y="164"/>
                    <a:pt x="77" y="164"/>
                    <a:pt x="82" y="164"/>
                  </a:cubicBezTo>
                  <a:cubicBezTo>
                    <a:pt x="134" y="158"/>
                    <a:pt x="134" y="111"/>
                    <a:pt x="128" y="77"/>
                  </a:cubicBezTo>
                  <a:cubicBezTo>
                    <a:pt x="117" y="39"/>
                    <a:pt x="106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"/>
            <p:cNvSpPr/>
            <p:nvPr/>
          </p:nvSpPr>
          <p:spPr>
            <a:xfrm rot="-708074" flipH="1">
              <a:off x="1380104" y="155844"/>
              <a:ext cx="24820" cy="23555"/>
            </a:xfrm>
            <a:custGeom>
              <a:avLst/>
              <a:gdLst/>
              <a:ahLst/>
              <a:cxnLst/>
              <a:rect l="l" t="t" r="r" b="b"/>
              <a:pathLst>
                <a:path w="157" h="149" extrusionOk="0">
                  <a:moveTo>
                    <a:pt x="75" y="0"/>
                  </a:moveTo>
                  <a:cubicBezTo>
                    <a:pt x="71" y="0"/>
                    <a:pt x="68" y="1"/>
                    <a:pt x="64" y="1"/>
                  </a:cubicBezTo>
                  <a:cubicBezTo>
                    <a:pt x="23" y="13"/>
                    <a:pt x="0" y="59"/>
                    <a:pt x="6" y="100"/>
                  </a:cubicBezTo>
                  <a:cubicBezTo>
                    <a:pt x="11" y="128"/>
                    <a:pt x="39" y="149"/>
                    <a:pt x="68" y="149"/>
                  </a:cubicBezTo>
                  <a:cubicBezTo>
                    <a:pt x="75" y="149"/>
                    <a:pt x="81" y="148"/>
                    <a:pt x="87" y="146"/>
                  </a:cubicBezTo>
                  <a:cubicBezTo>
                    <a:pt x="128" y="140"/>
                    <a:pt x="157" y="94"/>
                    <a:pt x="139" y="53"/>
                  </a:cubicBezTo>
                  <a:cubicBezTo>
                    <a:pt x="134" y="22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"/>
            <p:cNvSpPr/>
            <p:nvPr/>
          </p:nvSpPr>
          <p:spPr>
            <a:xfrm rot="-708074" flipH="1">
              <a:off x="-251804" y="1212007"/>
              <a:ext cx="21184" cy="24188"/>
            </a:xfrm>
            <a:custGeom>
              <a:avLst/>
              <a:gdLst/>
              <a:ahLst/>
              <a:cxnLst/>
              <a:rect l="l" t="t" r="r" b="b"/>
              <a:pathLst>
                <a:path w="134" h="153" extrusionOk="0">
                  <a:moveTo>
                    <a:pt x="58" y="1"/>
                  </a:moveTo>
                  <a:cubicBezTo>
                    <a:pt x="54" y="1"/>
                    <a:pt x="51" y="1"/>
                    <a:pt x="47" y="1"/>
                  </a:cubicBezTo>
                  <a:cubicBezTo>
                    <a:pt x="0" y="13"/>
                    <a:pt x="0" y="59"/>
                    <a:pt x="6" y="100"/>
                  </a:cubicBezTo>
                  <a:cubicBezTo>
                    <a:pt x="11" y="135"/>
                    <a:pt x="34" y="153"/>
                    <a:pt x="71" y="153"/>
                  </a:cubicBezTo>
                  <a:cubicBezTo>
                    <a:pt x="76" y="153"/>
                    <a:pt x="82" y="153"/>
                    <a:pt x="87" y="152"/>
                  </a:cubicBezTo>
                  <a:cubicBezTo>
                    <a:pt x="122" y="135"/>
                    <a:pt x="134" y="100"/>
                    <a:pt x="122" y="65"/>
                  </a:cubicBezTo>
                  <a:cubicBezTo>
                    <a:pt x="111" y="33"/>
                    <a:pt x="101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"/>
            <p:cNvSpPr/>
            <p:nvPr/>
          </p:nvSpPr>
          <p:spPr>
            <a:xfrm rot="-708074" flipH="1">
              <a:off x="1312076" y="313509"/>
              <a:ext cx="23081" cy="24978"/>
            </a:xfrm>
            <a:custGeom>
              <a:avLst/>
              <a:gdLst/>
              <a:ahLst/>
              <a:cxnLst/>
              <a:rect l="l" t="t" r="r" b="b"/>
              <a:pathLst>
                <a:path w="146" h="158" extrusionOk="0">
                  <a:moveTo>
                    <a:pt x="70" y="1"/>
                  </a:moveTo>
                  <a:cubicBezTo>
                    <a:pt x="47" y="6"/>
                    <a:pt x="24" y="24"/>
                    <a:pt x="18" y="47"/>
                  </a:cubicBezTo>
                  <a:cubicBezTo>
                    <a:pt x="1" y="82"/>
                    <a:pt x="12" y="116"/>
                    <a:pt x="41" y="140"/>
                  </a:cubicBezTo>
                  <a:cubicBezTo>
                    <a:pt x="54" y="152"/>
                    <a:pt x="67" y="157"/>
                    <a:pt x="79" y="157"/>
                  </a:cubicBezTo>
                  <a:cubicBezTo>
                    <a:pt x="101" y="157"/>
                    <a:pt x="123" y="143"/>
                    <a:pt x="145" y="128"/>
                  </a:cubicBezTo>
                  <a:lnTo>
                    <a:pt x="140" y="128"/>
                  </a:lnTo>
                  <a:cubicBezTo>
                    <a:pt x="140" y="105"/>
                    <a:pt x="140" y="82"/>
                    <a:pt x="134" y="58"/>
                  </a:cubicBezTo>
                  <a:cubicBezTo>
                    <a:pt x="128" y="29"/>
                    <a:pt x="99" y="6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"/>
            <p:cNvSpPr/>
            <p:nvPr/>
          </p:nvSpPr>
          <p:spPr>
            <a:xfrm rot="-708086" flipH="1">
              <a:off x="2442318" y="-13546"/>
              <a:ext cx="22923" cy="21184"/>
            </a:xfrm>
            <a:custGeom>
              <a:avLst/>
              <a:gdLst/>
              <a:ahLst/>
              <a:cxnLst/>
              <a:rect l="l" t="t" r="r" b="b"/>
              <a:pathLst>
                <a:path w="145" h="134" extrusionOk="0">
                  <a:moveTo>
                    <a:pt x="80" y="0"/>
                  </a:moveTo>
                  <a:cubicBezTo>
                    <a:pt x="73" y="0"/>
                    <a:pt x="66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5" y="116"/>
                    <a:pt x="32" y="133"/>
                    <a:pt x="58" y="133"/>
                  </a:cubicBezTo>
                  <a:cubicBezTo>
                    <a:pt x="62" y="133"/>
                    <a:pt x="66" y="133"/>
                    <a:pt x="70" y="132"/>
                  </a:cubicBezTo>
                  <a:cubicBezTo>
                    <a:pt x="116" y="126"/>
                    <a:pt x="145" y="74"/>
                    <a:pt x="128" y="34"/>
                  </a:cubicBezTo>
                  <a:cubicBezTo>
                    <a:pt x="119" y="12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"/>
            <p:cNvSpPr/>
            <p:nvPr/>
          </p:nvSpPr>
          <p:spPr>
            <a:xfrm rot="-708074" flipH="1">
              <a:off x="1119439" y="505937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28" y="1"/>
                  </a:moveTo>
                  <a:cubicBezTo>
                    <a:pt x="129" y="3"/>
                    <a:pt x="130" y="5"/>
                    <a:pt x="131" y="7"/>
                  </a:cubicBezTo>
                  <a:lnTo>
                    <a:pt x="131" y="7"/>
                  </a:lnTo>
                  <a:cubicBezTo>
                    <a:pt x="132" y="7"/>
                    <a:pt x="133" y="7"/>
                    <a:pt x="134" y="7"/>
                  </a:cubicBezTo>
                  <a:lnTo>
                    <a:pt x="128" y="1"/>
                  </a:lnTo>
                  <a:close/>
                  <a:moveTo>
                    <a:pt x="131" y="7"/>
                  </a:moveTo>
                  <a:lnTo>
                    <a:pt x="131" y="7"/>
                  </a:lnTo>
                  <a:cubicBezTo>
                    <a:pt x="103" y="13"/>
                    <a:pt x="75" y="19"/>
                    <a:pt x="47" y="30"/>
                  </a:cubicBezTo>
                  <a:cubicBezTo>
                    <a:pt x="12" y="41"/>
                    <a:pt x="1" y="88"/>
                    <a:pt x="18" y="117"/>
                  </a:cubicBezTo>
                  <a:cubicBezTo>
                    <a:pt x="28" y="142"/>
                    <a:pt x="51" y="158"/>
                    <a:pt x="80" y="158"/>
                  </a:cubicBezTo>
                  <a:cubicBezTo>
                    <a:pt x="85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1" y="88"/>
                  </a:cubicBezTo>
                  <a:cubicBezTo>
                    <a:pt x="146" y="61"/>
                    <a:pt x="141" y="34"/>
                    <a:pt x="13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"/>
            <p:cNvSpPr/>
            <p:nvPr/>
          </p:nvSpPr>
          <p:spPr>
            <a:xfrm rot="-708074" flipH="1">
              <a:off x="1305113" y="2087672"/>
              <a:ext cx="26717" cy="19287"/>
            </a:xfrm>
            <a:custGeom>
              <a:avLst/>
              <a:gdLst/>
              <a:ahLst/>
              <a:cxnLst/>
              <a:rect l="l" t="t" r="r" b="b"/>
              <a:pathLst>
                <a:path w="169" h="122" extrusionOk="0">
                  <a:moveTo>
                    <a:pt x="113" y="0"/>
                  </a:moveTo>
                  <a:cubicBezTo>
                    <a:pt x="104" y="0"/>
                    <a:pt x="93" y="2"/>
                    <a:pt x="81" y="6"/>
                  </a:cubicBezTo>
                  <a:cubicBezTo>
                    <a:pt x="41" y="17"/>
                    <a:pt x="0" y="41"/>
                    <a:pt x="12" y="87"/>
                  </a:cubicBezTo>
                  <a:cubicBezTo>
                    <a:pt x="20" y="111"/>
                    <a:pt x="39" y="121"/>
                    <a:pt x="62" y="121"/>
                  </a:cubicBezTo>
                  <a:cubicBezTo>
                    <a:pt x="72" y="121"/>
                    <a:pt x="82" y="119"/>
                    <a:pt x="93" y="116"/>
                  </a:cubicBezTo>
                  <a:cubicBezTo>
                    <a:pt x="128" y="104"/>
                    <a:pt x="168" y="87"/>
                    <a:pt x="151" y="35"/>
                  </a:cubicBezTo>
                  <a:cubicBezTo>
                    <a:pt x="147" y="11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"/>
            <p:cNvSpPr/>
            <p:nvPr/>
          </p:nvSpPr>
          <p:spPr>
            <a:xfrm rot="-708074" flipH="1">
              <a:off x="2308772" y="-105386"/>
              <a:ext cx="24820" cy="22133"/>
            </a:xfrm>
            <a:custGeom>
              <a:avLst/>
              <a:gdLst/>
              <a:ahLst/>
              <a:cxnLst/>
              <a:rect l="l" t="t" r="r" b="b"/>
              <a:pathLst>
                <a:path w="157" h="140" extrusionOk="0">
                  <a:moveTo>
                    <a:pt x="52" y="0"/>
                  </a:moveTo>
                  <a:cubicBezTo>
                    <a:pt x="24" y="6"/>
                    <a:pt x="0" y="35"/>
                    <a:pt x="12" y="64"/>
                  </a:cubicBezTo>
                  <a:cubicBezTo>
                    <a:pt x="12" y="107"/>
                    <a:pt x="52" y="140"/>
                    <a:pt x="94" y="140"/>
                  </a:cubicBezTo>
                  <a:cubicBezTo>
                    <a:pt x="98" y="140"/>
                    <a:pt x="101" y="139"/>
                    <a:pt x="105" y="139"/>
                  </a:cubicBezTo>
                  <a:cubicBezTo>
                    <a:pt x="134" y="139"/>
                    <a:pt x="157" y="104"/>
                    <a:pt x="151" y="75"/>
                  </a:cubicBezTo>
                  <a:cubicBezTo>
                    <a:pt x="134" y="29"/>
                    <a:pt x="99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"/>
            <p:cNvSpPr/>
            <p:nvPr/>
          </p:nvSpPr>
          <p:spPr>
            <a:xfrm rot="-708086" flipH="1">
              <a:off x="1693077" y="1599892"/>
              <a:ext cx="25769" cy="22291"/>
            </a:xfrm>
            <a:custGeom>
              <a:avLst/>
              <a:gdLst/>
              <a:ahLst/>
              <a:cxnLst/>
              <a:rect l="l" t="t" r="r" b="b"/>
              <a:pathLst>
                <a:path w="163" h="141" extrusionOk="0">
                  <a:moveTo>
                    <a:pt x="108" y="0"/>
                  </a:moveTo>
                  <a:cubicBezTo>
                    <a:pt x="101" y="0"/>
                    <a:pt x="92" y="2"/>
                    <a:pt x="82" y="5"/>
                  </a:cubicBezTo>
                  <a:cubicBezTo>
                    <a:pt x="47" y="22"/>
                    <a:pt x="1" y="34"/>
                    <a:pt x="12" y="86"/>
                  </a:cubicBezTo>
                  <a:cubicBezTo>
                    <a:pt x="17" y="116"/>
                    <a:pt x="44" y="140"/>
                    <a:pt x="72" y="140"/>
                  </a:cubicBezTo>
                  <a:cubicBezTo>
                    <a:pt x="81" y="140"/>
                    <a:pt x="91" y="138"/>
                    <a:pt x="99" y="132"/>
                  </a:cubicBezTo>
                  <a:cubicBezTo>
                    <a:pt x="140" y="120"/>
                    <a:pt x="163" y="80"/>
                    <a:pt x="151" y="39"/>
                  </a:cubicBezTo>
                  <a:cubicBezTo>
                    <a:pt x="143" y="13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"/>
            <p:cNvSpPr/>
            <p:nvPr/>
          </p:nvSpPr>
          <p:spPr>
            <a:xfrm rot="-708074" flipH="1">
              <a:off x="667714" y="1024916"/>
              <a:ext cx="26717" cy="19761"/>
            </a:xfrm>
            <a:custGeom>
              <a:avLst/>
              <a:gdLst/>
              <a:ahLst/>
              <a:cxnLst/>
              <a:rect l="l" t="t" r="r" b="b"/>
              <a:pathLst>
                <a:path w="169" h="125" extrusionOk="0">
                  <a:moveTo>
                    <a:pt x="90" y="0"/>
                  </a:moveTo>
                  <a:cubicBezTo>
                    <a:pt x="77" y="0"/>
                    <a:pt x="64" y="3"/>
                    <a:pt x="53" y="7"/>
                  </a:cubicBezTo>
                  <a:cubicBezTo>
                    <a:pt x="24" y="18"/>
                    <a:pt x="0" y="42"/>
                    <a:pt x="12" y="76"/>
                  </a:cubicBezTo>
                  <a:cubicBezTo>
                    <a:pt x="20" y="109"/>
                    <a:pt x="43" y="125"/>
                    <a:pt x="70" y="125"/>
                  </a:cubicBezTo>
                  <a:cubicBezTo>
                    <a:pt x="81" y="125"/>
                    <a:pt x="93" y="122"/>
                    <a:pt x="105" y="117"/>
                  </a:cubicBezTo>
                  <a:cubicBezTo>
                    <a:pt x="145" y="117"/>
                    <a:pt x="168" y="76"/>
                    <a:pt x="157" y="42"/>
                  </a:cubicBezTo>
                  <a:cubicBezTo>
                    <a:pt x="141" y="11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"/>
            <p:cNvSpPr/>
            <p:nvPr/>
          </p:nvSpPr>
          <p:spPr>
            <a:xfrm rot="-708086" flipH="1">
              <a:off x="784979" y="2042251"/>
              <a:ext cx="24820" cy="22923"/>
            </a:xfrm>
            <a:custGeom>
              <a:avLst/>
              <a:gdLst/>
              <a:ahLst/>
              <a:cxnLst/>
              <a:rect l="l" t="t" r="r" b="b"/>
              <a:pathLst>
                <a:path w="157" h="145" extrusionOk="0">
                  <a:moveTo>
                    <a:pt x="93" y="0"/>
                  </a:moveTo>
                  <a:cubicBezTo>
                    <a:pt x="53" y="6"/>
                    <a:pt x="0" y="70"/>
                    <a:pt x="12" y="110"/>
                  </a:cubicBezTo>
                  <a:cubicBezTo>
                    <a:pt x="18" y="145"/>
                    <a:pt x="47" y="145"/>
                    <a:pt x="82" y="145"/>
                  </a:cubicBezTo>
                  <a:cubicBezTo>
                    <a:pt x="128" y="133"/>
                    <a:pt x="157" y="87"/>
                    <a:pt x="145" y="46"/>
                  </a:cubicBezTo>
                  <a:cubicBezTo>
                    <a:pt x="140" y="18"/>
                    <a:pt x="116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"/>
            <p:cNvSpPr/>
            <p:nvPr/>
          </p:nvSpPr>
          <p:spPr>
            <a:xfrm rot="-708074" flipH="1">
              <a:off x="1000132" y="1889844"/>
              <a:ext cx="27508" cy="20077"/>
            </a:xfrm>
            <a:custGeom>
              <a:avLst/>
              <a:gdLst/>
              <a:ahLst/>
              <a:cxnLst/>
              <a:rect l="l" t="t" r="r" b="b"/>
              <a:pathLst>
                <a:path w="174" h="127" extrusionOk="0">
                  <a:moveTo>
                    <a:pt x="97" y="0"/>
                  </a:moveTo>
                  <a:cubicBezTo>
                    <a:pt x="88" y="0"/>
                    <a:pt x="78" y="1"/>
                    <a:pt x="70" y="3"/>
                  </a:cubicBezTo>
                  <a:cubicBezTo>
                    <a:pt x="29" y="8"/>
                    <a:pt x="0" y="26"/>
                    <a:pt x="6" y="78"/>
                  </a:cubicBezTo>
                  <a:cubicBezTo>
                    <a:pt x="15" y="117"/>
                    <a:pt x="40" y="127"/>
                    <a:pt x="71" y="127"/>
                  </a:cubicBezTo>
                  <a:cubicBezTo>
                    <a:pt x="82" y="127"/>
                    <a:pt x="93" y="126"/>
                    <a:pt x="104" y="124"/>
                  </a:cubicBezTo>
                  <a:cubicBezTo>
                    <a:pt x="139" y="107"/>
                    <a:pt x="174" y="101"/>
                    <a:pt x="162" y="49"/>
                  </a:cubicBezTo>
                  <a:cubicBezTo>
                    <a:pt x="154" y="1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"/>
            <p:cNvSpPr/>
            <p:nvPr/>
          </p:nvSpPr>
          <p:spPr>
            <a:xfrm rot="-708074" flipH="1">
              <a:off x="1952216" y="501975"/>
              <a:ext cx="22923" cy="24662"/>
            </a:xfrm>
            <a:custGeom>
              <a:avLst/>
              <a:gdLst/>
              <a:ahLst/>
              <a:cxnLst/>
              <a:rect l="l" t="t" r="r" b="b"/>
              <a:pathLst>
                <a:path w="145" h="156" extrusionOk="0">
                  <a:moveTo>
                    <a:pt x="98" y="1"/>
                  </a:moveTo>
                  <a:cubicBezTo>
                    <a:pt x="93" y="1"/>
                    <a:pt x="87" y="2"/>
                    <a:pt x="81" y="4"/>
                  </a:cubicBezTo>
                  <a:cubicBezTo>
                    <a:pt x="29" y="22"/>
                    <a:pt x="0" y="68"/>
                    <a:pt x="12" y="120"/>
                  </a:cubicBezTo>
                  <a:cubicBezTo>
                    <a:pt x="17" y="140"/>
                    <a:pt x="35" y="156"/>
                    <a:pt x="59" y="156"/>
                  </a:cubicBezTo>
                  <a:cubicBezTo>
                    <a:pt x="62" y="156"/>
                    <a:pt x="66" y="156"/>
                    <a:pt x="70" y="155"/>
                  </a:cubicBezTo>
                  <a:cubicBezTo>
                    <a:pt x="116" y="137"/>
                    <a:pt x="145" y="91"/>
                    <a:pt x="133" y="39"/>
                  </a:cubicBezTo>
                  <a:cubicBezTo>
                    <a:pt x="129" y="16"/>
                    <a:pt x="117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"/>
            <p:cNvSpPr/>
            <p:nvPr/>
          </p:nvSpPr>
          <p:spPr>
            <a:xfrm rot="-708074" flipH="1">
              <a:off x="1163429" y="2053202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81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21"/>
                    <a:pt x="1" y="45"/>
                    <a:pt x="18" y="85"/>
                  </a:cubicBezTo>
                  <a:cubicBezTo>
                    <a:pt x="23" y="117"/>
                    <a:pt x="50" y="135"/>
                    <a:pt x="78" y="135"/>
                  </a:cubicBezTo>
                  <a:cubicBezTo>
                    <a:pt x="85" y="135"/>
                    <a:pt x="92" y="134"/>
                    <a:pt x="99" y="131"/>
                  </a:cubicBezTo>
                  <a:cubicBezTo>
                    <a:pt x="134" y="126"/>
                    <a:pt x="157" y="85"/>
                    <a:pt x="146" y="50"/>
                  </a:cubicBezTo>
                  <a:cubicBezTo>
                    <a:pt x="137" y="18"/>
                    <a:pt x="10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"/>
            <p:cNvSpPr/>
            <p:nvPr/>
          </p:nvSpPr>
          <p:spPr>
            <a:xfrm rot="-708074" flipH="1">
              <a:off x="1759277" y="242443"/>
              <a:ext cx="22133" cy="23397"/>
            </a:xfrm>
            <a:custGeom>
              <a:avLst/>
              <a:gdLst/>
              <a:ahLst/>
              <a:cxnLst/>
              <a:rect l="l" t="t" r="r" b="b"/>
              <a:pathLst>
                <a:path w="140" h="148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7"/>
                    <a:pt x="0" y="42"/>
                    <a:pt x="6" y="88"/>
                  </a:cubicBezTo>
                  <a:cubicBezTo>
                    <a:pt x="6" y="120"/>
                    <a:pt x="35" y="147"/>
                    <a:pt x="71" y="147"/>
                  </a:cubicBezTo>
                  <a:cubicBezTo>
                    <a:pt x="74" y="147"/>
                    <a:pt x="78" y="147"/>
                    <a:pt x="81" y="146"/>
                  </a:cubicBezTo>
                  <a:cubicBezTo>
                    <a:pt x="128" y="141"/>
                    <a:pt x="139" y="106"/>
                    <a:pt x="139" y="59"/>
                  </a:cubicBezTo>
                  <a:cubicBezTo>
                    <a:pt x="129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"/>
            <p:cNvSpPr/>
            <p:nvPr/>
          </p:nvSpPr>
          <p:spPr>
            <a:xfrm rot="-708074" flipH="1">
              <a:off x="1982691" y="105290"/>
              <a:ext cx="16599" cy="26717"/>
            </a:xfrm>
            <a:custGeom>
              <a:avLst/>
              <a:gdLst/>
              <a:ahLst/>
              <a:cxnLst/>
              <a:rect l="l" t="t" r="r" b="b"/>
              <a:pathLst>
                <a:path w="105" h="169" extrusionOk="0">
                  <a:moveTo>
                    <a:pt x="71" y="1"/>
                  </a:moveTo>
                  <a:cubicBezTo>
                    <a:pt x="67" y="1"/>
                    <a:pt x="63" y="2"/>
                    <a:pt x="59" y="4"/>
                  </a:cubicBezTo>
                  <a:cubicBezTo>
                    <a:pt x="1" y="15"/>
                    <a:pt x="1" y="62"/>
                    <a:pt x="1" y="108"/>
                  </a:cubicBezTo>
                  <a:cubicBezTo>
                    <a:pt x="1" y="138"/>
                    <a:pt x="14" y="168"/>
                    <a:pt x="40" y="168"/>
                  </a:cubicBezTo>
                  <a:cubicBezTo>
                    <a:pt x="44" y="168"/>
                    <a:pt x="48" y="167"/>
                    <a:pt x="53" y="166"/>
                  </a:cubicBezTo>
                  <a:cubicBezTo>
                    <a:pt x="105" y="143"/>
                    <a:pt x="105" y="90"/>
                    <a:pt x="105" y="50"/>
                  </a:cubicBezTo>
                  <a:cubicBezTo>
                    <a:pt x="100" y="25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"/>
            <p:cNvSpPr/>
            <p:nvPr/>
          </p:nvSpPr>
          <p:spPr>
            <a:xfrm rot="-708074" flipH="1">
              <a:off x="2075251" y="246565"/>
              <a:ext cx="22923" cy="20394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64" y="0"/>
                  </a:moveTo>
                  <a:cubicBezTo>
                    <a:pt x="61" y="0"/>
                    <a:pt x="56" y="0"/>
                    <a:pt x="52" y="1"/>
                  </a:cubicBezTo>
                  <a:cubicBezTo>
                    <a:pt x="12" y="7"/>
                    <a:pt x="0" y="42"/>
                    <a:pt x="12" y="82"/>
                  </a:cubicBezTo>
                  <a:cubicBezTo>
                    <a:pt x="21" y="109"/>
                    <a:pt x="47" y="129"/>
                    <a:pt x="74" y="129"/>
                  </a:cubicBezTo>
                  <a:cubicBezTo>
                    <a:pt x="82" y="129"/>
                    <a:pt x="91" y="127"/>
                    <a:pt x="99" y="123"/>
                  </a:cubicBezTo>
                  <a:cubicBezTo>
                    <a:pt x="128" y="117"/>
                    <a:pt x="145" y="82"/>
                    <a:pt x="133" y="53"/>
                  </a:cubicBezTo>
                  <a:cubicBezTo>
                    <a:pt x="123" y="22"/>
                    <a:pt x="99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"/>
            <p:cNvSpPr/>
            <p:nvPr/>
          </p:nvSpPr>
          <p:spPr>
            <a:xfrm rot="-708074" flipH="1">
              <a:off x="1109636" y="1259683"/>
              <a:ext cx="27666" cy="18971"/>
            </a:xfrm>
            <a:custGeom>
              <a:avLst/>
              <a:gdLst/>
              <a:ahLst/>
              <a:cxnLst/>
              <a:rect l="l" t="t" r="r" b="b"/>
              <a:pathLst>
                <a:path w="175" h="120" extrusionOk="0">
                  <a:moveTo>
                    <a:pt x="91" y="1"/>
                  </a:moveTo>
                  <a:cubicBezTo>
                    <a:pt x="78" y="1"/>
                    <a:pt x="65" y="3"/>
                    <a:pt x="52" y="9"/>
                  </a:cubicBezTo>
                  <a:cubicBezTo>
                    <a:pt x="18" y="14"/>
                    <a:pt x="0" y="55"/>
                    <a:pt x="24" y="84"/>
                  </a:cubicBezTo>
                  <a:cubicBezTo>
                    <a:pt x="39" y="110"/>
                    <a:pt x="59" y="119"/>
                    <a:pt x="82" y="119"/>
                  </a:cubicBezTo>
                  <a:cubicBezTo>
                    <a:pt x="94" y="119"/>
                    <a:pt x="108" y="117"/>
                    <a:pt x="122" y="113"/>
                  </a:cubicBezTo>
                  <a:cubicBezTo>
                    <a:pt x="157" y="107"/>
                    <a:pt x="174" y="72"/>
                    <a:pt x="168" y="43"/>
                  </a:cubicBezTo>
                  <a:cubicBezTo>
                    <a:pt x="152" y="15"/>
                    <a:pt x="122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"/>
            <p:cNvSpPr/>
            <p:nvPr/>
          </p:nvSpPr>
          <p:spPr>
            <a:xfrm rot="-708074" flipH="1">
              <a:off x="177034" y="85766"/>
              <a:ext cx="22133" cy="23081"/>
            </a:xfrm>
            <a:custGeom>
              <a:avLst/>
              <a:gdLst/>
              <a:ahLst/>
              <a:cxnLst/>
              <a:rect l="l" t="t" r="r" b="b"/>
              <a:pathLst>
                <a:path w="140" h="146" extrusionOk="0">
                  <a:moveTo>
                    <a:pt x="70" y="0"/>
                  </a:moveTo>
                  <a:cubicBezTo>
                    <a:pt x="35" y="6"/>
                    <a:pt x="12" y="29"/>
                    <a:pt x="6" y="58"/>
                  </a:cubicBezTo>
                  <a:cubicBezTo>
                    <a:pt x="0" y="87"/>
                    <a:pt x="12" y="122"/>
                    <a:pt x="29" y="145"/>
                  </a:cubicBezTo>
                  <a:lnTo>
                    <a:pt x="29" y="145"/>
                  </a:lnTo>
                  <a:cubicBezTo>
                    <a:pt x="57" y="144"/>
                    <a:pt x="89" y="138"/>
                    <a:pt x="110" y="122"/>
                  </a:cubicBezTo>
                  <a:cubicBezTo>
                    <a:pt x="134" y="99"/>
                    <a:pt x="139" y="70"/>
                    <a:pt x="128" y="41"/>
                  </a:cubicBezTo>
                  <a:cubicBezTo>
                    <a:pt x="116" y="18"/>
                    <a:pt x="93" y="0"/>
                    <a:pt x="70" y="0"/>
                  </a:cubicBezTo>
                  <a:close/>
                  <a:moveTo>
                    <a:pt x="29" y="145"/>
                  </a:moveTo>
                  <a:lnTo>
                    <a:pt x="29" y="145"/>
                  </a:lnTo>
                  <a:cubicBezTo>
                    <a:pt x="27" y="145"/>
                    <a:pt x="25" y="145"/>
                    <a:pt x="23" y="145"/>
                  </a:cubicBezTo>
                  <a:lnTo>
                    <a:pt x="29" y="145"/>
                  </a:lnTo>
                  <a:cubicBezTo>
                    <a:pt x="29" y="145"/>
                    <a:pt x="29" y="145"/>
                    <a:pt x="29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"/>
            <p:cNvSpPr/>
            <p:nvPr/>
          </p:nvSpPr>
          <p:spPr>
            <a:xfrm rot="-708074" flipH="1">
              <a:off x="1299384" y="2130592"/>
              <a:ext cx="20236" cy="21500"/>
            </a:xfrm>
            <a:custGeom>
              <a:avLst/>
              <a:gdLst/>
              <a:ahLst/>
              <a:cxnLst/>
              <a:rect l="l" t="t" r="r" b="b"/>
              <a:pathLst>
                <a:path w="128" h="136" extrusionOk="0">
                  <a:moveTo>
                    <a:pt x="61" y="0"/>
                  </a:moveTo>
                  <a:cubicBezTo>
                    <a:pt x="58" y="0"/>
                    <a:pt x="56" y="0"/>
                    <a:pt x="52" y="1"/>
                  </a:cubicBezTo>
                  <a:cubicBezTo>
                    <a:pt x="18" y="12"/>
                    <a:pt x="0" y="53"/>
                    <a:pt x="12" y="88"/>
                  </a:cubicBezTo>
                  <a:cubicBezTo>
                    <a:pt x="12" y="114"/>
                    <a:pt x="40" y="135"/>
                    <a:pt x="66" y="135"/>
                  </a:cubicBezTo>
                  <a:cubicBezTo>
                    <a:pt x="70" y="135"/>
                    <a:pt x="73" y="135"/>
                    <a:pt x="76" y="134"/>
                  </a:cubicBezTo>
                  <a:cubicBezTo>
                    <a:pt x="116" y="134"/>
                    <a:pt x="128" y="99"/>
                    <a:pt x="122" y="59"/>
                  </a:cubicBezTo>
                  <a:cubicBezTo>
                    <a:pt x="111" y="32"/>
                    <a:pt x="96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"/>
            <p:cNvSpPr/>
            <p:nvPr/>
          </p:nvSpPr>
          <p:spPr>
            <a:xfrm rot="-708086" flipH="1">
              <a:off x="2112737" y="1393786"/>
              <a:ext cx="20394" cy="22133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69" y="1"/>
                  </a:moveTo>
                  <a:cubicBezTo>
                    <a:pt x="62" y="1"/>
                    <a:pt x="55" y="2"/>
                    <a:pt x="47" y="5"/>
                  </a:cubicBezTo>
                  <a:cubicBezTo>
                    <a:pt x="18" y="23"/>
                    <a:pt x="1" y="57"/>
                    <a:pt x="7" y="92"/>
                  </a:cubicBezTo>
                  <a:cubicBezTo>
                    <a:pt x="7" y="118"/>
                    <a:pt x="35" y="139"/>
                    <a:pt x="61" y="139"/>
                  </a:cubicBezTo>
                  <a:cubicBezTo>
                    <a:pt x="64" y="139"/>
                    <a:pt x="67" y="139"/>
                    <a:pt x="71" y="139"/>
                  </a:cubicBezTo>
                  <a:cubicBezTo>
                    <a:pt x="123" y="121"/>
                    <a:pt x="128" y="86"/>
                    <a:pt x="117" y="34"/>
                  </a:cubicBezTo>
                  <a:cubicBezTo>
                    <a:pt x="108" y="13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"/>
            <p:cNvSpPr/>
            <p:nvPr/>
          </p:nvSpPr>
          <p:spPr>
            <a:xfrm rot="-708074" flipH="1">
              <a:off x="1749689" y="59322"/>
              <a:ext cx="22133" cy="19603"/>
            </a:xfrm>
            <a:custGeom>
              <a:avLst/>
              <a:gdLst/>
              <a:ahLst/>
              <a:cxnLst/>
              <a:rect l="l" t="t" r="r" b="b"/>
              <a:pathLst>
                <a:path w="140" h="124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1" y="41"/>
                    <a:pt x="12" y="70"/>
                  </a:cubicBezTo>
                  <a:cubicBezTo>
                    <a:pt x="12" y="105"/>
                    <a:pt x="35" y="123"/>
                    <a:pt x="67" y="123"/>
                  </a:cubicBezTo>
                  <a:cubicBezTo>
                    <a:pt x="72" y="123"/>
                    <a:pt x="77" y="123"/>
                    <a:pt x="82" y="122"/>
                  </a:cubicBezTo>
                  <a:cubicBezTo>
                    <a:pt x="117" y="111"/>
                    <a:pt x="140" y="87"/>
                    <a:pt x="134" y="47"/>
                  </a:cubicBezTo>
                  <a:cubicBezTo>
                    <a:pt x="125" y="20"/>
                    <a:pt x="10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"/>
            <p:cNvSpPr/>
            <p:nvPr/>
          </p:nvSpPr>
          <p:spPr>
            <a:xfrm rot="-708086" flipH="1">
              <a:off x="2740742" y="78908"/>
              <a:ext cx="19445" cy="22765"/>
            </a:xfrm>
            <a:custGeom>
              <a:avLst/>
              <a:gdLst/>
              <a:ahLst/>
              <a:cxnLst/>
              <a:rect l="l" t="t" r="r" b="b"/>
              <a:pathLst>
                <a:path w="123" h="144" extrusionOk="0">
                  <a:moveTo>
                    <a:pt x="69" y="0"/>
                  </a:moveTo>
                  <a:cubicBezTo>
                    <a:pt x="66" y="0"/>
                    <a:pt x="62" y="0"/>
                    <a:pt x="59" y="1"/>
                  </a:cubicBezTo>
                  <a:cubicBezTo>
                    <a:pt x="18" y="24"/>
                    <a:pt x="1" y="65"/>
                    <a:pt x="18" y="99"/>
                  </a:cubicBezTo>
                  <a:cubicBezTo>
                    <a:pt x="18" y="127"/>
                    <a:pt x="40" y="144"/>
                    <a:pt x="63" y="144"/>
                  </a:cubicBezTo>
                  <a:cubicBezTo>
                    <a:pt x="70" y="144"/>
                    <a:pt x="76" y="142"/>
                    <a:pt x="82" y="140"/>
                  </a:cubicBezTo>
                  <a:cubicBezTo>
                    <a:pt x="117" y="123"/>
                    <a:pt x="122" y="82"/>
                    <a:pt x="117" y="53"/>
                  </a:cubicBezTo>
                  <a:cubicBezTo>
                    <a:pt x="111" y="27"/>
                    <a:pt x="10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"/>
            <p:cNvSpPr/>
            <p:nvPr/>
          </p:nvSpPr>
          <p:spPr>
            <a:xfrm rot="-708074" flipH="1">
              <a:off x="1774557" y="549255"/>
              <a:ext cx="25611" cy="19445"/>
            </a:xfrm>
            <a:custGeom>
              <a:avLst/>
              <a:gdLst/>
              <a:ahLst/>
              <a:cxnLst/>
              <a:rect l="l" t="t" r="r" b="b"/>
              <a:pathLst>
                <a:path w="162" h="123" extrusionOk="0">
                  <a:moveTo>
                    <a:pt x="78" y="0"/>
                  </a:moveTo>
                  <a:cubicBezTo>
                    <a:pt x="72" y="0"/>
                    <a:pt x="65" y="1"/>
                    <a:pt x="58" y="3"/>
                  </a:cubicBezTo>
                  <a:cubicBezTo>
                    <a:pt x="24" y="9"/>
                    <a:pt x="0" y="49"/>
                    <a:pt x="18" y="84"/>
                  </a:cubicBezTo>
                  <a:cubicBezTo>
                    <a:pt x="22" y="107"/>
                    <a:pt x="45" y="122"/>
                    <a:pt x="68" y="122"/>
                  </a:cubicBezTo>
                  <a:cubicBezTo>
                    <a:pt x="75" y="122"/>
                    <a:pt x="81" y="121"/>
                    <a:pt x="87" y="119"/>
                  </a:cubicBezTo>
                  <a:cubicBezTo>
                    <a:pt x="161" y="103"/>
                    <a:pt x="144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"/>
            <p:cNvSpPr/>
            <p:nvPr/>
          </p:nvSpPr>
          <p:spPr>
            <a:xfrm rot="-708074" flipH="1">
              <a:off x="1904980" y="1067117"/>
              <a:ext cx="22133" cy="19129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24" y="8"/>
                    <a:pt x="1" y="42"/>
                    <a:pt x="12" y="77"/>
                  </a:cubicBezTo>
                  <a:cubicBezTo>
                    <a:pt x="12" y="101"/>
                    <a:pt x="36" y="121"/>
                    <a:pt x="60" y="121"/>
                  </a:cubicBezTo>
                  <a:cubicBezTo>
                    <a:pt x="65" y="121"/>
                    <a:pt x="71" y="120"/>
                    <a:pt x="76" y="118"/>
                  </a:cubicBezTo>
                  <a:cubicBezTo>
                    <a:pt x="111" y="118"/>
                    <a:pt x="140" y="83"/>
                    <a:pt x="128" y="48"/>
                  </a:cubicBezTo>
                  <a:cubicBezTo>
                    <a:pt x="123" y="18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"/>
            <p:cNvSpPr/>
            <p:nvPr/>
          </p:nvSpPr>
          <p:spPr>
            <a:xfrm rot="-708074" flipH="1">
              <a:off x="931834" y="-48448"/>
              <a:ext cx="25769" cy="1991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1"/>
                  </a:moveTo>
                  <a:cubicBezTo>
                    <a:pt x="68" y="1"/>
                    <a:pt x="58" y="3"/>
                    <a:pt x="46" y="9"/>
                  </a:cubicBezTo>
                  <a:cubicBezTo>
                    <a:pt x="17" y="14"/>
                    <a:pt x="0" y="55"/>
                    <a:pt x="12" y="90"/>
                  </a:cubicBezTo>
                  <a:cubicBezTo>
                    <a:pt x="20" y="111"/>
                    <a:pt x="41" y="126"/>
                    <a:pt x="62" y="126"/>
                  </a:cubicBezTo>
                  <a:cubicBezTo>
                    <a:pt x="71" y="126"/>
                    <a:pt x="79" y="123"/>
                    <a:pt x="87" y="119"/>
                  </a:cubicBezTo>
                  <a:cubicBezTo>
                    <a:pt x="162" y="104"/>
                    <a:pt x="142" y="1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"/>
            <p:cNvSpPr/>
            <p:nvPr/>
          </p:nvSpPr>
          <p:spPr>
            <a:xfrm rot="-708074" flipH="1">
              <a:off x="1142547" y="1573902"/>
              <a:ext cx="21184" cy="18497"/>
            </a:xfrm>
            <a:custGeom>
              <a:avLst/>
              <a:gdLst/>
              <a:ahLst/>
              <a:cxnLst/>
              <a:rect l="l" t="t" r="r" b="b"/>
              <a:pathLst>
                <a:path w="134" h="117" extrusionOk="0">
                  <a:moveTo>
                    <a:pt x="53" y="0"/>
                  </a:moveTo>
                  <a:cubicBezTo>
                    <a:pt x="18" y="0"/>
                    <a:pt x="1" y="29"/>
                    <a:pt x="6" y="58"/>
                  </a:cubicBezTo>
                  <a:cubicBezTo>
                    <a:pt x="12" y="94"/>
                    <a:pt x="36" y="117"/>
                    <a:pt x="70" y="117"/>
                  </a:cubicBezTo>
                  <a:cubicBezTo>
                    <a:pt x="74" y="117"/>
                    <a:pt x="78" y="117"/>
                    <a:pt x="82" y="116"/>
                  </a:cubicBezTo>
                  <a:cubicBezTo>
                    <a:pt x="117" y="110"/>
                    <a:pt x="134" y="87"/>
                    <a:pt x="122" y="52"/>
                  </a:cubicBezTo>
                  <a:cubicBezTo>
                    <a:pt x="111" y="23"/>
                    <a:pt x="8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"/>
            <p:cNvSpPr/>
            <p:nvPr/>
          </p:nvSpPr>
          <p:spPr>
            <a:xfrm rot="-708074" flipH="1">
              <a:off x="1899734" y="75779"/>
              <a:ext cx="20394" cy="17864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59" y="1"/>
                  </a:moveTo>
                  <a:cubicBezTo>
                    <a:pt x="24" y="1"/>
                    <a:pt x="1" y="36"/>
                    <a:pt x="12" y="65"/>
                  </a:cubicBezTo>
                  <a:cubicBezTo>
                    <a:pt x="12" y="95"/>
                    <a:pt x="34" y="112"/>
                    <a:pt x="63" y="112"/>
                  </a:cubicBezTo>
                  <a:cubicBezTo>
                    <a:pt x="67" y="112"/>
                    <a:pt x="72" y="112"/>
                    <a:pt x="76" y="111"/>
                  </a:cubicBezTo>
                  <a:cubicBezTo>
                    <a:pt x="111" y="111"/>
                    <a:pt x="128" y="88"/>
                    <a:pt x="122" y="41"/>
                  </a:cubicBezTo>
                  <a:cubicBezTo>
                    <a:pt x="111" y="13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"/>
            <p:cNvSpPr/>
            <p:nvPr/>
          </p:nvSpPr>
          <p:spPr>
            <a:xfrm rot="-708086" flipH="1">
              <a:off x="2250177" y="1134554"/>
              <a:ext cx="12015" cy="11224"/>
            </a:xfrm>
            <a:custGeom>
              <a:avLst/>
              <a:gdLst/>
              <a:ahLst/>
              <a:cxnLst/>
              <a:rect l="l" t="t" r="r" b="b"/>
              <a:pathLst>
                <a:path w="76" h="71" extrusionOk="0">
                  <a:moveTo>
                    <a:pt x="35" y="1"/>
                  </a:moveTo>
                  <a:cubicBezTo>
                    <a:pt x="12" y="6"/>
                    <a:pt x="1" y="24"/>
                    <a:pt x="1" y="41"/>
                  </a:cubicBezTo>
                  <a:cubicBezTo>
                    <a:pt x="6" y="70"/>
                    <a:pt x="24" y="70"/>
                    <a:pt x="47" y="70"/>
                  </a:cubicBezTo>
                  <a:cubicBezTo>
                    <a:pt x="64" y="64"/>
                    <a:pt x="76" y="41"/>
                    <a:pt x="64" y="24"/>
                  </a:cubicBezTo>
                  <a:cubicBezTo>
                    <a:pt x="64" y="6"/>
                    <a:pt x="47" y="1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00" name="Google Shape;3000;p2"/>
            <p:cNvGrpSpPr/>
            <p:nvPr/>
          </p:nvGrpSpPr>
          <p:grpSpPr>
            <a:xfrm>
              <a:off x="422435" y="4454823"/>
              <a:ext cx="1509418" cy="421068"/>
              <a:chOff x="2724710" y="4454823"/>
              <a:chExt cx="1509418" cy="421068"/>
            </a:xfrm>
          </p:grpSpPr>
          <p:sp>
            <p:nvSpPr>
              <p:cNvPr id="3001" name="Google Shape;3001;p2"/>
              <p:cNvSpPr/>
              <p:nvPr/>
            </p:nvSpPr>
            <p:spPr>
              <a:xfrm>
                <a:off x="2983788" y="4699142"/>
                <a:ext cx="52815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0" extrusionOk="0">
                    <a:moveTo>
                      <a:pt x="238" y="0"/>
                    </a:moveTo>
                    <a:cubicBezTo>
                      <a:pt x="1" y="0"/>
                      <a:pt x="7" y="360"/>
                      <a:pt x="238" y="360"/>
                    </a:cubicBezTo>
                    <a:cubicBezTo>
                      <a:pt x="476" y="360"/>
                      <a:pt x="476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"/>
              <p:cNvSpPr/>
              <p:nvPr/>
            </p:nvSpPr>
            <p:spPr>
              <a:xfrm>
                <a:off x="3003760" y="4627577"/>
                <a:ext cx="84992" cy="71788"/>
              </a:xfrm>
              <a:custGeom>
                <a:avLst/>
                <a:gdLst/>
                <a:ahLst/>
                <a:cxnLst/>
                <a:rect l="l" t="t" r="r" b="b"/>
                <a:pathLst>
                  <a:path w="766" h="647" extrusionOk="0">
                    <a:moveTo>
                      <a:pt x="200" y="1"/>
                    </a:moveTo>
                    <a:cubicBezTo>
                      <a:pt x="154" y="1"/>
                      <a:pt x="107" y="17"/>
                      <a:pt x="70" y="49"/>
                    </a:cubicBezTo>
                    <a:cubicBezTo>
                      <a:pt x="0" y="118"/>
                      <a:pt x="0" y="234"/>
                      <a:pt x="70" y="304"/>
                    </a:cubicBezTo>
                    <a:lnTo>
                      <a:pt x="76" y="309"/>
                    </a:lnTo>
                    <a:lnTo>
                      <a:pt x="435" y="599"/>
                    </a:lnTo>
                    <a:cubicBezTo>
                      <a:pt x="472" y="631"/>
                      <a:pt x="519" y="647"/>
                      <a:pt x="565" y="647"/>
                    </a:cubicBezTo>
                    <a:cubicBezTo>
                      <a:pt x="612" y="647"/>
                      <a:pt x="658" y="631"/>
                      <a:pt x="696" y="599"/>
                    </a:cubicBezTo>
                    <a:cubicBezTo>
                      <a:pt x="765" y="524"/>
                      <a:pt x="765" y="408"/>
                      <a:pt x="696" y="338"/>
                    </a:cubicBezTo>
                    <a:lnTo>
                      <a:pt x="331" y="49"/>
                    </a:lnTo>
                    <a:cubicBezTo>
                      <a:pt x="293" y="17"/>
                      <a:pt x="247" y="1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"/>
              <p:cNvSpPr/>
              <p:nvPr/>
            </p:nvSpPr>
            <p:spPr>
              <a:xfrm>
                <a:off x="2919546" y="4658644"/>
                <a:ext cx="52149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6" extrusionOk="0">
                    <a:moveTo>
                      <a:pt x="232" y="1"/>
                    </a:moveTo>
                    <a:cubicBezTo>
                      <a:pt x="0" y="1"/>
                      <a:pt x="0" y="365"/>
                      <a:pt x="232" y="365"/>
                    </a:cubicBezTo>
                    <a:cubicBezTo>
                      <a:pt x="470" y="365"/>
                      <a:pt x="470" y="1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"/>
              <p:cNvSpPr/>
              <p:nvPr/>
            </p:nvSpPr>
            <p:spPr>
              <a:xfrm>
                <a:off x="2882931" y="4627134"/>
                <a:ext cx="52149" cy="47711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30" extrusionOk="0">
                    <a:moveTo>
                      <a:pt x="272" y="1"/>
                    </a:moveTo>
                    <a:cubicBezTo>
                      <a:pt x="226" y="1"/>
                      <a:pt x="180" y="18"/>
                      <a:pt x="145" y="53"/>
                    </a:cubicBezTo>
                    <a:lnTo>
                      <a:pt x="70" y="122"/>
                    </a:lnTo>
                    <a:cubicBezTo>
                      <a:pt x="0" y="192"/>
                      <a:pt x="0" y="308"/>
                      <a:pt x="70" y="377"/>
                    </a:cubicBezTo>
                    <a:cubicBezTo>
                      <a:pt x="104" y="412"/>
                      <a:pt x="151" y="429"/>
                      <a:pt x="198" y="429"/>
                    </a:cubicBezTo>
                    <a:cubicBezTo>
                      <a:pt x="245" y="429"/>
                      <a:pt x="293" y="412"/>
                      <a:pt x="330" y="377"/>
                    </a:cubicBezTo>
                    <a:lnTo>
                      <a:pt x="400" y="308"/>
                    </a:lnTo>
                    <a:cubicBezTo>
                      <a:pt x="469" y="232"/>
                      <a:pt x="469" y="122"/>
                      <a:pt x="400" y="53"/>
                    </a:cubicBezTo>
                    <a:cubicBezTo>
                      <a:pt x="365" y="18"/>
                      <a:pt x="319" y="1"/>
                      <a:pt x="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"/>
              <p:cNvSpPr/>
              <p:nvPr/>
            </p:nvSpPr>
            <p:spPr>
              <a:xfrm>
                <a:off x="2805707" y="4690821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0"/>
                    </a:moveTo>
                    <a:cubicBezTo>
                      <a:pt x="1" y="0"/>
                      <a:pt x="1" y="365"/>
                      <a:pt x="238" y="365"/>
                    </a:cubicBezTo>
                    <a:cubicBezTo>
                      <a:pt x="470" y="365"/>
                      <a:pt x="470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"/>
              <p:cNvSpPr/>
              <p:nvPr/>
            </p:nvSpPr>
            <p:spPr>
              <a:xfrm>
                <a:off x="3258954" y="4538482"/>
                <a:ext cx="70124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632" h="360" extrusionOk="0">
                    <a:moveTo>
                      <a:pt x="244" y="0"/>
                    </a:moveTo>
                    <a:cubicBezTo>
                      <a:pt x="0" y="0"/>
                      <a:pt x="0" y="359"/>
                      <a:pt x="244" y="359"/>
                    </a:cubicBezTo>
                    <a:lnTo>
                      <a:pt x="388" y="359"/>
                    </a:lnTo>
                    <a:cubicBezTo>
                      <a:pt x="632" y="359"/>
                      <a:pt x="632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"/>
              <p:cNvSpPr/>
              <p:nvPr/>
            </p:nvSpPr>
            <p:spPr>
              <a:xfrm>
                <a:off x="3381114" y="4513961"/>
                <a:ext cx="69458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366" extrusionOk="0">
                    <a:moveTo>
                      <a:pt x="238" y="1"/>
                    </a:moveTo>
                    <a:cubicBezTo>
                      <a:pt x="0" y="1"/>
                      <a:pt x="0" y="366"/>
                      <a:pt x="238" y="366"/>
                    </a:cubicBezTo>
                    <a:lnTo>
                      <a:pt x="382" y="366"/>
                    </a:lnTo>
                    <a:cubicBezTo>
                      <a:pt x="626" y="366"/>
                      <a:pt x="626" y="1"/>
                      <a:pt x="3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"/>
              <p:cNvSpPr/>
              <p:nvPr/>
            </p:nvSpPr>
            <p:spPr>
              <a:xfrm>
                <a:off x="3454344" y="4530049"/>
                <a:ext cx="61802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6" extrusionOk="0">
                    <a:moveTo>
                      <a:pt x="244" y="1"/>
                    </a:moveTo>
                    <a:cubicBezTo>
                      <a:pt x="1" y="1"/>
                      <a:pt x="1" y="366"/>
                      <a:pt x="244" y="366"/>
                    </a:cubicBezTo>
                    <a:lnTo>
                      <a:pt x="313" y="366"/>
                    </a:lnTo>
                    <a:cubicBezTo>
                      <a:pt x="557" y="366"/>
                      <a:pt x="557" y="1"/>
                      <a:pt x="3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"/>
              <p:cNvSpPr/>
              <p:nvPr/>
            </p:nvSpPr>
            <p:spPr>
              <a:xfrm>
                <a:off x="3559084" y="4570547"/>
                <a:ext cx="70235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60" extrusionOk="0">
                    <a:moveTo>
                      <a:pt x="244" y="1"/>
                    </a:moveTo>
                    <a:cubicBezTo>
                      <a:pt x="1" y="1"/>
                      <a:pt x="1" y="360"/>
                      <a:pt x="244" y="360"/>
                    </a:cubicBezTo>
                    <a:lnTo>
                      <a:pt x="389" y="360"/>
                    </a:lnTo>
                    <a:cubicBezTo>
                      <a:pt x="632" y="360"/>
                      <a:pt x="632" y="1"/>
                      <a:pt x="3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"/>
              <p:cNvSpPr/>
              <p:nvPr/>
            </p:nvSpPr>
            <p:spPr>
              <a:xfrm>
                <a:off x="3615671" y="4497984"/>
                <a:ext cx="61802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6" extrusionOk="0">
                    <a:moveTo>
                      <a:pt x="244" y="0"/>
                    </a:moveTo>
                    <a:cubicBezTo>
                      <a:pt x="1" y="0"/>
                      <a:pt x="1" y="365"/>
                      <a:pt x="244" y="365"/>
                    </a:cubicBezTo>
                    <a:lnTo>
                      <a:pt x="319" y="365"/>
                    </a:lnTo>
                    <a:cubicBezTo>
                      <a:pt x="557" y="365"/>
                      <a:pt x="557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"/>
              <p:cNvSpPr/>
              <p:nvPr/>
            </p:nvSpPr>
            <p:spPr>
              <a:xfrm>
                <a:off x="3138125" y="4674733"/>
                <a:ext cx="52815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6" extrusionOk="0">
                    <a:moveTo>
                      <a:pt x="238" y="0"/>
                    </a:moveTo>
                    <a:cubicBezTo>
                      <a:pt x="0" y="0"/>
                      <a:pt x="0" y="365"/>
                      <a:pt x="238" y="365"/>
                    </a:cubicBezTo>
                    <a:cubicBezTo>
                      <a:pt x="475" y="365"/>
                      <a:pt x="475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"/>
              <p:cNvSpPr/>
              <p:nvPr/>
            </p:nvSpPr>
            <p:spPr>
              <a:xfrm>
                <a:off x="2789729" y="4715230"/>
                <a:ext cx="52149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0" extrusionOk="0">
                    <a:moveTo>
                      <a:pt x="232" y="0"/>
                    </a:moveTo>
                    <a:cubicBezTo>
                      <a:pt x="0" y="0"/>
                      <a:pt x="0" y="360"/>
                      <a:pt x="232" y="360"/>
                    </a:cubicBezTo>
                    <a:cubicBezTo>
                      <a:pt x="469" y="360"/>
                      <a:pt x="469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"/>
              <p:cNvSpPr/>
              <p:nvPr/>
            </p:nvSpPr>
            <p:spPr>
              <a:xfrm>
                <a:off x="2724710" y="4642556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1"/>
                    </a:moveTo>
                    <a:cubicBezTo>
                      <a:pt x="1" y="1"/>
                      <a:pt x="1" y="366"/>
                      <a:pt x="238" y="366"/>
                    </a:cubicBezTo>
                    <a:cubicBezTo>
                      <a:pt x="470" y="366"/>
                      <a:pt x="470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"/>
              <p:cNvSpPr/>
              <p:nvPr/>
            </p:nvSpPr>
            <p:spPr>
              <a:xfrm>
                <a:off x="3008198" y="4562226"/>
                <a:ext cx="52815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6" extrusionOk="0">
                    <a:moveTo>
                      <a:pt x="238" y="0"/>
                    </a:moveTo>
                    <a:cubicBezTo>
                      <a:pt x="1" y="0"/>
                      <a:pt x="1" y="365"/>
                      <a:pt x="238" y="365"/>
                    </a:cubicBezTo>
                    <a:cubicBezTo>
                      <a:pt x="476" y="365"/>
                      <a:pt x="476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"/>
              <p:cNvSpPr/>
              <p:nvPr/>
            </p:nvSpPr>
            <p:spPr>
              <a:xfrm>
                <a:off x="3768011" y="4492769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0" y="0"/>
                    </a:moveTo>
                    <a:cubicBezTo>
                      <a:pt x="0" y="0"/>
                      <a:pt x="0" y="268"/>
                      <a:pt x="170" y="268"/>
                    </a:cubicBezTo>
                    <a:cubicBezTo>
                      <a:pt x="176" y="268"/>
                      <a:pt x="181" y="268"/>
                      <a:pt x="186" y="267"/>
                    </a:cubicBezTo>
                    <a:lnTo>
                      <a:pt x="285" y="267"/>
                    </a:lnTo>
                    <a:cubicBezTo>
                      <a:pt x="290" y="268"/>
                      <a:pt x="295" y="268"/>
                      <a:pt x="301" y="268"/>
                    </a:cubicBezTo>
                    <a:cubicBezTo>
                      <a:pt x="476" y="268"/>
                      <a:pt x="476" y="0"/>
                      <a:pt x="301" y="0"/>
                    </a:cubicBezTo>
                    <a:cubicBezTo>
                      <a:pt x="295" y="0"/>
                      <a:pt x="290" y="0"/>
                      <a:pt x="285" y="1"/>
                    </a:cubicBezTo>
                    <a:lnTo>
                      <a:pt x="186" y="1"/>
                    </a:lnTo>
                    <a:cubicBezTo>
                      <a:pt x="181" y="0"/>
                      <a:pt x="176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"/>
              <p:cNvSpPr/>
              <p:nvPr/>
            </p:nvSpPr>
            <p:spPr>
              <a:xfrm>
                <a:off x="3980820" y="4562226"/>
                <a:ext cx="69569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62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lnTo>
                      <a:pt x="458" y="273"/>
                    </a:lnTo>
                    <a:cubicBezTo>
                      <a:pt x="626" y="261"/>
                      <a:pt x="626" y="12"/>
                      <a:pt x="4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"/>
              <p:cNvSpPr/>
              <p:nvPr/>
            </p:nvSpPr>
            <p:spPr>
              <a:xfrm>
                <a:off x="4051498" y="4492769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"/>
              <p:cNvSpPr/>
              <p:nvPr/>
            </p:nvSpPr>
            <p:spPr>
              <a:xfrm>
                <a:off x="3656835" y="4749959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8" y="0"/>
                    </a:moveTo>
                    <a:cubicBezTo>
                      <a:pt x="0" y="12"/>
                      <a:pt x="0" y="255"/>
                      <a:pt x="168" y="267"/>
                    </a:cubicBezTo>
                    <a:cubicBezTo>
                      <a:pt x="336" y="255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"/>
              <p:cNvSpPr/>
              <p:nvPr/>
            </p:nvSpPr>
            <p:spPr>
              <a:xfrm>
                <a:off x="3436369" y="4744522"/>
                <a:ext cx="72676" cy="4593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414" extrusionOk="0">
                    <a:moveTo>
                      <a:pt x="159" y="1"/>
                    </a:moveTo>
                    <a:cubicBezTo>
                      <a:pt x="110" y="1"/>
                      <a:pt x="63" y="23"/>
                      <a:pt x="35" y="67"/>
                    </a:cubicBezTo>
                    <a:cubicBezTo>
                      <a:pt x="0" y="130"/>
                      <a:pt x="23" y="211"/>
                      <a:pt x="87" y="252"/>
                    </a:cubicBezTo>
                    <a:lnTo>
                      <a:pt x="429" y="397"/>
                    </a:lnTo>
                    <a:cubicBezTo>
                      <a:pt x="449" y="408"/>
                      <a:pt x="472" y="413"/>
                      <a:pt x="494" y="413"/>
                    </a:cubicBezTo>
                    <a:cubicBezTo>
                      <a:pt x="541" y="413"/>
                      <a:pt x="587" y="390"/>
                      <a:pt x="614" y="350"/>
                    </a:cubicBezTo>
                    <a:cubicBezTo>
                      <a:pt x="655" y="281"/>
                      <a:pt x="632" y="200"/>
                      <a:pt x="568" y="159"/>
                    </a:cubicBezTo>
                    <a:lnTo>
                      <a:pt x="226" y="14"/>
                    </a:lnTo>
                    <a:cubicBezTo>
                      <a:pt x="205" y="5"/>
                      <a:pt x="182" y="1"/>
                      <a:pt x="1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"/>
              <p:cNvSpPr/>
              <p:nvPr/>
            </p:nvSpPr>
            <p:spPr>
              <a:xfrm>
                <a:off x="3278260" y="476593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8" y="1"/>
                    </a:moveTo>
                    <a:cubicBezTo>
                      <a:pt x="0" y="13"/>
                      <a:pt x="0" y="256"/>
                      <a:pt x="168" y="267"/>
                    </a:cubicBezTo>
                    <a:cubicBezTo>
                      <a:pt x="336" y="256"/>
                      <a:pt x="336" y="13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"/>
              <p:cNvSpPr/>
              <p:nvPr/>
            </p:nvSpPr>
            <p:spPr>
              <a:xfrm>
                <a:off x="3083425" y="4792343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1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"/>
              <p:cNvSpPr/>
              <p:nvPr/>
            </p:nvSpPr>
            <p:spPr>
              <a:xfrm>
                <a:off x="3016519" y="4814090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285" y="268"/>
                    </a:lnTo>
                    <a:cubicBezTo>
                      <a:pt x="291" y="268"/>
                      <a:pt x="296" y="269"/>
                      <a:pt x="301" y="269"/>
                    </a:cubicBezTo>
                    <a:cubicBezTo>
                      <a:pt x="477" y="269"/>
                      <a:pt x="477" y="1"/>
                      <a:pt x="301" y="1"/>
                    </a:cubicBezTo>
                    <a:cubicBezTo>
                      <a:pt x="296" y="1"/>
                      <a:pt x="291" y="1"/>
                      <a:pt x="285" y="2"/>
                    </a:cubicBezTo>
                    <a:lnTo>
                      <a:pt x="187" y="2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"/>
              <p:cNvSpPr/>
              <p:nvPr/>
            </p:nvSpPr>
            <p:spPr>
              <a:xfrm>
                <a:off x="3200370" y="4621253"/>
                <a:ext cx="58029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523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331" y="268"/>
                    </a:lnTo>
                    <a:cubicBezTo>
                      <a:pt x="337" y="268"/>
                      <a:pt x="342" y="269"/>
                      <a:pt x="347" y="269"/>
                    </a:cubicBezTo>
                    <a:cubicBezTo>
                      <a:pt x="523" y="269"/>
                      <a:pt x="523" y="1"/>
                      <a:pt x="347" y="1"/>
                    </a:cubicBezTo>
                    <a:cubicBezTo>
                      <a:pt x="342" y="1"/>
                      <a:pt x="337" y="1"/>
                      <a:pt x="331" y="1"/>
                    </a:cubicBezTo>
                    <a:lnTo>
                      <a:pt x="187" y="1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"/>
              <p:cNvSpPr/>
              <p:nvPr/>
            </p:nvSpPr>
            <p:spPr>
              <a:xfrm>
                <a:off x="3091524" y="4454823"/>
                <a:ext cx="59139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533" h="274" extrusionOk="0">
                    <a:moveTo>
                      <a:pt x="183" y="1"/>
                    </a:moveTo>
                    <a:cubicBezTo>
                      <a:pt x="3" y="1"/>
                      <a:pt x="1" y="274"/>
                      <a:pt x="178" y="274"/>
                    </a:cubicBezTo>
                    <a:cubicBezTo>
                      <a:pt x="183" y="274"/>
                      <a:pt x="189" y="274"/>
                      <a:pt x="194" y="273"/>
                    </a:cubicBezTo>
                    <a:lnTo>
                      <a:pt x="339" y="273"/>
                    </a:lnTo>
                    <a:cubicBezTo>
                      <a:pt x="345" y="274"/>
                      <a:pt x="350" y="274"/>
                      <a:pt x="355" y="274"/>
                    </a:cubicBezTo>
                    <a:cubicBezTo>
                      <a:pt x="532" y="274"/>
                      <a:pt x="531" y="1"/>
                      <a:pt x="350" y="1"/>
                    </a:cubicBezTo>
                    <a:cubicBezTo>
                      <a:pt x="346" y="1"/>
                      <a:pt x="343" y="1"/>
                      <a:pt x="339" y="1"/>
                    </a:cubicBezTo>
                    <a:lnTo>
                      <a:pt x="194" y="1"/>
                    </a:lnTo>
                    <a:cubicBezTo>
                      <a:pt x="190" y="1"/>
                      <a:pt x="187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"/>
              <p:cNvSpPr/>
              <p:nvPr/>
            </p:nvSpPr>
            <p:spPr>
              <a:xfrm>
                <a:off x="3454899" y="4637341"/>
                <a:ext cx="4715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239" y="268"/>
                    </a:lnTo>
                    <a:cubicBezTo>
                      <a:pt x="244" y="268"/>
                      <a:pt x="249" y="269"/>
                      <a:pt x="254" y="269"/>
                    </a:cubicBezTo>
                    <a:cubicBezTo>
                      <a:pt x="425" y="269"/>
                      <a:pt x="425" y="1"/>
                      <a:pt x="254" y="1"/>
                    </a:cubicBezTo>
                    <a:cubicBezTo>
                      <a:pt x="249" y="1"/>
                      <a:pt x="244" y="1"/>
                      <a:pt x="239" y="1"/>
                    </a:cubicBezTo>
                    <a:lnTo>
                      <a:pt x="187" y="1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"/>
              <p:cNvSpPr/>
              <p:nvPr/>
            </p:nvSpPr>
            <p:spPr>
              <a:xfrm>
                <a:off x="3323196" y="4649657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9" y="0"/>
                    </a:moveTo>
                    <a:cubicBezTo>
                      <a:pt x="1" y="12"/>
                      <a:pt x="1" y="255"/>
                      <a:pt x="169" y="267"/>
                    </a:cubicBezTo>
                    <a:cubicBezTo>
                      <a:pt x="337" y="255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"/>
              <p:cNvSpPr/>
              <p:nvPr/>
            </p:nvSpPr>
            <p:spPr>
              <a:xfrm>
                <a:off x="3872862" y="4647771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"/>
              <p:cNvSpPr/>
              <p:nvPr/>
            </p:nvSpPr>
            <p:spPr>
              <a:xfrm>
                <a:off x="3397091" y="4787239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2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"/>
              <p:cNvSpPr/>
              <p:nvPr/>
            </p:nvSpPr>
            <p:spPr>
              <a:xfrm>
                <a:off x="2886481" y="4787128"/>
                <a:ext cx="47600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4" extrusionOk="0">
                    <a:moveTo>
                      <a:pt x="173" y="0"/>
                    </a:moveTo>
                    <a:cubicBezTo>
                      <a:pt x="1" y="0"/>
                      <a:pt x="2" y="274"/>
                      <a:pt x="178" y="274"/>
                    </a:cubicBezTo>
                    <a:cubicBezTo>
                      <a:pt x="181" y="274"/>
                      <a:pt x="185" y="274"/>
                      <a:pt x="188" y="273"/>
                    </a:cubicBezTo>
                    <a:lnTo>
                      <a:pt x="240" y="273"/>
                    </a:lnTo>
                    <a:cubicBezTo>
                      <a:pt x="244" y="274"/>
                      <a:pt x="248" y="274"/>
                      <a:pt x="251" y="274"/>
                    </a:cubicBezTo>
                    <a:cubicBezTo>
                      <a:pt x="426" y="274"/>
                      <a:pt x="428" y="0"/>
                      <a:pt x="256" y="0"/>
                    </a:cubicBezTo>
                    <a:cubicBezTo>
                      <a:pt x="251" y="0"/>
                      <a:pt x="246" y="1"/>
                      <a:pt x="240" y="1"/>
                    </a:cubicBezTo>
                    <a:lnTo>
                      <a:pt x="188" y="1"/>
                    </a:lnTo>
                    <a:cubicBezTo>
                      <a:pt x="183" y="1"/>
                      <a:pt x="178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"/>
              <p:cNvSpPr/>
              <p:nvPr/>
            </p:nvSpPr>
            <p:spPr>
              <a:xfrm>
                <a:off x="3620886" y="4685162"/>
                <a:ext cx="38612" cy="35728"/>
              </a:xfrm>
              <a:custGeom>
                <a:avLst/>
                <a:gdLst/>
                <a:ahLst/>
                <a:cxnLst/>
                <a:rect l="l" t="t" r="r" b="b"/>
                <a:pathLst>
                  <a:path w="348" h="322" extrusionOk="0">
                    <a:moveTo>
                      <a:pt x="148" y="0"/>
                    </a:moveTo>
                    <a:cubicBezTo>
                      <a:pt x="113" y="0"/>
                      <a:pt x="78" y="14"/>
                      <a:pt x="52" y="40"/>
                    </a:cubicBezTo>
                    <a:cubicBezTo>
                      <a:pt x="0" y="98"/>
                      <a:pt x="0" y="179"/>
                      <a:pt x="52" y="237"/>
                    </a:cubicBezTo>
                    <a:lnTo>
                      <a:pt x="99" y="283"/>
                    </a:lnTo>
                    <a:cubicBezTo>
                      <a:pt x="127" y="309"/>
                      <a:pt x="164" y="322"/>
                      <a:pt x="199" y="322"/>
                    </a:cubicBezTo>
                    <a:cubicBezTo>
                      <a:pt x="235" y="322"/>
                      <a:pt x="269" y="309"/>
                      <a:pt x="295" y="283"/>
                    </a:cubicBezTo>
                    <a:cubicBezTo>
                      <a:pt x="348" y="231"/>
                      <a:pt x="348" y="144"/>
                      <a:pt x="295" y="92"/>
                    </a:cubicBezTo>
                    <a:lnTo>
                      <a:pt x="243" y="40"/>
                    </a:lnTo>
                    <a:cubicBezTo>
                      <a:pt x="217" y="14"/>
                      <a:pt x="18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"/>
              <p:cNvSpPr/>
              <p:nvPr/>
            </p:nvSpPr>
            <p:spPr>
              <a:xfrm>
                <a:off x="3787982" y="4835504"/>
                <a:ext cx="56032" cy="40388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4" extrusionOk="0">
                    <a:moveTo>
                      <a:pt x="346" y="1"/>
                    </a:moveTo>
                    <a:cubicBezTo>
                      <a:pt x="323" y="1"/>
                      <a:pt x="300" y="6"/>
                      <a:pt x="278" y="17"/>
                    </a:cubicBezTo>
                    <a:lnTo>
                      <a:pt x="81" y="116"/>
                    </a:lnTo>
                    <a:cubicBezTo>
                      <a:pt x="18" y="150"/>
                      <a:pt x="0" y="237"/>
                      <a:pt x="35" y="301"/>
                    </a:cubicBezTo>
                    <a:cubicBezTo>
                      <a:pt x="63" y="340"/>
                      <a:pt x="109" y="364"/>
                      <a:pt x="156" y="364"/>
                    </a:cubicBezTo>
                    <a:cubicBezTo>
                      <a:pt x="178" y="364"/>
                      <a:pt x="200" y="358"/>
                      <a:pt x="220" y="347"/>
                    </a:cubicBezTo>
                    <a:lnTo>
                      <a:pt x="417" y="255"/>
                    </a:lnTo>
                    <a:cubicBezTo>
                      <a:pt x="481" y="214"/>
                      <a:pt x="504" y="133"/>
                      <a:pt x="470" y="69"/>
                    </a:cubicBezTo>
                    <a:cubicBezTo>
                      <a:pt x="442" y="26"/>
                      <a:pt x="395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"/>
              <p:cNvSpPr/>
              <p:nvPr/>
            </p:nvSpPr>
            <p:spPr>
              <a:xfrm>
                <a:off x="3901377" y="4643444"/>
                <a:ext cx="60692" cy="4138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73" extrusionOk="0">
                    <a:moveTo>
                      <a:pt x="197" y="0"/>
                    </a:moveTo>
                    <a:cubicBezTo>
                      <a:pt x="77" y="0"/>
                      <a:pt x="0" y="176"/>
                      <a:pt x="131" y="253"/>
                    </a:cubicBezTo>
                    <a:lnTo>
                      <a:pt x="276" y="352"/>
                    </a:lnTo>
                    <a:cubicBezTo>
                      <a:pt x="301" y="367"/>
                      <a:pt x="325" y="373"/>
                      <a:pt x="348" y="373"/>
                    </a:cubicBezTo>
                    <a:cubicBezTo>
                      <a:pt x="469" y="373"/>
                      <a:pt x="547" y="192"/>
                      <a:pt x="415" y="114"/>
                    </a:cubicBezTo>
                    <a:lnTo>
                      <a:pt x="270" y="22"/>
                    </a:lnTo>
                    <a:cubicBezTo>
                      <a:pt x="245" y="7"/>
                      <a:pt x="220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"/>
              <p:cNvSpPr/>
              <p:nvPr/>
            </p:nvSpPr>
            <p:spPr>
              <a:xfrm>
                <a:off x="3739717" y="4588744"/>
                <a:ext cx="43827" cy="3606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25" extrusionOk="0">
                    <a:moveTo>
                      <a:pt x="149" y="0"/>
                    </a:moveTo>
                    <a:cubicBezTo>
                      <a:pt x="114" y="0"/>
                      <a:pt x="79" y="14"/>
                      <a:pt x="53" y="40"/>
                    </a:cubicBezTo>
                    <a:cubicBezTo>
                      <a:pt x="1" y="98"/>
                      <a:pt x="1" y="179"/>
                      <a:pt x="53" y="237"/>
                    </a:cubicBezTo>
                    <a:lnTo>
                      <a:pt x="99" y="283"/>
                    </a:lnTo>
                    <a:cubicBezTo>
                      <a:pt x="130" y="313"/>
                      <a:pt x="164" y="325"/>
                      <a:pt x="197" y="325"/>
                    </a:cubicBezTo>
                    <a:cubicBezTo>
                      <a:pt x="304" y="325"/>
                      <a:pt x="394" y="190"/>
                      <a:pt x="296" y="92"/>
                    </a:cubicBezTo>
                    <a:lnTo>
                      <a:pt x="244" y="40"/>
                    </a:lnTo>
                    <a:cubicBezTo>
                      <a:pt x="218" y="14"/>
                      <a:pt x="183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"/>
              <p:cNvSpPr/>
              <p:nvPr/>
            </p:nvSpPr>
            <p:spPr>
              <a:xfrm>
                <a:off x="4005896" y="4647660"/>
                <a:ext cx="47267" cy="30513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75" extrusionOk="0">
                    <a:moveTo>
                      <a:pt x="248" y="1"/>
                    </a:moveTo>
                    <a:cubicBezTo>
                      <a:pt x="245" y="1"/>
                      <a:pt x="241" y="1"/>
                      <a:pt x="238" y="1"/>
                    </a:cubicBezTo>
                    <a:lnTo>
                      <a:pt x="139" y="1"/>
                    </a:lnTo>
                    <a:cubicBezTo>
                      <a:pt x="64" y="1"/>
                      <a:pt x="0" y="65"/>
                      <a:pt x="0" y="140"/>
                    </a:cubicBezTo>
                    <a:cubicBezTo>
                      <a:pt x="6" y="215"/>
                      <a:pt x="64" y="273"/>
                      <a:pt x="139" y="273"/>
                    </a:cubicBezTo>
                    <a:lnTo>
                      <a:pt x="238" y="273"/>
                    </a:lnTo>
                    <a:cubicBezTo>
                      <a:pt x="243" y="274"/>
                      <a:pt x="248" y="274"/>
                      <a:pt x="253" y="274"/>
                    </a:cubicBezTo>
                    <a:cubicBezTo>
                      <a:pt x="425" y="274"/>
                      <a:pt x="424" y="1"/>
                      <a:pt x="2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"/>
              <p:cNvSpPr/>
              <p:nvPr/>
            </p:nvSpPr>
            <p:spPr>
              <a:xfrm>
                <a:off x="4170441" y="461559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"/>
              <p:cNvSpPr/>
              <p:nvPr/>
            </p:nvSpPr>
            <p:spPr>
              <a:xfrm>
                <a:off x="4164671" y="4690821"/>
                <a:ext cx="694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626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lnTo>
                      <a:pt x="458" y="272"/>
                    </a:lnTo>
                    <a:cubicBezTo>
                      <a:pt x="626" y="261"/>
                      <a:pt x="626" y="12"/>
                      <a:pt x="4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"/>
              <p:cNvSpPr/>
              <p:nvPr/>
            </p:nvSpPr>
            <p:spPr>
              <a:xfrm>
                <a:off x="3060346" y="4602835"/>
                <a:ext cx="61802" cy="48044"/>
              </a:xfrm>
              <a:custGeom>
                <a:avLst/>
                <a:gdLst/>
                <a:ahLst/>
                <a:cxnLst/>
                <a:rect l="l" t="t" r="r" b="b"/>
                <a:pathLst>
                  <a:path w="557" h="433" extrusionOk="0">
                    <a:moveTo>
                      <a:pt x="212" y="1"/>
                    </a:moveTo>
                    <a:cubicBezTo>
                      <a:pt x="149" y="1"/>
                      <a:pt x="88" y="32"/>
                      <a:pt x="52" y="86"/>
                    </a:cubicBezTo>
                    <a:cubicBezTo>
                      <a:pt x="0" y="173"/>
                      <a:pt x="29" y="283"/>
                      <a:pt x="116" y="335"/>
                    </a:cubicBezTo>
                    <a:lnTo>
                      <a:pt x="261" y="411"/>
                    </a:lnTo>
                    <a:cubicBezTo>
                      <a:pt x="289" y="426"/>
                      <a:pt x="319" y="433"/>
                      <a:pt x="349" y="433"/>
                    </a:cubicBezTo>
                    <a:cubicBezTo>
                      <a:pt x="412" y="433"/>
                      <a:pt x="474" y="400"/>
                      <a:pt x="510" y="341"/>
                    </a:cubicBezTo>
                    <a:cubicBezTo>
                      <a:pt x="556" y="254"/>
                      <a:pt x="527" y="144"/>
                      <a:pt x="446" y="98"/>
                    </a:cubicBezTo>
                    <a:lnTo>
                      <a:pt x="301" y="23"/>
                    </a:lnTo>
                    <a:cubicBezTo>
                      <a:pt x="273" y="8"/>
                      <a:pt x="24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"/>
              <p:cNvSpPr/>
              <p:nvPr/>
            </p:nvSpPr>
            <p:spPr>
              <a:xfrm>
                <a:off x="2951057" y="4747296"/>
                <a:ext cx="61802" cy="40055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1" extrusionOk="0">
                    <a:moveTo>
                      <a:pt x="244" y="1"/>
                    </a:moveTo>
                    <a:cubicBezTo>
                      <a:pt x="0" y="1"/>
                      <a:pt x="0" y="360"/>
                      <a:pt x="244" y="360"/>
                    </a:cubicBezTo>
                    <a:lnTo>
                      <a:pt x="313" y="360"/>
                    </a:lnTo>
                    <a:cubicBezTo>
                      <a:pt x="556" y="360"/>
                      <a:pt x="556" y="1"/>
                      <a:pt x="3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"/>
              <p:cNvSpPr/>
              <p:nvPr/>
            </p:nvSpPr>
            <p:spPr>
              <a:xfrm>
                <a:off x="3535340" y="4637341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6" y="1"/>
                    </a:moveTo>
                    <a:cubicBezTo>
                      <a:pt x="0" y="1"/>
                      <a:pt x="0" y="269"/>
                      <a:pt x="176" y="269"/>
                    </a:cubicBezTo>
                    <a:cubicBezTo>
                      <a:pt x="181" y="269"/>
                      <a:pt x="186" y="268"/>
                      <a:pt x="192" y="268"/>
                    </a:cubicBezTo>
                    <a:lnTo>
                      <a:pt x="290" y="268"/>
                    </a:lnTo>
                    <a:cubicBezTo>
                      <a:pt x="296" y="268"/>
                      <a:pt x="301" y="269"/>
                      <a:pt x="306" y="269"/>
                    </a:cubicBezTo>
                    <a:cubicBezTo>
                      <a:pt x="476" y="269"/>
                      <a:pt x="476" y="1"/>
                      <a:pt x="306" y="1"/>
                    </a:cubicBezTo>
                    <a:cubicBezTo>
                      <a:pt x="301" y="1"/>
                      <a:pt x="296" y="1"/>
                      <a:pt x="290" y="1"/>
                    </a:cubicBezTo>
                    <a:lnTo>
                      <a:pt x="192" y="1"/>
                    </a:lnTo>
                    <a:cubicBezTo>
                      <a:pt x="186" y="1"/>
                      <a:pt x="181" y="1"/>
                      <a:pt x="1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40" name="Google Shape;3040;p2"/>
          <p:cNvGrpSpPr/>
          <p:nvPr/>
        </p:nvGrpSpPr>
        <p:grpSpPr>
          <a:xfrm>
            <a:off x="1672863" y="539424"/>
            <a:ext cx="201647" cy="195198"/>
            <a:chOff x="5391475" y="1734625"/>
            <a:chExt cx="74425" cy="72050"/>
          </a:xfrm>
        </p:grpSpPr>
        <p:sp>
          <p:nvSpPr>
            <p:cNvPr id="3041" name="Google Shape;3041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42" name="Google Shape;3042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043" name="Google Shape;3043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61" name="Google Shape;3061;p2"/>
          <p:cNvGrpSpPr/>
          <p:nvPr/>
        </p:nvGrpSpPr>
        <p:grpSpPr>
          <a:xfrm rot="1431375">
            <a:off x="955575" y="1337508"/>
            <a:ext cx="281806" cy="272981"/>
            <a:chOff x="5230050" y="2005675"/>
            <a:chExt cx="81300" cy="78750"/>
          </a:xfrm>
        </p:grpSpPr>
        <p:sp>
          <p:nvSpPr>
            <p:cNvPr id="3062" name="Google Shape;3062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4" name="Google Shape;3094;p2"/>
          <p:cNvGrpSpPr/>
          <p:nvPr/>
        </p:nvGrpSpPr>
        <p:grpSpPr>
          <a:xfrm>
            <a:off x="657863" y="581949"/>
            <a:ext cx="201647" cy="195198"/>
            <a:chOff x="5391475" y="1734625"/>
            <a:chExt cx="74425" cy="72050"/>
          </a:xfrm>
        </p:grpSpPr>
        <p:sp>
          <p:nvSpPr>
            <p:cNvPr id="3095" name="Google Shape;309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96" name="Google Shape;309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097" name="Google Shape;309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15" name="Google Shape;3115;p2"/>
          <p:cNvGrpSpPr/>
          <p:nvPr/>
        </p:nvGrpSpPr>
        <p:grpSpPr>
          <a:xfrm rot="2896881">
            <a:off x="1281702" y="2011113"/>
            <a:ext cx="197254" cy="191083"/>
            <a:chOff x="5230050" y="2005675"/>
            <a:chExt cx="81300" cy="78750"/>
          </a:xfrm>
        </p:grpSpPr>
        <p:sp>
          <p:nvSpPr>
            <p:cNvPr id="3116" name="Google Shape;3116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8" name="Google Shape;3148;p2"/>
          <p:cNvGrpSpPr/>
          <p:nvPr/>
        </p:nvGrpSpPr>
        <p:grpSpPr>
          <a:xfrm>
            <a:off x="550522" y="2276216"/>
            <a:ext cx="257675" cy="251346"/>
            <a:chOff x="2226088" y="1541436"/>
            <a:chExt cx="318471" cy="310610"/>
          </a:xfrm>
        </p:grpSpPr>
        <p:sp>
          <p:nvSpPr>
            <p:cNvPr id="3149" name="Google Shape;3149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0" name="Google Shape;3150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51" name="Google Shape;3151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69" name="Google Shape;3169;p2"/>
          <p:cNvGrpSpPr/>
          <p:nvPr/>
        </p:nvGrpSpPr>
        <p:grpSpPr>
          <a:xfrm>
            <a:off x="153543" y="734627"/>
            <a:ext cx="201624" cy="196647"/>
            <a:chOff x="2226088" y="1541436"/>
            <a:chExt cx="318471" cy="310610"/>
          </a:xfrm>
        </p:grpSpPr>
        <p:sp>
          <p:nvSpPr>
            <p:cNvPr id="3170" name="Google Shape;3170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71" name="Google Shape;3171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72" name="Google Shape;3172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90" name="Google Shape;3190;p2"/>
          <p:cNvGrpSpPr/>
          <p:nvPr/>
        </p:nvGrpSpPr>
        <p:grpSpPr>
          <a:xfrm>
            <a:off x="1756068" y="976202"/>
            <a:ext cx="201624" cy="196647"/>
            <a:chOff x="2226088" y="1541436"/>
            <a:chExt cx="318471" cy="310610"/>
          </a:xfrm>
        </p:grpSpPr>
        <p:sp>
          <p:nvSpPr>
            <p:cNvPr id="3191" name="Google Shape;3191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92" name="Google Shape;3192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93" name="Google Shape;3193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11" name="Google Shape;3211;p2"/>
          <p:cNvGrpSpPr/>
          <p:nvPr/>
        </p:nvGrpSpPr>
        <p:grpSpPr>
          <a:xfrm rot="4044606">
            <a:off x="155551" y="1888932"/>
            <a:ext cx="197254" cy="191080"/>
            <a:chOff x="5230050" y="2005675"/>
            <a:chExt cx="81300" cy="78750"/>
          </a:xfrm>
        </p:grpSpPr>
        <p:sp>
          <p:nvSpPr>
            <p:cNvPr id="3212" name="Google Shape;3212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4" name="Google Shape;3244;p2"/>
          <p:cNvGrpSpPr/>
          <p:nvPr/>
        </p:nvGrpSpPr>
        <p:grpSpPr>
          <a:xfrm>
            <a:off x="302088" y="2856299"/>
            <a:ext cx="201647" cy="195198"/>
            <a:chOff x="5391475" y="1734625"/>
            <a:chExt cx="74425" cy="72050"/>
          </a:xfrm>
        </p:grpSpPr>
        <p:sp>
          <p:nvSpPr>
            <p:cNvPr id="3245" name="Google Shape;324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46" name="Google Shape;324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247" name="Google Shape;324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65" name="Google Shape;3265;p2"/>
          <p:cNvGrpSpPr/>
          <p:nvPr/>
        </p:nvGrpSpPr>
        <p:grpSpPr>
          <a:xfrm rot="1436377">
            <a:off x="6992526" y="1059098"/>
            <a:ext cx="159199" cy="249745"/>
            <a:chOff x="5059525" y="1826975"/>
            <a:chExt cx="43775" cy="68675"/>
          </a:xfrm>
        </p:grpSpPr>
        <p:sp>
          <p:nvSpPr>
            <p:cNvPr id="3266" name="Google Shape;3266;p2"/>
            <p:cNvSpPr/>
            <p:nvPr/>
          </p:nvSpPr>
          <p:spPr>
            <a:xfrm>
              <a:off x="5059525" y="1856550"/>
              <a:ext cx="21025" cy="17100"/>
            </a:xfrm>
            <a:custGeom>
              <a:avLst/>
              <a:gdLst/>
              <a:ahLst/>
              <a:cxnLst/>
              <a:rect l="l" t="t" r="r" b="b"/>
              <a:pathLst>
                <a:path w="841" h="684" extrusionOk="0">
                  <a:moveTo>
                    <a:pt x="242" y="0"/>
                  </a:moveTo>
                  <a:cubicBezTo>
                    <a:pt x="198" y="0"/>
                    <a:pt x="155" y="7"/>
                    <a:pt x="116" y="26"/>
                  </a:cubicBezTo>
                  <a:cubicBezTo>
                    <a:pt x="27" y="61"/>
                    <a:pt x="1" y="186"/>
                    <a:pt x="81" y="257"/>
                  </a:cubicBezTo>
                  <a:cubicBezTo>
                    <a:pt x="205" y="399"/>
                    <a:pt x="454" y="479"/>
                    <a:pt x="578" y="683"/>
                  </a:cubicBezTo>
                  <a:cubicBezTo>
                    <a:pt x="583" y="683"/>
                    <a:pt x="587" y="683"/>
                    <a:pt x="591" y="683"/>
                  </a:cubicBezTo>
                  <a:cubicBezTo>
                    <a:pt x="840" y="683"/>
                    <a:pt x="726" y="193"/>
                    <a:pt x="534" y="79"/>
                  </a:cubicBezTo>
                  <a:cubicBezTo>
                    <a:pt x="534" y="79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"/>
            <p:cNvSpPr/>
            <p:nvPr/>
          </p:nvSpPr>
          <p:spPr>
            <a:xfrm>
              <a:off x="5062425" y="1856550"/>
              <a:ext cx="18125" cy="17100"/>
            </a:xfrm>
            <a:custGeom>
              <a:avLst/>
              <a:gdLst/>
              <a:ahLst/>
              <a:cxnLst/>
              <a:rect l="l" t="t" r="r" b="b"/>
              <a:pathLst>
                <a:path w="725" h="684" extrusionOk="0">
                  <a:moveTo>
                    <a:pt x="126" y="0"/>
                  </a:moveTo>
                  <a:cubicBezTo>
                    <a:pt x="82" y="0"/>
                    <a:pt x="39" y="7"/>
                    <a:pt x="0" y="26"/>
                  </a:cubicBezTo>
                  <a:cubicBezTo>
                    <a:pt x="178" y="123"/>
                    <a:pt x="293" y="310"/>
                    <a:pt x="311" y="514"/>
                  </a:cubicBezTo>
                  <a:cubicBezTo>
                    <a:pt x="373" y="559"/>
                    <a:pt x="426" y="621"/>
                    <a:pt x="462" y="683"/>
                  </a:cubicBezTo>
                  <a:cubicBezTo>
                    <a:pt x="467" y="683"/>
                    <a:pt x="471" y="683"/>
                    <a:pt x="475" y="683"/>
                  </a:cubicBezTo>
                  <a:cubicBezTo>
                    <a:pt x="724" y="683"/>
                    <a:pt x="610" y="193"/>
                    <a:pt x="418" y="79"/>
                  </a:cubicBezTo>
                  <a:cubicBezTo>
                    <a:pt x="418" y="79"/>
                    <a:pt x="270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"/>
            <p:cNvSpPr/>
            <p:nvPr/>
          </p:nvSpPr>
          <p:spPr>
            <a:xfrm>
              <a:off x="5086250" y="1851350"/>
              <a:ext cx="17050" cy="19650"/>
            </a:xfrm>
            <a:custGeom>
              <a:avLst/>
              <a:gdLst/>
              <a:ahLst/>
              <a:cxnLst/>
              <a:rect l="l" t="t" r="r" b="b"/>
              <a:pathLst>
                <a:path w="682" h="786" extrusionOk="0">
                  <a:moveTo>
                    <a:pt x="487" y="0"/>
                  </a:moveTo>
                  <a:cubicBezTo>
                    <a:pt x="312" y="0"/>
                    <a:pt x="140" y="180"/>
                    <a:pt x="140" y="180"/>
                  </a:cubicBezTo>
                  <a:cubicBezTo>
                    <a:pt x="0" y="336"/>
                    <a:pt x="27" y="786"/>
                    <a:pt x="227" y="786"/>
                  </a:cubicBezTo>
                  <a:cubicBezTo>
                    <a:pt x="244" y="786"/>
                    <a:pt x="262" y="782"/>
                    <a:pt x="282" y="776"/>
                  </a:cubicBezTo>
                  <a:cubicBezTo>
                    <a:pt x="335" y="527"/>
                    <a:pt x="548" y="385"/>
                    <a:pt x="628" y="207"/>
                  </a:cubicBezTo>
                  <a:cubicBezTo>
                    <a:pt x="681" y="118"/>
                    <a:pt x="619" y="3"/>
                    <a:pt x="521" y="3"/>
                  </a:cubicBezTo>
                  <a:cubicBezTo>
                    <a:pt x="510" y="1"/>
                    <a:pt x="499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"/>
            <p:cNvSpPr/>
            <p:nvPr/>
          </p:nvSpPr>
          <p:spPr>
            <a:xfrm>
              <a:off x="5086275" y="1851350"/>
              <a:ext cx="13250" cy="19700"/>
            </a:xfrm>
            <a:custGeom>
              <a:avLst/>
              <a:gdLst/>
              <a:ahLst/>
              <a:cxnLst/>
              <a:rect l="l" t="t" r="r" b="b"/>
              <a:pathLst>
                <a:path w="530" h="788" extrusionOk="0">
                  <a:moveTo>
                    <a:pt x="480" y="1"/>
                  </a:moveTo>
                  <a:cubicBezTo>
                    <a:pt x="312" y="1"/>
                    <a:pt x="139" y="189"/>
                    <a:pt x="139" y="189"/>
                  </a:cubicBezTo>
                  <a:cubicBezTo>
                    <a:pt x="0" y="336"/>
                    <a:pt x="26" y="788"/>
                    <a:pt x="222" y="788"/>
                  </a:cubicBezTo>
                  <a:cubicBezTo>
                    <a:pt x="240" y="788"/>
                    <a:pt x="260" y="784"/>
                    <a:pt x="281" y="776"/>
                  </a:cubicBezTo>
                  <a:cubicBezTo>
                    <a:pt x="298" y="687"/>
                    <a:pt x="343" y="598"/>
                    <a:pt x="396" y="527"/>
                  </a:cubicBezTo>
                  <a:cubicBezTo>
                    <a:pt x="378" y="340"/>
                    <a:pt x="423" y="154"/>
                    <a:pt x="529" y="3"/>
                  </a:cubicBezTo>
                  <a:lnTo>
                    <a:pt x="512" y="3"/>
                  </a:lnTo>
                  <a:cubicBezTo>
                    <a:pt x="501" y="1"/>
                    <a:pt x="491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"/>
            <p:cNvSpPr/>
            <p:nvPr/>
          </p:nvSpPr>
          <p:spPr>
            <a:xfrm>
              <a:off x="5063750" y="1828725"/>
              <a:ext cx="31550" cy="39050"/>
            </a:xfrm>
            <a:custGeom>
              <a:avLst/>
              <a:gdLst/>
              <a:ahLst/>
              <a:cxnLst/>
              <a:rect l="l" t="t" r="r" b="b"/>
              <a:pathLst>
                <a:path w="1262" h="1562" extrusionOk="0">
                  <a:moveTo>
                    <a:pt x="602" y="1"/>
                  </a:moveTo>
                  <a:cubicBezTo>
                    <a:pt x="417" y="1"/>
                    <a:pt x="205" y="149"/>
                    <a:pt x="116" y="499"/>
                  </a:cubicBezTo>
                  <a:cubicBezTo>
                    <a:pt x="0" y="943"/>
                    <a:pt x="98" y="1192"/>
                    <a:pt x="231" y="1316"/>
                  </a:cubicBezTo>
                  <a:cubicBezTo>
                    <a:pt x="342" y="1436"/>
                    <a:pt x="539" y="1562"/>
                    <a:pt x="725" y="1562"/>
                  </a:cubicBezTo>
                  <a:cubicBezTo>
                    <a:pt x="747" y="1562"/>
                    <a:pt x="769" y="1560"/>
                    <a:pt x="791" y="1556"/>
                  </a:cubicBezTo>
                  <a:cubicBezTo>
                    <a:pt x="1146" y="1494"/>
                    <a:pt x="1262" y="1157"/>
                    <a:pt x="1262" y="934"/>
                  </a:cubicBezTo>
                  <a:cubicBezTo>
                    <a:pt x="1244" y="570"/>
                    <a:pt x="1048" y="242"/>
                    <a:pt x="755" y="37"/>
                  </a:cubicBezTo>
                  <a:cubicBezTo>
                    <a:pt x="709" y="13"/>
                    <a:pt x="657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"/>
            <p:cNvSpPr/>
            <p:nvPr/>
          </p:nvSpPr>
          <p:spPr>
            <a:xfrm>
              <a:off x="5063750" y="1826975"/>
              <a:ext cx="31550" cy="41550"/>
            </a:xfrm>
            <a:custGeom>
              <a:avLst/>
              <a:gdLst/>
              <a:ahLst/>
              <a:cxnLst/>
              <a:rect l="l" t="t" r="r" b="b"/>
              <a:pathLst>
                <a:path w="1262" h="1662" extrusionOk="0">
                  <a:moveTo>
                    <a:pt x="755" y="107"/>
                  </a:moveTo>
                  <a:cubicBezTo>
                    <a:pt x="551" y="1"/>
                    <a:pt x="231" y="116"/>
                    <a:pt x="116" y="569"/>
                  </a:cubicBezTo>
                  <a:cubicBezTo>
                    <a:pt x="0" y="1013"/>
                    <a:pt x="98" y="1262"/>
                    <a:pt x="231" y="1386"/>
                  </a:cubicBezTo>
                  <a:cubicBezTo>
                    <a:pt x="356" y="1520"/>
                    <a:pt x="587" y="1662"/>
                    <a:pt x="791" y="1626"/>
                  </a:cubicBezTo>
                  <a:cubicBezTo>
                    <a:pt x="1146" y="1564"/>
                    <a:pt x="1262" y="1227"/>
                    <a:pt x="1262" y="1004"/>
                  </a:cubicBezTo>
                  <a:cubicBezTo>
                    <a:pt x="1244" y="640"/>
                    <a:pt x="1048" y="312"/>
                    <a:pt x="755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"/>
            <p:cNvSpPr/>
            <p:nvPr/>
          </p:nvSpPr>
          <p:spPr>
            <a:xfrm>
              <a:off x="5072400" y="1830975"/>
              <a:ext cx="12250" cy="13725"/>
            </a:xfrm>
            <a:custGeom>
              <a:avLst/>
              <a:gdLst/>
              <a:ahLst/>
              <a:cxnLst/>
              <a:rect l="l" t="t" r="r" b="b"/>
              <a:pathLst>
                <a:path w="490" h="549" extrusionOk="0">
                  <a:moveTo>
                    <a:pt x="210" y="0"/>
                  </a:moveTo>
                  <a:cubicBezTo>
                    <a:pt x="185" y="0"/>
                    <a:pt x="160" y="10"/>
                    <a:pt x="143" y="27"/>
                  </a:cubicBezTo>
                  <a:cubicBezTo>
                    <a:pt x="90" y="63"/>
                    <a:pt x="45" y="125"/>
                    <a:pt x="27" y="187"/>
                  </a:cubicBezTo>
                  <a:cubicBezTo>
                    <a:pt x="1" y="294"/>
                    <a:pt x="27" y="409"/>
                    <a:pt x="98" y="489"/>
                  </a:cubicBezTo>
                  <a:cubicBezTo>
                    <a:pt x="142" y="529"/>
                    <a:pt x="197" y="549"/>
                    <a:pt x="250" y="549"/>
                  </a:cubicBezTo>
                  <a:cubicBezTo>
                    <a:pt x="327" y="549"/>
                    <a:pt x="403" y="509"/>
                    <a:pt x="445" y="436"/>
                  </a:cubicBezTo>
                  <a:cubicBezTo>
                    <a:pt x="489" y="338"/>
                    <a:pt x="480" y="214"/>
                    <a:pt x="409" y="125"/>
                  </a:cubicBezTo>
                  <a:cubicBezTo>
                    <a:pt x="374" y="72"/>
                    <a:pt x="320" y="27"/>
                    <a:pt x="249" y="10"/>
                  </a:cubicBezTo>
                  <a:cubicBezTo>
                    <a:pt x="237" y="3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"/>
            <p:cNvSpPr/>
            <p:nvPr/>
          </p:nvSpPr>
          <p:spPr>
            <a:xfrm>
              <a:off x="5083275" y="1876950"/>
              <a:ext cx="5850" cy="18700"/>
            </a:xfrm>
            <a:custGeom>
              <a:avLst/>
              <a:gdLst/>
              <a:ahLst/>
              <a:cxnLst/>
              <a:rect l="l" t="t" r="r" b="b"/>
              <a:pathLst>
                <a:path w="234" h="748" extrusionOk="0">
                  <a:moveTo>
                    <a:pt x="45" y="0"/>
                  </a:moveTo>
                  <a:cubicBezTo>
                    <a:pt x="45" y="0"/>
                    <a:pt x="1" y="9"/>
                    <a:pt x="10" y="80"/>
                  </a:cubicBezTo>
                  <a:cubicBezTo>
                    <a:pt x="10" y="80"/>
                    <a:pt x="63" y="116"/>
                    <a:pt x="72" y="453"/>
                  </a:cubicBezTo>
                  <a:cubicBezTo>
                    <a:pt x="81" y="656"/>
                    <a:pt x="79" y="696"/>
                    <a:pt x="75" y="696"/>
                  </a:cubicBezTo>
                  <a:cubicBezTo>
                    <a:pt x="73" y="696"/>
                    <a:pt x="70" y="678"/>
                    <a:pt x="70" y="678"/>
                  </a:cubicBezTo>
                  <a:lnTo>
                    <a:pt x="70" y="678"/>
                  </a:lnTo>
                  <a:cubicBezTo>
                    <a:pt x="70" y="678"/>
                    <a:pt x="71" y="682"/>
                    <a:pt x="72" y="693"/>
                  </a:cubicBezTo>
                  <a:cubicBezTo>
                    <a:pt x="80" y="724"/>
                    <a:pt x="114" y="748"/>
                    <a:pt x="146" y="748"/>
                  </a:cubicBezTo>
                  <a:cubicBezTo>
                    <a:pt x="151" y="748"/>
                    <a:pt x="156" y="747"/>
                    <a:pt x="161" y="746"/>
                  </a:cubicBezTo>
                  <a:cubicBezTo>
                    <a:pt x="196" y="746"/>
                    <a:pt x="232" y="711"/>
                    <a:pt x="223" y="666"/>
                  </a:cubicBezTo>
                  <a:cubicBezTo>
                    <a:pt x="223" y="660"/>
                    <a:pt x="223" y="657"/>
                    <a:pt x="224" y="654"/>
                  </a:cubicBezTo>
                  <a:lnTo>
                    <a:pt x="224" y="654"/>
                  </a:lnTo>
                  <a:cubicBezTo>
                    <a:pt x="229" y="667"/>
                    <a:pt x="231" y="672"/>
                    <a:pt x="232" y="672"/>
                  </a:cubicBezTo>
                  <a:cubicBezTo>
                    <a:pt x="234" y="672"/>
                    <a:pt x="229" y="652"/>
                    <a:pt x="225" y="652"/>
                  </a:cubicBezTo>
                  <a:cubicBezTo>
                    <a:pt x="225" y="652"/>
                    <a:pt x="224" y="652"/>
                    <a:pt x="224" y="654"/>
                  </a:cubicBezTo>
                  <a:lnTo>
                    <a:pt x="224" y="654"/>
                  </a:lnTo>
                  <a:cubicBezTo>
                    <a:pt x="214" y="629"/>
                    <a:pt x="196" y="569"/>
                    <a:pt x="161" y="444"/>
                  </a:cubicBezTo>
                  <a:cubicBezTo>
                    <a:pt x="63" y="116"/>
                    <a:pt x="108" y="62"/>
                    <a:pt x="108" y="62"/>
                  </a:cubicBezTo>
                  <a:cubicBezTo>
                    <a:pt x="99" y="0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"/>
            <p:cNvSpPr/>
            <p:nvPr/>
          </p:nvSpPr>
          <p:spPr>
            <a:xfrm>
              <a:off x="5083275" y="18769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51" y="1"/>
                  </a:moveTo>
                  <a:cubicBezTo>
                    <a:pt x="47" y="1"/>
                    <a:pt x="45" y="1"/>
                    <a:pt x="45" y="1"/>
                  </a:cubicBezTo>
                  <a:cubicBezTo>
                    <a:pt x="45" y="1"/>
                    <a:pt x="1" y="10"/>
                    <a:pt x="10" y="72"/>
                  </a:cubicBezTo>
                  <a:cubicBezTo>
                    <a:pt x="10" y="72"/>
                    <a:pt x="36" y="90"/>
                    <a:pt x="54" y="179"/>
                  </a:cubicBezTo>
                  <a:cubicBezTo>
                    <a:pt x="63" y="170"/>
                    <a:pt x="81" y="170"/>
                    <a:pt x="99" y="170"/>
                  </a:cubicBezTo>
                  <a:cubicBezTo>
                    <a:pt x="90" y="81"/>
                    <a:pt x="108" y="63"/>
                    <a:pt x="108" y="63"/>
                  </a:cubicBezTo>
                  <a:cubicBezTo>
                    <a:pt x="100" y="7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"/>
            <p:cNvSpPr/>
            <p:nvPr/>
          </p:nvSpPr>
          <p:spPr>
            <a:xfrm>
              <a:off x="5081800" y="1855700"/>
              <a:ext cx="15600" cy="22900"/>
            </a:xfrm>
            <a:custGeom>
              <a:avLst/>
              <a:gdLst/>
              <a:ahLst/>
              <a:cxnLst/>
              <a:rect l="l" t="t" r="r" b="b"/>
              <a:pathLst>
                <a:path w="624" h="916" extrusionOk="0">
                  <a:moveTo>
                    <a:pt x="462" y="1"/>
                  </a:moveTo>
                  <a:cubicBezTo>
                    <a:pt x="438" y="1"/>
                    <a:pt x="411" y="5"/>
                    <a:pt x="380" y="15"/>
                  </a:cubicBezTo>
                  <a:cubicBezTo>
                    <a:pt x="211" y="78"/>
                    <a:pt x="87" y="229"/>
                    <a:pt x="60" y="406"/>
                  </a:cubicBezTo>
                  <a:cubicBezTo>
                    <a:pt x="26" y="533"/>
                    <a:pt x="0" y="916"/>
                    <a:pt x="181" y="916"/>
                  </a:cubicBezTo>
                  <a:cubicBezTo>
                    <a:pt x="190" y="916"/>
                    <a:pt x="200" y="915"/>
                    <a:pt x="211" y="912"/>
                  </a:cubicBezTo>
                  <a:cubicBezTo>
                    <a:pt x="460" y="859"/>
                    <a:pt x="460" y="486"/>
                    <a:pt x="540" y="335"/>
                  </a:cubicBezTo>
                  <a:cubicBezTo>
                    <a:pt x="624" y="175"/>
                    <a:pt x="609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"/>
            <p:cNvSpPr/>
            <p:nvPr/>
          </p:nvSpPr>
          <p:spPr>
            <a:xfrm>
              <a:off x="5081800" y="1866075"/>
              <a:ext cx="6175" cy="12525"/>
            </a:xfrm>
            <a:custGeom>
              <a:avLst/>
              <a:gdLst/>
              <a:ahLst/>
              <a:cxnLst/>
              <a:rect l="l" t="t" r="r" b="b"/>
              <a:pathLst>
                <a:path w="247" h="501" extrusionOk="0">
                  <a:moveTo>
                    <a:pt x="60" y="0"/>
                  </a:moveTo>
                  <a:cubicBezTo>
                    <a:pt x="26" y="126"/>
                    <a:pt x="1" y="501"/>
                    <a:pt x="180" y="501"/>
                  </a:cubicBezTo>
                  <a:cubicBezTo>
                    <a:pt x="190" y="501"/>
                    <a:pt x="200" y="500"/>
                    <a:pt x="211" y="497"/>
                  </a:cubicBezTo>
                  <a:cubicBezTo>
                    <a:pt x="246" y="364"/>
                    <a:pt x="149" y="133"/>
                    <a:pt x="95" y="62"/>
                  </a:cubicBezTo>
                  <a:cubicBezTo>
                    <a:pt x="87" y="44"/>
                    <a:pt x="69" y="18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"/>
            <p:cNvSpPr/>
            <p:nvPr/>
          </p:nvSpPr>
          <p:spPr>
            <a:xfrm>
              <a:off x="5065525" y="1859400"/>
              <a:ext cx="22225" cy="19825"/>
            </a:xfrm>
            <a:custGeom>
              <a:avLst/>
              <a:gdLst/>
              <a:ahLst/>
              <a:cxnLst/>
              <a:rect l="l" t="t" r="r" b="b"/>
              <a:pathLst>
                <a:path w="889" h="793" extrusionOk="0">
                  <a:moveTo>
                    <a:pt x="231" y="1"/>
                  </a:moveTo>
                  <a:cubicBezTo>
                    <a:pt x="0" y="1"/>
                    <a:pt x="36" y="205"/>
                    <a:pt x="178" y="347"/>
                  </a:cubicBezTo>
                  <a:cubicBezTo>
                    <a:pt x="298" y="458"/>
                    <a:pt x="418" y="792"/>
                    <a:pt x="649" y="792"/>
                  </a:cubicBezTo>
                  <a:cubicBezTo>
                    <a:pt x="658" y="792"/>
                    <a:pt x="666" y="792"/>
                    <a:pt x="675" y="791"/>
                  </a:cubicBezTo>
                  <a:cubicBezTo>
                    <a:pt x="889" y="764"/>
                    <a:pt x="729" y="374"/>
                    <a:pt x="667" y="267"/>
                  </a:cubicBezTo>
                  <a:cubicBezTo>
                    <a:pt x="578" y="107"/>
                    <a:pt x="409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8" name="Google Shape;3278;p2"/>
          <p:cNvGrpSpPr/>
          <p:nvPr/>
        </p:nvGrpSpPr>
        <p:grpSpPr>
          <a:xfrm rot="3334902">
            <a:off x="8474091" y="2575549"/>
            <a:ext cx="237731" cy="230276"/>
            <a:chOff x="5230050" y="2005675"/>
            <a:chExt cx="81300" cy="78750"/>
          </a:xfrm>
        </p:grpSpPr>
        <p:sp>
          <p:nvSpPr>
            <p:cNvPr id="3279" name="Google Shape;3279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1" name="Google Shape;3311;p2"/>
          <p:cNvGrpSpPr/>
          <p:nvPr/>
        </p:nvGrpSpPr>
        <p:grpSpPr>
          <a:xfrm>
            <a:off x="7944117" y="1360444"/>
            <a:ext cx="217968" cy="211006"/>
            <a:chOff x="5391475" y="1734625"/>
            <a:chExt cx="74425" cy="72050"/>
          </a:xfrm>
        </p:grpSpPr>
        <p:sp>
          <p:nvSpPr>
            <p:cNvPr id="3312" name="Google Shape;3312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13" name="Google Shape;3313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314" name="Google Shape;3314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32" name="Google Shape;3332;p2"/>
          <p:cNvGrpSpPr/>
          <p:nvPr/>
        </p:nvGrpSpPr>
        <p:grpSpPr>
          <a:xfrm>
            <a:off x="8162156" y="707339"/>
            <a:ext cx="217962" cy="212613"/>
            <a:chOff x="2226088" y="1541436"/>
            <a:chExt cx="318471" cy="310610"/>
          </a:xfrm>
        </p:grpSpPr>
        <p:sp>
          <p:nvSpPr>
            <p:cNvPr id="3333" name="Google Shape;3333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34" name="Google Shape;3334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335" name="Google Shape;3335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53" name="Google Shape;3353;p2"/>
          <p:cNvGrpSpPr/>
          <p:nvPr/>
        </p:nvGrpSpPr>
        <p:grpSpPr>
          <a:xfrm>
            <a:off x="8926031" y="1690664"/>
            <a:ext cx="217962" cy="212613"/>
            <a:chOff x="2226088" y="1541436"/>
            <a:chExt cx="318471" cy="310610"/>
          </a:xfrm>
        </p:grpSpPr>
        <p:sp>
          <p:nvSpPr>
            <p:cNvPr id="3354" name="Google Shape;3354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55" name="Google Shape;3355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356" name="Google Shape;3356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74" name="Google Shape;3374;p2"/>
          <p:cNvGrpSpPr/>
          <p:nvPr/>
        </p:nvGrpSpPr>
        <p:grpSpPr>
          <a:xfrm>
            <a:off x="7279317" y="531519"/>
            <a:ext cx="217968" cy="211006"/>
            <a:chOff x="5391475" y="1734625"/>
            <a:chExt cx="74425" cy="72050"/>
          </a:xfrm>
        </p:grpSpPr>
        <p:sp>
          <p:nvSpPr>
            <p:cNvPr id="3375" name="Google Shape;337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76" name="Google Shape;337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377" name="Google Shape;337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_1">
    <p:spTree>
      <p:nvGrpSpPr>
        <p:cNvPr id="1" name="Shape 1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4" name="Google Shape;11814;p17"/>
          <p:cNvSpPr/>
          <p:nvPr/>
        </p:nvSpPr>
        <p:spPr>
          <a:xfrm>
            <a:off x="-1310753" y="3361075"/>
            <a:ext cx="2621503" cy="2392276"/>
          </a:xfrm>
          <a:custGeom>
            <a:avLst/>
            <a:gdLst/>
            <a:ahLst/>
            <a:cxnLst/>
            <a:rect l="l" t="t" r="r" b="b"/>
            <a:pathLst>
              <a:path w="46319" h="46319" extrusionOk="0">
                <a:moveTo>
                  <a:pt x="23164" y="1"/>
                </a:moveTo>
                <a:cubicBezTo>
                  <a:pt x="10374" y="1"/>
                  <a:pt x="1" y="10374"/>
                  <a:pt x="1" y="23164"/>
                </a:cubicBezTo>
                <a:cubicBezTo>
                  <a:pt x="1" y="35954"/>
                  <a:pt x="10374" y="46318"/>
                  <a:pt x="23164" y="46318"/>
                </a:cubicBezTo>
                <a:cubicBezTo>
                  <a:pt x="35945" y="46318"/>
                  <a:pt x="46319" y="35954"/>
                  <a:pt x="46319" y="23164"/>
                </a:cubicBezTo>
                <a:cubicBezTo>
                  <a:pt x="46319" y="10374"/>
                  <a:pt x="35945" y="1"/>
                  <a:pt x="231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15" name="Google Shape;11815;p17"/>
          <p:cNvGrpSpPr/>
          <p:nvPr/>
        </p:nvGrpSpPr>
        <p:grpSpPr>
          <a:xfrm>
            <a:off x="-4051300" y="4518331"/>
            <a:ext cx="14847200" cy="1989542"/>
            <a:chOff x="3992650" y="2332762"/>
            <a:chExt cx="16631500" cy="2879647"/>
          </a:xfrm>
        </p:grpSpPr>
        <p:sp>
          <p:nvSpPr>
            <p:cNvPr id="11816" name="Google Shape;11816;p17"/>
            <p:cNvSpPr/>
            <p:nvPr/>
          </p:nvSpPr>
          <p:spPr>
            <a:xfrm>
              <a:off x="3992650" y="2341925"/>
              <a:ext cx="11038365" cy="2870484"/>
            </a:xfrm>
            <a:custGeom>
              <a:avLst/>
              <a:gdLst/>
              <a:ahLst/>
              <a:cxnLst/>
              <a:rect l="l" t="t" r="r" b="b"/>
              <a:pathLst>
                <a:path w="83266" h="21653" extrusionOk="0">
                  <a:moveTo>
                    <a:pt x="43283" y="0"/>
                  </a:moveTo>
                  <a:cubicBezTo>
                    <a:pt x="43175" y="0"/>
                    <a:pt x="43085" y="16"/>
                    <a:pt x="43023" y="53"/>
                  </a:cubicBezTo>
                  <a:cubicBezTo>
                    <a:pt x="42410" y="408"/>
                    <a:pt x="40181" y="728"/>
                    <a:pt x="39337" y="728"/>
                  </a:cubicBezTo>
                  <a:cubicBezTo>
                    <a:pt x="38502" y="728"/>
                    <a:pt x="28990" y="6323"/>
                    <a:pt x="22862" y="9023"/>
                  </a:cubicBezTo>
                  <a:cubicBezTo>
                    <a:pt x="16733" y="11723"/>
                    <a:pt x="14930" y="11483"/>
                    <a:pt x="9344" y="13109"/>
                  </a:cubicBezTo>
                  <a:cubicBezTo>
                    <a:pt x="6502" y="13935"/>
                    <a:pt x="4237" y="14858"/>
                    <a:pt x="0" y="15578"/>
                  </a:cubicBezTo>
                  <a:lnTo>
                    <a:pt x="0" y="21653"/>
                  </a:lnTo>
                  <a:lnTo>
                    <a:pt x="83266" y="21653"/>
                  </a:lnTo>
                  <a:lnTo>
                    <a:pt x="83266" y="13224"/>
                  </a:lnTo>
                  <a:lnTo>
                    <a:pt x="83177" y="13224"/>
                  </a:lnTo>
                  <a:cubicBezTo>
                    <a:pt x="83035" y="13237"/>
                    <a:pt x="82890" y="13243"/>
                    <a:pt x="82741" y="13243"/>
                  </a:cubicBezTo>
                  <a:cubicBezTo>
                    <a:pt x="79954" y="13243"/>
                    <a:pt x="75982" y="11144"/>
                    <a:pt x="75130" y="10942"/>
                  </a:cubicBezTo>
                  <a:cubicBezTo>
                    <a:pt x="74394" y="10776"/>
                    <a:pt x="74297" y="10328"/>
                    <a:pt x="72320" y="10328"/>
                  </a:cubicBezTo>
                  <a:cubicBezTo>
                    <a:pt x="71863" y="10328"/>
                    <a:pt x="71306" y="10352"/>
                    <a:pt x="70618" y="10409"/>
                  </a:cubicBezTo>
                  <a:cubicBezTo>
                    <a:pt x="70485" y="10419"/>
                    <a:pt x="70343" y="10425"/>
                    <a:pt x="70192" y="10425"/>
                  </a:cubicBezTo>
                  <a:cubicBezTo>
                    <a:pt x="66204" y="10425"/>
                    <a:pt x="56333" y="6790"/>
                    <a:pt x="52722" y="4813"/>
                  </a:cubicBezTo>
                  <a:cubicBezTo>
                    <a:pt x="48965" y="2771"/>
                    <a:pt x="45403" y="577"/>
                    <a:pt x="44924" y="417"/>
                  </a:cubicBezTo>
                  <a:cubicBezTo>
                    <a:pt x="44535" y="287"/>
                    <a:pt x="43743" y="0"/>
                    <a:pt x="43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17"/>
            <p:cNvSpPr/>
            <p:nvPr/>
          </p:nvSpPr>
          <p:spPr>
            <a:xfrm>
              <a:off x="7135829" y="2332762"/>
              <a:ext cx="5458438" cy="1313606"/>
            </a:xfrm>
            <a:custGeom>
              <a:avLst/>
              <a:gdLst/>
              <a:ahLst/>
              <a:cxnLst/>
              <a:rect l="l" t="t" r="r" b="b"/>
              <a:pathLst>
                <a:path w="41283" h="9935" extrusionOk="0">
                  <a:moveTo>
                    <a:pt x="19580" y="0"/>
                  </a:moveTo>
                  <a:cubicBezTo>
                    <a:pt x="19475" y="0"/>
                    <a:pt x="19388" y="15"/>
                    <a:pt x="19327" y="50"/>
                  </a:cubicBezTo>
                  <a:cubicBezTo>
                    <a:pt x="18714" y="405"/>
                    <a:pt x="16485" y="734"/>
                    <a:pt x="15641" y="734"/>
                  </a:cubicBezTo>
                  <a:cubicBezTo>
                    <a:pt x="14842" y="734"/>
                    <a:pt x="6200" y="5787"/>
                    <a:pt x="81" y="8612"/>
                  </a:cubicBezTo>
                  <a:cubicBezTo>
                    <a:pt x="82" y="8614"/>
                    <a:pt x="85" y="8615"/>
                    <a:pt x="90" y="8615"/>
                  </a:cubicBezTo>
                  <a:cubicBezTo>
                    <a:pt x="323" y="8615"/>
                    <a:pt x="4460" y="6843"/>
                    <a:pt x="5202" y="6843"/>
                  </a:cubicBezTo>
                  <a:cubicBezTo>
                    <a:pt x="5299" y="6843"/>
                    <a:pt x="5338" y="6874"/>
                    <a:pt x="5303" y="6942"/>
                  </a:cubicBezTo>
                  <a:cubicBezTo>
                    <a:pt x="5205" y="7137"/>
                    <a:pt x="1" y="9935"/>
                    <a:pt x="533" y="9935"/>
                  </a:cubicBezTo>
                  <a:cubicBezTo>
                    <a:pt x="1226" y="9935"/>
                    <a:pt x="4335" y="8319"/>
                    <a:pt x="5028" y="8070"/>
                  </a:cubicBezTo>
                  <a:cubicBezTo>
                    <a:pt x="5718" y="7821"/>
                    <a:pt x="6099" y="7722"/>
                    <a:pt x="6276" y="7722"/>
                  </a:cubicBezTo>
                  <a:cubicBezTo>
                    <a:pt x="6941" y="7722"/>
                    <a:pt x="4671" y="9127"/>
                    <a:pt x="4965" y="9127"/>
                  </a:cubicBezTo>
                  <a:cubicBezTo>
                    <a:pt x="5489" y="9127"/>
                    <a:pt x="5880" y="8780"/>
                    <a:pt x="6253" y="8612"/>
                  </a:cubicBezTo>
                  <a:cubicBezTo>
                    <a:pt x="7101" y="8218"/>
                    <a:pt x="9136" y="7222"/>
                    <a:pt x="9974" y="7222"/>
                  </a:cubicBezTo>
                  <a:cubicBezTo>
                    <a:pt x="10006" y="7222"/>
                    <a:pt x="10036" y="7223"/>
                    <a:pt x="10064" y="7226"/>
                  </a:cubicBezTo>
                  <a:cubicBezTo>
                    <a:pt x="10410" y="7271"/>
                    <a:pt x="8802" y="8425"/>
                    <a:pt x="9051" y="8425"/>
                  </a:cubicBezTo>
                  <a:cubicBezTo>
                    <a:pt x="9415" y="8425"/>
                    <a:pt x="10543" y="7768"/>
                    <a:pt x="11058" y="7768"/>
                  </a:cubicBezTo>
                  <a:cubicBezTo>
                    <a:pt x="11211" y="7768"/>
                    <a:pt x="10813" y="8197"/>
                    <a:pt x="11272" y="8197"/>
                  </a:cubicBezTo>
                  <a:cubicBezTo>
                    <a:pt x="11293" y="8197"/>
                    <a:pt x="11317" y="8196"/>
                    <a:pt x="11342" y="8194"/>
                  </a:cubicBezTo>
                  <a:cubicBezTo>
                    <a:pt x="11411" y="8189"/>
                    <a:pt x="11477" y="8187"/>
                    <a:pt x="11540" y="8187"/>
                  </a:cubicBezTo>
                  <a:cubicBezTo>
                    <a:pt x="12148" y="8187"/>
                    <a:pt x="12520" y="8408"/>
                    <a:pt x="13069" y="8408"/>
                  </a:cubicBezTo>
                  <a:cubicBezTo>
                    <a:pt x="13133" y="8408"/>
                    <a:pt x="13200" y="8405"/>
                    <a:pt x="13270" y="8398"/>
                  </a:cubicBezTo>
                  <a:cubicBezTo>
                    <a:pt x="14176" y="8310"/>
                    <a:pt x="14913" y="7413"/>
                    <a:pt x="15774" y="7217"/>
                  </a:cubicBezTo>
                  <a:cubicBezTo>
                    <a:pt x="15801" y="7211"/>
                    <a:pt x="15826" y="7209"/>
                    <a:pt x="15850" y="7209"/>
                  </a:cubicBezTo>
                  <a:cubicBezTo>
                    <a:pt x="16489" y="7209"/>
                    <a:pt x="16350" y="9171"/>
                    <a:pt x="16746" y="9171"/>
                  </a:cubicBezTo>
                  <a:cubicBezTo>
                    <a:pt x="16748" y="9171"/>
                    <a:pt x="16750" y="9171"/>
                    <a:pt x="16751" y="9171"/>
                  </a:cubicBezTo>
                  <a:cubicBezTo>
                    <a:pt x="17158" y="9145"/>
                    <a:pt x="17539" y="8059"/>
                    <a:pt x="17977" y="8059"/>
                  </a:cubicBezTo>
                  <a:cubicBezTo>
                    <a:pt x="17989" y="8059"/>
                    <a:pt x="18001" y="8059"/>
                    <a:pt x="18013" y="8061"/>
                  </a:cubicBezTo>
                  <a:cubicBezTo>
                    <a:pt x="18082" y="8070"/>
                    <a:pt x="18152" y="8075"/>
                    <a:pt x="18224" y="8075"/>
                  </a:cubicBezTo>
                  <a:cubicBezTo>
                    <a:pt x="19179" y="8075"/>
                    <a:pt x="20365" y="7305"/>
                    <a:pt x="21290" y="7173"/>
                  </a:cubicBezTo>
                  <a:cubicBezTo>
                    <a:pt x="21318" y="7169"/>
                    <a:pt x="21347" y="7167"/>
                    <a:pt x="21377" y="7167"/>
                  </a:cubicBezTo>
                  <a:cubicBezTo>
                    <a:pt x="22196" y="7167"/>
                    <a:pt x="23978" y="8443"/>
                    <a:pt x="24485" y="8443"/>
                  </a:cubicBezTo>
                  <a:cubicBezTo>
                    <a:pt x="24509" y="8443"/>
                    <a:pt x="24531" y="8440"/>
                    <a:pt x="24550" y="8434"/>
                  </a:cubicBezTo>
                  <a:cubicBezTo>
                    <a:pt x="25011" y="8283"/>
                    <a:pt x="23120" y="6729"/>
                    <a:pt x="23599" y="6604"/>
                  </a:cubicBezTo>
                  <a:cubicBezTo>
                    <a:pt x="23605" y="6603"/>
                    <a:pt x="23612" y="6602"/>
                    <a:pt x="23620" y="6602"/>
                  </a:cubicBezTo>
                  <a:cubicBezTo>
                    <a:pt x="24085" y="6602"/>
                    <a:pt x="28283" y="9051"/>
                    <a:pt x="28946" y="9304"/>
                  </a:cubicBezTo>
                  <a:cubicBezTo>
                    <a:pt x="29056" y="9347"/>
                    <a:pt x="29125" y="9367"/>
                    <a:pt x="29161" y="9367"/>
                  </a:cubicBezTo>
                  <a:cubicBezTo>
                    <a:pt x="29485" y="9367"/>
                    <a:pt x="27148" y="7808"/>
                    <a:pt x="27498" y="7808"/>
                  </a:cubicBezTo>
                  <a:cubicBezTo>
                    <a:pt x="27536" y="7808"/>
                    <a:pt x="27605" y="7826"/>
                    <a:pt x="27711" y="7866"/>
                  </a:cubicBezTo>
                  <a:cubicBezTo>
                    <a:pt x="29470" y="8496"/>
                    <a:pt x="31273" y="9011"/>
                    <a:pt x="33103" y="9420"/>
                  </a:cubicBezTo>
                  <a:cubicBezTo>
                    <a:pt x="33341" y="9470"/>
                    <a:pt x="33532" y="9491"/>
                    <a:pt x="33692" y="9491"/>
                  </a:cubicBezTo>
                  <a:cubicBezTo>
                    <a:pt x="34400" y="9491"/>
                    <a:pt x="34502" y="9087"/>
                    <a:pt x="35450" y="9087"/>
                  </a:cubicBezTo>
                  <a:cubicBezTo>
                    <a:pt x="35643" y="9087"/>
                    <a:pt x="35872" y="9104"/>
                    <a:pt x="36149" y="9145"/>
                  </a:cubicBezTo>
                  <a:cubicBezTo>
                    <a:pt x="36190" y="9150"/>
                    <a:pt x="36224" y="9153"/>
                    <a:pt x="36254" y="9153"/>
                  </a:cubicBezTo>
                  <a:cubicBezTo>
                    <a:pt x="36670" y="9153"/>
                    <a:pt x="36097" y="8625"/>
                    <a:pt x="36406" y="8625"/>
                  </a:cubicBezTo>
                  <a:cubicBezTo>
                    <a:pt x="36448" y="8625"/>
                    <a:pt x="36506" y="8634"/>
                    <a:pt x="36584" y="8656"/>
                  </a:cubicBezTo>
                  <a:cubicBezTo>
                    <a:pt x="38383" y="9175"/>
                    <a:pt x="41124" y="9492"/>
                    <a:pt x="41276" y="9492"/>
                  </a:cubicBezTo>
                  <a:cubicBezTo>
                    <a:pt x="41280" y="9492"/>
                    <a:pt x="41282" y="9491"/>
                    <a:pt x="41283" y="9491"/>
                  </a:cubicBezTo>
                  <a:cubicBezTo>
                    <a:pt x="36851" y="8274"/>
                    <a:pt x="31486" y="6160"/>
                    <a:pt x="29026" y="4819"/>
                  </a:cubicBezTo>
                  <a:cubicBezTo>
                    <a:pt x="25269" y="2776"/>
                    <a:pt x="21707" y="574"/>
                    <a:pt x="21228" y="414"/>
                  </a:cubicBezTo>
                  <a:cubicBezTo>
                    <a:pt x="20837" y="284"/>
                    <a:pt x="20040" y="0"/>
                    <a:pt x="19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17"/>
            <p:cNvSpPr/>
            <p:nvPr/>
          </p:nvSpPr>
          <p:spPr>
            <a:xfrm flipH="1">
              <a:off x="8356129" y="3882994"/>
              <a:ext cx="12268021" cy="1313608"/>
            </a:xfrm>
            <a:custGeom>
              <a:avLst/>
              <a:gdLst/>
              <a:ahLst/>
              <a:cxnLst/>
              <a:rect l="l" t="t" r="r" b="b"/>
              <a:pathLst>
                <a:path w="85016" h="9103" extrusionOk="0">
                  <a:moveTo>
                    <a:pt x="56298" y="0"/>
                  </a:moveTo>
                  <a:cubicBezTo>
                    <a:pt x="54928" y="0"/>
                    <a:pt x="53544" y="347"/>
                    <a:pt x="52180" y="602"/>
                  </a:cubicBezTo>
                  <a:cubicBezTo>
                    <a:pt x="46416" y="1659"/>
                    <a:pt x="40429" y="940"/>
                    <a:pt x="34656" y="1970"/>
                  </a:cubicBezTo>
                  <a:cubicBezTo>
                    <a:pt x="28262" y="3098"/>
                    <a:pt x="22266" y="6358"/>
                    <a:pt x="15765" y="6518"/>
                  </a:cubicBezTo>
                  <a:cubicBezTo>
                    <a:pt x="15588" y="6522"/>
                    <a:pt x="15411" y="6524"/>
                    <a:pt x="15234" y="6524"/>
                  </a:cubicBezTo>
                  <a:cubicBezTo>
                    <a:pt x="10945" y="6524"/>
                    <a:pt x="6684" y="5258"/>
                    <a:pt x="2429" y="5258"/>
                  </a:cubicBezTo>
                  <a:cubicBezTo>
                    <a:pt x="1654" y="5258"/>
                    <a:pt x="881" y="5299"/>
                    <a:pt x="107" y="5399"/>
                  </a:cubicBezTo>
                  <a:lnTo>
                    <a:pt x="0" y="9102"/>
                  </a:lnTo>
                  <a:lnTo>
                    <a:pt x="85015" y="9102"/>
                  </a:lnTo>
                  <a:lnTo>
                    <a:pt x="85015" y="8036"/>
                  </a:lnTo>
                  <a:cubicBezTo>
                    <a:pt x="81294" y="6500"/>
                    <a:pt x="77297" y="5772"/>
                    <a:pt x="73327" y="5052"/>
                  </a:cubicBezTo>
                  <a:cubicBezTo>
                    <a:pt x="69712" y="4395"/>
                    <a:pt x="65343" y="5292"/>
                    <a:pt x="62518" y="2965"/>
                  </a:cubicBezTo>
                  <a:cubicBezTo>
                    <a:pt x="61053" y="1748"/>
                    <a:pt x="59498" y="496"/>
                    <a:pt x="57615" y="123"/>
                  </a:cubicBezTo>
                  <a:cubicBezTo>
                    <a:pt x="57179" y="36"/>
                    <a:pt x="56739" y="0"/>
                    <a:pt x="56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9" name="Google Shape;11819;p17"/>
          <p:cNvGrpSpPr/>
          <p:nvPr/>
        </p:nvGrpSpPr>
        <p:grpSpPr>
          <a:xfrm>
            <a:off x="0" y="64753"/>
            <a:ext cx="1151384" cy="3490451"/>
            <a:chOff x="0" y="64753"/>
            <a:chExt cx="1151384" cy="3490451"/>
          </a:xfrm>
        </p:grpSpPr>
        <p:sp>
          <p:nvSpPr>
            <p:cNvPr id="11820" name="Google Shape;11820;p17"/>
            <p:cNvSpPr/>
            <p:nvPr/>
          </p:nvSpPr>
          <p:spPr>
            <a:xfrm rot="611034">
              <a:off x="123075" y="26055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17"/>
            <p:cNvSpPr/>
            <p:nvPr/>
          </p:nvSpPr>
          <p:spPr>
            <a:xfrm rot="611034">
              <a:off x="330807" y="18349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17"/>
            <p:cNvSpPr/>
            <p:nvPr/>
          </p:nvSpPr>
          <p:spPr>
            <a:xfrm rot="611034">
              <a:off x="167987" y="31786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17"/>
            <p:cNvSpPr/>
            <p:nvPr/>
          </p:nvSpPr>
          <p:spPr>
            <a:xfrm rot="611034">
              <a:off x="379201" y="24123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17"/>
            <p:cNvSpPr/>
            <p:nvPr/>
          </p:nvSpPr>
          <p:spPr>
            <a:xfrm rot="611034">
              <a:off x="785301" y="1995953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17"/>
            <p:cNvSpPr/>
            <p:nvPr/>
          </p:nvSpPr>
          <p:spPr>
            <a:xfrm rot="611034">
              <a:off x="1335" y="23981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17"/>
            <p:cNvSpPr/>
            <p:nvPr/>
          </p:nvSpPr>
          <p:spPr>
            <a:xfrm rot="611034">
              <a:off x="128340" y="18408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17"/>
            <p:cNvSpPr/>
            <p:nvPr/>
          </p:nvSpPr>
          <p:spPr>
            <a:xfrm rot="611034">
              <a:off x="611725" y="25165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17"/>
            <p:cNvSpPr/>
            <p:nvPr/>
          </p:nvSpPr>
          <p:spPr>
            <a:xfrm rot="611034">
              <a:off x="474509" y="32699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17"/>
            <p:cNvSpPr/>
            <p:nvPr/>
          </p:nvSpPr>
          <p:spPr>
            <a:xfrm rot="611034">
              <a:off x="298725" y="16956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17"/>
            <p:cNvSpPr/>
            <p:nvPr/>
          </p:nvSpPr>
          <p:spPr>
            <a:xfrm rot="611034">
              <a:off x="169731" y="21342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17"/>
            <p:cNvSpPr/>
            <p:nvPr/>
          </p:nvSpPr>
          <p:spPr>
            <a:xfrm rot="611034">
              <a:off x="675500" y="29725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17"/>
            <p:cNvSpPr/>
            <p:nvPr/>
          </p:nvSpPr>
          <p:spPr>
            <a:xfrm rot="611034">
              <a:off x="985857" y="25034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17"/>
            <p:cNvSpPr/>
            <p:nvPr/>
          </p:nvSpPr>
          <p:spPr>
            <a:xfrm rot="611034">
              <a:off x="606718" y="17044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17"/>
            <p:cNvSpPr/>
            <p:nvPr/>
          </p:nvSpPr>
          <p:spPr>
            <a:xfrm rot="611034">
              <a:off x="1086076" y="27969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17"/>
            <p:cNvSpPr/>
            <p:nvPr/>
          </p:nvSpPr>
          <p:spPr>
            <a:xfrm rot="611034">
              <a:off x="433269" y="26914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17"/>
            <p:cNvSpPr/>
            <p:nvPr/>
          </p:nvSpPr>
          <p:spPr>
            <a:xfrm rot="611034">
              <a:off x="741307" y="24101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17"/>
            <p:cNvSpPr/>
            <p:nvPr/>
          </p:nvSpPr>
          <p:spPr>
            <a:xfrm rot="611034">
              <a:off x="78992" y="14833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17"/>
            <p:cNvSpPr/>
            <p:nvPr/>
          </p:nvSpPr>
          <p:spPr>
            <a:xfrm rot="611034">
              <a:off x="26699" y="29396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17"/>
            <p:cNvSpPr/>
            <p:nvPr/>
          </p:nvSpPr>
          <p:spPr>
            <a:xfrm rot="611034">
              <a:off x="233056" y="16311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17"/>
            <p:cNvSpPr/>
            <p:nvPr/>
          </p:nvSpPr>
          <p:spPr>
            <a:xfrm rot="611034">
              <a:off x="458608" y="20843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17"/>
            <p:cNvSpPr/>
            <p:nvPr/>
          </p:nvSpPr>
          <p:spPr>
            <a:xfrm rot="611034">
              <a:off x="740411" y="19365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17"/>
            <p:cNvSpPr/>
            <p:nvPr/>
          </p:nvSpPr>
          <p:spPr>
            <a:xfrm rot="611034">
              <a:off x="437663" y="29744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17"/>
            <p:cNvSpPr/>
            <p:nvPr/>
          </p:nvSpPr>
          <p:spPr>
            <a:xfrm rot="611034">
              <a:off x="462120" y="14824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17"/>
            <p:cNvSpPr/>
            <p:nvPr/>
          </p:nvSpPr>
          <p:spPr>
            <a:xfrm rot="611034">
              <a:off x="919956" y="16313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17"/>
            <p:cNvSpPr/>
            <p:nvPr/>
          </p:nvSpPr>
          <p:spPr>
            <a:xfrm rot="611034">
              <a:off x="737452" y="21764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17"/>
            <p:cNvSpPr/>
            <p:nvPr/>
          </p:nvSpPr>
          <p:spPr>
            <a:xfrm rot="611034">
              <a:off x="756560" y="15241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17"/>
            <p:cNvSpPr/>
            <p:nvPr/>
          </p:nvSpPr>
          <p:spPr>
            <a:xfrm rot="611034">
              <a:off x="987542" y="1991616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17"/>
            <p:cNvSpPr/>
            <p:nvPr/>
          </p:nvSpPr>
          <p:spPr>
            <a:xfrm rot="611034">
              <a:off x="800541" y="3263836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17"/>
            <p:cNvSpPr/>
            <p:nvPr/>
          </p:nvSpPr>
          <p:spPr>
            <a:xfrm rot="611034">
              <a:off x="1110032" y="351831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17"/>
            <p:cNvSpPr/>
            <p:nvPr/>
          </p:nvSpPr>
          <p:spPr>
            <a:xfrm rot="611034">
              <a:off x="975223" y="304746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17"/>
            <p:cNvSpPr/>
            <p:nvPr/>
          </p:nvSpPr>
          <p:spPr>
            <a:xfrm rot="611034">
              <a:off x="1106537" y="32676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17"/>
            <p:cNvSpPr/>
            <p:nvPr/>
          </p:nvSpPr>
          <p:spPr>
            <a:xfrm rot="-611034" flipH="1">
              <a:off x="198657" y="69960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17"/>
            <p:cNvSpPr/>
            <p:nvPr/>
          </p:nvSpPr>
          <p:spPr>
            <a:xfrm rot="-611034" flipH="1">
              <a:off x="488082" y="504713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17"/>
            <p:cNvSpPr/>
            <p:nvPr/>
          </p:nvSpPr>
          <p:spPr>
            <a:xfrm rot="-611034" flipH="1">
              <a:off x="73722" y="1179747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17"/>
            <p:cNvSpPr/>
            <p:nvPr/>
          </p:nvSpPr>
          <p:spPr>
            <a:xfrm rot="-611034" flipH="1">
              <a:off x="380962" y="1327829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17"/>
            <p:cNvSpPr/>
            <p:nvPr/>
          </p:nvSpPr>
          <p:spPr>
            <a:xfrm rot="-611034" flipH="1">
              <a:off x="294328" y="9716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17"/>
            <p:cNvSpPr/>
            <p:nvPr/>
          </p:nvSpPr>
          <p:spPr>
            <a:xfrm rot="-611034" flipH="1">
              <a:off x="451349" y="231059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17"/>
            <p:cNvSpPr/>
            <p:nvPr/>
          </p:nvSpPr>
          <p:spPr>
            <a:xfrm rot="-611034" flipH="1">
              <a:off x="543267" y="707640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17"/>
            <p:cNvSpPr/>
            <p:nvPr/>
          </p:nvSpPr>
          <p:spPr>
            <a:xfrm rot="-611034" flipH="1">
              <a:off x="213616" y="487860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17"/>
            <p:cNvSpPr/>
            <p:nvPr/>
          </p:nvSpPr>
          <p:spPr>
            <a:xfrm rot="-611034" flipH="1">
              <a:off x="43129" y="306493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17"/>
            <p:cNvSpPr/>
            <p:nvPr/>
          </p:nvSpPr>
          <p:spPr>
            <a:xfrm rot="-611034" flipH="1">
              <a:off x="243103" y="257706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17"/>
            <p:cNvSpPr/>
            <p:nvPr/>
          </p:nvSpPr>
          <p:spPr>
            <a:xfrm rot="-611034" flipH="1">
              <a:off x="315701" y="337586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17"/>
            <p:cNvSpPr/>
            <p:nvPr/>
          </p:nvSpPr>
          <p:spPr>
            <a:xfrm rot="-611034" flipH="1">
              <a:off x="479117" y="962315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17"/>
            <p:cNvSpPr/>
            <p:nvPr/>
          </p:nvSpPr>
          <p:spPr>
            <a:xfrm rot="-611034" flipH="1">
              <a:off x="190749" y="800532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17"/>
            <p:cNvSpPr/>
            <p:nvPr/>
          </p:nvSpPr>
          <p:spPr>
            <a:xfrm rot="-611034" flipH="1">
              <a:off x="76712" y="141708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66" name="Google Shape;11866;p1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867" name="Google Shape;11867;p17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868" name="Google Shape;11868;p17"/>
          <p:cNvSpPr txBox="1">
            <a:spLocks noGrp="1"/>
          </p:cNvSpPr>
          <p:nvPr>
            <p:ph type="title" idx="2"/>
          </p:nvPr>
        </p:nvSpPr>
        <p:spPr>
          <a:xfrm flipH="1">
            <a:off x="12014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69" name="Google Shape;11869;p17"/>
          <p:cNvSpPr txBox="1">
            <a:spLocks noGrp="1"/>
          </p:cNvSpPr>
          <p:nvPr>
            <p:ph type="subTitle" idx="1"/>
          </p:nvPr>
        </p:nvSpPr>
        <p:spPr>
          <a:xfrm flipH="1">
            <a:off x="12014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0" name="Google Shape;11870;p17"/>
          <p:cNvSpPr txBox="1">
            <a:spLocks noGrp="1"/>
          </p:cNvSpPr>
          <p:nvPr>
            <p:ph type="title" idx="3"/>
          </p:nvPr>
        </p:nvSpPr>
        <p:spPr>
          <a:xfrm flipH="1">
            <a:off x="36132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71" name="Google Shape;11871;p17"/>
          <p:cNvSpPr txBox="1">
            <a:spLocks noGrp="1"/>
          </p:cNvSpPr>
          <p:nvPr>
            <p:ph type="subTitle" idx="4"/>
          </p:nvPr>
        </p:nvSpPr>
        <p:spPr>
          <a:xfrm flipH="1">
            <a:off x="36132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2" name="Google Shape;11872;p17"/>
          <p:cNvSpPr txBox="1">
            <a:spLocks noGrp="1"/>
          </p:cNvSpPr>
          <p:nvPr>
            <p:ph type="title" idx="5"/>
          </p:nvPr>
        </p:nvSpPr>
        <p:spPr>
          <a:xfrm flipH="1">
            <a:off x="60250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73" name="Google Shape;11873;p17"/>
          <p:cNvSpPr txBox="1">
            <a:spLocks noGrp="1"/>
          </p:cNvSpPr>
          <p:nvPr>
            <p:ph type="subTitle" idx="6"/>
          </p:nvPr>
        </p:nvSpPr>
        <p:spPr>
          <a:xfrm flipH="1">
            <a:off x="60250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74" name="Google Shape;11874;p17"/>
          <p:cNvGrpSpPr/>
          <p:nvPr/>
        </p:nvGrpSpPr>
        <p:grpSpPr>
          <a:xfrm>
            <a:off x="8351400" y="64753"/>
            <a:ext cx="792609" cy="4645201"/>
            <a:chOff x="8351400" y="64753"/>
            <a:chExt cx="792609" cy="4645201"/>
          </a:xfrm>
        </p:grpSpPr>
        <p:sp>
          <p:nvSpPr>
            <p:cNvPr id="11875" name="Google Shape;11875;p17"/>
            <p:cNvSpPr/>
            <p:nvPr/>
          </p:nvSpPr>
          <p:spPr>
            <a:xfrm rot="-611034" flipH="1">
              <a:off x="8978711" y="26055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17"/>
            <p:cNvSpPr/>
            <p:nvPr/>
          </p:nvSpPr>
          <p:spPr>
            <a:xfrm rot="-611034" flipH="1">
              <a:off x="8770979" y="18349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17"/>
            <p:cNvSpPr/>
            <p:nvPr/>
          </p:nvSpPr>
          <p:spPr>
            <a:xfrm rot="-611034" flipH="1">
              <a:off x="8942598" y="31786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17"/>
            <p:cNvSpPr/>
            <p:nvPr/>
          </p:nvSpPr>
          <p:spPr>
            <a:xfrm rot="-611034" flipH="1">
              <a:off x="8724335" y="24123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17"/>
            <p:cNvSpPr/>
            <p:nvPr/>
          </p:nvSpPr>
          <p:spPr>
            <a:xfrm rot="-611034" flipH="1">
              <a:off x="8414060" y="4016966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17"/>
            <p:cNvSpPr/>
            <p:nvPr/>
          </p:nvSpPr>
          <p:spPr>
            <a:xfrm rot="-611034" flipH="1">
              <a:off x="9084627" y="23981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17"/>
            <p:cNvSpPr/>
            <p:nvPr/>
          </p:nvSpPr>
          <p:spPr>
            <a:xfrm rot="-611034" flipH="1">
              <a:off x="8983996" y="18408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17"/>
            <p:cNvSpPr/>
            <p:nvPr/>
          </p:nvSpPr>
          <p:spPr>
            <a:xfrm rot="-611034" flipH="1">
              <a:off x="8500611" y="25165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17"/>
            <p:cNvSpPr/>
            <p:nvPr/>
          </p:nvSpPr>
          <p:spPr>
            <a:xfrm rot="-611034" flipH="1">
              <a:off x="8639576" y="32699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17"/>
            <p:cNvSpPr/>
            <p:nvPr/>
          </p:nvSpPr>
          <p:spPr>
            <a:xfrm rot="-611034" flipH="1">
              <a:off x="8815361" y="16956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17"/>
            <p:cNvSpPr/>
            <p:nvPr/>
          </p:nvSpPr>
          <p:spPr>
            <a:xfrm rot="-611034" flipH="1">
              <a:off x="8944354" y="21342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17"/>
            <p:cNvSpPr/>
            <p:nvPr/>
          </p:nvSpPr>
          <p:spPr>
            <a:xfrm rot="-611034" flipH="1">
              <a:off x="8405187" y="29725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17"/>
            <p:cNvSpPr/>
            <p:nvPr/>
          </p:nvSpPr>
          <p:spPr>
            <a:xfrm rot="-611034" flipH="1">
              <a:off x="8889930" y="40596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17"/>
            <p:cNvSpPr/>
            <p:nvPr/>
          </p:nvSpPr>
          <p:spPr>
            <a:xfrm rot="-611034" flipH="1">
              <a:off x="8503867" y="17044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17"/>
            <p:cNvSpPr/>
            <p:nvPr/>
          </p:nvSpPr>
          <p:spPr>
            <a:xfrm rot="-611034" flipH="1">
              <a:off x="8475235" y="34094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17"/>
            <p:cNvSpPr/>
            <p:nvPr/>
          </p:nvSpPr>
          <p:spPr>
            <a:xfrm rot="-611034" flipH="1">
              <a:off x="8672017" y="26914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17"/>
            <p:cNvSpPr/>
            <p:nvPr/>
          </p:nvSpPr>
          <p:spPr>
            <a:xfrm rot="-611034" flipH="1">
              <a:off x="8362229" y="24101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17"/>
            <p:cNvSpPr/>
            <p:nvPr/>
          </p:nvSpPr>
          <p:spPr>
            <a:xfrm rot="-611034" flipH="1">
              <a:off x="9022769" y="14833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17"/>
            <p:cNvSpPr/>
            <p:nvPr/>
          </p:nvSpPr>
          <p:spPr>
            <a:xfrm rot="-611034" flipH="1">
              <a:off x="9069787" y="29396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17"/>
            <p:cNvSpPr/>
            <p:nvPr/>
          </p:nvSpPr>
          <p:spPr>
            <a:xfrm rot="-611034" flipH="1">
              <a:off x="8854630" y="16311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17"/>
            <p:cNvSpPr/>
            <p:nvPr/>
          </p:nvSpPr>
          <p:spPr>
            <a:xfrm rot="-611034" flipH="1">
              <a:off x="8648452" y="20843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17"/>
            <p:cNvSpPr/>
            <p:nvPr/>
          </p:nvSpPr>
          <p:spPr>
            <a:xfrm rot="-611034" flipH="1">
              <a:off x="8361350" y="19365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17"/>
            <p:cNvSpPr/>
            <p:nvPr/>
          </p:nvSpPr>
          <p:spPr>
            <a:xfrm rot="-611034" flipH="1">
              <a:off x="8676423" y="29744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17"/>
            <p:cNvSpPr/>
            <p:nvPr/>
          </p:nvSpPr>
          <p:spPr>
            <a:xfrm rot="-611034" flipH="1">
              <a:off x="8651965" y="14824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17"/>
            <p:cNvSpPr/>
            <p:nvPr/>
          </p:nvSpPr>
          <p:spPr>
            <a:xfrm rot="-611034" flipH="1">
              <a:off x="8505617" y="12278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17"/>
            <p:cNvSpPr/>
            <p:nvPr/>
          </p:nvSpPr>
          <p:spPr>
            <a:xfrm rot="-611034" flipH="1">
              <a:off x="8381933" y="21764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17"/>
            <p:cNvSpPr/>
            <p:nvPr/>
          </p:nvSpPr>
          <p:spPr>
            <a:xfrm rot="-611034" flipH="1">
              <a:off x="8362800" y="15241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17"/>
            <p:cNvSpPr/>
            <p:nvPr/>
          </p:nvSpPr>
          <p:spPr>
            <a:xfrm rot="-611034" flipH="1">
              <a:off x="8901369" y="4609528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17"/>
            <p:cNvSpPr/>
            <p:nvPr/>
          </p:nvSpPr>
          <p:spPr>
            <a:xfrm rot="-611034" flipH="1">
              <a:off x="8802171" y="3559861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17"/>
            <p:cNvSpPr/>
            <p:nvPr/>
          </p:nvSpPr>
          <p:spPr>
            <a:xfrm rot="-611034" flipH="1">
              <a:off x="8649329" y="4155438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17"/>
            <p:cNvSpPr/>
            <p:nvPr/>
          </p:nvSpPr>
          <p:spPr>
            <a:xfrm rot="-611034" flipH="1">
              <a:off x="8918063" y="430181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17"/>
            <p:cNvSpPr/>
            <p:nvPr/>
          </p:nvSpPr>
          <p:spPr>
            <a:xfrm rot="-611034" flipH="1">
              <a:off x="8723462" y="38649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17"/>
            <p:cNvSpPr/>
            <p:nvPr/>
          </p:nvSpPr>
          <p:spPr>
            <a:xfrm rot="611034">
              <a:off x="8882005" y="69960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17"/>
            <p:cNvSpPr/>
            <p:nvPr/>
          </p:nvSpPr>
          <p:spPr>
            <a:xfrm rot="611034">
              <a:off x="8618979" y="504713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17"/>
            <p:cNvSpPr/>
            <p:nvPr/>
          </p:nvSpPr>
          <p:spPr>
            <a:xfrm rot="611034">
              <a:off x="9017515" y="1179747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17"/>
            <p:cNvSpPr/>
            <p:nvPr/>
          </p:nvSpPr>
          <p:spPr>
            <a:xfrm rot="611034">
              <a:off x="8726099" y="1327829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17"/>
            <p:cNvSpPr/>
            <p:nvPr/>
          </p:nvSpPr>
          <p:spPr>
            <a:xfrm rot="611034">
              <a:off x="8810958" y="9716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17"/>
            <p:cNvSpPr/>
            <p:nvPr/>
          </p:nvSpPr>
          <p:spPr>
            <a:xfrm rot="611034">
              <a:off x="8653037" y="231059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17"/>
            <p:cNvSpPr/>
            <p:nvPr/>
          </p:nvSpPr>
          <p:spPr>
            <a:xfrm rot="611034">
              <a:off x="8560269" y="707640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17"/>
            <p:cNvSpPr/>
            <p:nvPr/>
          </p:nvSpPr>
          <p:spPr>
            <a:xfrm rot="611034">
              <a:off x="8896945" y="487860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17"/>
            <p:cNvSpPr/>
            <p:nvPr/>
          </p:nvSpPr>
          <p:spPr>
            <a:xfrm rot="611034">
              <a:off x="9072731" y="306493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17"/>
            <p:cNvSpPr/>
            <p:nvPr/>
          </p:nvSpPr>
          <p:spPr>
            <a:xfrm rot="611034">
              <a:off x="8870982" y="257706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17"/>
            <p:cNvSpPr/>
            <p:nvPr/>
          </p:nvSpPr>
          <p:spPr>
            <a:xfrm rot="611034">
              <a:off x="8801909" y="337586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17"/>
            <p:cNvSpPr/>
            <p:nvPr/>
          </p:nvSpPr>
          <p:spPr>
            <a:xfrm rot="611034">
              <a:off x="8640243" y="962315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17"/>
            <p:cNvSpPr/>
            <p:nvPr/>
          </p:nvSpPr>
          <p:spPr>
            <a:xfrm rot="611034">
              <a:off x="8932137" y="800532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17"/>
            <p:cNvSpPr/>
            <p:nvPr/>
          </p:nvSpPr>
          <p:spPr>
            <a:xfrm rot="611034">
              <a:off x="9046173" y="141708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17"/>
            <p:cNvSpPr/>
            <p:nvPr/>
          </p:nvSpPr>
          <p:spPr>
            <a:xfrm rot="-611034" flipH="1">
              <a:off x="8563798" y="4411228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17"/>
            <p:cNvSpPr/>
            <p:nvPr/>
          </p:nvSpPr>
          <p:spPr>
            <a:xfrm rot="-611034" flipH="1">
              <a:off x="8496830" y="3769242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17"/>
            <p:cNvSpPr/>
            <p:nvPr/>
          </p:nvSpPr>
          <p:spPr>
            <a:xfrm rot="-611034" flipH="1">
              <a:off x="8655254" y="467306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17"/>
            <p:cNvSpPr/>
            <p:nvPr/>
          </p:nvSpPr>
          <p:spPr>
            <a:xfrm rot="-611034" flipH="1">
              <a:off x="9070463" y="445421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17"/>
            <p:cNvSpPr/>
            <p:nvPr/>
          </p:nvSpPr>
          <p:spPr>
            <a:xfrm rot="-611034" flipH="1">
              <a:off x="8354024" y="4301773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7">
    <p:spTree>
      <p:nvGrpSpPr>
        <p:cNvPr id="1" name="Shape 1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1" name="Google Shape;13291;p25"/>
          <p:cNvSpPr/>
          <p:nvPr/>
        </p:nvSpPr>
        <p:spPr>
          <a:xfrm>
            <a:off x="-375417" y="-312625"/>
            <a:ext cx="9770521" cy="1130950"/>
          </a:xfrm>
          <a:custGeom>
            <a:avLst/>
            <a:gdLst/>
            <a:ahLst/>
            <a:cxnLst/>
            <a:rect l="l" t="t" r="r" b="b"/>
            <a:pathLst>
              <a:path w="83187" h="9629" extrusionOk="0">
                <a:moveTo>
                  <a:pt x="1" y="1"/>
                </a:moveTo>
                <a:lnTo>
                  <a:pt x="1" y="6538"/>
                </a:lnTo>
                <a:cubicBezTo>
                  <a:pt x="3224" y="4883"/>
                  <a:pt x="6663" y="3888"/>
                  <a:pt x="10128" y="3888"/>
                </a:cubicBezTo>
                <a:cubicBezTo>
                  <a:pt x="11685" y="3888"/>
                  <a:pt x="13247" y="4089"/>
                  <a:pt x="14798" y="4522"/>
                </a:cubicBezTo>
                <a:cubicBezTo>
                  <a:pt x="21381" y="6444"/>
                  <a:pt x="27753" y="7873"/>
                  <a:pt x="34351" y="7873"/>
                </a:cubicBezTo>
                <a:cubicBezTo>
                  <a:pt x="36289" y="7873"/>
                  <a:pt x="38247" y="7750"/>
                  <a:pt x="40235" y="7479"/>
                </a:cubicBezTo>
                <a:cubicBezTo>
                  <a:pt x="48000" y="6359"/>
                  <a:pt x="55577" y="3415"/>
                  <a:pt x="63237" y="3415"/>
                </a:cubicBezTo>
                <a:cubicBezTo>
                  <a:pt x="66081" y="3415"/>
                  <a:pt x="68937" y="3821"/>
                  <a:pt x="71818" y="4877"/>
                </a:cubicBezTo>
                <a:cubicBezTo>
                  <a:pt x="75735" y="6263"/>
                  <a:pt x="79430" y="8074"/>
                  <a:pt x="83187" y="9629"/>
                </a:cubicBezTo>
                <a:lnTo>
                  <a:pt x="8318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2" name="Google Shape;13292;p25"/>
          <p:cNvSpPr/>
          <p:nvPr/>
        </p:nvSpPr>
        <p:spPr>
          <a:xfrm>
            <a:off x="8292840" y="3953926"/>
            <a:ext cx="904424" cy="1421010"/>
          </a:xfrm>
          <a:custGeom>
            <a:avLst/>
            <a:gdLst/>
            <a:ahLst/>
            <a:cxnLst/>
            <a:rect l="l" t="t" r="r" b="b"/>
            <a:pathLst>
              <a:path w="10214" h="16048" extrusionOk="0">
                <a:moveTo>
                  <a:pt x="9923" y="10020"/>
                </a:moveTo>
                <a:lnTo>
                  <a:pt x="9676" y="10020"/>
                </a:lnTo>
                <a:lnTo>
                  <a:pt x="7448" y="7545"/>
                </a:lnTo>
                <a:lnTo>
                  <a:pt x="7448" y="7082"/>
                </a:lnTo>
                <a:lnTo>
                  <a:pt x="7502" y="7082"/>
                </a:lnTo>
                <a:cubicBezTo>
                  <a:pt x="7674" y="7082"/>
                  <a:pt x="7674" y="6824"/>
                  <a:pt x="7502" y="6824"/>
                </a:cubicBezTo>
                <a:lnTo>
                  <a:pt x="7028" y="6824"/>
                </a:lnTo>
                <a:lnTo>
                  <a:pt x="7028" y="5683"/>
                </a:lnTo>
                <a:lnTo>
                  <a:pt x="8696" y="5683"/>
                </a:lnTo>
                <a:cubicBezTo>
                  <a:pt x="8901" y="5661"/>
                  <a:pt x="8901" y="5371"/>
                  <a:pt x="8696" y="5349"/>
                </a:cubicBezTo>
                <a:lnTo>
                  <a:pt x="8459" y="5349"/>
                </a:lnTo>
                <a:lnTo>
                  <a:pt x="5403" y="2056"/>
                </a:lnTo>
                <a:lnTo>
                  <a:pt x="5403" y="1335"/>
                </a:lnTo>
                <a:cubicBezTo>
                  <a:pt x="5403" y="1174"/>
                  <a:pt x="5306" y="1034"/>
                  <a:pt x="5155" y="980"/>
                </a:cubicBezTo>
                <a:lnTo>
                  <a:pt x="5155" y="183"/>
                </a:lnTo>
                <a:cubicBezTo>
                  <a:pt x="5155" y="0"/>
                  <a:pt x="4886" y="0"/>
                  <a:pt x="4886" y="183"/>
                </a:cubicBezTo>
                <a:lnTo>
                  <a:pt x="4886" y="980"/>
                </a:lnTo>
                <a:cubicBezTo>
                  <a:pt x="4736" y="1034"/>
                  <a:pt x="4639" y="1174"/>
                  <a:pt x="4639" y="1335"/>
                </a:cubicBezTo>
                <a:lnTo>
                  <a:pt x="4639" y="2088"/>
                </a:lnTo>
                <a:lnTo>
                  <a:pt x="1615" y="5349"/>
                </a:lnTo>
                <a:lnTo>
                  <a:pt x="1421" y="5349"/>
                </a:lnTo>
                <a:cubicBezTo>
                  <a:pt x="1216" y="5371"/>
                  <a:pt x="1216" y="5661"/>
                  <a:pt x="1421" y="5683"/>
                </a:cubicBezTo>
                <a:lnTo>
                  <a:pt x="3046" y="5683"/>
                </a:lnTo>
                <a:lnTo>
                  <a:pt x="3046" y="6824"/>
                </a:lnTo>
                <a:lnTo>
                  <a:pt x="2551" y="6824"/>
                </a:lnTo>
                <a:cubicBezTo>
                  <a:pt x="2379" y="6824"/>
                  <a:pt x="2379" y="7082"/>
                  <a:pt x="2551" y="7082"/>
                </a:cubicBezTo>
                <a:lnTo>
                  <a:pt x="2616" y="7082"/>
                </a:lnTo>
                <a:lnTo>
                  <a:pt x="2616" y="7577"/>
                </a:lnTo>
                <a:lnTo>
                  <a:pt x="517" y="10020"/>
                </a:lnTo>
                <a:lnTo>
                  <a:pt x="269" y="10020"/>
                </a:lnTo>
                <a:cubicBezTo>
                  <a:pt x="0" y="10020"/>
                  <a:pt x="0" y="10429"/>
                  <a:pt x="269" y="10429"/>
                </a:cubicBezTo>
                <a:lnTo>
                  <a:pt x="1206" y="10429"/>
                </a:lnTo>
                <a:lnTo>
                  <a:pt x="1206" y="16036"/>
                </a:lnTo>
                <a:lnTo>
                  <a:pt x="1733" y="16036"/>
                </a:lnTo>
                <a:lnTo>
                  <a:pt x="1733" y="10429"/>
                </a:lnTo>
                <a:lnTo>
                  <a:pt x="8470" y="10429"/>
                </a:lnTo>
                <a:lnTo>
                  <a:pt x="8470" y="16047"/>
                </a:lnTo>
                <a:lnTo>
                  <a:pt x="8998" y="16047"/>
                </a:lnTo>
                <a:lnTo>
                  <a:pt x="8998" y="10429"/>
                </a:lnTo>
                <a:lnTo>
                  <a:pt x="9934" y="10429"/>
                </a:lnTo>
                <a:cubicBezTo>
                  <a:pt x="10214" y="10429"/>
                  <a:pt x="10214" y="10020"/>
                  <a:pt x="9934" y="10020"/>
                </a:cubicBezTo>
                <a:close/>
                <a:moveTo>
                  <a:pt x="4553" y="5683"/>
                </a:moveTo>
                <a:lnTo>
                  <a:pt x="5500" y="5683"/>
                </a:lnTo>
                <a:lnTo>
                  <a:pt x="5500" y="6587"/>
                </a:lnTo>
                <a:lnTo>
                  <a:pt x="4553" y="6587"/>
                </a:lnTo>
                <a:close/>
                <a:moveTo>
                  <a:pt x="6694" y="6587"/>
                </a:moveTo>
                <a:lnTo>
                  <a:pt x="5758" y="6587"/>
                </a:lnTo>
                <a:lnTo>
                  <a:pt x="5758" y="5683"/>
                </a:lnTo>
                <a:lnTo>
                  <a:pt x="6694" y="5683"/>
                </a:lnTo>
                <a:close/>
                <a:moveTo>
                  <a:pt x="4273" y="5683"/>
                </a:moveTo>
                <a:lnTo>
                  <a:pt x="4273" y="6587"/>
                </a:lnTo>
                <a:lnTo>
                  <a:pt x="3337" y="6587"/>
                </a:lnTo>
                <a:lnTo>
                  <a:pt x="3337" y="5683"/>
                </a:lnTo>
                <a:close/>
                <a:moveTo>
                  <a:pt x="7243" y="7082"/>
                </a:moveTo>
                <a:lnTo>
                  <a:pt x="7243" y="7330"/>
                </a:lnTo>
                <a:lnTo>
                  <a:pt x="7028" y="7082"/>
                </a:lnTo>
                <a:lnTo>
                  <a:pt x="7028" y="7082"/>
                </a:lnTo>
                <a:close/>
                <a:moveTo>
                  <a:pt x="2809" y="7082"/>
                </a:moveTo>
                <a:lnTo>
                  <a:pt x="3035" y="7082"/>
                </a:lnTo>
                <a:lnTo>
                  <a:pt x="3035" y="7082"/>
                </a:lnTo>
                <a:lnTo>
                  <a:pt x="2809" y="73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3" name="Google Shape;13293;p25"/>
          <p:cNvSpPr/>
          <p:nvPr/>
        </p:nvSpPr>
        <p:spPr>
          <a:xfrm rot="-10311902">
            <a:off x="747892" y="-267294"/>
            <a:ext cx="96746" cy="75847"/>
          </a:xfrm>
          <a:custGeom>
            <a:avLst/>
            <a:gdLst/>
            <a:ahLst/>
            <a:cxnLst/>
            <a:rect l="l" t="t" r="r" b="b"/>
            <a:pathLst>
              <a:path w="3870" h="3034" extrusionOk="0">
                <a:moveTo>
                  <a:pt x="1260" y="0"/>
                </a:moveTo>
                <a:cubicBezTo>
                  <a:pt x="1013" y="0"/>
                  <a:pt x="712" y="99"/>
                  <a:pt x="493" y="142"/>
                </a:cubicBezTo>
                <a:cubicBezTo>
                  <a:pt x="71" y="283"/>
                  <a:pt x="0" y="635"/>
                  <a:pt x="211" y="846"/>
                </a:cubicBezTo>
                <a:cubicBezTo>
                  <a:pt x="493" y="1127"/>
                  <a:pt x="563" y="1620"/>
                  <a:pt x="634" y="2042"/>
                </a:cubicBezTo>
                <a:cubicBezTo>
                  <a:pt x="634" y="2253"/>
                  <a:pt x="774" y="2534"/>
                  <a:pt x="915" y="2675"/>
                </a:cubicBezTo>
                <a:cubicBezTo>
                  <a:pt x="1038" y="2922"/>
                  <a:pt x="1256" y="3033"/>
                  <a:pt x="1480" y="3033"/>
                </a:cubicBezTo>
                <a:cubicBezTo>
                  <a:pt x="1767" y="3033"/>
                  <a:pt x="2063" y="2850"/>
                  <a:pt x="2181" y="2534"/>
                </a:cubicBezTo>
                <a:cubicBezTo>
                  <a:pt x="2251" y="2464"/>
                  <a:pt x="2251" y="2323"/>
                  <a:pt x="2251" y="2182"/>
                </a:cubicBezTo>
                <a:cubicBezTo>
                  <a:pt x="2181" y="1690"/>
                  <a:pt x="2533" y="1268"/>
                  <a:pt x="2955" y="1268"/>
                </a:cubicBezTo>
                <a:cubicBezTo>
                  <a:pt x="3096" y="1268"/>
                  <a:pt x="3236" y="1198"/>
                  <a:pt x="3377" y="1127"/>
                </a:cubicBezTo>
                <a:cubicBezTo>
                  <a:pt x="3588" y="1057"/>
                  <a:pt x="3869" y="916"/>
                  <a:pt x="3799" y="564"/>
                </a:cubicBezTo>
                <a:cubicBezTo>
                  <a:pt x="3716" y="356"/>
                  <a:pt x="3559" y="296"/>
                  <a:pt x="3386" y="296"/>
                </a:cubicBezTo>
                <a:cubicBezTo>
                  <a:pt x="3267" y="296"/>
                  <a:pt x="3140" y="325"/>
                  <a:pt x="3025" y="353"/>
                </a:cubicBezTo>
                <a:cubicBezTo>
                  <a:pt x="2849" y="500"/>
                  <a:pt x="2637" y="573"/>
                  <a:pt x="2423" y="573"/>
                </a:cubicBezTo>
                <a:cubicBezTo>
                  <a:pt x="2124" y="573"/>
                  <a:pt x="1824" y="430"/>
                  <a:pt x="1618" y="142"/>
                </a:cubicBezTo>
                <a:cubicBezTo>
                  <a:pt x="1539" y="36"/>
                  <a:pt x="1409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4" name="Google Shape;13294;p25"/>
          <p:cNvSpPr/>
          <p:nvPr/>
        </p:nvSpPr>
        <p:spPr>
          <a:xfrm rot="-10311902">
            <a:off x="69511" y="240786"/>
            <a:ext cx="89722" cy="66297"/>
          </a:xfrm>
          <a:custGeom>
            <a:avLst/>
            <a:gdLst/>
            <a:ahLst/>
            <a:cxnLst/>
            <a:rect l="l" t="t" r="r" b="b"/>
            <a:pathLst>
              <a:path w="3589" h="2652" extrusionOk="0">
                <a:moveTo>
                  <a:pt x="528" y="1"/>
                </a:moveTo>
                <a:cubicBezTo>
                  <a:pt x="386" y="1"/>
                  <a:pt x="257" y="139"/>
                  <a:pt x="212" y="362"/>
                </a:cubicBezTo>
                <a:cubicBezTo>
                  <a:pt x="142" y="713"/>
                  <a:pt x="142" y="1135"/>
                  <a:pt x="71" y="1558"/>
                </a:cubicBezTo>
                <a:cubicBezTo>
                  <a:pt x="1" y="1980"/>
                  <a:pt x="1" y="2191"/>
                  <a:pt x="353" y="2331"/>
                </a:cubicBezTo>
                <a:cubicBezTo>
                  <a:pt x="408" y="2341"/>
                  <a:pt x="459" y="2345"/>
                  <a:pt x="505" y="2345"/>
                </a:cubicBezTo>
                <a:cubicBezTo>
                  <a:pt x="812" y="2345"/>
                  <a:pt x="934" y="2154"/>
                  <a:pt x="1056" y="1909"/>
                </a:cubicBezTo>
                <a:cubicBezTo>
                  <a:pt x="1127" y="1769"/>
                  <a:pt x="1197" y="1698"/>
                  <a:pt x="1267" y="1558"/>
                </a:cubicBezTo>
                <a:cubicBezTo>
                  <a:pt x="1549" y="1839"/>
                  <a:pt x="1830" y="2120"/>
                  <a:pt x="2111" y="2402"/>
                </a:cubicBezTo>
                <a:cubicBezTo>
                  <a:pt x="2283" y="2573"/>
                  <a:pt x="2500" y="2652"/>
                  <a:pt x="2717" y="2652"/>
                </a:cubicBezTo>
                <a:cubicBezTo>
                  <a:pt x="3035" y="2652"/>
                  <a:pt x="3351" y="2483"/>
                  <a:pt x="3518" y="2191"/>
                </a:cubicBezTo>
                <a:cubicBezTo>
                  <a:pt x="3589" y="1909"/>
                  <a:pt x="3589" y="1628"/>
                  <a:pt x="3378" y="1417"/>
                </a:cubicBezTo>
                <a:cubicBezTo>
                  <a:pt x="2885" y="924"/>
                  <a:pt x="2322" y="573"/>
                  <a:pt x="1689" y="432"/>
                </a:cubicBezTo>
                <a:cubicBezTo>
                  <a:pt x="1338" y="432"/>
                  <a:pt x="1056" y="291"/>
                  <a:pt x="775" y="151"/>
                </a:cubicBezTo>
                <a:cubicBezTo>
                  <a:pt x="697" y="47"/>
                  <a:pt x="610" y="1"/>
                  <a:pt x="52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5" name="Google Shape;13295;p25"/>
          <p:cNvSpPr/>
          <p:nvPr/>
        </p:nvSpPr>
        <p:spPr>
          <a:xfrm rot="-10311902">
            <a:off x="167672" y="1039589"/>
            <a:ext cx="107296" cy="51348"/>
          </a:xfrm>
          <a:custGeom>
            <a:avLst/>
            <a:gdLst/>
            <a:ahLst/>
            <a:cxnLst/>
            <a:rect l="l" t="t" r="r" b="b"/>
            <a:pathLst>
              <a:path w="4292" h="2054" extrusionOk="0">
                <a:moveTo>
                  <a:pt x="3794" y="0"/>
                </a:moveTo>
                <a:cubicBezTo>
                  <a:pt x="3705" y="0"/>
                  <a:pt x="3611" y="16"/>
                  <a:pt x="3518" y="40"/>
                </a:cubicBezTo>
                <a:cubicBezTo>
                  <a:pt x="3447" y="110"/>
                  <a:pt x="3377" y="180"/>
                  <a:pt x="3166" y="251"/>
                </a:cubicBezTo>
                <a:cubicBezTo>
                  <a:pt x="3085" y="231"/>
                  <a:pt x="3005" y="222"/>
                  <a:pt x="2924" y="222"/>
                </a:cubicBezTo>
                <a:cubicBezTo>
                  <a:pt x="2439" y="222"/>
                  <a:pt x="1940" y="532"/>
                  <a:pt x="1337" y="532"/>
                </a:cubicBezTo>
                <a:cubicBezTo>
                  <a:pt x="915" y="602"/>
                  <a:pt x="563" y="743"/>
                  <a:pt x="282" y="1095"/>
                </a:cubicBezTo>
                <a:cubicBezTo>
                  <a:pt x="71" y="1235"/>
                  <a:pt x="0" y="1587"/>
                  <a:pt x="211" y="1798"/>
                </a:cubicBezTo>
                <a:cubicBezTo>
                  <a:pt x="264" y="1957"/>
                  <a:pt x="435" y="2036"/>
                  <a:pt x="637" y="2036"/>
                </a:cubicBezTo>
                <a:cubicBezTo>
                  <a:pt x="704" y="2036"/>
                  <a:pt x="774" y="2027"/>
                  <a:pt x="844" y="2009"/>
                </a:cubicBezTo>
                <a:cubicBezTo>
                  <a:pt x="1055" y="1869"/>
                  <a:pt x="1302" y="1798"/>
                  <a:pt x="1557" y="1798"/>
                </a:cubicBezTo>
                <a:cubicBezTo>
                  <a:pt x="1812" y="1798"/>
                  <a:pt x="2075" y="1869"/>
                  <a:pt x="2322" y="2009"/>
                </a:cubicBezTo>
                <a:cubicBezTo>
                  <a:pt x="2397" y="2039"/>
                  <a:pt x="2472" y="2053"/>
                  <a:pt x="2545" y="2053"/>
                </a:cubicBezTo>
                <a:cubicBezTo>
                  <a:pt x="2814" y="2053"/>
                  <a:pt x="3055" y="1864"/>
                  <a:pt x="3166" y="1587"/>
                </a:cubicBezTo>
                <a:cubicBezTo>
                  <a:pt x="3306" y="1235"/>
                  <a:pt x="3518" y="1024"/>
                  <a:pt x="3869" y="884"/>
                </a:cubicBezTo>
                <a:cubicBezTo>
                  <a:pt x="4151" y="813"/>
                  <a:pt x="4291" y="602"/>
                  <a:pt x="4221" y="251"/>
                </a:cubicBezTo>
                <a:cubicBezTo>
                  <a:pt x="4127" y="63"/>
                  <a:pt x="3971" y="0"/>
                  <a:pt x="37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6" name="Google Shape;13296;p25"/>
          <p:cNvSpPr/>
          <p:nvPr/>
        </p:nvSpPr>
        <p:spPr>
          <a:xfrm rot="-10311902">
            <a:off x="430301" y="-11836"/>
            <a:ext cx="65098" cy="127970"/>
          </a:xfrm>
          <a:custGeom>
            <a:avLst/>
            <a:gdLst/>
            <a:ahLst/>
            <a:cxnLst/>
            <a:rect l="l" t="t" r="r" b="b"/>
            <a:pathLst>
              <a:path w="2604" h="5119" extrusionOk="0">
                <a:moveTo>
                  <a:pt x="1916" y="0"/>
                </a:moveTo>
                <a:cubicBezTo>
                  <a:pt x="1862" y="0"/>
                  <a:pt x="1809" y="9"/>
                  <a:pt x="1759" y="25"/>
                </a:cubicBezTo>
                <a:cubicBezTo>
                  <a:pt x="1548" y="96"/>
                  <a:pt x="1337" y="307"/>
                  <a:pt x="1407" y="588"/>
                </a:cubicBezTo>
                <a:cubicBezTo>
                  <a:pt x="1337" y="1362"/>
                  <a:pt x="985" y="2136"/>
                  <a:pt x="352" y="2628"/>
                </a:cubicBezTo>
                <a:cubicBezTo>
                  <a:pt x="0" y="3050"/>
                  <a:pt x="141" y="3332"/>
                  <a:pt x="633" y="3332"/>
                </a:cubicBezTo>
                <a:cubicBezTo>
                  <a:pt x="670" y="3328"/>
                  <a:pt x="704" y="3326"/>
                  <a:pt x="737" y="3326"/>
                </a:cubicBezTo>
                <a:cubicBezTo>
                  <a:pt x="1330" y="3326"/>
                  <a:pt x="1281" y="3909"/>
                  <a:pt x="1548" y="4176"/>
                </a:cubicBezTo>
                <a:cubicBezTo>
                  <a:pt x="1548" y="4246"/>
                  <a:pt x="1548" y="4387"/>
                  <a:pt x="1548" y="4528"/>
                </a:cubicBezTo>
                <a:cubicBezTo>
                  <a:pt x="1548" y="4809"/>
                  <a:pt x="1548" y="5020"/>
                  <a:pt x="1900" y="5090"/>
                </a:cubicBezTo>
                <a:cubicBezTo>
                  <a:pt x="1937" y="5109"/>
                  <a:pt x="1980" y="5118"/>
                  <a:pt x="2024" y="5118"/>
                </a:cubicBezTo>
                <a:cubicBezTo>
                  <a:pt x="2143" y="5118"/>
                  <a:pt x="2270" y="5053"/>
                  <a:pt x="2322" y="4950"/>
                </a:cubicBezTo>
                <a:cubicBezTo>
                  <a:pt x="2533" y="4739"/>
                  <a:pt x="2322" y="4528"/>
                  <a:pt x="2251" y="4246"/>
                </a:cubicBezTo>
                <a:cubicBezTo>
                  <a:pt x="2111" y="3543"/>
                  <a:pt x="1548" y="2910"/>
                  <a:pt x="1829" y="2136"/>
                </a:cubicBezTo>
                <a:cubicBezTo>
                  <a:pt x="1900" y="1854"/>
                  <a:pt x="1900" y="1573"/>
                  <a:pt x="2181" y="1362"/>
                </a:cubicBezTo>
                <a:cubicBezTo>
                  <a:pt x="2533" y="1081"/>
                  <a:pt x="2603" y="659"/>
                  <a:pt x="2322" y="307"/>
                </a:cubicBezTo>
                <a:cubicBezTo>
                  <a:pt x="2268" y="92"/>
                  <a:pt x="2091" y="0"/>
                  <a:pt x="1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7" name="Google Shape;13297;p25"/>
          <p:cNvSpPr/>
          <p:nvPr/>
        </p:nvSpPr>
        <p:spPr>
          <a:xfrm rot="-10311902">
            <a:off x="13038" y="2011027"/>
            <a:ext cx="68622" cy="71072"/>
          </a:xfrm>
          <a:custGeom>
            <a:avLst/>
            <a:gdLst/>
            <a:ahLst/>
            <a:cxnLst/>
            <a:rect l="l" t="t" r="r" b="b"/>
            <a:pathLst>
              <a:path w="2745" h="2843" extrusionOk="0">
                <a:moveTo>
                  <a:pt x="2105" y="1"/>
                </a:moveTo>
                <a:cubicBezTo>
                  <a:pt x="1965" y="1"/>
                  <a:pt x="1820" y="51"/>
                  <a:pt x="1689" y="116"/>
                </a:cubicBezTo>
                <a:cubicBezTo>
                  <a:pt x="1478" y="257"/>
                  <a:pt x="1267" y="327"/>
                  <a:pt x="1056" y="397"/>
                </a:cubicBezTo>
                <a:cubicBezTo>
                  <a:pt x="71" y="749"/>
                  <a:pt x="1" y="819"/>
                  <a:pt x="845" y="1593"/>
                </a:cubicBezTo>
                <a:cubicBezTo>
                  <a:pt x="564" y="1874"/>
                  <a:pt x="142" y="2086"/>
                  <a:pt x="353" y="2508"/>
                </a:cubicBezTo>
                <a:cubicBezTo>
                  <a:pt x="484" y="2770"/>
                  <a:pt x="697" y="2842"/>
                  <a:pt x="924" y="2842"/>
                </a:cubicBezTo>
                <a:cubicBezTo>
                  <a:pt x="1061" y="2842"/>
                  <a:pt x="1204" y="2816"/>
                  <a:pt x="1337" y="2789"/>
                </a:cubicBezTo>
                <a:cubicBezTo>
                  <a:pt x="1689" y="2789"/>
                  <a:pt x="2111" y="2578"/>
                  <a:pt x="2041" y="2156"/>
                </a:cubicBezTo>
                <a:cubicBezTo>
                  <a:pt x="2041" y="1734"/>
                  <a:pt x="2182" y="1382"/>
                  <a:pt x="2533" y="1171"/>
                </a:cubicBezTo>
                <a:cubicBezTo>
                  <a:pt x="2744" y="890"/>
                  <a:pt x="2744" y="538"/>
                  <a:pt x="2533" y="257"/>
                </a:cubicBezTo>
                <a:cubicBezTo>
                  <a:pt x="2420" y="68"/>
                  <a:pt x="2266" y="1"/>
                  <a:pt x="210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8" name="Google Shape;13298;p25"/>
          <p:cNvSpPr/>
          <p:nvPr/>
        </p:nvSpPr>
        <p:spPr>
          <a:xfrm rot="-10311902">
            <a:off x="385758" y="219702"/>
            <a:ext cx="82697" cy="65773"/>
          </a:xfrm>
          <a:custGeom>
            <a:avLst/>
            <a:gdLst/>
            <a:ahLst/>
            <a:cxnLst/>
            <a:rect l="l" t="t" r="r" b="b"/>
            <a:pathLst>
              <a:path w="3308" h="2631" extrusionOk="0">
                <a:moveTo>
                  <a:pt x="1860" y="1"/>
                </a:moveTo>
                <a:cubicBezTo>
                  <a:pt x="1739" y="1"/>
                  <a:pt x="1609" y="32"/>
                  <a:pt x="1478" y="98"/>
                </a:cubicBezTo>
                <a:cubicBezTo>
                  <a:pt x="1126" y="238"/>
                  <a:pt x="775" y="450"/>
                  <a:pt x="493" y="661"/>
                </a:cubicBezTo>
                <a:cubicBezTo>
                  <a:pt x="1" y="942"/>
                  <a:pt x="71" y="1575"/>
                  <a:pt x="634" y="1716"/>
                </a:cubicBezTo>
                <a:cubicBezTo>
                  <a:pt x="1267" y="1786"/>
                  <a:pt x="1830" y="2067"/>
                  <a:pt x="2322" y="2490"/>
                </a:cubicBezTo>
                <a:cubicBezTo>
                  <a:pt x="2393" y="2630"/>
                  <a:pt x="2604" y="2630"/>
                  <a:pt x="2674" y="2630"/>
                </a:cubicBezTo>
                <a:cubicBezTo>
                  <a:pt x="3096" y="2490"/>
                  <a:pt x="3307" y="1997"/>
                  <a:pt x="2955" y="1716"/>
                </a:cubicBezTo>
                <a:cubicBezTo>
                  <a:pt x="2604" y="1434"/>
                  <a:pt x="2393" y="942"/>
                  <a:pt x="2393" y="450"/>
                </a:cubicBezTo>
                <a:cubicBezTo>
                  <a:pt x="2344" y="158"/>
                  <a:pt x="2128" y="1"/>
                  <a:pt x="186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9" name="Google Shape;13299;p25"/>
          <p:cNvSpPr/>
          <p:nvPr/>
        </p:nvSpPr>
        <p:spPr>
          <a:xfrm rot="-10311902">
            <a:off x="365543" y="113898"/>
            <a:ext cx="49248" cy="85822"/>
          </a:xfrm>
          <a:custGeom>
            <a:avLst/>
            <a:gdLst/>
            <a:ahLst/>
            <a:cxnLst/>
            <a:rect l="l" t="t" r="r" b="b"/>
            <a:pathLst>
              <a:path w="1970" h="3433" extrusionOk="0">
                <a:moveTo>
                  <a:pt x="754" y="0"/>
                </a:moveTo>
                <a:cubicBezTo>
                  <a:pt x="628" y="0"/>
                  <a:pt x="482" y="53"/>
                  <a:pt x="352" y="151"/>
                </a:cubicBezTo>
                <a:cubicBezTo>
                  <a:pt x="70" y="291"/>
                  <a:pt x="0" y="643"/>
                  <a:pt x="70" y="995"/>
                </a:cubicBezTo>
                <a:cubicBezTo>
                  <a:pt x="141" y="1065"/>
                  <a:pt x="141" y="1206"/>
                  <a:pt x="281" y="1276"/>
                </a:cubicBezTo>
                <a:cubicBezTo>
                  <a:pt x="563" y="1417"/>
                  <a:pt x="563" y="1698"/>
                  <a:pt x="422" y="2050"/>
                </a:cubicBezTo>
                <a:cubicBezTo>
                  <a:pt x="352" y="2261"/>
                  <a:pt x="352" y="2543"/>
                  <a:pt x="281" y="2824"/>
                </a:cubicBezTo>
                <a:cubicBezTo>
                  <a:pt x="211" y="3035"/>
                  <a:pt x="352" y="3246"/>
                  <a:pt x="563" y="3387"/>
                </a:cubicBezTo>
                <a:cubicBezTo>
                  <a:pt x="650" y="3416"/>
                  <a:pt x="750" y="3433"/>
                  <a:pt x="846" y="3433"/>
                </a:cubicBezTo>
                <a:cubicBezTo>
                  <a:pt x="983" y="3433"/>
                  <a:pt x="1114" y="3399"/>
                  <a:pt x="1196" y="3316"/>
                </a:cubicBezTo>
                <a:cubicBezTo>
                  <a:pt x="1688" y="2965"/>
                  <a:pt x="1970" y="2331"/>
                  <a:pt x="1829" y="1769"/>
                </a:cubicBezTo>
                <a:cubicBezTo>
                  <a:pt x="1688" y="1206"/>
                  <a:pt x="1337" y="714"/>
                  <a:pt x="1055" y="221"/>
                </a:cubicBezTo>
                <a:cubicBezTo>
                  <a:pt x="1018" y="70"/>
                  <a:pt x="899" y="0"/>
                  <a:pt x="7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0" name="Google Shape;13300;p25"/>
          <p:cNvSpPr/>
          <p:nvPr/>
        </p:nvSpPr>
        <p:spPr>
          <a:xfrm rot="-10311902">
            <a:off x="34871" y="1274830"/>
            <a:ext cx="54548" cy="76422"/>
          </a:xfrm>
          <a:custGeom>
            <a:avLst/>
            <a:gdLst/>
            <a:ahLst/>
            <a:cxnLst/>
            <a:rect l="l" t="t" r="r" b="b"/>
            <a:pathLst>
              <a:path w="2182" h="3057" extrusionOk="0">
                <a:moveTo>
                  <a:pt x="916" y="0"/>
                </a:moveTo>
                <a:cubicBezTo>
                  <a:pt x="564" y="0"/>
                  <a:pt x="423" y="211"/>
                  <a:pt x="353" y="422"/>
                </a:cubicBezTo>
                <a:cubicBezTo>
                  <a:pt x="1" y="915"/>
                  <a:pt x="493" y="1477"/>
                  <a:pt x="353" y="1899"/>
                </a:cubicBezTo>
                <a:cubicBezTo>
                  <a:pt x="353" y="2322"/>
                  <a:pt x="634" y="2673"/>
                  <a:pt x="986" y="2955"/>
                </a:cubicBezTo>
                <a:cubicBezTo>
                  <a:pt x="1103" y="3025"/>
                  <a:pt x="1228" y="3056"/>
                  <a:pt x="1351" y="3056"/>
                </a:cubicBezTo>
                <a:cubicBezTo>
                  <a:pt x="1596" y="3056"/>
                  <a:pt x="1830" y="2931"/>
                  <a:pt x="1971" y="2744"/>
                </a:cubicBezTo>
                <a:cubicBezTo>
                  <a:pt x="2182" y="2462"/>
                  <a:pt x="2182" y="2111"/>
                  <a:pt x="1971" y="1829"/>
                </a:cubicBezTo>
                <a:cubicBezTo>
                  <a:pt x="1549" y="1548"/>
                  <a:pt x="1267" y="1055"/>
                  <a:pt x="1338" y="563"/>
                </a:cubicBezTo>
                <a:cubicBezTo>
                  <a:pt x="1338" y="282"/>
                  <a:pt x="1197" y="0"/>
                  <a:pt x="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1" name="Google Shape;13301;p25"/>
          <p:cNvSpPr/>
          <p:nvPr/>
        </p:nvSpPr>
        <p:spPr>
          <a:xfrm rot="-10311902">
            <a:off x="420010" y="362674"/>
            <a:ext cx="77397" cy="46098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2" name="Google Shape;13302;p25"/>
          <p:cNvSpPr/>
          <p:nvPr/>
        </p:nvSpPr>
        <p:spPr>
          <a:xfrm rot="-10311902">
            <a:off x="84640" y="952104"/>
            <a:ext cx="80922" cy="51973"/>
          </a:xfrm>
          <a:custGeom>
            <a:avLst/>
            <a:gdLst/>
            <a:ahLst/>
            <a:cxnLst/>
            <a:rect l="l" t="t" r="r" b="b"/>
            <a:pathLst>
              <a:path w="3237" h="2079" extrusionOk="0">
                <a:moveTo>
                  <a:pt x="780" y="1"/>
                </a:moveTo>
                <a:cubicBezTo>
                  <a:pt x="751" y="1"/>
                  <a:pt x="725" y="9"/>
                  <a:pt x="704" y="30"/>
                </a:cubicBezTo>
                <a:cubicBezTo>
                  <a:pt x="282" y="171"/>
                  <a:pt x="0" y="593"/>
                  <a:pt x="71" y="1015"/>
                </a:cubicBezTo>
                <a:cubicBezTo>
                  <a:pt x="127" y="1407"/>
                  <a:pt x="316" y="1620"/>
                  <a:pt x="604" y="1620"/>
                </a:cubicBezTo>
                <a:cubicBezTo>
                  <a:pt x="678" y="1620"/>
                  <a:pt x="758" y="1606"/>
                  <a:pt x="845" y="1578"/>
                </a:cubicBezTo>
                <a:cubicBezTo>
                  <a:pt x="997" y="1512"/>
                  <a:pt x="1156" y="1481"/>
                  <a:pt x="1312" y="1481"/>
                </a:cubicBezTo>
                <a:cubicBezTo>
                  <a:pt x="1659" y="1481"/>
                  <a:pt x="1987" y="1638"/>
                  <a:pt x="2181" y="1929"/>
                </a:cubicBezTo>
                <a:cubicBezTo>
                  <a:pt x="2259" y="2033"/>
                  <a:pt x="2383" y="2079"/>
                  <a:pt x="2521" y="2079"/>
                </a:cubicBezTo>
                <a:cubicBezTo>
                  <a:pt x="2758" y="2079"/>
                  <a:pt x="3032" y="1941"/>
                  <a:pt x="3166" y="1718"/>
                </a:cubicBezTo>
                <a:cubicBezTo>
                  <a:pt x="3236" y="1507"/>
                  <a:pt x="3236" y="1226"/>
                  <a:pt x="3025" y="1226"/>
                </a:cubicBezTo>
                <a:cubicBezTo>
                  <a:pt x="2674" y="1085"/>
                  <a:pt x="2463" y="733"/>
                  <a:pt x="2181" y="663"/>
                </a:cubicBezTo>
                <a:cubicBezTo>
                  <a:pt x="1689" y="593"/>
                  <a:pt x="1267" y="382"/>
                  <a:pt x="985" y="100"/>
                </a:cubicBezTo>
                <a:cubicBezTo>
                  <a:pt x="936" y="50"/>
                  <a:pt x="851" y="1"/>
                  <a:pt x="7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3" name="Google Shape;13303;p25"/>
          <p:cNvSpPr/>
          <p:nvPr/>
        </p:nvSpPr>
        <p:spPr>
          <a:xfrm rot="-10311902">
            <a:off x="200759" y="514640"/>
            <a:ext cx="63348" cy="49948"/>
          </a:xfrm>
          <a:custGeom>
            <a:avLst/>
            <a:gdLst/>
            <a:ahLst/>
            <a:cxnLst/>
            <a:rect l="l" t="t" r="r" b="b"/>
            <a:pathLst>
              <a:path w="2534" h="1998" extrusionOk="0">
                <a:moveTo>
                  <a:pt x="1555" y="1"/>
                </a:moveTo>
                <a:cubicBezTo>
                  <a:pt x="1350" y="1"/>
                  <a:pt x="1179" y="144"/>
                  <a:pt x="1056" y="431"/>
                </a:cubicBezTo>
                <a:cubicBezTo>
                  <a:pt x="915" y="713"/>
                  <a:pt x="775" y="854"/>
                  <a:pt x="493" y="994"/>
                </a:cubicBezTo>
                <a:cubicBezTo>
                  <a:pt x="1" y="1205"/>
                  <a:pt x="1" y="1416"/>
                  <a:pt x="493" y="1698"/>
                </a:cubicBezTo>
                <a:cubicBezTo>
                  <a:pt x="725" y="1871"/>
                  <a:pt x="1052" y="1997"/>
                  <a:pt x="1356" y="1997"/>
                </a:cubicBezTo>
                <a:cubicBezTo>
                  <a:pt x="1422" y="1997"/>
                  <a:pt x="1486" y="1992"/>
                  <a:pt x="1548" y="1979"/>
                </a:cubicBezTo>
                <a:cubicBezTo>
                  <a:pt x="1971" y="1979"/>
                  <a:pt x="2322" y="1627"/>
                  <a:pt x="2463" y="1276"/>
                </a:cubicBezTo>
                <a:cubicBezTo>
                  <a:pt x="2533" y="854"/>
                  <a:pt x="2393" y="431"/>
                  <a:pt x="2041" y="220"/>
                </a:cubicBezTo>
                <a:cubicBezTo>
                  <a:pt x="1865" y="74"/>
                  <a:pt x="1701" y="1"/>
                  <a:pt x="15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4" name="Google Shape;13304;p25"/>
          <p:cNvSpPr/>
          <p:nvPr/>
        </p:nvSpPr>
        <p:spPr>
          <a:xfrm rot="-10311902">
            <a:off x="116396" y="76886"/>
            <a:ext cx="61598" cy="42573"/>
          </a:xfrm>
          <a:custGeom>
            <a:avLst/>
            <a:gdLst/>
            <a:ahLst/>
            <a:cxnLst/>
            <a:rect l="l" t="t" r="r" b="b"/>
            <a:pathLst>
              <a:path w="2464" h="1703" extrusionOk="0">
                <a:moveTo>
                  <a:pt x="1757" y="1"/>
                </a:moveTo>
                <a:cubicBezTo>
                  <a:pt x="1689" y="1"/>
                  <a:pt x="1619" y="9"/>
                  <a:pt x="1549" y="27"/>
                </a:cubicBezTo>
                <a:cubicBezTo>
                  <a:pt x="1338" y="97"/>
                  <a:pt x="1127" y="168"/>
                  <a:pt x="915" y="308"/>
                </a:cubicBezTo>
                <a:lnTo>
                  <a:pt x="634" y="308"/>
                </a:lnTo>
                <a:cubicBezTo>
                  <a:pt x="353" y="308"/>
                  <a:pt x="71" y="379"/>
                  <a:pt x="1" y="731"/>
                </a:cubicBezTo>
                <a:cubicBezTo>
                  <a:pt x="1" y="942"/>
                  <a:pt x="71" y="1223"/>
                  <a:pt x="282" y="1434"/>
                </a:cubicBezTo>
                <a:cubicBezTo>
                  <a:pt x="517" y="1617"/>
                  <a:pt x="800" y="1702"/>
                  <a:pt x="1085" y="1702"/>
                </a:cubicBezTo>
                <a:cubicBezTo>
                  <a:pt x="1568" y="1702"/>
                  <a:pt x="2057" y="1455"/>
                  <a:pt x="2322" y="1012"/>
                </a:cubicBezTo>
                <a:cubicBezTo>
                  <a:pt x="2463" y="801"/>
                  <a:pt x="2393" y="449"/>
                  <a:pt x="2252" y="238"/>
                </a:cubicBezTo>
                <a:cubicBezTo>
                  <a:pt x="2147" y="80"/>
                  <a:pt x="1962" y="1"/>
                  <a:pt x="17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5" name="Google Shape;13305;p25"/>
          <p:cNvSpPr/>
          <p:nvPr/>
        </p:nvSpPr>
        <p:spPr>
          <a:xfrm rot="-10311902">
            <a:off x="158960" y="915602"/>
            <a:ext cx="84447" cy="33399"/>
          </a:xfrm>
          <a:custGeom>
            <a:avLst/>
            <a:gdLst/>
            <a:ahLst/>
            <a:cxnLst/>
            <a:rect l="l" t="t" r="r" b="b"/>
            <a:pathLst>
              <a:path w="3378" h="1336" extrusionOk="0">
                <a:moveTo>
                  <a:pt x="2901" y="60"/>
                </a:moveTo>
                <a:cubicBezTo>
                  <a:pt x="2873" y="60"/>
                  <a:pt x="2844" y="63"/>
                  <a:pt x="2815" y="71"/>
                </a:cubicBezTo>
                <a:cubicBezTo>
                  <a:pt x="1900" y="282"/>
                  <a:pt x="986" y="0"/>
                  <a:pt x="1" y="563"/>
                </a:cubicBezTo>
                <a:cubicBezTo>
                  <a:pt x="603" y="1056"/>
                  <a:pt x="1334" y="1336"/>
                  <a:pt x="2093" y="1336"/>
                </a:cubicBezTo>
                <a:cubicBezTo>
                  <a:pt x="2309" y="1336"/>
                  <a:pt x="2526" y="1313"/>
                  <a:pt x="2744" y="1267"/>
                </a:cubicBezTo>
                <a:cubicBezTo>
                  <a:pt x="3096" y="1196"/>
                  <a:pt x="3378" y="915"/>
                  <a:pt x="3307" y="563"/>
                </a:cubicBezTo>
                <a:cubicBezTo>
                  <a:pt x="3307" y="311"/>
                  <a:pt x="3138" y="60"/>
                  <a:pt x="2901" y="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6" name="Google Shape;13306;p25"/>
          <p:cNvSpPr/>
          <p:nvPr/>
        </p:nvSpPr>
        <p:spPr>
          <a:xfrm rot="-10311902">
            <a:off x="474649" y="-305695"/>
            <a:ext cx="65098" cy="45573"/>
          </a:xfrm>
          <a:custGeom>
            <a:avLst/>
            <a:gdLst/>
            <a:ahLst/>
            <a:cxnLst/>
            <a:rect l="l" t="t" r="r" b="b"/>
            <a:pathLst>
              <a:path w="2604" h="1823" extrusionOk="0">
                <a:moveTo>
                  <a:pt x="1793" y="0"/>
                </a:moveTo>
                <a:cubicBezTo>
                  <a:pt x="1611" y="0"/>
                  <a:pt x="1423" y="93"/>
                  <a:pt x="1337" y="263"/>
                </a:cubicBezTo>
                <a:cubicBezTo>
                  <a:pt x="1126" y="615"/>
                  <a:pt x="845" y="615"/>
                  <a:pt x="493" y="615"/>
                </a:cubicBezTo>
                <a:cubicBezTo>
                  <a:pt x="142" y="615"/>
                  <a:pt x="1" y="897"/>
                  <a:pt x="142" y="1248"/>
                </a:cubicBezTo>
                <a:cubicBezTo>
                  <a:pt x="349" y="1612"/>
                  <a:pt x="749" y="1822"/>
                  <a:pt x="1171" y="1822"/>
                </a:cubicBezTo>
                <a:cubicBezTo>
                  <a:pt x="1320" y="1822"/>
                  <a:pt x="1472" y="1796"/>
                  <a:pt x="1619" y="1741"/>
                </a:cubicBezTo>
                <a:cubicBezTo>
                  <a:pt x="2041" y="1741"/>
                  <a:pt x="2393" y="1389"/>
                  <a:pt x="2533" y="967"/>
                </a:cubicBezTo>
                <a:cubicBezTo>
                  <a:pt x="2604" y="615"/>
                  <a:pt x="2463" y="263"/>
                  <a:pt x="2111" y="123"/>
                </a:cubicBezTo>
                <a:cubicBezTo>
                  <a:pt x="2028" y="39"/>
                  <a:pt x="1912" y="0"/>
                  <a:pt x="1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7" name="Google Shape;13307;p25"/>
          <p:cNvSpPr/>
          <p:nvPr/>
        </p:nvSpPr>
        <p:spPr>
          <a:xfrm rot="-10311902">
            <a:off x="177951" y="195153"/>
            <a:ext cx="56623" cy="43973"/>
          </a:xfrm>
          <a:custGeom>
            <a:avLst/>
            <a:gdLst/>
            <a:ahLst/>
            <a:cxnLst/>
            <a:rect l="l" t="t" r="r" b="b"/>
            <a:pathLst>
              <a:path w="2265" h="1759" extrusionOk="0">
                <a:moveTo>
                  <a:pt x="1683" y="0"/>
                </a:moveTo>
                <a:cubicBezTo>
                  <a:pt x="1584" y="0"/>
                  <a:pt x="1477" y="23"/>
                  <a:pt x="1366" y="71"/>
                </a:cubicBezTo>
                <a:cubicBezTo>
                  <a:pt x="1155" y="211"/>
                  <a:pt x="874" y="211"/>
                  <a:pt x="593" y="211"/>
                </a:cubicBezTo>
                <a:cubicBezTo>
                  <a:pt x="449" y="150"/>
                  <a:pt x="335" y="118"/>
                  <a:pt x="250" y="118"/>
                </a:cubicBezTo>
                <a:cubicBezTo>
                  <a:pt x="42" y="118"/>
                  <a:pt x="0" y="305"/>
                  <a:pt x="100" y="704"/>
                </a:cubicBezTo>
                <a:cubicBezTo>
                  <a:pt x="241" y="1407"/>
                  <a:pt x="593" y="1759"/>
                  <a:pt x="1155" y="1759"/>
                </a:cubicBezTo>
                <a:cubicBezTo>
                  <a:pt x="1648" y="1689"/>
                  <a:pt x="2140" y="1266"/>
                  <a:pt x="2210" y="704"/>
                </a:cubicBezTo>
                <a:cubicBezTo>
                  <a:pt x="2265" y="268"/>
                  <a:pt x="2024" y="0"/>
                  <a:pt x="16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8" name="Google Shape;13308;p25"/>
          <p:cNvSpPr/>
          <p:nvPr/>
        </p:nvSpPr>
        <p:spPr>
          <a:xfrm rot="-10311902">
            <a:off x="277669" y="373899"/>
            <a:ext cx="52798" cy="49823"/>
          </a:xfrm>
          <a:custGeom>
            <a:avLst/>
            <a:gdLst/>
            <a:ahLst/>
            <a:cxnLst/>
            <a:rect l="l" t="t" r="r" b="b"/>
            <a:pathLst>
              <a:path w="2112" h="1993" extrusionOk="0">
                <a:moveTo>
                  <a:pt x="610" y="0"/>
                </a:moveTo>
                <a:cubicBezTo>
                  <a:pt x="555" y="0"/>
                  <a:pt x="493" y="22"/>
                  <a:pt x="423" y="75"/>
                </a:cubicBezTo>
                <a:cubicBezTo>
                  <a:pt x="141" y="216"/>
                  <a:pt x="1" y="497"/>
                  <a:pt x="141" y="849"/>
                </a:cubicBezTo>
                <a:cubicBezTo>
                  <a:pt x="141" y="849"/>
                  <a:pt x="141" y="919"/>
                  <a:pt x="141" y="990"/>
                </a:cubicBezTo>
                <a:cubicBezTo>
                  <a:pt x="212" y="1341"/>
                  <a:pt x="423" y="1693"/>
                  <a:pt x="704" y="1834"/>
                </a:cubicBezTo>
                <a:cubicBezTo>
                  <a:pt x="845" y="1939"/>
                  <a:pt x="1021" y="1992"/>
                  <a:pt x="1197" y="1992"/>
                </a:cubicBezTo>
                <a:cubicBezTo>
                  <a:pt x="1373" y="1992"/>
                  <a:pt x="1548" y="1939"/>
                  <a:pt x="1689" y="1834"/>
                </a:cubicBezTo>
                <a:cubicBezTo>
                  <a:pt x="1970" y="1623"/>
                  <a:pt x="2111" y="1341"/>
                  <a:pt x="2041" y="990"/>
                </a:cubicBezTo>
                <a:cubicBezTo>
                  <a:pt x="1980" y="745"/>
                  <a:pt x="1759" y="554"/>
                  <a:pt x="1518" y="554"/>
                </a:cubicBezTo>
                <a:cubicBezTo>
                  <a:pt x="1482" y="554"/>
                  <a:pt x="1445" y="558"/>
                  <a:pt x="1408" y="568"/>
                </a:cubicBezTo>
                <a:cubicBezTo>
                  <a:pt x="1267" y="568"/>
                  <a:pt x="1056" y="427"/>
                  <a:pt x="986" y="357"/>
                </a:cubicBezTo>
                <a:cubicBezTo>
                  <a:pt x="880" y="198"/>
                  <a:pt x="775" y="0"/>
                  <a:pt x="6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9" name="Google Shape;13309;p25"/>
          <p:cNvSpPr/>
          <p:nvPr/>
        </p:nvSpPr>
        <p:spPr>
          <a:xfrm rot="-10311902">
            <a:off x="622140" y="101215"/>
            <a:ext cx="40473" cy="61923"/>
          </a:xfrm>
          <a:custGeom>
            <a:avLst/>
            <a:gdLst/>
            <a:ahLst/>
            <a:cxnLst/>
            <a:rect l="l" t="t" r="r" b="b"/>
            <a:pathLst>
              <a:path w="1619" h="2477" extrusionOk="0">
                <a:moveTo>
                  <a:pt x="1126" y="0"/>
                </a:moveTo>
                <a:cubicBezTo>
                  <a:pt x="845" y="71"/>
                  <a:pt x="634" y="211"/>
                  <a:pt x="493" y="422"/>
                </a:cubicBezTo>
                <a:cubicBezTo>
                  <a:pt x="282" y="845"/>
                  <a:pt x="141" y="1267"/>
                  <a:pt x="71" y="1759"/>
                </a:cubicBezTo>
                <a:cubicBezTo>
                  <a:pt x="1" y="2040"/>
                  <a:pt x="212" y="2392"/>
                  <a:pt x="563" y="2463"/>
                </a:cubicBezTo>
                <a:cubicBezTo>
                  <a:pt x="600" y="2472"/>
                  <a:pt x="637" y="2476"/>
                  <a:pt x="675" y="2476"/>
                </a:cubicBezTo>
                <a:cubicBezTo>
                  <a:pt x="931" y="2476"/>
                  <a:pt x="1206" y="2276"/>
                  <a:pt x="1267" y="1970"/>
                </a:cubicBezTo>
                <a:cubicBezTo>
                  <a:pt x="1408" y="1478"/>
                  <a:pt x="1548" y="915"/>
                  <a:pt x="1548" y="352"/>
                </a:cubicBezTo>
                <a:cubicBezTo>
                  <a:pt x="1619" y="71"/>
                  <a:pt x="1408" y="0"/>
                  <a:pt x="11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0" name="Google Shape;13310;p25"/>
          <p:cNvSpPr/>
          <p:nvPr/>
        </p:nvSpPr>
        <p:spPr>
          <a:xfrm rot="-10311902">
            <a:off x="74140" y="748810"/>
            <a:ext cx="58048" cy="35799"/>
          </a:xfrm>
          <a:custGeom>
            <a:avLst/>
            <a:gdLst/>
            <a:ahLst/>
            <a:cxnLst/>
            <a:rect l="l" t="t" r="r" b="b"/>
            <a:pathLst>
              <a:path w="2322" h="1432" extrusionOk="0">
                <a:moveTo>
                  <a:pt x="1633" y="0"/>
                </a:moveTo>
                <a:cubicBezTo>
                  <a:pt x="1562" y="0"/>
                  <a:pt x="1486" y="9"/>
                  <a:pt x="1407" y="25"/>
                </a:cubicBezTo>
                <a:lnTo>
                  <a:pt x="985" y="166"/>
                </a:lnTo>
                <a:cubicBezTo>
                  <a:pt x="633" y="306"/>
                  <a:pt x="141" y="166"/>
                  <a:pt x="71" y="658"/>
                </a:cubicBezTo>
                <a:cubicBezTo>
                  <a:pt x="0" y="1010"/>
                  <a:pt x="563" y="1361"/>
                  <a:pt x="1126" y="1432"/>
                </a:cubicBezTo>
                <a:cubicBezTo>
                  <a:pt x="1337" y="1432"/>
                  <a:pt x="1618" y="1361"/>
                  <a:pt x="1829" y="1291"/>
                </a:cubicBezTo>
                <a:cubicBezTo>
                  <a:pt x="2111" y="1150"/>
                  <a:pt x="2322" y="728"/>
                  <a:pt x="2181" y="377"/>
                </a:cubicBezTo>
                <a:cubicBezTo>
                  <a:pt x="2072" y="104"/>
                  <a:pt x="1878" y="0"/>
                  <a:pt x="163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1" name="Google Shape;13311;p25"/>
          <p:cNvSpPr/>
          <p:nvPr/>
        </p:nvSpPr>
        <p:spPr>
          <a:xfrm rot="-10311902">
            <a:off x="228305" y="-94612"/>
            <a:ext cx="52798" cy="36949"/>
          </a:xfrm>
          <a:custGeom>
            <a:avLst/>
            <a:gdLst/>
            <a:ahLst/>
            <a:cxnLst/>
            <a:rect l="l" t="t" r="r" b="b"/>
            <a:pathLst>
              <a:path w="2112" h="1478" extrusionOk="0">
                <a:moveTo>
                  <a:pt x="493" y="1"/>
                </a:moveTo>
                <a:cubicBezTo>
                  <a:pt x="141" y="1"/>
                  <a:pt x="1" y="212"/>
                  <a:pt x="71" y="563"/>
                </a:cubicBezTo>
                <a:cubicBezTo>
                  <a:pt x="282" y="1126"/>
                  <a:pt x="845" y="1478"/>
                  <a:pt x="1478" y="1478"/>
                </a:cubicBezTo>
                <a:cubicBezTo>
                  <a:pt x="1759" y="1478"/>
                  <a:pt x="1900" y="1267"/>
                  <a:pt x="2041" y="1056"/>
                </a:cubicBezTo>
                <a:cubicBezTo>
                  <a:pt x="2111" y="845"/>
                  <a:pt x="2041" y="563"/>
                  <a:pt x="1830" y="423"/>
                </a:cubicBezTo>
                <a:cubicBezTo>
                  <a:pt x="1478" y="141"/>
                  <a:pt x="986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2" name="Google Shape;13312;p25"/>
          <p:cNvSpPr/>
          <p:nvPr/>
        </p:nvSpPr>
        <p:spPr>
          <a:xfrm rot="-10311902">
            <a:off x="402252" y="-93816"/>
            <a:ext cx="54548" cy="37374"/>
          </a:xfrm>
          <a:custGeom>
            <a:avLst/>
            <a:gdLst/>
            <a:ahLst/>
            <a:cxnLst/>
            <a:rect l="l" t="t" r="r" b="b"/>
            <a:pathLst>
              <a:path w="2182" h="1495" extrusionOk="0">
                <a:moveTo>
                  <a:pt x="1352" y="1"/>
                </a:moveTo>
                <a:cubicBezTo>
                  <a:pt x="1276" y="1"/>
                  <a:pt x="1199" y="15"/>
                  <a:pt x="1126" y="44"/>
                </a:cubicBezTo>
                <a:cubicBezTo>
                  <a:pt x="422" y="185"/>
                  <a:pt x="0" y="537"/>
                  <a:pt x="141" y="959"/>
                </a:cubicBezTo>
                <a:cubicBezTo>
                  <a:pt x="252" y="1293"/>
                  <a:pt x="584" y="1495"/>
                  <a:pt x="961" y="1495"/>
                </a:cubicBezTo>
                <a:cubicBezTo>
                  <a:pt x="1061" y="1495"/>
                  <a:pt x="1164" y="1481"/>
                  <a:pt x="1267" y="1451"/>
                </a:cubicBezTo>
                <a:cubicBezTo>
                  <a:pt x="1829" y="1381"/>
                  <a:pt x="2181" y="959"/>
                  <a:pt x="2040" y="537"/>
                </a:cubicBezTo>
                <a:cubicBezTo>
                  <a:pt x="1929" y="203"/>
                  <a:pt x="1642" y="1"/>
                  <a:pt x="13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3" name="Google Shape;13313;p25"/>
          <p:cNvSpPr/>
          <p:nvPr/>
        </p:nvSpPr>
        <p:spPr>
          <a:xfrm rot="-10311902">
            <a:off x="421794" y="146922"/>
            <a:ext cx="36949" cy="51898"/>
          </a:xfrm>
          <a:custGeom>
            <a:avLst/>
            <a:gdLst/>
            <a:ahLst/>
            <a:cxnLst/>
            <a:rect l="l" t="t" r="r" b="b"/>
            <a:pathLst>
              <a:path w="1478" h="2076" extrusionOk="0">
                <a:moveTo>
                  <a:pt x="677" y="1"/>
                </a:moveTo>
                <a:cubicBezTo>
                  <a:pt x="580" y="1"/>
                  <a:pt x="492" y="36"/>
                  <a:pt x="422" y="106"/>
                </a:cubicBezTo>
                <a:cubicBezTo>
                  <a:pt x="141" y="247"/>
                  <a:pt x="0" y="810"/>
                  <a:pt x="141" y="1443"/>
                </a:cubicBezTo>
                <a:cubicBezTo>
                  <a:pt x="141" y="1724"/>
                  <a:pt x="281" y="2076"/>
                  <a:pt x="703" y="2076"/>
                </a:cubicBezTo>
                <a:cubicBezTo>
                  <a:pt x="1126" y="2076"/>
                  <a:pt x="1266" y="1794"/>
                  <a:pt x="1337" y="1372"/>
                </a:cubicBezTo>
                <a:cubicBezTo>
                  <a:pt x="1477" y="950"/>
                  <a:pt x="1337" y="458"/>
                  <a:pt x="985" y="106"/>
                </a:cubicBezTo>
                <a:cubicBezTo>
                  <a:pt x="879" y="36"/>
                  <a:pt x="774" y="1"/>
                  <a:pt x="67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4" name="Google Shape;13314;p25"/>
          <p:cNvSpPr/>
          <p:nvPr/>
        </p:nvSpPr>
        <p:spPr>
          <a:xfrm rot="-10311902">
            <a:off x="490885" y="160660"/>
            <a:ext cx="56298" cy="53298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5" name="Google Shape;13315;p25"/>
          <p:cNvSpPr/>
          <p:nvPr/>
        </p:nvSpPr>
        <p:spPr>
          <a:xfrm rot="-10311902">
            <a:off x="156040" y="1961927"/>
            <a:ext cx="47498" cy="38724"/>
          </a:xfrm>
          <a:custGeom>
            <a:avLst/>
            <a:gdLst/>
            <a:ahLst/>
            <a:cxnLst/>
            <a:rect l="l" t="t" r="r" b="b"/>
            <a:pathLst>
              <a:path w="1900" h="1549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281" y="1196"/>
                  <a:pt x="774" y="1548"/>
                  <a:pt x="1337" y="1548"/>
                </a:cubicBezTo>
                <a:cubicBezTo>
                  <a:pt x="1688" y="1478"/>
                  <a:pt x="1899" y="1196"/>
                  <a:pt x="1759" y="845"/>
                </a:cubicBezTo>
                <a:cubicBezTo>
                  <a:pt x="1548" y="352"/>
                  <a:pt x="1126" y="71"/>
                  <a:pt x="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6" name="Google Shape;13316;p25"/>
          <p:cNvSpPr/>
          <p:nvPr/>
        </p:nvSpPr>
        <p:spPr>
          <a:xfrm rot="-10311902">
            <a:off x="532874" y="-5335"/>
            <a:ext cx="40473" cy="45348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7" name="Google Shape;13317;p25"/>
          <p:cNvSpPr/>
          <p:nvPr/>
        </p:nvSpPr>
        <p:spPr>
          <a:xfrm rot="-10311902">
            <a:off x="337952" y="80492"/>
            <a:ext cx="52773" cy="41798"/>
          </a:xfrm>
          <a:custGeom>
            <a:avLst/>
            <a:gdLst/>
            <a:ahLst/>
            <a:cxnLst/>
            <a:rect l="l" t="t" r="r" b="b"/>
            <a:pathLst>
              <a:path w="2111" h="1672" extrusionOk="0">
                <a:moveTo>
                  <a:pt x="1513" y="0"/>
                </a:moveTo>
                <a:cubicBezTo>
                  <a:pt x="1407" y="0"/>
                  <a:pt x="1302" y="36"/>
                  <a:pt x="1196" y="106"/>
                </a:cubicBezTo>
                <a:cubicBezTo>
                  <a:pt x="915" y="317"/>
                  <a:pt x="704" y="458"/>
                  <a:pt x="493" y="669"/>
                </a:cubicBezTo>
                <a:cubicBezTo>
                  <a:pt x="282" y="880"/>
                  <a:pt x="0" y="1091"/>
                  <a:pt x="282" y="1443"/>
                </a:cubicBezTo>
                <a:cubicBezTo>
                  <a:pt x="387" y="1618"/>
                  <a:pt x="510" y="1671"/>
                  <a:pt x="642" y="1671"/>
                </a:cubicBezTo>
                <a:cubicBezTo>
                  <a:pt x="774" y="1671"/>
                  <a:pt x="915" y="1618"/>
                  <a:pt x="1056" y="1583"/>
                </a:cubicBezTo>
                <a:cubicBezTo>
                  <a:pt x="1478" y="1443"/>
                  <a:pt x="1759" y="1232"/>
                  <a:pt x="1970" y="880"/>
                </a:cubicBezTo>
                <a:cubicBezTo>
                  <a:pt x="2111" y="598"/>
                  <a:pt x="2040" y="317"/>
                  <a:pt x="1829" y="106"/>
                </a:cubicBezTo>
                <a:cubicBezTo>
                  <a:pt x="1724" y="36"/>
                  <a:pt x="1618" y="0"/>
                  <a:pt x="15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8" name="Google Shape;13318;p25"/>
          <p:cNvSpPr/>
          <p:nvPr/>
        </p:nvSpPr>
        <p:spPr>
          <a:xfrm rot="-10311902">
            <a:off x="234235" y="310742"/>
            <a:ext cx="45748" cy="37849"/>
          </a:xfrm>
          <a:custGeom>
            <a:avLst/>
            <a:gdLst/>
            <a:ahLst/>
            <a:cxnLst/>
            <a:rect l="l" t="t" r="r" b="b"/>
            <a:pathLst>
              <a:path w="1830" h="1514" extrusionOk="0">
                <a:moveTo>
                  <a:pt x="900" y="1"/>
                </a:moveTo>
                <a:cubicBezTo>
                  <a:pt x="796" y="1"/>
                  <a:pt x="684" y="12"/>
                  <a:pt x="563" y="36"/>
                </a:cubicBezTo>
                <a:cubicBezTo>
                  <a:pt x="282" y="36"/>
                  <a:pt x="1" y="177"/>
                  <a:pt x="71" y="670"/>
                </a:cubicBezTo>
                <a:cubicBezTo>
                  <a:pt x="212" y="1162"/>
                  <a:pt x="634" y="1514"/>
                  <a:pt x="1196" y="1514"/>
                </a:cubicBezTo>
                <a:cubicBezTo>
                  <a:pt x="1548" y="1443"/>
                  <a:pt x="1830" y="1092"/>
                  <a:pt x="1759" y="740"/>
                </a:cubicBezTo>
                <a:cubicBezTo>
                  <a:pt x="1701" y="274"/>
                  <a:pt x="1401" y="1"/>
                  <a:pt x="9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9" name="Google Shape;13319;p25"/>
          <p:cNvSpPr/>
          <p:nvPr/>
        </p:nvSpPr>
        <p:spPr>
          <a:xfrm rot="-10311902">
            <a:off x="329871" y="733738"/>
            <a:ext cx="51023" cy="35599"/>
          </a:xfrm>
          <a:custGeom>
            <a:avLst/>
            <a:gdLst/>
            <a:ahLst/>
            <a:cxnLst/>
            <a:rect l="l" t="t" r="r" b="b"/>
            <a:pathLst>
              <a:path w="2041" h="1424" extrusionOk="0">
                <a:moveTo>
                  <a:pt x="1337" y="1"/>
                </a:moveTo>
                <a:cubicBezTo>
                  <a:pt x="1126" y="71"/>
                  <a:pt x="985" y="141"/>
                  <a:pt x="844" y="212"/>
                </a:cubicBezTo>
                <a:cubicBezTo>
                  <a:pt x="563" y="352"/>
                  <a:pt x="0" y="493"/>
                  <a:pt x="211" y="985"/>
                </a:cubicBezTo>
                <a:cubicBezTo>
                  <a:pt x="352" y="1361"/>
                  <a:pt x="618" y="1423"/>
                  <a:pt x="862" y="1423"/>
                </a:cubicBezTo>
                <a:cubicBezTo>
                  <a:pt x="985" y="1423"/>
                  <a:pt x="1102" y="1407"/>
                  <a:pt x="1196" y="1407"/>
                </a:cubicBezTo>
                <a:cubicBezTo>
                  <a:pt x="1477" y="1407"/>
                  <a:pt x="1759" y="1196"/>
                  <a:pt x="1899" y="985"/>
                </a:cubicBezTo>
                <a:cubicBezTo>
                  <a:pt x="2040" y="774"/>
                  <a:pt x="2040" y="493"/>
                  <a:pt x="1899" y="352"/>
                </a:cubicBezTo>
                <a:cubicBezTo>
                  <a:pt x="1759" y="71"/>
                  <a:pt x="1548" y="1"/>
                  <a:pt x="13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0" name="Google Shape;13320;p25"/>
          <p:cNvSpPr/>
          <p:nvPr/>
        </p:nvSpPr>
        <p:spPr>
          <a:xfrm rot="-10311902">
            <a:off x="216718" y="-22046"/>
            <a:ext cx="51023" cy="53848"/>
          </a:xfrm>
          <a:custGeom>
            <a:avLst/>
            <a:gdLst/>
            <a:ahLst/>
            <a:cxnLst/>
            <a:rect l="l" t="t" r="r" b="b"/>
            <a:pathLst>
              <a:path w="2041" h="2154" extrusionOk="0">
                <a:moveTo>
                  <a:pt x="598" y="1"/>
                </a:moveTo>
                <a:cubicBezTo>
                  <a:pt x="490" y="1"/>
                  <a:pt x="381" y="46"/>
                  <a:pt x="281" y="171"/>
                </a:cubicBezTo>
                <a:cubicBezTo>
                  <a:pt x="0" y="452"/>
                  <a:pt x="211" y="663"/>
                  <a:pt x="422" y="874"/>
                </a:cubicBezTo>
                <a:cubicBezTo>
                  <a:pt x="633" y="1085"/>
                  <a:pt x="774" y="1437"/>
                  <a:pt x="915" y="1718"/>
                </a:cubicBezTo>
                <a:cubicBezTo>
                  <a:pt x="976" y="1963"/>
                  <a:pt x="1196" y="2154"/>
                  <a:pt x="1437" y="2154"/>
                </a:cubicBezTo>
                <a:cubicBezTo>
                  <a:pt x="1474" y="2154"/>
                  <a:pt x="1511" y="2150"/>
                  <a:pt x="1548" y="2140"/>
                </a:cubicBezTo>
                <a:cubicBezTo>
                  <a:pt x="1899" y="2000"/>
                  <a:pt x="2040" y="1789"/>
                  <a:pt x="1829" y="1507"/>
                </a:cubicBezTo>
                <a:cubicBezTo>
                  <a:pt x="1618" y="1296"/>
                  <a:pt x="1548" y="1015"/>
                  <a:pt x="1548" y="733"/>
                </a:cubicBezTo>
                <a:cubicBezTo>
                  <a:pt x="1548" y="452"/>
                  <a:pt x="1337" y="311"/>
                  <a:pt x="1126" y="241"/>
                </a:cubicBezTo>
                <a:cubicBezTo>
                  <a:pt x="989" y="150"/>
                  <a:pt x="795" y="1"/>
                  <a:pt x="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1" name="Google Shape;13321;p25"/>
          <p:cNvSpPr/>
          <p:nvPr/>
        </p:nvSpPr>
        <p:spPr>
          <a:xfrm rot="-10311902">
            <a:off x="58024" y="-255699"/>
            <a:ext cx="58073" cy="34974"/>
          </a:xfrm>
          <a:custGeom>
            <a:avLst/>
            <a:gdLst/>
            <a:ahLst/>
            <a:cxnLst/>
            <a:rect l="l" t="t" r="r" b="b"/>
            <a:pathLst>
              <a:path w="2323" h="1399" extrusionOk="0">
                <a:moveTo>
                  <a:pt x="794" y="1"/>
                </a:moveTo>
                <a:cubicBezTo>
                  <a:pt x="622" y="1"/>
                  <a:pt x="443" y="78"/>
                  <a:pt x="353" y="214"/>
                </a:cubicBezTo>
                <a:cubicBezTo>
                  <a:pt x="71" y="425"/>
                  <a:pt x="1" y="777"/>
                  <a:pt x="142" y="1059"/>
                </a:cubicBezTo>
                <a:cubicBezTo>
                  <a:pt x="271" y="1274"/>
                  <a:pt x="453" y="1358"/>
                  <a:pt x="655" y="1358"/>
                </a:cubicBezTo>
                <a:cubicBezTo>
                  <a:pt x="783" y="1358"/>
                  <a:pt x="920" y="1324"/>
                  <a:pt x="1056" y="1270"/>
                </a:cubicBezTo>
                <a:cubicBezTo>
                  <a:pt x="1134" y="1192"/>
                  <a:pt x="1211" y="1162"/>
                  <a:pt x="1292" y="1162"/>
                </a:cubicBezTo>
                <a:cubicBezTo>
                  <a:pt x="1432" y="1162"/>
                  <a:pt x="1582" y="1251"/>
                  <a:pt x="1759" y="1340"/>
                </a:cubicBezTo>
                <a:cubicBezTo>
                  <a:pt x="1801" y="1381"/>
                  <a:pt x="1854" y="1398"/>
                  <a:pt x="1910" y="1398"/>
                </a:cubicBezTo>
                <a:cubicBezTo>
                  <a:pt x="2047" y="1398"/>
                  <a:pt x="2202" y="1299"/>
                  <a:pt x="2252" y="1199"/>
                </a:cubicBezTo>
                <a:cubicBezTo>
                  <a:pt x="2322" y="918"/>
                  <a:pt x="2252" y="707"/>
                  <a:pt x="2111" y="636"/>
                </a:cubicBezTo>
                <a:cubicBezTo>
                  <a:pt x="1689" y="566"/>
                  <a:pt x="1337" y="355"/>
                  <a:pt x="1056" y="74"/>
                </a:cubicBezTo>
                <a:cubicBezTo>
                  <a:pt x="981" y="24"/>
                  <a:pt x="889" y="1"/>
                  <a:pt x="7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2" name="Google Shape;13322;p25"/>
          <p:cNvSpPr/>
          <p:nvPr/>
        </p:nvSpPr>
        <p:spPr>
          <a:xfrm rot="-10311902">
            <a:off x="97604" y="1145981"/>
            <a:ext cx="33449" cy="51223"/>
          </a:xfrm>
          <a:custGeom>
            <a:avLst/>
            <a:gdLst/>
            <a:ahLst/>
            <a:cxnLst/>
            <a:rect l="l" t="t" r="r" b="b"/>
            <a:pathLst>
              <a:path w="1338" h="2049" extrusionOk="0">
                <a:moveTo>
                  <a:pt x="634" y="1"/>
                </a:moveTo>
                <a:cubicBezTo>
                  <a:pt x="282" y="71"/>
                  <a:pt x="1" y="563"/>
                  <a:pt x="142" y="1126"/>
                </a:cubicBezTo>
                <a:lnTo>
                  <a:pt x="282" y="1408"/>
                </a:lnTo>
                <a:cubicBezTo>
                  <a:pt x="347" y="1668"/>
                  <a:pt x="412" y="2049"/>
                  <a:pt x="756" y="2049"/>
                </a:cubicBezTo>
                <a:cubicBezTo>
                  <a:pt x="784" y="2049"/>
                  <a:pt x="813" y="2046"/>
                  <a:pt x="845" y="2041"/>
                </a:cubicBezTo>
                <a:cubicBezTo>
                  <a:pt x="1267" y="1970"/>
                  <a:pt x="1337" y="1548"/>
                  <a:pt x="1337" y="1197"/>
                </a:cubicBezTo>
                <a:cubicBezTo>
                  <a:pt x="1337" y="1056"/>
                  <a:pt x="1337" y="915"/>
                  <a:pt x="1337" y="775"/>
                </a:cubicBezTo>
                <a:cubicBezTo>
                  <a:pt x="1267" y="212"/>
                  <a:pt x="986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3" name="Google Shape;13323;p25"/>
          <p:cNvSpPr/>
          <p:nvPr/>
        </p:nvSpPr>
        <p:spPr>
          <a:xfrm rot="-10311902">
            <a:off x="336026" y="-250379"/>
            <a:ext cx="38724" cy="42023"/>
          </a:xfrm>
          <a:custGeom>
            <a:avLst/>
            <a:gdLst/>
            <a:ahLst/>
            <a:cxnLst/>
            <a:rect l="l" t="t" r="r" b="b"/>
            <a:pathLst>
              <a:path w="1549" h="1681" extrusionOk="0">
                <a:moveTo>
                  <a:pt x="726" y="1"/>
                </a:moveTo>
                <a:cubicBezTo>
                  <a:pt x="671" y="1"/>
                  <a:pt x="616" y="11"/>
                  <a:pt x="563" y="32"/>
                </a:cubicBezTo>
                <a:cubicBezTo>
                  <a:pt x="141" y="173"/>
                  <a:pt x="1" y="524"/>
                  <a:pt x="141" y="876"/>
                </a:cubicBezTo>
                <a:cubicBezTo>
                  <a:pt x="201" y="1355"/>
                  <a:pt x="516" y="1681"/>
                  <a:pt x="825" y="1681"/>
                </a:cubicBezTo>
                <a:cubicBezTo>
                  <a:pt x="879" y="1681"/>
                  <a:pt x="933" y="1671"/>
                  <a:pt x="985" y="1650"/>
                </a:cubicBezTo>
                <a:cubicBezTo>
                  <a:pt x="1337" y="1509"/>
                  <a:pt x="1548" y="1087"/>
                  <a:pt x="1408" y="735"/>
                </a:cubicBezTo>
                <a:cubicBezTo>
                  <a:pt x="1348" y="317"/>
                  <a:pt x="1035" y="1"/>
                  <a:pt x="7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4" name="Google Shape;13324;p25"/>
          <p:cNvSpPr/>
          <p:nvPr/>
        </p:nvSpPr>
        <p:spPr>
          <a:xfrm rot="-10311902">
            <a:off x="140121" y="1318637"/>
            <a:ext cx="28174" cy="55123"/>
          </a:xfrm>
          <a:custGeom>
            <a:avLst/>
            <a:gdLst/>
            <a:ahLst/>
            <a:cxnLst/>
            <a:rect l="l" t="t" r="r" b="b"/>
            <a:pathLst>
              <a:path w="1127" h="2205" extrusionOk="0">
                <a:moveTo>
                  <a:pt x="600" y="1"/>
                </a:moveTo>
                <a:cubicBezTo>
                  <a:pt x="566" y="1"/>
                  <a:pt x="530" y="5"/>
                  <a:pt x="493" y="14"/>
                </a:cubicBezTo>
                <a:cubicBezTo>
                  <a:pt x="212" y="14"/>
                  <a:pt x="71" y="225"/>
                  <a:pt x="141" y="507"/>
                </a:cubicBezTo>
                <a:cubicBezTo>
                  <a:pt x="212" y="859"/>
                  <a:pt x="1" y="1210"/>
                  <a:pt x="71" y="1632"/>
                </a:cubicBezTo>
                <a:cubicBezTo>
                  <a:pt x="135" y="1889"/>
                  <a:pt x="199" y="2204"/>
                  <a:pt x="530" y="2204"/>
                </a:cubicBezTo>
                <a:cubicBezTo>
                  <a:pt x="562" y="2204"/>
                  <a:pt x="597" y="2201"/>
                  <a:pt x="634" y="2195"/>
                </a:cubicBezTo>
                <a:cubicBezTo>
                  <a:pt x="986" y="2125"/>
                  <a:pt x="1126" y="1773"/>
                  <a:pt x="986" y="1421"/>
                </a:cubicBezTo>
                <a:cubicBezTo>
                  <a:pt x="845" y="1140"/>
                  <a:pt x="986" y="788"/>
                  <a:pt x="986" y="436"/>
                </a:cubicBezTo>
                <a:cubicBezTo>
                  <a:pt x="986" y="192"/>
                  <a:pt x="826" y="1"/>
                  <a:pt x="6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5" name="Google Shape;13325;p25"/>
          <p:cNvSpPr/>
          <p:nvPr/>
        </p:nvSpPr>
        <p:spPr>
          <a:xfrm rot="-10311902">
            <a:off x="190018" y="690132"/>
            <a:ext cx="42223" cy="46748"/>
          </a:xfrm>
          <a:custGeom>
            <a:avLst/>
            <a:gdLst/>
            <a:ahLst/>
            <a:cxnLst/>
            <a:rect l="l" t="t" r="r" b="b"/>
            <a:pathLst>
              <a:path w="1689" h="1870" extrusionOk="0">
                <a:moveTo>
                  <a:pt x="451" y="0"/>
                </a:moveTo>
                <a:cubicBezTo>
                  <a:pt x="399" y="0"/>
                  <a:pt x="343" y="17"/>
                  <a:pt x="282" y="58"/>
                </a:cubicBezTo>
                <a:cubicBezTo>
                  <a:pt x="0" y="129"/>
                  <a:pt x="0" y="410"/>
                  <a:pt x="71" y="692"/>
                </a:cubicBezTo>
                <a:cubicBezTo>
                  <a:pt x="141" y="1043"/>
                  <a:pt x="352" y="1325"/>
                  <a:pt x="563" y="1606"/>
                </a:cubicBezTo>
                <a:cubicBezTo>
                  <a:pt x="691" y="1776"/>
                  <a:pt x="870" y="1869"/>
                  <a:pt x="1054" y="1869"/>
                </a:cubicBezTo>
                <a:cubicBezTo>
                  <a:pt x="1174" y="1869"/>
                  <a:pt x="1296" y="1830"/>
                  <a:pt x="1407" y="1747"/>
                </a:cubicBezTo>
                <a:cubicBezTo>
                  <a:pt x="1689" y="1536"/>
                  <a:pt x="1618" y="1184"/>
                  <a:pt x="1477" y="973"/>
                </a:cubicBezTo>
                <a:cubicBezTo>
                  <a:pt x="1266" y="692"/>
                  <a:pt x="1055" y="410"/>
                  <a:pt x="774" y="199"/>
                </a:cubicBezTo>
                <a:cubicBezTo>
                  <a:pt x="675" y="100"/>
                  <a:pt x="575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6" name="Google Shape;13326;p25"/>
          <p:cNvSpPr/>
          <p:nvPr/>
        </p:nvSpPr>
        <p:spPr>
          <a:xfrm rot="-10311902">
            <a:off x="434016" y="-189972"/>
            <a:ext cx="47498" cy="33449"/>
          </a:xfrm>
          <a:custGeom>
            <a:avLst/>
            <a:gdLst/>
            <a:ahLst/>
            <a:cxnLst/>
            <a:rect l="l" t="t" r="r" b="b"/>
            <a:pathLst>
              <a:path w="1900" h="1338" extrusionOk="0">
                <a:moveTo>
                  <a:pt x="1371" y="1"/>
                </a:moveTo>
                <a:cubicBezTo>
                  <a:pt x="1282" y="1"/>
                  <a:pt x="1196" y="24"/>
                  <a:pt x="1126" y="71"/>
                </a:cubicBezTo>
                <a:cubicBezTo>
                  <a:pt x="915" y="141"/>
                  <a:pt x="704" y="282"/>
                  <a:pt x="493" y="352"/>
                </a:cubicBezTo>
                <a:cubicBezTo>
                  <a:pt x="282" y="493"/>
                  <a:pt x="0" y="563"/>
                  <a:pt x="71" y="845"/>
                </a:cubicBezTo>
                <a:cubicBezTo>
                  <a:pt x="141" y="1196"/>
                  <a:pt x="352" y="1267"/>
                  <a:pt x="704" y="1337"/>
                </a:cubicBezTo>
                <a:lnTo>
                  <a:pt x="915" y="1337"/>
                </a:lnTo>
                <a:cubicBezTo>
                  <a:pt x="1196" y="1267"/>
                  <a:pt x="1407" y="1196"/>
                  <a:pt x="1618" y="985"/>
                </a:cubicBezTo>
                <a:cubicBezTo>
                  <a:pt x="1829" y="845"/>
                  <a:pt x="1900" y="563"/>
                  <a:pt x="1829" y="282"/>
                </a:cubicBezTo>
                <a:cubicBezTo>
                  <a:pt x="1735" y="94"/>
                  <a:pt x="1548" y="1"/>
                  <a:pt x="137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7" name="Google Shape;13327;p25"/>
          <p:cNvSpPr/>
          <p:nvPr/>
        </p:nvSpPr>
        <p:spPr>
          <a:xfrm rot="-10311902">
            <a:off x="6355" y="1287460"/>
            <a:ext cx="48973" cy="35424"/>
          </a:xfrm>
          <a:custGeom>
            <a:avLst/>
            <a:gdLst/>
            <a:ahLst/>
            <a:cxnLst/>
            <a:rect l="l" t="t" r="r" b="b"/>
            <a:pathLst>
              <a:path w="1959" h="1417" extrusionOk="0">
                <a:moveTo>
                  <a:pt x="1376" y="0"/>
                </a:moveTo>
                <a:cubicBezTo>
                  <a:pt x="1341" y="0"/>
                  <a:pt x="1305" y="3"/>
                  <a:pt x="1267" y="9"/>
                </a:cubicBezTo>
                <a:cubicBezTo>
                  <a:pt x="986" y="291"/>
                  <a:pt x="423" y="361"/>
                  <a:pt x="142" y="713"/>
                </a:cubicBezTo>
                <a:cubicBezTo>
                  <a:pt x="1" y="853"/>
                  <a:pt x="1" y="1065"/>
                  <a:pt x="142" y="1205"/>
                </a:cubicBezTo>
                <a:cubicBezTo>
                  <a:pt x="212" y="1346"/>
                  <a:pt x="353" y="1416"/>
                  <a:pt x="564" y="1416"/>
                </a:cubicBezTo>
                <a:cubicBezTo>
                  <a:pt x="1126" y="1416"/>
                  <a:pt x="1408" y="853"/>
                  <a:pt x="1830" y="502"/>
                </a:cubicBezTo>
                <a:cubicBezTo>
                  <a:pt x="1958" y="309"/>
                  <a:pt x="1736" y="0"/>
                  <a:pt x="13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8" name="Google Shape;13328;p25"/>
          <p:cNvSpPr/>
          <p:nvPr/>
        </p:nvSpPr>
        <p:spPr>
          <a:xfrm rot="-10311902">
            <a:off x="577948" y="-43380"/>
            <a:ext cx="49273" cy="29749"/>
          </a:xfrm>
          <a:custGeom>
            <a:avLst/>
            <a:gdLst/>
            <a:ahLst/>
            <a:cxnLst/>
            <a:rect l="l" t="t" r="r" b="b"/>
            <a:pathLst>
              <a:path w="1971" h="1190" extrusionOk="0">
                <a:moveTo>
                  <a:pt x="1432" y="1"/>
                </a:moveTo>
                <a:cubicBezTo>
                  <a:pt x="1329" y="1"/>
                  <a:pt x="1220" y="32"/>
                  <a:pt x="1126" y="64"/>
                </a:cubicBezTo>
                <a:cubicBezTo>
                  <a:pt x="915" y="134"/>
                  <a:pt x="704" y="205"/>
                  <a:pt x="493" y="275"/>
                </a:cubicBezTo>
                <a:cubicBezTo>
                  <a:pt x="282" y="345"/>
                  <a:pt x="0" y="416"/>
                  <a:pt x="0" y="697"/>
                </a:cubicBezTo>
                <a:cubicBezTo>
                  <a:pt x="0" y="1049"/>
                  <a:pt x="282" y="1119"/>
                  <a:pt x="563" y="1189"/>
                </a:cubicBezTo>
                <a:lnTo>
                  <a:pt x="915" y="1189"/>
                </a:lnTo>
                <a:cubicBezTo>
                  <a:pt x="1126" y="1189"/>
                  <a:pt x="1407" y="1049"/>
                  <a:pt x="1618" y="908"/>
                </a:cubicBezTo>
                <a:cubicBezTo>
                  <a:pt x="1759" y="697"/>
                  <a:pt x="1970" y="486"/>
                  <a:pt x="1759" y="205"/>
                </a:cubicBezTo>
                <a:cubicBezTo>
                  <a:pt x="1681" y="49"/>
                  <a:pt x="1560" y="1"/>
                  <a:pt x="14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9" name="Google Shape;13329;p25"/>
          <p:cNvSpPr/>
          <p:nvPr/>
        </p:nvSpPr>
        <p:spPr>
          <a:xfrm rot="-10311902">
            <a:off x="142731" y="1382592"/>
            <a:ext cx="36974" cy="40423"/>
          </a:xfrm>
          <a:custGeom>
            <a:avLst/>
            <a:gdLst/>
            <a:ahLst/>
            <a:cxnLst/>
            <a:rect l="l" t="t" r="r" b="b"/>
            <a:pathLst>
              <a:path w="1479" h="1617" extrusionOk="0">
                <a:moveTo>
                  <a:pt x="592" y="1"/>
                </a:moveTo>
                <a:cubicBezTo>
                  <a:pt x="481" y="1"/>
                  <a:pt x="370" y="35"/>
                  <a:pt x="282" y="93"/>
                </a:cubicBezTo>
                <a:cubicBezTo>
                  <a:pt x="71" y="304"/>
                  <a:pt x="1" y="586"/>
                  <a:pt x="142" y="797"/>
                </a:cubicBezTo>
                <a:cubicBezTo>
                  <a:pt x="212" y="1008"/>
                  <a:pt x="353" y="1149"/>
                  <a:pt x="493" y="1289"/>
                </a:cubicBezTo>
                <a:cubicBezTo>
                  <a:pt x="657" y="1453"/>
                  <a:pt x="820" y="1616"/>
                  <a:pt x="1016" y="1616"/>
                </a:cubicBezTo>
                <a:cubicBezTo>
                  <a:pt x="1073" y="1616"/>
                  <a:pt x="1133" y="1602"/>
                  <a:pt x="1197" y="1571"/>
                </a:cubicBezTo>
                <a:cubicBezTo>
                  <a:pt x="1478" y="1360"/>
                  <a:pt x="1408" y="1078"/>
                  <a:pt x="1337" y="797"/>
                </a:cubicBezTo>
                <a:cubicBezTo>
                  <a:pt x="1267" y="586"/>
                  <a:pt x="1197" y="375"/>
                  <a:pt x="986" y="234"/>
                </a:cubicBezTo>
                <a:cubicBezTo>
                  <a:pt x="903" y="69"/>
                  <a:pt x="748" y="1"/>
                  <a:pt x="5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0" name="Google Shape;13330;p25"/>
          <p:cNvSpPr/>
          <p:nvPr/>
        </p:nvSpPr>
        <p:spPr>
          <a:xfrm rot="-10311902">
            <a:off x="347483" y="221805"/>
            <a:ext cx="38699" cy="47448"/>
          </a:xfrm>
          <a:custGeom>
            <a:avLst/>
            <a:gdLst/>
            <a:ahLst/>
            <a:cxnLst/>
            <a:rect l="l" t="t" r="r" b="b"/>
            <a:pathLst>
              <a:path w="1548" h="1898" extrusionOk="0">
                <a:moveTo>
                  <a:pt x="523" y="1"/>
                </a:moveTo>
                <a:cubicBezTo>
                  <a:pt x="440" y="1"/>
                  <a:pt x="356" y="24"/>
                  <a:pt x="282" y="74"/>
                </a:cubicBezTo>
                <a:cubicBezTo>
                  <a:pt x="71" y="215"/>
                  <a:pt x="0" y="426"/>
                  <a:pt x="141" y="637"/>
                </a:cubicBezTo>
                <a:cubicBezTo>
                  <a:pt x="211" y="918"/>
                  <a:pt x="352" y="1200"/>
                  <a:pt x="493" y="1411"/>
                </a:cubicBezTo>
                <a:cubicBezTo>
                  <a:pt x="659" y="1632"/>
                  <a:pt x="781" y="1897"/>
                  <a:pt x="997" y="1897"/>
                </a:cubicBezTo>
                <a:cubicBezTo>
                  <a:pt x="1056" y="1897"/>
                  <a:pt x="1121" y="1878"/>
                  <a:pt x="1196" y="1833"/>
                </a:cubicBezTo>
                <a:cubicBezTo>
                  <a:pt x="1548" y="1622"/>
                  <a:pt x="1407" y="1411"/>
                  <a:pt x="1337" y="1129"/>
                </a:cubicBezTo>
                <a:cubicBezTo>
                  <a:pt x="1266" y="778"/>
                  <a:pt x="1126" y="496"/>
                  <a:pt x="915" y="215"/>
                </a:cubicBezTo>
                <a:cubicBezTo>
                  <a:pt x="824" y="79"/>
                  <a:pt x="674" y="1"/>
                  <a:pt x="52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1" name="Google Shape;13331;p25"/>
          <p:cNvSpPr/>
          <p:nvPr/>
        </p:nvSpPr>
        <p:spPr>
          <a:xfrm rot="-10311902">
            <a:off x="251742" y="177952"/>
            <a:ext cx="42223" cy="33449"/>
          </a:xfrm>
          <a:custGeom>
            <a:avLst/>
            <a:gdLst/>
            <a:ahLst/>
            <a:cxnLst/>
            <a:rect l="l" t="t" r="r" b="b"/>
            <a:pathLst>
              <a:path w="1689" h="1338" extrusionOk="0">
                <a:moveTo>
                  <a:pt x="1408" y="0"/>
                </a:moveTo>
                <a:cubicBezTo>
                  <a:pt x="1056" y="141"/>
                  <a:pt x="704" y="141"/>
                  <a:pt x="352" y="141"/>
                </a:cubicBezTo>
                <a:cubicBezTo>
                  <a:pt x="323" y="134"/>
                  <a:pt x="295" y="130"/>
                  <a:pt x="270" y="130"/>
                </a:cubicBezTo>
                <a:cubicBezTo>
                  <a:pt x="57" y="130"/>
                  <a:pt x="1" y="382"/>
                  <a:pt x="1" y="634"/>
                </a:cubicBezTo>
                <a:cubicBezTo>
                  <a:pt x="212" y="915"/>
                  <a:pt x="282" y="1337"/>
                  <a:pt x="774" y="1337"/>
                </a:cubicBezTo>
                <a:cubicBezTo>
                  <a:pt x="1197" y="1126"/>
                  <a:pt x="1548" y="774"/>
                  <a:pt x="1689" y="352"/>
                </a:cubicBezTo>
                <a:cubicBezTo>
                  <a:pt x="1689" y="141"/>
                  <a:pt x="1619" y="0"/>
                  <a:pt x="14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2" name="Google Shape;13332;p25"/>
          <p:cNvSpPr/>
          <p:nvPr/>
        </p:nvSpPr>
        <p:spPr>
          <a:xfrm rot="-10311902">
            <a:off x="495255" y="265712"/>
            <a:ext cx="42223" cy="29824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3" name="Google Shape;13333;p25"/>
          <p:cNvSpPr/>
          <p:nvPr/>
        </p:nvSpPr>
        <p:spPr>
          <a:xfrm rot="-10311902">
            <a:off x="351828" y="617192"/>
            <a:ext cx="36974" cy="35474"/>
          </a:xfrm>
          <a:custGeom>
            <a:avLst/>
            <a:gdLst/>
            <a:ahLst/>
            <a:cxnLst/>
            <a:rect l="l" t="t" r="r" b="b"/>
            <a:pathLst>
              <a:path w="1479" h="1419" extrusionOk="0">
                <a:moveTo>
                  <a:pt x="564" y="1"/>
                </a:moveTo>
                <a:cubicBezTo>
                  <a:pt x="212" y="141"/>
                  <a:pt x="1" y="493"/>
                  <a:pt x="141" y="845"/>
                </a:cubicBezTo>
                <a:cubicBezTo>
                  <a:pt x="204" y="1160"/>
                  <a:pt x="493" y="1419"/>
                  <a:pt x="856" y="1419"/>
                </a:cubicBezTo>
                <a:cubicBezTo>
                  <a:pt x="898" y="1419"/>
                  <a:pt x="942" y="1415"/>
                  <a:pt x="986" y="1408"/>
                </a:cubicBezTo>
                <a:cubicBezTo>
                  <a:pt x="1267" y="1408"/>
                  <a:pt x="1478" y="1267"/>
                  <a:pt x="1408" y="915"/>
                </a:cubicBezTo>
                <a:cubicBezTo>
                  <a:pt x="1337" y="564"/>
                  <a:pt x="845" y="1"/>
                  <a:pt x="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4" name="Google Shape;13334;p25"/>
          <p:cNvSpPr/>
          <p:nvPr/>
        </p:nvSpPr>
        <p:spPr>
          <a:xfrm rot="-10311902">
            <a:off x="371645" y="9722"/>
            <a:ext cx="36974" cy="33699"/>
          </a:xfrm>
          <a:custGeom>
            <a:avLst/>
            <a:gdLst/>
            <a:ahLst/>
            <a:cxnLst/>
            <a:rect l="l" t="t" r="r" b="b"/>
            <a:pathLst>
              <a:path w="1479" h="1348" extrusionOk="0">
                <a:moveTo>
                  <a:pt x="493" y="1"/>
                </a:moveTo>
                <a:cubicBezTo>
                  <a:pt x="212" y="71"/>
                  <a:pt x="1" y="423"/>
                  <a:pt x="142" y="704"/>
                </a:cubicBezTo>
                <a:cubicBezTo>
                  <a:pt x="142" y="1083"/>
                  <a:pt x="424" y="1348"/>
                  <a:pt x="787" y="1348"/>
                </a:cubicBezTo>
                <a:cubicBezTo>
                  <a:pt x="829" y="1348"/>
                  <a:pt x="872" y="1344"/>
                  <a:pt x="915" y="1337"/>
                </a:cubicBezTo>
                <a:cubicBezTo>
                  <a:pt x="1197" y="1337"/>
                  <a:pt x="1478" y="1056"/>
                  <a:pt x="1408" y="704"/>
                </a:cubicBezTo>
                <a:cubicBezTo>
                  <a:pt x="1267" y="282"/>
                  <a:pt x="915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5" name="Google Shape;13335;p25"/>
          <p:cNvSpPr/>
          <p:nvPr/>
        </p:nvSpPr>
        <p:spPr>
          <a:xfrm rot="-10311902">
            <a:off x="130745" y="1830019"/>
            <a:ext cx="36974" cy="34199"/>
          </a:xfrm>
          <a:custGeom>
            <a:avLst/>
            <a:gdLst/>
            <a:ahLst/>
            <a:cxnLst/>
            <a:rect l="l" t="t" r="r" b="b"/>
            <a:pathLst>
              <a:path w="1479" h="1368" extrusionOk="0">
                <a:moveTo>
                  <a:pt x="957" y="1"/>
                </a:moveTo>
                <a:cubicBezTo>
                  <a:pt x="898" y="1"/>
                  <a:pt x="836" y="15"/>
                  <a:pt x="775" y="46"/>
                </a:cubicBezTo>
                <a:cubicBezTo>
                  <a:pt x="353" y="186"/>
                  <a:pt x="1" y="749"/>
                  <a:pt x="71" y="1030"/>
                </a:cubicBezTo>
                <a:cubicBezTo>
                  <a:pt x="174" y="1236"/>
                  <a:pt x="390" y="1367"/>
                  <a:pt x="609" y="1367"/>
                </a:cubicBezTo>
                <a:cubicBezTo>
                  <a:pt x="689" y="1367"/>
                  <a:pt x="770" y="1350"/>
                  <a:pt x="845" y="1312"/>
                </a:cubicBezTo>
                <a:cubicBezTo>
                  <a:pt x="1197" y="1171"/>
                  <a:pt x="1478" y="819"/>
                  <a:pt x="1408" y="397"/>
                </a:cubicBezTo>
                <a:cubicBezTo>
                  <a:pt x="1353" y="178"/>
                  <a:pt x="1169" y="1"/>
                  <a:pt x="9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6" name="Google Shape;13336;p25"/>
          <p:cNvSpPr/>
          <p:nvPr/>
        </p:nvSpPr>
        <p:spPr>
          <a:xfrm rot="-10311902">
            <a:off x="251433" y="1124807"/>
            <a:ext cx="42223" cy="31024"/>
          </a:xfrm>
          <a:custGeom>
            <a:avLst/>
            <a:gdLst/>
            <a:ahLst/>
            <a:cxnLst/>
            <a:rect l="l" t="t" r="r" b="b"/>
            <a:pathLst>
              <a:path w="1689" h="1241" extrusionOk="0">
                <a:moveTo>
                  <a:pt x="1259" y="0"/>
                </a:moveTo>
                <a:cubicBezTo>
                  <a:pt x="1218" y="0"/>
                  <a:pt x="1173" y="5"/>
                  <a:pt x="1126" y="14"/>
                </a:cubicBezTo>
                <a:cubicBezTo>
                  <a:pt x="774" y="225"/>
                  <a:pt x="493" y="436"/>
                  <a:pt x="211" y="718"/>
                </a:cubicBezTo>
                <a:cubicBezTo>
                  <a:pt x="0" y="929"/>
                  <a:pt x="141" y="1140"/>
                  <a:pt x="352" y="1210"/>
                </a:cubicBezTo>
                <a:cubicBezTo>
                  <a:pt x="435" y="1231"/>
                  <a:pt x="520" y="1241"/>
                  <a:pt x="604" y="1241"/>
                </a:cubicBezTo>
                <a:cubicBezTo>
                  <a:pt x="1091" y="1241"/>
                  <a:pt x="1569" y="906"/>
                  <a:pt x="1689" y="366"/>
                </a:cubicBezTo>
                <a:cubicBezTo>
                  <a:pt x="1689" y="183"/>
                  <a:pt x="1530" y="0"/>
                  <a:pt x="12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7" name="Google Shape;13337;p25"/>
          <p:cNvSpPr/>
          <p:nvPr/>
        </p:nvSpPr>
        <p:spPr>
          <a:xfrm rot="-10311902">
            <a:off x="319616" y="-296943"/>
            <a:ext cx="33424" cy="41448"/>
          </a:xfrm>
          <a:custGeom>
            <a:avLst/>
            <a:gdLst/>
            <a:ahLst/>
            <a:cxnLst/>
            <a:rect l="l" t="t" r="r" b="b"/>
            <a:pathLst>
              <a:path w="1337" h="1658" extrusionOk="0">
                <a:moveTo>
                  <a:pt x="647" y="0"/>
                </a:moveTo>
                <a:cubicBezTo>
                  <a:pt x="597" y="0"/>
                  <a:pt x="546" y="10"/>
                  <a:pt x="493" y="32"/>
                </a:cubicBezTo>
                <a:cubicBezTo>
                  <a:pt x="141" y="102"/>
                  <a:pt x="0" y="454"/>
                  <a:pt x="141" y="1016"/>
                </a:cubicBezTo>
                <a:cubicBezTo>
                  <a:pt x="206" y="1277"/>
                  <a:pt x="331" y="1657"/>
                  <a:pt x="739" y="1657"/>
                </a:cubicBezTo>
                <a:cubicBezTo>
                  <a:pt x="772" y="1657"/>
                  <a:pt x="807" y="1655"/>
                  <a:pt x="844" y="1650"/>
                </a:cubicBezTo>
                <a:cubicBezTo>
                  <a:pt x="1337" y="1509"/>
                  <a:pt x="1266" y="1157"/>
                  <a:pt x="1196" y="735"/>
                </a:cubicBezTo>
                <a:cubicBezTo>
                  <a:pt x="1136" y="317"/>
                  <a:pt x="924" y="0"/>
                  <a:pt x="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8" name="Google Shape;13338;p25"/>
          <p:cNvSpPr/>
          <p:nvPr/>
        </p:nvSpPr>
        <p:spPr>
          <a:xfrm rot="-10311902">
            <a:off x="83800" y="1387199"/>
            <a:ext cx="33424" cy="35474"/>
          </a:xfrm>
          <a:custGeom>
            <a:avLst/>
            <a:gdLst/>
            <a:ahLst/>
            <a:cxnLst/>
            <a:rect l="l" t="t" r="r" b="b"/>
            <a:pathLst>
              <a:path w="1337" h="1419" extrusionOk="0">
                <a:moveTo>
                  <a:pt x="563" y="0"/>
                </a:moveTo>
                <a:cubicBezTo>
                  <a:pt x="211" y="0"/>
                  <a:pt x="0" y="493"/>
                  <a:pt x="0" y="844"/>
                </a:cubicBezTo>
                <a:cubicBezTo>
                  <a:pt x="63" y="1159"/>
                  <a:pt x="352" y="1418"/>
                  <a:pt x="664" y="1418"/>
                </a:cubicBezTo>
                <a:cubicBezTo>
                  <a:pt x="700" y="1418"/>
                  <a:pt x="737" y="1415"/>
                  <a:pt x="774" y="1407"/>
                </a:cubicBezTo>
                <a:cubicBezTo>
                  <a:pt x="1126" y="1337"/>
                  <a:pt x="1337" y="985"/>
                  <a:pt x="1196" y="633"/>
                </a:cubicBezTo>
                <a:cubicBezTo>
                  <a:pt x="1126" y="352"/>
                  <a:pt x="985" y="0"/>
                  <a:pt x="5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9" name="Google Shape;13339;p25"/>
          <p:cNvSpPr/>
          <p:nvPr/>
        </p:nvSpPr>
        <p:spPr>
          <a:xfrm rot="-10311902">
            <a:off x="46350" y="1179408"/>
            <a:ext cx="36949" cy="30824"/>
          </a:xfrm>
          <a:custGeom>
            <a:avLst/>
            <a:gdLst/>
            <a:ahLst/>
            <a:cxnLst/>
            <a:rect l="l" t="t" r="r" b="b"/>
            <a:pathLst>
              <a:path w="1478" h="1233" extrusionOk="0">
                <a:moveTo>
                  <a:pt x="943" y="1"/>
                </a:moveTo>
                <a:cubicBezTo>
                  <a:pt x="891" y="1"/>
                  <a:pt x="835" y="7"/>
                  <a:pt x="774" y="19"/>
                </a:cubicBezTo>
                <a:cubicBezTo>
                  <a:pt x="352" y="160"/>
                  <a:pt x="1" y="511"/>
                  <a:pt x="71" y="863"/>
                </a:cubicBezTo>
                <a:cubicBezTo>
                  <a:pt x="187" y="1096"/>
                  <a:pt x="401" y="1233"/>
                  <a:pt x="630" y="1233"/>
                </a:cubicBezTo>
                <a:cubicBezTo>
                  <a:pt x="678" y="1233"/>
                  <a:pt x="726" y="1227"/>
                  <a:pt x="774" y="1215"/>
                </a:cubicBezTo>
                <a:cubicBezTo>
                  <a:pt x="1196" y="1144"/>
                  <a:pt x="1478" y="793"/>
                  <a:pt x="1407" y="371"/>
                </a:cubicBezTo>
                <a:cubicBezTo>
                  <a:pt x="1349" y="138"/>
                  <a:pt x="1194" y="1"/>
                  <a:pt x="9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0" name="Google Shape;13340;p25"/>
          <p:cNvSpPr/>
          <p:nvPr/>
        </p:nvSpPr>
        <p:spPr>
          <a:xfrm rot="-10311902">
            <a:off x="557925" y="217204"/>
            <a:ext cx="45748" cy="24424"/>
          </a:xfrm>
          <a:custGeom>
            <a:avLst/>
            <a:gdLst/>
            <a:ahLst/>
            <a:cxnLst/>
            <a:rect l="l" t="t" r="r" b="b"/>
            <a:pathLst>
              <a:path w="1830" h="977" extrusionOk="0">
                <a:moveTo>
                  <a:pt x="493" y="0"/>
                </a:moveTo>
                <a:cubicBezTo>
                  <a:pt x="141" y="71"/>
                  <a:pt x="0" y="422"/>
                  <a:pt x="211" y="704"/>
                </a:cubicBezTo>
                <a:cubicBezTo>
                  <a:pt x="397" y="889"/>
                  <a:pt x="661" y="977"/>
                  <a:pt x="921" y="977"/>
                </a:cubicBezTo>
                <a:cubicBezTo>
                  <a:pt x="1153" y="977"/>
                  <a:pt x="1382" y="907"/>
                  <a:pt x="1548" y="774"/>
                </a:cubicBezTo>
                <a:cubicBezTo>
                  <a:pt x="1829" y="493"/>
                  <a:pt x="1689" y="71"/>
                  <a:pt x="1337" y="71"/>
                </a:cubicBezTo>
                <a:lnTo>
                  <a:pt x="1055" y="71"/>
                </a:lnTo>
                <a:cubicBezTo>
                  <a:pt x="844" y="71"/>
                  <a:pt x="704" y="71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1" name="Google Shape;13341;p25"/>
          <p:cNvSpPr/>
          <p:nvPr/>
        </p:nvSpPr>
        <p:spPr>
          <a:xfrm rot="-10311902">
            <a:off x="60196" y="1690614"/>
            <a:ext cx="38699" cy="32849"/>
          </a:xfrm>
          <a:custGeom>
            <a:avLst/>
            <a:gdLst/>
            <a:ahLst/>
            <a:cxnLst/>
            <a:rect l="l" t="t" r="r" b="b"/>
            <a:pathLst>
              <a:path w="1548" h="1314" extrusionOk="0">
                <a:moveTo>
                  <a:pt x="282" y="1"/>
                </a:moveTo>
                <a:cubicBezTo>
                  <a:pt x="70" y="1"/>
                  <a:pt x="0" y="142"/>
                  <a:pt x="0" y="353"/>
                </a:cubicBezTo>
                <a:cubicBezTo>
                  <a:pt x="211" y="704"/>
                  <a:pt x="563" y="1056"/>
                  <a:pt x="915" y="1267"/>
                </a:cubicBezTo>
                <a:cubicBezTo>
                  <a:pt x="973" y="1296"/>
                  <a:pt x="1043" y="1313"/>
                  <a:pt x="1111" y="1313"/>
                </a:cubicBezTo>
                <a:cubicBezTo>
                  <a:pt x="1206" y="1313"/>
                  <a:pt x="1296" y="1279"/>
                  <a:pt x="1337" y="1197"/>
                </a:cubicBezTo>
                <a:cubicBezTo>
                  <a:pt x="1477" y="1056"/>
                  <a:pt x="1548" y="845"/>
                  <a:pt x="1407" y="704"/>
                </a:cubicBezTo>
                <a:cubicBezTo>
                  <a:pt x="1196" y="353"/>
                  <a:pt x="77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2" name="Google Shape;13342;p25"/>
          <p:cNvSpPr/>
          <p:nvPr/>
        </p:nvSpPr>
        <p:spPr>
          <a:xfrm rot="-10311902">
            <a:off x="636250" y="-219877"/>
            <a:ext cx="33449" cy="30199"/>
          </a:xfrm>
          <a:custGeom>
            <a:avLst/>
            <a:gdLst/>
            <a:ahLst/>
            <a:cxnLst/>
            <a:rect l="l" t="t" r="r" b="b"/>
            <a:pathLst>
              <a:path w="1338" h="1208" extrusionOk="0">
                <a:moveTo>
                  <a:pt x="282" y="1"/>
                </a:moveTo>
                <a:cubicBezTo>
                  <a:pt x="1" y="71"/>
                  <a:pt x="71" y="352"/>
                  <a:pt x="71" y="563"/>
                </a:cubicBezTo>
                <a:cubicBezTo>
                  <a:pt x="134" y="942"/>
                  <a:pt x="480" y="1207"/>
                  <a:pt x="855" y="1207"/>
                </a:cubicBezTo>
                <a:cubicBezTo>
                  <a:pt x="898" y="1207"/>
                  <a:pt x="942" y="1204"/>
                  <a:pt x="985" y="1197"/>
                </a:cubicBezTo>
                <a:cubicBezTo>
                  <a:pt x="1196" y="1126"/>
                  <a:pt x="1337" y="915"/>
                  <a:pt x="1337" y="704"/>
                </a:cubicBezTo>
                <a:cubicBezTo>
                  <a:pt x="1126" y="352"/>
                  <a:pt x="70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3" name="Google Shape;13343;p25"/>
          <p:cNvSpPr/>
          <p:nvPr/>
        </p:nvSpPr>
        <p:spPr>
          <a:xfrm rot="-10311902">
            <a:off x="64954" y="787798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12" y="1"/>
                </a:moveTo>
                <a:cubicBezTo>
                  <a:pt x="754" y="1"/>
                  <a:pt x="694" y="15"/>
                  <a:pt x="634" y="45"/>
                </a:cubicBezTo>
                <a:cubicBezTo>
                  <a:pt x="212" y="115"/>
                  <a:pt x="1" y="537"/>
                  <a:pt x="71" y="889"/>
                </a:cubicBezTo>
                <a:cubicBezTo>
                  <a:pt x="71" y="1170"/>
                  <a:pt x="353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12" y="190"/>
                  <a:pt x="1026" y="1"/>
                  <a:pt x="8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4" name="Google Shape;13344;p25"/>
          <p:cNvSpPr/>
          <p:nvPr/>
        </p:nvSpPr>
        <p:spPr>
          <a:xfrm rot="-10311902">
            <a:off x="93710" y="873858"/>
            <a:ext cx="35199" cy="28499"/>
          </a:xfrm>
          <a:custGeom>
            <a:avLst/>
            <a:gdLst/>
            <a:ahLst/>
            <a:cxnLst/>
            <a:rect l="l" t="t" r="r" b="b"/>
            <a:pathLst>
              <a:path w="1408" h="1140" extrusionOk="0">
                <a:moveTo>
                  <a:pt x="512" y="1"/>
                </a:moveTo>
                <a:cubicBezTo>
                  <a:pt x="459" y="1"/>
                  <a:pt x="406" y="5"/>
                  <a:pt x="352" y="14"/>
                </a:cubicBezTo>
                <a:cubicBezTo>
                  <a:pt x="141" y="14"/>
                  <a:pt x="0" y="225"/>
                  <a:pt x="71" y="436"/>
                </a:cubicBezTo>
                <a:cubicBezTo>
                  <a:pt x="141" y="858"/>
                  <a:pt x="493" y="1140"/>
                  <a:pt x="915" y="1140"/>
                </a:cubicBezTo>
                <a:cubicBezTo>
                  <a:pt x="1196" y="1140"/>
                  <a:pt x="1407" y="858"/>
                  <a:pt x="1266" y="577"/>
                </a:cubicBezTo>
                <a:cubicBezTo>
                  <a:pt x="1205" y="209"/>
                  <a:pt x="876" y="1"/>
                  <a:pt x="5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5" name="Google Shape;13345;p25"/>
          <p:cNvSpPr/>
          <p:nvPr/>
        </p:nvSpPr>
        <p:spPr>
          <a:xfrm rot="-10311902">
            <a:off x="245832" y="905031"/>
            <a:ext cx="36949" cy="28849"/>
          </a:xfrm>
          <a:custGeom>
            <a:avLst/>
            <a:gdLst/>
            <a:ahLst/>
            <a:cxnLst/>
            <a:rect l="l" t="t" r="r" b="b"/>
            <a:pathLst>
              <a:path w="1478" h="1154" extrusionOk="0">
                <a:moveTo>
                  <a:pt x="748" y="1"/>
                </a:moveTo>
                <a:cubicBezTo>
                  <a:pt x="620" y="1"/>
                  <a:pt x="500" y="53"/>
                  <a:pt x="423" y="169"/>
                </a:cubicBezTo>
                <a:cubicBezTo>
                  <a:pt x="212" y="310"/>
                  <a:pt x="1" y="591"/>
                  <a:pt x="212" y="872"/>
                </a:cubicBezTo>
                <a:cubicBezTo>
                  <a:pt x="305" y="1060"/>
                  <a:pt x="493" y="1154"/>
                  <a:pt x="712" y="1154"/>
                </a:cubicBezTo>
                <a:cubicBezTo>
                  <a:pt x="821" y="1154"/>
                  <a:pt x="939" y="1130"/>
                  <a:pt x="1056" y="1083"/>
                </a:cubicBezTo>
                <a:cubicBezTo>
                  <a:pt x="1056" y="1013"/>
                  <a:pt x="1126" y="943"/>
                  <a:pt x="1126" y="943"/>
                </a:cubicBezTo>
                <a:cubicBezTo>
                  <a:pt x="1478" y="732"/>
                  <a:pt x="1408" y="239"/>
                  <a:pt x="1056" y="99"/>
                </a:cubicBezTo>
                <a:cubicBezTo>
                  <a:pt x="961" y="35"/>
                  <a:pt x="852" y="1"/>
                  <a:pt x="7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6" name="Google Shape;13346;p25"/>
          <p:cNvSpPr/>
          <p:nvPr/>
        </p:nvSpPr>
        <p:spPr>
          <a:xfrm rot="-10311902">
            <a:off x="435808" y="449165"/>
            <a:ext cx="36949" cy="21999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7" name="Google Shape;13347;p25"/>
          <p:cNvSpPr/>
          <p:nvPr/>
        </p:nvSpPr>
        <p:spPr>
          <a:xfrm rot="-10311902">
            <a:off x="26202" y="1235069"/>
            <a:ext cx="29924" cy="26749"/>
          </a:xfrm>
          <a:custGeom>
            <a:avLst/>
            <a:gdLst/>
            <a:ahLst/>
            <a:cxnLst/>
            <a:rect l="l" t="t" r="r" b="b"/>
            <a:pathLst>
              <a:path w="1197" h="1070" extrusionOk="0">
                <a:moveTo>
                  <a:pt x="788" y="0"/>
                </a:moveTo>
                <a:cubicBezTo>
                  <a:pt x="760" y="0"/>
                  <a:pt x="732" y="5"/>
                  <a:pt x="704" y="14"/>
                </a:cubicBezTo>
                <a:cubicBezTo>
                  <a:pt x="282" y="14"/>
                  <a:pt x="0" y="366"/>
                  <a:pt x="71" y="788"/>
                </a:cubicBezTo>
                <a:cubicBezTo>
                  <a:pt x="71" y="999"/>
                  <a:pt x="282" y="1069"/>
                  <a:pt x="563" y="1069"/>
                </a:cubicBezTo>
                <a:cubicBezTo>
                  <a:pt x="774" y="999"/>
                  <a:pt x="1196" y="788"/>
                  <a:pt x="1126" y="366"/>
                </a:cubicBezTo>
                <a:cubicBezTo>
                  <a:pt x="1126" y="183"/>
                  <a:pt x="968" y="0"/>
                  <a:pt x="7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8" name="Google Shape;13348;p25"/>
          <p:cNvSpPr/>
          <p:nvPr/>
        </p:nvSpPr>
        <p:spPr>
          <a:xfrm rot="-10311902">
            <a:off x="524137" y="501367"/>
            <a:ext cx="26399" cy="23224"/>
          </a:xfrm>
          <a:custGeom>
            <a:avLst/>
            <a:gdLst/>
            <a:ahLst/>
            <a:cxnLst/>
            <a:rect l="l" t="t" r="r" b="b"/>
            <a:pathLst>
              <a:path w="1056" h="929" extrusionOk="0">
                <a:moveTo>
                  <a:pt x="493" y="1"/>
                </a:moveTo>
                <a:cubicBezTo>
                  <a:pt x="212" y="1"/>
                  <a:pt x="1" y="212"/>
                  <a:pt x="71" y="493"/>
                </a:cubicBezTo>
                <a:cubicBezTo>
                  <a:pt x="132" y="738"/>
                  <a:pt x="299" y="929"/>
                  <a:pt x="527" y="929"/>
                </a:cubicBezTo>
                <a:cubicBezTo>
                  <a:pt x="561" y="929"/>
                  <a:pt x="597" y="924"/>
                  <a:pt x="634" y="915"/>
                </a:cubicBezTo>
                <a:cubicBezTo>
                  <a:pt x="915" y="915"/>
                  <a:pt x="1056" y="634"/>
                  <a:pt x="985" y="423"/>
                </a:cubicBezTo>
                <a:cubicBezTo>
                  <a:pt x="915" y="141"/>
                  <a:pt x="704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9" name="Google Shape;13349;p25"/>
          <p:cNvSpPr/>
          <p:nvPr/>
        </p:nvSpPr>
        <p:spPr>
          <a:xfrm rot="-10311902">
            <a:off x="21175" y="898372"/>
            <a:ext cx="26399" cy="24624"/>
          </a:xfrm>
          <a:custGeom>
            <a:avLst/>
            <a:gdLst/>
            <a:ahLst/>
            <a:cxnLst/>
            <a:rect l="l" t="t" r="r" b="b"/>
            <a:pathLst>
              <a:path w="1056" h="985" extrusionOk="0">
                <a:moveTo>
                  <a:pt x="704" y="0"/>
                </a:moveTo>
                <a:cubicBezTo>
                  <a:pt x="352" y="70"/>
                  <a:pt x="141" y="281"/>
                  <a:pt x="0" y="563"/>
                </a:cubicBezTo>
                <a:cubicBezTo>
                  <a:pt x="0" y="844"/>
                  <a:pt x="211" y="985"/>
                  <a:pt x="493" y="985"/>
                </a:cubicBezTo>
                <a:cubicBezTo>
                  <a:pt x="774" y="985"/>
                  <a:pt x="1056" y="704"/>
                  <a:pt x="1056" y="422"/>
                </a:cubicBezTo>
                <a:cubicBezTo>
                  <a:pt x="1056" y="141"/>
                  <a:pt x="915" y="0"/>
                  <a:pt x="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0" name="Google Shape;13350;p25"/>
          <p:cNvSpPr/>
          <p:nvPr/>
        </p:nvSpPr>
        <p:spPr>
          <a:xfrm rot="-10311902">
            <a:off x="57964" y="1895686"/>
            <a:ext cx="24649" cy="25774"/>
          </a:xfrm>
          <a:custGeom>
            <a:avLst/>
            <a:gdLst/>
            <a:ahLst/>
            <a:cxnLst/>
            <a:rect l="l" t="t" r="r" b="b"/>
            <a:pathLst>
              <a:path w="986" h="1031" extrusionOk="0">
                <a:moveTo>
                  <a:pt x="460" y="0"/>
                </a:moveTo>
                <a:cubicBezTo>
                  <a:pt x="425" y="0"/>
                  <a:pt x="389" y="5"/>
                  <a:pt x="352" y="14"/>
                </a:cubicBezTo>
                <a:cubicBezTo>
                  <a:pt x="1" y="14"/>
                  <a:pt x="1" y="225"/>
                  <a:pt x="1" y="507"/>
                </a:cubicBezTo>
                <a:cubicBezTo>
                  <a:pt x="119" y="744"/>
                  <a:pt x="238" y="1031"/>
                  <a:pt x="483" y="1031"/>
                </a:cubicBezTo>
                <a:cubicBezTo>
                  <a:pt x="529" y="1031"/>
                  <a:pt x="579" y="1021"/>
                  <a:pt x="634" y="999"/>
                </a:cubicBezTo>
                <a:cubicBezTo>
                  <a:pt x="915" y="929"/>
                  <a:pt x="986" y="647"/>
                  <a:pt x="915" y="436"/>
                </a:cubicBezTo>
                <a:cubicBezTo>
                  <a:pt x="854" y="192"/>
                  <a:pt x="687" y="0"/>
                  <a:pt x="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1" name="Google Shape;13351;p25"/>
          <p:cNvSpPr/>
          <p:nvPr/>
        </p:nvSpPr>
        <p:spPr>
          <a:xfrm rot="-10311902">
            <a:off x="83794" y="909324"/>
            <a:ext cx="29924" cy="21399"/>
          </a:xfrm>
          <a:custGeom>
            <a:avLst/>
            <a:gdLst/>
            <a:ahLst/>
            <a:cxnLst/>
            <a:rect l="l" t="t" r="r" b="b"/>
            <a:pathLst>
              <a:path w="1197" h="856" extrusionOk="0">
                <a:moveTo>
                  <a:pt x="437" y="0"/>
                </a:moveTo>
                <a:cubicBezTo>
                  <a:pt x="386" y="0"/>
                  <a:pt x="334" y="4"/>
                  <a:pt x="282" y="11"/>
                </a:cubicBezTo>
                <a:cubicBezTo>
                  <a:pt x="141" y="82"/>
                  <a:pt x="0" y="152"/>
                  <a:pt x="0" y="363"/>
                </a:cubicBezTo>
                <a:cubicBezTo>
                  <a:pt x="141" y="715"/>
                  <a:pt x="422" y="856"/>
                  <a:pt x="774" y="856"/>
                </a:cubicBezTo>
                <a:cubicBezTo>
                  <a:pt x="985" y="856"/>
                  <a:pt x="1196" y="715"/>
                  <a:pt x="1196" y="433"/>
                </a:cubicBezTo>
                <a:cubicBezTo>
                  <a:pt x="1196" y="245"/>
                  <a:pt x="859" y="0"/>
                  <a:pt x="4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2" name="Google Shape;13352;p25"/>
          <p:cNvSpPr/>
          <p:nvPr/>
        </p:nvSpPr>
        <p:spPr>
          <a:xfrm rot="-10311902">
            <a:off x="111964" y="1706416"/>
            <a:ext cx="79172" cy="99821"/>
          </a:xfrm>
          <a:custGeom>
            <a:avLst/>
            <a:gdLst/>
            <a:ahLst/>
            <a:cxnLst/>
            <a:rect l="l" t="t" r="r" b="b"/>
            <a:pathLst>
              <a:path w="3167" h="3993" extrusionOk="0">
                <a:moveTo>
                  <a:pt x="1408" y="1"/>
                </a:moveTo>
                <a:cubicBezTo>
                  <a:pt x="1126" y="1"/>
                  <a:pt x="915" y="141"/>
                  <a:pt x="915" y="352"/>
                </a:cubicBezTo>
                <a:cubicBezTo>
                  <a:pt x="775" y="634"/>
                  <a:pt x="775" y="845"/>
                  <a:pt x="986" y="1056"/>
                </a:cubicBezTo>
                <a:cubicBezTo>
                  <a:pt x="1267" y="1408"/>
                  <a:pt x="1126" y="1619"/>
                  <a:pt x="845" y="1830"/>
                </a:cubicBezTo>
                <a:cubicBezTo>
                  <a:pt x="423" y="2252"/>
                  <a:pt x="352" y="2885"/>
                  <a:pt x="141" y="3377"/>
                </a:cubicBezTo>
                <a:cubicBezTo>
                  <a:pt x="1" y="3518"/>
                  <a:pt x="71" y="3799"/>
                  <a:pt x="212" y="3940"/>
                </a:cubicBezTo>
                <a:cubicBezTo>
                  <a:pt x="317" y="3975"/>
                  <a:pt x="423" y="3993"/>
                  <a:pt x="520" y="3993"/>
                </a:cubicBezTo>
                <a:cubicBezTo>
                  <a:pt x="616" y="3993"/>
                  <a:pt x="704" y="3975"/>
                  <a:pt x="775" y="3940"/>
                </a:cubicBezTo>
                <a:cubicBezTo>
                  <a:pt x="986" y="3799"/>
                  <a:pt x="1126" y="3729"/>
                  <a:pt x="1267" y="3588"/>
                </a:cubicBezTo>
                <a:cubicBezTo>
                  <a:pt x="1466" y="3439"/>
                  <a:pt x="1665" y="3290"/>
                  <a:pt x="1889" y="3290"/>
                </a:cubicBezTo>
                <a:cubicBezTo>
                  <a:pt x="1981" y="3290"/>
                  <a:pt x="2078" y="3316"/>
                  <a:pt x="2181" y="3377"/>
                </a:cubicBezTo>
                <a:cubicBezTo>
                  <a:pt x="2322" y="3377"/>
                  <a:pt x="2533" y="3377"/>
                  <a:pt x="2674" y="3307"/>
                </a:cubicBezTo>
                <a:cubicBezTo>
                  <a:pt x="2955" y="2885"/>
                  <a:pt x="3166" y="2322"/>
                  <a:pt x="3166" y="1830"/>
                </a:cubicBezTo>
                <a:cubicBezTo>
                  <a:pt x="3096" y="1759"/>
                  <a:pt x="3096" y="1619"/>
                  <a:pt x="3026" y="1619"/>
                </a:cubicBezTo>
                <a:cubicBezTo>
                  <a:pt x="2393" y="1408"/>
                  <a:pt x="1900" y="915"/>
                  <a:pt x="1900" y="282"/>
                </a:cubicBezTo>
                <a:cubicBezTo>
                  <a:pt x="1830" y="71"/>
                  <a:pt x="1619" y="1"/>
                  <a:pt x="14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3" name="Google Shape;13353;p25"/>
          <p:cNvSpPr/>
          <p:nvPr/>
        </p:nvSpPr>
        <p:spPr>
          <a:xfrm rot="-10311902">
            <a:off x="205627" y="273598"/>
            <a:ext cx="98421" cy="80072"/>
          </a:xfrm>
          <a:custGeom>
            <a:avLst/>
            <a:gdLst/>
            <a:ahLst/>
            <a:cxnLst/>
            <a:rect l="l" t="t" r="r" b="b"/>
            <a:pathLst>
              <a:path w="3937" h="3203" extrusionOk="0">
                <a:moveTo>
                  <a:pt x="2462" y="1"/>
                </a:moveTo>
                <a:cubicBezTo>
                  <a:pt x="2410" y="261"/>
                  <a:pt x="2319" y="406"/>
                  <a:pt x="2132" y="406"/>
                </a:cubicBezTo>
                <a:cubicBezTo>
                  <a:pt x="2067" y="406"/>
                  <a:pt x="1991" y="389"/>
                  <a:pt x="1900" y="352"/>
                </a:cubicBezTo>
                <a:cubicBezTo>
                  <a:pt x="1776" y="270"/>
                  <a:pt x="1652" y="236"/>
                  <a:pt x="1529" y="236"/>
                </a:cubicBezTo>
                <a:cubicBezTo>
                  <a:pt x="1441" y="236"/>
                  <a:pt x="1354" y="253"/>
                  <a:pt x="1267" y="282"/>
                </a:cubicBezTo>
                <a:cubicBezTo>
                  <a:pt x="493" y="774"/>
                  <a:pt x="71" y="1619"/>
                  <a:pt x="0" y="2533"/>
                </a:cubicBezTo>
                <a:cubicBezTo>
                  <a:pt x="117" y="2940"/>
                  <a:pt x="473" y="3202"/>
                  <a:pt x="910" y="3202"/>
                </a:cubicBezTo>
                <a:cubicBezTo>
                  <a:pt x="1002" y="3202"/>
                  <a:pt x="1098" y="3191"/>
                  <a:pt x="1196" y="3166"/>
                </a:cubicBezTo>
                <a:cubicBezTo>
                  <a:pt x="1591" y="2509"/>
                  <a:pt x="1801" y="1605"/>
                  <a:pt x="2804" y="1605"/>
                </a:cubicBezTo>
                <a:cubicBezTo>
                  <a:pt x="2874" y="1605"/>
                  <a:pt x="2947" y="1609"/>
                  <a:pt x="3025" y="1619"/>
                </a:cubicBezTo>
                <a:cubicBezTo>
                  <a:pt x="3048" y="1622"/>
                  <a:pt x="3071" y="1624"/>
                  <a:pt x="3094" y="1624"/>
                </a:cubicBezTo>
                <a:cubicBezTo>
                  <a:pt x="3556" y="1624"/>
                  <a:pt x="3936" y="966"/>
                  <a:pt x="3869" y="563"/>
                </a:cubicBezTo>
                <a:cubicBezTo>
                  <a:pt x="3799" y="141"/>
                  <a:pt x="3447" y="1"/>
                  <a:pt x="2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4" name="Google Shape;13354;p25"/>
          <p:cNvSpPr/>
          <p:nvPr/>
        </p:nvSpPr>
        <p:spPr>
          <a:xfrm rot="-10311902">
            <a:off x="676017" y="-101636"/>
            <a:ext cx="103771" cy="52973"/>
          </a:xfrm>
          <a:custGeom>
            <a:avLst/>
            <a:gdLst/>
            <a:ahLst/>
            <a:cxnLst/>
            <a:rect l="l" t="t" r="r" b="b"/>
            <a:pathLst>
              <a:path w="4151" h="2119" extrusionOk="0">
                <a:moveTo>
                  <a:pt x="474" y="1"/>
                </a:moveTo>
                <a:cubicBezTo>
                  <a:pt x="121" y="1"/>
                  <a:pt x="0" y="391"/>
                  <a:pt x="0" y="782"/>
                </a:cubicBezTo>
                <a:cubicBezTo>
                  <a:pt x="0" y="1134"/>
                  <a:pt x="282" y="1415"/>
                  <a:pt x="633" y="1415"/>
                </a:cubicBezTo>
                <a:cubicBezTo>
                  <a:pt x="681" y="1431"/>
                  <a:pt x="736" y="1436"/>
                  <a:pt x="794" y="1436"/>
                </a:cubicBezTo>
                <a:cubicBezTo>
                  <a:pt x="898" y="1436"/>
                  <a:pt x="1012" y="1420"/>
                  <a:pt x="1112" y="1420"/>
                </a:cubicBezTo>
                <a:cubicBezTo>
                  <a:pt x="1204" y="1420"/>
                  <a:pt x="1285" y="1434"/>
                  <a:pt x="1337" y="1486"/>
                </a:cubicBezTo>
                <a:cubicBezTo>
                  <a:pt x="1829" y="2119"/>
                  <a:pt x="2533" y="1697"/>
                  <a:pt x="3095" y="1978"/>
                </a:cubicBezTo>
                <a:cubicBezTo>
                  <a:pt x="3149" y="1987"/>
                  <a:pt x="3203" y="1991"/>
                  <a:pt x="3256" y="1991"/>
                </a:cubicBezTo>
                <a:cubicBezTo>
                  <a:pt x="3619" y="1991"/>
                  <a:pt x="3949" y="1784"/>
                  <a:pt x="4010" y="1415"/>
                </a:cubicBezTo>
                <a:cubicBezTo>
                  <a:pt x="4151" y="1063"/>
                  <a:pt x="3940" y="852"/>
                  <a:pt x="3588" y="641"/>
                </a:cubicBezTo>
                <a:cubicBezTo>
                  <a:pt x="2673" y="8"/>
                  <a:pt x="1548" y="149"/>
                  <a:pt x="563" y="8"/>
                </a:cubicBezTo>
                <a:cubicBezTo>
                  <a:pt x="532" y="3"/>
                  <a:pt x="502" y="1"/>
                  <a:pt x="4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5" name="Google Shape;13355;p25"/>
          <p:cNvSpPr/>
          <p:nvPr/>
        </p:nvSpPr>
        <p:spPr>
          <a:xfrm rot="-10311902">
            <a:off x="353202" y="73574"/>
            <a:ext cx="80922" cy="92621"/>
          </a:xfrm>
          <a:custGeom>
            <a:avLst/>
            <a:gdLst/>
            <a:ahLst/>
            <a:cxnLst/>
            <a:rect l="l" t="t" r="r" b="b"/>
            <a:pathLst>
              <a:path w="3237" h="3705" extrusionOk="0">
                <a:moveTo>
                  <a:pt x="2040" y="1"/>
                </a:moveTo>
                <a:cubicBezTo>
                  <a:pt x="1829" y="1"/>
                  <a:pt x="1618" y="71"/>
                  <a:pt x="1548" y="282"/>
                </a:cubicBezTo>
                <a:cubicBezTo>
                  <a:pt x="1407" y="563"/>
                  <a:pt x="1478" y="845"/>
                  <a:pt x="1689" y="985"/>
                </a:cubicBezTo>
                <a:cubicBezTo>
                  <a:pt x="1829" y="1126"/>
                  <a:pt x="2040" y="1126"/>
                  <a:pt x="2040" y="1337"/>
                </a:cubicBezTo>
                <a:cubicBezTo>
                  <a:pt x="1829" y="1830"/>
                  <a:pt x="1407" y="2252"/>
                  <a:pt x="844" y="2463"/>
                </a:cubicBezTo>
                <a:cubicBezTo>
                  <a:pt x="757" y="2448"/>
                  <a:pt x="673" y="2440"/>
                  <a:pt x="593" y="2440"/>
                </a:cubicBezTo>
                <a:cubicBezTo>
                  <a:pt x="289" y="2440"/>
                  <a:pt x="56" y="2565"/>
                  <a:pt x="0" y="2955"/>
                </a:cubicBezTo>
                <a:cubicBezTo>
                  <a:pt x="0" y="3307"/>
                  <a:pt x="211" y="3588"/>
                  <a:pt x="493" y="3659"/>
                </a:cubicBezTo>
                <a:cubicBezTo>
                  <a:pt x="565" y="3691"/>
                  <a:pt x="633" y="3705"/>
                  <a:pt x="699" y="3705"/>
                </a:cubicBezTo>
                <a:cubicBezTo>
                  <a:pt x="1105" y="3705"/>
                  <a:pt x="1407" y="3181"/>
                  <a:pt x="1825" y="3181"/>
                </a:cubicBezTo>
                <a:cubicBezTo>
                  <a:pt x="1934" y="3181"/>
                  <a:pt x="2052" y="3216"/>
                  <a:pt x="2181" y="3307"/>
                </a:cubicBezTo>
                <a:cubicBezTo>
                  <a:pt x="2251" y="3307"/>
                  <a:pt x="2462" y="3166"/>
                  <a:pt x="2462" y="3096"/>
                </a:cubicBezTo>
                <a:cubicBezTo>
                  <a:pt x="2603" y="2744"/>
                  <a:pt x="2814" y="2533"/>
                  <a:pt x="2955" y="2181"/>
                </a:cubicBezTo>
                <a:cubicBezTo>
                  <a:pt x="3166" y="1830"/>
                  <a:pt x="3236" y="1408"/>
                  <a:pt x="2814" y="1197"/>
                </a:cubicBezTo>
                <a:cubicBezTo>
                  <a:pt x="2533" y="1126"/>
                  <a:pt x="2392" y="845"/>
                  <a:pt x="2462" y="563"/>
                </a:cubicBezTo>
                <a:cubicBezTo>
                  <a:pt x="2533" y="282"/>
                  <a:pt x="2322" y="71"/>
                  <a:pt x="20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6" name="Google Shape;13356;p25"/>
          <p:cNvSpPr/>
          <p:nvPr/>
        </p:nvSpPr>
        <p:spPr>
          <a:xfrm rot="-10311902">
            <a:off x="5459" y="1879926"/>
            <a:ext cx="73447" cy="55873"/>
          </a:xfrm>
          <a:custGeom>
            <a:avLst/>
            <a:gdLst/>
            <a:ahLst/>
            <a:cxnLst/>
            <a:rect l="l" t="t" r="r" b="b"/>
            <a:pathLst>
              <a:path w="2938" h="2235" extrusionOk="0">
                <a:moveTo>
                  <a:pt x="1782" y="1"/>
                </a:moveTo>
                <a:cubicBezTo>
                  <a:pt x="1051" y="1"/>
                  <a:pt x="346" y="470"/>
                  <a:pt x="71" y="1240"/>
                </a:cubicBezTo>
                <a:cubicBezTo>
                  <a:pt x="0" y="1521"/>
                  <a:pt x="71" y="1873"/>
                  <a:pt x="352" y="2084"/>
                </a:cubicBezTo>
                <a:cubicBezTo>
                  <a:pt x="483" y="2182"/>
                  <a:pt x="628" y="2234"/>
                  <a:pt x="768" y="2234"/>
                </a:cubicBezTo>
                <a:cubicBezTo>
                  <a:pt x="930" y="2234"/>
                  <a:pt x="1083" y="2164"/>
                  <a:pt x="1196" y="2013"/>
                </a:cubicBezTo>
                <a:cubicBezTo>
                  <a:pt x="1337" y="1943"/>
                  <a:pt x="1407" y="1802"/>
                  <a:pt x="1478" y="1732"/>
                </a:cubicBezTo>
                <a:cubicBezTo>
                  <a:pt x="1548" y="1626"/>
                  <a:pt x="1601" y="1591"/>
                  <a:pt x="1662" y="1591"/>
                </a:cubicBezTo>
                <a:cubicBezTo>
                  <a:pt x="1724" y="1591"/>
                  <a:pt x="1794" y="1626"/>
                  <a:pt x="1900" y="1662"/>
                </a:cubicBezTo>
                <a:cubicBezTo>
                  <a:pt x="2076" y="1732"/>
                  <a:pt x="2230" y="1767"/>
                  <a:pt x="2360" y="1767"/>
                </a:cubicBezTo>
                <a:cubicBezTo>
                  <a:pt x="2753" y="1767"/>
                  <a:pt x="2937" y="1451"/>
                  <a:pt x="2885" y="817"/>
                </a:cubicBezTo>
                <a:cubicBezTo>
                  <a:pt x="2885" y="536"/>
                  <a:pt x="2674" y="255"/>
                  <a:pt x="2392" y="114"/>
                </a:cubicBezTo>
                <a:cubicBezTo>
                  <a:pt x="2193" y="37"/>
                  <a:pt x="1986" y="1"/>
                  <a:pt x="17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7" name="Google Shape;13357;p25"/>
          <p:cNvSpPr/>
          <p:nvPr/>
        </p:nvSpPr>
        <p:spPr>
          <a:xfrm rot="-10311902">
            <a:off x="280013" y="494125"/>
            <a:ext cx="79147" cy="55423"/>
          </a:xfrm>
          <a:custGeom>
            <a:avLst/>
            <a:gdLst/>
            <a:ahLst/>
            <a:cxnLst/>
            <a:rect l="l" t="t" r="r" b="b"/>
            <a:pathLst>
              <a:path w="3166" h="2217" extrusionOk="0">
                <a:moveTo>
                  <a:pt x="1161" y="1"/>
                </a:moveTo>
                <a:cubicBezTo>
                  <a:pt x="1038" y="1"/>
                  <a:pt x="985" y="141"/>
                  <a:pt x="1056" y="599"/>
                </a:cubicBezTo>
                <a:cubicBezTo>
                  <a:pt x="1088" y="758"/>
                  <a:pt x="1032" y="802"/>
                  <a:pt x="949" y="802"/>
                </a:cubicBezTo>
                <a:cubicBezTo>
                  <a:pt x="850" y="802"/>
                  <a:pt x="710" y="739"/>
                  <a:pt x="633" y="739"/>
                </a:cubicBezTo>
                <a:cubicBezTo>
                  <a:pt x="211" y="880"/>
                  <a:pt x="0" y="1091"/>
                  <a:pt x="0" y="1443"/>
                </a:cubicBezTo>
                <a:cubicBezTo>
                  <a:pt x="0" y="1795"/>
                  <a:pt x="282" y="2146"/>
                  <a:pt x="633" y="2217"/>
                </a:cubicBezTo>
                <a:lnTo>
                  <a:pt x="1126" y="2217"/>
                </a:lnTo>
                <a:cubicBezTo>
                  <a:pt x="1478" y="2146"/>
                  <a:pt x="1689" y="2146"/>
                  <a:pt x="1829" y="2006"/>
                </a:cubicBezTo>
                <a:cubicBezTo>
                  <a:pt x="2040" y="1795"/>
                  <a:pt x="2322" y="1654"/>
                  <a:pt x="2603" y="1654"/>
                </a:cubicBezTo>
                <a:cubicBezTo>
                  <a:pt x="2885" y="1583"/>
                  <a:pt x="3096" y="1513"/>
                  <a:pt x="3096" y="1232"/>
                </a:cubicBezTo>
                <a:cubicBezTo>
                  <a:pt x="3166" y="950"/>
                  <a:pt x="2955" y="810"/>
                  <a:pt x="2814" y="599"/>
                </a:cubicBezTo>
                <a:cubicBezTo>
                  <a:pt x="2463" y="317"/>
                  <a:pt x="2111" y="458"/>
                  <a:pt x="1689" y="247"/>
                </a:cubicBezTo>
                <a:cubicBezTo>
                  <a:pt x="1478" y="141"/>
                  <a:pt x="1284" y="1"/>
                  <a:pt x="1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8" name="Google Shape;13358;p25"/>
          <p:cNvSpPr/>
          <p:nvPr/>
        </p:nvSpPr>
        <p:spPr>
          <a:xfrm rot="-10311902">
            <a:off x="167260" y="644944"/>
            <a:ext cx="78472" cy="45398"/>
          </a:xfrm>
          <a:custGeom>
            <a:avLst/>
            <a:gdLst/>
            <a:ahLst/>
            <a:cxnLst/>
            <a:rect l="l" t="t" r="r" b="b"/>
            <a:pathLst>
              <a:path w="3139" h="1816" extrusionOk="0">
                <a:moveTo>
                  <a:pt x="2114" y="0"/>
                </a:moveTo>
                <a:cubicBezTo>
                  <a:pt x="1556" y="0"/>
                  <a:pt x="1009" y="94"/>
                  <a:pt x="493" y="281"/>
                </a:cubicBezTo>
                <a:cubicBezTo>
                  <a:pt x="353" y="422"/>
                  <a:pt x="282" y="633"/>
                  <a:pt x="141" y="774"/>
                </a:cubicBezTo>
                <a:cubicBezTo>
                  <a:pt x="1" y="1055"/>
                  <a:pt x="1" y="1477"/>
                  <a:pt x="282" y="1688"/>
                </a:cubicBezTo>
                <a:cubicBezTo>
                  <a:pt x="371" y="1777"/>
                  <a:pt x="496" y="1816"/>
                  <a:pt x="627" y="1816"/>
                </a:cubicBezTo>
                <a:cubicBezTo>
                  <a:pt x="810" y="1816"/>
                  <a:pt x="1004" y="1741"/>
                  <a:pt x="1126" y="1618"/>
                </a:cubicBezTo>
                <a:cubicBezTo>
                  <a:pt x="1267" y="1442"/>
                  <a:pt x="1390" y="1389"/>
                  <a:pt x="1522" y="1389"/>
                </a:cubicBezTo>
                <a:cubicBezTo>
                  <a:pt x="1654" y="1389"/>
                  <a:pt x="1795" y="1442"/>
                  <a:pt x="1971" y="1477"/>
                </a:cubicBezTo>
                <a:cubicBezTo>
                  <a:pt x="2082" y="1533"/>
                  <a:pt x="2196" y="1558"/>
                  <a:pt x="2306" y="1558"/>
                </a:cubicBezTo>
                <a:cubicBezTo>
                  <a:pt x="2754" y="1558"/>
                  <a:pt x="3139" y="1141"/>
                  <a:pt x="3026" y="633"/>
                </a:cubicBezTo>
                <a:cubicBezTo>
                  <a:pt x="3026" y="422"/>
                  <a:pt x="2955" y="211"/>
                  <a:pt x="2885" y="70"/>
                </a:cubicBezTo>
                <a:lnTo>
                  <a:pt x="2955" y="70"/>
                </a:lnTo>
                <a:cubicBezTo>
                  <a:pt x="2674" y="24"/>
                  <a:pt x="2393" y="0"/>
                  <a:pt x="21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9" name="Google Shape;13359;p25"/>
          <p:cNvSpPr/>
          <p:nvPr/>
        </p:nvSpPr>
        <p:spPr>
          <a:xfrm rot="-10311902">
            <a:off x="586959" y="360010"/>
            <a:ext cx="75647" cy="51423"/>
          </a:xfrm>
          <a:custGeom>
            <a:avLst/>
            <a:gdLst/>
            <a:ahLst/>
            <a:cxnLst/>
            <a:rect l="l" t="t" r="r" b="b"/>
            <a:pathLst>
              <a:path w="3026" h="2057" extrusionOk="0">
                <a:moveTo>
                  <a:pt x="2405" y="0"/>
                </a:moveTo>
                <a:cubicBezTo>
                  <a:pt x="2308" y="0"/>
                  <a:pt x="2208" y="23"/>
                  <a:pt x="2111" y="71"/>
                </a:cubicBezTo>
                <a:cubicBezTo>
                  <a:pt x="1759" y="142"/>
                  <a:pt x="1337" y="282"/>
                  <a:pt x="985" y="282"/>
                </a:cubicBezTo>
                <a:cubicBezTo>
                  <a:pt x="282" y="423"/>
                  <a:pt x="0" y="1197"/>
                  <a:pt x="422" y="1760"/>
                </a:cubicBezTo>
                <a:cubicBezTo>
                  <a:pt x="621" y="1978"/>
                  <a:pt x="814" y="2056"/>
                  <a:pt x="1002" y="2056"/>
                </a:cubicBezTo>
                <a:cubicBezTo>
                  <a:pt x="1483" y="2056"/>
                  <a:pt x="1938" y="1549"/>
                  <a:pt x="2392" y="1549"/>
                </a:cubicBezTo>
                <a:cubicBezTo>
                  <a:pt x="2814" y="1549"/>
                  <a:pt x="3025" y="1056"/>
                  <a:pt x="3025" y="634"/>
                </a:cubicBezTo>
                <a:cubicBezTo>
                  <a:pt x="3025" y="255"/>
                  <a:pt x="2733" y="0"/>
                  <a:pt x="24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0" name="Google Shape;13360;p25"/>
          <p:cNvSpPr/>
          <p:nvPr/>
        </p:nvSpPr>
        <p:spPr>
          <a:xfrm rot="-10311902">
            <a:off x="130349" y="557577"/>
            <a:ext cx="77397" cy="55648"/>
          </a:xfrm>
          <a:custGeom>
            <a:avLst/>
            <a:gdLst/>
            <a:ahLst/>
            <a:cxnLst/>
            <a:rect l="l" t="t" r="r" b="b"/>
            <a:pathLst>
              <a:path w="3096" h="2226" extrusionOk="0">
                <a:moveTo>
                  <a:pt x="1841" y="1"/>
                </a:moveTo>
                <a:cubicBezTo>
                  <a:pt x="1499" y="1"/>
                  <a:pt x="1167" y="203"/>
                  <a:pt x="1056" y="537"/>
                </a:cubicBezTo>
                <a:cubicBezTo>
                  <a:pt x="915" y="888"/>
                  <a:pt x="704" y="1170"/>
                  <a:pt x="423" y="1381"/>
                </a:cubicBezTo>
                <a:cubicBezTo>
                  <a:pt x="1" y="1592"/>
                  <a:pt x="141" y="2084"/>
                  <a:pt x="563" y="2225"/>
                </a:cubicBezTo>
                <a:lnTo>
                  <a:pt x="1126" y="2225"/>
                </a:lnTo>
                <a:cubicBezTo>
                  <a:pt x="1478" y="2155"/>
                  <a:pt x="1900" y="2084"/>
                  <a:pt x="2252" y="1944"/>
                </a:cubicBezTo>
                <a:cubicBezTo>
                  <a:pt x="3096" y="1522"/>
                  <a:pt x="3025" y="326"/>
                  <a:pt x="2111" y="44"/>
                </a:cubicBezTo>
                <a:cubicBezTo>
                  <a:pt x="2023" y="15"/>
                  <a:pt x="1932" y="1"/>
                  <a:pt x="18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1" name="Google Shape;13361;p25"/>
          <p:cNvSpPr/>
          <p:nvPr/>
        </p:nvSpPr>
        <p:spPr>
          <a:xfrm rot="-10311902">
            <a:off x="226976" y="1606550"/>
            <a:ext cx="91147" cy="40223"/>
          </a:xfrm>
          <a:custGeom>
            <a:avLst/>
            <a:gdLst/>
            <a:ahLst/>
            <a:cxnLst/>
            <a:rect l="l" t="t" r="r" b="b"/>
            <a:pathLst>
              <a:path w="3646" h="1609" extrusionOk="0">
                <a:moveTo>
                  <a:pt x="1193" y="0"/>
                </a:moveTo>
                <a:cubicBezTo>
                  <a:pt x="556" y="0"/>
                  <a:pt x="222" y="383"/>
                  <a:pt x="58" y="1149"/>
                </a:cubicBezTo>
                <a:cubicBezTo>
                  <a:pt x="0" y="1379"/>
                  <a:pt x="130" y="1609"/>
                  <a:pt x="295" y="1609"/>
                </a:cubicBezTo>
                <a:cubicBezTo>
                  <a:pt x="332" y="1609"/>
                  <a:pt x="371" y="1597"/>
                  <a:pt x="409" y="1572"/>
                </a:cubicBezTo>
                <a:cubicBezTo>
                  <a:pt x="657" y="1407"/>
                  <a:pt x="952" y="1338"/>
                  <a:pt x="1239" y="1338"/>
                </a:cubicBezTo>
                <a:cubicBezTo>
                  <a:pt x="1443" y="1338"/>
                  <a:pt x="1641" y="1373"/>
                  <a:pt x="1816" y="1431"/>
                </a:cubicBezTo>
                <a:cubicBezTo>
                  <a:pt x="2309" y="1360"/>
                  <a:pt x="2801" y="1220"/>
                  <a:pt x="3223" y="868"/>
                </a:cubicBezTo>
                <a:cubicBezTo>
                  <a:pt x="3434" y="727"/>
                  <a:pt x="3645" y="657"/>
                  <a:pt x="3575" y="305"/>
                </a:cubicBezTo>
                <a:cubicBezTo>
                  <a:pt x="3528" y="118"/>
                  <a:pt x="3387" y="86"/>
                  <a:pt x="3236" y="86"/>
                </a:cubicBezTo>
                <a:cubicBezTo>
                  <a:pt x="3161" y="86"/>
                  <a:pt x="3083" y="94"/>
                  <a:pt x="3012" y="94"/>
                </a:cubicBezTo>
                <a:cubicBezTo>
                  <a:pt x="2801" y="129"/>
                  <a:pt x="2590" y="147"/>
                  <a:pt x="2388" y="147"/>
                </a:cubicBezTo>
                <a:cubicBezTo>
                  <a:pt x="2186" y="147"/>
                  <a:pt x="1992" y="129"/>
                  <a:pt x="1816" y="94"/>
                </a:cubicBezTo>
                <a:cubicBezTo>
                  <a:pt x="1582" y="32"/>
                  <a:pt x="1375" y="0"/>
                  <a:pt x="11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2" name="Google Shape;13362;p25"/>
          <p:cNvSpPr/>
          <p:nvPr/>
        </p:nvSpPr>
        <p:spPr>
          <a:xfrm rot="-10311902">
            <a:off x="309160" y="-124817"/>
            <a:ext cx="63323" cy="53498"/>
          </a:xfrm>
          <a:custGeom>
            <a:avLst/>
            <a:gdLst/>
            <a:ahLst/>
            <a:cxnLst/>
            <a:rect l="l" t="t" r="r" b="b"/>
            <a:pathLst>
              <a:path w="2533" h="2140" extrusionOk="0">
                <a:moveTo>
                  <a:pt x="1253" y="0"/>
                </a:moveTo>
                <a:cubicBezTo>
                  <a:pt x="935" y="0"/>
                  <a:pt x="614" y="142"/>
                  <a:pt x="422" y="381"/>
                </a:cubicBezTo>
                <a:cubicBezTo>
                  <a:pt x="141" y="662"/>
                  <a:pt x="0" y="1084"/>
                  <a:pt x="282" y="1366"/>
                </a:cubicBezTo>
                <a:cubicBezTo>
                  <a:pt x="633" y="1858"/>
                  <a:pt x="1196" y="2139"/>
                  <a:pt x="1759" y="2139"/>
                </a:cubicBezTo>
                <a:cubicBezTo>
                  <a:pt x="2251" y="2139"/>
                  <a:pt x="2533" y="1858"/>
                  <a:pt x="2533" y="1436"/>
                </a:cubicBezTo>
                <a:cubicBezTo>
                  <a:pt x="2392" y="873"/>
                  <a:pt x="2111" y="451"/>
                  <a:pt x="1689" y="99"/>
                </a:cubicBezTo>
                <a:cubicBezTo>
                  <a:pt x="1553" y="32"/>
                  <a:pt x="1404" y="0"/>
                  <a:pt x="12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3" name="Google Shape;13363;p25"/>
          <p:cNvSpPr/>
          <p:nvPr/>
        </p:nvSpPr>
        <p:spPr>
          <a:xfrm rot="-10311902">
            <a:off x="276775" y="21096"/>
            <a:ext cx="56298" cy="72397"/>
          </a:xfrm>
          <a:custGeom>
            <a:avLst/>
            <a:gdLst/>
            <a:ahLst/>
            <a:cxnLst/>
            <a:rect l="l" t="t" r="r" b="b"/>
            <a:pathLst>
              <a:path w="2252" h="2896" extrusionOk="0">
                <a:moveTo>
                  <a:pt x="744" y="1"/>
                </a:moveTo>
                <a:cubicBezTo>
                  <a:pt x="707" y="1"/>
                  <a:pt x="671" y="4"/>
                  <a:pt x="634" y="11"/>
                </a:cubicBezTo>
                <a:cubicBezTo>
                  <a:pt x="282" y="82"/>
                  <a:pt x="1" y="504"/>
                  <a:pt x="141" y="856"/>
                </a:cubicBezTo>
                <a:cubicBezTo>
                  <a:pt x="282" y="1207"/>
                  <a:pt x="282" y="1559"/>
                  <a:pt x="423" y="1911"/>
                </a:cubicBezTo>
                <a:cubicBezTo>
                  <a:pt x="634" y="2474"/>
                  <a:pt x="1197" y="2896"/>
                  <a:pt x="1830" y="2896"/>
                </a:cubicBezTo>
                <a:cubicBezTo>
                  <a:pt x="2111" y="2825"/>
                  <a:pt x="2252" y="2685"/>
                  <a:pt x="2252" y="2403"/>
                </a:cubicBezTo>
                <a:cubicBezTo>
                  <a:pt x="2252" y="2122"/>
                  <a:pt x="2041" y="2052"/>
                  <a:pt x="1830" y="1840"/>
                </a:cubicBezTo>
                <a:cubicBezTo>
                  <a:pt x="1478" y="1489"/>
                  <a:pt x="1267" y="1067"/>
                  <a:pt x="1267" y="574"/>
                </a:cubicBezTo>
                <a:cubicBezTo>
                  <a:pt x="1330" y="259"/>
                  <a:pt x="1054" y="1"/>
                  <a:pt x="7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4" name="Google Shape;13364;p25"/>
          <p:cNvSpPr/>
          <p:nvPr/>
        </p:nvSpPr>
        <p:spPr>
          <a:xfrm rot="-10311902">
            <a:off x="10021" y="138500"/>
            <a:ext cx="54523" cy="69247"/>
          </a:xfrm>
          <a:custGeom>
            <a:avLst/>
            <a:gdLst/>
            <a:ahLst/>
            <a:cxnLst/>
            <a:rect l="l" t="t" r="r" b="b"/>
            <a:pathLst>
              <a:path w="2181" h="2770" extrusionOk="0">
                <a:moveTo>
                  <a:pt x="1646" y="0"/>
                </a:moveTo>
                <a:cubicBezTo>
                  <a:pt x="1587" y="0"/>
                  <a:pt x="1530" y="9"/>
                  <a:pt x="1477" y="26"/>
                </a:cubicBezTo>
                <a:cubicBezTo>
                  <a:pt x="985" y="167"/>
                  <a:pt x="563" y="519"/>
                  <a:pt x="352" y="1011"/>
                </a:cubicBezTo>
                <a:cubicBezTo>
                  <a:pt x="211" y="1222"/>
                  <a:pt x="0" y="1574"/>
                  <a:pt x="211" y="1715"/>
                </a:cubicBezTo>
                <a:cubicBezTo>
                  <a:pt x="563" y="1996"/>
                  <a:pt x="915" y="2348"/>
                  <a:pt x="1196" y="2770"/>
                </a:cubicBezTo>
                <a:lnTo>
                  <a:pt x="1266" y="2770"/>
                </a:lnTo>
                <a:cubicBezTo>
                  <a:pt x="1759" y="2629"/>
                  <a:pt x="1899" y="2066"/>
                  <a:pt x="1618" y="1785"/>
                </a:cubicBezTo>
                <a:cubicBezTo>
                  <a:pt x="1477" y="1574"/>
                  <a:pt x="1407" y="1433"/>
                  <a:pt x="1548" y="1222"/>
                </a:cubicBezTo>
                <a:cubicBezTo>
                  <a:pt x="1688" y="1082"/>
                  <a:pt x="1829" y="941"/>
                  <a:pt x="1970" y="800"/>
                </a:cubicBezTo>
                <a:cubicBezTo>
                  <a:pt x="2111" y="660"/>
                  <a:pt x="2181" y="448"/>
                  <a:pt x="2111" y="237"/>
                </a:cubicBezTo>
                <a:cubicBezTo>
                  <a:pt x="2005" y="79"/>
                  <a:pt x="1820" y="0"/>
                  <a:pt x="16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5" name="Google Shape;13365;p25"/>
          <p:cNvSpPr/>
          <p:nvPr/>
        </p:nvSpPr>
        <p:spPr>
          <a:xfrm rot="-10311902">
            <a:off x="151136" y="469890"/>
            <a:ext cx="77397" cy="39424"/>
          </a:xfrm>
          <a:custGeom>
            <a:avLst/>
            <a:gdLst/>
            <a:ahLst/>
            <a:cxnLst/>
            <a:rect l="l" t="t" r="r" b="b"/>
            <a:pathLst>
              <a:path w="3096" h="1577" extrusionOk="0">
                <a:moveTo>
                  <a:pt x="2287" y="0"/>
                </a:moveTo>
                <a:cubicBezTo>
                  <a:pt x="2172" y="0"/>
                  <a:pt x="2060" y="32"/>
                  <a:pt x="1970" y="99"/>
                </a:cubicBezTo>
                <a:cubicBezTo>
                  <a:pt x="1688" y="240"/>
                  <a:pt x="1337" y="310"/>
                  <a:pt x="1055" y="310"/>
                </a:cubicBezTo>
                <a:cubicBezTo>
                  <a:pt x="774" y="310"/>
                  <a:pt x="493" y="451"/>
                  <a:pt x="282" y="662"/>
                </a:cubicBezTo>
                <a:cubicBezTo>
                  <a:pt x="70" y="803"/>
                  <a:pt x="0" y="1084"/>
                  <a:pt x="141" y="1295"/>
                </a:cubicBezTo>
                <a:cubicBezTo>
                  <a:pt x="211" y="1506"/>
                  <a:pt x="422" y="1577"/>
                  <a:pt x="633" y="1577"/>
                </a:cubicBezTo>
                <a:cubicBezTo>
                  <a:pt x="809" y="1506"/>
                  <a:pt x="1003" y="1471"/>
                  <a:pt x="1205" y="1471"/>
                </a:cubicBezTo>
                <a:cubicBezTo>
                  <a:pt x="1407" y="1471"/>
                  <a:pt x="1618" y="1506"/>
                  <a:pt x="1829" y="1577"/>
                </a:cubicBezTo>
                <a:cubicBezTo>
                  <a:pt x="2111" y="1577"/>
                  <a:pt x="2322" y="1436"/>
                  <a:pt x="2603" y="1295"/>
                </a:cubicBezTo>
                <a:cubicBezTo>
                  <a:pt x="2884" y="1084"/>
                  <a:pt x="3095" y="733"/>
                  <a:pt x="2884" y="381"/>
                </a:cubicBezTo>
                <a:cubicBezTo>
                  <a:pt x="2789" y="142"/>
                  <a:pt x="2531" y="0"/>
                  <a:pt x="22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6" name="Google Shape;13366;p25"/>
          <p:cNvSpPr/>
          <p:nvPr/>
        </p:nvSpPr>
        <p:spPr>
          <a:xfrm rot="-10311902">
            <a:off x="73135" y="835149"/>
            <a:ext cx="61573" cy="47973"/>
          </a:xfrm>
          <a:custGeom>
            <a:avLst/>
            <a:gdLst/>
            <a:ahLst/>
            <a:cxnLst/>
            <a:rect l="l" t="t" r="r" b="b"/>
            <a:pathLst>
              <a:path w="2463" h="1919" extrusionOk="0">
                <a:moveTo>
                  <a:pt x="773" y="0"/>
                </a:moveTo>
                <a:cubicBezTo>
                  <a:pt x="481" y="0"/>
                  <a:pt x="249" y="241"/>
                  <a:pt x="142" y="565"/>
                </a:cubicBezTo>
                <a:cubicBezTo>
                  <a:pt x="1" y="846"/>
                  <a:pt x="212" y="1268"/>
                  <a:pt x="564" y="1338"/>
                </a:cubicBezTo>
                <a:cubicBezTo>
                  <a:pt x="845" y="1409"/>
                  <a:pt x="1056" y="1549"/>
                  <a:pt x="1267" y="1760"/>
                </a:cubicBezTo>
                <a:cubicBezTo>
                  <a:pt x="1408" y="1866"/>
                  <a:pt x="1566" y="1919"/>
                  <a:pt x="1716" y="1919"/>
                </a:cubicBezTo>
                <a:cubicBezTo>
                  <a:pt x="1865" y="1919"/>
                  <a:pt x="2006" y="1866"/>
                  <a:pt x="2111" y="1760"/>
                </a:cubicBezTo>
                <a:cubicBezTo>
                  <a:pt x="2322" y="1620"/>
                  <a:pt x="2463" y="1409"/>
                  <a:pt x="2463" y="1127"/>
                </a:cubicBezTo>
                <a:cubicBezTo>
                  <a:pt x="2393" y="1127"/>
                  <a:pt x="2393" y="987"/>
                  <a:pt x="2393" y="916"/>
                </a:cubicBezTo>
                <a:cubicBezTo>
                  <a:pt x="1971" y="565"/>
                  <a:pt x="1548" y="283"/>
                  <a:pt x="1056" y="72"/>
                </a:cubicBezTo>
                <a:cubicBezTo>
                  <a:pt x="957" y="23"/>
                  <a:pt x="862" y="0"/>
                  <a:pt x="7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7" name="Google Shape;13367;p25"/>
          <p:cNvSpPr/>
          <p:nvPr/>
        </p:nvSpPr>
        <p:spPr>
          <a:xfrm rot="-10311902">
            <a:off x="21411" y="1486100"/>
            <a:ext cx="54548" cy="44898"/>
          </a:xfrm>
          <a:custGeom>
            <a:avLst/>
            <a:gdLst/>
            <a:ahLst/>
            <a:cxnLst/>
            <a:rect l="l" t="t" r="r" b="b"/>
            <a:pathLst>
              <a:path w="2182" h="1796" extrusionOk="0">
                <a:moveTo>
                  <a:pt x="915" y="0"/>
                </a:moveTo>
                <a:cubicBezTo>
                  <a:pt x="422" y="0"/>
                  <a:pt x="71" y="352"/>
                  <a:pt x="0" y="844"/>
                </a:cubicBezTo>
                <a:cubicBezTo>
                  <a:pt x="0" y="1196"/>
                  <a:pt x="282" y="1548"/>
                  <a:pt x="633" y="1548"/>
                </a:cubicBezTo>
                <a:cubicBezTo>
                  <a:pt x="774" y="1548"/>
                  <a:pt x="915" y="1618"/>
                  <a:pt x="1055" y="1618"/>
                </a:cubicBezTo>
                <a:cubicBezTo>
                  <a:pt x="1189" y="1707"/>
                  <a:pt x="1322" y="1796"/>
                  <a:pt x="1474" y="1796"/>
                </a:cubicBezTo>
                <a:cubicBezTo>
                  <a:pt x="1562" y="1796"/>
                  <a:pt x="1656" y="1766"/>
                  <a:pt x="1759" y="1688"/>
                </a:cubicBezTo>
                <a:cubicBezTo>
                  <a:pt x="1970" y="1407"/>
                  <a:pt x="2111" y="1055"/>
                  <a:pt x="2181" y="704"/>
                </a:cubicBezTo>
                <a:cubicBezTo>
                  <a:pt x="2181" y="633"/>
                  <a:pt x="2181" y="563"/>
                  <a:pt x="2181" y="563"/>
                </a:cubicBezTo>
                <a:cubicBezTo>
                  <a:pt x="1689" y="422"/>
                  <a:pt x="1407" y="0"/>
                  <a:pt x="9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8" name="Google Shape;13368;p25"/>
          <p:cNvSpPr/>
          <p:nvPr/>
        </p:nvSpPr>
        <p:spPr>
          <a:xfrm rot="-10311902">
            <a:off x="-13022" y="1032793"/>
            <a:ext cx="58048" cy="38424"/>
          </a:xfrm>
          <a:custGeom>
            <a:avLst/>
            <a:gdLst/>
            <a:ahLst/>
            <a:cxnLst/>
            <a:rect l="l" t="t" r="r" b="b"/>
            <a:pathLst>
              <a:path w="2322" h="1537" extrusionOk="0">
                <a:moveTo>
                  <a:pt x="1704" y="0"/>
                </a:moveTo>
                <a:cubicBezTo>
                  <a:pt x="1675" y="0"/>
                  <a:pt x="1646" y="5"/>
                  <a:pt x="1618" y="14"/>
                </a:cubicBezTo>
                <a:cubicBezTo>
                  <a:pt x="1407" y="14"/>
                  <a:pt x="1266" y="84"/>
                  <a:pt x="1055" y="84"/>
                </a:cubicBezTo>
                <a:lnTo>
                  <a:pt x="774" y="84"/>
                </a:lnTo>
                <a:cubicBezTo>
                  <a:pt x="712" y="54"/>
                  <a:pt x="647" y="40"/>
                  <a:pt x="582" y="40"/>
                </a:cubicBezTo>
                <a:cubicBezTo>
                  <a:pt x="352" y="40"/>
                  <a:pt x="125" y="216"/>
                  <a:pt x="70" y="436"/>
                </a:cubicBezTo>
                <a:cubicBezTo>
                  <a:pt x="0" y="788"/>
                  <a:pt x="141" y="1210"/>
                  <a:pt x="492" y="1421"/>
                </a:cubicBezTo>
                <a:cubicBezTo>
                  <a:pt x="669" y="1497"/>
                  <a:pt x="864" y="1536"/>
                  <a:pt x="1061" y="1536"/>
                </a:cubicBezTo>
                <a:cubicBezTo>
                  <a:pt x="1412" y="1536"/>
                  <a:pt x="1770" y="1410"/>
                  <a:pt x="2040" y="1140"/>
                </a:cubicBezTo>
                <a:cubicBezTo>
                  <a:pt x="2251" y="929"/>
                  <a:pt x="2321" y="647"/>
                  <a:pt x="2181" y="436"/>
                </a:cubicBezTo>
                <a:cubicBezTo>
                  <a:pt x="2120" y="192"/>
                  <a:pt x="1899" y="0"/>
                  <a:pt x="17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9" name="Google Shape;13369;p25"/>
          <p:cNvSpPr/>
          <p:nvPr/>
        </p:nvSpPr>
        <p:spPr>
          <a:xfrm rot="-10311902">
            <a:off x="485104" y="602587"/>
            <a:ext cx="56298" cy="43398"/>
          </a:xfrm>
          <a:custGeom>
            <a:avLst/>
            <a:gdLst/>
            <a:ahLst/>
            <a:cxnLst/>
            <a:rect l="l" t="t" r="r" b="b"/>
            <a:pathLst>
              <a:path w="2252" h="1736" extrusionOk="0">
                <a:moveTo>
                  <a:pt x="1240" y="1"/>
                </a:moveTo>
                <a:cubicBezTo>
                  <a:pt x="1031" y="1"/>
                  <a:pt x="818" y="57"/>
                  <a:pt x="633" y="180"/>
                </a:cubicBezTo>
                <a:cubicBezTo>
                  <a:pt x="211" y="391"/>
                  <a:pt x="0" y="813"/>
                  <a:pt x="141" y="1235"/>
                </a:cubicBezTo>
                <a:cubicBezTo>
                  <a:pt x="282" y="1610"/>
                  <a:pt x="516" y="1735"/>
                  <a:pt x="803" y="1735"/>
                </a:cubicBezTo>
                <a:cubicBezTo>
                  <a:pt x="946" y="1735"/>
                  <a:pt x="1102" y="1704"/>
                  <a:pt x="1266" y="1657"/>
                </a:cubicBezTo>
                <a:lnTo>
                  <a:pt x="1266" y="1728"/>
                </a:lnTo>
                <a:cubicBezTo>
                  <a:pt x="1407" y="1376"/>
                  <a:pt x="1689" y="1306"/>
                  <a:pt x="1900" y="1094"/>
                </a:cubicBezTo>
                <a:cubicBezTo>
                  <a:pt x="2251" y="954"/>
                  <a:pt x="2251" y="461"/>
                  <a:pt x="1970" y="250"/>
                </a:cubicBezTo>
                <a:cubicBezTo>
                  <a:pt x="1772" y="92"/>
                  <a:pt x="1508" y="1"/>
                  <a:pt x="12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0" name="Google Shape;13370;p25"/>
          <p:cNvSpPr/>
          <p:nvPr/>
        </p:nvSpPr>
        <p:spPr>
          <a:xfrm rot="-10311902">
            <a:off x="-21598" y="418960"/>
            <a:ext cx="42223" cy="57623"/>
          </a:xfrm>
          <a:custGeom>
            <a:avLst/>
            <a:gdLst/>
            <a:ahLst/>
            <a:cxnLst/>
            <a:rect l="l" t="t" r="r" b="b"/>
            <a:pathLst>
              <a:path w="1689" h="2305" extrusionOk="0">
                <a:moveTo>
                  <a:pt x="1126" y="1"/>
                </a:moveTo>
                <a:cubicBezTo>
                  <a:pt x="1003" y="1"/>
                  <a:pt x="880" y="18"/>
                  <a:pt x="774" y="53"/>
                </a:cubicBezTo>
                <a:cubicBezTo>
                  <a:pt x="282" y="335"/>
                  <a:pt x="0" y="968"/>
                  <a:pt x="71" y="1812"/>
                </a:cubicBezTo>
                <a:cubicBezTo>
                  <a:pt x="141" y="2093"/>
                  <a:pt x="352" y="2304"/>
                  <a:pt x="563" y="2304"/>
                </a:cubicBezTo>
                <a:cubicBezTo>
                  <a:pt x="985" y="2304"/>
                  <a:pt x="1056" y="2093"/>
                  <a:pt x="1196" y="1742"/>
                </a:cubicBezTo>
                <a:cubicBezTo>
                  <a:pt x="1337" y="1390"/>
                  <a:pt x="1478" y="1038"/>
                  <a:pt x="1618" y="686"/>
                </a:cubicBezTo>
                <a:cubicBezTo>
                  <a:pt x="1689" y="475"/>
                  <a:pt x="1689" y="264"/>
                  <a:pt x="1478" y="53"/>
                </a:cubicBezTo>
                <a:cubicBezTo>
                  <a:pt x="1372" y="18"/>
                  <a:pt x="1249" y="1"/>
                  <a:pt x="11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1" name="Google Shape;13371;p25"/>
          <p:cNvSpPr/>
          <p:nvPr/>
        </p:nvSpPr>
        <p:spPr>
          <a:xfrm rot="-10311902">
            <a:off x="137578" y="1835203"/>
            <a:ext cx="60873" cy="39424"/>
          </a:xfrm>
          <a:custGeom>
            <a:avLst/>
            <a:gdLst/>
            <a:ahLst/>
            <a:cxnLst/>
            <a:rect l="l" t="t" r="r" b="b"/>
            <a:pathLst>
              <a:path w="2435" h="1577" extrusionOk="0">
                <a:moveTo>
                  <a:pt x="1196" y="1"/>
                </a:moveTo>
                <a:lnTo>
                  <a:pt x="423" y="212"/>
                </a:lnTo>
                <a:cubicBezTo>
                  <a:pt x="212" y="212"/>
                  <a:pt x="71" y="353"/>
                  <a:pt x="71" y="564"/>
                </a:cubicBezTo>
                <a:cubicBezTo>
                  <a:pt x="1" y="775"/>
                  <a:pt x="141" y="986"/>
                  <a:pt x="282" y="1056"/>
                </a:cubicBezTo>
                <a:cubicBezTo>
                  <a:pt x="704" y="1267"/>
                  <a:pt x="1196" y="1408"/>
                  <a:pt x="1619" y="1549"/>
                </a:cubicBezTo>
                <a:cubicBezTo>
                  <a:pt x="1675" y="1567"/>
                  <a:pt x="1732" y="1576"/>
                  <a:pt x="1787" y="1576"/>
                </a:cubicBezTo>
                <a:cubicBezTo>
                  <a:pt x="2142" y="1576"/>
                  <a:pt x="2434" y="1211"/>
                  <a:pt x="2252" y="845"/>
                </a:cubicBezTo>
                <a:cubicBezTo>
                  <a:pt x="2111" y="423"/>
                  <a:pt x="1689" y="71"/>
                  <a:pt x="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2" name="Google Shape;13372;p25"/>
          <p:cNvSpPr/>
          <p:nvPr/>
        </p:nvSpPr>
        <p:spPr>
          <a:xfrm rot="-10311902">
            <a:off x="64389" y="833832"/>
            <a:ext cx="49248" cy="51423"/>
          </a:xfrm>
          <a:custGeom>
            <a:avLst/>
            <a:gdLst/>
            <a:ahLst/>
            <a:cxnLst/>
            <a:rect l="l" t="t" r="r" b="b"/>
            <a:pathLst>
              <a:path w="1970" h="2057" extrusionOk="0">
                <a:moveTo>
                  <a:pt x="1518" y="0"/>
                </a:moveTo>
                <a:cubicBezTo>
                  <a:pt x="1481" y="0"/>
                  <a:pt x="1444" y="5"/>
                  <a:pt x="1407" y="14"/>
                </a:cubicBezTo>
                <a:cubicBezTo>
                  <a:pt x="774" y="154"/>
                  <a:pt x="211" y="717"/>
                  <a:pt x="71" y="1421"/>
                </a:cubicBezTo>
                <a:cubicBezTo>
                  <a:pt x="0" y="1632"/>
                  <a:pt x="141" y="1843"/>
                  <a:pt x="352" y="1983"/>
                </a:cubicBezTo>
                <a:cubicBezTo>
                  <a:pt x="427" y="2033"/>
                  <a:pt x="510" y="2057"/>
                  <a:pt x="593" y="2057"/>
                </a:cubicBezTo>
                <a:cubicBezTo>
                  <a:pt x="745" y="2057"/>
                  <a:pt x="894" y="1979"/>
                  <a:pt x="985" y="1843"/>
                </a:cubicBezTo>
                <a:cubicBezTo>
                  <a:pt x="1267" y="1491"/>
                  <a:pt x="1548" y="1139"/>
                  <a:pt x="1829" y="788"/>
                </a:cubicBezTo>
                <a:cubicBezTo>
                  <a:pt x="1900" y="647"/>
                  <a:pt x="1900" y="577"/>
                  <a:pt x="1970" y="436"/>
                </a:cubicBezTo>
                <a:cubicBezTo>
                  <a:pt x="1970" y="191"/>
                  <a:pt x="1758" y="0"/>
                  <a:pt x="1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3" name="Google Shape;13373;p25"/>
          <p:cNvSpPr/>
          <p:nvPr/>
        </p:nvSpPr>
        <p:spPr>
          <a:xfrm rot="-10311902">
            <a:off x="170922" y="1447013"/>
            <a:ext cx="54548" cy="37524"/>
          </a:xfrm>
          <a:custGeom>
            <a:avLst/>
            <a:gdLst/>
            <a:ahLst/>
            <a:cxnLst/>
            <a:rect l="l" t="t" r="r" b="b"/>
            <a:pathLst>
              <a:path w="2182" h="1501" extrusionOk="0">
                <a:moveTo>
                  <a:pt x="1185" y="1"/>
                </a:moveTo>
                <a:cubicBezTo>
                  <a:pt x="996" y="1"/>
                  <a:pt x="809" y="35"/>
                  <a:pt x="634" y="93"/>
                </a:cubicBezTo>
                <a:cubicBezTo>
                  <a:pt x="212" y="163"/>
                  <a:pt x="1" y="515"/>
                  <a:pt x="1" y="867"/>
                </a:cubicBezTo>
                <a:cubicBezTo>
                  <a:pt x="1" y="1289"/>
                  <a:pt x="423" y="1500"/>
                  <a:pt x="915" y="1500"/>
                </a:cubicBezTo>
                <a:cubicBezTo>
                  <a:pt x="1408" y="1430"/>
                  <a:pt x="1830" y="1219"/>
                  <a:pt x="2111" y="797"/>
                </a:cubicBezTo>
                <a:cubicBezTo>
                  <a:pt x="2181" y="586"/>
                  <a:pt x="2111" y="374"/>
                  <a:pt x="1970" y="234"/>
                </a:cubicBezTo>
                <a:cubicBezTo>
                  <a:pt x="1723" y="69"/>
                  <a:pt x="1452" y="1"/>
                  <a:pt x="11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4" name="Google Shape;13374;p25"/>
          <p:cNvSpPr/>
          <p:nvPr/>
        </p:nvSpPr>
        <p:spPr>
          <a:xfrm rot="-10311902">
            <a:off x="502160" y="-36843"/>
            <a:ext cx="40473" cy="65723"/>
          </a:xfrm>
          <a:custGeom>
            <a:avLst/>
            <a:gdLst/>
            <a:ahLst/>
            <a:cxnLst/>
            <a:rect l="l" t="t" r="r" b="b"/>
            <a:pathLst>
              <a:path w="1619" h="2629" extrusionOk="0">
                <a:moveTo>
                  <a:pt x="500" y="1"/>
                </a:moveTo>
                <a:cubicBezTo>
                  <a:pt x="452" y="1"/>
                  <a:pt x="402" y="7"/>
                  <a:pt x="352" y="19"/>
                </a:cubicBezTo>
                <a:cubicBezTo>
                  <a:pt x="141" y="19"/>
                  <a:pt x="1" y="301"/>
                  <a:pt x="71" y="512"/>
                </a:cubicBezTo>
                <a:cubicBezTo>
                  <a:pt x="71" y="793"/>
                  <a:pt x="352" y="934"/>
                  <a:pt x="212" y="1285"/>
                </a:cubicBezTo>
                <a:cubicBezTo>
                  <a:pt x="141" y="1708"/>
                  <a:pt x="282" y="2200"/>
                  <a:pt x="704" y="2481"/>
                </a:cubicBezTo>
                <a:cubicBezTo>
                  <a:pt x="791" y="2568"/>
                  <a:pt x="932" y="2628"/>
                  <a:pt x="1076" y="2628"/>
                </a:cubicBezTo>
                <a:cubicBezTo>
                  <a:pt x="1166" y="2628"/>
                  <a:pt x="1257" y="2605"/>
                  <a:pt x="1337" y="2552"/>
                </a:cubicBezTo>
                <a:cubicBezTo>
                  <a:pt x="1619" y="2411"/>
                  <a:pt x="1478" y="2200"/>
                  <a:pt x="1408" y="1989"/>
                </a:cubicBezTo>
                <a:cubicBezTo>
                  <a:pt x="1267" y="1426"/>
                  <a:pt x="774" y="1004"/>
                  <a:pt x="915" y="301"/>
                </a:cubicBezTo>
                <a:cubicBezTo>
                  <a:pt x="915" y="127"/>
                  <a:pt x="725" y="1"/>
                  <a:pt x="5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5" name="Google Shape;13375;p25"/>
          <p:cNvSpPr/>
          <p:nvPr/>
        </p:nvSpPr>
        <p:spPr>
          <a:xfrm rot="-10311902">
            <a:off x="221377" y="795476"/>
            <a:ext cx="52773" cy="44273"/>
          </a:xfrm>
          <a:custGeom>
            <a:avLst/>
            <a:gdLst/>
            <a:ahLst/>
            <a:cxnLst/>
            <a:rect l="l" t="t" r="r" b="b"/>
            <a:pathLst>
              <a:path w="2111" h="1771" extrusionOk="0">
                <a:moveTo>
                  <a:pt x="1302" y="0"/>
                </a:moveTo>
                <a:cubicBezTo>
                  <a:pt x="1216" y="0"/>
                  <a:pt x="1131" y="18"/>
                  <a:pt x="1055" y="55"/>
                </a:cubicBezTo>
                <a:lnTo>
                  <a:pt x="422" y="126"/>
                </a:lnTo>
                <a:cubicBezTo>
                  <a:pt x="211" y="126"/>
                  <a:pt x="0" y="266"/>
                  <a:pt x="0" y="477"/>
                </a:cubicBezTo>
                <a:cubicBezTo>
                  <a:pt x="0" y="688"/>
                  <a:pt x="141" y="899"/>
                  <a:pt x="352" y="899"/>
                </a:cubicBezTo>
                <a:cubicBezTo>
                  <a:pt x="774" y="899"/>
                  <a:pt x="915" y="1181"/>
                  <a:pt x="1196" y="1533"/>
                </a:cubicBezTo>
                <a:cubicBezTo>
                  <a:pt x="1296" y="1699"/>
                  <a:pt x="1443" y="1771"/>
                  <a:pt x="1585" y="1771"/>
                </a:cubicBezTo>
                <a:cubicBezTo>
                  <a:pt x="1743" y="1771"/>
                  <a:pt x="1896" y="1681"/>
                  <a:pt x="1970" y="1533"/>
                </a:cubicBezTo>
                <a:cubicBezTo>
                  <a:pt x="2110" y="1111"/>
                  <a:pt x="2110" y="688"/>
                  <a:pt x="1829" y="337"/>
                </a:cubicBezTo>
                <a:cubicBezTo>
                  <a:pt x="1778" y="131"/>
                  <a:pt x="1538" y="0"/>
                  <a:pt x="13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6" name="Google Shape;13376;p25"/>
          <p:cNvSpPr/>
          <p:nvPr/>
        </p:nvSpPr>
        <p:spPr>
          <a:xfrm rot="-10311902">
            <a:off x="252168" y="1331481"/>
            <a:ext cx="56298" cy="35624"/>
          </a:xfrm>
          <a:custGeom>
            <a:avLst/>
            <a:gdLst/>
            <a:ahLst/>
            <a:cxnLst/>
            <a:rect l="l" t="t" r="r" b="b"/>
            <a:pathLst>
              <a:path w="2252" h="1425" extrusionOk="0">
                <a:moveTo>
                  <a:pt x="1650" y="0"/>
                </a:moveTo>
                <a:cubicBezTo>
                  <a:pt x="1146" y="0"/>
                  <a:pt x="689" y="137"/>
                  <a:pt x="282" y="370"/>
                </a:cubicBezTo>
                <a:cubicBezTo>
                  <a:pt x="0" y="510"/>
                  <a:pt x="0" y="862"/>
                  <a:pt x="211" y="1003"/>
                </a:cubicBezTo>
                <a:cubicBezTo>
                  <a:pt x="563" y="1284"/>
                  <a:pt x="985" y="1425"/>
                  <a:pt x="1477" y="1425"/>
                </a:cubicBezTo>
                <a:cubicBezTo>
                  <a:pt x="1829" y="1144"/>
                  <a:pt x="2111" y="792"/>
                  <a:pt x="2251" y="370"/>
                </a:cubicBezTo>
                <a:cubicBezTo>
                  <a:pt x="2251" y="159"/>
                  <a:pt x="2111" y="18"/>
                  <a:pt x="1970" y="18"/>
                </a:cubicBezTo>
                <a:cubicBezTo>
                  <a:pt x="1861" y="6"/>
                  <a:pt x="1755" y="0"/>
                  <a:pt x="16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7" name="Google Shape;13377;p25"/>
          <p:cNvSpPr/>
          <p:nvPr/>
        </p:nvSpPr>
        <p:spPr>
          <a:xfrm rot="-10311902">
            <a:off x="48896" y="522313"/>
            <a:ext cx="45748" cy="45748"/>
          </a:xfrm>
          <a:custGeom>
            <a:avLst/>
            <a:gdLst/>
            <a:ahLst/>
            <a:cxnLst/>
            <a:rect l="l" t="t" r="r" b="b"/>
            <a:pathLst>
              <a:path w="1830" h="1830" extrusionOk="0">
                <a:moveTo>
                  <a:pt x="1197" y="0"/>
                </a:moveTo>
                <a:cubicBezTo>
                  <a:pt x="1203" y="5"/>
                  <a:pt x="1210" y="9"/>
                  <a:pt x="1216" y="14"/>
                </a:cubicBezTo>
                <a:lnTo>
                  <a:pt x="1216" y="14"/>
                </a:lnTo>
                <a:lnTo>
                  <a:pt x="1267" y="0"/>
                </a:lnTo>
                <a:close/>
                <a:moveTo>
                  <a:pt x="1216" y="14"/>
                </a:moveTo>
                <a:lnTo>
                  <a:pt x="212" y="282"/>
                </a:lnTo>
                <a:cubicBezTo>
                  <a:pt x="141" y="493"/>
                  <a:pt x="71" y="633"/>
                  <a:pt x="71" y="844"/>
                </a:cubicBezTo>
                <a:cubicBezTo>
                  <a:pt x="1" y="1196"/>
                  <a:pt x="212" y="1618"/>
                  <a:pt x="564" y="1759"/>
                </a:cubicBezTo>
                <a:cubicBezTo>
                  <a:pt x="681" y="1806"/>
                  <a:pt x="798" y="1829"/>
                  <a:pt x="913" y="1829"/>
                </a:cubicBezTo>
                <a:cubicBezTo>
                  <a:pt x="1142" y="1829"/>
                  <a:pt x="1361" y="1735"/>
                  <a:pt x="1548" y="1548"/>
                </a:cubicBezTo>
                <a:cubicBezTo>
                  <a:pt x="1759" y="1266"/>
                  <a:pt x="1830" y="844"/>
                  <a:pt x="1619" y="563"/>
                </a:cubicBezTo>
                <a:cubicBezTo>
                  <a:pt x="1551" y="359"/>
                  <a:pt x="1417" y="154"/>
                  <a:pt x="1216" y="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8" name="Google Shape;13378;p25"/>
          <p:cNvSpPr/>
          <p:nvPr/>
        </p:nvSpPr>
        <p:spPr>
          <a:xfrm rot="-10311902">
            <a:off x="7591" y="1604181"/>
            <a:ext cx="59823" cy="48273"/>
          </a:xfrm>
          <a:custGeom>
            <a:avLst/>
            <a:gdLst/>
            <a:ahLst/>
            <a:cxnLst/>
            <a:rect l="l" t="t" r="r" b="b"/>
            <a:pathLst>
              <a:path w="2393" h="1931" extrusionOk="0">
                <a:moveTo>
                  <a:pt x="1924" y="0"/>
                </a:moveTo>
                <a:cubicBezTo>
                  <a:pt x="1693" y="0"/>
                  <a:pt x="1515" y="129"/>
                  <a:pt x="1337" y="173"/>
                </a:cubicBezTo>
                <a:cubicBezTo>
                  <a:pt x="845" y="314"/>
                  <a:pt x="423" y="596"/>
                  <a:pt x="212" y="1088"/>
                </a:cubicBezTo>
                <a:cubicBezTo>
                  <a:pt x="0" y="1299"/>
                  <a:pt x="71" y="1651"/>
                  <a:pt x="282" y="1791"/>
                </a:cubicBezTo>
                <a:cubicBezTo>
                  <a:pt x="383" y="1893"/>
                  <a:pt x="466" y="1930"/>
                  <a:pt x="544" y="1930"/>
                </a:cubicBezTo>
                <a:cubicBezTo>
                  <a:pt x="683" y="1930"/>
                  <a:pt x="805" y="1811"/>
                  <a:pt x="985" y="1721"/>
                </a:cubicBezTo>
                <a:cubicBezTo>
                  <a:pt x="1618" y="1369"/>
                  <a:pt x="1759" y="596"/>
                  <a:pt x="2392" y="173"/>
                </a:cubicBezTo>
                <a:cubicBezTo>
                  <a:pt x="2211" y="44"/>
                  <a:pt x="2058" y="0"/>
                  <a:pt x="19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9" name="Google Shape;13379;p25"/>
          <p:cNvSpPr/>
          <p:nvPr/>
        </p:nvSpPr>
        <p:spPr>
          <a:xfrm rot="-10311902">
            <a:off x="309938" y="113247"/>
            <a:ext cx="38724" cy="43998"/>
          </a:xfrm>
          <a:custGeom>
            <a:avLst/>
            <a:gdLst/>
            <a:ahLst/>
            <a:cxnLst/>
            <a:rect l="l" t="t" r="r" b="b"/>
            <a:pathLst>
              <a:path w="1549" h="1760" extrusionOk="0">
                <a:moveTo>
                  <a:pt x="634" y="1"/>
                </a:moveTo>
                <a:cubicBezTo>
                  <a:pt x="282" y="1"/>
                  <a:pt x="1" y="423"/>
                  <a:pt x="1" y="985"/>
                </a:cubicBezTo>
                <a:cubicBezTo>
                  <a:pt x="1" y="1408"/>
                  <a:pt x="282" y="1759"/>
                  <a:pt x="704" y="1759"/>
                </a:cubicBezTo>
                <a:cubicBezTo>
                  <a:pt x="1196" y="1689"/>
                  <a:pt x="1548" y="1267"/>
                  <a:pt x="1548" y="774"/>
                </a:cubicBezTo>
                <a:cubicBezTo>
                  <a:pt x="1478" y="352"/>
                  <a:pt x="1126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0" name="Google Shape;13380;p25"/>
          <p:cNvSpPr/>
          <p:nvPr/>
        </p:nvSpPr>
        <p:spPr>
          <a:xfrm rot="-10311902">
            <a:off x="267721" y="387894"/>
            <a:ext cx="48598" cy="36724"/>
          </a:xfrm>
          <a:custGeom>
            <a:avLst/>
            <a:gdLst/>
            <a:ahLst/>
            <a:cxnLst/>
            <a:rect l="l" t="t" r="r" b="b"/>
            <a:pathLst>
              <a:path w="1944" h="1469" extrusionOk="0">
                <a:moveTo>
                  <a:pt x="748" y="0"/>
                </a:moveTo>
                <a:cubicBezTo>
                  <a:pt x="537" y="0"/>
                  <a:pt x="326" y="36"/>
                  <a:pt x="115" y="106"/>
                </a:cubicBezTo>
                <a:lnTo>
                  <a:pt x="185" y="106"/>
                </a:lnTo>
                <a:cubicBezTo>
                  <a:pt x="0" y="1030"/>
                  <a:pt x="247" y="1469"/>
                  <a:pt x="879" y="1469"/>
                </a:cubicBezTo>
                <a:cubicBezTo>
                  <a:pt x="968" y="1469"/>
                  <a:pt x="1065" y="1460"/>
                  <a:pt x="1170" y="1442"/>
                </a:cubicBezTo>
                <a:cubicBezTo>
                  <a:pt x="1522" y="1442"/>
                  <a:pt x="1803" y="1372"/>
                  <a:pt x="1874" y="1020"/>
                </a:cubicBezTo>
                <a:cubicBezTo>
                  <a:pt x="1944" y="669"/>
                  <a:pt x="1733" y="247"/>
                  <a:pt x="1381" y="106"/>
                </a:cubicBezTo>
                <a:cubicBezTo>
                  <a:pt x="1170" y="36"/>
                  <a:pt x="959" y="0"/>
                  <a:pt x="7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1" name="Google Shape;13381;p25"/>
          <p:cNvSpPr/>
          <p:nvPr/>
        </p:nvSpPr>
        <p:spPr>
          <a:xfrm rot="-10311902">
            <a:off x="81593" y="355415"/>
            <a:ext cx="50923" cy="35374"/>
          </a:xfrm>
          <a:custGeom>
            <a:avLst/>
            <a:gdLst/>
            <a:ahLst/>
            <a:cxnLst/>
            <a:rect l="l" t="t" r="r" b="b"/>
            <a:pathLst>
              <a:path w="2037" h="1415" extrusionOk="0">
                <a:moveTo>
                  <a:pt x="1082" y="1"/>
                </a:moveTo>
                <a:cubicBezTo>
                  <a:pt x="550" y="1"/>
                  <a:pt x="1" y="457"/>
                  <a:pt x="66" y="852"/>
                </a:cubicBezTo>
                <a:cubicBezTo>
                  <a:pt x="172" y="1238"/>
                  <a:pt x="401" y="1291"/>
                  <a:pt x="647" y="1291"/>
                </a:cubicBezTo>
                <a:cubicBezTo>
                  <a:pt x="739" y="1291"/>
                  <a:pt x="834" y="1284"/>
                  <a:pt x="926" y="1284"/>
                </a:cubicBezTo>
                <a:cubicBezTo>
                  <a:pt x="1078" y="1284"/>
                  <a:pt x="1223" y="1304"/>
                  <a:pt x="1333" y="1414"/>
                </a:cubicBezTo>
                <a:cubicBezTo>
                  <a:pt x="1755" y="1414"/>
                  <a:pt x="2036" y="1274"/>
                  <a:pt x="2036" y="922"/>
                </a:cubicBezTo>
                <a:cubicBezTo>
                  <a:pt x="2036" y="429"/>
                  <a:pt x="1684" y="7"/>
                  <a:pt x="1192" y="7"/>
                </a:cubicBezTo>
                <a:cubicBezTo>
                  <a:pt x="1155" y="3"/>
                  <a:pt x="1119" y="1"/>
                  <a:pt x="10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2" name="Google Shape;13382;p25"/>
          <p:cNvSpPr/>
          <p:nvPr/>
        </p:nvSpPr>
        <p:spPr>
          <a:xfrm rot="-10311902">
            <a:off x="36966" y="1759754"/>
            <a:ext cx="45748" cy="45948"/>
          </a:xfrm>
          <a:custGeom>
            <a:avLst/>
            <a:gdLst/>
            <a:ahLst/>
            <a:cxnLst/>
            <a:rect l="l" t="t" r="r" b="b"/>
            <a:pathLst>
              <a:path w="1830" h="1838" extrusionOk="0">
                <a:moveTo>
                  <a:pt x="1116" y="0"/>
                </a:moveTo>
                <a:cubicBezTo>
                  <a:pt x="891" y="0"/>
                  <a:pt x="677" y="139"/>
                  <a:pt x="493" y="277"/>
                </a:cubicBezTo>
                <a:cubicBezTo>
                  <a:pt x="211" y="558"/>
                  <a:pt x="0" y="980"/>
                  <a:pt x="71" y="1402"/>
                </a:cubicBezTo>
                <a:cubicBezTo>
                  <a:pt x="132" y="1647"/>
                  <a:pt x="299" y="1838"/>
                  <a:pt x="572" y="1838"/>
                </a:cubicBezTo>
                <a:cubicBezTo>
                  <a:pt x="614" y="1838"/>
                  <a:pt x="657" y="1834"/>
                  <a:pt x="704" y="1824"/>
                </a:cubicBezTo>
                <a:cubicBezTo>
                  <a:pt x="1126" y="1754"/>
                  <a:pt x="1266" y="1332"/>
                  <a:pt x="1477" y="980"/>
                </a:cubicBezTo>
                <a:cubicBezTo>
                  <a:pt x="1618" y="699"/>
                  <a:pt x="1829" y="417"/>
                  <a:pt x="1477" y="136"/>
                </a:cubicBezTo>
                <a:cubicBezTo>
                  <a:pt x="1356" y="39"/>
                  <a:pt x="1235" y="0"/>
                  <a:pt x="111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3" name="Google Shape;13383;p25"/>
          <p:cNvSpPr/>
          <p:nvPr/>
        </p:nvSpPr>
        <p:spPr>
          <a:xfrm rot="-10311902">
            <a:off x="252337" y="750180"/>
            <a:ext cx="47498" cy="39948"/>
          </a:xfrm>
          <a:custGeom>
            <a:avLst/>
            <a:gdLst/>
            <a:ahLst/>
            <a:cxnLst/>
            <a:rect l="l" t="t" r="r" b="b"/>
            <a:pathLst>
              <a:path w="1900" h="1598" extrusionOk="0">
                <a:moveTo>
                  <a:pt x="688" y="1"/>
                </a:moveTo>
                <a:cubicBezTo>
                  <a:pt x="591" y="1"/>
                  <a:pt x="481" y="28"/>
                  <a:pt x="352" y="93"/>
                </a:cubicBezTo>
                <a:cubicBezTo>
                  <a:pt x="1" y="304"/>
                  <a:pt x="1" y="656"/>
                  <a:pt x="282" y="1359"/>
                </a:cubicBezTo>
                <a:lnTo>
                  <a:pt x="282" y="1429"/>
                </a:lnTo>
                <a:lnTo>
                  <a:pt x="352" y="1429"/>
                </a:lnTo>
                <a:cubicBezTo>
                  <a:pt x="558" y="1532"/>
                  <a:pt x="802" y="1598"/>
                  <a:pt x="1056" y="1598"/>
                </a:cubicBezTo>
                <a:cubicBezTo>
                  <a:pt x="1149" y="1598"/>
                  <a:pt x="1243" y="1589"/>
                  <a:pt x="1337" y="1570"/>
                </a:cubicBezTo>
                <a:cubicBezTo>
                  <a:pt x="1759" y="1500"/>
                  <a:pt x="1900" y="1218"/>
                  <a:pt x="1619" y="796"/>
                </a:cubicBezTo>
                <a:cubicBezTo>
                  <a:pt x="1548" y="726"/>
                  <a:pt x="1478" y="726"/>
                  <a:pt x="1408" y="585"/>
                </a:cubicBezTo>
                <a:cubicBezTo>
                  <a:pt x="1191" y="314"/>
                  <a:pt x="1015" y="1"/>
                  <a:pt x="6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4" name="Google Shape;13384;p25"/>
          <p:cNvSpPr/>
          <p:nvPr/>
        </p:nvSpPr>
        <p:spPr>
          <a:xfrm rot="-10311902">
            <a:off x="201558" y="578466"/>
            <a:ext cx="54548" cy="34874"/>
          </a:xfrm>
          <a:custGeom>
            <a:avLst/>
            <a:gdLst/>
            <a:ahLst/>
            <a:cxnLst/>
            <a:rect l="l" t="t" r="r" b="b"/>
            <a:pathLst>
              <a:path w="2182" h="1395" extrusionOk="0">
                <a:moveTo>
                  <a:pt x="1121" y="1"/>
                </a:moveTo>
                <a:cubicBezTo>
                  <a:pt x="930" y="1"/>
                  <a:pt x="740" y="40"/>
                  <a:pt x="564" y="128"/>
                </a:cubicBezTo>
                <a:cubicBezTo>
                  <a:pt x="212" y="199"/>
                  <a:pt x="1" y="550"/>
                  <a:pt x="71" y="902"/>
                </a:cubicBezTo>
                <a:cubicBezTo>
                  <a:pt x="212" y="1324"/>
                  <a:pt x="493" y="1395"/>
                  <a:pt x="915" y="1395"/>
                </a:cubicBezTo>
                <a:cubicBezTo>
                  <a:pt x="1337" y="1324"/>
                  <a:pt x="1759" y="1113"/>
                  <a:pt x="2041" y="691"/>
                </a:cubicBezTo>
                <a:cubicBezTo>
                  <a:pt x="2182" y="550"/>
                  <a:pt x="2111" y="339"/>
                  <a:pt x="1900" y="199"/>
                </a:cubicBezTo>
                <a:cubicBezTo>
                  <a:pt x="1655" y="76"/>
                  <a:pt x="1386" y="1"/>
                  <a:pt x="11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5" name="Google Shape;13385;p25"/>
          <p:cNvSpPr/>
          <p:nvPr/>
        </p:nvSpPr>
        <p:spPr>
          <a:xfrm rot="-10311902">
            <a:off x="174244" y="763427"/>
            <a:ext cx="36949" cy="45973"/>
          </a:xfrm>
          <a:custGeom>
            <a:avLst/>
            <a:gdLst/>
            <a:ahLst/>
            <a:cxnLst/>
            <a:rect l="l" t="t" r="r" b="b"/>
            <a:pathLst>
              <a:path w="1478" h="1839" extrusionOk="0">
                <a:moveTo>
                  <a:pt x="809" y="0"/>
                </a:moveTo>
                <a:cubicBezTo>
                  <a:pt x="775" y="0"/>
                  <a:pt x="740" y="3"/>
                  <a:pt x="704" y="9"/>
                </a:cubicBezTo>
                <a:cubicBezTo>
                  <a:pt x="282" y="9"/>
                  <a:pt x="0" y="572"/>
                  <a:pt x="71" y="1065"/>
                </a:cubicBezTo>
                <a:cubicBezTo>
                  <a:pt x="141" y="1557"/>
                  <a:pt x="352" y="1838"/>
                  <a:pt x="774" y="1838"/>
                </a:cubicBezTo>
                <a:cubicBezTo>
                  <a:pt x="1196" y="1838"/>
                  <a:pt x="1478" y="1346"/>
                  <a:pt x="1407" y="783"/>
                </a:cubicBezTo>
                <a:cubicBezTo>
                  <a:pt x="1407" y="333"/>
                  <a:pt x="1172" y="0"/>
                  <a:pt x="80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6" name="Google Shape;13386;p25"/>
          <p:cNvSpPr/>
          <p:nvPr/>
        </p:nvSpPr>
        <p:spPr>
          <a:xfrm rot="-10311902">
            <a:off x="508204" y="53679"/>
            <a:ext cx="38724" cy="48398"/>
          </a:xfrm>
          <a:custGeom>
            <a:avLst/>
            <a:gdLst/>
            <a:ahLst/>
            <a:cxnLst/>
            <a:rect l="l" t="t" r="r" b="b"/>
            <a:pathLst>
              <a:path w="1549" h="1936" extrusionOk="0">
                <a:moveTo>
                  <a:pt x="493" y="1"/>
                </a:moveTo>
                <a:cubicBezTo>
                  <a:pt x="211" y="71"/>
                  <a:pt x="0" y="353"/>
                  <a:pt x="0" y="634"/>
                </a:cubicBezTo>
                <a:cubicBezTo>
                  <a:pt x="0" y="1127"/>
                  <a:pt x="352" y="1619"/>
                  <a:pt x="845" y="1830"/>
                </a:cubicBezTo>
                <a:cubicBezTo>
                  <a:pt x="915" y="1900"/>
                  <a:pt x="1003" y="1935"/>
                  <a:pt x="1091" y="1935"/>
                </a:cubicBezTo>
                <a:cubicBezTo>
                  <a:pt x="1179" y="1935"/>
                  <a:pt x="1267" y="1900"/>
                  <a:pt x="1337" y="1830"/>
                </a:cubicBezTo>
                <a:cubicBezTo>
                  <a:pt x="1478" y="1760"/>
                  <a:pt x="1548" y="1549"/>
                  <a:pt x="1478" y="1338"/>
                </a:cubicBezTo>
                <a:cubicBezTo>
                  <a:pt x="1267" y="915"/>
                  <a:pt x="1056" y="564"/>
                  <a:pt x="845" y="212"/>
                </a:cubicBezTo>
                <a:cubicBezTo>
                  <a:pt x="774" y="142"/>
                  <a:pt x="563" y="71"/>
                  <a:pt x="4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7" name="Google Shape;13387;p25"/>
          <p:cNvSpPr/>
          <p:nvPr/>
        </p:nvSpPr>
        <p:spPr>
          <a:xfrm rot="-10311902">
            <a:off x="73469" y="564632"/>
            <a:ext cx="42223" cy="39623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8" name="Google Shape;13388;p25"/>
          <p:cNvSpPr/>
          <p:nvPr/>
        </p:nvSpPr>
        <p:spPr>
          <a:xfrm rot="-10311902">
            <a:off x="330225" y="-41944"/>
            <a:ext cx="38724" cy="45748"/>
          </a:xfrm>
          <a:custGeom>
            <a:avLst/>
            <a:gdLst/>
            <a:ahLst/>
            <a:cxnLst/>
            <a:rect l="l" t="t" r="r" b="b"/>
            <a:pathLst>
              <a:path w="1549" h="1830" extrusionOk="0">
                <a:moveTo>
                  <a:pt x="775" y="0"/>
                </a:moveTo>
                <a:cubicBezTo>
                  <a:pt x="353" y="71"/>
                  <a:pt x="1" y="493"/>
                  <a:pt x="142" y="985"/>
                </a:cubicBezTo>
                <a:cubicBezTo>
                  <a:pt x="142" y="1407"/>
                  <a:pt x="493" y="1829"/>
                  <a:pt x="986" y="1829"/>
                </a:cubicBezTo>
                <a:cubicBezTo>
                  <a:pt x="1549" y="1759"/>
                  <a:pt x="1478" y="1337"/>
                  <a:pt x="1478" y="1055"/>
                </a:cubicBezTo>
                <a:cubicBezTo>
                  <a:pt x="1478" y="282"/>
                  <a:pt x="1197" y="0"/>
                  <a:pt x="77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9" name="Google Shape;13389;p25"/>
          <p:cNvSpPr/>
          <p:nvPr/>
        </p:nvSpPr>
        <p:spPr>
          <a:xfrm rot="-10311902">
            <a:off x="31096" y="-169168"/>
            <a:ext cx="29924" cy="49748"/>
          </a:xfrm>
          <a:custGeom>
            <a:avLst/>
            <a:gdLst/>
            <a:ahLst/>
            <a:cxnLst/>
            <a:rect l="l" t="t" r="r" b="b"/>
            <a:pathLst>
              <a:path w="1197" h="1990" extrusionOk="0">
                <a:moveTo>
                  <a:pt x="620" y="0"/>
                </a:moveTo>
                <a:cubicBezTo>
                  <a:pt x="360" y="0"/>
                  <a:pt x="105" y="160"/>
                  <a:pt x="71" y="494"/>
                </a:cubicBezTo>
                <a:cubicBezTo>
                  <a:pt x="1" y="916"/>
                  <a:pt x="71" y="1338"/>
                  <a:pt x="282" y="1690"/>
                </a:cubicBezTo>
                <a:cubicBezTo>
                  <a:pt x="340" y="1863"/>
                  <a:pt x="541" y="1989"/>
                  <a:pt x="767" y="1989"/>
                </a:cubicBezTo>
                <a:cubicBezTo>
                  <a:pt x="816" y="1989"/>
                  <a:pt x="866" y="1984"/>
                  <a:pt x="915" y="1971"/>
                </a:cubicBezTo>
                <a:cubicBezTo>
                  <a:pt x="1197" y="1830"/>
                  <a:pt x="1197" y="1549"/>
                  <a:pt x="1197" y="1338"/>
                </a:cubicBezTo>
                <a:lnTo>
                  <a:pt x="1197" y="846"/>
                </a:lnTo>
                <a:lnTo>
                  <a:pt x="1197" y="564"/>
                </a:lnTo>
                <a:cubicBezTo>
                  <a:pt x="1197" y="195"/>
                  <a:pt x="906" y="0"/>
                  <a:pt x="62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0" name="Google Shape;13390;p25"/>
          <p:cNvSpPr/>
          <p:nvPr/>
        </p:nvSpPr>
        <p:spPr>
          <a:xfrm rot="-10311902">
            <a:off x="195009" y="1215426"/>
            <a:ext cx="35199" cy="46723"/>
          </a:xfrm>
          <a:custGeom>
            <a:avLst/>
            <a:gdLst/>
            <a:ahLst/>
            <a:cxnLst/>
            <a:rect l="l" t="t" r="r" b="b"/>
            <a:pathLst>
              <a:path w="1408" h="1869" extrusionOk="0">
                <a:moveTo>
                  <a:pt x="1031" y="1"/>
                </a:moveTo>
                <a:cubicBezTo>
                  <a:pt x="974" y="1"/>
                  <a:pt x="911" y="9"/>
                  <a:pt x="845" y="26"/>
                </a:cubicBezTo>
                <a:cubicBezTo>
                  <a:pt x="282" y="307"/>
                  <a:pt x="1" y="940"/>
                  <a:pt x="141" y="1503"/>
                </a:cubicBezTo>
                <a:cubicBezTo>
                  <a:pt x="202" y="1686"/>
                  <a:pt x="369" y="1869"/>
                  <a:pt x="595" y="1869"/>
                </a:cubicBezTo>
                <a:cubicBezTo>
                  <a:pt x="630" y="1869"/>
                  <a:pt x="666" y="1864"/>
                  <a:pt x="704" y="1855"/>
                </a:cubicBezTo>
                <a:cubicBezTo>
                  <a:pt x="774" y="1855"/>
                  <a:pt x="845" y="1785"/>
                  <a:pt x="915" y="1714"/>
                </a:cubicBezTo>
                <a:cubicBezTo>
                  <a:pt x="1267" y="1292"/>
                  <a:pt x="1408" y="800"/>
                  <a:pt x="1408" y="307"/>
                </a:cubicBezTo>
                <a:cubicBezTo>
                  <a:pt x="1354" y="92"/>
                  <a:pt x="1218" y="1"/>
                  <a:pt x="10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1" name="Google Shape;13391;p25"/>
          <p:cNvSpPr/>
          <p:nvPr/>
        </p:nvSpPr>
        <p:spPr>
          <a:xfrm rot="-10311902">
            <a:off x="376272" y="517700"/>
            <a:ext cx="38724" cy="42223"/>
          </a:xfrm>
          <a:custGeom>
            <a:avLst/>
            <a:gdLst/>
            <a:ahLst/>
            <a:cxnLst/>
            <a:rect l="l" t="t" r="r" b="b"/>
            <a:pathLst>
              <a:path w="1549" h="1689" extrusionOk="0">
                <a:moveTo>
                  <a:pt x="774" y="0"/>
                </a:moveTo>
                <a:cubicBezTo>
                  <a:pt x="352" y="0"/>
                  <a:pt x="71" y="563"/>
                  <a:pt x="71" y="985"/>
                </a:cubicBezTo>
                <a:cubicBezTo>
                  <a:pt x="1" y="1407"/>
                  <a:pt x="352" y="1689"/>
                  <a:pt x="774" y="1689"/>
                </a:cubicBezTo>
                <a:cubicBezTo>
                  <a:pt x="1197" y="1548"/>
                  <a:pt x="1548" y="1056"/>
                  <a:pt x="1408" y="633"/>
                </a:cubicBezTo>
                <a:cubicBezTo>
                  <a:pt x="1337" y="211"/>
                  <a:pt x="1197" y="0"/>
                  <a:pt x="7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2" name="Google Shape;13392;p25"/>
          <p:cNvSpPr/>
          <p:nvPr/>
        </p:nvSpPr>
        <p:spPr>
          <a:xfrm rot="-10311902">
            <a:off x="104055" y="-137903"/>
            <a:ext cx="38699" cy="38724"/>
          </a:xfrm>
          <a:custGeom>
            <a:avLst/>
            <a:gdLst/>
            <a:ahLst/>
            <a:cxnLst/>
            <a:rect l="l" t="t" r="r" b="b"/>
            <a:pathLst>
              <a:path w="1548" h="1549" extrusionOk="0">
                <a:moveTo>
                  <a:pt x="704" y="1"/>
                </a:moveTo>
                <a:cubicBezTo>
                  <a:pt x="281" y="71"/>
                  <a:pt x="0" y="423"/>
                  <a:pt x="70" y="845"/>
                </a:cubicBezTo>
                <a:cubicBezTo>
                  <a:pt x="70" y="1267"/>
                  <a:pt x="422" y="1548"/>
                  <a:pt x="774" y="1548"/>
                </a:cubicBezTo>
                <a:cubicBezTo>
                  <a:pt x="1196" y="1478"/>
                  <a:pt x="1548" y="1126"/>
                  <a:pt x="1477" y="704"/>
                </a:cubicBezTo>
                <a:cubicBezTo>
                  <a:pt x="1477" y="282"/>
                  <a:pt x="1126" y="1"/>
                  <a:pt x="7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3" name="Google Shape;13393;p25"/>
          <p:cNvSpPr/>
          <p:nvPr/>
        </p:nvSpPr>
        <p:spPr>
          <a:xfrm rot="-10311902">
            <a:off x="342247" y="377417"/>
            <a:ext cx="42223" cy="33424"/>
          </a:xfrm>
          <a:custGeom>
            <a:avLst/>
            <a:gdLst/>
            <a:ahLst/>
            <a:cxnLst/>
            <a:rect l="l" t="t" r="r" b="b"/>
            <a:pathLst>
              <a:path w="1689" h="1337" extrusionOk="0">
                <a:moveTo>
                  <a:pt x="633" y="0"/>
                </a:moveTo>
                <a:cubicBezTo>
                  <a:pt x="282" y="0"/>
                  <a:pt x="0" y="352"/>
                  <a:pt x="0" y="704"/>
                </a:cubicBezTo>
                <a:cubicBezTo>
                  <a:pt x="71" y="1126"/>
                  <a:pt x="493" y="1337"/>
                  <a:pt x="1056" y="1337"/>
                </a:cubicBezTo>
                <a:cubicBezTo>
                  <a:pt x="1337" y="1266"/>
                  <a:pt x="1689" y="1126"/>
                  <a:pt x="1689" y="774"/>
                </a:cubicBezTo>
                <a:cubicBezTo>
                  <a:pt x="1689" y="422"/>
                  <a:pt x="1056" y="0"/>
                  <a:pt x="6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4" name="Google Shape;13394;p25"/>
          <p:cNvSpPr/>
          <p:nvPr/>
        </p:nvSpPr>
        <p:spPr>
          <a:xfrm rot="-10311902">
            <a:off x="97933" y="-16419"/>
            <a:ext cx="40473" cy="38699"/>
          </a:xfrm>
          <a:custGeom>
            <a:avLst/>
            <a:gdLst/>
            <a:ahLst/>
            <a:cxnLst/>
            <a:rect l="l" t="t" r="r" b="b"/>
            <a:pathLst>
              <a:path w="1619" h="1548" extrusionOk="0">
                <a:moveTo>
                  <a:pt x="563" y="0"/>
                </a:moveTo>
                <a:cubicBezTo>
                  <a:pt x="211" y="0"/>
                  <a:pt x="0" y="352"/>
                  <a:pt x="71" y="704"/>
                </a:cubicBezTo>
                <a:cubicBezTo>
                  <a:pt x="141" y="1196"/>
                  <a:pt x="563" y="1548"/>
                  <a:pt x="1056" y="1548"/>
                </a:cubicBezTo>
                <a:cubicBezTo>
                  <a:pt x="1407" y="1548"/>
                  <a:pt x="1618" y="1266"/>
                  <a:pt x="1618" y="915"/>
                </a:cubicBezTo>
                <a:cubicBezTo>
                  <a:pt x="1478" y="422"/>
                  <a:pt x="1056" y="70"/>
                  <a:pt x="5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5" name="Google Shape;13395;p25"/>
          <p:cNvSpPr/>
          <p:nvPr/>
        </p:nvSpPr>
        <p:spPr>
          <a:xfrm rot="-10311902">
            <a:off x="157992" y="-297426"/>
            <a:ext cx="40473" cy="33674"/>
          </a:xfrm>
          <a:custGeom>
            <a:avLst/>
            <a:gdLst/>
            <a:ahLst/>
            <a:cxnLst/>
            <a:rect l="l" t="t" r="r" b="b"/>
            <a:pathLst>
              <a:path w="1619" h="1347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135" y="1019"/>
                  <a:pt x="493" y="1346"/>
                  <a:pt x="929" y="1346"/>
                </a:cubicBezTo>
                <a:cubicBezTo>
                  <a:pt x="971" y="1346"/>
                  <a:pt x="1013" y="1343"/>
                  <a:pt x="1055" y="1337"/>
                </a:cubicBezTo>
                <a:cubicBezTo>
                  <a:pt x="1407" y="1337"/>
                  <a:pt x="1618" y="1126"/>
                  <a:pt x="1618" y="845"/>
                </a:cubicBezTo>
                <a:cubicBezTo>
                  <a:pt x="1618" y="493"/>
                  <a:pt x="915" y="1"/>
                  <a:pt x="5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6" name="Google Shape;13396;p25"/>
          <p:cNvSpPr/>
          <p:nvPr/>
        </p:nvSpPr>
        <p:spPr>
          <a:xfrm rot="-10311902">
            <a:off x="127349" y="1979309"/>
            <a:ext cx="47123" cy="32624"/>
          </a:xfrm>
          <a:custGeom>
            <a:avLst/>
            <a:gdLst/>
            <a:ahLst/>
            <a:cxnLst/>
            <a:rect l="l" t="t" r="r" b="b"/>
            <a:pathLst>
              <a:path w="1885" h="1305" extrusionOk="0">
                <a:moveTo>
                  <a:pt x="1530" y="1"/>
                </a:moveTo>
                <a:cubicBezTo>
                  <a:pt x="1422" y="1"/>
                  <a:pt x="1302" y="47"/>
                  <a:pt x="1181" y="47"/>
                </a:cubicBezTo>
                <a:cubicBezTo>
                  <a:pt x="970" y="47"/>
                  <a:pt x="759" y="117"/>
                  <a:pt x="618" y="188"/>
                </a:cubicBezTo>
                <a:cubicBezTo>
                  <a:pt x="0" y="311"/>
                  <a:pt x="360" y="1304"/>
                  <a:pt x="838" y="1304"/>
                </a:cubicBezTo>
                <a:cubicBezTo>
                  <a:pt x="904" y="1304"/>
                  <a:pt x="972" y="1285"/>
                  <a:pt x="1040" y="1243"/>
                </a:cubicBezTo>
                <a:cubicBezTo>
                  <a:pt x="1251" y="1102"/>
                  <a:pt x="1392" y="961"/>
                  <a:pt x="1533" y="750"/>
                </a:cubicBezTo>
                <a:cubicBezTo>
                  <a:pt x="1744" y="610"/>
                  <a:pt x="1885" y="328"/>
                  <a:pt x="1744" y="117"/>
                </a:cubicBezTo>
                <a:cubicBezTo>
                  <a:pt x="1684" y="27"/>
                  <a:pt x="1610" y="1"/>
                  <a:pt x="15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7" name="Google Shape;13397;p25"/>
          <p:cNvSpPr/>
          <p:nvPr/>
        </p:nvSpPr>
        <p:spPr>
          <a:xfrm rot="-10311902">
            <a:off x="74635" y="2077787"/>
            <a:ext cx="38724" cy="33899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8" name="Google Shape;13398;p25"/>
          <p:cNvSpPr/>
          <p:nvPr/>
        </p:nvSpPr>
        <p:spPr>
          <a:xfrm rot="-10311902">
            <a:off x="5764" y="211495"/>
            <a:ext cx="42248" cy="30199"/>
          </a:xfrm>
          <a:custGeom>
            <a:avLst/>
            <a:gdLst/>
            <a:ahLst/>
            <a:cxnLst/>
            <a:rect l="l" t="t" r="r" b="b"/>
            <a:pathLst>
              <a:path w="1690" h="1208" extrusionOk="0">
                <a:moveTo>
                  <a:pt x="764" y="1"/>
                </a:moveTo>
                <a:cubicBezTo>
                  <a:pt x="721" y="1"/>
                  <a:pt x="678" y="4"/>
                  <a:pt x="634" y="11"/>
                </a:cubicBezTo>
                <a:cubicBezTo>
                  <a:pt x="282" y="11"/>
                  <a:pt x="1" y="293"/>
                  <a:pt x="71" y="645"/>
                </a:cubicBezTo>
                <a:cubicBezTo>
                  <a:pt x="142" y="1067"/>
                  <a:pt x="493" y="1207"/>
                  <a:pt x="986" y="1207"/>
                </a:cubicBezTo>
                <a:cubicBezTo>
                  <a:pt x="1338" y="1207"/>
                  <a:pt x="1689" y="1137"/>
                  <a:pt x="1619" y="645"/>
                </a:cubicBezTo>
                <a:cubicBezTo>
                  <a:pt x="1493" y="266"/>
                  <a:pt x="1140" y="1"/>
                  <a:pt x="7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9" name="Google Shape;13399;p25"/>
          <p:cNvSpPr/>
          <p:nvPr/>
        </p:nvSpPr>
        <p:spPr>
          <a:xfrm rot="-10311902">
            <a:off x="-558" y="1061016"/>
            <a:ext cx="35199" cy="37299"/>
          </a:xfrm>
          <a:custGeom>
            <a:avLst/>
            <a:gdLst/>
            <a:ahLst/>
            <a:cxnLst/>
            <a:rect l="l" t="t" r="r" b="b"/>
            <a:pathLst>
              <a:path w="1408" h="1492" extrusionOk="0">
                <a:moveTo>
                  <a:pt x="883" y="1"/>
                </a:moveTo>
                <a:cubicBezTo>
                  <a:pt x="848" y="1"/>
                  <a:pt x="812" y="5"/>
                  <a:pt x="774" y="15"/>
                </a:cubicBezTo>
                <a:cubicBezTo>
                  <a:pt x="282" y="85"/>
                  <a:pt x="0" y="507"/>
                  <a:pt x="71" y="929"/>
                </a:cubicBezTo>
                <a:cubicBezTo>
                  <a:pt x="141" y="1281"/>
                  <a:pt x="422" y="1492"/>
                  <a:pt x="704" y="1492"/>
                </a:cubicBezTo>
                <a:cubicBezTo>
                  <a:pt x="1056" y="1492"/>
                  <a:pt x="1407" y="859"/>
                  <a:pt x="1337" y="366"/>
                </a:cubicBezTo>
                <a:cubicBezTo>
                  <a:pt x="1276" y="184"/>
                  <a:pt x="1110" y="1"/>
                  <a:pt x="8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0" name="Google Shape;13400;p25"/>
          <p:cNvSpPr/>
          <p:nvPr/>
        </p:nvSpPr>
        <p:spPr>
          <a:xfrm rot="-10311902">
            <a:off x="95193" y="190491"/>
            <a:ext cx="33449" cy="35549"/>
          </a:xfrm>
          <a:custGeom>
            <a:avLst/>
            <a:gdLst/>
            <a:ahLst/>
            <a:cxnLst/>
            <a:rect l="l" t="t" r="r" b="b"/>
            <a:pathLst>
              <a:path w="1338" h="1422" extrusionOk="0">
                <a:moveTo>
                  <a:pt x="998" y="1"/>
                </a:moveTo>
                <a:cubicBezTo>
                  <a:pt x="971" y="1"/>
                  <a:pt x="943" y="5"/>
                  <a:pt x="915" y="14"/>
                </a:cubicBezTo>
                <a:cubicBezTo>
                  <a:pt x="423" y="85"/>
                  <a:pt x="71" y="507"/>
                  <a:pt x="71" y="999"/>
                </a:cubicBezTo>
                <a:cubicBezTo>
                  <a:pt x="1" y="1210"/>
                  <a:pt x="282" y="1421"/>
                  <a:pt x="493" y="1421"/>
                </a:cubicBezTo>
                <a:cubicBezTo>
                  <a:pt x="985" y="1280"/>
                  <a:pt x="1267" y="858"/>
                  <a:pt x="1337" y="436"/>
                </a:cubicBezTo>
                <a:cubicBezTo>
                  <a:pt x="1337" y="192"/>
                  <a:pt x="1178" y="1"/>
                  <a:pt x="9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1" name="Google Shape;13401;p25"/>
          <p:cNvSpPr/>
          <p:nvPr/>
        </p:nvSpPr>
        <p:spPr>
          <a:xfrm rot="-10311902">
            <a:off x="481271" y="-149864"/>
            <a:ext cx="26424" cy="36074"/>
          </a:xfrm>
          <a:custGeom>
            <a:avLst/>
            <a:gdLst/>
            <a:ahLst/>
            <a:cxnLst/>
            <a:rect l="l" t="t" r="r" b="b"/>
            <a:pathLst>
              <a:path w="1057" h="1443" extrusionOk="0">
                <a:moveTo>
                  <a:pt x="501" y="0"/>
                </a:moveTo>
                <a:cubicBezTo>
                  <a:pt x="475" y="0"/>
                  <a:pt x="449" y="3"/>
                  <a:pt x="423" y="8"/>
                </a:cubicBezTo>
                <a:cubicBezTo>
                  <a:pt x="1" y="8"/>
                  <a:pt x="1" y="290"/>
                  <a:pt x="1" y="641"/>
                </a:cubicBezTo>
                <a:cubicBezTo>
                  <a:pt x="1" y="1068"/>
                  <a:pt x="213" y="1443"/>
                  <a:pt x="498" y="1443"/>
                </a:cubicBezTo>
                <a:cubicBezTo>
                  <a:pt x="542" y="1443"/>
                  <a:pt x="587" y="1434"/>
                  <a:pt x="634" y="1415"/>
                </a:cubicBezTo>
                <a:cubicBezTo>
                  <a:pt x="1056" y="1345"/>
                  <a:pt x="1056" y="1063"/>
                  <a:pt x="1056" y="712"/>
                </a:cubicBezTo>
                <a:cubicBezTo>
                  <a:pt x="1056" y="386"/>
                  <a:pt x="815" y="0"/>
                  <a:pt x="5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2" name="Google Shape;13402;p25"/>
          <p:cNvSpPr/>
          <p:nvPr/>
        </p:nvSpPr>
        <p:spPr>
          <a:xfrm rot="-10311902">
            <a:off x="147327" y="226119"/>
            <a:ext cx="35199" cy="30274"/>
          </a:xfrm>
          <a:custGeom>
            <a:avLst/>
            <a:gdLst/>
            <a:ahLst/>
            <a:cxnLst/>
            <a:rect l="l" t="t" r="r" b="b"/>
            <a:pathLst>
              <a:path w="1408" h="1211" extrusionOk="0">
                <a:moveTo>
                  <a:pt x="774" y="1"/>
                </a:moveTo>
                <a:cubicBezTo>
                  <a:pt x="352" y="1"/>
                  <a:pt x="0" y="352"/>
                  <a:pt x="0" y="775"/>
                </a:cubicBezTo>
                <a:cubicBezTo>
                  <a:pt x="0" y="1019"/>
                  <a:pt x="212" y="1210"/>
                  <a:pt x="453" y="1210"/>
                </a:cubicBezTo>
                <a:cubicBezTo>
                  <a:pt x="489" y="1210"/>
                  <a:pt x="526" y="1206"/>
                  <a:pt x="563" y="1197"/>
                </a:cubicBezTo>
                <a:cubicBezTo>
                  <a:pt x="915" y="1197"/>
                  <a:pt x="1407" y="845"/>
                  <a:pt x="1337" y="493"/>
                </a:cubicBezTo>
                <a:cubicBezTo>
                  <a:pt x="1337" y="141"/>
                  <a:pt x="1055" y="1"/>
                  <a:pt x="7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3" name="Google Shape;13403;p25"/>
          <p:cNvSpPr/>
          <p:nvPr/>
        </p:nvSpPr>
        <p:spPr>
          <a:xfrm rot="-10311902">
            <a:off x="148721" y="1593797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20" y="1"/>
                </a:moveTo>
                <a:cubicBezTo>
                  <a:pt x="758" y="1"/>
                  <a:pt x="694" y="15"/>
                  <a:pt x="634" y="45"/>
                </a:cubicBezTo>
                <a:cubicBezTo>
                  <a:pt x="282" y="45"/>
                  <a:pt x="1" y="326"/>
                  <a:pt x="71" y="678"/>
                </a:cubicBezTo>
                <a:cubicBezTo>
                  <a:pt x="1" y="1030"/>
                  <a:pt x="282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67" y="190"/>
                  <a:pt x="1050" y="1"/>
                  <a:pt x="82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4" name="Google Shape;13404;p25"/>
          <p:cNvSpPr/>
          <p:nvPr/>
        </p:nvSpPr>
        <p:spPr>
          <a:xfrm rot="-10311902">
            <a:off x="243798" y="-206526"/>
            <a:ext cx="33449" cy="32774"/>
          </a:xfrm>
          <a:custGeom>
            <a:avLst/>
            <a:gdLst/>
            <a:ahLst/>
            <a:cxnLst/>
            <a:rect l="l" t="t" r="r" b="b"/>
            <a:pathLst>
              <a:path w="1338" h="1311" extrusionOk="0">
                <a:moveTo>
                  <a:pt x="848" y="0"/>
                </a:moveTo>
                <a:cubicBezTo>
                  <a:pt x="781" y="0"/>
                  <a:pt x="709" y="14"/>
                  <a:pt x="634" y="45"/>
                </a:cubicBezTo>
                <a:cubicBezTo>
                  <a:pt x="282" y="115"/>
                  <a:pt x="1" y="467"/>
                  <a:pt x="71" y="889"/>
                </a:cubicBezTo>
                <a:cubicBezTo>
                  <a:pt x="142" y="1170"/>
                  <a:pt x="423" y="1311"/>
                  <a:pt x="634" y="1311"/>
                </a:cubicBezTo>
                <a:cubicBezTo>
                  <a:pt x="1056" y="1240"/>
                  <a:pt x="1337" y="818"/>
                  <a:pt x="1337" y="467"/>
                </a:cubicBezTo>
                <a:cubicBezTo>
                  <a:pt x="1282" y="190"/>
                  <a:pt x="1096" y="0"/>
                  <a:pt x="8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5" name="Google Shape;13405;p25"/>
          <p:cNvSpPr/>
          <p:nvPr/>
        </p:nvSpPr>
        <p:spPr>
          <a:xfrm rot="-10311902">
            <a:off x="79922" y="1924418"/>
            <a:ext cx="26399" cy="33949"/>
          </a:xfrm>
          <a:custGeom>
            <a:avLst/>
            <a:gdLst/>
            <a:ahLst/>
            <a:cxnLst/>
            <a:rect l="l" t="t" r="r" b="b"/>
            <a:pathLst>
              <a:path w="1056" h="1358" extrusionOk="0">
                <a:moveTo>
                  <a:pt x="665" y="1"/>
                </a:moveTo>
                <a:cubicBezTo>
                  <a:pt x="633" y="1"/>
                  <a:pt x="599" y="4"/>
                  <a:pt x="563" y="11"/>
                </a:cubicBezTo>
                <a:cubicBezTo>
                  <a:pt x="141" y="11"/>
                  <a:pt x="0" y="293"/>
                  <a:pt x="0" y="715"/>
                </a:cubicBezTo>
                <a:cubicBezTo>
                  <a:pt x="0" y="1067"/>
                  <a:pt x="211" y="1348"/>
                  <a:pt x="563" y="1348"/>
                </a:cubicBezTo>
                <a:cubicBezTo>
                  <a:pt x="593" y="1354"/>
                  <a:pt x="622" y="1357"/>
                  <a:pt x="649" y="1357"/>
                </a:cubicBezTo>
                <a:cubicBezTo>
                  <a:pt x="938" y="1357"/>
                  <a:pt x="1055" y="1030"/>
                  <a:pt x="1055" y="645"/>
                </a:cubicBezTo>
                <a:cubicBezTo>
                  <a:pt x="1055" y="266"/>
                  <a:pt x="942" y="1"/>
                  <a:pt x="6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6" name="Google Shape;13406;p25"/>
          <p:cNvSpPr/>
          <p:nvPr/>
        </p:nvSpPr>
        <p:spPr>
          <a:xfrm rot="-10311902">
            <a:off x="82757" y="1125287"/>
            <a:ext cx="33449" cy="30449"/>
          </a:xfrm>
          <a:custGeom>
            <a:avLst/>
            <a:gdLst/>
            <a:ahLst/>
            <a:cxnLst/>
            <a:rect l="l" t="t" r="r" b="b"/>
            <a:pathLst>
              <a:path w="1338" h="1218" extrusionOk="0">
                <a:moveTo>
                  <a:pt x="742" y="0"/>
                </a:moveTo>
                <a:cubicBezTo>
                  <a:pt x="706" y="0"/>
                  <a:pt x="670" y="4"/>
                  <a:pt x="634" y="11"/>
                </a:cubicBezTo>
                <a:cubicBezTo>
                  <a:pt x="282" y="11"/>
                  <a:pt x="1" y="292"/>
                  <a:pt x="71" y="644"/>
                </a:cubicBezTo>
                <a:cubicBezTo>
                  <a:pt x="71" y="959"/>
                  <a:pt x="297" y="1218"/>
                  <a:pt x="596" y="1218"/>
                </a:cubicBezTo>
                <a:cubicBezTo>
                  <a:pt x="631" y="1218"/>
                  <a:pt x="667" y="1214"/>
                  <a:pt x="704" y="1207"/>
                </a:cubicBezTo>
                <a:cubicBezTo>
                  <a:pt x="741" y="1214"/>
                  <a:pt x="777" y="1218"/>
                  <a:pt x="812" y="1218"/>
                </a:cubicBezTo>
                <a:cubicBezTo>
                  <a:pt x="1111" y="1218"/>
                  <a:pt x="1337" y="959"/>
                  <a:pt x="1337" y="644"/>
                </a:cubicBezTo>
                <a:cubicBezTo>
                  <a:pt x="1337" y="265"/>
                  <a:pt x="1054" y="0"/>
                  <a:pt x="7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7" name="Google Shape;13407;p25"/>
          <p:cNvSpPr/>
          <p:nvPr/>
        </p:nvSpPr>
        <p:spPr>
          <a:xfrm rot="-10311902">
            <a:off x="-21783" y="397535"/>
            <a:ext cx="33449" cy="30249"/>
          </a:xfrm>
          <a:custGeom>
            <a:avLst/>
            <a:gdLst/>
            <a:ahLst/>
            <a:cxnLst/>
            <a:rect l="l" t="t" r="r" b="b"/>
            <a:pathLst>
              <a:path w="1338" h="1210" extrusionOk="0">
                <a:moveTo>
                  <a:pt x="690" y="1"/>
                </a:moveTo>
                <a:cubicBezTo>
                  <a:pt x="488" y="1"/>
                  <a:pt x="296" y="131"/>
                  <a:pt x="141" y="337"/>
                </a:cubicBezTo>
                <a:cubicBezTo>
                  <a:pt x="1" y="548"/>
                  <a:pt x="71" y="830"/>
                  <a:pt x="282" y="1041"/>
                </a:cubicBezTo>
                <a:cubicBezTo>
                  <a:pt x="385" y="1144"/>
                  <a:pt x="563" y="1209"/>
                  <a:pt x="734" y="1209"/>
                </a:cubicBezTo>
                <a:cubicBezTo>
                  <a:pt x="797" y="1209"/>
                  <a:pt x="859" y="1200"/>
                  <a:pt x="915" y="1181"/>
                </a:cubicBezTo>
                <a:cubicBezTo>
                  <a:pt x="1056" y="1041"/>
                  <a:pt x="1126" y="900"/>
                  <a:pt x="1197" y="689"/>
                </a:cubicBezTo>
                <a:cubicBezTo>
                  <a:pt x="1337" y="408"/>
                  <a:pt x="1197" y="126"/>
                  <a:pt x="915" y="56"/>
                </a:cubicBezTo>
                <a:cubicBezTo>
                  <a:pt x="840" y="18"/>
                  <a:pt x="764" y="1"/>
                  <a:pt x="6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8" name="Google Shape;13408;p25"/>
          <p:cNvSpPr/>
          <p:nvPr/>
        </p:nvSpPr>
        <p:spPr>
          <a:xfrm rot="-10311902">
            <a:off x="40292" y="27969"/>
            <a:ext cx="26399" cy="28499"/>
          </a:xfrm>
          <a:custGeom>
            <a:avLst/>
            <a:gdLst/>
            <a:ahLst/>
            <a:cxnLst/>
            <a:rect l="l" t="t" r="r" b="b"/>
            <a:pathLst>
              <a:path w="1056" h="1140" extrusionOk="0">
                <a:moveTo>
                  <a:pt x="601" y="1"/>
                </a:moveTo>
                <a:cubicBezTo>
                  <a:pt x="565" y="1"/>
                  <a:pt x="529" y="5"/>
                  <a:pt x="493" y="14"/>
                </a:cubicBezTo>
                <a:cubicBezTo>
                  <a:pt x="141" y="14"/>
                  <a:pt x="0" y="366"/>
                  <a:pt x="0" y="648"/>
                </a:cubicBezTo>
                <a:cubicBezTo>
                  <a:pt x="0" y="929"/>
                  <a:pt x="141" y="1140"/>
                  <a:pt x="422" y="1140"/>
                </a:cubicBezTo>
                <a:cubicBezTo>
                  <a:pt x="774" y="1140"/>
                  <a:pt x="1055" y="859"/>
                  <a:pt x="1055" y="507"/>
                </a:cubicBezTo>
                <a:cubicBezTo>
                  <a:pt x="1055" y="201"/>
                  <a:pt x="842" y="1"/>
                  <a:pt x="6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9" name="Google Shape;13409;p25"/>
          <p:cNvSpPr/>
          <p:nvPr/>
        </p:nvSpPr>
        <p:spPr>
          <a:xfrm rot="-10311902">
            <a:off x="435818" y="135597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74" y="0"/>
                </a:moveTo>
                <a:cubicBezTo>
                  <a:pt x="226" y="0"/>
                  <a:pt x="7" y="252"/>
                  <a:pt x="70" y="503"/>
                </a:cubicBezTo>
                <a:cubicBezTo>
                  <a:pt x="0" y="785"/>
                  <a:pt x="281" y="1066"/>
                  <a:pt x="633" y="1066"/>
                </a:cubicBezTo>
                <a:cubicBezTo>
                  <a:pt x="844" y="996"/>
                  <a:pt x="1055" y="785"/>
                  <a:pt x="1055" y="503"/>
                </a:cubicBezTo>
                <a:cubicBezTo>
                  <a:pt x="1055" y="252"/>
                  <a:pt x="886" y="0"/>
                  <a:pt x="649" y="0"/>
                </a:cubicBezTo>
                <a:cubicBezTo>
                  <a:pt x="621" y="0"/>
                  <a:pt x="593" y="4"/>
                  <a:pt x="563" y="11"/>
                </a:cubicBezTo>
                <a:cubicBezTo>
                  <a:pt x="533" y="4"/>
                  <a:pt x="503" y="0"/>
                  <a:pt x="4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0" name="Google Shape;13410;p25"/>
          <p:cNvSpPr/>
          <p:nvPr/>
        </p:nvSpPr>
        <p:spPr>
          <a:xfrm rot="-10311902">
            <a:off x="6204" y="781495"/>
            <a:ext cx="36949" cy="21249"/>
          </a:xfrm>
          <a:custGeom>
            <a:avLst/>
            <a:gdLst/>
            <a:ahLst/>
            <a:cxnLst/>
            <a:rect l="l" t="t" r="r" b="b"/>
            <a:pathLst>
              <a:path w="1478" h="850" extrusionOk="0">
                <a:moveTo>
                  <a:pt x="1062" y="1"/>
                </a:moveTo>
                <a:cubicBezTo>
                  <a:pt x="990" y="1"/>
                  <a:pt x="915" y="5"/>
                  <a:pt x="845" y="5"/>
                </a:cubicBezTo>
                <a:cubicBezTo>
                  <a:pt x="704" y="76"/>
                  <a:pt x="563" y="76"/>
                  <a:pt x="423" y="146"/>
                </a:cubicBezTo>
                <a:cubicBezTo>
                  <a:pt x="212" y="216"/>
                  <a:pt x="1" y="427"/>
                  <a:pt x="141" y="638"/>
                </a:cubicBezTo>
                <a:cubicBezTo>
                  <a:pt x="212" y="849"/>
                  <a:pt x="423" y="849"/>
                  <a:pt x="634" y="849"/>
                </a:cubicBezTo>
                <a:lnTo>
                  <a:pt x="985" y="709"/>
                </a:lnTo>
                <a:cubicBezTo>
                  <a:pt x="1197" y="638"/>
                  <a:pt x="1478" y="709"/>
                  <a:pt x="1478" y="357"/>
                </a:cubicBezTo>
                <a:cubicBezTo>
                  <a:pt x="1478" y="40"/>
                  <a:pt x="1280" y="1"/>
                  <a:pt x="10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1" name="Google Shape;13411;p25"/>
          <p:cNvSpPr/>
          <p:nvPr/>
        </p:nvSpPr>
        <p:spPr>
          <a:xfrm rot="-10311902">
            <a:off x="390346" y="429034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2" name="Google Shape;13412;p25"/>
          <p:cNvSpPr/>
          <p:nvPr/>
        </p:nvSpPr>
        <p:spPr>
          <a:xfrm rot="-10311902">
            <a:off x="383370" y="168940"/>
            <a:ext cx="26399" cy="22899"/>
          </a:xfrm>
          <a:custGeom>
            <a:avLst/>
            <a:gdLst/>
            <a:ahLst/>
            <a:cxnLst/>
            <a:rect l="l" t="t" r="r" b="b"/>
            <a:pathLst>
              <a:path w="1056" h="916" extrusionOk="0">
                <a:moveTo>
                  <a:pt x="634" y="1"/>
                </a:moveTo>
                <a:cubicBezTo>
                  <a:pt x="282" y="1"/>
                  <a:pt x="71" y="212"/>
                  <a:pt x="0" y="493"/>
                </a:cubicBezTo>
                <a:cubicBezTo>
                  <a:pt x="0" y="775"/>
                  <a:pt x="211" y="915"/>
                  <a:pt x="493" y="915"/>
                </a:cubicBezTo>
                <a:cubicBezTo>
                  <a:pt x="774" y="915"/>
                  <a:pt x="985" y="704"/>
                  <a:pt x="1056" y="423"/>
                </a:cubicBezTo>
                <a:cubicBezTo>
                  <a:pt x="1056" y="141"/>
                  <a:pt x="915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3" name="Google Shape;13413;p25"/>
          <p:cNvSpPr/>
          <p:nvPr/>
        </p:nvSpPr>
        <p:spPr>
          <a:xfrm rot="-10311902">
            <a:off x="513940" y="-245580"/>
            <a:ext cx="29924" cy="19349"/>
          </a:xfrm>
          <a:custGeom>
            <a:avLst/>
            <a:gdLst/>
            <a:ahLst/>
            <a:cxnLst/>
            <a:rect l="l" t="t" r="r" b="b"/>
            <a:pathLst>
              <a:path w="1197" h="774" extrusionOk="0">
                <a:moveTo>
                  <a:pt x="493" y="0"/>
                </a:moveTo>
                <a:cubicBezTo>
                  <a:pt x="212" y="0"/>
                  <a:pt x="1" y="70"/>
                  <a:pt x="1" y="422"/>
                </a:cubicBezTo>
                <a:cubicBezTo>
                  <a:pt x="71" y="774"/>
                  <a:pt x="353" y="774"/>
                  <a:pt x="634" y="774"/>
                </a:cubicBezTo>
                <a:cubicBezTo>
                  <a:pt x="845" y="704"/>
                  <a:pt x="1197" y="774"/>
                  <a:pt x="1197" y="422"/>
                </a:cubicBezTo>
                <a:cubicBezTo>
                  <a:pt x="1126" y="0"/>
                  <a:pt x="704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4" name="Google Shape;13414;p25"/>
          <p:cNvSpPr/>
          <p:nvPr/>
        </p:nvSpPr>
        <p:spPr>
          <a:xfrm rot="-10311902">
            <a:off x="33726" y="1397100"/>
            <a:ext cx="22349" cy="19499"/>
          </a:xfrm>
          <a:custGeom>
            <a:avLst/>
            <a:gdLst/>
            <a:ahLst/>
            <a:cxnLst/>
            <a:rect l="l" t="t" r="r" b="b"/>
            <a:pathLst>
              <a:path w="894" h="780" extrusionOk="0">
                <a:moveTo>
                  <a:pt x="471" y="1"/>
                </a:moveTo>
                <a:cubicBezTo>
                  <a:pt x="0" y="68"/>
                  <a:pt x="44" y="779"/>
                  <a:pt x="480" y="779"/>
                </a:cubicBezTo>
                <a:cubicBezTo>
                  <a:pt x="500" y="779"/>
                  <a:pt x="520" y="778"/>
                  <a:pt x="542" y="775"/>
                </a:cubicBezTo>
                <a:cubicBezTo>
                  <a:pt x="753" y="775"/>
                  <a:pt x="893" y="564"/>
                  <a:pt x="893" y="353"/>
                </a:cubicBezTo>
                <a:cubicBezTo>
                  <a:pt x="823" y="142"/>
                  <a:pt x="682" y="1"/>
                  <a:pt x="47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15" name="Google Shape;13415;p25"/>
          <p:cNvGrpSpPr/>
          <p:nvPr/>
        </p:nvGrpSpPr>
        <p:grpSpPr>
          <a:xfrm rot="-127986" flipH="1">
            <a:off x="77949" y="953750"/>
            <a:ext cx="303429" cy="295012"/>
            <a:chOff x="1103345" y="2653993"/>
            <a:chExt cx="520458" cy="505933"/>
          </a:xfrm>
        </p:grpSpPr>
        <p:sp>
          <p:nvSpPr>
            <p:cNvPr id="13416" name="Google Shape;13416;p25"/>
            <p:cNvSpPr/>
            <p:nvPr/>
          </p:nvSpPr>
          <p:spPr>
            <a:xfrm>
              <a:off x="1103345" y="2653993"/>
              <a:ext cx="520458" cy="505933"/>
            </a:xfrm>
            <a:custGeom>
              <a:avLst/>
              <a:gdLst/>
              <a:ahLst/>
              <a:cxnLst/>
              <a:rect l="l" t="t" r="r" b="b"/>
              <a:pathLst>
                <a:path w="5241" h="5095" extrusionOk="0">
                  <a:moveTo>
                    <a:pt x="1841" y="0"/>
                  </a:moveTo>
                  <a:cubicBezTo>
                    <a:pt x="1799" y="0"/>
                    <a:pt x="1757" y="5"/>
                    <a:pt x="1714" y="14"/>
                  </a:cubicBezTo>
                  <a:lnTo>
                    <a:pt x="1670" y="23"/>
                  </a:lnTo>
                  <a:cubicBezTo>
                    <a:pt x="1617" y="32"/>
                    <a:pt x="1572" y="50"/>
                    <a:pt x="1528" y="77"/>
                  </a:cubicBezTo>
                  <a:cubicBezTo>
                    <a:pt x="1483" y="94"/>
                    <a:pt x="1439" y="112"/>
                    <a:pt x="1395" y="148"/>
                  </a:cubicBezTo>
                  <a:lnTo>
                    <a:pt x="1359" y="174"/>
                  </a:lnTo>
                  <a:cubicBezTo>
                    <a:pt x="1199" y="290"/>
                    <a:pt x="1110" y="485"/>
                    <a:pt x="1119" y="681"/>
                  </a:cubicBezTo>
                  <a:lnTo>
                    <a:pt x="1128" y="983"/>
                  </a:lnTo>
                  <a:cubicBezTo>
                    <a:pt x="1137" y="1213"/>
                    <a:pt x="1235" y="1444"/>
                    <a:pt x="1386" y="1613"/>
                  </a:cubicBezTo>
                  <a:lnTo>
                    <a:pt x="1599" y="1862"/>
                  </a:lnTo>
                  <a:cubicBezTo>
                    <a:pt x="1664" y="1941"/>
                    <a:pt x="1757" y="1985"/>
                    <a:pt x="1856" y="1985"/>
                  </a:cubicBezTo>
                  <a:cubicBezTo>
                    <a:pt x="1880" y="1985"/>
                    <a:pt x="1904" y="1982"/>
                    <a:pt x="1928" y="1977"/>
                  </a:cubicBezTo>
                  <a:cubicBezTo>
                    <a:pt x="1942" y="1974"/>
                    <a:pt x="1958" y="1972"/>
                    <a:pt x="1973" y="1972"/>
                  </a:cubicBezTo>
                  <a:cubicBezTo>
                    <a:pt x="2030" y="1972"/>
                    <a:pt x="2088" y="1997"/>
                    <a:pt x="2123" y="2039"/>
                  </a:cubicBezTo>
                  <a:lnTo>
                    <a:pt x="2212" y="2128"/>
                  </a:lnTo>
                  <a:cubicBezTo>
                    <a:pt x="2238" y="2164"/>
                    <a:pt x="2247" y="2208"/>
                    <a:pt x="2230" y="2253"/>
                  </a:cubicBezTo>
                  <a:lnTo>
                    <a:pt x="2212" y="2279"/>
                  </a:lnTo>
                  <a:cubicBezTo>
                    <a:pt x="2185" y="2315"/>
                    <a:pt x="2150" y="2333"/>
                    <a:pt x="2105" y="2333"/>
                  </a:cubicBezTo>
                  <a:lnTo>
                    <a:pt x="1981" y="2306"/>
                  </a:lnTo>
                  <a:cubicBezTo>
                    <a:pt x="1901" y="2297"/>
                    <a:pt x="1839" y="2253"/>
                    <a:pt x="1812" y="2182"/>
                  </a:cubicBezTo>
                  <a:cubicBezTo>
                    <a:pt x="1768" y="2066"/>
                    <a:pt x="1661" y="1986"/>
                    <a:pt x="1546" y="1968"/>
                  </a:cubicBezTo>
                  <a:lnTo>
                    <a:pt x="1217" y="1924"/>
                  </a:lnTo>
                  <a:cubicBezTo>
                    <a:pt x="1178" y="1920"/>
                    <a:pt x="1139" y="1917"/>
                    <a:pt x="1099" y="1917"/>
                  </a:cubicBezTo>
                  <a:cubicBezTo>
                    <a:pt x="908" y="1917"/>
                    <a:pt x="720" y="1970"/>
                    <a:pt x="551" y="2066"/>
                  </a:cubicBezTo>
                  <a:lnTo>
                    <a:pt x="293" y="2226"/>
                  </a:lnTo>
                  <a:cubicBezTo>
                    <a:pt x="125" y="2324"/>
                    <a:pt x="18" y="2510"/>
                    <a:pt x="9" y="2706"/>
                  </a:cubicBezTo>
                  <a:lnTo>
                    <a:pt x="9" y="2750"/>
                  </a:lnTo>
                  <a:cubicBezTo>
                    <a:pt x="0" y="2803"/>
                    <a:pt x="9" y="2848"/>
                    <a:pt x="18" y="2901"/>
                  </a:cubicBezTo>
                  <a:cubicBezTo>
                    <a:pt x="27" y="2945"/>
                    <a:pt x="36" y="2999"/>
                    <a:pt x="54" y="3043"/>
                  </a:cubicBezTo>
                  <a:lnTo>
                    <a:pt x="71" y="3088"/>
                  </a:lnTo>
                  <a:cubicBezTo>
                    <a:pt x="142" y="3274"/>
                    <a:pt x="302" y="3407"/>
                    <a:pt x="498" y="3452"/>
                  </a:cubicBezTo>
                  <a:lnTo>
                    <a:pt x="791" y="3514"/>
                  </a:lnTo>
                  <a:cubicBezTo>
                    <a:pt x="868" y="3532"/>
                    <a:pt x="946" y="3540"/>
                    <a:pt x="1023" y="3540"/>
                  </a:cubicBezTo>
                  <a:cubicBezTo>
                    <a:pt x="1179" y="3540"/>
                    <a:pt x="1333" y="3505"/>
                    <a:pt x="1475" y="3434"/>
                  </a:cubicBezTo>
                  <a:lnTo>
                    <a:pt x="1768" y="3292"/>
                  </a:lnTo>
                  <a:cubicBezTo>
                    <a:pt x="1874" y="3239"/>
                    <a:pt x="1945" y="3132"/>
                    <a:pt x="1954" y="3008"/>
                  </a:cubicBezTo>
                  <a:cubicBezTo>
                    <a:pt x="1963" y="2937"/>
                    <a:pt x="1999" y="2865"/>
                    <a:pt x="2070" y="2830"/>
                  </a:cubicBezTo>
                  <a:lnTo>
                    <a:pt x="2194" y="2759"/>
                  </a:lnTo>
                  <a:cubicBezTo>
                    <a:pt x="2207" y="2754"/>
                    <a:pt x="2223" y="2752"/>
                    <a:pt x="2240" y="2752"/>
                  </a:cubicBezTo>
                  <a:cubicBezTo>
                    <a:pt x="2256" y="2752"/>
                    <a:pt x="2274" y="2754"/>
                    <a:pt x="2292" y="2759"/>
                  </a:cubicBezTo>
                  <a:lnTo>
                    <a:pt x="2363" y="2803"/>
                  </a:lnTo>
                  <a:cubicBezTo>
                    <a:pt x="2416" y="2830"/>
                    <a:pt x="2434" y="2892"/>
                    <a:pt x="2407" y="2945"/>
                  </a:cubicBezTo>
                  <a:lnTo>
                    <a:pt x="2363" y="3025"/>
                  </a:lnTo>
                  <a:cubicBezTo>
                    <a:pt x="2327" y="3096"/>
                    <a:pt x="2256" y="3141"/>
                    <a:pt x="2185" y="3141"/>
                  </a:cubicBezTo>
                  <a:cubicBezTo>
                    <a:pt x="2061" y="3150"/>
                    <a:pt x="1945" y="3221"/>
                    <a:pt x="1892" y="3327"/>
                  </a:cubicBezTo>
                  <a:lnTo>
                    <a:pt x="1750" y="3620"/>
                  </a:lnTo>
                  <a:cubicBezTo>
                    <a:pt x="1643" y="3825"/>
                    <a:pt x="1608" y="4065"/>
                    <a:pt x="1661" y="4295"/>
                  </a:cubicBezTo>
                  <a:lnTo>
                    <a:pt x="1723" y="4597"/>
                  </a:lnTo>
                  <a:cubicBezTo>
                    <a:pt x="1759" y="4784"/>
                    <a:pt x="1892" y="4944"/>
                    <a:pt x="2079" y="5024"/>
                  </a:cubicBezTo>
                  <a:lnTo>
                    <a:pt x="2123" y="5041"/>
                  </a:lnTo>
                  <a:cubicBezTo>
                    <a:pt x="2167" y="5059"/>
                    <a:pt x="2221" y="5068"/>
                    <a:pt x="2265" y="5077"/>
                  </a:cubicBezTo>
                  <a:cubicBezTo>
                    <a:pt x="2309" y="5086"/>
                    <a:pt x="2363" y="5095"/>
                    <a:pt x="2416" y="5095"/>
                  </a:cubicBezTo>
                  <a:lnTo>
                    <a:pt x="2460" y="5095"/>
                  </a:lnTo>
                  <a:cubicBezTo>
                    <a:pt x="2656" y="5086"/>
                    <a:pt x="2842" y="4979"/>
                    <a:pt x="2940" y="4811"/>
                  </a:cubicBezTo>
                  <a:lnTo>
                    <a:pt x="3109" y="4553"/>
                  </a:lnTo>
                  <a:cubicBezTo>
                    <a:pt x="3224" y="4358"/>
                    <a:pt x="3278" y="4118"/>
                    <a:pt x="3251" y="3887"/>
                  </a:cubicBezTo>
                  <a:lnTo>
                    <a:pt x="3215" y="3567"/>
                  </a:lnTo>
                  <a:cubicBezTo>
                    <a:pt x="3198" y="3443"/>
                    <a:pt x="3118" y="3336"/>
                    <a:pt x="3011" y="3292"/>
                  </a:cubicBezTo>
                  <a:cubicBezTo>
                    <a:pt x="2940" y="3265"/>
                    <a:pt x="2887" y="3203"/>
                    <a:pt x="2878" y="3123"/>
                  </a:cubicBezTo>
                  <a:lnTo>
                    <a:pt x="2860" y="2999"/>
                  </a:lnTo>
                  <a:cubicBezTo>
                    <a:pt x="2851" y="2954"/>
                    <a:pt x="2869" y="2910"/>
                    <a:pt x="2913" y="2892"/>
                  </a:cubicBezTo>
                  <a:lnTo>
                    <a:pt x="2984" y="2848"/>
                  </a:lnTo>
                  <a:cubicBezTo>
                    <a:pt x="3002" y="2837"/>
                    <a:pt x="3021" y="2832"/>
                    <a:pt x="3039" y="2832"/>
                  </a:cubicBezTo>
                  <a:cubicBezTo>
                    <a:pt x="3067" y="2832"/>
                    <a:pt x="3093" y="2844"/>
                    <a:pt x="3109" y="2865"/>
                  </a:cubicBezTo>
                  <a:lnTo>
                    <a:pt x="3198" y="2954"/>
                  </a:lnTo>
                  <a:cubicBezTo>
                    <a:pt x="3251" y="3008"/>
                    <a:pt x="3269" y="3079"/>
                    <a:pt x="3251" y="3159"/>
                  </a:cubicBezTo>
                  <a:cubicBezTo>
                    <a:pt x="3215" y="3274"/>
                    <a:pt x="3242" y="3398"/>
                    <a:pt x="3331" y="3487"/>
                  </a:cubicBezTo>
                  <a:lnTo>
                    <a:pt x="3571" y="3718"/>
                  </a:lnTo>
                  <a:cubicBezTo>
                    <a:pt x="3731" y="3887"/>
                    <a:pt x="3953" y="3985"/>
                    <a:pt x="4184" y="4011"/>
                  </a:cubicBezTo>
                  <a:lnTo>
                    <a:pt x="4485" y="4047"/>
                  </a:lnTo>
                  <a:cubicBezTo>
                    <a:pt x="4503" y="4048"/>
                    <a:pt x="4521" y="4049"/>
                    <a:pt x="4539" y="4049"/>
                  </a:cubicBezTo>
                  <a:cubicBezTo>
                    <a:pt x="4716" y="4049"/>
                    <a:pt x="4889" y="3971"/>
                    <a:pt x="5010" y="3834"/>
                  </a:cubicBezTo>
                  <a:lnTo>
                    <a:pt x="5036" y="3798"/>
                  </a:lnTo>
                  <a:cubicBezTo>
                    <a:pt x="5072" y="3763"/>
                    <a:pt x="5098" y="3718"/>
                    <a:pt x="5116" y="3674"/>
                  </a:cubicBezTo>
                  <a:cubicBezTo>
                    <a:pt x="5143" y="3629"/>
                    <a:pt x="5161" y="3585"/>
                    <a:pt x="5178" y="3532"/>
                  </a:cubicBezTo>
                  <a:lnTo>
                    <a:pt x="5187" y="3487"/>
                  </a:lnTo>
                  <a:cubicBezTo>
                    <a:pt x="5240" y="3301"/>
                    <a:pt x="5196" y="3096"/>
                    <a:pt x="5072" y="2945"/>
                  </a:cubicBezTo>
                  <a:lnTo>
                    <a:pt x="4876" y="2714"/>
                  </a:lnTo>
                  <a:cubicBezTo>
                    <a:pt x="4716" y="2537"/>
                    <a:pt x="4512" y="2413"/>
                    <a:pt x="4281" y="2368"/>
                  </a:cubicBezTo>
                  <a:lnTo>
                    <a:pt x="3961" y="2306"/>
                  </a:lnTo>
                  <a:cubicBezTo>
                    <a:pt x="3937" y="2301"/>
                    <a:pt x="3913" y="2298"/>
                    <a:pt x="3889" y="2298"/>
                  </a:cubicBezTo>
                  <a:cubicBezTo>
                    <a:pt x="3790" y="2298"/>
                    <a:pt x="3697" y="2341"/>
                    <a:pt x="3633" y="2413"/>
                  </a:cubicBezTo>
                  <a:cubicBezTo>
                    <a:pt x="3598" y="2462"/>
                    <a:pt x="3540" y="2489"/>
                    <a:pt x="3482" y="2489"/>
                  </a:cubicBezTo>
                  <a:cubicBezTo>
                    <a:pt x="3467" y="2489"/>
                    <a:pt x="3452" y="2487"/>
                    <a:pt x="3437" y="2484"/>
                  </a:cubicBezTo>
                  <a:lnTo>
                    <a:pt x="3331" y="2466"/>
                  </a:lnTo>
                  <a:cubicBezTo>
                    <a:pt x="3286" y="2457"/>
                    <a:pt x="3251" y="2421"/>
                    <a:pt x="3242" y="2377"/>
                  </a:cubicBezTo>
                  <a:cubicBezTo>
                    <a:pt x="3242" y="2333"/>
                    <a:pt x="3260" y="2297"/>
                    <a:pt x="3295" y="2279"/>
                  </a:cubicBezTo>
                  <a:lnTo>
                    <a:pt x="3402" y="2208"/>
                  </a:lnTo>
                  <a:cubicBezTo>
                    <a:pt x="3435" y="2185"/>
                    <a:pt x="3473" y="2174"/>
                    <a:pt x="3511" y="2174"/>
                  </a:cubicBezTo>
                  <a:cubicBezTo>
                    <a:pt x="3546" y="2174"/>
                    <a:pt x="3582" y="2183"/>
                    <a:pt x="3615" y="2199"/>
                  </a:cubicBezTo>
                  <a:cubicBezTo>
                    <a:pt x="3662" y="2223"/>
                    <a:pt x="3715" y="2234"/>
                    <a:pt x="3767" y="2234"/>
                  </a:cubicBezTo>
                  <a:cubicBezTo>
                    <a:pt x="3833" y="2234"/>
                    <a:pt x="3898" y="2216"/>
                    <a:pt x="3953" y="2182"/>
                  </a:cubicBezTo>
                  <a:lnTo>
                    <a:pt x="4228" y="2004"/>
                  </a:lnTo>
                  <a:cubicBezTo>
                    <a:pt x="4423" y="1871"/>
                    <a:pt x="4574" y="1684"/>
                    <a:pt x="4645" y="1453"/>
                  </a:cubicBezTo>
                  <a:lnTo>
                    <a:pt x="4743" y="1169"/>
                  </a:lnTo>
                  <a:cubicBezTo>
                    <a:pt x="4805" y="983"/>
                    <a:pt x="4770" y="778"/>
                    <a:pt x="4645" y="618"/>
                  </a:cubicBezTo>
                  <a:lnTo>
                    <a:pt x="4619" y="583"/>
                  </a:lnTo>
                  <a:cubicBezTo>
                    <a:pt x="4583" y="538"/>
                    <a:pt x="4548" y="503"/>
                    <a:pt x="4503" y="476"/>
                  </a:cubicBezTo>
                  <a:cubicBezTo>
                    <a:pt x="4468" y="441"/>
                    <a:pt x="4432" y="414"/>
                    <a:pt x="4388" y="388"/>
                  </a:cubicBezTo>
                  <a:lnTo>
                    <a:pt x="4343" y="370"/>
                  </a:lnTo>
                  <a:cubicBezTo>
                    <a:pt x="4255" y="325"/>
                    <a:pt x="4159" y="303"/>
                    <a:pt x="4065" y="303"/>
                  </a:cubicBezTo>
                  <a:cubicBezTo>
                    <a:pt x="3970" y="303"/>
                    <a:pt x="3877" y="325"/>
                    <a:pt x="3793" y="370"/>
                  </a:cubicBezTo>
                  <a:lnTo>
                    <a:pt x="3517" y="512"/>
                  </a:lnTo>
                  <a:cubicBezTo>
                    <a:pt x="3313" y="618"/>
                    <a:pt x="3144" y="796"/>
                    <a:pt x="3056" y="1018"/>
                  </a:cubicBezTo>
                  <a:lnTo>
                    <a:pt x="2922" y="1320"/>
                  </a:lnTo>
                  <a:cubicBezTo>
                    <a:pt x="2878" y="1427"/>
                    <a:pt x="2896" y="1560"/>
                    <a:pt x="2967" y="1649"/>
                  </a:cubicBezTo>
                  <a:cubicBezTo>
                    <a:pt x="3011" y="1711"/>
                    <a:pt x="3029" y="1791"/>
                    <a:pt x="3002" y="1862"/>
                  </a:cubicBezTo>
                  <a:lnTo>
                    <a:pt x="2949" y="1968"/>
                  </a:lnTo>
                  <a:cubicBezTo>
                    <a:pt x="2933" y="2007"/>
                    <a:pt x="2905" y="2032"/>
                    <a:pt x="2862" y="2032"/>
                  </a:cubicBezTo>
                  <a:cubicBezTo>
                    <a:pt x="2856" y="2032"/>
                    <a:pt x="2849" y="2032"/>
                    <a:pt x="2842" y="2031"/>
                  </a:cubicBezTo>
                  <a:lnTo>
                    <a:pt x="2709" y="2022"/>
                  </a:lnTo>
                  <a:cubicBezTo>
                    <a:pt x="2665" y="2013"/>
                    <a:pt x="2629" y="1977"/>
                    <a:pt x="2620" y="1933"/>
                  </a:cubicBezTo>
                  <a:lnTo>
                    <a:pt x="2611" y="1817"/>
                  </a:lnTo>
                  <a:cubicBezTo>
                    <a:pt x="2603" y="1746"/>
                    <a:pt x="2629" y="1675"/>
                    <a:pt x="2691" y="1622"/>
                  </a:cubicBezTo>
                  <a:cubicBezTo>
                    <a:pt x="2789" y="1551"/>
                    <a:pt x="2842" y="1436"/>
                    <a:pt x="2825" y="1311"/>
                  </a:cubicBezTo>
                  <a:lnTo>
                    <a:pt x="2780" y="983"/>
                  </a:lnTo>
                  <a:cubicBezTo>
                    <a:pt x="2754" y="752"/>
                    <a:pt x="2638" y="538"/>
                    <a:pt x="2469" y="379"/>
                  </a:cubicBezTo>
                  <a:lnTo>
                    <a:pt x="2247" y="165"/>
                  </a:lnTo>
                  <a:cubicBezTo>
                    <a:pt x="2136" y="61"/>
                    <a:pt x="1992" y="0"/>
                    <a:pt x="1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17" name="Google Shape;13417;p25"/>
            <p:cNvGrpSpPr/>
            <p:nvPr/>
          </p:nvGrpSpPr>
          <p:grpSpPr>
            <a:xfrm>
              <a:off x="1238301" y="2776232"/>
              <a:ext cx="245283" cy="311802"/>
              <a:chOff x="5152350" y="1627375"/>
              <a:chExt cx="61750" cy="78500"/>
            </a:xfrm>
          </p:grpSpPr>
          <p:sp>
            <p:nvSpPr>
              <p:cNvPr id="13418" name="Google Shape;13418;p25"/>
              <p:cNvSpPr/>
              <p:nvPr/>
            </p:nvSpPr>
            <p:spPr>
              <a:xfrm>
                <a:off x="5177425" y="1652250"/>
                <a:ext cx="17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42" extrusionOk="0">
                    <a:moveTo>
                      <a:pt x="622" y="364"/>
                    </a:moveTo>
                    <a:cubicBezTo>
                      <a:pt x="578" y="373"/>
                      <a:pt x="534" y="391"/>
                      <a:pt x="498" y="409"/>
                    </a:cubicBezTo>
                    <a:lnTo>
                      <a:pt x="427" y="453"/>
                    </a:lnTo>
                    <a:cubicBezTo>
                      <a:pt x="400" y="471"/>
                      <a:pt x="374" y="488"/>
                      <a:pt x="347" y="515"/>
                    </a:cubicBezTo>
                    <a:cubicBezTo>
                      <a:pt x="321" y="542"/>
                      <a:pt x="276" y="533"/>
                      <a:pt x="258" y="497"/>
                    </a:cubicBezTo>
                    <a:cubicBezTo>
                      <a:pt x="223" y="444"/>
                      <a:pt x="178" y="400"/>
                      <a:pt x="125" y="373"/>
                    </a:cubicBezTo>
                    <a:lnTo>
                      <a:pt x="45" y="329"/>
                    </a:lnTo>
                    <a:lnTo>
                      <a:pt x="45" y="329"/>
                    </a:lnTo>
                    <a:cubicBezTo>
                      <a:pt x="10" y="311"/>
                      <a:pt x="1" y="258"/>
                      <a:pt x="27" y="231"/>
                    </a:cubicBezTo>
                    <a:cubicBezTo>
                      <a:pt x="45" y="213"/>
                      <a:pt x="54" y="195"/>
                      <a:pt x="63" y="178"/>
                    </a:cubicBezTo>
                    <a:lnTo>
                      <a:pt x="81" y="151"/>
                    </a:lnTo>
                    <a:cubicBezTo>
                      <a:pt x="98" y="124"/>
                      <a:pt x="107" y="89"/>
                      <a:pt x="116" y="53"/>
                    </a:cubicBezTo>
                    <a:cubicBezTo>
                      <a:pt x="125" y="18"/>
                      <a:pt x="170" y="0"/>
                      <a:pt x="205" y="18"/>
                    </a:cubicBezTo>
                    <a:cubicBezTo>
                      <a:pt x="241" y="36"/>
                      <a:pt x="285" y="53"/>
                      <a:pt x="329" y="53"/>
                    </a:cubicBezTo>
                    <a:lnTo>
                      <a:pt x="463" y="62"/>
                    </a:lnTo>
                    <a:cubicBezTo>
                      <a:pt x="480" y="62"/>
                      <a:pt x="498" y="62"/>
                      <a:pt x="516" y="62"/>
                    </a:cubicBezTo>
                    <a:lnTo>
                      <a:pt x="560" y="62"/>
                    </a:lnTo>
                    <a:cubicBezTo>
                      <a:pt x="596" y="62"/>
                      <a:pt x="631" y="89"/>
                      <a:pt x="631" y="124"/>
                    </a:cubicBezTo>
                    <a:cubicBezTo>
                      <a:pt x="631" y="142"/>
                      <a:pt x="631" y="160"/>
                      <a:pt x="631" y="178"/>
                    </a:cubicBezTo>
                    <a:cubicBezTo>
                      <a:pt x="631" y="222"/>
                      <a:pt x="649" y="266"/>
                      <a:pt x="667" y="311"/>
                    </a:cubicBezTo>
                    <a:cubicBezTo>
                      <a:pt x="685" y="338"/>
                      <a:pt x="667" y="373"/>
                      <a:pt x="631" y="3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9" name="Google Shape;13419;p25"/>
              <p:cNvSpPr/>
              <p:nvPr/>
            </p:nvSpPr>
            <p:spPr>
              <a:xfrm>
                <a:off x="5176325" y="1640325"/>
                <a:ext cx="867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655" extrusionOk="0">
                    <a:moveTo>
                      <a:pt x="41" y="0"/>
                    </a:moveTo>
                    <a:cubicBezTo>
                      <a:pt x="36" y="0"/>
                      <a:pt x="31" y="3"/>
                      <a:pt x="27" y="6"/>
                    </a:cubicBezTo>
                    <a:lnTo>
                      <a:pt x="18" y="15"/>
                    </a:lnTo>
                    <a:cubicBezTo>
                      <a:pt x="0" y="24"/>
                      <a:pt x="0" y="42"/>
                      <a:pt x="18" y="51"/>
                    </a:cubicBezTo>
                    <a:lnTo>
                      <a:pt x="27" y="68"/>
                    </a:lnTo>
                    <a:cubicBezTo>
                      <a:pt x="36" y="77"/>
                      <a:pt x="45" y="77"/>
                      <a:pt x="54" y="77"/>
                    </a:cubicBezTo>
                    <a:lnTo>
                      <a:pt x="63" y="86"/>
                    </a:lnTo>
                    <a:cubicBezTo>
                      <a:pt x="169" y="255"/>
                      <a:pt x="249" y="441"/>
                      <a:pt x="285" y="628"/>
                    </a:cubicBezTo>
                    <a:cubicBezTo>
                      <a:pt x="293" y="646"/>
                      <a:pt x="302" y="655"/>
                      <a:pt x="320" y="655"/>
                    </a:cubicBezTo>
                    <a:cubicBezTo>
                      <a:pt x="338" y="646"/>
                      <a:pt x="347" y="637"/>
                      <a:pt x="338" y="619"/>
                    </a:cubicBezTo>
                    <a:cubicBezTo>
                      <a:pt x="285" y="424"/>
                      <a:pt x="205" y="237"/>
                      <a:pt x="89" y="68"/>
                    </a:cubicBezTo>
                    <a:lnTo>
                      <a:pt x="71" y="60"/>
                    </a:lnTo>
                    <a:cubicBezTo>
                      <a:pt x="80" y="51"/>
                      <a:pt x="80" y="33"/>
                      <a:pt x="71" y="24"/>
                    </a:cubicBezTo>
                    <a:lnTo>
                      <a:pt x="63" y="15"/>
                    </a:lnTo>
                    <a:cubicBezTo>
                      <a:pt x="57" y="5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0" name="Google Shape;13420;p25"/>
              <p:cNvSpPr/>
              <p:nvPr/>
            </p:nvSpPr>
            <p:spPr>
              <a:xfrm>
                <a:off x="5172775" y="1647350"/>
                <a:ext cx="91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01" extrusionOk="0">
                    <a:moveTo>
                      <a:pt x="45" y="1"/>
                    </a:moveTo>
                    <a:cubicBezTo>
                      <a:pt x="27" y="1"/>
                      <a:pt x="9" y="9"/>
                      <a:pt x="0" y="27"/>
                    </a:cubicBezTo>
                    <a:lnTo>
                      <a:pt x="0" y="36"/>
                    </a:lnTo>
                    <a:cubicBezTo>
                      <a:pt x="0" y="45"/>
                      <a:pt x="9" y="63"/>
                      <a:pt x="27" y="72"/>
                    </a:cubicBezTo>
                    <a:lnTo>
                      <a:pt x="36" y="72"/>
                    </a:lnTo>
                    <a:cubicBezTo>
                      <a:pt x="45" y="72"/>
                      <a:pt x="54" y="63"/>
                      <a:pt x="62" y="63"/>
                    </a:cubicBezTo>
                    <a:lnTo>
                      <a:pt x="80" y="63"/>
                    </a:lnTo>
                    <a:cubicBezTo>
                      <a:pt x="178" y="116"/>
                      <a:pt x="267" y="196"/>
                      <a:pt x="320" y="294"/>
                    </a:cubicBezTo>
                    <a:cubicBezTo>
                      <a:pt x="320" y="298"/>
                      <a:pt x="324" y="300"/>
                      <a:pt x="330" y="300"/>
                    </a:cubicBezTo>
                    <a:cubicBezTo>
                      <a:pt x="336" y="300"/>
                      <a:pt x="342" y="298"/>
                      <a:pt x="347" y="294"/>
                    </a:cubicBezTo>
                    <a:cubicBezTo>
                      <a:pt x="364" y="294"/>
                      <a:pt x="364" y="276"/>
                      <a:pt x="364" y="267"/>
                    </a:cubicBezTo>
                    <a:cubicBezTo>
                      <a:pt x="302" y="169"/>
                      <a:pt x="205" y="89"/>
                      <a:pt x="89" y="36"/>
                    </a:cubicBezTo>
                    <a:lnTo>
                      <a:pt x="71" y="36"/>
                    </a:lnTo>
                    <a:cubicBezTo>
                      <a:pt x="71" y="18"/>
                      <a:pt x="71" y="9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1" name="Google Shape;13421;p25"/>
              <p:cNvSpPr/>
              <p:nvPr/>
            </p:nvSpPr>
            <p:spPr>
              <a:xfrm>
                <a:off x="5162550" y="1655700"/>
                <a:ext cx="191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1" extrusionOk="0">
                    <a:moveTo>
                      <a:pt x="738" y="1"/>
                    </a:moveTo>
                    <a:cubicBezTo>
                      <a:pt x="734" y="1"/>
                      <a:pt x="731" y="2"/>
                      <a:pt x="729" y="4"/>
                    </a:cubicBezTo>
                    <a:cubicBezTo>
                      <a:pt x="507" y="31"/>
                      <a:pt x="294" y="84"/>
                      <a:pt x="90" y="155"/>
                    </a:cubicBezTo>
                    <a:lnTo>
                      <a:pt x="72" y="164"/>
                    </a:lnTo>
                    <a:cubicBezTo>
                      <a:pt x="65" y="158"/>
                      <a:pt x="55" y="151"/>
                      <a:pt x="46" y="151"/>
                    </a:cubicBezTo>
                    <a:cubicBezTo>
                      <a:pt x="42" y="151"/>
                      <a:pt x="39" y="152"/>
                      <a:pt x="36" y="155"/>
                    </a:cubicBezTo>
                    <a:lnTo>
                      <a:pt x="27" y="155"/>
                    </a:lnTo>
                    <a:cubicBezTo>
                      <a:pt x="10" y="155"/>
                      <a:pt x="1" y="173"/>
                      <a:pt x="10" y="191"/>
                    </a:cubicBezTo>
                    <a:lnTo>
                      <a:pt x="10" y="200"/>
                    </a:lnTo>
                    <a:cubicBezTo>
                      <a:pt x="10" y="213"/>
                      <a:pt x="19" y="221"/>
                      <a:pt x="31" y="221"/>
                    </a:cubicBezTo>
                    <a:cubicBezTo>
                      <a:pt x="36" y="221"/>
                      <a:pt x="40" y="220"/>
                      <a:pt x="45" y="217"/>
                    </a:cubicBezTo>
                    <a:lnTo>
                      <a:pt x="54" y="217"/>
                    </a:lnTo>
                    <a:cubicBezTo>
                      <a:pt x="72" y="217"/>
                      <a:pt x="81" y="200"/>
                      <a:pt x="81" y="191"/>
                    </a:cubicBezTo>
                    <a:lnTo>
                      <a:pt x="98" y="182"/>
                    </a:lnTo>
                    <a:cubicBezTo>
                      <a:pt x="303" y="120"/>
                      <a:pt x="516" y="75"/>
                      <a:pt x="738" y="49"/>
                    </a:cubicBezTo>
                    <a:cubicBezTo>
                      <a:pt x="747" y="49"/>
                      <a:pt x="765" y="40"/>
                      <a:pt x="765" y="22"/>
                    </a:cubicBezTo>
                    <a:cubicBezTo>
                      <a:pt x="758" y="9"/>
                      <a:pt x="747" y="1"/>
                      <a:pt x="7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2" name="Google Shape;13422;p25"/>
              <p:cNvSpPr/>
              <p:nvPr/>
            </p:nvSpPr>
            <p:spPr>
              <a:xfrm>
                <a:off x="5189200" y="1627375"/>
                <a:ext cx="17575" cy="2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1145" extrusionOk="0">
                    <a:moveTo>
                      <a:pt x="693" y="0"/>
                    </a:moveTo>
                    <a:cubicBezTo>
                      <a:pt x="684" y="0"/>
                      <a:pt x="676" y="0"/>
                      <a:pt x="667" y="9"/>
                    </a:cubicBezTo>
                    <a:lnTo>
                      <a:pt x="658" y="18"/>
                    </a:lnTo>
                    <a:cubicBezTo>
                      <a:pt x="649" y="18"/>
                      <a:pt x="649" y="36"/>
                      <a:pt x="649" y="45"/>
                    </a:cubicBezTo>
                    <a:lnTo>
                      <a:pt x="649" y="18"/>
                    </a:lnTo>
                    <a:cubicBezTo>
                      <a:pt x="640" y="18"/>
                      <a:pt x="640" y="18"/>
                      <a:pt x="640" y="27"/>
                    </a:cubicBezTo>
                    <a:lnTo>
                      <a:pt x="640" y="45"/>
                    </a:lnTo>
                    <a:cubicBezTo>
                      <a:pt x="631" y="54"/>
                      <a:pt x="640" y="62"/>
                      <a:pt x="649" y="71"/>
                    </a:cubicBezTo>
                    <a:lnTo>
                      <a:pt x="640" y="98"/>
                    </a:lnTo>
                    <a:cubicBezTo>
                      <a:pt x="631" y="133"/>
                      <a:pt x="613" y="178"/>
                      <a:pt x="587" y="231"/>
                    </a:cubicBezTo>
                    <a:cubicBezTo>
                      <a:pt x="533" y="356"/>
                      <a:pt x="471" y="480"/>
                      <a:pt x="400" y="595"/>
                    </a:cubicBezTo>
                    <a:cubicBezTo>
                      <a:pt x="320" y="720"/>
                      <a:pt x="240" y="826"/>
                      <a:pt x="160" y="942"/>
                    </a:cubicBezTo>
                    <a:cubicBezTo>
                      <a:pt x="80" y="1031"/>
                      <a:pt x="36" y="1084"/>
                      <a:pt x="36" y="1084"/>
                    </a:cubicBezTo>
                    <a:cubicBezTo>
                      <a:pt x="9" y="1102"/>
                      <a:pt x="1" y="1128"/>
                      <a:pt x="9" y="1137"/>
                    </a:cubicBezTo>
                    <a:cubicBezTo>
                      <a:pt x="15" y="1142"/>
                      <a:pt x="20" y="1144"/>
                      <a:pt x="25" y="1144"/>
                    </a:cubicBezTo>
                    <a:cubicBezTo>
                      <a:pt x="38" y="1144"/>
                      <a:pt x="53" y="1132"/>
                      <a:pt x="72" y="1119"/>
                    </a:cubicBezTo>
                    <a:cubicBezTo>
                      <a:pt x="72" y="1119"/>
                      <a:pt x="125" y="1057"/>
                      <a:pt x="196" y="968"/>
                    </a:cubicBezTo>
                    <a:cubicBezTo>
                      <a:pt x="285" y="862"/>
                      <a:pt x="356" y="737"/>
                      <a:pt x="427" y="622"/>
                    </a:cubicBezTo>
                    <a:cubicBezTo>
                      <a:pt x="498" y="498"/>
                      <a:pt x="560" y="373"/>
                      <a:pt x="613" y="240"/>
                    </a:cubicBezTo>
                    <a:cubicBezTo>
                      <a:pt x="640" y="187"/>
                      <a:pt x="658" y="142"/>
                      <a:pt x="667" y="107"/>
                    </a:cubicBezTo>
                    <a:lnTo>
                      <a:pt x="676" y="80"/>
                    </a:lnTo>
                    <a:cubicBezTo>
                      <a:pt x="693" y="80"/>
                      <a:pt x="702" y="71"/>
                      <a:pt x="702" y="62"/>
                    </a:cubicBezTo>
                    <a:lnTo>
                      <a:pt x="702" y="54"/>
                    </a:lnTo>
                    <a:cubicBezTo>
                      <a:pt x="702" y="45"/>
                      <a:pt x="702" y="36"/>
                      <a:pt x="702" y="36"/>
                    </a:cubicBez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3" name="Google Shape;13423;p25"/>
              <p:cNvSpPr/>
              <p:nvPr/>
            </p:nvSpPr>
            <p:spPr>
              <a:xfrm>
                <a:off x="5187650" y="1649700"/>
                <a:ext cx="22225" cy="89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357" extrusionOk="0">
                    <a:moveTo>
                      <a:pt x="858" y="1"/>
                    </a:moveTo>
                    <a:cubicBezTo>
                      <a:pt x="854" y="1"/>
                      <a:pt x="849" y="2"/>
                      <a:pt x="844" y="4"/>
                    </a:cubicBezTo>
                    <a:lnTo>
                      <a:pt x="835" y="4"/>
                    </a:lnTo>
                    <a:cubicBezTo>
                      <a:pt x="826" y="4"/>
                      <a:pt x="817" y="13"/>
                      <a:pt x="817" y="22"/>
                    </a:cubicBezTo>
                    <a:lnTo>
                      <a:pt x="791" y="31"/>
                    </a:lnTo>
                    <a:lnTo>
                      <a:pt x="693" y="49"/>
                    </a:lnTo>
                    <a:cubicBezTo>
                      <a:pt x="622" y="66"/>
                      <a:pt x="515" y="93"/>
                      <a:pt x="418" y="138"/>
                    </a:cubicBezTo>
                    <a:cubicBezTo>
                      <a:pt x="320" y="173"/>
                      <a:pt x="222" y="209"/>
                      <a:pt x="151" y="244"/>
                    </a:cubicBezTo>
                    <a:cubicBezTo>
                      <a:pt x="80" y="280"/>
                      <a:pt x="27" y="297"/>
                      <a:pt x="27" y="297"/>
                    </a:cubicBezTo>
                    <a:cubicBezTo>
                      <a:pt x="9" y="315"/>
                      <a:pt x="0" y="333"/>
                      <a:pt x="9" y="342"/>
                    </a:cubicBezTo>
                    <a:cubicBezTo>
                      <a:pt x="14" y="352"/>
                      <a:pt x="23" y="357"/>
                      <a:pt x="32" y="357"/>
                    </a:cubicBezTo>
                    <a:cubicBezTo>
                      <a:pt x="39" y="357"/>
                      <a:pt x="46" y="354"/>
                      <a:pt x="54" y="351"/>
                    </a:cubicBezTo>
                    <a:cubicBezTo>
                      <a:pt x="54" y="351"/>
                      <a:pt x="98" y="324"/>
                      <a:pt x="160" y="289"/>
                    </a:cubicBezTo>
                    <a:cubicBezTo>
                      <a:pt x="231" y="253"/>
                      <a:pt x="329" y="217"/>
                      <a:pt x="427" y="173"/>
                    </a:cubicBezTo>
                    <a:cubicBezTo>
                      <a:pt x="524" y="138"/>
                      <a:pt x="622" y="111"/>
                      <a:pt x="702" y="84"/>
                    </a:cubicBezTo>
                    <a:cubicBezTo>
                      <a:pt x="738" y="75"/>
                      <a:pt x="764" y="66"/>
                      <a:pt x="791" y="66"/>
                    </a:cubicBezTo>
                    <a:lnTo>
                      <a:pt x="817" y="58"/>
                    </a:lnTo>
                    <a:cubicBezTo>
                      <a:pt x="817" y="66"/>
                      <a:pt x="835" y="75"/>
                      <a:pt x="844" y="75"/>
                    </a:cubicBezTo>
                    <a:lnTo>
                      <a:pt x="853" y="75"/>
                    </a:lnTo>
                    <a:cubicBezTo>
                      <a:pt x="871" y="66"/>
                      <a:pt x="889" y="49"/>
                      <a:pt x="880" y="31"/>
                    </a:cubicBezTo>
                    <a:lnTo>
                      <a:pt x="880" y="22"/>
                    </a:lnTo>
                    <a:cubicBezTo>
                      <a:pt x="880" y="9"/>
                      <a:pt x="870" y="1"/>
                      <a:pt x="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4" name="Google Shape;13424;p25"/>
              <p:cNvSpPr/>
              <p:nvPr/>
            </p:nvSpPr>
            <p:spPr>
              <a:xfrm>
                <a:off x="5190300" y="1659425"/>
                <a:ext cx="238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52" h="519" extrusionOk="0">
                    <a:moveTo>
                      <a:pt x="26" y="0"/>
                    </a:moveTo>
                    <a:cubicBezTo>
                      <a:pt x="14" y="0"/>
                      <a:pt x="6" y="5"/>
                      <a:pt x="1" y="15"/>
                    </a:cubicBezTo>
                    <a:cubicBezTo>
                      <a:pt x="1" y="24"/>
                      <a:pt x="10" y="42"/>
                      <a:pt x="36" y="51"/>
                    </a:cubicBezTo>
                    <a:cubicBezTo>
                      <a:pt x="36" y="51"/>
                      <a:pt x="90" y="68"/>
                      <a:pt x="179" y="104"/>
                    </a:cubicBezTo>
                    <a:cubicBezTo>
                      <a:pt x="276" y="148"/>
                      <a:pt x="374" y="193"/>
                      <a:pt x="481" y="237"/>
                    </a:cubicBezTo>
                    <a:cubicBezTo>
                      <a:pt x="587" y="290"/>
                      <a:pt x="685" y="352"/>
                      <a:pt x="765" y="397"/>
                    </a:cubicBezTo>
                    <a:cubicBezTo>
                      <a:pt x="800" y="424"/>
                      <a:pt x="836" y="441"/>
                      <a:pt x="854" y="459"/>
                    </a:cubicBezTo>
                    <a:lnTo>
                      <a:pt x="880" y="477"/>
                    </a:lnTo>
                    <a:cubicBezTo>
                      <a:pt x="880" y="486"/>
                      <a:pt x="880" y="495"/>
                      <a:pt x="889" y="503"/>
                    </a:cubicBezTo>
                    <a:lnTo>
                      <a:pt x="898" y="512"/>
                    </a:lnTo>
                    <a:cubicBezTo>
                      <a:pt x="905" y="516"/>
                      <a:pt x="913" y="518"/>
                      <a:pt x="919" y="518"/>
                    </a:cubicBezTo>
                    <a:cubicBezTo>
                      <a:pt x="929" y="518"/>
                      <a:pt x="937" y="514"/>
                      <a:pt x="942" y="503"/>
                    </a:cubicBezTo>
                    <a:cubicBezTo>
                      <a:pt x="951" y="486"/>
                      <a:pt x="951" y="468"/>
                      <a:pt x="933" y="459"/>
                    </a:cubicBezTo>
                    <a:lnTo>
                      <a:pt x="925" y="450"/>
                    </a:lnTo>
                    <a:lnTo>
                      <a:pt x="898" y="450"/>
                    </a:lnTo>
                    <a:lnTo>
                      <a:pt x="871" y="432"/>
                    </a:lnTo>
                    <a:lnTo>
                      <a:pt x="783" y="370"/>
                    </a:lnTo>
                    <a:cubicBezTo>
                      <a:pt x="703" y="326"/>
                      <a:pt x="605" y="264"/>
                      <a:pt x="498" y="201"/>
                    </a:cubicBezTo>
                    <a:cubicBezTo>
                      <a:pt x="392" y="148"/>
                      <a:pt x="276" y="95"/>
                      <a:pt x="196" y="59"/>
                    </a:cubicBezTo>
                    <a:cubicBezTo>
                      <a:pt x="107" y="24"/>
                      <a:pt x="54" y="6"/>
                      <a:pt x="54" y="6"/>
                    </a:cubicBezTo>
                    <a:cubicBezTo>
                      <a:pt x="43" y="2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5" name="Google Shape;13425;p25"/>
              <p:cNvSpPr/>
              <p:nvPr/>
            </p:nvSpPr>
            <p:spPr>
              <a:xfrm>
                <a:off x="5181650" y="1660400"/>
                <a:ext cx="3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03" extrusionOk="0">
                    <a:moveTo>
                      <a:pt x="94" y="1"/>
                    </a:moveTo>
                    <a:cubicBezTo>
                      <a:pt x="85" y="1"/>
                      <a:pt x="70" y="24"/>
                      <a:pt x="63" y="47"/>
                    </a:cubicBezTo>
                    <a:cubicBezTo>
                      <a:pt x="54" y="65"/>
                      <a:pt x="54" y="83"/>
                      <a:pt x="54" y="100"/>
                    </a:cubicBezTo>
                    <a:cubicBezTo>
                      <a:pt x="45" y="136"/>
                      <a:pt x="36" y="180"/>
                      <a:pt x="27" y="234"/>
                    </a:cubicBezTo>
                    <a:cubicBezTo>
                      <a:pt x="9" y="376"/>
                      <a:pt x="1" y="518"/>
                      <a:pt x="1" y="651"/>
                    </a:cubicBezTo>
                    <a:cubicBezTo>
                      <a:pt x="9" y="793"/>
                      <a:pt x="27" y="935"/>
                      <a:pt x="54" y="1068"/>
                    </a:cubicBezTo>
                    <a:cubicBezTo>
                      <a:pt x="72" y="1122"/>
                      <a:pt x="80" y="1175"/>
                      <a:pt x="89" y="1202"/>
                    </a:cubicBezTo>
                    <a:lnTo>
                      <a:pt x="89" y="1219"/>
                    </a:lnTo>
                    <a:lnTo>
                      <a:pt x="89" y="1228"/>
                    </a:lnTo>
                    <a:lnTo>
                      <a:pt x="89" y="1237"/>
                    </a:lnTo>
                    <a:cubicBezTo>
                      <a:pt x="80" y="1246"/>
                      <a:pt x="72" y="1255"/>
                      <a:pt x="80" y="1264"/>
                    </a:cubicBezTo>
                    <a:lnTo>
                      <a:pt x="80" y="1282"/>
                    </a:lnTo>
                    <a:cubicBezTo>
                      <a:pt x="80" y="1295"/>
                      <a:pt x="90" y="1303"/>
                      <a:pt x="102" y="1303"/>
                    </a:cubicBezTo>
                    <a:cubicBezTo>
                      <a:pt x="106" y="1303"/>
                      <a:pt x="111" y="1302"/>
                      <a:pt x="116" y="1299"/>
                    </a:cubicBezTo>
                    <a:lnTo>
                      <a:pt x="125" y="1299"/>
                    </a:lnTo>
                    <a:cubicBezTo>
                      <a:pt x="143" y="1290"/>
                      <a:pt x="152" y="1273"/>
                      <a:pt x="143" y="1264"/>
                    </a:cubicBezTo>
                    <a:lnTo>
                      <a:pt x="143" y="1246"/>
                    </a:lnTo>
                    <a:cubicBezTo>
                      <a:pt x="143" y="1237"/>
                      <a:pt x="134" y="1228"/>
                      <a:pt x="125" y="1228"/>
                    </a:cubicBezTo>
                    <a:lnTo>
                      <a:pt x="116" y="1193"/>
                    </a:lnTo>
                    <a:cubicBezTo>
                      <a:pt x="107" y="1166"/>
                      <a:pt x="98" y="1122"/>
                      <a:pt x="89" y="1060"/>
                    </a:cubicBezTo>
                    <a:cubicBezTo>
                      <a:pt x="63" y="926"/>
                      <a:pt x="45" y="793"/>
                      <a:pt x="45" y="651"/>
                    </a:cubicBezTo>
                    <a:cubicBezTo>
                      <a:pt x="45" y="518"/>
                      <a:pt x="54" y="385"/>
                      <a:pt x="72" y="242"/>
                    </a:cubicBezTo>
                    <a:cubicBezTo>
                      <a:pt x="80" y="189"/>
                      <a:pt x="89" y="145"/>
                      <a:pt x="98" y="109"/>
                    </a:cubicBezTo>
                    <a:cubicBezTo>
                      <a:pt x="116" y="83"/>
                      <a:pt x="116" y="65"/>
                      <a:pt x="116" y="65"/>
                    </a:cubicBezTo>
                    <a:cubicBezTo>
                      <a:pt x="125" y="29"/>
                      <a:pt x="116" y="3"/>
                      <a:pt x="98" y="3"/>
                    </a:cubicBezTo>
                    <a:cubicBezTo>
                      <a:pt x="97" y="1"/>
                      <a:pt x="96" y="1"/>
                      <a:pt x="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6" name="Google Shape;13426;p25"/>
              <p:cNvSpPr/>
              <p:nvPr/>
            </p:nvSpPr>
            <p:spPr>
              <a:xfrm>
                <a:off x="5184325" y="1659575"/>
                <a:ext cx="38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786" extrusionOk="0">
                    <a:moveTo>
                      <a:pt x="53" y="0"/>
                    </a:moveTo>
                    <a:cubicBezTo>
                      <a:pt x="36" y="0"/>
                      <a:pt x="27" y="9"/>
                      <a:pt x="27" y="27"/>
                    </a:cubicBezTo>
                    <a:cubicBezTo>
                      <a:pt x="0" y="249"/>
                      <a:pt x="27" y="480"/>
                      <a:pt x="89" y="702"/>
                    </a:cubicBezTo>
                    <a:lnTo>
                      <a:pt x="89" y="720"/>
                    </a:lnTo>
                    <a:cubicBezTo>
                      <a:pt x="80" y="728"/>
                      <a:pt x="80" y="737"/>
                      <a:pt x="80" y="746"/>
                    </a:cubicBezTo>
                    <a:lnTo>
                      <a:pt x="80" y="764"/>
                    </a:lnTo>
                    <a:cubicBezTo>
                      <a:pt x="80" y="777"/>
                      <a:pt x="90" y="785"/>
                      <a:pt x="102" y="785"/>
                    </a:cubicBezTo>
                    <a:cubicBezTo>
                      <a:pt x="106" y="785"/>
                      <a:pt x="111" y="784"/>
                      <a:pt x="116" y="782"/>
                    </a:cubicBezTo>
                    <a:lnTo>
                      <a:pt x="124" y="782"/>
                    </a:lnTo>
                    <a:cubicBezTo>
                      <a:pt x="142" y="782"/>
                      <a:pt x="151" y="764"/>
                      <a:pt x="142" y="746"/>
                    </a:cubicBezTo>
                    <a:lnTo>
                      <a:pt x="142" y="737"/>
                    </a:lnTo>
                    <a:cubicBezTo>
                      <a:pt x="142" y="720"/>
                      <a:pt x="124" y="711"/>
                      <a:pt x="116" y="711"/>
                    </a:cubicBezTo>
                    <a:lnTo>
                      <a:pt x="116" y="702"/>
                    </a:lnTo>
                    <a:cubicBezTo>
                      <a:pt x="62" y="480"/>
                      <a:pt x="45" y="258"/>
                      <a:pt x="80" y="36"/>
                    </a:cubicBezTo>
                    <a:cubicBezTo>
                      <a:pt x="80" y="18"/>
                      <a:pt x="71" y="0"/>
                      <a:pt x="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7" name="Google Shape;13427;p25"/>
              <p:cNvSpPr/>
              <p:nvPr/>
            </p:nvSpPr>
            <p:spPr>
              <a:xfrm>
                <a:off x="5187425" y="1661350"/>
                <a:ext cx="202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402" extrusionOk="0">
                    <a:moveTo>
                      <a:pt x="18" y="0"/>
                    </a:moveTo>
                    <a:cubicBezTo>
                      <a:pt x="9" y="0"/>
                      <a:pt x="0" y="36"/>
                      <a:pt x="9" y="71"/>
                    </a:cubicBezTo>
                    <a:cubicBezTo>
                      <a:pt x="18" y="98"/>
                      <a:pt x="27" y="116"/>
                      <a:pt x="27" y="133"/>
                    </a:cubicBezTo>
                    <a:cubicBezTo>
                      <a:pt x="45" y="178"/>
                      <a:pt x="63" y="231"/>
                      <a:pt x="80" y="302"/>
                    </a:cubicBezTo>
                    <a:cubicBezTo>
                      <a:pt x="143" y="462"/>
                      <a:pt x="222" y="622"/>
                      <a:pt x="302" y="773"/>
                    </a:cubicBezTo>
                    <a:cubicBezTo>
                      <a:pt x="391" y="924"/>
                      <a:pt x="489" y="1066"/>
                      <a:pt x="604" y="1199"/>
                    </a:cubicBezTo>
                    <a:cubicBezTo>
                      <a:pt x="640" y="1252"/>
                      <a:pt x="684" y="1297"/>
                      <a:pt x="711" y="1324"/>
                    </a:cubicBezTo>
                    <a:lnTo>
                      <a:pt x="738" y="1350"/>
                    </a:lnTo>
                    <a:cubicBezTo>
                      <a:pt x="729" y="1359"/>
                      <a:pt x="729" y="1377"/>
                      <a:pt x="738" y="1386"/>
                    </a:cubicBezTo>
                    <a:lnTo>
                      <a:pt x="747" y="1395"/>
                    </a:lnTo>
                    <a:cubicBezTo>
                      <a:pt x="751" y="1399"/>
                      <a:pt x="758" y="1401"/>
                      <a:pt x="765" y="1401"/>
                    </a:cubicBezTo>
                    <a:cubicBezTo>
                      <a:pt x="773" y="1401"/>
                      <a:pt x="782" y="1399"/>
                      <a:pt x="791" y="1395"/>
                    </a:cubicBezTo>
                    <a:lnTo>
                      <a:pt x="791" y="1386"/>
                    </a:lnTo>
                    <a:cubicBezTo>
                      <a:pt x="809" y="1377"/>
                      <a:pt x="809" y="1359"/>
                      <a:pt x="791" y="1341"/>
                    </a:cubicBezTo>
                    <a:lnTo>
                      <a:pt x="782" y="1332"/>
                    </a:lnTo>
                    <a:lnTo>
                      <a:pt x="755" y="1332"/>
                    </a:lnTo>
                    <a:lnTo>
                      <a:pt x="729" y="1306"/>
                    </a:lnTo>
                    <a:cubicBezTo>
                      <a:pt x="702" y="1279"/>
                      <a:pt x="667" y="1235"/>
                      <a:pt x="622" y="1181"/>
                    </a:cubicBezTo>
                    <a:cubicBezTo>
                      <a:pt x="409" y="906"/>
                      <a:pt x="240" y="604"/>
                      <a:pt x="134" y="284"/>
                    </a:cubicBezTo>
                    <a:cubicBezTo>
                      <a:pt x="107" y="213"/>
                      <a:pt x="98" y="160"/>
                      <a:pt x="80" y="124"/>
                    </a:cubicBezTo>
                    <a:cubicBezTo>
                      <a:pt x="63" y="80"/>
                      <a:pt x="63" y="62"/>
                      <a:pt x="63" y="62"/>
                    </a:cubicBezTo>
                    <a:cubicBezTo>
                      <a:pt x="54" y="27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8" name="Google Shape;13428;p25"/>
              <p:cNvSpPr/>
              <p:nvPr/>
            </p:nvSpPr>
            <p:spPr>
              <a:xfrm>
                <a:off x="5169000" y="1659875"/>
                <a:ext cx="1177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27" extrusionOk="0">
                    <a:moveTo>
                      <a:pt x="445" y="0"/>
                    </a:moveTo>
                    <a:cubicBezTo>
                      <a:pt x="440" y="0"/>
                      <a:pt x="434" y="2"/>
                      <a:pt x="427" y="6"/>
                    </a:cubicBezTo>
                    <a:cubicBezTo>
                      <a:pt x="284" y="86"/>
                      <a:pt x="160" y="201"/>
                      <a:pt x="62" y="343"/>
                    </a:cubicBezTo>
                    <a:lnTo>
                      <a:pt x="54" y="361"/>
                    </a:lnTo>
                    <a:cubicBezTo>
                      <a:pt x="45" y="361"/>
                      <a:pt x="27" y="361"/>
                      <a:pt x="27" y="370"/>
                    </a:cubicBezTo>
                    <a:lnTo>
                      <a:pt x="18" y="379"/>
                    </a:lnTo>
                    <a:cubicBezTo>
                      <a:pt x="0" y="397"/>
                      <a:pt x="9" y="414"/>
                      <a:pt x="27" y="423"/>
                    </a:cubicBezTo>
                    <a:lnTo>
                      <a:pt x="36" y="423"/>
                    </a:lnTo>
                    <a:cubicBezTo>
                      <a:pt x="38" y="426"/>
                      <a:pt x="43" y="427"/>
                      <a:pt x="47" y="427"/>
                    </a:cubicBezTo>
                    <a:cubicBezTo>
                      <a:pt x="58" y="427"/>
                      <a:pt x="71" y="421"/>
                      <a:pt x="71" y="414"/>
                    </a:cubicBezTo>
                    <a:lnTo>
                      <a:pt x="71" y="406"/>
                    </a:lnTo>
                    <a:cubicBezTo>
                      <a:pt x="80" y="397"/>
                      <a:pt x="80" y="388"/>
                      <a:pt x="80" y="379"/>
                    </a:cubicBezTo>
                    <a:lnTo>
                      <a:pt x="89" y="361"/>
                    </a:lnTo>
                    <a:cubicBezTo>
                      <a:pt x="187" y="228"/>
                      <a:pt x="311" y="121"/>
                      <a:pt x="453" y="50"/>
                    </a:cubicBezTo>
                    <a:cubicBezTo>
                      <a:pt x="462" y="41"/>
                      <a:pt x="471" y="24"/>
                      <a:pt x="462" y="15"/>
                    </a:cubicBezTo>
                    <a:cubicBezTo>
                      <a:pt x="457" y="4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9" name="Google Shape;13429;p25"/>
              <p:cNvSpPr/>
              <p:nvPr/>
            </p:nvSpPr>
            <p:spPr>
              <a:xfrm>
                <a:off x="5186525" y="1645875"/>
                <a:ext cx="53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60" extrusionOk="0">
                    <a:moveTo>
                      <a:pt x="175" y="0"/>
                    </a:moveTo>
                    <a:cubicBezTo>
                      <a:pt x="165" y="0"/>
                      <a:pt x="157" y="5"/>
                      <a:pt x="152" y="15"/>
                    </a:cubicBezTo>
                    <a:lnTo>
                      <a:pt x="143" y="24"/>
                    </a:lnTo>
                    <a:cubicBezTo>
                      <a:pt x="134" y="33"/>
                      <a:pt x="134" y="51"/>
                      <a:pt x="143" y="60"/>
                    </a:cubicBezTo>
                    <a:lnTo>
                      <a:pt x="125" y="77"/>
                    </a:lnTo>
                    <a:cubicBezTo>
                      <a:pt x="54" y="184"/>
                      <a:pt x="10" y="308"/>
                      <a:pt x="1" y="442"/>
                    </a:cubicBezTo>
                    <a:cubicBezTo>
                      <a:pt x="1" y="450"/>
                      <a:pt x="19" y="459"/>
                      <a:pt x="28" y="459"/>
                    </a:cubicBezTo>
                    <a:cubicBezTo>
                      <a:pt x="45" y="459"/>
                      <a:pt x="54" y="450"/>
                      <a:pt x="54" y="442"/>
                    </a:cubicBezTo>
                    <a:cubicBezTo>
                      <a:pt x="54" y="317"/>
                      <a:pt x="90" y="193"/>
                      <a:pt x="152" y="86"/>
                    </a:cubicBezTo>
                    <a:lnTo>
                      <a:pt x="161" y="77"/>
                    </a:lnTo>
                    <a:cubicBezTo>
                      <a:pt x="170" y="77"/>
                      <a:pt x="187" y="77"/>
                      <a:pt x="196" y="68"/>
                    </a:cubicBezTo>
                    <a:lnTo>
                      <a:pt x="205" y="60"/>
                    </a:lnTo>
                    <a:cubicBezTo>
                      <a:pt x="214" y="42"/>
                      <a:pt x="214" y="24"/>
                      <a:pt x="205" y="15"/>
                    </a:cubicBezTo>
                    <a:lnTo>
                      <a:pt x="196" y="6"/>
                    </a:lnTo>
                    <a:cubicBezTo>
                      <a:pt x="189" y="3"/>
                      <a:pt x="182" y="0"/>
                      <a:pt x="1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0" name="Google Shape;13430;p25"/>
              <p:cNvSpPr/>
              <p:nvPr/>
            </p:nvSpPr>
            <p:spPr>
              <a:xfrm>
                <a:off x="5181875" y="1640100"/>
                <a:ext cx="4675" cy="1535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614" extrusionOk="0">
                    <a:moveTo>
                      <a:pt x="48" y="1"/>
                    </a:moveTo>
                    <a:cubicBezTo>
                      <a:pt x="42" y="1"/>
                      <a:pt x="34" y="3"/>
                      <a:pt x="27" y="6"/>
                    </a:cubicBezTo>
                    <a:lnTo>
                      <a:pt x="18" y="6"/>
                    </a:lnTo>
                    <a:cubicBezTo>
                      <a:pt x="9" y="15"/>
                      <a:pt x="0" y="33"/>
                      <a:pt x="9" y="42"/>
                    </a:cubicBezTo>
                    <a:lnTo>
                      <a:pt x="9" y="60"/>
                    </a:lnTo>
                    <a:cubicBezTo>
                      <a:pt x="18" y="69"/>
                      <a:pt x="27" y="77"/>
                      <a:pt x="45" y="77"/>
                    </a:cubicBezTo>
                    <a:lnTo>
                      <a:pt x="54" y="86"/>
                    </a:lnTo>
                    <a:cubicBezTo>
                      <a:pt x="80" y="166"/>
                      <a:pt x="107" y="255"/>
                      <a:pt x="116" y="335"/>
                    </a:cubicBezTo>
                    <a:cubicBezTo>
                      <a:pt x="134" y="415"/>
                      <a:pt x="143" y="504"/>
                      <a:pt x="134" y="584"/>
                    </a:cubicBezTo>
                    <a:cubicBezTo>
                      <a:pt x="134" y="593"/>
                      <a:pt x="143" y="610"/>
                      <a:pt x="151" y="610"/>
                    </a:cubicBezTo>
                    <a:cubicBezTo>
                      <a:pt x="156" y="613"/>
                      <a:pt x="160" y="614"/>
                      <a:pt x="164" y="614"/>
                    </a:cubicBezTo>
                    <a:cubicBezTo>
                      <a:pt x="174" y="614"/>
                      <a:pt x="180" y="606"/>
                      <a:pt x="187" y="593"/>
                    </a:cubicBezTo>
                    <a:cubicBezTo>
                      <a:pt x="187" y="504"/>
                      <a:pt x="178" y="415"/>
                      <a:pt x="160" y="326"/>
                    </a:cubicBezTo>
                    <a:cubicBezTo>
                      <a:pt x="143" y="246"/>
                      <a:pt x="116" y="157"/>
                      <a:pt x="80" y="77"/>
                    </a:cubicBezTo>
                    <a:lnTo>
                      <a:pt x="71" y="60"/>
                    </a:lnTo>
                    <a:cubicBezTo>
                      <a:pt x="80" y="51"/>
                      <a:pt x="80" y="42"/>
                      <a:pt x="71" y="33"/>
                    </a:cubicBezTo>
                    <a:lnTo>
                      <a:pt x="71" y="15"/>
                    </a:lnTo>
                    <a:cubicBezTo>
                      <a:pt x="66" y="5"/>
                      <a:pt x="58" y="1"/>
                      <a:pt x="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1" name="Google Shape;13431;p25"/>
              <p:cNvSpPr/>
              <p:nvPr/>
            </p:nvSpPr>
            <p:spPr>
              <a:xfrm>
                <a:off x="5174100" y="1658150"/>
                <a:ext cx="113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0" extrusionOk="0">
                    <a:moveTo>
                      <a:pt x="423" y="0"/>
                    </a:moveTo>
                    <a:cubicBezTo>
                      <a:pt x="419" y="0"/>
                      <a:pt x="414" y="1"/>
                      <a:pt x="409" y="4"/>
                    </a:cubicBezTo>
                    <a:cubicBezTo>
                      <a:pt x="347" y="57"/>
                      <a:pt x="276" y="119"/>
                      <a:pt x="223" y="181"/>
                    </a:cubicBezTo>
                    <a:cubicBezTo>
                      <a:pt x="160" y="244"/>
                      <a:pt x="107" y="315"/>
                      <a:pt x="63" y="386"/>
                    </a:cubicBezTo>
                    <a:lnTo>
                      <a:pt x="54" y="403"/>
                    </a:lnTo>
                    <a:cubicBezTo>
                      <a:pt x="36" y="403"/>
                      <a:pt x="27" y="403"/>
                      <a:pt x="18" y="421"/>
                    </a:cubicBezTo>
                    <a:lnTo>
                      <a:pt x="9" y="430"/>
                    </a:lnTo>
                    <a:cubicBezTo>
                      <a:pt x="1" y="439"/>
                      <a:pt x="9" y="466"/>
                      <a:pt x="27" y="466"/>
                    </a:cubicBezTo>
                    <a:lnTo>
                      <a:pt x="36" y="466"/>
                    </a:lnTo>
                    <a:cubicBezTo>
                      <a:pt x="41" y="468"/>
                      <a:pt x="46" y="469"/>
                      <a:pt x="51" y="469"/>
                    </a:cubicBezTo>
                    <a:cubicBezTo>
                      <a:pt x="63" y="469"/>
                      <a:pt x="72" y="463"/>
                      <a:pt x="72" y="457"/>
                    </a:cubicBezTo>
                    <a:lnTo>
                      <a:pt x="72" y="448"/>
                    </a:lnTo>
                    <a:cubicBezTo>
                      <a:pt x="80" y="439"/>
                      <a:pt x="80" y="430"/>
                      <a:pt x="80" y="412"/>
                    </a:cubicBezTo>
                    <a:lnTo>
                      <a:pt x="89" y="403"/>
                    </a:lnTo>
                    <a:cubicBezTo>
                      <a:pt x="134" y="332"/>
                      <a:pt x="196" y="270"/>
                      <a:pt x="258" y="208"/>
                    </a:cubicBezTo>
                    <a:cubicBezTo>
                      <a:pt x="311" y="155"/>
                      <a:pt x="382" y="93"/>
                      <a:pt x="445" y="48"/>
                    </a:cubicBezTo>
                    <a:cubicBezTo>
                      <a:pt x="454" y="39"/>
                      <a:pt x="454" y="22"/>
                      <a:pt x="445" y="13"/>
                    </a:cubicBezTo>
                    <a:cubicBezTo>
                      <a:pt x="438" y="6"/>
                      <a:pt x="432" y="0"/>
                      <a:pt x="4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2" name="Google Shape;13432;p25"/>
              <p:cNvSpPr/>
              <p:nvPr/>
            </p:nvSpPr>
            <p:spPr>
              <a:xfrm>
                <a:off x="5190750" y="1656900"/>
                <a:ext cx="12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99" extrusionOk="0">
                    <a:moveTo>
                      <a:pt x="463" y="1"/>
                    </a:moveTo>
                    <a:cubicBezTo>
                      <a:pt x="445" y="1"/>
                      <a:pt x="436" y="9"/>
                      <a:pt x="427" y="18"/>
                    </a:cubicBezTo>
                    <a:lnTo>
                      <a:pt x="409" y="18"/>
                    </a:lnTo>
                    <a:cubicBezTo>
                      <a:pt x="368" y="12"/>
                      <a:pt x="324" y="9"/>
                      <a:pt x="280" y="9"/>
                    </a:cubicBezTo>
                    <a:cubicBezTo>
                      <a:pt x="192" y="9"/>
                      <a:pt x="101" y="21"/>
                      <a:pt x="18" y="45"/>
                    </a:cubicBezTo>
                    <a:cubicBezTo>
                      <a:pt x="1" y="45"/>
                      <a:pt x="1" y="63"/>
                      <a:pt x="1" y="80"/>
                    </a:cubicBezTo>
                    <a:cubicBezTo>
                      <a:pt x="10" y="89"/>
                      <a:pt x="18" y="98"/>
                      <a:pt x="27" y="98"/>
                    </a:cubicBezTo>
                    <a:cubicBezTo>
                      <a:pt x="131" y="61"/>
                      <a:pt x="241" y="43"/>
                      <a:pt x="346" y="43"/>
                    </a:cubicBezTo>
                    <a:cubicBezTo>
                      <a:pt x="368" y="43"/>
                      <a:pt x="389" y="43"/>
                      <a:pt x="409" y="45"/>
                    </a:cubicBezTo>
                    <a:lnTo>
                      <a:pt x="427" y="45"/>
                    </a:lnTo>
                    <a:cubicBezTo>
                      <a:pt x="427" y="63"/>
                      <a:pt x="436" y="72"/>
                      <a:pt x="454" y="72"/>
                    </a:cubicBezTo>
                    <a:lnTo>
                      <a:pt x="463" y="72"/>
                    </a:lnTo>
                    <a:cubicBezTo>
                      <a:pt x="480" y="72"/>
                      <a:pt x="498" y="63"/>
                      <a:pt x="498" y="45"/>
                    </a:cubicBezTo>
                    <a:lnTo>
                      <a:pt x="498" y="36"/>
                    </a:lnTo>
                    <a:cubicBezTo>
                      <a:pt x="498" y="18"/>
                      <a:pt x="489" y="9"/>
                      <a:pt x="4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3" name="Google Shape;13433;p25"/>
              <p:cNvSpPr/>
              <p:nvPr/>
            </p:nvSpPr>
            <p:spPr>
              <a:xfrm>
                <a:off x="5188100" y="1659250"/>
                <a:ext cx="535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60" extrusionOk="0">
                    <a:moveTo>
                      <a:pt x="36" y="1"/>
                    </a:moveTo>
                    <a:cubicBezTo>
                      <a:pt x="30" y="1"/>
                      <a:pt x="22" y="7"/>
                      <a:pt x="9" y="13"/>
                    </a:cubicBezTo>
                    <a:cubicBezTo>
                      <a:pt x="0" y="22"/>
                      <a:pt x="0" y="40"/>
                      <a:pt x="0" y="40"/>
                    </a:cubicBezTo>
                    <a:cubicBezTo>
                      <a:pt x="71" y="102"/>
                      <a:pt x="116" y="182"/>
                      <a:pt x="151" y="271"/>
                    </a:cubicBezTo>
                    <a:lnTo>
                      <a:pt x="151" y="288"/>
                    </a:lnTo>
                    <a:cubicBezTo>
                      <a:pt x="142" y="297"/>
                      <a:pt x="133" y="306"/>
                      <a:pt x="133" y="324"/>
                    </a:cubicBezTo>
                    <a:lnTo>
                      <a:pt x="133" y="333"/>
                    </a:lnTo>
                    <a:cubicBezTo>
                      <a:pt x="142" y="351"/>
                      <a:pt x="160" y="359"/>
                      <a:pt x="169" y="359"/>
                    </a:cubicBezTo>
                    <a:lnTo>
                      <a:pt x="187" y="359"/>
                    </a:lnTo>
                    <a:cubicBezTo>
                      <a:pt x="195" y="351"/>
                      <a:pt x="213" y="333"/>
                      <a:pt x="204" y="315"/>
                    </a:cubicBezTo>
                    <a:lnTo>
                      <a:pt x="204" y="306"/>
                    </a:lnTo>
                    <a:cubicBezTo>
                      <a:pt x="204" y="288"/>
                      <a:pt x="187" y="280"/>
                      <a:pt x="178" y="280"/>
                    </a:cubicBezTo>
                    <a:lnTo>
                      <a:pt x="178" y="262"/>
                    </a:lnTo>
                    <a:cubicBezTo>
                      <a:pt x="151" y="164"/>
                      <a:pt x="107" y="75"/>
                      <a:pt x="45" y="4"/>
                    </a:cubicBezTo>
                    <a:cubicBezTo>
                      <a:pt x="42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4" name="Google Shape;13434;p25"/>
              <p:cNvSpPr/>
              <p:nvPr/>
            </p:nvSpPr>
            <p:spPr>
              <a:xfrm>
                <a:off x="5186325" y="1662450"/>
                <a:ext cx="188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737" extrusionOk="0">
                    <a:moveTo>
                      <a:pt x="18" y="1"/>
                    </a:moveTo>
                    <a:cubicBezTo>
                      <a:pt x="9" y="1"/>
                      <a:pt x="0" y="36"/>
                      <a:pt x="9" y="80"/>
                    </a:cubicBezTo>
                    <a:cubicBezTo>
                      <a:pt x="9" y="80"/>
                      <a:pt x="9" y="107"/>
                      <a:pt x="27" y="160"/>
                    </a:cubicBezTo>
                    <a:cubicBezTo>
                      <a:pt x="36" y="205"/>
                      <a:pt x="44" y="276"/>
                      <a:pt x="71" y="356"/>
                    </a:cubicBezTo>
                    <a:cubicBezTo>
                      <a:pt x="178" y="747"/>
                      <a:pt x="338" y="1129"/>
                      <a:pt x="551" y="1475"/>
                    </a:cubicBezTo>
                    <a:cubicBezTo>
                      <a:pt x="595" y="1546"/>
                      <a:pt x="640" y="1608"/>
                      <a:pt x="666" y="1644"/>
                    </a:cubicBezTo>
                    <a:lnTo>
                      <a:pt x="684" y="1679"/>
                    </a:lnTo>
                    <a:cubicBezTo>
                      <a:pt x="675" y="1688"/>
                      <a:pt x="675" y="1697"/>
                      <a:pt x="684" y="1715"/>
                    </a:cubicBezTo>
                    <a:lnTo>
                      <a:pt x="693" y="1724"/>
                    </a:lnTo>
                    <a:cubicBezTo>
                      <a:pt x="699" y="1730"/>
                      <a:pt x="710" y="1736"/>
                      <a:pt x="722" y="1736"/>
                    </a:cubicBezTo>
                    <a:cubicBezTo>
                      <a:pt x="727" y="1736"/>
                      <a:pt x="732" y="1735"/>
                      <a:pt x="737" y="1732"/>
                    </a:cubicBezTo>
                    <a:lnTo>
                      <a:pt x="746" y="1724"/>
                    </a:lnTo>
                    <a:cubicBezTo>
                      <a:pt x="755" y="1715"/>
                      <a:pt x="755" y="1697"/>
                      <a:pt x="746" y="1679"/>
                    </a:cubicBezTo>
                    <a:lnTo>
                      <a:pt x="737" y="1670"/>
                    </a:lnTo>
                    <a:cubicBezTo>
                      <a:pt x="728" y="1661"/>
                      <a:pt x="719" y="1661"/>
                      <a:pt x="711" y="1661"/>
                    </a:cubicBezTo>
                    <a:lnTo>
                      <a:pt x="693" y="1635"/>
                    </a:lnTo>
                    <a:cubicBezTo>
                      <a:pt x="657" y="1590"/>
                      <a:pt x="622" y="1537"/>
                      <a:pt x="577" y="1466"/>
                    </a:cubicBezTo>
                    <a:cubicBezTo>
                      <a:pt x="533" y="1395"/>
                      <a:pt x="489" y="1306"/>
                      <a:pt x="444" y="1217"/>
                    </a:cubicBezTo>
                    <a:cubicBezTo>
                      <a:pt x="400" y="1120"/>
                      <a:pt x="346" y="1022"/>
                      <a:pt x="311" y="915"/>
                    </a:cubicBezTo>
                    <a:cubicBezTo>
                      <a:pt x="231" y="729"/>
                      <a:pt x="169" y="542"/>
                      <a:pt x="116" y="347"/>
                    </a:cubicBezTo>
                    <a:cubicBezTo>
                      <a:pt x="98" y="258"/>
                      <a:pt x="89" y="196"/>
                      <a:pt x="71" y="152"/>
                    </a:cubicBezTo>
                    <a:cubicBezTo>
                      <a:pt x="53" y="107"/>
                      <a:pt x="53" y="72"/>
                      <a:pt x="53" y="72"/>
                    </a:cubicBezTo>
                    <a:cubicBezTo>
                      <a:pt x="53" y="36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5" name="Google Shape;13435;p25"/>
              <p:cNvSpPr/>
              <p:nvPr/>
            </p:nvSpPr>
            <p:spPr>
              <a:xfrm>
                <a:off x="5152350" y="1656875"/>
                <a:ext cx="30650" cy="301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205" extrusionOk="0">
                    <a:moveTo>
                      <a:pt x="1205" y="1"/>
                    </a:moveTo>
                    <a:cubicBezTo>
                      <a:pt x="1190" y="1"/>
                      <a:pt x="1168" y="8"/>
                      <a:pt x="1146" y="19"/>
                    </a:cubicBezTo>
                    <a:cubicBezTo>
                      <a:pt x="1146" y="19"/>
                      <a:pt x="1119" y="28"/>
                      <a:pt x="1084" y="46"/>
                    </a:cubicBezTo>
                    <a:lnTo>
                      <a:pt x="1013" y="81"/>
                    </a:lnTo>
                    <a:lnTo>
                      <a:pt x="924" y="135"/>
                    </a:lnTo>
                    <a:cubicBezTo>
                      <a:pt x="675" y="295"/>
                      <a:pt x="462" y="490"/>
                      <a:pt x="293" y="721"/>
                    </a:cubicBezTo>
                    <a:cubicBezTo>
                      <a:pt x="240" y="792"/>
                      <a:pt x="187" y="863"/>
                      <a:pt x="142" y="943"/>
                    </a:cubicBezTo>
                    <a:cubicBezTo>
                      <a:pt x="107" y="1005"/>
                      <a:pt x="80" y="1058"/>
                      <a:pt x="62" y="1103"/>
                    </a:cubicBezTo>
                    <a:lnTo>
                      <a:pt x="45" y="1138"/>
                    </a:lnTo>
                    <a:cubicBezTo>
                      <a:pt x="27" y="1138"/>
                      <a:pt x="18" y="1138"/>
                      <a:pt x="9" y="1156"/>
                    </a:cubicBezTo>
                    <a:lnTo>
                      <a:pt x="9" y="1165"/>
                    </a:lnTo>
                    <a:cubicBezTo>
                      <a:pt x="0" y="1174"/>
                      <a:pt x="9" y="1201"/>
                      <a:pt x="18" y="1201"/>
                    </a:cubicBezTo>
                    <a:lnTo>
                      <a:pt x="27" y="1201"/>
                    </a:lnTo>
                    <a:cubicBezTo>
                      <a:pt x="32" y="1203"/>
                      <a:pt x="36" y="1204"/>
                      <a:pt x="41" y="1204"/>
                    </a:cubicBezTo>
                    <a:cubicBezTo>
                      <a:pt x="53" y="1204"/>
                      <a:pt x="65" y="1196"/>
                      <a:pt x="71" y="1183"/>
                    </a:cubicBezTo>
                    <a:lnTo>
                      <a:pt x="71" y="1174"/>
                    </a:lnTo>
                    <a:cubicBezTo>
                      <a:pt x="80" y="1165"/>
                      <a:pt x="71" y="1147"/>
                      <a:pt x="71" y="1138"/>
                    </a:cubicBezTo>
                    <a:lnTo>
                      <a:pt x="80" y="1112"/>
                    </a:lnTo>
                    <a:cubicBezTo>
                      <a:pt x="107" y="1067"/>
                      <a:pt x="133" y="1014"/>
                      <a:pt x="169" y="952"/>
                    </a:cubicBezTo>
                    <a:cubicBezTo>
                      <a:pt x="213" y="872"/>
                      <a:pt x="267" y="801"/>
                      <a:pt x="320" y="739"/>
                    </a:cubicBezTo>
                    <a:cubicBezTo>
                      <a:pt x="489" y="517"/>
                      <a:pt x="702" y="321"/>
                      <a:pt x="942" y="179"/>
                    </a:cubicBezTo>
                    <a:lnTo>
                      <a:pt x="1030" y="126"/>
                    </a:lnTo>
                    <a:lnTo>
                      <a:pt x="1101" y="90"/>
                    </a:lnTo>
                    <a:cubicBezTo>
                      <a:pt x="1119" y="81"/>
                      <a:pt x="1146" y="73"/>
                      <a:pt x="1164" y="64"/>
                    </a:cubicBezTo>
                    <a:cubicBezTo>
                      <a:pt x="1199" y="46"/>
                      <a:pt x="1226" y="19"/>
                      <a:pt x="1226" y="10"/>
                    </a:cubicBezTo>
                    <a:cubicBezTo>
                      <a:pt x="1222" y="4"/>
                      <a:pt x="1215" y="1"/>
                      <a:pt x="1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436" name="Google Shape;13436;p25"/>
          <p:cNvGrpSpPr/>
          <p:nvPr/>
        </p:nvGrpSpPr>
        <p:grpSpPr>
          <a:xfrm rot="-128118">
            <a:off x="196383" y="-3008"/>
            <a:ext cx="220554" cy="222330"/>
            <a:chOff x="5111275" y="1926900"/>
            <a:chExt cx="55525" cy="55975"/>
          </a:xfrm>
        </p:grpSpPr>
        <p:sp>
          <p:nvSpPr>
            <p:cNvPr id="13437" name="Google Shape;13437;p25"/>
            <p:cNvSpPr/>
            <p:nvPr/>
          </p:nvSpPr>
          <p:spPr>
            <a:xfrm>
              <a:off x="5111275" y="1926900"/>
              <a:ext cx="55525" cy="55975"/>
            </a:xfrm>
            <a:custGeom>
              <a:avLst/>
              <a:gdLst/>
              <a:ahLst/>
              <a:cxnLst/>
              <a:rect l="l" t="t" r="r" b="b"/>
              <a:pathLst>
                <a:path w="2221" h="2239" extrusionOk="0">
                  <a:moveTo>
                    <a:pt x="1332" y="1"/>
                  </a:moveTo>
                  <a:cubicBezTo>
                    <a:pt x="1252" y="1"/>
                    <a:pt x="1164" y="36"/>
                    <a:pt x="1110" y="98"/>
                  </a:cubicBezTo>
                  <a:lnTo>
                    <a:pt x="1030" y="205"/>
                  </a:lnTo>
                  <a:cubicBezTo>
                    <a:pt x="968" y="285"/>
                    <a:pt x="933" y="382"/>
                    <a:pt x="933" y="480"/>
                  </a:cubicBezTo>
                  <a:lnTo>
                    <a:pt x="933" y="622"/>
                  </a:lnTo>
                  <a:cubicBezTo>
                    <a:pt x="933" y="676"/>
                    <a:pt x="968" y="729"/>
                    <a:pt x="1013" y="747"/>
                  </a:cubicBezTo>
                  <a:cubicBezTo>
                    <a:pt x="1039" y="764"/>
                    <a:pt x="1057" y="791"/>
                    <a:pt x="1057" y="827"/>
                  </a:cubicBezTo>
                  <a:lnTo>
                    <a:pt x="1057" y="880"/>
                  </a:lnTo>
                  <a:cubicBezTo>
                    <a:pt x="1057" y="898"/>
                    <a:pt x="1048" y="915"/>
                    <a:pt x="1030" y="924"/>
                  </a:cubicBezTo>
                  <a:lnTo>
                    <a:pt x="977" y="942"/>
                  </a:lnTo>
                  <a:cubicBezTo>
                    <a:pt x="970" y="944"/>
                    <a:pt x="963" y="946"/>
                    <a:pt x="958" y="946"/>
                  </a:cubicBezTo>
                  <a:cubicBezTo>
                    <a:pt x="941" y="946"/>
                    <a:pt x="930" y="937"/>
                    <a:pt x="924" y="924"/>
                  </a:cubicBezTo>
                  <a:lnTo>
                    <a:pt x="897" y="880"/>
                  </a:lnTo>
                  <a:cubicBezTo>
                    <a:pt x="879" y="853"/>
                    <a:pt x="879" y="818"/>
                    <a:pt x="897" y="791"/>
                  </a:cubicBezTo>
                  <a:cubicBezTo>
                    <a:pt x="924" y="747"/>
                    <a:pt x="924" y="684"/>
                    <a:pt x="897" y="640"/>
                  </a:cubicBezTo>
                  <a:lnTo>
                    <a:pt x="826" y="516"/>
                  </a:lnTo>
                  <a:cubicBezTo>
                    <a:pt x="773" y="436"/>
                    <a:pt x="693" y="365"/>
                    <a:pt x="604" y="329"/>
                  </a:cubicBezTo>
                  <a:lnTo>
                    <a:pt x="480" y="285"/>
                  </a:lnTo>
                  <a:cubicBezTo>
                    <a:pt x="451" y="275"/>
                    <a:pt x="421" y="270"/>
                    <a:pt x="391" y="270"/>
                  </a:cubicBezTo>
                  <a:cubicBezTo>
                    <a:pt x="338" y="270"/>
                    <a:pt x="285" y="286"/>
                    <a:pt x="240" y="320"/>
                  </a:cubicBezTo>
                  <a:lnTo>
                    <a:pt x="222" y="329"/>
                  </a:lnTo>
                  <a:cubicBezTo>
                    <a:pt x="204" y="347"/>
                    <a:pt x="187" y="356"/>
                    <a:pt x="178" y="374"/>
                  </a:cubicBezTo>
                  <a:cubicBezTo>
                    <a:pt x="160" y="391"/>
                    <a:pt x="151" y="409"/>
                    <a:pt x="142" y="427"/>
                  </a:cubicBezTo>
                  <a:lnTo>
                    <a:pt x="124" y="445"/>
                  </a:lnTo>
                  <a:cubicBezTo>
                    <a:pt x="89" y="516"/>
                    <a:pt x="80" y="605"/>
                    <a:pt x="116" y="684"/>
                  </a:cubicBezTo>
                  <a:lnTo>
                    <a:pt x="178" y="800"/>
                  </a:lnTo>
                  <a:cubicBezTo>
                    <a:pt x="222" y="889"/>
                    <a:pt x="293" y="969"/>
                    <a:pt x="391" y="1004"/>
                  </a:cubicBezTo>
                  <a:lnTo>
                    <a:pt x="515" y="1066"/>
                  </a:lnTo>
                  <a:cubicBezTo>
                    <a:pt x="534" y="1078"/>
                    <a:pt x="555" y="1082"/>
                    <a:pt x="577" y="1082"/>
                  </a:cubicBezTo>
                  <a:cubicBezTo>
                    <a:pt x="607" y="1082"/>
                    <a:pt x="637" y="1073"/>
                    <a:pt x="657" y="1057"/>
                  </a:cubicBezTo>
                  <a:cubicBezTo>
                    <a:pt x="674" y="1047"/>
                    <a:pt x="694" y="1039"/>
                    <a:pt x="715" y="1039"/>
                  </a:cubicBezTo>
                  <a:cubicBezTo>
                    <a:pt x="728" y="1039"/>
                    <a:pt x="741" y="1042"/>
                    <a:pt x="755" y="1049"/>
                  </a:cubicBezTo>
                  <a:lnTo>
                    <a:pt x="799" y="1066"/>
                  </a:lnTo>
                  <a:cubicBezTo>
                    <a:pt x="817" y="1075"/>
                    <a:pt x="826" y="1093"/>
                    <a:pt x="826" y="1111"/>
                  </a:cubicBezTo>
                  <a:lnTo>
                    <a:pt x="826" y="1129"/>
                  </a:lnTo>
                  <a:cubicBezTo>
                    <a:pt x="826" y="1146"/>
                    <a:pt x="808" y="1164"/>
                    <a:pt x="791" y="1164"/>
                  </a:cubicBezTo>
                  <a:lnTo>
                    <a:pt x="737" y="1182"/>
                  </a:lnTo>
                  <a:cubicBezTo>
                    <a:pt x="731" y="1184"/>
                    <a:pt x="723" y="1185"/>
                    <a:pt x="716" y="1185"/>
                  </a:cubicBezTo>
                  <a:cubicBezTo>
                    <a:pt x="693" y="1185"/>
                    <a:pt x="668" y="1175"/>
                    <a:pt x="648" y="1155"/>
                  </a:cubicBezTo>
                  <a:cubicBezTo>
                    <a:pt x="621" y="1128"/>
                    <a:pt x="584" y="1116"/>
                    <a:pt x="544" y="1116"/>
                  </a:cubicBezTo>
                  <a:cubicBezTo>
                    <a:pt x="531" y="1116"/>
                    <a:pt x="519" y="1118"/>
                    <a:pt x="506" y="1120"/>
                  </a:cubicBezTo>
                  <a:lnTo>
                    <a:pt x="373" y="1155"/>
                  </a:lnTo>
                  <a:cubicBezTo>
                    <a:pt x="275" y="1191"/>
                    <a:pt x="195" y="1244"/>
                    <a:pt x="133" y="1333"/>
                  </a:cubicBezTo>
                  <a:lnTo>
                    <a:pt x="62" y="1439"/>
                  </a:lnTo>
                  <a:cubicBezTo>
                    <a:pt x="9" y="1510"/>
                    <a:pt x="0" y="1599"/>
                    <a:pt x="27" y="1679"/>
                  </a:cubicBezTo>
                  <a:lnTo>
                    <a:pt x="36" y="1697"/>
                  </a:lnTo>
                  <a:cubicBezTo>
                    <a:pt x="44" y="1724"/>
                    <a:pt x="53" y="1741"/>
                    <a:pt x="62" y="1759"/>
                  </a:cubicBezTo>
                  <a:cubicBezTo>
                    <a:pt x="71" y="1777"/>
                    <a:pt x="89" y="1795"/>
                    <a:pt x="107" y="1804"/>
                  </a:cubicBezTo>
                  <a:lnTo>
                    <a:pt x="116" y="1821"/>
                  </a:lnTo>
                  <a:cubicBezTo>
                    <a:pt x="165" y="1871"/>
                    <a:pt x="231" y="1898"/>
                    <a:pt x="297" y="1898"/>
                  </a:cubicBezTo>
                  <a:cubicBezTo>
                    <a:pt x="313" y="1898"/>
                    <a:pt x="330" y="1896"/>
                    <a:pt x="346" y="1892"/>
                  </a:cubicBezTo>
                  <a:lnTo>
                    <a:pt x="480" y="1866"/>
                  </a:lnTo>
                  <a:cubicBezTo>
                    <a:pt x="577" y="1848"/>
                    <a:pt x="666" y="1795"/>
                    <a:pt x="728" y="1724"/>
                  </a:cubicBezTo>
                  <a:lnTo>
                    <a:pt x="826" y="1608"/>
                  </a:lnTo>
                  <a:cubicBezTo>
                    <a:pt x="853" y="1564"/>
                    <a:pt x="862" y="1510"/>
                    <a:pt x="853" y="1466"/>
                  </a:cubicBezTo>
                  <a:cubicBezTo>
                    <a:pt x="835" y="1431"/>
                    <a:pt x="844" y="1395"/>
                    <a:pt x="862" y="1368"/>
                  </a:cubicBezTo>
                  <a:lnTo>
                    <a:pt x="906" y="1324"/>
                  </a:lnTo>
                  <a:cubicBezTo>
                    <a:pt x="915" y="1315"/>
                    <a:pt x="924" y="1306"/>
                    <a:pt x="941" y="1306"/>
                  </a:cubicBezTo>
                  <a:lnTo>
                    <a:pt x="977" y="1306"/>
                  </a:lnTo>
                  <a:cubicBezTo>
                    <a:pt x="1004" y="1306"/>
                    <a:pt x="1021" y="1333"/>
                    <a:pt x="1021" y="1359"/>
                  </a:cubicBezTo>
                  <a:lnTo>
                    <a:pt x="1021" y="1395"/>
                  </a:lnTo>
                  <a:cubicBezTo>
                    <a:pt x="1013" y="1431"/>
                    <a:pt x="995" y="1457"/>
                    <a:pt x="968" y="1475"/>
                  </a:cubicBezTo>
                  <a:cubicBezTo>
                    <a:pt x="924" y="1493"/>
                    <a:pt x="888" y="1537"/>
                    <a:pt x="888" y="1590"/>
                  </a:cubicBezTo>
                  <a:lnTo>
                    <a:pt x="879" y="1733"/>
                  </a:lnTo>
                  <a:cubicBezTo>
                    <a:pt x="870" y="1839"/>
                    <a:pt x="897" y="1937"/>
                    <a:pt x="959" y="2017"/>
                  </a:cubicBezTo>
                  <a:lnTo>
                    <a:pt x="1030" y="2132"/>
                  </a:lnTo>
                  <a:cubicBezTo>
                    <a:pt x="1084" y="2203"/>
                    <a:pt x="1164" y="2239"/>
                    <a:pt x="1252" y="2239"/>
                  </a:cubicBezTo>
                  <a:lnTo>
                    <a:pt x="1270" y="2239"/>
                  </a:lnTo>
                  <a:cubicBezTo>
                    <a:pt x="1297" y="2239"/>
                    <a:pt x="1315" y="2239"/>
                    <a:pt x="1332" y="2230"/>
                  </a:cubicBezTo>
                  <a:cubicBezTo>
                    <a:pt x="1359" y="2230"/>
                    <a:pt x="1377" y="2221"/>
                    <a:pt x="1394" y="2212"/>
                  </a:cubicBezTo>
                  <a:lnTo>
                    <a:pt x="1412" y="2203"/>
                  </a:lnTo>
                  <a:cubicBezTo>
                    <a:pt x="1492" y="2168"/>
                    <a:pt x="1545" y="2088"/>
                    <a:pt x="1554" y="2008"/>
                  </a:cubicBezTo>
                  <a:lnTo>
                    <a:pt x="1581" y="1875"/>
                  </a:lnTo>
                  <a:cubicBezTo>
                    <a:pt x="1590" y="1777"/>
                    <a:pt x="1572" y="1679"/>
                    <a:pt x="1519" y="1590"/>
                  </a:cubicBezTo>
                  <a:lnTo>
                    <a:pt x="1448" y="1466"/>
                  </a:lnTo>
                  <a:cubicBezTo>
                    <a:pt x="1421" y="1422"/>
                    <a:pt x="1377" y="1395"/>
                    <a:pt x="1323" y="1395"/>
                  </a:cubicBezTo>
                  <a:cubicBezTo>
                    <a:pt x="1288" y="1395"/>
                    <a:pt x="1261" y="1377"/>
                    <a:pt x="1243" y="1351"/>
                  </a:cubicBezTo>
                  <a:lnTo>
                    <a:pt x="1217" y="1306"/>
                  </a:lnTo>
                  <a:cubicBezTo>
                    <a:pt x="1199" y="1288"/>
                    <a:pt x="1199" y="1271"/>
                    <a:pt x="1217" y="1253"/>
                  </a:cubicBezTo>
                  <a:lnTo>
                    <a:pt x="1235" y="1226"/>
                  </a:lnTo>
                  <a:cubicBezTo>
                    <a:pt x="1241" y="1213"/>
                    <a:pt x="1257" y="1205"/>
                    <a:pt x="1272" y="1205"/>
                  </a:cubicBezTo>
                  <a:cubicBezTo>
                    <a:pt x="1278" y="1205"/>
                    <a:pt x="1283" y="1206"/>
                    <a:pt x="1288" y="1208"/>
                  </a:cubicBezTo>
                  <a:lnTo>
                    <a:pt x="1332" y="1226"/>
                  </a:lnTo>
                  <a:cubicBezTo>
                    <a:pt x="1368" y="1244"/>
                    <a:pt x="1386" y="1271"/>
                    <a:pt x="1394" y="1297"/>
                  </a:cubicBezTo>
                  <a:cubicBezTo>
                    <a:pt x="1403" y="1351"/>
                    <a:pt x="1430" y="1395"/>
                    <a:pt x="1483" y="1413"/>
                  </a:cubicBezTo>
                  <a:lnTo>
                    <a:pt x="1617" y="1466"/>
                  </a:lnTo>
                  <a:cubicBezTo>
                    <a:pt x="1664" y="1485"/>
                    <a:pt x="1717" y="1494"/>
                    <a:pt x="1770" y="1494"/>
                  </a:cubicBezTo>
                  <a:cubicBezTo>
                    <a:pt x="1817" y="1494"/>
                    <a:pt x="1864" y="1487"/>
                    <a:pt x="1910" y="1475"/>
                  </a:cubicBezTo>
                  <a:lnTo>
                    <a:pt x="2034" y="1431"/>
                  </a:lnTo>
                  <a:cubicBezTo>
                    <a:pt x="2114" y="1404"/>
                    <a:pt x="2176" y="1342"/>
                    <a:pt x="2203" y="1262"/>
                  </a:cubicBezTo>
                  <a:lnTo>
                    <a:pt x="2212" y="1244"/>
                  </a:lnTo>
                  <a:cubicBezTo>
                    <a:pt x="2212" y="1217"/>
                    <a:pt x="2220" y="1200"/>
                    <a:pt x="2220" y="1173"/>
                  </a:cubicBezTo>
                  <a:cubicBezTo>
                    <a:pt x="2220" y="1155"/>
                    <a:pt x="2220" y="1137"/>
                    <a:pt x="2220" y="1111"/>
                  </a:cubicBezTo>
                  <a:lnTo>
                    <a:pt x="2220" y="1093"/>
                  </a:lnTo>
                  <a:cubicBezTo>
                    <a:pt x="2203" y="1004"/>
                    <a:pt x="2149" y="933"/>
                    <a:pt x="2078" y="898"/>
                  </a:cubicBezTo>
                  <a:lnTo>
                    <a:pt x="1963" y="835"/>
                  </a:lnTo>
                  <a:cubicBezTo>
                    <a:pt x="1902" y="808"/>
                    <a:pt x="1841" y="794"/>
                    <a:pt x="1780" y="794"/>
                  </a:cubicBezTo>
                  <a:cubicBezTo>
                    <a:pt x="1743" y="794"/>
                    <a:pt x="1706" y="799"/>
                    <a:pt x="1670" y="809"/>
                  </a:cubicBezTo>
                  <a:lnTo>
                    <a:pt x="1528" y="835"/>
                  </a:lnTo>
                  <a:cubicBezTo>
                    <a:pt x="1474" y="844"/>
                    <a:pt x="1430" y="880"/>
                    <a:pt x="1421" y="933"/>
                  </a:cubicBezTo>
                  <a:cubicBezTo>
                    <a:pt x="1403" y="969"/>
                    <a:pt x="1386" y="986"/>
                    <a:pt x="1350" y="995"/>
                  </a:cubicBezTo>
                  <a:lnTo>
                    <a:pt x="1297" y="1004"/>
                  </a:lnTo>
                  <a:cubicBezTo>
                    <a:pt x="1290" y="1007"/>
                    <a:pt x="1283" y="1008"/>
                    <a:pt x="1277" y="1008"/>
                  </a:cubicBezTo>
                  <a:cubicBezTo>
                    <a:pt x="1261" y="1008"/>
                    <a:pt x="1250" y="999"/>
                    <a:pt x="1243" y="986"/>
                  </a:cubicBezTo>
                  <a:cubicBezTo>
                    <a:pt x="1235" y="969"/>
                    <a:pt x="1235" y="951"/>
                    <a:pt x="1243" y="942"/>
                  </a:cubicBezTo>
                  <a:lnTo>
                    <a:pt x="1279" y="889"/>
                  </a:lnTo>
                  <a:cubicBezTo>
                    <a:pt x="1294" y="867"/>
                    <a:pt x="1314" y="851"/>
                    <a:pt x="1341" y="851"/>
                  </a:cubicBezTo>
                  <a:cubicBezTo>
                    <a:pt x="1347" y="851"/>
                    <a:pt x="1353" y="852"/>
                    <a:pt x="1359" y="853"/>
                  </a:cubicBezTo>
                  <a:cubicBezTo>
                    <a:pt x="1412" y="853"/>
                    <a:pt x="1466" y="827"/>
                    <a:pt x="1492" y="782"/>
                  </a:cubicBezTo>
                  <a:lnTo>
                    <a:pt x="1572" y="667"/>
                  </a:lnTo>
                  <a:cubicBezTo>
                    <a:pt x="1625" y="587"/>
                    <a:pt x="1652" y="480"/>
                    <a:pt x="1643" y="382"/>
                  </a:cubicBezTo>
                  <a:lnTo>
                    <a:pt x="1625" y="249"/>
                  </a:lnTo>
                  <a:cubicBezTo>
                    <a:pt x="1617" y="169"/>
                    <a:pt x="1572" y="89"/>
                    <a:pt x="1501" y="54"/>
                  </a:cubicBezTo>
                  <a:lnTo>
                    <a:pt x="1483" y="36"/>
                  </a:lnTo>
                  <a:cubicBezTo>
                    <a:pt x="1457" y="27"/>
                    <a:pt x="1439" y="18"/>
                    <a:pt x="1421" y="18"/>
                  </a:cubicBezTo>
                  <a:cubicBezTo>
                    <a:pt x="1403" y="9"/>
                    <a:pt x="1377" y="9"/>
                    <a:pt x="1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38" name="Google Shape;13438;p25"/>
            <p:cNvGrpSpPr/>
            <p:nvPr/>
          </p:nvGrpSpPr>
          <p:grpSpPr>
            <a:xfrm>
              <a:off x="5128800" y="1939125"/>
              <a:ext cx="24225" cy="32650"/>
              <a:chOff x="5128800" y="1939125"/>
              <a:chExt cx="24225" cy="32650"/>
            </a:xfrm>
          </p:grpSpPr>
          <p:sp>
            <p:nvSpPr>
              <p:cNvPr id="13439" name="Google Shape;13439;p25"/>
              <p:cNvSpPr/>
              <p:nvPr/>
            </p:nvSpPr>
            <p:spPr>
              <a:xfrm>
                <a:off x="5134350" y="1952000"/>
                <a:ext cx="71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41" extrusionOk="0">
                    <a:moveTo>
                      <a:pt x="267" y="116"/>
                    </a:moveTo>
                    <a:cubicBezTo>
                      <a:pt x="249" y="125"/>
                      <a:pt x="241" y="133"/>
                      <a:pt x="223" y="151"/>
                    </a:cubicBezTo>
                    <a:lnTo>
                      <a:pt x="205" y="187"/>
                    </a:lnTo>
                    <a:cubicBezTo>
                      <a:pt x="196" y="196"/>
                      <a:pt x="187" y="204"/>
                      <a:pt x="187" y="213"/>
                    </a:cubicBezTo>
                    <a:cubicBezTo>
                      <a:pt x="178" y="231"/>
                      <a:pt x="161" y="240"/>
                      <a:pt x="143" y="231"/>
                    </a:cubicBezTo>
                    <a:cubicBezTo>
                      <a:pt x="125" y="213"/>
                      <a:pt x="98" y="204"/>
                      <a:pt x="72" y="204"/>
                    </a:cubicBezTo>
                    <a:lnTo>
                      <a:pt x="36" y="204"/>
                    </a:lnTo>
                    <a:lnTo>
                      <a:pt x="36" y="204"/>
                    </a:lnTo>
                    <a:cubicBezTo>
                      <a:pt x="18" y="196"/>
                      <a:pt x="1" y="178"/>
                      <a:pt x="10" y="169"/>
                    </a:cubicBezTo>
                    <a:cubicBezTo>
                      <a:pt x="10" y="160"/>
                      <a:pt x="10" y="151"/>
                      <a:pt x="10" y="142"/>
                    </a:cubicBezTo>
                    <a:lnTo>
                      <a:pt x="10" y="125"/>
                    </a:lnTo>
                    <a:cubicBezTo>
                      <a:pt x="10" y="107"/>
                      <a:pt x="10" y="98"/>
                      <a:pt x="10" y="80"/>
                    </a:cubicBezTo>
                    <a:cubicBezTo>
                      <a:pt x="10" y="62"/>
                      <a:pt x="18" y="53"/>
                      <a:pt x="36" y="53"/>
                    </a:cubicBezTo>
                    <a:cubicBezTo>
                      <a:pt x="54" y="53"/>
                      <a:pt x="72" y="53"/>
                      <a:pt x="90" y="45"/>
                    </a:cubicBezTo>
                    <a:lnTo>
                      <a:pt x="152" y="27"/>
                    </a:lnTo>
                    <a:lnTo>
                      <a:pt x="169" y="18"/>
                    </a:lnTo>
                    <a:lnTo>
                      <a:pt x="187" y="9"/>
                    </a:lnTo>
                    <a:cubicBezTo>
                      <a:pt x="196" y="0"/>
                      <a:pt x="214" y="0"/>
                      <a:pt x="223" y="18"/>
                    </a:cubicBezTo>
                    <a:cubicBezTo>
                      <a:pt x="223" y="27"/>
                      <a:pt x="232" y="36"/>
                      <a:pt x="232" y="36"/>
                    </a:cubicBezTo>
                    <a:cubicBezTo>
                      <a:pt x="241" y="53"/>
                      <a:pt x="258" y="71"/>
                      <a:pt x="267" y="89"/>
                    </a:cubicBezTo>
                    <a:cubicBezTo>
                      <a:pt x="285" y="89"/>
                      <a:pt x="285" y="107"/>
                      <a:pt x="267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0" name="Google Shape;13440;p25"/>
              <p:cNvSpPr/>
              <p:nvPr/>
            </p:nvSpPr>
            <p:spPr>
              <a:xfrm>
                <a:off x="5131250" y="1949325"/>
                <a:ext cx="595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09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cubicBezTo>
                      <a:pt x="98" y="72"/>
                      <a:pt x="160" y="134"/>
                      <a:pt x="214" y="205"/>
                    </a:cubicBezTo>
                    <a:cubicBezTo>
                      <a:pt x="216" y="207"/>
                      <a:pt x="219" y="208"/>
                      <a:pt x="222" y="208"/>
                    </a:cubicBezTo>
                    <a:cubicBezTo>
                      <a:pt x="230" y="208"/>
                      <a:pt x="238" y="200"/>
                      <a:pt x="231" y="187"/>
                    </a:cubicBezTo>
                    <a:cubicBezTo>
                      <a:pt x="178" y="125"/>
                      <a:pt x="107" y="63"/>
                      <a:pt x="36" y="18"/>
                    </a:cubicBezTo>
                    <a:lnTo>
                      <a:pt x="27" y="18"/>
                    </a:lnTo>
                    <a:cubicBezTo>
                      <a:pt x="27" y="10"/>
                      <a:pt x="27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1" name="Google Shape;13441;p25"/>
              <p:cNvSpPr/>
              <p:nvPr/>
            </p:nvSpPr>
            <p:spPr>
              <a:xfrm>
                <a:off x="5131025" y="1952650"/>
                <a:ext cx="44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70" extrusionOk="0">
                    <a:moveTo>
                      <a:pt x="27" y="10"/>
                    </a:moveTo>
                    <a:cubicBezTo>
                      <a:pt x="30" y="10"/>
                      <a:pt x="33" y="10"/>
                      <a:pt x="37" y="10"/>
                    </a:cubicBezTo>
                    <a:lnTo>
                      <a:pt x="37" y="10"/>
                    </a:lnTo>
                    <a:cubicBezTo>
                      <a:pt x="36" y="10"/>
                      <a:pt x="36" y="10"/>
                      <a:pt x="36" y="10"/>
                    </a:cubicBezTo>
                    <a:close/>
                    <a:moveTo>
                      <a:pt x="9" y="1"/>
                    </a:moveTo>
                    <a:cubicBezTo>
                      <a:pt x="1" y="1"/>
                      <a:pt x="1" y="10"/>
                      <a:pt x="1" y="10"/>
                    </a:cubicBezTo>
                    <a:cubicBezTo>
                      <a:pt x="1" y="19"/>
                      <a:pt x="9" y="27"/>
                      <a:pt x="18" y="27"/>
                    </a:cubicBezTo>
                    <a:cubicBezTo>
                      <a:pt x="18" y="19"/>
                      <a:pt x="27" y="19"/>
                      <a:pt x="27" y="10"/>
                    </a:cubicBezTo>
                    <a:lnTo>
                      <a:pt x="18" y="10"/>
                    </a:lnTo>
                    <a:cubicBezTo>
                      <a:pt x="18" y="1"/>
                      <a:pt x="18" y="1"/>
                      <a:pt x="9" y="1"/>
                    </a:cubicBezTo>
                    <a:close/>
                    <a:moveTo>
                      <a:pt x="37" y="10"/>
                    </a:moveTo>
                    <a:cubicBezTo>
                      <a:pt x="81" y="19"/>
                      <a:pt x="125" y="36"/>
                      <a:pt x="169" y="63"/>
                    </a:cubicBezTo>
                    <a:cubicBezTo>
                      <a:pt x="169" y="67"/>
                      <a:pt x="171" y="70"/>
                      <a:pt x="174" y="70"/>
                    </a:cubicBezTo>
                    <a:cubicBezTo>
                      <a:pt x="176" y="70"/>
                      <a:pt x="178" y="67"/>
                      <a:pt x="178" y="63"/>
                    </a:cubicBezTo>
                    <a:lnTo>
                      <a:pt x="178" y="54"/>
                    </a:lnTo>
                    <a:cubicBezTo>
                      <a:pt x="136" y="21"/>
                      <a:pt x="87" y="11"/>
                      <a:pt x="37" y="1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2" name="Google Shape;13442;p25"/>
              <p:cNvSpPr/>
              <p:nvPr/>
            </p:nvSpPr>
            <p:spPr>
              <a:xfrm>
                <a:off x="5128800" y="1954650"/>
                <a:ext cx="67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6" extrusionOk="0">
                    <a:moveTo>
                      <a:pt x="249" y="1"/>
                    </a:moveTo>
                    <a:cubicBezTo>
                      <a:pt x="169" y="54"/>
                      <a:pt x="98" y="116"/>
                      <a:pt x="27" y="178"/>
                    </a:cubicBezTo>
                    <a:lnTo>
                      <a:pt x="36" y="178"/>
                    </a:lnTo>
                    <a:cubicBezTo>
                      <a:pt x="107" y="125"/>
                      <a:pt x="187" y="72"/>
                      <a:pt x="267" y="19"/>
                    </a:cubicBezTo>
                    <a:cubicBezTo>
                      <a:pt x="267" y="19"/>
                      <a:pt x="267" y="10"/>
                      <a:pt x="267" y="1"/>
                    </a:cubicBezTo>
                    <a:close/>
                    <a:moveTo>
                      <a:pt x="10" y="178"/>
                    </a:moveTo>
                    <a:cubicBezTo>
                      <a:pt x="1" y="187"/>
                      <a:pt x="1" y="196"/>
                      <a:pt x="10" y="205"/>
                    </a:cubicBezTo>
                    <a:lnTo>
                      <a:pt x="27" y="205"/>
                    </a:lnTo>
                    <a:cubicBezTo>
                      <a:pt x="36" y="196"/>
                      <a:pt x="36" y="187"/>
                      <a:pt x="27" y="17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3" name="Google Shape;13443;p25"/>
              <p:cNvSpPr/>
              <p:nvPr/>
            </p:nvSpPr>
            <p:spPr>
              <a:xfrm>
                <a:off x="5138350" y="1939125"/>
                <a:ext cx="24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2" extrusionOk="0">
                    <a:moveTo>
                      <a:pt x="89" y="0"/>
                    </a:moveTo>
                    <a:cubicBezTo>
                      <a:pt x="81" y="0"/>
                      <a:pt x="81" y="0"/>
                      <a:pt x="81" y="9"/>
                    </a:cubicBezTo>
                    <a:cubicBezTo>
                      <a:pt x="81" y="9"/>
                      <a:pt x="81" y="18"/>
                      <a:pt x="81" y="18"/>
                    </a:cubicBezTo>
                    <a:lnTo>
                      <a:pt x="72" y="9"/>
                    </a:lnTo>
                    <a:lnTo>
                      <a:pt x="72" y="18"/>
                    </a:lnTo>
                    <a:lnTo>
                      <a:pt x="72" y="27"/>
                    </a:lnTo>
                    <a:cubicBezTo>
                      <a:pt x="72" y="27"/>
                      <a:pt x="72" y="27"/>
                      <a:pt x="81" y="36"/>
                    </a:cubicBezTo>
                    <a:lnTo>
                      <a:pt x="81" y="44"/>
                    </a:lnTo>
                    <a:lnTo>
                      <a:pt x="81" y="107"/>
                    </a:lnTo>
                    <a:cubicBezTo>
                      <a:pt x="81" y="222"/>
                      <a:pt x="63" y="346"/>
                      <a:pt x="27" y="462"/>
                    </a:cubicBezTo>
                    <a:cubicBezTo>
                      <a:pt x="18" y="506"/>
                      <a:pt x="9" y="524"/>
                      <a:pt x="1" y="533"/>
                    </a:cubicBezTo>
                    <a:cubicBezTo>
                      <a:pt x="1" y="551"/>
                      <a:pt x="1" y="560"/>
                      <a:pt x="1" y="560"/>
                    </a:cubicBezTo>
                    <a:cubicBezTo>
                      <a:pt x="2" y="561"/>
                      <a:pt x="3" y="561"/>
                      <a:pt x="4" y="561"/>
                    </a:cubicBezTo>
                    <a:cubicBezTo>
                      <a:pt x="12" y="561"/>
                      <a:pt x="18" y="542"/>
                      <a:pt x="18" y="542"/>
                    </a:cubicBezTo>
                    <a:cubicBezTo>
                      <a:pt x="18" y="542"/>
                      <a:pt x="36" y="515"/>
                      <a:pt x="45" y="462"/>
                    </a:cubicBezTo>
                    <a:cubicBezTo>
                      <a:pt x="63" y="409"/>
                      <a:pt x="72" y="346"/>
                      <a:pt x="81" y="284"/>
                    </a:cubicBezTo>
                    <a:cubicBezTo>
                      <a:pt x="89" y="222"/>
                      <a:pt x="89" y="169"/>
                      <a:pt x="89" y="107"/>
                    </a:cubicBezTo>
                    <a:lnTo>
                      <a:pt x="89" y="44"/>
                    </a:lnTo>
                    <a:lnTo>
                      <a:pt x="89" y="27"/>
                    </a:lnTo>
                    <a:cubicBezTo>
                      <a:pt x="89" y="27"/>
                      <a:pt x="98" y="27"/>
                      <a:pt x="98" y="18"/>
                    </a:cubicBezTo>
                    <a:cubicBezTo>
                      <a:pt x="98" y="18"/>
                      <a:pt x="98" y="9"/>
                      <a:pt x="98" y="9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4" name="Google Shape;13444;p25"/>
              <p:cNvSpPr/>
              <p:nvPr/>
            </p:nvSpPr>
            <p:spPr>
              <a:xfrm>
                <a:off x="5138350" y="1947550"/>
                <a:ext cx="757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76" extrusionOk="0">
                    <a:moveTo>
                      <a:pt x="276" y="1"/>
                    </a:moveTo>
                    <a:cubicBezTo>
                      <a:pt x="276" y="1"/>
                      <a:pt x="276" y="9"/>
                      <a:pt x="276" y="9"/>
                    </a:cubicBezTo>
                    <a:lnTo>
                      <a:pt x="267" y="18"/>
                    </a:lnTo>
                    <a:lnTo>
                      <a:pt x="232" y="45"/>
                    </a:lnTo>
                    <a:cubicBezTo>
                      <a:pt x="205" y="63"/>
                      <a:pt x="169" y="89"/>
                      <a:pt x="134" y="125"/>
                    </a:cubicBezTo>
                    <a:cubicBezTo>
                      <a:pt x="98" y="152"/>
                      <a:pt x="72" y="187"/>
                      <a:pt x="45" y="214"/>
                    </a:cubicBezTo>
                    <a:cubicBezTo>
                      <a:pt x="27" y="240"/>
                      <a:pt x="9" y="258"/>
                      <a:pt x="9" y="258"/>
                    </a:cubicBezTo>
                    <a:cubicBezTo>
                      <a:pt x="1" y="258"/>
                      <a:pt x="1" y="267"/>
                      <a:pt x="9" y="276"/>
                    </a:cubicBezTo>
                    <a:cubicBezTo>
                      <a:pt x="9" y="276"/>
                      <a:pt x="27" y="267"/>
                      <a:pt x="27" y="267"/>
                    </a:cubicBezTo>
                    <a:cubicBezTo>
                      <a:pt x="27" y="267"/>
                      <a:pt x="45" y="249"/>
                      <a:pt x="63" y="223"/>
                    </a:cubicBezTo>
                    <a:cubicBezTo>
                      <a:pt x="89" y="196"/>
                      <a:pt x="116" y="160"/>
                      <a:pt x="152" y="134"/>
                    </a:cubicBezTo>
                    <a:cubicBezTo>
                      <a:pt x="178" y="107"/>
                      <a:pt x="205" y="81"/>
                      <a:pt x="240" y="54"/>
                    </a:cubicBezTo>
                    <a:lnTo>
                      <a:pt x="267" y="27"/>
                    </a:lnTo>
                    <a:lnTo>
                      <a:pt x="285" y="18"/>
                    </a:lnTo>
                    <a:cubicBezTo>
                      <a:pt x="285" y="23"/>
                      <a:pt x="287" y="25"/>
                      <a:pt x="289" y="25"/>
                    </a:cubicBezTo>
                    <a:cubicBezTo>
                      <a:pt x="291" y="25"/>
                      <a:pt x="294" y="23"/>
                      <a:pt x="294" y="18"/>
                    </a:cubicBezTo>
                    <a:cubicBezTo>
                      <a:pt x="303" y="18"/>
                      <a:pt x="303" y="9"/>
                      <a:pt x="2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5" name="Google Shape;13445;p25"/>
              <p:cNvSpPr/>
              <p:nvPr/>
            </p:nvSpPr>
            <p:spPr>
              <a:xfrm>
                <a:off x="5139675" y="1954425"/>
                <a:ext cx="113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" extrusionOk="0">
                    <a:moveTo>
                      <a:pt x="28" y="1"/>
                    </a:moveTo>
                    <a:cubicBezTo>
                      <a:pt x="10" y="1"/>
                      <a:pt x="1" y="1"/>
                      <a:pt x="1" y="10"/>
                    </a:cubicBezTo>
                    <a:cubicBezTo>
                      <a:pt x="10" y="19"/>
                      <a:pt x="19" y="19"/>
                      <a:pt x="28" y="19"/>
                    </a:cubicBezTo>
                    <a:lnTo>
                      <a:pt x="232" y="19"/>
                    </a:lnTo>
                    <a:cubicBezTo>
                      <a:pt x="285" y="28"/>
                      <a:pt x="338" y="36"/>
                      <a:pt x="374" y="36"/>
                    </a:cubicBezTo>
                    <a:lnTo>
                      <a:pt x="418" y="45"/>
                    </a:lnTo>
                    <a:lnTo>
                      <a:pt x="436" y="45"/>
                    </a:lnTo>
                    <a:cubicBezTo>
                      <a:pt x="427" y="45"/>
                      <a:pt x="436" y="54"/>
                      <a:pt x="436" y="54"/>
                    </a:cubicBezTo>
                    <a:cubicBezTo>
                      <a:pt x="445" y="54"/>
                      <a:pt x="454" y="54"/>
                      <a:pt x="454" y="45"/>
                    </a:cubicBezTo>
                    <a:cubicBezTo>
                      <a:pt x="454" y="36"/>
                      <a:pt x="454" y="28"/>
                      <a:pt x="445" y="28"/>
                    </a:cubicBezTo>
                    <a:cubicBezTo>
                      <a:pt x="445" y="28"/>
                      <a:pt x="436" y="28"/>
                      <a:pt x="436" y="36"/>
                    </a:cubicBezTo>
                    <a:lnTo>
                      <a:pt x="418" y="36"/>
                    </a:lnTo>
                    <a:lnTo>
                      <a:pt x="374" y="28"/>
                    </a:lnTo>
                    <a:cubicBezTo>
                      <a:pt x="338" y="19"/>
                      <a:pt x="285" y="10"/>
                      <a:pt x="232" y="10"/>
                    </a:cubicBezTo>
                    <a:cubicBezTo>
                      <a:pt x="187" y="1"/>
                      <a:pt x="13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6" name="Google Shape;13446;p25"/>
              <p:cNvSpPr/>
              <p:nvPr/>
            </p:nvSpPr>
            <p:spPr>
              <a:xfrm>
                <a:off x="5137475" y="1956200"/>
                <a:ext cx="577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99" extrusionOk="0">
                    <a:moveTo>
                      <a:pt x="9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36"/>
                      <a:pt x="0" y="45"/>
                    </a:cubicBezTo>
                    <a:cubicBezTo>
                      <a:pt x="9" y="63"/>
                      <a:pt x="9" y="81"/>
                      <a:pt x="18" y="108"/>
                    </a:cubicBezTo>
                    <a:cubicBezTo>
                      <a:pt x="36" y="161"/>
                      <a:pt x="53" y="214"/>
                      <a:pt x="80" y="276"/>
                    </a:cubicBezTo>
                    <a:cubicBezTo>
                      <a:pt x="107" y="330"/>
                      <a:pt x="133" y="374"/>
                      <a:pt x="169" y="427"/>
                    </a:cubicBezTo>
                    <a:cubicBezTo>
                      <a:pt x="178" y="445"/>
                      <a:pt x="195" y="463"/>
                      <a:pt x="204" y="472"/>
                    </a:cubicBezTo>
                    <a:lnTo>
                      <a:pt x="204" y="481"/>
                    </a:lnTo>
                    <a:cubicBezTo>
                      <a:pt x="204" y="481"/>
                      <a:pt x="204" y="489"/>
                      <a:pt x="204" y="498"/>
                    </a:cubicBezTo>
                    <a:lnTo>
                      <a:pt x="222" y="498"/>
                    </a:lnTo>
                    <a:cubicBezTo>
                      <a:pt x="231" y="489"/>
                      <a:pt x="231" y="481"/>
                      <a:pt x="222" y="481"/>
                    </a:cubicBezTo>
                    <a:lnTo>
                      <a:pt x="213" y="472"/>
                    </a:lnTo>
                    <a:cubicBezTo>
                      <a:pt x="204" y="454"/>
                      <a:pt x="195" y="436"/>
                      <a:pt x="187" y="418"/>
                    </a:cubicBezTo>
                    <a:cubicBezTo>
                      <a:pt x="151" y="374"/>
                      <a:pt x="116" y="321"/>
                      <a:pt x="98" y="267"/>
                    </a:cubicBezTo>
                    <a:cubicBezTo>
                      <a:pt x="71" y="214"/>
                      <a:pt x="53" y="152"/>
                      <a:pt x="36" y="99"/>
                    </a:cubicBezTo>
                    <a:cubicBezTo>
                      <a:pt x="36" y="72"/>
                      <a:pt x="27" y="54"/>
                      <a:pt x="27" y="45"/>
                    </a:cubicBezTo>
                    <a:cubicBezTo>
                      <a:pt x="27" y="28"/>
                      <a:pt x="27" y="28"/>
                      <a:pt x="27" y="19"/>
                    </a:cubicBezTo>
                    <a:cubicBezTo>
                      <a:pt x="27" y="10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7" name="Google Shape;13447;p25"/>
              <p:cNvSpPr/>
              <p:nvPr/>
            </p:nvSpPr>
            <p:spPr>
              <a:xfrm>
                <a:off x="5137900" y="1955325"/>
                <a:ext cx="4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01" extrusionOk="0">
                    <a:moveTo>
                      <a:pt x="1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27" y="107"/>
                      <a:pt x="72" y="196"/>
                      <a:pt x="134" y="276"/>
                    </a:cubicBezTo>
                    <a:lnTo>
                      <a:pt x="134" y="285"/>
                    </a:lnTo>
                    <a:cubicBezTo>
                      <a:pt x="134" y="285"/>
                      <a:pt x="134" y="294"/>
                      <a:pt x="134" y="294"/>
                    </a:cubicBezTo>
                    <a:cubicBezTo>
                      <a:pt x="139" y="298"/>
                      <a:pt x="143" y="300"/>
                      <a:pt x="147" y="300"/>
                    </a:cubicBezTo>
                    <a:cubicBezTo>
                      <a:pt x="152" y="300"/>
                      <a:pt x="156" y="298"/>
                      <a:pt x="161" y="294"/>
                    </a:cubicBezTo>
                    <a:cubicBezTo>
                      <a:pt x="161" y="294"/>
                      <a:pt x="161" y="285"/>
                      <a:pt x="161" y="276"/>
                    </a:cubicBezTo>
                    <a:lnTo>
                      <a:pt x="152" y="276"/>
                    </a:lnTo>
                    <a:lnTo>
                      <a:pt x="143" y="267"/>
                    </a:lnTo>
                    <a:cubicBezTo>
                      <a:pt x="90" y="187"/>
                      <a:pt x="45" y="107"/>
                      <a:pt x="19" y="9"/>
                    </a:cubicBezTo>
                    <a:cubicBezTo>
                      <a:pt x="19" y="0"/>
                      <a:pt x="10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8" name="Google Shape;13448;p25"/>
              <p:cNvSpPr/>
              <p:nvPr/>
            </p:nvSpPr>
            <p:spPr>
              <a:xfrm>
                <a:off x="5138800" y="1955675"/>
                <a:ext cx="138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22" extrusionOk="0">
                    <a:moveTo>
                      <a:pt x="17" y="1"/>
                    </a:moveTo>
                    <a:cubicBezTo>
                      <a:pt x="14" y="1"/>
                      <a:pt x="12" y="2"/>
                      <a:pt x="9" y="4"/>
                    </a:cubicBezTo>
                    <a:cubicBezTo>
                      <a:pt x="0" y="4"/>
                      <a:pt x="9" y="22"/>
                      <a:pt x="18" y="31"/>
                    </a:cubicBezTo>
                    <a:lnTo>
                      <a:pt x="36" y="49"/>
                    </a:lnTo>
                    <a:lnTo>
                      <a:pt x="89" y="111"/>
                    </a:lnTo>
                    <a:cubicBezTo>
                      <a:pt x="187" y="217"/>
                      <a:pt x="311" y="306"/>
                      <a:pt x="444" y="377"/>
                    </a:cubicBezTo>
                    <a:cubicBezTo>
                      <a:pt x="471" y="386"/>
                      <a:pt x="489" y="395"/>
                      <a:pt x="507" y="404"/>
                    </a:cubicBezTo>
                    <a:lnTo>
                      <a:pt x="524" y="404"/>
                    </a:lnTo>
                    <a:lnTo>
                      <a:pt x="516" y="395"/>
                    </a:lnTo>
                    <a:lnTo>
                      <a:pt x="444" y="359"/>
                    </a:lnTo>
                    <a:cubicBezTo>
                      <a:pt x="382" y="333"/>
                      <a:pt x="320" y="288"/>
                      <a:pt x="267" y="244"/>
                    </a:cubicBezTo>
                    <a:cubicBezTo>
                      <a:pt x="205" y="200"/>
                      <a:pt x="151" y="146"/>
                      <a:pt x="98" y="93"/>
                    </a:cubicBezTo>
                    <a:cubicBezTo>
                      <a:pt x="80" y="75"/>
                      <a:pt x="63" y="49"/>
                      <a:pt x="54" y="40"/>
                    </a:cubicBezTo>
                    <a:lnTo>
                      <a:pt x="36" y="13"/>
                    </a:lnTo>
                    <a:cubicBezTo>
                      <a:pt x="30" y="7"/>
                      <a:pt x="23" y="1"/>
                      <a:pt x="17" y="1"/>
                    </a:cubicBezTo>
                    <a:close/>
                    <a:moveTo>
                      <a:pt x="542" y="395"/>
                    </a:moveTo>
                    <a:cubicBezTo>
                      <a:pt x="533" y="395"/>
                      <a:pt x="533" y="395"/>
                      <a:pt x="524" y="404"/>
                    </a:cubicBezTo>
                    <a:cubicBezTo>
                      <a:pt x="524" y="413"/>
                      <a:pt x="524" y="422"/>
                      <a:pt x="524" y="422"/>
                    </a:cubicBezTo>
                    <a:cubicBezTo>
                      <a:pt x="533" y="422"/>
                      <a:pt x="542" y="422"/>
                      <a:pt x="551" y="413"/>
                    </a:cubicBezTo>
                    <a:cubicBezTo>
                      <a:pt x="551" y="404"/>
                      <a:pt x="542" y="395"/>
                      <a:pt x="542" y="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9" name="Google Shape;13449;p25"/>
              <p:cNvSpPr/>
              <p:nvPr/>
            </p:nvSpPr>
            <p:spPr>
              <a:xfrm>
                <a:off x="5133025" y="1956275"/>
                <a:ext cx="29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8" extrusionOk="0">
                    <a:moveTo>
                      <a:pt x="104" y="0"/>
                    </a:moveTo>
                    <a:cubicBezTo>
                      <a:pt x="100" y="0"/>
                      <a:pt x="98" y="2"/>
                      <a:pt x="98" y="7"/>
                    </a:cubicBezTo>
                    <a:cubicBezTo>
                      <a:pt x="54" y="60"/>
                      <a:pt x="27" y="131"/>
                      <a:pt x="9" y="202"/>
                    </a:cubicBezTo>
                    <a:lnTo>
                      <a:pt x="9" y="211"/>
                    </a:lnTo>
                    <a:cubicBezTo>
                      <a:pt x="9" y="211"/>
                      <a:pt x="0" y="211"/>
                      <a:pt x="0" y="220"/>
                    </a:cubicBezTo>
                    <a:lnTo>
                      <a:pt x="0" y="229"/>
                    </a:lnTo>
                    <a:cubicBezTo>
                      <a:pt x="0" y="229"/>
                      <a:pt x="9" y="238"/>
                      <a:pt x="9" y="238"/>
                    </a:cubicBezTo>
                    <a:cubicBezTo>
                      <a:pt x="18" y="238"/>
                      <a:pt x="27" y="238"/>
                      <a:pt x="27" y="229"/>
                    </a:cubicBezTo>
                    <a:cubicBezTo>
                      <a:pt x="27" y="220"/>
                      <a:pt x="27" y="220"/>
                      <a:pt x="18" y="211"/>
                    </a:cubicBezTo>
                    <a:lnTo>
                      <a:pt x="18" y="202"/>
                    </a:lnTo>
                    <a:cubicBezTo>
                      <a:pt x="36" y="140"/>
                      <a:pt x="71" y="78"/>
                      <a:pt x="116" y="16"/>
                    </a:cubicBezTo>
                    <a:cubicBezTo>
                      <a:pt x="116" y="16"/>
                      <a:pt x="116" y="7"/>
                      <a:pt x="116" y="7"/>
                    </a:cubicBezTo>
                    <a:cubicBezTo>
                      <a:pt x="111" y="2"/>
                      <a:pt x="107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0" name="Google Shape;13450;p25"/>
              <p:cNvSpPr/>
              <p:nvPr/>
            </p:nvSpPr>
            <p:spPr>
              <a:xfrm>
                <a:off x="5137025" y="1949100"/>
                <a:ext cx="11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5" h="206" extrusionOk="0">
                    <a:moveTo>
                      <a:pt x="27" y="1"/>
                    </a:moveTo>
                    <a:cubicBezTo>
                      <a:pt x="18" y="1"/>
                      <a:pt x="9" y="10"/>
                      <a:pt x="9" y="10"/>
                    </a:cubicBezTo>
                    <a:lnTo>
                      <a:pt x="9" y="19"/>
                    </a:lnTo>
                    <a:cubicBezTo>
                      <a:pt x="9" y="19"/>
                      <a:pt x="9" y="27"/>
                      <a:pt x="9" y="2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0" y="90"/>
                      <a:pt x="9" y="152"/>
                      <a:pt x="27" y="205"/>
                    </a:cubicBezTo>
                    <a:lnTo>
                      <a:pt x="45" y="205"/>
                    </a:lnTo>
                    <a:cubicBezTo>
                      <a:pt x="45" y="196"/>
                      <a:pt x="45" y="187"/>
                      <a:pt x="45" y="187"/>
                    </a:cubicBezTo>
                    <a:cubicBezTo>
                      <a:pt x="27" y="143"/>
                      <a:pt x="18" y="90"/>
                      <a:pt x="27" y="36"/>
                    </a:cubicBezTo>
                    <a:lnTo>
                      <a:pt x="27" y="27"/>
                    </a:lnTo>
                    <a:cubicBezTo>
                      <a:pt x="27" y="27"/>
                      <a:pt x="36" y="27"/>
                      <a:pt x="36" y="19"/>
                    </a:cubicBezTo>
                    <a:cubicBezTo>
                      <a:pt x="36" y="10"/>
                      <a:pt x="36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1" name="Google Shape;13451;p25"/>
              <p:cNvSpPr/>
              <p:nvPr/>
            </p:nvSpPr>
            <p:spPr>
              <a:xfrm>
                <a:off x="5133025" y="1948225"/>
                <a:ext cx="425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lnTo>
                      <a:pt x="27" y="36"/>
                    </a:lnTo>
                    <a:cubicBezTo>
                      <a:pt x="54" y="62"/>
                      <a:pt x="71" y="89"/>
                      <a:pt x="98" y="116"/>
                    </a:cubicBezTo>
                    <a:cubicBezTo>
                      <a:pt x="116" y="151"/>
                      <a:pt x="134" y="178"/>
                      <a:pt x="143" y="213"/>
                    </a:cubicBezTo>
                    <a:cubicBezTo>
                      <a:pt x="143" y="222"/>
                      <a:pt x="151" y="222"/>
                      <a:pt x="160" y="222"/>
                    </a:cubicBezTo>
                    <a:cubicBezTo>
                      <a:pt x="160" y="222"/>
                      <a:pt x="169" y="213"/>
                      <a:pt x="169" y="204"/>
                    </a:cubicBezTo>
                    <a:cubicBezTo>
                      <a:pt x="151" y="169"/>
                      <a:pt x="134" y="142"/>
                      <a:pt x="107" y="107"/>
                    </a:cubicBezTo>
                    <a:cubicBezTo>
                      <a:pt x="89" y="80"/>
                      <a:pt x="63" y="54"/>
                      <a:pt x="36" y="27"/>
                    </a:cubicBezTo>
                    <a:lnTo>
                      <a:pt x="27" y="18"/>
                    </a:lnTo>
                    <a:cubicBezTo>
                      <a:pt x="27" y="9"/>
                      <a:pt x="27" y="9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2" name="Google Shape;13452;p25"/>
              <p:cNvSpPr/>
              <p:nvPr/>
            </p:nvSpPr>
            <p:spPr>
              <a:xfrm>
                <a:off x="5135025" y="1954700"/>
                <a:ext cx="26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57" extrusionOk="0">
                    <a:moveTo>
                      <a:pt x="90" y="0"/>
                    </a:moveTo>
                    <a:cubicBezTo>
                      <a:pt x="87" y="0"/>
                      <a:pt x="83" y="2"/>
                      <a:pt x="80" y="8"/>
                    </a:cubicBezTo>
                    <a:cubicBezTo>
                      <a:pt x="63" y="34"/>
                      <a:pt x="45" y="70"/>
                      <a:pt x="36" y="105"/>
                    </a:cubicBezTo>
                    <a:cubicBezTo>
                      <a:pt x="18" y="141"/>
                      <a:pt x="9" y="185"/>
                      <a:pt x="9" y="221"/>
                    </a:cubicBezTo>
                    <a:lnTo>
                      <a:pt x="9" y="230"/>
                    </a:lnTo>
                    <a:cubicBezTo>
                      <a:pt x="0" y="230"/>
                      <a:pt x="0" y="230"/>
                      <a:pt x="0" y="239"/>
                    </a:cubicBezTo>
                    <a:cubicBezTo>
                      <a:pt x="0" y="247"/>
                      <a:pt x="0" y="247"/>
                      <a:pt x="9" y="256"/>
                    </a:cubicBezTo>
                    <a:cubicBezTo>
                      <a:pt x="18" y="247"/>
                      <a:pt x="18" y="247"/>
                      <a:pt x="27" y="239"/>
                    </a:cubicBezTo>
                    <a:cubicBezTo>
                      <a:pt x="27" y="230"/>
                      <a:pt x="18" y="230"/>
                      <a:pt x="18" y="230"/>
                    </a:cubicBezTo>
                    <a:lnTo>
                      <a:pt x="18" y="221"/>
                    </a:lnTo>
                    <a:cubicBezTo>
                      <a:pt x="36" y="150"/>
                      <a:pt x="63" y="79"/>
                      <a:pt x="98" y="17"/>
                    </a:cubicBezTo>
                    <a:cubicBezTo>
                      <a:pt x="104" y="10"/>
                      <a:pt x="98" y="0"/>
                      <a:pt x="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3" name="Google Shape;13453;p25"/>
              <p:cNvSpPr/>
              <p:nvPr/>
            </p:nvSpPr>
            <p:spPr>
              <a:xfrm>
                <a:off x="5139475" y="1951550"/>
                <a:ext cx="490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99" extrusionOk="0">
                    <a:moveTo>
                      <a:pt x="178" y="0"/>
                    </a:moveTo>
                    <a:cubicBezTo>
                      <a:pt x="169" y="0"/>
                      <a:pt x="169" y="0"/>
                      <a:pt x="169" y="9"/>
                    </a:cubicBezTo>
                    <a:lnTo>
                      <a:pt x="160" y="9"/>
                    </a:lnTo>
                    <a:cubicBezTo>
                      <a:pt x="107" y="27"/>
                      <a:pt x="53" y="54"/>
                      <a:pt x="9" y="89"/>
                    </a:cubicBezTo>
                    <a:cubicBezTo>
                      <a:pt x="9" y="89"/>
                      <a:pt x="0" y="98"/>
                      <a:pt x="9" y="98"/>
                    </a:cubicBezTo>
                    <a:lnTo>
                      <a:pt x="18" y="98"/>
                    </a:lnTo>
                    <a:cubicBezTo>
                      <a:pt x="62" y="63"/>
                      <a:pt x="107" y="36"/>
                      <a:pt x="160" y="18"/>
                    </a:cubicBezTo>
                    <a:lnTo>
                      <a:pt x="169" y="18"/>
                    </a:lnTo>
                    <a:cubicBezTo>
                      <a:pt x="175" y="18"/>
                      <a:pt x="177" y="22"/>
                      <a:pt x="180" y="22"/>
                    </a:cubicBezTo>
                    <a:cubicBezTo>
                      <a:pt x="182" y="22"/>
                      <a:pt x="184" y="21"/>
                      <a:pt x="187" y="18"/>
                    </a:cubicBezTo>
                    <a:cubicBezTo>
                      <a:pt x="187" y="18"/>
                      <a:pt x="195" y="18"/>
                      <a:pt x="195" y="9"/>
                    </a:cubicBezTo>
                    <a:cubicBezTo>
                      <a:pt x="195" y="0"/>
                      <a:pt x="187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4" name="Google Shape;13454;p25"/>
              <p:cNvSpPr/>
              <p:nvPr/>
            </p:nvSpPr>
            <p:spPr>
              <a:xfrm>
                <a:off x="5139025" y="1954650"/>
                <a:ext cx="31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9" y="1"/>
                    </a:moveTo>
                    <a:cubicBezTo>
                      <a:pt x="0" y="1"/>
                      <a:pt x="0" y="10"/>
                      <a:pt x="0" y="10"/>
                    </a:cubicBezTo>
                    <a:lnTo>
                      <a:pt x="0" y="27"/>
                    </a:lnTo>
                    <a:cubicBezTo>
                      <a:pt x="36" y="36"/>
                      <a:pt x="71" y="63"/>
                      <a:pt x="98" y="90"/>
                    </a:cubicBezTo>
                    <a:lnTo>
                      <a:pt x="98" y="98"/>
                    </a:lnTo>
                    <a:cubicBezTo>
                      <a:pt x="98" y="98"/>
                      <a:pt x="98" y="107"/>
                      <a:pt x="98" y="116"/>
                    </a:cubicBezTo>
                    <a:lnTo>
                      <a:pt x="116" y="116"/>
                    </a:lnTo>
                    <a:cubicBezTo>
                      <a:pt x="125" y="107"/>
                      <a:pt x="125" y="98"/>
                      <a:pt x="116" y="90"/>
                    </a:cubicBezTo>
                    <a:lnTo>
                      <a:pt x="107" y="90"/>
                    </a:lnTo>
                    <a:lnTo>
                      <a:pt x="107" y="81"/>
                    </a:lnTo>
                    <a:cubicBezTo>
                      <a:pt x="80" y="54"/>
                      <a:pt x="45" y="1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5" name="Google Shape;13455;p25"/>
              <p:cNvSpPr/>
              <p:nvPr/>
            </p:nvSpPr>
            <p:spPr>
              <a:xfrm>
                <a:off x="5138350" y="1956125"/>
                <a:ext cx="1467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1" extrusionOk="0">
                    <a:moveTo>
                      <a:pt x="17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1" y="4"/>
                      <a:pt x="18" y="39"/>
                      <a:pt x="18" y="39"/>
                    </a:cubicBezTo>
                    <a:cubicBezTo>
                      <a:pt x="18" y="39"/>
                      <a:pt x="27" y="48"/>
                      <a:pt x="36" y="66"/>
                    </a:cubicBezTo>
                    <a:cubicBezTo>
                      <a:pt x="54" y="84"/>
                      <a:pt x="72" y="102"/>
                      <a:pt x="89" y="128"/>
                    </a:cubicBezTo>
                    <a:cubicBezTo>
                      <a:pt x="143" y="199"/>
                      <a:pt x="205" y="262"/>
                      <a:pt x="267" y="324"/>
                    </a:cubicBezTo>
                    <a:cubicBezTo>
                      <a:pt x="329" y="386"/>
                      <a:pt x="400" y="439"/>
                      <a:pt x="471" y="492"/>
                    </a:cubicBezTo>
                    <a:lnTo>
                      <a:pt x="542" y="546"/>
                    </a:lnTo>
                    <a:lnTo>
                      <a:pt x="560" y="555"/>
                    </a:lnTo>
                    <a:cubicBezTo>
                      <a:pt x="560" y="555"/>
                      <a:pt x="560" y="564"/>
                      <a:pt x="569" y="564"/>
                    </a:cubicBezTo>
                    <a:cubicBezTo>
                      <a:pt x="569" y="568"/>
                      <a:pt x="571" y="570"/>
                      <a:pt x="575" y="570"/>
                    </a:cubicBezTo>
                    <a:cubicBezTo>
                      <a:pt x="578" y="570"/>
                      <a:pt x="582" y="568"/>
                      <a:pt x="587" y="564"/>
                    </a:cubicBezTo>
                    <a:cubicBezTo>
                      <a:pt x="587" y="555"/>
                      <a:pt x="587" y="555"/>
                      <a:pt x="587" y="546"/>
                    </a:cubicBezTo>
                    <a:cubicBezTo>
                      <a:pt x="578" y="537"/>
                      <a:pt x="569" y="537"/>
                      <a:pt x="569" y="537"/>
                    </a:cubicBezTo>
                    <a:lnTo>
                      <a:pt x="551" y="528"/>
                    </a:lnTo>
                    <a:cubicBezTo>
                      <a:pt x="534" y="519"/>
                      <a:pt x="516" y="501"/>
                      <a:pt x="480" y="484"/>
                    </a:cubicBezTo>
                    <a:cubicBezTo>
                      <a:pt x="454" y="466"/>
                      <a:pt x="418" y="439"/>
                      <a:pt x="383" y="404"/>
                    </a:cubicBezTo>
                    <a:cubicBezTo>
                      <a:pt x="356" y="377"/>
                      <a:pt x="320" y="350"/>
                      <a:pt x="285" y="315"/>
                    </a:cubicBezTo>
                    <a:cubicBezTo>
                      <a:pt x="223" y="253"/>
                      <a:pt x="160" y="190"/>
                      <a:pt x="107" y="119"/>
                    </a:cubicBezTo>
                    <a:cubicBezTo>
                      <a:pt x="89" y="93"/>
                      <a:pt x="72" y="66"/>
                      <a:pt x="54" y="48"/>
                    </a:cubicBezTo>
                    <a:lnTo>
                      <a:pt x="36" y="22"/>
                    </a:lnTo>
                    <a:cubicBezTo>
                      <a:pt x="30" y="9"/>
                      <a:pt x="23" y="0"/>
                      <a:pt x="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6" name="Google Shape;13456;p25"/>
              <p:cNvSpPr/>
              <p:nvPr/>
            </p:nvSpPr>
            <p:spPr>
              <a:xfrm>
                <a:off x="5129250" y="1954800"/>
                <a:ext cx="712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79" extrusionOk="0">
                    <a:moveTo>
                      <a:pt x="277" y="0"/>
                    </a:moveTo>
                    <a:cubicBezTo>
                      <a:pt x="270" y="0"/>
                      <a:pt x="262" y="8"/>
                      <a:pt x="249" y="21"/>
                    </a:cubicBezTo>
                    <a:cubicBezTo>
                      <a:pt x="240" y="30"/>
                      <a:pt x="240" y="30"/>
                      <a:pt x="231" y="39"/>
                    </a:cubicBezTo>
                    <a:lnTo>
                      <a:pt x="214" y="66"/>
                    </a:lnTo>
                    <a:lnTo>
                      <a:pt x="187" y="101"/>
                    </a:lnTo>
                    <a:cubicBezTo>
                      <a:pt x="134" y="172"/>
                      <a:pt x="98" y="243"/>
                      <a:pt x="72" y="323"/>
                    </a:cubicBezTo>
                    <a:cubicBezTo>
                      <a:pt x="54" y="359"/>
                      <a:pt x="45" y="403"/>
                      <a:pt x="36" y="439"/>
                    </a:cubicBezTo>
                    <a:cubicBezTo>
                      <a:pt x="27" y="474"/>
                      <a:pt x="18" y="519"/>
                      <a:pt x="18" y="554"/>
                    </a:cubicBezTo>
                    <a:cubicBezTo>
                      <a:pt x="9" y="581"/>
                      <a:pt x="9" y="617"/>
                      <a:pt x="9" y="634"/>
                    </a:cubicBezTo>
                    <a:lnTo>
                      <a:pt x="9" y="652"/>
                    </a:lnTo>
                    <a:cubicBezTo>
                      <a:pt x="0" y="652"/>
                      <a:pt x="0" y="652"/>
                      <a:pt x="0" y="661"/>
                    </a:cubicBezTo>
                    <a:lnTo>
                      <a:pt x="0" y="670"/>
                    </a:lnTo>
                    <a:cubicBezTo>
                      <a:pt x="0" y="670"/>
                      <a:pt x="0" y="679"/>
                      <a:pt x="9" y="679"/>
                    </a:cubicBezTo>
                    <a:cubicBezTo>
                      <a:pt x="18" y="679"/>
                      <a:pt x="27" y="670"/>
                      <a:pt x="27" y="670"/>
                    </a:cubicBezTo>
                    <a:lnTo>
                      <a:pt x="27" y="661"/>
                    </a:lnTo>
                    <a:cubicBezTo>
                      <a:pt x="27" y="661"/>
                      <a:pt x="18" y="652"/>
                      <a:pt x="18" y="652"/>
                    </a:cubicBezTo>
                    <a:lnTo>
                      <a:pt x="18" y="643"/>
                    </a:lnTo>
                    <a:cubicBezTo>
                      <a:pt x="18" y="617"/>
                      <a:pt x="18" y="590"/>
                      <a:pt x="27" y="563"/>
                    </a:cubicBezTo>
                    <a:cubicBezTo>
                      <a:pt x="27" y="528"/>
                      <a:pt x="36" y="483"/>
                      <a:pt x="45" y="448"/>
                    </a:cubicBezTo>
                    <a:cubicBezTo>
                      <a:pt x="80" y="332"/>
                      <a:pt x="125" y="217"/>
                      <a:pt x="196" y="119"/>
                    </a:cubicBezTo>
                    <a:lnTo>
                      <a:pt x="222" y="84"/>
                    </a:lnTo>
                    <a:lnTo>
                      <a:pt x="249" y="57"/>
                    </a:lnTo>
                    <a:cubicBezTo>
                      <a:pt x="258" y="48"/>
                      <a:pt x="258" y="39"/>
                      <a:pt x="267" y="30"/>
                    </a:cubicBezTo>
                    <a:cubicBezTo>
                      <a:pt x="285" y="21"/>
                      <a:pt x="285" y="4"/>
                      <a:pt x="285" y="4"/>
                    </a:cubicBezTo>
                    <a:cubicBezTo>
                      <a:pt x="282" y="1"/>
                      <a:pt x="28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457" name="Google Shape;13457;p25"/>
          <p:cNvSpPr/>
          <p:nvPr/>
        </p:nvSpPr>
        <p:spPr>
          <a:xfrm rot="10311902" flipH="1">
            <a:off x="8273892" y="-267294"/>
            <a:ext cx="96746" cy="75847"/>
          </a:xfrm>
          <a:custGeom>
            <a:avLst/>
            <a:gdLst/>
            <a:ahLst/>
            <a:cxnLst/>
            <a:rect l="l" t="t" r="r" b="b"/>
            <a:pathLst>
              <a:path w="3870" h="3034" extrusionOk="0">
                <a:moveTo>
                  <a:pt x="1260" y="0"/>
                </a:moveTo>
                <a:cubicBezTo>
                  <a:pt x="1013" y="0"/>
                  <a:pt x="712" y="99"/>
                  <a:pt x="493" y="142"/>
                </a:cubicBezTo>
                <a:cubicBezTo>
                  <a:pt x="71" y="283"/>
                  <a:pt x="0" y="635"/>
                  <a:pt x="211" y="846"/>
                </a:cubicBezTo>
                <a:cubicBezTo>
                  <a:pt x="493" y="1127"/>
                  <a:pt x="563" y="1620"/>
                  <a:pt x="634" y="2042"/>
                </a:cubicBezTo>
                <a:cubicBezTo>
                  <a:pt x="634" y="2253"/>
                  <a:pt x="774" y="2534"/>
                  <a:pt x="915" y="2675"/>
                </a:cubicBezTo>
                <a:cubicBezTo>
                  <a:pt x="1038" y="2922"/>
                  <a:pt x="1256" y="3033"/>
                  <a:pt x="1480" y="3033"/>
                </a:cubicBezTo>
                <a:cubicBezTo>
                  <a:pt x="1767" y="3033"/>
                  <a:pt x="2063" y="2850"/>
                  <a:pt x="2181" y="2534"/>
                </a:cubicBezTo>
                <a:cubicBezTo>
                  <a:pt x="2251" y="2464"/>
                  <a:pt x="2251" y="2323"/>
                  <a:pt x="2251" y="2182"/>
                </a:cubicBezTo>
                <a:cubicBezTo>
                  <a:pt x="2181" y="1690"/>
                  <a:pt x="2533" y="1268"/>
                  <a:pt x="2955" y="1268"/>
                </a:cubicBezTo>
                <a:cubicBezTo>
                  <a:pt x="3096" y="1268"/>
                  <a:pt x="3236" y="1198"/>
                  <a:pt x="3377" y="1127"/>
                </a:cubicBezTo>
                <a:cubicBezTo>
                  <a:pt x="3588" y="1057"/>
                  <a:pt x="3869" y="916"/>
                  <a:pt x="3799" y="564"/>
                </a:cubicBezTo>
                <a:cubicBezTo>
                  <a:pt x="3716" y="356"/>
                  <a:pt x="3559" y="296"/>
                  <a:pt x="3386" y="296"/>
                </a:cubicBezTo>
                <a:cubicBezTo>
                  <a:pt x="3267" y="296"/>
                  <a:pt x="3140" y="325"/>
                  <a:pt x="3025" y="353"/>
                </a:cubicBezTo>
                <a:cubicBezTo>
                  <a:pt x="2849" y="500"/>
                  <a:pt x="2637" y="573"/>
                  <a:pt x="2423" y="573"/>
                </a:cubicBezTo>
                <a:cubicBezTo>
                  <a:pt x="2124" y="573"/>
                  <a:pt x="1824" y="430"/>
                  <a:pt x="1618" y="142"/>
                </a:cubicBezTo>
                <a:cubicBezTo>
                  <a:pt x="1539" y="36"/>
                  <a:pt x="1409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8" name="Google Shape;13458;p25"/>
          <p:cNvSpPr/>
          <p:nvPr/>
        </p:nvSpPr>
        <p:spPr>
          <a:xfrm rot="10311902" flipH="1">
            <a:off x="8959297" y="240786"/>
            <a:ext cx="89722" cy="66297"/>
          </a:xfrm>
          <a:custGeom>
            <a:avLst/>
            <a:gdLst/>
            <a:ahLst/>
            <a:cxnLst/>
            <a:rect l="l" t="t" r="r" b="b"/>
            <a:pathLst>
              <a:path w="3589" h="2652" extrusionOk="0">
                <a:moveTo>
                  <a:pt x="528" y="1"/>
                </a:moveTo>
                <a:cubicBezTo>
                  <a:pt x="386" y="1"/>
                  <a:pt x="257" y="139"/>
                  <a:pt x="212" y="362"/>
                </a:cubicBezTo>
                <a:cubicBezTo>
                  <a:pt x="142" y="713"/>
                  <a:pt x="142" y="1135"/>
                  <a:pt x="71" y="1558"/>
                </a:cubicBezTo>
                <a:cubicBezTo>
                  <a:pt x="1" y="1980"/>
                  <a:pt x="1" y="2191"/>
                  <a:pt x="353" y="2331"/>
                </a:cubicBezTo>
                <a:cubicBezTo>
                  <a:pt x="408" y="2341"/>
                  <a:pt x="459" y="2345"/>
                  <a:pt x="505" y="2345"/>
                </a:cubicBezTo>
                <a:cubicBezTo>
                  <a:pt x="812" y="2345"/>
                  <a:pt x="934" y="2154"/>
                  <a:pt x="1056" y="1909"/>
                </a:cubicBezTo>
                <a:cubicBezTo>
                  <a:pt x="1127" y="1769"/>
                  <a:pt x="1197" y="1698"/>
                  <a:pt x="1267" y="1558"/>
                </a:cubicBezTo>
                <a:cubicBezTo>
                  <a:pt x="1549" y="1839"/>
                  <a:pt x="1830" y="2120"/>
                  <a:pt x="2111" y="2402"/>
                </a:cubicBezTo>
                <a:cubicBezTo>
                  <a:pt x="2283" y="2573"/>
                  <a:pt x="2500" y="2652"/>
                  <a:pt x="2717" y="2652"/>
                </a:cubicBezTo>
                <a:cubicBezTo>
                  <a:pt x="3035" y="2652"/>
                  <a:pt x="3351" y="2483"/>
                  <a:pt x="3518" y="2191"/>
                </a:cubicBezTo>
                <a:cubicBezTo>
                  <a:pt x="3589" y="1909"/>
                  <a:pt x="3589" y="1628"/>
                  <a:pt x="3378" y="1417"/>
                </a:cubicBezTo>
                <a:cubicBezTo>
                  <a:pt x="2885" y="924"/>
                  <a:pt x="2322" y="573"/>
                  <a:pt x="1689" y="432"/>
                </a:cubicBezTo>
                <a:cubicBezTo>
                  <a:pt x="1338" y="432"/>
                  <a:pt x="1056" y="291"/>
                  <a:pt x="775" y="151"/>
                </a:cubicBezTo>
                <a:cubicBezTo>
                  <a:pt x="697" y="47"/>
                  <a:pt x="610" y="1"/>
                  <a:pt x="52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9" name="Google Shape;13459;p25"/>
          <p:cNvSpPr/>
          <p:nvPr/>
        </p:nvSpPr>
        <p:spPr>
          <a:xfrm rot="10311902" flipH="1">
            <a:off x="8843562" y="1039589"/>
            <a:ext cx="107296" cy="51348"/>
          </a:xfrm>
          <a:custGeom>
            <a:avLst/>
            <a:gdLst/>
            <a:ahLst/>
            <a:cxnLst/>
            <a:rect l="l" t="t" r="r" b="b"/>
            <a:pathLst>
              <a:path w="4292" h="2054" extrusionOk="0">
                <a:moveTo>
                  <a:pt x="3794" y="0"/>
                </a:moveTo>
                <a:cubicBezTo>
                  <a:pt x="3705" y="0"/>
                  <a:pt x="3611" y="16"/>
                  <a:pt x="3518" y="40"/>
                </a:cubicBezTo>
                <a:cubicBezTo>
                  <a:pt x="3447" y="110"/>
                  <a:pt x="3377" y="180"/>
                  <a:pt x="3166" y="251"/>
                </a:cubicBezTo>
                <a:cubicBezTo>
                  <a:pt x="3085" y="231"/>
                  <a:pt x="3005" y="222"/>
                  <a:pt x="2924" y="222"/>
                </a:cubicBezTo>
                <a:cubicBezTo>
                  <a:pt x="2439" y="222"/>
                  <a:pt x="1940" y="532"/>
                  <a:pt x="1337" y="532"/>
                </a:cubicBezTo>
                <a:cubicBezTo>
                  <a:pt x="915" y="602"/>
                  <a:pt x="563" y="743"/>
                  <a:pt x="282" y="1095"/>
                </a:cubicBezTo>
                <a:cubicBezTo>
                  <a:pt x="71" y="1235"/>
                  <a:pt x="0" y="1587"/>
                  <a:pt x="211" y="1798"/>
                </a:cubicBezTo>
                <a:cubicBezTo>
                  <a:pt x="264" y="1957"/>
                  <a:pt x="435" y="2036"/>
                  <a:pt x="637" y="2036"/>
                </a:cubicBezTo>
                <a:cubicBezTo>
                  <a:pt x="704" y="2036"/>
                  <a:pt x="774" y="2027"/>
                  <a:pt x="844" y="2009"/>
                </a:cubicBezTo>
                <a:cubicBezTo>
                  <a:pt x="1055" y="1869"/>
                  <a:pt x="1302" y="1798"/>
                  <a:pt x="1557" y="1798"/>
                </a:cubicBezTo>
                <a:cubicBezTo>
                  <a:pt x="1812" y="1798"/>
                  <a:pt x="2075" y="1869"/>
                  <a:pt x="2322" y="2009"/>
                </a:cubicBezTo>
                <a:cubicBezTo>
                  <a:pt x="2397" y="2039"/>
                  <a:pt x="2472" y="2053"/>
                  <a:pt x="2545" y="2053"/>
                </a:cubicBezTo>
                <a:cubicBezTo>
                  <a:pt x="2814" y="2053"/>
                  <a:pt x="3055" y="1864"/>
                  <a:pt x="3166" y="1587"/>
                </a:cubicBezTo>
                <a:cubicBezTo>
                  <a:pt x="3306" y="1235"/>
                  <a:pt x="3518" y="1024"/>
                  <a:pt x="3869" y="884"/>
                </a:cubicBezTo>
                <a:cubicBezTo>
                  <a:pt x="4151" y="813"/>
                  <a:pt x="4291" y="602"/>
                  <a:pt x="4221" y="251"/>
                </a:cubicBezTo>
                <a:cubicBezTo>
                  <a:pt x="4127" y="63"/>
                  <a:pt x="3971" y="0"/>
                  <a:pt x="37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0" name="Google Shape;13460;p25"/>
          <p:cNvSpPr/>
          <p:nvPr/>
        </p:nvSpPr>
        <p:spPr>
          <a:xfrm rot="10311902" flipH="1">
            <a:off x="8623132" y="-11836"/>
            <a:ext cx="65098" cy="127970"/>
          </a:xfrm>
          <a:custGeom>
            <a:avLst/>
            <a:gdLst/>
            <a:ahLst/>
            <a:cxnLst/>
            <a:rect l="l" t="t" r="r" b="b"/>
            <a:pathLst>
              <a:path w="2604" h="5119" extrusionOk="0">
                <a:moveTo>
                  <a:pt x="1916" y="0"/>
                </a:moveTo>
                <a:cubicBezTo>
                  <a:pt x="1862" y="0"/>
                  <a:pt x="1809" y="9"/>
                  <a:pt x="1759" y="25"/>
                </a:cubicBezTo>
                <a:cubicBezTo>
                  <a:pt x="1548" y="96"/>
                  <a:pt x="1337" y="307"/>
                  <a:pt x="1407" y="588"/>
                </a:cubicBezTo>
                <a:cubicBezTo>
                  <a:pt x="1337" y="1362"/>
                  <a:pt x="985" y="2136"/>
                  <a:pt x="352" y="2628"/>
                </a:cubicBezTo>
                <a:cubicBezTo>
                  <a:pt x="0" y="3050"/>
                  <a:pt x="141" y="3332"/>
                  <a:pt x="633" y="3332"/>
                </a:cubicBezTo>
                <a:cubicBezTo>
                  <a:pt x="670" y="3328"/>
                  <a:pt x="704" y="3326"/>
                  <a:pt x="737" y="3326"/>
                </a:cubicBezTo>
                <a:cubicBezTo>
                  <a:pt x="1330" y="3326"/>
                  <a:pt x="1281" y="3909"/>
                  <a:pt x="1548" y="4176"/>
                </a:cubicBezTo>
                <a:cubicBezTo>
                  <a:pt x="1548" y="4246"/>
                  <a:pt x="1548" y="4387"/>
                  <a:pt x="1548" y="4528"/>
                </a:cubicBezTo>
                <a:cubicBezTo>
                  <a:pt x="1548" y="4809"/>
                  <a:pt x="1548" y="5020"/>
                  <a:pt x="1900" y="5090"/>
                </a:cubicBezTo>
                <a:cubicBezTo>
                  <a:pt x="1937" y="5109"/>
                  <a:pt x="1980" y="5118"/>
                  <a:pt x="2024" y="5118"/>
                </a:cubicBezTo>
                <a:cubicBezTo>
                  <a:pt x="2143" y="5118"/>
                  <a:pt x="2270" y="5053"/>
                  <a:pt x="2322" y="4950"/>
                </a:cubicBezTo>
                <a:cubicBezTo>
                  <a:pt x="2533" y="4739"/>
                  <a:pt x="2322" y="4528"/>
                  <a:pt x="2251" y="4246"/>
                </a:cubicBezTo>
                <a:cubicBezTo>
                  <a:pt x="2111" y="3543"/>
                  <a:pt x="1548" y="2910"/>
                  <a:pt x="1829" y="2136"/>
                </a:cubicBezTo>
                <a:cubicBezTo>
                  <a:pt x="1900" y="1854"/>
                  <a:pt x="1900" y="1573"/>
                  <a:pt x="2181" y="1362"/>
                </a:cubicBezTo>
                <a:cubicBezTo>
                  <a:pt x="2533" y="1081"/>
                  <a:pt x="2603" y="659"/>
                  <a:pt x="2322" y="307"/>
                </a:cubicBezTo>
                <a:cubicBezTo>
                  <a:pt x="2268" y="92"/>
                  <a:pt x="2091" y="0"/>
                  <a:pt x="1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1" name="Google Shape;13461;p25"/>
          <p:cNvSpPr/>
          <p:nvPr/>
        </p:nvSpPr>
        <p:spPr>
          <a:xfrm rot="10311902" flipH="1">
            <a:off x="9036870" y="2011027"/>
            <a:ext cx="68622" cy="71072"/>
          </a:xfrm>
          <a:custGeom>
            <a:avLst/>
            <a:gdLst/>
            <a:ahLst/>
            <a:cxnLst/>
            <a:rect l="l" t="t" r="r" b="b"/>
            <a:pathLst>
              <a:path w="2745" h="2843" extrusionOk="0">
                <a:moveTo>
                  <a:pt x="2105" y="1"/>
                </a:moveTo>
                <a:cubicBezTo>
                  <a:pt x="1965" y="1"/>
                  <a:pt x="1820" y="51"/>
                  <a:pt x="1689" y="116"/>
                </a:cubicBezTo>
                <a:cubicBezTo>
                  <a:pt x="1478" y="257"/>
                  <a:pt x="1267" y="327"/>
                  <a:pt x="1056" y="397"/>
                </a:cubicBezTo>
                <a:cubicBezTo>
                  <a:pt x="71" y="749"/>
                  <a:pt x="1" y="819"/>
                  <a:pt x="845" y="1593"/>
                </a:cubicBezTo>
                <a:cubicBezTo>
                  <a:pt x="564" y="1874"/>
                  <a:pt x="142" y="2086"/>
                  <a:pt x="353" y="2508"/>
                </a:cubicBezTo>
                <a:cubicBezTo>
                  <a:pt x="484" y="2770"/>
                  <a:pt x="697" y="2842"/>
                  <a:pt x="924" y="2842"/>
                </a:cubicBezTo>
                <a:cubicBezTo>
                  <a:pt x="1061" y="2842"/>
                  <a:pt x="1204" y="2816"/>
                  <a:pt x="1337" y="2789"/>
                </a:cubicBezTo>
                <a:cubicBezTo>
                  <a:pt x="1689" y="2789"/>
                  <a:pt x="2111" y="2578"/>
                  <a:pt x="2041" y="2156"/>
                </a:cubicBezTo>
                <a:cubicBezTo>
                  <a:pt x="2041" y="1734"/>
                  <a:pt x="2182" y="1382"/>
                  <a:pt x="2533" y="1171"/>
                </a:cubicBezTo>
                <a:cubicBezTo>
                  <a:pt x="2744" y="890"/>
                  <a:pt x="2744" y="538"/>
                  <a:pt x="2533" y="257"/>
                </a:cubicBezTo>
                <a:cubicBezTo>
                  <a:pt x="2420" y="68"/>
                  <a:pt x="2266" y="1"/>
                  <a:pt x="210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2" name="Google Shape;13462;p25"/>
          <p:cNvSpPr/>
          <p:nvPr/>
        </p:nvSpPr>
        <p:spPr>
          <a:xfrm rot="10311902" flipH="1">
            <a:off x="8922975" y="2174577"/>
            <a:ext cx="82697" cy="65773"/>
          </a:xfrm>
          <a:custGeom>
            <a:avLst/>
            <a:gdLst/>
            <a:ahLst/>
            <a:cxnLst/>
            <a:rect l="l" t="t" r="r" b="b"/>
            <a:pathLst>
              <a:path w="3308" h="2631" extrusionOk="0">
                <a:moveTo>
                  <a:pt x="1860" y="1"/>
                </a:moveTo>
                <a:cubicBezTo>
                  <a:pt x="1739" y="1"/>
                  <a:pt x="1609" y="32"/>
                  <a:pt x="1478" y="98"/>
                </a:cubicBezTo>
                <a:cubicBezTo>
                  <a:pt x="1126" y="238"/>
                  <a:pt x="775" y="450"/>
                  <a:pt x="493" y="661"/>
                </a:cubicBezTo>
                <a:cubicBezTo>
                  <a:pt x="1" y="942"/>
                  <a:pt x="71" y="1575"/>
                  <a:pt x="634" y="1716"/>
                </a:cubicBezTo>
                <a:cubicBezTo>
                  <a:pt x="1267" y="1786"/>
                  <a:pt x="1830" y="2067"/>
                  <a:pt x="2322" y="2490"/>
                </a:cubicBezTo>
                <a:cubicBezTo>
                  <a:pt x="2393" y="2630"/>
                  <a:pt x="2604" y="2630"/>
                  <a:pt x="2674" y="2630"/>
                </a:cubicBezTo>
                <a:cubicBezTo>
                  <a:pt x="3096" y="2490"/>
                  <a:pt x="3307" y="1997"/>
                  <a:pt x="2955" y="1716"/>
                </a:cubicBezTo>
                <a:cubicBezTo>
                  <a:pt x="2604" y="1434"/>
                  <a:pt x="2393" y="942"/>
                  <a:pt x="2393" y="450"/>
                </a:cubicBezTo>
                <a:cubicBezTo>
                  <a:pt x="2344" y="158"/>
                  <a:pt x="2128" y="1"/>
                  <a:pt x="186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3" name="Google Shape;13463;p25"/>
          <p:cNvSpPr/>
          <p:nvPr/>
        </p:nvSpPr>
        <p:spPr>
          <a:xfrm rot="10311902" flipH="1">
            <a:off x="8703739" y="113898"/>
            <a:ext cx="49248" cy="85822"/>
          </a:xfrm>
          <a:custGeom>
            <a:avLst/>
            <a:gdLst/>
            <a:ahLst/>
            <a:cxnLst/>
            <a:rect l="l" t="t" r="r" b="b"/>
            <a:pathLst>
              <a:path w="1970" h="3433" extrusionOk="0">
                <a:moveTo>
                  <a:pt x="754" y="0"/>
                </a:moveTo>
                <a:cubicBezTo>
                  <a:pt x="628" y="0"/>
                  <a:pt x="482" y="53"/>
                  <a:pt x="352" y="151"/>
                </a:cubicBezTo>
                <a:cubicBezTo>
                  <a:pt x="70" y="291"/>
                  <a:pt x="0" y="643"/>
                  <a:pt x="70" y="995"/>
                </a:cubicBezTo>
                <a:cubicBezTo>
                  <a:pt x="141" y="1065"/>
                  <a:pt x="141" y="1206"/>
                  <a:pt x="281" y="1276"/>
                </a:cubicBezTo>
                <a:cubicBezTo>
                  <a:pt x="563" y="1417"/>
                  <a:pt x="563" y="1698"/>
                  <a:pt x="422" y="2050"/>
                </a:cubicBezTo>
                <a:cubicBezTo>
                  <a:pt x="352" y="2261"/>
                  <a:pt x="352" y="2543"/>
                  <a:pt x="281" y="2824"/>
                </a:cubicBezTo>
                <a:cubicBezTo>
                  <a:pt x="211" y="3035"/>
                  <a:pt x="352" y="3246"/>
                  <a:pt x="563" y="3387"/>
                </a:cubicBezTo>
                <a:cubicBezTo>
                  <a:pt x="650" y="3416"/>
                  <a:pt x="750" y="3433"/>
                  <a:pt x="846" y="3433"/>
                </a:cubicBezTo>
                <a:cubicBezTo>
                  <a:pt x="983" y="3433"/>
                  <a:pt x="1114" y="3399"/>
                  <a:pt x="1196" y="3316"/>
                </a:cubicBezTo>
                <a:cubicBezTo>
                  <a:pt x="1688" y="2965"/>
                  <a:pt x="1970" y="2331"/>
                  <a:pt x="1829" y="1769"/>
                </a:cubicBezTo>
                <a:cubicBezTo>
                  <a:pt x="1688" y="1206"/>
                  <a:pt x="1337" y="714"/>
                  <a:pt x="1055" y="221"/>
                </a:cubicBezTo>
                <a:cubicBezTo>
                  <a:pt x="1018" y="70"/>
                  <a:pt x="899" y="0"/>
                  <a:pt x="7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4" name="Google Shape;13464;p25"/>
          <p:cNvSpPr/>
          <p:nvPr/>
        </p:nvSpPr>
        <p:spPr>
          <a:xfrm rot="10311902" flipH="1">
            <a:off x="9029111" y="1274830"/>
            <a:ext cx="54548" cy="76422"/>
          </a:xfrm>
          <a:custGeom>
            <a:avLst/>
            <a:gdLst/>
            <a:ahLst/>
            <a:cxnLst/>
            <a:rect l="l" t="t" r="r" b="b"/>
            <a:pathLst>
              <a:path w="2182" h="3057" extrusionOk="0">
                <a:moveTo>
                  <a:pt x="916" y="0"/>
                </a:moveTo>
                <a:cubicBezTo>
                  <a:pt x="564" y="0"/>
                  <a:pt x="423" y="211"/>
                  <a:pt x="353" y="422"/>
                </a:cubicBezTo>
                <a:cubicBezTo>
                  <a:pt x="1" y="915"/>
                  <a:pt x="493" y="1477"/>
                  <a:pt x="353" y="1899"/>
                </a:cubicBezTo>
                <a:cubicBezTo>
                  <a:pt x="353" y="2322"/>
                  <a:pt x="634" y="2673"/>
                  <a:pt x="986" y="2955"/>
                </a:cubicBezTo>
                <a:cubicBezTo>
                  <a:pt x="1103" y="3025"/>
                  <a:pt x="1228" y="3056"/>
                  <a:pt x="1351" y="3056"/>
                </a:cubicBezTo>
                <a:cubicBezTo>
                  <a:pt x="1596" y="3056"/>
                  <a:pt x="1830" y="2931"/>
                  <a:pt x="1971" y="2744"/>
                </a:cubicBezTo>
                <a:cubicBezTo>
                  <a:pt x="2182" y="2462"/>
                  <a:pt x="2182" y="2111"/>
                  <a:pt x="1971" y="1829"/>
                </a:cubicBezTo>
                <a:cubicBezTo>
                  <a:pt x="1549" y="1548"/>
                  <a:pt x="1267" y="1055"/>
                  <a:pt x="1338" y="563"/>
                </a:cubicBezTo>
                <a:cubicBezTo>
                  <a:pt x="1338" y="282"/>
                  <a:pt x="1197" y="0"/>
                  <a:pt x="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5" name="Google Shape;13465;p25"/>
          <p:cNvSpPr/>
          <p:nvPr/>
        </p:nvSpPr>
        <p:spPr>
          <a:xfrm rot="10311902" flipH="1">
            <a:off x="8621123" y="362674"/>
            <a:ext cx="77397" cy="46098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6" name="Google Shape;13466;p25"/>
          <p:cNvSpPr/>
          <p:nvPr/>
        </p:nvSpPr>
        <p:spPr>
          <a:xfrm rot="10311902" flipH="1">
            <a:off x="8952968" y="952104"/>
            <a:ext cx="80922" cy="51973"/>
          </a:xfrm>
          <a:custGeom>
            <a:avLst/>
            <a:gdLst/>
            <a:ahLst/>
            <a:cxnLst/>
            <a:rect l="l" t="t" r="r" b="b"/>
            <a:pathLst>
              <a:path w="3237" h="2079" extrusionOk="0">
                <a:moveTo>
                  <a:pt x="780" y="1"/>
                </a:moveTo>
                <a:cubicBezTo>
                  <a:pt x="751" y="1"/>
                  <a:pt x="725" y="9"/>
                  <a:pt x="704" y="30"/>
                </a:cubicBezTo>
                <a:cubicBezTo>
                  <a:pt x="282" y="171"/>
                  <a:pt x="0" y="593"/>
                  <a:pt x="71" y="1015"/>
                </a:cubicBezTo>
                <a:cubicBezTo>
                  <a:pt x="127" y="1407"/>
                  <a:pt x="316" y="1620"/>
                  <a:pt x="604" y="1620"/>
                </a:cubicBezTo>
                <a:cubicBezTo>
                  <a:pt x="678" y="1620"/>
                  <a:pt x="758" y="1606"/>
                  <a:pt x="845" y="1578"/>
                </a:cubicBezTo>
                <a:cubicBezTo>
                  <a:pt x="997" y="1512"/>
                  <a:pt x="1156" y="1481"/>
                  <a:pt x="1312" y="1481"/>
                </a:cubicBezTo>
                <a:cubicBezTo>
                  <a:pt x="1659" y="1481"/>
                  <a:pt x="1987" y="1638"/>
                  <a:pt x="2181" y="1929"/>
                </a:cubicBezTo>
                <a:cubicBezTo>
                  <a:pt x="2259" y="2033"/>
                  <a:pt x="2383" y="2079"/>
                  <a:pt x="2521" y="2079"/>
                </a:cubicBezTo>
                <a:cubicBezTo>
                  <a:pt x="2758" y="2079"/>
                  <a:pt x="3032" y="1941"/>
                  <a:pt x="3166" y="1718"/>
                </a:cubicBezTo>
                <a:cubicBezTo>
                  <a:pt x="3236" y="1507"/>
                  <a:pt x="3236" y="1226"/>
                  <a:pt x="3025" y="1226"/>
                </a:cubicBezTo>
                <a:cubicBezTo>
                  <a:pt x="2674" y="1085"/>
                  <a:pt x="2463" y="733"/>
                  <a:pt x="2181" y="663"/>
                </a:cubicBezTo>
                <a:cubicBezTo>
                  <a:pt x="1689" y="593"/>
                  <a:pt x="1267" y="382"/>
                  <a:pt x="985" y="100"/>
                </a:cubicBezTo>
                <a:cubicBezTo>
                  <a:pt x="936" y="50"/>
                  <a:pt x="851" y="1"/>
                  <a:pt x="7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7" name="Google Shape;13467;p25"/>
          <p:cNvSpPr/>
          <p:nvPr/>
        </p:nvSpPr>
        <p:spPr>
          <a:xfrm rot="10311902" flipH="1">
            <a:off x="8854424" y="514640"/>
            <a:ext cx="63348" cy="49948"/>
          </a:xfrm>
          <a:custGeom>
            <a:avLst/>
            <a:gdLst/>
            <a:ahLst/>
            <a:cxnLst/>
            <a:rect l="l" t="t" r="r" b="b"/>
            <a:pathLst>
              <a:path w="2534" h="1998" extrusionOk="0">
                <a:moveTo>
                  <a:pt x="1555" y="1"/>
                </a:moveTo>
                <a:cubicBezTo>
                  <a:pt x="1350" y="1"/>
                  <a:pt x="1179" y="144"/>
                  <a:pt x="1056" y="431"/>
                </a:cubicBezTo>
                <a:cubicBezTo>
                  <a:pt x="915" y="713"/>
                  <a:pt x="775" y="854"/>
                  <a:pt x="493" y="994"/>
                </a:cubicBezTo>
                <a:cubicBezTo>
                  <a:pt x="1" y="1205"/>
                  <a:pt x="1" y="1416"/>
                  <a:pt x="493" y="1698"/>
                </a:cubicBezTo>
                <a:cubicBezTo>
                  <a:pt x="725" y="1871"/>
                  <a:pt x="1052" y="1997"/>
                  <a:pt x="1356" y="1997"/>
                </a:cubicBezTo>
                <a:cubicBezTo>
                  <a:pt x="1422" y="1997"/>
                  <a:pt x="1486" y="1992"/>
                  <a:pt x="1548" y="1979"/>
                </a:cubicBezTo>
                <a:cubicBezTo>
                  <a:pt x="1971" y="1979"/>
                  <a:pt x="2322" y="1627"/>
                  <a:pt x="2463" y="1276"/>
                </a:cubicBezTo>
                <a:cubicBezTo>
                  <a:pt x="2533" y="854"/>
                  <a:pt x="2393" y="431"/>
                  <a:pt x="2041" y="220"/>
                </a:cubicBezTo>
                <a:cubicBezTo>
                  <a:pt x="1865" y="74"/>
                  <a:pt x="1701" y="1"/>
                  <a:pt x="15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8" name="Google Shape;13468;p25"/>
          <p:cNvSpPr/>
          <p:nvPr/>
        </p:nvSpPr>
        <p:spPr>
          <a:xfrm rot="10311902" flipH="1">
            <a:off x="8940537" y="76886"/>
            <a:ext cx="61598" cy="42573"/>
          </a:xfrm>
          <a:custGeom>
            <a:avLst/>
            <a:gdLst/>
            <a:ahLst/>
            <a:cxnLst/>
            <a:rect l="l" t="t" r="r" b="b"/>
            <a:pathLst>
              <a:path w="2464" h="1703" extrusionOk="0">
                <a:moveTo>
                  <a:pt x="1757" y="1"/>
                </a:moveTo>
                <a:cubicBezTo>
                  <a:pt x="1689" y="1"/>
                  <a:pt x="1619" y="9"/>
                  <a:pt x="1549" y="27"/>
                </a:cubicBezTo>
                <a:cubicBezTo>
                  <a:pt x="1338" y="97"/>
                  <a:pt x="1127" y="168"/>
                  <a:pt x="915" y="308"/>
                </a:cubicBezTo>
                <a:lnTo>
                  <a:pt x="634" y="308"/>
                </a:lnTo>
                <a:cubicBezTo>
                  <a:pt x="353" y="308"/>
                  <a:pt x="71" y="379"/>
                  <a:pt x="1" y="731"/>
                </a:cubicBezTo>
                <a:cubicBezTo>
                  <a:pt x="1" y="942"/>
                  <a:pt x="71" y="1223"/>
                  <a:pt x="282" y="1434"/>
                </a:cubicBezTo>
                <a:cubicBezTo>
                  <a:pt x="517" y="1617"/>
                  <a:pt x="800" y="1702"/>
                  <a:pt x="1085" y="1702"/>
                </a:cubicBezTo>
                <a:cubicBezTo>
                  <a:pt x="1568" y="1702"/>
                  <a:pt x="2057" y="1455"/>
                  <a:pt x="2322" y="1012"/>
                </a:cubicBezTo>
                <a:cubicBezTo>
                  <a:pt x="2463" y="801"/>
                  <a:pt x="2393" y="449"/>
                  <a:pt x="2252" y="238"/>
                </a:cubicBezTo>
                <a:cubicBezTo>
                  <a:pt x="2147" y="80"/>
                  <a:pt x="1962" y="1"/>
                  <a:pt x="17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9" name="Google Shape;13469;p25"/>
          <p:cNvSpPr/>
          <p:nvPr/>
        </p:nvSpPr>
        <p:spPr>
          <a:xfrm rot="10311902" flipH="1">
            <a:off x="8875123" y="915602"/>
            <a:ext cx="84447" cy="33399"/>
          </a:xfrm>
          <a:custGeom>
            <a:avLst/>
            <a:gdLst/>
            <a:ahLst/>
            <a:cxnLst/>
            <a:rect l="l" t="t" r="r" b="b"/>
            <a:pathLst>
              <a:path w="3378" h="1336" extrusionOk="0">
                <a:moveTo>
                  <a:pt x="2901" y="60"/>
                </a:moveTo>
                <a:cubicBezTo>
                  <a:pt x="2873" y="60"/>
                  <a:pt x="2844" y="63"/>
                  <a:pt x="2815" y="71"/>
                </a:cubicBezTo>
                <a:cubicBezTo>
                  <a:pt x="1900" y="282"/>
                  <a:pt x="986" y="0"/>
                  <a:pt x="1" y="563"/>
                </a:cubicBezTo>
                <a:cubicBezTo>
                  <a:pt x="603" y="1056"/>
                  <a:pt x="1334" y="1336"/>
                  <a:pt x="2093" y="1336"/>
                </a:cubicBezTo>
                <a:cubicBezTo>
                  <a:pt x="2309" y="1336"/>
                  <a:pt x="2526" y="1313"/>
                  <a:pt x="2744" y="1267"/>
                </a:cubicBezTo>
                <a:cubicBezTo>
                  <a:pt x="3096" y="1196"/>
                  <a:pt x="3378" y="915"/>
                  <a:pt x="3307" y="563"/>
                </a:cubicBezTo>
                <a:cubicBezTo>
                  <a:pt x="3307" y="311"/>
                  <a:pt x="3138" y="60"/>
                  <a:pt x="2901" y="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0" name="Google Shape;13470;p25"/>
          <p:cNvSpPr/>
          <p:nvPr/>
        </p:nvSpPr>
        <p:spPr>
          <a:xfrm rot="10311902" flipH="1">
            <a:off x="8578784" y="-305695"/>
            <a:ext cx="65098" cy="45573"/>
          </a:xfrm>
          <a:custGeom>
            <a:avLst/>
            <a:gdLst/>
            <a:ahLst/>
            <a:cxnLst/>
            <a:rect l="l" t="t" r="r" b="b"/>
            <a:pathLst>
              <a:path w="2604" h="1823" extrusionOk="0">
                <a:moveTo>
                  <a:pt x="1793" y="0"/>
                </a:moveTo>
                <a:cubicBezTo>
                  <a:pt x="1611" y="0"/>
                  <a:pt x="1423" y="93"/>
                  <a:pt x="1337" y="263"/>
                </a:cubicBezTo>
                <a:cubicBezTo>
                  <a:pt x="1126" y="615"/>
                  <a:pt x="845" y="615"/>
                  <a:pt x="493" y="615"/>
                </a:cubicBezTo>
                <a:cubicBezTo>
                  <a:pt x="142" y="615"/>
                  <a:pt x="1" y="897"/>
                  <a:pt x="142" y="1248"/>
                </a:cubicBezTo>
                <a:cubicBezTo>
                  <a:pt x="349" y="1612"/>
                  <a:pt x="749" y="1822"/>
                  <a:pt x="1171" y="1822"/>
                </a:cubicBezTo>
                <a:cubicBezTo>
                  <a:pt x="1320" y="1822"/>
                  <a:pt x="1472" y="1796"/>
                  <a:pt x="1619" y="1741"/>
                </a:cubicBezTo>
                <a:cubicBezTo>
                  <a:pt x="2041" y="1741"/>
                  <a:pt x="2393" y="1389"/>
                  <a:pt x="2533" y="967"/>
                </a:cubicBezTo>
                <a:cubicBezTo>
                  <a:pt x="2604" y="615"/>
                  <a:pt x="2463" y="263"/>
                  <a:pt x="2111" y="123"/>
                </a:cubicBezTo>
                <a:cubicBezTo>
                  <a:pt x="2028" y="39"/>
                  <a:pt x="1912" y="0"/>
                  <a:pt x="1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1" name="Google Shape;13471;p25"/>
          <p:cNvSpPr/>
          <p:nvPr/>
        </p:nvSpPr>
        <p:spPr>
          <a:xfrm rot="10311902" flipH="1">
            <a:off x="8868906" y="2508603"/>
            <a:ext cx="56623" cy="43973"/>
          </a:xfrm>
          <a:custGeom>
            <a:avLst/>
            <a:gdLst/>
            <a:ahLst/>
            <a:cxnLst/>
            <a:rect l="l" t="t" r="r" b="b"/>
            <a:pathLst>
              <a:path w="2265" h="1759" extrusionOk="0">
                <a:moveTo>
                  <a:pt x="1683" y="0"/>
                </a:moveTo>
                <a:cubicBezTo>
                  <a:pt x="1584" y="0"/>
                  <a:pt x="1477" y="23"/>
                  <a:pt x="1366" y="71"/>
                </a:cubicBezTo>
                <a:cubicBezTo>
                  <a:pt x="1155" y="211"/>
                  <a:pt x="874" y="211"/>
                  <a:pt x="593" y="211"/>
                </a:cubicBezTo>
                <a:cubicBezTo>
                  <a:pt x="449" y="150"/>
                  <a:pt x="335" y="118"/>
                  <a:pt x="250" y="118"/>
                </a:cubicBezTo>
                <a:cubicBezTo>
                  <a:pt x="42" y="118"/>
                  <a:pt x="0" y="305"/>
                  <a:pt x="100" y="704"/>
                </a:cubicBezTo>
                <a:cubicBezTo>
                  <a:pt x="241" y="1407"/>
                  <a:pt x="593" y="1759"/>
                  <a:pt x="1155" y="1759"/>
                </a:cubicBezTo>
                <a:cubicBezTo>
                  <a:pt x="1648" y="1689"/>
                  <a:pt x="2140" y="1266"/>
                  <a:pt x="2210" y="704"/>
                </a:cubicBezTo>
                <a:cubicBezTo>
                  <a:pt x="2265" y="268"/>
                  <a:pt x="2024" y="0"/>
                  <a:pt x="16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2" name="Google Shape;13472;p25"/>
          <p:cNvSpPr/>
          <p:nvPr/>
        </p:nvSpPr>
        <p:spPr>
          <a:xfrm rot="10311902" flipH="1">
            <a:off x="8788063" y="373899"/>
            <a:ext cx="52798" cy="49823"/>
          </a:xfrm>
          <a:custGeom>
            <a:avLst/>
            <a:gdLst/>
            <a:ahLst/>
            <a:cxnLst/>
            <a:rect l="l" t="t" r="r" b="b"/>
            <a:pathLst>
              <a:path w="2112" h="1993" extrusionOk="0">
                <a:moveTo>
                  <a:pt x="610" y="0"/>
                </a:moveTo>
                <a:cubicBezTo>
                  <a:pt x="555" y="0"/>
                  <a:pt x="493" y="22"/>
                  <a:pt x="423" y="75"/>
                </a:cubicBezTo>
                <a:cubicBezTo>
                  <a:pt x="141" y="216"/>
                  <a:pt x="1" y="497"/>
                  <a:pt x="141" y="849"/>
                </a:cubicBezTo>
                <a:cubicBezTo>
                  <a:pt x="141" y="849"/>
                  <a:pt x="141" y="919"/>
                  <a:pt x="141" y="990"/>
                </a:cubicBezTo>
                <a:cubicBezTo>
                  <a:pt x="212" y="1341"/>
                  <a:pt x="423" y="1693"/>
                  <a:pt x="704" y="1834"/>
                </a:cubicBezTo>
                <a:cubicBezTo>
                  <a:pt x="845" y="1939"/>
                  <a:pt x="1021" y="1992"/>
                  <a:pt x="1197" y="1992"/>
                </a:cubicBezTo>
                <a:cubicBezTo>
                  <a:pt x="1373" y="1992"/>
                  <a:pt x="1548" y="1939"/>
                  <a:pt x="1689" y="1834"/>
                </a:cubicBezTo>
                <a:cubicBezTo>
                  <a:pt x="1970" y="1623"/>
                  <a:pt x="2111" y="1341"/>
                  <a:pt x="2041" y="990"/>
                </a:cubicBezTo>
                <a:cubicBezTo>
                  <a:pt x="1980" y="745"/>
                  <a:pt x="1759" y="554"/>
                  <a:pt x="1518" y="554"/>
                </a:cubicBezTo>
                <a:cubicBezTo>
                  <a:pt x="1482" y="554"/>
                  <a:pt x="1445" y="558"/>
                  <a:pt x="1408" y="568"/>
                </a:cubicBezTo>
                <a:cubicBezTo>
                  <a:pt x="1267" y="568"/>
                  <a:pt x="1056" y="427"/>
                  <a:pt x="986" y="357"/>
                </a:cubicBezTo>
                <a:cubicBezTo>
                  <a:pt x="880" y="198"/>
                  <a:pt x="775" y="0"/>
                  <a:pt x="6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3" name="Google Shape;13473;p25"/>
          <p:cNvSpPr/>
          <p:nvPr/>
        </p:nvSpPr>
        <p:spPr>
          <a:xfrm rot="10311902" flipH="1">
            <a:off x="8455917" y="101215"/>
            <a:ext cx="40473" cy="61923"/>
          </a:xfrm>
          <a:custGeom>
            <a:avLst/>
            <a:gdLst/>
            <a:ahLst/>
            <a:cxnLst/>
            <a:rect l="l" t="t" r="r" b="b"/>
            <a:pathLst>
              <a:path w="1619" h="2477" extrusionOk="0">
                <a:moveTo>
                  <a:pt x="1126" y="0"/>
                </a:moveTo>
                <a:cubicBezTo>
                  <a:pt x="845" y="71"/>
                  <a:pt x="634" y="211"/>
                  <a:pt x="493" y="422"/>
                </a:cubicBezTo>
                <a:cubicBezTo>
                  <a:pt x="282" y="845"/>
                  <a:pt x="141" y="1267"/>
                  <a:pt x="71" y="1759"/>
                </a:cubicBezTo>
                <a:cubicBezTo>
                  <a:pt x="1" y="2040"/>
                  <a:pt x="212" y="2392"/>
                  <a:pt x="563" y="2463"/>
                </a:cubicBezTo>
                <a:cubicBezTo>
                  <a:pt x="600" y="2472"/>
                  <a:pt x="637" y="2476"/>
                  <a:pt x="675" y="2476"/>
                </a:cubicBezTo>
                <a:cubicBezTo>
                  <a:pt x="931" y="2476"/>
                  <a:pt x="1206" y="2276"/>
                  <a:pt x="1267" y="1970"/>
                </a:cubicBezTo>
                <a:cubicBezTo>
                  <a:pt x="1408" y="1478"/>
                  <a:pt x="1548" y="915"/>
                  <a:pt x="1548" y="352"/>
                </a:cubicBezTo>
                <a:cubicBezTo>
                  <a:pt x="1619" y="71"/>
                  <a:pt x="1408" y="0"/>
                  <a:pt x="11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4" name="Google Shape;13474;p25"/>
          <p:cNvSpPr/>
          <p:nvPr/>
        </p:nvSpPr>
        <p:spPr>
          <a:xfrm rot="10311902" flipH="1">
            <a:off x="8986342" y="748810"/>
            <a:ext cx="58048" cy="35799"/>
          </a:xfrm>
          <a:custGeom>
            <a:avLst/>
            <a:gdLst/>
            <a:ahLst/>
            <a:cxnLst/>
            <a:rect l="l" t="t" r="r" b="b"/>
            <a:pathLst>
              <a:path w="2322" h="1432" extrusionOk="0">
                <a:moveTo>
                  <a:pt x="1633" y="0"/>
                </a:moveTo>
                <a:cubicBezTo>
                  <a:pt x="1562" y="0"/>
                  <a:pt x="1486" y="9"/>
                  <a:pt x="1407" y="25"/>
                </a:cubicBezTo>
                <a:lnTo>
                  <a:pt x="985" y="166"/>
                </a:lnTo>
                <a:cubicBezTo>
                  <a:pt x="633" y="306"/>
                  <a:pt x="141" y="166"/>
                  <a:pt x="71" y="658"/>
                </a:cubicBezTo>
                <a:cubicBezTo>
                  <a:pt x="0" y="1010"/>
                  <a:pt x="563" y="1361"/>
                  <a:pt x="1126" y="1432"/>
                </a:cubicBezTo>
                <a:cubicBezTo>
                  <a:pt x="1337" y="1432"/>
                  <a:pt x="1618" y="1361"/>
                  <a:pt x="1829" y="1291"/>
                </a:cubicBezTo>
                <a:cubicBezTo>
                  <a:pt x="2111" y="1150"/>
                  <a:pt x="2322" y="728"/>
                  <a:pt x="2181" y="377"/>
                </a:cubicBezTo>
                <a:cubicBezTo>
                  <a:pt x="2072" y="104"/>
                  <a:pt x="1878" y="0"/>
                  <a:pt x="163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5" name="Google Shape;13475;p25"/>
          <p:cNvSpPr/>
          <p:nvPr/>
        </p:nvSpPr>
        <p:spPr>
          <a:xfrm rot="10311902" flipH="1">
            <a:off x="8837428" y="-94612"/>
            <a:ext cx="52798" cy="36949"/>
          </a:xfrm>
          <a:custGeom>
            <a:avLst/>
            <a:gdLst/>
            <a:ahLst/>
            <a:cxnLst/>
            <a:rect l="l" t="t" r="r" b="b"/>
            <a:pathLst>
              <a:path w="2112" h="1478" extrusionOk="0">
                <a:moveTo>
                  <a:pt x="493" y="1"/>
                </a:moveTo>
                <a:cubicBezTo>
                  <a:pt x="141" y="1"/>
                  <a:pt x="1" y="212"/>
                  <a:pt x="71" y="563"/>
                </a:cubicBezTo>
                <a:cubicBezTo>
                  <a:pt x="282" y="1126"/>
                  <a:pt x="845" y="1478"/>
                  <a:pt x="1478" y="1478"/>
                </a:cubicBezTo>
                <a:cubicBezTo>
                  <a:pt x="1759" y="1478"/>
                  <a:pt x="1900" y="1267"/>
                  <a:pt x="2041" y="1056"/>
                </a:cubicBezTo>
                <a:cubicBezTo>
                  <a:pt x="2111" y="845"/>
                  <a:pt x="2041" y="563"/>
                  <a:pt x="1830" y="423"/>
                </a:cubicBezTo>
                <a:cubicBezTo>
                  <a:pt x="1478" y="141"/>
                  <a:pt x="986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6" name="Google Shape;13476;p25"/>
          <p:cNvSpPr/>
          <p:nvPr/>
        </p:nvSpPr>
        <p:spPr>
          <a:xfrm rot="10311902" flipH="1">
            <a:off x="8661730" y="-93816"/>
            <a:ext cx="54548" cy="37374"/>
          </a:xfrm>
          <a:custGeom>
            <a:avLst/>
            <a:gdLst/>
            <a:ahLst/>
            <a:cxnLst/>
            <a:rect l="l" t="t" r="r" b="b"/>
            <a:pathLst>
              <a:path w="2182" h="1495" extrusionOk="0">
                <a:moveTo>
                  <a:pt x="1352" y="1"/>
                </a:moveTo>
                <a:cubicBezTo>
                  <a:pt x="1276" y="1"/>
                  <a:pt x="1199" y="15"/>
                  <a:pt x="1126" y="44"/>
                </a:cubicBezTo>
                <a:cubicBezTo>
                  <a:pt x="422" y="185"/>
                  <a:pt x="0" y="537"/>
                  <a:pt x="141" y="959"/>
                </a:cubicBezTo>
                <a:cubicBezTo>
                  <a:pt x="252" y="1293"/>
                  <a:pt x="584" y="1495"/>
                  <a:pt x="961" y="1495"/>
                </a:cubicBezTo>
                <a:cubicBezTo>
                  <a:pt x="1061" y="1495"/>
                  <a:pt x="1164" y="1481"/>
                  <a:pt x="1267" y="1451"/>
                </a:cubicBezTo>
                <a:cubicBezTo>
                  <a:pt x="1829" y="1381"/>
                  <a:pt x="2181" y="959"/>
                  <a:pt x="2040" y="537"/>
                </a:cubicBezTo>
                <a:cubicBezTo>
                  <a:pt x="1929" y="203"/>
                  <a:pt x="1642" y="1"/>
                  <a:pt x="13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7" name="Google Shape;13477;p25"/>
          <p:cNvSpPr/>
          <p:nvPr/>
        </p:nvSpPr>
        <p:spPr>
          <a:xfrm rot="10311902" flipH="1">
            <a:off x="9019250" y="2214360"/>
            <a:ext cx="36949" cy="51898"/>
          </a:xfrm>
          <a:custGeom>
            <a:avLst/>
            <a:gdLst/>
            <a:ahLst/>
            <a:cxnLst/>
            <a:rect l="l" t="t" r="r" b="b"/>
            <a:pathLst>
              <a:path w="1478" h="2076" extrusionOk="0">
                <a:moveTo>
                  <a:pt x="677" y="1"/>
                </a:moveTo>
                <a:cubicBezTo>
                  <a:pt x="580" y="1"/>
                  <a:pt x="492" y="36"/>
                  <a:pt x="422" y="106"/>
                </a:cubicBezTo>
                <a:cubicBezTo>
                  <a:pt x="141" y="247"/>
                  <a:pt x="0" y="810"/>
                  <a:pt x="141" y="1443"/>
                </a:cubicBezTo>
                <a:cubicBezTo>
                  <a:pt x="141" y="1724"/>
                  <a:pt x="281" y="2076"/>
                  <a:pt x="703" y="2076"/>
                </a:cubicBezTo>
                <a:cubicBezTo>
                  <a:pt x="1126" y="2076"/>
                  <a:pt x="1266" y="1794"/>
                  <a:pt x="1337" y="1372"/>
                </a:cubicBezTo>
                <a:cubicBezTo>
                  <a:pt x="1477" y="950"/>
                  <a:pt x="1337" y="458"/>
                  <a:pt x="985" y="106"/>
                </a:cubicBezTo>
                <a:cubicBezTo>
                  <a:pt x="879" y="36"/>
                  <a:pt x="774" y="1"/>
                  <a:pt x="67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8" name="Google Shape;13478;p25"/>
          <p:cNvSpPr/>
          <p:nvPr/>
        </p:nvSpPr>
        <p:spPr>
          <a:xfrm rot="10311902" flipH="1">
            <a:off x="8571347" y="160660"/>
            <a:ext cx="56298" cy="53298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9" name="Google Shape;13479;p25"/>
          <p:cNvSpPr/>
          <p:nvPr/>
        </p:nvSpPr>
        <p:spPr>
          <a:xfrm rot="10311902" flipH="1">
            <a:off x="8914992" y="1961927"/>
            <a:ext cx="47498" cy="38724"/>
          </a:xfrm>
          <a:custGeom>
            <a:avLst/>
            <a:gdLst/>
            <a:ahLst/>
            <a:cxnLst/>
            <a:rect l="l" t="t" r="r" b="b"/>
            <a:pathLst>
              <a:path w="1900" h="1549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281" y="1196"/>
                  <a:pt x="774" y="1548"/>
                  <a:pt x="1337" y="1548"/>
                </a:cubicBezTo>
                <a:cubicBezTo>
                  <a:pt x="1688" y="1478"/>
                  <a:pt x="1899" y="1196"/>
                  <a:pt x="1759" y="845"/>
                </a:cubicBezTo>
                <a:cubicBezTo>
                  <a:pt x="1548" y="352"/>
                  <a:pt x="1126" y="71"/>
                  <a:pt x="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0" name="Google Shape;13480;p25"/>
          <p:cNvSpPr/>
          <p:nvPr/>
        </p:nvSpPr>
        <p:spPr>
          <a:xfrm rot="10311902" flipH="1">
            <a:off x="8545183" y="-5335"/>
            <a:ext cx="40473" cy="45348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1" name="Google Shape;13481;p25"/>
          <p:cNvSpPr/>
          <p:nvPr/>
        </p:nvSpPr>
        <p:spPr>
          <a:xfrm rot="10311902" flipH="1">
            <a:off x="8727805" y="80492"/>
            <a:ext cx="52773" cy="41798"/>
          </a:xfrm>
          <a:custGeom>
            <a:avLst/>
            <a:gdLst/>
            <a:ahLst/>
            <a:cxnLst/>
            <a:rect l="l" t="t" r="r" b="b"/>
            <a:pathLst>
              <a:path w="2111" h="1672" extrusionOk="0">
                <a:moveTo>
                  <a:pt x="1513" y="0"/>
                </a:moveTo>
                <a:cubicBezTo>
                  <a:pt x="1407" y="0"/>
                  <a:pt x="1302" y="36"/>
                  <a:pt x="1196" y="106"/>
                </a:cubicBezTo>
                <a:cubicBezTo>
                  <a:pt x="915" y="317"/>
                  <a:pt x="704" y="458"/>
                  <a:pt x="493" y="669"/>
                </a:cubicBezTo>
                <a:cubicBezTo>
                  <a:pt x="282" y="880"/>
                  <a:pt x="0" y="1091"/>
                  <a:pt x="282" y="1443"/>
                </a:cubicBezTo>
                <a:cubicBezTo>
                  <a:pt x="387" y="1618"/>
                  <a:pt x="510" y="1671"/>
                  <a:pt x="642" y="1671"/>
                </a:cubicBezTo>
                <a:cubicBezTo>
                  <a:pt x="774" y="1671"/>
                  <a:pt x="915" y="1618"/>
                  <a:pt x="1056" y="1583"/>
                </a:cubicBezTo>
                <a:cubicBezTo>
                  <a:pt x="1478" y="1443"/>
                  <a:pt x="1759" y="1232"/>
                  <a:pt x="1970" y="880"/>
                </a:cubicBezTo>
                <a:cubicBezTo>
                  <a:pt x="2111" y="598"/>
                  <a:pt x="2040" y="317"/>
                  <a:pt x="1829" y="106"/>
                </a:cubicBezTo>
                <a:cubicBezTo>
                  <a:pt x="1724" y="36"/>
                  <a:pt x="1618" y="0"/>
                  <a:pt x="15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2" name="Google Shape;13482;p25"/>
          <p:cNvSpPr/>
          <p:nvPr/>
        </p:nvSpPr>
        <p:spPr>
          <a:xfrm rot="10311902" flipH="1">
            <a:off x="8838546" y="310742"/>
            <a:ext cx="45748" cy="37849"/>
          </a:xfrm>
          <a:custGeom>
            <a:avLst/>
            <a:gdLst/>
            <a:ahLst/>
            <a:cxnLst/>
            <a:rect l="l" t="t" r="r" b="b"/>
            <a:pathLst>
              <a:path w="1830" h="1514" extrusionOk="0">
                <a:moveTo>
                  <a:pt x="900" y="1"/>
                </a:moveTo>
                <a:cubicBezTo>
                  <a:pt x="796" y="1"/>
                  <a:pt x="684" y="12"/>
                  <a:pt x="563" y="36"/>
                </a:cubicBezTo>
                <a:cubicBezTo>
                  <a:pt x="282" y="36"/>
                  <a:pt x="1" y="177"/>
                  <a:pt x="71" y="670"/>
                </a:cubicBezTo>
                <a:cubicBezTo>
                  <a:pt x="212" y="1162"/>
                  <a:pt x="634" y="1514"/>
                  <a:pt x="1196" y="1514"/>
                </a:cubicBezTo>
                <a:cubicBezTo>
                  <a:pt x="1548" y="1443"/>
                  <a:pt x="1830" y="1092"/>
                  <a:pt x="1759" y="740"/>
                </a:cubicBezTo>
                <a:cubicBezTo>
                  <a:pt x="1701" y="274"/>
                  <a:pt x="1401" y="1"/>
                  <a:pt x="9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3" name="Google Shape;13483;p25"/>
          <p:cNvSpPr/>
          <p:nvPr/>
        </p:nvSpPr>
        <p:spPr>
          <a:xfrm rot="10311902" flipH="1">
            <a:off x="8737636" y="733738"/>
            <a:ext cx="51023" cy="35599"/>
          </a:xfrm>
          <a:custGeom>
            <a:avLst/>
            <a:gdLst/>
            <a:ahLst/>
            <a:cxnLst/>
            <a:rect l="l" t="t" r="r" b="b"/>
            <a:pathLst>
              <a:path w="2041" h="1424" extrusionOk="0">
                <a:moveTo>
                  <a:pt x="1337" y="1"/>
                </a:moveTo>
                <a:cubicBezTo>
                  <a:pt x="1126" y="71"/>
                  <a:pt x="985" y="141"/>
                  <a:pt x="844" y="212"/>
                </a:cubicBezTo>
                <a:cubicBezTo>
                  <a:pt x="563" y="352"/>
                  <a:pt x="0" y="493"/>
                  <a:pt x="211" y="985"/>
                </a:cubicBezTo>
                <a:cubicBezTo>
                  <a:pt x="352" y="1361"/>
                  <a:pt x="618" y="1423"/>
                  <a:pt x="862" y="1423"/>
                </a:cubicBezTo>
                <a:cubicBezTo>
                  <a:pt x="985" y="1423"/>
                  <a:pt x="1102" y="1407"/>
                  <a:pt x="1196" y="1407"/>
                </a:cubicBezTo>
                <a:cubicBezTo>
                  <a:pt x="1477" y="1407"/>
                  <a:pt x="1759" y="1196"/>
                  <a:pt x="1899" y="985"/>
                </a:cubicBezTo>
                <a:cubicBezTo>
                  <a:pt x="2040" y="774"/>
                  <a:pt x="2040" y="493"/>
                  <a:pt x="1899" y="352"/>
                </a:cubicBezTo>
                <a:cubicBezTo>
                  <a:pt x="1759" y="71"/>
                  <a:pt x="1548" y="1"/>
                  <a:pt x="13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4" name="Google Shape;13484;p25"/>
          <p:cNvSpPr/>
          <p:nvPr/>
        </p:nvSpPr>
        <p:spPr>
          <a:xfrm rot="10311902" flipH="1">
            <a:off x="8850789" y="-22046"/>
            <a:ext cx="51023" cy="53848"/>
          </a:xfrm>
          <a:custGeom>
            <a:avLst/>
            <a:gdLst/>
            <a:ahLst/>
            <a:cxnLst/>
            <a:rect l="l" t="t" r="r" b="b"/>
            <a:pathLst>
              <a:path w="2041" h="2154" extrusionOk="0">
                <a:moveTo>
                  <a:pt x="598" y="1"/>
                </a:moveTo>
                <a:cubicBezTo>
                  <a:pt x="490" y="1"/>
                  <a:pt x="381" y="46"/>
                  <a:pt x="281" y="171"/>
                </a:cubicBezTo>
                <a:cubicBezTo>
                  <a:pt x="0" y="452"/>
                  <a:pt x="211" y="663"/>
                  <a:pt x="422" y="874"/>
                </a:cubicBezTo>
                <a:cubicBezTo>
                  <a:pt x="633" y="1085"/>
                  <a:pt x="774" y="1437"/>
                  <a:pt x="915" y="1718"/>
                </a:cubicBezTo>
                <a:cubicBezTo>
                  <a:pt x="976" y="1963"/>
                  <a:pt x="1196" y="2154"/>
                  <a:pt x="1437" y="2154"/>
                </a:cubicBezTo>
                <a:cubicBezTo>
                  <a:pt x="1474" y="2154"/>
                  <a:pt x="1511" y="2150"/>
                  <a:pt x="1548" y="2140"/>
                </a:cubicBezTo>
                <a:cubicBezTo>
                  <a:pt x="1899" y="2000"/>
                  <a:pt x="2040" y="1789"/>
                  <a:pt x="1829" y="1507"/>
                </a:cubicBezTo>
                <a:cubicBezTo>
                  <a:pt x="1618" y="1296"/>
                  <a:pt x="1548" y="1015"/>
                  <a:pt x="1548" y="733"/>
                </a:cubicBezTo>
                <a:cubicBezTo>
                  <a:pt x="1548" y="452"/>
                  <a:pt x="1337" y="311"/>
                  <a:pt x="1126" y="241"/>
                </a:cubicBezTo>
                <a:cubicBezTo>
                  <a:pt x="989" y="150"/>
                  <a:pt x="795" y="1"/>
                  <a:pt x="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5" name="Google Shape;13485;p25"/>
          <p:cNvSpPr/>
          <p:nvPr/>
        </p:nvSpPr>
        <p:spPr>
          <a:xfrm rot="10311902" flipH="1">
            <a:off x="9002434" y="-255699"/>
            <a:ext cx="58073" cy="34974"/>
          </a:xfrm>
          <a:custGeom>
            <a:avLst/>
            <a:gdLst/>
            <a:ahLst/>
            <a:cxnLst/>
            <a:rect l="l" t="t" r="r" b="b"/>
            <a:pathLst>
              <a:path w="2323" h="1399" extrusionOk="0">
                <a:moveTo>
                  <a:pt x="794" y="1"/>
                </a:moveTo>
                <a:cubicBezTo>
                  <a:pt x="622" y="1"/>
                  <a:pt x="443" y="78"/>
                  <a:pt x="353" y="214"/>
                </a:cubicBezTo>
                <a:cubicBezTo>
                  <a:pt x="71" y="425"/>
                  <a:pt x="1" y="777"/>
                  <a:pt x="142" y="1059"/>
                </a:cubicBezTo>
                <a:cubicBezTo>
                  <a:pt x="271" y="1274"/>
                  <a:pt x="453" y="1358"/>
                  <a:pt x="655" y="1358"/>
                </a:cubicBezTo>
                <a:cubicBezTo>
                  <a:pt x="783" y="1358"/>
                  <a:pt x="920" y="1324"/>
                  <a:pt x="1056" y="1270"/>
                </a:cubicBezTo>
                <a:cubicBezTo>
                  <a:pt x="1134" y="1192"/>
                  <a:pt x="1211" y="1162"/>
                  <a:pt x="1292" y="1162"/>
                </a:cubicBezTo>
                <a:cubicBezTo>
                  <a:pt x="1432" y="1162"/>
                  <a:pt x="1582" y="1251"/>
                  <a:pt x="1759" y="1340"/>
                </a:cubicBezTo>
                <a:cubicBezTo>
                  <a:pt x="1801" y="1381"/>
                  <a:pt x="1854" y="1398"/>
                  <a:pt x="1910" y="1398"/>
                </a:cubicBezTo>
                <a:cubicBezTo>
                  <a:pt x="2047" y="1398"/>
                  <a:pt x="2202" y="1299"/>
                  <a:pt x="2252" y="1199"/>
                </a:cubicBezTo>
                <a:cubicBezTo>
                  <a:pt x="2322" y="918"/>
                  <a:pt x="2252" y="707"/>
                  <a:pt x="2111" y="636"/>
                </a:cubicBezTo>
                <a:cubicBezTo>
                  <a:pt x="1689" y="566"/>
                  <a:pt x="1337" y="355"/>
                  <a:pt x="1056" y="74"/>
                </a:cubicBezTo>
                <a:cubicBezTo>
                  <a:pt x="981" y="24"/>
                  <a:pt x="889" y="1"/>
                  <a:pt x="7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6" name="Google Shape;13486;p25"/>
          <p:cNvSpPr/>
          <p:nvPr/>
        </p:nvSpPr>
        <p:spPr>
          <a:xfrm rot="10311902" flipH="1">
            <a:off x="8987477" y="1145981"/>
            <a:ext cx="33449" cy="51223"/>
          </a:xfrm>
          <a:custGeom>
            <a:avLst/>
            <a:gdLst/>
            <a:ahLst/>
            <a:cxnLst/>
            <a:rect l="l" t="t" r="r" b="b"/>
            <a:pathLst>
              <a:path w="1338" h="2049" extrusionOk="0">
                <a:moveTo>
                  <a:pt x="634" y="1"/>
                </a:moveTo>
                <a:cubicBezTo>
                  <a:pt x="282" y="71"/>
                  <a:pt x="1" y="563"/>
                  <a:pt x="142" y="1126"/>
                </a:cubicBezTo>
                <a:lnTo>
                  <a:pt x="282" y="1408"/>
                </a:lnTo>
                <a:cubicBezTo>
                  <a:pt x="347" y="1668"/>
                  <a:pt x="412" y="2049"/>
                  <a:pt x="756" y="2049"/>
                </a:cubicBezTo>
                <a:cubicBezTo>
                  <a:pt x="784" y="2049"/>
                  <a:pt x="813" y="2046"/>
                  <a:pt x="845" y="2041"/>
                </a:cubicBezTo>
                <a:cubicBezTo>
                  <a:pt x="1267" y="1970"/>
                  <a:pt x="1337" y="1548"/>
                  <a:pt x="1337" y="1197"/>
                </a:cubicBezTo>
                <a:cubicBezTo>
                  <a:pt x="1337" y="1056"/>
                  <a:pt x="1337" y="915"/>
                  <a:pt x="1337" y="775"/>
                </a:cubicBezTo>
                <a:cubicBezTo>
                  <a:pt x="1267" y="212"/>
                  <a:pt x="986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7" name="Google Shape;13487;p25"/>
          <p:cNvSpPr/>
          <p:nvPr/>
        </p:nvSpPr>
        <p:spPr>
          <a:xfrm rot="10311902" flipH="1">
            <a:off x="8743780" y="-250379"/>
            <a:ext cx="38724" cy="42023"/>
          </a:xfrm>
          <a:custGeom>
            <a:avLst/>
            <a:gdLst/>
            <a:ahLst/>
            <a:cxnLst/>
            <a:rect l="l" t="t" r="r" b="b"/>
            <a:pathLst>
              <a:path w="1549" h="1681" extrusionOk="0">
                <a:moveTo>
                  <a:pt x="726" y="1"/>
                </a:moveTo>
                <a:cubicBezTo>
                  <a:pt x="671" y="1"/>
                  <a:pt x="616" y="11"/>
                  <a:pt x="563" y="32"/>
                </a:cubicBezTo>
                <a:cubicBezTo>
                  <a:pt x="141" y="173"/>
                  <a:pt x="1" y="524"/>
                  <a:pt x="141" y="876"/>
                </a:cubicBezTo>
                <a:cubicBezTo>
                  <a:pt x="201" y="1355"/>
                  <a:pt x="516" y="1681"/>
                  <a:pt x="825" y="1681"/>
                </a:cubicBezTo>
                <a:cubicBezTo>
                  <a:pt x="879" y="1681"/>
                  <a:pt x="933" y="1671"/>
                  <a:pt x="985" y="1650"/>
                </a:cubicBezTo>
                <a:cubicBezTo>
                  <a:pt x="1337" y="1509"/>
                  <a:pt x="1548" y="1087"/>
                  <a:pt x="1408" y="735"/>
                </a:cubicBezTo>
                <a:cubicBezTo>
                  <a:pt x="1348" y="317"/>
                  <a:pt x="1035" y="1"/>
                  <a:pt x="7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8" name="Google Shape;13488;p25"/>
          <p:cNvSpPr/>
          <p:nvPr/>
        </p:nvSpPr>
        <p:spPr>
          <a:xfrm rot="10311902" flipH="1">
            <a:off x="8950235" y="1318637"/>
            <a:ext cx="28174" cy="55123"/>
          </a:xfrm>
          <a:custGeom>
            <a:avLst/>
            <a:gdLst/>
            <a:ahLst/>
            <a:cxnLst/>
            <a:rect l="l" t="t" r="r" b="b"/>
            <a:pathLst>
              <a:path w="1127" h="2205" extrusionOk="0">
                <a:moveTo>
                  <a:pt x="600" y="1"/>
                </a:moveTo>
                <a:cubicBezTo>
                  <a:pt x="566" y="1"/>
                  <a:pt x="530" y="5"/>
                  <a:pt x="493" y="14"/>
                </a:cubicBezTo>
                <a:cubicBezTo>
                  <a:pt x="212" y="14"/>
                  <a:pt x="71" y="225"/>
                  <a:pt x="141" y="507"/>
                </a:cubicBezTo>
                <a:cubicBezTo>
                  <a:pt x="212" y="859"/>
                  <a:pt x="1" y="1210"/>
                  <a:pt x="71" y="1632"/>
                </a:cubicBezTo>
                <a:cubicBezTo>
                  <a:pt x="135" y="1889"/>
                  <a:pt x="199" y="2204"/>
                  <a:pt x="530" y="2204"/>
                </a:cubicBezTo>
                <a:cubicBezTo>
                  <a:pt x="562" y="2204"/>
                  <a:pt x="597" y="2201"/>
                  <a:pt x="634" y="2195"/>
                </a:cubicBezTo>
                <a:cubicBezTo>
                  <a:pt x="986" y="2125"/>
                  <a:pt x="1126" y="1773"/>
                  <a:pt x="986" y="1421"/>
                </a:cubicBezTo>
                <a:cubicBezTo>
                  <a:pt x="845" y="1140"/>
                  <a:pt x="986" y="788"/>
                  <a:pt x="986" y="436"/>
                </a:cubicBezTo>
                <a:cubicBezTo>
                  <a:pt x="986" y="192"/>
                  <a:pt x="826" y="1"/>
                  <a:pt x="6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9" name="Google Shape;13489;p25"/>
          <p:cNvSpPr/>
          <p:nvPr/>
        </p:nvSpPr>
        <p:spPr>
          <a:xfrm rot="10311902" flipH="1">
            <a:off x="8886289" y="690132"/>
            <a:ext cx="42223" cy="46748"/>
          </a:xfrm>
          <a:custGeom>
            <a:avLst/>
            <a:gdLst/>
            <a:ahLst/>
            <a:cxnLst/>
            <a:rect l="l" t="t" r="r" b="b"/>
            <a:pathLst>
              <a:path w="1689" h="1870" extrusionOk="0">
                <a:moveTo>
                  <a:pt x="451" y="0"/>
                </a:moveTo>
                <a:cubicBezTo>
                  <a:pt x="399" y="0"/>
                  <a:pt x="343" y="17"/>
                  <a:pt x="282" y="58"/>
                </a:cubicBezTo>
                <a:cubicBezTo>
                  <a:pt x="0" y="129"/>
                  <a:pt x="0" y="410"/>
                  <a:pt x="71" y="692"/>
                </a:cubicBezTo>
                <a:cubicBezTo>
                  <a:pt x="141" y="1043"/>
                  <a:pt x="352" y="1325"/>
                  <a:pt x="563" y="1606"/>
                </a:cubicBezTo>
                <a:cubicBezTo>
                  <a:pt x="691" y="1776"/>
                  <a:pt x="870" y="1869"/>
                  <a:pt x="1054" y="1869"/>
                </a:cubicBezTo>
                <a:cubicBezTo>
                  <a:pt x="1174" y="1869"/>
                  <a:pt x="1296" y="1830"/>
                  <a:pt x="1407" y="1747"/>
                </a:cubicBezTo>
                <a:cubicBezTo>
                  <a:pt x="1689" y="1536"/>
                  <a:pt x="1618" y="1184"/>
                  <a:pt x="1477" y="973"/>
                </a:cubicBezTo>
                <a:cubicBezTo>
                  <a:pt x="1266" y="692"/>
                  <a:pt x="1055" y="410"/>
                  <a:pt x="774" y="199"/>
                </a:cubicBezTo>
                <a:cubicBezTo>
                  <a:pt x="675" y="100"/>
                  <a:pt x="575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0" name="Google Shape;13490;p25"/>
          <p:cNvSpPr/>
          <p:nvPr/>
        </p:nvSpPr>
        <p:spPr>
          <a:xfrm rot="10311902" flipH="1">
            <a:off x="8637016" y="-189972"/>
            <a:ext cx="47498" cy="33449"/>
          </a:xfrm>
          <a:custGeom>
            <a:avLst/>
            <a:gdLst/>
            <a:ahLst/>
            <a:cxnLst/>
            <a:rect l="l" t="t" r="r" b="b"/>
            <a:pathLst>
              <a:path w="1900" h="1338" extrusionOk="0">
                <a:moveTo>
                  <a:pt x="1371" y="1"/>
                </a:moveTo>
                <a:cubicBezTo>
                  <a:pt x="1282" y="1"/>
                  <a:pt x="1196" y="24"/>
                  <a:pt x="1126" y="71"/>
                </a:cubicBezTo>
                <a:cubicBezTo>
                  <a:pt x="915" y="141"/>
                  <a:pt x="704" y="282"/>
                  <a:pt x="493" y="352"/>
                </a:cubicBezTo>
                <a:cubicBezTo>
                  <a:pt x="282" y="493"/>
                  <a:pt x="0" y="563"/>
                  <a:pt x="71" y="845"/>
                </a:cubicBezTo>
                <a:cubicBezTo>
                  <a:pt x="141" y="1196"/>
                  <a:pt x="352" y="1267"/>
                  <a:pt x="704" y="1337"/>
                </a:cubicBezTo>
                <a:lnTo>
                  <a:pt x="915" y="1337"/>
                </a:lnTo>
                <a:cubicBezTo>
                  <a:pt x="1196" y="1267"/>
                  <a:pt x="1407" y="1196"/>
                  <a:pt x="1618" y="985"/>
                </a:cubicBezTo>
                <a:cubicBezTo>
                  <a:pt x="1829" y="845"/>
                  <a:pt x="1900" y="563"/>
                  <a:pt x="1829" y="282"/>
                </a:cubicBezTo>
                <a:cubicBezTo>
                  <a:pt x="1735" y="94"/>
                  <a:pt x="1548" y="1"/>
                  <a:pt x="137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1" name="Google Shape;13491;p25"/>
          <p:cNvSpPr/>
          <p:nvPr/>
        </p:nvSpPr>
        <p:spPr>
          <a:xfrm rot="10311902" flipH="1">
            <a:off x="9063202" y="1287460"/>
            <a:ext cx="48973" cy="35424"/>
          </a:xfrm>
          <a:custGeom>
            <a:avLst/>
            <a:gdLst/>
            <a:ahLst/>
            <a:cxnLst/>
            <a:rect l="l" t="t" r="r" b="b"/>
            <a:pathLst>
              <a:path w="1959" h="1417" extrusionOk="0">
                <a:moveTo>
                  <a:pt x="1376" y="0"/>
                </a:moveTo>
                <a:cubicBezTo>
                  <a:pt x="1341" y="0"/>
                  <a:pt x="1305" y="3"/>
                  <a:pt x="1267" y="9"/>
                </a:cubicBezTo>
                <a:cubicBezTo>
                  <a:pt x="986" y="291"/>
                  <a:pt x="423" y="361"/>
                  <a:pt x="142" y="713"/>
                </a:cubicBezTo>
                <a:cubicBezTo>
                  <a:pt x="1" y="853"/>
                  <a:pt x="1" y="1065"/>
                  <a:pt x="142" y="1205"/>
                </a:cubicBezTo>
                <a:cubicBezTo>
                  <a:pt x="212" y="1346"/>
                  <a:pt x="353" y="1416"/>
                  <a:pt x="564" y="1416"/>
                </a:cubicBezTo>
                <a:cubicBezTo>
                  <a:pt x="1126" y="1416"/>
                  <a:pt x="1408" y="853"/>
                  <a:pt x="1830" y="502"/>
                </a:cubicBezTo>
                <a:cubicBezTo>
                  <a:pt x="1958" y="309"/>
                  <a:pt x="1736" y="0"/>
                  <a:pt x="13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2" name="Google Shape;13492;p25"/>
          <p:cNvSpPr/>
          <p:nvPr/>
        </p:nvSpPr>
        <p:spPr>
          <a:xfrm rot="10311902" flipH="1">
            <a:off x="8491309" y="-43380"/>
            <a:ext cx="49273" cy="29749"/>
          </a:xfrm>
          <a:custGeom>
            <a:avLst/>
            <a:gdLst/>
            <a:ahLst/>
            <a:cxnLst/>
            <a:rect l="l" t="t" r="r" b="b"/>
            <a:pathLst>
              <a:path w="1971" h="1190" extrusionOk="0">
                <a:moveTo>
                  <a:pt x="1432" y="1"/>
                </a:moveTo>
                <a:cubicBezTo>
                  <a:pt x="1329" y="1"/>
                  <a:pt x="1220" y="32"/>
                  <a:pt x="1126" y="64"/>
                </a:cubicBezTo>
                <a:cubicBezTo>
                  <a:pt x="915" y="134"/>
                  <a:pt x="704" y="205"/>
                  <a:pt x="493" y="275"/>
                </a:cubicBezTo>
                <a:cubicBezTo>
                  <a:pt x="282" y="345"/>
                  <a:pt x="0" y="416"/>
                  <a:pt x="0" y="697"/>
                </a:cubicBezTo>
                <a:cubicBezTo>
                  <a:pt x="0" y="1049"/>
                  <a:pt x="282" y="1119"/>
                  <a:pt x="563" y="1189"/>
                </a:cubicBezTo>
                <a:lnTo>
                  <a:pt x="915" y="1189"/>
                </a:lnTo>
                <a:cubicBezTo>
                  <a:pt x="1126" y="1189"/>
                  <a:pt x="1407" y="1049"/>
                  <a:pt x="1618" y="908"/>
                </a:cubicBezTo>
                <a:cubicBezTo>
                  <a:pt x="1759" y="697"/>
                  <a:pt x="1970" y="486"/>
                  <a:pt x="1759" y="205"/>
                </a:cubicBezTo>
                <a:cubicBezTo>
                  <a:pt x="1681" y="49"/>
                  <a:pt x="1560" y="1"/>
                  <a:pt x="14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3" name="Google Shape;13493;p25"/>
          <p:cNvSpPr/>
          <p:nvPr/>
        </p:nvSpPr>
        <p:spPr>
          <a:xfrm rot="10311902" flipH="1">
            <a:off x="8938825" y="1382592"/>
            <a:ext cx="36974" cy="40423"/>
          </a:xfrm>
          <a:custGeom>
            <a:avLst/>
            <a:gdLst/>
            <a:ahLst/>
            <a:cxnLst/>
            <a:rect l="l" t="t" r="r" b="b"/>
            <a:pathLst>
              <a:path w="1479" h="1617" extrusionOk="0">
                <a:moveTo>
                  <a:pt x="592" y="1"/>
                </a:moveTo>
                <a:cubicBezTo>
                  <a:pt x="481" y="1"/>
                  <a:pt x="370" y="35"/>
                  <a:pt x="282" y="93"/>
                </a:cubicBezTo>
                <a:cubicBezTo>
                  <a:pt x="71" y="304"/>
                  <a:pt x="1" y="586"/>
                  <a:pt x="142" y="797"/>
                </a:cubicBezTo>
                <a:cubicBezTo>
                  <a:pt x="212" y="1008"/>
                  <a:pt x="353" y="1149"/>
                  <a:pt x="493" y="1289"/>
                </a:cubicBezTo>
                <a:cubicBezTo>
                  <a:pt x="657" y="1453"/>
                  <a:pt x="820" y="1616"/>
                  <a:pt x="1016" y="1616"/>
                </a:cubicBezTo>
                <a:cubicBezTo>
                  <a:pt x="1073" y="1616"/>
                  <a:pt x="1133" y="1602"/>
                  <a:pt x="1197" y="1571"/>
                </a:cubicBezTo>
                <a:cubicBezTo>
                  <a:pt x="1478" y="1360"/>
                  <a:pt x="1408" y="1078"/>
                  <a:pt x="1337" y="797"/>
                </a:cubicBezTo>
                <a:cubicBezTo>
                  <a:pt x="1267" y="586"/>
                  <a:pt x="1197" y="375"/>
                  <a:pt x="986" y="234"/>
                </a:cubicBezTo>
                <a:cubicBezTo>
                  <a:pt x="903" y="69"/>
                  <a:pt x="748" y="1"/>
                  <a:pt x="5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4" name="Google Shape;13494;p25"/>
          <p:cNvSpPr/>
          <p:nvPr/>
        </p:nvSpPr>
        <p:spPr>
          <a:xfrm rot="10311902" flipH="1">
            <a:off x="8732349" y="221805"/>
            <a:ext cx="38699" cy="47448"/>
          </a:xfrm>
          <a:custGeom>
            <a:avLst/>
            <a:gdLst/>
            <a:ahLst/>
            <a:cxnLst/>
            <a:rect l="l" t="t" r="r" b="b"/>
            <a:pathLst>
              <a:path w="1548" h="1898" extrusionOk="0">
                <a:moveTo>
                  <a:pt x="523" y="1"/>
                </a:moveTo>
                <a:cubicBezTo>
                  <a:pt x="440" y="1"/>
                  <a:pt x="356" y="24"/>
                  <a:pt x="282" y="74"/>
                </a:cubicBezTo>
                <a:cubicBezTo>
                  <a:pt x="71" y="215"/>
                  <a:pt x="0" y="426"/>
                  <a:pt x="141" y="637"/>
                </a:cubicBezTo>
                <a:cubicBezTo>
                  <a:pt x="211" y="918"/>
                  <a:pt x="352" y="1200"/>
                  <a:pt x="493" y="1411"/>
                </a:cubicBezTo>
                <a:cubicBezTo>
                  <a:pt x="659" y="1632"/>
                  <a:pt x="781" y="1897"/>
                  <a:pt x="997" y="1897"/>
                </a:cubicBezTo>
                <a:cubicBezTo>
                  <a:pt x="1056" y="1897"/>
                  <a:pt x="1121" y="1878"/>
                  <a:pt x="1196" y="1833"/>
                </a:cubicBezTo>
                <a:cubicBezTo>
                  <a:pt x="1548" y="1622"/>
                  <a:pt x="1407" y="1411"/>
                  <a:pt x="1337" y="1129"/>
                </a:cubicBezTo>
                <a:cubicBezTo>
                  <a:pt x="1266" y="778"/>
                  <a:pt x="1126" y="496"/>
                  <a:pt x="915" y="215"/>
                </a:cubicBezTo>
                <a:cubicBezTo>
                  <a:pt x="824" y="79"/>
                  <a:pt x="674" y="1"/>
                  <a:pt x="52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5" name="Google Shape;13495;p25"/>
          <p:cNvSpPr/>
          <p:nvPr/>
        </p:nvSpPr>
        <p:spPr>
          <a:xfrm rot="10311902" flipH="1">
            <a:off x="8824564" y="177952"/>
            <a:ext cx="42223" cy="33449"/>
          </a:xfrm>
          <a:custGeom>
            <a:avLst/>
            <a:gdLst/>
            <a:ahLst/>
            <a:cxnLst/>
            <a:rect l="l" t="t" r="r" b="b"/>
            <a:pathLst>
              <a:path w="1689" h="1338" extrusionOk="0">
                <a:moveTo>
                  <a:pt x="1408" y="0"/>
                </a:moveTo>
                <a:cubicBezTo>
                  <a:pt x="1056" y="141"/>
                  <a:pt x="704" y="141"/>
                  <a:pt x="352" y="141"/>
                </a:cubicBezTo>
                <a:cubicBezTo>
                  <a:pt x="323" y="134"/>
                  <a:pt x="295" y="130"/>
                  <a:pt x="270" y="130"/>
                </a:cubicBezTo>
                <a:cubicBezTo>
                  <a:pt x="57" y="130"/>
                  <a:pt x="1" y="382"/>
                  <a:pt x="1" y="634"/>
                </a:cubicBezTo>
                <a:cubicBezTo>
                  <a:pt x="212" y="915"/>
                  <a:pt x="282" y="1337"/>
                  <a:pt x="774" y="1337"/>
                </a:cubicBezTo>
                <a:cubicBezTo>
                  <a:pt x="1197" y="1126"/>
                  <a:pt x="1548" y="774"/>
                  <a:pt x="1689" y="352"/>
                </a:cubicBezTo>
                <a:cubicBezTo>
                  <a:pt x="1689" y="141"/>
                  <a:pt x="1619" y="0"/>
                  <a:pt x="14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6" name="Google Shape;13496;p25"/>
          <p:cNvSpPr/>
          <p:nvPr/>
        </p:nvSpPr>
        <p:spPr>
          <a:xfrm rot="10311902" flipH="1">
            <a:off x="8581052" y="265712"/>
            <a:ext cx="42223" cy="29824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7" name="Google Shape;13497;p25"/>
          <p:cNvSpPr/>
          <p:nvPr/>
        </p:nvSpPr>
        <p:spPr>
          <a:xfrm rot="10311902" flipH="1">
            <a:off x="8729728" y="617192"/>
            <a:ext cx="36974" cy="35474"/>
          </a:xfrm>
          <a:custGeom>
            <a:avLst/>
            <a:gdLst/>
            <a:ahLst/>
            <a:cxnLst/>
            <a:rect l="l" t="t" r="r" b="b"/>
            <a:pathLst>
              <a:path w="1479" h="1419" extrusionOk="0">
                <a:moveTo>
                  <a:pt x="564" y="1"/>
                </a:moveTo>
                <a:cubicBezTo>
                  <a:pt x="212" y="141"/>
                  <a:pt x="1" y="493"/>
                  <a:pt x="141" y="845"/>
                </a:cubicBezTo>
                <a:cubicBezTo>
                  <a:pt x="204" y="1160"/>
                  <a:pt x="493" y="1419"/>
                  <a:pt x="856" y="1419"/>
                </a:cubicBezTo>
                <a:cubicBezTo>
                  <a:pt x="898" y="1419"/>
                  <a:pt x="942" y="1415"/>
                  <a:pt x="986" y="1408"/>
                </a:cubicBezTo>
                <a:cubicBezTo>
                  <a:pt x="1267" y="1408"/>
                  <a:pt x="1478" y="1267"/>
                  <a:pt x="1408" y="915"/>
                </a:cubicBezTo>
                <a:cubicBezTo>
                  <a:pt x="1337" y="564"/>
                  <a:pt x="845" y="1"/>
                  <a:pt x="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8" name="Google Shape;13498;p25"/>
          <p:cNvSpPr/>
          <p:nvPr/>
        </p:nvSpPr>
        <p:spPr>
          <a:xfrm rot="10311902" flipH="1">
            <a:off x="8709911" y="9722"/>
            <a:ext cx="36974" cy="33699"/>
          </a:xfrm>
          <a:custGeom>
            <a:avLst/>
            <a:gdLst/>
            <a:ahLst/>
            <a:cxnLst/>
            <a:rect l="l" t="t" r="r" b="b"/>
            <a:pathLst>
              <a:path w="1479" h="1348" extrusionOk="0">
                <a:moveTo>
                  <a:pt x="493" y="1"/>
                </a:moveTo>
                <a:cubicBezTo>
                  <a:pt x="212" y="71"/>
                  <a:pt x="1" y="423"/>
                  <a:pt x="142" y="704"/>
                </a:cubicBezTo>
                <a:cubicBezTo>
                  <a:pt x="142" y="1083"/>
                  <a:pt x="424" y="1348"/>
                  <a:pt x="787" y="1348"/>
                </a:cubicBezTo>
                <a:cubicBezTo>
                  <a:pt x="829" y="1348"/>
                  <a:pt x="872" y="1344"/>
                  <a:pt x="915" y="1337"/>
                </a:cubicBezTo>
                <a:cubicBezTo>
                  <a:pt x="1197" y="1337"/>
                  <a:pt x="1478" y="1056"/>
                  <a:pt x="1408" y="704"/>
                </a:cubicBezTo>
                <a:cubicBezTo>
                  <a:pt x="1267" y="282"/>
                  <a:pt x="915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9" name="Google Shape;13499;p25"/>
          <p:cNvSpPr/>
          <p:nvPr/>
        </p:nvSpPr>
        <p:spPr>
          <a:xfrm rot="10311902" flipH="1">
            <a:off x="8950812" y="1830019"/>
            <a:ext cx="36974" cy="34199"/>
          </a:xfrm>
          <a:custGeom>
            <a:avLst/>
            <a:gdLst/>
            <a:ahLst/>
            <a:cxnLst/>
            <a:rect l="l" t="t" r="r" b="b"/>
            <a:pathLst>
              <a:path w="1479" h="1368" extrusionOk="0">
                <a:moveTo>
                  <a:pt x="957" y="1"/>
                </a:moveTo>
                <a:cubicBezTo>
                  <a:pt x="898" y="1"/>
                  <a:pt x="836" y="15"/>
                  <a:pt x="775" y="46"/>
                </a:cubicBezTo>
                <a:cubicBezTo>
                  <a:pt x="353" y="186"/>
                  <a:pt x="1" y="749"/>
                  <a:pt x="71" y="1030"/>
                </a:cubicBezTo>
                <a:cubicBezTo>
                  <a:pt x="174" y="1236"/>
                  <a:pt x="390" y="1367"/>
                  <a:pt x="609" y="1367"/>
                </a:cubicBezTo>
                <a:cubicBezTo>
                  <a:pt x="689" y="1367"/>
                  <a:pt x="770" y="1350"/>
                  <a:pt x="845" y="1312"/>
                </a:cubicBezTo>
                <a:cubicBezTo>
                  <a:pt x="1197" y="1171"/>
                  <a:pt x="1478" y="819"/>
                  <a:pt x="1408" y="397"/>
                </a:cubicBezTo>
                <a:cubicBezTo>
                  <a:pt x="1353" y="178"/>
                  <a:pt x="1169" y="1"/>
                  <a:pt x="9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0" name="Google Shape;13500;p25"/>
          <p:cNvSpPr/>
          <p:nvPr/>
        </p:nvSpPr>
        <p:spPr>
          <a:xfrm rot="10311902" flipH="1">
            <a:off x="8824874" y="1124807"/>
            <a:ext cx="42223" cy="31024"/>
          </a:xfrm>
          <a:custGeom>
            <a:avLst/>
            <a:gdLst/>
            <a:ahLst/>
            <a:cxnLst/>
            <a:rect l="l" t="t" r="r" b="b"/>
            <a:pathLst>
              <a:path w="1689" h="1241" extrusionOk="0">
                <a:moveTo>
                  <a:pt x="1259" y="0"/>
                </a:moveTo>
                <a:cubicBezTo>
                  <a:pt x="1218" y="0"/>
                  <a:pt x="1173" y="5"/>
                  <a:pt x="1126" y="14"/>
                </a:cubicBezTo>
                <a:cubicBezTo>
                  <a:pt x="774" y="225"/>
                  <a:pt x="493" y="436"/>
                  <a:pt x="211" y="718"/>
                </a:cubicBezTo>
                <a:cubicBezTo>
                  <a:pt x="0" y="929"/>
                  <a:pt x="141" y="1140"/>
                  <a:pt x="352" y="1210"/>
                </a:cubicBezTo>
                <a:cubicBezTo>
                  <a:pt x="435" y="1231"/>
                  <a:pt x="520" y="1241"/>
                  <a:pt x="604" y="1241"/>
                </a:cubicBezTo>
                <a:cubicBezTo>
                  <a:pt x="1091" y="1241"/>
                  <a:pt x="1569" y="906"/>
                  <a:pt x="1689" y="366"/>
                </a:cubicBezTo>
                <a:cubicBezTo>
                  <a:pt x="1689" y="183"/>
                  <a:pt x="1530" y="0"/>
                  <a:pt x="12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1" name="Google Shape;13501;p25"/>
          <p:cNvSpPr/>
          <p:nvPr/>
        </p:nvSpPr>
        <p:spPr>
          <a:xfrm rot="10311902" flipH="1">
            <a:off x="8765491" y="-296943"/>
            <a:ext cx="33424" cy="41448"/>
          </a:xfrm>
          <a:custGeom>
            <a:avLst/>
            <a:gdLst/>
            <a:ahLst/>
            <a:cxnLst/>
            <a:rect l="l" t="t" r="r" b="b"/>
            <a:pathLst>
              <a:path w="1337" h="1658" extrusionOk="0">
                <a:moveTo>
                  <a:pt x="647" y="0"/>
                </a:moveTo>
                <a:cubicBezTo>
                  <a:pt x="597" y="0"/>
                  <a:pt x="546" y="10"/>
                  <a:pt x="493" y="32"/>
                </a:cubicBezTo>
                <a:cubicBezTo>
                  <a:pt x="141" y="102"/>
                  <a:pt x="0" y="454"/>
                  <a:pt x="141" y="1016"/>
                </a:cubicBezTo>
                <a:cubicBezTo>
                  <a:pt x="206" y="1277"/>
                  <a:pt x="331" y="1657"/>
                  <a:pt x="739" y="1657"/>
                </a:cubicBezTo>
                <a:cubicBezTo>
                  <a:pt x="772" y="1657"/>
                  <a:pt x="807" y="1655"/>
                  <a:pt x="844" y="1650"/>
                </a:cubicBezTo>
                <a:cubicBezTo>
                  <a:pt x="1337" y="1509"/>
                  <a:pt x="1266" y="1157"/>
                  <a:pt x="1196" y="735"/>
                </a:cubicBezTo>
                <a:cubicBezTo>
                  <a:pt x="1136" y="317"/>
                  <a:pt x="924" y="0"/>
                  <a:pt x="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2" name="Google Shape;13502;p25"/>
          <p:cNvSpPr/>
          <p:nvPr/>
        </p:nvSpPr>
        <p:spPr>
          <a:xfrm rot="10311902" flipH="1">
            <a:off x="9001306" y="1387199"/>
            <a:ext cx="33424" cy="35474"/>
          </a:xfrm>
          <a:custGeom>
            <a:avLst/>
            <a:gdLst/>
            <a:ahLst/>
            <a:cxnLst/>
            <a:rect l="l" t="t" r="r" b="b"/>
            <a:pathLst>
              <a:path w="1337" h="1419" extrusionOk="0">
                <a:moveTo>
                  <a:pt x="563" y="0"/>
                </a:moveTo>
                <a:cubicBezTo>
                  <a:pt x="211" y="0"/>
                  <a:pt x="0" y="493"/>
                  <a:pt x="0" y="844"/>
                </a:cubicBezTo>
                <a:cubicBezTo>
                  <a:pt x="63" y="1159"/>
                  <a:pt x="352" y="1418"/>
                  <a:pt x="664" y="1418"/>
                </a:cubicBezTo>
                <a:cubicBezTo>
                  <a:pt x="700" y="1418"/>
                  <a:pt x="737" y="1415"/>
                  <a:pt x="774" y="1407"/>
                </a:cubicBezTo>
                <a:cubicBezTo>
                  <a:pt x="1126" y="1337"/>
                  <a:pt x="1337" y="985"/>
                  <a:pt x="1196" y="633"/>
                </a:cubicBezTo>
                <a:cubicBezTo>
                  <a:pt x="1126" y="352"/>
                  <a:pt x="985" y="0"/>
                  <a:pt x="5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3" name="Google Shape;13503;p25"/>
          <p:cNvSpPr/>
          <p:nvPr/>
        </p:nvSpPr>
        <p:spPr>
          <a:xfrm rot="10311902" flipH="1">
            <a:off x="9035232" y="1179408"/>
            <a:ext cx="36949" cy="30824"/>
          </a:xfrm>
          <a:custGeom>
            <a:avLst/>
            <a:gdLst/>
            <a:ahLst/>
            <a:cxnLst/>
            <a:rect l="l" t="t" r="r" b="b"/>
            <a:pathLst>
              <a:path w="1478" h="1233" extrusionOk="0">
                <a:moveTo>
                  <a:pt x="943" y="1"/>
                </a:moveTo>
                <a:cubicBezTo>
                  <a:pt x="891" y="1"/>
                  <a:pt x="835" y="7"/>
                  <a:pt x="774" y="19"/>
                </a:cubicBezTo>
                <a:cubicBezTo>
                  <a:pt x="352" y="160"/>
                  <a:pt x="1" y="511"/>
                  <a:pt x="71" y="863"/>
                </a:cubicBezTo>
                <a:cubicBezTo>
                  <a:pt x="187" y="1096"/>
                  <a:pt x="401" y="1233"/>
                  <a:pt x="630" y="1233"/>
                </a:cubicBezTo>
                <a:cubicBezTo>
                  <a:pt x="678" y="1233"/>
                  <a:pt x="726" y="1227"/>
                  <a:pt x="774" y="1215"/>
                </a:cubicBezTo>
                <a:cubicBezTo>
                  <a:pt x="1196" y="1144"/>
                  <a:pt x="1478" y="793"/>
                  <a:pt x="1407" y="371"/>
                </a:cubicBezTo>
                <a:cubicBezTo>
                  <a:pt x="1349" y="138"/>
                  <a:pt x="1194" y="1"/>
                  <a:pt x="9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4" name="Google Shape;13504;p25"/>
          <p:cNvSpPr/>
          <p:nvPr/>
        </p:nvSpPr>
        <p:spPr>
          <a:xfrm rot="10311902" flipH="1">
            <a:off x="8514857" y="217204"/>
            <a:ext cx="45748" cy="24424"/>
          </a:xfrm>
          <a:custGeom>
            <a:avLst/>
            <a:gdLst/>
            <a:ahLst/>
            <a:cxnLst/>
            <a:rect l="l" t="t" r="r" b="b"/>
            <a:pathLst>
              <a:path w="1830" h="977" extrusionOk="0">
                <a:moveTo>
                  <a:pt x="493" y="0"/>
                </a:moveTo>
                <a:cubicBezTo>
                  <a:pt x="141" y="71"/>
                  <a:pt x="0" y="422"/>
                  <a:pt x="211" y="704"/>
                </a:cubicBezTo>
                <a:cubicBezTo>
                  <a:pt x="397" y="889"/>
                  <a:pt x="661" y="977"/>
                  <a:pt x="921" y="977"/>
                </a:cubicBezTo>
                <a:cubicBezTo>
                  <a:pt x="1153" y="977"/>
                  <a:pt x="1382" y="907"/>
                  <a:pt x="1548" y="774"/>
                </a:cubicBezTo>
                <a:cubicBezTo>
                  <a:pt x="1829" y="493"/>
                  <a:pt x="1689" y="71"/>
                  <a:pt x="1337" y="71"/>
                </a:cubicBezTo>
                <a:lnTo>
                  <a:pt x="1055" y="71"/>
                </a:lnTo>
                <a:cubicBezTo>
                  <a:pt x="844" y="71"/>
                  <a:pt x="704" y="71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5" name="Google Shape;13505;p25"/>
          <p:cNvSpPr/>
          <p:nvPr/>
        </p:nvSpPr>
        <p:spPr>
          <a:xfrm rot="10311902" flipH="1">
            <a:off x="9019635" y="1690614"/>
            <a:ext cx="38699" cy="32849"/>
          </a:xfrm>
          <a:custGeom>
            <a:avLst/>
            <a:gdLst/>
            <a:ahLst/>
            <a:cxnLst/>
            <a:rect l="l" t="t" r="r" b="b"/>
            <a:pathLst>
              <a:path w="1548" h="1314" extrusionOk="0">
                <a:moveTo>
                  <a:pt x="282" y="1"/>
                </a:moveTo>
                <a:cubicBezTo>
                  <a:pt x="70" y="1"/>
                  <a:pt x="0" y="142"/>
                  <a:pt x="0" y="353"/>
                </a:cubicBezTo>
                <a:cubicBezTo>
                  <a:pt x="211" y="704"/>
                  <a:pt x="563" y="1056"/>
                  <a:pt x="915" y="1267"/>
                </a:cubicBezTo>
                <a:cubicBezTo>
                  <a:pt x="973" y="1296"/>
                  <a:pt x="1043" y="1313"/>
                  <a:pt x="1111" y="1313"/>
                </a:cubicBezTo>
                <a:cubicBezTo>
                  <a:pt x="1206" y="1313"/>
                  <a:pt x="1296" y="1279"/>
                  <a:pt x="1337" y="1197"/>
                </a:cubicBezTo>
                <a:cubicBezTo>
                  <a:pt x="1477" y="1056"/>
                  <a:pt x="1548" y="845"/>
                  <a:pt x="1407" y="704"/>
                </a:cubicBezTo>
                <a:cubicBezTo>
                  <a:pt x="1196" y="353"/>
                  <a:pt x="77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6" name="Google Shape;13506;p25"/>
          <p:cNvSpPr/>
          <p:nvPr/>
        </p:nvSpPr>
        <p:spPr>
          <a:xfrm rot="10311902" flipH="1">
            <a:off x="8448831" y="-219877"/>
            <a:ext cx="33449" cy="30199"/>
          </a:xfrm>
          <a:custGeom>
            <a:avLst/>
            <a:gdLst/>
            <a:ahLst/>
            <a:cxnLst/>
            <a:rect l="l" t="t" r="r" b="b"/>
            <a:pathLst>
              <a:path w="1338" h="1208" extrusionOk="0">
                <a:moveTo>
                  <a:pt x="282" y="1"/>
                </a:moveTo>
                <a:cubicBezTo>
                  <a:pt x="1" y="71"/>
                  <a:pt x="71" y="352"/>
                  <a:pt x="71" y="563"/>
                </a:cubicBezTo>
                <a:cubicBezTo>
                  <a:pt x="134" y="942"/>
                  <a:pt x="480" y="1207"/>
                  <a:pt x="855" y="1207"/>
                </a:cubicBezTo>
                <a:cubicBezTo>
                  <a:pt x="898" y="1207"/>
                  <a:pt x="942" y="1204"/>
                  <a:pt x="985" y="1197"/>
                </a:cubicBezTo>
                <a:cubicBezTo>
                  <a:pt x="1196" y="1126"/>
                  <a:pt x="1337" y="915"/>
                  <a:pt x="1337" y="704"/>
                </a:cubicBezTo>
                <a:cubicBezTo>
                  <a:pt x="1126" y="352"/>
                  <a:pt x="70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7" name="Google Shape;13507;p25"/>
          <p:cNvSpPr/>
          <p:nvPr/>
        </p:nvSpPr>
        <p:spPr>
          <a:xfrm rot="10311902" flipH="1">
            <a:off x="9021877" y="787798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12" y="1"/>
                </a:moveTo>
                <a:cubicBezTo>
                  <a:pt x="754" y="1"/>
                  <a:pt x="694" y="15"/>
                  <a:pt x="634" y="45"/>
                </a:cubicBezTo>
                <a:cubicBezTo>
                  <a:pt x="212" y="115"/>
                  <a:pt x="1" y="537"/>
                  <a:pt x="71" y="889"/>
                </a:cubicBezTo>
                <a:cubicBezTo>
                  <a:pt x="71" y="1170"/>
                  <a:pt x="353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12" y="190"/>
                  <a:pt x="1026" y="1"/>
                  <a:pt x="8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8" name="Google Shape;13508;p25"/>
          <p:cNvSpPr/>
          <p:nvPr/>
        </p:nvSpPr>
        <p:spPr>
          <a:xfrm rot="10311902" flipH="1">
            <a:off x="8989622" y="873858"/>
            <a:ext cx="35199" cy="28499"/>
          </a:xfrm>
          <a:custGeom>
            <a:avLst/>
            <a:gdLst/>
            <a:ahLst/>
            <a:cxnLst/>
            <a:rect l="l" t="t" r="r" b="b"/>
            <a:pathLst>
              <a:path w="1408" h="1140" extrusionOk="0">
                <a:moveTo>
                  <a:pt x="512" y="1"/>
                </a:moveTo>
                <a:cubicBezTo>
                  <a:pt x="459" y="1"/>
                  <a:pt x="406" y="5"/>
                  <a:pt x="352" y="14"/>
                </a:cubicBezTo>
                <a:cubicBezTo>
                  <a:pt x="141" y="14"/>
                  <a:pt x="0" y="225"/>
                  <a:pt x="71" y="436"/>
                </a:cubicBezTo>
                <a:cubicBezTo>
                  <a:pt x="141" y="858"/>
                  <a:pt x="493" y="1140"/>
                  <a:pt x="915" y="1140"/>
                </a:cubicBezTo>
                <a:cubicBezTo>
                  <a:pt x="1196" y="1140"/>
                  <a:pt x="1407" y="858"/>
                  <a:pt x="1266" y="577"/>
                </a:cubicBezTo>
                <a:cubicBezTo>
                  <a:pt x="1205" y="209"/>
                  <a:pt x="876" y="1"/>
                  <a:pt x="5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9" name="Google Shape;13509;p25"/>
          <p:cNvSpPr/>
          <p:nvPr/>
        </p:nvSpPr>
        <p:spPr>
          <a:xfrm rot="10311902" flipH="1">
            <a:off x="8835750" y="905031"/>
            <a:ext cx="36949" cy="28849"/>
          </a:xfrm>
          <a:custGeom>
            <a:avLst/>
            <a:gdLst/>
            <a:ahLst/>
            <a:cxnLst/>
            <a:rect l="l" t="t" r="r" b="b"/>
            <a:pathLst>
              <a:path w="1478" h="1154" extrusionOk="0">
                <a:moveTo>
                  <a:pt x="748" y="1"/>
                </a:moveTo>
                <a:cubicBezTo>
                  <a:pt x="620" y="1"/>
                  <a:pt x="500" y="53"/>
                  <a:pt x="423" y="169"/>
                </a:cubicBezTo>
                <a:cubicBezTo>
                  <a:pt x="212" y="310"/>
                  <a:pt x="1" y="591"/>
                  <a:pt x="212" y="872"/>
                </a:cubicBezTo>
                <a:cubicBezTo>
                  <a:pt x="305" y="1060"/>
                  <a:pt x="493" y="1154"/>
                  <a:pt x="712" y="1154"/>
                </a:cubicBezTo>
                <a:cubicBezTo>
                  <a:pt x="821" y="1154"/>
                  <a:pt x="939" y="1130"/>
                  <a:pt x="1056" y="1083"/>
                </a:cubicBezTo>
                <a:cubicBezTo>
                  <a:pt x="1056" y="1013"/>
                  <a:pt x="1126" y="943"/>
                  <a:pt x="1126" y="943"/>
                </a:cubicBezTo>
                <a:cubicBezTo>
                  <a:pt x="1478" y="732"/>
                  <a:pt x="1408" y="239"/>
                  <a:pt x="1056" y="99"/>
                </a:cubicBezTo>
                <a:cubicBezTo>
                  <a:pt x="961" y="35"/>
                  <a:pt x="852" y="1"/>
                  <a:pt x="7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0" name="Google Shape;13510;p25"/>
          <p:cNvSpPr/>
          <p:nvPr/>
        </p:nvSpPr>
        <p:spPr>
          <a:xfrm rot="10311902" flipH="1">
            <a:off x="8645773" y="449165"/>
            <a:ext cx="36949" cy="21999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1" name="Google Shape;13511;p25"/>
          <p:cNvSpPr/>
          <p:nvPr/>
        </p:nvSpPr>
        <p:spPr>
          <a:xfrm rot="10311902" flipH="1">
            <a:off x="9062404" y="1235069"/>
            <a:ext cx="29924" cy="26749"/>
          </a:xfrm>
          <a:custGeom>
            <a:avLst/>
            <a:gdLst/>
            <a:ahLst/>
            <a:cxnLst/>
            <a:rect l="l" t="t" r="r" b="b"/>
            <a:pathLst>
              <a:path w="1197" h="1070" extrusionOk="0">
                <a:moveTo>
                  <a:pt x="788" y="0"/>
                </a:moveTo>
                <a:cubicBezTo>
                  <a:pt x="760" y="0"/>
                  <a:pt x="732" y="5"/>
                  <a:pt x="704" y="14"/>
                </a:cubicBezTo>
                <a:cubicBezTo>
                  <a:pt x="282" y="14"/>
                  <a:pt x="0" y="366"/>
                  <a:pt x="71" y="788"/>
                </a:cubicBezTo>
                <a:cubicBezTo>
                  <a:pt x="71" y="999"/>
                  <a:pt x="282" y="1069"/>
                  <a:pt x="563" y="1069"/>
                </a:cubicBezTo>
                <a:cubicBezTo>
                  <a:pt x="774" y="999"/>
                  <a:pt x="1196" y="788"/>
                  <a:pt x="1126" y="366"/>
                </a:cubicBezTo>
                <a:cubicBezTo>
                  <a:pt x="1126" y="183"/>
                  <a:pt x="968" y="0"/>
                  <a:pt x="7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2" name="Google Shape;13512;p25"/>
          <p:cNvSpPr/>
          <p:nvPr/>
        </p:nvSpPr>
        <p:spPr>
          <a:xfrm rot="10311902" flipH="1">
            <a:off x="8567994" y="501367"/>
            <a:ext cx="26399" cy="23224"/>
          </a:xfrm>
          <a:custGeom>
            <a:avLst/>
            <a:gdLst/>
            <a:ahLst/>
            <a:cxnLst/>
            <a:rect l="l" t="t" r="r" b="b"/>
            <a:pathLst>
              <a:path w="1056" h="929" extrusionOk="0">
                <a:moveTo>
                  <a:pt x="493" y="1"/>
                </a:moveTo>
                <a:cubicBezTo>
                  <a:pt x="212" y="1"/>
                  <a:pt x="1" y="212"/>
                  <a:pt x="71" y="493"/>
                </a:cubicBezTo>
                <a:cubicBezTo>
                  <a:pt x="132" y="738"/>
                  <a:pt x="299" y="929"/>
                  <a:pt x="527" y="929"/>
                </a:cubicBezTo>
                <a:cubicBezTo>
                  <a:pt x="561" y="929"/>
                  <a:pt x="597" y="924"/>
                  <a:pt x="634" y="915"/>
                </a:cubicBezTo>
                <a:cubicBezTo>
                  <a:pt x="915" y="915"/>
                  <a:pt x="1056" y="634"/>
                  <a:pt x="985" y="423"/>
                </a:cubicBezTo>
                <a:cubicBezTo>
                  <a:pt x="915" y="141"/>
                  <a:pt x="704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3" name="Google Shape;13513;p25"/>
          <p:cNvSpPr/>
          <p:nvPr/>
        </p:nvSpPr>
        <p:spPr>
          <a:xfrm rot="10311902" flipH="1">
            <a:off x="9070956" y="898372"/>
            <a:ext cx="26399" cy="24624"/>
          </a:xfrm>
          <a:custGeom>
            <a:avLst/>
            <a:gdLst/>
            <a:ahLst/>
            <a:cxnLst/>
            <a:rect l="l" t="t" r="r" b="b"/>
            <a:pathLst>
              <a:path w="1056" h="985" extrusionOk="0">
                <a:moveTo>
                  <a:pt x="704" y="0"/>
                </a:moveTo>
                <a:cubicBezTo>
                  <a:pt x="352" y="70"/>
                  <a:pt x="141" y="281"/>
                  <a:pt x="0" y="563"/>
                </a:cubicBezTo>
                <a:cubicBezTo>
                  <a:pt x="0" y="844"/>
                  <a:pt x="211" y="985"/>
                  <a:pt x="493" y="985"/>
                </a:cubicBezTo>
                <a:cubicBezTo>
                  <a:pt x="774" y="985"/>
                  <a:pt x="1056" y="704"/>
                  <a:pt x="1056" y="422"/>
                </a:cubicBezTo>
                <a:cubicBezTo>
                  <a:pt x="1056" y="141"/>
                  <a:pt x="915" y="0"/>
                  <a:pt x="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4" name="Google Shape;13514;p25"/>
          <p:cNvSpPr/>
          <p:nvPr/>
        </p:nvSpPr>
        <p:spPr>
          <a:xfrm rot="10311902" flipH="1">
            <a:off x="9035917" y="1895686"/>
            <a:ext cx="24649" cy="25774"/>
          </a:xfrm>
          <a:custGeom>
            <a:avLst/>
            <a:gdLst/>
            <a:ahLst/>
            <a:cxnLst/>
            <a:rect l="l" t="t" r="r" b="b"/>
            <a:pathLst>
              <a:path w="986" h="1031" extrusionOk="0">
                <a:moveTo>
                  <a:pt x="460" y="0"/>
                </a:moveTo>
                <a:cubicBezTo>
                  <a:pt x="425" y="0"/>
                  <a:pt x="389" y="5"/>
                  <a:pt x="352" y="14"/>
                </a:cubicBezTo>
                <a:cubicBezTo>
                  <a:pt x="1" y="14"/>
                  <a:pt x="1" y="225"/>
                  <a:pt x="1" y="507"/>
                </a:cubicBezTo>
                <a:cubicBezTo>
                  <a:pt x="119" y="744"/>
                  <a:pt x="238" y="1031"/>
                  <a:pt x="483" y="1031"/>
                </a:cubicBezTo>
                <a:cubicBezTo>
                  <a:pt x="529" y="1031"/>
                  <a:pt x="579" y="1021"/>
                  <a:pt x="634" y="999"/>
                </a:cubicBezTo>
                <a:cubicBezTo>
                  <a:pt x="915" y="929"/>
                  <a:pt x="986" y="647"/>
                  <a:pt x="915" y="436"/>
                </a:cubicBezTo>
                <a:cubicBezTo>
                  <a:pt x="854" y="192"/>
                  <a:pt x="687" y="0"/>
                  <a:pt x="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5" name="Google Shape;13515;p25"/>
          <p:cNvSpPr/>
          <p:nvPr/>
        </p:nvSpPr>
        <p:spPr>
          <a:xfrm rot="10311902" flipH="1">
            <a:off x="9004812" y="909324"/>
            <a:ext cx="29924" cy="21399"/>
          </a:xfrm>
          <a:custGeom>
            <a:avLst/>
            <a:gdLst/>
            <a:ahLst/>
            <a:cxnLst/>
            <a:rect l="l" t="t" r="r" b="b"/>
            <a:pathLst>
              <a:path w="1197" h="856" extrusionOk="0">
                <a:moveTo>
                  <a:pt x="437" y="0"/>
                </a:moveTo>
                <a:cubicBezTo>
                  <a:pt x="386" y="0"/>
                  <a:pt x="334" y="4"/>
                  <a:pt x="282" y="11"/>
                </a:cubicBezTo>
                <a:cubicBezTo>
                  <a:pt x="141" y="82"/>
                  <a:pt x="0" y="152"/>
                  <a:pt x="0" y="363"/>
                </a:cubicBezTo>
                <a:cubicBezTo>
                  <a:pt x="141" y="715"/>
                  <a:pt x="422" y="856"/>
                  <a:pt x="774" y="856"/>
                </a:cubicBezTo>
                <a:cubicBezTo>
                  <a:pt x="985" y="856"/>
                  <a:pt x="1196" y="715"/>
                  <a:pt x="1196" y="433"/>
                </a:cubicBezTo>
                <a:cubicBezTo>
                  <a:pt x="1196" y="245"/>
                  <a:pt x="859" y="0"/>
                  <a:pt x="4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6" name="Google Shape;13516;p25"/>
          <p:cNvSpPr/>
          <p:nvPr/>
        </p:nvSpPr>
        <p:spPr>
          <a:xfrm rot="10311902" flipH="1">
            <a:off x="8927394" y="1706416"/>
            <a:ext cx="79172" cy="99821"/>
          </a:xfrm>
          <a:custGeom>
            <a:avLst/>
            <a:gdLst/>
            <a:ahLst/>
            <a:cxnLst/>
            <a:rect l="l" t="t" r="r" b="b"/>
            <a:pathLst>
              <a:path w="3167" h="3993" extrusionOk="0">
                <a:moveTo>
                  <a:pt x="1408" y="1"/>
                </a:moveTo>
                <a:cubicBezTo>
                  <a:pt x="1126" y="1"/>
                  <a:pt x="915" y="141"/>
                  <a:pt x="915" y="352"/>
                </a:cubicBezTo>
                <a:cubicBezTo>
                  <a:pt x="775" y="634"/>
                  <a:pt x="775" y="845"/>
                  <a:pt x="986" y="1056"/>
                </a:cubicBezTo>
                <a:cubicBezTo>
                  <a:pt x="1267" y="1408"/>
                  <a:pt x="1126" y="1619"/>
                  <a:pt x="845" y="1830"/>
                </a:cubicBezTo>
                <a:cubicBezTo>
                  <a:pt x="423" y="2252"/>
                  <a:pt x="352" y="2885"/>
                  <a:pt x="141" y="3377"/>
                </a:cubicBezTo>
                <a:cubicBezTo>
                  <a:pt x="1" y="3518"/>
                  <a:pt x="71" y="3799"/>
                  <a:pt x="212" y="3940"/>
                </a:cubicBezTo>
                <a:cubicBezTo>
                  <a:pt x="317" y="3975"/>
                  <a:pt x="423" y="3993"/>
                  <a:pt x="520" y="3993"/>
                </a:cubicBezTo>
                <a:cubicBezTo>
                  <a:pt x="616" y="3993"/>
                  <a:pt x="704" y="3975"/>
                  <a:pt x="775" y="3940"/>
                </a:cubicBezTo>
                <a:cubicBezTo>
                  <a:pt x="986" y="3799"/>
                  <a:pt x="1126" y="3729"/>
                  <a:pt x="1267" y="3588"/>
                </a:cubicBezTo>
                <a:cubicBezTo>
                  <a:pt x="1466" y="3439"/>
                  <a:pt x="1665" y="3290"/>
                  <a:pt x="1889" y="3290"/>
                </a:cubicBezTo>
                <a:cubicBezTo>
                  <a:pt x="1981" y="3290"/>
                  <a:pt x="2078" y="3316"/>
                  <a:pt x="2181" y="3377"/>
                </a:cubicBezTo>
                <a:cubicBezTo>
                  <a:pt x="2322" y="3377"/>
                  <a:pt x="2533" y="3377"/>
                  <a:pt x="2674" y="3307"/>
                </a:cubicBezTo>
                <a:cubicBezTo>
                  <a:pt x="2955" y="2885"/>
                  <a:pt x="3166" y="2322"/>
                  <a:pt x="3166" y="1830"/>
                </a:cubicBezTo>
                <a:cubicBezTo>
                  <a:pt x="3096" y="1759"/>
                  <a:pt x="3096" y="1619"/>
                  <a:pt x="3026" y="1619"/>
                </a:cubicBezTo>
                <a:cubicBezTo>
                  <a:pt x="2393" y="1408"/>
                  <a:pt x="1900" y="915"/>
                  <a:pt x="1900" y="282"/>
                </a:cubicBezTo>
                <a:cubicBezTo>
                  <a:pt x="1830" y="71"/>
                  <a:pt x="1619" y="1"/>
                  <a:pt x="14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7" name="Google Shape;13517;p25"/>
          <p:cNvSpPr/>
          <p:nvPr/>
        </p:nvSpPr>
        <p:spPr>
          <a:xfrm rot="10311902" flipH="1">
            <a:off x="8814482" y="273598"/>
            <a:ext cx="98421" cy="80072"/>
          </a:xfrm>
          <a:custGeom>
            <a:avLst/>
            <a:gdLst/>
            <a:ahLst/>
            <a:cxnLst/>
            <a:rect l="l" t="t" r="r" b="b"/>
            <a:pathLst>
              <a:path w="3937" h="3203" extrusionOk="0">
                <a:moveTo>
                  <a:pt x="2462" y="1"/>
                </a:moveTo>
                <a:cubicBezTo>
                  <a:pt x="2410" y="261"/>
                  <a:pt x="2319" y="406"/>
                  <a:pt x="2132" y="406"/>
                </a:cubicBezTo>
                <a:cubicBezTo>
                  <a:pt x="2067" y="406"/>
                  <a:pt x="1991" y="389"/>
                  <a:pt x="1900" y="352"/>
                </a:cubicBezTo>
                <a:cubicBezTo>
                  <a:pt x="1776" y="270"/>
                  <a:pt x="1652" y="236"/>
                  <a:pt x="1529" y="236"/>
                </a:cubicBezTo>
                <a:cubicBezTo>
                  <a:pt x="1441" y="236"/>
                  <a:pt x="1354" y="253"/>
                  <a:pt x="1267" y="282"/>
                </a:cubicBezTo>
                <a:cubicBezTo>
                  <a:pt x="493" y="774"/>
                  <a:pt x="71" y="1619"/>
                  <a:pt x="0" y="2533"/>
                </a:cubicBezTo>
                <a:cubicBezTo>
                  <a:pt x="117" y="2940"/>
                  <a:pt x="473" y="3202"/>
                  <a:pt x="910" y="3202"/>
                </a:cubicBezTo>
                <a:cubicBezTo>
                  <a:pt x="1002" y="3202"/>
                  <a:pt x="1098" y="3191"/>
                  <a:pt x="1196" y="3166"/>
                </a:cubicBezTo>
                <a:cubicBezTo>
                  <a:pt x="1591" y="2509"/>
                  <a:pt x="1801" y="1605"/>
                  <a:pt x="2804" y="1605"/>
                </a:cubicBezTo>
                <a:cubicBezTo>
                  <a:pt x="2874" y="1605"/>
                  <a:pt x="2947" y="1609"/>
                  <a:pt x="3025" y="1619"/>
                </a:cubicBezTo>
                <a:cubicBezTo>
                  <a:pt x="3048" y="1622"/>
                  <a:pt x="3071" y="1624"/>
                  <a:pt x="3094" y="1624"/>
                </a:cubicBezTo>
                <a:cubicBezTo>
                  <a:pt x="3556" y="1624"/>
                  <a:pt x="3936" y="966"/>
                  <a:pt x="3869" y="563"/>
                </a:cubicBezTo>
                <a:cubicBezTo>
                  <a:pt x="3799" y="141"/>
                  <a:pt x="3447" y="1"/>
                  <a:pt x="2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8" name="Google Shape;13518;p25"/>
          <p:cNvSpPr/>
          <p:nvPr/>
        </p:nvSpPr>
        <p:spPr>
          <a:xfrm rot="10311902" flipH="1">
            <a:off x="8338743" y="-101636"/>
            <a:ext cx="103771" cy="52973"/>
          </a:xfrm>
          <a:custGeom>
            <a:avLst/>
            <a:gdLst/>
            <a:ahLst/>
            <a:cxnLst/>
            <a:rect l="l" t="t" r="r" b="b"/>
            <a:pathLst>
              <a:path w="4151" h="2119" extrusionOk="0">
                <a:moveTo>
                  <a:pt x="474" y="1"/>
                </a:moveTo>
                <a:cubicBezTo>
                  <a:pt x="121" y="1"/>
                  <a:pt x="0" y="391"/>
                  <a:pt x="0" y="782"/>
                </a:cubicBezTo>
                <a:cubicBezTo>
                  <a:pt x="0" y="1134"/>
                  <a:pt x="282" y="1415"/>
                  <a:pt x="633" y="1415"/>
                </a:cubicBezTo>
                <a:cubicBezTo>
                  <a:pt x="681" y="1431"/>
                  <a:pt x="736" y="1436"/>
                  <a:pt x="794" y="1436"/>
                </a:cubicBezTo>
                <a:cubicBezTo>
                  <a:pt x="898" y="1436"/>
                  <a:pt x="1012" y="1420"/>
                  <a:pt x="1112" y="1420"/>
                </a:cubicBezTo>
                <a:cubicBezTo>
                  <a:pt x="1204" y="1420"/>
                  <a:pt x="1285" y="1434"/>
                  <a:pt x="1337" y="1486"/>
                </a:cubicBezTo>
                <a:cubicBezTo>
                  <a:pt x="1829" y="2119"/>
                  <a:pt x="2533" y="1697"/>
                  <a:pt x="3095" y="1978"/>
                </a:cubicBezTo>
                <a:cubicBezTo>
                  <a:pt x="3149" y="1987"/>
                  <a:pt x="3203" y="1991"/>
                  <a:pt x="3256" y="1991"/>
                </a:cubicBezTo>
                <a:cubicBezTo>
                  <a:pt x="3619" y="1991"/>
                  <a:pt x="3949" y="1784"/>
                  <a:pt x="4010" y="1415"/>
                </a:cubicBezTo>
                <a:cubicBezTo>
                  <a:pt x="4151" y="1063"/>
                  <a:pt x="3940" y="852"/>
                  <a:pt x="3588" y="641"/>
                </a:cubicBezTo>
                <a:cubicBezTo>
                  <a:pt x="2673" y="8"/>
                  <a:pt x="1548" y="149"/>
                  <a:pt x="563" y="8"/>
                </a:cubicBezTo>
                <a:cubicBezTo>
                  <a:pt x="532" y="3"/>
                  <a:pt x="502" y="1"/>
                  <a:pt x="4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9" name="Google Shape;13519;p25"/>
          <p:cNvSpPr/>
          <p:nvPr/>
        </p:nvSpPr>
        <p:spPr>
          <a:xfrm rot="10311902" flipH="1">
            <a:off x="8971018" y="2274387"/>
            <a:ext cx="80922" cy="92621"/>
          </a:xfrm>
          <a:custGeom>
            <a:avLst/>
            <a:gdLst/>
            <a:ahLst/>
            <a:cxnLst/>
            <a:rect l="l" t="t" r="r" b="b"/>
            <a:pathLst>
              <a:path w="3237" h="3705" extrusionOk="0">
                <a:moveTo>
                  <a:pt x="2040" y="1"/>
                </a:moveTo>
                <a:cubicBezTo>
                  <a:pt x="1829" y="1"/>
                  <a:pt x="1618" y="71"/>
                  <a:pt x="1548" y="282"/>
                </a:cubicBezTo>
                <a:cubicBezTo>
                  <a:pt x="1407" y="563"/>
                  <a:pt x="1478" y="845"/>
                  <a:pt x="1689" y="985"/>
                </a:cubicBezTo>
                <a:cubicBezTo>
                  <a:pt x="1829" y="1126"/>
                  <a:pt x="2040" y="1126"/>
                  <a:pt x="2040" y="1337"/>
                </a:cubicBezTo>
                <a:cubicBezTo>
                  <a:pt x="1829" y="1830"/>
                  <a:pt x="1407" y="2252"/>
                  <a:pt x="844" y="2463"/>
                </a:cubicBezTo>
                <a:cubicBezTo>
                  <a:pt x="757" y="2448"/>
                  <a:pt x="673" y="2440"/>
                  <a:pt x="593" y="2440"/>
                </a:cubicBezTo>
                <a:cubicBezTo>
                  <a:pt x="289" y="2440"/>
                  <a:pt x="56" y="2565"/>
                  <a:pt x="0" y="2955"/>
                </a:cubicBezTo>
                <a:cubicBezTo>
                  <a:pt x="0" y="3307"/>
                  <a:pt x="211" y="3588"/>
                  <a:pt x="493" y="3659"/>
                </a:cubicBezTo>
                <a:cubicBezTo>
                  <a:pt x="565" y="3691"/>
                  <a:pt x="633" y="3705"/>
                  <a:pt x="699" y="3705"/>
                </a:cubicBezTo>
                <a:cubicBezTo>
                  <a:pt x="1105" y="3705"/>
                  <a:pt x="1407" y="3181"/>
                  <a:pt x="1825" y="3181"/>
                </a:cubicBezTo>
                <a:cubicBezTo>
                  <a:pt x="1934" y="3181"/>
                  <a:pt x="2052" y="3216"/>
                  <a:pt x="2181" y="3307"/>
                </a:cubicBezTo>
                <a:cubicBezTo>
                  <a:pt x="2251" y="3307"/>
                  <a:pt x="2462" y="3166"/>
                  <a:pt x="2462" y="3096"/>
                </a:cubicBezTo>
                <a:cubicBezTo>
                  <a:pt x="2603" y="2744"/>
                  <a:pt x="2814" y="2533"/>
                  <a:pt x="2955" y="2181"/>
                </a:cubicBezTo>
                <a:cubicBezTo>
                  <a:pt x="3166" y="1830"/>
                  <a:pt x="3236" y="1408"/>
                  <a:pt x="2814" y="1197"/>
                </a:cubicBezTo>
                <a:cubicBezTo>
                  <a:pt x="2533" y="1126"/>
                  <a:pt x="2392" y="845"/>
                  <a:pt x="2462" y="563"/>
                </a:cubicBezTo>
                <a:cubicBezTo>
                  <a:pt x="2533" y="282"/>
                  <a:pt x="2322" y="71"/>
                  <a:pt x="20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0" name="Google Shape;13520;p25"/>
          <p:cNvSpPr/>
          <p:nvPr/>
        </p:nvSpPr>
        <p:spPr>
          <a:xfrm rot="10311902" flipH="1">
            <a:off x="9039624" y="1879926"/>
            <a:ext cx="73447" cy="55873"/>
          </a:xfrm>
          <a:custGeom>
            <a:avLst/>
            <a:gdLst/>
            <a:ahLst/>
            <a:cxnLst/>
            <a:rect l="l" t="t" r="r" b="b"/>
            <a:pathLst>
              <a:path w="2938" h="2235" extrusionOk="0">
                <a:moveTo>
                  <a:pt x="1782" y="1"/>
                </a:moveTo>
                <a:cubicBezTo>
                  <a:pt x="1051" y="1"/>
                  <a:pt x="346" y="470"/>
                  <a:pt x="71" y="1240"/>
                </a:cubicBezTo>
                <a:cubicBezTo>
                  <a:pt x="0" y="1521"/>
                  <a:pt x="71" y="1873"/>
                  <a:pt x="352" y="2084"/>
                </a:cubicBezTo>
                <a:cubicBezTo>
                  <a:pt x="483" y="2182"/>
                  <a:pt x="628" y="2234"/>
                  <a:pt x="768" y="2234"/>
                </a:cubicBezTo>
                <a:cubicBezTo>
                  <a:pt x="930" y="2234"/>
                  <a:pt x="1083" y="2164"/>
                  <a:pt x="1196" y="2013"/>
                </a:cubicBezTo>
                <a:cubicBezTo>
                  <a:pt x="1337" y="1943"/>
                  <a:pt x="1407" y="1802"/>
                  <a:pt x="1478" y="1732"/>
                </a:cubicBezTo>
                <a:cubicBezTo>
                  <a:pt x="1548" y="1626"/>
                  <a:pt x="1601" y="1591"/>
                  <a:pt x="1662" y="1591"/>
                </a:cubicBezTo>
                <a:cubicBezTo>
                  <a:pt x="1724" y="1591"/>
                  <a:pt x="1794" y="1626"/>
                  <a:pt x="1900" y="1662"/>
                </a:cubicBezTo>
                <a:cubicBezTo>
                  <a:pt x="2076" y="1732"/>
                  <a:pt x="2230" y="1767"/>
                  <a:pt x="2360" y="1767"/>
                </a:cubicBezTo>
                <a:cubicBezTo>
                  <a:pt x="2753" y="1767"/>
                  <a:pt x="2937" y="1451"/>
                  <a:pt x="2885" y="817"/>
                </a:cubicBezTo>
                <a:cubicBezTo>
                  <a:pt x="2885" y="536"/>
                  <a:pt x="2674" y="255"/>
                  <a:pt x="2392" y="114"/>
                </a:cubicBezTo>
                <a:cubicBezTo>
                  <a:pt x="2193" y="37"/>
                  <a:pt x="1986" y="1"/>
                  <a:pt x="17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1" name="Google Shape;13521;p25"/>
          <p:cNvSpPr/>
          <p:nvPr/>
        </p:nvSpPr>
        <p:spPr>
          <a:xfrm rot="10311902" flipH="1">
            <a:off x="8759370" y="494125"/>
            <a:ext cx="79147" cy="55423"/>
          </a:xfrm>
          <a:custGeom>
            <a:avLst/>
            <a:gdLst/>
            <a:ahLst/>
            <a:cxnLst/>
            <a:rect l="l" t="t" r="r" b="b"/>
            <a:pathLst>
              <a:path w="3166" h="2217" extrusionOk="0">
                <a:moveTo>
                  <a:pt x="1161" y="1"/>
                </a:moveTo>
                <a:cubicBezTo>
                  <a:pt x="1038" y="1"/>
                  <a:pt x="985" y="141"/>
                  <a:pt x="1056" y="599"/>
                </a:cubicBezTo>
                <a:cubicBezTo>
                  <a:pt x="1088" y="758"/>
                  <a:pt x="1032" y="802"/>
                  <a:pt x="949" y="802"/>
                </a:cubicBezTo>
                <a:cubicBezTo>
                  <a:pt x="850" y="802"/>
                  <a:pt x="710" y="739"/>
                  <a:pt x="633" y="739"/>
                </a:cubicBezTo>
                <a:cubicBezTo>
                  <a:pt x="211" y="880"/>
                  <a:pt x="0" y="1091"/>
                  <a:pt x="0" y="1443"/>
                </a:cubicBezTo>
                <a:cubicBezTo>
                  <a:pt x="0" y="1795"/>
                  <a:pt x="282" y="2146"/>
                  <a:pt x="633" y="2217"/>
                </a:cubicBezTo>
                <a:lnTo>
                  <a:pt x="1126" y="2217"/>
                </a:lnTo>
                <a:cubicBezTo>
                  <a:pt x="1478" y="2146"/>
                  <a:pt x="1689" y="2146"/>
                  <a:pt x="1829" y="2006"/>
                </a:cubicBezTo>
                <a:cubicBezTo>
                  <a:pt x="2040" y="1795"/>
                  <a:pt x="2322" y="1654"/>
                  <a:pt x="2603" y="1654"/>
                </a:cubicBezTo>
                <a:cubicBezTo>
                  <a:pt x="2885" y="1583"/>
                  <a:pt x="3096" y="1513"/>
                  <a:pt x="3096" y="1232"/>
                </a:cubicBezTo>
                <a:cubicBezTo>
                  <a:pt x="3166" y="950"/>
                  <a:pt x="2955" y="810"/>
                  <a:pt x="2814" y="599"/>
                </a:cubicBezTo>
                <a:cubicBezTo>
                  <a:pt x="2463" y="317"/>
                  <a:pt x="2111" y="458"/>
                  <a:pt x="1689" y="247"/>
                </a:cubicBezTo>
                <a:cubicBezTo>
                  <a:pt x="1478" y="141"/>
                  <a:pt x="1284" y="1"/>
                  <a:pt x="1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2" name="Google Shape;13522;p25"/>
          <p:cNvSpPr/>
          <p:nvPr/>
        </p:nvSpPr>
        <p:spPr>
          <a:xfrm rot="10311902" flipH="1">
            <a:off x="8872798" y="644944"/>
            <a:ext cx="78472" cy="45398"/>
          </a:xfrm>
          <a:custGeom>
            <a:avLst/>
            <a:gdLst/>
            <a:ahLst/>
            <a:cxnLst/>
            <a:rect l="l" t="t" r="r" b="b"/>
            <a:pathLst>
              <a:path w="3139" h="1816" extrusionOk="0">
                <a:moveTo>
                  <a:pt x="2114" y="0"/>
                </a:moveTo>
                <a:cubicBezTo>
                  <a:pt x="1556" y="0"/>
                  <a:pt x="1009" y="94"/>
                  <a:pt x="493" y="281"/>
                </a:cubicBezTo>
                <a:cubicBezTo>
                  <a:pt x="353" y="422"/>
                  <a:pt x="282" y="633"/>
                  <a:pt x="141" y="774"/>
                </a:cubicBezTo>
                <a:cubicBezTo>
                  <a:pt x="1" y="1055"/>
                  <a:pt x="1" y="1477"/>
                  <a:pt x="282" y="1688"/>
                </a:cubicBezTo>
                <a:cubicBezTo>
                  <a:pt x="371" y="1777"/>
                  <a:pt x="496" y="1816"/>
                  <a:pt x="627" y="1816"/>
                </a:cubicBezTo>
                <a:cubicBezTo>
                  <a:pt x="810" y="1816"/>
                  <a:pt x="1004" y="1741"/>
                  <a:pt x="1126" y="1618"/>
                </a:cubicBezTo>
                <a:cubicBezTo>
                  <a:pt x="1267" y="1442"/>
                  <a:pt x="1390" y="1389"/>
                  <a:pt x="1522" y="1389"/>
                </a:cubicBezTo>
                <a:cubicBezTo>
                  <a:pt x="1654" y="1389"/>
                  <a:pt x="1795" y="1442"/>
                  <a:pt x="1971" y="1477"/>
                </a:cubicBezTo>
                <a:cubicBezTo>
                  <a:pt x="2082" y="1533"/>
                  <a:pt x="2196" y="1558"/>
                  <a:pt x="2306" y="1558"/>
                </a:cubicBezTo>
                <a:cubicBezTo>
                  <a:pt x="2754" y="1558"/>
                  <a:pt x="3139" y="1141"/>
                  <a:pt x="3026" y="633"/>
                </a:cubicBezTo>
                <a:cubicBezTo>
                  <a:pt x="3026" y="422"/>
                  <a:pt x="2955" y="211"/>
                  <a:pt x="2885" y="70"/>
                </a:cubicBezTo>
                <a:lnTo>
                  <a:pt x="2955" y="70"/>
                </a:lnTo>
                <a:cubicBezTo>
                  <a:pt x="2674" y="24"/>
                  <a:pt x="2393" y="0"/>
                  <a:pt x="21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3" name="Google Shape;13523;p25"/>
          <p:cNvSpPr/>
          <p:nvPr/>
        </p:nvSpPr>
        <p:spPr>
          <a:xfrm rot="10311902" flipH="1">
            <a:off x="8973649" y="2682898"/>
            <a:ext cx="75647" cy="51423"/>
          </a:xfrm>
          <a:custGeom>
            <a:avLst/>
            <a:gdLst/>
            <a:ahLst/>
            <a:cxnLst/>
            <a:rect l="l" t="t" r="r" b="b"/>
            <a:pathLst>
              <a:path w="3026" h="2057" extrusionOk="0">
                <a:moveTo>
                  <a:pt x="2405" y="0"/>
                </a:moveTo>
                <a:cubicBezTo>
                  <a:pt x="2308" y="0"/>
                  <a:pt x="2208" y="23"/>
                  <a:pt x="2111" y="71"/>
                </a:cubicBezTo>
                <a:cubicBezTo>
                  <a:pt x="1759" y="142"/>
                  <a:pt x="1337" y="282"/>
                  <a:pt x="985" y="282"/>
                </a:cubicBezTo>
                <a:cubicBezTo>
                  <a:pt x="282" y="423"/>
                  <a:pt x="0" y="1197"/>
                  <a:pt x="422" y="1760"/>
                </a:cubicBezTo>
                <a:cubicBezTo>
                  <a:pt x="621" y="1978"/>
                  <a:pt x="814" y="2056"/>
                  <a:pt x="1002" y="2056"/>
                </a:cubicBezTo>
                <a:cubicBezTo>
                  <a:pt x="1483" y="2056"/>
                  <a:pt x="1938" y="1549"/>
                  <a:pt x="2392" y="1549"/>
                </a:cubicBezTo>
                <a:cubicBezTo>
                  <a:pt x="2814" y="1549"/>
                  <a:pt x="3025" y="1056"/>
                  <a:pt x="3025" y="634"/>
                </a:cubicBezTo>
                <a:cubicBezTo>
                  <a:pt x="3025" y="255"/>
                  <a:pt x="2733" y="0"/>
                  <a:pt x="24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4" name="Google Shape;13524;p25"/>
          <p:cNvSpPr/>
          <p:nvPr/>
        </p:nvSpPr>
        <p:spPr>
          <a:xfrm rot="10311902" flipH="1">
            <a:off x="8910784" y="557577"/>
            <a:ext cx="77397" cy="55648"/>
          </a:xfrm>
          <a:custGeom>
            <a:avLst/>
            <a:gdLst/>
            <a:ahLst/>
            <a:cxnLst/>
            <a:rect l="l" t="t" r="r" b="b"/>
            <a:pathLst>
              <a:path w="3096" h="2226" extrusionOk="0">
                <a:moveTo>
                  <a:pt x="1841" y="1"/>
                </a:moveTo>
                <a:cubicBezTo>
                  <a:pt x="1499" y="1"/>
                  <a:pt x="1167" y="203"/>
                  <a:pt x="1056" y="537"/>
                </a:cubicBezTo>
                <a:cubicBezTo>
                  <a:pt x="915" y="888"/>
                  <a:pt x="704" y="1170"/>
                  <a:pt x="423" y="1381"/>
                </a:cubicBezTo>
                <a:cubicBezTo>
                  <a:pt x="1" y="1592"/>
                  <a:pt x="141" y="2084"/>
                  <a:pt x="563" y="2225"/>
                </a:cubicBezTo>
                <a:lnTo>
                  <a:pt x="1126" y="2225"/>
                </a:lnTo>
                <a:cubicBezTo>
                  <a:pt x="1478" y="2155"/>
                  <a:pt x="1900" y="2084"/>
                  <a:pt x="2252" y="1944"/>
                </a:cubicBezTo>
                <a:cubicBezTo>
                  <a:pt x="3096" y="1522"/>
                  <a:pt x="3025" y="326"/>
                  <a:pt x="2111" y="44"/>
                </a:cubicBezTo>
                <a:cubicBezTo>
                  <a:pt x="2023" y="15"/>
                  <a:pt x="1932" y="1"/>
                  <a:pt x="18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5" name="Google Shape;13525;p25"/>
          <p:cNvSpPr/>
          <p:nvPr/>
        </p:nvSpPr>
        <p:spPr>
          <a:xfrm rot="10311902" flipH="1">
            <a:off x="8800408" y="1606550"/>
            <a:ext cx="91147" cy="40223"/>
          </a:xfrm>
          <a:custGeom>
            <a:avLst/>
            <a:gdLst/>
            <a:ahLst/>
            <a:cxnLst/>
            <a:rect l="l" t="t" r="r" b="b"/>
            <a:pathLst>
              <a:path w="3646" h="1609" extrusionOk="0">
                <a:moveTo>
                  <a:pt x="1193" y="0"/>
                </a:moveTo>
                <a:cubicBezTo>
                  <a:pt x="556" y="0"/>
                  <a:pt x="222" y="383"/>
                  <a:pt x="58" y="1149"/>
                </a:cubicBezTo>
                <a:cubicBezTo>
                  <a:pt x="0" y="1379"/>
                  <a:pt x="130" y="1609"/>
                  <a:pt x="295" y="1609"/>
                </a:cubicBezTo>
                <a:cubicBezTo>
                  <a:pt x="332" y="1609"/>
                  <a:pt x="371" y="1597"/>
                  <a:pt x="409" y="1572"/>
                </a:cubicBezTo>
                <a:cubicBezTo>
                  <a:pt x="657" y="1407"/>
                  <a:pt x="952" y="1338"/>
                  <a:pt x="1239" y="1338"/>
                </a:cubicBezTo>
                <a:cubicBezTo>
                  <a:pt x="1443" y="1338"/>
                  <a:pt x="1641" y="1373"/>
                  <a:pt x="1816" y="1431"/>
                </a:cubicBezTo>
                <a:cubicBezTo>
                  <a:pt x="2309" y="1360"/>
                  <a:pt x="2801" y="1220"/>
                  <a:pt x="3223" y="868"/>
                </a:cubicBezTo>
                <a:cubicBezTo>
                  <a:pt x="3434" y="727"/>
                  <a:pt x="3645" y="657"/>
                  <a:pt x="3575" y="305"/>
                </a:cubicBezTo>
                <a:cubicBezTo>
                  <a:pt x="3528" y="118"/>
                  <a:pt x="3387" y="86"/>
                  <a:pt x="3236" y="86"/>
                </a:cubicBezTo>
                <a:cubicBezTo>
                  <a:pt x="3161" y="86"/>
                  <a:pt x="3083" y="94"/>
                  <a:pt x="3012" y="94"/>
                </a:cubicBezTo>
                <a:cubicBezTo>
                  <a:pt x="2801" y="129"/>
                  <a:pt x="2590" y="147"/>
                  <a:pt x="2388" y="147"/>
                </a:cubicBezTo>
                <a:cubicBezTo>
                  <a:pt x="2186" y="147"/>
                  <a:pt x="1992" y="129"/>
                  <a:pt x="1816" y="94"/>
                </a:cubicBezTo>
                <a:cubicBezTo>
                  <a:pt x="1582" y="32"/>
                  <a:pt x="1375" y="0"/>
                  <a:pt x="11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6" name="Google Shape;13526;p25"/>
          <p:cNvSpPr/>
          <p:nvPr/>
        </p:nvSpPr>
        <p:spPr>
          <a:xfrm rot="10311902" flipH="1">
            <a:off x="8746048" y="-124817"/>
            <a:ext cx="63323" cy="53498"/>
          </a:xfrm>
          <a:custGeom>
            <a:avLst/>
            <a:gdLst/>
            <a:ahLst/>
            <a:cxnLst/>
            <a:rect l="l" t="t" r="r" b="b"/>
            <a:pathLst>
              <a:path w="2533" h="2140" extrusionOk="0">
                <a:moveTo>
                  <a:pt x="1253" y="0"/>
                </a:moveTo>
                <a:cubicBezTo>
                  <a:pt x="935" y="0"/>
                  <a:pt x="614" y="142"/>
                  <a:pt x="422" y="381"/>
                </a:cubicBezTo>
                <a:cubicBezTo>
                  <a:pt x="141" y="662"/>
                  <a:pt x="0" y="1084"/>
                  <a:pt x="282" y="1366"/>
                </a:cubicBezTo>
                <a:cubicBezTo>
                  <a:pt x="633" y="1858"/>
                  <a:pt x="1196" y="2139"/>
                  <a:pt x="1759" y="2139"/>
                </a:cubicBezTo>
                <a:cubicBezTo>
                  <a:pt x="2251" y="2139"/>
                  <a:pt x="2533" y="1858"/>
                  <a:pt x="2533" y="1436"/>
                </a:cubicBezTo>
                <a:cubicBezTo>
                  <a:pt x="2392" y="873"/>
                  <a:pt x="2111" y="451"/>
                  <a:pt x="1689" y="99"/>
                </a:cubicBezTo>
                <a:cubicBezTo>
                  <a:pt x="1553" y="32"/>
                  <a:pt x="1404" y="0"/>
                  <a:pt x="12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7" name="Google Shape;13527;p25"/>
          <p:cNvSpPr/>
          <p:nvPr/>
        </p:nvSpPr>
        <p:spPr>
          <a:xfrm rot="10311902" flipH="1">
            <a:off x="8785457" y="21096"/>
            <a:ext cx="56298" cy="72397"/>
          </a:xfrm>
          <a:custGeom>
            <a:avLst/>
            <a:gdLst/>
            <a:ahLst/>
            <a:cxnLst/>
            <a:rect l="l" t="t" r="r" b="b"/>
            <a:pathLst>
              <a:path w="2252" h="2896" extrusionOk="0">
                <a:moveTo>
                  <a:pt x="744" y="1"/>
                </a:moveTo>
                <a:cubicBezTo>
                  <a:pt x="707" y="1"/>
                  <a:pt x="671" y="4"/>
                  <a:pt x="634" y="11"/>
                </a:cubicBezTo>
                <a:cubicBezTo>
                  <a:pt x="282" y="82"/>
                  <a:pt x="1" y="504"/>
                  <a:pt x="141" y="856"/>
                </a:cubicBezTo>
                <a:cubicBezTo>
                  <a:pt x="282" y="1207"/>
                  <a:pt x="282" y="1559"/>
                  <a:pt x="423" y="1911"/>
                </a:cubicBezTo>
                <a:cubicBezTo>
                  <a:pt x="634" y="2474"/>
                  <a:pt x="1197" y="2896"/>
                  <a:pt x="1830" y="2896"/>
                </a:cubicBezTo>
                <a:cubicBezTo>
                  <a:pt x="2111" y="2825"/>
                  <a:pt x="2252" y="2685"/>
                  <a:pt x="2252" y="2403"/>
                </a:cubicBezTo>
                <a:cubicBezTo>
                  <a:pt x="2252" y="2122"/>
                  <a:pt x="2041" y="2052"/>
                  <a:pt x="1830" y="1840"/>
                </a:cubicBezTo>
                <a:cubicBezTo>
                  <a:pt x="1478" y="1489"/>
                  <a:pt x="1267" y="1067"/>
                  <a:pt x="1267" y="574"/>
                </a:cubicBezTo>
                <a:cubicBezTo>
                  <a:pt x="1330" y="259"/>
                  <a:pt x="1054" y="1"/>
                  <a:pt x="7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8" name="Google Shape;13528;p25"/>
          <p:cNvSpPr/>
          <p:nvPr/>
        </p:nvSpPr>
        <p:spPr>
          <a:xfrm rot="10311902" flipH="1">
            <a:off x="9053986" y="138500"/>
            <a:ext cx="54523" cy="69247"/>
          </a:xfrm>
          <a:custGeom>
            <a:avLst/>
            <a:gdLst/>
            <a:ahLst/>
            <a:cxnLst/>
            <a:rect l="l" t="t" r="r" b="b"/>
            <a:pathLst>
              <a:path w="2181" h="2770" extrusionOk="0">
                <a:moveTo>
                  <a:pt x="1646" y="0"/>
                </a:moveTo>
                <a:cubicBezTo>
                  <a:pt x="1587" y="0"/>
                  <a:pt x="1530" y="9"/>
                  <a:pt x="1477" y="26"/>
                </a:cubicBezTo>
                <a:cubicBezTo>
                  <a:pt x="985" y="167"/>
                  <a:pt x="563" y="519"/>
                  <a:pt x="352" y="1011"/>
                </a:cubicBezTo>
                <a:cubicBezTo>
                  <a:pt x="211" y="1222"/>
                  <a:pt x="0" y="1574"/>
                  <a:pt x="211" y="1715"/>
                </a:cubicBezTo>
                <a:cubicBezTo>
                  <a:pt x="563" y="1996"/>
                  <a:pt x="915" y="2348"/>
                  <a:pt x="1196" y="2770"/>
                </a:cubicBezTo>
                <a:lnTo>
                  <a:pt x="1266" y="2770"/>
                </a:lnTo>
                <a:cubicBezTo>
                  <a:pt x="1759" y="2629"/>
                  <a:pt x="1899" y="2066"/>
                  <a:pt x="1618" y="1785"/>
                </a:cubicBezTo>
                <a:cubicBezTo>
                  <a:pt x="1477" y="1574"/>
                  <a:pt x="1407" y="1433"/>
                  <a:pt x="1548" y="1222"/>
                </a:cubicBezTo>
                <a:cubicBezTo>
                  <a:pt x="1688" y="1082"/>
                  <a:pt x="1829" y="941"/>
                  <a:pt x="1970" y="800"/>
                </a:cubicBezTo>
                <a:cubicBezTo>
                  <a:pt x="2111" y="660"/>
                  <a:pt x="2181" y="448"/>
                  <a:pt x="2111" y="237"/>
                </a:cubicBezTo>
                <a:cubicBezTo>
                  <a:pt x="2005" y="79"/>
                  <a:pt x="1820" y="0"/>
                  <a:pt x="16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9" name="Google Shape;13529;p25"/>
          <p:cNvSpPr/>
          <p:nvPr/>
        </p:nvSpPr>
        <p:spPr>
          <a:xfrm rot="10311902" flipH="1">
            <a:off x="8889997" y="469890"/>
            <a:ext cx="77397" cy="39424"/>
          </a:xfrm>
          <a:custGeom>
            <a:avLst/>
            <a:gdLst/>
            <a:ahLst/>
            <a:cxnLst/>
            <a:rect l="l" t="t" r="r" b="b"/>
            <a:pathLst>
              <a:path w="3096" h="1577" extrusionOk="0">
                <a:moveTo>
                  <a:pt x="2287" y="0"/>
                </a:moveTo>
                <a:cubicBezTo>
                  <a:pt x="2172" y="0"/>
                  <a:pt x="2060" y="32"/>
                  <a:pt x="1970" y="99"/>
                </a:cubicBezTo>
                <a:cubicBezTo>
                  <a:pt x="1688" y="240"/>
                  <a:pt x="1337" y="310"/>
                  <a:pt x="1055" y="310"/>
                </a:cubicBezTo>
                <a:cubicBezTo>
                  <a:pt x="774" y="310"/>
                  <a:pt x="493" y="451"/>
                  <a:pt x="282" y="662"/>
                </a:cubicBezTo>
                <a:cubicBezTo>
                  <a:pt x="70" y="803"/>
                  <a:pt x="0" y="1084"/>
                  <a:pt x="141" y="1295"/>
                </a:cubicBezTo>
                <a:cubicBezTo>
                  <a:pt x="211" y="1506"/>
                  <a:pt x="422" y="1577"/>
                  <a:pt x="633" y="1577"/>
                </a:cubicBezTo>
                <a:cubicBezTo>
                  <a:pt x="809" y="1506"/>
                  <a:pt x="1003" y="1471"/>
                  <a:pt x="1205" y="1471"/>
                </a:cubicBezTo>
                <a:cubicBezTo>
                  <a:pt x="1407" y="1471"/>
                  <a:pt x="1618" y="1506"/>
                  <a:pt x="1829" y="1577"/>
                </a:cubicBezTo>
                <a:cubicBezTo>
                  <a:pt x="2111" y="1577"/>
                  <a:pt x="2322" y="1436"/>
                  <a:pt x="2603" y="1295"/>
                </a:cubicBezTo>
                <a:cubicBezTo>
                  <a:pt x="2884" y="1084"/>
                  <a:pt x="3095" y="733"/>
                  <a:pt x="2884" y="381"/>
                </a:cubicBezTo>
                <a:cubicBezTo>
                  <a:pt x="2789" y="142"/>
                  <a:pt x="2531" y="0"/>
                  <a:pt x="22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0" name="Google Shape;13530;p25"/>
          <p:cNvSpPr/>
          <p:nvPr/>
        </p:nvSpPr>
        <p:spPr>
          <a:xfrm rot="10311902" flipH="1">
            <a:off x="8983822" y="835149"/>
            <a:ext cx="61573" cy="47973"/>
          </a:xfrm>
          <a:custGeom>
            <a:avLst/>
            <a:gdLst/>
            <a:ahLst/>
            <a:cxnLst/>
            <a:rect l="l" t="t" r="r" b="b"/>
            <a:pathLst>
              <a:path w="2463" h="1919" extrusionOk="0">
                <a:moveTo>
                  <a:pt x="773" y="0"/>
                </a:moveTo>
                <a:cubicBezTo>
                  <a:pt x="481" y="0"/>
                  <a:pt x="249" y="241"/>
                  <a:pt x="142" y="565"/>
                </a:cubicBezTo>
                <a:cubicBezTo>
                  <a:pt x="1" y="846"/>
                  <a:pt x="212" y="1268"/>
                  <a:pt x="564" y="1338"/>
                </a:cubicBezTo>
                <a:cubicBezTo>
                  <a:pt x="845" y="1409"/>
                  <a:pt x="1056" y="1549"/>
                  <a:pt x="1267" y="1760"/>
                </a:cubicBezTo>
                <a:cubicBezTo>
                  <a:pt x="1408" y="1866"/>
                  <a:pt x="1566" y="1919"/>
                  <a:pt x="1716" y="1919"/>
                </a:cubicBezTo>
                <a:cubicBezTo>
                  <a:pt x="1865" y="1919"/>
                  <a:pt x="2006" y="1866"/>
                  <a:pt x="2111" y="1760"/>
                </a:cubicBezTo>
                <a:cubicBezTo>
                  <a:pt x="2322" y="1620"/>
                  <a:pt x="2463" y="1409"/>
                  <a:pt x="2463" y="1127"/>
                </a:cubicBezTo>
                <a:cubicBezTo>
                  <a:pt x="2393" y="1127"/>
                  <a:pt x="2393" y="987"/>
                  <a:pt x="2393" y="916"/>
                </a:cubicBezTo>
                <a:cubicBezTo>
                  <a:pt x="1971" y="565"/>
                  <a:pt x="1548" y="283"/>
                  <a:pt x="1056" y="72"/>
                </a:cubicBezTo>
                <a:cubicBezTo>
                  <a:pt x="957" y="23"/>
                  <a:pt x="862" y="0"/>
                  <a:pt x="7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1" name="Google Shape;13531;p25"/>
          <p:cNvSpPr/>
          <p:nvPr/>
        </p:nvSpPr>
        <p:spPr>
          <a:xfrm rot="10311902" flipH="1">
            <a:off x="9042571" y="1486100"/>
            <a:ext cx="54548" cy="44898"/>
          </a:xfrm>
          <a:custGeom>
            <a:avLst/>
            <a:gdLst/>
            <a:ahLst/>
            <a:cxnLst/>
            <a:rect l="l" t="t" r="r" b="b"/>
            <a:pathLst>
              <a:path w="2182" h="1796" extrusionOk="0">
                <a:moveTo>
                  <a:pt x="915" y="0"/>
                </a:moveTo>
                <a:cubicBezTo>
                  <a:pt x="422" y="0"/>
                  <a:pt x="71" y="352"/>
                  <a:pt x="0" y="844"/>
                </a:cubicBezTo>
                <a:cubicBezTo>
                  <a:pt x="0" y="1196"/>
                  <a:pt x="282" y="1548"/>
                  <a:pt x="633" y="1548"/>
                </a:cubicBezTo>
                <a:cubicBezTo>
                  <a:pt x="774" y="1548"/>
                  <a:pt x="915" y="1618"/>
                  <a:pt x="1055" y="1618"/>
                </a:cubicBezTo>
                <a:cubicBezTo>
                  <a:pt x="1189" y="1707"/>
                  <a:pt x="1322" y="1796"/>
                  <a:pt x="1474" y="1796"/>
                </a:cubicBezTo>
                <a:cubicBezTo>
                  <a:pt x="1562" y="1796"/>
                  <a:pt x="1656" y="1766"/>
                  <a:pt x="1759" y="1688"/>
                </a:cubicBezTo>
                <a:cubicBezTo>
                  <a:pt x="1970" y="1407"/>
                  <a:pt x="2111" y="1055"/>
                  <a:pt x="2181" y="704"/>
                </a:cubicBezTo>
                <a:cubicBezTo>
                  <a:pt x="2181" y="633"/>
                  <a:pt x="2181" y="563"/>
                  <a:pt x="2181" y="563"/>
                </a:cubicBezTo>
                <a:cubicBezTo>
                  <a:pt x="1689" y="422"/>
                  <a:pt x="1407" y="0"/>
                  <a:pt x="9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2" name="Google Shape;13532;p25"/>
          <p:cNvSpPr/>
          <p:nvPr/>
        </p:nvSpPr>
        <p:spPr>
          <a:xfrm rot="10311902" flipH="1">
            <a:off x="9073504" y="1032793"/>
            <a:ext cx="58048" cy="38424"/>
          </a:xfrm>
          <a:custGeom>
            <a:avLst/>
            <a:gdLst/>
            <a:ahLst/>
            <a:cxnLst/>
            <a:rect l="l" t="t" r="r" b="b"/>
            <a:pathLst>
              <a:path w="2322" h="1537" extrusionOk="0">
                <a:moveTo>
                  <a:pt x="1704" y="0"/>
                </a:moveTo>
                <a:cubicBezTo>
                  <a:pt x="1675" y="0"/>
                  <a:pt x="1646" y="5"/>
                  <a:pt x="1618" y="14"/>
                </a:cubicBezTo>
                <a:cubicBezTo>
                  <a:pt x="1407" y="14"/>
                  <a:pt x="1266" y="84"/>
                  <a:pt x="1055" y="84"/>
                </a:cubicBezTo>
                <a:lnTo>
                  <a:pt x="774" y="84"/>
                </a:lnTo>
                <a:cubicBezTo>
                  <a:pt x="712" y="54"/>
                  <a:pt x="647" y="40"/>
                  <a:pt x="582" y="40"/>
                </a:cubicBezTo>
                <a:cubicBezTo>
                  <a:pt x="352" y="40"/>
                  <a:pt x="125" y="216"/>
                  <a:pt x="70" y="436"/>
                </a:cubicBezTo>
                <a:cubicBezTo>
                  <a:pt x="0" y="788"/>
                  <a:pt x="141" y="1210"/>
                  <a:pt x="492" y="1421"/>
                </a:cubicBezTo>
                <a:cubicBezTo>
                  <a:pt x="669" y="1497"/>
                  <a:pt x="864" y="1536"/>
                  <a:pt x="1061" y="1536"/>
                </a:cubicBezTo>
                <a:cubicBezTo>
                  <a:pt x="1412" y="1536"/>
                  <a:pt x="1770" y="1410"/>
                  <a:pt x="2040" y="1140"/>
                </a:cubicBezTo>
                <a:cubicBezTo>
                  <a:pt x="2251" y="929"/>
                  <a:pt x="2321" y="647"/>
                  <a:pt x="2181" y="436"/>
                </a:cubicBezTo>
                <a:cubicBezTo>
                  <a:pt x="2120" y="192"/>
                  <a:pt x="1899" y="0"/>
                  <a:pt x="17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3" name="Google Shape;13533;p25"/>
          <p:cNvSpPr/>
          <p:nvPr/>
        </p:nvSpPr>
        <p:spPr>
          <a:xfrm rot="10311902" flipH="1">
            <a:off x="8577128" y="602587"/>
            <a:ext cx="56298" cy="43398"/>
          </a:xfrm>
          <a:custGeom>
            <a:avLst/>
            <a:gdLst/>
            <a:ahLst/>
            <a:cxnLst/>
            <a:rect l="l" t="t" r="r" b="b"/>
            <a:pathLst>
              <a:path w="2252" h="1736" extrusionOk="0">
                <a:moveTo>
                  <a:pt x="1240" y="1"/>
                </a:moveTo>
                <a:cubicBezTo>
                  <a:pt x="1031" y="1"/>
                  <a:pt x="818" y="57"/>
                  <a:pt x="633" y="180"/>
                </a:cubicBezTo>
                <a:cubicBezTo>
                  <a:pt x="211" y="391"/>
                  <a:pt x="0" y="813"/>
                  <a:pt x="141" y="1235"/>
                </a:cubicBezTo>
                <a:cubicBezTo>
                  <a:pt x="282" y="1610"/>
                  <a:pt x="516" y="1735"/>
                  <a:pt x="803" y="1735"/>
                </a:cubicBezTo>
                <a:cubicBezTo>
                  <a:pt x="946" y="1735"/>
                  <a:pt x="1102" y="1704"/>
                  <a:pt x="1266" y="1657"/>
                </a:cubicBezTo>
                <a:lnTo>
                  <a:pt x="1266" y="1728"/>
                </a:lnTo>
                <a:cubicBezTo>
                  <a:pt x="1407" y="1376"/>
                  <a:pt x="1689" y="1306"/>
                  <a:pt x="1900" y="1094"/>
                </a:cubicBezTo>
                <a:cubicBezTo>
                  <a:pt x="2251" y="954"/>
                  <a:pt x="2251" y="461"/>
                  <a:pt x="1970" y="250"/>
                </a:cubicBezTo>
                <a:cubicBezTo>
                  <a:pt x="1772" y="92"/>
                  <a:pt x="1508" y="1"/>
                  <a:pt x="12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4" name="Google Shape;13534;p25"/>
          <p:cNvSpPr/>
          <p:nvPr/>
        </p:nvSpPr>
        <p:spPr>
          <a:xfrm rot="10311902" flipH="1">
            <a:off x="9097905" y="418960"/>
            <a:ext cx="42223" cy="57623"/>
          </a:xfrm>
          <a:custGeom>
            <a:avLst/>
            <a:gdLst/>
            <a:ahLst/>
            <a:cxnLst/>
            <a:rect l="l" t="t" r="r" b="b"/>
            <a:pathLst>
              <a:path w="1689" h="2305" extrusionOk="0">
                <a:moveTo>
                  <a:pt x="1126" y="1"/>
                </a:moveTo>
                <a:cubicBezTo>
                  <a:pt x="1003" y="1"/>
                  <a:pt x="880" y="18"/>
                  <a:pt x="774" y="53"/>
                </a:cubicBezTo>
                <a:cubicBezTo>
                  <a:pt x="282" y="335"/>
                  <a:pt x="0" y="968"/>
                  <a:pt x="71" y="1812"/>
                </a:cubicBezTo>
                <a:cubicBezTo>
                  <a:pt x="141" y="2093"/>
                  <a:pt x="352" y="2304"/>
                  <a:pt x="563" y="2304"/>
                </a:cubicBezTo>
                <a:cubicBezTo>
                  <a:pt x="985" y="2304"/>
                  <a:pt x="1056" y="2093"/>
                  <a:pt x="1196" y="1742"/>
                </a:cubicBezTo>
                <a:cubicBezTo>
                  <a:pt x="1337" y="1390"/>
                  <a:pt x="1478" y="1038"/>
                  <a:pt x="1618" y="686"/>
                </a:cubicBezTo>
                <a:cubicBezTo>
                  <a:pt x="1689" y="475"/>
                  <a:pt x="1689" y="264"/>
                  <a:pt x="1478" y="53"/>
                </a:cubicBezTo>
                <a:cubicBezTo>
                  <a:pt x="1372" y="18"/>
                  <a:pt x="1249" y="1"/>
                  <a:pt x="11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5" name="Google Shape;13535;p25"/>
          <p:cNvSpPr/>
          <p:nvPr/>
        </p:nvSpPr>
        <p:spPr>
          <a:xfrm rot="10311902" flipH="1">
            <a:off x="8920079" y="1835203"/>
            <a:ext cx="60873" cy="39424"/>
          </a:xfrm>
          <a:custGeom>
            <a:avLst/>
            <a:gdLst/>
            <a:ahLst/>
            <a:cxnLst/>
            <a:rect l="l" t="t" r="r" b="b"/>
            <a:pathLst>
              <a:path w="2435" h="1577" extrusionOk="0">
                <a:moveTo>
                  <a:pt x="1196" y="1"/>
                </a:moveTo>
                <a:lnTo>
                  <a:pt x="423" y="212"/>
                </a:lnTo>
                <a:cubicBezTo>
                  <a:pt x="212" y="212"/>
                  <a:pt x="71" y="353"/>
                  <a:pt x="71" y="564"/>
                </a:cubicBezTo>
                <a:cubicBezTo>
                  <a:pt x="1" y="775"/>
                  <a:pt x="141" y="986"/>
                  <a:pt x="282" y="1056"/>
                </a:cubicBezTo>
                <a:cubicBezTo>
                  <a:pt x="704" y="1267"/>
                  <a:pt x="1196" y="1408"/>
                  <a:pt x="1619" y="1549"/>
                </a:cubicBezTo>
                <a:cubicBezTo>
                  <a:pt x="1675" y="1567"/>
                  <a:pt x="1732" y="1576"/>
                  <a:pt x="1787" y="1576"/>
                </a:cubicBezTo>
                <a:cubicBezTo>
                  <a:pt x="2142" y="1576"/>
                  <a:pt x="2434" y="1211"/>
                  <a:pt x="2252" y="845"/>
                </a:cubicBezTo>
                <a:cubicBezTo>
                  <a:pt x="2111" y="423"/>
                  <a:pt x="1689" y="71"/>
                  <a:pt x="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6" name="Google Shape;13536;p25"/>
          <p:cNvSpPr/>
          <p:nvPr/>
        </p:nvSpPr>
        <p:spPr>
          <a:xfrm rot="10311902" flipH="1">
            <a:off x="9004893" y="833832"/>
            <a:ext cx="49248" cy="51423"/>
          </a:xfrm>
          <a:custGeom>
            <a:avLst/>
            <a:gdLst/>
            <a:ahLst/>
            <a:cxnLst/>
            <a:rect l="l" t="t" r="r" b="b"/>
            <a:pathLst>
              <a:path w="1970" h="2057" extrusionOk="0">
                <a:moveTo>
                  <a:pt x="1518" y="0"/>
                </a:moveTo>
                <a:cubicBezTo>
                  <a:pt x="1481" y="0"/>
                  <a:pt x="1444" y="5"/>
                  <a:pt x="1407" y="14"/>
                </a:cubicBezTo>
                <a:cubicBezTo>
                  <a:pt x="774" y="154"/>
                  <a:pt x="211" y="717"/>
                  <a:pt x="71" y="1421"/>
                </a:cubicBezTo>
                <a:cubicBezTo>
                  <a:pt x="0" y="1632"/>
                  <a:pt x="141" y="1843"/>
                  <a:pt x="352" y="1983"/>
                </a:cubicBezTo>
                <a:cubicBezTo>
                  <a:pt x="427" y="2033"/>
                  <a:pt x="510" y="2057"/>
                  <a:pt x="593" y="2057"/>
                </a:cubicBezTo>
                <a:cubicBezTo>
                  <a:pt x="745" y="2057"/>
                  <a:pt x="894" y="1979"/>
                  <a:pt x="985" y="1843"/>
                </a:cubicBezTo>
                <a:cubicBezTo>
                  <a:pt x="1267" y="1491"/>
                  <a:pt x="1548" y="1139"/>
                  <a:pt x="1829" y="788"/>
                </a:cubicBezTo>
                <a:cubicBezTo>
                  <a:pt x="1900" y="647"/>
                  <a:pt x="1900" y="577"/>
                  <a:pt x="1970" y="436"/>
                </a:cubicBezTo>
                <a:cubicBezTo>
                  <a:pt x="1970" y="191"/>
                  <a:pt x="1758" y="0"/>
                  <a:pt x="1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7" name="Google Shape;13537;p25"/>
          <p:cNvSpPr/>
          <p:nvPr/>
        </p:nvSpPr>
        <p:spPr>
          <a:xfrm rot="10311902" flipH="1">
            <a:off x="8893060" y="1447013"/>
            <a:ext cx="54548" cy="37524"/>
          </a:xfrm>
          <a:custGeom>
            <a:avLst/>
            <a:gdLst/>
            <a:ahLst/>
            <a:cxnLst/>
            <a:rect l="l" t="t" r="r" b="b"/>
            <a:pathLst>
              <a:path w="2182" h="1501" extrusionOk="0">
                <a:moveTo>
                  <a:pt x="1185" y="1"/>
                </a:moveTo>
                <a:cubicBezTo>
                  <a:pt x="996" y="1"/>
                  <a:pt x="809" y="35"/>
                  <a:pt x="634" y="93"/>
                </a:cubicBezTo>
                <a:cubicBezTo>
                  <a:pt x="212" y="163"/>
                  <a:pt x="1" y="515"/>
                  <a:pt x="1" y="867"/>
                </a:cubicBezTo>
                <a:cubicBezTo>
                  <a:pt x="1" y="1289"/>
                  <a:pt x="423" y="1500"/>
                  <a:pt x="915" y="1500"/>
                </a:cubicBezTo>
                <a:cubicBezTo>
                  <a:pt x="1408" y="1430"/>
                  <a:pt x="1830" y="1219"/>
                  <a:pt x="2111" y="797"/>
                </a:cubicBezTo>
                <a:cubicBezTo>
                  <a:pt x="2181" y="586"/>
                  <a:pt x="2111" y="374"/>
                  <a:pt x="1970" y="234"/>
                </a:cubicBezTo>
                <a:cubicBezTo>
                  <a:pt x="1723" y="69"/>
                  <a:pt x="1452" y="1"/>
                  <a:pt x="11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8" name="Google Shape;13538;p25"/>
          <p:cNvSpPr/>
          <p:nvPr/>
        </p:nvSpPr>
        <p:spPr>
          <a:xfrm rot="10311902" flipH="1">
            <a:off x="8575897" y="-36843"/>
            <a:ext cx="40473" cy="65723"/>
          </a:xfrm>
          <a:custGeom>
            <a:avLst/>
            <a:gdLst/>
            <a:ahLst/>
            <a:cxnLst/>
            <a:rect l="l" t="t" r="r" b="b"/>
            <a:pathLst>
              <a:path w="1619" h="2629" extrusionOk="0">
                <a:moveTo>
                  <a:pt x="500" y="1"/>
                </a:moveTo>
                <a:cubicBezTo>
                  <a:pt x="452" y="1"/>
                  <a:pt x="402" y="7"/>
                  <a:pt x="352" y="19"/>
                </a:cubicBezTo>
                <a:cubicBezTo>
                  <a:pt x="141" y="19"/>
                  <a:pt x="1" y="301"/>
                  <a:pt x="71" y="512"/>
                </a:cubicBezTo>
                <a:cubicBezTo>
                  <a:pt x="71" y="793"/>
                  <a:pt x="352" y="934"/>
                  <a:pt x="212" y="1285"/>
                </a:cubicBezTo>
                <a:cubicBezTo>
                  <a:pt x="141" y="1708"/>
                  <a:pt x="282" y="2200"/>
                  <a:pt x="704" y="2481"/>
                </a:cubicBezTo>
                <a:cubicBezTo>
                  <a:pt x="791" y="2568"/>
                  <a:pt x="932" y="2628"/>
                  <a:pt x="1076" y="2628"/>
                </a:cubicBezTo>
                <a:cubicBezTo>
                  <a:pt x="1166" y="2628"/>
                  <a:pt x="1257" y="2605"/>
                  <a:pt x="1337" y="2552"/>
                </a:cubicBezTo>
                <a:cubicBezTo>
                  <a:pt x="1619" y="2411"/>
                  <a:pt x="1478" y="2200"/>
                  <a:pt x="1408" y="1989"/>
                </a:cubicBezTo>
                <a:cubicBezTo>
                  <a:pt x="1267" y="1426"/>
                  <a:pt x="774" y="1004"/>
                  <a:pt x="915" y="301"/>
                </a:cubicBezTo>
                <a:cubicBezTo>
                  <a:pt x="915" y="127"/>
                  <a:pt x="725" y="1"/>
                  <a:pt x="5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9" name="Google Shape;13539;p25"/>
          <p:cNvSpPr/>
          <p:nvPr/>
        </p:nvSpPr>
        <p:spPr>
          <a:xfrm rot="10311902" flipH="1">
            <a:off x="8844380" y="795476"/>
            <a:ext cx="52773" cy="44273"/>
          </a:xfrm>
          <a:custGeom>
            <a:avLst/>
            <a:gdLst/>
            <a:ahLst/>
            <a:cxnLst/>
            <a:rect l="l" t="t" r="r" b="b"/>
            <a:pathLst>
              <a:path w="2111" h="1771" extrusionOk="0">
                <a:moveTo>
                  <a:pt x="1302" y="0"/>
                </a:moveTo>
                <a:cubicBezTo>
                  <a:pt x="1216" y="0"/>
                  <a:pt x="1131" y="18"/>
                  <a:pt x="1055" y="55"/>
                </a:cubicBezTo>
                <a:lnTo>
                  <a:pt x="422" y="126"/>
                </a:lnTo>
                <a:cubicBezTo>
                  <a:pt x="211" y="126"/>
                  <a:pt x="0" y="266"/>
                  <a:pt x="0" y="477"/>
                </a:cubicBezTo>
                <a:cubicBezTo>
                  <a:pt x="0" y="688"/>
                  <a:pt x="141" y="899"/>
                  <a:pt x="352" y="899"/>
                </a:cubicBezTo>
                <a:cubicBezTo>
                  <a:pt x="774" y="899"/>
                  <a:pt x="915" y="1181"/>
                  <a:pt x="1196" y="1533"/>
                </a:cubicBezTo>
                <a:cubicBezTo>
                  <a:pt x="1296" y="1699"/>
                  <a:pt x="1443" y="1771"/>
                  <a:pt x="1585" y="1771"/>
                </a:cubicBezTo>
                <a:cubicBezTo>
                  <a:pt x="1743" y="1771"/>
                  <a:pt x="1896" y="1681"/>
                  <a:pt x="1970" y="1533"/>
                </a:cubicBezTo>
                <a:cubicBezTo>
                  <a:pt x="2110" y="1111"/>
                  <a:pt x="2110" y="688"/>
                  <a:pt x="1829" y="337"/>
                </a:cubicBezTo>
                <a:cubicBezTo>
                  <a:pt x="1778" y="131"/>
                  <a:pt x="1538" y="0"/>
                  <a:pt x="13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0" name="Google Shape;13540;p25"/>
          <p:cNvSpPr/>
          <p:nvPr/>
        </p:nvSpPr>
        <p:spPr>
          <a:xfrm rot="10311902" flipH="1">
            <a:off x="8810064" y="1331481"/>
            <a:ext cx="56298" cy="35624"/>
          </a:xfrm>
          <a:custGeom>
            <a:avLst/>
            <a:gdLst/>
            <a:ahLst/>
            <a:cxnLst/>
            <a:rect l="l" t="t" r="r" b="b"/>
            <a:pathLst>
              <a:path w="2252" h="1425" extrusionOk="0">
                <a:moveTo>
                  <a:pt x="1650" y="0"/>
                </a:moveTo>
                <a:cubicBezTo>
                  <a:pt x="1146" y="0"/>
                  <a:pt x="689" y="137"/>
                  <a:pt x="282" y="370"/>
                </a:cubicBezTo>
                <a:cubicBezTo>
                  <a:pt x="0" y="510"/>
                  <a:pt x="0" y="862"/>
                  <a:pt x="211" y="1003"/>
                </a:cubicBezTo>
                <a:cubicBezTo>
                  <a:pt x="563" y="1284"/>
                  <a:pt x="985" y="1425"/>
                  <a:pt x="1477" y="1425"/>
                </a:cubicBezTo>
                <a:cubicBezTo>
                  <a:pt x="1829" y="1144"/>
                  <a:pt x="2111" y="792"/>
                  <a:pt x="2251" y="370"/>
                </a:cubicBezTo>
                <a:cubicBezTo>
                  <a:pt x="2251" y="159"/>
                  <a:pt x="2111" y="18"/>
                  <a:pt x="1970" y="18"/>
                </a:cubicBezTo>
                <a:cubicBezTo>
                  <a:pt x="1861" y="6"/>
                  <a:pt x="1755" y="0"/>
                  <a:pt x="16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1" name="Google Shape;13541;p25"/>
          <p:cNvSpPr/>
          <p:nvPr/>
        </p:nvSpPr>
        <p:spPr>
          <a:xfrm rot="10311902" flipH="1">
            <a:off x="9023885" y="522313"/>
            <a:ext cx="45748" cy="45748"/>
          </a:xfrm>
          <a:custGeom>
            <a:avLst/>
            <a:gdLst/>
            <a:ahLst/>
            <a:cxnLst/>
            <a:rect l="l" t="t" r="r" b="b"/>
            <a:pathLst>
              <a:path w="1830" h="1830" extrusionOk="0">
                <a:moveTo>
                  <a:pt x="1197" y="0"/>
                </a:moveTo>
                <a:cubicBezTo>
                  <a:pt x="1203" y="5"/>
                  <a:pt x="1210" y="9"/>
                  <a:pt x="1216" y="14"/>
                </a:cubicBezTo>
                <a:lnTo>
                  <a:pt x="1216" y="14"/>
                </a:lnTo>
                <a:lnTo>
                  <a:pt x="1267" y="0"/>
                </a:lnTo>
                <a:close/>
                <a:moveTo>
                  <a:pt x="1216" y="14"/>
                </a:moveTo>
                <a:lnTo>
                  <a:pt x="212" y="282"/>
                </a:lnTo>
                <a:cubicBezTo>
                  <a:pt x="141" y="493"/>
                  <a:pt x="71" y="633"/>
                  <a:pt x="71" y="844"/>
                </a:cubicBezTo>
                <a:cubicBezTo>
                  <a:pt x="1" y="1196"/>
                  <a:pt x="212" y="1618"/>
                  <a:pt x="564" y="1759"/>
                </a:cubicBezTo>
                <a:cubicBezTo>
                  <a:pt x="681" y="1806"/>
                  <a:pt x="798" y="1829"/>
                  <a:pt x="913" y="1829"/>
                </a:cubicBezTo>
                <a:cubicBezTo>
                  <a:pt x="1142" y="1829"/>
                  <a:pt x="1361" y="1735"/>
                  <a:pt x="1548" y="1548"/>
                </a:cubicBezTo>
                <a:cubicBezTo>
                  <a:pt x="1759" y="1266"/>
                  <a:pt x="1830" y="844"/>
                  <a:pt x="1619" y="563"/>
                </a:cubicBezTo>
                <a:cubicBezTo>
                  <a:pt x="1551" y="359"/>
                  <a:pt x="1417" y="154"/>
                  <a:pt x="1216" y="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2" name="Google Shape;13542;p25"/>
          <p:cNvSpPr/>
          <p:nvPr/>
        </p:nvSpPr>
        <p:spPr>
          <a:xfrm rot="10311902" flipH="1">
            <a:off x="9051116" y="1604181"/>
            <a:ext cx="59823" cy="48273"/>
          </a:xfrm>
          <a:custGeom>
            <a:avLst/>
            <a:gdLst/>
            <a:ahLst/>
            <a:cxnLst/>
            <a:rect l="l" t="t" r="r" b="b"/>
            <a:pathLst>
              <a:path w="2393" h="1931" extrusionOk="0">
                <a:moveTo>
                  <a:pt x="1924" y="0"/>
                </a:moveTo>
                <a:cubicBezTo>
                  <a:pt x="1693" y="0"/>
                  <a:pt x="1515" y="129"/>
                  <a:pt x="1337" y="173"/>
                </a:cubicBezTo>
                <a:cubicBezTo>
                  <a:pt x="845" y="314"/>
                  <a:pt x="423" y="596"/>
                  <a:pt x="212" y="1088"/>
                </a:cubicBezTo>
                <a:cubicBezTo>
                  <a:pt x="0" y="1299"/>
                  <a:pt x="71" y="1651"/>
                  <a:pt x="282" y="1791"/>
                </a:cubicBezTo>
                <a:cubicBezTo>
                  <a:pt x="383" y="1893"/>
                  <a:pt x="466" y="1930"/>
                  <a:pt x="544" y="1930"/>
                </a:cubicBezTo>
                <a:cubicBezTo>
                  <a:pt x="683" y="1930"/>
                  <a:pt x="805" y="1811"/>
                  <a:pt x="985" y="1721"/>
                </a:cubicBezTo>
                <a:cubicBezTo>
                  <a:pt x="1618" y="1369"/>
                  <a:pt x="1759" y="596"/>
                  <a:pt x="2392" y="173"/>
                </a:cubicBezTo>
                <a:cubicBezTo>
                  <a:pt x="2211" y="44"/>
                  <a:pt x="2058" y="0"/>
                  <a:pt x="19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3" name="Google Shape;13543;p25"/>
          <p:cNvSpPr/>
          <p:nvPr/>
        </p:nvSpPr>
        <p:spPr>
          <a:xfrm rot="10311902" flipH="1">
            <a:off x="8769868" y="113247"/>
            <a:ext cx="38724" cy="43998"/>
          </a:xfrm>
          <a:custGeom>
            <a:avLst/>
            <a:gdLst/>
            <a:ahLst/>
            <a:cxnLst/>
            <a:rect l="l" t="t" r="r" b="b"/>
            <a:pathLst>
              <a:path w="1549" h="1760" extrusionOk="0">
                <a:moveTo>
                  <a:pt x="634" y="1"/>
                </a:moveTo>
                <a:cubicBezTo>
                  <a:pt x="282" y="1"/>
                  <a:pt x="1" y="423"/>
                  <a:pt x="1" y="985"/>
                </a:cubicBezTo>
                <a:cubicBezTo>
                  <a:pt x="1" y="1408"/>
                  <a:pt x="282" y="1759"/>
                  <a:pt x="704" y="1759"/>
                </a:cubicBezTo>
                <a:cubicBezTo>
                  <a:pt x="1196" y="1689"/>
                  <a:pt x="1548" y="1267"/>
                  <a:pt x="1548" y="774"/>
                </a:cubicBezTo>
                <a:cubicBezTo>
                  <a:pt x="1478" y="352"/>
                  <a:pt x="1126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4" name="Google Shape;13544;p25"/>
          <p:cNvSpPr/>
          <p:nvPr/>
        </p:nvSpPr>
        <p:spPr>
          <a:xfrm rot="10311902" flipH="1">
            <a:off x="8896036" y="2378682"/>
            <a:ext cx="48598" cy="36724"/>
          </a:xfrm>
          <a:custGeom>
            <a:avLst/>
            <a:gdLst/>
            <a:ahLst/>
            <a:cxnLst/>
            <a:rect l="l" t="t" r="r" b="b"/>
            <a:pathLst>
              <a:path w="1944" h="1469" extrusionOk="0">
                <a:moveTo>
                  <a:pt x="748" y="0"/>
                </a:moveTo>
                <a:cubicBezTo>
                  <a:pt x="537" y="0"/>
                  <a:pt x="326" y="36"/>
                  <a:pt x="115" y="106"/>
                </a:cubicBezTo>
                <a:lnTo>
                  <a:pt x="185" y="106"/>
                </a:lnTo>
                <a:cubicBezTo>
                  <a:pt x="0" y="1030"/>
                  <a:pt x="247" y="1469"/>
                  <a:pt x="879" y="1469"/>
                </a:cubicBezTo>
                <a:cubicBezTo>
                  <a:pt x="968" y="1469"/>
                  <a:pt x="1065" y="1460"/>
                  <a:pt x="1170" y="1442"/>
                </a:cubicBezTo>
                <a:cubicBezTo>
                  <a:pt x="1522" y="1442"/>
                  <a:pt x="1803" y="1372"/>
                  <a:pt x="1874" y="1020"/>
                </a:cubicBezTo>
                <a:cubicBezTo>
                  <a:pt x="1944" y="669"/>
                  <a:pt x="1733" y="247"/>
                  <a:pt x="1381" y="106"/>
                </a:cubicBezTo>
                <a:cubicBezTo>
                  <a:pt x="1170" y="36"/>
                  <a:pt x="959" y="0"/>
                  <a:pt x="7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5" name="Google Shape;13545;p25"/>
          <p:cNvSpPr/>
          <p:nvPr/>
        </p:nvSpPr>
        <p:spPr>
          <a:xfrm rot="10311902" flipH="1">
            <a:off x="8986014" y="355415"/>
            <a:ext cx="50923" cy="35374"/>
          </a:xfrm>
          <a:custGeom>
            <a:avLst/>
            <a:gdLst/>
            <a:ahLst/>
            <a:cxnLst/>
            <a:rect l="l" t="t" r="r" b="b"/>
            <a:pathLst>
              <a:path w="2037" h="1415" extrusionOk="0">
                <a:moveTo>
                  <a:pt x="1082" y="1"/>
                </a:moveTo>
                <a:cubicBezTo>
                  <a:pt x="550" y="1"/>
                  <a:pt x="1" y="457"/>
                  <a:pt x="66" y="852"/>
                </a:cubicBezTo>
                <a:cubicBezTo>
                  <a:pt x="172" y="1238"/>
                  <a:pt x="401" y="1291"/>
                  <a:pt x="647" y="1291"/>
                </a:cubicBezTo>
                <a:cubicBezTo>
                  <a:pt x="739" y="1291"/>
                  <a:pt x="834" y="1284"/>
                  <a:pt x="926" y="1284"/>
                </a:cubicBezTo>
                <a:cubicBezTo>
                  <a:pt x="1078" y="1284"/>
                  <a:pt x="1223" y="1304"/>
                  <a:pt x="1333" y="1414"/>
                </a:cubicBezTo>
                <a:cubicBezTo>
                  <a:pt x="1755" y="1414"/>
                  <a:pt x="2036" y="1274"/>
                  <a:pt x="2036" y="922"/>
                </a:cubicBezTo>
                <a:cubicBezTo>
                  <a:pt x="2036" y="429"/>
                  <a:pt x="1684" y="7"/>
                  <a:pt x="1192" y="7"/>
                </a:cubicBezTo>
                <a:cubicBezTo>
                  <a:pt x="1155" y="3"/>
                  <a:pt x="1119" y="1"/>
                  <a:pt x="10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6" name="Google Shape;13546;p25"/>
          <p:cNvSpPr/>
          <p:nvPr/>
        </p:nvSpPr>
        <p:spPr>
          <a:xfrm rot="10311902" flipH="1">
            <a:off x="9035816" y="1759754"/>
            <a:ext cx="45748" cy="45948"/>
          </a:xfrm>
          <a:custGeom>
            <a:avLst/>
            <a:gdLst/>
            <a:ahLst/>
            <a:cxnLst/>
            <a:rect l="l" t="t" r="r" b="b"/>
            <a:pathLst>
              <a:path w="1830" h="1838" extrusionOk="0">
                <a:moveTo>
                  <a:pt x="1116" y="0"/>
                </a:moveTo>
                <a:cubicBezTo>
                  <a:pt x="891" y="0"/>
                  <a:pt x="677" y="139"/>
                  <a:pt x="493" y="277"/>
                </a:cubicBezTo>
                <a:cubicBezTo>
                  <a:pt x="211" y="558"/>
                  <a:pt x="0" y="980"/>
                  <a:pt x="71" y="1402"/>
                </a:cubicBezTo>
                <a:cubicBezTo>
                  <a:pt x="132" y="1647"/>
                  <a:pt x="299" y="1838"/>
                  <a:pt x="572" y="1838"/>
                </a:cubicBezTo>
                <a:cubicBezTo>
                  <a:pt x="614" y="1838"/>
                  <a:pt x="657" y="1834"/>
                  <a:pt x="704" y="1824"/>
                </a:cubicBezTo>
                <a:cubicBezTo>
                  <a:pt x="1126" y="1754"/>
                  <a:pt x="1266" y="1332"/>
                  <a:pt x="1477" y="980"/>
                </a:cubicBezTo>
                <a:cubicBezTo>
                  <a:pt x="1618" y="699"/>
                  <a:pt x="1829" y="417"/>
                  <a:pt x="1477" y="136"/>
                </a:cubicBezTo>
                <a:cubicBezTo>
                  <a:pt x="1356" y="39"/>
                  <a:pt x="1235" y="0"/>
                  <a:pt x="111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7" name="Google Shape;13547;p25"/>
          <p:cNvSpPr/>
          <p:nvPr/>
        </p:nvSpPr>
        <p:spPr>
          <a:xfrm rot="10311902" flipH="1">
            <a:off x="8818695" y="750180"/>
            <a:ext cx="47498" cy="39948"/>
          </a:xfrm>
          <a:custGeom>
            <a:avLst/>
            <a:gdLst/>
            <a:ahLst/>
            <a:cxnLst/>
            <a:rect l="l" t="t" r="r" b="b"/>
            <a:pathLst>
              <a:path w="1900" h="1598" extrusionOk="0">
                <a:moveTo>
                  <a:pt x="688" y="1"/>
                </a:moveTo>
                <a:cubicBezTo>
                  <a:pt x="591" y="1"/>
                  <a:pt x="481" y="28"/>
                  <a:pt x="352" y="93"/>
                </a:cubicBezTo>
                <a:cubicBezTo>
                  <a:pt x="1" y="304"/>
                  <a:pt x="1" y="656"/>
                  <a:pt x="282" y="1359"/>
                </a:cubicBezTo>
                <a:lnTo>
                  <a:pt x="282" y="1429"/>
                </a:lnTo>
                <a:lnTo>
                  <a:pt x="352" y="1429"/>
                </a:lnTo>
                <a:cubicBezTo>
                  <a:pt x="558" y="1532"/>
                  <a:pt x="802" y="1598"/>
                  <a:pt x="1056" y="1598"/>
                </a:cubicBezTo>
                <a:cubicBezTo>
                  <a:pt x="1149" y="1598"/>
                  <a:pt x="1243" y="1589"/>
                  <a:pt x="1337" y="1570"/>
                </a:cubicBezTo>
                <a:cubicBezTo>
                  <a:pt x="1759" y="1500"/>
                  <a:pt x="1900" y="1218"/>
                  <a:pt x="1619" y="796"/>
                </a:cubicBezTo>
                <a:cubicBezTo>
                  <a:pt x="1548" y="726"/>
                  <a:pt x="1478" y="726"/>
                  <a:pt x="1408" y="585"/>
                </a:cubicBezTo>
                <a:cubicBezTo>
                  <a:pt x="1191" y="314"/>
                  <a:pt x="1015" y="1"/>
                  <a:pt x="6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8" name="Google Shape;13548;p25"/>
          <p:cNvSpPr/>
          <p:nvPr/>
        </p:nvSpPr>
        <p:spPr>
          <a:xfrm rot="10311902" flipH="1">
            <a:off x="8862424" y="578466"/>
            <a:ext cx="54548" cy="34874"/>
          </a:xfrm>
          <a:custGeom>
            <a:avLst/>
            <a:gdLst/>
            <a:ahLst/>
            <a:cxnLst/>
            <a:rect l="l" t="t" r="r" b="b"/>
            <a:pathLst>
              <a:path w="2182" h="1395" extrusionOk="0">
                <a:moveTo>
                  <a:pt x="1121" y="1"/>
                </a:moveTo>
                <a:cubicBezTo>
                  <a:pt x="930" y="1"/>
                  <a:pt x="740" y="40"/>
                  <a:pt x="564" y="128"/>
                </a:cubicBezTo>
                <a:cubicBezTo>
                  <a:pt x="212" y="199"/>
                  <a:pt x="1" y="550"/>
                  <a:pt x="71" y="902"/>
                </a:cubicBezTo>
                <a:cubicBezTo>
                  <a:pt x="212" y="1324"/>
                  <a:pt x="493" y="1395"/>
                  <a:pt x="915" y="1395"/>
                </a:cubicBezTo>
                <a:cubicBezTo>
                  <a:pt x="1337" y="1324"/>
                  <a:pt x="1759" y="1113"/>
                  <a:pt x="2041" y="691"/>
                </a:cubicBezTo>
                <a:cubicBezTo>
                  <a:pt x="2182" y="550"/>
                  <a:pt x="2111" y="339"/>
                  <a:pt x="1900" y="199"/>
                </a:cubicBezTo>
                <a:cubicBezTo>
                  <a:pt x="1655" y="76"/>
                  <a:pt x="1386" y="1"/>
                  <a:pt x="11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9" name="Google Shape;13549;p25"/>
          <p:cNvSpPr/>
          <p:nvPr/>
        </p:nvSpPr>
        <p:spPr>
          <a:xfrm rot="10311902" flipH="1">
            <a:off x="8907338" y="763427"/>
            <a:ext cx="36949" cy="45973"/>
          </a:xfrm>
          <a:custGeom>
            <a:avLst/>
            <a:gdLst/>
            <a:ahLst/>
            <a:cxnLst/>
            <a:rect l="l" t="t" r="r" b="b"/>
            <a:pathLst>
              <a:path w="1478" h="1839" extrusionOk="0">
                <a:moveTo>
                  <a:pt x="809" y="0"/>
                </a:moveTo>
                <a:cubicBezTo>
                  <a:pt x="775" y="0"/>
                  <a:pt x="740" y="3"/>
                  <a:pt x="704" y="9"/>
                </a:cubicBezTo>
                <a:cubicBezTo>
                  <a:pt x="282" y="9"/>
                  <a:pt x="0" y="572"/>
                  <a:pt x="71" y="1065"/>
                </a:cubicBezTo>
                <a:cubicBezTo>
                  <a:pt x="141" y="1557"/>
                  <a:pt x="352" y="1838"/>
                  <a:pt x="774" y="1838"/>
                </a:cubicBezTo>
                <a:cubicBezTo>
                  <a:pt x="1196" y="1838"/>
                  <a:pt x="1478" y="1346"/>
                  <a:pt x="1407" y="783"/>
                </a:cubicBezTo>
                <a:cubicBezTo>
                  <a:pt x="1407" y="333"/>
                  <a:pt x="1172" y="0"/>
                  <a:pt x="80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0" name="Google Shape;13550;p25"/>
          <p:cNvSpPr/>
          <p:nvPr/>
        </p:nvSpPr>
        <p:spPr>
          <a:xfrm rot="10311902" flipH="1">
            <a:off x="8571603" y="53679"/>
            <a:ext cx="38724" cy="48398"/>
          </a:xfrm>
          <a:custGeom>
            <a:avLst/>
            <a:gdLst/>
            <a:ahLst/>
            <a:cxnLst/>
            <a:rect l="l" t="t" r="r" b="b"/>
            <a:pathLst>
              <a:path w="1549" h="1936" extrusionOk="0">
                <a:moveTo>
                  <a:pt x="493" y="1"/>
                </a:moveTo>
                <a:cubicBezTo>
                  <a:pt x="211" y="71"/>
                  <a:pt x="0" y="353"/>
                  <a:pt x="0" y="634"/>
                </a:cubicBezTo>
                <a:cubicBezTo>
                  <a:pt x="0" y="1127"/>
                  <a:pt x="352" y="1619"/>
                  <a:pt x="845" y="1830"/>
                </a:cubicBezTo>
                <a:cubicBezTo>
                  <a:pt x="915" y="1900"/>
                  <a:pt x="1003" y="1935"/>
                  <a:pt x="1091" y="1935"/>
                </a:cubicBezTo>
                <a:cubicBezTo>
                  <a:pt x="1179" y="1935"/>
                  <a:pt x="1267" y="1900"/>
                  <a:pt x="1337" y="1830"/>
                </a:cubicBezTo>
                <a:cubicBezTo>
                  <a:pt x="1478" y="1760"/>
                  <a:pt x="1548" y="1549"/>
                  <a:pt x="1478" y="1338"/>
                </a:cubicBezTo>
                <a:cubicBezTo>
                  <a:pt x="1267" y="915"/>
                  <a:pt x="1056" y="564"/>
                  <a:pt x="845" y="212"/>
                </a:cubicBezTo>
                <a:cubicBezTo>
                  <a:pt x="774" y="142"/>
                  <a:pt x="563" y="71"/>
                  <a:pt x="4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1" name="Google Shape;13551;p25"/>
          <p:cNvSpPr/>
          <p:nvPr/>
        </p:nvSpPr>
        <p:spPr>
          <a:xfrm rot="10311902" flipH="1">
            <a:off x="9002838" y="564632"/>
            <a:ext cx="42223" cy="39623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2" name="Google Shape;13552;p25"/>
          <p:cNvSpPr/>
          <p:nvPr/>
        </p:nvSpPr>
        <p:spPr>
          <a:xfrm rot="10311902" flipH="1">
            <a:off x="8749582" y="-41944"/>
            <a:ext cx="38724" cy="45748"/>
          </a:xfrm>
          <a:custGeom>
            <a:avLst/>
            <a:gdLst/>
            <a:ahLst/>
            <a:cxnLst/>
            <a:rect l="l" t="t" r="r" b="b"/>
            <a:pathLst>
              <a:path w="1549" h="1830" extrusionOk="0">
                <a:moveTo>
                  <a:pt x="775" y="0"/>
                </a:moveTo>
                <a:cubicBezTo>
                  <a:pt x="353" y="71"/>
                  <a:pt x="1" y="493"/>
                  <a:pt x="142" y="985"/>
                </a:cubicBezTo>
                <a:cubicBezTo>
                  <a:pt x="142" y="1407"/>
                  <a:pt x="493" y="1829"/>
                  <a:pt x="986" y="1829"/>
                </a:cubicBezTo>
                <a:cubicBezTo>
                  <a:pt x="1549" y="1759"/>
                  <a:pt x="1478" y="1337"/>
                  <a:pt x="1478" y="1055"/>
                </a:cubicBezTo>
                <a:cubicBezTo>
                  <a:pt x="1478" y="282"/>
                  <a:pt x="1197" y="0"/>
                  <a:pt x="77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3" name="Google Shape;13553;p25"/>
          <p:cNvSpPr/>
          <p:nvPr/>
        </p:nvSpPr>
        <p:spPr>
          <a:xfrm rot="10311902" flipH="1">
            <a:off x="9057510" y="-169168"/>
            <a:ext cx="29924" cy="49748"/>
          </a:xfrm>
          <a:custGeom>
            <a:avLst/>
            <a:gdLst/>
            <a:ahLst/>
            <a:cxnLst/>
            <a:rect l="l" t="t" r="r" b="b"/>
            <a:pathLst>
              <a:path w="1197" h="1990" extrusionOk="0">
                <a:moveTo>
                  <a:pt x="620" y="0"/>
                </a:moveTo>
                <a:cubicBezTo>
                  <a:pt x="360" y="0"/>
                  <a:pt x="105" y="160"/>
                  <a:pt x="71" y="494"/>
                </a:cubicBezTo>
                <a:cubicBezTo>
                  <a:pt x="1" y="916"/>
                  <a:pt x="71" y="1338"/>
                  <a:pt x="282" y="1690"/>
                </a:cubicBezTo>
                <a:cubicBezTo>
                  <a:pt x="340" y="1863"/>
                  <a:pt x="541" y="1989"/>
                  <a:pt x="767" y="1989"/>
                </a:cubicBezTo>
                <a:cubicBezTo>
                  <a:pt x="816" y="1989"/>
                  <a:pt x="866" y="1984"/>
                  <a:pt x="915" y="1971"/>
                </a:cubicBezTo>
                <a:cubicBezTo>
                  <a:pt x="1197" y="1830"/>
                  <a:pt x="1197" y="1549"/>
                  <a:pt x="1197" y="1338"/>
                </a:cubicBezTo>
                <a:lnTo>
                  <a:pt x="1197" y="846"/>
                </a:lnTo>
                <a:lnTo>
                  <a:pt x="1197" y="564"/>
                </a:lnTo>
                <a:cubicBezTo>
                  <a:pt x="1197" y="195"/>
                  <a:pt x="906" y="0"/>
                  <a:pt x="62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4" name="Google Shape;13554;p25"/>
          <p:cNvSpPr/>
          <p:nvPr/>
        </p:nvSpPr>
        <p:spPr>
          <a:xfrm rot="10311902" flipH="1">
            <a:off x="8888323" y="1215426"/>
            <a:ext cx="35199" cy="46723"/>
          </a:xfrm>
          <a:custGeom>
            <a:avLst/>
            <a:gdLst/>
            <a:ahLst/>
            <a:cxnLst/>
            <a:rect l="l" t="t" r="r" b="b"/>
            <a:pathLst>
              <a:path w="1408" h="1869" extrusionOk="0">
                <a:moveTo>
                  <a:pt x="1031" y="1"/>
                </a:moveTo>
                <a:cubicBezTo>
                  <a:pt x="974" y="1"/>
                  <a:pt x="911" y="9"/>
                  <a:pt x="845" y="26"/>
                </a:cubicBezTo>
                <a:cubicBezTo>
                  <a:pt x="282" y="307"/>
                  <a:pt x="1" y="940"/>
                  <a:pt x="141" y="1503"/>
                </a:cubicBezTo>
                <a:cubicBezTo>
                  <a:pt x="202" y="1686"/>
                  <a:pt x="369" y="1869"/>
                  <a:pt x="595" y="1869"/>
                </a:cubicBezTo>
                <a:cubicBezTo>
                  <a:pt x="630" y="1869"/>
                  <a:pt x="666" y="1864"/>
                  <a:pt x="704" y="1855"/>
                </a:cubicBezTo>
                <a:cubicBezTo>
                  <a:pt x="774" y="1855"/>
                  <a:pt x="845" y="1785"/>
                  <a:pt x="915" y="1714"/>
                </a:cubicBezTo>
                <a:cubicBezTo>
                  <a:pt x="1267" y="1292"/>
                  <a:pt x="1408" y="800"/>
                  <a:pt x="1408" y="307"/>
                </a:cubicBezTo>
                <a:cubicBezTo>
                  <a:pt x="1354" y="92"/>
                  <a:pt x="1218" y="1"/>
                  <a:pt x="10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5" name="Google Shape;13555;p25"/>
          <p:cNvSpPr/>
          <p:nvPr/>
        </p:nvSpPr>
        <p:spPr>
          <a:xfrm rot="10311902" flipH="1">
            <a:off x="8703535" y="517700"/>
            <a:ext cx="38724" cy="42223"/>
          </a:xfrm>
          <a:custGeom>
            <a:avLst/>
            <a:gdLst/>
            <a:ahLst/>
            <a:cxnLst/>
            <a:rect l="l" t="t" r="r" b="b"/>
            <a:pathLst>
              <a:path w="1549" h="1689" extrusionOk="0">
                <a:moveTo>
                  <a:pt x="774" y="0"/>
                </a:moveTo>
                <a:cubicBezTo>
                  <a:pt x="352" y="0"/>
                  <a:pt x="71" y="563"/>
                  <a:pt x="71" y="985"/>
                </a:cubicBezTo>
                <a:cubicBezTo>
                  <a:pt x="1" y="1407"/>
                  <a:pt x="352" y="1689"/>
                  <a:pt x="774" y="1689"/>
                </a:cubicBezTo>
                <a:cubicBezTo>
                  <a:pt x="1197" y="1548"/>
                  <a:pt x="1548" y="1056"/>
                  <a:pt x="1408" y="633"/>
                </a:cubicBezTo>
                <a:cubicBezTo>
                  <a:pt x="1337" y="211"/>
                  <a:pt x="1197" y="0"/>
                  <a:pt x="7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6" name="Google Shape;13556;p25"/>
          <p:cNvSpPr/>
          <p:nvPr/>
        </p:nvSpPr>
        <p:spPr>
          <a:xfrm rot="10311902" flipH="1">
            <a:off x="8975776" y="-137903"/>
            <a:ext cx="38699" cy="38724"/>
          </a:xfrm>
          <a:custGeom>
            <a:avLst/>
            <a:gdLst/>
            <a:ahLst/>
            <a:cxnLst/>
            <a:rect l="l" t="t" r="r" b="b"/>
            <a:pathLst>
              <a:path w="1548" h="1549" extrusionOk="0">
                <a:moveTo>
                  <a:pt x="704" y="1"/>
                </a:moveTo>
                <a:cubicBezTo>
                  <a:pt x="281" y="71"/>
                  <a:pt x="0" y="423"/>
                  <a:pt x="70" y="845"/>
                </a:cubicBezTo>
                <a:cubicBezTo>
                  <a:pt x="70" y="1267"/>
                  <a:pt x="422" y="1548"/>
                  <a:pt x="774" y="1548"/>
                </a:cubicBezTo>
                <a:cubicBezTo>
                  <a:pt x="1196" y="1478"/>
                  <a:pt x="1548" y="1126"/>
                  <a:pt x="1477" y="704"/>
                </a:cubicBezTo>
                <a:cubicBezTo>
                  <a:pt x="1477" y="282"/>
                  <a:pt x="1126" y="1"/>
                  <a:pt x="7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7" name="Google Shape;13557;p25"/>
          <p:cNvSpPr/>
          <p:nvPr/>
        </p:nvSpPr>
        <p:spPr>
          <a:xfrm rot="10311902" flipH="1">
            <a:off x="8734060" y="377417"/>
            <a:ext cx="42223" cy="33424"/>
          </a:xfrm>
          <a:custGeom>
            <a:avLst/>
            <a:gdLst/>
            <a:ahLst/>
            <a:cxnLst/>
            <a:rect l="l" t="t" r="r" b="b"/>
            <a:pathLst>
              <a:path w="1689" h="1337" extrusionOk="0">
                <a:moveTo>
                  <a:pt x="633" y="0"/>
                </a:moveTo>
                <a:cubicBezTo>
                  <a:pt x="282" y="0"/>
                  <a:pt x="0" y="352"/>
                  <a:pt x="0" y="704"/>
                </a:cubicBezTo>
                <a:cubicBezTo>
                  <a:pt x="71" y="1126"/>
                  <a:pt x="493" y="1337"/>
                  <a:pt x="1056" y="1337"/>
                </a:cubicBezTo>
                <a:cubicBezTo>
                  <a:pt x="1337" y="1266"/>
                  <a:pt x="1689" y="1126"/>
                  <a:pt x="1689" y="774"/>
                </a:cubicBezTo>
                <a:cubicBezTo>
                  <a:pt x="1689" y="422"/>
                  <a:pt x="1056" y="0"/>
                  <a:pt x="6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8" name="Google Shape;13558;p25"/>
          <p:cNvSpPr/>
          <p:nvPr/>
        </p:nvSpPr>
        <p:spPr>
          <a:xfrm rot="10311902" flipH="1">
            <a:off x="8980123" y="-16419"/>
            <a:ext cx="40473" cy="38699"/>
          </a:xfrm>
          <a:custGeom>
            <a:avLst/>
            <a:gdLst/>
            <a:ahLst/>
            <a:cxnLst/>
            <a:rect l="l" t="t" r="r" b="b"/>
            <a:pathLst>
              <a:path w="1619" h="1548" extrusionOk="0">
                <a:moveTo>
                  <a:pt x="563" y="0"/>
                </a:moveTo>
                <a:cubicBezTo>
                  <a:pt x="211" y="0"/>
                  <a:pt x="0" y="352"/>
                  <a:pt x="71" y="704"/>
                </a:cubicBezTo>
                <a:cubicBezTo>
                  <a:pt x="141" y="1196"/>
                  <a:pt x="563" y="1548"/>
                  <a:pt x="1056" y="1548"/>
                </a:cubicBezTo>
                <a:cubicBezTo>
                  <a:pt x="1407" y="1548"/>
                  <a:pt x="1618" y="1266"/>
                  <a:pt x="1618" y="915"/>
                </a:cubicBezTo>
                <a:cubicBezTo>
                  <a:pt x="1478" y="422"/>
                  <a:pt x="1056" y="70"/>
                  <a:pt x="5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9" name="Google Shape;13559;p25"/>
          <p:cNvSpPr/>
          <p:nvPr/>
        </p:nvSpPr>
        <p:spPr>
          <a:xfrm rot="10311902" flipH="1">
            <a:off x="8920065" y="-297426"/>
            <a:ext cx="40473" cy="33674"/>
          </a:xfrm>
          <a:custGeom>
            <a:avLst/>
            <a:gdLst/>
            <a:ahLst/>
            <a:cxnLst/>
            <a:rect l="l" t="t" r="r" b="b"/>
            <a:pathLst>
              <a:path w="1619" h="1347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135" y="1019"/>
                  <a:pt x="493" y="1346"/>
                  <a:pt x="929" y="1346"/>
                </a:cubicBezTo>
                <a:cubicBezTo>
                  <a:pt x="971" y="1346"/>
                  <a:pt x="1013" y="1343"/>
                  <a:pt x="1055" y="1337"/>
                </a:cubicBezTo>
                <a:cubicBezTo>
                  <a:pt x="1407" y="1337"/>
                  <a:pt x="1618" y="1126"/>
                  <a:pt x="1618" y="845"/>
                </a:cubicBezTo>
                <a:cubicBezTo>
                  <a:pt x="1618" y="493"/>
                  <a:pt x="915" y="1"/>
                  <a:pt x="5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0" name="Google Shape;13560;p25"/>
          <p:cNvSpPr/>
          <p:nvPr/>
        </p:nvSpPr>
        <p:spPr>
          <a:xfrm rot="10311902" flipH="1">
            <a:off x="8944058" y="1979309"/>
            <a:ext cx="47123" cy="32624"/>
          </a:xfrm>
          <a:custGeom>
            <a:avLst/>
            <a:gdLst/>
            <a:ahLst/>
            <a:cxnLst/>
            <a:rect l="l" t="t" r="r" b="b"/>
            <a:pathLst>
              <a:path w="1885" h="1305" extrusionOk="0">
                <a:moveTo>
                  <a:pt x="1530" y="1"/>
                </a:moveTo>
                <a:cubicBezTo>
                  <a:pt x="1422" y="1"/>
                  <a:pt x="1302" y="47"/>
                  <a:pt x="1181" y="47"/>
                </a:cubicBezTo>
                <a:cubicBezTo>
                  <a:pt x="970" y="47"/>
                  <a:pt x="759" y="117"/>
                  <a:pt x="618" y="188"/>
                </a:cubicBezTo>
                <a:cubicBezTo>
                  <a:pt x="0" y="311"/>
                  <a:pt x="360" y="1304"/>
                  <a:pt x="838" y="1304"/>
                </a:cubicBezTo>
                <a:cubicBezTo>
                  <a:pt x="904" y="1304"/>
                  <a:pt x="972" y="1285"/>
                  <a:pt x="1040" y="1243"/>
                </a:cubicBezTo>
                <a:cubicBezTo>
                  <a:pt x="1251" y="1102"/>
                  <a:pt x="1392" y="961"/>
                  <a:pt x="1533" y="750"/>
                </a:cubicBezTo>
                <a:cubicBezTo>
                  <a:pt x="1744" y="610"/>
                  <a:pt x="1885" y="328"/>
                  <a:pt x="1744" y="117"/>
                </a:cubicBezTo>
                <a:cubicBezTo>
                  <a:pt x="1684" y="27"/>
                  <a:pt x="1610" y="1"/>
                  <a:pt x="15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1" name="Google Shape;13561;p25"/>
          <p:cNvSpPr/>
          <p:nvPr/>
        </p:nvSpPr>
        <p:spPr>
          <a:xfrm rot="10311902" flipH="1">
            <a:off x="9005171" y="2077787"/>
            <a:ext cx="38724" cy="33899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2" name="Google Shape;13562;p25"/>
          <p:cNvSpPr/>
          <p:nvPr/>
        </p:nvSpPr>
        <p:spPr>
          <a:xfrm rot="10311902" flipH="1">
            <a:off x="9070517" y="211495"/>
            <a:ext cx="42248" cy="30199"/>
          </a:xfrm>
          <a:custGeom>
            <a:avLst/>
            <a:gdLst/>
            <a:ahLst/>
            <a:cxnLst/>
            <a:rect l="l" t="t" r="r" b="b"/>
            <a:pathLst>
              <a:path w="1690" h="1208" extrusionOk="0">
                <a:moveTo>
                  <a:pt x="764" y="1"/>
                </a:moveTo>
                <a:cubicBezTo>
                  <a:pt x="721" y="1"/>
                  <a:pt x="678" y="4"/>
                  <a:pt x="634" y="11"/>
                </a:cubicBezTo>
                <a:cubicBezTo>
                  <a:pt x="282" y="11"/>
                  <a:pt x="1" y="293"/>
                  <a:pt x="71" y="645"/>
                </a:cubicBezTo>
                <a:cubicBezTo>
                  <a:pt x="142" y="1067"/>
                  <a:pt x="493" y="1207"/>
                  <a:pt x="986" y="1207"/>
                </a:cubicBezTo>
                <a:cubicBezTo>
                  <a:pt x="1338" y="1207"/>
                  <a:pt x="1689" y="1137"/>
                  <a:pt x="1619" y="645"/>
                </a:cubicBezTo>
                <a:cubicBezTo>
                  <a:pt x="1493" y="266"/>
                  <a:pt x="1140" y="1"/>
                  <a:pt x="7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3" name="Google Shape;13563;p25"/>
          <p:cNvSpPr/>
          <p:nvPr/>
        </p:nvSpPr>
        <p:spPr>
          <a:xfrm rot="10311902" flipH="1">
            <a:off x="9083889" y="1061016"/>
            <a:ext cx="35199" cy="37299"/>
          </a:xfrm>
          <a:custGeom>
            <a:avLst/>
            <a:gdLst/>
            <a:ahLst/>
            <a:cxnLst/>
            <a:rect l="l" t="t" r="r" b="b"/>
            <a:pathLst>
              <a:path w="1408" h="1492" extrusionOk="0">
                <a:moveTo>
                  <a:pt x="883" y="1"/>
                </a:moveTo>
                <a:cubicBezTo>
                  <a:pt x="848" y="1"/>
                  <a:pt x="812" y="5"/>
                  <a:pt x="774" y="15"/>
                </a:cubicBezTo>
                <a:cubicBezTo>
                  <a:pt x="282" y="85"/>
                  <a:pt x="0" y="507"/>
                  <a:pt x="71" y="929"/>
                </a:cubicBezTo>
                <a:cubicBezTo>
                  <a:pt x="141" y="1281"/>
                  <a:pt x="422" y="1492"/>
                  <a:pt x="704" y="1492"/>
                </a:cubicBezTo>
                <a:cubicBezTo>
                  <a:pt x="1056" y="1492"/>
                  <a:pt x="1407" y="859"/>
                  <a:pt x="1337" y="366"/>
                </a:cubicBezTo>
                <a:cubicBezTo>
                  <a:pt x="1276" y="184"/>
                  <a:pt x="1110" y="1"/>
                  <a:pt x="8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4" name="Google Shape;13564;p25"/>
          <p:cNvSpPr/>
          <p:nvPr/>
        </p:nvSpPr>
        <p:spPr>
          <a:xfrm rot="10311902" flipH="1">
            <a:off x="8989888" y="190491"/>
            <a:ext cx="33449" cy="35549"/>
          </a:xfrm>
          <a:custGeom>
            <a:avLst/>
            <a:gdLst/>
            <a:ahLst/>
            <a:cxnLst/>
            <a:rect l="l" t="t" r="r" b="b"/>
            <a:pathLst>
              <a:path w="1338" h="1422" extrusionOk="0">
                <a:moveTo>
                  <a:pt x="998" y="1"/>
                </a:moveTo>
                <a:cubicBezTo>
                  <a:pt x="971" y="1"/>
                  <a:pt x="943" y="5"/>
                  <a:pt x="915" y="14"/>
                </a:cubicBezTo>
                <a:cubicBezTo>
                  <a:pt x="423" y="85"/>
                  <a:pt x="71" y="507"/>
                  <a:pt x="71" y="999"/>
                </a:cubicBezTo>
                <a:cubicBezTo>
                  <a:pt x="1" y="1210"/>
                  <a:pt x="282" y="1421"/>
                  <a:pt x="493" y="1421"/>
                </a:cubicBezTo>
                <a:cubicBezTo>
                  <a:pt x="985" y="1280"/>
                  <a:pt x="1267" y="858"/>
                  <a:pt x="1337" y="436"/>
                </a:cubicBezTo>
                <a:cubicBezTo>
                  <a:pt x="1337" y="192"/>
                  <a:pt x="1178" y="1"/>
                  <a:pt x="9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5" name="Google Shape;13565;p25"/>
          <p:cNvSpPr/>
          <p:nvPr/>
        </p:nvSpPr>
        <p:spPr>
          <a:xfrm rot="10311902" flipH="1">
            <a:off x="8610835" y="-149864"/>
            <a:ext cx="26424" cy="36074"/>
          </a:xfrm>
          <a:custGeom>
            <a:avLst/>
            <a:gdLst/>
            <a:ahLst/>
            <a:cxnLst/>
            <a:rect l="l" t="t" r="r" b="b"/>
            <a:pathLst>
              <a:path w="1057" h="1443" extrusionOk="0">
                <a:moveTo>
                  <a:pt x="501" y="0"/>
                </a:moveTo>
                <a:cubicBezTo>
                  <a:pt x="475" y="0"/>
                  <a:pt x="449" y="3"/>
                  <a:pt x="423" y="8"/>
                </a:cubicBezTo>
                <a:cubicBezTo>
                  <a:pt x="1" y="8"/>
                  <a:pt x="1" y="290"/>
                  <a:pt x="1" y="641"/>
                </a:cubicBezTo>
                <a:cubicBezTo>
                  <a:pt x="1" y="1068"/>
                  <a:pt x="213" y="1443"/>
                  <a:pt x="498" y="1443"/>
                </a:cubicBezTo>
                <a:cubicBezTo>
                  <a:pt x="542" y="1443"/>
                  <a:pt x="587" y="1434"/>
                  <a:pt x="634" y="1415"/>
                </a:cubicBezTo>
                <a:cubicBezTo>
                  <a:pt x="1056" y="1345"/>
                  <a:pt x="1056" y="1063"/>
                  <a:pt x="1056" y="712"/>
                </a:cubicBezTo>
                <a:cubicBezTo>
                  <a:pt x="1056" y="386"/>
                  <a:pt x="815" y="0"/>
                  <a:pt x="5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6" name="Google Shape;13566;p25"/>
          <p:cNvSpPr/>
          <p:nvPr/>
        </p:nvSpPr>
        <p:spPr>
          <a:xfrm rot="10311902" flipH="1">
            <a:off x="8936004" y="226119"/>
            <a:ext cx="35199" cy="30274"/>
          </a:xfrm>
          <a:custGeom>
            <a:avLst/>
            <a:gdLst/>
            <a:ahLst/>
            <a:cxnLst/>
            <a:rect l="l" t="t" r="r" b="b"/>
            <a:pathLst>
              <a:path w="1408" h="1211" extrusionOk="0">
                <a:moveTo>
                  <a:pt x="774" y="1"/>
                </a:moveTo>
                <a:cubicBezTo>
                  <a:pt x="352" y="1"/>
                  <a:pt x="0" y="352"/>
                  <a:pt x="0" y="775"/>
                </a:cubicBezTo>
                <a:cubicBezTo>
                  <a:pt x="0" y="1019"/>
                  <a:pt x="212" y="1210"/>
                  <a:pt x="453" y="1210"/>
                </a:cubicBezTo>
                <a:cubicBezTo>
                  <a:pt x="489" y="1210"/>
                  <a:pt x="526" y="1206"/>
                  <a:pt x="563" y="1197"/>
                </a:cubicBezTo>
                <a:cubicBezTo>
                  <a:pt x="915" y="1197"/>
                  <a:pt x="1407" y="845"/>
                  <a:pt x="1337" y="493"/>
                </a:cubicBezTo>
                <a:cubicBezTo>
                  <a:pt x="1337" y="141"/>
                  <a:pt x="1055" y="1"/>
                  <a:pt x="7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7" name="Google Shape;13567;p25"/>
          <p:cNvSpPr/>
          <p:nvPr/>
        </p:nvSpPr>
        <p:spPr>
          <a:xfrm rot="10311902" flipH="1">
            <a:off x="8938111" y="1593797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20" y="1"/>
                </a:moveTo>
                <a:cubicBezTo>
                  <a:pt x="758" y="1"/>
                  <a:pt x="694" y="15"/>
                  <a:pt x="634" y="45"/>
                </a:cubicBezTo>
                <a:cubicBezTo>
                  <a:pt x="282" y="45"/>
                  <a:pt x="1" y="326"/>
                  <a:pt x="71" y="678"/>
                </a:cubicBezTo>
                <a:cubicBezTo>
                  <a:pt x="1" y="1030"/>
                  <a:pt x="282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67" y="190"/>
                  <a:pt x="1050" y="1"/>
                  <a:pt x="82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8" name="Google Shape;13568;p25"/>
          <p:cNvSpPr/>
          <p:nvPr/>
        </p:nvSpPr>
        <p:spPr>
          <a:xfrm rot="10311902" flipH="1">
            <a:off x="8841283" y="-206526"/>
            <a:ext cx="33449" cy="32774"/>
          </a:xfrm>
          <a:custGeom>
            <a:avLst/>
            <a:gdLst/>
            <a:ahLst/>
            <a:cxnLst/>
            <a:rect l="l" t="t" r="r" b="b"/>
            <a:pathLst>
              <a:path w="1338" h="1311" extrusionOk="0">
                <a:moveTo>
                  <a:pt x="848" y="0"/>
                </a:moveTo>
                <a:cubicBezTo>
                  <a:pt x="781" y="0"/>
                  <a:pt x="709" y="14"/>
                  <a:pt x="634" y="45"/>
                </a:cubicBezTo>
                <a:cubicBezTo>
                  <a:pt x="282" y="115"/>
                  <a:pt x="1" y="467"/>
                  <a:pt x="71" y="889"/>
                </a:cubicBezTo>
                <a:cubicBezTo>
                  <a:pt x="142" y="1170"/>
                  <a:pt x="423" y="1311"/>
                  <a:pt x="634" y="1311"/>
                </a:cubicBezTo>
                <a:cubicBezTo>
                  <a:pt x="1056" y="1240"/>
                  <a:pt x="1337" y="818"/>
                  <a:pt x="1337" y="467"/>
                </a:cubicBezTo>
                <a:cubicBezTo>
                  <a:pt x="1282" y="190"/>
                  <a:pt x="1096" y="0"/>
                  <a:pt x="8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9" name="Google Shape;13569;p25"/>
          <p:cNvSpPr/>
          <p:nvPr/>
        </p:nvSpPr>
        <p:spPr>
          <a:xfrm rot="10311902" flipH="1">
            <a:off x="9012209" y="1924418"/>
            <a:ext cx="26399" cy="33949"/>
          </a:xfrm>
          <a:custGeom>
            <a:avLst/>
            <a:gdLst/>
            <a:ahLst/>
            <a:cxnLst/>
            <a:rect l="l" t="t" r="r" b="b"/>
            <a:pathLst>
              <a:path w="1056" h="1358" extrusionOk="0">
                <a:moveTo>
                  <a:pt x="665" y="1"/>
                </a:moveTo>
                <a:cubicBezTo>
                  <a:pt x="633" y="1"/>
                  <a:pt x="599" y="4"/>
                  <a:pt x="563" y="11"/>
                </a:cubicBezTo>
                <a:cubicBezTo>
                  <a:pt x="141" y="11"/>
                  <a:pt x="0" y="293"/>
                  <a:pt x="0" y="715"/>
                </a:cubicBezTo>
                <a:cubicBezTo>
                  <a:pt x="0" y="1067"/>
                  <a:pt x="211" y="1348"/>
                  <a:pt x="563" y="1348"/>
                </a:cubicBezTo>
                <a:cubicBezTo>
                  <a:pt x="593" y="1354"/>
                  <a:pt x="622" y="1357"/>
                  <a:pt x="649" y="1357"/>
                </a:cubicBezTo>
                <a:cubicBezTo>
                  <a:pt x="938" y="1357"/>
                  <a:pt x="1055" y="1030"/>
                  <a:pt x="1055" y="645"/>
                </a:cubicBezTo>
                <a:cubicBezTo>
                  <a:pt x="1055" y="266"/>
                  <a:pt x="942" y="1"/>
                  <a:pt x="6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0" name="Google Shape;13570;p25"/>
          <p:cNvSpPr/>
          <p:nvPr/>
        </p:nvSpPr>
        <p:spPr>
          <a:xfrm rot="10311902" flipH="1">
            <a:off x="9002324" y="1125287"/>
            <a:ext cx="33449" cy="30449"/>
          </a:xfrm>
          <a:custGeom>
            <a:avLst/>
            <a:gdLst/>
            <a:ahLst/>
            <a:cxnLst/>
            <a:rect l="l" t="t" r="r" b="b"/>
            <a:pathLst>
              <a:path w="1338" h="1218" extrusionOk="0">
                <a:moveTo>
                  <a:pt x="742" y="0"/>
                </a:moveTo>
                <a:cubicBezTo>
                  <a:pt x="706" y="0"/>
                  <a:pt x="670" y="4"/>
                  <a:pt x="634" y="11"/>
                </a:cubicBezTo>
                <a:cubicBezTo>
                  <a:pt x="282" y="11"/>
                  <a:pt x="1" y="292"/>
                  <a:pt x="71" y="644"/>
                </a:cubicBezTo>
                <a:cubicBezTo>
                  <a:pt x="71" y="959"/>
                  <a:pt x="297" y="1218"/>
                  <a:pt x="596" y="1218"/>
                </a:cubicBezTo>
                <a:cubicBezTo>
                  <a:pt x="631" y="1218"/>
                  <a:pt x="667" y="1214"/>
                  <a:pt x="704" y="1207"/>
                </a:cubicBezTo>
                <a:cubicBezTo>
                  <a:pt x="741" y="1214"/>
                  <a:pt x="777" y="1218"/>
                  <a:pt x="812" y="1218"/>
                </a:cubicBezTo>
                <a:cubicBezTo>
                  <a:pt x="1111" y="1218"/>
                  <a:pt x="1337" y="959"/>
                  <a:pt x="1337" y="644"/>
                </a:cubicBezTo>
                <a:cubicBezTo>
                  <a:pt x="1337" y="265"/>
                  <a:pt x="1054" y="0"/>
                  <a:pt x="7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1" name="Google Shape;13571;p25"/>
          <p:cNvSpPr/>
          <p:nvPr/>
        </p:nvSpPr>
        <p:spPr>
          <a:xfrm rot="10311902" flipH="1">
            <a:off x="9106864" y="397535"/>
            <a:ext cx="33449" cy="30249"/>
          </a:xfrm>
          <a:custGeom>
            <a:avLst/>
            <a:gdLst/>
            <a:ahLst/>
            <a:cxnLst/>
            <a:rect l="l" t="t" r="r" b="b"/>
            <a:pathLst>
              <a:path w="1338" h="1210" extrusionOk="0">
                <a:moveTo>
                  <a:pt x="690" y="1"/>
                </a:moveTo>
                <a:cubicBezTo>
                  <a:pt x="488" y="1"/>
                  <a:pt x="296" y="131"/>
                  <a:pt x="141" y="337"/>
                </a:cubicBezTo>
                <a:cubicBezTo>
                  <a:pt x="1" y="548"/>
                  <a:pt x="71" y="830"/>
                  <a:pt x="282" y="1041"/>
                </a:cubicBezTo>
                <a:cubicBezTo>
                  <a:pt x="385" y="1144"/>
                  <a:pt x="563" y="1209"/>
                  <a:pt x="734" y="1209"/>
                </a:cubicBezTo>
                <a:cubicBezTo>
                  <a:pt x="797" y="1209"/>
                  <a:pt x="859" y="1200"/>
                  <a:pt x="915" y="1181"/>
                </a:cubicBezTo>
                <a:cubicBezTo>
                  <a:pt x="1056" y="1041"/>
                  <a:pt x="1126" y="900"/>
                  <a:pt x="1197" y="689"/>
                </a:cubicBezTo>
                <a:cubicBezTo>
                  <a:pt x="1337" y="408"/>
                  <a:pt x="1197" y="126"/>
                  <a:pt x="915" y="56"/>
                </a:cubicBezTo>
                <a:cubicBezTo>
                  <a:pt x="840" y="18"/>
                  <a:pt x="764" y="1"/>
                  <a:pt x="6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2" name="Google Shape;13572;p25"/>
          <p:cNvSpPr/>
          <p:nvPr/>
        </p:nvSpPr>
        <p:spPr>
          <a:xfrm rot="10311902" flipH="1">
            <a:off x="9051839" y="27969"/>
            <a:ext cx="26399" cy="28499"/>
          </a:xfrm>
          <a:custGeom>
            <a:avLst/>
            <a:gdLst/>
            <a:ahLst/>
            <a:cxnLst/>
            <a:rect l="l" t="t" r="r" b="b"/>
            <a:pathLst>
              <a:path w="1056" h="1140" extrusionOk="0">
                <a:moveTo>
                  <a:pt x="601" y="1"/>
                </a:moveTo>
                <a:cubicBezTo>
                  <a:pt x="565" y="1"/>
                  <a:pt x="529" y="5"/>
                  <a:pt x="493" y="14"/>
                </a:cubicBezTo>
                <a:cubicBezTo>
                  <a:pt x="141" y="14"/>
                  <a:pt x="0" y="366"/>
                  <a:pt x="0" y="648"/>
                </a:cubicBezTo>
                <a:cubicBezTo>
                  <a:pt x="0" y="929"/>
                  <a:pt x="141" y="1140"/>
                  <a:pt x="422" y="1140"/>
                </a:cubicBezTo>
                <a:cubicBezTo>
                  <a:pt x="774" y="1140"/>
                  <a:pt x="1055" y="859"/>
                  <a:pt x="1055" y="507"/>
                </a:cubicBezTo>
                <a:cubicBezTo>
                  <a:pt x="1055" y="201"/>
                  <a:pt x="842" y="1"/>
                  <a:pt x="6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3" name="Google Shape;13573;p25"/>
          <p:cNvSpPr/>
          <p:nvPr/>
        </p:nvSpPr>
        <p:spPr>
          <a:xfrm rot="10311902" flipH="1">
            <a:off x="8656313" y="135597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74" y="0"/>
                </a:moveTo>
                <a:cubicBezTo>
                  <a:pt x="226" y="0"/>
                  <a:pt x="7" y="252"/>
                  <a:pt x="70" y="503"/>
                </a:cubicBezTo>
                <a:cubicBezTo>
                  <a:pt x="0" y="785"/>
                  <a:pt x="281" y="1066"/>
                  <a:pt x="633" y="1066"/>
                </a:cubicBezTo>
                <a:cubicBezTo>
                  <a:pt x="844" y="996"/>
                  <a:pt x="1055" y="785"/>
                  <a:pt x="1055" y="503"/>
                </a:cubicBezTo>
                <a:cubicBezTo>
                  <a:pt x="1055" y="252"/>
                  <a:pt x="886" y="0"/>
                  <a:pt x="649" y="0"/>
                </a:cubicBezTo>
                <a:cubicBezTo>
                  <a:pt x="621" y="0"/>
                  <a:pt x="593" y="4"/>
                  <a:pt x="563" y="11"/>
                </a:cubicBezTo>
                <a:cubicBezTo>
                  <a:pt x="533" y="4"/>
                  <a:pt x="503" y="0"/>
                  <a:pt x="4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4" name="Google Shape;13574;p25"/>
          <p:cNvSpPr/>
          <p:nvPr/>
        </p:nvSpPr>
        <p:spPr>
          <a:xfrm rot="10311902" flipH="1">
            <a:off x="9075378" y="781495"/>
            <a:ext cx="36949" cy="21249"/>
          </a:xfrm>
          <a:custGeom>
            <a:avLst/>
            <a:gdLst/>
            <a:ahLst/>
            <a:cxnLst/>
            <a:rect l="l" t="t" r="r" b="b"/>
            <a:pathLst>
              <a:path w="1478" h="850" extrusionOk="0">
                <a:moveTo>
                  <a:pt x="1062" y="1"/>
                </a:moveTo>
                <a:cubicBezTo>
                  <a:pt x="990" y="1"/>
                  <a:pt x="915" y="5"/>
                  <a:pt x="845" y="5"/>
                </a:cubicBezTo>
                <a:cubicBezTo>
                  <a:pt x="704" y="76"/>
                  <a:pt x="563" y="76"/>
                  <a:pt x="423" y="146"/>
                </a:cubicBezTo>
                <a:cubicBezTo>
                  <a:pt x="212" y="216"/>
                  <a:pt x="1" y="427"/>
                  <a:pt x="141" y="638"/>
                </a:cubicBezTo>
                <a:cubicBezTo>
                  <a:pt x="212" y="849"/>
                  <a:pt x="423" y="849"/>
                  <a:pt x="634" y="849"/>
                </a:cubicBezTo>
                <a:lnTo>
                  <a:pt x="985" y="709"/>
                </a:lnTo>
                <a:cubicBezTo>
                  <a:pt x="1197" y="638"/>
                  <a:pt x="1478" y="709"/>
                  <a:pt x="1478" y="357"/>
                </a:cubicBezTo>
                <a:cubicBezTo>
                  <a:pt x="1478" y="40"/>
                  <a:pt x="1280" y="1"/>
                  <a:pt x="10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5" name="Google Shape;13575;p25"/>
          <p:cNvSpPr/>
          <p:nvPr/>
        </p:nvSpPr>
        <p:spPr>
          <a:xfrm rot="10311902" flipH="1">
            <a:off x="8701785" y="429034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6" name="Google Shape;13576;p25"/>
          <p:cNvSpPr/>
          <p:nvPr/>
        </p:nvSpPr>
        <p:spPr>
          <a:xfrm rot="10311902" flipH="1">
            <a:off x="9045486" y="2522302"/>
            <a:ext cx="26399" cy="22899"/>
          </a:xfrm>
          <a:custGeom>
            <a:avLst/>
            <a:gdLst/>
            <a:ahLst/>
            <a:cxnLst/>
            <a:rect l="l" t="t" r="r" b="b"/>
            <a:pathLst>
              <a:path w="1056" h="916" extrusionOk="0">
                <a:moveTo>
                  <a:pt x="634" y="1"/>
                </a:moveTo>
                <a:cubicBezTo>
                  <a:pt x="282" y="1"/>
                  <a:pt x="71" y="212"/>
                  <a:pt x="0" y="493"/>
                </a:cubicBezTo>
                <a:cubicBezTo>
                  <a:pt x="0" y="775"/>
                  <a:pt x="211" y="915"/>
                  <a:pt x="493" y="915"/>
                </a:cubicBezTo>
                <a:cubicBezTo>
                  <a:pt x="774" y="915"/>
                  <a:pt x="985" y="704"/>
                  <a:pt x="1056" y="423"/>
                </a:cubicBezTo>
                <a:cubicBezTo>
                  <a:pt x="1056" y="141"/>
                  <a:pt x="915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7" name="Google Shape;13577;p25"/>
          <p:cNvSpPr/>
          <p:nvPr/>
        </p:nvSpPr>
        <p:spPr>
          <a:xfrm rot="10311902" flipH="1">
            <a:off x="8574667" y="-245580"/>
            <a:ext cx="29924" cy="19349"/>
          </a:xfrm>
          <a:custGeom>
            <a:avLst/>
            <a:gdLst/>
            <a:ahLst/>
            <a:cxnLst/>
            <a:rect l="l" t="t" r="r" b="b"/>
            <a:pathLst>
              <a:path w="1197" h="774" extrusionOk="0">
                <a:moveTo>
                  <a:pt x="493" y="0"/>
                </a:moveTo>
                <a:cubicBezTo>
                  <a:pt x="212" y="0"/>
                  <a:pt x="1" y="70"/>
                  <a:pt x="1" y="422"/>
                </a:cubicBezTo>
                <a:cubicBezTo>
                  <a:pt x="71" y="774"/>
                  <a:pt x="353" y="774"/>
                  <a:pt x="634" y="774"/>
                </a:cubicBezTo>
                <a:cubicBezTo>
                  <a:pt x="845" y="704"/>
                  <a:pt x="1197" y="774"/>
                  <a:pt x="1197" y="422"/>
                </a:cubicBezTo>
                <a:cubicBezTo>
                  <a:pt x="1126" y="0"/>
                  <a:pt x="704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8" name="Google Shape;13578;p25"/>
          <p:cNvSpPr/>
          <p:nvPr/>
        </p:nvSpPr>
        <p:spPr>
          <a:xfrm rot="10311902" flipH="1">
            <a:off x="9062455" y="1397100"/>
            <a:ext cx="22349" cy="19499"/>
          </a:xfrm>
          <a:custGeom>
            <a:avLst/>
            <a:gdLst/>
            <a:ahLst/>
            <a:cxnLst/>
            <a:rect l="l" t="t" r="r" b="b"/>
            <a:pathLst>
              <a:path w="894" h="780" extrusionOk="0">
                <a:moveTo>
                  <a:pt x="471" y="1"/>
                </a:moveTo>
                <a:cubicBezTo>
                  <a:pt x="0" y="68"/>
                  <a:pt x="44" y="779"/>
                  <a:pt x="480" y="779"/>
                </a:cubicBezTo>
                <a:cubicBezTo>
                  <a:pt x="500" y="779"/>
                  <a:pt x="520" y="778"/>
                  <a:pt x="542" y="775"/>
                </a:cubicBezTo>
                <a:cubicBezTo>
                  <a:pt x="753" y="775"/>
                  <a:pt x="893" y="564"/>
                  <a:pt x="893" y="353"/>
                </a:cubicBezTo>
                <a:cubicBezTo>
                  <a:pt x="823" y="142"/>
                  <a:pt x="682" y="1"/>
                  <a:pt x="47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79" name="Google Shape;13579;p25"/>
          <p:cNvGrpSpPr/>
          <p:nvPr/>
        </p:nvGrpSpPr>
        <p:grpSpPr>
          <a:xfrm rot="1820868" flipH="1">
            <a:off x="8695578" y="2566487"/>
            <a:ext cx="206742" cy="201042"/>
            <a:chOff x="1103345" y="2653993"/>
            <a:chExt cx="520458" cy="505933"/>
          </a:xfrm>
        </p:grpSpPr>
        <p:sp>
          <p:nvSpPr>
            <p:cNvPr id="13580" name="Google Shape;13580;p25"/>
            <p:cNvSpPr/>
            <p:nvPr/>
          </p:nvSpPr>
          <p:spPr>
            <a:xfrm>
              <a:off x="1103345" y="2653993"/>
              <a:ext cx="520458" cy="505933"/>
            </a:xfrm>
            <a:custGeom>
              <a:avLst/>
              <a:gdLst/>
              <a:ahLst/>
              <a:cxnLst/>
              <a:rect l="l" t="t" r="r" b="b"/>
              <a:pathLst>
                <a:path w="5241" h="5095" extrusionOk="0">
                  <a:moveTo>
                    <a:pt x="1841" y="0"/>
                  </a:moveTo>
                  <a:cubicBezTo>
                    <a:pt x="1799" y="0"/>
                    <a:pt x="1757" y="5"/>
                    <a:pt x="1714" y="14"/>
                  </a:cubicBezTo>
                  <a:lnTo>
                    <a:pt x="1670" y="23"/>
                  </a:lnTo>
                  <a:cubicBezTo>
                    <a:pt x="1617" y="32"/>
                    <a:pt x="1572" y="50"/>
                    <a:pt x="1528" y="77"/>
                  </a:cubicBezTo>
                  <a:cubicBezTo>
                    <a:pt x="1483" y="94"/>
                    <a:pt x="1439" y="112"/>
                    <a:pt x="1395" y="148"/>
                  </a:cubicBezTo>
                  <a:lnTo>
                    <a:pt x="1359" y="174"/>
                  </a:lnTo>
                  <a:cubicBezTo>
                    <a:pt x="1199" y="290"/>
                    <a:pt x="1110" y="485"/>
                    <a:pt x="1119" y="681"/>
                  </a:cubicBezTo>
                  <a:lnTo>
                    <a:pt x="1128" y="983"/>
                  </a:lnTo>
                  <a:cubicBezTo>
                    <a:pt x="1137" y="1213"/>
                    <a:pt x="1235" y="1444"/>
                    <a:pt x="1386" y="1613"/>
                  </a:cubicBezTo>
                  <a:lnTo>
                    <a:pt x="1599" y="1862"/>
                  </a:lnTo>
                  <a:cubicBezTo>
                    <a:pt x="1664" y="1941"/>
                    <a:pt x="1757" y="1985"/>
                    <a:pt x="1856" y="1985"/>
                  </a:cubicBezTo>
                  <a:cubicBezTo>
                    <a:pt x="1880" y="1985"/>
                    <a:pt x="1904" y="1982"/>
                    <a:pt x="1928" y="1977"/>
                  </a:cubicBezTo>
                  <a:cubicBezTo>
                    <a:pt x="1942" y="1974"/>
                    <a:pt x="1958" y="1972"/>
                    <a:pt x="1973" y="1972"/>
                  </a:cubicBezTo>
                  <a:cubicBezTo>
                    <a:pt x="2030" y="1972"/>
                    <a:pt x="2088" y="1997"/>
                    <a:pt x="2123" y="2039"/>
                  </a:cubicBezTo>
                  <a:lnTo>
                    <a:pt x="2212" y="2128"/>
                  </a:lnTo>
                  <a:cubicBezTo>
                    <a:pt x="2238" y="2164"/>
                    <a:pt x="2247" y="2208"/>
                    <a:pt x="2230" y="2253"/>
                  </a:cubicBezTo>
                  <a:lnTo>
                    <a:pt x="2212" y="2279"/>
                  </a:lnTo>
                  <a:cubicBezTo>
                    <a:pt x="2185" y="2315"/>
                    <a:pt x="2150" y="2333"/>
                    <a:pt x="2105" y="2333"/>
                  </a:cubicBezTo>
                  <a:lnTo>
                    <a:pt x="1981" y="2306"/>
                  </a:lnTo>
                  <a:cubicBezTo>
                    <a:pt x="1901" y="2297"/>
                    <a:pt x="1839" y="2253"/>
                    <a:pt x="1812" y="2182"/>
                  </a:cubicBezTo>
                  <a:cubicBezTo>
                    <a:pt x="1768" y="2066"/>
                    <a:pt x="1661" y="1986"/>
                    <a:pt x="1546" y="1968"/>
                  </a:cubicBezTo>
                  <a:lnTo>
                    <a:pt x="1217" y="1924"/>
                  </a:lnTo>
                  <a:cubicBezTo>
                    <a:pt x="1178" y="1920"/>
                    <a:pt x="1139" y="1917"/>
                    <a:pt x="1099" y="1917"/>
                  </a:cubicBezTo>
                  <a:cubicBezTo>
                    <a:pt x="908" y="1917"/>
                    <a:pt x="720" y="1970"/>
                    <a:pt x="551" y="2066"/>
                  </a:cubicBezTo>
                  <a:lnTo>
                    <a:pt x="293" y="2226"/>
                  </a:lnTo>
                  <a:cubicBezTo>
                    <a:pt x="125" y="2324"/>
                    <a:pt x="18" y="2510"/>
                    <a:pt x="9" y="2706"/>
                  </a:cubicBezTo>
                  <a:lnTo>
                    <a:pt x="9" y="2750"/>
                  </a:lnTo>
                  <a:cubicBezTo>
                    <a:pt x="0" y="2803"/>
                    <a:pt x="9" y="2848"/>
                    <a:pt x="18" y="2901"/>
                  </a:cubicBezTo>
                  <a:cubicBezTo>
                    <a:pt x="27" y="2945"/>
                    <a:pt x="36" y="2999"/>
                    <a:pt x="54" y="3043"/>
                  </a:cubicBezTo>
                  <a:lnTo>
                    <a:pt x="71" y="3088"/>
                  </a:lnTo>
                  <a:cubicBezTo>
                    <a:pt x="142" y="3274"/>
                    <a:pt x="302" y="3407"/>
                    <a:pt x="498" y="3452"/>
                  </a:cubicBezTo>
                  <a:lnTo>
                    <a:pt x="791" y="3514"/>
                  </a:lnTo>
                  <a:cubicBezTo>
                    <a:pt x="868" y="3532"/>
                    <a:pt x="946" y="3540"/>
                    <a:pt x="1023" y="3540"/>
                  </a:cubicBezTo>
                  <a:cubicBezTo>
                    <a:pt x="1179" y="3540"/>
                    <a:pt x="1333" y="3505"/>
                    <a:pt x="1475" y="3434"/>
                  </a:cubicBezTo>
                  <a:lnTo>
                    <a:pt x="1768" y="3292"/>
                  </a:lnTo>
                  <a:cubicBezTo>
                    <a:pt x="1874" y="3239"/>
                    <a:pt x="1945" y="3132"/>
                    <a:pt x="1954" y="3008"/>
                  </a:cubicBezTo>
                  <a:cubicBezTo>
                    <a:pt x="1963" y="2937"/>
                    <a:pt x="1999" y="2865"/>
                    <a:pt x="2070" y="2830"/>
                  </a:cubicBezTo>
                  <a:lnTo>
                    <a:pt x="2194" y="2759"/>
                  </a:lnTo>
                  <a:cubicBezTo>
                    <a:pt x="2207" y="2754"/>
                    <a:pt x="2223" y="2752"/>
                    <a:pt x="2240" y="2752"/>
                  </a:cubicBezTo>
                  <a:cubicBezTo>
                    <a:pt x="2256" y="2752"/>
                    <a:pt x="2274" y="2754"/>
                    <a:pt x="2292" y="2759"/>
                  </a:cubicBezTo>
                  <a:lnTo>
                    <a:pt x="2363" y="2803"/>
                  </a:lnTo>
                  <a:cubicBezTo>
                    <a:pt x="2416" y="2830"/>
                    <a:pt x="2434" y="2892"/>
                    <a:pt x="2407" y="2945"/>
                  </a:cubicBezTo>
                  <a:lnTo>
                    <a:pt x="2363" y="3025"/>
                  </a:lnTo>
                  <a:cubicBezTo>
                    <a:pt x="2327" y="3096"/>
                    <a:pt x="2256" y="3141"/>
                    <a:pt x="2185" y="3141"/>
                  </a:cubicBezTo>
                  <a:cubicBezTo>
                    <a:pt x="2061" y="3150"/>
                    <a:pt x="1945" y="3221"/>
                    <a:pt x="1892" y="3327"/>
                  </a:cubicBezTo>
                  <a:lnTo>
                    <a:pt x="1750" y="3620"/>
                  </a:lnTo>
                  <a:cubicBezTo>
                    <a:pt x="1643" y="3825"/>
                    <a:pt x="1608" y="4065"/>
                    <a:pt x="1661" y="4295"/>
                  </a:cubicBezTo>
                  <a:lnTo>
                    <a:pt x="1723" y="4597"/>
                  </a:lnTo>
                  <a:cubicBezTo>
                    <a:pt x="1759" y="4784"/>
                    <a:pt x="1892" y="4944"/>
                    <a:pt x="2079" y="5024"/>
                  </a:cubicBezTo>
                  <a:lnTo>
                    <a:pt x="2123" y="5041"/>
                  </a:lnTo>
                  <a:cubicBezTo>
                    <a:pt x="2167" y="5059"/>
                    <a:pt x="2221" y="5068"/>
                    <a:pt x="2265" y="5077"/>
                  </a:cubicBezTo>
                  <a:cubicBezTo>
                    <a:pt x="2309" y="5086"/>
                    <a:pt x="2363" y="5095"/>
                    <a:pt x="2416" y="5095"/>
                  </a:cubicBezTo>
                  <a:lnTo>
                    <a:pt x="2460" y="5095"/>
                  </a:lnTo>
                  <a:cubicBezTo>
                    <a:pt x="2656" y="5086"/>
                    <a:pt x="2842" y="4979"/>
                    <a:pt x="2940" y="4811"/>
                  </a:cubicBezTo>
                  <a:lnTo>
                    <a:pt x="3109" y="4553"/>
                  </a:lnTo>
                  <a:cubicBezTo>
                    <a:pt x="3224" y="4358"/>
                    <a:pt x="3278" y="4118"/>
                    <a:pt x="3251" y="3887"/>
                  </a:cubicBezTo>
                  <a:lnTo>
                    <a:pt x="3215" y="3567"/>
                  </a:lnTo>
                  <a:cubicBezTo>
                    <a:pt x="3198" y="3443"/>
                    <a:pt x="3118" y="3336"/>
                    <a:pt x="3011" y="3292"/>
                  </a:cubicBezTo>
                  <a:cubicBezTo>
                    <a:pt x="2940" y="3265"/>
                    <a:pt x="2887" y="3203"/>
                    <a:pt x="2878" y="3123"/>
                  </a:cubicBezTo>
                  <a:lnTo>
                    <a:pt x="2860" y="2999"/>
                  </a:lnTo>
                  <a:cubicBezTo>
                    <a:pt x="2851" y="2954"/>
                    <a:pt x="2869" y="2910"/>
                    <a:pt x="2913" y="2892"/>
                  </a:cubicBezTo>
                  <a:lnTo>
                    <a:pt x="2984" y="2848"/>
                  </a:lnTo>
                  <a:cubicBezTo>
                    <a:pt x="3002" y="2837"/>
                    <a:pt x="3021" y="2832"/>
                    <a:pt x="3039" y="2832"/>
                  </a:cubicBezTo>
                  <a:cubicBezTo>
                    <a:pt x="3067" y="2832"/>
                    <a:pt x="3093" y="2844"/>
                    <a:pt x="3109" y="2865"/>
                  </a:cubicBezTo>
                  <a:lnTo>
                    <a:pt x="3198" y="2954"/>
                  </a:lnTo>
                  <a:cubicBezTo>
                    <a:pt x="3251" y="3008"/>
                    <a:pt x="3269" y="3079"/>
                    <a:pt x="3251" y="3159"/>
                  </a:cubicBezTo>
                  <a:cubicBezTo>
                    <a:pt x="3215" y="3274"/>
                    <a:pt x="3242" y="3398"/>
                    <a:pt x="3331" y="3487"/>
                  </a:cubicBezTo>
                  <a:lnTo>
                    <a:pt x="3571" y="3718"/>
                  </a:lnTo>
                  <a:cubicBezTo>
                    <a:pt x="3731" y="3887"/>
                    <a:pt x="3953" y="3985"/>
                    <a:pt x="4184" y="4011"/>
                  </a:cubicBezTo>
                  <a:lnTo>
                    <a:pt x="4485" y="4047"/>
                  </a:lnTo>
                  <a:cubicBezTo>
                    <a:pt x="4503" y="4048"/>
                    <a:pt x="4521" y="4049"/>
                    <a:pt x="4539" y="4049"/>
                  </a:cubicBezTo>
                  <a:cubicBezTo>
                    <a:pt x="4716" y="4049"/>
                    <a:pt x="4889" y="3971"/>
                    <a:pt x="5010" y="3834"/>
                  </a:cubicBezTo>
                  <a:lnTo>
                    <a:pt x="5036" y="3798"/>
                  </a:lnTo>
                  <a:cubicBezTo>
                    <a:pt x="5072" y="3763"/>
                    <a:pt x="5098" y="3718"/>
                    <a:pt x="5116" y="3674"/>
                  </a:cubicBezTo>
                  <a:cubicBezTo>
                    <a:pt x="5143" y="3629"/>
                    <a:pt x="5161" y="3585"/>
                    <a:pt x="5178" y="3532"/>
                  </a:cubicBezTo>
                  <a:lnTo>
                    <a:pt x="5187" y="3487"/>
                  </a:lnTo>
                  <a:cubicBezTo>
                    <a:pt x="5240" y="3301"/>
                    <a:pt x="5196" y="3096"/>
                    <a:pt x="5072" y="2945"/>
                  </a:cubicBezTo>
                  <a:lnTo>
                    <a:pt x="4876" y="2714"/>
                  </a:lnTo>
                  <a:cubicBezTo>
                    <a:pt x="4716" y="2537"/>
                    <a:pt x="4512" y="2413"/>
                    <a:pt x="4281" y="2368"/>
                  </a:cubicBezTo>
                  <a:lnTo>
                    <a:pt x="3961" y="2306"/>
                  </a:lnTo>
                  <a:cubicBezTo>
                    <a:pt x="3937" y="2301"/>
                    <a:pt x="3913" y="2298"/>
                    <a:pt x="3889" y="2298"/>
                  </a:cubicBezTo>
                  <a:cubicBezTo>
                    <a:pt x="3790" y="2298"/>
                    <a:pt x="3697" y="2341"/>
                    <a:pt x="3633" y="2413"/>
                  </a:cubicBezTo>
                  <a:cubicBezTo>
                    <a:pt x="3598" y="2462"/>
                    <a:pt x="3540" y="2489"/>
                    <a:pt x="3482" y="2489"/>
                  </a:cubicBezTo>
                  <a:cubicBezTo>
                    <a:pt x="3467" y="2489"/>
                    <a:pt x="3452" y="2487"/>
                    <a:pt x="3437" y="2484"/>
                  </a:cubicBezTo>
                  <a:lnTo>
                    <a:pt x="3331" y="2466"/>
                  </a:lnTo>
                  <a:cubicBezTo>
                    <a:pt x="3286" y="2457"/>
                    <a:pt x="3251" y="2421"/>
                    <a:pt x="3242" y="2377"/>
                  </a:cubicBezTo>
                  <a:cubicBezTo>
                    <a:pt x="3242" y="2333"/>
                    <a:pt x="3260" y="2297"/>
                    <a:pt x="3295" y="2279"/>
                  </a:cubicBezTo>
                  <a:lnTo>
                    <a:pt x="3402" y="2208"/>
                  </a:lnTo>
                  <a:cubicBezTo>
                    <a:pt x="3435" y="2185"/>
                    <a:pt x="3473" y="2174"/>
                    <a:pt x="3511" y="2174"/>
                  </a:cubicBezTo>
                  <a:cubicBezTo>
                    <a:pt x="3546" y="2174"/>
                    <a:pt x="3582" y="2183"/>
                    <a:pt x="3615" y="2199"/>
                  </a:cubicBezTo>
                  <a:cubicBezTo>
                    <a:pt x="3662" y="2223"/>
                    <a:pt x="3715" y="2234"/>
                    <a:pt x="3767" y="2234"/>
                  </a:cubicBezTo>
                  <a:cubicBezTo>
                    <a:pt x="3833" y="2234"/>
                    <a:pt x="3898" y="2216"/>
                    <a:pt x="3953" y="2182"/>
                  </a:cubicBezTo>
                  <a:lnTo>
                    <a:pt x="4228" y="2004"/>
                  </a:lnTo>
                  <a:cubicBezTo>
                    <a:pt x="4423" y="1871"/>
                    <a:pt x="4574" y="1684"/>
                    <a:pt x="4645" y="1453"/>
                  </a:cubicBezTo>
                  <a:lnTo>
                    <a:pt x="4743" y="1169"/>
                  </a:lnTo>
                  <a:cubicBezTo>
                    <a:pt x="4805" y="983"/>
                    <a:pt x="4770" y="778"/>
                    <a:pt x="4645" y="618"/>
                  </a:cubicBezTo>
                  <a:lnTo>
                    <a:pt x="4619" y="583"/>
                  </a:lnTo>
                  <a:cubicBezTo>
                    <a:pt x="4583" y="538"/>
                    <a:pt x="4548" y="503"/>
                    <a:pt x="4503" y="476"/>
                  </a:cubicBezTo>
                  <a:cubicBezTo>
                    <a:pt x="4468" y="441"/>
                    <a:pt x="4432" y="414"/>
                    <a:pt x="4388" y="388"/>
                  </a:cubicBezTo>
                  <a:lnTo>
                    <a:pt x="4343" y="370"/>
                  </a:lnTo>
                  <a:cubicBezTo>
                    <a:pt x="4255" y="325"/>
                    <a:pt x="4159" y="303"/>
                    <a:pt x="4065" y="303"/>
                  </a:cubicBezTo>
                  <a:cubicBezTo>
                    <a:pt x="3970" y="303"/>
                    <a:pt x="3877" y="325"/>
                    <a:pt x="3793" y="370"/>
                  </a:cubicBezTo>
                  <a:lnTo>
                    <a:pt x="3517" y="512"/>
                  </a:lnTo>
                  <a:cubicBezTo>
                    <a:pt x="3313" y="618"/>
                    <a:pt x="3144" y="796"/>
                    <a:pt x="3056" y="1018"/>
                  </a:cubicBezTo>
                  <a:lnTo>
                    <a:pt x="2922" y="1320"/>
                  </a:lnTo>
                  <a:cubicBezTo>
                    <a:pt x="2878" y="1427"/>
                    <a:pt x="2896" y="1560"/>
                    <a:pt x="2967" y="1649"/>
                  </a:cubicBezTo>
                  <a:cubicBezTo>
                    <a:pt x="3011" y="1711"/>
                    <a:pt x="3029" y="1791"/>
                    <a:pt x="3002" y="1862"/>
                  </a:cubicBezTo>
                  <a:lnTo>
                    <a:pt x="2949" y="1968"/>
                  </a:lnTo>
                  <a:cubicBezTo>
                    <a:pt x="2933" y="2007"/>
                    <a:pt x="2905" y="2032"/>
                    <a:pt x="2862" y="2032"/>
                  </a:cubicBezTo>
                  <a:cubicBezTo>
                    <a:pt x="2856" y="2032"/>
                    <a:pt x="2849" y="2032"/>
                    <a:pt x="2842" y="2031"/>
                  </a:cubicBezTo>
                  <a:lnTo>
                    <a:pt x="2709" y="2022"/>
                  </a:lnTo>
                  <a:cubicBezTo>
                    <a:pt x="2665" y="2013"/>
                    <a:pt x="2629" y="1977"/>
                    <a:pt x="2620" y="1933"/>
                  </a:cubicBezTo>
                  <a:lnTo>
                    <a:pt x="2611" y="1817"/>
                  </a:lnTo>
                  <a:cubicBezTo>
                    <a:pt x="2603" y="1746"/>
                    <a:pt x="2629" y="1675"/>
                    <a:pt x="2691" y="1622"/>
                  </a:cubicBezTo>
                  <a:cubicBezTo>
                    <a:pt x="2789" y="1551"/>
                    <a:pt x="2842" y="1436"/>
                    <a:pt x="2825" y="1311"/>
                  </a:cubicBezTo>
                  <a:lnTo>
                    <a:pt x="2780" y="983"/>
                  </a:lnTo>
                  <a:cubicBezTo>
                    <a:pt x="2754" y="752"/>
                    <a:pt x="2638" y="538"/>
                    <a:pt x="2469" y="379"/>
                  </a:cubicBezTo>
                  <a:lnTo>
                    <a:pt x="2247" y="165"/>
                  </a:lnTo>
                  <a:cubicBezTo>
                    <a:pt x="2136" y="61"/>
                    <a:pt x="1992" y="0"/>
                    <a:pt x="18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581" name="Google Shape;13581;p25"/>
            <p:cNvGrpSpPr/>
            <p:nvPr/>
          </p:nvGrpSpPr>
          <p:grpSpPr>
            <a:xfrm>
              <a:off x="1238301" y="2776232"/>
              <a:ext cx="245283" cy="311802"/>
              <a:chOff x="5152350" y="1627375"/>
              <a:chExt cx="61750" cy="78500"/>
            </a:xfrm>
          </p:grpSpPr>
          <p:sp>
            <p:nvSpPr>
              <p:cNvPr id="13582" name="Google Shape;13582;p25"/>
              <p:cNvSpPr/>
              <p:nvPr/>
            </p:nvSpPr>
            <p:spPr>
              <a:xfrm>
                <a:off x="5177425" y="1652250"/>
                <a:ext cx="17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42" extrusionOk="0">
                    <a:moveTo>
                      <a:pt x="622" y="364"/>
                    </a:moveTo>
                    <a:cubicBezTo>
                      <a:pt x="578" y="373"/>
                      <a:pt x="534" y="391"/>
                      <a:pt x="498" y="409"/>
                    </a:cubicBezTo>
                    <a:lnTo>
                      <a:pt x="427" y="453"/>
                    </a:lnTo>
                    <a:cubicBezTo>
                      <a:pt x="400" y="471"/>
                      <a:pt x="374" y="488"/>
                      <a:pt x="347" y="515"/>
                    </a:cubicBezTo>
                    <a:cubicBezTo>
                      <a:pt x="321" y="542"/>
                      <a:pt x="276" y="533"/>
                      <a:pt x="258" y="497"/>
                    </a:cubicBezTo>
                    <a:cubicBezTo>
                      <a:pt x="223" y="444"/>
                      <a:pt x="178" y="400"/>
                      <a:pt x="125" y="373"/>
                    </a:cubicBezTo>
                    <a:lnTo>
                      <a:pt x="45" y="329"/>
                    </a:lnTo>
                    <a:lnTo>
                      <a:pt x="45" y="329"/>
                    </a:lnTo>
                    <a:cubicBezTo>
                      <a:pt x="10" y="311"/>
                      <a:pt x="1" y="258"/>
                      <a:pt x="27" y="231"/>
                    </a:cubicBezTo>
                    <a:cubicBezTo>
                      <a:pt x="45" y="213"/>
                      <a:pt x="54" y="195"/>
                      <a:pt x="63" y="178"/>
                    </a:cubicBezTo>
                    <a:lnTo>
                      <a:pt x="81" y="151"/>
                    </a:lnTo>
                    <a:cubicBezTo>
                      <a:pt x="98" y="124"/>
                      <a:pt x="107" y="89"/>
                      <a:pt x="116" y="53"/>
                    </a:cubicBezTo>
                    <a:cubicBezTo>
                      <a:pt x="125" y="18"/>
                      <a:pt x="170" y="0"/>
                      <a:pt x="205" y="18"/>
                    </a:cubicBezTo>
                    <a:cubicBezTo>
                      <a:pt x="241" y="36"/>
                      <a:pt x="285" y="53"/>
                      <a:pt x="329" y="53"/>
                    </a:cubicBezTo>
                    <a:lnTo>
                      <a:pt x="463" y="62"/>
                    </a:lnTo>
                    <a:cubicBezTo>
                      <a:pt x="480" y="62"/>
                      <a:pt x="498" y="62"/>
                      <a:pt x="516" y="62"/>
                    </a:cubicBezTo>
                    <a:lnTo>
                      <a:pt x="560" y="62"/>
                    </a:lnTo>
                    <a:cubicBezTo>
                      <a:pt x="596" y="62"/>
                      <a:pt x="631" y="89"/>
                      <a:pt x="631" y="124"/>
                    </a:cubicBezTo>
                    <a:cubicBezTo>
                      <a:pt x="631" y="142"/>
                      <a:pt x="631" y="160"/>
                      <a:pt x="631" y="178"/>
                    </a:cubicBezTo>
                    <a:cubicBezTo>
                      <a:pt x="631" y="222"/>
                      <a:pt x="649" y="266"/>
                      <a:pt x="667" y="311"/>
                    </a:cubicBezTo>
                    <a:cubicBezTo>
                      <a:pt x="685" y="338"/>
                      <a:pt x="667" y="373"/>
                      <a:pt x="631" y="3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3" name="Google Shape;13583;p25"/>
              <p:cNvSpPr/>
              <p:nvPr/>
            </p:nvSpPr>
            <p:spPr>
              <a:xfrm>
                <a:off x="5176325" y="1640325"/>
                <a:ext cx="867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655" extrusionOk="0">
                    <a:moveTo>
                      <a:pt x="41" y="0"/>
                    </a:moveTo>
                    <a:cubicBezTo>
                      <a:pt x="36" y="0"/>
                      <a:pt x="31" y="3"/>
                      <a:pt x="27" y="6"/>
                    </a:cubicBezTo>
                    <a:lnTo>
                      <a:pt x="18" y="15"/>
                    </a:lnTo>
                    <a:cubicBezTo>
                      <a:pt x="0" y="24"/>
                      <a:pt x="0" y="42"/>
                      <a:pt x="18" y="51"/>
                    </a:cubicBezTo>
                    <a:lnTo>
                      <a:pt x="27" y="68"/>
                    </a:lnTo>
                    <a:cubicBezTo>
                      <a:pt x="36" y="77"/>
                      <a:pt x="45" y="77"/>
                      <a:pt x="54" y="77"/>
                    </a:cubicBezTo>
                    <a:lnTo>
                      <a:pt x="63" y="86"/>
                    </a:lnTo>
                    <a:cubicBezTo>
                      <a:pt x="169" y="255"/>
                      <a:pt x="249" y="441"/>
                      <a:pt x="285" y="628"/>
                    </a:cubicBezTo>
                    <a:cubicBezTo>
                      <a:pt x="293" y="646"/>
                      <a:pt x="302" y="655"/>
                      <a:pt x="320" y="655"/>
                    </a:cubicBezTo>
                    <a:cubicBezTo>
                      <a:pt x="338" y="646"/>
                      <a:pt x="347" y="637"/>
                      <a:pt x="338" y="619"/>
                    </a:cubicBezTo>
                    <a:cubicBezTo>
                      <a:pt x="285" y="424"/>
                      <a:pt x="205" y="237"/>
                      <a:pt x="89" y="68"/>
                    </a:cubicBezTo>
                    <a:lnTo>
                      <a:pt x="71" y="60"/>
                    </a:lnTo>
                    <a:cubicBezTo>
                      <a:pt x="80" y="51"/>
                      <a:pt x="80" y="33"/>
                      <a:pt x="71" y="24"/>
                    </a:cubicBezTo>
                    <a:lnTo>
                      <a:pt x="63" y="15"/>
                    </a:lnTo>
                    <a:cubicBezTo>
                      <a:pt x="57" y="5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4" name="Google Shape;13584;p25"/>
              <p:cNvSpPr/>
              <p:nvPr/>
            </p:nvSpPr>
            <p:spPr>
              <a:xfrm>
                <a:off x="5172775" y="1647350"/>
                <a:ext cx="91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01" extrusionOk="0">
                    <a:moveTo>
                      <a:pt x="45" y="1"/>
                    </a:moveTo>
                    <a:cubicBezTo>
                      <a:pt x="27" y="1"/>
                      <a:pt x="9" y="9"/>
                      <a:pt x="0" y="27"/>
                    </a:cubicBezTo>
                    <a:lnTo>
                      <a:pt x="0" y="36"/>
                    </a:lnTo>
                    <a:cubicBezTo>
                      <a:pt x="0" y="45"/>
                      <a:pt x="9" y="63"/>
                      <a:pt x="27" y="72"/>
                    </a:cubicBezTo>
                    <a:lnTo>
                      <a:pt x="36" y="72"/>
                    </a:lnTo>
                    <a:cubicBezTo>
                      <a:pt x="45" y="72"/>
                      <a:pt x="54" y="63"/>
                      <a:pt x="62" y="63"/>
                    </a:cubicBezTo>
                    <a:lnTo>
                      <a:pt x="80" y="63"/>
                    </a:lnTo>
                    <a:cubicBezTo>
                      <a:pt x="178" y="116"/>
                      <a:pt x="267" y="196"/>
                      <a:pt x="320" y="294"/>
                    </a:cubicBezTo>
                    <a:cubicBezTo>
                      <a:pt x="320" y="298"/>
                      <a:pt x="324" y="300"/>
                      <a:pt x="330" y="300"/>
                    </a:cubicBezTo>
                    <a:cubicBezTo>
                      <a:pt x="336" y="300"/>
                      <a:pt x="342" y="298"/>
                      <a:pt x="347" y="294"/>
                    </a:cubicBezTo>
                    <a:cubicBezTo>
                      <a:pt x="364" y="294"/>
                      <a:pt x="364" y="276"/>
                      <a:pt x="364" y="267"/>
                    </a:cubicBezTo>
                    <a:cubicBezTo>
                      <a:pt x="302" y="169"/>
                      <a:pt x="205" y="89"/>
                      <a:pt x="89" y="36"/>
                    </a:cubicBezTo>
                    <a:lnTo>
                      <a:pt x="71" y="36"/>
                    </a:lnTo>
                    <a:cubicBezTo>
                      <a:pt x="71" y="18"/>
                      <a:pt x="71" y="9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5" name="Google Shape;13585;p25"/>
              <p:cNvSpPr/>
              <p:nvPr/>
            </p:nvSpPr>
            <p:spPr>
              <a:xfrm>
                <a:off x="5162550" y="1655700"/>
                <a:ext cx="191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1" extrusionOk="0">
                    <a:moveTo>
                      <a:pt x="738" y="1"/>
                    </a:moveTo>
                    <a:cubicBezTo>
                      <a:pt x="734" y="1"/>
                      <a:pt x="731" y="2"/>
                      <a:pt x="729" y="4"/>
                    </a:cubicBezTo>
                    <a:cubicBezTo>
                      <a:pt x="507" y="31"/>
                      <a:pt x="294" y="84"/>
                      <a:pt x="90" y="155"/>
                    </a:cubicBezTo>
                    <a:lnTo>
                      <a:pt x="72" y="164"/>
                    </a:lnTo>
                    <a:cubicBezTo>
                      <a:pt x="65" y="158"/>
                      <a:pt x="55" y="151"/>
                      <a:pt x="46" y="151"/>
                    </a:cubicBezTo>
                    <a:cubicBezTo>
                      <a:pt x="42" y="151"/>
                      <a:pt x="39" y="152"/>
                      <a:pt x="36" y="155"/>
                    </a:cubicBezTo>
                    <a:lnTo>
                      <a:pt x="27" y="155"/>
                    </a:lnTo>
                    <a:cubicBezTo>
                      <a:pt x="10" y="155"/>
                      <a:pt x="1" y="173"/>
                      <a:pt x="10" y="191"/>
                    </a:cubicBezTo>
                    <a:lnTo>
                      <a:pt x="10" y="200"/>
                    </a:lnTo>
                    <a:cubicBezTo>
                      <a:pt x="10" y="213"/>
                      <a:pt x="19" y="221"/>
                      <a:pt x="31" y="221"/>
                    </a:cubicBezTo>
                    <a:cubicBezTo>
                      <a:pt x="36" y="221"/>
                      <a:pt x="40" y="220"/>
                      <a:pt x="45" y="217"/>
                    </a:cubicBezTo>
                    <a:lnTo>
                      <a:pt x="54" y="217"/>
                    </a:lnTo>
                    <a:cubicBezTo>
                      <a:pt x="72" y="217"/>
                      <a:pt x="81" y="200"/>
                      <a:pt x="81" y="191"/>
                    </a:cubicBezTo>
                    <a:lnTo>
                      <a:pt x="98" y="182"/>
                    </a:lnTo>
                    <a:cubicBezTo>
                      <a:pt x="303" y="120"/>
                      <a:pt x="516" y="75"/>
                      <a:pt x="738" y="49"/>
                    </a:cubicBezTo>
                    <a:cubicBezTo>
                      <a:pt x="747" y="49"/>
                      <a:pt x="765" y="40"/>
                      <a:pt x="765" y="22"/>
                    </a:cubicBezTo>
                    <a:cubicBezTo>
                      <a:pt x="758" y="9"/>
                      <a:pt x="747" y="1"/>
                      <a:pt x="7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6" name="Google Shape;13586;p25"/>
              <p:cNvSpPr/>
              <p:nvPr/>
            </p:nvSpPr>
            <p:spPr>
              <a:xfrm>
                <a:off x="5189200" y="1627375"/>
                <a:ext cx="17575" cy="2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1145" extrusionOk="0">
                    <a:moveTo>
                      <a:pt x="693" y="0"/>
                    </a:moveTo>
                    <a:cubicBezTo>
                      <a:pt x="684" y="0"/>
                      <a:pt x="676" y="0"/>
                      <a:pt x="667" y="9"/>
                    </a:cubicBezTo>
                    <a:lnTo>
                      <a:pt x="658" y="18"/>
                    </a:lnTo>
                    <a:cubicBezTo>
                      <a:pt x="649" y="18"/>
                      <a:pt x="649" y="36"/>
                      <a:pt x="649" y="45"/>
                    </a:cubicBezTo>
                    <a:lnTo>
                      <a:pt x="649" y="18"/>
                    </a:lnTo>
                    <a:cubicBezTo>
                      <a:pt x="640" y="18"/>
                      <a:pt x="640" y="18"/>
                      <a:pt x="640" y="27"/>
                    </a:cubicBezTo>
                    <a:lnTo>
                      <a:pt x="640" y="45"/>
                    </a:lnTo>
                    <a:cubicBezTo>
                      <a:pt x="631" y="54"/>
                      <a:pt x="640" y="62"/>
                      <a:pt x="649" y="71"/>
                    </a:cubicBezTo>
                    <a:lnTo>
                      <a:pt x="640" y="98"/>
                    </a:lnTo>
                    <a:cubicBezTo>
                      <a:pt x="631" y="133"/>
                      <a:pt x="613" y="178"/>
                      <a:pt x="587" y="231"/>
                    </a:cubicBezTo>
                    <a:cubicBezTo>
                      <a:pt x="533" y="356"/>
                      <a:pt x="471" y="480"/>
                      <a:pt x="400" y="595"/>
                    </a:cubicBezTo>
                    <a:cubicBezTo>
                      <a:pt x="320" y="720"/>
                      <a:pt x="240" y="826"/>
                      <a:pt x="160" y="942"/>
                    </a:cubicBezTo>
                    <a:cubicBezTo>
                      <a:pt x="80" y="1031"/>
                      <a:pt x="36" y="1084"/>
                      <a:pt x="36" y="1084"/>
                    </a:cubicBezTo>
                    <a:cubicBezTo>
                      <a:pt x="9" y="1102"/>
                      <a:pt x="1" y="1128"/>
                      <a:pt x="9" y="1137"/>
                    </a:cubicBezTo>
                    <a:cubicBezTo>
                      <a:pt x="15" y="1142"/>
                      <a:pt x="20" y="1144"/>
                      <a:pt x="25" y="1144"/>
                    </a:cubicBezTo>
                    <a:cubicBezTo>
                      <a:pt x="38" y="1144"/>
                      <a:pt x="53" y="1132"/>
                      <a:pt x="72" y="1119"/>
                    </a:cubicBezTo>
                    <a:cubicBezTo>
                      <a:pt x="72" y="1119"/>
                      <a:pt x="125" y="1057"/>
                      <a:pt x="196" y="968"/>
                    </a:cubicBezTo>
                    <a:cubicBezTo>
                      <a:pt x="285" y="862"/>
                      <a:pt x="356" y="737"/>
                      <a:pt x="427" y="622"/>
                    </a:cubicBezTo>
                    <a:cubicBezTo>
                      <a:pt x="498" y="498"/>
                      <a:pt x="560" y="373"/>
                      <a:pt x="613" y="240"/>
                    </a:cubicBezTo>
                    <a:cubicBezTo>
                      <a:pt x="640" y="187"/>
                      <a:pt x="658" y="142"/>
                      <a:pt x="667" y="107"/>
                    </a:cubicBezTo>
                    <a:lnTo>
                      <a:pt x="676" y="80"/>
                    </a:lnTo>
                    <a:cubicBezTo>
                      <a:pt x="693" y="80"/>
                      <a:pt x="702" y="71"/>
                      <a:pt x="702" y="62"/>
                    </a:cubicBezTo>
                    <a:lnTo>
                      <a:pt x="702" y="54"/>
                    </a:lnTo>
                    <a:cubicBezTo>
                      <a:pt x="702" y="45"/>
                      <a:pt x="702" y="36"/>
                      <a:pt x="702" y="36"/>
                    </a:cubicBez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7" name="Google Shape;13587;p25"/>
              <p:cNvSpPr/>
              <p:nvPr/>
            </p:nvSpPr>
            <p:spPr>
              <a:xfrm>
                <a:off x="5187650" y="1649700"/>
                <a:ext cx="22225" cy="89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357" extrusionOk="0">
                    <a:moveTo>
                      <a:pt x="858" y="1"/>
                    </a:moveTo>
                    <a:cubicBezTo>
                      <a:pt x="854" y="1"/>
                      <a:pt x="849" y="2"/>
                      <a:pt x="844" y="4"/>
                    </a:cubicBezTo>
                    <a:lnTo>
                      <a:pt x="835" y="4"/>
                    </a:lnTo>
                    <a:cubicBezTo>
                      <a:pt x="826" y="4"/>
                      <a:pt x="817" y="13"/>
                      <a:pt x="817" y="22"/>
                    </a:cubicBezTo>
                    <a:lnTo>
                      <a:pt x="791" y="31"/>
                    </a:lnTo>
                    <a:lnTo>
                      <a:pt x="693" y="49"/>
                    </a:lnTo>
                    <a:cubicBezTo>
                      <a:pt x="622" y="66"/>
                      <a:pt x="515" y="93"/>
                      <a:pt x="418" y="138"/>
                    </a:cubicBezTo>
                    <a:cubicBezTo>
                      <a:pt x="320" y="173"/>
                      <a:pt x="222" y="209"/>
                      <a:pt x="151" y="244"/>
                    </a:cubicBezTo>
                    <a:cubicBezTo>
                      <a:pt x="80" y="280"/>
                      <a:pt x="27" y="297"/>
                      <a:pt x="27" y="297"/>
                    </a:cubicBezTo>
                    <a:cubicBezTo>
                      <a:pt x="9" y="315"/>
                      <a:pt x="0" y="333"/>
                      <a:pt x="9" y="342"/>
                    </a:cubicBezTo>
                    <a:cubicBezTo>
                      <a:pt x="14" y="352"/>
                      <a:pt x="23" y="357"/>
                      <a:pt x="32" y="357"/>
                    </a:cubicBezTo>
                    <a:cubicBezTo>
                      <a:pt x="39" y="357"/>
                      <a:pt x="46" y="354"/>
                      <a:pt x="54" y="351"/>
                    </a:cubicBezTo>
                    <a:cubicBezTo>
                      <a:pt x="54" y="351"/>
                      <a:pt x="98" y="324"/>
                      <a:pt x="160" y="289"/>
                    </a:cubicBezTo>
                    <a:cubicBezTo>
                      <a:pt x="231" y="253"/>
                      <a:pt x="329" y="217"/>
                      <a:pt x="427" y="173"/>
                    </a:cubicBezTo>
                    <a:cubicBezTo>
                      <a:pt x="524" y="138"/>
                      <a:pt x="622" y="111"/>
                      <a:pt x="702" y="84"/>
                    </a:cubicBezTo>
                    <a:cubicBezTo>
                      <a:pt x="738" y="75"/>
                      <a:pt x="764" y="66"/>
                      <a:pt x="791" y="66"/>
                    </a:cubicBezTo>
                    <a:lnTo>
                      <a:pt x="817" y="58"/>
                    </a:lnTo>
                    <a:cubicBezTo>
                      <a:pt x="817" y="66"/>
                      <a:pt x="835" y="75"/>
                      <a:pt x="844" y="75"/>
                    </a:cubicBezTo>
                    <a:lnTo>
                      <a:pt x="853" y="75"/>
                    </a:lnTo>
                    <a:cubicBezTo>
                      <a:pt x="871" y="66"/>
                      <a:pt x="889" y="49"/>
                      <a:pt x="880" y="31"/>
                    </a:cubicBezTo>
                    <a:lnTo>
                      <a:pt x="880" y="22"/>
                    </a:lnTo>
                    <a:cubicBezTo>
                      <a:pt x="880" y="9"/>
                      <a:pt x="870" y="1"/>
                      <a:pt x="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8" name="Google Shape;13588;p25"/>
              <p:cNvSpPr/>
              <p:nvPr/>
            </p:nvSpPr>
            <p:spPr>
              <a:xfrm>
                <a:off x="5190300" y="1659425"/>
                <a:ext cx="238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52" h="519" extrusionOk="0">
                    <a:moveTo>
                      <a:pt x="26" y="0"/>
                    </a:moveTo>
                    <a:cubicBezTo>
                      <a:pt x="14" y="0"/>
                      <a:pt x="6" y="5"/>
                      <a:pt x="1" y="15"/>
                    </a:cubicBezTo>
                    <a:cubicBezTo>
                      <a:pt x="1" y="24"/>
                      <a:pt x="10" y="42"/>
                      <a:pt x="36" y="51"/>
                    </a:cubicBezTo>
                    <a:cubicBezTo>
                      <a:pt x="36" y="51"/>
                      <a:pt x="90" y="68"/>
                      <a:pt x="179" y="104"/>
                    </a:cubicBezTo>
                    <a:cubicBezTo>
                      <a:pt x="276" y="148"/>
                      <a:pt x="374" y="193"/>
                      <a:pt x="481" y="237"/>
                    </a:cubicBezTo>
                    <a:cubicBezTo>
                      <a:pt x="587" y="290"/>
                      <a:pt x="685" y="352"/>
                      <a:pt x="765" y="397"/>
                    </a:cubicBezTo>
                    <a:cubicBezTo>
                      <a:pt x="800" y="424"/>
                      <a:pt x="836" y="441"/>
                      <a:pt x="854" y="459"/>
                    </a:cubicBezTo>
                    <a:lnTo>
                      <a:pt x="880" y="477"/>
                    </a:lnTo>
                    <a:cubicBezTo>
                      <a:pt x="880" y="486"/>
                      <a:pt x="880" y="495"/>
                      <a:pt x="889" y="503"/>
                    </a:cubicBezTo>
                    <a:lnTo>
                      <a:pt x="898" y="512"/>
                    </a:lnTo>
                    <a:cubicBezTo>
                      <a:pt x="905" y="516"/>
                      <a:pt x="913" y="518"/>
                      <a:pt x="919" y="518"/>
                    </a:cubicBezTo>
                    <a:cubicBezTo>
                      <a:pt x="929" y="518"/>
                      <a:pt x="937" y="514"/>
                      <a:pt x="942" y="503"/>
                    </a:cubicBezTo>
                    <a:cubicBezTo>
                      <a:pt x="951" y="486"/>
                      <a:pt x="951" y="468"/>
                      <a:pt x="933" y="459"/>
                    </a:cubicBezTo>
                    <a:lnTo>
                      <a:pt x="925" y="450"/>
                    </a:lnTo>
                    <a:lnTo>
                      <a:pt x="898" y="450"/>
                    </a:lnTo>
                    <a:lnTo>
                      <a:pt x="871" y="432"/>
                    </a:lnTo>
                    <a:lnTo>
                      <a:pt x="783" y="370"/>
                    </a:lnTo>
                    <a:cubicBezTo>
                      <a:pt x="703" y="326"/>
                      <a:pt x="605" y="264"/>
                      <a:pt x="498" y="201"/>
                    </a:cubicBezTo>
                    <a:cubicBezTo>
                      <a:pt x="392" y="148"/>
                      <a:pt x="276" y="95"/>
                      <a:pt x="196" y="59"/>
                    </a:cubicBezTo>
                    <a:cubicBezTo>
                      <a:pt x="107" y="24"/>
                      <a:pt x="54" y="6"/>
                      <a:pt x="54" y="6"/>
                    </a:cubicBezTo>
                    <a:cubicBezTo>
                      <a:pt x="43" y="2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9" name="Google Shape;13589;p25"/>
              <p:cNvSpPr/>
              <p:nvPr/>
            </p:nvSpPr>
            <p:spPr>
              <a:xfrm>
                <a:off x="5181650" y="1660400"/>
                <a:ext cx="3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03" extrusionOk="0">
                    <a:moveTo>
                      <a:pt x="94" y="1"/>
                    </a:moveTo>
                    <a:cubicBezTo>
                      <a:pt x="85" y="1"/>
                      <a:pt x="70" y="24"/>
                      <a:pt x="63" y="47"/>
                    </a:cubicBezTo>
                    <a:cubicBezTo>
                      <a:pt x="54" y="65"/>
                      <a:pt x="54" y="83"/>
                      <a:pt x="54" y="100"/>
                    </a:cubicBezTo>
                    <a:cubicBezTo>
                      <a:pt x="45" y="136"/>
                      <a:pt x="36" y="180"/>
                      <a:pt x="27" y="234"/>
                    </a:cubicBezTo>
                    <a:cubicBezTo>
                      <a:pt x="9" y="376"/>
                      <a:pt x="1" y="518"/>
                      <a:pt x="1" y="651"/>
                    </a:cubicBezTo>
                    <a:cubicBezTo>
                      <a:pt x="9" y="793"/>
                      <a:pt x="27" y="935"/>
                      <a:pt x="54" y="1068"/>
                    </a:cubicBezTo>
                    <a:cubicBezTo>
                      <a:pt x="72" y="1122"/>
                      <a:pt x="80" y="1175"/>
                      <a:pt x="89" y="1202"/>
                    </a:cubicBezTo>
                    <a:lnTo>
                      <a:pt x="89" y="1219"/>
                    </a:lnTo>
                    <a:lnTo>
                      <a:pt x="89" y="1228"/>
                    </a:lnTo>
                    <a:lnTo>
                      <a:pt x="89" y="1237"/>
                    </a:lnTo>
                    <a:cubicBezTo>
                      <a:pt x="80" y="1246"/>
                      <a:pt x="72" y="1255"/>
                      <a:pt x="80" y="1264"/>
                    </a:cubicBezTo>
                    <a:lnTo>
                      <a:pt x="80" y="1282"/>
                    </a:lnTo>
                    <a:cubicBezTo>
                      <a:pt x="80" y="1295"/>
                      <a:pt x="90" y="1303"/>
                      <a:pt x="102" y="1303"/>
                    </a:cubicBezTo>
                    <a:cubicBezTo>
                      <a:pt x="106" y="1303"/>
                      <a:pt x="111" y="1302"/>
                      <a:pt x="116" y="1299"/>
                    </a:cubicBezTo>
                    <a:lnTo>
                      <a:pt x="125" y="1299"/>
                    </a:lnTo>
                    <a:cubicBezTo>
                      <a:pt x="143" y="1290"/>
                      <a:pt x="152" y="1273"/>
                      <a:pt x="143" y="1264"/>
                    </a:cubicBezTo>
                    <a:lnTo>
                      <a:pt x="143" y="1246"/>
                    </a:lnTo>
                    <a:cubicBezTo>
                      <a:pt x="143" y="1237"/>
                      <a:pt x="134" y="1228"/>
                      <a:pt x="125" y="1228"/>
                    </a:cubicBezTo>
                    <a:lnTo>
                      <a:pt x="116" y="1193"/>
                    </a:lnTo>
                    <a:cubicBezTo>
                      <a:pt x="107" y="1166"/>
                      <a:pt x="98" y="1122"/>
                      <a:pt x="89" y="1060"/>
                    </a:cubicBezTo>
                    <a:cubicBezTo>
                      <a:pt x="63" y="926"/>
                      <a:pt x="45" y="793"/>
                      <a:pt x="45" y="651"/>
                    </a:cubicBezTo>
                    <a:cubicBezTo>
                      <a:pt x="45" y="518"/>
                      <a:pt x="54" y="385"/>
                      <a:pt x="72" y="242"/>
                    </a:cubicBezTo>
                    <a:cubicBezTo>
                      <a:pt x="80" y="189"/>
                      <a:pt x="89" y="145"/>
                      <a:pt x="98" y="109"/>
                    </a:cubicBezTo>
                    <a:cubicBezTo>
                      <a:pt x="116" y="83"/>
                      <a:pt x="116" y="65"/>
                      <a:pt x="116" y="65"/>
                    </a:cubicBezTo>
                    <a:cubicBezTo>
                      <a:pt x="125" y="29"/>
                      <a:pt x="116" y="3"/>
                      <a:pt x="98" y="3"/>
                    </a:cubicBezTo>
                    <a:cubicBezTo>
                      <a:pt x="97" y="1"/>
                      <a:pt x="96" y="1"/>
                      <a:pt x="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0" name="Google Shape;13590;p25"/>
              <p:cNvSpPr/>
              <p:nvPr/>
            </p:nvSpPr>
            <p:spPr>
              <a:xfrm>
                <a:off x="5184325" y="1659575"/>
                <a:ext cx="38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786" extrusionOk="0">
                    <a:moveTo>
                      <a:pt x="53" y="0"/>
                    </a:moveTo>
                    <a:cubicBezTo>
                      <a:pt x="36" y="0"/>
                      <a:pt x="27" y="9"/>
                      <a:pt x="27" y="27"/>
                    </a:cubicBezTo>
                    <a:cubicBezTo>
                      <a:pt x="0" y="249"/>
                      <a:pt x="27" y="480"/>
                      <a:pt x="89" y="702"/>
                    </a:cubicBezTo>
                    <a:lnTo>
                      <a:pt x="89" y="720"/>
                    </a:lnTo>
                    <a:cubicBezTo>
                      <a:pt x="80" y="728"/>
                      <a:pt x="80" y="737"/>
                      <a:pt x="80" y="746"/>
                    </a:cubicBezTo>
                    <a:lnTo>
                      <a:pt x="80" y="764"/>
                    </a:lnTo>
                    <a:cubicBezTo>
                      <a:pt x="80" y="777"/>
                      <a:pt x="90" y="785"/>
                      <a:pt x="102" y="785"/>
                    </a:cubicBezTo>
                    <a:cubicBezTo>
                      <a:pt x="106" y="785"/>
                      <a:pt x="111" y="784"/>
                      <a:pt x="116" y="782"/>
                    </a:cubicBezTo>
                    <a:lnTo>
                      <a:pt x="124" y="782"/>
                    </a:lnTo>
                    <a:cubicBezTo>
                      <a:pt x="142" y="782"/>
                      <a:pt x="151" y="764"/>
                      <a:pt x="142" y="746"/>
                    </a:cubicBezTo>
                    <a:lnTo>
                      <a:pt x="142" y="737"/>
                    </a:lnTo>
                    <a:cubicBezTo>
                      <a:pt x="142" y="720"/>
                      <a:pt x="124" y="711"/>
                      <a:pt x="116" y="711"/>
                    </a:cubicBezTo>
                    <a:lnTo>
                      <a:pt x="116" y="702"/>
                    </a:lnTo>
                    <a:cubicBezTo>
                      <a:pt x="62" y="480"/>
                      <a:pt x="45" y="258"/>
                      <a:pt x="80" y="36"/>
                    </a:cubicBezTo>
                    <a:cubicBezTo>
                      <a:pt x="80" y="18"/>
                      <a:pt x="71" y="0"/>
                      <a:pt x="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1" name="Google Shape;13591;p25"/>
              <p:cNvSpPr/>
              <p:nvPr/>
            </p:nvSpPr>
            <p:spPr>
              <a:xfrm>
                <a:off x="5187425" y="1661350"/>
                <a:ext cx="202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402" extrusionOk="0">
                    <a:moveTo>
                      <a:pt x="18" y="0"/>
                    </a:moveTo>
                    <a:cubicBezTo>
                      <a:pt x="9" y="0"/>
                      <a:pt x="0" y="36"/>
                      <a:pt x="9" y="71"/>
                    </a:cubicBezTo>
                    <a:cubicBezTo>
                      <a:pt x="18" y="98"/>
                      <a:pt x="27" y="116"/>
                      <a:pt x="27" y="133"/>
                    </a:cubicBezTo>
                    <a:cubicBezTo>
                      <a:pt x="45" y="178"/>
                      <a:pt x="63" y="231"/>
                      <a:pt x="80" y="302"/>
                    </a:cubicBezTo>
                    <a:cubicBezTo>
                      <a:pt x="143" y="462"/>
                      <a:pt x="222" y="622"/>
                      <a:pt x="302" y="773"/>
                    </a:cubicBezTo>
                    <a:cubicBezTo>
                      <a:pt x="391" y="924"/>
                      <a:pt x="489" y="1066"/>
                      <a:pt x="604" y="1199"/>
                    </a:cubicBezTo>
                    <a:cubicBezTo>
                      <a:pt x="640" y="1252"/>
                      <a:pt x="684" y="1297"/>
                      <a:pt x="711" y="1324"/>
                    </a:cubicBezTo>
                    <a:lnTo>
                      <a:pt x="738" y="1350"/>
                    </a:lnTo>
                    <a:cubicBezTo>
                      <a:pt x="729" y="1359"/>
                      <a:pt x="729" y="1377"/>
                      <a:pt x="738" y="1386"/>
                    </a:cubicBezTo>
                    <a:lnTo>
                      <a:pt x="747" y="1395"/>
                    </a:lnTo>
                    <a:cubicBezTo>
                      <a:pt x="751" y="1399"/>
                      <a:pt x="758" y="1401"/>
                      <a:pt x="765" y="1401"/>
                    </a:cubicBezTo>
                    <a:cubicBezTo>
                      <a:pt x="773" y="1401"/>
                      <a:pt x="782" y="1399"/>
                      <a:pt x="791" y="1395"/>
                    </a:cubicBezTo>
                    <a:lnTo>
                      <a:pt x="791" y="1386"/>
                    </a:lnTo>
                    <a:cubicBezTo>
                      <a:pt x="809" y="1377"/>
                      <a:pt x="809" y="1359"/>
                      <a:pt x="791" y="1341"/>
                    </a:cubicBezTo>
                    <a:lnTo>
                      <a:pt x="782" y="1332"/>
                    </a:lnTo>
                    <a:lnTo>
                      <a:pt x="755" y="1332"/>
                    </a:lnTo>
                    <a:lnTo>
                      <a:pt x="729" y="1306"/>
                    </a:lnTo>
                    <a:cubicBezTo>
                      <a:pt x="702" y="1279"/>
                      <a:pt x="667" y="1235"/>
                      <a:pt x="622" y="1181"/>
                    </a:cubicBezTo>
                    <a:cubicBezTo>
                      <a:pt x="409" y="906"/>
                      <a:pt x="240" y="604"/>
                      <a:pt x="134" y="284"/>
                    </a:cubicBezTo>
                    <a:cubicBezTo>
                      <a:pt x="107" y="213"/>
                      <a:pt x="98" y="160"/>
                      <a:pt x="80" y="124"/>
                    </a:cubicBezTo>
                    <a:cubicBezTo>
                      <a:pt x="63" y="80"/>
                      <a:pt x="63" y="62"/>
                      <a:pt x="63" y="62"/>
                    </a:cubicBezTo>
                    <a:cubicBezTo>
                      <a:pt x="54" y="27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2" name="Google Shape;13592;p25"/>
              <p:cNvSpPr/>
              <p:nvPr/>
            </p:nvSpPr>
            <p:spPr>
              <a:xfrm>
                <a:off x="5169000" y="1659875"/>
                <a:ext cx="1177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27" extrusionOk="0">
                    <a:moveTo>
                      <a:pt x="445" y="0"/>
                    </a:moveTo>
                    <a:cubicBezTo>
                      <a:pt x="440" y="0"/>
                      <a:pt x="434" y="2"/>
                      <a:pt x="427" y="6"/>
                    </a:cubicBezTo>
                    <a:cubicBezTo>
                      <a:pt x="284" y="86"/>
                      <a:pt x="160" y="201"/>
                      <a:pt x="62" y="343"/>
                    </a:cubicBezTo>
                    <a:lnTo>
                      <a:pt x="54" y="361"/>
                    </a:lnTo>
                    <a:cubicBezTo>
                      <a:pt x="45" y="361"/>
                      <a:pt x="27" y="361"/>
                      <a:pt x="27" y="370"/>
                    </a:cubicBezTo>
                    <a:lnTo>
                      <a:pt x="18" y="379"/>
                    </a:lnTo>
                    <a:cubicBezTo>
                      <a:pt x="0" y="397"/>
                      <a:pt x="9" y="414"/>
                      <a:pt x="27" y="423"/>
                    </a:cubicBezTo>
                    <a:lnTo>
                      <a:pt x="36" y="423"/>
                    </a:lnTo>
                    <a:cubicBezTo>
                      <a:pt x="38" y="426"/>
                      <a:pt x="43" y="427"/>
                      <a:pt x="47" y="427"/>
                    </a:cubicBezTo>
                    <a:cubicBezTo>
                      <a:pt x="58" y="427"/>
                      <a:pt x="71" y="421"/>
                      <a:pt x="71" y="414"/>
                    </a:cubicBezTo>
                    <a:lnTo>
                      <a:pt x="71" y="406"/>
                    </a:lnTo>
                    <a:cubicBezTo>
                      <a:pt x="80" y="397"/>
                      <a:pt x="80" y="388"/>
                      <a:pt x="80" y="379"/>
                    </a:cubicBezTo>
                    <a:lnTo>
                      <a:pt x="89" y="361"/>
                    </a:lnTo>
                    <a:cubicBezTo>
                      <a:pt x="187" y="228"/>
                      <a:pt x="311" y="121"/>
                      <a:pt x="453" y="50"/>
                    </a:cubicBezTo>
                    <a:cubicBezTo>
                      <a:pt x="462" y="41"/>
                      <a:pt x="471" y="24"/>
                      <a:pt x="462" y="15"/>
                    </a:cubicBezTo>
                    <a:cubicBezTo>
                      <a:pt x="457" y="4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3" name="Google Shape;13593;p25"/>
              <p:cNvSpPr/>
              <p:nvPr/>
            </p:nvSpPr>
            <p:spPr>
              <a:xfrm>
                <a:off x="5186525" y="1645875"/>
                <a:ext cx="53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60" extrusionOk="0">
                    <a:moveTo>
                      <a:pt x="175" y="0"/>
                    </a:moveTo>
                    <a:cubicBezTo>
                      <a:pt x="165" y="0"/>
                      <a:pt x="157" y="5"/>
                      <a:pt x="152" y="15"/>
                    </a:cubicBezTo>
                    <a:lnTo>
                      <a:pt x="143" y="24"/>
                    </a:lnTo>
                    <a:cubicBezTo>
                      <a:pt x="134" y="33"/>
                      <a:pt x="134" y="51"/>
                      <a:pt x="143" y="60"/>
                    </a:cubicBezTo>
                    <a:lnTo>
                      <a:pt x="125" y="77"/>
                    </a:lnTo>
                    <a:cubicBezTo>
                      <a:pt x="54" y="184"/>
                      <a:pt x="10" y="308"/>
                      <a:pt x="1" y="442"/>
                    </a:cubicBezTo>
                    <a:cubicBezTo>
                      <a:pt x="1" y="450"/>
                      <a:pt x="19" y="459"/>
                      <a:pt x="28" y="459"/>
                    </a:cubicBezTo>
                    <a:cubicBezTo>
                      <a:pt x="45" y="459"/>
                      <a:pt x="54" y="450"/>
                      <a:pt x="54" y="442"/>
                    </a:cubicBezTo>
                    <a:cubicBezTo>
                      <a:pt x="54" y="317"/>
                      <a:pt x="90" y="193"/>
                      <a:pt x="152" y="86"/>
                    </a:cubicBezTo>
                    <a:lnTo>
                      <a:pt x="161" y="77"/>
                    </a:lnTo>
                    <a:cubicBezTo>
                      <a:pt x="170" y="77"/>
                      <a:pt x="187" y="77"/>
                      <a:pt x="196" y="68"/>
                    </a:cubicBezTo>
                    <a:lnTo>
                      <a:pt x="205" y="60"/>
                    </a:lnTo>
                    <a:cubicBezTo>
                      <a:pt x="214" y="42"/>
                      <a:pt x="214" y="24"/>
                      <a:pt x="205" y="15"/>
                    </a:cubicBezTo>
                    <a:lnTo>
                      <a:pt x="196" y="6"/>
                    </a:lnTo>
                    <a:cubicBezTo>
                      <a:pt x="189" y="3"/>
                      <a:pt x="182" y="0"/>
                      <a:pt x="1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4" name="Google Shape;13594;p25"/>
              <p:cNvSpPr/>
              <p:nvPr/>
            </p:nvSpPr>
            <p:spPr>
              <a:xfrm>
                <a:off x="5181875" y="1640100"/>
                <a:ext cx="4675" cy="1535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614" extrusionOk="0">
                    <a:moveTo>
                      <a:pt x="48" y="1"/>
                    </a:moveTo>
                    <a:cubicBezTo>
                      <a:pt x="42" y="1"/>
                      <a:pt x="34" y="3"/>
                      <a:pt x="27" y="6"/>
                    </a:cubicBezTo>
                    <a:lnTo>
                      <a:pt x="18" y="6"/>
                    </a:lnTo>
                    <a:cubicBezTo>
                      <a:pt x="9" y="15"/>
                      <a:pt x="0" y="33"/>
                      <a:pt x="9" y="42"/>
                    </a:cubicBezTo>
                    <a:lnTo>
                      <a:pt x="9" y="60"/>
                    </a:lnTo>
                    <a:cubicBezTo>
                      <a:pt x="18" y="69"/>
                      <a:pt x="27" y="77"/>
                      <a:pt x="45" y="77"/>
                    </a:cubicBezTo>
                    <a:lnTo>
                      <a:pt x="54" y="86"/>
                    </a:lnTo>
                    <a:cubicBezTo>
                      <a:pt x="80" y="166"/>
                      <a:pt x="107" y="255"/>
                      <a:pt x="116" y="335"/>
                    </a:cubicBezTo>
                    <a:cubicBezTo>
                      <a:pt x="134" y="415"/>
                      <a:pt x="143" y="504"/>
                      <a:pt x="134" y="584"/>
                    </a:cubicBezTo>
                    <a:cubicBezTo>
                      <a:pt x="134" y="593"/>
                      <a:pt x="143" y="610"/>
                      <a:pt x="151" y="610"/>
                    </a:cubicBezTo>
                    <a:cubicBezTo>
                      <a:pt x="156" y="613"/>
                      <a:pt x="160" y="614"/>
                      <a:pt x="164" y="614"/>
                    </a:cubicBezTo>
                    <a:cubicBezTo>
                      <a:pt x="174" y="614"/>
                      <a:pt x="180" y="606"/>
                      <a:pt x="187" y="593"/>
                    </a:cubicBezTo>
                    <a:cubicBezTo>
                      <a:pt x="187" y="504"/>
                      <a:pt x="178" y="415"/>
                      <a:pt x="160" y="326"/>
                    </a:cubicBezTo>
                    <a:cubicBezTo>
                      <a:pt x="143" y="246"/>
                      <a:pt x="116" y="157"/>
                      <a:pt x="80" y="77"/>
                    </a:cubicBezTo>
                    <a:lnTo>
                      <a:pt x="71" y="60"/>
                    </a:lnTo>
                    <a:cubicBezTo>
                      <a:pt x="80" y="51"/>
                      <a:pt x="80" y="42"/>
                      <a:pt x="71" y="33"/>
                    </a:cubicBezTo>
                    <a:lnTo>
                      <a:pt x="71" y="15"/>
                    </a:lnTo>
                    <a:cubicBezTo>
                      <a:pt x="66" y="5"/>
                      <a:pt x="58" y="1"/>
                      <a:pt x="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5" name="Google Shape;13595;p25"/>
              <p:cNvSpPr/>
              <p:nvPr/>
            </p:nvSpPr>
            <p:spPr>
              <a:xfrm>
                <a:off x="5174100" y="1658150"/>
                <a:ext cx="113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0" extrusionOk="0">
                    <a:moveTo>
                      <a:pt x="423" y="0"/>
                    </a:moveTo>
                    <a:cubicBezTo>
                      <a:pt x="419" y="0"/>
                      <a:pt x="414" y="1"/>
                      <a:pt x="409" y="4"/>
                    </a:cubicBezTo>
                    <a:cubicBezTo>
                      <a:pt x="347" y="57"/>
                      <a:pt x="276" y="119"/>
                      <a:pt x="223" y="181"/>
                    </a:cubicBezTo>
                    <a:cubicBezTo>
                      <a:pt x="160" y="244"/>
                      <a:pt x="107" y="315"/>
                      <a:pt x="63" y="386"/>
                    </a:cubicBezTo>
                    <a:lnTo>
                      <a:pt x="54" y="403"/>
                    </a:lnTo>
                    <a:cubicBezTo>
                      <a:pt x="36" y="403"/>
                      <a:pt x="27" y="403"/>
                      <a:pt x="18" y="421"/>
                    </a:cubicBezTo>
                    <a:lnTo>
                      <a:pt x="9" y="430"/>
                    </a:lnTo>
                    <a:cubicBezTo>
                      <a:pt x="1" y="439"/>
                      <a:pt x="9" y="466"/>
                      <a:pt x="27" y="466"/>
                    </a:cubicBezTo>
                    <a:lnTo>
                      <a:pt x="36" y="466"/>
                    </a:lnTo>
                    <a:cubicBezTo>
                      <a:pt x="41" y="468"/>
                      <a:pt x="46" y="469"/>
                      <a:pt x="51" y="469"/>
                    </a:cubicBezTo>
                    <a:cubicBezTo>
                      <a:pt x="63" y="469"/>
                      <a:pt x="72" y="463"/>
                      <a:pt x="72" y="457"/>
                    </a:cubicBezTo>
                    <a:lnTo>
                      <a:pt x="72" y="448"/>
                    </a:lnTo>
                    <a:cubicBezTo>
                      <a:pt x="80" y="439"/>
                      <a:pt x="80" y="430"/>
                      <a:pt x="80" y="412"/>
                    </a:cubicBezTo>
                    <a:lnTo>
                      <a:pt x="89" y="403"/>
                    </a:lnTo>
                    <a:cubicBezTo>
                      <a:pt x="134" y="332"/>
                      <a:pt x="196" y="270"/>
                      <a:pt x="258" y="208"/>
                    </a:cubicBezTo>
                    <a:cubicBezTo>
                      <a:pt x="311" y="155"/>
                      <a:pt x="382" y="93"/>
                      <a:pt x="445" y="48"/>
                    </a:cubicBezTo>
                    <a:cubicBezTo>
                      <a:pt x="454" y="39"/>
                      <a:pt x="454" y="22"/>
                      <a:pt x="445" y="13"/>
                    </a:cubicBezTo>
                    <a:cubicBezTo>
                      <a:pt x="438" y="6"/>
                      <a:pt x="432" y="0"/>
                      <a:pt x="4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6" name="Google Shape;13596;p25"/>
              <p:cNvSpPr/>
              <p:nvPr/>
            </p:nvSpPr>
            <p:spPr>
              <a:xfrm>
                <a:off x="5190750" y="1656900"/>
                <a:ext cx="12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99" extrusionOk="0">
                    <a:moveTo>
                      <a:pt x="463" y="1"/>
                    </a:moveTo>
                    <a:cubicBezTo>
                      <a:pt x="445" y="1"/>
                      <a:pt x="436" y="9"/>
                      <a:pt x="427" y="18"/>
                    </a:cubicBezTo>
                    <a:lnTo>
                      <a:pt x="409" y="18"/>
                    </a:lnTo>
                    <a:cubicBezTo>
                      <a:pt x="368" y="12"/>
                      <a:pt x="324" y="9"/>
                      <a:pt x="280" y="9"/>
                    </a:cubicBezTo>
                    <a:cubicBezTo>
                      <a:pt x="192" y="9"/>
                      <a:pt x="101" y="21"/>
                      <a:pt x="18" y="45"/>
                    </a:cubicBezTo>
                    <a:cubicBezTo>
                      <a:pt x="1" y="45"/>
                      <a:pt x="1" y="63"/>
                      <a:pt x="1" y="80"/>
                    </a:cubicBezTo>
                    <a:cubicBezTo>
                      <a:pt x="10" y="89"/>
                      <a:pt x="18" y="98"/>
                      <a:pt x="27" y="98"/>
                    </a:cubicBezTo>
                    <a:cubicBezTo>
                      <a:pt x="131" y="61"/>
                      <a:pt x="241" y="43"/>
                      <a:pt x="346" y="43"/>
                    </a:cubicBezTo>
                    <a:cubicBezTo>
                      <a:pt x="368" y="43"/>
                      <a:pt x="389" y="43"/>
                      <a:pt x="409" y="45"/>
                    </a:cubicBezTo>
                    <a:lnTo>
                      <a:pt x="427" y="45"/>
                    </a:lnTo>
                    <a:cubicBezTo>
                      <a:pt x="427" y="63"/>
                      <a:pt x="436" y="72"/>
                      <a:pt x="454" y="72"/>
                    </a:cubicBezTo>
                    <a:lnTo>
                      <a:pt x="463" y="72"/>
                    </a:lnTo>
                    <a:cubicBezTo>
                      <a:pt x="480" y="72"/>
                      <a:pt x="498" y="63"/>
                      <a:pt x="498" y="45"/>
                    </a:cubicBezTo>
                    <a:lnTo>
                      <a:pt x="498" y="36"/>
                    </a:lnTo>
                    <a:cubicBezTo>
                      <a:pt x="498" y="18"/>
                      <a:pt x="489" y="9"/>
                      <a:pt x="4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7" name="Google Shape;13597;p25"/>
              <p:cNvSpPr/>
              <p:nvPr/>
            </p:nvSpPr>
            <p:spPr>
              <a:xfrm>
                <a:off x="5188100" y="1659250"/>
                <a:ext cx="535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60" extrusionOk="0">
                    <a:moveTo>
                      <a:pt x="36" y="1"/>
                    </a:moveTo>
                    <a:cubicBezTo>
                      <a:pt x="30" y="1"/>
                      <a:pt x="22" y="7"/>
                      <a:pt x="9" y="13"/>
                    </a:cubicBezTo>
                    <a:cubicBezTo>
                      <a:pt x="0" y="22"/>
                      <a:pt x="0" y="40"/>
                      <a:pt x="0" y="40"/>
                    </a:cubicBezTo>
                    <a:cubicBezTo>
                      <a:pt x="71" y="102"/>
                      <a:pt x="116" y="182"/>
                      <a:pt x="151" y="271"/>
                    </a:cubicBezTo>
                    <a:lnTo>
                      <a:pt x="151" y="288"/>
                    </a:lnTo>
                    <a:cubicBezTo>
                      <a:pt x="142" y="297"/>
                      <a:pt x="133" y="306"/>
                      <a:pt x="133" y="324"/>
                    </a:cubicBezTo>
                    <a:lnTo>
                      <a:pt x="133" y="333"/>
                    </a:lnTo>
                    <a:cubicBezTo>
                      <a:pt x="142" y="351"/>
                      <a:pt x="160" y="359"/>
                      <a:pt x="169" y="359"/>
                    </a:cubicBezTo>
                    <a:lnTo>
                      <a:pt x="187" y="359"/>
                    </a:lnTo>
                    <a:cubicBezTo>
                      <a:pt x="195" y="351"/>
                      <a:pt x="213" y="333"/>
                      <a:pt x="204" y="315"/>
                    </a:cubicBezTo>
                    <a:lnTo>
                      <a:pt x="204" y="306"/>
                    </a:lnTo>
                    <a:cubicBezTo>
                      <a:pt x="204" y="288"/>
                      <a:pt x="187" y="280"/>
                      <a:pt x="178" y="280"/>
                    </a:cubicBezTo>
                    <a:lnTo>
                      <a:pt x="178" y="262"/>
                    </a:lnTo>
                    <a:cubicBezTo>
                      <a:pt x="151" y="164"/>
                      <a:pt x="107" y="75"/>
                      <a:pt x="45" y="4"/>
                    </a:cubicBezTo>
                    <a:cubicBezTo>
                      <a:pt x="42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8" name="Google Shape;13598;p25"/>
              <p:cNvSpPr/>
              <p:nvPr/>
            </p:nvSpPr>
            <p:spPr>
              <a:xfrm>
                <a:off x="5186325" y="1662450"/>
                <a:ext cx="188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737" extrusionOk="0">
                    <a:moveTo>
                      <a:pt x="18" y="1"/>
                    </a:moveTo>
                    <a:cubicBezTo>
                      <a:pt x="9" y="1"/>
                      <a:pt x="0" y="36"/>
                      <a:pt x="9" y="80"/>
                    </a:cubicBezTo>
                    <a:cubicBezTo>
                      <a:pt x="9" y="80"/>
                      <a:pt x="9" y="107"/>
                      <a:pt x="27" y="160"/>
                    </a:cubicBezTo>
                    <a:cubicBezTo>
                      <a:pt x="36" y="205"/>
                      <a:pt x="44" y="276"/>
                      <a:pt x="71" y="356"/>
                    </a:cubicBezTo>
                    <a:cubicBezTo>
                      <a:pt x="178" y="747"/>
                      <a:pt x="338" y="1129"/>
                      <a:pt x="551" y="1475"/>
                    </a:cubicBezTo>
                    <a:cubicBezTo>
                      <a:pt x="595" y="1546"/>
                      <a:pt x="640" y="1608"/>
                      <a:pt x="666" y="1644"/>
                    </a:cubicBezTo>
                    <a:lnTo>
                      <a:pt x="684" y="1679"/>
                    </a:lnTo>
                    <a:cubicBezTo>
                      <a:pt x="675" y="1688"/>
                      <a:pt x="675" y="1697"/>
                      <a:pt x="684" y="1715"/>
                    </a:cubicBezTo>
                    <a:lnTo>
                      <a:pt x="693" y="1724"/>
                    </a:lnTo>
                    <a:cubicBezTo>
                      <a:pt x="699" y="1730"/>
                      <a:pt x="710" y="1736"/>
                      <a:pt x="722" y="1736"/>
                    </a:cubicBezTo>
                    <a:cubicBezTo>
                      <a:pt x="727" y="1736"/>
                      <a:pt x="732" y="1735"/>
                      <a:pt x="737" y="1732"/>
                    </a:cubicBezTo>
                    <a:lnTo>
                      <a:pt x="746" y="1724"/>
                    </a:lnTo>
                    <a:cubicBezTo>
                      <a:pt x="755" y="1715"/>
                      <a:pt x="755" y="1697"/>
                      <a:pt x="746" y="1679"/>
                    </a:cubicBezTo>
                    <a:lnTo>
                      <a:pt x="737" y="1670"/>
                    </a:lnTo>
                    <a:cubicBezTo>
                      <a:pt x="728" y="1661"/>
                      <a:pt x="719" y="1661"/>
                      <a:pt x="711" y="1661"/>
                    </a:cubicBezTo>
                    <a:lnTo>
                      <a:pt x="693" y="1635"/>
                    </a:lnTo>
                    <a:cubicBezTo>
                      <a:pt x="657" y="1590"/>
                      <a:pt x="622" y="1537"/>
                      <a:pt x="577" y="1466"/>
                    </a:cubicBezTo>
                    <a:cubicBezTo>
                      <a:pt x="533" y="1395"/>
                      <a:pt x="489" y="1306"/>
                      <a:pt x="444" y="1217"/>
                    </a:cubicBezTo>
                    <a:cubicBezTo>
                      <a:pt x="400" y="1120"/>
                      <a:pt x="346" y="1022"/>
                      <a:pt x="311" y="915"/>
                    </a:cubicBezTo>
                    <a:cubicBezTo>
                      <a:pt x="231" y="729"/>
                      <a:pt x="169" y="542"/>
                      <a:pt x="116" y="347"/>
                    </a:cubicBezTo>
                    <a:cubicBezTo>
                      <a:pt x="98" y="258"/>
                      <a:pt x="89" y="196"/>
                      <a:pt x="71" y="152"/>
                    </a:cubicBezTo>
                    <a:cubicBezTo>
                      <a:pt x="53" y="107"/>
                      <a:pt x="53" y="72"/>
                      <a:pt x="53" y="72"/>
                    </a:cubicBezTo>
                    <a:cubicBezTo>
                      <a:pt x="53" y="36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9" name="Google Shape;13599;p25"/>
              <p:cNvSpPr/>
              <p:nvPr/>
            </p:nvSpPr>
            <p:spPr>
              <a:xfrm>
                <a:off x="5152350" y="1656875"/>
                <a:ext cx="30650" cy="301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205" extrusionOk="0">
                    <a:moveTo>
                      <a:pt x="1205" y="1"/>
                    </a:moveTo>
                    <a:cubicBezTo>
                      <a:pt x="1190" y="1"/>
                      <a:pt x="1168" y="8"/>
                      <a:pt x="1146" y="19"/>
                    </a:cubicBezTo>
                    <a:cubicBezTo>
                      <a:pt x="1146" y="19"/>
                      <a:pt x="1119" y="28"/>
                      <a:pt x="1084" y="46"/>
                    </a:cubicBezTo>
                    <a:lnTo>
                      <a:pt x="1013" y="81"/>
                    </a:lnTo>
                    <a:lnTo>
                      <a:pt x="924" y="135"/>
                    </a:lnTo>
                    <a:cubicBezTo>
                      <a:pt x="675" y="295"/>
                      <a:pt x="462" y="490"/>
                      <a:pt x="293" y="721"/>
                    </a:cubicBezTo>
                    <a:cubicBezTo>
                      <a:pt x="240" y="792"/>
                      <a:pt x="187" y="863"/>
                      <a:pt x="142" y="943"/>
                    </a:cubicBezTo>
                    <a:cubicBezTo>
                      <a:pt x="107" y="1005"/>
                      <a:pt x="80" y="1058"/>
                      <a:pt x="62" y="1103"/>
                    </a:cubicBezTo>
                    <a:lnTo>
                      <a:pt x="45" y="1138"/>
                    </a:lnTo>
                    <a:cubicBezTo>
                      <a:pt x="27" y="1138"/>
                      <a:pt x="18" y="1138"/>
                      <a:pt x="9" y="1156"/>
                    </a:cubicBezTo>
                    <a:lnTo>
                      <a:pt x="9" y="1165"/>
                    </a:lnTo>
                    <a:cubicBezTo>
                      <a:pt x="0" y="1174"/>
                      <a:pt x="9" y="1201"/>
                      <a:pt x="18" y="1201"/>
                    </a:cubicBezTo>
                    <a:lnTo>
                      <a:pt x="27" y="1201"/>
                    </a:lnTo>
                    <a:cubicBezTo>
                      <a:pt x="32" y="1203"/>
                      <a:pt x="36" y="1204"/>
                      <a:pt x="41" y="1204"/>
                    </a:cubicBezTo>
                    <a:cubicBezTo>
                      <a:pt x="53" y="1204"/>
                      <a:pt x="65" y="1196"/>
                      <a:pt x="71" y="1183"/>
                    </a:cubicBezTo>
                    <a:lnTo>
                      <a:pt x="71" y="1174"/>
                    </a:lnTo>
                    <a:cubicBezTo>
                      <a:pt x="80" y="1165"/>
                      <a:pt x="71" y="1147"/>
                      <a:pt x="71" y="1138"/>
                    </a:cubicBezTo>
                    <a:lnTo>
                      <a:pt x="80" y="1112"/>
                    </a:lnTo>
                    <a:cubicBezTo>
                      <a:pt x="107" y="1067"/>
                      <a:pt x="133" y="1014"/>
                      <a:pt x="169" y="952"/>
                    </a:cubicBezTo>
                    <a:cubicBezTo>
                      <a:pt x="213" y="872"/>
                      <a:pt x="267" y="801"/>
                      <a:pt x="320" y="739"/>
                    </a:cubicBezTo>
                    <a:cubicBezTo>
                      <a:pt x="489" y="517"/>
                      <a:pt x="702" y="321"/>
                      <a:pt x="942" y="179"/>
                    </a:cubicBezTo>
                    <a:lnTo>
                      <a:pt x="1030" y="126"/>
                    </a:lnTo>
                    <a:lnTo>
                      <a:pt x="1101" y="90"/>
                    </a:lnTo>
                    <a:cubicBezTo>
                      <a:pt x="1119" y="81"/>
                      <a:pt x="1146" y="73"/>
                      <a:pt x="1164" y="64"/>
                    </a:cubicBezTo>
                    <a:cubicBezTo>
                      <a:pt x="1199" y="46"/>
                      <a:pt x="1226" y="19"/>
                      <a:pt x="1226" y="10"/>
                    </a:cubicBezTo>
                    <a:cubicBezTo>
                      <a:pt x="1222" y="4"/>
                      <a:pt x="1215" y="1"/>
                      <a:pt x="1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00" name="Google Shape;13600;p25"/>
          <p:cNvGrpSpPr/>
          <p:nvPr/>
        </p:nvGrpSpPr>
        <p:grpSpPr>
          <a:xfrm rot="128118" flipH="1">
            <a:off x="8340168" y="-187295"/>
            <a:ext cx="220554" cy="222330"/>
            <a:chOff x="5111275" y="1926900"/>
            <a:chExt cx="55525" cy="55975"/>
          </a:xfrm>
        </p:grpSpPr>
        <p:sp>
          <p:nvSpPr>
            <p:cNvPr id="13601" name="Google Shape;13601;p25"/>
            <p:cNvSpPr/>
            <p:nvPr/>
          </p:nvSpPr>
          <p:spPr>
            <a:xfrm>
              <a:off x="5111275" y="1926900"/>
              <a:ext cx="55525" cy="55975"/>
            </a:xfrm>
            <a:custGeom>
              <a:avLst/>
              <a:gdLst/>
              <a:ahLst/>
              <a:cxnLst/>
              <a:rect l="l" t="t" r="r" b="b"/>
              <a:pathLst>
                <a:path w="2221" h="2239" extrusionOk="0">
                  <a:moveTo>
                    <a:pt x="1332" y="1"/>
                  </a:moveTo>
                  <a:cubicBezTo>
                    <a:pt x="1252" y="1"/>
                    <a:pt x="1164" y="36"/>
                    <a:pt x="1110" y="98"/>
                  </a:cubicBezTo>
                  <a:lnTo>
                    <a:pt x="1030" y="205"/>
                  </a:lnTo>
                  <a:cubicBezTo>
                    <a:pt x="968" y="285"/>
                    <a:pt x="933" y="382"/>
                    <a:pt x="933" y="480"/>
                  </a:cubicBezTo>
                  <a:lnTo>
                    <a:pt x="933" y="622"/>
                  </a:lnTo>
                  <a:cubicBezTo>
                    <a:pt x="933" y="676"/>
                    <a:pt x="968" y="729"/>
                    <a:pt x="1013" y="747"/>
                  </a:cubicBezTo>
                  <a:cubicBezTo>
                    <a:pt x="1039" y="764"/>
                    <a:pt x="1057" y="791"/>
                    <a:pt x="1057" y="827"/>
                  </a:cubicBezTo>
                  <a:lnTo>
                    <a:pt x="1057" y="880"/>
                  </a:lnTo>
                  <a:cubicBezTo>
                    <a:pt x="1057" y="898"/>
                    <a:pt x="1048" y="915"/>
                    <a:pt x="1030" y="924"/>
                  </a:cubicBezTo>
                  <a:lnTo>
                    <a:pt x="977" y="942"/>
                  </a:lnTo>
                  <a:cubicBezTo>
                    <a:pt x="970" y="944"/>
                    <a:pt x="963" y="946"/>
                    <a:pt x="958" y="946"/>
                  </a:cubicBezTo>
                  <a:cubicBezTo>
                    <a:pt x="941" y="946"/>
                    <a:pt x="930" y="937"/>
                    <a:pt x="924" y="924"/>
                  </a:cubicBezTo>
                  <a:lnTo>
                    <a:pt x="897" y="880"/>
                  </a:lnTo>
                  <a:cubicBezTo>
                    <a:pt x="879" y="853"/>
                    <a:pt x="879" y="818"/>
                    <a:pt x="897" y="791"/>
                  </a:cubicBezTo>
                  <a:cubicBezTo>
                    <a:pt x="924" y="747"/>
                    <a:pt x="924" y="684"/>
                    <a:pt x="897" y="640"/>
                  </a:cubicBezTo>
                  <a:lnTo>
                    <a:pt x="826" y="516"/>
                  </a:lnTo>
                  <a:cubicBezTo>
                    <a:pt x="773" y="436"/>
                    <a:pt x="693" y="365"/>
                    <a:pt x="604" y="329"/>
                  </a:cubicBezTo>
                  <a:lnTo>
                    <a:pt x="480" y="285"/>
                  </a:lnTo>
                  <a:cubicBezTo>
                    <a:pt x="451" y="275"/>
                    <a:pt x="421" y="270"/>
                    <a:pt x="391" y="270"/>
                  </a:cubicBezTo>
                  <a:cubicBezTo>
                    <a:pt x="338" y="270"/>
                    <a:pt x="285" y="286"/>
                    <a:pt x="240" y="320"/>
                  </a:cubicBezTo>
                  <a:lnTo>
                    <a:pt x="222" y="329"/>
                  </a:lnTo>
                  <a:cubicBezTo>
                    <a:pt x="204" y="347"/>
                    <a:pt x="187" y="356"/>
                    <a:pt x="178" y="374"/>
                  </a:cubicBezTo>
                  <a:cubicBezTo>
                    <a:pt x="160" y="391"/>
                    <a:pt x="151" y="409"/>
                    <a:pt x="142" y="427"/>
                  </a:cubicBezTo>
                  <a:lnTo>
                    <a:pt x="124" y="445"/>
                  </a:lnTo>
                  <a:cubicBezTo>
                    <a:pt x="89" y="516"/>
                    <a:pt x="80" y="605"/>
                    <a:pt x="116" y="684"/>
                  </a:cubicBezTo>
                  <a:lnTo>
                    <a:pt x="178" y="800"/>
                  </a:lnTo>
                  <a:cubicBezTo>
                    <a:pt x="222" y="889"/>
                    <a:pt x="293" y="969"/>
                    <a:pt x="391" y="1004"/>
                  </a:cubicBezTo>
                  <a:lnTo>
                    <a:pt x="515" y="1066"/>
                  </a:lnTo>
                  <a:cubicBezTo>
                    <a:pt x="534" y="1078"/>
                    <a:pt x="555" y="1082"/>
                    <a:pt x="577" y="1082"/>
                  </a:cubicBezTo>
                  <a:cubicBezTo>
                    <a:pt x="607" y="1082"/>
                    <a:pt x="637" y="1073"/>
                    <a:pt x="657" y="1057"/>
                  </a:cubicBezTo>
                  <a:cubicBezTo>
                    <a:pt x="674" y="1047"/>
                    <a:pt x="694" y="1039"/>
                    <a:pt x="715" y="1039"/>
                  </a:cubicBezTo>
                  <a:cubicBezTo>
                    <a:pt x="728" y="1039"/>
                    <a:pt x="741" y="1042"/>
                    <a:pt x="755" y="1049"/>
                  </a:cubicBezTo>
                  <a:lnTo>
                    <a:pt x="799" y="1066"/>
                  </a:lnTo>
                  <a:cubicBezTo>
                    <a:pt x="817" y="1075"/>
                    <a:pt x="826" y="1093"/>
                    <a:pt x="826" y="1111"/>
                  </a:cubicBezTo>
                  <a:lnTo>
                    <a:pt x="826" y="1129"/>
                  </a:lnTo>
                  <a:cubicBezTo>
                    <a:pt x="826" y="1146"/>
                    <a:pt x="808" y="1164"/>
                    <a:pt x="791" y="1164"/>
                  </a:cubicBezTo>
                  <a:lnTo>
                    <a:pt x="737" y="1182"/>
                  </a:lnTo>
                  <a:cubicBezTo>
                    <a:pt x="731" y="1184"/>
                    <a:pt x="723" y="1185"/>
                    <a:pt x="716" y="1185"/>
                  </a:cubicBezTo>
                  <a:cubicBezTo>
                    <a:pt x="693" y="1185"/>
                    <a:pt x="668" y="1175"/>
                    <a:pt x="648" y="1155"/>
                  </a:cubicBezTo>
                  <a:cubicBezTo>
                    <a:pt x="621" y="1128"/>
                    <a:pt x="584" y="1116"/>
                    <a:pt x="544" y="1116"/>
                  </a:cubicBezTo>
                  <a:cubicBezTo>
                    <a:pt x="531" y="1116"/>
                    <a:pt x="519" y="1118"/>
                    <a:pt x="506" y="1120"/>
                  </a:cubicBezTo>
                  <a:lnTo>
                    <a:pt x="373" y="1155"/>
                  </a:lnTo>
                  <a:cubicBezTo>
                    <a:pt x="275" y="1191"/>
                    <a:pt x="195" y="1244"/>
                    <a:pt x="133" y="1333"/>
                  </a:cubicBezTo>
                  <a:lnTo>
                    <a:pt x="62" y="1439"/>
                  </a:lnTo>
                  <a:cubicBezTo>
                    <a:pt x="9" y="1510"/>
                    <a:pt x="0" y="1599"/>
                    <a:pt x="27" y="1679"/>
                  </a:cubicBezTo>
                  <a:lnTo>
                    <a:pt x="36" y="1697"/>
                  </a:lnTo>
                  <a:cubicBezTo>
                    <a:pt x="44" y="1724"/>
                    <a:pt x="53" y="1741"/>
                    <a:pt x="62" y="1759"/>
                  </a:cubicBezTo>
                  <a:cubicBezTo>
                    <a:pt x="71" y="1777"/>
                    <a:pt x="89" y="1795"/>
                    <a:pt x="107" y="1804"/>
                  </a:cubicBezTo>
                  <a:lnTo>
                    <a:pt x="116" y="1821"/>
                  </a:lnTo>
                  <a:cubicBezTo>
                    <a:pt x="165" y="1871"/>
                    <a:pt x="231" y="1898"/>
                    <a:pt x="297" y="1898"/>
                  </a:cubicBezTo>
                  <a:cubicBezTo>
                    <a:pt x="313" y="1898"/>
                    <a:pt x="330" y="1896"/>
                    <a:pt x="346" y="1892"/>
                  </a:cubicBezTo>
                  <a:lnTo>
                    <a:pt x="480" y="1866"/>
                  </a:lnTo>
                  <a:cubicBezTo>
                    <a:pt x="577" y="1848"/>
                    <a:pt x="666" y="1795"/>
                    <a:pt x="728" y="1724"/>
                  </a:cubicBezTo>
                  <a:lnTo>
                    <a:pt x="826" y="1608"/>
                  </a:lnTo>
                  <a:cubicBezTo>
                    <a:pt x="853" y="1564"/>
                    <a:pt x="862" y="1510"/>
                    <a:pt x="853" y="1466"/>
                  </a:cubicBezTo>
                  <a:cubicBezTo>
                    <a:pt x="835" y="1431"/>
                    <a:pt x="844" y="1395"/>
                    <a:pt x="862" y="1368"/>
                  </a:cubicBezTo>
                  <a:lnTo>
                    <a:pt x="906" y="1324"/>
                  </a:lnTo>
                  <a:cubicBezTo>
                    <a:pt x="915" y="1315"/>
                    <a:pt x="924" y="1306"/>
                    <a:pt x="941" y="1306"/>
                  </a:cubicBezTo>
                  <a:lnTo>
                    <a:pt x="977" y="1306"/>
                  </a:lnTo>
                  <a:cubicBezTo>
                    <a:pt x="1004" y="1306"/>
                    <a:pt x="1021" y="1333"/>
                    <a:pt x="1021" y="1359"/>
                  </a:cubicBezTo>
                  <a:lnTo>
                    <a:pt x="1021" y="1395"/>
                  </a:lnTo>
                  <a:cubicBezTo>
                    <a:pt x="1013" y="1431"/>
                    <a:pt x="995" y="1457"/>
                    <a:pt x="968" y="1475"/>
                  </a:cubicBezTo>
                  <a:cubicBezTo>
                    <a:pt x="924" y="1493"/>
                    <a:pt x="888" y="1537"/>
                    <a:pt x="888" y="1590"/>
                  </a:cubicBezTo>
                  <a:lnTo>
                    <a:pt x="879" y="1733"/>
                  </a:lnTo>
                  <a:cubicBezTo>
                    <a:pt x="870" y="1839"/>
                    <a:pt x="897" y="1937"/>
                    <a:pt x="959" y="2017"/>
                  </a:cubicBezTo>
                  <a:lnTo>
                    <a:pt x="1030" y="2132"/>
                  </a:lnTo>
                  <a:cubicBezTo>
                    <a:pt x="1084" y="2203"/>
                    <a:pt x="1164" y="2239"/>
                    <a:pt x="1252" y="2239"/>
                  </a:cubicBezTo>
                  <a:lnTo>
                    <a:pt x="1270" y="2239"/>
                  </a:lnTo>
                  <a:cubicBezTo>
                    <a:pt x="1297" y="2239"/>
                    <a:pt x="1315" y="2239"/>
                    <a:pt x="1332" y="2230"/>
                  </a:cubicBezTo>
                  <a:cubicBezTo>
                    <a:pt x="1359" y="2230"/>
                    <a:pt x="1377" y="2221"/>
                    <a:pt x="1394" y="2212"/>
                  </a:cubicBezTo>
                  <a:lnTo>
                    <a:pt x="1412" y="2203"/>
                  </a:lnTo>
                  <a:cubicBezTo>
                    <a:pt x="1492" y="2168"/>
                    <a:pt x="1545" y="2088"/>
                    <a:pt x="1554" y="2008"/>
                  </a:cubicBezTo>
                  <a:lnTo>
                    <a:pt x="1581" y="1875"/>
                  </a:lnTo>
                  <a:cubicBezTo>
                    <a:pt x="1590" y="1777"/>
                    <a:pt x="1572" y="1679"/>
                    <a:pt x="1519" y="1590"/>
                  </a:cubicBezTo>
                  <a:lnTo>
                    <a:pt x="1448" y="1466"/>
                  </a:lnTo>
                  <a:cubicBezTo>
                    <a:pt x="1421" y="1422"/>
                    <a:pt x="1377" y="1395"/>
                    <a:pt x="1323" y="1395"/>
                  </a:cubicBezTo>
                  <a:cubicBezTo>
                    <a:pt x="1288" y="1395"/>
                    <a:pt x="1261" y="1377"/>
                    <a:pt x="1243" y="1351"/>
                  </a:cubicBezTo>
                  <a:lnTo>
                    <a:pt x="1217" y="1306"/>
                  </a:lnTo>
                  <a:cubicBezTo>
                    <a:pt x="1199" y="1288"/>
                    <a:pt x="1199" y="1271"/>
                    <a:pt x="1217" y="1253"/>
                  </a:cubicBezTo>
                  <a:lnTo>
                    <a:pt x="1235" y="1226"/>
                  </a:lnTo>
                  <a:cubicBezTo>
                    <a:pt x="1241" y="1213"/>
                    <a:pt x="1257" y="1205"/>
                    <a:pt x="1272" y="1205"/>
                  </a:cubicBezTo>
                  <a:cubicBezTo>
                    <a:pt x="1278" y="1205"/>
                    <a:pt x="1283" y="1206"/>
                    <a:pt x="1288" y="1208"/>
                  </a:cubicBezTo>
                  <a:lnTo>
                    <a:pt x="1332" y="1226"/>
                  </a:lnTo>
                  <a:cubicBezTo>
                    <a:pt x="1368" y="1244"/>
                    <a:pt x="1386" y="1271"/>
                    <a:pt x="1394" y="1297"/>
                  </a:cubicBezTo>
                  <a:cubicBezTo>
                    <a:pt x="1403" y="1351"/>
                    <a:pt x="1430" y="1395"/>
                    <a:pt x="1483" y="1413"/>
                  </a:cubicBezTo>
                  <a:lnTo>
                    <a:pt x="1617" y="1466"/>
                  </a:lnTo>
                  <a:cubicBezTo>
                    <a:pt x="1664" y="1485"/>
                    <a:pt x="1717" y="1494"/>
                    <a:pt x="1770" y="1494"/>
                  </a:cubicBezTo>
                  <a:cubicBezTo>
                    <a:pt x="1817" y="1494"/>
                    <a:pt x="1864" y="1487"/>
                    <a:pt x="1910" y="1475"/>
                  </a:cubicBezTo>
                  <a:lnTo>
                    <a:pt x="2034" y="1431"/>
                  </a:lnTo>
                  <a:cubicBezTo>
                    <a:pt x="2114" y="1404"/>
                    <a:pt x="2176" y="1342"/>
                    <a:pt x="2203" y="1262"/>
                  </a:cubicBezTo>
                  <a:lnTo>
                    <a:pt x="2212" y="1244"/>
                  </a:lnTo>
                  <a:cubicBezTo>
                    <a:pt x="2212" y="1217"/>
                    <a:pt x="2220" y="1200"/>
                    <a:pt x="2220" y="1173"/>
                  </a:cubicBezTo>
                  <a:cubicBezTo>
                    <a:pt x="2220" y="1155"/>
                    <a:pt x="2220" y="1137"/>
                    <a:pt x="2220" y="1111"/>
                  </a:cubicBezTo>
                  <a:lnTo>
                    <a:pt x="2220" y="1093"/>
                  </a:lnTo>
                  <a:cubicBezTo>
                    <a:pt x="2203" y="1004"/>
                    <a:pt x="2149" y="933"/>
                    <a:pt x="2078" y="898"/>
                  </a:cubicBezTo>
                  <a:lnTo>
                    <a:pt x="1963" y="835"/>
                  </a:lnTo>
                  <a:cubicBezTo>
                    <a:pt x="1902" y="808"/>
                    <a:pt x="1841" y="794"/>
                    <a:pt x="1780" y="794"/>
                  </a:cubicBezTo>
                  <a:cubicBezTo>
                    <a:pt x="1743" y="794"/>
                    <a:pt x="1706" y="799"/>
                    <a:pt x="1670" y="809"/>
                  </a:cubicBezTo>
                  <a:lnTo>
                    <a:pt x="1528" y="835"/>
                  </a:lnTo>
                  <a:cubicBezTo>
                    <a:pt x="1474" y="844"/>
                    <a:pt x="1430" y="880"/>
                    <a:pt x="1421" y="933"/>
                  </a:cubicBezTo>
                  <a:cubicBezTo>
                    <a:pt x="1403" y="969"/>
                    <a:pt x="1386" y="986"/>
                    <a:pt x="1350" y="995"/>
                  </a:cubicBezTo>
                  <a:lnTo>
                    <a:pt x="1297" y="1004"/>
                  </a:lnTo>
                  <a:cubicBezTo>
                    <a:pt x="1290" y="1007"/>
                    <a:pt x="1283" y="1008"/>
                    <a:pt x="1277" y="1008"/>
                  </a:cubicBezTo>
                  <a:cubicBezTo>
                    <a:pt x="1261" y="1008"/>
                    <a:pt x="1250" y="999"/>
                    <a:pt x="1243" y="986"/>
                  </a:cubicBezTo>
                  <a:cubicBezTo>
                    <a:pt x="1235" y="969"/>
                    <a:pt x="1235" y="951"/>
                    <a:pt x="1243" y="942"/>
                  </a:cubicBezTo>
                  <a:lnTo>
                    <a:pt x="1279" y="889"/>
                  </a:lnTo>
                  <a:cubicBezTo>
                    <a:pt x="1294" y="867"/>
                    <a:pt x="1314" y="851"/>
                    <a:pt x="1341" y="851"/>
                  </a:cubicBezTo>
                  <a:cubicBezTo>
                    <a:pt x="1347" y="851"/>
                    <a:pt x="1353" y="852"/>
                    <a:pt x="1359" y="853"/>
                  </a:cubicBezTo>
                  <a:cubicBezTo>
                    <a:pt x="1412" y="853"/>
                    <a:pt x="1466" y="827"/>
                    <a:pt x="1492" y="782"/>
                  </a:cubicBezTo>
                  <a:lnTo>
                    <a:pt x="1572" y="667"/>
                  </a:lnTo>
                  <a:cubicBezTo>
                    <a:pt x="1625" y="587"/>
                    <a:pt x="1652" y="480"/>
                    <a:pt x="1643" y="382"/>
                  </a:cubicBezTo>
                  <a:lnTo>
                    <a:pt x="1625" y="249"/>
                  </a:lnTo>
                  <a:cubicBezTo>
                    <a:pt x="1617" y="169"/>
                    <a:pt x="1572" y="89"/>
                    <a:pt x="1501" y="54"/>
                  </a:cubicBezTo>
                  <a:lnTo>
                    <a:pt x="1483" y="36"/>
                  </a:lnTo>
                  <a:cubicBezTo>
                    <a:pt x="1457" y="27"/>
                    <a:pt x="1439" y="18"/>
                    <a:pt x="1421" y="18"/>
                  </a:cubicBezTo>
                  <a:cubicBezTo>
                    <a:pt x="1403" y="9"/>
                    <a:pt x="1377" y="9"/>
                    <a:pt x="1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02" name="Google Shape;13602;p25"/>
            <p:cNvGrpSpPr/>
            <p:nvPr/>
          </p:nvGrpSpPr>
          <p:grpSpPr>
            <a:xfrm>
              <a:off x="5128800" y="1939125"/>
              <a:ext cx="24225" cy="32650"/>
              <a:chOff x="5128800" y="1939125"/>
              <a:chExt cx="24225" cy="32650"/>
            </a:xfrm>
          </p:grpSpPr>
          <p:sp>
            <p:nvSpPr>
              <p:cNvPr id="13603" name="Google Shape;13603;p25"/>
              <p:cNvSpPr/>
              <p:nvPr/>
            </p:nvSpPr>
            <p:spPr>
              <a:xfrm>
                <a:off x="5134350" y="1952000"/>
                <a:ext cx="71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41" extrusionOk="0">
                    <a:moveTo>
                      <a:pt x="267" y="116"/>
                    </a:moveTo>
                    <a:cubicBezTo>
                      <a:pt x="249" y="125"/>
                      <a:pt x="241" y="133"/>
                      <a:pt x="223" y="151"/>
                    </a:cubicBezTo>
                    <a:lnTo>
                      <a:pt x="205" y="187"/>
                    </a:lnTo>
                    <a:cubicBezTo>
                      <a:pt x="196" y="196"/>
                      <a:pt x="187" y="204"/>
                      <a:pt x="187" y="213"/>
                    </a:cubicBezTo>
                    <a:cubicBezTo>
                      <a:pt x="178" y="231"/>
                      <a:pt x="161" y="240"/>
                      <a:pt x="143" y="231"/>
                    </a:cubicBezTo>
                    <a:cubicBezTo>
                      <a:pt x="125" y="213"/>
                      <a:pt x="98" y="204"/>
                      <a:pt x="72" y="204"/>
                    </a:cubicBezTo>
                    <a:lnTo>
                      <a:pt x="36" y="204"/>
                    </a:lnTo>
                    <a:lnTo>
                      <a:pt x="36" y="204"/>
                    </a:lnTo>
                    <a:cubicBezTo>
                      <a:pt x="18" y="196"/>
                      <a:pt x="1" y="178"/>
                      <a:pt x="10" y="169"/>
                    </a:cubicBezTo>
                    <a:cubicBezTo>
                      <a:pt x="10" y="160"/>
                      <a:pt x="10" y="151"/>
                      <a:pt x="10" y="142"/>
                    </a:cubicBezTo>
                    <a:lnTo>
                      <a:pt x="10" y="125"/>
                    </a:lnTo>
                    <a:cubicBezTo>
                      <a:pt x="10" y="107"/>
                      <a:pt x="10" y="98"/>
                      <a:pt x="10" y="80"/>
                    </a:cubicBezTo>
                    <a:cubicBezTo>
                      <a:pt x="10" y="62"/>
                      <a:pt x="18" y="53"/>
                      <a:pt x="36" y="53"/>
                    </a:cubicBezTo>
                    <a:cubicBezTo>
                      <a:pt x="54" y="53"/>
                      <a:pt x="72" y="53"/>
                      <a:pt x="90" y="45"/>
                    </a:cubicBezTo>
                    <a:lnTo>
                      <a:pt x="152" y="27"/>
                    </a:lnTo>
                    <a:lnTo>
                      <a:pt x="169" y="18"/>
                    </a:lnTo>
                    <a:lnTo>
                      <a:pt x="187" y="9"/>
                    </a:lnTo>
                    <a:cubicBezTo>
                      <a:pt x="196" y="0"/>
                      <a:pt x="214" y="0"/>
                      <a:pt x="223" y="18"/>
                    </a:cubicBezTo>
                    <a:cubicBezTo>
                      <a:pt x="223" y="27"/>
                      <a:pt x="232" y="36"/>
                      <a:pt x="232" y="36"/>
                    </a:cubicBezTo>
                    <a:cubicBezTo>
                      <a:pt x="241" y="53"/>
                      <a:pt x="258" y="71"/>
                      <a:pt x="267" y="89"/>
                    </a:cubicBezTo>
                    <a:cubicBezTo>
                      <a:pt x="285" y="89"/>
                      <a:pt x="285" y="107"/>
                      <a:pt x="267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4" name="Google Shape;13604;p25"/>
              <p:cNvSpPr/>
              <p:nvPr/>
            </p:nvSpPr>
            <p:spPr>
              <a:xfrm>
                <a:off x="5131250" y="1949325"/>
                <a:ext cx="595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09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cubicBezTo>
                      <a:pt x="98" y="72"/>
                      <a:pt x="160" y="134"/>
                      <a:pt x="214" y="205"/>
                    </a:cubicBezTo>
                    <a:cubicBezTo>
                      <a:pt x="216" y="207"/>
                      <a:pt x="219" y="208"/>
                      <a:pt x="222" y="208"/>
                    </a:cubicBezTo>
                    <a:cubicBezTo>
                      <a:pt x="230" y="208"/>
                      <a:pt x="238" y="200"/>
                      <a:pt x="231" y="187"/>
                    </a:cubicBezTo>
                    <a:cubicBezTo>
                      <a:pt x="178" y="125"/>
                      <a:pt x="107" y="63"/>
                      <a:pt x="36" y="18"/>
                    </a:cubicBezTo>
                    <a:lnTo>
                      <a:pt x="27" y="18"/>
                    </a:lnTo>
                    <a:cubicBezTo>
                      <a:pt x="27" y="10"/>
                      <a:pt x="27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5" name="Google Shape;13605;p25"/>
              <p:cNvSpPr/>
              <p:nvPr/>
            </p:nvSpPr>
            <p:spPr>
              <a:xfrm>
                <a:off x="5131025" y="1952650"/>
                <a:ext cx="44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70" extrusionOk="0">
                    <a:moveTo>
                      <a:pt x="27" y="10"/>
                    </a:moveTo>
                    <a:cubicBezTo>
                      <a:pt x="30" y="10"/>
                      <a:pt x="33" y="10"/>
                      <a:pt x="37" y="10"/>
                    </a:cubicBezTo>
                    <a:lnTo>
                      <a:pt x="37" y="10"/>
                    </a:lnTo>
                    <a:cubicBezTo>
                      <a:pt x="36" y="10"/>
                      <a:pt x="36" y="10"/>
                      <a:pt x="36" y="10"/>
                    </a:cubicBezTo>
                    <a:close/>
                    <a:moveTo>
                      <a:pt x="9" y="1"/>
                    </a:moveTo>
                    <a:cubicBezTo>
                      <a:pt x="1" y="1"/>
                      <a:pt x="1" y="10"/>
                      <a:pt x="1" y="10"/>
                    </a:cubicBezTo>
                    <a:cubicBezTo>
                      <a:pt x="1" y="19"/>
                      <a:pt x="9" y="27"/>
                      <a:pt x="18" y="27"/>
                    </a:cubicBezTo>
                    <a:cubicBezTo>
                      <a:pt x="18" y="19"/>
                      <a:pt x="27" y="19"/>
                      <a:pt x="27" y="10"/>
                    </a:cubicBezTo>
                    <a:lnTo>
                      <a:pt x="18" y="10"/>
                    </a:lnTo>
                    <a:cubicBezTo>
                      <a:pt x="18" y="1"/>
                      <a:pt x="18" y="1"/>
                      <a:pt x="9" y="1"/>
                    </a:cubicBezTo>
                    <a:close/>
                    <a:moveTo>
                      <a:pt x="37" y="10"/>
                    </a:moveTo>
                    <a:cubicBezTo>
                      <a:pt x="81" y="19"/>
                      <a:pt x="125" y="36"/>
                      <a:pt x="169" y="63"/>
                    </a:cubicBezTo>
                    <a:cubicBezTo>
                      <a:pt x="169" y="67"/>
                      <a:pt x="171" y="70"/>
                      <a:pt x="174" y="70"/>
                    </a:cubicBezTo>
                    <a:cubicBezTo>
                      <a:pt x="176" y="70"/>
                      <a:pt x="178" y="67"/>
                      <a:pt x="178" y="63"/>
                    </a:cubicBezTo>
                    <a:lnTo>
                      <a:pt x="178" y="54"/>
                    </a:lnTo>
                    <a:cubicBezTo>
                      <a:pt x="136" y="21"/>
                      <a:pt x="87" y="11"/>
                      <a:pt x="37" y="1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6" name="Google Shape;13606;p25"/>
              <p:cNvSpPr/>
              <p:nvPr/>
            </p:nvSpPr>
            <p:spPr>
              <a:xfrm>
                <a:off x="5128800" y="1954650"/>
                <a:ext cx="67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6" extrusionOk="0">
                    <a:moveTo>
                      <a:pt x="249" y="1"/>
                    </a:moveTo>
                    <a:cubicBezTo>
                      <a:pt x="169" y="54"/>
                      <a:pt x="98" y="116"/>
                      <a:pt x="27" y="178"/>
                    </a:cubicBezTo>
                    <a:lnTo>
                      <a:pt x="36" y="178"/>
                    </a:lnTo>
                    <a:cubicBezTo>
                      <a:pt x="107" y="125"/>
                      <a:pt x="187" y="72"/>
                      <a:pt x="267" y="19"/>
                    </a:cubicBezTo>
                    <a:cubicBezTo>
                      <a:pt x="267" y="19"/>
                      <a:pt x="267" y="10"/>
                      <a:pt x="267" y="1"/>
                    </a:cubicBezTo>
                    <a:close/>
                    <a:moveTo>
                      <a:pt x="10" y="178"/>
                    </a:moveTo>
                    <a:cubicBezTo>
                      <a:pt x="1" y="187"/>
                      <a:pt x="1" y="196"/>
                      <a:pt x="10" y="205"/>
                    </a:cubicBezTo>
                    <a:lnTo>
                      <a:pt x="27" y="205"/>
                    </a:lnTo>
                    <a:cubicBezTo>
                      <a:pt x="36" y="196"/>
                      <a:pt x="36" y="187"/>
                      <a:pt x="27" y="17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7" name="Google Shape;13607;p25"/>
              <p:cNvSpPr/>
              <p:nvPr/>
            </p:nvSpPr>
            <p:spPr>
              <a:xfrm>
                <a:off x="5138350" y="1939125"/>
                <a:ext cx="24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2" extrusionOk="0">
                    <a:moveTo>
                      <a:pt x="89" y="0"/>
                    </a:moveTo>
                    <a:cubicBezTo>
                      <a:pt x="81" y="0"/>
                      <a:pt x="81" y="0"/>
                      <a:pt x="81" y="9"/>
                    </a:cubicBezTo>
                    <a:cubicBezTo>
                      <a:pt x="81" y="9"/>
                      <a:pt x="81" y="18"/>
                      <a:pt x="81" y="18"/>
                    </a:cubicBezTo>
                    <a:lnTo>
                      <a:pt x="72" y="9"/>
                    </a:lnTo>
                    <a:lnTo>
                      <a:pt x="72" y="18"/>
                    </a:lnTo>
                    <a:lnTo>
                      <a:pt x="72" y="27"/>
                    </a:lnTo>
                    <a:cubicBezTo>
                      <a:pt x="72" y="27"/>
                      <a:pt x="72" y="27"/>
                      <a:pt x="81" y="36"/>
                    </a:cubicBezTo>
                    <a:lnTo>
                      <a:pt x="81" y="44"/>
                    </a:lnTo>
                    <a:lnTo>
                      <a:pt x="81" y="107"/>
                    </a:lnTo>
                    <a:cubicBezTo>
                      <a:pt x="81" y="222"/>
                      <a:pt x="63" y="346"/>
                      <a:pt x="27" y="462"/>
                    </a:cubicBezTo>
                    <a:cubicBezTo>
                      <a:pt x="18" y="506"/>
                      <a:pt x="9" y="524"/>
                      <a:pt x="1" y="533"/>
                    </a:cubicBezTo>
                    <a:cubicBezTo>
                      <a:pt x="1" y="551"/>
                      <a:pt x="1" y="560"/>
                      <a:pt x="1" y="560"/>
                    </a:cubicBezTo>
                    <a:cubicBezTo>
                      <a:pt x="2" y="561"/>
                      <a:pt x="3" y="561"/>
                      <a:pt x="4" y="561"/>
                    </a:cubicBezTo>
                    <a:cubicBezTo>
                      <a:pt x="12" y="561"/>
                      <a:pt x="18" y="542"/>
                      <a:pt x="18" y="542"/>
                    </a:cubicBezTo>
                    <a:cubicBezTo>
                      <a:pt x="18" y="542"/>
                      <a:pt x="36" y="515"/>
                      <a:pt x="45" y="462"/>
                    </a:cubicBezTo>
                    <a:cubicBezTo>
                      <a:pt x="63" y="409"/>
                      <a:pt x="72" y="346"/>
                      <a:pt x="81" y="284"/>
                    </a:cubicBezTo>
                    <a:cubicBezTo>
                      <a:pt x="89" y="222"/>
                      <a:pt x="89" y="169"/>
                      <a:pt x="89" y="107"/>
                    </a:cubicBezTo>
                    <a:lnTo>
                      <a:pt x="89" y="44"/>
                    </a:lnTo>
                    <a:lnTo>
                      <a:pt x="89" y="27"/>
                    </a:lnTo>
                    <a:cubicBezTo>
                      <a:pt x="89" y="27"/>
                      <a:pt x="98" y="27"/>
                      <a:pt x="98" y="18"/>
                    </a:cubicBezTo>
                    <a:cubicBezTo>
                      <a:pt x="98" y="18"/>
                      <a:pt x="98" y="9"/>
                      <a:pt x="98" y="9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8" name="Google Shape;13608;p25"/>
              <p:cNvSpPr/>
              <p:nvPr/>
            </p:nvSpPr>
            <p:spPr>
              <a:xfrm>
                <a:off x="5138350" y="1947550"/>
                <a:ext cx="757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76" extrusionOk="0">
                    <a:moveTo>
                      <a:pt x="276" y="1"/>
                    </a:moveTo>
                    <a:cubicBezTo>
                      <a:pt x="276" y="1"/>
                      <a:pt x="276" y="9"/>
                      <a:pt x="276" y="9"/>
                    </a:cubicBezTo>
                    <a:lnTo>
                      <a:pt x="267" y="18"/>
                    </a:lnTo>
                    <a:lnTo>
                      <a:pt x="232" y="45"/>
                    </a:lnTo>
                    <a:cubicBezTo>
                      <a:pt x="205" y="63"/>
                      <a:pt x="169" y="89"/>
                      <a:pt x="134" y="125"/>
                    </a:cubicBezTo>
                    <a:cubicBezTo>
                      <a:pt x="98" y="152"/>
                      <a:pt x="72" y="187"/>
                      <a:pt x="45" y="214"/>
                    </a:cubicBezTo>
                    <a:cubicBezTo>
                      <a:pt x="27" y="240"/>
                      <a:pt x="9" y="258"/>
                      <a:pt x="9" y="258"/>
                    </a:cubicBezTo>
                    <a:cubicBezTo>
                      <a:pt x="1" y="258"/>
                      <a:pt x="1" y="267"/>
                      <a:pt x="9" y="276"/>
                    </a:cubicBezTo>
                    <a:cubicBezTo>
                      <a:pt x="9" y="276"/>
                      <a:pt x="27" y="267"/>
                      <a:pt x="27" y="267"/>
                    </a:cubicBezTo>
                    <a:cubicBezTo>
                      <a:pt x="27" y="267"/>
                      <a:pt x="45" y="249"/>
                      <a:pt x="63" y="223"/>
                    </a:cubicBezTo>
                    <a:cubicBezTo>
                      <a:pt x="89" y="196"/>
                      <a:pt x="116" y="160"/>
                      <a:pt x="152" y="134"/>
                    </a:cubicBezTo>
                    <a:cubicBezTo>
                      <a:pt x="178" y="107"/>
                      <a:pt x="205" y="81"/>
                      <a:pt x="240" y="54"/>
                    </a:cubicBezTo>
                    <a:lnTo>
                      <a:pt x="267" y="27"/>
                    </a:lnTo>
                    <a:lnTo>
                      <a:pt x="285" y="18"/>
                    </a:lnTo>
                    <a:cubicBezTo>
                      <a:pt x="285" y="23"/>
                      <a:pt x="287" y="25"/>
                      <a:pt x="289" y="25"/>
                    </a:cubicBezTo>
                    <a:cubicBezTo>
                      <a:pt x="291" y="25"/>
                      <a:pt x="294" y="23"/>
                      <a:pt x="294" y="18"/>
                    </a:cubicBezTo>
                    <a:cubicBezTo>
                      <a:pt x="303" y="18"/>
                      <a:pt x="303" y="9"/>
                      <a:pt x="2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9" name="Google Shape;13609;p25"/>
              <p:cNvSpPr/>
              <p:nvPr/>
            </p:nvSpPr>
            <p:spPr>
              <a:xfrm>
                <a:off x="5139675" y="1954425"/>
                <a:ext cx="113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" extrusionOk="0">
                    <a:moveTo>
                      <a:pt x="28" y="1"/>
                    </a:moveTo>
                    <a:cubicBezTo>
                      <a:pt x="10" y="1"/>
                      <a:pt x="1" y="1"/>
                      <a:pt x="1" y="10"/>
                    </a:cubicBezTo>
                    <a:cubicBezTo>
                      <a:pt x="10" y="19"/>
                      <a:pt x="19" y="19"/>
                      <a:pt x="28" y="19"/>
                    </a:cubicBezTo>
                    <a:lnTo>
                      <a:pt x="232" y="19"/>
                    </a:lnTo>
                    <a:cubicBezTo>
                      <a:pt x="285" y="28"/>
                      <a:pt x="338" y="36"/>
                      <a:pt x="374" y="36"/>
                    </a:cubicBezTo>
                    <a:lnTo>
                      <a:pt x="418" y="45"/>
                    </a:lnTo>
                    <a:lnTo>
                      <a:pt x="436" y="45"/>
                    </a:lnTo>
                    <a:cubicBezTo>
                      <a:pt x="427" y="45"/>
                      <a:pt x="436" y="54"/>
                      <a:pt x="436" y="54"/>
                    </a:cubicBezTo>
                    <a:cubicBezTo>
                      <a:pt x="445" y="54"/>
                      <a:pt x="454" y="54"/>
                      <a:pt x="454" y="45"/>
                    </a:cubicBezTo>
                    <a:cubicBezTo>
                      <a:pt x="454" y="36"/>
                      <a:pt x="454" y="28"/>
                      <a:pt x="445" y="28"/>
                    </a:cubicBezTo>
                    <a:cubicBezTo>
                      <a:pt x="445" y="28"/>
                      <a:pt x="436" y="28"/>
                      <a:pt x="436" y="36"/>
                    </a:cubicBezTo>
                    <a:lnTo>
                      <a:pt x="418" y="36"/>
                    </a:lnTo>
                    <a:lnTo>
                      <a:pt x="374" y="28"/>
                    </a:lnTo>
                    <a:cubicBezTo>
                      <a:pt x="338" y="19"/>
                      <a:pt x="285" y="10"/>
                      <a:pt x="232" y="10"/>
                    </a:cubicBezTo>
                    <a:cubicBezTo>
                      <a:pt x="187" y="1"/>
                      <a:pt x="13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0" name="Google Shape;13610;p25"/>
              <p:cNvSpPr/>
              <p:nvPr/>
            </p:nvSpPr>
            <p:spPr>
              <a:xfrm>
                <a:off x="5137475" y="1956200"/>
                <a:ext cx="577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99" extrusionOk="0">
                    <a:moveTo>
                      <a:pt x="9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36"/>
                      <a:pt x="0" y="45"/>
                    </a:cubicBezTo>
                    <a:cubicBezTo>
                      <a:pt x="9" y="63"/>
                      <a:pt x="9" y="81"/>
                      <a:pt x="18" y="108"/>
                    </a:cubicBezTo>
                    <a:cubicBezTo>
                      <a:pt x="36" y="161"/>
                      <a:pt x="53" y="214"/>
                      <a:pt x="80" y="276"/>
                    </a:cubicBezTo>
                    <a:cubicBezTo>
                      <a:pt x="107" y="330"/>
                      <a:pt x="133" y="374"/>
                      <a:pt x="169" y="427"/>
                    </a:cubicBezTo>
                    <a:cubicBezTo>
                      <a:pt x="178" y="445"/>
                      <a:pt x="195" y="463"/>
                      <a:pt x="204" y="472"/>
                    </a:cubicBezTo>
                    <a:lnTo>
                      <a:pt x="204" y="481"/>
                    </a:lnTo>
                    <a:cubicBezTo>
                      <a:pt x="204" y="481"/>
                      <a:pt x="204" y="489"/>
                      <a:pt x="204" y="498"/>
                    </a:cubicBezTo>
                    <a:lnTo>
                      <a:pt x="222" y="498"/>
                    </a:lnTo>
                    <a:cubicBezTo>
                      <a:pt x="231" y="489"/>
                      <a:pt x="231" y="481"/>
                      <a:pt x="222" y="481"/>
                    </a:cubicBezTo>
                    <a:lnTo>
                      <a:pt x="213" y="472"/>
                    </a:lnTo>
                    <a:cubicBezTo>
                      <a:pt x="204" y="454"/>
                      <a:pt x="195" y="436"/>
                      <a:pt x="187" y="418"/>
                    </a:cubicBezTo>
                    <a:cubicBezTo>
                      <a:pt x="151" y="374"/>
                      <a:pt x="116" y="321"/>
                      <a:pt x="98" y="267"/>
                    </a:cubicBezTo>
                    <a:cubicBezTo>
                      <a:pt x="71" y="214"/>
                      <a:pt x="53" y="152"/>
                      <a:pt x="36" y="99"/>
                    </a:cubicBezTo>
                    <a:cubicBezTo>
                      <a:pt x="36" y="72"/>
                      <a:pt x="27" y="54"/>
                      <a:pt x="27" y="45"/>
                    </a:cubicBezTo>
                    <a:cubicBezTo>
                      <a:pt x="27" y="28"/>
                      <a:pt x="27" y="28"/>
                      <a:pt x="27" y="19"/>
                    </a:cubicBezTo>
                    <a:cubicBezTo>
                      <a:pt x="27" y="10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1" name="Google Shape;13611;p25"/>
              <p:cNvSpPr/>
              <p:nvPr/>
            </p:nvSpPr>
            <p:spPr>
              <a:xfrm>
                <a:off x="5137900" y="1955325"/>
                <a:ext cx="4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01" extrusionOk="0">
                    <a:moveTo>
                      <a:pt x="1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27" y="107"/>
                      <a:pt x="72" y="196"/>
                      <a:pt x="134" y="276"/>
                    </a:cubicBezTo>
                    <a:lnTo>
                      <a:pt x="134" y="285"/>
                    </a:lnTo>
                    <a:cubicBezTo>
                      <a:pt x="134" y="285"/>
                      <a:pt x="134" y="294"/>
                      <a:pt x="134" y="294"/>
                    </a:cubicBezTo>
                    <a:cubicBezTo>
                      <a:pt x="139" y="298"/>
                      <a:pt x="143" y="300"/>
                      <a:pt x="147" y="300"/>
                    </a:cubicBezTo>
                    <a:cubicBezTo>
                      <a:pt x="152" y="300"/>
                      <a:pt x="156" y="298"/>
                      <a:pt x="161" y="294"/>
                    </a:cubicBezTo>
                    <a:cubicBezTo>
                      <a:pt x="161" y="294"/>
                      <a:pt x="161" y="285"/>
                      <a:pt x="161" y="276"/>
                    </a:cubicBezTo>
                    <a:lnTo>
                      <a:pt x="152" y="276"/>
                    </a:lnTo>
                    <a:lnTo>
                      <a:pt x="143" y="267"/>
                    </a:lnTo>
                    <a:cubicBezTo>
                      <a:pt x="90" y="187"/>
                      <a:pt x="45" y="107"/>
                      <a:pt x="19" y="9"/>
                    </a:cubicBezTo>
                    <a:cubicBezTo>
                      <a:pt x="19" y="0"/>
                      <a:pt x="10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2" name="Google Shape;13612;p25"/>
              <p:cNvSpPr/>
              <p:nvPr/>
            </p:nvSpPr>
            <p:spPr>
              <a:xfrm>
                <a:off x="5138800" y="1955675"/>
                <a:ext cx="138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22" extrusionOk="0">
                    <a:moveTo>
                      <a:pt x="17" y="1"/>
                    </a:moveTo>
                    <a:cubicBezTo>
                      <a:pt x="14" y="1"/>
                      <a:pt x="12" y="2"/>
                      <a:pt x="9" y="4"/>
                    </a:cubicBezTo>
                    <a:cubicBezTo>
                      <a:pt x="0" y="4"/>
                      <a:pt x="9" y="22"/>
                      <a:pt x="18" y="31"/>
                    </a:cubicBezTo>
                    <a:lnTo>
                      <a:pt x="36" y="49"/>
                    </a:lnTo>
                    <a:lnTo>
                      <a:pt x="89" y="111"/>
                    </a:lnTo>
                    <a:cubicBezTo>
                      <a:pt x="187" y="217"/>
                      <a:pt x="311" y="306"/>
                      <a:pt x="444" y="377"/>
                    </a:cubicBezTo>
                    <a:cubicBezTo>
                      <a:pt x="471" y="386"/>
                      <a:pt x="489" y="395"/>
                      <a:pt x="507" y="404"/>
                    </a:cubicBezTo>
                    <a:lnTo>
                      <a:pt x="524" y="404"/>
                    </a:lnTo>
                    <a:lnTo>
                      <a:pt x="516" y="395"/>
                    </a:lnTo>
                    <a:lnTo>
                      <a:pt x="444" y="359"/>
                    </a:lnTo>
                    <a:cubicBezTo>
                      <a:pt x="382" y="333"/>
                      <a:pt x="320" y="288"/>
                      <a:pt x="267" y="244"/>
                    </a:cubicBezTo>
                    <a:cubicBezTo>
                      <a:pt x="205" y="200"/>
                      <a:pt x="151" y="146"/>
                      <a:pt x="98" y="93"/>
                    </a:cubicBezTo>
                    <a:cubicBezTo>
                      <a:pt x="80" y="75"/>
                      <a:pt x="63" y="49"/>
                      <a:pt x="54" y="40"/>
                    </a:cubicBezTo>
                    <a:lnTo>
                      <a:pt x="36" y="13"/>
                    </a:lnTo>
                    <a:cubicBezTo>
                      <a:pt x="30" y="7"/>
                      <a:pt x="23" y="1"/>
                      <a:pt x="17" y="1"/>
                    </a:cubicBezTo>
                    <a:close/>
                    <a:moveTo>
                      <a:pt x="542" y="395"/>
                    </a:moveTo>
                    <a:cubicBezTo>
                      <a:pt x="533" y="395"/>
                      <a:pt x="533" y="395"/>
                      <a:pt x="524" y="404"/>
                    </a:cubicBezTo>
                    <a:cubicBezTo>
                      <a:pt x="524" y="413"/>
                      <a:pt x="524" y="422"/>
                      <a:pt x="524" y="422"/>
                    </a:cubicBezTo>
                    <a:cubicBezTo>
                      <a:pt x="533" y="422"/>
                      <a:pt x="542" y="422"/>
                      <a:pt x="551" y="413"/>
                    </a:cubicBezTo>
                    <a:cubicBezTo>
                      <a:pt x="551" y="404"/>
                      <a:pt x="542" y="395"/>
                      <a:pt x="542" y="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3" name="Google Shape;13613;p25"/>
              <p:cNvSpPr/>
              <p:nvPr/>
            </p:nvSpPr>
            <p:spPr>
              <a:xfrm>
                <a:off x="5133025" y="1956275"/>
                <a:ext cx="29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8" extrusionOk="0">
                    <a:moveTo>
                      <a:pt x="104" y="0"/>
                    </a:moveTo>
                    <a:cubicBezTo>
                      <a:pt x="100" y="0"/>
                      <a:pt x="98" y="2"/>
                      <a:pt x="98" y="7"/>
                    </a:cubicBezTo>
                    <a:cubicBezTo>
                      <a:pt x="54" y="60"/>
                      <a:pt x="27" y="131"/>
                      <a:pt x="9" y="202"/>
                    </a:cubicBezTo>
                    <a:lnTo>
                      <a:pt x="9" y="211"/>
                    </a:lnTo>
                    <a:cubicBezTo>
                      <a:pt x="9" y="211"/>
                      <a:pt x="0" y="211"/>
                      <a:pt x="0" y="220"/>
                    </a:cubicBezTo>
                    <a:lnTo>
                      <a:pt x="0" y="229"/>
                    </a:lnTo>
                    <a:cubicBezTo>
                      <a:pt x="0" y="229"/>
                      <a:pt x="9" y="238"/>
                      <a:pt x="9" y="238"/>
                    </a:cubicBezTo>
                    <a:cubicBezTo>
                      <a:pt x="18" y="238"/>
                      <a:pt x="27" y="238"/>
                      <a:pt x="27" y="229"/>
                    </a:cubicBezTo>
                    <a:cubicBezTo>
                      <a:pt x="27" y="220"/>
                      <a:pt x="27" y="220"/>
                      <a:pt x="18" y="211"/>
                    </a:cubicBezTo>
                    <a:lnTo>
                      <a:pt x="18" y="202"/>
                    </a:lnTo>
                    <a:cubicBezTo>
                      <a:pt x="36" y="140"/>
                      <a:pt x="71" y="78"/>
                      <a:pt x="116" y="16"/>
                    </a:cubicBezTo>
                    <a:cubicBezTo>
                      <a:pt x="116" y="16"/>
                      <a:pt x="116" y="7"/>
                      <a:pt x="116" y="7"/>
                    </a:cubicBezTo>
                    <a:cubicBezTo>
                      <a:pt x="111" y="2"/>
                      <a:pt x="107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4" name="Google Shape;13614;p25"/>
              <p:cNvSpPr/>
              <p:nvPr/>
            </p:nvSpPr>
            <p:spPr>
              <a:xfrm>
                <a:off x="5137025" y="1949100"/>
                <a:ext cx="11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5" h="206" extrusionOk="0">
                    <a:moveTo>
                      <a:pt x="27" y="1"/>
                    </a:moveTo>
                    <a:cubicBezTo>
                      <a:pt x="18" y="1"/>
                      <a:pt x="9" y="10"/>
                      <a:pt x="9" y="10"/>
                    </a:cubicBezTo>
                    <a:lnTo>
                      <a:pt x="9" y="19"/>
                    </a:lnTo>
                    <a:cubicBezTo>
                      <a:pt x="9" y="19"/>
                      <a:pt x="9" y="27"/>
                      <a:pt x="9" y="2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0" y="90"/>
                      <a:pt x="9" y="152"/>
                      <a:pt x="27" y="205"/>
                    </a:cubicBezTo>
                    <a:lnTo>
                      <a:pt x="45" y="205"/>
                    </a:lnTo>
                    <a:cubicBezTo>
                      <a:pt x="45" y="196"/>
                      <a:pt x="45" y="187"/>
                      <a:pt x="45" y="187"/>
                    </a:cubicBezTo>
                    <a:cubicBezTo>
                      <a:pt x="27" y="143"/>
                      <a:pt x="18" y="90"/>
                      <a:pt x="27" y="36"/>
                    </a:cubicBezTo>
                    <a:lnTo>
                      <a:pt x="27" y="27"/>
                    </a:lnTo>
                    <a:cubicBezTo>
                      <a:pt x="27" y="27"/>
                      <a:pt x="36" y="27"/>
                      <a:pt x="36" y="19"/>
                    </a:cubicBezTo>
                    <a:cubicBezTo>
                      <a:pt x="36" y="10"/>
                      <a:pt x="36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5" name="Google Shape;13615;p25"/>
              <p:cNvSpPr/>
              <p:nvPr/>
            </p:nvSpPr>
            <p:spPr>
              <a:xfrm>
                <a:off x="5133025" y="1948225"/>
                <a:ext cx="425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lnTo>
                      <a:pt x="27" y="36"/>
                    </a:lnTo>
                    <a:cubicBezTo>
                      <a:pt x="54" y="62"/>
                      <a:pt x="71" y="89"/>
                      <a:pt x="98" y="116"/>
                    </a:cubicBezTo>
                    <a:cubicBezTo>
                      <a:pt x="116" y="151"/>
                      <a:pt x="134" y="178"/>
                      <a:pt x="143" y="213"/>
                    </a:cubicBezTo>
                    <a:cubicBezTo>
                      <a:pt x="143" y="222"/>
                      <a:pt x="151" y="222"/>
                      <a:pt x="160" y="222"/>
                    </a:cubicBezTo>
                    <a:cubicBezTo>
                      <a:pt x="160" y="222"/>
                      <a:pt x="169" y="213"/>
                      <a:pt x="169" y="204"/>
                    </a:cubicBezTo>
                    <a:cubicBezTo>
                      <a:pt x="151" y="169"/>
                      <a:pt x="134" y="142"/>
                      <a:pt x="107" y="107"/>
                    </a:cubicBezTo>
                    <a:cubicBezTo>
                      <a:pt x="89" y="80"/>
                      <a:pt x="63" y="54"/>
                      <a:pt x="36" y="27"/>
                    </a:cubicBezTo>
                    <a:lnTo>
                      <a:pt x="27" y="18"/>
                    </a:lnTo>
                    <a:cubicBezTo>
                      <a:pt x="27" y="9"/>
                      <a:pt x="27" y="9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6" name="Google Shape;13616;p25"/>
              <p:cNvSpPr/>
              <p:nvPr/>
            </p:nvSpPr>
            <p:spPr>
              <a:xfrm>
                <a:off x="5135025" y="1954700"/>
                <a:ext cx="26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57" extrusionOk="0">
                    <a:moveTo>
                      <a:pt x="90" y="0"/>
                    </a:moveTo>
                    <a:cubicBezTo>
                      <a:pt x="87" y="0"/>
                      <a:pt x="83" y="2"/>
                      <a:pt x="80" y="8"/>
                    </a:cubicBezTo>
                    <a:cubicBezTo>
                      <a:pt x="63" y="34"/>
                      <a:pt x="45" y="70"/>
                      <a:pt x="36" y="105"/>
                    </a:cubicBezTo>
                    <a:cubicBezTo>
                      <a:pt x="18" y="141"/>
                      <a:pt x="9" y="185"/>
                      <a:pt x="9" y="221"/>
                    </a:cubicBezTo>
                    <a:lnTo>
                      <a:pt x="9" y="230"/>
                    </a:lnTo>
                    <a:cubicBezTo>
                      <a:pt x="0" y="230"/>
                      <a:pt x="0" y="230"/>
                      <a:pt x="0" y="239"/>
                    </a:cubicBezTo>
                    <a:cubicBezTo>
                      <a:pt x="0" y="247"/>
                      <a:pt x="0" y="247"/>
                      <a:pt x="9" y="256"/>
                    </a:cubicBezTo>
                    <a:cubicBezTo>
                      <a:pt x="18" y="247"/>
                      <a:pt x="18" y="247"/>
                      <a:pt x="27" y="239"/>
                    </a:cubicBezTo>
                    <a:cubicBezTo>
                      <a:pt x="27" y="230"/>
                      <a:pt x="18" y="230"/>
                      <a:pt x="18" y="230"/>
                    </a:cubicBezTo>
                    <a:lnTo>
                      <a:pt x="18" y="221"/>
                    </a:lnTo>
                    <a:cubicBezTo>
                      <a:pt x="36" y="150"/>
                      <a:pt x="63" y="79"/>
                      <a:pt x="98" y="17"/>
                    </a:cubicBezTo>
                    <a:cubicBezTo>
                      <a:pt x="104" y="10"/>
                      <a:pt x="98" y="0"/>
                      <a:pt x="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7" name="Google Shape;13617;p25"/>
              <p:cNvSpPr/>
              <p:nvPr/>
            </p:nvSpPr>
            <p:spPr>
              <a:xfrm>
                <a:off x="5139475" y="1951550"/>
                <a:ext cx="490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99" extrusionOk="0">
                    <a:moveTo>
                      <a:pt x="178" y="0"/>
                    </a:moveTo>
                    <a:cubicBezTo>
                      <a:pt x="169" y="0"/>
                      <a:pt x="169" y="0"/>
                      <a:pt x="169" y="9"/>
                    </a:cubicBezTo>
                    <a:lnTo>
                      <a:pt x="160" y="9"/>
                    </a:lnTo>
                    <a:cubicBezTo>
                      <a:pt x="107" y="27"/>
                      <a:pt x="53" y="54"/>
                      <a:pt x="9" y="89"/>
                    </a:cubicBezTo>
                    <a:cubicBezTo>
                      <a:pt x="9" y="89"/>
                      <a:pt x="0" y="98"/>
                      <a:pt x="9" y="98"/>
                    </a:cubicBezTo>
                    <a:lnTo>
                      <a:pt x="18" y="98"/>
                    </a:lnTo>
                    <a:cubicBezTo>
                      <a:pt x="62" y="63"/>
                      <a:pt x="107" y="36"/>
                      <a:pt x="160" y="18"/>
                    </a:cubicBezTo>
                    <a:lnTo>
                      <a:pt x="169" y="18"/>
                    </a:lnTo>
                    <a:cubicBezTo>
                      <a:pt x="175" y="18"/>
                      <a:pt x="177" y="22"/>
                      <a:pt x="180" y="22"/>
                    </a:cubicBezTo>
                    <a:cubicBezTo>
                      <a:pt x="182" y="22"/>
                      <a:pt x="184" y="21"/>
                      <a:pt x="187" y="18"/>
                    </a:cubicBezTo>
                    <a:cubicBezTo>
                      <a:pt x="187" y="18"/>
                      <a:pt x="195" y="18"/>
                      <a:pt x="195" y="9"/>
                    </a:cubicBezTo>
                    <a:cubicBezTo>
                      <a:pt x="195" y="0"/>
                      <a:pt x="187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8" name="Google Shape;13618;p25"/>
              <p:cNvSpPr/>
              <p:nvPr/>
            </p:nvSpPr>
            <p:spPr>
              <a:xfrm>
                <a:off x="5139025" y="1954650"/>
                <a:ext cx="31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9" y="1"/>
                    </a:moveTo>
                    <a:cubicBezTo>
                      <a:pt x="0" y="1"/>
                      <a:pt x="0" y="10"/>
                      <a:pt x="0" y="10"/>
                    </a:cubicBezTo>
                    <a:lnTo>
                      <a:pt x="0" y="27"/>
                    </a:lnTo>
                    <a:cubicBezTo>
                      <a:pt x="36" y="36"/>
                      <a:pt x="71" y="63"/>
                      <a:pt x="98" y="90"/>
                    </a:cubicBezTo>
                    <a:lnTo>
                      <a:pt x="98" y="98"/>
                    </a:lnTo>
                    <a:cubicBezTo>
                      <a:pt x="98" y="98"/>
                      <a:pt x="98" y="107"/>
                      <a:pt x="98" y="116"/>
                    </a:cubicBezTo>
                    <a:lnTo>
                      <a:pt x="116" y="116"/>
                    </a:lnTo>
                    <a:cubicBezTo>
                      <a:pt x="125" y="107"/>
                      <a:pt x="125" y="98"/>
                      <a:pt x="116" y="90"/>
                    </a:cubicBezTo>
                    <a:lnTo>
                      <a:pt x="107" y="90"/>
                    </a:lnTo>
                    <a:lnTo>
                      <a:pt x="107" y="81"/>
                    </a:lnTo>
                    <a:cubicBezTo>
                      <a:pt x="80" y="54"/>
                      <a:pt x="45" y="1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9" name="Google Shape;13619;p25"/>
              <p:cNvSpPr/>
              <p:nvPr/>
            </p:nvSpPr>
            <p:spPr>
              <a:xfrm>
                <a:off x="5138350" y="1956125"/>
                <a:ext cx="1467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1" extrusionOk="0">
                    <a:moveTo>
                      <a:pt x="17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1" y="4"/>
                      <a:pt x="18" y="39"/>
                      <a:pt x="18" y="39"/>
                    </a:cubicBezTo>
                    <a:cubicBezTo>
                      <a:pt x="18" y="39"/>
                      <a:pt x="27" y="48"/>
                      <a:pt x="36" y="66"/>
                    </a:cubicBezTo>
                    <a:cubicBezTo>
                      <a:pt x="54" y="84"/>
                      <a:pt x="72" y="102"/>
                      <a:pt x="89" y="128"/>
                    </a:cubicBezTo>
                    <a:cubicBezTo>
                      <a:pt x="143" y="199"/>
                      <a:pt x="205" y="262"/>
                      <a:pt x="267" y="324"/>
                    </a:cubicBezTo>
                    <a:cubicBezTo>
                      <a:pt x="329" y="386"/>
                      <a:pt x="400" y="439"/>
                      <a:pt x="471" y="492"/>
                    </a:cubicBezTo>
                    <a:lnTo>
                      <a:pt x="542" y="546"/>
                    </a:lnTo>
                    <a:lnTo>
                      <a:pt x="560" y="555"/>
                    </a:lnTo>
                    <a:cubicBezTo>
                      <a:pt x="560" y="555"/>
                      <a:pt x="560" y="564"/>
                      <a:pt x="569" y="564"/>
                    </a:cubicBezTo>
                    <a:cubicBezTo>
                      <a:pt x="569" y="568"/>
                      <a:pt x="571" y="570"/>
                      <a:pt x="575" y="570"/>
                    </a:cubicBezTo>
                    <a:cubicBezTo>
                      <a:pt x="578" y="570"/>
                      <a:pt x="582" y="568"/>
                      <a:pt x="587" y="564"/>
                    </a:cubicBezTo>
                    <a:cubicBezTo>
                      <a:pt x="587" y="555"/>
                      <a:pt x="587" y="555"/>
                      <a:pt x="587" y="546"/>
                    </a:cubicBezTo>
                    <a:cubicBezTo>
                      <a:pt x="578" y="537"/>
                      <a:pt x="569" y="537"/>
                      <a:pt x="569" y="537"/>
                    </a:cubicBezTo>
                    <a:lnTo>
                      <a:pt x="551" y="528"/>
                    </a:lnTo>
                    <a:cubicBezTo>
                      <a:pt x="534" y="519"/>
                      <a:pt x="516" y="501"/>
                      <a:pt x="480" y="484"/>
                    </a:cubicBezTo>
                    <a:cubicBezTo>
                      <a:pt x="454" y="466"/>
                      <a:pt x="418" y="439"/>
                      <a:pt x="383" y="404"/>
                    </a:cubicBezTo>
                    <a:cubicBezTo>
                      <a:pt x="356" y="377"/>
                      <a:pt x="320" y="350"/>
                      <a:pt x="285" y="315"/>
                    </a:cubicBezTo>
                    <a:cubicBezTo>
                      <a:pt x="223" y="253"/>
                      <a:pt x="160" y="190"/>
                      <a:pt x="107" y="119"/>
                    </a:cubicBezTo>
                    <a:cubicBezTo>
                      <a:pt x="89" y="93"/>
                      <a:pt x="72" y="66"/>
                      <a:pt x="54" y="48"/>
                    </a:cubicBezTo>
                    <a:lnTo>
                      <a:pt x="36" y="22"/>
                    </a:lnTo>
                    <a:cubicBezTo>
                      <a:pt x="30" y="9"/>
                      <a:pt x="23" y="0"/>
                      <a:pt x="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0" name="Google Shape;13620;p25"/>
              <p:cNvSpPr/>
              <p:nvPr/>
            </p:nvSpPr>
            <p:spPr>
              <a:xfrm>
                <a:off x="5129250" y="1954800"/>
                <a:ext cx="712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79" extrusionOk="0">
                    <a:moveTo>
                      <a:pt x="277" y="0"/>
                    </a:moveTo>
                    <a:cubicBezTo>
                      <a:pt x="270" y="0"/>
                      <a:pt x="262" y="8"/>
                      <a:pt x="249" y="21"/>
                    </a:cubicBezTo>
                    <a:cubicBezTo>
                      <a:pt x="240" y="30"/>
                      <a:pt x="240" y="30"/>
                      <a:pt x="231" y="39"/>
                    </a:cubicBezTo>
                    <a:lnTo>
                      <a:pt x="214" y="66"/>
                    </a:lnTo>
                    <a:lnTo>
                      <a:pt x="187" y="101"/>
                    </a:lnTo>
                    <a:cubicBezTo>
                      <a:pt x="134" y="172"/>
                      <a:pt x="98" y="243"/>
                      <a:pt x="72" y="323"/>
                    </a:cubicBezTo>
                    <a:cubicBezTo>
                      <a:pt x="54" y="359"/>
                      <a:pt x="45" y="403"/>
                      <a:pt x="36" y="439"/>
                    </a:cubicBezTo>
                    <a:cubicBezTo>
                      <a:pt x="27" y="474"/>
                      <a:pt x="18" y="519"/>
                      <a:pt x="18" y="554"/>
                    </a:cubicBezTo>
                    <a:cubicBezTo>
                      <a:pt x="9" y="581"/>
                      <a:pt x="9" y="617"/>
                      <a:pt x="9" y="634"/>
                    </a:cubicBezTo>
                    <a:lnTo>
                      <a:pt x="9" y="652"/>
                    </a:lnTo>
                    <a:cubicBezTo>
                      <a:pt x="0" y="652"/>
                      <a:pt x="0" y="652"/>
                      <a:pt x="0" y="661"/>
                    </a:cubicBezTo>
                    <a:lnTo>
                      <a:pt x="0" y="670"/>
                    </a:lnTo>
                    <a:cubicBezTo>
                      <a:pt x="0" y="670"/>
                      <a:pt x="0" y="679"/>
                      <a:pt x="9" y="679"/>
                    </a:cubicBezTo>
                    <a:cubicBezTo>
                      <a:pt x="18" y="679"/>
                      <a:pt x="27" y="670"/>
                      <a:pt x="27" y="670"/>
                    </a:cubicBezTo>
                    <a:lnTo>
                      <a:pt x="27" y="661"/>
                    </a:lnTo>
                    <a:cubicBezTo>
                      <a:pt x="27" y="661"/>
                      <a:pt x="18" y="652"/>
                      <a:pt x="18" y="652"/>
                    </a:cubicBezTo>
                    <a:lnTo>
                      <a:pt x="18" y="643"/>
                    </a:lnTo>
                    <a:cubicBezTo>
                      <a:pt x="18" y="617"/>
                      <a:pt x="18" y="590"/>
                      <a:pt x="27" y="563"/>
                    </a:cubicBezTo>
                    <a:cubicBezTo>
                      <a:pt x="27" y="528"/>
                      <a:pt x="36" y="483"/>
                      <a:pt x="45" y="448"/>
                    </a:cubicBezTo>
                    <a:cubicBezTo>
                      <a:pt x="80" y="332"/>
                      <a:pt x="125" y="217"/>
                      <a:pt x="196" y="119"/>
                    </a:cubicBezTo>
                    <a:lnTo>
                      <a:pt x="222" y="84"/>
                    </a:lnTo>
                    <a:lnTo>
                      <a:pt x="249" y="57"/>
                    </a:lnTo>
                    <a:cubicBezTo>
                      <a:pt x="258" y="48"/>
                      <a:pt x="258" y="39"/>
                      <a:pt x="267" y="30"/>
                    </a:cubicBezTo>
                    <a:cubicBezTo>
                      <a:pt x="285" y="21"/>
                      <a:pt x="285" y="4"/>
                      <a:pt x="285" y="4"/>
                    </a:cubicBezTo>
                    <a:cubicBezTo>
                      <a:pt x="282" y="1"/>
                      <a:pt x="28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21" name="Google Shape;13621;p25"/>
          <p:cNvGrpSpPr/>
          <p:nvPr/>
        </p:nvGrpSpPr>
        <p:grpSpPr>
          <a:xfrm>
            <a:off x="8251270" y="2791404"/>
            <a:ext cx="772444" cy="1222625"/>
            <a:chOff x="8251270" y="2791404"/>
            <a:chExt cx="772444" cy="1222625"/>
          </a:xfrm>
        </p:grpSpPr>
        <p:sp>
          <p:nvSpPr>
            <p:cNvPr id="13622" name="Google Shape;13622;p25"/>
            <p:cNvSpPr/>
            <p:nvPr/>
          </p:nvSpPr>
          <p:spPr>
            <a:xfrm rot="10311902" flipH="1">
              <a:off x="8913324" y="3248689"/>
              <a:ext cx="107296" cy="51348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25"/>
            <p:cNvSpPr/>
            <p:nvPr/>
          </p:nvSpPr>
          <p:spPr>
            <a:xfrm rot="10311902" flipH="1">
              <a:off x="8810936" y="2896567"/>
              <a:ext cx="54548" cy="76422"/>
            </a:xfrm>
            <a:custGeom>
              <a:avLst/>
              <a:gdLst/>
              <a:ahLst/>
              <a:cxnLst/>
              <a:rect l="l" t="t" r="r" b="b"/>
              <a:pathLst>
                <a:path w="2182" h="3057" extrusionOk="0">
                  <a:moveTo>
                    <a:pt x="916" y="0"/>
                  </a:moveTo>
                  <a:cubicBezTo>
                    <a:pt x="564" y="0"/>
                    <a:pt x="423" y="211"/>
                    <a:pt x="353" y="422"/>
                  </a:cubicBezTo>
                  <a:cubicBezTo>
                    <a:pt x="1" y="915"/>
                    <a:pt x="493" y="1477"/>
                    <a:pt x="353" y="1899"/>
                  </a:cubicBezTo>
                  <a:cubicBezTo>
                    <a:pt x="353" y="2322"/>
                    <a:pt x="634" y="2673"/>
                    <a:pt x="986" y="2955"/>
                  </a:cubicBezTo>
                  <a:cubicBezTo>
                    <a:pt x="1103" y="3025"/>
                    <a:pt x="1228" y="3056"/>
                    <a:pt x="1351" y="3056"/>
                  </a:cubicBezTo>
                  <a:cubicBezTo>
                    <a:pt x="1596" y="3056"/>
                    <a:pt x="1830" y="2931"/>
                    <a:pt x="1971" y="2744"/>
                  </a:cubicBezTo>
                  <a:cubicBezTo>
                    <a:pt x="2182" y="2462"/>
                    <a:pt x="2182" y="2111"/>
                    <a:pt x="1971" y="1829"/>
                  </a:cubicBezTo>
                  <a:cubicBezTo>
                    <a:pt x="1549" y="1548"/>
                    <a:pt x="1267" y="1055"/>
                    <a:pt x="1338" y="563"/>
                  </a:cubicBezTo>
                  <a:cubicBezTo>
                    <a:pt x="1338" y="282"/>
                    <a:pt x="1197" y="0"/>
                    <a:pt x="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25"/>
            <p:cNvSpPr/>
            <p:nvPr/>
          </p:nvSpPr>
          <p:spPr>
            <a:xfrm rot="10311902" flipH="1">
              <a:off x="8453206" y="2960441"/>
              <a:ext cx="80922" cy="51973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25"/>
            <p:cNvSpPr/>
            <p:nvPr/>
          </p:nvSpPr>
          <p:spPr>
            <a:xfrm rot="10311902" flipH="1">
              <a:off x="8408248" y="3673689"/>
              <a:ext cx="84447" cy="33399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25"/>
            <p:cNvSpPr/>
            <p:nvPr/>
          </p:nvSpPr>
          <p:spPr>
            <a:xfrm rot="10311902" flipH="1">
              <a:off x="8433727" y="2839769"/>
              <a:ext cx="33449" cy="51223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25"/>
            <p:cNvSpPr/>
            <p:nvPr/>
          </p:nvSpPr>
          <p:spPr>
            <a:xfrm rot="10311902" flipH="1">
              <a:off x="8313398" y="2958862"/>
              <a:ext cx="28174" cy="55123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25"/>
            <p:cNvSpPr/>
            <p:nvPr/>
          </p:nvSpPr>
          <p:spPr>
            <a:xfrm rot="10311902" flipH="1">
              <a:off x="8326014" y="3144648"/>
              <a:ext cx="48973" cy="35424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25"/>
            <p:cNvSpPr/>
            <p:nvPr/>
          </p:nvSpPr>
          <p:spPr>
            <a:xfrm rot="10311902" flipH="1">
              <a:off x="8819725" y="3918955"/>
              <a:ext cx="36974" cy="40423"/>
            </a:xfrm>
            <a:custGeom>
              <a:avLst/>
              <a:gdLst/>
              <a:ahLst/>
              <a:cxnLst/>
              <a:rect l="l" t="t" r="r" b="b"/>
              <a:pathLst>
                <a:path w="1479" h="1617" extrusionOk="0">
                  <a:moveTo>
                    <a:pt x="592" y="1"/>
                  </a:moveTo>
                  <a:cubicBezTo>
                    <a:pt x="481" y="1"/>
                    <a:pt x="370" y="35"/>
                    <a:pt x="282" y="93"/>
                  </a:cubicBezTo>
                  <a:cubicBezTo>
                    <a:pt x="71" y="304"/>
                    <a:pt x="1" y="586"/>
                    <a:pt x="142" y="797"/>
                  </a:cubicBezTo>
                  <a:cubicBezTo>
                    <a:pt x="212" y="1008"/>
                    <a:pt x="353" y="1149"/>
                    <a:pt x="493" y="1289"/>
                  </a:cubicBezTo>
                  <a:cubicBezTo>
                    <a:pt x="657" y="1453"/>
                    <a:pt x="820" y="1616"/>
                    <a:pt x="1016" y="1616"/>
                  </a:cubicBezTo>
                  <a:cubicBezTo>
                    <a:pt x="1073" y="1616"/>
                    <a:pt x="1133" y="1602"/>
                    <a:pt x="1197" y="1571"/>
                  </a:cubicBezTo>
                  <a:cubicBezTo>
                    <a:pt x="1478" y="1360"/>
                    <a:pt x="1408" y="1078"/>
                    <a:pt x="1337" y="797"/>
                  </a:cubicBezTo>
                  <a:cubicBezTo>
                    <a:pt x="1267" y="586"/>
                    <a:pt x="1197" y="375"/>
                    <a:pt x="986" y="234"/>
                  </a:cubicBezTo>
                  <a:cubicBezTo>
                    <a:pt x="903" y="69"/>
                    <a:pt x="748" y="1"/>
                    <a:pt x="5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25"/>
            <p:cNvSpPr/>
            <p:nvPr/>
          </p:nvSpPr>
          <p:spPr>
            <a:xfrm rot="10311902" flipH="1">
              <a:off x="8282899" y="3245020"/>
              <a:ext cx="42223" cy="31024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25"/>
            <p:cNvSpPr/>
            <p:nvPr/>
          </p:nvSpPr>
          <p:spPr>
            <a:xfrm rot="10311902" flipH="1">
              <a:off x="8392882" y="3980746"/>
              <a:ext cx="36949" cy="30824"/>
            </a:xfrm>
            <a:custGeom>
              <a:avLst/>
              <a:gdLst/>
              <a:ahLst/>
              <a:cxnLst/>
              <a:rect l="l" t="t" r="r" b="b"/>
              <a:pathLst>
                <a:path w="1478" h="1233" extrusionOk="0">
                  <a:moveTo>
                    <a:pt x="943" y="1"/>
                  </a:moveTo>
                  <a:cubicBezTo>
                    <a:pt x="891" y="1"/>
                    <a:pt x="835" y="7"/>
                    <a:pt x="774" y="19"/>
                  </a:cubicBezTo>
                  <a:cubicBezTo>
                    <a:pt x="352" y="160"/>
                    <a:pt x="1" y="511"/>
                    <a:pt x="71" y="863"/>
                  </a:cubicBezTo>
                  <a:cubicBezTo>
                    <a:pt x="187" y="1096"/>
                    <a:pt x="401" y="1233"/>
                    <a:pt x="630" y="1233"/>
                  </a:cubicBezTo>
                  <a:cubicBezTo>
                    <a:pt x="678" y="1233"/>
                    <a:pt x="726" y="1227"/>
                    <a:pt x="774" y="1215"/>
                  </a:cubicBezTo>
                  <a:cubicBezTo>
                    <a:pt x="1196" y="1144"/>
                    <a:pt x="1478" y="793"/>
                    <a:pt x="1407" y="371"/>
                  </a:cubicBezTo>
                  <a:cubicBezTo>
                    <a:pt x="1349" y="138"/>
                    <a:pt x="1194" y="1"/>
                    <a:pt x="9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25"/>
            <p:cNvSpPr/>
            <p:nvPr/>
          </p:nvSpPr>
          <p:spPr>
            <a:xfrm rot="10311902" flipH="1">
              <a:off x="8638084" y="3676133"/>
              <a:ext cx="35199" cy="28499"/>
            </a:xfrm>
            <a:custGeom>
              <a:avLst/>
              <a:gdLst/>
              <a:ahLst/>
              <a:cxnLst/>
              <a:rect l="l" t="t" r="r" b="b"/>
              <a:pathLst>
                <a:path w="1408" h="1140" extrusionOk="0">
                  <a:moveTo>
                    <a:pt x="512" y="1"/>
                  </a:moveTo>
                  <a:cubicBezTo>
                    <a:pt x="459" y="1"/>
                    <a:pt x="406" y="5"/>
                    <a:pt x="352" y="14"/>
                  </a:cubicBezTo>
                  <a:cubicBezTo>
                    <a:pt x="141" y="14"/>
                    <a:pt x="0" y="225"/>
                    <a:pt x="71" y="436"/>
                  </a:cubicBezTo>
                  <a:cubicBezTo>
                    <a:pt x="141" y="858"/>
                    <a:pt x="493" y="1140"/>
                    <a:pt x="915" y="1140"/>
                  </a:cubicBezTo>
                  <a:cubicBezTo>
                    <a:pt x="1196" y="1140"/>
                    <a:pt x="1407" y="858"/>
                    <a:pt x="1266" y="577"/>
                  </a:cubicBezTo>
                  <a:cubicBezTo>
                    <a:pt x="1205" y="209"/>
                    <a:pt x="876" y="1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25"/>
            <p:cNvSpPr/>
            <p:nvPr/>
          </p:nvSpPr>
          <p:spPr>
            <a:xfrm rot="10311902" flipH="1">
              <a:off x="8253125" y="3611456"/>
              <a:ext cx="36949" cy="28849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25"/>
            <p:cNvSpPr/>
            <p:nvPr/>
          </p:nvSpPr>
          <p:spPr>
            <a:xfrm rot="10311902" flipH="1">
              <a:off x="8522767" y="3925794"/>
              <a:ext cx="29924" cy="26749"/>
            </a:xfrm>
            <a:custGeom>
              <a:avLst/>
              <a:gdLst/>
              <a:ahLst/>
              <a:cxnLst/>
              <a:rect l="l" t="t" r="r" b="b"/>
              <a:pathLst>
                <a:path w="1197" h="1070" extrusionOk="0">
                  <a:moveTo>
                    <a:pt x="788" y="0"/>
                  </a:moveTo>
                  <a:cubicBezTo>
                    <a:pt x="760" y="0"/>
                    <a:pt x="732" y="5"/>
                    <a:pt x="704" y="14"/>
                  </a:cubicBezTo>
                  <a:cubicBezTo>
                    <a:pt x="282" y="14"/>
                    <a:pt x="0" y="366"/>
                    <a:pt x="71" y="788"/>
                  </a:cubicBezTo>
                  <a:cubicBezTo>
                    <a:pt x="71" y="999"/>
                    <a:pt x="282" y="1069"/>
                    <a:pt x="563" y="1069"/>
                  </a:cubicBezTo>
                  <a:cubicBezTo>
                    <a:pt x="774" y="999"/>
                    <a:pt x="1196" y="788"/>
                    <a:pt x="1126" y="366"/>
                  </a:cubicBezTo>
                  <a:cubicBezTo>
                    <a:pt x="1126" y="183"/>
                    <a:pt x="968" y="0"/>
                    <a:pt x="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25"/>
            <p:cNvSpPr/>
            <p:nvPr/>
          </p:nvSpPr>
          <p:spPr>
            <a:xfrm rot="10311902" flipH="1">
              <a:off x="8825006" y="3079035"/>
              <a:ext cx="26399" cy="24624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704" y="0"/>
                  </a:moveTo>
                  <a:cubicBezTo>
                    <a:pt x="352" y="70"/>
                    <a:pt x="141" y="281"/>
                    <a:pt x="0" y="563"/>
                  </a:cubicBezTo>
                  <a:cubicBezTo>
                    <a:pt x="0" y="844"/>
                    <a:pt x="211" y="985"/>
                    <a:pt x="493" y="985"/>
                  </a:cubicBezTo>
                  <a:cubicBezTo>
                    <a:pt x="774" y="985"/>
                    <a:pt x="1056" y="704"/>
                    <a:pt x="1056" y="422"/>
                  </a:cubicBezTo>
                  <a:cubicBezTo>
                    <a:pt x="1056" y="141"/>
                    <a:pt x="915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25"/>
            <p:cNvSpPr/>
            <p:nvPr/>
          </p:nvSpPr>
          <p:spPr>
            <a:xfrm rot="10311902" flipH="1">
              <a:off x="8956362" y="3552587"/>
              <a:ext cx="29924" cy="21399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25"/>
            <p:cNvSpPr/>
            <p:nvPr/>
          </p:nvSpPr>
          <p:spPr>
            <a:xfrm rot="10311902" flipH="1">
              <a:off x="8693866" y="2795318"/>
              <a:ext cx="58048" cy="38424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25"/>
            <p:cNvSpPr/>
            <p:nvPr/>
          </p:nvSpPr>
          <p:spPr>
            <a:xfrm rot="10311902" flipH="1">
              <a:off x="8425830" y="3068869"/>
              <a:ext cx="49248" cy="51423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25"/>
            <p:cNvSpPr/>
            <p:nvPr/>
          </p:nvSpPr>
          <p:spPr>
            <a:xfrm rot="10311902" flipH="1">
              <a:off x="8509576" y="3273169"/>
              <a:ext cx="56298" cy="35624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25"/>
            <p:cNvSpPr/>
            <p:nvPr/>
          </p:nvSpPr>
          <p:spPr>
            <a:xfrm rot="10311902" flipH="1">
              <a:off x="8671398" y="3185614"/>
              <a:ext cx="35199" cy="46723"/>
            </a:xfrm>
            <a:custGeom>
              <a:avLst/>
              <a:gdLst/>
              <a:ahLst/>
              <a:cxnLst/>
              <a:rect l="l" t="t" r="r" b="b"/>
              <a:pathLst>
                <a:path w="1408" h="1869" extrusionOk="0">
                  <a:moveTo>
                    <a:pt x="1031" y="1"/>
                  </a:moveTo>
                  <a:cubicBezTo>
                    <a:pt x="974" y="1"/>
                    <a:pt x="911" y="9"/>
                    <a:pt x="845" y="26"/>
                  </a:cubicBezTo>
                  <a:cubicBezTo>
                    <a:pt x="282" y="307"/>
                    <a:pt x="1" y="940"/>
                    <a:pt x="141" y="1503"/>
                  </a:cubicBezTo>
                  <a:cubicBezTo>
                    <a:pt x="202" y="1686"/>
                    <a:pt x="369" y="1869"/>
                    <a:pt x="595" y="1869"/>
                  </a:cubicBezTo>
                  <a:cubicBezTo>
                    <a:pt x="630" y="1869"/>
                    <a:pt x="666" y="1864"/>
                    <a:pt x="704" y="1855"/>
                  </a:cubicBezTo>
                  <a:cubicBezTo>
                    <a:pt x="774" y="1855"/>
                    <a:pt x="845" y="1785"/>
                    <a:pt x="915" y="1714"/>
                  </a:cubicBezTo>
                  <a:cubicBezTo>
                    <a:pt x="1267" y="1292"/>
                    <a:pt x="1408" y="800"/>
                    <a:pt x="1408" y="307"/>
                  </a:cubicBezTo>
                  <a:cubicBezTo>
                    <a:pt x="1354" y="92"/>
                    <a:pt x="1218" y="1"/>
                    <a:pt x="1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25"/>
            <p:cNvSpPr/>
            <p:nvPr/>
          </p:nvSpPr>
          <p:spPr>
            <a:xfrm rot="10311902" flipH="1">
              <a:off x="8710802" y="2967766"/>
              <a:ext cx="35199" cy="37299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25"/>
            <p:cNvSpPr/>
            <p:nvPr/>
          </p:nvSpPr>
          <p:spPr>
            <a:xfrm rot="10311902" flipH="1">
              <a:off x="8564462" y="2799312"/>
              <a:ext cx="33449" cy="30449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43" name="Google Shape;13643;p25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44" name="Google Shape;13644;p25"/>
          <p:cNvSpPr txBox="1">
            <a:spLocks noGrp="1"/>
          </p:cNvSpPr>
          <p:nvPr>
            <p:ph type="title" hasCustomPrompt="1"/>
          </p:nvPr>
        </p:nvSpPr>
        <p:spPr>
          <a:xfrm>
            <a:off x="2604150" y="551763"/>
            <a:ext cx="39357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5" name="Google Shape;13645;p25"/>
          <p:cNvSpPr txBox="1">
            <a:spLocks noGrp="1"/>
          </p:cNvSpPr>
          <p:nvPr>
            <p:ph type="subTitle" idx="1"/>
          </p:nvPr>
        </p:nvSpPr>
        <p:spPr>
          <a:xfrm>
            <a:off x="2963850" y="1664874"/>
            <a:ext cx="3216300" cy="49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46" name="Google Shape;13646;p25"/>
          <p:cNvSpPr txBox="1">
            <a:spLocks noGrp="1"/>
          </p:cNvSpPr>
          <p:nvPr>
            <p:ph type="title" idx="2" hasCustomPrompt="1"/>
          </p:nvPr>
        </p:nvSpPr>
        <p:spPr>
          <a:xfrm>
            <a:off x="1294825" y="2267063"/>
            <a:ext cx="30294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7" name="Google Shape;13647;p25"/>
          <p:cNvSpPr txBox="1">
            <a:spLocks noGrp="1"/>
          </p:cNvSpPr>
          <p:nvPr>
            <p:ph type="subTitle" idx="3"/>
          </p:nvPr>
        </p:nvSpPr>
        <p:spPr>
          <a:xfrm>
            <a:off x="1201375" y="3380174"/>
            <a:ext cx="3216300" cy="5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48" name="Google Shape;13648;p25"/>
          <p:cNvSpPr txBox="1">
            <a:spLocks noGrp="1"/>
          </p:cNvSpPr>
          <p:nvPr>
            <p:ph type="title" idx="4" hasCustomPrompt="1"/>
          </p:nvPr>
        </p:nvSpPr>
        <p:spPr>
          <a:xfrm>
            <a:off x="4819775" y="2267063"/>
            <a:ext cx="30294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9" name="Google Shape;13649;p25"/>
          <p:cNvSpPr txBox="1">
            <a:spLocks noGrp="1"/>
          </p:cNvSpPr>
          <p:nvPr>
            <p:ph type="subTitle" idx="5"/>
          </p:nvPr>
        </p:nvSpPr>
        <p:spPr>
          <a:xfrm>
            <a:off x="4726325" y="3380174"/>
            <a:ext cx="3216300" cy="49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50" name="Google Shape;13650;p25"/>
          <p:cNvSpPr/>
          <p:nvPr/>
        </p:nvSpPr>
        <p:spPr>
          <a:xfrm>
            <a:off x="-4721480" y="4874175"/>
            <a:ext cx="8770994" cy="1950165"/>
          </a:xfrm>
          <a:custGeom>
            <a:avLst/>
            <a:gdLst/>
            <a:ahLst/>
            <a:cxnLst/>
            <a:rect l="l" t="t" r="r" b="b"/>
            <a:pathLst>
              <a:path w="47732" h="10613" extrusionOk="0">
                <a:moveTo>
                  <a:pt x="43" y="10214"/>
                </a:moveTo>
                <a:cubicBezTo>
                  <a:pt x="183" y="10612"/>
                  <a:pt x="1044" y="10569"/>
                  <a:pt x="1367" y="10569"/>
                </a:cubicBezTo>
                <a:cubicBezTo>
                  <a:pt x="2293" y="10569"/>
                  <a:pt x="3218" y="10505"/>
                  <a:pt x="4144" y="10505"/>
                </a:cubicBezTo>
                <a:cubicBezTo>
                  <a:pt x="5640" y="10505"/>
                  <a:pt x="7114" y="10451"/>
                  <a:pt x="8610" y="10343"/>
                </a:cubicBezTo>
                <a:cubicBezTo>
                  <a:pt x="11677" y="10117"/>
                  <a:pt x="14745" y="9848"/>
                  <a:pt x="17833" y="9762"/>
                </a:cubicBezTo>
                <a:cubicBezTo>
                  <a:pt x="20911" y="9687"/>
                  <a:pt x="23957" y="9719"/>
                  <a:pt x="27024" y="9687"/>
                </a:cubicBezTo>
                <a:cubicBezTo>
                  <a:pt x="30081" y="9665"/>
                  <a:pt x="33159" y="9601"/>
                  <a:pt x="36237" y="9687"/>
                </a:cubicBezTo>
                <a:cubicBezTo>
                  <a:pt x="37744" y="9741"/>
                  <a:pt x="39261" y="9881"/>
                  <a:pt x="40768" y="9859"/>
                </a:cubicBezTo>
                <a:cubicBezTo>
                  <a:pt x="42113" y="9848"/>
                  <a:pt x="43437" y="9795"/>
                  <a:pt x="44782" y="9924"/>
                </a:cubicBezTo>
                <a:cubicBezTo>
                  <a:pt x="45525" y="9988"/>
                  <a:pt x="46816" y="10150"/>
                  <a:pt x="47376" y="9472"/>
                </a:cubicBezTo>
                <a:cubicBezTo>
                  <a:pt x="47731" y="9041"/>
                  <a:pt x="47322" y="8578"/>
                  <a:pt x="46913" y="8234"/>
                </a:cubicBezTo>
                <a:cubicBezTo>
                  <a:pt x="46913" y="8213"/>
                  <a:pt x="46902" y="8191"/>
                  <a:pt x="46881" y="8180"/>
                </a:cubicBezTo>
                <a:cubicBezTo>
                  <a:pt x="46859" y="8180"/>
                  <a:pt x="46838" y="8169"/>
                  <a:pt x="46816" y="8159"/>
                </a:cubicBezTo>
                <a:cubicBezTo>
                  <a:pt x="46687" y="8062"/>
                  <a:pt x="46569" y="7965"/>
                  <a:pt x="46483" y="7900"/>
                </a:cubicBezTo>
                <a:cubicBezTo>
                  <a:pt x="46440" y="7857"/>
                  <a:pt x="46375" y="7868"/>
                  <a:pt x="46343" y="7922"/>
                </a:cubicBezTo>
                <a:cubicBezTo>
                  <a:pt x="46246" y="7868"/>
                  <a:pt x="46149" y="7814"/>
                  <a:pt x="46052" y="7771"/>
                </a:cubicBezTo>
                <a:cubicBezTo>
                  <a:pt x="46354" y="7847"/>
                  <a:pt x="46644" y="7911"/>
                  <a:pt x="46945" y="7976"/>
                </a:cubicBezTo>
                <a:cubicBezTo>
                  <a:pt x="46978" y="7976"/>
                  <a:pt x="46989" y="7943"/>
                  <a:pt x="46956" y="7943"/>
                </a:cubicBezTo>
                <a:cubicBezTo>
                  <a:pt x="43071" y="7061"/>
                  <a:pt x="39530" y="5188"/>
                  <a:pt x="35893" y="3628"/>
                </a:cubicBezTo>
                <a:cubicBezTo>
                  <a:pt x="35290" y="3348"/>
                  <a:pt x="34644" y="3154"/>
                  <a:pt x="33998" y="3036"/>
                </a:cubicBezTo>
                <a:cubicBezTo>
                  <a:pt x="33503" y="2961"/>
                  <a:pt x="32987" y="2917"/>
                  <a:pt x="32502" y="2745"/>
                </a:cubicBezTo>
                <a:cubicBezTo>
                  <a:pt x="32169" y="2627"/>
                  <a:pt x="31857" y="2465"/>
                  <a:pt x="31566" y="2261"/>
                </a:cubicBezTo>
                <a:cubicBezTo>
                  <a:pt x="31362" y="2100"/>
                  <a:pt x="31136" y="1949"/>
                  <a:pt x="30888" y="1830"/>
                </a:cubicBezTo>
                <a:cubicBezTo>
                  <a:pt x="30382" y="1637"/>
                  <a:pt x="29866" y="1669"/>
                  <a:pt x="29338" y="1637"/>
                </a:cubicBezTo>
                <a:cubicBezTo>
                  <a:pt x="28574" y="1583"/>
                  <a:pt x="27842" y="1335"/>
                  <a:pt x="27132" y="1066"/>
                </a:cubicBezTo>
                <a:cubicBezTo>
                  <a:pt x="26497" y="830"/>
                  <a:pt x="25841" y="485"/>
                  <a:pt x="25184" y="356"/>
                </a:cubicBezTo>
                <a:cubicBezTo>
                  <a:pt x="24538" y="216"/>
                  <a:pt x="23893" y="119"/>
                  <a:pt x="23236" y="76"/>
                </a:cubicBezTo>
                <a:cubicBezTo>
                  <a:pt x="22763" y="55"/>
                  <a:pt x="22171" y="1"/>
                  <a:pt x="21740" y="259"/>
                </a:cubicBezTo>
                <a:cubicBezTo>
                  <a:pt x="21493" y="399"/>
                  <a:pt x="21267" y="593"/>
                  <a:pt x="21008" y="722"/>
                </a:cubicBezTo>
                <a:cubicBezTo>
                  <a:pt x="20772" y="840"/>
                  <a:pt x="20524" y="754"/>
                  <a:pt x="20287" y="851"/>
                </a:cubicBezTo>
                <a:cubicBezTo>
                  <a:pt x="19771" y="1056"/>
                  <a:pt x="19394" y="1518"/>
                  <a:pt x="18867" y="1669"/>
                </a:cubicBezTo>
                <a:cubicBezTo>
                  <a:pt x="18468" y="1777"/>
                  <a:pt x="18070" y="1863"/>
                  <a:pt x="17672" y="1734"/>
                </a:cubicBezTo>
                <a:cubicBezTo>
                  <a:pt x="17403" y="1648"/>
                  <a:pt x="17123" y="1572"/>
                  <a:pt x="16843" y="1518"/>
                </a:cubicBezTo>
                <a:cubicBezTo>
                  <a:pt x="16488" y="1475"/>
                  <a:pt x="16133" y="1561"/>
                  <a:pt x="15842" y="1766"/>
                </a:cubicBezTo>
                <a:cubicBezTo>
                  <a:pt x="15390" y="2046"/>
                  <a:pt x="15003" y="2422"/>
                  <a:pt x="14594" y="2756"/>
                </a:cubicBezTo>
                <a:cubicBezTo>
                  <a:pt x="14131" y="3133"/>
                  <a:pt x="13625" y="3348"/>
                  <a:pt x="13109" y="3628"/>
                </a:cubicBezTo>
                <a:cubicBezTo>
                  <a:pt x="12463" y="3972"/>
                  <a:pt x="11796" y="4424"/>
                  <a:pt x="11075" y="4607"/>
                </a:cubicBezTo>
                <a:cubicBezTo>
                  <a:pt x="10407" y="4790"/>
                  <a:pt x="9719" y="4898"/>
                  <a:pt x="9062" y="5102"/>
                </a:cubicBezTo>
                <a:cubicBezTo>
                  <a:pt x="7728" y="5554"/>
                  <a:pt x="6436" y="6114"/>
                  <a:pt x="5188" y="6770"/>
                </a:cubicBezTo>
                <a:cubicBezTo>
                  <a:pt x="3950" y="7395"/>
                  <a:pt x="2680" y="7997"/>
                  <a:pt x="1507" y="8751"/>
                </a:cubicBezTo>
                <a:cubicBezTo>
                  <a:pt x="1055" y="9041"/>
                  <a:pt x="538" y="9343"/>
                  <a:pt x="172" y="9762"/>
                </a:cubicBezTo>
                <a:cubicBezTo>
                  <a:pt x="54" y="9881"/>
                  <a:pt x="0" y="10053"/>
                  <a:pt x="43" y="102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51" name="Google Shape;13651;p25"/>
          <p:cNvSpPr/>
          <p:nvPr/>
        </p:nvSpPr>
        <p:spPr>
          <a:xfrm>
            <a:off x="5009973" y="4995936"/>
            <a:ext cx="5384699" cy="2134767"/>
          </a:xfrm>
          <a:custGeom>
            <a:avLst/>
            <a:gdLst/>
            <a:ahLst/>
            <a:cxnLst/>
            <a:rect l="l" t="t" r="r" b="b"/>
            <a:pathLst>
              <a:path w="36625" h="14520" extrusionOk="0">
                <a:moveTo>
                  <a:pt x="3380" y="8439"/>
                </a:moveTo>
                <a:cubicBezTo>
                  <a:pt x="4284" y="8040"/>
                  <a:pt x="5209" y="7707"/>
                  <a:pt x="6156" y="7448"/>
                </a:cubicBezTo>
                <a:cubicBezTo>
                  <a:pt x="7233" y="7158"/>
                  <a:pt x="8330" y="7266"/>
                  <a:pt x="9407" y="7007"/>
                </a:cubicBezTo>
                <a:cubicBezTo>
                  <a:pt x="11613" y="6469"/>
                  <a:pt x="13195" y="5070"/>
                  <a:pt x="15509" y="5296"/>
                </a:cubicBezTo>
                <a:cubicBezTo>
                  <a:pt x="17672" y="5511"/>
                  <a:pt x="17414" y="4360"/>
                  <a:pt x="18910" y="3316"/>
                </a:cubicBezTo>
                <a:cubicBezTo>
                  <a:pt x="19480" y="2928"/>
                  <a:pt x="20147" y="3047"/>
                  <a:pt x="20772" y="2864"/>
                </a:cubicBezTo>
                <a:cubicBezTo>
                  <a:pt x="21525" y="2627"/>
                  <a:pt x="22138" y="2067"/>
                  <a:pt x="22752" y="1615"/>
                </a:cubicBezTo>
                <a:cubicBezTo>
                  <a:pt x="23376" y="1174"/>
                  <a:pt x="24086" y="561"/>
                  <a:pt x="24894" y="453"/>
                </a:cubicBezTo>
                <a:cubicBezTo>
                  <a:pt x="25658" y="345"/>
                  <a:pt x="26476" y="539"/>
                  <a:pt x="27251" y="475"/>
                </a:cubicBezTo>
                <a:cubicBezTo>
                  <a:pt x="28025" y="410"/>
                  <a:pt x="28930" y="1"/>
                  <a:pt x="29651" y="23"/>
                </a:cubicBezTo>
                <a:cubicBezTo>
                  <a:pt x="30781" y="44"/>
                  <a:pt x="31534" y="1282"/>
                  <a:pt x="32169" y="2046"/>
                </a:cubicBezTo>
                <a:cubicBezTo>
                  <a:pt x="33428" y="3574"/>
                  <a:pt x="34408" y="6071"/>
                  <a:pt x="36119" y="7147"/>
                </a:cubicBezTo>
                <a:lnTo>
                  <a:pt x="35312" y="7147"/>
                </a:lnTo>
                <a:cubicBezTo>
                  <a:pt x="35785" y="7416"/>
                  <a:pt x="36129" y="7739"/>
                  <a:pt x="36312" y="8223"/>
                </a:cubicBezTo>
                <a:cubicBezTo>
                  <a:pt x="36625" y="9009"/>
                  <a:pt x="36603" y="8837"/>
                  <a:pt x="35850" y="9127"/>
                </a:cubicBezTo>
                <a:cubicBezTo>
                  <a:pt x="34644" y="9579"/>
                  <a:pt x="33256" y="14347"/>
                  <a:pt x="31986" y="14412"/>
                </a:cubicBezTo>
                <a:cubicBezTo>
                  <a:pt x="29780" y="14519"/>
                  <a:pt x="27294" y="9859"/>
                  <a:pt x="25087" y="9870"/>
                </a:cubicBezTo>
                <a:cubicBezTo>
                  <a:pt x="19749" y="9924"/>
                  <a:pt x="14443" y="10419"/>
                  <a:pt x="9116" y="10656"/>
                </a:cubicBezTo>
                <a:cubicBezTo>
                  <a:pt x="6156" y="10796"/>
                  <a:pt x="2734" y="11129"/>
                  <a:pt x="0" y="9784"/>
                </a:cubicBezTo>
                <a:cubicBezTo>
                  <a:pt x="1195" y="9741"/>
                  <a:pt x="2325" y="8901"/>
                  <a:pt x="3380" y="84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9_1_1">
    <p:spTree>
      <p:nvGrpSpPr>
        <p:cNvPr id="1" name="Shape 14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" name="Google Shape;1433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4337" name="Google Shape;14337;p31"/>
          <p:cNvSpPr/>
          <p:nvPr/>
        </p:nvSpPr>
        <p:spPr>
          <a:xfrm>
            <a:off x="292940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4338" name="Google Shape;14338;p31"/>
          <p:cNvSpPr txBox="1">
            <a:spLocks noGrp="1"/>
          </p:cNvSpPr>
          <p:nvPr>
            <p:ph type="subTitle" idx="1"/>
          </p:nvPr>
        </p:nvSpPr>
        <p:spPr>
          <a:xfrm>
            <a:off x="1816200" y="4018975"/>
            <a:ext cx="55116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9" name="Google Shape;14339;p31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40" name="Google Shape;14340;p31"/>
          <p:cNvGrpSpPr/>
          <p:nvPr/>
        </p:nvGrpSpPr>
        <p:grpSpPr>
          <a:xfrm>
            <a:off x="6406437" y="-18940"/>
            <a:ext cx="4700908" cy="2992296"/>
            <a:chOff x="5892216" y="1235664"/>
            <a:chExt cx="4700908" cy="2992296"/>
          </a:xfrm>
        </p:grpSpPr>
        <p:grpSp>
          <p:nvGrpSpPr>
            <p:cNvPr id="14341" name="Google Shape;14341;p31"/>
            <p:cNvGrpSpPr/>
            <p:nvPr/>
          </p:nvGrpSpPr>
          <p:grpSpPr>
            <a:xfrm>
              <a:off x="5892216" y="1235664"/>
              <a:ext cx="4700908" cy="2992296"/>
              <a:chOff x="5335191" y="925639"/>
              <a:chExt cx="4700908" cy="2992296"/>
            </a:xfrm>
          </p:grpSpPr>
          <p:sp>
            <p:nvSpPr>
              <p:cNvPr id="14342" name="Google Shape;14342;p31"/>
              <p:cNvSpPr/>
              <p:nvPr/>
            </p:nvSpPr>
            <p:spPr>
              <a:xfrm rot="1274250">
                <a:off x="7091839" y="1447954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343" name="Google Shape;14343;p31"/>
              <p:cNvGrpSpPr/>
              <p:nvPr/>
            </p:nvGrpSpPr>
            <p:grpSpPr>
              <a:xfrm rot="9139371">
                <a:off x="5958155" y="979789"/>
                <a:ext cx="291172" cy="235498"/>
                <a:chOff x="8022729" y="2788780"/>
                <a:chExt cx="291165" cy="235492"/>
              </a:xfrm>
            </p:grpSpPr>
            <p:sp>
              <p:nvSpPr>
                <p:cNvPr id="14344" name="Google Shape;14344;p31"/>
                <p:cNvSpPr/>
                <p:nvPr/>
              </p:nvSpPr>
              <p:spPr>
                <a:xfrm>
                  <a:off x="8084275" y="2843043"/>
                  <a:ext cx="153510" cy="18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1543" extrusionOk="0">
                      <a:moveTo>
                        <a:pt x="1093" y="0"/>
                      </a:moveTo>
                      <a:lnTo>
                        <a:pt x="1093" y="0"/>
                      </a:lnTo>
                      <a:cubicBezTo>
                        <a:pt x="587" y="53"/>
                        <a:pt x="160" y="426"/>
                        <a:pt x="36" y="924"/>
                      </a:cubicBezTo>
                      <a:cubicBezTo>
                        <a:pt x="0" y="1057"/>
                        <a:pt x="18" y="1190"/>
                        <a:pt x="80" y="1315"/>
                      </a:cubicBezTo>
                      <a:cubicBezTo>
                        <a:pt x="127" y="1390"/>
                        <a:pt x="207" y="1431"/>
                        <a:pt x="292" y="1431"/>
                      </a:cubicBezTo>
                      <a:cubicBezTo>
                        <a:pt x="337" y="1431"/>
                        <a:pt x="383" y="1419"/>
                        <a:pt x="427" y="1395"/>
                      </a:cubicBezTo>
                      <a:cubicBezTo>
                        <a:pt x="453" y="1368"/>
                        <a:pt x="480" y="1341"/>
                        <a:pt x="516" y="1341"/>
                      </a:cubicBezTo>
                      <a:cubicBezTo>
                        <a:pt x="569" y="1341"/>
                        <a:pt x="595" y="1421"/>
                        <a:pt x="622" y="1466"/>
                      </a:cubicBezTo>
                      <a:cubicBezTo>
                        <a:pt x="668" y="1517"/>
                        <a:pt x="728" y="1543"/>
                        <a:pt x="789" y="1543"/>
                      </a:cubicBezTo>
                      <a:cubicBezTo>
                        <a:pt x="823" y="1543"/>
                        <a:pt x="857" y="1535"/>
                        <a:pt x="889" y="1519"/>
                      </a:cubicBezTo>
                      <a:cubicBezTo>
                        <a:pt x="977" y="1466"/>
                        <a:pt x="1048" y="1386"/>
                        <a:pt x="1084" y="1297"/>
                      </a:cubicBezTo>
                      <a:cubicBezTo>
                        <a:pt x="1279" y="906"/>
                        <a:pt x="1306" y="444"/>
                        <a:pt x="1146" y="36"/>
                      </a:cubicBezTo>
                      <a:lnTo>
                        <a:pt x="995" y="27"/>
                      </a:lnTo>
                      <a:lnTo>
                        <a:pt x="109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5" name="Google Shape;14345;p31"/>
                <p:cNvSpPr/>
                <p:nvPr/>
              </p:nvSpPr>
              <p:spPr>
                <a:xfrm>
                  <a:off x="8022729" y="2821197"/>
                  <a:ext cx="227271" cy="127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5" h="1086" extrusionOk="0">
                      <a:moveTo>
                        <a:pt x="1138" y="1"/>
                      </a:moveTo>
                      <a:cubicBezTo>
                        <a:pt x="1001" y="1"/>
                        <a:pt x="867" y="20"/>
                        <a:pt x="773" y="53"/>
                      </a:cubicBezTo>
                      <a:cubicBezTo>
                        <a:pt x="480" y="151"/>
                        <a:pt x="0" y="470"/>
                        <a:pt x="18" y="568"/>
                      </a:cubicBezTo>
                      <a:cubicBezTo>
                        <a:pt x="54" y="692"/>
                        <a:pt x="196" y="630"/>
                        <a:pt x="222" y="675"/>
                      </a:cubicBezTo>
                      <a:cubicBezTo>
                        <a:pt x="240" y="719"/>
                        <a:pt x="249" y="772"/>
                        <a:pt x="240" y="826"/>
                      </a:cubicBezTo>
                      <a:cubicBezTo>
                        <a:pt x="222" y="870"/>
                        <a:pt x="231" y="923"/>
                        <a:pt x="249" y="968"/>
                      </a:cubicBezTo>
                      <a:cubicBezTo>
                        <a:pt x="290" y="1041"/>
                        <a:pt x="368" y="1084"/>
                        <a:pt x="449" y="1084"/>
                      </a:cubicBezTo>
                      <a:cubicBezTo>
                        <a:pt x="456" y="1084"/>
                        <a:pt x="464" y="1084"/>
                        <a:pt x="471" y="1083"/>
                      </a:cubicBezTo>
                      <a:cubicBezTo>
                        <a:pt x="498" y="1085"/>
                        <a:pt x="525" y="1086"/>
                        <a:pt x="552" y="1086"/>
                      </a:cubicBezTo>
                      <a:cubicBezTo>
                        <a:pt x="966" y="1086"/>
                        <a:pt x="1358" y="893"/>
                        <a:pt x="1608" y="568"/>
                      </a:cubicBezTo>
                      <a:cubicBezTo>
                        <a:pt x="1935" y="150"/>
                        <a:pt x="1521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6" name="Google Shape;14346;p31"/>
                <p:cNvSpPr/>
                <p:nvPr/>
              </p:nvSpPr>
              <p:spPr>
                <a:xfrm>
                  <a:off x="8178119" y="2841986"/>
                  <a:ext cx="135775" cy="172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466" extrusionOk="0">
                      <a:moveTo>
                        <a:pt x="339" y="0"/>
                      </a:moveTo>
                      <a:cubicBezTo>
                        <a:pt x="175" y="0"/>
                        <a:pt x="80" y="251"/>
                        <a:pt x="63" y="382"/>
                      </a:cubicBezTo>
                      <a:cubicBezTo>
                        <a:pt x="1" y="729"/>
                        <a:pt x="98" y="1084"/>
                        <a:pt x="329" y="1341"/>
                      </a:cubicBezTo>
                      <a:cubicBezTo>
                        <a:pt x="392" y="1421"/>
                        <a:pt x="480" y="1466"/>
                        <a:pt x="578" y="1466"/>
                      </a:cubicBezTo>
                      <a:cubicBezTo>
                        <a:pt x="685" y="1448"/>
                        <a:pt x="747" y="1341"/>
                        <a:pt x="800" y="1244"/>
                      </a:cubicBezTo>
                      <a:cubicBezTo>
                        <a:pt x="811" y="1310"/>
                        <a:pt x="874" y="1346"/>
                        <a:pt x="939" y="1346"/>
                      </a:cubicBezTo>
                      <a:cubicBezTo>
                        <a:pt x="979" y="1346"/>
                        <a:pt x="1019" y="1333"/>
                        <a:pt x="1049" y="1306"/>
                      </a:cubicBezTo>
                      <a:cubicBezTo>
                        <a:pt x="1120" y="1226"/>
                        <a:pt x="1155" y="1119"/>
                        <a:pt x="1138" y="1022"/>
                      </a:cubicBezTo>
                      <a:cubicBezTo>
                        <a:pt x="1102" y="791"/>
                        <a:pt x="1004" y="569"/>
                        <a:pt x="836" y="409"/>
                      </a:cubicBezTo>
                      <a:cubicBezTo>
                        <a:pt x="747" y="302"/>
                        <a:pt x="498" y="18"/>
                        <a:pt x="347" y="0"/>
                      </a:cubicBezTo>
                      <a:cubicBezTo>
                        <a:pt x="344" y="0"/>
                        <a:pt x="341" y="0"/>
                        <a:pt x="3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7" name="Google Shape;14347;p31"/>
                <p:cNvSpPr/>
                <p:nvPr/>
              </p:nvSpPr>
              <p:spPr>
                <a:xfrm>
                  <a:off x="8195855" y="2795005"/>
                  <a:ext cx="65891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30" extrusionOk="0">
                      <a:moveTo>
                        <a:pt x="258" y="1"/>
                      </a:moveTo>
                      <a:cubicBezTo>
                        <a:pt x="178" y="1"/>
                        <a:pt x="107" y="36"/>
                        <a:pt x="54" y="89"/>
                      </a:cubicBezTo>
                      <a:cubicBezTo>
                        <a:pt x="19" y="134"/>
                        <a:pt x="1" y="205"/>
                        <a:pt x="10" y="258"/>
                      </a:cubicBezTo>
                      <a:cubicBezTo>
                        <a:pt x="36" y="311"/>
                        <a:pt x="72" y="347"/>
                        <a:pt x="116" y="374"/>
                      </a:cubicBezTo>
                      <a:cubicBezTo>
                        <a:pt x="196" y="436"/>
                        <a:pt x="294" y="480"/>
                        <a:pt x="392" y="516"/>
                      </a:cubicBezTo>
                      <a:cubicBezTo>
                        <a:pt x="416" y="525"/>
                        <a:pt x="438" y="529"/>
                        <a:pt x="457" y="529"/>
                      </a:cubicBezTo>
                      <a:cubicBezTo>
                        <a:pt x="513" y="529"/>
                        <a:pt x="545" y="491"/>
                        <a:pt x="551" y="418"/>
                      </a:cubicBezTo>
                      <a:cubicBezTo>
                        <a:pt x="560" y="338"/>
                        <a:pt x="551" y="258"/>
                        <a:pt x="516" y="187"/>
                      </a:cubicBezTo>
                      <a:cubicBezTo>
                        <a:pt x="471" y="81"/>
                        <a:pt x="374" y="9"/>
                        <a:pt x="2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8" name="Google Shape;14348;p31"/>
                <p:cNvSpPr/>
                <p:nvPr/>
              </p:nvSpPr>
              <p:spPr>
                <a:xfrm>
                  <a:off x="8219932" y="2837758"/>
                  <a:ext cx="67888" cy="33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281" extrusionOk="0">
                      <a:moveTo>
                        <a:pt x="148" y="0"/>
                      </a:moveTo>
                      <a:cubicBezTo>
                        <a:pt x="127" y="0"/>
                        <a:pt x="107" y="6"/>
                        <a:pt x="89" y="19"/>
                      </a:cubicBezTo>
                      <a:cubicBezTo>
                        <a:pt x="0" y="81"/>
                        <a:pt x="107" y="196"/>
                        <a:pt x="169" y="241"/>
                      </a:cubicBezTo>
                      <a:cubicBezTo>
                        <a:pt x="215" y="266"/>
                        <a:pt x="271" y="280"/>
                        <a:pt x="325" y="280"/>
                      </a:cubicBezTo>
                      <a:cubicBezTo>
                        <a:pt x="364" y="280"/>
                        <a:pt x="402" y="273"/>
                        <a:pt x="435" y="258"/>
                      </a:cubicBezTo>
                      <a:cubicBezTo>
                        <a:pt x="524" y="223"/>
                        <a:pt x="577" y="116"/>
                        <a:pt x="551" y="27"/>
                      </a:cubicBezTo>
                      <a:lnTo>
                        <a:pt x="551" y="27"/>
                      </a:lnTo>
                      <a:cubicBezTo>
                        <a:pt x="523" y="70"/>
                        <a:pt x="478" y="95"/>
                        <a:pt x="430" y="95"/>
                      </a:cubicBezTo>
                      <a:cubicBezTo>
                        <a:pt x="417" y="95"/>
                        <a:pt x="404" y="93"/>
                        <a:pt x="391" y="90"/>
                      </a:cubicBezTo>
                      <a:cubicBezTo>
                        <a:pt x="321" y="76"/>
                        <a:pt x="228" y="0"/>
                        <a:pt x="14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9" name="Google Shape;14349;p31"/>
                <p:cNvSpPr/>
                <p:nvPr/>
              </p:nvSpPr>
              <p:spPr>
                <a:xfrm>
                  <a:off x="8168723" y="2788780"/>
                  <a:ext cx="63777" cy="60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17" extrusionOk="0">
                      <a:moveTo>
                        <a:pt x="99" y="0"/>
                      </a:moveTo>
                      <a:lnTo>
                        <a:pt x="99" y="0"/>
                      </a:lnTo>
                      <a:cubicBezTo>
                        <a:pt x="1" y="187"/>
                        <a:pt x="81" y="409"/>
                        <a:pt x="276" y="489"/>
                      </a:cubicBezTo>
                      <a:cubicBezTo>
                        <a:pt x="304" y="503"/>
                        <a:pt x="346" y="517"/>
                        <a:pt x="388" y="517"/>
                      </a:cubicBezTo>
                      <a:cubicBezTo>
                        <a:pt x="426" y="517"/>
                        <a:pt x="464" y="505"/>
                        <a:pt x="489" y="471"/>
                      </a:cubicBezTo>
                      <a:cubicBezTo>
                        <a:pt x="543" y="400"/>
                        <a:pt x="445" y="320"/>
                        <a:pt x="392" y="276"/>
                      </a:cubicBezTo>
                      <a:cubicBezTo>
                        <a:pt x="338" y="240"/>
                        <a:pt x="276" y="205"/>
                        <a:pt x="214" y="169"/>
                      </a:cubicBezTo>
                      <a:cubicBezTo>
                        <a:pt x="152" y="125"/>
                        <a:pt x="116" y="71"/>
                        <a:pt x="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0" name="Google Shape;14350;p31"/>
                <p:cNvSpPr/>
                <p:nvPr/>
              </p:nvSpPr>
              <p:spPr>
                <a:xfrm>
                  <a:off x="8204194" y="2799233"/>
                  <a:ext cx="47098" cy="4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424" extrusionOk="0">
                      <a:moveTo>
                        <a:pt x="356" y="0"/>
                      </a:moveTo>
                      <a:cubicBezTo>
                        <a:pt x="356" y="36"/>
                        <a:pt x="329" y="71"/>
                        <a:pt x="294" y="80"/>
                      </a:cubicBezTo>
                      <a:cubicBezTo>
                        <a:pt x="258" y="89"/>
                        <a:pt x="223" y="89"/>
                        <a:pt x="178" y="89"/>
                      </a:cubicBezTo>
                      <a:cubicBezTo>
                        <a:pt x="81" y="89"/>
                        <a:pt x="1" y="187"/>
                        <a:pt x="27" y="284"/>
                      </a:cubicBezTo>
                      <a:cubicBezTo>
                        <a:pt x="57" y="367"/>
                        <a:pt x="138" y="424"/>
                        <a:pt x="226" y="424"/>
                      </a:cubicBezTo>
                      <a:cubicBezTo>
                        <a:pt x="243" y="424"/>
                        <a:pt x="259" y="422"/>
                        <a:pt x="276" y="418"/>
                      </a:cubicBezTo>
                      <a:cubicBezTo>
                        <a:pt x="347" y="382"/>
                        <a:pt x="392" y="311"/>
                        <a:pt x="400" y="231"/>
                      </a:cubicBezTo>
                      <a:cubicBezTo>
                        <a:pt x="400" y="151"/>
                        <a:pt x="383" y="71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1" name="Google Shape;14351;p31"/>
                <p:cNvSpPr/>
                <p:nvPr/>
              </p:nvSpPr>
              <p:spPr>
                <a:xfrm>
                  <a:off x="8066539" y="2856316"/>
                  <a:ext cx="112754" cy="34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96" extrusionOk="0">
                      <a:moveTo>
                        <a:pt x="692" y="1"/>
                      </a:moveTo>
                      <a:cubicBezTo>
                        <a:pt x="434" y="1"/>
                        <a:pt x="185" y="104"/>
                        <a:pt x="0" y="296"/>
                      </a:cubicBezTo>
                      <a:cubicBezTo>
                        <a:pt x="252" y="123"/>
                        <a:pt x="545" y="34"/>
                        <a:pt x="842" y="34"/>
                      </a:cubicBezTo>
                      <a:cubicBezTo>
                        <a:pt x="881" y="34"/>
                        <a:pt x="921" y="35"/>
                        <a:pt x="960" y="38"/>
                      </a:cubicBezTo>
                      <a:cubicBezTo>
                        <a:pt x="871" y="13"/>
                        <a:pt x="781" y="1"/>
                        <a:pt x="69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352" name="Google Shape;14352;p31"/>
              <p:cNvSpPr/>
              <p:nvPr/>
            </p:nvSpPr>
            <p:spPr>
              <a:xfrm rot="1274250">
                <a:off x="5428697" y="1784103"/>
                <a:ext cx="4513896" cy="1362555"/>
              </a:xfrm>
              <a:custGeom>
                <a:avLst/>
                <a:gdLst/>
                <a:ahLst/>
                <a:cxnLst/>
                <a:rect l="l" t="t" r="r" b="b"/>
                <a:pathLst>
                  <a:path w="38432" h="11601" extrusionOk="0">
                    <a:moveTo>
                      <a:pt x="54" y="1"/>
                    </a:moveTo>
                    <a:lnTo>
                      <a:pt x="1" y="143"/>
                    </a:lnTo>
                    <a:cubicBezTo>
                      <a:pt x="2328" y="1235"/>
                      <a:pt x="4495" y="2648"/>
                      <a:pt x="6440" y="4335"/>
                    </a:cubicBezTo>
                    <a:cubicBezTo>
                      <a:pt x="6289" y="4326"/>
                      <a:pt x="6129" y="4326"/>
                      <a:pt x="5978" y="4308"/>
                    </a:cubicBezTo>
                    <a:cubicBezTo>
                      <a:pt x="5179" y="4255"/>
                      <a:pt x="4380" y="4113"/>
                      <a:pt x="3607" y="3882"/>
                    </a:cubicBezTo>
                    <a:cubicBezTo>
                      <a:pt x="2834" y="3660"/>
                      <a:pt x="2088" y="3323"/>
                      <a:pt x="1404" y="2896"/>
                    </a:cubicBezTo>
                    <a:lnTo>
                      <a:pt x="1315" y="3021"/>
                    </a:lnTo>
                    <a:cubicBezTo>
                      <a:pt x="1999" y="3491"/>
                      <a:pt x="2745" y="3864"/>
                      <a:pt x="3527" y="4131"/>
                    </a:cubicBezTo>
                    <a:cubicBezTo>
                      <a:pt x="4308" y="4406"/>
                      <a:pt x="5117" y="4593"/>
                      <a:pt x="5943" y="4690"/>
                    </a:cubicBezTo>
                    <a:cubicBezTo>
                      <a:pt x="6271" y="4726"/>
                      <a:pt x="6591" y="4753"/>
                      <a:pt x="6920" y="4770"/>
                    </a:cubicBezTo>
                    <a:cubicBezTo>
                      <a:pt x="7280" y="4787"/>
                      <a:pt x="7640" y="4796"/>
                      <a:pt x="8000" y="4796"/>
                    </a:cubicBezTo>
                    <a:cubicBezTo>
                      <a:pt x="8963" y="4796"/>
                      <a:pt x="9924" y="4736"/>
                      <a:pt x="10881" y="4619"/>
                    </a:cubicBezTo>
                    <a:cubicBezTo>
                      <a:pt x="12524" y="4433"/>
                      <a:pt x="14132" y="4131"/>
                      <a:pt x="15739" y="3927"/>
                    </a:cubicBezTo>
                    <a:cubicBezTo>
                      <a:pt x="16547" y="3829"/>
                      <a:pt x="17347" y="3749"/>
                      <a:pt x="18146" y="3705"/>
                    </a:cubicBezTo>
                    <a:cubicBezTo>
                      <a:pt x="18440" y="3691"/>
                      <a:pt x="18736" y="3684"/>
                      <a:pt x="19032" y="3684"/>
                    </a:cubicBezTo>
                    <a:cubicBezTo>
                      <a:pt x="19531" y="3684"/>
                      <a:pt x="20030" y="3704"/>
                      <a:pt x="20526" y="3749"/>
                    </a:cubicBezTo>
                    <a:cubicBezTo>
                      <a:pt x="21299" y="3811"/>
                      <a:pt x="22072" y="3953"/>
                      <a:pt x="22818" y="4184"/>
                    </a:cubicBezTo>
                    <a:cubicBezTo>
                      <a:pt x="23191" y="4291"/>
                      <a:pt x="23546" y="4433"/>
                      <a:pt x="23901" y="4584"/>
                    </a:cubicBezTo>
                    <a:cubicBezTo>
                      <a:pt x="24079" y="4655"/>
                      <a:pt x="24257" y="4744"/>
                      <a:pt x="24425" y="4832"/>
                    </a:cubicBezTo>
                    <a:cubicBezTo>
                      <a:pt x="24603" y="4912"/>
                      <a:pt x="24772" y="5010"/>
                      <a:pt x="24941" y="5108"/>
                    </a:cubicBezTo>
                    <a:cubicBezTo>
                      <a:pt x="26291" y="5881"/>
                      <a:pt x="27525" y="6911"/>
                      <a:pt x="28813" y="7932"/>
                    </a:cubicBezTo>
                    <a:cubicBezTo>
                      <a:pt x="30092" y="8962"/>
                      <a:pt x="31478" y="10002"/>
                      <a:pt x="33067" y="10721"/>
                    </a:cubicBezTo>
                    <a:cubicBezTo>
                      <a:pt x="33884" y="11094"/>
                      <a:pt x="34746" y="11360"/>
                      <a:pt x="35634" y="11511"/>
                    </a:cubicBezTo>
                    <a:cubicBezTo>
                      <a:pt x="36019" y="11571"/>
                      <a:pt x="36408" y="11601"/>
                      <a:pt x="36798" y="11601"/>
                    </a:cubicBezTo>
                    <a:cubicBezTo>
                      <a:pt x="37345" y="11601"/>
                      <a:pt x="37893" y="11542"/>
                      <a:pt x="38432" y="11423"/>
                    </a:cubicBezTo>
                    <a:lnTo>
                      <a:pt x="37952" y="9540"/>
                    </a:lnTo>
                    <a:cubicBezTo>
                      <a:pt x="37478" y="9671"/>
                      <a:pt x="36991" y="9732"/>
                      <a:pt x="36503" y="9732"/>
                    </a:cubicBezTo>
                    <a:cubicBezTo>
                      <a:pt x="36296" y="9732"/>
                      <a:pt x="36089" y="9721"/>
                      <a:pt x="35883" y="9700"/>
                    </a:cubicBezTo>
                    <a:cubicBezTo>
                      <a:pt x="35146" y="9602"/>
                      <a:pt x="34435" y="9415"/>
                      <a:pt x="33751" y="9140"/>
                    </a:cubicBezTo>
                    <a:cubicBezTo>
                      <a:pt x="33032" y="8856"/>
                      <a:pt x="32348" y="8501"/>
                      <a:pt x="31691" y="8092"/>
                    </a:cubicBezTo>
                    <a:cubicBezTo>
                      <a:pt x="31025" y="7692"/>
                      <a:pt x="30376" y="7231"/>
                      <a:pt x="29719" y="6751"/>
                    </a:cubicBezTo>
                    <a:cubicBezTo>
                      <a:pt x="28404" y="5792"/>
                      <a:pt x="27072" y="4770"/>
                      <a:pt x="25545" y="3989"/>
                    </a:cubicBezTo>
                    <a:cubicBezTo>
                      <a:pt x="25358" y="3891"/>
                      <a:pt x="25154" y="3802"/>
                      <a:pt x="24967" y="3705"/>
                    </a:cubicBezTo>
                    <a:cubicBezTo>
                      <a:pt x="24772" y="3616"/>
                      <a:pt x="24568" y="3536"/>
                      <a:pt x="24363" y="3456"/>
                    </a:cubicBezTo>
                    <a:cubicBezTo>
                      <a:pt x="23164" y="2994"/>
                      <a:pt x="21885" y="2745"/>
                      <a:pt x="20597" y="2701"/>
                    </a:cubicBezTo>
                    <a:cubicBezTo>
                      <a:pt x="20354" y="2691"/>
                      <a:pt x="20109" y="2685"/>
                      <a:pt x="19865" y="2685"/>
                    </a:cubicBezTo>
                    <a:cubicBezTo>
                      <a:pt x="19271" y="2685"/>
                      <a:pt x="18675" y="2715"/>
                      <a:pt x="18084" y="2772"/>
                    </a:cubicBezTo>
                    <a:cubicBezTo>
                      <a:pt x="17711" y="2807"/>
                      <a:pt x="17338" y="2852"/>
                      <a:pt x="16974" y="2905"/>
                    </a:cubicBezTo>
                    <a:cubicBezTo>
                      <a:pt x="14425" y="2843"/>
                      <a:pt x="11991" y="1822"/>
                      <a:pt x="10170" y="36"/>
                    </a:cubicBezTo>
                    <a:lnTo>
                      <a:pt x="10064" y="143"/>
                    </a:lnTo>
                    <a:cubicBezTo>
                      <a:pt x="11067" y="1280"/>
                      <a:pt x="12320" y="2177"/>
                      <a:pt x="13714" y="2772"/>
                    </a:cubicBezTo>
                    <a:cubicBezTo>
                      <a:pt x="14132" y="2950"/>
                      <a:pt x="14549" y="3101"/>
                      <a:pt x="14984" y="3225"/>
                    </a:cubicBezTo>
                    <a:cubicBezTo>
                      <a:pt x="13581" y="3491"/>
                      <a:pt x="12195" y="3802"/>
                      <a:pt x="10801" y="4024"/>
                    </a:cubicBezTo>
                    <a:cubicBezTo>
                      <a:pt x="9566" y="4237"/>
                      <a:pt x="8305" y="4344"/>
                      <a:pt x="7044" y="4353"/>
                    </a:cubicBezTo>
                    <a:cubicBezTo>
                      <a:pt x="4939" y="2568"/>
                      <a:pt x="2585" y="1102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3" name="Google Shape;14353;p31"/>
              <p:cNvSpPr/>
              <p:nvPr/>
            </p:nvSpPr>
            <p:spPr>
              <a:xfrm rot="1274250">
                <a:off x="6344511" y="1737012"/>
                <a:ext cx="7399" cy="857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0" fill="none" extrusionOk="0">
                    <a:moveTo>
                      <a:pt x="63" y="729"/>
                    </a:moveTo>
                    <a:lnTo>
                      <a:pt x="1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4" name="Google Shape;14354;p31"/>
              <p:cNvSpPr/>
              <p:nvPr/>
            </p:nvSpPr>
            <p:spPr>
              <a:xfrm rot="1274250">
                <a:off x="6271592" y="1746735"/>
                <a:ext cx="65890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667" fill="none" extrusionOk="0">
                    <a:moveTo>
                      <a:pt x="0" y="116"/>
                    </a:moveTo>
                    <a:cubicBezTo>
                      <a:pt x="151" y="329"/>
                      <a:pt x="338" y="515"/>
                      <a:pt x="560" y="666"/>
                    </a:cubicBezTo>
                    <a:cubicBezTo>
                      <a:pt x="480" y="444"/>
                      <a:pt x="409" y="222"/>
                      <a:pt x="338" y="0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5" name="Google Shape;14355;p31"/>
              <p:cNvSpPr/>
              <p:nvPr/>
            </p:nvSpPr>
            <p:spPr>
              <a:xfrm rot="1274250">
                <a:off x="6315012" y="1744164"/>
                <a:ext cx="149398" cy="19215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636" extrusionOk="0">
                    <a:moveTo>
                      <a:pt x="675" y="1"/>
                    </a:moveTo>
                    <a:cubicBezTo>
                      <a:pt x="600" y="1"/>
                      <a:pt x="525" y="37"/>
                      <a:pt x="481" y="103"/>
                    </a:cubicBezTo>
                    <a:cubicBezTo>
                      <a:pt x="152" y="405"/>
                      <a:pt x="1" y="858"/>
                      <a:pt x="72" y="1302"/>
                    </a:cubicBezTo>
                    <a:cubicBezTo>
                      <a:pt x="114" y="1545"/>
                      <a:pt x="218" y="1636"/>
                      <a:pt x="345" y="1636"/>
                    </a:cubicBezTo>
                    <a:cubicBezTo>
                      <a:pt x="599" y="1636"/>
                      <a:pt x="940" y="1275"/>
                      <a:pt x="1040" y="1044"/>
                    </a:cubicBezTo>
                    <a:cubicBezTo>
                      <a:pt x="1173" y="760"/>
                      <a:pt x="1271" y="165"/>
                      <a:pt x="1182" y="121"/>
                    </a:cubicBezTo>
                    <a:cubicBezTo>
                      <a:pt x="1164" y="110"/>
                      <a:pt x="1147" y="106"/>
                      <a:pt x="1131" y="106"/>
                    </a:cubicBezTo>
                    <a:cubicBezTo>
                      <a:pt x="1060" y="106"/>
                      <a:pt x="1011" y="193"/>
                      <a:pt x="969" y="193"/>
                    </a:cubicBezTo>
                    <a:cubicBezTo>
                      <a:pt x="966" y="193"/>
                      <a:pt x="963" y="193"/>
                      <a:pt x="960" y="192"/>
                    </a:cubicBezTo>
                    <a:cubicBezTo>
                      <a:pt x="916" y="174"/>
                      <a:pt x="871" y="147"/>
                      <a:pt x="836" y="103"/>
                    </a:cubicBezTo>
                    <a:cubicBezTo>
                      <a:pt x="809" y="59"/>
                      <a:pt x="774" y="32"/>
                      <a:pt x="720" y="5"/>
                    </a:cubicBezTo>
                    <a:cubicBezTo>
                      <a:pt x="705" y="2"/>
                      <a:pt x="690" y="1"/>
                      <a:pt x="6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6" name="Google Shape;14356;p31"/>
              <p:cNvSpPr/>
              <p:nvPr/>
            </p:nvSpPr>
            <p:spPr>
              <a:xfrm rot="1274250">
                <a:off x="6172339" y="1778682"/>
                <a:ext cx="187805" cy="122032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039" extrusionOk="0">
                    <a:moveTo>
                      <a:pt x="430" y="1"/>
                    </a:moveTo>
                    <a:cubicBezTo>
                      <a:pt x="350" y="1"/>
                      <a:pt x="274" y="35"/>
                      <a:pt x="222" y="94"/>
                    </a:cubicBezTo>
                    <a:cubicBezTo>
                      <a:pt x="151" y="183"/>
                      <a:pt x="187" y="307"/>
                      <a:pt x="222" y="414"/>
                    </a:cubicBezTo>
                    <a:cubicBezTo>
                      <a:pt x="204" y="403"/>
                      <a:pt x="184" y="398"/>
                      <a:pt x="163" y="398"/>
                    </a:cubicBezTo>
                    <a:cubicBezTo>
                      <a:pt x="84" y="398"/>
                      <a:pt x="0" y="471"/>
                      <a:pt x="0" y="556"/>
                    </a:cubicBezTo>
                    <a:cubicBezTo>
                      <a:pt x="9" y="662"/>
                      <a:pt x="62" y="760"/>
                      <a:pt x="160" y="822"/>
                    </a:cubicBezTo>
                    <a:cubicBezTo>
                      <a:pt x="347" y="964"/>
                      <a:pt x="586" y="1036"/>
                      <a:pt x="826" y="1036"/>
                    </a:cubicBezTo>
                    <a:cubicBezTo>
                      <a:pt x="871" y="1036"/>
                      <a:pt x="939" y="1038"/>
                      <a:pt x="1015" y="1038"/>
                    </a:cubicBezTo>
                    <a:cubicBezTo>
                      <a:pt x="1180" y="1038"/>
                      <a:pt x="1383" y="1026"/>
                      <a:pt x="1475" y="947"/>
                    </a:cubicBezTo>
                    <a:cubicBezTo>
                      <a:pt x="1599" y="831"/>
                      <a:pt x="1466" y="583"/>
                      <a:pt x="1386" y="467"/>
                    </a:cubicBezTo>
                    <a:cubicBezTo>
                      <a:pt x="1173" y="183"/>
                      <a:pt x="835" y="5"/>
                      <a:pt x="480" y="5"/>
                    </a:cubicBezTo>
                    <a:cubicBezTo>
                      <a:pt x="463" y="2"/>
                      <a:pt x="446" y="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7" name="Google Shape;14357;p31"/>
              <p:cNvSpPr/>
              <p:nvPr/>
            </p:nvSpPr>
            <p:spPr>
              <a:xfrm rot="1274250">
                <a:off x="6278734" y="1746108"/>
                <a:ext cx="9514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81" h="76" extrusionOk="0">
                    <a:moveTo>
                      <a:pt x="36" y="0"/>
                    </a:moveTo>
                    <a:cubicBezTo>
                      <a:pt x="19" y="0"/>
                      <a:pt x="1" y="18"/>
                      <a:pt x="1" y="36"/>
                    </a:cubicBezTo>
                    <a:cubicBezTo>
                      <a:pt x="1" y="62"/>
                      <a:pt x="19" y="76"/>
                      <a:pt x="36" y="76"/>
                    </a:cubicBezTo>
                    <a:cubicBezTo>
                      <a:pt x="54" y="76"/>
                      <a:pt x="72" y="62"/>
                      <a:pt x="72" y="36"/>
                    </a:cubicBezTo>
                    <a:cubicBezTo>
                      <a:pt x="81" y="18"/>
                      <a:pt x="6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8" name="Google Shape;14358;p31"/>
              <p:cNvSpPr/>
              <p:nvPr/>
            </p:nvSpPr>
            <p:spPr>
              <a:xfrm rot="1274250">
                <a:off x="6319935" y="1746785"/>
                <a:ext cx="8457" cy="869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4" extrusionOk="0">
                    <a:moveTo>
                      <a:pt x="36" y="0"/>
                    </a:moveTo>
                    <a:cubicBezTo>
                      <a:pt x="18" y="0"/>
                      <a:pt x="1" y="13"/>
                      <a:pt x="1" y="40"/>
                    </a:cubicBezTo>
                    <a:cubicBezTo>
                      <a:pt x="1" y="62"/>
                      <a:pt x="18" y="73"/>
                      <a:pt x="36" y="73"/>
                    </a:cubicBezTo>
                    <a:cubicBezTo>
                      <a:pt x="54" y="73"/>
                      <a:pt x="72" y="62"/>
                      <a:pt x="72" y="40"/>
                    </a:cubicBezTo>
                    <a:cubicBezTo>
                      <a:pt x="72" y="13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9" name="Google Shape;14359;p31"/>
              <p:cNvSpPr/>
              <p:nvPr/>
            </p:nvSpPr>
            <p:spPr>
              <a:xfrm rot="1274250">
                <a:off x="6355695" y="1734748"/>
                <a:ext cx="9514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1" h="61" extrusionOk="0">
                    <a:moveTo>
                      <a:pt x="41" y="1"/>
                    </a:moveTo>
                    <a:cubicBezTo>
                      <a:pt x="21" y="1"/>
                      <a:pt x="1" y="12"/>
                      <a:pt x="5" y="34"/>
                    </a:cubicBezTo>
                    <a:cubicBezTo>
                      <a:pt x="10" y="52"/>
                      <a:pt x="27" y="61"/>
                      <a:pt x="44" y="61"/>
                    </a:cubicBezTo>
                    <a:cubicBezTo>
                      <a:pt x="61" y="61"/>
                      <a:pt x="76" y="52"/>
                      <a:pt x="76" y="34"/>
                    </a:cubicBezTo>
                    <a:cubicBezTo>
                      <a:pt x="81" y="12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0" name="Google Shape;14360;p31"/>
              <p:cNvSpPr/>
              <p:nvPr/>
            </p:nvSpPr>
            <p:spPr>
              <a:xfrm rot="1274250">
                <a:off x="6366022" y="1789625"/>
                <a:ext cx="58491" cy="10441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89" extrusionOk="0">
                    <a:moveTo>
                      <a:pt x="489" y="0"/>
                    </a:moveTo>
                    <a:lnTo>
                      <a:pt x="489" y="0"/>
                    </a:lnTo>
                    <a:cubicBezTo>
                      <a:pt x="426" y="338"/>
                      <a:pt x="258" y="658"/>
                      <a:pt x="0" y="889"/>
                    </a:cubicBezTo>
                    <a:cubicBezTo>
                      <a:pt x="311" y="702"/>
                      <a:pt x="498" y="356"/>
                      <a:pt x="48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1" name="Google Shape;14361;p31"/>
              <p:cNvSpPr/>
              <p:nvPr/>
            </p:nvSpPr>
            <p:spPr>
              <a:xfrm rot="1274250">
                <a:off x="6984961" y="1937973"/>
                <a:ext cx="112753" cy="13448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45" extrusionOk="0">
                    <a:moveTo>
                      <a:pt x="392" y="1"/>
                    </a:moveTo>
                    <a:cubicBezTo>
                      <a:pt x="377" y="1"/>
                      <a:pt x="365" y="5"/>
                      <a:pt x="355" y="16"/>
                    </a:cubicBezTo>
                    <a:cubicBezTo>
                      <a:pt x="0" y="371"/>
                      <a:pt x="151" y="975"/>
                      <a:pt x="631" y="1135"/>
                    </a:cubicBezTo>
                    <a:cubicBezTo>
                      <a:pt x="649" y="1144"/>
                      <a:pt x="666" y="1144"/>
                      <a:pt x="684" y="1144"/>
                    </a:cubicBezTo>
                    <a:cubicBezTo>
                      <a:pt x="711" y="1126"/>
                      <a:pt x="737" y="1109"/>
                      <a:pt x="746" y="1082"/>
                    </a:cubicBezTo>
                    <a:cubicBezTo>
                      <a:pt x="808" y="993"/>
                      <a:pt x="871" y="887"/>
                      <a:pt x="915" y="789"/>
                    </a:cubicBezTo>
                    <a:cubicBezTo>
                      <a:pt x="951" y="682"/>
                      <a:pt x="959" y="558"/>
                      <a:pt x="924" y="451"/>
                    </a:cubicBezTo>
                    <a:cubicBezTo>
                      <a:pt x="871" y="327"/>
                      <a:pt x="773" y="229"/>
                      <a:pt x="649" y="167"/>
                    </a:cubicBezTo>
                    <a:cubicBezTo>
                      <a:pt x="611" y="145"/>
                      <a:pt x="471" y="1"/>
                      <a:pt x="3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2" name="Google Shape;14362;p31"/>
              <p:cNvSpPr/>
              <p:nvPr/>
            </p:nvSpPr>
            <p:spPr>
              <a:xfrm rot="1274250">
                <a:off x="6920701" y="1920890"/>
                <a:ext cx="128492" cy="87266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743" extrusionOk="0">
                    <a:moveTo>
                      <a:pt x="838" y="1"/>
                    </a:moveTo>
                    <a:cubicBezTo>
                      <a:pt x="674" y="1"/>
                      <a:pt x="470" y="80"/>
                      <a:pt x="383" y="133"/>
                    </a:cubicBezTo>
                    <a:cubicBezTo>
                      <a:pt x="196" y="248"/>
                      <a:pt x="54" y="426"/>
                      <a:pt x="1" y="648"/>
                    </a:cubicBezTo>
                    <a:cubicBezTo>
                      <a:pt x="114" y="711"/>
                      <a:pt x="238" y="742"/>
                      <a:pt x="363" y="742"/>
                    </a:cubicBezTo>
                    <a:cubicBezTo>
                      <a:pt x="483" y="742"/>
                      <a:pt x="602" y="714"/>
                      <a:pt x="711" y="657"/>
                    </a:cubicBezTo>
                    <a:cubicBezTo>
                      <a:pt x="809" y="595"/>
                      <a:pt x="898" y="506"/>
                      <a:pt x="960" y="399"/>
                    </a:cubicBezTo>
                    <a:cubicBezTo>
                      <a:pt x="1004" y="328"/>
                      <a:pt x="1093" y="160"/>
                      <a:pt x="1040" y="80"/>
                    </a:cubicBezTo>
                    <a:cubicBezTo>
                      <a:pt x="997" y="22"/>
                      <a:pt x="923" y="1"/>
                      <a:pt x="8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3" name="Google Shape;14363;p31"/>
              <p:cNvSpPr/>
              <p:nvPr/>
            </p:nvSpPr>
            <p:spPr>
              <a:xfrm rot="1274250">
                <a:off x="7051074" y="1930709"/>
                <a:ext cx="139885" cy="6741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574" extrusionOk="0">
                    <a:moveTo>
                      <a:pt x="721" y="1"/>
                    </a:moveTo>
                    <a:cubicBezTo>
                      <a:pt x="612" y="1"/>
                      <a:pt x="501" y="22"/>
                      <a:pt x="400" y="69"/>
                    </a:cubicBezTo>
                    <a:cubicBezTo>
                      <a:pt x="302" y="123"/>
                      <a:pt x="0" y="309"/>
                      <a:pt x="98" y="442"/>
                    </a:cubicBezTo>
                    <a:cubicBezTo>
                      <a:pt x="179" y="544"/>
                      <a:pt x="360" y="573"/>
                      <a:pt x="504" y="573"/>
                    </a:cubicBezTo>
                    <a:cubicBezTo>
                      <a:pt x="548" y="573"/>
                      <a:pt x="589" y="571"/>
                      <a:pt x="622" y="567"/>
                    </a:cubicBezTo>
                    <a:cubicBezTo>
                      <a:pt x="817" y="522"/>
                      <a:pt x="995" y="442"/>
                      <a:pt x="1155" y="327"/>
                    </a:cubicBezTo>
                    <a:cubicBezTo>
                      <a:pt x="1164" y="318"/>
                      <a:pt x="1172" y="309"/>
                      <a:pt x="1181" y="300"/>
                    </a:cubicBezTo>
                    <a:cubicBezTo>
                      <a:pt x="1190" y="282"/>
                      <a:pt x="1181" y="256"/>
                      <a:pt x="1172" y="247"/>
                    </a:cubicBezTo>
                    <a:cubicBezTo>
                      <a:pt x="1092" y="114"/>
                      <a:pt x="968" y="34"/>
                      <a:pt x="826" y="7"/>
                    </a:cubicBezTo>
                    <a:cubicBezTo>
                      <a:pt x="792" y="3"/>
                      <a:pt x="757" y="1"/>
                      <a:pt x="7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4" name="Google Shape;14364;p31"/>
              <p:cNvSpPr/>
              <p:nvPr/>
            </p:nvSpPr>
            <p:spPr>
              <a:xfrm rot="1274250">
                <a:off x="7039762" y="1843751"/>
                <a:ext cx="86679" cy="122267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1" extrusionOk="0">
                    <a:moveTo>
                      <a:pt x="596" y="1"/>
                    </a:moveTo>
                    <a:cubicBezTo>
                      <a:pt x="587" y="1"/>
                      <a:pt x="569" y="1"/>
                      <a:pt x="560" y="10"/>
                    </a:cubicBezTo>
                    <a:cubicBezTo>
                      <a:pt x="480" y="54"/>
                      <a:pt x="400" y="81"/>
                      <a:pt x="311" y="125"/>
                    </a:cubicBezTo>
                    <a:cubicBezTo>
                      <a:pt x="222" y="161"/>
                      <a:pt x="143" y="223"/>
                      <a:pt x="80" y="303"/>
                    </a:cubicBezTo>
                    <a:cubicBezTo>
                      <a:pt x="18" y="418"/>
                      <a:pt x="0" y="552"/>
                      <a:pt x="36" y="685"/>
                    </a:cubicBezTo>
                    <a:cubicBezTo>
                      <a:pt x="45" y="756"/>
                      <a:pt x="72" y="836"/>
                      <a:pt x="107" y="907"/>
                    </a:cubicBezTo>
                    <a:cubicBezTo>
                      <a:pt x="143" y="978"/>
                      <a:pt x="205" y="1022"/>
                      <a:pt x="285" y="1040"/>
                    </a:cubicBezTo>
                    <a:lnTo>
                      <a:pt x="427" y="934"/>
                    </a:lnTo>
                    <a:cubicBezTo>
                      <a:pt x="631" y="854"/>
                      <a:pt x="738" y="640"/>
                      <a:pt x="693" y="427"/>
                    </a:cubicBezTo>
                    <a:cubicBezTo>
                      <a:pt x="667" y="321"/>
                      <a:pt x="596" y="205"/>
                      <a:pt x="622" y="99"/>
                    </a:cubicBezTo>
                    <a:cubicBezTo>
                      <a:pt x="631" y="63"/>
                      <a:pt x="631" y="10"/>
                      <a:pt x="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5" name="Google Shape;14365;p31"/>
              <p:cNvSpPr/>
              <p:nvPr/>
            </p:nvSpPr>
            <p:spPr>
              <a:xfrm rot="1274250">
                <a:off x="6938598" y="1871274"/>
                <a:ext cx="141999" cy="74229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32" extrusionOk="0">
                    <a:moveTo>
                      <a:pt x="359" y="1"/>
                    </a:moveTo>
                    <a:cubicBezTo>
                      <a:pt x="234" y="1"/>
                      <a:pt x="112" y="15"/>
                      <a:pt x="0" y="57"/>
                    </a:cubicBezTo>
                    <a:cubicBezTo>
                      <a:pt x="45" y="288"/>
                      <a:pt x="213" y="483"/>
                      <a:pt x="444" y="581"/>
                    </a:cubicBezTo>
                    <a:cubicBezTo>
                      <a:pt x="519" y="610"/>
                      <a:pt x="630" y="631"/>
                      <a:pt x="741" y="631"/>
                    </a:cubicBezTo>
                    <a:cubicBezTo>
                      <a:pt x="868" y="631"/>
                      <a:pt x="995" y="604"/>
                      <a:pt x="1066" y="528"/>
                    </a:cubicBezTo>
                    <a:cubicBezTo>
                      <a:pt x="1208" y="386"/>
                      <a:pt x="951" y="119"/>
                      <a:pt x="826" y="57"/>
                    </a:cubicBezTo>
                    <a:cubicBezTo>
                      <a:pt x="723" y="20"/>
                      <a:pt x="625" y="2"/>
                      <a:pt x="524" y="2"/>
                    </a:cubicBezTo>
                    <a:cubicBezTo>
                      <a:pt x="503" y="2"/>
                      <a:pt x="483" y="2"/>
                      <a:pt x="462" y="4"/>
                    </a:cubicBezTo>
                    <a:cubicBezTo>
                      <a:pt x="428" y="2"/>
                      <a:pt x="393" y="1"/>
                      <a:pt x="3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6" name="Google Shape;14366;p31"/>
              <p:cNvSpPr/>
              <p:nvPr/>
            </p:nvSpPr>
            <p:spPr>
              <a:xfrm rot="1274250">
                <a:off x="6984387" y="1897410"/>
                <a:ext cx="147167" cy="109582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933" extrusionOk="0">
                    <a:moveTo>
                      <a:pt x="90" y="660"/>
                    </a:moveTo>
                    <a:lnTo>
                      <a:pt x="72" y="666"/>
                    </a:lnTo>
                    <a:cubicBezTo>
                      <a:pt x="78" y="664"/>
                      <a:pt x="84" y="662"/>
                      <a:pt x="90" y="660"/>
                    </a:cubicBezTo>
                    <a:close/>
                    <a:moveTo>
                      <a:pt x="658" y="0"/>
                    </a:moveTo>
                    <a:lnTo>
                      <a:pt x="658" y="0"/>
                    </a:lnTo>
                    <a:cubicBezTo>
                      <a:pt x="622" y="71"/>
                      <a:pt x="587" y="142"/>
                      <a:pt x="551" y="213"/>
                    </a:cubicBezTo>
                    <a:cubicBezTo>
                      <a:pt x="525" y="169"/>
                      <a:pt x="507" y="125"/>
                      <a:pt x="507" y="71"/>
                    </a:cubicBezTo>
                    <a:cubicBezTo>
                      <a:pt x="498" y="178"/>
                      <a:pt x="498" y="276"/>
                      <a:pt x="507" y="382"/>
                    </a:cubicBezTo>
                    <a:cubicBezTo>
                      <a:pt x="471" y="311"/>
                      <a:pt x="445" y="240"/>
                      <a:pt x="409" y="178"/>
                    </a:cubicBezTo>
                    <a:lnTo>
                      <a:pt x="409" y="178"/>
                    </a:lnTo>
                    <a:cubicBezTo>
                      <a:pt x="418" y="240"/>
                      <a:pt x="418" y="302"/>
                      <a:pt x="427" y="373"/>
                    </a:cubicBezTo>
                    <a:cubicBezTo>
                      <a:pt x="347" y="338"/>
                      <a:pt x="267" y="293"/>
                      <a:pt x="205" y="231"/>
                    </a:cubicBezTo>
                    <a:lnTo>
                      <a:pt x="205" y="231"/>
                    </a:lnTo>
                    <a:cubicBezTo>
                      <a:pt x="240" y="302"/>
                      <a:pt x="285" y="356"/>
                      <a:pt x="347" y="409"/>
                    </a:cubicBezTo>
                    <a:cubicBezTo>
                      <a:pt x="276" y="391"/>
                      <a:pt x="205" y="364"/>
                      <a:pt x="143" y="329"/>
                    </a:cubicBezTo>
                    <a:lnTo>
                      <a:pt x="143" y="329"/>
                    </a:lnTo>
                    <a:lnTo>
                      <a:pt x="329" y="462"/>
                    </a:lnTo>
                    <a:cubicBezTo>
                      <a:pt x="240" y="462"/>
                      <a:pt x="160" y="453"/>
                      <a:pt x="72" y="427"/>
                    </a:cubicBezTo>
                    <a:lnTo>
                      <a:pt x="72" y="427"/>
                    </a:lnTo>
                    <a:cubicBezTo>
                      <a:pt x="134" y="462"/>
                      <a:pt x="187" y="489"/>
                      <a:pt x="258" y="498"/>
                    </a:cubicBezTo>
                    <a:lnTo>
                      <a:pt x="1" y="604"/>
                    </a:lnTo>
                    <a:lnTo>
                      <a:pt x="294" y="560"/>
                    </a:lnTo>
                    <a:lnTo>
                      <a:pt x="294" y="560"/>
                    </a:lnTo>
                    <a:cubicBezTo>
                      <a:pt x="228" y="601"/>
                      <a:pt x="163" y="634"/>
                      <a:pt x="90" y="660"/>
                    </a:cubicBezTo>
                    <a:lnTo>
                      <a:pt x="90" y="660"/>
                    </a:lnTo>
                    <a:lnTo>
                      <a:pt x="329" y="578"/>
                    </a:lnTo>
                    <a:lnTo>
                      <a:pt x="329" y="578"/>
                    </a:lnTo>
                    <a:lnTo>
                      <a:pt x="116" y="782"/>
                    </a:lnTo>
                    <a:lnTo>
                      <a:pt x="374" y="640"/>
                    </a:lnTo>
                    <a:lnTo>
                      <a:pt x="169" y="853"/>
                    </a:lnTo>
                    <a:lnTo>
                      <a:pt x="169" y="853"/>
                    </a:lnTo>
                    <a:lnTo>
                      <a:pt x="400" y="693"/>
                    </a:lnTo>
                    <a:lnTo>
                      <a:pt x="240" y="897"/>
                    </a:lnTo>
                    <a:lnTo>
                      <a:pt x="489" y="675"/>
                    </a:lnTo>
                    <a:lnTo>
                      <a:pt x="489" y="675"/>
                    </a:lnTo>
                    <a:cubicBezTo>
                      <a:pt x="445" y="737"/>
                      <a:pt x="418" y="817"/>
                      <a:pt x="409" y="888"/>
                    </a:cubicBezTo>
                    <a:cubicBezTo>
                      <a:pt x="454" y="817"/>
                      <a:pt x="489" y="746"/>
                      <a:pt x="533" y="675"/>
                    </a:cubicBezTo>
                    <a:cubicBezTo>
                      <a:pt x="560" y="773"/>
                      <a:pt x="622" y="862"/>
                      <a:pt x="693" y="933"/>
                    </a:cubicBezTo>
                    <a:lnTo>
                      <a:pt x="605" y="693"/>
                    </a:lnTo>
                    <a:lnTo>
                      <a:pt x="605" y="693"/>
                    </a:lnTo>
                    <a:cubicBezTo>
                      <a:pt x="658" y="755"/>
                      <a:pt x="720" y="817"/>
                      <a:pt x="773" y="880"/>
                    </a:cubicBezTo>
                    <a:cubicBezTo>
                      <a:pt x="747" y="808"/>
                      <a:pt x="720" y="729"/>
                      <a:pt x="693" y="657"/>
                    </a:cubicBezTo>
                    <a:lnTo>
                      <a:pt x="693" y="657"/>
                    </a:lnTo>
                    <a:lnTo>
                      <a:pt x="862" y="764"/>
                    </a:lnTo>
                    <a:cubicBezTo>
                      <a:pt x="835" y="720"/>
                      <a:pt x="818" y="675"/>
                      <a:pt x="800" y="631"/>
                    </a:cubicBezTo>
                    <a:lnTo>
                      <a:pt x="800" y="631"/>
                    </a:lnTo>
                    <a:cubicBezTo>
                      <a:pt x="844" y="657"/>
                      <a:pt x="898" y="675"/>
                      <a:pt x="951" y="684"/>
                    </a:cubicBezTo>
                    <a:cubicBezTo>
                      <a:pt x="898" y="631"/>
                      <a:pt x="1031" y="631"/>
                      <a:pt x="1066" y="631"/>
                    </a:cubicBezTo>
                    <a:cubicBezTo>
                      <a:pt x="1129" y="622"/>
                      <a:pt x="1191" y="604"/>
                      <a:pt x="1253" y="586"/>
                    </a:cubicBezTo>
                    <a:lnTo>
                      <a:pt x="1111" y="586"/>
                    </a:lnTo>
                    <a:lnTo>
                      <a:pt x="1253" y="515"/>
                    </a:lnTo>
                    <a:lnTo>
                      <a:pt x="1253" y="515"/>
                    </a:lnTo>
                    <a:cubicBezTo>
                      <a:pt x="1209" y="522"/>
                      <a:pt x="1161" y="528"/>
                      <a:pt x="1111" y="528"/>
                    </a:cubicBezTo>
                    <a:cubicBezTo>
                      <a:pt x="1090" y="528"/>
                      <a:pt x="1069" y="527"/>
                      <a:pt x="1049" y="524"/>
                    </a:cubicBezTo>
                    <a:cubicBezTo>
                      <a:pt x="1120" y="507"/>
                      <a:pt x="1182" y="471"/>
                      <a:pt x="1244" y="435"/>
                    </a:cubicBezTo>
                    <a:lnTo>
                      <a:pt x="1244" y="435"/>
                    </a:lnTo>
                    <a:lnTo>
                      <a:pt x="986" y="480"/>
                    </a:lnTo>
                    <a:lnTo>
                      <a:pt x="1191" y="356"/>
                    </a:lnTo>
                    <a:lnTo>
                      <a:pt x="969" y="364"/>
                    </a:lnTo>
                    <a:lnTo>
                      <a:pt x="1191" y="267"/>
                    </a:lnTo>
                    <a:lnTo>
                      <a:pt x="951" y="311"/>
                    </a:lnTo>
                    <a:lnTo>
                      <a:pt x="1111" y="213"/>
                    </a:lnTo>
                    <a:lnTo>
                      <a:pt x="862" y="329"/>
                    </a:lnTo>
                    <a:lnTo>
                      <a:pt x="978" y="205"/>
                    </a:lnTo>
                    <a:lnTo>
                      <a:pt x="782" y="356"/>
                    </a:lnTo>
                    <a:cubicBezTo>
                      <a:pt x="844" y="276"/>
                      <a:pt x="889" y="187"/>
                      <a:pt x="907" y="98"/>
                    </a:cubicBezTo>
                    <a:lnTo>
                      <a:pt x="907" y="98"/>
                    </a:lnTo>
                    <a:cubicBezTo>
                      <a:pt x="853" y="160"/>
                      <a:pt x="791" y="222"/>
                      <a:pt x="729" y="267"/>
                    </a:cubicBezTo>
                    <a:cubicBezTo>
                      <a:pt x="773" y="213"/>
                      <a:pt x="791" y="133"/>
                      <a:pt x="782" y="62"/>
                    </a:cubicBezTo>
                    <a:lnTo>
                      <a:pt x="782" y="62"/>
                    </a:lnTo>
                    <a:lnTo>
                      <a:pt x="649" y="249"/>
                    </a:lnTo>
                    <a:lnTo>
                      <a:pt x="6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7" name="Google Shape;14367;p31"/>
              <p:cNvSpPr/>
              <p:nvPr/>
            </p:nvSpPr>
            <p:spPr>
              <a:xfrm rot="1274250">
                <a:off x="7044172" y="1951630"/>
                <a:ext cx="38759" cy="648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552" fill="none" extrusionOk="0">
                    <a:moveTo>
                      <a:pt x="1" y="1"/>
                    </a:moveTo>
                    <a:cubicBezTo>
                      <a:pt x="125" y="178"/>
                      <a:pt x="231" y="365"/>
                      <a:pt x="329" y="55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8" name="Google Shape;14368;p31"/>
              <p:cNvSpPr/>
              <p:nvPr/>
            </p:nvSpPr>
            <p:spPr>
              <a:xfrm rot="1274250">
                <a:off x="7044968" y="1946208"/>
                <a:ext cx="12567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667" fill="none" extrusionOk="0">
                    <a:moveTo>
                      <a:pt x="0" y="1"/>
                    </a:moveTo>
                    <a:lnTo>
                      <a:pt x="107" y="667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9" name="Google Shape;14369;p31"/>
              <p:cNvSpPr/>
              <p:nvPr/>
            </p:nvSpPr>
            <p:spPr>
              <a:xfrm rot="1274250">
                <a:off x="7053019" y="1961876"/>
                <a:ext cx="84565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63" fill="none" extrusionOk="0">
                    <a:moveTo>
                      <a:pt x="1" y="18"/>
                    </a:moveTo>
                    <a:cubicBezTo>
                      <a:pt x="240" y="1"/>
                      <a:pt x="480" y="9"/>
                      <a:pt x="720" y="63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0" name="Google Shape;14370;p31"/>
              <p:cNvSpPr/>
              <p:nvPr/>
            </p:nvSpPr>
            <p:spPr>
              <a:xfrm rot="1274250">
                <a:off x="7047558" y="1959642"/>
                <a:ext cx="66830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312" fill="none" extrusionOk="0">
                    <a:moveTo>
                      <a:pt x="1" y="0"/>
                    </a:moveTo>
                    <a:cubicBezTo>
                      <a:pt x="205" y="71"/>
                      <a:pt x="391" y="178"/>
                      <a:pt x="569" y="31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1" name="Google Shape;14371;p31"/>
              <p:cNvSpPr/>
              <p:nvPr/>
            </p:nvSpPr>
            <p:spPr>
              <a:xfrm rot="1274250">
                <a:off x="7101138" y="2004710"/>
                <a:ext cx="8104" cy="54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34" y="0"/>
                    </a:moveTo>
                    <a:cubicBezTo>
                      <a:pt x="32" y="0"/>
                      <a:pt x="29" y="1"/>
                      <a:pt x="27" y="1"/>
                    </a:cubicBezTo>
                    <a:cubicBezTo>
                      <a:pt x="9" y="1"/>
                      <a:pt x="0" y="10"/>
                      <a:pt x="9" y="28"/>
                    </a:cubicBezTo>
                    <a:cubicBezTo>
                      <a:pt x="9" y="46"/>
                      <a:pt x="18" y="46"/>
                      <a:pt x="36" y="46"/>
                    </a:cubicBezTo>
                    <a:cubicBezTo>
                      <a:pt x="68" y="38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2" name="Google Shape;14372;p31"/>
              <p:cNvSpPr/>
              <p:nvPr/>
            </p:nvSpPr>
            <p:spPr>
              <a:xfrm rot="1274250">
                <a:off x="7130201" y="1981170"/>
                <a:ext cx="6342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54" h="54" extrusionOk="0">
                    <a:moveTo>
                      <a:pt x="18" y="0"/>
                    </a:moveTo>
                    <a:cubicBezTo>
                      <a:pt x="9" y="9"/>
                      <a:pt x="0" y="27"/>
                      <a:pt x="9" y="36"/>
                    </a:cubicBezTo>
                    <a:cubicBezTo>
                      <a:pt x="9" y="53"/>
                      <a:pt x="27" y="53"/>
                      <a:pt x="36" y="53"/>
                    </a:cubicBezTo>
                    <a:cubicBezTo>
                      <a:pt x="54" y="45"/>
                      <a:pt x="54" y="27"/>
                      <a:pt x="54" y="18"/>
                    </a:cubicBezTo>
                    <a:cubicBezTo>
                      <a:pt x="45" y="0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3" name="Google Shape;14373;p31"/>
              <p:cNvSpPr/>
              <p:nvPr/>
            </p:nvSpPr>
            <p:spPr>
              <a:xfrm rot="1274250">
                <a:off x="7067434" y="2018073"/>
                <a:ext cx="6577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56" extrusionOk="0">
                    <a:moveTo>
                      <a:pt x="29" y="1"/>
                    </a:moveTo>
                    <a:cubicBezTo>
                      <a:pt x="13" y="1"/>
                      <a:pt x="0" y="16"/>
                      <a:pt x="11" y="38"/>
                    </a:cubicBezTo>
                    <a:cubicBezTo>
                      <a:pt x="11" y="47"/>
                      <a:pt x="29" y="56"/>
                      <a:pt x="38" y="56"/>
                    </a:cubicBezTo>
                    <a:cubicBezTo>
                      <a:pt x="56" y="47"/>
                      <a:pt x="56" y="29"/>
                      <a:pt x="56" y="20"/>
                    </a:cubicBezTo>
                    <a:cubicBezTo>
                      <a:pt x="49" y="7"/>
                      <a:pt x="38" y="1"/>
                      <a:pt x="2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4" name="Google Shape;14374;p31"/>
              <p:cNvSpPr/>
              <p:nvPr/>
            </p:nvSpPr>
            <p:spPr>
              <a:xfrm rot="1274250">
                <a:off x="7040310" y="2019638"/>
                <a:ext cx="669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7" y="1"/>
                    </a:moveTo>
                    <a:cubicBezTo>
                      <a:pt x="23" y="1"/>
                      <a:pt x="20" y="2"/>
                      <a:pt x="18" y="4"/>
                    </a:cubicBezTo>
                    <a:cubicBezTo>
                      <a:pt x="0" y="4"/>
                      <a:pt x="0" y="22"/>
                      <a:pt x="0" y="40"/>
                    </a:cubicBezTo>
                    <a:cubicBezTo>
                      <a:pt x="6" y="49"/>
                      <a:pt x="16" y="53"/>
                      <a:pt x="25" y="53"/>
                    </a:cubicBezTo>
                    <a:cubicBezTo>
                      <a:pt x="41" y="53"/>
                      <a:pt x="56" y="39"/>
                      <a:pt x="45" y="22"/>
                    </a:cubicBezTo>
                    <a:cubicBezTo>
                      <a:pt x="45" y="9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5" name="Google Shape;14375;p31"/>
              <p:cNvSpPr/>
              <p:nvPr/>
            </p:nvSpPr>
            <p:spPr>
              <a:xfrm rot="1274250">
                <a:off x="6974453" y="1909203"/>
                <a:ext cx="85740" cy="6788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78" extrusionOk="0">
                    <a:moveTo>
                      <a:pt x="1" y="0"/>
                    </a:moveTo>
                    <a:cubicBezTo>
                      <a:pt x="107" y="62"/>
                      <a:pt x="214" y="116"/>
                      <a:pt x="338" y="151"/>
                    </a:cubicBezTo>
                    <a:cubicBezTo>
                      <a:pt x="444" y="184"/>
                      <a:pt x="558" y="209"/>
                      <a:pt x="672" y="213"/>
                    </a:cubicBezTo>
                    <a:lnTo>
                      <a:pt x="672" y="213"/>
                    </a:lnTo>
                    <a:cubicBezTo>
                      <a:pt x="539" y="390"/>
                      <a:pt x="340" y="517"/>
                      <a:pt x="125" y="577"/>
                    </a:cubicBezTo>
                    <a:cubicBezTo>
                      <a:pt x="365" y="533"/>
                      <a:pt x="569" y="400"/>
                      <a:pt x="711" y="213"/>
                    </a:cubicBezTo>
                    <a:lnTo>
                      <a:pt x="729" y="187"/>
                    </a:lnTo>
                    <a:lnTo>
                      <a:pt x="702" y="187"/>
                    </a:lnTo>
                    <a:cubicBezTo>
                      <a:pt x="454" y="178"/>
                      <a:pt x="214" y="10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6" name="Google Shape;14376;p31"/>
              <p:cNvSpPr/>
              <p:nvPr/>
            </p:nvSpPr>
            <p:spPr>
              <a:xfrm rot="1274250">
                <a:off x="7073331" y="1869984"/>
                <a:ext cx="16796" cy="85622"/>
              </a:xfrm>
              <a:custGeom>
                <a:avLst/>
                <a:gdLst/>
                <a:ahLst/>
                <a:cxnLst/>
                <a:rect l="l" t="t" r="r" b="b"/>
                <a:pathLst>
                  <a:path w="143" h="729" extrusionOk="0">
                    <a:moveTo>
                      <a:pt x="98" y="0"/>
                    </a:moveTo>
                    <a:cubicBezTo>
                      <a:pt x="62" y="53"/>
                      <a:pt x="54" y="124"/>
                      <a:pt x="71" y="187"/>
                    </a:cubicBezTo>
                    <a:cubicBezTo>
                      <a:pt x="80" y="249"/>
                      <a:pt x="89" y="311"/>
                      <a:pt x="98" y="373"/>
                    </a:cubicBezTo>
                    <a:cubicBezTo>
                      <a:pt x="107" y="506"/>
                      <a:pt x="71" y="631"/>
                      <a:pt x="0" y="728"/>
                    </a:cubicBezTo>
                    <a:cubicBezTo>
                      <a:pt x="89" y="640"/>
                      <a:pt x="142" y="506"/>
                      <a:pt x="134" y="373"/>
                    </a:cubicBezTo>
                    <a:cubicBezTo>
                      <a:pt x="125" y="311"/>
                      <a:pt x="107" y="249"/>
                      <a:pt x="89" y="187"/>
                    </a:cubicBezTo>
                    <a:cubicBezTo>
                      <a:pt x="71" y="124"/>
                      <a:pt x="80" y="62"/>
                      <a:pt x="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7" name="Google Shape;14377;p31"/>
              <p:cNvSpPr/>
              <p:nvPr/>
            </p:nvSpPr>
            <p:spPr>
              <a:xfrm rot="1274250">
                <a:off x="7033991" y="1951703"/>
                <a:ext cx="36527" cy="9396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800" extrusionOk="0">
                    <a:moveTo>
                      <a:pt x="62" y="0"/>
                    </a:moveTo>
                    <a:cubicBezTo>
                      <a:pt x="18" y="62"/>
                      <a:pt x="0" y="142"/>
                      <a:pt x="27" y="213"/>
                    </a:cubicBezTo>
                    <a:cubicBezTo>
                      <a:pt x="53" y="284"/>
                      <a:pt x="89" y="355"/>
                      <a:pt x="133" y="409"/>
                    </a:cubicBezTo>
                    <a:cubicBezTo>
                      <a:pt x="178" y="471"/>
                      <a:pt x="222" y="524"/>
                      <a:pt x="258" y="595"/>
                    </a:cubicBezTo>
                    <a:cubicBezTo>
                      <a:pt x="284" y="657"/>
                      <a:pt x="293" y="729"/>
                      <a:pt x="275" y="800"/>
                    </a:cubicBezTo>
                    <a:cubicBezTo>
                      <a:pt x="311" y="729"/>
                      <a:pt x="311" y="649"/>
                      <a:pt x="275" y="578"/>
                    </a:cubicBezTo>
                    <a:cubicBezTo>
                      <a:pt x="249" y="506"/>
                      <a:pt x="204" y="444"/>
                      <a:pt x="160" y="391"/>
                    </a:cubicBezTo>
                    <a:cubicBezTo>
                      <a:pt x="115" y="338"/>
                      <a:pt x="80" y="276"/>
                      <a:pt x="53" y="204"/>
                    </a:cubicBezTo>
                    <a:cubicBezTo>
                      <a:pt x="27" y="142"/>
                      <a:pt x="27" y="62"/>
                      <a:pt x="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8" name="Google Shape;14378;p31"/>
              <p:cNvSpPr/>
              <p:nvPr/>
            </p:nvSpPr>
            <p:spPr>
              <a:xfrm rot="1274250">
                <a:off x="7059455" y="1948805"/>
                <a:ext cx="77283" cy="1656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1" extrusionOk="0">
                    <a:moveTo>
                      <a:pt x="657" y="0"/>
                    </a:moveTo>
                    <a:lnTo>
                      <a:pt x="657" y="0"/>
                    </a:lnTo>
                    <a:cubicBezTo>
                      <a:pt x="551" y="45"/>
                      <a:pt x="444" y="71"/>
                      <a:pt x="338" y="98"/>
                    </a:cubicBezTo>
                    <a:cubicBezTo>
                      <a:pt x="231" y="116"/>
                      <a:pt x="116" y="124"/>
                      <a:pt x="0" y="133"/>
                    </a:cubicBezTo>
                    <a:lnTo>
                      <a:pt x="9" y="133"/>
                    </a:lnTo>
                    <a:cubicBezTo>
                      <a:pt x="51" y="138"/>
                      <a:pt x="93" y="141"/>
                      <a:pt x="135" y="141"/>
                    </a:cubicBezTo>
                    <a:cubicBezTo>
                      <a:pt x="316" y="141"/>
                      <a:pt x="499" y="94"/>
                      <a:pt x="65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9" name="Google Shape;14379;p31"/>
              <p:cNvSpPr/>
              <p:nvPr/>
            </p:nvSpPr>
            <p:spPr>
              <a:xfrm rot="1274250">
                <a:off x="6646733" y="2018062"/>
                <a:ext cx="103475" cy="16913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1440" extrusionOk="0">
                    <a:moveTo>
                      <a:pt x="171" y="0"/>
                    </a:moveTo>
                    <a:cubicBezTo>
                      <a:pt x="156" y="0"/>
                      <a:pt x="143" y="6"/>
                      <a:pt x="134" y="21"/>
                    </a:cubicBezTo>
                    <a:cubicBezTo>
                      <a:pt x="10" y="278"/>
                      <a:pt x="1" y="580"/>
                      <a:pt x="116" y="856"/>
                    </a:cubicBezTo>
                    <a:cubicBezTo>
                      <a:pt x="205" y="1122"/>
                      <a:pt x="410" y="1335"/>
                      <a:pt x="667" y="1433"/>
                    </a:cubicBezTo>
                    <a:cubicBezTo>
                      <a:pt x="676" y="1437"/>
                      <a:pt x="685" y="1440"/>
                      <a:pt x="694" y="1440"/>
                    </a:cubicBezTo>
                    <a:cubicBezTo>
                      <a:pt x="703" y="1440"/>
                      <a:pt x="711" y="1437"/>
                      <a:pt x="720" y="1433"/>
                    </a:cubicBezTo>
                    <a:cubicBezTo>
                      <a:pt x="747" y="1424"/>
                      <a:pt x="765" y="1388"/>
                      <a:pt x="774" y="1353"/>
                    </a:cubicBezTo>
                    <a:cubicBezTo>
                      <a:pt x="818" y="1229"/>
                      <a:pt x="845" y="1095"/>
                      <a:pt x="862" y="962"/>
                    </a:cubicBezTo>
                    <a:cubicBezTo>
                      <a:pt x="880" y="811"/>
                      <a:pt x="862" y="660"/>
                      <a:pt x="800" y="527"/>
                    </a:cubicBezTo>
                    <a:cubicBezTo>
                      <a:pt x="729" y="385"/>
                      <a:pt x="614" y="269"/>
                      <a:pt x="472" y="189"/>
                    </a:cubicBezTo>
                    <a:cubicBezTo>
                      <a:pt x="419" y="167"/>
                      <a:pt x="254" y="0"/>
                      <a:pt x="1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0" name="Google Shape;14380;p31"/>
              <p:cNvSpPr/>
              <p:nvPr/>
            </p:nvSpPr>
            <p:spPr>
              <a:xfrm rot="1274250">
                <a:off x="6575964" y="1999714"/>
                <a:ext cx="114868" cy="11756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001" extrusionOk="0">
                    <a:moveTo>
                      <a:pt x="718" y="1"/>
                    </a:moveTo>
                    <a:cubicBezTo>
                      <a:pt x="550" y="1"/>
                      <a:pt x="342" y="133"/>
                      <a:pt x="267" y="208"/>
                    </a:cubicBezTo>
                    <a:cubicBezTo>
                      <a:pt x="89" y="404"/>
                      <a:pt x="0" y="652"/>
                      <a:pt x="9" y="901"/>
                    </a:cubicBezTo>
                    <a:cubicBezTo>
                      <a:pt x="104" y="968"/>
                      <a:pt x="215" y="1000"/>
                      <a:pt x="325" y="1000"/>
                    </a:cubicBezTo>
                    <a:cubicBezTo>
                      <a:pt x="462" y="1000"/>
                      <a:pt x="598" y="950"/>
                      <a:pt x="702" y="857"/>
                    </a:cubicBezTo>
                    <a:cubicBezTo>
                      <a:pt x="800" y="759"/>
                      <a:pt x="871" y="635"/>
                      <a:pt x="897" y="501"/>
                    </a:cubicBezTo>
                    <a:cubicBezTo>
                      <a:pt x="924" y="404"/>
                      <a:pt x="977" y="190"/>
                      <a:pt x="897" y="84"/>
                    </a:cubicBezTo>
                    <a:cubicBezTo>
                      <a:pt x="853" y="24"/>
                      <a:pt x="789" y="1"/>
                      <a:pt x="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1" name="Google Shape;14381;p31"/>
              <p:cNvSpPr/>
              <p:nvPr/>
            </p:nvSpPr>
            <p:spPr>
              <a:xfrm rot="1274250">
                <a:off x="6697007" y="1986510"/>
                <a:ext cx="138828" cy="89733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64" extrusionOk="0">
                    <a:moveTo>
                      <a:pt x="690" y="1"/>
                    </a:moveTo>
                    <a:cubicBezTo>
                      <a:pt x="564" y="1"/>
                      <a:pt x="446" y="44"/>
                      <a:pt x="347" y="120"/>
                    </a:cubicBezTo>
                    <a:cubicBezTo>
                      <a:pt x="258" y="191"/>
                      <a:pt x="1" y="458"/>
                      <a:pt x="134" y="626"/>
                    </a:cubicBezTo>
                    <a:cubicBezTo>
                      <a:pt x="216" y="730"/>
                      <a:pt x="351" y="763"/>
                      <a:pt x="476" y="763"/>
                    </a:cubicBezTo>
                    <a:cubicBezTo>
                      <a:pt x="555" y="763"/>
                      <a:pt x="630" y="750"/>
                      <a:pt x="685" y="733"/>
                    </a:cubicBezTo>
                    <a:cubicBezTo>
                      <a:pt x="871" y="662"/>
                      <a:pt x="1031" y="546"/>
                      <a:pt x="1155" y="387"/>
                    </a:cubicBezTo>
                    <a:cubicBezTo>
                      <a:pt x="1164" y="369"/>
                      <a:pt x="1173" y="360"/>
                      <a:pt x="1182" y="351"/>
                    </a:cubicBezTo>
                    <a:cubicBezTo>
                      <a:pt x="1182" y="324"/>
                      <a:pt x="1173" y="298"/>
                      <a:pt x="1155" y="271"/>
                    </a:cubicBezTo>
                    <a:cubicBezTo>
                      <a:pt x="1066" y="129"/>
                      <a:pt x="916" y="31"/>
                      <a:pt x="756" y="5"/>
                    </a:cubicBezTo>
                    <a:cubicBezTo>
                      <a:pt x="734" y="2"/>
                      <a:pt x="712" y="1"/>
                      <a:pt x="6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2" name="Google Shape;14382;p31"/>
              <p:cNvSpPr/>
              <p:nvPr/>
            </p:nvSpPr>
            <p:spPr>
              <a:xfrm rot="1274250">
                <a:off x="6678278" y="1880104"/>
                <a:ext cx="90907" cy="15973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360" extrusionOk="0">
                    <a:moveTo>
                      <a:pt x="480" y="1"/>
                    </a:moveTo>
                    <a:cubicBezTo>
                      <a:pt x="471" y="1"/>
                      <a:pt x="453" y="9"/>
                      <a:pt x="445" y="18"/>
                    </a:cubicBezTo>
                    <a:cubicBezTo>
                      <a:pt x="373" y="80"/>
                      <a:pt x="302" y="116"/>
                      <a:pt x="222" y="178"/>
                    </a:cubicBezTo>
                    <a:cubicBezTo>
                      <a:pt x="143" y="249"/>
                      <a:pt x="71" y="338"/>
                      <a:pt x="36" y="436"/>
                    </a:cubicBezTo>
                    <a:cubicBezTo>
                      <a:pt x="0" y="604"/>
                      <a:pt x="18" y="773"/>
                      <a:pt x="80" y="933"/>
                    </a:cubicBezTo>
                    <a:cubicBezTo>
                      <a:pt x="107" y="1031"/>
                      <a:pt x="151" y="1120"/>
                      <a:pt x="205" y="1208"/>
                    </a:cubicBezTo>
                    <a:cubicBezTo>
                      <a:pt x="249" y="1288"/>
                      <a:pt x="320" y="1342"/>
                      <a:pt x="409" y="1359"/>
                    </a:cubicBezTo>
                    <a:lnTo>
                      <a:pt x="533" y="1226"/>
                    </a:lnTo>
                    <a:cubicBezTo>
                      <a:pt x="720" y="1120"/>
                      <a:pt x="773" y="818"/>
                      <a:pt x="675" y="551"/>
                    </a:cubicBezTo>
                    <a:cubicBezTo>
                      <a:pt x="622" y="409"/>
                      <a:pt x="533" y="267"/>
                      <a:pt x="524" y="125"/>
                    </a:cubicBezTo>
                    <a:cubicBezTo>
                      <a:pt x="524" y="72"/>
                      <a:pt x="516" y="9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3" name="Google Shape;14383;p31"/>
              <p:cNvSpPr/>
              <p:nvPr/>
            </p:nvSpPr>
            <p:spPr>
              <a:xfrm rot="1274250">
                <a:off x="6572047" y="1933250"/>
                <a:ext cx="150338" cy="93139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793" extrusionOk="0">
                    <a:moveTo>
                      <a:pt x="542" y="1"/>
                    </a:moveTo>
                    <a:cubicBezTo>
                      <a:pt x="509" y="1"/>
                      <a:pt x="476" y="3"/>
                      <a:pt x="444" y="7"/>
                    </a:cubicBezTo>
                    <a:cubicBezTo>
                      <a:pt x="293" y="7"/>
                      <a:pt x="142" y="43"/>
                      <a:pt x="0" y="114"/>
                    </a:cubicBezTo>
                    <a:cubicBezTo>
                      <a:pt x="89" y="398"/>
                      <a:pt x="293" y="629"/>
                      <a:pt x="569" y="753"/>
                    </a:cubicBezTo>
                    <a:cubicBezTo>
                      <a:pt x="636" y="777"/>
                      <a:pt x="725" y="793"/>
                      <a:pt x="816" y="793"/>
                    </a:cubicBezTo>
                    <a:cubicBezTo>
                      <a:pt x="964" y="793"/>
                      <a:pt x="1115" y="750"/>
                      <a:pt x="1181" y="629"/>
                    </a:cubicBezTo>
                    <a:cubicBezTo>
                      <a:pt x="1279" y="434"/>
                      <a:pt x="959" y="105"/>
                      <a:pt x="817" y="52"/>
                    </a:cubicBezTo>
                    <a:cubicBezTo>
                      <a:pt x="732" y="19"/>
                      <a:pt x="636" y="1"/>
                      <a:pt x="5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4" name="Google Shape;14384;p31"/>
              <p:cNvSpPr/>
              <p:nvPr/>
            </p:nvSpPr>
            <p:spPr>
              <a:xfrm rot="1274250">
                <a:off x="6634175" y="1958140"/>
                <a:ext cx="146110" cy="143056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18" extrusionOk="0">
                    <a:moveTo>
                      <a:pt x="516" y="1"/>
                    </a:moveTo>
                    <a:cubicBezTo>
                      <a:pt x="498" y="98"/>
                      <a:pt x="480" y="187"/>
                      <a:pt x="462" y="285"/>
                    </a:cubicBezTo>
                    <a:cubicBezTo>
                      <a:pt x="418" y="231"/>
                      <a:pt x="391" y="169"/>
                      <a:pt x="382" y="107"/>
                    </a:cubicBezTo>
                    <a:lnTo>
                      <a:pt x="382" y="107"/>
                    </a:lnTo>
                    <a:cubicBezTo>
                      <a:pt x="391" y="240"/>
                      <a:pt x="418" y="374"/>
                      <a:pt x="445" y="498"/>
                    </a:cubicBezTo>
                    <a:cubicBezTo>
                      <a:pt x="400" y="418"/>
                      <a:pt x="356" y="329"/>
                      <a:pt x="302" y="240"/>
                    </a:cubicBezTo>
                    <a:lnTo>
                      <a:pt x="302" y="240"/>
                    </a:lnTo>
                    <a:lnTo>
                      <a:pt x="365" y="498"/>
                    </a:lnTo>
                    <a:cubicBezTo>
                      <a:pt x="276" y="462"/>
                      <a:pt x="187" y="400"/>
                      <a:pt x="107" y="338"/>
                    </a:cubicBezTo>
                    <a:lnTo>
                      <a:pt x="107" y="338"/>
                    </a:lnTo>
                    <a:cubicBezTo>
                      <a:pt x="160" y="418"/>
                      <a:pt x="222" y="489"/>
                      <a:pt x="294" y="551"/>
                    </a:cubicBezTo>
                    <a:cubicBezTo>
                      <a:pt x="214" y="542"/>
                      <a:pt x="143" y="507"/>
                      <a:pt x="71" y="462"/>
                    </a:cubicBezTo>
                    <a:lnTo>
                      <a:pt x="71" y="462"/>
                    </a:lnTo>
                    <a:lnTo>
                      <a:pt x="294" y="622"/>
                    </a:lnTo>
                    <a:cubicBezTo>
                      <a:pt x="264" y="626"/>
                      <a:pt x="234" y="628"/>
                      <a:pt x="203" y="628"/>
                    </a:cubicBezTo>
                    <a:cubicBezTo>
                      <a:pt x="149" y="628"/>
                      <a:pt x="92" y="621"/>
                      <a:pt x="36" y="604"/>
                    </a:cubicBezTo>
                    <a:lnTo>
                      <a:pt x="36" y="604"/>
                    </a:lnTo>
                    <a:cubicBezTo>
                      <a:pt x="98" y="640"/>
                      <a:pt x="160" y="667"/>
                      <a:pt x="231" y="684"/>
                    </a:cubicBezTo>
                    <a:lnTo>
                      <a:pt x="0" y="827"/>
                    </a:lnTo>
                    <a:lnTo>
                      <a:pt x="285" y="747"/>
                    </a:lnTo>
                    <a:lnTo>
                      <a:pt x="285" y="747"/>
                    </a:lnTo>
                    <a:cubicBezTo>
                      <a:pt x="231" y="818"/>
                      <a:pt x="160" y="871"/>
                      <a:pt x="89" y="915"/>
                    </a:cubicBezTo>
                    <a:lnTo>
                      <a:pt x="320" y="773"/>
                    </a:lnTo>
                    <a:lnTo>
                      <a:pt x="160" y="1057"/>
                    </a:lnTo>
                    <a:lnTo>
                      <a:pt x="382" y="853"/>
                    </a:lnTo>
                    <a:lnTo>
                      <a:pt x="382" y="853"/>
                    </a:lnTo>
                    <a:lnTo>
                      <a:pt x="231" y="1137"/>
                    </a:lnTo>
                    <a:lnTo>
                      <a:pt x="418" y="915"/>
                    </a:lnTo>
                    <a:lnTo>
                      <a:pt x="418" y="915"/>
                    </a:lnTo>
                    <a:cubicBezTo>
                      <a:pt x="382" y="1013"/>
                      <a:pt x="356" y="1111"/>
                      <a:pt x="311" y="1208"/>
                    </a:cubicBezTo>
                    <a:cubicBezTo>
                      <a:pt x="373" y="1111"/>
                      <a:pt x="436" y="1004"/>
                      <a:pt x="507" y="906"/>
                    </a:cubicBezTo>
                    <a:lnTo>
                      <a:pt x="507" y="906"/>
                    </a:lnTo>
                    <a:cubicBezTo>
                      <a:pt x="480" y="995"/>
                      <a:pt x="462" y="1093"/>
                      <a:pt x="480" y="1182"/>
                    </a:cubicBezTo>
                    <a:lnTo>
                      <a:pt x="542" y="898"/>
                    </a:lnTo>
                    <a:cubicBezTo>
                      <a:pt x="596" y="1022"/>
                      <a:pt x="675" y="1120"/>
                      <a:pt x="764" y="1217"/>
                    </a:cubicBezTo>
                    <a:cubicBezTo>
                      <a:pt x="720" y="1120"/>
                      <a:pt x="667" y="1022"/>
                      <a:pt x="622" y="915"/>
                    </a:cubicBezTo>
                    <a:lnTo>
                      <a:pt x="622" y="915"/>
                    </a:lnTo>
                    <a:lnTo>
                      <a:pt x="835" y="1137"/>
                    </a:lnTo>
                    <a:lnTo>
                      <a:pt x="702" y="871"/>
                    </a:lnTo>
                    <a:lnTo>
                      <a:pt x="897" y="995"/>
                    </a:lnTo>
                    <a:cubicBezTo>
                      <a:pt x="862" y="942"/>
                      <a:pt x="835" y="889"/>
                      <a:pt x="800" y="827"/>
                    </a:cubicBezTo>
                    <a:lnTo>
                      <a:pt x="800" y="827"/>
                    </a:lnTo>
                    <a:cubicBezTo>
                      <a:pt x="818" y="853"/>
                      <a:pt x="951" y="871"/>
                      <a:pt x="969" y="880"/>
                    </a:cubicBezTo>
                    <a:cubicBezTo>
                      <a:pt x="906" y="818"/>
                      <a:pt x="1040" y="809"/>
                      <a:pt x="1057" y="800"/>
                    </a:cubicBezTo>
                    <a:cubicBezTo>
                      <a:pt x="1120" y="782"/>
                      <a:pt x="1182" y="747"/>
                      <a:pt x="1244" y="711"/>
                    </a:cubicBezTo>
                    <a:lnTo>
                      <a:pt x="1244" y="711"/>
                    </a:lnTo>
                    <a:lnTo>
                      <a:pt x="1093" y="720"/>
                    </a:lnTo>
                    <a:lnTo>
                      <a:pt x="1093" y="720"/>
                    </a:lnTo>
                    <a:lnTo>
                      <a:pt x="1226" y="604"/>
                    </a:lnTo>
                    <a:lnTo>
                      <a:pt x="1226" y="604"/>
                    </a:lnTo>
                    <a:cubicBezTo>
                      <a:pt x="1155" y="631"/>
                      <a:pt x="1084" y="640"/>
                      <a:pt x="1022" y="640"/>
                    </a:cubicBezTo>
                    <a:cubicBezTo>
                      <a:pt x="1084" y="604"/>
                      <a:pt x="1146" y="560"/>
                      <a:pt x="1191" y="507"/>
                    </a:cubicBezTo>
                    <a:lnTo>
                      <a:pt x="1191" y="507"/>
                    </a:lnTo>
                    <a:lnTo>
                      <a:pt x="951" y="587"/>
                    </a:lnTo>
                    <a:lnTo>
                      <a:pt x="951" y="587"/>
                    </a:lnTo>
                    <a:lnTo>
                      <a:pt x="1120" y="409"/>
                    </a:lnTo>
                    <a:lnTo>
                      <a:pt x="1120" y="409"/>
                    </a:lnTo>
                    <a:lnTo>
                      <a:pt x="906" y="445"/>
                    </a:lnTo>
                    <a:lnTo>
                      <a:pt x="1093" y="303"/>
                    </a:lnTo>
                    <a:lnTo>
                      <a:pt x="871" y="382"/>
                    </a:lnTo>
                    <a:lnTo>
                      <a:pt x="1013" y="240"/>
                    </a:lnTo>
                    <a:lnTo>
                      <a:pt x="791" y="400"/>
                    </a:lnTo>
                    <a:cubicBezTo>
                      <a:pt x="826" y="347"/>
                      <a:pt x="853" y="294"/>
                      <a:pt x="880" y="231"/>
                    </a:cubicBezTo>
                    <a:lnTo>
                      <a:pt x="880" y="231"/>
                    </a:lnTo>
                    <a:lnTo>
                      <a:pt x="720" y="445"/>
                    </a:lnTo>
                    <a:cubicBezTo>
                      <a:pt x="773" y="338"/>
                      <a:pt x="791" y="214"/>
                      <a:pt x="782" y="98"/>
                    </a:cubicBezTo>
                    <a:lnTo>
                      <a:pt x="782" y="98"/>
                    </a:lnTo>
                    <a:cubicBezTo>
                      <a:pt x="755" y="187"/>
                      <a:pt x="702" y="267"/>
                      <a:pt x="649" y="338"/>
                    </a:cubicBezTo>
                    <a:cubicBezTo>
                      <a:pt x="675" y="249"/>
                      <a:pt x="675" y="160"/>
                      <a:pt x="658" y="63"/>
                    </a:cubicBezTo>
                    <a:lnTo>
                      <a:pt x="658" y="63"/>
                    </a:lnTo>
                    <a:cubicBezTo>
                      <a:pt x="622" y="152"/>
                      <a:pt x="596" y="231"/>
                      <a:pt x="560" y="320"/>
                    </a:cubicBezTo>
                    <a:lnTo>
                      <a:pt x="5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5" name="Google Shape;14385;p31"/>
              <p:cNvSpPr/>
              <p:nvPr/>
            </p:nvSpPr>
            <p:spPr>
              <a:xfrm rot="1274250">
                <a:off x="6685148" y="2028385"/>
                <a:ext cx="54263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84" fill="none" extrusionOk="0">
                    <a:moveTo>
                      <a:pt x="0" y="0"/>
                    </a:moveTo>
                    <a:cubicBezTo>
                      <a:pt x="169" y="213"/>
                      <a:pt x="320" y="444"/>
                      <a:pt x="462" y="68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6" name="Google Shape;14386;p31"/>
              <p:cNvSpPr/>
              <p:nvPr/>
            </p:nvSpPr>
            <p:spPr>
              <a:xfrm rot="1274250">
                <a:off x="6683777" y="2022975"/>
                <a:ext cx="31477" cy="991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4" fill="none" extrusionOk="0">
                    <a:moveTo>
                      <a:pt x="1" y="0"/>
                    </a:moveTo>
                    <a:cubicBezTo>
                      <a:pt x="90" y="276"/>
                      <a:pt x="179" y="560"/>
                      <a:pt x="267" y="84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7" name="Google Shape;14387;p31"/>
              <p:cNvSpPr/>
              <p:nvPr/>
            </p:nvSpPr>
            <p:spPr>
              <a:xfrm rot="1274250">
                <a:off x="6698442" y="2034642"/>
                <a:ext cx="85622" cy="528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5" fill="none" extrusionOk="0">
                    <a:moveTo>
                      <a:pt x="0" y="45"/>
                    </a:moveTo>
                    <a:cubicBezTo>
                      <a:pt x="240" y="0"/>
                      <a:pt x="489" y="0"/>
                      <a:pt x="728" y="45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8" name="Google Shape;14388;p31"/>
              <p:cNvSpPr/>
              <p:nvPr/>
            </p:nvSpPr>
            <p:spPr>
              <a:xfrm rot="1274250">
                <a:off x="6690310" y="2036326"/>
                <a:ext cx="75169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6" fill="none" extrusionOk="0">
                    <a:moveTo>
                      <a:pt x="0" y="1"/>
                    </a:moveTo>
                    <a:cubicBezTo>
                      <a:pt x="231" y="81"/>
                      <a:pt x="444" y="205"/>
                      <a:pt x="640" y="356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9" name="Google Shape;14389;p31"/>
              <p:cNvSpPr/>
              <p:nvPr/>
            </p:nvSpPr>
            <p:spPr>
              <a:xfrm rot="1274250">
                <a:off x="6752160" y="2086300"/>
                <a:ext cx="7517" cy="7752"/>
              </a:xfrm>
              <a:custGeom>
                <a:avLst/>
                <a:gdLst/>
                <a:ahLst/>
                <a:cxnLst/>
                <a:rect l="l" t="t" r="r" b="b"/>
                <a:pathLst>
                  <a:path w="64" h="66" extrusionOk="0">
                    <a:moveTo>
                      <a:pt x="19" y="0"/>
                    </a:moveTo>
                    <a:cubicBezTo>
                      <a:pt x="1" y="9"/>
                      <a:pt x="1" y="27"/>
                      <a:pt x="10" y="45"/>
                    </a:cubicBezTo>
                    <a:cubicBezTo>
                      <a:pt x="10" y="52"/>
                      <a:pt x="21" y="65"/>
                      <a:pt x="31" y="65"/>
                    </a:cubicBezTo>
                    <a:cubicBezTo>
                      <a:pt x="33" y="65"/>
                      <a:pt x="35" y="64"/>
                      <a:pt x="36" y="63"/>
                    </a:cubicBezTo>
                    <a:cubicBezTo>
                      <a:pt x="54" y="54"/>
                      <a:pt x="63" y="36"/>
                      <a:pt x="54" y="27"/>
                    </a:cubicBezTo>
                    <a:cubicBezTo>
                      <a:pt x="45" y="9"/>
                      <a:pt x="36" y="0"/>
                      <a:pt x="1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0" name="Google Shape;14390;p31"/>
              <p:cNvSpPr/>
              <p:nvPr/>
            </p:nvSpPr>
            <p:spPr>
              <a:xfrm rot="1274250">
                <a:off x="6777267" y="2050779"/>
                <a:ext cx="7399" cy="7282"/>
              </a:xfrm>
              <a:custGeom>
                <a:avLst/>
                <a:gdLst/>
                <a:ahLst/>
                <a:cxnLst/>
                <a:rect l="l" t="t" r="r" b="b"/>
                <a:pathLst>
                  <a:path w="63" h="62" extrusionOk="0">
                    <a:moveTo>
                      <a:pt x="25" y="1"/>
                    </a:moveTo>
                    <a:cubicBezTo>
                      <a:pt x="20" y="1"/>
                      <a:pt x="15" y="2"/>
                      <a:pt x="10" y="4"/>
                    </a:cubicBezTo>
                    <a:cubicBezTo>
                      <a:pt x="1" y="13"/>
                      <a:pt x="1" y="31"/>
                      <a:pt x="10" y="49"/>
                    </a:cubicBezTo>
                    <a:cubicBezTo>
                      <a:pt x="16" y="55"/>
                      <a:pt x="27" y="61"/>
                      <a:pt x="36" y="61"/>
                    </a:cubicBezTo>
                    <a:cubicBezTo>
                      <a:pt x="39" y="61"/>
                      <a:pt x="43" y="60"/>
                      <a:pt x="45" y="57"/>
                    </a:cubicBezTo>
                    <a:cubicBezTo>
                      <a:pt x="54" y="49"/>
                      <a:pt x="63" y="31"/>
                      <a:pt x="54" y="13"/>
                    </a:cubicBezTo>
                    <a:cubicBezTo>
                      <a:pt x="48" y="7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1" name="Google Shape;14391;p31"/>
              <p:cNvSpPr/>
              <p:nvPr/>
            </p:nvSpPr>
            <p:spPr>
              <a:xfrm rot="1274250">
                <a:off x="6720002" y="2111352"/>
                <a:ext cx="7399" cy="8339"/>
              </a:xfrm>
              <a:custGeom>
                <a:avLst/>
                <a:gdLst/>
                <a:ahLst/>
                <a:cxnLst/>
                <a:rect l="l" t="t" r="r" b="b"/>
                <a:pathLst>
                  <a:path w="63" h="71" extrusionOk="0">
                    <a:moveTo>
                      <a:pt x="23" y="1"/>
                    </a:moveTo>
                    <a:cubicBezTo>
                      <a:pt x="19" y="1"/>
                      <a:pt x="14" y="2"/>
                      <a:pt x="9" y="4"/>
                    </a:cubicBezTo>
                    <a:cubicBezTo>
                      <a:pt x="0" y="13"/>
                      <a:pt x="0" y="31"/>
                      <a:pt x="9" y="49"/>
                    </a:cubicBezTo>
                    <a:cubicBezTo>
                      <a:pt x="16" y="62"/>
                      <a:pt x="27" y="70"/>
                      <a:pt x="36" y="70"/>
                    </a:cubicBezTo>
                    <a:cubicBezTo>
                      <a:pt x="39" y="70"/>
                      <a:pt x="42" y="69"/>
                      <a:pt x="45" y="67"/>
                    </a:cubicBezTo>
                    <a:cubicBezTo>
                      <a:pt x="54" y="58"/>
                      <a:pt x="62" y="40"/>
                      <a:pt x="54" y="22"/>
                    </a:cubicBezTo>
                    <a:cubicBezTo>
                      <a:pt x="47" y="9"/>
                      <a:pt x="36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2" name="Google Shape;14392;p31"/>
              <p:cNvSpPr/>
              <p:nvPr/>
            </p:nvSpPr>
            <p:spPr>
              <a:xfrm rot="1274250">
                <a:off x="6692478" y="2118693"/>
                <a:ext cx="7517" cy="8222"/>
              </a:xfrm>
              <a:custGeom>
                <a:avLst/>
                <a:gdLst/>
                <a:ahLst/>
                <a:cxnLst/>
                <a:rect l="l" t="t" r="r" b="b"/>
                <a:pathLst>
                  <a:path w="64" h="70" extrusionOk="0">
                    <a:moveTo>
                      <a:pt x="27" y="0"/>
                    </a:moveTo>
                    <a:cubicBezTo>
                      <a:pt x="24" y="0"/>
                      <a:pt x="21" y="1"/>
                      <a:pt x="19" y="4"/>
                    </a:cubicBezTo>
                    <a:cubicBezTo>
                      <a:pt x="10" y="12"/>
                      <a:pt x="1" y="30"/>
                      <a:pt x="10" y="48"/>
                    </a:cubicBezTo>
                    <a:cubicBezTo>
                      <a:pt x="16" y="61"/>
                      <a:pt x="28" y="69"/>
                      <a:pt x="37" y="69"/>
                    </a:cubicBezTo>
                    <a:cubicBezTo>
                      <a:pt x="40" y="69"/>
                      <a:pt x="43" y="68"/>
                      <a:pt x="45" y="66"/>
                    </a:cubicBezTo>
                    <a:cubicBezTo>
                      <a:pt x="63" y="57"/>
                      <a:pt x="63" y="30"/>
                      <a:pt x="54" y="21"/>
                    </a:cubicBezTo>
                    <a:cubicBezTo>
                      <a:pt x="48" y="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3" name="Google Shape;14393;p31"/>
              <p:cNvSpPr/>
              <p:nvPr/>
            </p:nvSpPr>
            <p:spPr>
              <a:xfrm rot="1274250">
                <a:off x="6610146" y="1981722"/>
                <a:ext cx="89850" cy="8773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7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" y="147"/>
                      <a:pt x="463" y="218"/>
                      <a:pt x="720" y="222"/>
                    </a:cubicBezTo>
                    <a:lnTo>
                      <a:pt x="720" y="222"/>
                    </a:lnTo>
                    <a:cubicBezTo>
                      <a:pt x="637" y="450"/>
                      <a:pt x="473" y="636"/>
                      <a:pt x="267" y="747"/>
                    </a:cubicBezTo>
                    <a:cubicBezTo>
                      <a:pt x="383" y="702"/>
                      <a:pt x="489" y="622"/>
                      <a:pt x="569" y="534"/>
                    </a:cubicBezTo>
                    <a:cubicBezTo>
                      <a:pt x="649" y="436"/>
                      <a:pt x="720" y="329"/>
                      <a:pt x="756" y="214"/>
                    </a:cubicBezTo>
                    <a:lnTo>
                      <a:pt x="765" y="187"/>
                    </a:lnTo>
                    <a:lnTo>
                      <a:pt x="747" y="187"/>
                    </a:lnTo>
                    <a:cubicBezTo>
                      <a:pt x="481" y="187"/>
                      <a:pt x="232" y="125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4" name="Google Shape;14394;p31"/>
              <p:cNvSpPr/>
              <p:nvPr/>
            </p:nvSpPr>
            <p:spPr>
              <a:xfrm rot="1274250">
                <a:off x="6712141" y="1917102"/>
                <a:ext cx="20906" cy="11169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951" extrusionOk="0">
                    <a:moveTo>
                      <a:pt x="27" y="0"/>
                    </a:moveTo>
                    <a:lnTo>
                      <a:pt x="27" y="0"/>
                    </a:lnTo>
                    <a:cubicBezTo>
                      <a:pt x="0" y="80"/>
                      <a:pt x="0" y="160"/>
                      <a:pt x="36" y="240"/>
                    </a:cubicBezTo>
                    <a:cubicBezTo>
                      <a:pt x="53" y="320"/>
                      <a:pt x="89" y="400"/>
                      <a:pt x="107" y="471"/>
                    </a:cubicBezTo>
                    <a:cubicBezTo>
                      <a:pt x="142" y="631"/>
                      <a:pt x="142" y="800"/>
                      <a:pt x="98" y="951"/>
                    </a:cubicBezTo>
                    <a:cubicBezTo>
                      <a:pt x="169" y="800"/>
                      <a:pt x="178" y="631"/>
                      <a:pt x="142" y="471"/>
                    </a:cubicBezTo>
                    <a:cubicBezTo>
                      <a:pt x="116" y="391"/>
                      <a:pt x="89" y="311"/>
                      <a:pt x="53" y="231"/>
                    </a:cubicBezTo>
                    <a:cubicBezTo>
                      <a:pt x="27" y="160"/>
                      <a:pt x="18" y="8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5" name="Google Shape;14395;p31"/>
              <p:cNvSpPr/>
              <p:nvPr/>
            </p:nvSpPr>
            <p:spPr>
              <a:xfrm rot="1274250">
                <a:off x="6677090" y="2029553"/>
                <a:ext cx="52266" cy="119096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014" extrusionOk="0">
                    <a:moveTo>
                      <a:pt x="27" y="1"/>
                    </a:moveTo>
                    <a:cubicBezTo>
                      <a:pt x="0" y="98"/>
                      <a:pt x="9" y="196"/>
                      <a:pt x="45" y="285"/>
                    </a:cubicBezTo>
                    <a:cubicBezTo>
                      <a:pt x="80" y="374"/>
                      <a:pt x="133" y="454"/>
                      <a:pt x="196" y="525"/>
                    </a:cubicBezTo>
                    <a:cubicBezTo>
                      <a:pt x="258" y="596"/>
                      <a:pt x="311" y="667"/>
                      <a:pt x="364" y="747"/>
                    </a:cubicBezTo>
                    <a:cubicBezTo>
                      <a:pt x="409" y="827"/>
                      <a:pt x="435" y="924"/>
                      <a:pt x="435" y="1013"/>
                    </a:cubicBezTo>
                    <a:cubicBezTo>
                      <a:pt x="444" y="916"/>
                      <a:pt x="426" y="818"/>
                      <a:pt x="382" y="738"/>
                    </a:cubicBezTo>
                    <a:cubicBezTo>
                      <a:pt x="338" y="649"/>
                      <a:pt x="284" y="578"/>
                      <a:pt x="222" y="507"/>
                    </a:cubicBezTo>
                    <a:cubicBezTo>
                      <a:pt x="160" y="436"/>
                      <a:pt x="107" y="356"/>
                      <a:pt x="71" y="276"/>
                    </a:cubicBezTo>
                    <a:cubicBezTo>
                      <a:pt x="27" y="187"/>
                      <a:pt x="18" y="98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6" name="Google Shape;14396;p31"/>
              <p:cNvSpPr/>
              <p:nvPr/>
            </p:nvSpPr>
            <p:spPr>
              <a:xfrm rot="1274250">
                <a:off x="6706839" y="2012491"/>
                <a:ext cx="72115" cy="265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26" extrusionOk="0">
                    <a:moveTo>
                      <a:pt x="613" y="1"/>
                    </a:moveTo>
                    <a:lnTo>
                      <a:pt x="613" y="1"/>
                    </a:lnTo>
                    <a:cubicBezTo>
                      <a:pt x="525" y="63"/>
                      <a:pt x="427" y="107"/>
                      <a:pt x="320" y="152"/>
                    </a:cubicBezTo>
                    <a:cubicBezTo>
                      <a:pt x="214" y="187"/>
                      <a:pt x="107" y="214"/>
                      <a:pt x="1" y="223"/>
                    </a:cubicBezTo>
                    <a:cubicBezTo>
                      <a:pt x="25" y="225"/>
                      <a:pt x="49" y="226"/>
                      <a:pt x="74" y="226"/>
                    </a:cubicBezTo>
                    <a:cubicBezTo>
                      <a:pt x="159" y="226"/>
                      <a:pt x="247" y="213"/>
                      <a:pt x="329" y="178"/>
                    </a:cubicBezTo>
                    <a:cubicBezTo>
                      <a:pt x="436" y="143"/>
                      <a:pt x="534" y="81"/>
                      <a:pt x="6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7" name="Google Shape;14397;p31"/>
              <p:cNvSpPr/>
              <p:nvPr/>
            </p:nvSpPr>
            <p:spPr>
              <a:xfrm rot="1274250">
                <a:off x="6517306" y="1754232"/>
                <a:ext cx="49095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84" extrusionOk="0">
                    <a:moveTo>
                      <a:pt x="84" y="0"/>
                    </a:moveTo>
                    <a:cubicBezTo>
                      <a:pt x="80" y="0"/>
                      <a:pt x="76" y="3"/>
                      <a:pt x="71" y="7"/>
                    </a:cubicBezTo>
                    <a:cubicBezTo>
                      <a:pt x="53" y="16"/>
                      <a:pt x="45" y="25"/>
                      <a:pt x="45" y="43"/>
                    </a:cubicBezTo>
                    <a:cubicBezTo>
                      <a:pt x="27" y="105"/>
                      <a:pt x="9" y="167"/>
                      <a:pt x="9" y="238"/>
                    </a:cubicBezTo>
                    <a:cubicBezTo>
                      <a:pt x="0" y="300"/>
                      <a:pt x="9" y="371"/>
                      <a:pt x="36" y="433"/>
                    </a:cubicBezTo>
                    <a:cubicBezTo>
                      <a:pt x="80" y="504"/>
                      <a:pt x="133" y="558"/>
                      <a:pt x="213" y="593"/>
                    </a:cubicBezTo>
                    <a:cubicBezTo>
                      <a:pt x="235" y="608"/>
                      <a:pt x="313" y="684"/>
                      <a:pt x="348" y="684"/>
                    </a:cubicBezTo>
                    <a:cubicBezTo>
                      <a:pt x="356" y="684"/>
                      <a:pt x="361" y="681"/>
                      <a:pt x="364" y="673"/>
                    </a:cubicBezTo>
                    <a:cubicBezTo>
                      <a:pt x="418" y="549"/>
                      <a:pt x="418" y="407"/>
                      <a:pt x="364" y="282"/>
                    </a:cubicBezTo>
                    <a:cubicBezTo>
                      <a:pt x="320" y="149"/>
                      <a:pt x="222" y="51"/>
                      <a:pt x="98" y="7"/>
                    </a:cubicBezTo>
                    <a:cubicBezTo>
                      <a:pt x="93" y="3"/>
                      <a:pt x="89" y="0"/>
                      <a:pt x="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8" name="Google Shape;14398;p31"/>
              <p:cNvSpPr/>
              <p:nvPr/>
            </p:nvSpPr>
            <p:spPr>
              <a:xfrm rot="1274250">
                <a:off x="6546267" y="1787190"/>
                <a:ext cx="54380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0" extrusionOk="0">
                    <a:moveTo>
                      <a:pt x="307" y="0"/>
                    </a:moveTo>
                    <a:cubicBezTo>
                      <a:pt x="239" y="0"/>
                      <a:pt x="172" y="25"/>
                      <a:pt x="116" y="76"/>
                    </a:cubicBezTo>
                    <a:cubicBezTo>
                      <a:pt x="80" y="120"/>
                      <a:pt x="45" y="182"/>
                      <a:pt x="36" y="245"/>
                    </a:cubicBezTo>
                    <a:cubicBezTo>
                      <a:pt x="18" y="289"/>
                      <a:pt x="0" y="396"/>
                      <a:pt x="36" y="440"/>
                    </a:cubicBezTo>
                    <a:cubicBezTo>
                      <a:pt x="59" y="469"/>
                      <a:pt x="90" y="480"/>
                      <a:pt x="124" y="480"/>
                    </a:cubicBezTo>
                    <a:cubicBezTo>
                      <a:pt x="205" y="480"/>
                      <a:pt x="300" y="415"/>
                      <a:pt x="338" y="378"/>
                    </a:cubicBezTo>
                    <a:cubicBezTo>
                      <a:pt x="418" y="289"/>
                      <a:pt x="462" y="165"/>
                      <a:pt x="453" y="40"/>
                    </a:cubicBezTo>
                    <a:cubicBezTo>
                      <a:pt x="408" y="14"/>
                      <a:pt x="357" y="0"/>
                      <a:pt x="3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9" name="Google Shape;14399;p31"/>
              <p:cNvSpPr/>
              <p:nvPr/>
            </p:nvSpPr>
            <p:spPr>
              <a:xfrm rot="1274250">
                <a:off x="6477502" y="1807456"/>
                <a:ext cx="65890" cy="4310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7" extrusionOk="0">
                    <a:moveTo>
                      <a:pt x="325" y="1"/>
                    </a:moveTo>
                    <a:cubicBezTo>
                      <a:pt x="294" y="1"/>
                      <a:pt x="262" y="7"/>
                      <a:pt x="232" y="19"/>
                    </a:cubicBezTo>
                    <a:cubicBezTo>
                      <a:pt x="143" y="45"/>
                      <a:pt x="63" y="108"/>
                      <a:pt x="10" y="188"/>
                    </a:cubicBezTo>
                    <a:cubicBezTo>
                      <a:pt x="10" y="188"/>
                      <a:pt x="1" y="196"/>
                      <a:pt x="1" y="205"/>
                    </a:cubicBezTo>
                    <a:cubicBezTo>
                      <a:pt x="1" y="214"/>
                      <a:pt x="10" y="223"/>
                      <a:pt x="10" y="241"/>
                    </a:cubicBezTo>
                    <a:cubicBezTo>
                      <a:pt x="54" y="303"/>
                      <a:pt x="125" y="347"/>
                      <a:pt x="205" y="365"/>
                    </a:cubicBezTo>
                    <a:cubicBezTo>
                      <a:pt x="214" y="366"/>
                      <a:pt x="224" y="367"/>
                      <a:pt x="233" y="367"/>
                    </a:cubicBezTo>
                    <a:cubicBezTo>
                      <a:pt x="294" y="367"/>
                      <a:pt x="354" y="342"/>
                      <a:pt x="401" y="303"/>
                    </a:cubicBezTo>
                    <a:cubicBezTo>
                      <a:pt x="436" y="267"/>
                      <a:pt x="560" y="143"/>
                      <a:pt x="489" y="63"/>
                    </a:cubicBezTo>
                    <a:cubicBezTo>
                      <a:pt x="443" y="22"/>
                      <a:pt x="385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0" name="Google Shape;14400;p31"/>
              <p:cNvSpPr/>
              <p:nvPr/>
            </p:nvSpPr>
            <p:spPr>
              <a:xfrm rot="1274250">
                <a:off x="6508733" y="1824433"/>
                <a:ext cx="43927" cy="7516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0" extrusionOk="0">
                    <a:moveTo>
                      <a:pt x="169" y="0"/>
                    </a:moveTo>
                    <a:lnTo>
                      <a:pt x="116" y="62"/>
                    </a:lnTo>
                    <a:cubicBezTo>
                      <a:pt x="27" y="142"/>
                      <a:pt x="0" y="275"/>
                      <a:pt x="53" y="382"/>
                    </a:cubicBezTo>
                    <a:cubicBezTo>
                      <a:pt x="89" y="444"/>
                      <a:pt x="116" y="515"/>
                      <a:pt x="125" y="586"/>
                    </a:cubicBezTo>
                    <a:cubicBezTo>
                      <a:pt x="125" y="604"/>
                      <a:pt x="125" y="640"/>
                      <a:pt x="151" y="640"/>
                    </a:cubicBezTo>
                    <a:cubicBezTo>
                      <a:pt x="169" y="640"/>
                      <a:pt x="160" y="640"/>
                      <a:pt x="169" y="631"/>
                    </a:cubicBezTo>
                    <a:cubicBezTo>
                      <a:pt x="204" y="604"/>
                      <a:pt x="231" y="586"/>
                      <a:pt x="267" y="560"/>
                    </a:cubicBezTo>
                    <a:cubicBezTo>
                      <a:pt x="311" y="524"/>
                      <a:pt x="338" y="480"/>
                      <a:pt x="355" y="435"/>
                    </a:cubicBezTo>
                    <a:cubicBezTo>
                      <a:pt x="373" y="355"/>
                      <a:pt x="364" y="275"/>
                      <a:pt x="329" y="204"/>
                    </a:cubicBezTo>
                    <a:cubicBezTo>
                      <a:pt x="320" y="151"/>
                      <a:pt x="293" y="107"/>
                      <a:pt x="276" y="71"/>
                    </a:cubicBezTo>
                    <a:cubicBezTo>
                      <a:pt x="249" y="36"/>
                      <a:pt x="213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1" name="Google Shape;14401;p31"/>
              <p:cNvSpPr/>
              <p:nvPr/>
            </p:nvSpPr>
            <p:spPr>
              <a:xfrm rot="1274250">
                <a:off x="6531462" y="1830096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0" y="1"/>
                    </a:moveTo>
                    <a:cubicBezTo>
                      <a:pt x="149" y="1"/>
                      <a:pt x="78" y="24"/>
                      <a:pt x="45" y="85"/>
                    </a:cubicBezTo>
                    <a:cubicBezTo>
                      <a:pt x="0" y="174"/>
                      <a:pt x="151" y="325"/>
                      <a:pt x="222" y="351"/>
                    </a:cubicBezTo>
                    <a:cubicBezTo>
                      <a:pt x="256" y="368"/>
                      <a:pt x="293" y="374"/>
                      <a:pt x="332" y="374"/>
                    </a:cubicBezTo>
                    <a:cubicBezTo>
                      <a:pt x="354" y="374"/>
                      <a:pt x="377" y="372"/>
                      <a:pt x="400" y="369"/>
                    </a:cubicBezTo>
                    <a:cubicBezTo>
                      <a:pt x="471" y="369"/>
                      <a:pt x="542" y="351"/>
                      <a:pt x="604" y="316"/>
                    </a:cubicBezTo>
                    <a:cubicBezTo>
                      <a:pt x="560" y="183"/>
                      <a:pt x="462" y="76"/>
                      <a:pt x="338" y="23"/>
                    </a:cubicBezTo>
                    <a:cubicBezTo>
                      <a:pt x="304" y="9"/>
                      <a:pt x="262" y="1"/>
                      <a:pt x="2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2" name="Google Shape;14402;p31"/>
              <p:cNvSpPr/>
              <p:nvPr/>
            </p:nvSpPr>
            <p:spPr>
              <a:xfrm rot="1274250">
                <a:off x="6502966" y="1797123"/>
                <a:ext cx="72115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69" extrusionOk="0">
                    <a:moveTo>
                      <a:pt x="240" y="0"/>
                    </a:moveTo>
                    <a:cubicBezTo>
                      <a:pt x="258" y="45"/>
                      <a:pt x="284" y="89"/>
                      <a:pt x="302" y="134"/>
                    </a:cubicBezTo>
                    <a:lnTo>
                      <a:pt x="204" y="36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6" y="169"/>
                      <a:pt x="169" y="160"/>
                      <a:pt x="142" y="160"/>
                    </a:cubicBezTo>
                    <a:cubicBezTo>
                      <a:pt x="178" y="187"/>
                      <a:pt x="116" y="196"/>
                      <a:pt x="98" y="196"/>
                    </a:cubicBezTo>
                    <a:cubicBezTo>
                      <a:pt x="71" y="205"/>
                      <a:pt x="36" y="214"/>
                      <a:pt x="0" y="231"/>
                    </a:cubicBezTo>
                    <a:lnTo>
                      <a:pt x="71" y="231"/>
                    </a:lnTo>
                    <a:lnTo>
                      <a:pt x="9" y="285"/>
                    </a:lnTo>
                    <a:cubicBezTo>
                      <a:pt x="45" y="267"/>
                      <a:pt x="80" y="267"/>
                      <a:pt x="107" y="267"/>
                    </a:cubicBezTo>
                    <a:cubicBezTo>
                      <a:pt x="80" y="285"/>
                      <a:pt x="54" y="302"/>
                      <a:pt x="27" y="329"/>
                    </a:cubicBezTo>
                    <a:lnTo>
                      <a:pt x="142" y="293"/>
                    </a:lnTo>
                    <a:lnTo>
                      <a:pt x="62" y="373"/>
                    </a:lnTo>
                    <a:lnTo>
                      <a:pt x="160" y="356"/>
                    </a:lnTo>
                    <a:lnTo>
                      <a:pt x="160" y="356"/>
                    </a:lnTo>
                    <a:lnTo>
                      <a:pt x="71" y="427"/>
                    </a:lnTo>
                    <a:lnTo>
                      <a:pt x="71" y="427"/>
                    </a:lnTo>
                    <a:lnTo>
                      <a:pt x="187" y="391"/>
                    </a:lnTo>
                    <a:lnTo>
                      <a:pt x="187" y="391"/>
                    </a:lnTo>
                    <a:cubicBezTo>
                      <a:pt x="160" y="409"/>
                      <a:pt x="142" y="436"/>
                      <a:pt x="116" y="453"/>
                    </a:cubicBezTo>
                    <a:lnTo>
                      <a:pt x="231" y="382"/>
                    </a:lnTo>
                    <a:lnTo>
                      <a:pt x="187" y="462"/>
                    </a:lnTo>
                    <a:lnTo>
                      <a:pt x="187" y="462"/>
                    </a:lnTo>
                    <a:lnTo>
                      <a:pt x="258" y="356"/>
                    </a:lnTo>
                    <a:lnTo>
                      <a:pt x="258" y="356"/>
                    </a:lnTo>
                    <a:cubicBezTo>
                      <a:pt x="240" y="409"/>
                      <a:pt x="231" y="462"/>
                      <a:pt x="231" y="524"/>
                    </a:cubicBezTo>
                    <a:cubicBezTo>
                      <a:pt x="249" y="480"/>
                      <a:pt x="276" y="444"/>
                      <a:pt x="302" y="409"/>
                    </a:cubicBezTo>
                    <a:lnTo>
                      <a:pt x="302" y="409"/>
                    </a:lnTo>
                    <a:cubicBezTo>
                      <a:pt x="284" y="453"/>
                      <a:pt x="284" y="498"/>
                      <a:pt x="302" y="542"/>
                    </a:cubicBezTo>
                    <a:cubicBezTo>
                      <a:pt x="311" y="498"/>
                      <a:pt x="329" y="462"/>
                      <a:pt x="338" y="418"/>
                    </a:cubicBezTo>
                    <a:lnTo>
                      <a:pt x="364" y="569"/>
                    </a:lnTo>
                    <a:cubicBezTo>
                      <a:pt x="373" y="524"/>
                      <a:pt x="382" y="480"/>
                      <a:pt x="391" y="436"/>
                    </a:cubicBezTo>
                    <a:cubicBezTo>
                      <a:pt x="409" y="462"/>
                      <a:pt x="427" y="489"/>
                      <a:pt x="427" y="515"/>
                    </a:cubicBezTo>
                    <a:cubicBezTo>
                      <a:pt x="427" y="453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53" y="418"/>
                      <a:pt x="444" y="373"/>
                      <a:pt x="435" y="338"/>
                    </a:cubicBezTo>
                    <a:lnTo>
                      <a:pt x="435" y="338"/>
                    </a:lnTo>
                    <a:cubicBezTo>
                      <a:pt x="480" y="347"/>
                      <a:pt x="515" y="373"/>
                      <a:pt x="551" y="409"/>
                    </a:cubicBezTo>
                    <a:cubicBezTo>
                      <a:pt x="533" y="373"/>
                      <a:pt x="498" y="338"/>
                      <a:pt x="462" y="311"/>
                    </a:cubicBezTo>
                    <a:cubicBezTo>
                      <a:pt x="506" y="311"/>
                      <a:pt x="542" y="329"/>
                      <a:pt x="578" y="347"/>
                    </a:cubicBezTo>
                    <a:lnTo>
                      <a:pt x="471" y="276"/>
                    </a:lnTo>
                    <a:cubicBezTo>
                      <a:pt x="493" y="271"/>
                      <a:pt x="513" y="269"/>
                      <a:pt x="533" y="269"/>
                    </a:cubicBezTo>
                    <a:cubicBezTo>
                      <a:pt x="553" y="269"/>
                      <a:pt x="573" y="271"/>
                      <a:pt x="595" y="276"/>
                    </a:cubicBezTo>
                    <a:cubicBezTo>
                      <a:pt x="569" y="258"/>
                      <a:pt x="533" y="249"/>
                      <a:pt x="498" y="240"/>
                    </a:cubicBezTo>
                    <a:lnTo>
                      <a:pt x="613" y="169"/>
                    </a:lnTo>
                    <a:lnTo>
                      <a:pt x="480" y="214"/>
                    </a:lnTo>
                    <a:cubicBezTo>
                      <a:pt x="506" y="178"/>
                      <a:pt x="533" y="151"/>
                      <a:pt x="569" y="125"/>
                    </a:cubicBezTo>
                    <a:lnTo>
                      <a:pt x="569" y="125"/>
                    </a:lnTo>
                    <a:lnTo>
                      <a:pt x="462" y="196"/>
                    </a:lnTo>
                    <a:lnTo>
                      <a:pt x="533" y="63"/>
                    </a:lnTo>
                    <a:lnTo>
                      <a:pt x="427" y="160"/>
                    </a:lnTo>
                    <a:lnTo>
                      <a:pt x="427" y="160"/>
                    </a:lnTo>
                    <a:cubicBezTo>
                      <a:pt x="453" y="116"/>
                      <a:pt x="471" y="71"/>
                      <a:pt x="498" y="27"/>
                    </a:cubicBezTo>
                    <a:lnTo>
                      <a:pt x="498" y="27"/>
                    </a:lnTo>
                    <a:lnTo>
                      <a:pt x="409" y="134"/>
                    </a:lnTo>
                    <a:cubicBezTo>
                      <a:pt x="427" y="89"/>
                      <a:pt x="444" y="45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82" y="98"/>
                      <a:pt x="382" y="54"/>
                      <a:pt x="382" y="9"/>
                    </a:cubicBezTo>
                    <a:lnTo>
                      <a:pt x="382" y="9"/>
                    </a:lnTo>
                    <a:lnTo>
                      <a:pt x="347" y="142"/>
                    </a:lnTo>
                    <a:cubicBezTo>
                      <a:pt x="320" y="89"/>
                      <a:pt x="284" y="36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3" name="Google Shape;14403;p31"/>
              <p:cNvSpPr/>
              <p:nvPr/>
            </p:nvSpPr>
            <p:spPr>
              <a:xfrm rot="1274250">
                <a:off x="6522172" y="179233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4" name="Google Shape;14404;p31"/>
              <p:cNvSpPr/>
              <p:nvPr/>
            </p:nvSpPr>
            <p:spPr>
              <a:xfrm rot="1274250">
                <a:off x="6532987" y="1784767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4" y="400"/>
                    </a:moveTo>
                    <a:cubicBezTo>
                      <a:pt x="90" y="267"/>
                      <a:pt x="45" y="134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5" name="Google Shape;14405;p31"/>
              <p:cNvSpPr/>
              <p:nvPr/>
            </p:nvSpPr>
            <p:spPr>
              <a:xfrm rot="1274250">
                <a:off x="6501486" y="1823926"/>
                <a:ext cx="40756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8" fill="none" extrusionOk="0">
                    <a:moveTo>
                      <a:pt x="347" y="1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6" name="Google Shape;14406;p31"/>
              <p:cNvSpPr/>
              <p:nvPr/>
            </p:nvSpPr>
            <p:spPr>
              <a:xfrm rot="1274250">
                <a:off x="6510457" y="1806815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1"/>
                    </a:moveTo>
                    <a:cubicBezTo>
                      <a:pt x="196" y="125"/>
                      <a:pt x="90" y="72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7" name="Google Shape;14407;p31"/>
              <p:cNvSpPr/>
              <p:nvPr/>
            </p:nvSpPr>
            <p:spPr>
              <a:xfrm rot="1274250">
                <a:off x="6513206" y="1798765"/>
                <a:ext cx="3171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2" extrusionOk="0">
                    <a:moveTo>
                      <a:pt x="9" y="1"/>
                    </a:moveTo>
                    <a:cubicBezTo>
                      <a:pt x="0" y="10"/>
                      <a:pt x="0" y="19"/>
                      <a:pt x="9" y="19"/>
                    </a:cubicBezTo>
                    <a:cubicBezTo>
                      <a:pt x="9" y="25"/>
                      <a:pt x="13" y="31"/>
                      <a:pt x="19" y="31"/>
                    </a:cubicBezTo>
                    <a:cubicBezTo>
                      <a:pt x="22" y="31"/>
                      <a:pt x="24" y="30"/>
                      <a:pt x="27" y="28"/>
                    </a:cubicBezTo>
                    <a:lnTo>
                      <a:pt x="27" y="10"/>
                    </a:lnTo>
                    <a:cubicBezTo>
                      <a:pt x="27" y="1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8" name="Google Shape;14408;p31"/>
              <p:cNvSpPr/>
              <p:nvPr/>
            </p:nvSpPr>
            <p:spPr>
              <a:xfrm rot="1274250">
                <a:off x="6501964" y="1815736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" y="1"/>
                    </a:moveTo>
                    <a:cubicBezTo>
                      <a:pt x="1" y="10"/>
                      <a:pt x="1" y="18"/>
                      <a:pt x="1" y="27"/>
                    </a:cubicBezTo>
                    <a:cubicBezTo>
                      <a:pt x="9" y="36"/>
                      <a:pt x="18" y="36"/>
                      <a:pt x="18" y="36"/>
                    </a:cubicBezTo>
                    <a:cubicBezTo>
                      <a:pt x="27" y="27"/>
                      <a:pt x="27" y="18"/>
                      <a:pt x="18" y="10"/>
                    </a:cubicBezTo>
                    <a:cubicBezTo>
                      <a:pt x="18" y="1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9" name="Google Shape;14409;p31"/>
              <p:cNvSpPr/>
              <p:nvPr/>
            </p:nvSpPr>
            <p:spPr>
              <a:xfrm rot="1274250">
                <a:off x="6528963" y="17870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27"/>
                    </a:cubicBezTo>
                    <a:lnTo>
                      <a:pt x="19" y="27"/>
                    </a:lnTo>
                    <a:cubicBezTo>
                      <a:pt x="28" y="27"/>
                      <a:pt x="28" y="19"/>
                      <a:pt x="19" y="10"/>
                    </a:cubicBezTo>
                    <a:cubicBezTo>
                      <a:pt x="1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0" name="Google Shape;14410;p31"/>
              <p:cNvSpPr/>
              <p:nvPr/>
            </p:nvSpPr>
            <p:spPr>
              <a:xfrm rot="1274250">
                <a:off x="6541536" y="1782978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0" y="1"/>
                    </a:moveTo>
                    <a:cubicBezTo>
                      <a:pt x="1" y="10"/>
                      <a:pt x="1" y="19"/>
                      <a:pt x="10" y="27"/>
                    </a:cubicBezTo>
                    <a:cubicBezTo>
                      <a:pt x="10" y="36"/>
                      <a:pt x="18" y="36"/>
                      <a:pt x="27" y="36"/>
                    </a:cubicBezTo>
                    <a:cubicBezTo>
                      <a:pt x="27" y="27"/>
                      <a:pt x="27" y="19"/>
                      <a:pt x="27" y="10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1" name="Google Shape;14411;p31"/>
              <p:cNvSpPr/>
              <p:nvPr/>
            </p:nvSpPr>
            <p:spPr>
              <a:xfrm rot="1274250">
                <a:off x="6542126" y="1809941"/>
                <a:ext cx="4193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348" extrusionOk="0">
                    <a:moveTo>
                      <a:pt x="232" y="1"/>
                    </a:moveTo>
                    <a:lnTo>
                      <a:pt x="232" y="1"/>
                    </a:lnTo>
                    <a:cubicBezTo>
                      <a:pt x="125" y="45"/>
                      <a:pt x="36" y="134"/>
                      <a:pt x="1" y="250"/>
                    </a:cubicBezTo>
                    <a:lnTo>
                      <a:pt x="1" y="267"/>
                    </a:lnTo>
                    <a:cubicBezTo>
                      <a:pt x="16" y="266"/>
                      <a:pt x="32" y="266"/>
                      <a:pt x="48" y="266"/>
                    </a:cubicBezTo>
                    <a:cubicBezTo>
                      <a:pt x="156" y="266"/>
                      <a:pt x="263" y="293"/>
                      <a:pt x="356" y="347"/>
                    </a:cubicBezTo>
                    <a:cubicBezTo>
                      <a:pt x="260" y="283"/>
                      <a:pt x="150" y="248"/>
                      <a:pt x="39" y="248"/>
                    </a:cubicBezTo>
                    <a:cubicBezTo>
                      <a:pt x="30" y="248"/>
                      <a:pt x="21" y="248"/>
                      <a:pt x="13" y="249"/>
                    </a:cubicBezTo>
                    <a:lnTo>
                      <a:pt x="13" y="249"/>
                    </a:lnTo>
                    <a:cubicBezTo>
                      <a:pt x="50" y="138"/>
                      <a:pt x="128" y="53"/>
                      <a:pt x="23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2" name="Google Shape;14412;p31"/>
              <p:cNvSpPr/>
              <p:nvPr/>
            </p:nvSpPr>
            <p:spPr>
              <a:xfrm rot="1274250">
                <a:off x="6526702" y="1829645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9" y="72"/>
                      <a:pt x="0" y="152"/>
                      <a:pt x="18" y="223"/>
                    </a:cubicBezTo>
                    <a:cubicBezTo>
                      <a:pt x="36" y="267"/>
                      <a:pt x="45" y="294"/>
                      <a:pt x="63" y="338"/>
                    </a:cubicBezTo>
                    <a:cubicBezTo>
                      <a:pt x="71" y="374"/>
                      <a:pt x="80" y="409"/>
                      <a:pt x="80" y="445"/>
                    </a:cubicBezTo>
                    <a:cubicBezTo>
                      <a:pt x="89" y="409"/>
                      <a:pt x="89" y="374"/>
                      <a:pt x="71" y="338"/>
                    </a:cubicBezTo>
                    <a:cubicBezTo>
                      <a:pt x="63" y="294"/>
                      <a:pt x="45" y="258"/>
                      <a:pt x="36" y="223"/>
                    </a:cubicBezTo>
                    <a:cubicBezTo>
                      <a:pt x="18" y="152"/>
                      <a:pt x="18" y="72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3" name="Google Shape;14413;p31"/>
              <p:cNvSpPr/>
              <p:nvPr/>
            </p:nvSpPr>
            <p:spPr>
              <a:xfrm rot="1274250">
                <a:off x="6527327" y="1772592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" y="45"/>
                      <a:pt x="10" y="90"/>
                      <a:pt x="36" y="134"/>
                    </a:cubicBezTo>
                    <a:cubicBezTo>
                      <a:pt x="54" y="170"/>
                      <a:pt x="81" y="205"/>
                      <a:pt x="107" y="241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1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03"/>
                      <a:pt x="152" y="267"/>
                      <a:pt x="125" y="241"/>
                    </a:cubicBezTo>
                    <a:cubicBezTo>
                      <a:pt x="89" y="205"/>
                      <a:pt x="63" y="161"/>
                      <a:pt x="45" y="125"/>
                    </a:cubicBezTo>
                    <a:cubicBezTo>
                      <a:pt x="18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4" name="Google Shape;14414;p31"/>
              <p:cNvSpPr/>
              <p:nvPr/>
            </p:nvSpPr>
            <p:spPr>
              <a:xfrm rot="1274250">
                <a:off x="6504451" y="1825223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3" y="36"/>
                      <a:pt x="1" y="108"/>
                    </a:cubicBezTo>
                    <a:cubicBezTo>
                      <a:pt x="45" y="73"/>
                      <a:pt x="90" y="55"/>
                      <a:pt x="143" y="37"/>
                    </a:cubicBezTo>
                    <a:cubicBezTo>
                      <a:pt x="187" y="19"/>
                      <a:pt x="241" y="1"/>
                      <a:pt x="294" y="1"/>
                    </a:cubicBezTo>
                    <a:cubicBezTo>
                      <a:pt x="283" y="1"/>
                      <a:pt x="273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5" name="Google Shape;14415;p31"/>
              <p:cNvSpPr/>
              <p:nvPr/>
            </p:nvSpPr>
            <p:spPr>
              <a:xfrm rot="1274250">
                <a:off x="6818643" y="1713401"/>
                <a:ext cx="50269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28" h="678" extrusionOk="0">
                    <a:moveTo>
                      <a:pt x="81" y="1"/>
                    </a:moveTo>
                    <a:cubicBezTo>
                      <a:pt x="63" y="10"/>
                      <a:pt x="54" y="27"/>
                      <a:pt x="54" y="45"/>
                    </a:cubicBezTo>
                    <a:cubicBezTo>
                      <a:pt x="28" y="107"/>
                      <a:pt x="19" y="170"/>
                      <a:pt x="10" y="232"/>
                    </a:cubicBezTo>
                    <a:cubicBezTo>
                      <a:pt x="1" y="303"/>
                      <a:pt x="19" y="374"/>
                      <a:pt x="45" y="436"/>
                    </a:cubicBezTo>
                    <a:cubicBezTo>
                      <a:pt x="81" y="507"/>
                      <a:pt x="143" y="560"/>
                      <a:pt x="214" y="587"/>
                    </a:cubicBezTo>
                    <a:cubicBezTo>
                      <a:pt x="236" y="602"/>
                      <a:pt x="313" y="678"/>
                      <a:pt x="354" y="678"/>
                    </a:cubicBezTo>
                    <a:cubicBezTo>
                      <a:pt x="363" y="678"/>
                      <a:pt x="369" y="674"/>
                      <a:pt x="374" y="667"/>
                    </a:cubicBezTo>
                    <a:cubicBezTo>
                      <a:pt x="427" y="543"/>
                      <a:pt x="427" y="400"/>
                      <a:pt x="374" y="276"/>
                    </a:cubicBezTo>
                    <a:cubicBezTo>
                      <a:pt x="330" y="152"/>
                      <a:pt x="223" y="45"/>
                      <a:pt x="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6" name="Google Shape;14416;p31"/>
              <p:cNvSpPr/>
              <p:nvPr/>
            </p:nvSpPr>
            <p:spPr>
              <a:xfrm rot="1274250">
                <a:off x="6847863" y="1745600"/>
                <a:ext cx="54263" cy="56259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79" extrusionOk="0">
                    <a:moveTo>
                      <a:pt x="301" y="1"/>
                    </a:moveTo>
                    <a:cubicBezTo>
                      <a:pt x="235" y="1"/>
                      <a:pt x="170" y="25"/>
                      <a:pt x="115" y="75"/>
                    </a:cubicBezTo>
                    <a:cubicBezTo>
                      <a:pt x="80" y="119"/>
                      <a:pt x="53" y="181"/>
                      <a:pt x="44" y="243"/>
                    </a:cubicBezTo>
                    <a:cubicBezTo>
                      <a:pt x="27" y="288"/>
                      <a:pt x="0" y="394"/>
                      <a:pt x="44" y="439"/>
                    </a:cubicBezTo>
                    <a:cubicBezTo>
                      <a:pt x="65" y="467"/>
                      <a:pt x="95" y="478"/>
                      <a:pt x="127" y="478"/>
                    </a:cubicBezTo>
                    <a:cubicBezTo>
                      <a:pt x="205" y="478"/>
                      <a:pt x="300" y="414"/>
                      <a:pt x="338" y="377"/>
                    </a:cubicBezTo>
                    <a:cubicBezTo>
                      <a:pt x="417" y="288"/>
                      <a:pt x="462" y="163"/>
                      <a:pt x="453" y="48"/>
                    </a:cubicBezTo>
                    <a:cubicBezTo>
                      <a:pt x="406" y="16"/>
                      <a:pt x="353" y="1"/>
                      <a:pt x="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7" name="Google Shape;14417;p31"/>
              <p:cNvSpPr/>
              <p:nvPr/>
            </p:nvSpPr>
            <p:spPr>
              <a:xfrm rot="1274250">
                <a:off x="6779051" y="1765997"/>
                <a:ext cx="65890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6" extrusionOk="0">
                    <a:moveTo>
                      <a:pt x="315" y="1"/>
                    </a:moveTo>
                    <a:cubicBezTo>
                      <a:pt x="287" y="1"/>
                      <a:pt x="259" y="6"/>
                      <a:pt x="232" y="17"/>
                    </a:cubicBezTo>
                    <a:cubicBezTo>
                      <a:pt x="143" y="52"/>
                      <a:pt x="63" y="105"/>
                      <a:pt x="10" y="185"/>
                    </a:cubicBezTo>
                    <a:cubicBezTo>
                      <a:pt x="1" y="194"/>
                      <a:pt x="1" y="194"/>
                      <a:pt x="1" y="203"/>
                    </a:cubicBezTo>
                    <a:cubicBezTo>
                      <a:pt x="1" y="212"/>
                      <a:pt x="1" y="230"/>
                      <a:pt x="10" y="239"/>
                    </a:cubicBezTo>
                    <a:cubicBezTo>
                      <a:pt x="54" y="301"/>
                      <a:pt x="125" y="354"/>
                      <a:pt x="205" y="363"/>
                    </a:cubicBezTo>
                    <a:cubicBezTo>
                      <a:pt x="217" y="364"/>
                      <a:pt x="228" y="365"/>
                      <a:pt x="239" y="365"/>
                    </a:cubicBezTo>
                    <a:cubicBezTo>
                      <a:pt x="296" y="365"/>
                      <a:pt x="347" y="345"/>
                      <a:pt x="392" y="301"/>
                    </a:cubicBezTo>
                    <a:cubicBezTo>
                      <a:pt x="436" y="274"/>
                      <a:pt x="560" y="141"/>
                      <a:pt x="489" y="70"/>
                    </a:cubicBezTo>
                    <a:cubicBezTo>
                      <a:pt x="440" y="27"/>
                      <a:pt x="378" y="1"/>
                      <a:pt x="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8" name="Google Shape;14418;p31"/>
              <p:cNvSpPr/>
              <p:nvPr/>
            </p:nvSpPr>
            <p:spPr>
              <a:xfrm rot="1274250">
                <a:off x="6810176" y="1782601"/>
                <a:ext cx="43927" cy="7634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50" extrusionOk="0">
                    <a:moveTo>
                      <a:pt x="169" y="1"/>
                    </a:moveTo>
                    <a:lnTo>
                      <a:pt x="115" y="63"/>
                    </a:lnTo>
                    <a:cubicBezTo>
                      <a:pt x="27" y="152"/>
                      <a:pt x="0" y="276"/>
                      <a:pt x="53" y="392"/>
                    </a:cubicBezTo>
                    <a:cubicBezTo>
                      <a:pt x="89" y="454"/>
                      <a:pt x="115" y="516"/>
                      <a:pt x="124" y="587"/>
                    </a:cubicBezTo>
                    <a:cubicBezTo>
                      <a:pt x="124" y="614"/>
                      <a:pt x="124" y="640"/>
                      <a:pt x="151" y="649"/>
                    </a:cubicBezTo>
                    <a:cubicBezTo>
                      <a:pt x="169" y="649"/>
                      <a:pt x="160" y="649"/>
                      <a:pt x="160" y="640"/>
                    </a:cubicBezTo>
                    <a:cubicBezTo>
                      <a:pt x="195" y="605"/>
                      <a:pt x="231" y="587"/>
                      <a:pt x="266" y="561"/>
                    </a:cubicBezTo>
                    <a:cubicBezTo>
                      <a:pt x="311" y="525"/>
                      <a:pt x="338" y="481"/>
                      <a:pt x="355" y="436"/>
                    </a:cubicBezTo>
                    <a:cubicBezTo>
                      <a:pt x="373" y="356"/>
                      <a:pt x="364" y="276"/>
                      <a:pt x="329" y="205"/>
                    </a:cubicBezTo>
                    <a:cubicBezTo>
                      <a:pt x="320" y="161"/>
                      <a:pt x="293" y="116"/>
                      <a:pt x="275" y="72"/>
                    </a:cubicBezTo>
                    <a:cubicBezTo>
                      <a:pt x="249" y="36"/>
                      <a:pt x="213" y="10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9" name="Google Shape;14419;p31"/>
              <p:cNvSpPr/>
              <p:nvPr/>
            </p:nvSpPr>
            <p:spPr>
              <a:xfrm rot="1274250">
                <a:off x="6832799" y="1789066"/>
                <a:ext cx="71058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6" extrusionOk="0">
                    <a:moveTo>
                      <a:pt x="227" y="1"/>
                    </a:moveTo>
                    <a:cubicBezTo>
                      <a:pt x="154" y="1"/>
                      <a:pt x="79" y="21"/>
                      <a:pt x="45" y="79"/>
                    </a:cubicBezTo>
                    <a:cubicBezTo>
                      <a:pt x="0" y="176"/>
                      <a:pt x="151" y="327"/>
                      <a:pt x="222" y="354"/>
                    </a:cubicBezTo>
                    <a:cubicBezTo>
                      <a:pt x="261" y="367"/>
                      <a:pt x="305" y="375"/>
                      <a:pt x="350" y="375"/>
                    </a:cubicBezTo>
                    <a:cubicBezTo>
                      <a:pt x="366" y="375"/>
                      <a:pt x="383" y="374"/>
                      <a:pt x="400" y="372"/>
                    </a:cubicBezTo>
                    <a:cubicBezTo>
                      <a:pt x="471" y="372"/>
                      <a:pt x="542" y="354"/>
                      <a:pt x="604" y="318"/>
                    </a:cubicBezTo>
                    <a:cubicBezTo>
                      <a:pt x="560" y="185"/>
                      <a:pt x="462" y="70"/>
                      <a:pt x="338" y="16"/>
                    </a:cubicBezTo>
                    <a:cubicBezTo>
                      <a:pt x="306" y="7"/>
                      <a:pt x="267" y="1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0" name="Google Shape;14420;p31"/>
              <p:cNvSpPr/>
              <p:nvPr/>
            </p:nvSpPr>
            <p:spPr>
              <a:xfrm rot="1274250">
                <a:off x="6804393" y="1756440"/>
                <a:ext cx="71998" cy="65773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60" extrusionOk="0">
                    <a:moveTo>
                      <a:pt x="231" y="0"/>
                    </a:moveTo>
                    <a:lnTo>
                      <a:pt x="302" y="133"/>
                    </a:lnTo>
                    <a:lnTo>
                      <a:pt x="204" y="36"/>
                    </a:lnTo>
                    <a:lnTo>
                      <a:pt x="266" y="160"/>
                    </a:lnTo>
                    <a:lnTo>
                      <a:pt x="178" y="107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5" y="169"/>
                      <a:pt x="169" y="160"/>
                      <a:pt x="142" y="160"/>
                    </a:cubicBezTo>
                    <a:cubicBezTo>
                      <a:pt x="169" y="187"/>
                      <a:pt x="107" y="195"/>
                      <a:pt x="98" y="195"/>
                    </a:cubicBezTo>
                    <a:cubicBezTo>
                      <a:pt x="62" y="204"/>
                      <a:pt x="36" y="213"/>
                      <a:pt x="0" y="222"/>
                    </a:cubicBezTo>
                    <a:lnTo>
                      <a:pt x="71" y="222"/>
                    </a:lnTo>
                    <a:lnTo>
                      <a:pt x="9" y="275"/>
                    </a:lnTo>
                    <a:cubicBezTo>
                      <a:pt x="44" y="266"/>
                      <a:pt x="71" y="258"/>
                      <a:pt x="107" y="258"/>
                    </a:cubicBezTo>
                    <a:cubicBezTo>
                      <a:pt x="80" y="275"/>
                      <a:pt x="53" y="302"/>
                      <a:pt x="27" y="329"/>
                    </a:cubicBezTo>
                    <a:lnTo>
                      <a:pt x="142" y="284"/>
                    </a:lnTo>
                    <a:lnTo>
                      <a:pt x="62" y="373"/>
                    </a:lnTo>
                    <a:lnTo>
                      <a:pt x="160" y="355"/>
                    </a:lnTo>
                    <a:lnTo>
                      <a:pt x="160" y="355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187" y="382"/>
                    </a:lnTo>
                    <a:lnTo>
                      <a:pt x="116" y="453"/>
                    </a:lnTo>
                    <a:lnTo>
                      <a:pt x="231" y="373"/>
                    </a:lnTo>
                    <a:lnTo>
                      <a:pt x="231" y="373"/>
                    </a:lnTo>
                    <a:lnTo>
                      <a:pt x="187" y="453"/>
                    </a:lnTo>
                    <a:lnTo>
                      <a:pt x="187" y="453"/>
                    </a:lnTo>
                    <a:lnTo>
                      <a:pt x="258" y="355"/>
                    </a:lnTo>
                    <a:lnTo>
                      <a:pt x="258" y="355"/>
                    </a:lnTo>
                    <a:cubicBezTo>
                      <a:pt x="240" y="400"/>
                      <a:pt x="231" y="462"/>
                      <a:pt x="231" y="515"/>
                    </a:cubicBezTo>
                    <a:cubicBezTo>
                      <a:pt x="249" y="471"/>
                      <a:pt x="275" y="435"/>
                      <a:pt x="302" y="409"/>
                    </a:cubicBezTo>
                    <a:lnTo>
                      <a:pt x="302" y="409"/>
                    </a:lnTo>
                    <a:cubicBezTo>
                      <a:pt x="284" y="444"/>
                      <a:pt x="284" y="489"/>
                      <a:pt x="302" y="533"/>
                    </a:cubicBezTo>
                    <a:cubicBezTo>
                      <a:pt x="311" y="497"/>
                      <a:pt x="329" y="453"/>
                      <a:pt x="338" y="417"/>
                    </a:cubicBezTo>
                    <a:cubicBezTo>
                      <a:pt x="346" y="462"/>
                      <a:pt x="355" y="515"/>
                      <a:pt x="364" y="560"/>
                    </a:cubicBezTo>
                    <a:cubicBezTo>
                      <a:pt x="373" y="515"/>
                      <a:pt x="382" y="471"/>
                      <a:pt x="391" y="426"/>
                    </a:cubicBezTo>
                    <a:cubicBezTo>
                      <a:pt x="409" y="453"/>
                      <a:pt x="417" y="480"/>
                      <a:pt x="426" y="515"/>
                    </a:cubicBezTo>
                    <a:cubicBezTo>
                      <a:pt x="417" y="453"/>
                      <a:pt x="409" y="391"/>
                      <a:pt x="391" y="329"/>
                    </a:cubicBezTo>
                    <a:lnTo>
                      <a:pt x="391" y="329"/>
                    </a:lnTo>
                    <a:cubicBezTo>
                      <a:pt x="417" y="364"/>
                      <a:pt x="444" y="409"/>
                      <a:pt x="462" y="444"/>
                    </a:cubicBezTo>
                    <a:cubicBezTo>
                      <a:pt x="453" y="409"/>
                      <a:pt x="444" y="364"/>
                      <a:pt x="435" y="329"/>
                    </a:cubicBezTo>
                    <a:lnTo>
                      <a:pt x="435" y="329"/>
                    </a:lnTo>
                    <a:cubicBezTo>
                      <a:pt x="480" y="346"/>
                      <a:pt x="515" y="373"/>
                      <a:pt x="551" y="400"/>
                    </a:cubicBezTo>
                    <a:cubicBezTo>
                      <a:pt x="533" y="364"/>
                      <a:pt x="497" y="329"/>
                      <a:pt x="462" y="302"/>
                    </a:cubicBezTo>
                    <a:cubicBezTo>
                      <a:pt x="506" y="302"/>
                      <a:pt x="542" y="320"/>
                      <a:pt x="577" y="346"/>
                    </a:cubicBezTo>
                    <a:lnTo>
                      <a:pt x="471" y="266"/>
                    </a:lnTo>
                    <a:cubicBezTo>
                      <a:pt x="484" y="264"/>
                      <a:pt x="496" y="263"/>
                      <a:pt x="508" y="263"/>
                    </a:cubicBezTo>
                    <a:cubicBezTo>
                      <a:pt x="537" y="263"/>
                      <a:pt x="564" y="269"/>
                      <a:pt x="595" y="275"/>
                    </a:cubicBezTo>
                    <a:cubicBezTo>
                      <a:pt x="568" y="258"/>
                      <a:pt x="533" y="249"/>
                      <a:pt x="497" y="240"/>
                    </a:cubicBezTo>
                    <a:lnTo>
                      <a:pt x="613" y="169"/>
                    </a:lnTo>
                    <a:lnTo>
                      <a:pt x="480" y="213"/>
                    </a:lnTo>
                    <a:cubicBezTo>
                      <a:pt x="506" y="178"/>
                      <a:pt x="533" y="151"/>
                      <a:pt x="568" y="124"/>
                    </a:cubicBezTo>
                    <a:lnTo>
                      <a:pt x="568" y="124"/>
                    </a:lnTo>
                    <a:lnTo>
                      <a:pt x="462" y="195"/>
                    </a:lnTo>
                    <a:lnTo>
                      <a:pt x="533" y="62"/>
                    </a:lnTo>
                    <a:lnTo>
                      <a:pt x="417" y="160"/>
                    </a:lnTo>
                    <a:lnTo>
                      <a:pt x="417" y="160"/>
                    </a:lnTo>
                    <a:lnTo>
                      <a:pt x="489" y="27"/>
                    </a:lnTo>
                    <a:lnTo>
                      <a:pt x="400" y="133"/>
                    </a:lnTo>
                    <a:cubicBezTo>
                      <a:pt x="417" y="89"/>
                      <a:pt x="435" y="44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73" y="98"/>
                      <a:pt x="373" y="53"/>
                      <a:pt x="373" y="9"/>
                    </a:cubicBezTo>
                    <a:lnTo>
                      <a:pt x="373" y="9"/>
                    </a:lnTo>
                    <a:cubicBezTo>
                      <a:pt x="364" y="53"/>
                      <a:pt x="355" y="98"/>
                      <a:pt x="346" y="142"/>
                    </a:cubicBezTo>
                    <a:cubicBezTo>
                      <a:pt x="311" y="89"/>
                      <a:pt x="275" y="36"/>
                      <a:pt x="2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1" name="Google Shape;14421;p31"/>
              <p:cNvSpPr/>
              <p:nvPr/>
            </p:nvSpPr>
            <p:spPr>
              <a:xfrm rot="1274250">
                <a:off x="6823785" y="1750651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2" name="Google Shape;14422;p31"/>
              <p:cNvSpPr/>
              <p:nvPr/>
            </p:nvSpPr>
            <p:spPr>
              <a:xfrm rot="1274250">
                <a:off x="6835239" y="1744261"/>
                <a:ext cx="14681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25" h="401" fill="none" extrusionOk="0">
                    <a:moveTo>
                      <a:pt x="125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3" name="Google Shape;14423;p31"/>
              <p:cNvSpPr/>
              <p:nvPr/>
            </p:nvSpPr>
            <p:spPr>
              <a:xfrm rot="1274250">
                <a:off x="6802738" y="1783233"/>
                <a:ext cx="40756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7" fill="none" extrusionOk="0">
                    <a:moveTo>
                      <a:pt x="347" y="0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4" name="Google Shape;14424;p31"/>
              <p:cNvSpPr/>
              <p:nvPr/>
            </p:nvSpPr>
            <p:spPr>
              <a:xfrm rot="1274250">
                <a:off x="6811687" y="1766118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0"/>
                    </a:moveTo>
                    <a:cubicBezTo>
                      <a:pt x="196" y="125"/>
                      <a:pt x="90" y="63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5" name="Google Shape;14425;p31"/>
              <p:cNvSpPr/>
              <p:nvPr/>
            </p:nvSpPr>
            <p:spPr>
              <a:xfrm rot="1274250">
                <a:off x="6815515" y="1757800"/>
                <a:ext cx="2232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19" h="32" extrusionOk="0">
                    <a:moveTo>
                      <a:pt x="8" y="1"/>
                    </a:moveTo>
                    <a:cubicBezTo>
                      <a:pt x="6" y="1"/>
                      <a:pt x="3" y="2"/>
                      <a:pt x="1" y="5"/>
                    </a:cubicBezTo>
                    <a:lnTo>
                      <a:pt x="1" y="22"/>
                    </a:lnTo>
                    <a:cubicBezTo>
                      <a:pt x="1" y="31"/>
                      <a:pt x="10" y="31"/>
                      <a:pt x="19" y="31"/>
                    </a:cubicBezTo>
                    <a:lnTo>
                      <a:pt x="19" y="14"/>
                    </a:lnTo>
                    <a:cubicBezTo>
                      <a:pt x="19" y="7"/>
                      <a:pt x="14" y="1"/>
                      <a:pt x="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6" name="Google Shape;14426;p31"/>
              <p:cNvSpPr/>
              <p:nvPr/>
            </p:nvSpPr>
            <p:spPr>
              <a:xfrm rot="1274250">
                <a:off x="6803387" y="1775075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0"/>
                    </a:moveTo>
                    <a:cubicBezTo>
                      <a:pt x="0" y="9"/>
                      <a:pt x="0" y="18"/>
                      <a:pt x="0" y="27"/>
                    </a:cubicBezTo>
                    <a:lnTo>
                      <a:pt x="18" y="27"/>
                    </a:lnTo>
                    <a:cubicBezTo>
                      <a:pt x="27" y="27"/>
                      <a:pt x="27" y="18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7" name="Google Shape;14427;p31"/>
              <p:cNvSpPr/>
              <p:nvPr/>
            </p:nvSpPr>
            <p:spPr>
              <a:xfrm rot="1274250">
                <a:off x="6829357" y="1745126"/>
                <a:ext cx="3289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5" extrusionOk="0">
                    <a:moveTo>
                      <a:pt x="19" y="1"/>
                    </a:moveTo>
                    <a:cubicBezTo>
                      <a:pt x="16" y="1"/>
                      <a:pt x="14" y="3"/>
                      <a:pt x="10" y="8"/>
                    </a:cubicBezTo>
                    <a:cubicBezTo>
                      <a:pt x="1" y="8"/>
                      <a:pt x="1" y="16"/>
                      <a:pt x="10" y="25"/>
                    </a:cubicBezTo>
                    <a:cubicBezTo>
                      <a:pt x="10" y="34"/>
                      <a:pt x="28" y="34"/>
                      <a:pt x="28" y="34"/>
                    </a:cubicBezTo>
                    <a:cubicBezTo>
                      <a:pt x="28" y="25"/>
                      <a:pt x="28" y="16"/>
                      <a:pt x="28" y="8"/>
                    </a:cubicBezTo>
                    <a:cubicBezTo>
                      <a:pt x="23" y="3"/>
                      <a:pt x="21" y="1"/>
                      <a:pt x="1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8" name="Google Shape;14428;p31"/>
              <p:cNvSpPr/>
              <p:nvPr/>
            </p:nvSpPr>
            <p:spPr>
              <a:xfrm rot="1274250">
                <a:off x="6842057" y="1741481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7" y="1"/>
                    </a:moveTo>
                    <a:cubicBezTo>
                      <a:pt x="15" y="1"/>
                      <a:pt x="12" y="2"/>
                      <a:pt x="10" y="4"/>
                    </a:cubicBezTo>
                    <a:cubicBezTo>
                      <a:pt x="1" y="4"/>
                      <a:pt x="1" y="13"/>
                      <a:pt x="10" y="22"/>
                    </a:cubicBezTo>
                    <a:cubicBezTo>
                      <a:pt x="10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7" y="7"/>
                      <a:pt x="23" y="1"/>
                      <a:pt x="1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9" name="Google Shape;14429;p31"/>
              <p:cNvSpPr/>
              <p:nvPr/>
            </p:nvSpPr>
            <p:spPr>
              <a:xfrm rot="1274250">
                <a:off x="6842549" y="1768035"/>
                <a:ext cx="42987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6" extrusionOk="0">
                    <a:moveTo>
                      <a:pt x="241" y="1"/>
                    </a:moveTo>
                    <a:lnTo>
                      <a:pt x="241" y="1"/>
                    </a:lnTo>
                    <a:cubicBezTo>
                      <a:pt x="125" y="54"/>
                      <a:pt x="45" y="143"/>
                      <a:pt x="1" y="258"/>
                    </a:cubicBezTo>
                    <a:lnTo>
                      <a:pt x="1" y="267"/>
                    </a:lnTo>
                    <a:lnTo>
                      <a:pt x="19" y="267"/>
                    </a:lnTo>
                    <a:cubicBezTo>
                      <a:pt x="134" y="267"/>
                      <a:pt x="258" y="294"/>
                      <a:pt x="365" y="356"/>
                    </a:cubicBezTo>
                    <a:cubicBezTo>
                      <a:pt x="277" y="292"/>
                      <a:pt x="168" y="257"/>
                      <a:pt x="50" y="257"/>
                    </a:cubicBezTo>
                    <a:cubicBezTo>
                      <a:pt x="43" y="257"/>
                      <a:pt x="37" y="257"/>
                      <a:pt x="30" y="257"/>
                    </a:cubicBezTo>
                    <a:lnTo>
                      <a:pt x="30" y="257"/>
                    </a:lnTo>
                    <a:cubicBezTo>
                      <a:pt x="59" y="147"/>
                      <a:pt x="137" y="61"/>
                      <a:pt x="2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0" name="Google Shape;14430;p31"/>
              <p:cNvSpPr/>
              <p:nvPr/>
            </p:nvSpPr>
            <p:spPr>
              <a:xfrm rot="1274250">
                <a:off x="6827933" y="1788948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0"/>
                    </a:moveTo>
                    <a:lnTo>
                      <a:pt x="36" y="0"/>
                    </a:lnTo>
                    <a:cubicBezTo>
                      <a:pt x="9" y="71"/>
                      <a:pt x="0" y="151"/>
                      <a:pt x="18" y="222"/>
                    </a:cubicBezTo>
                    <a:cubicBezTo>
                      <a:pt x="36" y="267"/>
                      <a:pt x="45" y="293"/>
                      <a:pt x="62" y="338"/>
                    </a:cubicBezTo>
                    <a:cubicBezTo>
                      <a:pt x="80" y="364"/>
                      <a:pt x="80" y="409"/>
                      <a:pt x="80" y="444"/>
                    </a:cubicBezTo>
                    <a:cubicBezTo>
                      <a:pt x="89" y="409"/>
                      <a:pt x="89" y="364"/>
                      <a:pt x="71" y="338"/>
                    </a:cubicBezTo>
                    <a:cubicBezTo>
                      <a:pt x="62" y="293"/>
                      <a:pt x="45" y="258"/>
                      <a:pt x="36" y="222"/>
                    </a:cubicBezTo>
                    <a:cubicBezTo>
                      <a:pt x="18" y="151"/>
                      <a:pt x="18" y="71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1" name="Google Shape;14431;p31"/>
              <p:cNvSpPr/>
              <p:nvPr/>
            </p:nvSpPr>
            <p:spPr>
              <a:xfrm rot="1274250">
                <a:off x="6827955" y="1730527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cubicBezTo>
                      <a:pt x="1" y="45"/>
                      <a:pt x="10" y="98"/>
                      <a:pt x="36" y="134"/>
                    </a:cubicBezTo>
                    <a:cubicBezTo>
                      <a:pt x="63" y="170"/>
                      <a:pt x="81" y="214"/>
                      <a:pt x="116" y="249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0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12"/>
                      <a:pt x="152" y="276"/>
                      <a:pt x="125" y="241"/>
                    </a:cubicBezTo>
                    <a:cubicBezTo>
                      <a:pt x="98" y="205"/>
                      <a:pt x="72" y="170"/>
                      <a:pt x="45" y="125"/>
                    </a:cubicBezTo>
                    <a:cubicBezTo>
                      <a:pt x="27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2" name="Google Shape;14432;p31"/>
              <p:cNvSpPr/>
              <p:nvPr/>
            </p:nvSpPr>
            <p:spPr>
              <a:xfrm rot="1274250">
                <a:off x="6806122" y="1783354"/>
                <a:ext cx="33474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08" extrusionOk="0">
                    <a:moveTo>
                      <a:pt x="258" y="0"/>
                    </a:moveTo>
                    <a:cubicBezTo>
                      <a:pt x="160" y="0"/>
                      <a:pt x="66" y="43"/>
                      <a:pt x="1" y="108"/>
                    </a:cubicBezTo>
                    <a:cubicBezTo>
                      <a:pt x="36" y="81"/>
                      <a:pt x="90" y="55"/>
                      <a:pt x="134" y="37"/>
                    </a:cubicBezTo>
                    <a:cubicBezTo>
                      <a:pt x="187" y="19"/>
                      <a:pt x="232" y="10"/>
                      <a:pt x="285" y="1"/>
                    </a:cubicBezTo>
                    <a:cubicBezTo>
                      <a:pt x="276" y="1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3" name="Google Shape;14433;p31"/>
              <p:cNvSpPr/>
              <p:nvPr/>
            </p:nvSpPr>
            <p:spPr>
              <a:xfrm rot="1274250">
                <a:off x="6773558" y="1544039"/>
                <a:ext cx="50152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684" extrusionOk="0">
                    <a:moveTo>
                      <a:pt x="85" y="0"/>
                    </a:moveTo>
                    <a:cubicBezTo>
                      <a:pt x="81" y="0"/>
                      <a:pt x="76" y="2"/>
                      <a:pt x="72" y="7"/>
                    </a:cubicBezTo>
                    <a:cubicBezTo>
                      <a:pt x="63" y="7"/>
                      <a:pt x="54" y="25"/>
                      <a:pt x="54" y="42"/>
                    </a:cubicBezTo>
                    <a:cubicBezTo>
                      <a:pt x="27" y="104"/>
                      <a:pt x="18" y="167"/>
                      <a:pt x="10" y="229"/>
                    </a:cubicBezTo>
                    <a:cubicBezTo>
                      <a:pt x="1" y="300"/>
                      <a:pt x="18" y="371"/>
                      <a:pt x="45" y="433"/>
                    </a:cubicBezTo>
                    <a:cubicBezTo>
                      <a:pt x="81" y="504"/>
                      <a:pt x="143" y="557"/>
                      <a:pt x="214" y="593"/>
                    </a:cubicBezTo>
                    <a:cubicBezTo>
                      <a:pt x="236" y="608"/>
                      <a:pt x="313" y="684"/>
                      <a:pt x="354" y="684"/>
                    </a:cubicBezTo>
                    <a:cubicBezTo>
                      <a:pt x="362" y="684"/>
                      <a:pt x="369" y="680"/>
                      <a:pt x="374" y="673"/>
                    </a:cubicBezTo>
                    <a:cubicBezTo>
                      <a:pt x="427" y="549"/>
                      <a:pt x="427" y="406"/>
                      <a:pt x="374" y="273"/>
                    </a:cubicBezTo>
                    <a:cubicBezTo>
                      <a:pt x="320" y="149"/>
                      <a:pt x="223" y="51"/>
                      <a:pt x="98" y="7"/>
                    </a:cubicBezTo>
                    <a:cubicBezTo>
                      <a:pt x="94" y="2"/>
                      <a:pt x="89" y="0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4" name="Google Shape;14434;p31"/>
              <p:cNvSpPr/>
              <p:nvPr/>
            </p:nvSpPr>
            <p:spPr>
              <a:xfrm rot="1274250">
                <a:off x="6802576" y="1576692"/>
                <a:ext cx="54380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1" extrusionOk="0">
                    <a:moveTo>
                      <a:pt x="314" y="1"/>
                    </a:moveTo>
                    <a:cubicBezTo>
                      <a:pt x="245" y="1"/>
                      <a:pt x="176" y="26"/>
                      <a:pt x="125" y="77"/>
                    </a:cubicBezTo>
                    <a:cubicBezTo>
                      <a:pt x="81" y="121"/>
                      <a:pt x="54" y="174"/>
                      <a:pt x="45" y="245"/>
                    </a:cubicBezTo>
                    <a:cubicBezTo>
                      <a:pt x="27" y="290"/>
                      <a:pt x="1" y="396"/>
                      <a:pt x="45" y="441"/>
                    </a:cubicBezTo>
                    <a:cubicBezTo>
                      <a:pt x="66" y="469"/>
                      <a:pt x="96" y="480"/>
                      <a:pt x="129" y="480"/>
                    </a:cubicBezTo>
                    <a:cubicBezTo>
                      <a:pt x="209" y="480"/>
                      <a:pt x="307" y="416"/>
                      <a:pt x="338" y="379"/>
                    </a:cubicBezTo>
                    <a:cubicBezTo>
                      <a:pt x="418" y="281"/>
                      <a:pt x="463" y="165"/>
                      <a:pt x="463" y="41"/>
                    </a:cubicBezTo>
                    <a:cubicBezTo>
                      <a:pt x="417" y="15"/>
                      <a:pt x="365" y="1"/>
                      <a:pt x="3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5" name="Google Shape;14435;p31"/>
              <p:cNvSpPr/>
              <p:nvPr/>
            </p:nvSpPr>
            <p:spPr>
              <a:xfrm rot="1274250">
                <a:off x="6733942" y="1597122"/>
                <a:ext cx="65890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5" extrusionOk="0">
                    <a:moveTo>
                      <a:pt x="333" y="0"/>
                    </a:moveTo>
                    <a:cubicBezTo>
                      <a:pt x="302" y="0"/>
                      <a:pt x="271" y="6"/>
                      <a:pt x="240" y="19"/>
                    </a:cubicBezTo>
                    <a:cubicBezTo>
                      <a:pt x="151" y="45"/>
                      <a:pt x="72" y="107"/>
                      <a:pt x="18" y="187"/>
                    </a:cubicBezTo>
                    <a:cubicBezTo>
                      <a:pt x="9" y="187"/>
                      <a:pt x="9" y="196"/>
                      <a:pt x="0" y="205"/>
                    </a:cubicBezTo>
                    <a:cubicBezTo>
                      <a:pt x="9" y="214"/>
                      <a:pt x="9" y="223"/>
                      <a:pt x="18" y="232"/>
                    </a:cubicBezTo>
                    <a:cubicBezTo>
                      <a:pt x="63" y="303"/>
                      <a:pt x="134" y="347"/>
                      <a:pt x="214" y="365"/>
                    </a:cubicBezTo>
                    <a:cubicBezTo>
                      <a:pt x="276" y="365"/>
                      <a:pt x="347" y="347"/>
                      <a:pt x="400" y="303"/>
                    </a:cubicBezTo>
                    <a:cubicBezTo>
                      <a:pt x="445" y="267"/>
                      <a:pt x="560" y="143"/>
                      <a:pt x="498" y="63"/>
                    </a:cubicBezTo>
                    <a:cubicBezTo>
                      <a:pt x="451" y="22"/>
                      <a:pt x="393" y="0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6" name="Google Shape;14436;p31"/>
              <p:cNvSpPr/>
              <p:nvPr/>
            </p:nvSpPr>
            <p:spPr>
              <a:xfrm rot="1274250">
                <a:off x="6765042" y="1613935"/>
                <a:ext cx="43927" cy="7528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1" extrusionOk="0">
                    <a:moveTo>
                      <a:pt x="169" y="1"/>
                    </a:moveTo>
                    <a:lnTo>
                      <a:pt x="116" y="63"/>
                    </a:lnTo>
                    <a:cubicBezTo>
                      <a:pt x="27" y="143"/>
                      <a:pt x="1" y="276"/>
                      <a:pt x="54" y="383"/>
                    </a:cubicBezTo>
                    <a:cubicBezTo>
                      <a:pt x="90" y="445"/>
                      <a:pt x="116" y="516"/>
                      <a:pt x="125" y="587"/>
                    </a:cubicBezTo>
                    <a:cubicBezTo>
                      <a:pt x="125" y="605"/>
                      <a:pt x="125" y="640"/>
                      <a:pt x="152" y="640"/>
                    </a:cubicBezTo>
                    <a:cubicBezTo>
                      <a:pt x="152" y="640"/>
                      <a:pt x="161" y="640"/>
                      <a:pt x="169" y="632"/>
                    </a:cubicBezTo>
                    <a:cubicBezTo>
                      <a:pt x="205" y="605"/>
                      <a:pt x="232" y="587"/>
                      <a:pt x="267" y="552"/>
                    </a:cubicBezTo>
                    <a:cubicBezTo>
                      <a:pt x="312" y="525"/>
                      <a:pt x="338" y="481"/>
                      <a:pt x="356" y="427"/>
                    </a:cubicBezTo>
                    <a:cubicBezTo>
                      <a:pt x="374" y="356"/>
                      <a:pt x="365" y="276"/>
                      <a:pt x="329" y="196"/>
                    </a:cubicBezTo>
                    <a:cubicBezTo>
                      <a:pt x="320" y="152"/>
                      <a:pt x="294" y="108"/>
                      <a:pt x="276" y="72"/>
                    </a:cubicBezTo>
                    <a:cubicBezTo>
                      <a:pt x="249" y="28"/>
                      <a:pt x="214" y="1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7" name="Google Shape;14437;p31"/>
              <p:cNvSpPr/>
              <p:nvPr/>
            </p:nvSpPr>
            <p:spPr>
              <a:xfrm rot="1274250">
                <a:off x="6787799" y="1619683"/>
                <a:ext cx="72115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75" extrusionOk="0">
                    <a:moveTo>
                      <a:pt x="236" y="0"/>
                    </a:moveTo>
                    <a:cubicBezTo>
                      <a:pt x="162" y="0"/>
                      <a:pt x="83" y="22"/>
                      <a:pt x="54" y="87"/>
                    </a:cubicBezTo>
                    <a:cubicBezTo>
                      <a:pt x="1" y="175"/>
                      <a:pt x="161" y="326"/>
                      <a:pt x="223" y="353"/>
                    </a:cubicBezTo>
                    <a:cubicBezTo>
                      <a:pt x="262" y="366"/>
                      <a:pt x="306" y="374"/>
                      <a:pt x="351" y="374"/>
                    </a:cubicBezTo>
                    <a:cubicBezTo>
                      <a:pt x="367" y="374"/>
                      <a:pt x="384" y="373"/>
                      <a:pt x="401" y="371"/>
                    </a:cubicBezTo>
                    <a:cubicBezTo>
                      <a:pt x="472" y="371"/>
                      <a:pt x="543" y="353"/>
                      <a:pt x="614" y="318"/>
                    </a:cubicBezTo>
                    <a:cubicBezTo>
                      <a:pt x="569" y="184"/>
                      <a:pt x="472" y="78"/>
                      <a:pt x="338" y="16"/>
                    </a:cubicBezTo>
                    <a:cubicBezTo>
                      <a:pt x="311" y="6"/>
                      <a:pt x="274" y="0"/>
                      <a:pt x="2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8" name="Google Shape;14438;p31"/>
              <p:cNvSpPr/>
              <p:nvPr/>
            </p:nvSpPr>
            <p:spPr>
              <a:xfrm rot="1274250">
                <a:off x="6760659" y="1585944"/>
                <a:ext cx="71058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69" extrusionOk="0">
                    <a:moveTo>
                      <a:pt x="560" y="133"/>
                    </a:moveTo>
                    <a:cubicBezTo>
                      <a:pt x="551" y="138"/>
                      <a:pt x="542" y="143"/>
                      <a:pt x="534" y="150"/>
                    </a:cubicBezTo>
                    <a:lnTo>
                      <a:pt x="534" y="150"/>
                    </a:lnTo>
                    <a:lnTo>
                      <a:pt x="560" y="133"/>
                    </a:lnTo>
                    <a:close/>
                    <a:moveTo>
                      <a:pt x="550" y="343"/>
                    </a:moveTo>
                    <a:lnTo>
                      <a:pt x="569" y="356"/>
                    </a:lnTo>
                    <a:cubicBezTo>
                      <a:pt x="563" y="351"/>
                      <a:pt x="556" y="347"/>
                      <a:pt x="550" y="343"/>
                    </a:cubicBezTo>
                    <a:close/>
                    <a:moveTo>
                      <a:pt x="445" y="0"/>
                    </a:moveTo>
                    <a:lnTo>
                      <a:pt x="356" y="151"/>
                    </a:lnTo>
                    <a:cubicBezTo>
                      <a:pt x="374" y="107"/>
                      <a:pt x="374" y="62"/>
                      <a:pt x="365" y="18"/>
                    </a:cubicBezTo>
                    <a:lnTo>
                      <a:pt x="365" y="18"/>
                    </a:lnTo>
                    <a:lnTo>
                      <a:pt x="338" y="151"/>
                    </a:lnTo>
                    <a:cubicBezTo>
                      <a:pt x="311" y="98"/>
                      <a:pt x="276" y="45"/>
                      <a:pt x="232" y="0"/>
                    </a:cubicBezTo>
                    <a:lnTo>
                      <a:pt x="232" y="0"/>
                    </a:lnTo>
                    <a:cubicBezTo>
                      <a:pt x="249" y="54"/>
                      <a:pt x="276" y="98"/>
                      <a:pt x="294" y="142"/>
                    </a:cubicBezTo>
                    <a:lnTo>
                      <a:pt x="196" y="45"/>
                    </a:lnTo>
                    <a:lnTo>
                      <a:pt x="196" y="45"/>
                    </a:lnTo>
                    <a:cubicBezTo>
                      <a:pt x="214" y="80"/>
                      <a:pt x="240" y="125"/>
                      <a:pt x="258" y="169"/>
                    </a:cubicBezTo>
                    <a:lnTo>
                      <a:pt x="169" y="107"/>
                    </a:lnTo>
                    <a:lnTo>
                      <a:pt x="214" y="187"/>
                    </a:lnTo>
                    <a:cubicBezTo>
                      <a:pt x="205" y="178"/>
                      <a:pt x="143" y="169"/>
                      <a:pt x="134" y="160"/>
                    </a:cubicBezTo>
                    <a:lnTo>
                      <a:pt x="134" y="160"/>
                    </a:lnTo>
                    <a:cubicBezTo>
                      <a:pt x="169" y="196"/>
                      <a:pt x="98" y="196"/>
                      <a:pt x="89" y="205"/>
                    </a:cubicBezTo>
                    <a:cubicBezTo>
                      <a:pt x="63" y="213"/>
                      <a:pt x="27" y="222"/>
                      <a:pt x="1" y="240"/>
                    </a:cubicBezTo>
                    <a:lnTo>
                      <a:pt x="72" y="240"/>
                    </a:lnTo>
                    <a:lnTo>
                      <a:pt x="10" y="293"/>
                    </a:lnTo>
                    <a:cubicBezTo>
                      <a:pt x="36" y="276"/>
                      <a:pt x="72" y="276"/>
                      <a:pt x="107" y="276"/>
                    </a:cubicBezTo>
                    <a:cubicBezTo>
                      <a:pt x="72" y="293"/>
                      <a:pt x="45" y="311"/>
                      <a:pt x="27" y="338"/>
                    </a:cubicBezTo>
                    <a:lnTo>
                      <a:pt x="134" y="302"/>
                    </a:lnTo>
                    <a:lnTo>
                      <a:pt x="54" y="382"/>
                    </a:lnTo>
                    <a:lnTo>
                      <a:pt x="54" y="382"/>
                    </a:lnTo>
                    <a:lnTo>
                      <a:pt x="152" y="364"/>
                    </a:lnTo>
                    <a:lnTo>
                      <a:pt x="72" y="435"/>
                    </a:lnTo>
                    <a:lnTo>
                      <a:pt x="178" y="400"/>
                    </a:lnTo>
                    <a:lnTo>
                      <a:pt x="116" y="462"/>
                    </a:lnTo>
                    <a:lnTo>
                      <a:pt x="116" y="462"/>
                    </a:lnTo>
                    <a:lnTo>
                      <a:pt x="223" y="391"/>
                    </a:lnTo>
                    <a:lnTo>
                      <a:pt x="178" y="471"/>
                    </a:lnTo>
                    <a:lnTo>
                      <a:pt x="178" y="471"/>
                    </a:lnTo>
                    <a:lnTo>
                      <a:pt x="258" y="364"/>
                    </a:lnTo>
                    <a:lnTo>
                      <a:pt x="258" y="364"/>
                    </a:lnTo>
                    <a:cubicBezTo>
                      <a:pt x="232" y="418"/>
                      <a:pt x="223" y="471"/>
                      <a:pt x="232" y="533"/>
                    </a:cubicBezTo>
                    <a:cubicBezTo>
                      <a:pt x="249" y="489"/>
                      <a:pt x="267" y="444"/>
                      <a:pt x="294" y="418"/>
                    </a:cubicBezTo>
                    <a:lnTo>
                      <a:pt x="294" y="418"/>
                    </a:lnTo>
                    <a:cubicBezTo>
                      <a:pt x="285" y="453"/>
                      <a:pt x="285" y="498"/>
                      <a:pt x="294" y="542"/>
                    </a:cubicBezTo>
                    <a:lnTo>
                      <a:pt x="338" y="427"/>
                    </a:lnTo>
                    <a:lnTo>
                      <a:pt x="365" y="569"/>
                    </a:lnTo>
                    <a:cubicBezTo>
                      <a:pt x="365" y="533"/>
                      <a:pt x="374" y="489"/>
                      <a:pt x="383" y="444"/>
                    </a:cubicBezTo>
                    <a:cubicBezTo>
                      <a:pt x="400" y="462"/>
                      <a:pt x="418" y="489"/>
                      <a:pt x="427" y="524"/>
                    </a:cubicBezTo>
                    <a:cubicBezTo>
                      <a:pt x="418" y="462"/>
                      <a:pt x="409" y="400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45" y="418"/>
                      <a:pt x="436" y="382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82"/>
                      <a:pt x="551" y="409"/>
                    </a:cubicBezTo>
                    <a:cubicBezTo>
                      <a:pt x="525" y="373"/>
                      <a:pt x="498" y="338"/>
                      <a:pt x="462" y="311"/>
                    </a:cubicBezTo>
                    <a:lnTo>
                      <a:pt x="462" y="311"/>
                    </a:lnTo>
                    <a:cubicBezTo>
                      <a:pt x="492" y="318"/>
                      <a:pt x="521" y="326"/>
                      <a:pt x="550" y="343"/>
                    </a:cubicBezTo>
                    <a:lnTo>
                      <a:pt x="550" y="343"/>
                    </a:lnTo>
                    <a:lnTo>
                      <a:pt x="462" y="284"/>
                    </a:lnTo>
                    <a:cubicBezTo>
                      <a:pt x="480" y="276"/>
                      <a:pt x="500" y="271"/>
                      <a:pt x="521" y="271"/>
                    </a:cubicBezTo>
                    <a:cubicBezTo>
                      <a:pt x="542" y="271"/>
                      <a:pt x="565" y="276"/>
                      <a:pt x="587" y="284"/>
                    </a:cubicBezTo>
                    <a:cubicBezTo>
                      <a:pt x="551" y="267"/>
                      <a:pt x="525" y="249"/>
                      <a:pt x="489" y="249"/>
                    </a:cubicBezTo>
                    <a:lnTo>
                      <a:pt x="605" y="178"/>
                    </a:lnTo>
                    <a:lnTo>
                      <a:pt x="605" y="178"/>
                    </a:lnTo>
                    <a:lnTo>
                      <a:pt x="471" y="213"/>
                    </a:lnTo>
                    <a:cubicBezTo>
                      <a:pt x="485" y="193"/>
                      <a:pt x="508" y="168"/>
                      <a:pt x="534" y="150"/>
                    </a:cubicBezTo>
                    <a:lnTo>
                      <a:pt x="534" y="150"/>
                    </a:lnTo>
                    <a:lnTo>
                      <a:pt x="445" y="205"/>
                    </a:lnTo>
                    <a:cubicBezTo>
                      <a:pt x="471" y="160"/>
                      <a:pt x="498" y="116"/>
                      <a:pt x="525" y="71"/>
                    </a:cubicBezTo>
                    <a:lnTo>
                      <a:pt x="525" y="71"/>
                    </a:lnTo>
                    <a:lnTo>
                      <a:pt x="418" y="169"/>
                    </a:lnTo>
                    <a:lnTo>
                      <a:pt x="489" y="27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9" name="Google Shape;14439;p31"/>
              <p:cNvSpPr/>
              <p:nvPr/>
            </p:nvSpPr>
            <p:spPr>
              <a:xfrm rot="1274250">
                <a:off x="6779746" y="1582410"/>
                <a:ext cx="26192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12" fill="none" extrusionOk="0">
                    <a:moveTo>
                      <a:pt x="222" y="311"/>
                    </a:moveTo>
                    <a:cubicBezTo>
                      <a:pt x="142" y="214"/>
                      <a:pt x="62" y="107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0" name="Google Shape;14440;p31"/>
              <p:cNvSpPr/>
              <p:nvPr/>
            </p:nvSpPr>
            <p:spPr>
              <a:xfrm rot="1274250">
                <a:off x="6790369" y="1574808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3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1" name="Google Shape;14441;p31"/>
              <p:cNvSpPr/>
              <p:nvPr/>
            </p:nvSpPr>
            <p:spPr>
              <a:xfrm rot="1274250">
                <a:off x="6758777" y="1613949"/>
                <a:ext cx="40873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" fill="none" extrusionOk="0">
                    <a:moveTo>
                      <a:pt x="347" y="0"/>
                    </a:moveTo>
                    <a:cubicBezTo>
                      <a:pt x="232" y="27"/>
                      <a:pt x="116" y="27"/>
                      <a:pt x="1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2" name="Google Shape;14442;p31"/>
              <p:cNvSpPr/>
              <p:nvPr/>
            </p:nvSpPr>
            <p:spPr>
              <a:xfrm rot="1274250">
                <a:off x="6766818" y="1596665"/>
                <a:ext cx="36645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1" fill="none" extrusionOk="0">
                    <a:moveTo>
                      <a:pt x="311" y="160"/>
                    </a:moveTo>
                    <a:cubicBezTo>
                      <a:pt x="196" y="125"/>
                      <a:pt x="98" y="72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3" name="Google Shape;14443;p31"/>
              <p:cNvSpPr/>
              <p:nvPr/>
            </p:nvSpPr>
            <p:spPr>
              <a:xfrm rot="1274250">
                <a:off x="6770561" y="15888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1" y="10"/>
                      <a:pt x="1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27"/>
                      <a:pt x="27" y="18"/>
                      <a:pt x="27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4" name="Google Shape;14444;p31"/>
              <p:cNvSpPr/>
              <p:nvPr/>
            </p:nvSpPr>
            <p:spPr>
              <a:xfrm rot="1274250">
                <a:off x="6758387" y="1605376"/>
                <a:ext cx="3171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5" name="Google Shape;14445;p31"/>
              <p:cNvSpPr/>
              <p:nvPr/>
            </p:nvSpPr>
            <p:spPr>
              <a:xfrm rot="1274250">
                <a:off x="6785360" y="1576658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18"/>
                      <a:pt x="27" y="10"/>
                      <a:pt x="18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6" name="Google Shape;14446;p31"/>
              <p:cNvSpPr/>
              <p:nvPr/>
            </p:nvSpPr>
            <p:spPr>
              <a:xfrm rot="1274250">
                <a:off x="6798128" y="1572651"/>
                <a:ext cx="3171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9" y="1"/>
                    </a:moveTo>
                    <a:cubicBezTo>
                      <a:pt x="0" y="9"/>
                      <a:pt x="0" y="18"/>
                      <a:pt x="9" y="27"/>
                    </a:cubicBezTo>
                    <a:lnTo>
                      <a:pt x="27" y="27"/>
                    </a:lnTo>
                    <a:cubicBezTo>
                      <a:pt x="27" y="27"/>
                      <a:pt x="27" y="18"/>
                      <a:pt x="27" y="9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7" name="Google Shape;14447;p31"/>
              <p:cNvSpPr/>
              <p:nvPr/>
            </p:nvSpPr>
            <p:spPr>
              <a:xfrm rot="1274250">
                <a:off x="6797507" y="1599386"/>
                <a:ext cx="4287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48" extrusionOk="0">
                    <a:moveTo>
                      <a:pt x="240" y="1"/>
                    </a:moveTo>
                    <a:cubicBezTo>
                      <a:pt x="134" y="45"/>
                      <a:pt x="45" y="134"/>
                      <a:pt x="1" y="258"/>
                    </a:cubicBezTo>
                    <a:lnTo>
                      <a:pt x="1" y="267"/>
                    </a:lnTo>
                    <a:lnTo>
                      <a:pt x="18" y="267"/>
                    </a:lnTo>
                    <a:cubicBezTo>
                      <a:pt x="30" y="266"/>
                      <a:pt x="42" y="266"/>
                      <a:pt x="54" y="266"/>
                    </a:cubicBezTo>
                    <a:cubicBezTo>
                      <a:pt x="159" y="266"/>
                      <a:pt x="269" y="299"/>
                      <a:pt x="365" y="347"/>
                    </a:cubicBezTo>
                    <a:cubicBezTo>
                      <a:pt x="259" y="277"/>
                      <a:pt x="145" y="250"/>
                      <a:pt x="22" y="249"/>
                    </a:cubicBezTo>
                    <a:lnTo>
                      <a:pt x="22" y="249"/>
                    </a:lnTo>
                    <a:cubicBezTo>
                      <a:pt x="67" y="146"/>
                      <a:pt x="145" y="52"/>
                      <a:pt x="24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8" name="Google Shape;14448;p31"/>
              <p:cNvSpPr/>
              <p:nvPr/>
            </p:nvSpPr>
            <p:spPr>
              <a:xfrm rot="1274250">
                <a:off x="6782990" y="1619260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10" y="71"/>
                      <a:pt x="1" y="151"/>
                      <a:pt x="28" y="222"/>
                    </a:cubicBezTo>
                    <a:cubicBezTo>
                      <a:pt x="36" y="258"/>
                      <a:pt x="54" y="293"/>
                      <a:pt x="63" y="329"/>
                    </a:cubicBezTo>
                    <a:cubicBezTo>
                      <a:pt x="81" y="365"/>
                      <a:pt x="90" y="409"/>
                      <a:pt x="81" y="444"/>
                    </a:cubicBezTo>
                    <a:cubicBezTo>
                      <a:pt x="90" y="409"/>
                      <a:pt x="90" y="365"/>
                      <a:pt x="72" y="329"/>
                    </a:cubicBezTo>
                    <a:cubicBezTo>
                      <a:pt x="63" y="293"/>
                      <a:pt x="54" y="258"/>
                      <a:pt x="45" y="222"/>
                    </a:cubicBezTo>
                    <a:cubicBezTo>
                      <a:pt x="19" y="151"/>
                      <a:pt x="19" y="71"/>
                      <a:pt x="4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9" name="Google Shape;14449;p31"/>
              <p:cNvSpPr/>
              <p:nvPr/>
            </p:nvSpPr>
            <p:spPr>
              <a:xfrm rot="1274250">
                <a:off x="6783760" y="1562058"/>
                <a:ext cx="25135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81" extrusionOk="0">
                    <a:moveTo>
                      <a:pt x="9" y="1"/>
                    </a:moveTo>
                    <a:cubicBezTo>
                      <a:pt x="0" y="45"/>
                      <a:pt x="9" y="90"/>
                      <a:pt x="36" y="125"/>
                    </a:cubicBezTo>
                    <a:cubicBezTo>
                      <a:pt x="54" y="170"/>
                      <a:pt x="80" y="205"/>
                      <a:pt x="107" y="241"/>
                    </a:cubicBezTo>
                    <a:cubicBezTo>
                      <a:pt x="142" y="276"/>
                      <a:pt x="160" y="312"/>
                      <a:pt x="187" y="347"/>
                    </a:cubicBezTo>
                    <a:cubicBezTo>
                      <a:pt x="204" y="392"/>
                      <a:pt x="213" y="436"/>
                      <a:pt x="204" y="480"/>
                    </a:cubicBezTo>
                    <a:cubicBezTo>
                      <a:pt x="213" y="436"/>
                      <a:pt x="213" y="392"/>
                      <a:pt x="196" y="347"/>
                    </a:cubicBezTo>
                    <a:cubicBezTo>
                      <a:pt x="178" y="312"/>
                      <a:pt x="151" y="276"/>
                      <a:pt x="125" y="241"/>
                    </a:cubicBezTo>
                    <a:cubicBezTo>
                      <a:pt x="89" y="205"/>
                      <a:pt x="62" y="170"/>
                      <a:pt x="45" y="134"/>
                    </a:cubicBezTo>
                    <a:cubicBezTo>
                      <a:pt x="18" y="90"/>
                      <a:pt x="0" y="45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0" name="Google Shape;14450;p31"/>
              <p:cNvSpPr/>
              <p:nvPr/>
            </p:nvSpPr>
            <p:spPr>
              <a:xfrm rot="1274250">
                <a:off x="6761040" y="1613977"/>
                <a:ext cx="34531" cy="13624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16" extrusionOk="0">
                    <a:moveTo>
                      <a:pt x="293" y="0"/>
                    </a:moveTo>
                    <a:cubicBezTo>
                      <a:pt x="187" y="0"/>
                      <a:pt x="80" y="36"/>
                      <a:pt x="0" y="116"/>
                    </a:cubicBezTo>
                    <a:cubicBezTo>
                      <a:pt x="45" y="80"/>
                      <a:pt x="89" y="63"/>
                      <a:pt x="143" y="45"/>
                    </a:cubicBezTo>
                    <a:cubicBezTo>
                      <a:pt x="187" y="18"/>
                      <a:pt x="240" y="9"/>
                      <a:pt x="29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1" name="Google Shape;14451;p31"/>
              <p:cNvSpPr/>
              <p:nvPr/>
            </p:nvSpPr>
            <p:spPr>
              <a:xfrm rot="1274250">
                <a:off x="6674059" y="1463430"/>
                <a:ext cx="49095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78" extrusionOk="0">
                    <a:moveTo>
                      <a:pt x="72" y="0"/>
                    </a:moveTo>
                    <a:cubicBezTo>
                      <a:pt x="54" y="9"/>
                      <a:pt x="45" y="27"/>
                      <a:pt x="45" y="36"/>
                    </a:cubicBezTo>
                    <a:cubicBezTo>
                      <a:pt x="27" y="98"/>
                      <a:pt x="9" y="169"/>
                      <a:pt x="9" y="231"/>
                    </a:cubicBezTo>
                    <a:cubicBezTo>
                      <a:pt x="0" y="302"/>
                      <a:pt x="9" y="373"/>
                      <a:pt x="36" y="435"/>
                    </a:cubicBezTo>
                    <a:cubicBezTo>
                      <a:pt x="80" y="507"/>
                      <a:pt x="134" y="560"/>
                      <a:pt x="205" y="586"/>
                    </a:cubicBezTo>
                    <a:cubicBezTo>
                      <a:pt x="227" y="601"/>
                      <a:pt x="304" y="677"/>
                      <a:pt x="345" y="677"/>
                    </a:cubicBezTo>
                    <a:cubicBezTo>
                      <a:pt x="353" y="677"/>
                      <a:pt x="360" y="674"/>
                      <a:pt x="365" y="666"/>
                    </a:cubicBezTo>
                    <a:cubicBezTo>
                      <a:pt x="418" y="542"/>
                      <a:pt x="418" y="400"/>
                      <a:pt x="365" y="276"/>
                    </a:cubicBezTo>
                    <a:cubicBezTo>
                      <a:pt x="320" y="151"/>
                      <a:pt x="223" y="54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2" name="Google Shape;14452;p31"/>
              <p:cNvSpPr/>
              <p:nvPr/>
            </p:nvSpPr>
            <p:spPr>
              <a:xfrm rot="1274250">
                <a:off x="6703184" y="1495632"/>
                <a:ext cx="53323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8" extrusionOk="0">
                    <a:moveTo>
                      <a:pt x="298" y="0"/>
                    </a:moveTo>
                    <a:cubicBezTo>
                      <a:pt x="231" y="0"/>
                      <a:pt x="165" y="25"/>
                      <a:pt x="116" y="74"/>
                    </a:cubicBezTo>
                    <a:cubicBezTo>
                      <a:pt x="72" y="118"/>
                      <a:pt x="45" y="181"/>
                      <a:pt x="36" y="243"/>
                    </a:cubicBezTo>
                    <a:cubicBezTo>
                      <a:pt x="27" y="287"/>
                      <a:pt x="1" y="394"/>
                      <a:pt x="36" y="438"/>
                    </a:cubicBezTo>
                    <a:cubicBezTo>
                      <a:pt x="60" y="467"/>
                      <a:pt x="91" y="478"/>
                      <a:pt x="124" y="478"/>
                    </a:cubicBezTo>
                    <a:cubicBezTo>
                      <a:pt x="205" y="478"/>
                      <a:pt x="300" y="414"/>
                      <a:pt x="338" y="376"/>
                    </a:cubicBezTo>
                    <a:cubicBezTo>
                      <a:pt x="418" y="287"/>
                      <a:pt x="454" y="163"/>
                      <a:pt x="454" y="47"/>
                    </a:cubicBezTo>
                    <a:cubicBezTo>
                      <a:pt x="406" y="16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3" name="Google Shape;14453;p31"/>
              <p:cNvSpPr/>
              <p:nvPr/>
            </p:nvSpPr>
            <p:spPr>
              <a:xfrm rot="1274250">
                <a:off x="6634475" y="1516107"/>
                <a:ext cx="65773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6" extrusionOk="0">
                    <a:moveTo>
                      <a:pt x="316" y="1"/>
                    </a:moveTo>
                    <a:cubicBezTo>
                      <a:pt x="288" y="1"/>
                      <a:pt x="259" y="6"/>
                      <a:pt x="231" y="17"/>
                    </a:cubicBezTo>
                    <a:cubicBezTo>
                      <a:pt x="142" y="53"/>
                      <a:pt x="62" y="106"/>
                      <a:pt x="9" y="186"/>
                    </a:cubicBezTo>
                    <a:cubicBezTo>
                      <a:pt x="0" y="195"/>
                      <a:pt x="0" y="195"/>
                      <a:pt x="0" y="204"/>
                    </a:cubicBezTo>
                    <a:cubicBezTo>
                      <a:pt x="0" y="212"/>
                      <a:pt x="0" y="230"/>
                      <a:pt x="9" y="239"/>
                    </a:cubicBezTo>
                    <a:cubicBezTo>
                      <a:pt x="54" y="310"/>
                      <a:pt x="125" y="355"/>
                      <a:pt x="205" y="363"/>
                    </a:cubicBezTo>
                    <a:cubicBezTo>
                      <a:pt x="214" y="365"/>
                      <a:pt x="223" y="365"/>
                      <a:pt x="232" y="365"/>
                    </a:cubicBezTo>
                    <a:cubicBezTo>
                      <a:pt x="292" y="365"/>
                      <a:pt x="345" y="340"/>
                      <a:pt x="391" y="301"/>
                    </a:cubicBezTo>
                    <a:cubicBezTo>
                      <a:pt x="436" y="275"/>
                      <a:pt x="560" y="141"/>
                      <a:pt x="489" y="61"/>
                    </a:cubicBezTo>
                    <a:cubicBezTo>
                      <a:pt x="440" y="25"/>
                      <a:pt x="379" y="1"/>
                      <a:pt x="3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4" name="Google Shape;14454;p31"/>
              <p:cNvSpPr/>
              <p:nvPr/>
            </p:nvSpPr>
            <p:spPr>
              <a:xfrm rot="1274250">
                <a:off x="6665465" y="1532804"/>
                <a:ext cx="43927" cy="7622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9" extrusionOk="0">
                    <a:moveTo>
                      <a:pt x="169" y="0"/>
                    </a:moveTo>
                    <a:lnTo>
                      <a:pt x="116" y="63"/>
                    </a:lnTo>
                    <a:cubicBezTo>
                      <a:pt x="27" y="151"/>
                      <a:pt x="1" y="276"/>
                      <a:pt x="54" y="391"/>
                    </a:cubicBezTo>
                    <a:cubicBezTo>
                      <a:pt x="89" y="453"/>
                      <a:pt x="107" y="516"/>
                      <a:pt x="125" y="587"/>
                    </a:cubicBezTo>
                    <a:cubicBezTo>
                      <a:pt x="125" y="613"/>
                      <a:pt x="125" y="640"/>
                      <a:pt x="152" y="649"/>
                    </a:cubicBezTo>
                    <a:cubicBezTo>
                      <a:pt x="152" y="640"/>
                      <a:pt x="160" y="640"/>
                      <a:pt x="160" y="640"/>
                    </a:cubicBezTo>
                    <a:cubicBezTo>
                      <a:pt x="196" y="604"/>
                      <a:pt x="232" y="587"/>
                      <a:pt x="267" y="560"/>
                    </a:cubicBezTo>
                    <a:cubicBezTo>
                      <a:pt x="303" y="524"/>
                      <a:pt x="338" y="480"/>
                      <a:pt x="356" y="436"/>
                    </a:cubicBezTo>
                    <a:cubicBezTo>
                      <a:pt x="374" y="356"/>
                      <a:pt x="365" y="276"/>
                      <a:pt x="329" y="205"/>
                    </a:cubicBezTo>
                    <a:cubicBezTo>
                      <a:pt x="320" y="160"/>
                      <a:pt x="294" y="116"/>
                      <a:pt x="276" y="72"/>
                    </a:cubicBezTo>
                    <a:cubicBezTo>
                      <a:pt x="249" y="36"/>
                      <a:pt x="214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5" name="Google Shape;14455;p31"/>
              <p:cNvSpPr/>
              <p:nvPr/>
            </p:nvSpPr>
            <p:spPr>
              <a:xfrm rot="1274250">
                <a:off x="6688088" y="1539269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5" y="0"/>
                    </a:moveTo>
                    <a:cubicBezTo>
                      <a:pt x="151" y="0"/>
                      <a:pt x="74" y="21"/>
                      <a:pt x="45" y="78"/>
                    </a:cubicBezTo>
                    <a:cubicBezTo>
                      <a:pt x="1" y="176"/>
                      <a:pt x="152" y="327"/>
                      <a:pt x="214" y="353"/>
                    </a:cubicBezTo>
                    <a:cubicBezTo>
                      <a:pt x="259" y="366"/>
                      <a:pt x="305" y="375"/>
                      <a:pt x="347" y="375"/>
                    </a:cubicBezTo>
                    <a:cubicBezTo>
                      <a:pt x="362" y="375"/>
                      <a:pt x="377" y="374"/>
                      <a:pt x="391" y="371"/>
                    </a:cubicBezTo>
                    <a:cubicBezTo>
                      <a:pt x="471" y="371"/>
                      <a:pt x="542" y="353"/>
                      <a:pt x="605" y="318"/>
                    </a:cubicBezTo>
                    <a:cubicBezTo>
                      <a:pt x="560" y="185"/>
                      <a:pt x="463" y="69"/>
                      <a:pt x="338" y="16"/>
                    </a:cubicBezTo>
                    <a:cubicBezTo>
                      <a:pt x="307" y="6"/>
                      <a:pt x="266" y="0"/>
                      <a:pt x="2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6" name="Google Shape;14456;p31"/>
              <p:cNvSpPr/>
              <p:nvPr/>
            </p:nvSpPr>
            <p:spPr>
              <a:xfrm rot="1274250">
                <a:off x="6659904" y="1505334"/>
                <a:ext cx="71058" cy="66947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70" extrusionOk="0">
                    <a:moveTo>
                      <a:pt x="569" y="134"/>
                    </a:moveTo>
                    <a:lnTo>
                      <a:pt x="569" y="134"/>
                    </a:lnTo>
                    <a:cubicBezTo>
                      <a:pt x="564" y="136"/>
                      <a:pt x="559" y="139"/>
                      <a:pt x="554" y="142"/>
                    </a:cubicBezTo>
                    <a:lnTo>
                      <a:pt x="554" y="142"/>
                    </a:lnTo>
                    <a:lnTo>
                      <a:pt x="569" y="134"/>
                    </a:lnTo>
                    <a:close/>
                    <a:moveTo>
                      <a:pt x="232" y="1"/>
                    </a:moveTo>
                    <a:lnTo>
                      <a:pt x="303" y="143"/>
                    </a:lnTo>
                    <a:lnTo>
                      <a:pt x="196" y="36"/>
                    </a:lnTo>
                    <a:lnTo>
                      <a:pt x="196" y="36"/>
                    </a:lnTo>
                    <a:lnTo>
                      <a:pt x="258" y="169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213" y="185"/>
                    </a:lnTo>
                    <a:lnTo>
                      <a:pt x="213" y="185"/>
                    </a:lnTo>
                    <a:cubicBezTo>
                      <a:pt x="204" y="177"/>
                      <a:pt x="142" y="169"/>
                      <a:pt x="134" y="161"/>
                    </a:cubicBezTo>
                    <a:lnTo>
                      <a:pt x="134" y="161"/>
                    </a:lnTo>
                    <a:cubicBezTo>
                      <a:pt x="169" y="196"/>
                      <a:pt x="107" y="196"/>
                      <a:pt x="89" y="205"/>
                    </a:cubicBezTo>
                    <a:cubicBezTo>
                      <a:pt x="63" y="205"/>
                      <a:pt x="27" y="223"/>
                      <a:pt x="1" y="232"/>
                    </a:cubicBezTo>
                    <a:lnTo>
                      <a:pt x="72" y="232"/>
                    </a:lnTo>
                    <a:lnTo>
                      <a:pt x="9" y="285"/>
                    </a:lnTo>
                    <a:cubicBezTo>
                      <a:pt x="35" y="279"/>
                      <a:pt x="55" y="272"/>
                      <a:pt x="78" y="272"/>
                    </a:cubicBezTo>
                    <a:cubicBezTo>
                      <a:pt x="87" y="272"/>
                      <a:pt x="97" y="273"/>
                      <a:pt x="107" y="276"/>
                    </a:cubicBezTo>
                    <a:cubicBezTo>
                      <a:pt x="81" y="285"/>
                      <a:pt x="45" y="312"/>
                      <a:pt x="27" y="338"/>
                    </a:cubicBezTo>
                    <a:lnTo>
                      <a:pt x="143" y="294"/>
                    </a:lnTo>
                    <a:lnTo>
                      <a:pt x="143" y="294"/>
                    </a:lnTo>
                    <a:cubicBezTo>
                      <a:pt x="116" y="320"/>
                      <a:pt x="89" y="356"/>
                      <a:pt x="63" y="383"/>
                    </a:cubicBezTo>
                    <a:lnTo>
                      <a:pt x="160" y="365"/>
                    </a:lnTo>
                    <a:lnTo>
                      <a:pt x="160" y="365"/>
                    </a:lnTo>
                    <a:lnTo>
                      <a:pt x="72" y="436"/>
                    </a:lnTo>
                    <a:lnTo>
                      <a:pt x="178" y="391"/>
                    </a:lnTo>
                    <a:lnTo>
                      <a:pt x="178" y="391"/>
                    </a:lnTo>
                    <a:lnTo>
                      <a:pt x="116" y="462"/>
                    </a:lnTo>
                    <a:lnTo>
                      <a:pt x="223" y="383"/>
                    </a:lnTo>
                    <a:lnTo>
                      <a:pt x="187" y="462"/>
                    </a:lnTo>
                    <a:lnTo>
                      <a:pt x="258" y="365"/>
                    </a:lnTo>
                    <a:lnTo>
                      <a:pt x="258" y="365"/>
                    </a:lnTo>
                    <a:cubicBezTo>
                      <a:pt x="240" y="418"/>
                      <a:pt x="223" y="471"/>
                      <a:pt x="232" y="525"/>
                    </a:cubicBezTo>
                    <a:cubicBezTo>
                      <a:pt x="249" y="480"/>
                      <a:pt x="267" y="445"/>
                      <a:pt x="294" y="409"/>
                    </a:cubicBezTo>
                    <a:lnTo>
                      <a:pt x="294" y="409"/>
                    </a:lnTo>
                    <a:cubicBezTo>
                      <a:pt x="285" y="454"/>
                      <a:pt x="285" y="498"/>
                      <a:pt x="294" y="542"/>
                    </a:cubicBezTo>
                    <a:lnTo>
                      <a:pt x="338" y="418"/>
                    </a:lnTo>
                    <a:cubicBezTo>
                      <a:pt x="347" y="471"/>
                      <a:pt x="356" y="516"/>
                      <a:pt x="365" y="569"/>
                    </a:cubicBezTo>
                    <a:cubicBezTo>
                      <a:pt x="374" y="525"/>
                      <a:pt x="383" y="480"/>
                      <a:pt x="383" y="436"/>
                    </a:cubicBezTo>
                    <a:cubicBezTo>
                      <a:pt x="409" y="462"/>
                      <a:pt x="418" y="489"/>
                      <a:pt x="427" y="516"/>
                    </a:cubicBezTo>
                    <a:cubicBezTo>
                      <a:pt x="418" y="454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4"/>
                    </a:lnTo>
                    <a:cubicBezTo>
                      <a:pt x="454" y="418"/>
                      <a:pt x="436" y="374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74"/>
                      <a:pt x="551" y="409"/>
                    </a:cubicBezTo>
                    <a:cubicBezTo>
                      <a:pt x="525" y="374"/>
                      <a:pt x="498" y="338"/>
                      <a:pt x="462" y="312"/>
                    </a:cubicBezTo>
                    <a:cubicBezTo>
                      <a:pt x="498" y="312"/>
                      <a:pt x="542" y="329"/>
                      <a:pt x="569" y="347"/>
                    </a:cubicBezTo>
                    <a:lnTo>
                      <a:pt x="471" y="276"/>
                    </a:lnTo>
                    <a:cubicBezTo>
                      <a:pt x="489" y="272"/>
                      <a:pt x="509" y="269"/>
                      <a:pt x="530" y="269"/>
                    </a:cubicBezTo>
                    <a:cubicBezTo>
                      <a:pt x="551" y="269"/>
                      <a:pt x="573" y="272"/>
                      <a:pt x="596" y="276"/>
                    </a:cubicBezTo>
                    <a:cubicBezTo>
                      <a:pt x="560" y="258"/>
                      <a:pt x="533" y="249"/>
                      <a:pt x="498" y="240"/>
                    </a:cubicBezTo>
                    <a:lnTo>
                      <a:pt x="605" y="169"/>
                    </a:lnTo>
                    <a:lnTo>
                      <a:pt x="605" y="169"/>
                    </a:lnTo>
                    <a:lnTo>
                      <a:pt x="480" y="214"/>
                    </a:lnTo>
                    <a:cubicBezTo>
                      <a:pt x="495" y="183"/>
                      <a:pt x="523" y="160"/>
                      <a:pt x="554" y="142"/>
                    </a:cubicBezTo>
                    <a:lnTo>
                      <a:pt x="554" y="142"/>
                    </a:lnTo>
                    <a:lnTo>
                      <a:pt x="454" y="196"/>
                    </a:lnTo>
                    <a:cubicBezTo>
                      <a:pt x="480" y="152"/>
                      <a:pt x="507" y="107"/>
                      <a:pt x="533" y="63"/>
                    </a:cubicBezTo>
                    <a:lnTo>
                      <a:pt x="533" y="63"/>
                    </a:lnTo>
                    <a:lnTo>
                      <a:pt x="418" y="169"/>
                    </a:lnTo>
                    <a:cubicBezTo>
                      <a:pt x="445" y="116"/>
                      <a:pt x="462" y="72"/>
                      <a:pt x="489" y="27"/>
                    </a:cubicBezTo>
                    <a:lnTo>
                      <a:pt x="489" y="27"/>
                    </a:lnTo>
                    <a:lnTo>
                      <a:pt x="400" y="143"/>
                    </a:lnTo>
                    <a:lnTo>
                      <a:pt x="400" y="143"/>
                    </a:lnTo>
                    <a:cubicBezTo>
                      <a:pt x="418" y="98"/>
                      <a:pt x="436" y="45"/>
                      <a:pt x="445" y="1"/>
                    </a:cubicBezTo>
                    <a:lnTo>
                      <a:pt x="445" y="1"/>
                    </a:lnTo>
                    <a:lnTo>
                      <a:pt x="356" y="143"/>
                    </a:lnTo>
                    <a:lnTo>
                      <a:pt x="356" y="143"/>
                    </a:lnTo>
                    <a:cubicBezTo>
                      <a:pt x="374" y="107"/>
                      <a:pt x="374" y="63"/>
                      <a:pt x="365" y="18"/>
                    </a:cubicBezTo>
                    <a:lnTo>
                      <a:pt x="365" y="18"/>
                    </a:lnTo>
                    <a:cubicBezTo>
                      <a:pt x="356" y="63"/>
                      <a:pt x="347" y="107"/>
                      <a:pt x="338" y="152"/>
                    </a:cubicBezTo>
                    <a:cubicBezTo>
                      <a:pt x="311" y="89"/>
                      <a:pt x="276" y="45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7" name="Google Shape;14457;p31"/>
              <p:cNvSpPr/>
              <p:nvPr/>
            </p:nvSpPr>
            <p:spPr>
              <a:xfrm rot="1274250">
                <a:off x="6679205" y="150078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2" y="321"/>
                    </a:moveTo>
                    <a:cubicBezTo>
                      <a:pt x="142" y="214"/>
                      <a:pt x="71" y="107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8" name="Google Shape;14458;p31"/>
              <p:cNvSpPr/>
              <p:nvPr/>
            </p:nvSpPr>
            <p:spPr>
              <a:xfrm rot="1274250">
                <a:off x="6689828" y="1494237"/>
                <a:ext cx="15738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2" fill="none" extrusionOk="0">
                    <a:moveTo>
                      <a:pt x="133" y="392"/>
                    </a:moveTo>
                    <a:cubicBezTo>
                      <a:pt x="89" y="267"/>
                      <a:pt x="45" y="134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9" name="Google Shape;14459;p31"/>
              <p:cNvSpPr/>
              <p:nvPr/>
            </p:nvSpPr>
            <p:spPr>
              <a:xfrm rot="1274250">
                <a:off x="6658022" y="1533339"/>
                <a:ext cx="40873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8" fill="none" extrusionOk="0">
                    <a:moveTo>
                      <a:pt x="347" y="1"/>
                    </a:moveTo>
                    <a:cubicBezTo>
                      <a:pt x="232" y="19"/>
                      <a:pt x="116" y="27"/>
                      <a:pt x="1" y="1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0" name="Google Shape;14460;p31"/>
              <p:cNvSpPr/>
              <p:nvPr/>
            </p:nvSpPr>
            <p:spPr>
              <a:xfrm rot="1274250">
                <a:off x="6667298" y="1515229"/>
                <a:ext cx="3558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0" fill="none" extrusionOk="0">
                    <a:moveTo>
                      <a:pt x="302" y="170"/>
                    </a:moveTo>
                    <a:cubicBezTo>
                      <a:pt x="196" y="125"/>
                      <a:pt x="89" y="72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1" name="Google Shape;14461;p31"/>
              <p:cNvSpPr/>
              <p:nvPr/>
            </p:nvSpPr>
            <p:spPr>
              <a:xfrm rot="1274250">
                <a:off x="6669892" y="1507854"/>
                <a:ext cx="3289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1" extrusionOk="0">
                    <a:moveTo>
                      <a:pt x="15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2" name="Google Shape;14462;p31"/>
              <p:cNvSpPr/>
              <p:nvPr/>
            </p:nvSpPr>
            <p:spPr>
              <a:xfrm rot="1274250">
                <a:off x="6658696" y="1525164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19"/>
                    </a:cubicBezTo>
                    <a:cubicBezTo>
                      <a:pt x="10" y="28"/>
                      <a:pt x="19" y="28"/>
                      <a:pt x="19" y="28"/>
                    </a:cubicBezTo>
                    <a:cubicBezTo>
                      <a:pt x="28" y="19"/>
                      <a:pt x="28" y="10"/>
                      <a:pt x="19" y="10"/>
                    </a:cubicBezTo>
                    <a:cubicBezTo>
                      <a:pt x="19" y="1"/>
                      <a:pt x="10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3" name="Google Shape;14463;p31"/>
              <p:cNvSpPr/>
              <p:nvPr/>
            </p:nvSpPr>
            <p:spPr>
              <a:xfrm rot="1274250">
                <a:off x="6684798" y="1495145"/>
                <a:ext cx="3289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4" name="Google Shape;14464;p31"/>
              <p:cNvSpPr/>
              <p:nvPr/>
            </p:nvSpPr>
            <p:spPr>
              <a:xfrm rot="1274250">
                <a:off x="6697459" y="1491704"/>
                <a:ext cx="3171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1" extrusionOk="0">
                    <a:moveTo>
                      <a:pt x="15" y="0"/>
                    </a:moveTo>
                    <a:cubicBezTo>
                      <a:pt x="14" y="0"/>
                      <a:pt x="12" y="1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27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5" name="Google Shape;14465;p31"/>
              <p:cNvSpPr/>
              <p:nvPr/>
            </p:nvSpPr>
            <p:spPr>
              <a:xfrm rot="1274250">
                <a:off x="6697929" y="1518255"/>
                <a:ext cx="42870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56" extrusionOk="0">
                    <a:moveTo>
                      <a:pt x="240" y="0"/>
                    </a:moveTo>
                    <a:cubicBezTo>
                      <a:pt x="125" y="53"/>
                      <a:pt x="36" y="142"/>
                      <a:pt x="0" y="258"/>
                    </a:cubicBezTo>
                    <a:lnTo>
                      <a:pt x="0" y="267"/>
                    </a:lnTo>
                    <a:lnTo>
                      <a:pt x="9" y="267"/>
                    </a:lnTo>
                    <a:cubicBezTo>
                      <a:pt x="134" y="267"/>
                      <a:pt x="258" y="293"/>
                      <a:pt x="365" y="355"/>
                    </a:cubicBezTo>
                    <a:cubicBezTo>
                      <a:pt x="269" y="292"/>
                      <a:pt x="166" y="256"/>
                      <a:pt x="49" y="256"/>
                    </a:cubicBezTo>
                    <a:cubicBezTo>
                      <a:pt x="40" y="256"/>
                      <a:pt x="31" y="257"/>
                      <a:pt x="21" y="257"/>
                    </a:cubicBezTo>
                    <a:lnTo>
                      <a:pt x="21" y="257"/>
                    </a:lnTo>
                    <a:cubicBezTo>
                      <a:pt x="58" y="146"/>
                      <a:pt x="137" y="61"/>
                      <a:pt x="24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6" name="Google Shape;14466;p31"/>
              <p:cNvSpPr/>
              <p:nvPr/>
            </p:nvSpPr>
            <p:spPr>
              <a:xfrm rot="1274250">
                <a:off x="6683625" y="1538052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10" y="72"/>
                      <a:pt x="1" y="152"/>
                      <a:pt x="19" y="223"/>
                    </a:cubicBezTo>
                    <a:cubicBezTo>
                      <a:pt x="27" y="267"/>
                      <a:pt x="45" y="303"/>
                      <a:pt x="63" y="338"/>
                    </a:cubicBezTo>
                    <a:cubicBezTo>
                      <a:pt x="72" y="374"/>
                      <a:pt x="81" y="409"/>
                      <a:pt x="81" y="445"/>
                    </a:cubicBezTo>
                    <a:cubicBezTo>
                      <a:pt x="90" y="409"/>
                      <a:pt x="81" y="374"/>
                      <a:pt x="72" y="338"/>
                    </a:cubicBezTo>
                    <a:cubicBezTo>
                      <a:pt x="63" y="303"/>
                      <a:pt x="45" y="267"/>
                      <a:pt x="36" y="223"/>
                    </a:cubicBezTo>
                    <a:cubicBezTo>
                      <a:pt x="10" y="152"/>
                      <a:pt x="10" y="8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7" name="Google Shape;14467;p31"/>
              <p:cNvSpPr/>
              <p:nvPr/>
            </p:nvSpPr>
            <p:spPr>
              <a:xfrm rot="1274250">
                <a:off x="6683353" y="1480772"/>
                <a:ext cx="26192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0" extrusionOk="0">
                    <a:moveTo>
                      <a:pt x="9" y="0"/>
                    </a:moveTo>
                    <a:cubicBezTo>
                      <a:pt x="0" y="45"/>
                      <a:pt x="9" y="89"/>
                      <a:pt x="36" y="133"/>
                    </a:cubicBezTo>
                    <a:cubicBezTo>
                      <a:pt x="53" y="169"/>
                      <a:pt x="80" y="205"/>
                      <a:pt x="116" y="240"/>
                    </a:cubicBezTo>
                    <a:cubicBezTo>
                      <a:pt x="142" y="276"/>
                      <a:pt x="169" y="311"/>
                      <a:pt x="187" y="356"/>
                    </a:cubicBezTo>
                    <a:cubicBezTo>
                      <a:pt x="204" y="391"/>
                      <a:pt x="213" y="435"/>
                      <a:pt x="204" y="480"/>
                    </a:cubicBezTo>
                    <a:cubicBezTo>
                      <a:pt x="222" y="435"/>
                      <a:pt x="222" y="382"/>
                      <a:pt x="196" y="347"/>
                    </a:cubicBezTo>
                    <a:cubicBezTo>
                      <a:pt x="178" y="302"/>
                      <a:pt x="151" y="267"/>
                      <a:pt x="125" y="231"/>
                    </a:cubicBezTo>
                    <a:cubicBezTo>
                      <a:pt x="98" y="196"/>
                      <a:pt x="71" y="160"/>
                      <a:pt x="45" y="125"/>
                    </a:cubicBezTo>
                    <a:cubicBezTo>
                      <a:pt x="18" y="89"/>
                      <a:pt x="9" y="45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8" name="Google Shape;14468;p31"/>
              <p:cNvSpPr/>
              <p:nvPr/>
            </p:nvSpPr>
            <p:spPr>
              <a:xfrm rot="1274250">
                <a:off x="6660498" y="1533290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2" y="36"/>
                      <a:pt x="0" y="108"/>
                    </a:cubicBezTo>
                    <a:cubicBezTo>
                      <a:pt x="45" y="82"/>
                      <a:pt x="89" y="55"/>
                      <a:pt x="142" y="37"/>
                    </a:cubicBezTo>
                    <a:cubicBezTo>
                      <a:pt x="187" y="20"/>
                      <a:pt x="240" y="11"/>
                      <a:pt x="293" y="2"/>
                    </a:cubicBezTo>
                    <a:cubicBezTo>
                      <a:pt x="283" y="1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9" name="Google Shape;14469;p31"/>
              <p:cNvSpPr/>
              <p:nvPr/>
            </p:nvSpPr>
            <p:spPr>
              <a:xfrm rot="1274250">
                <a:off x="6458764" y="1934388"/>
                <a:ext cx="83625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72" extrusionOk="0">
                    <a:moveTo>
                      <a:pt x="467" y="1"/>
                    </a:moveTo>
                    <a:cubicBezTo>
                      <a:pt x="456" y="1"/>
                      <a:pt x="445" y="3"/>
                      <a:pt x="436" y="7"/>
                    </a:cubicBezTo>
                    <a:cubicBezTo>
                      <a:pt x="356" y="25"/>
                      <a:pt x="276" y="52"/>
                      <a:pt x="205" y="87"/>
                    </a:cubicBezTo>
                    <a:cubicBezTo>
                      <a:pt x="125" y="123"/>
                      <a:pt x="72" y="185"/>
                      <a:pt x="36" y="265"/>
                    </a:cubicBezTo>
                    <a:cubicBezTo>
                      <a:pt x="1" y="354"/>
                      <a:pt x="10" y="460"/>
                      <a:pt x="45" y="549"/>
                    </a:cubicBezTo>
                    <a:cubicBezTo>
                      <a:pt x="63" y="585"/>
                      <a:pt x="63" y="771"/>
                      <a:pt x="134" y="771"/>
                    </a:cubicBezTo>
                    <a:cubicBezTo>
                      <a:pt x="498" y="744"/>
                      <a:pt x="711" y="345"/>
                      <a:pt x="525" y="34"/>
                    </a:cubicBezTo>
                    <a:cubicBezTo>
                      <a:pt x="516" y="25"/>
                      <a:pt x="507" y="16"/>
                      <a:pt x="498" y="7"/>
                    </a:cubicBezTo>
                    <a:cubicBezTo>
                      <a:pt x="489" y="3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0" name="Google Shape;14470;p31"/>
              <p:cNvSpPr/>
              <p:nvPr/>
            </p:nvSpPr>
            <p:spPr>
              <a:xfrm rot="1274250">
                <a:off x="6457852" y="2002721"/>
                <a:ext cx="100304" cy="5391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9" extrusionOk="0">
                    <a:moveTo>
                      <a:pt x="386" y="1"/>
                    </a:moveTo>
                    <a:cubicBezTo>
                      <a:pt x="329" y="1"/>
                      <a:pt x="271" y="11"/>
                      <a:pt x="214" y="28"/>
                    </a:cubicBezTo>
                    <a:cubicBezTo>
                      <a:pt x="161" y="46"/>
                      <a:pt x="36" y="90"/>
                      <a:pt x="19" y="170"/>
                    </a:cubicBezTo>
                    <a:cubicBezTo>
                      <a:pt x="1" y="312"/>
                      <a:pt x="294" y="428"/>
                      <a:pt x="401" y="445"/>
                    </a:cubicBezTo>
                    <a:cubicBezTo>
                      <a:pt x="442" y="455"/>
                      <a:pt x="484" y="459"/>
                      <a:pt x="525" y="459"/>
                    </a:cubicBezTo>
                    <a:cubicBezTo>
                      <a:pt x="645" y="459"/>
                      <a:pt x="761" y="422"/>
                      <a:pt x="854" y="357"/>
                    </a:cubicBezTo>
                    <a:cubicBezTo>
                      <a:pt x="800" y="179"/>
                      <a:pt x="658" y="55"/>
                      <a:pt x="481" y="10"/>
                    </a:cubicBezTo>
                    <a:cubicBezTo>
                      <a:pt x="449" y="4"/>
                      <a:pt x="418" y="1"/>
                      <a:pt x="3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1" name="Google Shape;14471;p31"/>
              <p:cNvSpPr/>
              <p:nvPr/>
            </p:nvSpPr>
            <p:spPr>
              <a:xfrm rot="1274250">
                <a:off x="6393958" y="1931143"/>
                <a:ext cx="82568" cy="62132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29" extrusionOk="0">
                    <a:moveTo>
                      <a:pt x="36" y="1"/>
                    </a:moveTo>
                    <a:cubicBezTo>
                      <a:pt x="27" y="10"/>
                      <a:pt x="18" y="19"/>
                      <a:pt x="18" y="36"/>
                    </a:cubicBezTo>
                    <a:cubicBezTo>
                      <a:pt x="0" y="143"/>
                      <a:pt x="27" y="250"/>
                      <a:pt x="89" y="330"/>
                    </a:cubicBezTo>
                    <a:cubicBezTo>
                      <a:pt x="160" y="418"/>
                      <a:pt x="249" y="472"/>
                      <a:pt x="356" y="498"/>
                    </a:cubicBezTo>
                    <a:cubicBezTo>
                      <a:pt x="394" y="511"/>
                      <a:pt x="473" y="528"/>
                      <a:pt x="544" y="528"/>
                    </a:cubicBezTo>
                    <a:cubicBezTo>
                      <a:pt x="620" y="528"/>
                      <a:pt x="689" y="509"/>
                      <a:pt x="693" y="445"/>
                    </a:cubicBezTo>
                    <a:cubicBezTo>
                      <a:pt x="702" y="321"/>
                      <a:pt x="560" y="187"/>
                      <a:pt x="471" y="134"/>
                    </a:cubicBezTo>
                    <a:cubicBezTo>
                      <a:pt x="347" y="54"/>
                      <a:pt x="205" y="10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2" name="Google Shape;14472;p31"/>
              <p:cNvSpPr/>
              <p:nvPr/>
            </p:nvSpPr>
            <p:spPr>
              <a:xfrm rot="1274250">
                <a:off x="6380340" y="1982479"/>
                <a:ext cx="85622" cy="6448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549" extrusionOk="0">
                    <a:moveTo>
                      <a:pt x="457" y="1"/>
                    </a:moveTo>
                    <a:cubicBezTo>
                      <a:pt x="341" y="1"/>
                      <a:pt x="231" y="67"/>
                      <a:pt x="169" y="170"/>
                    </a:cubicBezTo>
                    <a:cubicBezTo>
                      <a:pt x="134" y="250"/>
                      <a:pt x="116" y="338"/>
                      <a:pt x="45" y="392"/>
                    </a:cubicBezTo>
                    <a:cubicBezTo>
                      <a:pt x="27" y="410"/>
                      <a:pt x="1" y="436"/>
                      <a:pt x="18" y="454"/>
                    </a:cubicBezTo>
                    <a:cubicBezTo>
                      <a:pt x="18" y="463"/>
                      <a:pt x="27" y="463"/>
                      <a:pt x="36" y="472"/>
                    </a:cubicBezTo>
                    <a:cubicBezTo>
                      <a:pt x="107" y="489"/>
                      <a:pt x="161" y="516"/>
                      <a:pt x="232" y="525"/>
                    </a:cubicBezTo>
                    <a:cubicBezTo>
                      <a:pt x="271" y="542"/>
                      <a:pt x="318" y="548"/>
                      <a:pt x="364" y="548"/>
                    </a:cubicBezTo>
                    <a:cubicBezTo>
                      <a:pt x="392" y="548"/>
                      <a:pt x="419" y="546"/>
                      <a:pt x="445" y="543"/>
                    </a:cubicBezTo>
                    <a:cubicBezTo>
                      <a:pt x="534" y="507"/>
                      <a:pt x="605" y="445"/>
                      <a:pt x="649" y="356"/>
                    </a:cubicBezTo>
                    <a:cubicBezTo>
                      <a:pt x="685" y="312"/>
                      <a:pt x="702" y="259"/>
                      <a:pt x="720" y="205"/>
                    </a:cubicBezTo>
                    <a:cubicBezTo>
                      <a:pt x="729" y="152"/>
                      <a:pt x="720" y="90"/>
                      <a:pt x="685" y="45"/>
                    </a:cubicBezTo>
                    <a:lnTo>
                      <a:pt x="560" y="19"/>
                    </a:lnTo>
                    <a:cubicBezTo>
                      <a:pt x="526" y="7"/>
                      <a:pt x="491" y="1"/>
                      <a:pt x="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3" name="Google Shape;14473;p31"/>
              <p:cNvSpPr/>
              <p:nvPr/>
            </p:nvSpPr>
            <p:spPr>
              <a:xfrm rot="1274250">
                <a:off x="6430067" y="2009691"/>
                <a:ext cx="70001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75" extrusionOk="0">
                    <a:moveTo>
                      <a:pt x="172" y="1"/>
                    </a:moveTo>
                    <a:cubicBezTo>
                      <a:pt x="165" y="1"/>
                      <a:pt x="158" y="1"/>
                      <a:pt x="152" y="2"/>
                    </a:cubicBezTo>
                    <a:cubicBezTo>
                      <a:pt x="1" y="11"/>
                      <a:pt x="18" y="277"/>
                      <a:pt x="63" y="366"/>
                    </a:cubicBezTo>
                    <a:cubicBezTo>
                      <a:pt x="98" y="446"/>
                      <a:pt x="161" y="517"/>
                      <a:pt x="232" y="579"/>
                    </a:cubicBezTo>
                    <a:cubicBezTo>
                      <a:pt x="312" y="659"/>
                      <a:pt x="400" y="721"/>
                      <a:pt x="507" y="775"/>
                    </a:cubicBezTo>
                    <a:cubicBezTo>
                      <a:pt x="596" y="615"/>
                      <a:pt x="596" y="428"/>
                      <a:pt x="516" y="268"/>
                    </a:cubicBezTo>
                    <a:cubicBezTo>
                      <a:pt x="465" y="167"/>
                      <a:pt x="309" y="1"/>
                      <a:pt x="1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4" name="Google Shape;14474;p31"/>
              <p:cNvSpPr/>
              <p:nvPr/>
            </p:nvSpPr>
            <p:spPr>
              <a:xfrm rot="1274250">
                <a:off x="6416123" y="1960419"/>
                <a:ext cx="98189" cy="82451"/>
              </a:xfrm>
              <a:custGeom>
                <a:avLst/>
                <a:gdLst/>
                <a:ahLst/>
                <a:cxnLst/>
                <a:rect l="l" t="t" r="r" b="b"/>
                <a:pathLst>
                  <a:path w="836" h="702" extrusionOk="0">
                    <a:moveTo>
                      <a:pt x="116" y="0"/>
                    </a:moveTo>
                    <a:lnTo>
                      <a:pt x="187" y="71"/>
                    </a:lnTo>
                    <a:lnTo>
                      <a:pt x="80" y="36"/>
                    </a:lnTo>
                    <a:lnTo>
                      <a:pt x="80" y="36"/>
                    </a:lnTo>
                    <a:cubicBezTo>
                      <a:pt x="125" y="62"/>
                      <a:pt x="160" y="98"/>
                      <a:pt x="196" y="133"/>
                    </a:cubicBezTo>
                    <a:cubicBezTo>
                      <a:pt x="151" y="107"/>
                      <a:pt x="98" y="98"/>
                      <a:pt x="45" y="89"/>
                    </a:cubicBezTo>
                    <a:lnTo>
                      <a:pt x="45" y="89"/>
                    </a:lnTo>
                    <a:lnTo>
                      <a:pt x="205" y="187"/>
                    </a:lnTo>
                    <a:lnTo>
                      <a:pt x="205" y="187"/>
                    </a:lnTo>
                    <a:lnTo>
                      <a:pt x="36" y="160"/>
                    </a:lnTo>
                    <a:lnTo>
                      <a:pt x="160" y="25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151" y="293"/>
                    </a:lnTo>
                    <a:lnTo>
                      <a:pt x="151" y="293"/>
                    </a:lnTo>
                    <a:lnTo>
                      <a:pt x="9" y="267"/>
                    </a:lnTo>
                    <a:lnTo>
                      <a:pt x="205" y="329"/>
                    </a:lnTo>
                    <a:lnTo>
                      <a:pt x="80" y="338"/>
                    </a:lnTo>
                    <a:lnTo>
                      <a:pt x="258" y="355"/>
                    </a:lnTo>
                    <a:cubicBezTo>
                      <a:pt x="187" y="364"/>
                      <a:pt x="116" y="391"/>
                      <a:pt x="63" y="435"/>
                    </a:cubicBezTo>
                    <a:cubicBezTo>
                      <a:pt x="107" y="429"/>
                      <a:pt x="151" y="423"/>
                      <a:pt x="195" y="423"/>
                    </a:cubicBezTo>
                    <a:cubicBezTo>
                      <a:pt x="213" y="423"/>
                      <a:pt x="231" y="424"/>
                      <a:pt x="249" y="426"/>
                    </a:cubicBezTo>
                    <a:cubicBezTo>
                      <a:pt x="196" y="435"/>
                      <a:pt x="151" y="471"/>
                      <a:pt x="116" y="515"/>
                    </a:cubicBezTo>
                    <a:lnTo>
                      <a:pt x="276" y="480"/>
                    </a:lnTo>
                    <a:lnTo>
                      <a:pt x="276" y="480"/>
                    </a:lnTo>
                    <a:cubicBezTo>
                      <a:pt x="240" y="524"/>
                      <a:pt x="196" y="560"/>
                      <a:pt x="160" y="604"/>
                    </a:cubicBezTo>
                    <a:lnTo>
                      <a:pt x="160" y="604"/>
                    </a:lnTo>
                    <a:lnTo>
                      <a:pt x="311" y="542"/>
                    </a:lnTo>
                    <a:lnTo>
                      <a:pt x="311" y="542"/>
                    </a:lnTo>
                    <a:cubicBezTo>
                      <a:pt x="311" y="577"/>
                      <a:pt x="294" y="613"/>
                      <a:pt x="276" y="640"/>
                    </a:cubicBezTo>
                    <a:cubicBezTo>
                      <a:pt x="329" y="586"/>
                      <a:pt x="382" y="533"/>
                      <a:pt x="427" y="480"/>
                    </a:cubicBezTo>
                    <a:lnTo>
                      <a:pt x="427" y="480"/>
                    </a:lnTo>
                    <a:cubicBezTo>
                      <a:pt x="409" y="524"/>
                      <a:pt x="391" y="577"/>
                      <a:pt x="373" y="631"/>
                    </a:cubicBezTo>
                    <a:lnTo>
                      <a:pt x="462" y="524"/>
                    </a:lnTo>
                    <a:cubicBezTo>
                      <a:pt x="489" y="577"/>
                      <a:pt x="507" y="640"/>
                      <a:pt x="516" y="702"/>
                    </a:cubicBezTo>
                    <a:cubicBezTo>
                      <a:pt x="533" y="648"/>
                      <a:pt x="533" y="595"/>
                      <a:pt x="516" y="542"/>
                    </a:cubicBezTo>
                    <a:lnTo>
                      <a:pt x="516" y="542"/>
                    </a:lnTo>
                    <a:cubicBezTo>
                      <a:pt x="551" y="586"/>
                      <a:pt x="578" y="631"/>
                      <a:pt x="596" y="684"/>
                    </a:cubicBezTo>
                    <a:cubicBezTo>
                      <a:pt x="578" y="631"/>
                      <a:pt x="569" y="577"/>
                      <a:pt x="551" y="524"/>
                    </a:cubicBezTo>
                    <a:lnTo>
                      <a:pt x="551" y="524"/>
                    </a:lnTo>
                    <a:cubicBezTo>
                      <a:pt x="604" y="560"/>
                      <a:pt x="649" y="604"/>
                      <a:pt x="675" y="657"/>
                    </a:cubicBezTo>
                    <a:cubicBezTo>
                      <a:pt x="667" y="613"/>
                      <a:pt x="640" y="569"/>
                      <a:pt x="613" y="533"/>
                    </a:cubicBezTo>
                    <a:lnTo>
                      <a:pt x="613" y="533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622" y="489"/>
                    </a:lnTo>
                    <a:cubicBezTo>
                      <a:pt x="684" y="489"/>
                      <a:pt x="738" y="506"/>
                      <a:pt x="800" y="533"/>
                    </a:cubicBezTo>
                    <a:lnTo>
                      <a:pt x="613" y="453"/>
                    </a:lnTo>
                    <a:lnTo>
                      <a:pt x="826" y="453"/>
                    </a:lnTo>
                    <a:lnTo>
                      <a:pt x="622" y="400"/>
                    </a:lnTo>
                    <a:lnTo>
                      <a:pt x="835" y="382"/>
                    </a:lnTo>
                    <a:lnTo>
                      <a:pt x="631" y="355"/>
                    </a:lnTo>
                    <a:lnTo>
                      <a:pt x="818" y="320"/>
                    </a:lnTo>
                    <a:lnTo>
                      <a:pt x="578" y="320"/>
                    </a:lnTo>
                    <a:cubicBezTo>
                      <a:pt x="631" y="302"/>
                      <a:pt x="684" y="284"/>
                      <a:pt x="720" y="240"/>
                    </a:cubicBezTo>
                    <a:lnTo>
                      <a:pt x="720" y="240"/>
                    </a:lnTo>
                    <a:lnTo>
                      <a:pt x="551" y="302"/>
                    </a:lnTo>
                    <a:cubicBezTo>
                      <a:pt x="587" y="231"/>
                      <a:pt x="596" y="151"/>
                      <a:pt x="587" y="80"/>
                    </a:cubicBezTo>
                    <a:lnTo>
                      <a:pt x="587" y="80"/>
                    </a:lnTo>
                    <a:lnTo>
                      <a:pt x="524" y="249"/>
                    </a:lnTo>
                    <a:lnTo>
                      <a:pt x="524" y="71"/>
                    </a:lnTo>
                    <a:lnTo>
                      <a:pt x="462" y="231"/>
                    </a:lnTo>
                    <a:cubicBezTo>
                      <a:pt x="445" y="178"/>
                      <a:pt x="436" y="133"/>
                      <a:pt x="427" y="89"/>
                    </a:cubicBezTo>
                    <a:cubicBezTo>
                      <a:pt x="418" y="124"/>
                      <a:pt x="400" y="151"/>
                      <a:pt x="391" y="187"/>
                    </a:cubicBezTo>
                    <a:cubicBezTo>
                      <a:pt x="391" y="178"/>
                      <a:pt x="338" y="98"/>
                      <a:pt x="329" y="89"/>
                    </a:cubicBezTo>
                    <a:cubicBezTo>
                      <a:pt x="329" y="103"/>
                      <a:pt x="325" y="109"/>
                      <a:pt x="318" y="109"/>
                    </a:cubicBezTo>
                    <a:cubicBezTo>
                      <a:pt x="299" y="109"/>
                      <a:pt x="262" y="69"/>
                      <a:pt x="249" y="62"/>
                    </a:cubicBezTo>
                    <a:cubicBezTo>
                      <a:pt x="205" y="36"/>
                      <a:pt x="160" y="18"/>
                      <a:pt x="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5" name="Google Shape;14475;p31"/>
              <p:cNvSpPr/>
              <p:nvPr/>
            </p:nvSpPr>
            <p:spPr>
              <a:xfrm rot="1274250">
                <a:off x="6469703" y="1955050"/>
                <a:ext cx="9514" cy="543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63" fill="none" extrusionOk="0">
                    <a:moveTo>
                      <a:pt x="0" y="463"/>
                    </a:moveTo>
                    <a:cubicBezTo>
                      <a:pt x="18" y="303"/>
                      <a:pt x="45" y="152"/>
                      <a:pt x="8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6" name="Google Shape;14476;p31"/>
              <p:cNvSpPr/>
              <p:nvPr/>
            </p:nvSpPr>
            <p:spPr>
              <a:xfrm rot="1274250">
                <a:off x="6466863" y="1964559"/>
                <a:ext cx="30302" cy="4803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09" fill="none" extrusionOk="0">
                    <a:moveTo>
                      <a:pt x="0" y="409"/>
                    </a:moveTo>
                    <a:lnTo>
                      <a:pt x="258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7" name="Google Shape;14477;p31"/>
              <p:cNvSpPr/>
              <p:nvPr/>
            </p:nvSpPr>
            <p:spPr>
              <a:xfrm rot="1274250">
                <a:off x="6427175" y="1954909"/>
                <a:ext cx="43927" cy="43927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4" fill="none" extrusionOk="0">
                    <a:moveTo>
                      <a:pt x="373" y="374"/>
                    </a:moveTo>
                    <a:cubicBezTo>
                      <a:pt x="231" y="267"/>
                      <a:pt x="107" y="143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8" name="Google Shape;14478;p31"/>
              <p:cNvSpPr/>
              <p:nvPr/>
            </p:nvSpPr>
            <p:spPr>
              <a:xfrm rot="1274250">
                <a:off x="6452853" y="1951384"/>
                <a:ext cx="18910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445" fill="none" extrusionOk="0">
                    <a:moveTo>
                      <a:pt x="160" y="445"/>
                    </a:moveTo>
                    <a:cubicBezTo>
                      <a:pt x="89" y="303"/>
                      <a:pt x="36" y="161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9" name="Google Shape;14479;p31"/>
              <p:cNvSpPr/>
              <p:nvPr/>
            </p:nvSpPr>
            <p:spPr>
              <a:xfrm rot="1274250">
                <a:off x="6461627" y="1947964"/>
                <a:ext cx="4463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15" y="0"/>
                    </a:moveTo>
                    <a:cubicBezTo>
                      <a:pt x="1" y="0"/>
                      <a:pt x="13" y="34"/>
                      <a:pt x="23" y="34"/>
                    </a:cubicBezTo>
                    <a:cubicBezTo>
                      <a:pt x="25" y="34"/>
                      <a:pt x="27" y="32"/>
                      <a:pt x="29" y="28"/>
                    </a:cubicBezTo>
                    <a:cubicBezTo>
                      <a:pt x="38" y="19"/>
                      <a:pt x="29" y="10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0" name="Google Shape;14480;p31"/>
              <p:cNvSpPr/>
              <p:nvPr/>
            </p:nvSpPr>
            <p:spPr>
              <a:xfrm rot="1274250">
                <a:off x="6433785" y="1946312"/>
                <a:ext cx="4933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6" extrusionOk="0">
                    <a:moveTo>
                      <a:pt x="33" y="0"/>
                    </a:moveTo>
                    <a:cubicBezTo>
                      <a:pt x="24" y="0"/>
                      <a:pt x="6" y="0"/>
                      <a:pt x="6" y="9"/>
                    </a:cubicBezTo>
                    <a:cubicBezTo>
                      <a:pt x="1" y="26"/>
                      <a:pt x="13" y="36"/>
                      <a:pt x="26" y="36"/>
                    </a:cubicBezTo>
                    <a:cubicBezTo>
                      <a:pt x="32" y="36"/>
                      <a:pt x="39" y="33"/>
                      <a:pt x="42" y="27"/>
                    </a:cubicBezTo>
                    <a:cubicBezTo>
                      <a:pt x="42" y="18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1" name="Google Shape;14481;p31"/>
              <p:cNvSpPr/>
              <p:nvPr/>
            </p:nvSpPr>
            <p:spPr>
              <a:xfrm rot="1274250">
                <a:off x="6486477" y="1956572"/>
                <a:ext cx="4228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27" y="0"/>
                    </a:moveTo>
                    <a:cubicBezTo>
                      <a:pt x="18" y="0"/>
                      <a:pt x="0" y="0"/>
                      <a:pt x="0" y="9"/>
                    </a:cubicBezTo>
                    <a:cubicBezTo>
                      <a:pt x="0" y="18"/>
                      <a:pt x="0" y="27"/>
                      <a:pt x="9" y="36"/>
                    </a:cubicBezTo>
                    <a:cubicBezTo>
                      <a:pt x="18" y="36"/>
                      <a:pt x="36" y="36"/>
                      <a:pt x="36" y="27"/>
                    </a:cubicBezTo>
                    <a:cubicBezTo>
                      <a:pt x="36" y="1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2" name="Google Shape;14482;p31"/>
              <p:cNvSpPr/>
              <p:nvPr/>
            </p:nvSpPr>
            <p:spPr>
              <a:xfrm rot="1274250">
                <a:off x="6501043" y="1969132"/>
                <a:ext cx="5990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" extrusionOk="0">
                    <a:moveTo>
                      <a:pt x="27" y="0"/>
                    </a:moveTo>
                    <a:cubicBezTo>
                      <a:pt x="12" y="0"/>
                      <a:pt x="0" y="29"/>
                      <a:pt x="24" y="37"/>
                    </a:cubicBezTo>
                    <a:cubicBezTo>
                      <a:pt x="33" y="37"/>
                      <a:pt x="42" y="28"/>
                      <a:pt x="51" y="19"/>
                    </a:cubicBezTo>
                    <a:cubicBezTo>
                      <a:pt x="51" y="10"/>
                      <a:pt x="42" y="1"/>
                      <a:pt x="33" y="1"/>
                    </a:cubicBezTo>
                    <a:cubicBezTo>
                      <a:pt x="31" y="1"/>
                      <a:pt x="29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3" name="Google Shape;14483;p31"/>
              <p:cNvSpPr/>
              <p:nvPr/>
            </p:nvSpPr>
            <p:spPr>
              <a:xfrm rot="1274250">
                <a:off x="6446405" y="2010251"/>
                <a:ext cx="61662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78" extrusionOk="0">
                    <a:moveTo>
                      <a:pt x="166" y="1"/>
                    </a:moveTo>
                    <a:cubicBezTo>
                      <a:pt x="116" y="1"/>
                      <a:pt x="67" y="6"/>
                      <a:pt x="18" y="16"/>
                    </a:cubicBezTo>
                    <a:lnTo>
                      <a:pt x="1" y="16"/>
                    </a:lnTo>
                    <a:lnTo>
                      <a:pt x="18" y="34"/>
                    </a:lnTo>
                    <a:cubicBezTo>
                      <a:pt x="143" y="149"/>
                      <a:pt x="240" y="309"/>
                      <a:pt x="303" y="478"/>
                    </a:cubicBezTo>
                    <a:cubicBezTo>
                      <a:pt x="251" y="307"/>
                      <a:pt x="167" y="153"/>
                      <a:pt x="43" y="31"/>
                    </a:cubicBezTo>
                    <a:lnTo>
                      <a:pt x="43" y="31"/>
                    </a:lnTo>
                    <a:cubicBezTo>
                      <a:pt x="88" y="22"/>
                      <a:pt x="133" y="18"/>
                      <a:pt x="178" y="18"/>
                    </a:cubicBezTo>
                    <a:cubicBezTo>
                      <a:pt x="296" y="18"/>
                      <a:pt x="412" y="46"/>
                      <a:pt x="525" y="96"/>
                    </a:cubicBezTo>
                    <a:cubicBezTo>
                      <a:pt x="417" y="33"/>
                      <a:pt x="291" y="1"/>
                      <a:pt x="16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4" name="Google Shape;14484;p31"/>
              <p:cNvSpPr/>
              <p:nvPr/>
            </p:nvSpPr>
            <p:spPr>
              <a:xfrm rot="1274250">
                <a:off x="6408171" y="1994018"/>
                <a:ext cx="47098" cy="40756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47" extrusionOk="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311" y="9"/>
                      <a:pt x="223" y="53"/>
                      <a:pt x="160" y="124"/>
                    </a:cubicBezTo>
                    <a:cubicBezTo>
                      <a:pt x="134" y="169"/>
                      <a:pt x="116" y="204"/>
                      <a:pt x="89" y="249"/>
                    </a:cubicBezTo>
                    <a:cubicBezTo>
                      <a:pt x="72" y="293"/>
                      <a:pt x="36" y="329"/>
                      <a:pt x="1" y="346"/>
                    </a:cubicBezTo>
                    <a:cubicBezTo>
                      <a:pt x="45" y="329"/>
                      <a:pt x="81" y="302"/>
                      <a:pt x="107" y="258"/>
                    </a:cubicBezTo>
                    <a:cubicBezTo>
                      <a:pt x="134" y="222"/>
                      <a:pt x="152" y="178"/>
                      <a:pt x="178" y="142"/>
                    </a:cubicBezTo>
                    <a:cubicBezTo>
                      <a:pt x="240" y="71"/>
                      <a:pt x="311" y="18"/>
                      <a:pt x="40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5" name="Google Shape;14485;p31"/>
              <p:cNvSpPr/>
              <p:nvPr/>
            </p:nvSpPr>
            <p:spPr>
              <a:xfrm rot="1274250">
                <a:off x="6471770" y="1947083"/>
                <a:ext cx="31360" cy="6377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43" extrusionOk="0">
                    <a:moveTo>
                      <a:pt x="267" y="0"/>
                    </a:moveTo>
                    <a:cubicBezTo>
                      <a:pt x="213" y="27"/>
                      <a:pt x="178" y="63"/>
                      <a:pt x="160" y="116"/>
                    </a:cubicBezTo>
                    <a:cubicBezTo>
                      <a:pt x="142" y="169"/>
                      <a:pt x="133" y="222"/>
                      <a:pt x="133" y="276"/>
                    </a:cubicBezTo>
                    <a:cubicBezTo>
                      <a:pt x="133" y="329"/>
                      <a:pt x="125" y="382"/>
                      <a:pt x="107" y="427"/>
                    </a:cubicBezTo>
                    <a:cubicBezTo>
                      <a:pt x="89" y="480"/>
                      <a:pt x="45" y="524"/>
                      <a:pt x="0" y="542"/>
                    </a:cubicBezTo>
                    <a:cubicBezTo>
                      <a:pt x="54" y="524"/>
                      <a:pt x="98" y="489"/>
                      <a:pt x="116" y="436"/>
                    </a:cubicBezTo>
                    <a:cubicBezTo>
                      <a:pt x="142" y="391"/>
                      <a:pt x="151" y="338"/>
                      <a:pt x="160" y="285"/>
                    </a:cubicBezTo>
                    <a:cubicBezTo>
                      <a:pt x="160" y="231"/>
                      <a:pt x="160" y="178"/>
                      <a:pt x="178" y="125"/>
                    </a:cubicBezTo>
                    <a:cubicBezTo>
                      <a:pt x="187" y="71"/>
                      <a:pt x="222" y="27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6" name="Google Shape;14486;p31"/>
              <p:cNvSpPr/>
              <p:nvPr/>
            </p:nvSpPr>
            <p:spPr>
              <a:xfrm rot="1274250">
                <a:off x="6417992" y="1966415"/>
                <a:ext cx="49212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41" extrusionOk="0">
                    <a:moveTo>
                      <a:pt x="1" y="0"/>
                    </a:moveTo>
                    <a:cubicBezTo>
                      <a:pt x="152" y="54"/>
                      <a:pt x="285" y="142"/>
                      <a:pt x="418" y="240"/>
                    </a:cubicBezTo>
                    <a:cubicBezTo>
                      <a:pt x="312" y="116"/>
                      <a:pt x="161" y="2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7" name="Google Shape;14487;p31"/>
              <p:cNvSpPr/>
              <p:nvPr/>
            </p:nvSpPr>
            <p:spPr>
              <a:xfrm rot="1274250">
                <a:off x="5958326" y="1333841"/>
                <a:ext cx="147167" cy="193090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644" extrusionOk="0">
                    <a:moveTo>
                      <a:pt x="1040" y="0"/>
                    </a:moveTo>
                    <a:lnTo>
                      <a:pt x="1040" y="0"/>
                    </a:lnTo>
                    <a:cubicBezTo>
                      <a:pt x="862" y="195"/>
                      <a:pt x="613" y="320"/>
                      <a:pt x="409" y="480"/>
                    </a:cubicBezTo>
                    <a:cubicBezTo>
                      <a:pt x="196" y="639"/>
                      <a:pt x="1" y="879"/>
                      <a:pt x="45" y="1146"/>
                    </a:cubicBezTo>
                    <a:cubicBezTo>
                      <a:pt x="84" y="1445"/>
                      <a:pt x="304" y="1644"/>
                      <a:pt x="533" y="1644"/>
                    </a:cubicBezTo>
                    <a:cubicBezTo>
                      <a:pt x="665" y="1644"/>
                      <a:pt x="800" y="1579"/>
                      <a:pt x="906" y="1430"/>
                    </a:cubicBezTo>
                    <a:cubicBezTo>
                      <a:pt x="1200" y="1004"/>
                      <a:pt x="1253" y="462"/>
                      <a:pt x="10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8" name="Google Shape;14488;p31"/>
              <p:cNvSpPr/>
              <p:nvPr/>
            </p:nvSpPr>
            <p:spPr>
              <a:xfrm rot="1274250">
                <a:off x="5977276" y="1343185"/>
                <a:ext cx="159734" cy="211530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801" extrusionOk="0">
                    <a:moveTo>
                      <a:pt x="809" y="0"/>
                    </a:moveTo>
                    <a:cubicBezTo>
                      <a:pt x="791" y="293"/>
                      <a:pt x="614" y="551"/>
                      <a:pt x="445" y="799"/>
                    </a:cubicBezTo>
                    <a:cubicBezTo>
                      <a:pt x="312" y="995"/>
                      <a:pt x="1" y="1430"/>
                      <a:pt x="187" y="1652"/>
                    </a:cubicBezTo>
                    <a:cubicBezTo>
                      <a:pt x="275" y="1757"/>
                      <a:pt x="412" y="1800"/>
                      <a:pt x="555" y="1800"/>
                    </a:cubicBezTo>
                    <a:cubicBezTo>
                      <a:pt x="716" y="1800"/>
                      <a:pt x="883" y="1746"/>
                      <a:pt x="996" y="1661"/>
                    </a:cubicBezTo>
                    <a:cubicBezTo>
                      <a:pt x="1244" y="1457"/>
                      <a:pt x="1360" y="1128"/>
                      <a:pt x="1289" y="808"/>
                    </a:cubicBezTo>
                    <a:cubicBezTo>
                      <a:pt x="1218" y="489"/>
                      <a:pt x="1049" y="204"/>
                      <a:pt x="8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9" name="Google Shape;14489;p31"/>
              <p:cNvSpPr/>
              <p:nvPr/>
            </p:nvSpPr>
            <p:spPr>
              <a:xfrm rot="1274250">
                <a:off x="5932368" y="1427578"/>
                <a:ext cx="68944" cy="8433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718" extrusionOk="0">
                    <a:moveTo>
                      <a:pt x="98" y="1"/>
                    </a:moveTo>
                    <a:cubicBezTo>
                      <a:pt x="125" y="152"/>
                      <a:pt x="0" y="303"/>
                      <a:pt x="71" y="489"/>
                    </a:cubicBezTo>
                    <a:cubicBezTo>
                      <a:pt x="119" y="600"/>
                      <a:pt x="222" y="717"/>
                      <a:pt x="350" y="717"/>
                    </a:cubicBezTo>
                    <a:cubicBezTo>
                      <a:pt x="367" y="717"/>
                      <a:pt x="383" y="715"/>
                      <a:pt x="400" y="712"/>
                    </a:cubicBezTo>
                    <a:cubicBezTo>
                      <a:pt x="507" y="685"/>
                      <a:pt x="587" y="587"/>
                      <a:pt x="578" y="472"/>
                    </a:cubicBezTo>
                    <a:cubicBezTo>
                      <a:pt x="569" y="276"/>
                      <a:pt x="373" y="223"/>
                      <a:pt x="231" y="143"/>
                    </a:cubicBezTo>
                    <a:cubicBezTo>
                      <a:pt x="169" y="116"/>
                      <a:pt x="116" y="63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0" name="Google Shape;14490;p31"/>
              <p:cNvSpPr/>
              <p:nvPr/>
            </p:nvSpPr>
            <p:spPr>
              <a:xfrm rot="1274250">
                <a:off x="5971200" y="1521353"/>
                <a:ext cx="118626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359" extrusionOk="0">
                    <a:moveTo>
                      <a:pt x="646" y="1"/>
                    </a:moveTo>
                    <a:cubicBezTo>
                      <a:pt x="557" y="1"/>
                      <a:pt x="77" y="134"/>
                      <a:pt x="51" y="205"/>
                    </a:cubicBezTo>
                    <a:cubicBezTo>
                      <a:pt x="0" y="334"/>
                      <a:pt x="282" y="359"/>
                      <a:pt x="433" y="359"/>
                    </a:cubicBezTo>
                    <a:cubicBezTo>
                      <a:pt x="469" y="359"/>
                      <a:pt x="497" y="357"/>
                      <a:pt x="513" y="356"/>
                    </a:cubicBezTo>
                    <a:cubicBezTo>
                      <a:pt x="717" y="311"/>
                      <a:pt x="903" y="187"/>
                      <a:pt x="1010" y="9"/>
                    </a:cubicBezTo>
                    <a:lnTo>
                      <a:pt x="1010" y="9"/>
                    </a:lnTo>
                    <a:cubicBezTo>
                      <a:pt x="975" y="30"/>
                      <a:pt x="938" y="37"/>
                      <a:pt x="899" y="37"/>
                    </a:cubicBezTo>
                    <a:cubicBezTo>
                      <a:pt x="818" y="37"/>
                      <a:pt x="730" y="7"/>
                      <a:pt x="6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1" name="Google Shape;14491;p31"/>
              <p:cNvSpPr/>
              <p:nvPr/>
            </p:nvSpPr>
            <p:spPr>
              <a:xfrm rot="1274250">
                <a:off x="5977976" y="1412704"/>
                <a:ext cx="65773" cy="12649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077" extrusionOk="0">
                    <a:moveTo>
                      <a:pt x="267" y="1"/>
                    </a:moveTo>
                    <a:lnTo>
                      <a:pt x="267" y="1"/>
                    </a:lnTo>
                    <a:cubicBezTo>
                      <a:pt x="133" y="258"/>
                      <a:pt x="0" y="427"/>
                      <a:pt x="18" y="747"/>
                    </a:cubicBezTo>
                    <a:cubicBezTo>
                      <a:pt x="18" y="844"/>
                      <a:pt x="36" y="1057"/>
                      <a:pt x="133" y="1075"/>
                    </a:cubicBezTo>
                    <a:cubicBezTo>
                      <a:pt x="138" y="1076"/>
                      <a:pt x="142" y="1076"/>
                      <a:pt x="147" y="1076"/>
                    </a:cubicBezTo>
                    <a:cubicBezTo>
                      <a:pt x="255" y="1076"/>
                      <a:pt x="428" y="885"/>
                      <a:pt x="471" y="809"/>
                    </a:cubicBezTo>
                    <a:cubicBezTo>
                      <a:pt x="560" y="658"/>
                      <a:pt x="551" y="480"/>
                      <a:pt x="453" y="347"/>
                    </a:cubicBezTo>
                    <a:cubicBezTo>
                      <a:pt x="418" y="285"/>
                      <a:pt x="356" y="249"/>
                      <a:pt x="311" y="196"/>
                    </a:cubicBezTo>
                    <a:cubicBezTo>
                      <a:pt x="258" y="143"/>
                      <a:pt x="240" y="63"/>
                      <a:pt x="2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2" name="Google Shape;14492;p31"/>
              <p:cNvSpPr/>
              <p:nvPr/>
            </p:nvSpPr>
            <p:spPr>
              <a:xfrm rot="1274250">
                <a:off x="5949121" y="1506153"/>
                <a:ext cx="55320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91" extrusionOk="0">
                    <a:moveTo>
                      <a:pt x="45" y="1"/>
                    </a:moveTo>
                    <a:cubicBezTo>
                      <a:pt x="44" y="1"/>
                      <a:pt x="0" y="267"/>
                      <a:pt x="80" y="347"/>
                    </a:cubicBezTo>
                    <a:cubicBezTo>
                      <a:pt x="124" y="376"/>
                      <a:pt x="174" y="391"/>
                      <a:pt x="226" y="391"/>
                    </a:cubicBezTo>
                    <a:cubicBezTo>
                      <a:pt x="300" y="391"/>
                      <a:pt x="374" y="361"/>
                      <a:pt x="426" y="303"/>
                    </a:cubicBezTo>
                    <a:cubicBezTo>
                      <a:pt x="471" y="223"/>
                      <a:pt x="355" y="152"/>
                      <a:pt x="293" y="99"/>
                    </a:cubicBezTo>
                    <a:cubicBezTo>
                      <a:pt x="222" y="45"/>
                      <a:pt x="133" y="19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3" name="Google Shape;14493;p31"/>
              <p:cNvSpPr/>
              <p:nvPr/>
            </p:nvSpPr>
            <p:spPr>
              <a:xfrm>
                <a:off x="7093225" y="1835304"/>
                <a:ext cx="101244" cy="38994"/>
              </a:xfrm>
              <a:custGeom>
                <a:avLst/>
                <a:gdLst/>
                <a:ahLst/>
                <a:cxnLst/>
                <a:rect l="l" t="t" r="r" b="b"/>
                <a:pathLst>
                  <a:path w="862" h="332" extrusionOk="0">
                    <a:moveTo>
                      <a:pt x="581" y="1"/>
                    </a:moveTo>
                    <a:cubicBezTo>
                      <a:pt x="365" y="1"/>
                      <a:pt x="156" y="81"/>
                      <a:pt x="0" y="230"/>
                    </a:cubicBezTo>
                    <a:cubicBezTo>
                      <a:pt x="106" y="299"/>
                      <a:pt x="225" y="331"/>
                      <a:pt x="343" y="331"/>
                    </a:cubicBezTo>
                    <a:cubicBezTo>
                      <a:pt x="503" y="331"/>
                      <a:pt x="663" y="272"/>
                      <a:pt x="791" y="159"/>
                    </a:cubicBezTo>
                    <a:cubicBezTo>
                      <a:pt x="862" y="142"/>
                      <a:pt x="844" y="115"/>
                      <a:pt x="853" y="44"/>
                    </a:cubicBezTo>
                    <a:cubicBezTo>
                      <a:pt x="763" y="15"/>
                      <a:pt x="672" y="1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4" name="Google Shape;14494;p31"/>
              <p:cNvSpPr/>
              <p:nvPr/>
            </p:nvSpPr>
            <p:spPr>
              <a:xfrm>
                <a:off x="6982302" y="2167651"/>
                <a:ext cx="65773" cy="85271"/>
              </a:xfrm>
              <a:custGeom>
                <a:avLst/>
                <a:gdLst/>
                <a:ahLst/>
                <a:cxnLst/>
                <a:rect l="l" t="t" r="r" b="b"/>
                <a:pathLst>
                  <a:path w="560" h="726" extrusionOk="0">
                    <a:moveTo>
                      <a:pt x="83" y="1"/>
                    </a:moveTo>
                    <a:cubicBezTo>
                      <a:pt x="63" y="1"/>
                      <a:pt x="40" y="13"/>
                      <a:pt x="0" y="23"/>
                    </a:cubicBezTo>
                    <a:cubicBezTo>
                      <a:pt x="36" y="334"/>
                      <a:pt x="231" y="601"/>
                      <a:pt x="524" y="725"/>
                    </a:cubicBezTo>
                    <a:cubicBezTo>
                      <a:pt x="560" y="432"/>
                      <a:pt x="400" y="148"/>
                      <a:pt x="134" y="32"/>
                    </a:cubicBezTo>
                    <a:cubicBezTo>
                      <a:pt x="114" y="9"/>
                      <a:pt x="99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5" name="Google Shape;14495;p31"/>
              <p:cNvSpPr/>
              <p:nvPr/>
            </p:nvSpPr>
            <p:spPr>
              <a:xfrm rot="6541648">
                <a:off x="6414284" y="1166744"/>
                <a:ext cx="135441" cy="161439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6458" extrusionOk="0">
                    <a:moveTo>
                      <a:pt x="4292" y="0"/>
                    </a:moveTo>
                    <a:cubicBezTo>
                      <a:pt x="4011" y="0"/>
                      <a:pt x="3729" y="211"/>
                      <a:pt x="3659" y="493"/>
                    </a:cubicBezTo>
                    <a:cubicBezTo>
                      <a:pt x="3594" y="1080"/>
                      <a:pt x="3468" y="1485"/>
                      <a:pt x="2833" y="1485"/>
                    </a:cubicBezTo>
                    <a:cubicBezTo>
                      <a:pt x="2783" y="1485"/>
                      <a:pt x="2730" y="1483"/>
                      <a:pt x="2674" y="1477"/>
                    </a:cubicBezTo>
                    <a:cubicBezTo>
                      <a:pt x="2393" y="1477"/>
                      <a:pt x="2182" y="1759"/>
                      <a:pt x="2182" y="2040"/>
                    </a:cubicBezTo>
                    <a:cubicBezTo>
                      <a:pt x="2314" y="2571"/>
                      <a:pt x="1884" y="3101"/>
                      <a:pt x="1363" y="3101"/>
                    </a:cubicBezTo>
                    <a:cubicBezTo>
                      <a:pt x="1331" y="3101"/>
                      <a:pt x="1299" y="3099"/>
                      <a:pt x="1267" y="3095"/>
                    </a:cubicBezTo>
                    <a:cubicBezTo>
                      <a:pt x="493" y="3166"/>
                      <a:pt x="212" y="3869"/>
                      <a:pt x="71" y="4432"/>
                    </a:cubicBezTo>
                    <a:cubicBezTo>
                      <a:pt x="1" y="4995"/>
                      <a:pt x="71" y="5558"/>
                      <a:pt x="282" y="6120"/>
                    </a:cubicBezTo>
                    <a:cubicBezTo>
                      <a:pt x="321" y="6353"/>
                      <a:pt x="487" y="6457"/>
                      <a:pt x="676" y="6457"/>
                    </a:cubicBezTo>
                    <a:cubicBezTo>
                      <a:pt x="831" y="6457"/>
                      <a:pt x="1000" y="6388"/>
                      <a:pt x="1126" y="6261"/>
                    </a:cubicBezTo>
                    <a:cubicBezTo>
                      <a:pt x="1408" y="5909"/>
                      <a:pt x="1548" y="5417"/>
                      <a:pt x="1478" y="4995"/>
                    </a:cubicBezTo>
                    <a:cubicBezTo>
                      <a:pt x="1337" y="4713"/>
                      <a:pt x="1408" y="4362"/>
                      <a:pt x="1689" y="4151"/>
                    </a:cubicBezTo>
                    <a:cubicBezTo>
                      <a:pt x="1741" y="4048"/>
                      <a:pt x="1830" y="3982"/>
                      <a:pt x="1929" y="3982"/>
                    </a:cubicBezTo>
                    <a:cubicBezTo>
                      <a:pt x="1965" y="3982"/>
                      <a:pt x="2003" y="3991"/>
                      <a:pt x="2041" y="4010"/>
                    </a:cubicBezTo>
                    <a:cubicBezTo>
                      <a:pt x="2182" y="4080"/>
                      <a:pt x="2252" y="4291"/>
                      <a:pt x="2252" y="4432"/>
                    </a:cubicBezTo>
                    <a:cubicBezTo>
                      <a:pt x="1970" y="5558"/>
                      <a:pt x="2041" y="5558"/>
                      <a:pt x="3096" y="5980"/>
                    </a:cubicBezTo>
                    <a:cubicBezTo>
                      <a:pt x="3307" y="6050"/>
                      <a:pt x="3518" y="6191"/>
                      <a:pt x="3729" y="6261"/>
                    </a:cubicBezTo>
                    <a:cubicBezTo>
                      <a:pt x="3799" y="6273"/>
                      <a:pt x="3870" y="6279"/>
                      <a:pt x="3939" y="6279"/>
                    </a:cubicBezTo>
                    <a:cubicBezTo>
                      <a:pt x="4286" y="6279"/>
                      <a:pt x="4608" y="6132"/>
                      <a:pt x="4784" y="5839"/>
                    </a:cubicBezTo>
                    <a:cubicBezTo>
                      <a:pt x="4995" y="5558"/>
                      <a:pt x="5136" y="5276"/>
                      <a:pt x="5277" y="4924"/>
                    </a:cubicBezTo>
                    <a:cubicBezTo>
                      <a:pt x="5417" y="4643"/>
                      <a:pt x="5347" y="4291"/>
                      <a:pt x="5066" y="4151"/>
                    </a:cubicBezTo>
                    <a:cubicBezTo>
                      <a:pt x="4960" y="4045"/>
                      <a:pt x="4820" y="3992"/>
                      <a:pt x="4679" y="3992"/>
                    </a:cubicBezTo>
                    <a:cubicBezTo>
                      <a:pt x="4538" y="3992"/>
                      <a:pt x="4397" y="4045"/>
                      <a:pt x="4292" y="4151"/>
                    </a:cubicBezTo>
                    <a:cubicBezTo>
                      <a:pt x="4151" y="4291"/>
                      <a:pt x="3940" y="4362"/>
                      <a:pt x="3659" y="4573"/>
                    </a:cubicBezTo>
                    <a:cubicBezTo>
                      <a:pt x="3518" y="4151"/>
                      <a:pt x="3377" y="3799"/>
                      <a:pt x="3307" y="3518"/>
                    </a:cubicBezTo>
                    <a:cubicBezTo>
                      <a:pt x="2955" y="2814"/>
                      <a:pt x="3377" y="1970"/>
                      <a:pt x="4151" y="1688"/>
                    </a:cubicBezTo>
                    <a:cubicBezTo>
                      <a:pt x="4925" y="1407"/>
                      <a:pt x="5136" y="1055"/>
                      <a:pt x="4855" y="493"/>
                    </a:cubicBezTo>
                    <a:cubicBezTo>
                      <a:pt x="4784" y="211"/>
                      <a:pt x="4573" y="0"/>
                      <a:pt x="4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6" name="Google Shape;14496;p31"/>
              <p:cNvSpPr/>
              <p:nvPr/>
            </p:nvSpPr>
            <p:spPr>
              <a:xfrm rot="1141648">
                <a:off x="7578023" y="1829129"/>
                <a:ext cx="82695" cy="65771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2631" extrusionOk="0">
                    <a:moveTo>
                      <a:pt x="1860" y="1"/>
                    </a:moveTo>
                    <a:cubicBezTo>
                      <a:pt x="1739" y="1"/>
                      <a:pt x="1609" y="32"/>
                      <a:pt x="1478" y="98"/>
                    </a:cubicBezTo>
                    <a:cubicBezTo>
                      <a:pt x="1126" y="238"/>
                      <a:pt x="775" y="450"/>
                      <a:pt x="493" y="661"/>
                    </a:cubicBezTo>
                    <a:cubicBezTo>
                      <a:pt x="1" y="942"/>
                      <a:pt x="71" y="1575"/>
                      <a:pt x="634" y="1716"/>
                    </a:cubicBezTo>
                    <a:cubicBezTo>
                      <a:pt x="1267" y="1786"/>
                      <a:pt x="1830" y="2067"/>
                      <a:pt x="2322" y="2490"/>
                    </a:cubicBezTo>
                    <a:cubicBezTo>
                      <a:pt x="2393" y="2630"/>
                      <a:pt x="2604" y="2630"/>
                      <a:pt x="2674" y="2630"/>
                    </a:cubicBezTo>
                    <a:cubicBezTo>
                      <a:pt x="3096" y="2490"/>
                      <a:pt x="3307" y="1997"/>
                      <a:pt x="2955" y="1716"/>
                    </a:cubicBezTo>
                    <a:cubicBezTo>
                      <a:pt x="2604" y="1434"/>
                      <a:pt x="2393" y="942"/>
                      <a:pt x="2393" y="450"/>
                    </a:cubicBezTo>
                    <a:cubicBezTo>
                      <a:pt x="2344" y="158"/>
                      <a:pt x="2128" y="1"/>
                      <a:pt x="1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7" name="Google Shape;14497;p31"/>
              <p:cNvSpPr/>
              <p:nvPr/>
            </p:nvSpPr>
            <p:spPr>
              <a:xfrm rot="1141648">
                <a:off x="7265701" y="2167378"/>
                <a:ext cx="49247" cy="8581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433" extrusionOk="0">
                    <a:moveTo>
                      <a:pt x="754" y="0"/>
                    </a:moveTo>
                    <a:cubicBezTo>
                      <a:pt x="628" y="0"/>
                      <a:pt x="482" y="53"/>
                      <a:pt x="352" y="151"/>
                    </a:cubicBezTo>
                    <a:cubicBezTo>
                      <a:pt x="70" y="291"/>
                      <a:pt x="0" y="643"/>
                      <a:pt x="70" y="995"/>
                    </a:cubicBezTo>
                    <a:cubicBezTo>
                      <a:pt x="141" y="1065"/>
                      <a:pt x="141" y="1206"/>
                      <a:pt x="281" y="1276"/>
                    </a:cubicBezTo>
                    <a:cubicBezTo>
                      <a:pt x="563" y="1417"/>
                      <a:pt x="563" y="1698"/>
                      <a:pt x="422" y="2050"/>
                    </a:cubicBezTo>
                    <a:cubicBezTo>
                      <a:pt x="352" y="2261"/>
                      <a:pt x="352" y="2543"/>
                      <a:pt x="281" y="2824"/>
                    </a:cubicBezTo>
                    <a:cubicBezTo>
                      <a:pt x="211" y="3035"/>
                      <a:pt x="352" y="3246"/>
                      <a:pt x="563" y="3387"/>
                    </a:cubicBezTo>
                    <a:cubicBezTo>
                      <a:pt x="650" y="3416"/>
                      <a:pt x="750" y="3433"/>
                      <a:pt x="846" y="3433"/>
                    </a:cubicBezTo>
                    <a:cubicBezTo>
                      <a:pt x="983" y="3433"/>
                      <a:pt x="1114" y="3399"/>
                      <a:pt x="1196" y="3316"/>
                    </a:cubicBezTo>
                    <a:cubicBezTo>
                      <a:pt x="1688" y="2965"/>
                      <a:pt x="1970" y="2331"/>
                      <a:pt x="1829" y="1769"/>
                    </a:cubicBezTo>
                    <a:cubicBezTo>
                      <a:pt x="1688" y="1206"/>
                      <a:pt x="1337" y="714"/>
                      <a:pt x="1055" y="221"/>
                    </a:cubicBezTo>
                    <a:cubicBezTo>
                      <a:pt x="1018" y="70"/>
                      <a:pt x="899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8" name="Google Shape;14498;p31"/>
              <p:cNvSpPr/>
              <p:nvPr/>
            </p:nvSpPr>
            <p:spPr>
              <a:xfrm rot="1141648">
                <a:off x="7064756" y="1352009"/>
                <a:ext cx="65096" cy="45572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823" extrusionOk="0">
                    <a:moveTo>
                      <a:pt x="1793" y="0"/>
                    </a:moveTo>
                    <a:cubicBezTo>
                      <a:pt x="1611" y="0"/>
                      <a:pt x="1423" y="93"/>
                      <a:pt x="1337" y="263"/>
                    </a:cubicBezTo>
                    <a:cubicBezTo>
                      <a:pt x="1126" y="615"/>
                      <a:pt x="845" y="615"/>
                      <a:pt x="493" y="615"/>
                    </a:cubicBezTo>
                    <a:cubicBezTo>
                      <a:pt x="142" y="615"/>
                      <a:pt x="1" y="897"/>
                      <a:pt x="142" y="1248"/>
                    </a:cubicBezTo>
                    <a:cubicBezTo>
                      <a:pt x="349" y="1612"/>
                      <a:pt x="749" y="1822"/>
                      <a:pt x="1171" y="1822"/>
                    </a:cubicBezTo>
                    <a:cubicBezTo>
                      <a:pt x="1320" y="1822"/>
                      <a:pt x="1472" y="1796"/>
                      <a:pt x="1619" y="1741"/>
                    </a:cubicBezTo>
                    <a:cubicBezTo>
                      <a:pt x="2041" y="1741"/>
                      <a:pt x="2393" y="1389"/>
                      <a:pt x="2533" y="967"/>
                    </a:cubicBezTo>
                    <a:cubicBezTo>
                      <a:pt x="2604" y="615"/>
                      <a:pt x="2463" y="263"/>
                      <a:pt x="2111" y="123"/>
                    </a:cubicBezTo>
                    <a:cubicBezTo>
                      <a:pt x="2028" y="39"/>
                      <a:pt x="1912" y="0"/>
                      <a:pt x="17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9" name="Google Shape;14499;p31"/>
              <p:cNvSpPr/>
              <p:nvPr/>
            </p:nvSpPr>
            <p:spPr>
              <a:xfrm rot="1141648">
                <a:off x="6237904" y="1237168"/>
                <a:ext cx="40472" cy="619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477" extrusionOk="0">
                    <a:moveTo>
                      <a:pt x="1126" y="0"/>
                    </a:moveTo>
                    <a:cubicBezTo>
                      <a:pt x="845" y="71"/>
                      <a:pt x="634" y="211"/>
                      <a:pt x="493" y="422"/>
                    </a:cubicBezTo>
                    <a:cubicBezTo>
                      <a:pt x="282" y="845"/>
                      <a:pt x="141" y="1267"/>
                      <a:pt x="71" y="1759"/>
                    </a:cubicBezTo>
                    <a:cubicBezTo>
                      <a:pt x="1" y="2040"/>
                      <a:pt x="212" y="2392"/>
                      <a:pt x="563" y="2463"/>
                    </a:cubicBezTo>
                    <a:cubicBezTo>
                      <a:pt x="600" y="2472"/>
                      <a:pt x="637" y="2476"/>
                      <a:pt x="675" y="2476"/>
                    </a:cubicBezTo>
                    <a:cubicBezTo>
                      <a:pt x="931" y="2476"/>
                      <a:pt x="1206" y="2276"/>
                      <a:pt x="1267" y="1970"/>
                    </a:cubicBezTo>
                    <a:cubicBezTo>
                      <a:pt x="1408" y="1478"/>
                      <a:pt x="1548" y="915"/>
                      <a:pt x="1548" y="352"/>
                    </a:cubicBezTo>
                    <a:cubicBezTo>
                      <a:pt x="1619" y="71"/>
                      <a:pt x="1408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0" name="Google Shape;14500;p31"/>
              <p:cNvSpPr/>
              <p:nvPr/>
            </p:nvSpPr>
            <p:spPr>
              <a:xfrm rot="1141648">
                <a:off x="6280405" y="1526419"/>
                <a:ext cx="54546" cy="37373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495" extrusionOk="0">
                    <a:moveTo>
                      <a:pt x="1352" y="1"/>
                    </a:moveTo>
                    <a:cubicBezTo>
                      <a:pt x="1276" y="1"/>
                      <a:pt x="1199" y="15"/>
                      <a:pt x="1126" y="44"/>
                    </a:cubicBezTo>
                    <a:cubicBezTo>
                      <a:pt x="422" y="185"/>
                      <a:pt x="0" y="537"/>
                      <a:pt x="141" y="959"/>
                    </a:cubicBezTo>
                    <a:cubicBezTo>
                      <a:pt x="252" y="1293"/>
                      <a:pt x="584" y="1495"/>
                      <a:pt x="961" y="1495"/>
                    </a:cubicBezTo>
                    <a:cubicBezTo>
                      <a:pt x="1061" y="1495"/>
                      <a:pt x="1164" y="1481"/>
                      <a:pt x="1267" y="1451"/>
                    </a:cubicBezTo>
                    <a:cubicBezTo>
                      <a:pt x="1829" y="1381"/>
                      <a:pt x="2181" y="959"/>
                      <a:pt x="2040" y="537"/>
                    </a:cubicBezTo>
                    <a:cubicBezTo>
                      <a:pt x="1929" y="203"/>
                      <a:pt x="1642" y="1"/>
                      <a:pt x="1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1" name="Google Shape;14501;p31"/>
              <p:cNvSpPr/>
              <p:nvPr/>
            </p:nvSpPr>
            <p:spPr>
              <a:xfrm rot="1141648">
                <a:off x="6574767" y="1235020"/>
                <a:ext cx="56296" cy="5329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132" extrusionOk="0">
                    <a:moveTo>
                      <a:pt x="1598" y="1"/>
                    </a:moveTo>
                    <a:cubicBezTo>
                      <a:pt x="1488" y="1"/>
                      <a:pt x="1372" y="40"/>
                      <a:pt x="1267" y="119"/>
                    </a:cubicBezTo>
                    <a:cubicBezTo>
                      <a:pt x="844" y="612"/>
                      <a:pt x="422" y="1034"/>
                      <a:pt x="0" y="1597"/>
                    </a:cubicBezTo>
                    <a:lnTo>
                      <a:pt x="0" y="1808"/>
                    </a:lnTo>
                    <a:cubicBezTo>
                      <a:pt x="0" y="1878"/>
                      <a:pt x="141" y="2019"/>
                      <a:pt x="211" y="2089"/>
                    </a:cubicBezTo>
                    <a:cubicBezTo>
                      <a:pt x="289" y="2115"/>
                      <a:pt x="375" y="2131"/>
                      <a:pt x="461" y="2131"/>
                    </a:cubicBezTo>
                    <a:cubicBezTo>
                      <a:pt x="610" y="2131"/>
                      <a:pt x="755" y="2082"/>
                      <a:pt x="844" y="1948"/>
                    </a:cubicBezTo>
                    <a:cubicBezTo>
                      <a:pt x="1056" y="1456"/>
                      <a:pt x="1478" y="1175"/>
                      <a:pt x="1900" y="964"/>
                    </a:cubicBezTo>
                    <a:cubicBezTo>
                      <a:pt x="2181" y="823"/>
                      <a:pt x="2251" y="542"/>
                      <a:pt x="2040" y="330"/>
                    </a:cubicBezTo>
                    <a:cubicBezTo>
                      <a:pt x="1952" y="111"/>
                      <a:pt x="1782" y="1"/>
                      <a:pt x="15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2" name="Google Shape;14502;p31"/>
              <p:cNvSpPr/>
              <p:nvPr/>
            </p:nvSpPr>
            <p:spPr>
              <a:xfrm rot="1141648">
                <a:off x="7538849" y="2258294"/>
                <a:ext cx="40472" cy="45347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814" extrusionOk="0">
                    <a:moveTo>
                      <a:pt x="704" y="1"/>
                    </a:moveTo>
                    <a:cubicBezTo>
                      <a:pt x="282" y="71"/>
                      <a:pt x="1" y="775"/>
                      <a:pt x="142" y="1408"/>
                    </a:cubicBezTo>
                    <a:cubicBezTo>
                      <a:pt x="194" y="1669"/>
                      <a:pt x="362" y="1813"/>
                      <a:pt x="589" y="1813"/>
                    </a:cubicBezTo>
                    <a:cubicBezTo>
                      <a:pt x="668" y="1813"/>
                      <a:pt x="754" y="1796"/>
                      <a:pt x="845" y="1759"/>
                    </a:cubicBezTo>
                    <a:cubicBezTo>
                      <a:pt x="1338" y="1689"/>
                      <a:pt x="1619" y="1197"/>
                      <a:pt x="1478" y="704"/>
                    </a:cubicBezTo>
                    <a:cubicBezTo>
                      <a:pt x="1478" y="282"/>
                      <a:pt x="1127" y="1"/>
                      <a:pt x="7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3" name="Google Shape;14503;p31"/>
              <p:cNvSpPr/>
              <p:nvPr/>
            </p:nvSpPr>
            <p:spPr>
              <a:xfrm rot="1141648">
                <a:off x="6495327" y="1402701"/>
                <a:ext cx="52772" cy="41797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672" extrusionOk="0">
                    <a:moveTo>
                      <a:pt x="1513" y="0"/>
                    </a:moveTo>
                    <a:cubicBezTo>
                      <a:pt x="1407" y="0"/>
                      <a:pt x="1302" y="36"/>
                      <a:pt x="1196" y="106"/>
                    </a:cubicBezTo>
                    <a:cubicBezTo>
                      <a:pt x="915" y="317"/>
                      <a:pt x="704" y="458"/>
                      <a:pt x="493" y="669"/>
                    </a:cubicBezTo>
                    <a:cubicBezTo>
                      <a:pt x="282" y="880"/>
                      <a:pt x="0" y="1091"/>
                      <a:pt x="282" y="1443"/>
                    </a:cubicBezTo>
                    <a:cubicBezTo>
                      <a:pt x="387" y="1618"/>
                      <a:pt x="510" y="1671"/>
                      <a:pt x="642" y="1671"/>
                    </a:cubicBezTo>
                    <a:cubicBezTo>
                      <a:pt x="774" y="1671"/>
                      <a:pt x="915" y="1618"/>
                      <a:pt x="1056" y="1583"/>
                    </a:cubicBezTo>
                    <a:cubicBezTo>
                      <a:pt x="1478" y="1443"/>
                      <a:pt x="1759" y="1232"/>
                      <a:pt x="1970" y="880"/>
                    </a:cubicBezTo>
                    <a:cubicBezTo>
                      <a:pt x="2111" y="598"/>
                      <a:pt x="2040" y="317"/>
                      <a:pt x="1829" y="106"/>
                    </a:cubicBezTo>
                    <a:cubicBezTo>
                      <a:pt x="1724" y="36"/>
                      <a:pt x="1618" y="0"/>
                      <a:pt x="1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4" name="Google Shape;14504;p31"/>
              <p:cNvSpPr/>
              <p:nvPr/>
            </p:nvSpPr>
            <p:spPr>
              <a:xfrm rot="1141648">
                <a:off x="6331983" y="1689560"/>
                <a:ext cx="38722" cy="42022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681" extrusionOk="0">
                    <a:moveTo>
                      <a:pt x="726" y="1"/>
                    </a:moveTo>
                    <a:cubicBezTo>
                      <a:pt x="671" y="1"/>
                      <a:pt x="616" y="11"/>
                      <a:pt x="563" y="32"/>
                    </a:cubicBezTo>
                    <a:cubicBezTo>
                      <a:pt x="141" y="173"/>
                      <a:pt x="1" y="524"/>
                      <a:pt x="141" y="876"/>
                    </a:cubicBezTo>
                    <a:cubicBezTo>
                      <a:pt x="201" y="1355"/>
                      <a:pt x="516" y="1681"/>
                      <a:pt x="825" y="1681"/>
                    </a:cubicBezTo>
                    <a:cubicBezTo>
                      <a:pt x="879" y="1681"/>
                      <a:pt x="933" y="1671"/>
                      <a:pt x="985" y="1650"/>
                    </a:cubicBezTo>
                    <a:cubicBezTo>
                      <a:pt x="1337" y="1509"/>
                      <a:pt x="1548" y="1087"/>
                      <a:pt x="1408" y="735"/>
                    </a:cubicBezTo>
                    <a:cubicBezTo>
                      <a:pt x="1348" y="317"/>
                      <a:pt x="1035" y="1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5" name="Google Shape;14505;p31"/>
              <p:cNvSpPr/>
              <p:nvPr/>
            </p:nvSpPr>
            <p:spPr>
              <a:xfrm rot="1141648">
                <a:off x="6237664" y="1619399"/>
                <a:ext cx="47497" cy="33448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338" extrusionOk="0">
                    <a:moveTo>
                      <a:pt x="1371" y="1"/>
                    </a:moveTo>
                    <a:cubicBezTo>
                      <a:pt x="1282" y="1"/>
                      <a:pt x="1196" y="24"/>
                      <a:pt x="1126" y="71"/>
                    </a:cubicBezTo>
                    <a:cubicBezTo>
                      <a:pt x="915" y="141"/>
                      <a:pt x="704" y="282"/>
                      <a:pt x="493" y="352"/>
                    </a:cubicBezTo>
                    <a:cubicBezTo>
                      <a:pt x="282" y="493"/>
                      <a:pt x="0" y="563"/>
                      <a:pt x="71" y="845"/>
                    </a:cubicBezTo>
                    <a:cubicBezTo>
                      <a:pt x="141" y="1196"/>
                      <a:pt x="352" y="1267"/>
                      <a:pt x="704" y="1337"/>
                    </a:cubicBezTo>
                    <a:lnTo>
                      <a:pt x="915" y="1337"/>
                    </a:lnTo>
                    <a:cubicBezTo>
                      <a:pt x="1196" y="1267"/>
                      <a:pt x="1407" y="1196"/>
                      <a:pt x="1618" y="985"/>
                    </a:cubicBezTo>
                    <a:cubicBezTo>
                      <a:pt x="1829" y="845"/>
                      <a:pt x="1900" y="563"/>
                      <a:pt x="1829" y="282"/>
                    </a:cubicBezTo>
                    <a:cubicBezTo>
                      <a:pt x="1735" y="94"/>
                      <a:pt x="1548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6" name="Google Shape;14506;p31"/>
              <p:cNvSpPr/>
              <p:nvPr/>
            </p:nvSpPr>
            <p:spPr>
              <a:xfrm rot="1141648">
                <a:off x="6121907" y="1451756"/>
                <a:ext cx="49272" cy="29748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190" extrusionOk="0">
                    <a:moveTo>
                      <a:pt x="1432" y="1"/>
                    </a:moveTo>
                    <a:cubicBezTo>
                      <a:pt x="1329" y="1"/>
                      <a:pt x="1220" y="32"/>
                      <a:pt x="1126" y="64"/>
                    </a:cubicBezTo>
                    <a:cubicBezTo>
                      <a:pt x="915" y="134"/>
                      <a:pt x="704" y="205"/>
                      <a:pt x="493" y="275"/>
                    </a:cubicBezTo>
                    <a:cubicBezTo>
                      <a:pt x="282" y="345"/>
                      <a:pt x="0" y="416"/>
                      <a:pt x="0" y="697"/>
                    </a:cubicBezTo>
                    <a:cubicBezTo>
                      <a:pt x="0" y="1049"/>
                      <a:pt x="282" y="1119"/>
                      <a:pt x="563" y="1189"/>
                    </a:cubicBezTo>
                    <a:lnTo>
                      <a:pt x="915" y="1189"/>
                    </a:lnTo>
                    <a:cubicBezTo>
                      <a:pt x="1126" y="1189"/>
                      <a:pt x="1407" y="1049"/>
                      <a:pt x="1618" y="908"/>
                    </a:cubicBezTo>
                    <a:cubicBezTo>
                      <a:pt x="1759" y="697"/>
                      <a:pt x="1970" y="486"/>
                      <a:pt x="1759" y="205"/>
                    </a:cubicBezTo>
                    <a:cubicBezTo>
                      <a:pt x="1681" y="49"/>
                      <a:pt x="1560" y="1"/>
                      <a:pt x="1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7" name="Google Shape;14507;p31"/>
              <p:cNvSpPr/>
              <p:nvPr/>
            </p:nvSpPr>
            <p:spPr>
              <a:xfrm rot="1141648">
                <a:off x="8056337" y="1958040"/>
                <a:ext cx="42222" cy="298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93" extrusionOk="0">
                    <a:moveTo>
                      <a:pt x="869" y="0"/>
                    </a:moveTo>
                    <a:cubicBezTo>
                      <a:pt x="747" y="0"/>
                      <a:pt x="620" y="18"/>
                      <a:pt x="493" y="54"/>
                    </a:cubicBezTo>
                    <a:cubicBezTo>
                      <a:pt x="141" y="124"/>
                      <a:pt x="1" y="265"/>
                      <a:pt x="71" y="617"/>
                    </a:cubicBezTo>
                    <a:cubicBezTo>
                      <a:pt x="132" y="985"/>
                      <a:pt x="462" y="1193"/>
                      <a:pt x="872" y="1193"/>
                    </a:cubicBezTo>
                    <a:cubicBezTo>
                      <a:pt x="932" y="1193"/>
                      <a:pt x="993" y="1189"/>
                      <a:pt x="1056" y="1180"/>
                    </a:cubicBezTo>
                    <a:cubicBezTo>
                      <a:pt x="1408" y="1109"/>
                      <a:pt x="1689" y="687"/>
                      <a:pt x="1619" y="406"/>
                    </a:cubicBezTo>
                    <a:cubicBezTo>
                      <a:pt x="1514" y="145"/>
                      <a:pt x="1216" y="0"/>
                      <a:pt x="8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8" name="Google Shape;14508;p31"/>
              <p:cNvSpPr/>
              <p:nvPr/>
            </p:nvSpPr>
            <p:spPr>
              <a:xfrm rot="1141648">
                <a:off x="6344500" y="1739455"/>
                <a:ext cx="33423" cy="41447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658" extrusionOk="0">
                    <a:moveTo>
                      <a:pt x="647" y="0"/>
                    </a:moveTo>
                    <a:cubicBezTo>
                      <a:pt x="597" y="0"/>
                      <a:pt x="546" y="10"/>
                      <a:pt x="493" y="32"/>
                    </a:cubicBezTo>
                    <a:cubicBezTo>
                      <a:pt x="141" y="102"/>
                      <a:pt x="0" y="454"/>
                      <a:pt x="141" y="1016"/>
                    </a:cubicBezTo>
                    <a:cubicBezTo>
                      <a:pt x="206" y="1277"/>
                      <a:pt x="331" y="1657"/>
                      <a:pt x="739" y="1657"/>
                    </a:cubicBezTo>
                    <a:cubicBezTo>
                      <a:pt x="772" y="1657"/>
                      <a:pt x="807" y="1655"/>
                      <a:pt x="844" y="1650"/>
                    </a:cubicBezTo>
                    <a:cubicBezTo>
                      <a:pt x="1337" y="1509"/>
                      <a:pt x="1266" y="1157"/>
                      <a:pt x="1196" y="735"/>
                    </a:cubicBezTo>
                    <a:cubicBezTo>
                      <a:pt x="1136" y="317"/>
                      <a:pt x="924" y="0"/>
                      <a:pt x="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9" name="Google Shape;14509;p31"/>
              <p:cNvSpPr/>
              <p:nvPr/>
            </p:nvSpPr>
            <p:spPr>
              <a:xfrm rot="1141648">
                <a:off x="5961841" y="1726136"/>
                <a:ext cx="45747" cy="24423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977" extrusionOk="0">
                    <a:moveTo>
                      <a:pt x="493" y="0"/>
                    </a:moveTo>
                    <a:cubicBezTo>
                      <a:pt x="141" y="71"/>
                      <a:pt x="0" y="422"/>
                      <a:pt x="211" y="704"/>
                    </a:cubicBezTo>
                    <a:cubicBezTo>
                      <a:pt x="397" y="889"/>
                      <a:pt x="661" y="977"/>
                      <a:pt x="921" y="977"/>
                    </a:cubicBezTo>
                    <a:cubicBezTo>
                      <a:pt x="1153" y="977"/>
                      <a:pt x="1382" y="907"/>
                      <a:pt x="1548" y="774"/>
                    </a:cubicBezTo>
                    <a:cubicBezTo>
                      <a:pt x="1829" y="493"/>
                      <a:pt x="1689" y="71"/>
                      <a:pt x="1337" y="71"/>
                    </a:cubicBezTo>
                    <a:lnTo>
                      <a:pt x="1055" y="71"/>
                    </a:lnTo>
                    <a:cubicBezTo>
                      <a:pt x="844" y="71"/>
                      <a:pt x="704" y="71"/>
                      <a:pt x="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0" name="Google Shape;14510;p31"/>
              <p:cNvSpPr/>
              <p:nvPr/>
            </p:nvSpPr>
            <p:spPr>
              <a:xfrm rot="1141648">
                <a:off x="6047038" y="1615109"/>
                <a:ext cx="33448" cy="3019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208" extrusionOk="0">
                    <a:moveTo>
                      <a:pt x="282" y="1"/>
                    </a:moveTo>
                    <a:cubicBezTo>
                      <a:pt x="1" y="71"/>
                      <a:pt x="71" y="352"/>
                      <a:pt x="71" y="563"/>
                    </a:cubicBezTo>
                    <a:cubicBezTo>
                      <a:pt x="134" y="942"/>
                      <a:pt x="480" y="1207"/>
                      <a:pt x="855" y="1207"/>
                    </a:cubicBezTo>
                    <a:cubicBezTo>
                      <a:pt x="898" y="1207"/>
                      <a:pt x="942" y="1204"/>
                      <a:pt x="985" y="1197"/>
                    </a:cubicBezTo>
                    <a:cubicBezTo>
                      <a:pt x="1196" y="1126"/>
                      <a:pt x="1337" y="915"/>
                      <a:pt x="1337" y="704"/>
                    </a:cubicBezTo>
                    <a:cubicBezTo>
                      <a:pt x="1126" y="352"/>
                      <a:pt x="704" y="71"/>
                      <a:pt x="2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1" name="Google Shape;14511;p31"/>
              <p:cNvSpPr/>
              <p:nvPr/>
            </p:nvSpPr>
            <p:spPr>
              <a:xfrm rot="6541648">
                <a:off x="6509514" y="1617534"/>
                <a:ext cx="29923" cy="26748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1070" extrusionOk="0">
                    <a:moveTo>
                      <a:pt x="788" y="0"/>
                    </a:moveTo>
                    <a:cubicBezTo>
                      <a:pt x="760" y="0"/>
                      <a:pt x="732" y="5"/>
                      <a:pt x="704" y="14"/>
                    </a:cubicBezTo>
                    <a:cubicBezTo>
                      <a:pt x="282" y="14"/>
                      <a:pt x="0" y="366"/>
                      <a:pt x="71" y="788"/>
                    </a:cubicBezTo>
                    <a:cubicBezTo>
                      <a:pt x="71" y="999"/>
                      <a:pt x="282" y="1069"/>
                      <a:pt x="563" y="1069"/>
                    </a:cubicBezTo>
                    <a:cubicBezTo>
                      <a:pt x="774" y="999"/>
                      <a:pt x="1196" y="788"/>
                      <a:pt x="1126" y="366"/>
                    </a:cubicBezTo>
                    <a:cubicBezTo>
                      <a:pt x="1126" y="183"/>
                      <a:pt x="968" y="0"/>
                      <a:pt x="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2" name="Google Shape;14512;p31"/>
              <p:cNvSpPr/>
              <p:nvPr/>
            </p:nvSpPr>
            <p:spPr>
              <a:xfrm rot="1141648">
                <a:off x="7409059" y="1569234"/>
                <a:ext cx="80920" cy="92619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705" extrusionOk="0">
                    <a:moveTo>
                      <a:pt x="2040" y="1"/>
                    </a:moveTo>
                    <a:cubicBezTo>
                      <a:pt x="1829" y="1"/>
                      <a:pt x="1618" y="71"/>
                      <a:pt x="1548" y="282"/>
                    </a:cubicBezTo>
                    <a:cubicBezTo>
                      <a:pt x="1407" y="563"/>
                      <a:pt x="1478" y="845"/>
                      <a:pt x="1689" y="985"/>
                    </a:cubicBezTo>
                    <a:cubicBezTo>
                      <a:pt x="1829" y="1126"/>
                      <a:pt x="2040" y="1126"/>
                      <a:pt x="2040" y="1337"/>
                    </a:cubicBezTo>
                    <a:cubicBezTo>
                      <a:pt x="1829" y="1830"/>
                      <a:pt x="1407" y="2252"/>
                      <a:pt x="844" y="2463"/>
                    </a:cubicBezTo>
                    <a:cubicBezTo>
                      <a:pt x="757" y="2448"/>
                      <a:pt x="673" y="2440"/>
                      <a:pt x="593" y="2440"/>
                    </a:cubicBezTo>
                    <a:cubicBezTo>
                      <a:pt x="289" y="2440"/>
                      <a:pt x="56" y="2565"/>
                      <a:pt x="0" y="2955"/>
                    </a:cubicBezTo>
                    <a:cubicBezTo>
                      <a:pt x="0" y="3307"/>
                      <a:pt x="211" y="3588"/>
                      <a:pt x="493" y="3659"/>
                    </a:cubicBezTo>
                    <a:cubicBezTo>
                      <a:pt x="565" y="3691"/>
                      <a:pt x="633" y="3705"/>
                      <a:pt x="699" y="3705"/>
                    </a:cubicBezTo>
                    <a:cubicBezTo>
                      <a:pt x="1105" y="3705"/>
                      <a:pt x="1407" y="3181"/>
                      <a:pt x="1825" y="3181"/>
                    </a:cubicBezTo>
                    <a:cubicBezTo>
                      <a:pt x="1934" y="3181"/>
                      <a:pt x="2052" y="3216"/>
                      <a:pt x="2181" y="3307"/>
                    </a:cubicBezTo>
                    <a:cubicBezTo>
                      <a:pt x="2251" y="3307"/>
                      <a:pt x="2462" y="3166"/>
                      <a:pt x="2462" y="3096"/>
                    </a:cubicBezTo>
                    <a:cubicBezTo>
                      <a:pt x="2603" y="2744"/>
                      <a:pt x="2814" y="2533"/>
                      <a:pt x="2955" y="2181"/>
                    </a:cubicBezTo>
                    <a:cubicBezTo>
                      <a:pt x="3166" y="1830"/>
                      <a:pt x="3236" y="1408"/>
                      <a:pt x="2814" y="1197"/>
                    </a:cubicBezTo>
                    <a:cubicBezTo>
                      <a:pt x="2533" y="1126"/>
                      <a:pt x="2392" y="845"/>
                      <a:pt x="2462" y="563"/>
                    </a:cubicBezTo>
                    <a:cubicBezTo>
                      <a:pt x="2533" y="282"/>
                      <a:pt x="2322" y="71"/>
                      <a:pt x="20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3" name="Google Shape;14513;p31"/>
              <p:cNvSpPr/>
              <p:nvPr/>
            </p:nvSpPr>
            <p:spPr>
              <a:xfrm rot="6541648">
                <a:off x="5806074" y="1228221"/>
                <a:ext cx="73445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2235" extrusionOk="0">
                    <a:moveTo>
                      <a:pt x="1782" y="1"/>
                    </a:moveTo>
                    <a:cubicBezTo>
                      <a:pt x="1051" y="1"/>
                      <a:pt x="346" y="470"/>
                      <a:pt x="71" y="1240"/>
                    </a:cubicBezTo>
                    <a:cubicBezTo>
                      <a:pt x="0" y="1521"/>
                      <a:pt x="71" y="1873"/>
                      <a:pt x="352" y="2084"/>
                    </a:cubicBezTo>
                    <a:cubicBezTo>
                      <a:pt x="483" y="2182"/>
                      <a:pt x="628" y="2234"/>
                      <a:pt x="768" y="2234"/>
                    </a:cubicBezTo>
                    <a:cubicBezTo>
                      <a:pt x="930" y="2234"/>
                      <a:pt x="1083" y="2164"/>
                      <a:pt x="1196" y="2013"/>
                    </a:cubicBezTo>
                    <a:cubicBezTo>
                      <a:pt x="1337" y="1943"/>
                      <a:pt x="1407" y="1802"/>
                      <a:pt x="1478" y="1732"/>
                    </a:cubicBezTo>
                    <a:cubicBezTo>
                      <a:pt x="1548" y="1626"/>
                      <a:pt x="1601" y="1591"/>
                      <a:pt x="1662" y="1591"/>
                    </a:cubicBezTo>
                    <a:cubicBezTo>
                      <a:pt x="1724" y="1591"/>
                      <a:pt x="1794" y="1626"/>
                      <a:pt x="1900" y="1662"/>
                    </a:cubicBezTo>
                    <a:cubicBezTo>
                      <a:pt x="2076" y="1732"/>
                      <a:pt x="2230" y="1767"/>
                      <a:pt x="2360" y="1767"/>
                    </a:cubicBezTo>
                    <a:cubicBezTo>
                      <a:pt x="2753" y="1767"/>
                      <a:pt x="2937" y="1451"/>
                      <a:pt x="2885" y="817"/>
                    </a:cubicBezTo>
                    <a:cubicBezTo>
                      <a:pt x="2885" y="536"/>
                      <a:pt x="2674" y="255"/>
                      <a:pt x="2392" y="114"/>
                    </a:cubicBezTo>
                    <a:cubicBezTo>
                      <a:pt x="2193" y="37"/>
                      <a:pt x="1986" y="1"/>
                      <a:pt x="17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4" name="Google Shape;14514;p31"/>
              <p:cNvSpPr/>
              <p:nvPr/>
            </p:nvSpPr>
            <p:spPr>
              <a:xfrm rot="1141648">
                <a:off x="6801104" y="1291661"/>
                <a:ext cx="63321" cy="53496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140" extrusionOk="0">
                    <a:moveTo>
                      <a:pt x="1253" y="0"/>
                    </a:moveTo>
                    <a:cubicBezTo>
                      <a:pt x="935" y="0"/>
                      <a:pt x="614" y="142"/>
                      <a:pt x="422" y="381"/>
                    </a:cubicBezTo>
                    <a:cubicBezTo>
                      <a:pt x="141" y="662"/>
                      <a:pt x="0" y="1084"/>
                      <a:pt x="282" y="1366"/>
                    </a:cubicBezTo>
                    <a:cubicBezTo>
                      <a:pt x="633" y="1858"/>
                      <a:pt x="1196" y="2139"/>
                      <a:pt x="1759" y="2139"/>
                    </a:cubicBezTo>
                    <a:cubicBezTo>
                      <a:pt x="2251" y="2139"/>
                      <a:pt x="2533" y="1858"/>
                      <a:pt x="2533" y="1436"/>
                    </a:cubicBezTo>
                    <a:cubicBezTo>
                      <a:pt x="2392" y="873"/>
                      <a:pt x="2111" y="451"/>
                      <a:pt x="1689" y="99"/>
                    </a:cubicBezTo>
                    <a:cubicBezTo>
                      <a:pt x="1553" y="32"/>
                      <a:pt x="1404" y="0"/>
                      <a:pt x="1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5" name="Google Shape;14515;p31"/>
              <p:cNvSpPr/>
              <p:nvPr/>
            </p:nvSpPr>
            <p:spPr>
              <a:xfrm rot="6541648">
                <a:off x="7129210" y="1462546"/>
                <a:ext cx="60871" cy="39422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77" extrusionOk="0">
                    <a:moveTo>
                      <a:pt x="1196" y="1"/>
                    </a:moveTo>
                    <a:lnTo>
                      <a:pt x="423" y="212"/>
                    </a:lnTo>
                    <a:cubicBezTo>
                      <a:pt x="212" y="212"/>
                      <a:pt x="71" y="353"/>
                      <a:pt x="71" y="564"/>
                    </a:cubicBezTo>
                    <a:cubicBezTo>
                      <a:pt x="1" y="775"/>
                      <a:pt x="141" y="986"/>
                      <a:pt x="282" y="1056"/>
                    </a:cubicBezTo>
                    <a:cubicBezTo>
                      <a:pt x="704" y="1267"/>
                      <a:pt x="1196" y="1408"/>
                      <a:pt x="1619" y="1549"/>
                    </a:cubicBezTo>
                    <a:cubicBezTo>
                      <a:pt x="1675" y="1567"/>
                      <a:pt x="1732" y="1576"/>
                      <a:pt x="1787" y="1576"/>
                    </a:cubicBezTo>
                    <a:cubicBezTo>
                      <a:pt x="2142" y="1576"/>
                      <a:pt x="2434" y="1211"/>
                      <a:pt x="2252" y="845"/>
                    </a:cubicBezTo>
                    <a:cubicBezTo>
                      <a:pt x="2111" y="423"/>
                      <a:pt x="1689" y="71"/>
                      <a:pt x="1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6" name="Google Shape;14516;p31"/>
              <p:cNvSpPr/>
              <p:nvPr/>
            </p:nvSpPr>
            <p:spPr>
              <a:xfrm rot="1141648">
                <a:off x="6209683" y="1424833"/>
                <a:ext cx="40472" cy="657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629" extrusionOk="0">
                    <a:moveTo>
                      <a:pt x="500" y="1"/>
                    </a:moveTo>
                    <a:cubicBezTo>
                      <a:pt x="452" y="1"/>
                      <a:pt x="402" y="7"/>
                      <a:pt x="352" y="19"/>
                    </a:cubicBezTo>
                    <a:cubicBezTo>
                      <a:pt x="141" y="19"/>
                      <a:pt x="1" y="301"/>
                      <a:pt x="71" y="512"/>
                    </a:cubicBezTo>
                    <a:cubicBezTo>
                      <a:pt x="71" y="793"/>
                      <a:pt x="352" y="934"/>
                      <a:pt x="212" y="1285"/>
                    </a:cubicBezTo>
                    <a:cubicBezTo>
                      <a:pt x="141" y="1708"/>
                      <a:pt x="282" y="2200"/>
                      <a:pt x="704" y="2481"/>
                    </a:cubicBezTo>
                    <a:cubicBezTo>
                      <a:pt x="791" y="2568"/>
                      <a:pt x="932" y="2628"/>
                      <a:pt x="1076" y="2628"/>
                    </a:cubicBezTo>
                    <a:cubicBezTo>
                      <a:pt x="1166" y="2628"/>
                      <a:pt x="1257" y="2605"/>
                      <a:pt x="1337" y="2552"/>
                    </a:cubicBezTo>
                    <a:cubicBezTo>
                      <a:pt x="1619" y="2411"/>
                      <a:pt x="1478" y="2200"/>
                      <a:pt x="1408" y="1989"/>
                    </a:cubicBezTo>
                    <a:cubicBezTo>
                      <a:pt x="1267" y="1426"/>
                      <a:pt x="774" y="1004"/>
                      <a:pt x="915" y="301"/>
                    </a:cubicBezTo>
                    <a:cubicBezTo>
                      <a:pt x="915" y="127"/>
                      <a:pt x="725" y="1"/>
                      <a:pt x="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7" name="Google Shape;14517;p31"/>
              <p:cNvSpPr/>
              <p:nvPr/>
            </p:nvSpPr>
            <p:spPr>
              <a:xfrm rot="1141648">
                <a:off x="5700172" y="1162228"/>
                <a:ext cx="38722" cy="4399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60" extrusionOk="0">
                    <a:moveTo>
                      <a:pt x="634" y="1"/>
                    </a:moveTo>
                    <a:cubicBezTo>
                      <a:pt x="282" y="1"/>
                      <a:pt x="1" y="423"/>
                      <a:pt x="1" y="985"/>
                    </a:cubicBezTo>
                    <a:cubicBezTo>
                      <a:pt x="1" y="1408"/>
                      <a:pt x="282" y="1759"/>
                      <a:pt x="704" y="1759"/>
                    </a:cubicBezTo>
                    <a:cubicBezTo>
                      <a:pt x="1196" y="1689"/>
                      <a:pt x="1548" y="1267"/>
                      <a:pt x="1548" y="774"/>
                    </a:cubicBezTo>
                    <a:cubicBezTo>
                      <a:pt x="1478" y="352"/>
                      <a:pt x="1126" y="1"/>
                      <a:pt x="6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8" name="Google Shape;14518;p31"/>
              <p:cNvSpPr/>
              <p:nvPr/>
            </p:nvSpPr>
            <p:spPr>
              <a:xfrm rot="1141648">
                <a:off x="6025217" y="1518813"/>
                <a:ext cx="48597" cy="36723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469" extrusionOk="0">
                    <a:moveTo>
                      <a:pt x="748" y="0"/>
                    </a:moveTo>
                    <a:cubicBezTo>
                      <a:pt x="537" y="0"/>
                      <a:pt x="326" y="36"/>
                      <a:pt x="115" y="106"/>
                    </a:cubicBezTo>
                    <a:lnTo>
                      <a:pt x="185" y="106"/>
                    </a:lnTo>
                    <a:cubicBezTo>
                      <a:pt x="0" y="1030"/>
                      <a:pt x="247" y="1469"/>
                      <a:pt x="879" y="1469"/>
                    </a:cubicBezTo>
                    <a:cubicBezTo>
                      <a:pt x="968" y="1469"/>
                      <a:pt x="1065" y="1460"/>
                      <a:pt x="1170" y="1442"/>
                    </a:cubicBezTo>
                    <a:cubicBezTo>
                      <a:pt x="1522" y="1442"/>
                      <a:pt x="1803" y="1372"/>
                      <a:pt x="1874" y="1020"/>
                    </a:cubicBezTo>
                    <a:cubicBezTo>
                      <a:pt x="1944" y="669"/>
                      <a:pt x="1733" y="247"/>
                      <a:pt x="1381" y="106"/>
                    </a:cubicBezTo>
                    <a:cubicBezTo>
                      <a:pt x="1170" y="36"/>
                      <a:pt x="959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9" name="Google Shape;14519;p31"/>
              <p:cNvSpPr/>
              <p:nvPr/>
            </p:nvSpPr>
            <p:spPr>
              <a:xfrm rot="1141648">
                <a:off x="6377407" y="1482282"/>
                <a:ext cx="38722" cy="4574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830" extrusionOk="0">
                    <a:moveTo>
                      <a:pt x="775" y="0"/>
                    </a:moveTo>
                    <a:cubicBezTo>
                      <a:pt x="353" y="71"/>
                      <a:pt x="1" y="493"/>
                      <a:pt x="142" y="985"/>
                    </a:cubicBezTo>
                    <a:cubicBezTo>
                      <a:pt x="142" y="1407"/>
                      <a:pt x="493" y="1829"/>
                      <a:pt x="986" y="1829"/>
                    </a:cubicBezTo>
                    <a:cubicBezTo>
                      <a:pt x="1549" y="1759"/>
                      <a:pt x="1478" y="1337"/>
                      <a:pt x="1478" y="1055"/>
                    </a:cubicBezTo>
                    <a:cubicBezTo>
                      <a:pt x="1478" y="282"/>
                      <a:pt x="1197" y="0"/>
                      <a:pt x="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0" name="Google Shape;14520;p31"/>
              <p:cNvSpPr/>
              <p:nvPr/>
            </p:nvSpPr>
            <p:spPr>
              <a:xfrm rot="6541648">
                <a:off x="6581229" y="1783678"/>
                <a:ext cx="35198" cy="467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869" extrusionOk="0">
                    <a:moveTo>
                      <a:pt x="1031" y="1"/>
                    </a:moveTo>
                    <a:cubicBezTo>
                      <a:pt x="974" y="1"/>
                      <a:pt x="911" y="9"/>
                      <a:pt x="845" y="26"/>
                    </a:cubicBezTo>
                    <a:cubicBezTo>
                      <a:pt x="282" y="307"/>
                      <a:pt x="1" y="940"/>
                      <a:pt x="141" y="1503"/>
                    </a:cubicBezTo>
                    <a:cubicBezTo>
                      <a:pt x="202" y="1686"/>
                      <a:pt x="369" y="1869"/>
                      <a:pt x="595" y="1869"/>
                    </a:cubicBezTo>
                    <a:cubicBezTo>
                      <a:pt x="630" y="1869"/>
                      <a:pt x="666" y="1864"/>
                      <a:pt x="704" y="1855"/>
                    </a:cubicBezTo>
                    <a:cubicBezTo>
                      <a:pt x="774" y="1855"/>
                      <a:pt x="845" y="1785"/>
                      <a:pt x="915" y="1714"/>
                    </a:cubicBezTo>
                    <a:cubicBezTo>
                      <a:pt x="1267" y="1292"/>
                      <a:pt x="1408" y="800"/>
                      <a:pt x="1408" y="307"/>
                    </a:cubicBezTo>
                    <a:cubicBezTo>
                      <a:pt x="1354" y="92"/>
                      <a:pt x="1218" y="1"/>
                      <a:pt x="10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1" name="Google Shape;14521;p31"/>
              <p:cNvSpPr/>
              <p:nvPr/>
            </p:nvSpPr>
            <p:spPr>
              <a:xfrm rot="1141648">
                <a:off x="6922774" y="1230758"/>
                <a:ext cx="42222" cy="334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337" extrusionOk="0">
                    <a:moveTo>
                      <a:pt x="633" y="0"/>
                    </a:moveTo>
                    <a:cubicBezTo>
                      <a:pt x="282" y="0"/>
                      <a:pt x="0" y="352"/>
                      <a:pt x="0" y="704"/>
                    </a:cubicBezTo>
                    <a:cubicBezTo>
                      <a:pt x="71" y="1126"/>
                      <a:pt x="493" y="1337"/>
                      <a:pt x="1056" y="1337"/>
                    </a:cubicBezTo>
                    <a:cubicBezTo>
                      <a:pt x="1337" y="1266"/>
                      <a:pt x="1689" y="1126"/>
                      <a:pt x="1689" y="774"/>
                    </a:cubicBezTo>
                    <a:cubicBezTo>
                      <a:pt x="1689" y="422"/>
                      <a:pt x="1056" y="0"/>
                      <a:pt x="6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2" name="Google Shape;14522;p31"/>
              <p:cNvSpPr/>
              <p:nvPr/>
            </p:nvSpPr>
            <p:spPr>
              <a:xfrm rot="1141648">
                <a:off x="6219969" y="1570475"/>
                <a:ext cx="26423" cy="3607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43" extrusionOk="0">
                    <a:moveTo>
                      <a:pt x="501" y="0"/>
                    </a:moveTo>
                    <a:cubicBezTo>
                      <a:pt x="475" y="0"/>
                      <a:pt x="449" y="3"/>
                      <a:pt x="423" y="8"/>
                    </a:cubicBezTo>
                    <a:cubicBezTo>
                      <a:pt x="1" y="8"/>
                      <a:pt x="1" y="290"/>
                      <a:pt x="1" y="641"/>
                    </a:cubicBezTo>
                    <a:cubicBezTo>
                      <a:pt x="1" y="1068"/>
                      <a:pt x="213" y="1443"/>
                      <a:pt x="498" y="1443"/>
                    </a:cubicBezTo>
                    <a:cubicBezTo>
                      <a:pt x="542" y="1443"/>
                      <a:pt x="587" y="1434"/>
                      <a:pt x="634" y="1415"/>
                    </a:cubicBezTo>
                    <a:cubicBezTo>
                      <a:pt x="1056" y="1345"/>
                      <a:pt x="1056" y="1063"/>
                      <a:pt x="1056" y="712"/>
                    </a:cubicBezTo>
                    <a:cubicBezTo>
                      <a:pt x="1056" y="386"/>
                      <a:pt x="815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3" name="Google Shape;14523;p31"/>
              <p:cNvSpPr/>
              <p:nvPr/>
            </p:nvSpPr>
            <p:spPr>
              <a:xfrm rot="1141648">
                <a:off x="6164760" y="1674539"/>
                <a:ext cx="29923" cy="19349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774" extrusionOk="0">
                    <a:moveTo>
                      <a:pt x="493" y="0"/>
                    </a:moveTo>
                    <a:cubicBezTo>
                      <a:pt x="212" y="0"/>
                      <a:pt x="1" y="70"/>
                      <a:pt x="1" y="422"/>
                    </a:cubicBezTo>
                    <a:cubicBezTo>
                      <a:pt x="71" y="774"/>
                      <a:pt x="353" y="774"/>
                      <a:pt x="634" y="774"/>
                    </a:cubicBezTo>
                    <a:cubicBezTo>
                      <a:pt x="845" y="704"/>
                      <a:pt x="1197" y="774"/>
                      <a:pt x="1197" y="422"/>
                    </a:cubicBezTo>
                    <a:cubicBezTo>
                      <a:pt x="1126" y="0"/>
                      <a:pt x="704" y="0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524" name="Google Shape;14524;p31"/>
            <p:cNvSpPr/>
            <p:nvPr/>
          </p:nvSpPr>
          <p:spPr>
            <a:xfrm rot="-6016292" flipH="1">
              <a:off x="7984162" y="2137307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31"/>
            <p:cNvSpPr/>
            <p:nvPr/>
          </p:nvSpPr>
          <p:spPr>
            <a:xfrm rot="-6016292" flipH="1">
              <a:off x="8589459" y="2952037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31"/>
            <p:cNvSpPr/>
            <p:nvPr/>
          </p:nvSpPr>
          <p:spPr>
            <a:xfrm rot="-6016292" flipH="1">
              <a:off x="8391197" y="2804264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31"/>
            <p:cNvSpPr/>
            <p:nvPr/>
          </p:nvSpPr>
          <p:spPr>
            <a:xfrm rot="-6016292" flipH="1">
              <a:off x="8716832" y="3050287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31"/>
            <p:cNvSpPr/>
            <p:nvPr/>
          </p:nvSpPr>
          <p:spPr>
            <a:xfrm rot="-6016292" flipH="1">
              <a:off x="8600898" y="3125356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31"/>
            <p:cNvSpPr/>
            <p:nvPr/>
          </p:nvSpPr>
          <p:spPr>
            <a:xfrm rot="-6016292" flipH="1">
              <a:off x="7812846" y="1856697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31"/>
            <p:cNvSpPr/>
            <p:nvPr/>
          </p:nvSpPr>
          <p:spPr>
            <a:xfrm rot="-6016292" flipH="1">
              <a:off x="8384953" y="2265063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31"/>
            <p:cNvSpPr/>
            <p:nvPr/>
          </p:nvSpPr>
          <p:spPr>
            <a:xfrm rot="-6016292" flipH="1">
              <a:off x="8517823" y="264148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31"/>
            <p:cNvSpPr/>
            <p:nvPr/>
          </p:nvSpPr>
          <p:spPr>
            <a:xfrm rot="-6016292" flipH="1">
              <a:off x="8185932" y="2483031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31"/>
            <p:cNvSpPr/>
            <p:nvPr/>
          </p:nvSpPr>
          <p:spPr>
            <a:xfrm rot="-6016292" flipH="1">
              <a:off x="8563154" y="2795232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31"/>
            <p:cNvSpPr/>
            <p:nvPr/>
          </p:nvSpPr>
          <p:spPr>
            <a:xfrm rot="-6016292" flipH="1">
              <a:off x="8737947" y="2495066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31"/>
            <p:cNvSpPr/>
            <p:nvPr/>
          </p:nvSpPr>
          <p:spPr>
            <a:xfrm rot="-6016292" flipH="1">
              <a:off x="8885105" y="3214465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31"/>
            <p:cNvSpPr/>
            <p:nvPr/>
          </p:nvSpPr>
          <p:spPr>
            <a:xfrm rot="-6016292" flipH="1">
              <a:off x="8704077" y="2798656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31"/>
            <p:cNvSpPr/>
            <p:nvPr/>
          </p:nvSpPr>
          <p:spPr>
            <a:xfrm rot="-6016292" flipH="1">
              <a:off x="8921516" y="2508587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31"/>
            <p:cNvSpPr/>
            <p:nvPr/>
          </p:nvSpPr>
          <p:spPr>
            <a:xfrm rot="-6016292" flipH="1">
              <a:off x="8386715" y="3368525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31"/>
            <p:cNvSpPr/>
            <p:nvPr/>
          </p:nvSpPr>
          <p:spPr>
            <a:xfrm rot="-6016292" flipH="1">
              <a:off x="8203089" y="2344284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31"/>
            <p:cNvSpPr/>
            <p:nvPr/>
          </p:nvSpPr>
          <p:spPr>
            <a:xfrm rot="-6016292" flipH="1">
              <a:off x="8537245" y="2497643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31"/>
            <p:cNvSpPr/>
            <p:nvPr/>
          </p:nvSpPr>
          <p:spPr>
            <a:xfrm rot="-6016292" flipH="1">
              <a:off x="7860116" y="2114017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31"/>
            <p:cNvSpPr/>
            <p:nvPr/>
          </p:nvSpPr>
          <p:spPr>
            <a:xfrm rot="-6016292" flipH="1">
              <a:off x="8170998" y="2712601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31"/>
            <p:cNvSpPr/>
            <p:nvPr/>
          </p:nvSpPr>
          <p:spPr>
            <a:xfrm rot="-6016292" flipH="1">
              <a:off x="8318255" y="2645682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31"/>
            <p:cNvSpPr/>
            <p:nvPr/>
          </p:nvSpPr>
          <p:spPr>
            <a:xfrm rot="-6016292" flipH="1">
              <a:off x="8316503" y="2499492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31"/>
            <p:cNvSpPr/>
            <p:nvPr/>
          </p:nvSpPr>
          <p:spPr>
            <a:xfrm rot="-6016292" flipH="1">
              <a:off x="7765604" y="2029161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31"/>
            <p:cNvSpPr/>
            <p:nvPr/>
          </p:nvSpPr>
          <p:spPr>
            <a:xfrm rot="-6016292" flipH="1">
              <a:off x="8031881" y="2371212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31"/>
            <p:cNvSpPr/>
            <p:nvPr/>
          </p:nvSpPr>
          <p:spPr>
            <a:xfrm rot="-6016292" flipH="1">
              <a:off x="8883367" y="2652744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31"/>
            <p:cNvSpPr/>
            <p:nvPr/>
          </p:nvSpPr>
          <p:spPr>
            <a:xfrm rot="-6016292" flipH="1">
              <a:off x="8913289" y="3336789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31"/>
            <p:cNvSpPr/>
            <p:nvPr/>
          </p:nvSpPr>
          <p:spPr>
            <a:xfrm rot="-6016292" flipH="1">
              <a:off x="8923692" y="2885916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0" name="Google Shape;14550;p31"/>
          <p:cNvGrpSpPr/>
          <p:nvPr/>
        </p:nvGrpSpPr>
        <p:grpSpPr>
          <a:xfrm flipH="1">
            <a:off x="-2296667" y="-47527"/>
            <a:ext cx="4700908" cy="2992296"/>
            <a:chOff x="5892216" y="1235664"/>
            <a:chExt cx="4700908" cy="2992296"/>
          </a:xfrm>
        </p:grpSpPr>
        <p:grpSp>
          <p:nvGrpSpPr>
            <p:cNvPr id="14551" name="Google Shape;14551;p31"/>
            <p:cNvGrpSpPr/>
            <p:nvPr/>
          </p:nvGrpSpPr>
          <p:grpSpPr>
            <a:xfrm>
              <a:off x="5892216" y="1235664"/>
              <a:ext cx="4700908" cy="2992296"/>
              <a:chOff x="5335191" y="925639"/>
              <a:chExt cx="4700908" cy="2992296"/>
            </a:xfrm>
          </p:grpSpPr>
          <p:sp>
            <p:nvSpPr>
              <p:cNvPr id="14552" name="Google Shape;14552;p31"/>
              <p:cNvSpPr/>
              <p:nvPr/>
            </p:nvSpPr>
            <p:spPr>
              <a:xfrm rot="1274250">
                <a:off x="7091839" y="1447954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53" name="Google Shape;14553;p31"/>
              <p:cNvGrpSpPr/>
              <p:nvPr/>
            </p:nvGrpSpPr>
            <p:grpSpPr>
              <a:xfrm rot="9139371">
                <a:off x="5958155" y="979789"/>
                <a:ext cx="291172" cy="235498"/>
                <a:chOff x="8022729" y="2788780"/>
                <a:chExt cx="291165" cy="235492"/>
              </a:xfrm>
            </p:grpSpPr>
            <p:sp>
              <p:nvSpPr>
                <p:cNvPr id="14554" name="Google Shape;14554;p31"/>
                <p:cNvSpPr/>
                <p:nvPr/>
              </p:nvSpPr>
              <p:spPr>
                <a:xfrm>
                  <a:off x="8084275" y="2843043"/>
                  <a:ext cx="153510" cy="18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1543" extrusionOk="0">
                      <a:moveTo>
                        <a:pt x="1093" y="0"/>
                      </a:moveTo>
                      <a:lnTo>
                        <a:pt x="1093" y="0"/>
                      </a:lnTo>
                      <a:cubicBezTo>
                        <a:pt x="587" y="53"/>
                        <a:pt x="160" y="426"/>
                        <a:pt x="36" y="924"/>
                      </a:cubicBezTo>
                      <a:cubicBezTo>
                        <a:pt x="0" y="1057"/>
                        <a:pt x="18" y="1190"/>
                        <a:pt x="80" y="1315"/>
                      </a:cubicBezTo>
                      <a:cubicBezTo>
                        <a:pt x="127" y="1390"/>
                        <a:pt x="207" y="1431"/>
                        <a:pt x="292" y="1431"/>
                      </a:cubicBezTo>
                      <a:cubicBezTo>
                        <a:pt x="337" y="1431"/>
                        <a:pt x="383" y="1419"/>
                        <a:pt x="427" y="1395"/>
                      </a:cubicBezTo>
                      <a:cubicBezTo>
                        <a:pt x="453" y="1368"/>
                        <a:pt x="480" y="1341"/>
                        <a:pt x="516" y="1341"/>
                      </a:cubicBezTo>
                      <a:cubicBezTo>
                        <a:pt x="569" y="1341"/>
                        <a:pt x="595" y="1421"/>
                        <a:pt x="622" y="1466"/>
                      </a:cubicBezTo>
                      <a:cubicBezTo>
                        <a:pt x="668" y="1517"/>
                        <a:pt x="728" y="1543"/>
                        <a:pt x="789" y="1543"/>
                      </a:cubicBezTo>
                      <a:cubicBezTo>
                        <a:pt x="823" y="1543"/>
                        <a:pt x="857" y="1535"/>
                        <a:pt x="889" y="1519"/>
                      </a:cubicBezTo>
                      <a:cubicBezTo>
                        <a:pt x="977" y="1466"/>
                        <a:pt x="1048" y="1386"/>
                        <a:pt x="1084" y="1297"/>
                      </a:cubicBezTo>
                      <a:cubicBezTo>
                        <a:pt x="1279" y="906"/>
                        <a:pt x="1306" y="444"/>
                        <a:pt x="1146" y="36"/>
                      </a:cubicBezTo>
                      <a:lnTo>
                        <a:pt x="995" y="27"/>
                      </a:lnTo>
                      <a:lnTo>
                        <a:pt x="109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5" name="Google Shape;14555;p31"/>
                <p:cNvSpPr/>
                <p:nvPr/>
              </p:nvSpPr>
              <p:spPr>
                <a:xfrm>
                  <a:off x="8022729" y="2821197"/>
                  <a:ext cx="227271" cy="127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5" h="1086" extrusionOk="0">
                      <a:moveTo>
                        <a:pt x="1138" y="1"/>
                      </a:moveTo>
                      <a:cubicBezTo>
                        <a:pt x="1001" y="1"/>
                        <a:pt x="867" y="20"/>
                        <a:pt x="773" y="53"/>
                      </a:cubicBezTo>
                      <a:cubicBezTo>
                        <a:pt x="480" y="151"/>
                        <a:pt x="0" y="470"/>
                        <a:pt x="18" y="568"/>
                      </a:cubicBezTo>
                      <a:cubicBezTo>
                        <a:pt x="54" y="692"/>
                        <a:pt x="196" y="630"/>
                        <a:pt x="222" y="675"/>
                      </a:cubicBezTo>
                      <a:cubicBezTo>
                        <a:pt x="240" y="719"/>
                        <a:pt x="249" y="772"/>
                        <a:pt x="240" y="826"/>
                      </a:cubicBezTo>
                      <a:cubicBezTo>
                        <a:pt x="222" y="870"/>
                        <a:pt x="231" y="923"/>
                        <a:pt x="249" y="968"/>
                      </a:cubicBezTo>
                      <a:cubicBezTo>
                        <a:pt x="290" y="1041"/>
                        <a:pt x="368" y="1084"/>
                        <a:pt x="449" y="1084"/>
                      </a:cubicBezTo>
                      <a:cubicBezTo>
                        <a:pt x="456" y="1084"/>
                        <a:pt x="464" y="1084"/>
                        <a:pt x="471" y="1083"/>
                      </a:cubicBezTo>
                      <a:cubicBezTo>
                        <a:pt x="498" y="1085"/>
                        <a:pt x="525" y="1086"/>
                        <a:pt x="552" y="1086"/>
                      </a:cubicBezTo>
                      <a:cubicBezTo>
                        <a:pt x="966" y="1086"/>
                        <a:pt x="1358" y="893"/>
                        <a:pt x="1608" y="568"/>
                      </a:cubicBezTo>
                      <a:cubicBezTo>
                        <a:pt x="1935" y="150"/>
                        <a:pt x="1521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6" name="Google Shape;14556;p31"/>
                <p:cNvSpPr/>
                <p:nvPr/>
              </p:nvSpPr>
              <p:spPr>
                <a:xfrm>
                  <a:off x="8178119" y="2841986"/>
                  <a:ext cx="135775" cy="172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466" extrusionOk="0">
                      <a:moveTo>
                        <a:pt x="339" y="0"/>
                      </a:moveTo>
                      <a:cubicBezTo>
                        <a:pt x="175" y="0"/>
                        <a:pt x="80" y="251"/>
                        <a:pt x="63" y="382"/>
                      </a:cubicBezTo>
                      <a:cubicBezTo>
                        <a:pt x="1" y="729"/>
                        <a:pt x="98" y="1084"/>
                        <a:pt x="329" y="1341"/>
                      </a:cubicBezTo>
                      <a:cubicBezTo>
                        <a:pt x="392" y="1421"/>
                        <a:pt x="480" y="1466"/>
                        <a:pt x="578" y="1466"/>
                      </a:cubicBezTo>
                      <a:cubicBezTo>
                        <a:pt x="685" y="1448"/>
                        <a:pt x="747" y="1341"/>
                        <a:pt x="800" y="1244"/>
                      </a:cubicBezTo>
                      <a:cubicBezTo>
                        <a:pt x="811" y="1310"/>
                        <a:pt x="874" y="1346"/>
                        <a:pt x="939" y="1346"/>
                      </a:cubicBezTo>
                      <a:cubicBezTo>
                        <a:pt x="979" y="1346"/>
                        <a:pt x="1019" y="1333"/>
                        <a:pt x="1049" y="1306"/>
                      </a:cubicBezTo>
                      <a:cubicBezTo>
                        <a:pt x="1120" y="1226"/>
                        <a:pt x="1155" y="1119"/>
                        <a:pt x="1138" y="1022"/>
                      </a:cubicBezTo>
                      <a:cubicBezTo>
                        <a:pt x="1102" y="791"/>
                        <a:pt x="1004" y="569"/>
                        <a:pt x="836" y="409"/>
                      </a:cubicBezTo>
                      <a:cubicBezTo>
                        <a:pt x="747" y="302"/>
                        <a:pt x="498" y="18"/>
                        <a:pt x="347" y="0"/>
                      </a:cubicBezTo>
                      <a:cubicBezTo>
                        <a:pt x="344" y="0"/>
                        <a:pt x="341" y="0"/>
                        <a:pt x="3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7" name="Google Shape;14557;p31"/>
                <p:cNvSpPr/>
                <p:nvPr/>
              </p:nvSpPr>
              <p:spPr>
                <a:xfrm>
                  <a:off x="8195855" y="2795005"/>
                  <a:ext cx="65891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30" extrusionOk="0">
                      <a:moveTo>
                        <a:pt x="258" y="1"/>
                      </a:moveTo>
                      <a:cubicBezTo>
                        <a:pt x="178" y="1"/>
                        <a:pt x="107" y="36"/>
                        <a:pt x="54" y="89"/>
                      </a:cubicBezTo>
                      <a:cubicBezTo>
                        <a:pt x="19" y="134"/>
                        <a:pt x="1" y="205"/>
                        <a:pt x="10" y="258"/>
                      </a:cubicBezTo>
                      <a:cubicBezTo>
                        <a:pt x="36" y="311"/>
                        <a:pt x="72" y="347"/>
                        <a:pt x="116" y="374"/>
                      </a:cubicBezTo>
                      <a:cubicBezTo>
                        <a:pt x="196" y="436"/>
                        <a:pt x="294" y="480"/>
                        <a:pt x="392" y="516"/>
                      </a:cubicBezTo>
                      <a:cubicBezTo>
                        <a:pt x="416" y="525"/>
                        <a:pt x="438" y="529"/>
                        <a:pt x="457" y="529"/>
                      </a:cubicBezTo>
                      <a:cubicBezTo>
                        <a:pt x="513" y="529"/>
                        <a:pt x="545" y="491"/>
                        <a:pt x="551" y="418"/>
                      </a:cubicBezTo>
                      <a:cubicBezTo>
                        <a:pt x="560" y="338"/>
                        <a:pt x="551" y="258"/>
                        <a:pt x="516" y="187"/>
                      </a:cubicBezTo>
                      <a:cubicBezTo>
                        <a:pt x="471" y="81"/>
                        <a:pt x="374" y="9"/>
                        <a:pt x="2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8" name="Google Shape;14558;p31"/>
                <p:cNvSpPr/>
                <p:nvPr/>
              </p:nvSpPr>
              <p:spPr>
                <a:xfrm>
                  <a:off x="8219932" y="2837758"/>
                  <a:ext cx="67888" cy="33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281" extrusionOk="0">
                      <a:moveTo>
                        <a:pt x="148" y="0"/>
                      </a:moveTo>
                      <a:cubicBezTo>
                        <a:pt x="127" y="0"/>
                        <a:pt x="107" y="6"/>
                        <a:pt x="89" y="19"/>
                      </a:cubicBezTo>
                      <a:cubicBezTo>
                        <a:pt x="0" y="81"/>
                        <a:pt x="107" y="196"/>
                        <a:pt x="169" y="241"/>
                      </a:cubicBezTo>
                      <a:cubicBezTo>
                        <a:pt x="215" y="266"/>
                        <a:pt x="271" y="280"/>
                        <a:pt x="325" y="280"/>
                      </a:cubicBezTo>
                      <a:cubicBezTo>
                        <a:pt x="364" y="280"/>
                        <a:pt x="402" y="273"/>
                        <a:pt x="435" y="258"/>
                      </a:cubicBezTo>
                      <a:cubicBezTo>
                        <a:pt x="524" y="223"/>
                        <a:pt x="577" y="116"/>
                        <a:pt x="551" y="27"/>
                      </a:cubicBezTo>
                      <a:lnTo>
                        <a:pt x="551" y="27"/>
                      </a:lnTo>
                      <a:cubicBezTo>
                        <a:pt x="523" y="70"/>
                        <a:pt x="478" y="95"/>
                        <a:pt x="430" y="95"/>
                      </a:cubicBezTo>
                      <a:cubicBezTo>
                        <a:pt x="417" y="95"/>
                        <a:pt x="404" y="93"/>
                        <a:pt x="391" y="90"/>
                      </a:cubicBezTo>
                      <a:cubicBezTo>
                        <a:pt x="321" y="76"/>
                        <a:pt x="228" y="0"/>
                        <a:pt x="14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9" name="Google Shape;14559;p31"/>
                <p:cNvSpPr/>
                <p:nvPr/>
              </p:nvSpPr>
              <p:spPr>
                <a:xfrm>
                  <a:off x="8168723" y="2788780"/>
                  <a:ext cx="63777" cy="60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17" extrusionOk="0">
                      <a:moveTo>
                        <a:pt x="99" y="0"/>
                      </a:moveTo>
                      <a:lnTo>
                        <a:pt x="99" y="0"/>
                      </a:lnTo>
                      <a:cubicBezTo>
                        <a:pt x="1" y="187"/>
                        <a:pt x="81" y="409"/>
                        <a:pt x="276" y="489"/>
                      </a:cubicBezTo>
                      <a:cubicBezTo>
                        <a:pt x="304" y="503"/>
                        <a:pt x="346" y="517"/>
                        <a:pt x="388" y="517"/>
                      </a:cubicBezTo>
                      <a:cubicBezTo>
                        <a:pt x="426" y="517"/>
                        <a:pt x="464" y="505"/>
                        <a:pt x="489" y="471"/>
                      </a:cubicBezTo>
                      <a:cubicBezTo>
                        <a:pt x="543" y="400"/>
                        <a:pt x="445" y="320"/>
                        <a:pt x="392" y="276"/>
                      </a:cubicBezTo>
                      <a:cubicBezTo>
                        <a:pt x="338" y="240"/>
                        <a:pt x="276" y="205"/>
                        <a:pt x="214" y="169"/>
                      </a:cubicBezTo>
                      <a:cubicBezTo>
                        <a:pt x="152" y="125"/>
                        <a:pt x="116" y="71"/>
                        <a:pt x="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0" name="Google Shape;14560;p31"/>
                <p:cNvSpPr/>
                <p:nvPr/>
              </p:nvSpPr>
              <p:spPr>
                <a:xfrm>
                  <a:off x="8204194" y="2799233"/>
                  <a:ext cx="47098" cy="4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424" extrusionOk="0">
                      <a:moveTo>
                        <a:pt x="356" y="0"/>
                      </a:moveTo>
                      <a:cubicBezTo>
                        <a:pt x="356" y="36"/>
                        <a:pt x="329" y="71"/>
                        <a:pt x="294" y="80"/>
                      </a:cubicBezTo>
                      <a:cubicBezTo>
                        <a:pt x="258" y="89"/>
                        <a:pt x="223" y="89"/>
                        <a:pt x="178" y="89"/>
                      </a:cubicBezTo>
                      <a:cubicBezTo>
                        <a:pt x="81" y="89"/>
                        <a:pt x="1" y="187"/>
                        <a:pt x="27" y="284"/>
                      </a:cubicBezTo>
                      <a:cubicBezTo>
                        <a:pt x="57" y="367"/>
                        <a:pt x="138" y="424"/>
                        <a:pt x="226" y="424"/>
                      </a:cubicBezTo>
                      <a:cubicBezTo>
                        <a:pt x="243" y="424"/>
                        <a:pt x="259" y="422"/>
                        <a:pt x="276" y="418"/>
                      </a:cubicBezTo>
                      <a:cubicBezTo>
                        <a:pt x="347" y="382"/>
                        <a:pt x="392" y="311"/>
                        <a:pt x="400" y="231"/>
                      </a:cubicBezTo>
                      <a:cubicBezTo>
                        <a:pt x="400" y="151"/>
                        <a:pt x="383" y="71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1" name="Google Shape;14561;p31"/>
                <p:cNvSpPr/>
                <p:nvPr/>
              </p:nvSpPr>
              <p:spPr>
                <a:xfrm>
                  <a:off x="8066539" y="2856316"/>
                  <a:ext cx="112754" cy="34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96" extrusionOk="0">
                      <a:moveTo>
                        <a:pt x="692" y="1"/>
                      </a:moveTo>
                      <a:cubicBezTo>
                        <a:pt x="434" y="1"/>
                        <a:pt x="185" y="104"/>
                        <a:pt x="0" y="296"/>
                      </a:cubicBezTo>
                      <a:cubicBezTo>
                        <a:pt x="252" y="123"/>
                        <a:pt x="545" y="34"/>
                        <a:pt x="842" y="34"/>
                      </a:cubicBezTo>
                      <a:cubicBezTo>
                        <a:pt x="881" y="34"/>
                        <a:pt x="921" y="35"/>
                        <a:pt x="960" y="38"/>
                      </a:cubicBezTo>
                      <a:cubicBezTo>
                        <a:pt x="871" y="13"/>
                        <a:pt x="781" y="1"/>
                        <a:pt x="69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562" name="Google Shape;14562;p31"/>
              <p:cNvSpPr/>
              <p:nvPr/>
            </p:nvSpPr>
            <p:spPr>
              <a:xfrm rot="1274250">
                <a:off x="5428697" y="1784103"/>
                <a:ext cx="4513896" cy="1362555"/>
              </a:xfrm>
              <a:custGeom>
                <a:avLst/>
                <a:gdLst/>
                <a:ahLst/>
                <a:cxnLst/>
                <a:rect l="l" t="t" r="r" b="b"/>
                <a:pathLst>
                  <a:path w="38432" h="11601" extrusionOk="0">
                    <a:moveTo>
                      <a:pt x="54" y="1"/>
                    </a:moveTo>
                    <a:lnTo>
                      <a:pt x="1" y="143"/>
                    </a:lnTo>
                    <a:cubicBezTo>
                      <a:pt x="2328" y="1235"/>
                      <a:pt x="4495" y="2648"/>
                      <a:pt x="6440" y="4335"/>
                    </a:cubicBezTo>
                    <a:cubicBezTo>
                      <a:pt x="6289" y="4326"/>
                      <a:pt x="6129" y="4326"/>
                      <a:pt x="5978" y="4308"/>
                    </a:cubicBezTo>
                    <a:cubicBezTo>
                      <a:pt x="5179" y="4255"/>
                      <a:pt x="4380" y="4113"/>
                      <a:pt x="3607" y="3882"/>
                    </a:cubicBezTo>
                    <a:cubicBezTo>
                      <a:pt x="2834" y="3660"/>
                      <a:pt x="2088" y="3323"/>
                      <a:pt x="1404" y="2896"/>
                    </a:cubicBezTo>
                    <a:lnTo>
                      <a:pt x="1315" y="3021"/>
                    </a:lnTo>
                    <a:cubicBezTo>
                      <a:pt x="1999" y="3491"/>
                      <a:pt x="2745" y="3864"/>
                      <a:pt x="3527" y="4131"/>
                    </a:cubicBezTo>
                    <a:cubicBezTo>
                      <a:pt x="4308" y="4406"/>
                      <a:pt x="5117" y="4593"/>
                      <a:pt x="5943" y="4690"/>
                    </a:cubicBezTo>
                    <a:cubicBezTo>
                      <a:pt x="6271" y="4726"/>
                      <a:pt x="6591" y="4753"/>
                      <a:pt x="6920" y="4770"/>
                    </a:cubicBezTo>
                    <a:cubicBezTo>
                      <a:pt x="7280" y="4787"/>
                      <a:pt x="7640" y="4796"/>
                      <a:pt x="8000" y="4796"/>
                    </a:cubicBezTo>
                    <a:cubicBezTo>
                      <a:pt x="8963" y="4796"/>
                      <a:pt x="9924" y="4736"/>
                      <a:pt x="10881" y="4619"/>
                    </a:cubicBezTo>
                    <a:cubicBezTo>
                      <a:pt x="12524" y="4433"/>
                      <a:pt x="14132" y="4131"/>
                      <a:pt x="15739" y="3927"/>
                    </a:cubicBezTo>
                    <a:cubicBezTo>
                      <a:pt x="16547" y="3829"/>
                      <a:pt x="17347" y="3749"/>
                      <a:pt x="18146" y="3705"/>
                    </a:cubicBezTo>
                    <a:cubicBezTo>
                      <a:pt x="18440" y="3691"/>
                      <a:pt x="18736" y="3684"/>
                      <a:pt x="19032" y="3684"/>
                    </a:cubicBezTo>
                    <a:cubicBezTo>
                      <a:pt x="19531" y="3684"/>
                      <a:pt x="20030" y="3704"/>
                      <a:pt x="20526" y="3749"/>
                    </a:cubicBezTo>
                    <a:cubicBezTo>
                      <a:pt x="21299" y="3811"/>
                      <a:pt x="22072" y="3953"/>
                      <a:pt x="22818" y="4184"/>
                    </a:cubicBezTo>
                    <a:cubicBezTo>
                      <a:pt x="23191" y="4291"/>
                      <a:pt x="23546" y="4433"/>
                      <a:pt x="23901" y="4584"/>
                    </a:cubicBezTo>
                    <a:cubicBezTo>
                      <a:pt x="24079" y="4655"/>
                      <a:pt x="24257" y="4744"/>
                      <a:pt x="24425" y="4832"/>
                    </a:cubicBezTo>
                    <a:cubicBezTo>
                      <a:pt x="24603" y="4912"/>
                      <a:pt x="24772" y="5010"/>
                      <a:pt x="24941" y="5108"/>
                    </a:cubicBezTo>
                    <a:cubicBezTo>
                      <a:pt x="26291" y="5881"/>
                      <a:pt x="27525" y="6911"/>
                      <a:pt x="28813" y="7932"/>
                    </a:cubicBezTo>
                    <a:cubicBezTo>
                      <a:pt x="30092" y="8962"/>
                      <a:pt x="31478" y="10002"/>
                      <a:pt x="33067" y="10721"/>
                    </a:cubicBezTo>
                    <a:cubicBezTo>
                      <a:pt x="33884" y="11094"/>
                      <a:pt x="34746" y="11360"/>
                      <a:pt x="35634" y="11511"/>
                    </a:cubicBezTo>
                    <a:cubicBezTo>
                      <a:pt x="36019" y="11571"/>
                      <a:pt x="36408" y="11601"/>
                      <a:pt x="36798" y="11601"/>
                    </a:cubicBezTo>
                    <a:cubicBezTo>
                      <a:pt x="37345" y="11601"/>
                      <a:pt x="37893" y="11542"/>
                      <a:pt x="38432" y="11423"/>
                    </a:cubicBezTo>
                    <a:lnTo>
                      <a:pt x="37952" y="9540"/>
                    </a:lnTo>
                    <a:cubicBezTo>
                      <a:pt x="37478" y="9671"/>
                      <a:pt x="36991" y="9732"/>
                      <a:pt x="36503" y="9732"/>
                    </a:cubicBezTo>
                    <a:cubicBezTo>
                      <a:pt x="36296" y="9732"/>
                      <a:pt x="36089" y="9721"/>
                      <a:pt x="35883" y="9700"/>
                    </a:cubicBezTo>
                    <a:cubicBezTo>
                      <a:pt x="35146" y="9602"/>
                      <a:pt x="34435" y="9415"/>
                      <a:pt x="33751" y="9140"/>
                    </a:cubicBezTo>
                    <a:cubicBezTo>
                      <a:pt x="33032" y="8856"/>
                      <a:pt x="32348" y="8501"/>
                      <a:pt x="31691" y="8092"/>
                    </a:cubicBezTo>
                    <a:cubicBezTo>
                      <a:pt x="31025" y="7692"/>
                      <a:pt x="30376" y="7231"/>
                      <a:pt x="29719" y="6751"/>
                    </a:cubicBezTo>
                    <a:cubicBezTo>
                      <a:pt x="28404" y="5792"/>
                      <a:pt x="27072" y="4770"/>
                      <a:pt x="25545" y="3989"/>
                    </a:cubicBezTo>
                    <a:cubicBezTo>
                      <a:pt x="25358" y="3891"/>
                      <a:pt x="25154" y="3802"/>
                      <a:pt x="24967" y="3705"/>
                    </a:cubicBezTo>
                    <a:cubicBezTo>
                      <a:pt x="24772" y="3616"/>
                      <a:pt x="24568" y="3536"/>
                      <a:pt x="24363" y="3456"/>
                    </a:cubicBezTo>
                    <a:cubicBezTo>
                      <a:pt x="23164" y="2994"/>
                      <a:pt x="21885" y="2745"/>
                      <a:pt x="20597" y="2701"/>
                    </a:cubicBezTo>
                    <a:cubicBezTo>
                      <a:pt x="20354" y="2691"/>
                      <a:pt x="20109" y="2685"/>
                      <a:pt x="19865" y="2685"/>
                    </a:cubicBezTo>
                    <a:cubicBezTo>
                      <a:pt x="19271" y="2685"/>
                      <a:pt x="18675" y="2715"/>
                      <a:pt x="18084" y="2772"/>
                    </a:cubicBezTo>
                    <a:cubicBezTo>
                      <a:pt x="17711" y="2807"/>
                      <a:pt x="17338" y="2852"/>
                      <a:pt x="16974" y="2905"/>
                    </a:cubicBezTo>
                    <a:cubicBezTo>
                      <a:pt x="14425" y="2843"/>
                      <a:pt x="11991" y="1822"/>
                      <a:pt x="10170" y="36"/>
                    </a:cubicBezTo>
                    <a:lnTo>
                      <a:pt x="10064" y="143"/>
                    </a:lnTo>
                    <a:cubicBezTo>
                      <a:pt x="11067" y="1280"/>
                      <a:pt x="12320" y="2177"/>
                      <a:pt x="13714" y="2772"/>
                    </a:cubicBezTo>
                    <a:cubicBezTo>
                      <a:pt x="14132" y="2950"/>
                      <a:pt x="14549" y="3101"/>
                      <a:pt x="14984" y="3225"/>
                    </a:cubicBezTo>
                    <a:cubicBezTo>
                      <a:pt x="13581" y="3491"/>
                      <a:pt x="12195" y="3802"/>
                      <a:pt x="10801" y="4024"/>
                    </a:cubicBezTo>
                    <a:cubicBezTo>
                      <a:pt x="9566" y="4237"/>
                      <a:pt x="8305" y="4344"/>
                      <a:pt x="7044" y="4353"/>
                    </a:cubicBezTo>
                    <a:cubicBezTo>
                      <a:pt x="4939" y="2568"/>
                      <a:pt x="2585" y="1102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3" name="Google Shape;14563;p31"/>
              <p:cNvSpPr/>
              <p:nvPr/>
            </p:nvSpPr>
            <p:spPr>
              <a:xfrm rot="1274250">
                <a:off x="6344511" y="1737012"/>
                <a:ext cx="7399" cy="857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0" fill="none" extrusionOk="0">
                    <a:moveTo>
                      <a:pt x="63" y="729"/>
                    </a:moveTo>
                    <a:lnTo>
                      <a:pt x="1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4" name="Google Shape;14564;p31"/>
              <p:cNvSpPr/>
              <p:nvPr/>
            </p:nvSpPr>
            <p:spPr>
              <a:xfrm rot="1274250">
                <a:off x="6271592" y="1746735"/>
                <a:ext cx="65890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667" fill="none" extrusionOk="0">
                    <a:moveTo>
                      <a:pt x="0" y="116"/>
                    </a:moveTo>
                    <a:cubicBezTo>
                      <a:pt x="151" y="329"/>
                      <a:pt x="338" y="515"/>
                      <a:pt x="560" y="666"/>
                    </a:cubicBezTo>
                    <a:cubicBezTo>
                      <a:pt x="480" y="444"/>
                      <a:pt x="409" y="222"/>
                      <a:pt x="338" y="0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5" name="Google Shape;14565;p31"/>
              <p:cNvSpPr/>
              <p:nvPr/>
            </p:nvSpPr>
            <p:spPr>
              <a:xfrm rot="1274250">
                <a:off x="6315012" y="1744164"/>
                <a:ext cx="149398" cy="19215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636" extrusionOk="0">
                    <a:moveTo>
                      <a:pt x="675" y="1"/>
                    </a:moveTo>
                    <a:cubicBezTo>
                      <a:pt x="600" y="1"/>
                      <a:pt x="525" y="37"/>
                      <a:pt x="481" y="103"/>
                    </a:cubicBezTo>
                    <a:cubicBezTo>
                      <a:pt x="152" y="405"/>
                      <a:pt x="1" y="858"/>
                      <a:pt x="72" y="1302"/>
                    </a:cubicBezTo>
                    <a:cubicBezTo>
                      <a:pt x="114" y="1545"/>
                      <a:pt x="218" y="1636"/>
                      <a:pt x="345" y="1636"/>
                    </a:cubicBezTo>
                    <a:cubicBezTo>
                      <a:pt x="599" y="1636"/>
                      <a:pt x="940" y="1275"/>
                      <a:pt x="1040" y="1044"/>
                    </a:cubicBezTo>
                    <a:cubicBezTo>
                      <a:pt x="1173" y="760"/>
                      <a:pt x="1271" y="165"/>
                      <a:pt x="1182" y="121"/>
                    </a:cubicBezTo>
                    <a:cubicBezTo>
                      <a:pt x="1164" y="110"/>
                      <a:pt x="1147" y="106"/>
                      <a:pt x="1131" y="106"/>
                    </a:cubicBezTo>
                    <a:cubicBezTo>
                      <a:pt x="1060" y="106"/>
                      <a:pt x="1011" y="193"/>
                      <a:pt x="969" y="193"/>
                    </a:cubicBezTo>
                    <a:cubicBezTo>
                      <a:pt x="966" y="193"/>
                      <a:pt x="963" y="193"/>
                      <a:pt x="960" y="192"/>
                    </a:cubicBezTo>
                    <a:cubicBezTo>
                      <a:pt x="916" y="174"/>
                      <a:pt x="871" y="147"/>
                      <a:pt x="836" y="103"/>
                    </a:cubicBezTo>
                    <a:cubicBezTo>
                      <a:pt x="809" y="59"/>
                      <a:pt x="774" y="32"/>
                      <a:pt x="720" y="5"/>
                    </a:cubicBezTo>
                    <a:cubicBezTo>
                      <a:pt x="705" y="2"/>
                      <a:pt x="690" y="1"/>
                      <a:pt x="6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6" name="Google Shape;14566;p31"/>
              <p:cNvSpPr/>
              <p:nvPr/>
            </p:nvSpPr>
            <p:spPr>
              <a:xfrm rot="1274250">
                <a:off x="6172339" y="1778682"/>
                <a:ext cx="187805" cy="122032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039" extrusionOk="0">
                    <a:moveTo>
                      <a:pt x="430" y="1"/>
                    </a:moveTo>
                    <a:cubicBezTo>
                      <a:pt x="350" y="1"/>
                      <a:pt x="274" y="35"/>
                      <a:pt x="222" y="94"/>
                    </a:cubicBezTo>
                    <a:cubicBezTo>
                      <a:pt x="151" y="183"/>
                      <a:pt x="187" y="307"/>
                      <a:pt x="222" y="414"/>
                    </a:cubicBezTo>
                    <a:cubicBezTo>
                      <a:pt x="204" y="403"/>
                      <a:pt x="184" y="398"/>
                      <a:pt x="163" y="398"/>
                    </a:cubicBezTo>
                    <a:cubicBezTo>
                      <a:pt x="84" y="398"/>
                      <a:pt x="0" y="471"/>
                      <a:pt x="0" y="556"/>
                    </a:cubicBezTo>
                    <a:cubicBezTo>
                      <a:pt x="9" y="662"/>
                      <a:pt x="62" y="760"/>
                      <a:pt x="160" y="822"/>
                    </a:cubicBezTo>
                    <a:cubicBezTo>
                      <a:pt x="347" y="964"/>
                      <a:pt x="586" y="1036"/>
                      <a:pt x="826" y="1036"/>
                    </a:cubicBezTo>
                    <a:cubicBezTo>
                      <a:pt x="871" y="1036"/>
                      <a:pt x="939" y="1038"/>
                      <a:pt x="1015" y="1038"/>
                    </a:cubicBezTo>
                    <a:cubicBezTo>
                      <a:pt x="1180" y="1038"/>
                      <a:pt x="1383" y="1026"/>
                      <a:pt x="1475" y="947"/>
                    </a:cubicBezTo>
                    <a:cubicBezTo>
                      <a:pt x="1599" y="831"/>
                      <a:pt x="1466" y="583"/>
                      <a:pt x="1386" y="467"/>
                    </a:cubicBezTo>
                    <a:cubicBezTo>
                      <a:pt x="1173" y="183"/>
                      <a:pt x="835" y="5"/>
                      <a:pt x="480" y="5"/>
                    </a:cubicBezTo>
                    <a:cubicBezTo>
                      <a:pt x="463" y="2"/>
                      <a:pt x="446" y="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7" name="Google Shape;14567;p31"/>
              <p:cNvSpPr/>
              <p:nvPr/>
            </p:nvSpPr>
            <p:spPr>
              <a:xfrm rot="1274250">
                <a:off x="6278734" y="1746108"/>
                <a:ext cx="9514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81" h="76" extrusionOk="0">
                    <a:moveTo>
                      <a:pt x="36" y="0"/>
                    </a:moveTo>
                    <a:cubicBezTo>
                      <a:pt x="19" y="0"/>
                      <a:pt x="1" y="18"/>
                      <a:pt x="1" y="36"/>
                    </a:cubicBezTo>
                    <a:cubicBezTo>
                      <a:pt x="1" y="62"/>
                      <a:pt x="19" y="76"/>
                      <a:pt x="36" y="76"/>
                    </a:cubicBezTo>
                    <a:cubicBezTo>
                      <a:pt x="54" y="76"/>
                      <a:pt x="72" y="62"/>
                      <a:pt x="72" y="36"/>
                    </a:cubicBezTo>
                    <a:cubicBezTo>
                      <a:pt x="81" y="18"/>
                      <a:pt x="6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8" name="Google Shape;14568;p31"/>
              <p:cNvSpPr/>
              <p:nvPr/>
            </p:nvSpPr>
            <p:spPr>
              <a:xfrm rot="1274250">
                <a:off x="6319935" y="1746785"/>
                <a:ext cx="8457" cy="869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4" extrusionOk="0">
                    <a:moveTo>
                      <a:pt x="36" y="0"/>
                    </a:moveTo>
                    <a:cubicBezTo>
                      <a:pt x="18" y="0"/>
                      <a:pt x="1" y="13"/>
                      <a:pt x="1" y="40"/>
                    </a:cubicBezTo>
                    <a:cubicBezTo>
                      <a:pt x="1" y="62"/>
                      <a:pt x="18" y="73"/>
                      <a:pt x="36" y="73"/>
                    </a:cubicBezTo>
                    <a:cubicBezTo>
                      <a:pt x="54" y="73"/>
                      <a:pt x="72" y="62"/>
                      <a:pt x="72" y="40"/>
                    </a:cubicBezTo>
                    <a:cubicBezTo>
                      <a:pt x="72" y="13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9" name="Google Shape;14569;p31"/>
              <p:cNvSpPr/>
              <p:nvPr/>
            </p:nvSpPr>
            <p:spPr>
              <a:xfrm rot="1274250">
                <a:off x="6355695" y="1734748"/>
                <a:ext cx="9514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1" h="61" extrusionOk="0">
                    <a:moveTo>
                      <a:pt x="41" y="1"/>
                    </a:moveTo>
                    <a:cubicBezTo>
                      <a:pt x="21" y="1"/>
                      <a:pt x="1" y="12"/>
                      <a:pt x="5" y="34"/>
                    </a:cubicBezTo>
                    <a:cubicBezTo>
                      <a:pt x="10" y="52"/>
                      <a:pt x="27" y="61"/>
                      <a:pt x="44" y="61"/>
                    </a:cubicBezTo>
                    <a:cubicBezTo>
                      <a:pt x="61" y="61"/>
                      <a:pt x="76" y="52"/>
                      <a:pt x="76" y="34"/>
                    </a:cubicBezTo>
                    <a:cubicBezTo>
                      <a:pt x="81" y="12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0" name="Google Shape;14570;p31"/>
              <p:cNvSpPr/>
              <p:nvPr/>
            </p:nvSpPr>
            <p:spPr>
              <a:xfrm rot="1274250">
                <a:off x="6366022" y="1789625"/>
                <a:ext cx="58491" cy="10441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89" extrusionOk="0">
                    <a:moveTo>
                      <a:pt x="489" y="0"/>
                    </a:moveTo>
                    <a:lnTo>
                      <a:pt x="489" y="0"/>
                    </a:lnTo>
                    <a:cubicBezTo>
                      <a:pt x="426" y="338"/>
                      <a:pt x="258" y="658"/>
                      <a:pt x="0" y="889"/>
                    </a:cubicBezTo>
                    <a:cubicBezTo>
                      <a:pt x="311" y="702"/>
                      <a:pt x="498" y="356"/>
                      <a:pt x="48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1" name="Google Shape;14571;p31"/>
              <p:cNvSpPr/>
              <p:nvPr/>
            </p:nvSpPr>
            <p:spPr>
              <a:xfrm rot="1274250">
                <a:off x="6984961" y="1937973"/>
                <a:ext cx="112753" cy="13448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45" extrusionOk="0">
                    <a:moveTo>
                      <a:pt x="392" y="1"/>
                    </a:moveTo>
                    <a:cubicBezTo>
                      <a:pt x="377" y="1"/>
                      <a:pt x="365" y="5"/>
                      <a:pt x="355" y="16"/>
                    </a:cubicBezTo>
                    <a:cubicBezTo>
                      <a:pt x="0" y="371"/>
                      <a:pt x="151" y="975"/>
                      <a:pt x="631" y="1135"/>
                    </a:cubicBezTo>
                    <a:cubicBezTo>
                      <a:pt x="649" y="1144"/>
                      <a:pt x="666" y="1144"/>
                      <a:pt x="684" y="1144"/>
                    </a:cubicBezTo>
                    <a:cubicBezTo>
                      <a:pt x="711" y="1126"/>
                      <a:pt x="737" y="1109"/>
                      <a:pt x="746" y="1082"/>
                    </a:cubicBezTo>
                    <a:cubicBezTo>
                      <a:pt x="808" y="993"/>
                      <a:pt x="871" y="887"/>
                      <a:pt x="915" y="789"/>
                    </a:cubicBezTo>
                    <a:cubicBezTo>
                      <a:pt x="951" y="682"/>
                      <a:pt x="959" y="558"/>
                      <a:pt x="924" y="451"/>
                    </a:cubicBezTo>
                    <a:cubicBezTo>
                      <a:pt x="871" y="327"/>
                      <a:pt x="773" y="229"/>
                      <a:pt x="649" y="167"/>
                    </a:cubicBezTo>
                    <a:cubicBezTo>
                      <a:pt x="611" y="145"/>
                      <a:pt x="471" y="1"/>
                      <a:pt x="3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2" name="Google Shape;14572;p31"/>
              <p:cNvSpPr/>
              <p:nvPr/>
            </p:nvSpPr>
            <p:spPr>
              <a:xfrm rot="1274250">
                <a:off x="6920701" y="1920890"/>
                <a:ext cx="128492" cy="87266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743" extrusionOk="0">
                    <a:moveTo>
                      <a:pt x="838" y="1"/>
                    </a:moveTo>
                    <a:cubicBezTo>
                      <a:pt x="674" y="1"/>
                      <a:pt x="470" y="80"/>
                      <a:pt x="383" y="133"/>
                    </a:cubicBezTo>
                    <a:cubicBezTo>
                      <a:pt x="196" y="248"/>
                      <a:pt x="54" y="426"/>
                      <a:pt x="1" y="648"/>
                    </a:cubicBezTo>
                    <a:cubicBezTo>
                      <a:pt x="114" y="711"/>
                      <a:pt x="238" y="742"/>
                      <a:pt x="363" y="742"/>
                    </a:cubicBezTo>
                    <a:cubicBezTo>
                      <a:pt x="483" y="742"/>
                      <a:pt x="602" y="714"/>
                      <a:pt x="711" y="657"/>
                    </a:cubicBezTo>
                    <a:cubicBezTo>
                      <a:pt x="809" y="595"/>
                      <a:pt x="898" y="506"/>
                      <a:pt x="960" y="399"/>
                    </a:cubicBezTo>
                    <a:cubicBezTo>
                      <a:pt x="1004" y="328"/>
                      <a:pt x="1093" y="160"/>
                      <a:pt x="1040" y="80"/>
                    </a:cubicBezTo>
                    <a:cubicBezTo>
                      <a:pt x="997" y="22"/>
                      <a:pt x="923" y="1"/>
                      <a:pt x="8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3" name="Google Shape;14573;p31"/>
              <p:cNvSpPr/>
              <p:nvPr/>
            </p:nvSpPr>
            <p:spPr>
              <a:xfrm rot="1274250">
                <a:off x="7051074" y="1930709"/>
                <a:ext cx="139885" cy="6741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574" extrusionOk="0">
                    <a:moveTo>
                      <a:pt x="721" y="1"/>
                    </a:moveTo>
                    <a:cubicBezTo>
                      <a:pt x="612" y="1"/>
                      <a:pt x="501" y="22"/>
                      <a:pt x="400" y="69"/>
                    </a:cubicBezTo>
                    <a:cubicBezTo>
                      <a:pt x="302" y="123"/>
                      <a:pt x="0" y="309"/>
                      <a:pt x="98" y="442"/>
                    </a:cubicBezTo>
                    <a:cubicBezTo>
                      <a:pt x="179" y="544"/>
                      <a:pt x="360" y="573"/>
                      <a:pt x="504" y="573"/>
                    </a:cubicBezTo>
                    <a:cubicBezTo>
                      <a:pt x="548" y="573"/>
                      <a:pt x="589" y="571"/>
                      <a:pt x="622" y="567"/>
                    </a:cubicBezTo>
                    <a:cubicBezTo>
                      <a:pt x="817" y="522"/>
                      <a:pt x="995" y="442"/>
                      <a:pt x="1155" y="327"/>
                    </a:cubicBezTo>
                    <a:cubicBezTo>
                      <a:pt x="1164" y="318"/>
                      <a:pt x="1172" y="309"/>
                      <a:pt x="1181" y="300"/>
                    </a:cubicBezTo>
                    <a:cubicBezTo>
                      <a:pt x="1190" y="282"/>
                      <a:pt x="1181" y="256"/>
                      <a:pt x="1172" y="247"/>
                    </a:cubicBezTo>
                    <a:cubicBezTo>
                      <a:pt x="1092" y="114"/>
                      <a:pt x="968" y="34"/>
                      <a:pt x="826" y="7"/>
                    </a:cubicBezTo>
                    <a:cubicBezTo>
                      <a:pt x="792" y="3"/>
                      <a:pt x="757" y="1"/>
                      <a:pt x="7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4" name="Google Shape;14574;p31"/>
              <p:cNvSpPr/>
              <p:nvPr/>
            </p:nvSpPr>
            <p:spPr>
              <a:xfrm rot="1274250">
                <a:off x="7039762" y="1843751"/>
                <a:ext cx="86679" cy="122267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1" extrusionOk="0">
                    <a:moveTo>
                      <a:pt x="596" y="1"/>
                    </a:moveTo>
                    <a:cubicBezTo>
                      <a:pt x="587" y="1"/>
                      <a:pt x="569" y="1"/>
                      <a:pt x="560" y="10"/>
                    </a:cubicBezTo>
                    <a:cubicBezTo>
                      <a:pt x="480" y="54"/>
                      <a:pt x="400" y="81"/>
                      <a:pt x="311" y="125"/>
                    </a:cubicBezTo>
                    <a:cubicBezTo>
                      <a:pt x="222" y="161"/>
                      <a:pt x="143" y="223"/>
                      <a:pt x="80" y="303"/>
                    </a:cubicBezTo>
                    <a:cubicBezTo>
                      <a:pt x="18" y="418"/>
                      <a:pt x="0" y="552"/>
                      <a:pt x="36" y="685"/>
                    </a:cubicBezTo>
                    <a:cubicBezTo>
                      <a:pt x="45" y="756"/>
                      <a:pt x="72" y="836"/>
                      <a:pt x="107" y="907"/>
                    </a:cubicBezTo>
                    <a:cubicBezTo>
                      <a:pt x="143" y="978"/>
                      <a:pt x="205" y="1022"/>
                      <a:pt x="285" y="1040"/>
                    </a:cubicBezTo>
                    <a:lnTo>
                      <a:pt x="427" y="934"/>
                    </a:lnTo>
                    <a:cubicBezTo>
                      <a:pt x="631" y="854"/>
                      <a:pt x="738" y="640"/>
                      <a:pt x="693" y="427"/>
                    </a:cubicBezTo>
                    <a:cubicBezTo>
                      <a:pt x="667" y="321"/>
                      <a:pt x="596" y="205"/>
                      <a:pt x="622" y="99"/>
                    </a:cubicBezTo>
                    <a:cubicBezTo>
                      <a:pt x="631" y="63"/>
                      <a:pt x="631" y="10"/>
                      <a:pt x="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5" name="Google Shape;14575;p31"/>
              <p:cNvSpPr/>
              <p:nvPr/>
            </p:nvSpPr>
            <p:spPr>
              <a:xfrm rot="1274250">
                <a:off x="6938598" y="1871274"/>
                <a:ext cx="141999" cy="74229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32" extrusionOk="0">
                    <a:moveTo>
                      <a:pt x="359" y="1"/>
                    </a:moveTo>
                    <a:cubicBezTo>
                      <a:pt x="234" y="1"/>
                      <a:pt x="112" y="15"/>
                      <a:pt x="0" y="57"/>
                    </a:cubicBezTo>
                    <a:cubicBezTo>
                      <a:pt x="45" y="288"/>
                      <a:pt x="213" y="483"/>
                      <a:pt x="444" y="581"/>
                    </a:cubicBezTo>
                    <a:cubicBezTo>
                      <a:pt x="519" y="610"/>
                      <a:pt x="630" y="631"/>
                      <a:pt x="741" y="631"/>
                    </a:cubicBezTo>
                    <a:cubicBezTo>
                      <a:pt x="868" y="631"/>
                      <a:pt x="995" y="604"/>
                      <a:pt x="1066" y="528"/>
                    </a:cubicBezTo>
                    <a:cubicBezTo>
                      <a:pt x="1208" y="386"/>
                      <a:pt x="951" y="119"/>
                      <a:pt x="826" y="57"/>
                    </a:cubicBezTo>
                    <a:cubicBezTo>
                      <a:pt x="723" y="20"/>
                      <a:pt x="625" y="2"/>
                      <a:pt x="524" y="2"/>
                    </a:cubicBezTo>
                    <a:cubicBezTo>
                      <a:pt x="503" y="2"/>
                      <a:pt x="483" y="2"/>
                      <a:pt x="462" y="4"/>
                    </a:cubicBezTo>
                    <a:cubicBezTo>
                      <a:pt x="428" y="2"/>
                      <a:pt x="393" y="1"/>
                      <a:pt x="3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6" name="Google Shape;14576;p31"/>
              <p:cNvSpPr/>
              <p:nvPr/>
            </p:nvSpPr>
            <p:spPr>
              <a:xfrm rot="1274250">
                <a:off x="6984387" y="1897410"/>
                <a:ext cx="147167" cy="109582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933" extrusionOk="0">
                    <a:moveTo>
                      <a:pt x="90" y="660"/>
                    </a:moveTo>
                    <a:lnTo>
                      <a:pt x="72" y="666"/>
                    </a:lnTo>
                    <a:cubicBezTo>
                      <a:pt x="78" y="664"/>
                      <a:pt x="84" y="662"/>
                      <a:pt x="90" y="660"/>
                    </a:cubicBezTo>
                    <a:close/>
                    <a:moveTo>
                      <a:pt x="658" y="0"/>
                    </a:moveTo>
                    <a:lnTo>
                      <a:pt x="658" y="0"/>
                    </a:lnTo>
                    <a:cubicBezTo>
                      <a:pt x="622" y="71"/>
                      <a:pt x="587" y="142"/>
                      <a:pt x="551" y="213"/>
                    </a:cubicBezTo>
                    <a:cubicBezTo>
                      <a:pt x="525" y="169"/>
                      <a:pt x="507" y="125"/>
                      <a:pt x="507" y="71"/>
                    </a:cubicBezTo>
                    <a:cubicBezTo>
                      <a:pt x="498" y="178"/>
                      <a:pt x="498" y="276"/>
                      <a:pt x="507" y="382"/>
                    </a:cubicBezTo>
                    <a:cubicBezTo>
                      <a:pt x="471" y="311"/>
                      <a:pt x="445" y="240"/>
                      <a:pt x="409" y="178"/>
                    </a:cubicBezTo>
                    <a:lnTo>
                      <a:pt x="409" y="178"/>
                    </a:lnTo>
                    <a:cubicBezTo>
                      <a:pt x="418" y="240"/>
                      <a:pt x="418" y="302"/>
                      <a:pt x="427" y="373"/>
                    </a:cubicBezTo>
                    <a:cubicBezTo>
                      <a:pt x="347" y="338"/>
                      <a:pt x="267" y="293"/>
                      <a:pt x="205" y="231"/>
                    </a:cubicBezTo>
                    <a:lnTo>
                      <a:pt x="205" y="231"/>
                    </a:lnTo>
                    <a:cubicBezTo>
                      <a:pt x="240" y="302"/>
                      <a:pt x="285" y="356"/>
                      <a:pt x="347" y="409"/>
                    </a:cubicBezTo>
                    <a:cubicBezTo>
                      <a:pt x="276" y="391"/>
                      <a:pt x="205" y="364"/>
                      <a:pt x="143" y="329"/>
                    </a:cubicBezTo>
                    <a:lnTo>
                      <a:pt x="143" y="329"/>
                    </a:lnTo>
                    <a:lnTo>
                      <a:pt x="329" y="462"/>
                    </a:lnTo>
                    <a:cubicBezTo>
                      <a:pt x="240" y="462"/>
                      <a:pt x="160" y="453"/>
                      <a:pt x="72" y="427"/>
                    </a:cubicBezTo>
                    <a:lnTo>
                      <a:pt x="72" y="427"/>
                    </a:lnTo>
                    <a:cubicBezTo>
                      <a:pt x="134" y="462"/>
                      <a:pt x="187" y="489"/>
                      <a:pt x="258" y="498"/>
                    </a:cubicBezTo>
                    <a:lnTo>
                      <a:pt x="1" y="604"/>
                    </a:lnTo>
                    <a:lnTo>
                      <a:pt x="294" y="560"/>
                    </a:lnTo>
                    <a:lnTo>
                      <a:pt x="294" y="560"/>
                    </a:lnTo>
                    <a:cubicBezTo>
                      <a:pt x="228" y="601"/>
                      <a:pt x="163" y="634"/>
                      <a:pt x="90" y="660"/>
                    </a:cubicBezTo>
                    <a:lnTo>
                      <a:pt x="90" y="660"/>
                    </a:lnTo>
                    <a:lnTo>
                      <a:pt x="329" y="578"/>
                    </a:lnTo>
                    <a:lnTo>
                      <a:pt x="329" y="578"/>
                    </a:lnTo>
                    <a:lnTo>
                      <a:pt x="116" y="782"/>
                    </a:lnTo>
                    <a:lnTo>
                      <a:pt x="374" y="640"/>
                    </a:lnTo>
                    <a:lnTo>
                      <a:pt x="169" y="853"/>
                    </a:lnTo>
                    <a:lnTo>
                      <a:pt x="169" y="853"/>
                    </a:lnTo>
                    <a:lnTo>
                      <a:pt x="400" y="693"/>
                    </a:lnTo>
                    <a:lnTo>
                      <a:pt x="240" y="897"/>
                    </a:lnTo>
                    <a:lnTo>
                      <a:pt x="489" y="675"/>
                    </a:lnTo>
                    <a:lnTo>
                      <a:pt x="489" y="675"/>
                    </a:lnTo>
                    <a:cubicBezTo>
                      <a:pt x="445" y="737"/>
                      <a:pt x="418" y="817"/>
                      <a:pt x="409" y="888"/>
                    </a:cubicBezTo>
                    <a:cubicBezTo>
                      <a:pt x="454" y="817"/>
                      <a:pt x="489" y="746"/>
                      <a:pt x="533" y="675"/>
                    </a:cubicBezTo>
                    <a:cubicBezTo>
                      <a:pt x="560" y="773"/>
                      <a:pt x="622" y="862"/>
                      <a:pt x="693" y="933"/>
                    </a:cubicBezTo>
                    <a:lnTo>
                      <a:pt x="605" y="693"/>
                    </a:lnTo>
                    <a:lnTo>
                      <a:pt x="605" y="693"/>
                    </a:lnTo>
                    <a:cubicBezTo>
                      <a:pt x="658" y="755"/>
                      <a:pt x="720" y="817"/>
                      <a:pt x="773" y="880"/>
                    </a:cubicBezTo>
                    <a:cubicBezTo>
                      <a:pt x="747" y="808"/>
                      <a:pt x="720" y="729"/>
                      <a:pt x="693" y="657"/>
                    </a:cubicBezTo>
                    <a:lnTo>
                      <a:pt x="693" y="657"/>
                    </a:lnTo>
                    <a:lnTo>
                      <a:pt x="862" y="764"/>
                    </a:lnTo>
                    <a:cubicBezTo>
                      <a:pt x="835" y="720"/>
                      <a:pt x="818" y="675"/>
                      <a:pt x="800" y="631"/>
                    </a:cubicBezTo>
                    <a:lnTo>
                      <a:pt x="800" y="631"/>
                    </a:lnTo>
                    <a:cubicBezTo>
                      <a:pt x="844" y="657"/>
                      <a:pt x="898" y="675"/>
                      <a:pt x="951" y="684"/>
                    </a:cubicBezTo>
                    <a:cubicBezTo>
                      <a:pt x="898" y="631"/>
                      <a:pt x="1031" y="631"/>
                      <a:pt x="1066" y="631"/>
                    </a:cubicBezTo>
                    <a:cubicBezTo>
                      <a:pt x="1129" y="622"/>
                      <a:pt x="1191" y="604"/>
                      <a:pt x="1253" y="586"/>
                    </a:cubicBezTo>
                    <a:lnTo>
                      <a:pt x="1111" y="586"/>
                    </a:lnTo>
                    <a:lnTo>
                      <a:pt x="1253" y="515"/>
                    </a:lnTo>
                    <a:lnTo>
                      <a:pt x="1253" y="515"/>
                    </a:lnTo>
                    <a:cubicBezTo>
                      <a:pt x="1209" y="522"/>
                      <a:pt x="1161" y="528"/>
                      <a:pt x="1111" y="528"/>
                    </a:cubicBezTo>
                    <a:cubicBezTo>
                      <a:pt x="1090" y="528"/>
                      <a:pt x="1069" y="527"/>
                      <a:pt x="1049" y="524"/>
                    </a:cubicBezTo>
                    <a:cubicBezTo>
                      <a:pt x="1120" y="507"/>
                      <a:pt x="1182" y="471"/>
                      <a:pt x="1244" y="435"/>
                    </a:cubicBezTo>
                    <a:lnTo>
                      <a:pt x="1244" y="435"/>
                    </a:lnTo>
                    <a:lnTo>
                      <a:pt x="986" y="480"/>
                    </a:lnTo>
                    <a:lnTo>
                      <a:pt x="1191" y="356"/>
                    </a:lnTo>
                    <a:lnTo>
                      <a:pt x="969" y="364"/>
                    </a:lnTo>
                    <a:lnTo>
                      <a:pt x="1191" y="267"/>
                    </a:lnTo>
                    <a:lnTo>
                      <a:pt x="951" y="311"/>
                    </a:lnTo>
                    <a:lnTo>
                      <a:pt x="1111" y="213"/>
                    </a:lnTo>
                    <a:lnTo>
                      <a:pt x="862" y="329"/>
                    </a:lnTo>
                    <a:lnTo>
                      <a:pt x="978" y="205"/>
                    </a:lnTo>
                    <a:lnTo>
                      <a:pt x="782" y="356"/>
                    </a:lnTo>
                    <a:cubicBezTo>
                      <a:pt x="844" y="276"/>
                      <a:pt x="889" y="187"/>
                      <a:pt x="907" y="98"/>
                    </a:cubicBezTo>
                    <a:lnTo>
                      <a:pt x="907" y="98"/>
                    </a:lnTo>
                    <a:cubicBezTo>
                      <a:pt x="853" y="160"/>
                      <a:pt x="791" y="222"/>
                      <a:pt x="729" y="267"/>
                    </a:cubicBezTo>
                    <a:cubicBezTo>
                      <a:pt x="773" y="213"/>
                      <a:pt x="791" y="133"/>
                      <a:pt x="782" y="62"/>
                    </a:cubicBezTo>
                    <a:lnTo>
                      <a:pt x="782" y="62"/>
                    </a:lnTo>
                    <a:lnTo>
                      <a:pt x="649" y="249"/>
                    </a:lnTo>
                    <a:lnTo>
                      <a:pt x="6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7" name="Google Shape;14577;p31"/>
              <p:cNvSpPr/>
              <p:nvPr/>
            </p:nvSpPr>
            <p:spPr>
              <a:xfrm rot="1274250">
                <a:off x="7044172" y="1951630"/>
                <a:ext cx="38759" cy="648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552" fill="none" extrusionOk="0">
                    <a:moveTo>
                      <a:pt x="1" y="1"/>
                    </a:moveTo>
                    <a:cubicBezTo>
                      <a:pt x="125" y="178"/>
                      <a:pt x="231" y="365"/>
                      <a:pt x="329" y="55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8" name="Google Shape;14578;p31"/>
              <p:cNvSpPr/>
              <p:nvPr/>
            </p:nvSpPr>
            <p:spPr>
              <a:xfrm rot="1274250">
                <a:off x="7044968" y="1946208"/>
                <a:ext cx="12567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667" fill="none" extrusionOk="0">
                    <a:moveTo>
                      <a:pt x="0" y="1"/>
                    </a:moveTo>
                    <a:lnTo>
                      <a:pt x="107" y="667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9" name="Google Shape;14579;p31"/>
              <p:cNvSpPr/>
              <p:nvPr/>
            </p:nvSpPr>
            <p:spPr>
              <a:xfrm rot="1274250">
                <a:off x="7053019" y="1961876"/>
                <a:ext cx="84565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63" fill="none" extrusionOk="0">
                    <a:moveTo>
                      <a:pt x="1" y="18"/>
                    </a:moveTo>
                    <a:cubicBezTo>
                      <a:pt x="240" y="1"/>
                      <a:pt x="480" y="9"/>
                      <a:pt x="720" y="63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0" name="Google Shape;14580;p31"/>
              <p:cNvSpPr/>
              <p:nvPr/>
            </p:nvSpPr>
            <p:spPr>
              <a:xfrm rot="1274250">
                <a:off x="7047558" y="1959642"/>
                <a:ext cx="66830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312" fill="none" extrusionOk="0">
                    <a:moveTo>
                      <a:pt x="1" y="0"/>
                    </a:moveTo>
                    <a:cubicBezTo>
                      <a:pt x="205" y="71"/>
                      <a:pt x="391" y="178"/>
                      <a:pt x="569" y="31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1" name="Google Shape;14581;p31"/>
              <p:cNvSpPr/>
              <p:nvPr/>
            </p:nvSpPr>
            <p:spPr>
              <a:xfrm rot="1274250">
                <a:off x="7101138" y="2004710"/>
                <a:ext cx="8104" cy="54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34" y="0"/>
                    </a:moveTo>
                    <a:cubicBezTo>
                      <a:pt x="32" y="0"/>
                      <a:pt x="29" y="1"/>
                      <a:pt x="27" y="1"/>
                    </a:cubicBezTo>
                    <a:cubicBezTo>
                      <a:pt x="9" y="1"/>
                      <a:pt x="0" y="10"/>
                      <a:pt x="9" y="28"/>
                    </a:cubicBezTo>
                    <a:cubicBezTo>
                      <a:pt x="9" y="46"/>
                      <a:pt x="18" y="46"/>
                      <a:pt x="36" y="46"/>
                    </a:cubicBezTo>
                    <a:cubicBezTo>
                      <a:pt x="68" y="38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2" name="Google Shape;14582;p31"/>
              <p:cNvSpPr/>
              <p:nvPr/>
            </p:nvSpPr>
            <p:spPr>
              <a:xfrm rot="1274250">
                <a:off x="7130201" y="1981170"/>
                <a:ext cx="6342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54" h="54" extrusionOk="0">
                    <a:moveTo>
                      <a:pt x="18" y="0"/>
                    </a:moveTo>
                    <a:cubicBezTo>
                      <a:pt x="9" y="9"/>
                      <a:pt x="0" y="27"/>
                      <a:pt x="9" y="36"/>
                    </a:cubicBezTo>
                    <a:cubicBezTo>
                      <a:pt x="9" y="53"/>
                      <a:pt x="27" y="53"/>
                      <a:pt x="36" y="53"/>
                    </a:cubicBezTo>
                    <a:cubicBezTo>
                      <a:pt x="54" y="45"/>
                      <a:pt x="54" y="27"/>
                      <a:pt x="54" y="18"/>
                    </a:cubicBezTo>
                    <a:cubicBezTo>
                      <a:pt x="45" y="0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3" name="Google Shape;14583;p31"/>
              <p:cNvSpPr/>
              <p:nvPr/>
            </p:nvSpPr>
            <p:spPr>
              <a:xfrm rot="1274250">
                <a:off x="7067434" y="2018073"/>
                <a:ext cx="6577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56" extrusionOk="0">
                    <a:moveTo>
                      <a:pt x="29" y="1"/>
                    </a:moveTo>
                    <a:cubicBezTo>
                      <a:pt x="13" y="1"/>
                      <a:pt x="0" y="16"/>
                      <a:pt x="11" y="38"/>
                    </a:cubicBezTo>
                    <a:cubicBezTo>
                      <a:pt x="11" y="47"/>
                      <a:pt x="29" y="56"/>
                      <a:pt x="38" y="56"/>
                    </a:cubicBezTo>
                    <a:cubicBezTo>
                      <a:pt x="56" y="47"/>
                      <a:pt x="56" y="29"/>
                      <a:pt x="56" y="20"/>
                    </a:cubicBezTo>
                    <a:cubicBezTo>
                      <a:pt x="49" y="7"/>
                      <a:pt x="38" y="1"/>
                      <a:pt x="2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4" name="Google Shape;14584;p31"/>
              <p:cNvSpPr/>
              <p:nvPr/>
            </p:nvSpPr>
            <p:spPr>
              <a:xfrm rot="1274250">
                <a:off x="7040310" y="2019638"/>
                <a:ext cx="669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7" y="1"/>
                    </a:moveTo>
                    <a:cubicBezTo>
                      <a:pt x="23" y="1"/>
                      <a:pt x="20" y="2"/>
                      <a:pt x="18" y="4"/>
                    </a:cubicBezTo>
                    <a:cubicBezTo>
                      <a:pt x="0" y="4"/>
                      <a:pt x="0" y="22"/>
                      <a:pt x="0" y="40"/>
                    </a:cubicBezTo>
                    <a:cubicBezTo>
                      <a:pt x="6" y="49"/>
                      <a:pt x="16" y="53"/>
                      <a:pt x="25" y="53"/>
                    </a:cubicBezTo>
                    <a:cubicBezTo>
                      <a:pt x="41" y="53"/>
                      <a:pt x="56" y="39"/>
                      <a:pt x="45" y="22"/>
                    </a:cubicBezTo>
                    <a:cubicBezTo>
                      <a:pt x="45" y="9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5" name="Google Shape;14585;p31"/>
              <p:cNvSpPr/>
              <p:nvPr/>
            </p:nvSpPr>
            <p:spPr>
              <a:xfrm rot="1274250">
                <a:off x="6974453" y="1909203"/>
                <a:ext cx="85740" cy="6788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78" extrusionOk="0">
                    <a:moveTo>
                      <a:pt x="1" y="0"/>
                    </a:moveTo>
                    <a:cubicBezTo>
                      <a:pt x="107" y="62"/>
                      <a:pt x="214" y="116"/>
                      <a:pt x="338" y="151"/>
                    </a:cubicBezTo>
                    <a:cubicBezTo>
                      <a:pt x="444" y="184"/>
                      <a:pt x="558" y="209"/>
                      <a:pt x="672" y="213"/>
                    </a:cubicBezTo>
                    <a:lnTo>
                      <a:pt x="672" y="213"/>
                    </a:lnTo>
                    <a:cubicBezTo>
                      <a:pt x="539" y="390"/>
                      <a:pt x="340" y="517"/>
                      <a:pt x="125" y="577"/>
                    </a:cubicBezTo>
                    <a:cubicBezTo>
                      <a:pt x="365" y="533"/>
                      <a:pt x="569" y="400"/>
                      <a:pt x="711" y="213"/>
                    </a:cubicBezTo>
                    <a:lnTo>
                      <a:pt x="729" y="187"/>
                    </a:lnTo>
                    <a:lnTo>
                      <a:pt x="702" y="187"/>
                    </a:lnTo>
                    <a:cubicBezTo>
                      <a:pt x="454" y="178"/>
                      <a:pt x="214" y="10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6" name="Google Shape;14586;p31"/>
              <p:cNvSpPr/>
              <p:nvPr/>
            </p:nvSpPr>
            <p:spPr>
              <a:xfrm rot="1274250">
                <a:off x="7073331" y="1869984"/>
                <a:ext cx="16796" cy="85622"/>
              </a:xfrm>
              <a:custGeom>
                <a:avLst/>
                <a:gdLst/>
                <a:ahLst/>
                <a:cxnLst/>
                <a:rect l="l" t="t" r="r" b="b"/>
                <a:pathLst>
                  <a:path w="143" h="729" extrusionOk="0">
                    <a:moveTo>
                      <a:pt x="98" y="0"/>
                    </a:moveTo>
                    <a:cubicBezTo>
                      <a:pt x="62" y="53"/>
                      <a:pt x="54" y="124"/>
                      <a:pt x="71" y="187"/>
                    </a:cubicBezTo>
                    <a:cubicBezTo>
                      <a:pt x="80" y="249"/>
                      <a:pt x="89" y="311"/>
                      <a:pt x="98" y="373"/>
                    </a:cubicBezTo>
                    <a:cubicBezTo>
                      <a:pt x="107" y="506"/>
                      <a:pt x="71" y="631"/>
                      <a:pt x="0" y="728"/>
                    </a:cubicBezTo>
                    <a:cubicBezTo>
                      <a:pt x="89" y="640"/>
                      <a:pt x="142" y="506"/>
                      <a:pt x="134" y="373"/>
                    </a:cubicBezTo>
                    <a:cubicBezTo>
                      <a:pt x="125" y="311"/>
                      <a:pt x="107" y="249"/>
                      <a:pt x="89" y="187"/>
                    </a:cubicBezTo>
                    <a:cubicBezTo>
                      <a:pt x="71" y="124"/>
                      <a:pt x="80" y="62"/>
                      <a:pt x="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7" name="Google Shape;14587;p31"/>
              <p:cNvSpPr/>
              <p:nvPr/>
            </p:nvSpPr>
            <p:spPr>
              <a:xfrm rot="1274250">
                <a:off x="7033991" y="1951703"/>
                <a:ext cx="36527" cy="9396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800" extrusionOk="0">
                    <a:moveTo>
                      <a:pt x="62" y="0"/>
                    </a:moveTo>
                    <a:cubicBezTo>
                      <a:pt x="18" y="62"/>
                      <a:pt x="0" y="142"/>
                      <a:pt x="27" y="213"/>
                    </a:cubicBezTo>
                    <a:cubicBezTo>
                      <a:pt x="53" y="284"/>
                      <a:pt x="89" y="355"/>
                      <a:pt x="133" y="409"/>
                    </a:cubicBezTo>
                    <a:cubicBezTo>
                      <a:pt x="178" y="471"/>
                      <a:pt x="222" y="524"/>
                      <a:pt x="258" y="595"/>
                    </a:cubicBezTo>
                    <a:cubicBezTo>
                      <a:pt x="284" y="657"/>
                      <a:pt x="293" y="729"/>
                      <a:pt x="275" y="800"/>
                    </a:cubicBezTo>
                    <a:cubicBezTo>
                      <a:pt x="311" y="729"/>
                      <a:pt x="311" y="649"/>
                      <a:pt x="275" y="578"/>
                    </a:cubicBezTo>
                    <a:cubicBezTo>
                      <a:pt x="249" y="506"/>
                      <a:pt x="204" y="444"/>
                      <a:pt x="160" y="391"/>
                    </a:cubicBezTo>
                    <a:cubicBezTo>
                      <a:pt x="115" y="338"/>
                      <a:pt x="80" y="276"/>
                      <a:pt x="53" y="204"/>
                    </a:cubicBezTo>
                    <a:cubicBezTo>
                      <a:pt x="27" y="142"/>
                      <a:pt x="27" y="62"/>
                      <a:pt x="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8" name="Google Shape;14588;p31"/>
              <p:cNvSpPr/>
              <p:nvPr/>
            </p:nvSpPr>
            <p:spPr>
              <a:xfrm rot="1274250">
                <a:off x="7059455" y="1948805"/>
                <a:ext cx="77283" cy="1656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1" extrusionOk="0">
                    <a:moveTo>
                      <a:pt x="657" y="0"/>
                    </a:moveTo>
                    <a:lnTo>
                      <a:pt x="657" y="0"/>
                    </a:lnTo>
                    <a:cubicBezTo>
                      <a:pt x="551" y="45"/>
                      <a:pt x="444" y="71"/>
                      <a:pt x="338" y="98"/>
                    </a:cubicBezTo>
                    <a:cubicBezTo>
                      <a:pt x="231" y="116"/>
                      <a:pt x="116" y="124"/>
                      <a:pt x="0" y="133"/>
                    </a:cubicBezTo>
                    <a:lnTo>
                      <a:pt x="9" y="133"/>
                    </a:lnTo>
                    <a:cubicBezTo>
                      <a:pt x="51" y="138"/>
                      <a:pt x="93" y="141"/>
                      <a:pt x="135" y="141"/>
                    </a:cubicBezTo>
                    <a:cubicBezTo>
                      <a:pt x="316" y="141"/>
                      <a:pt x="499" y="94"/>
                      <a:pt x="65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9" name="Google Shape;14589;p31"/>
              <p:cNvSpPr/>
              <p:nvPr/>
            </p:nvSpPr>
            <p:spPr>
              <a:xfrm rot="1274250">
                <a:off x="6646733" y="2018062"/>
                <a:ext cx="103475" cy="16913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1440" extrusionOk="0">
                    <a:moveTo>
                      <a:pt x="171" y="0"/>
                    </a:moveTo>
                    <a:cubicBezTo>
                      <a:pt x="156" y="0"/>
                      <a:pt x="143" y="6"/>
                      <a:pt x="134" y="21"/>
                    </a:cubicBezTo>
                    <a:cubicBezTo>
                      <a:pt x="10" y="278"/>
                      <a:pt x="1" y="580"/>
                      <a:pt x="116" y="856"/>
                    </a:cubicBezTo>
                    <a:cubicBezTo>
                      <a:pt x="205" y="1122"/>
                      <a:pt x="410" y="1335"/>
                      <a:pt x="667" y="1433"/>
                    </a:cubicBezTo>
                    <a:cubicBezTo>
                      <a:pt x="676" y="1437"/>
                      <a:pt x="685" y="1440"/>
                      <a:pt x="694" y="1440"/>
                    </a:cubicBezTo>
                    <a:cubicBezTo>
                      <a:pt x="703" y="1440"/>
                      <a:pt x="711" y="1437"/>
                      <a:pt x="720" y="1433"/>
                    </a:cubicBezTo>
                    <a:cubicBezTo>
                      <a:pt x="747" y="1424"/>
                      <a:pt x="765" y="1388"/>
                      <a:pt x="774" y="1353"/>
                    </a:cubicBezTo>
                    <a:cubicBezTo>
                      <a:pt x="818" y="1229"/>
                      <a:pt x="845" y="1095"/>
                      <a:pt x="862" y="962"/>
                    </a:cubicBezTo>
                    <a:cubicBezTo>
                      <a:pt x="880" y="811"/>
                      <a:pt x="862" y="660"/>
                      <a:pt x="800" y="527"/>
                    </a:cubicBezTo>
                    <a:cubicBezTo>
                      <a:pt x="729" y="385"/>
                      <a:pt x="614" y="269"/>
                      <a:pt x="472" y="189"/>
                    </a:cubicBezTo>
                    <a:cubicBezTo>
                      <a:pt x="419" y="167"/>
                      <a:pt x="254" y="0"/>
                      <a:pt x="1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0" name="Google Shape;14590;p31"/>
              <p:cNvSpPr/>
              <p:nvPr/>
            </p:nvSpPr>
            <p:spPr>
              <a:xfrm rot="1274250">
                <a:off x="6575964" y="1999714"/>
                <a:ext cx="114868" cy="11756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001" extrusionOk="0">
                    <a:moveTo>
                      <a:pt x="718" y="1"/>
                    </a:moveTo>
                    <a:cubicBezTo>
                      <a:pt x="550" y="1"/>
                      <a:pt x="342" y="133"/>
                      <a:pt x="267" y="208"/>
                    </a:cubicBezTo>
                    <a:cubicBezTo>
                      <a:pt x="89" y="404"/>
                      <a:pt x="0" y="652"/>
                      <a:pt x="9" y="901"/>
                    </a:cubicBezTo>
                    <a:cubicBezTo>
                      <a:pt x="104" y="968"/>
                      <a:pt x="215" y="1000"/>
                      <a:pt x="325" y="1000"/>
                    </a:cubicBezTo>
                    <a:cubicBezTo>
                      <a:pt x="462" y="1000"/>
                      <a:pt x="598" y="950"/>
                      <a:pt x="702" y="857"/>
                    </a:cubicBezTo>
                    <a:cubicBezTo>
                      <a:pt x="800" y="759"/>
                      <a:pt x="871" y="635"/>
                      <a:pt x="897" y="501"/>
                    </a:cubicBezTo>
                    <a:cubicBezTo>
                      <a:pt x="924" y="404"/>
                      <a:pt x="977" y="190"/>
                      <a:pt x="897" y="84"/>
                    </a:cubicBezTo>
                    <a:cubicBezTo>
                      <a:pt x="853" y="24"/>
                      <a:pt x="789" y="1"/>
                      <a:pt x="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1" name="Google Shape;14591;p31"/>
              <p:cNvSpPr/>
              <p:nvPr/>
            </p:nvSpPr>
            <p:spPr>
              <a:xfrm rot="1274250">
                <a:off x="6697007" y="1986510"/>
                <a:ext cx="138828" cy="89733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64" extrusionOk="0">
                    <a:moveTo>
                      <a:pt x="690" y="1"/>
                    </a:moveTo>
                    <a:cubicBezTo>
                      <a:pt x="564" y="1"/>
                      <a:pt x="446" y="44"/>
                      <a:pt x="347" y="120"/>
                    </a:cubicBezTo>
                    <a:cubicBezTo>
                      <a:pt x="258" y="191"/>
                      <a:pt x="1" y="458"/>
                      <a:pt x="134" y="626"/>
                    </a:cubicBezTo>
                    <a:cubicBezTo>
                      <a:pt x="216" y="730"/>
                      <a:pt x="351" y="763"/>
                      <a:pt x="476" y="763"/>
                    </a:cubicBezTo>
                    <a:cubicBezTo>
                      <a:pt x="555" y="763"/>
                      <a:pt x="630" y="750"/>
                      <a:pt x="685" y="733"/>
                    </a:cubicBezTo>
                    <a:cubicBezTo>
                      <a:pt x="871" y="662"/>
                      <a:pt x="1031" y="546"/>
                      <a:pt x="1155" y="387"/>
                    </a:cubicBezTo>
                    <a:cubicBezTo>
                      <a:pt x="1164" y="369"/>
                      <a:pt x="1173" y="360"/>
                      <a:pt x="1182" y="351"/>
                    </a:cubicBezTo>
                    <a:cubicBezTo>
                      <a:pt x="1182" y="324"/>
                      <a:pt x="1173" y="298"/>
                      <a:pt x="1155" y="271"/>
                    </a:cubicBezTo>
                    <a:cubicBezTo>
                      <a:pt x="1066" y="129"/>
                      <a:pt x="916" y="31"/>
                      <a:pt x="756" y="5"/>
                    </a:cubicBezTo>
                    <a:cubicBezTo>
                      <a:pt x="734" y="2"/>
                      <a:pt x="712" y="1"/>
                      <a:pt x="6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2" name="Google Shape;14592;p31"/>
              <p:cNvSpPr/>
              <p:nvPr/>
            </p:nvSpPr>
            <p:spPr>
              <a:xfrm rot="1274250">
                <a:off x="6678278" y="1880104"/>
                <a:ext cx="90907" cy="15973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360" extrusionOk="0">
                    <a:moveTo>
                      <a:pt x="480" y="1"/>
                    </a:moveTo>
                    <a:cubicBezTo>
                      <a:pt x="471" y="1"/>
                      <a:pt x="453" y="9"/>
                      <a:pt x="445" y="18"/>
                    </a:cubicBezTo>
                    <a:cubicBezTo>
                      <a:pt x="373" y="80"/>
                      <a:pt x="302" y="116"/>
                      <a:pt x="222" y="178"/>
                    </a:cubicBezTo>
                    <a:cubicBezTo>
                      <a:pt x="143" y="249"/>
                      <a:pt x="71" y="338"/>
                      <a:pt x="36" y="436"/>
                    </a:cubicBezTo>
                    <a:cubicBezTo>
                      <a:pt x="0" y="604"/>
                      <a:pt x="18" y="773"/>
                      <a:pt x="80" y="933"/>
                    </a:cubicBezTo>
                    <a:cubicBezTo>
                      <a:pt x="107" y="1031"/>
                      <a:pt x="151" y="1120"/>
                      <a:pt x="205" y="1208"/>
                    </a:cubicBezTo>
                    <a:cubicBezTo>
                      <a:pt x="249" y="1288"/>
                      <a:pt x="320" y="1342"/>
                      <a:pt x="409" y="1359"/>
                    </a:cubicBezTo>
                    <a:lnTo>
                      <a:pt x="533" y="1226"/>
                    </a:lnTo>
                    <a:cubicBezTo>
                      <a:pt x="720" y="1120"/>
                      <a:pt x="773" y="818"/>
                      <a:pt x="675" y="551"/>
                    </a:cubicBezTo>
                    <a:cubicBezTo>
                      <a:pt x="622" y="409"/>
                      <a:pt x="533" y="267"/>
                      <a:pt x="524" y="125"/>
                    </a:cubicBezTo>
                    <a:cubicBezTo>
                      <a:pt x="524" y="72"/>
                      <a:pt x="516" y="9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3" name="Google Shape;14593;p31"/>
              <p:cNvSpPr/>
              <p:nvPr/>
            </p:nvSpPr>
            <p:spPr>
              <a:xfrm rot="1274250">
                <a:off x="6572047" y="1933250"/>
                <a:ext cx="150338" cy="93139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793" extrusionOk="0">
                    <a:moveTo>
                      <a:pt x="542" y="1"/>
                    </a:moveTo>
                    <a:cubicBezTo>
                      <a:pt x="509" y="1"/>
                      <a:pt x="476" y="3"/>
                      <a:pt x="444" y="7"/>
                    </a:cubicBezTo>
                    <a:cubicBezTo>
                      <a:pt x="293" y="7"/>
                      <a:pt x="142" y="43"/>
                      <a:pt x="0" y="114"/>
                    </a:cubicBezTo>
                    <a:cubicBezTo>
                      <a:pt x="89" y="398"/>
                      <a:pt x="293" y="629"/>
                      <a:pt x="569" y="753"/>
                    </a:cubicBezTo>
                    <a:cubicBezTo>
                      <a:pt x="636" y="777"/>
                      <a:pt x="725" y="793"/>
                      <a:pt x="816" y="793"/>
                    </a:cubicBezTo>
                    <a:cubicBezTo>
                      <a:pt x="964" y="793"/>
                      <a:pt x="1115" y="750"/>
                      <a:pt x="1181" y="629"/>
                    </a:cubicBezTo>
                    <a:cubicBezTo>
                      <a:pt x="1279" y="434"/>
                      <a:pt x="959" y="105"/>
                      <a:pt x="817" y="52"/>
                    </a:cubicBezTo>
                    <a:cubicBezTo>
                      <a:pt x="732" y="19"/>
                      <a:pt x="636" y="1"/>
                      <a:pt x="5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4" name="Google Shape;14594;p31"/>
              <p:cNvSpPr/>
              <p:nvPr/>
            </p:nvSpPr>
            <p:spPr>
              <a:xfrm rot="1274250">
                <a:off x="6634175" y="1958140"/>
                <a:ext cx="146110" cy="143056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18" extrusionOk="0">
                    <a:moveTo>
                      <a:pt x="516" y="1"/>
                    </a:moveTo>
                    <a:cubicBezTo>
                      <a:pt x="498" y="98"/>
                      <a:pt x="480" y="187"/>
                      <a:pt x="462" y="285"/>
                    </a:cubicBezTo>
                    <a:cubicBezTo>
                      <a:pt x="418" y="231"/>
                      <a:pt x="391" y="169"/>
                      <a:pt x="382" y="107"/>
                    </a:cubicBezTo>
                    <a:lnTo>
                      <a:pt x="382" y="107"/>
                    </a:lnTo>
                    <a:cubicBezTo>
                      <a:pt x="391" y="240"/>
                      <a:pt x="418" y="374"/>
                      <a:pt x="445" y="498"/>
                    </a:cubicBezTo>
                    <a:cubicBezTo>
                      <a:pt x="400" y="418"/>
                      <a:pt x="356" y="329"/>
                      <a:pt x="302" y="240"/>
                    </a:cubicBezTo>
                    <a:lnTo>
                      <a:pt x="302" y="240"/>
                    </a:lnTo>
                    <a:lnTo>
                      <a:pt x="365" y="498"/>
                    </a:lnTo>
                    <a:cubicBezTo>
                      <a:pt x="276" y="462"/>
                      <a:pt x="187" y="400"/>
                      <a:pt x="107" y="338"/>
                    </a:cubicBezTo>
                    <a:lnTo>
                      <a:pt x="107" y="338"/>
                    </a:lnTo>
                    <a:cubicBezTo>
                      <a:pt x="160" y="418"/>
                      <a:pt x="222" y="489"/>
                      <a:pt x="294" y="551"/>
                    </a:cubicBezTo>
                    <a:cubicBezTo>
                      <a:pt x="214" y="542"/>
                      <a:pt x="143" y="507"/>
                      <a:pt x="71" y="462"/>
                    </a:cubicBezTo>
                    <a:lnTo>
                      <a:pt x="71" y="462"/>
                    </a:lnTo>
                    <a:lnTo>
                      <a:pt x="294" y="622"/>
                    </a:lnTo>
                    <a:cubicBezTo>
                      <a:pt x="264" y="626"/>
                      <a:pt x="234" y="628"/>
                      <a:pt x="203" y="628"/>
                    </a:cubicBezTo>
                    <a:cubicBezTo>
                      <a:pt x="149" y="628"/>
                      <a:pt x="92" y="621"/>
                      <a:pt x="36" y="604"/>
                    </a:cubicBezTo>
                    <a:lnTo>
                      <a:pt x="36" y="604"/>
                    </a:lnTo>
                    <a:cubicBezTo>
                      <a:pt x="98" y="640"/>
                      <a:pt x="160" y="667"/>
                      <a:pt x="231" y="684"/>
                    </a:cubicBezTo>
                    <a:lnTo>
                      <a:pt x="0" y="827"/>
                    </a:lnTo>
                    <a:lnTo>
                      <a:pt x="285" y="747"/>
                    </a:lnTo>
                    <a:lnTo>
                      <a:pt x="285" y="747"/>
                    </a:lnTo>
                    <a:cubicBezTo>
                      <a:pt x="231" y="818"/>
                      <a:pt x="160" y="871"/>
                      <a:pt x="89" y="915"/>
                    </a:cubicBezTo>
                    <a:lnTo>
                      <a:pt x="320" y="773"/>
                    </a:lnTo>
                    <a:lnTo>
                      <a:pt x="160" y="1057"/>
                    </a:lnTo>
                    <a:lnTo>
                      <a:pt x="382" y="853"/>
                    </a:lnTo>
                    <a:lnTo>
                      <a:pt x="382" y="853"/>
                    </a:lnTo>
                    <a:lnTo>
                      <a:pt x="231" y="1137"/>
                    </a:lnTo>
                    <a:lnTo>
                      <a:pt x="418" y="915"/>
                    </a:lnTo>
                    <a:lnTo>
                      <a:pt x="418" y="915"/>
                    </a:lnTo>
                    <a:cubicBezTo>
                      <a:pt x="382" y="1013"/>
                      <a:pt x="356" y="1111"/>
                      <a:pt x="311" y="1208"/>
                    </a:cubicBezTo>
                    <a:cubicBezTo>
                      <a:pt x="373" y="1111"/>
                      <a:pt x="436" y="1004"/>
                      <a:pt x="507" y="906"/>
                    </a:cubicBezTo>
                    <a:lnTo>
                      <a:pt x="507" y="906"/>
                    </a:lnTo>
                    <a:cubicBezTo>
                      <a:pt x="480" y="995"/>
                      <a:pt x="462" y="1093"/>
                      <a:pt x="480" y="1182"/>
                    </a:cubicBezTo>
                    <a:lnTo>
                      <a:pt x="542" y="898"/>
                    </a:lnTo>
                    <a:cubicBezTo>
                      <a:pt x="596" y="1022"/>
                      <a:pt x="675" y="1120"/>
                      <a:pt x="764" y="1217"/>
                    </a:cubicBezTo>
                    <a:cubicBezTo>
                      <a:pt x="720" y="1120"/>
                      <a:pt x="667" y="1022"/>
                      <a:pt x="622" y="915"/>
                    </a:cubicBezTo>
                    <a:lnTo>
                      <a:pt x="622" y="915"/>
                    </a:lnTo>
                    <a:lnTo>
                      <a:pt x="835" y="1137"/>
                    </a:lnTo>
                    <a:lnTo>
                      <a:pt x="702" y="871"/>
                    </a:lnTo>
                    <a:lnTo>
                      <a:pt x="897" y="995"/>
                    </a:lnTo>
                    <a:cubicBezTo>
                      <a:pt x="862" y="942"/>
                      <a:pt x="835" y="889"/>
                      <a:pt x="800" y="827"/>
                    </a:cubicBezTo>
                    <a:lnTo>
                      <a:pt x="800" y="827"/>
                    </a:lnTo>
                    <a:cubicBezTo>
                      <a:pt x="818" y="853"/>
                      <a:pt x="951" y="871"/>
                      <a:pt x="969" y="880"/>
                    </a:cubicBezTo>
                    <a:cubicBezTo>
                      <a:pt x="906" y="818"/>
                      <a:pt x="1040" y="809"/>
                      <a:pt x="1057" y="800"/>
                    </a:cubicBezTo>
                    <a:cubicBezTo>
                      <a:pt x="1120" y="782"/>
                      <a:pt x="1182" y="747"/>
                      <a:pt x="1244" y="711"/>
                    </a:cubicBezTo>
                    <a:lnTo>
                      <a:pt x="1244" y="711"/>
                    </a:lnTo>
                    <a:lnTo>
                      <a:pt x="1093" y="720"/>
                    </a:lnTo>
                    <a:lnTo>
                      <a:pt x="1093" y="720"/>
                    </a:lnTo>
                    <a:lnTo>
                      <a:pt x="1226" y="604"/>
                    </a:lnTo>
                    <a:lnTo>
                      <a:pt x="1226" y="604"/>
                    </a:lnTo>
                    <a:cubicBezTo>
                      <a:pt x="1155" y="631"/>
                      <a:pt x="1084" y="640"/>
                      <a:pt x="1022" y="640"/>
                    </a:cubicBezTo>
                    <a:cubicBezTo>
                      <a:pt x="1084" y="604"/>
                      <a:pt x="1146" y="560"/>
                      <a:pt x="1191" y="507"/>
                    </a:cubicBezTo>
                    <a:lnTo>
                      <a:pt x="1191" y="507"/>
                    </a:lnTo>
                    <a:lnTo>
                      <a:pt x="951" y="587"/>
                    </a:lnTo>
                    <a:lnTo>
                      <a:pt x="951" y="587"/>
                    </a:lnTo>
                    <a:lnTo>
                      <a:pt x="1120" y="409"/>
                    </a:lnTo>
                    <a:lnTo>
                      <a:pt x="1120" y="409"/>
                    </a:lnTo>
                    <a:lnTo>
                      <a:pt x="906" y="445"/>
                    </a:lnTo>
                    <a:lnTo>
                      <a:pt x="1093" y="303"/>
                    </a:lnTo>
                    <a:lnTo>
                      <a:pt x="871" y="382"/>
                    </a:lnTo>
                    <a:lnTo>
                      <a:pt x="1013" y="240"/>
                    </a:lnTo>
                    <a:lnTo>
                      <a:pt x="791" y="400"/>
                    </a:lnTo>
                    <a:cubicBezTo>
                      <a:pt x="826" y="347"/>
                      <a:pt x="853" y="294"/>
                      <a:pt x="880" y="231"/>
                    </a:cubicBezTo>
                    <a:lnTo>
                      <a:pt x="880" y="231"/>
                    </a:lnTo>
                    <a:lnTo>
                      <a:pt x="720" y="445"/>
                    </a:lnTo>
                    <a:cubicBezTo>
                      <a:pt x="773" y="338"/>
                      <a:pt x="791" y="214"/>
                      <a:pt x="782" y="98"/>
                    </a:cubicBezTo>
                    <a:lnTo>
                      <a:pt x="782" y="98"/>
                    </a:lnTo>
                    <a:cubicBezTo>
                      <a:pt x="755" y="187"/>
                      <a:pt x="702" y="267"/>
                      <a:pt x="649" y="338"/>
                    </a:cubicBezTo>
                    <a:cubicBezTo>
                      <a:pt x="675" y="249"/>
                      <a:pt x="675" y="160"/>
                      <a:pt x="658" y="63"/>
                    </a:cubicBezTo>
                    <a:lnTo>
                      <a:pt x="658" y="63"/>
                    </a:lnTo>
                    <a:cubicBezTo>
                      <a:pt x="622" y="152"/>
                      <a:pt x="596" y="231"/>
                      <a:pt x="560" y="320"/>
                    </a:cubicBezTo>
                    <a:lnTo>
                      <a:pt x="5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5" name="Google Shape;14595;p31"/>
              <p:cNvSpPr/>
              <p:nvPr/>
            </p:nvSpPr>
            <p:spPr>
              <a:xfrm rot="1274250">
                <a:off x="6685148" y="2028385"/>
                <a:ext cx="54263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84" fill="none" extrusionOk="0">
                    <a:moveTo>
                      <a:pt x="0" y="0"/>
                    </a:moveTo>
                    <a:cubicBezTo>
                      <a:pt x="169" y="213"/>
                      <a:pt x="320" y="444"/>
                      <a:pt x="462" y="68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6" name="Google Shape;14596;p31"/>
              <p:cNvSpPr/>
              <p:nvPr/>
            </p:nvSpPr>
            <p:spPr>
              <a:xfrm rot="1274250">
                <a:off x="6683777" y="2022975"/>
                <a:ext cx="31477" cy="991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4" fill="none" extrusionOk="0">
                    <a:moveTo>
                      <a:pt x="1" y="0"/>
                    </a:moveTo>
                    <a:cubicBezTo>
                      <a:pt x="90" y="276"/>
                      <a:pt x="179" y="560"/>
                      <a:pt x="267" y="84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7" name="Google Shape;14597;p31"/>
              <p:cNvSpPr/>
              <p:nvPr/>
            </p:nvSpPr>
            <p:spPr>
              <a:xfrm rot="1274250">
                <a:off x="6698442" y="2034642"/>
                <a:ext cx="85622" cy="528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5" fill="none" extrusionOk="0">
                    <a:moveTo>
                      <a:pt x="0" y="45"/>
                    </a:moveTo>
                    <a:cubicBezTo>
                      <a:pt x="240" y="0"/>
                      <a:pt x="489" y="0"/>
                      <a:pt x="728" y="45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8" name="Google Shape;14598;p31"/>
              <p:cNvSpPr/>
              <p:nvPr/>
            </p:nvSpPr>
            <p:spPr>
              <a:xfrm rot="1274250">
                <a:off x="6690310" y="2036326"/>
                <a:ext cx="75169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6" fill="none" extrusionOk="0">
                    <a:moveTo>
                      <a:pt x="0" y="1"/>
                    </a:moveTo>
                    <a:cubicBezTo>
                      <a:pt x="231" y="81"/>
                      <a:pt x="444" y="205"/>
                      <a:pt x="640" y="356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9" name="Google Shape;14599;p31"/>
              <p:cNvSpPr/>
              <p:nvPr/>
            </p:nvSpPr>
            <p:spPr>
              <a:xfrm rot="1274250">
                <a:off x="6752160" y="2086300"/>
                <a:ext cx="7517" cy="7752"/>
              </a:xfrm>
              <a:custGeom>
                <a:avLst/>
                <a:gdLst/>
                <a:ahLst/>
                <a:cxnLst/>
                <a:rect l="l" t="t" r="r" b="b"/>
                <a:pathLst>
                  <a:path w="64" h="66" extrusionOk="0">
                    <a:moveTo>
                      <a:pt x="19" y="0"/>
                    </a:moveTo>
                    <a:cubicBezTo>
                      <a:pt x="1" y="9"/>
                      <a:pt x="1" y="27"/>
                      <a:pt x="10" y="45"/>
                    </a:cubicBezTo>
                    <a:cubicBezTo>
                      <a:pt x="10" y="52"/>
                      <a:pt x="21" y="65"/>
                      <a:pt x="31" y="65"/>
                    </a:cubicBezTo>
                    <a:cubicBezTo>
                      <a:pt x="33" y="65"/>
                      <a:pt x="35" y="64"/>
                      <a:pt x="36" y="63"/>
                    </a:cubicBezTo>
                    <a:cubicBezTo>
                      <a:pt x="54" y="54"/>
                      <a:pt x="63" y="36"/>
                      <a:pt x="54" y="27"/>
                    </a:cubicBezTo>
                    <a:cubicBezTo>
                      <a:pt x="45" y="9"/>
                      <a:pt x="36" y="0"/>
                      <a:pt x="1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0" name="Google Shape;14600;p31"/>
              <p:cNvSpPr/>
              <p:nvPr/>
            </p:nvSpPr>
            <p:spPr>
              <a:xfrm rot="1274250">
                <a:off x="6777267" y="2050779"/>
                <a:ext cx="7399" cy="7282"/>
              </a:xfrm>
              <a:custGeom>
                <a:avLst/>
                <a:gdLst/>
                <a:ahLst/>
                <a:cxnLst/>
                <a:rect l="l" t="t" r="r" b="b"/>
                <a:pathLst>
                  <a:path w="63" h="62" extrusionOk="0">
                    <a:moveTo>
                      <a:pt x="25" y="1"/>
                    </a:moveTo>
                    <a:cubicBezTo>
                      <a:pt x="20" y="1"/>
                      <a:pt x="15" y="2"/>
                      <a:pt x="10" y="4"/>
                    </a:cubicBezTo>
                    <a:cubicBezTo>
                      <a:pt x="1" y="13"/>
                      <a:pt x="1" y="31"/>
                      <a:pt x="10" y="49"/>
                    </a:cubicBezTo>
                    <a:cubicBezTo>
                      <a:pt x="16" y="55"/>
                      <a:pt x="27" y="61"/>
                      <a:pt x="36" y="61"/>
                    </a:cubicBezTo>
                    <a:cubicBezTo>
                      <a:pt x="39" y="61"/>
                      <a:pt x="43" y="60"/>
                      <a:pt x="45" y="57"/>
                    </a:cubicBezTo>
                    <a:cubicBezTo>
                      <a:pt x="54" y="49"/>
                      <a:pt x="63" y="31"/>
                      <a:pt x="54" y="13"/>
                    </a:cubicBezTo>
                    <a:cubicBezTo>
                      <a:pt x="48" y="7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1" name="Google Shape;14601;p31"/>
              <p:cNvSpPr/>
              <p:nvPr/>
            </p:nvSpPr>
            <p:spPr>
              <a:xfrm rot="1274250">
                <a:off x="6720002" y="2111352"/>
                <a:ext cx="7399" cy="8339"/>
              </a:xfrm>
              <a:custGeom>
                <a:avLst/>
                <a:gdLst/>
                <a:ahLst/>
                <a:cxnLst/>
                <a:rect l="l" t="t" r="r" b="b"/>
                <a:pathLst>
                  <a:path w="63" h="71" extrusionOk="0">
                    <a:moveTo>
                      <a:pt x="23" y="1"/>
                    </a:moveTo>
                    <a:cubicBezTo>
                      <a:pt x="19" y="1"/>
                      <a:pt x="14" y="2"/>
                      <a:pt x="9" y="4"/>
                    </a:cubicBezTo>
                    <a:cubicBezTo>
                      <a:pt x="0" y="13"/>
                      <a:pt x="0" y="31"/>
                      <a:pt x="9" y="49"/>
                    </a:cubicBezTo>
                    <a:cubicBezTo>
                      <a:pt x="16" y="62"/>
                      <a:pt x="27" y="70"/>
                      <a:pt x="36" y="70"/>
                    </a:cubicBezTo>
                    <a:cubicBezTo>
                      <a:pt x="39" y="70"/>
                      <a:pt x="42" y="69"/>
                      <a:pt x="45" y="67"/>
                    </a:cubicBezTo>
                    <a:cubicBezTo>
                      <a:pt x="54" y="58"/>
                      <a:pt x="62" y="40"/>
                      <a:pt x="54" y="22"/>
                    </a:cubicBezTo>
                    <a:cubicBezTo>
                      <a:pt x="47" y="9"/>
                      <a:pt x="36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2" name="Google Shape;14602;p31"/>
              <p:cNvSpPr/>
              <p:nvPr/>
            </p:nvSpPr>
            <p:spPr>
              <a:xfrm rot="1274250">
                <a:off x="6692478" y="2118693"/>
                <a:ext cx="7517" cy="8222"/>
              </a:xfrm>
              <a:custGeom>
                <a:avLst/>
                <a:gdLst/>
                <a:ahLst/>
                <a:cxnLst/>
                <a:rect l="l" t="t" r="r" b="b"/>
                <a:pathLst>
                  <a:path w="64" h="70" extrusionOk="0">
                    <a:moveTo>
                      <a:pt x="27" y="0"/>
                    </a:moveTo>
                    <a:cubicBezTo>
                      <a:pt x="24" y="0"/>
                      <a:pt x="21" y="1"/>
                      <a:pt x="19" y="4"/>
                    </a:cubicBezTo>
                    <a:cubicBezTo>
                      <a:pt x="10" y="12"/>
                      <a:pt x="1" y="30"/>
                      <a:pt x="10" y="48"/>
                    </a:cubicBezTo>
                    <a:cubicBezTo>
                      <a:pt x="16" y="61"/>
                      <a:pt x="28" y="69"/>
                      <a:pt x="37" y="69"/>
                    </a:cubicBezTo>
                    <a:cubicBezTo>
                      <a:pt x="40" y="69"/>
                      <a:pt x="43" y="68"/>
                      <a:pt x="45" y="66"/>
                    </a:cubicBezTo>
                    <a:cubicBezTo>
                      <a:pt x="63" y="57"/>
                      <a:pt x="63" y="30"/>
                      <a:pt x="54" y="21"/>
                    </a:cubicBezTo>
                    <a:cubicBezTo>
                      <a:pt x="48" y="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3" name="Google Shape;14603;p31"/>
              <p:cNvSpPr/>
              <p:nvPr/>
            </p:nvSpPr>
            <p:spPr>
              <a:xfrm rot="1274250">
                <a:off x="6610146" y="1981722"/>
                <a:ext cx="89850" cy="8773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7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" y="147"/>
                      <a:pt x="463" y="218"/>
                      <a:pt x="720" y="222"/>
                    </a:cubicBezTo>
                    <a:lnTo>
                      <a:pt x="720" y="222"/>
                    </a:lnTo>
                    <a:cubicBezTo>
                      <a:pt x="637" y="450"/>
                      <a:pt x="473" y="636"/>
                      <a:pt x="267" y="747"/>
                    </a:cubicBezTo>
                    <a:cubicBezTo>
                      <a:pt x="383" y="702"/>
                      <a:pt x="489" y="622"/>
                      <a:pt x="569" y="534"/>
                    </a:cubicBezTo>
                    <a:cubicBezTo>
                      <a:pt x="649" y="436"/>
                      <a:pt x="720" y="329"/>
                      <a:pt x="756" y="214"/>
                    </a:cubicBezTo>
                    <a:lnTo>
                      <a:pt x="765" y="187"/>
                    </a:lnTo>
                    <a:lnTo>
                      <a:pt x="747" y="187"/>
                    </a:lnTo>
                    <a:cubicBezTo>
                      <a:pt x="481" y="187"/>
                      <a:pt x="232" y="125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4" name="Google Shape;14604;p31"/>
              <p:cNvSpPr/>
              <p:nvPr/>
            </p:nvSpPr>
            <p:spPr>
              <a:xfrm rot="1274250">
                <a:off x="6712141" y="1917102"/>
                <a:ext cx="20906" cy="11169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951" extrusionOk="0">
                    <a:moveTo>
                      <a:pt x="27" y="0"/>
                    </a:moveTo>
                    <a:lnTo>
                      <a:pt x="27" y="0"/>
                    </a:lnTo>
                    <a:cubicBezTo>
                      <a:pt x="0" y="80"/>
                      <a:pt x="0" y="160"/>
                      <a:pt x="36" y="240"/>
                    </a:cubicBezTo>
                    <a:cubicBezTo>
                      <a:pt x="53" y="320"/>
                      <a:pt x="89" y="400"/>
                      <a:pt x="107" y="471"/>
                    </a:cubicBezTo>
                    <a:cubicBezTo>
                      <a:pt x="142" y="631"/>
                      <a:pt x="142" y="800"/>
                      <a:pt x="98" y="951"/>
                    </a:cubicBezTo>
                    <a:cubicBezTo>
                      <a:pt x="169" y="800"/>
                      <a:pt x="178" y="631"/>
                      <a:pt x="142" y="471"/>
                    </a:cubicBezTo>
                    <a:cubicBezTo>
                      <a:pt x="116" y="391"/>
                      <a:pt x="89" y="311"/>
                      <a:pt x="53" y="231"/>
                    </a:cubicBezTo>
                    <a:cubicBezTo>
                      <a:pt x="27" y="160"/>
                      <a:pt x="18" y="8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5" name="Google Shape;14605;p31"/>
              <p:cNvSpPr/>
              <p:nvPr/>
            </p:nvSpPr>
            <p:spPr>
              <a:xfrm rot="1274250">
                <a:off x="6677090" y="2029553"/>
                <a:ext cx="52266" cy="119096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014" extrusionOk="0">
                    <a:moveTo>
                      <a:pt x="27" y="1"/>
                    </a:moveTo>
                    <a:cubicBezTo>
                      <a:pt x="0" y="98"/>
                      <a:pt x="9" y="196"/>
                      <a:pt x="45" y="285"/>
                    </a:cubicBezTo>
                    <a:cubicBezTo>
                      <a:pt x="80" y="374"/>
                      <a:pt x="133" y="454"/>
                      <a:pt x="196" y="525"/>
                    </a:cubicBezTo>
                    <a:cubicBezTo>
                      <a:pt x="258" y="596"/>
                      <a:pt x="311" y="667"/>
                      <a:pt x="364" y="747"/>
                    </a:cubicBezTo>
                    <a:cubicBezTo>
                      <a:pt x="409" y="827"/>
                      <a:pt x="435" y="924"/>
                      <a:pt x="435" y="1013"/>
                    </a:cubicBezTo>
                    <a:cubicBezTo>
                      <a:pt x="444" y="916"/>
                      <a:pt x="426" y="818"/>
                      <a:pt x="382" y="738"/>
                    </a:cubicBezTo>
                    <a:cubicBezTo>
                      <a:pt x="338" y="649"/>
                      <a:pt x="284" y="578"/>
                      <a:pt x="222" y="507"/>
                    </a:cubicBezTo>
                    <a:cubicBezTo>
                      <a:pt x="160" y="436"/>
                      <a:pt x="107" y="356"/>
                      <a:pt x="71" y="276"/>
                    </a:cubicBezTo>
                    <a:cubicBezTo>
                      <a:pt x="27" y="187"/>
                      <a:pt x="18" y="98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6" name="Google Shape;14606;p31"/>
              <p:cNvSpPr/>
              <p:nvPr/>
            </p:nvSpPr>
            <p:spPr>
              <a:xfrm rot="1274250">
                <a:off x="6706839" y="2012491"/>
                <a:ext cx="72115" cy="265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26" extrusionOk="0">
                    <a:moveTo>
                      <a:pt x="613" y="1"/>
                    </a:moveTo>
                    <a:lnTo>
                      <a:pt x="613" y="1"/>
                    </a:lnTo>
                    <a:cubicBezTo>
                      <a:pt x="525" y="63"/>
                      <a:pt x="427" y="107"/>
                      <a:pt x="320" y="152"/>
                    </a:cubicBezTo>
                    <a:cubicBezTo>
                      <a:pt x="214" y="187"/>
                      <a:pt x="107" y="214"/>
                      <a:pt x="1" y="223"/>
                    </a:cubicBezTo>
                    <a:cubicBezTo>
                      <a:pt x="25" y="225"/>
                      <a:pt x="49" y="226"/>
                      <a:pt x="74" y="226"/>
                    </a:cubicBezTo>
                    <a:cubicBezTo>
                      <a:pt x="159" y="226"/>
                      <a:pt x="247" y="213"/>
                      <a:pt x="329" y="178"/>
                    </a:cubicBezTo>
                    <a:cubicBezTo>
                      <a:pt x="436" y="143"/>
                      <a:pt x="534" y="81"/>
                      <a:pt x="6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7" name="Google Shape;14607;p31"/>
              <p:cNvSpPr/>
              <p:nvPr/>
            </p:nvSpPr>
            <p:spPr>
              <a:xfrm rot="1274250">
                <a:off x="6517306" y="1754232"/>
                <a:ext cx="49095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84" extrusionOk="0">
                    <a:moveTo>
                      <a:pt x="84" y="0"/>
                    </a:moveTo>
                    <a:cubicBezTo>
                      <a:pt x="80" y="0"/>
                      <a:pt x="76" y="3"/>
                      <a:pt x="71" y="7"/>
                    </a:cubicBezTo>
                    <a:cubicBezTo>
                      <a:pt x="53" y="16"/>
                      <a:pt x="45" y="25"/>
                      <a:pt x="45" y="43"/>
                    </a:cubicBezTo>
                    <a:cubicBezTo>
                      <a:pt x="27" y="105"/>
                      <a:pt x="9" y="167"/>
                      <a:pt x="9" y="238"/>
                    </a:cubicBezTo>
                    <a:cubicBezTo>
                      <a:pt x="0" y="300"/>
                      <a:pt x="9" y="371"/>
                      <a:pt x="36" y="433"/>
                    </a:cubicBezTo>
                    <a:cubicBezTo>
                      <a:pt x="80" y="504"/>
                      <a:pt x="133" y="558"/>
                      <a:pt x="213" y="593"/>
                    </a:cubicBezTo>
                    <a:cubicBezTo>
                      <a:pt x="235" y="608"/>
                      <a:pt x="313" y="684"/>
                      <a:pt x="348" y="684"/>
                    </a:cubicBezTo>
                    <a:cubicBezTo>
                      <a:pt x="356" y="684"/>
                      <a:pt x="361" y="681"/>
                      <a:pt x="364" y="673"/>
                    </a:cubicBezTo>
                    <a:cubicBezTo>
                      <a:pt x="418" y="549"/>
                      <a:pt x="418" y="407"/>
                      <a:pt x="364" y="282"/>
                    </a:cubicBezTo>
                    <a:cubicBezTo>
                      <a:pt x="320" y="149"/>
                      <a:pt x="222" y="51"/>
                      <a:pt x="98" y="7"/>
                    </a:cubicBezTo>
                    <a:cubicBezTo>
                      <a:pt x="93" y="3"/>
                      <a:pt x="89" y="0"/>
                      <a:pt x="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8" name="Google Shape;14608;p31"/>
              <p:cNvSpPr/>
              <p:nvPr/>
            </p:nvSpPr>
            <p:spPr>
              <a:xfrm rot="1274250">
                <a:off x="6546267" y="1787190"/>
                <a:ext cx="54380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0" extrusionOk="0">
                    <a:moveTo>
                      <a:pt x="307" y="0"/>
                    </a:moveTo>
                    <a:cubicBezTo>
                      <a:pt x="239" y="0"/>
                      <a:pt x="172" y="25"/>
                      <a:pt x="116" y="76"/>
                    </a:cubicBezTo>
                    <a:cubicBezTo>
                      <a:pt x="80" y="120"/>
                      <a:pt x="45" y="182"/>
                      <a:pt x="36" y="245"/>
                    </a:cubicBezTo>
                    <a:cubicBezTo>
                      <a:pt x="18" y="289"/>
                      <a:pt x="0" y="396"/>
                      <a:pt x="36" y="440"/>
                    </a:cubicBezTo>
                    <a:cubicBezTo>
                      <a:pt x="59" y="469"/>
                      <a:pt x="90" y="480"/>
                      <a:pt x="124" y="480"/>
                    </a:cubicBezTo>
                    <a:cubicBezTo>
                      <a:pt x="205" y="480"/>
                      <a:pt x="300" y="415"/>
                      <a:pt x="338" y="378"/>
                    </a:cubicBezTo>
                    <a:cubicBezTo>
                      <a:pt x="418" y="289"/>
                      <a:pt x="462" y="165"/>
                      <a:pt x="453" y="40"/>
                    </a:cubicBezTo>
                    <a:cubicBezTo>
                      <a:pt x="408" y="14"/>
                      <a:pt x="357" y="0"/>
                      <a:pt x="3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9" name="Google Shape;14609;p31"/>
              <p:cNvSpPr/>
              <p:nvPr/>
            </p:nvSpPr>
            <p:spPr>
              <a:xfrm rot="1274250">
                <a:off x="6477502" y="1807456"/>
                <a:ext cx="65890" cy="4310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7" extrusionOk="0">
                    <a:moveTo>
                      <a:pt x="325" y="1"/>
                    </a:moveTo>
                    <a:cubicBezTo>
                      <a:pt x="294" y="1"/>
                      <a:pt x="262" y="7"/>
                      <a:pt x="232" y="19"/>
                    </a:cubicBezTo>
                    <a:cubicBezTo>
                      <a:pt x="143" y="45"/>
                      <a:pt x="63" y="108"/>
                      <a:pt x="10" y="188"/>
                    </a:cubicBezTo>
                    <a:cubicBezTo>
                      <a:pt x="10" y="188"/>
                      <a:pt x="1" y="196"/>
                      <a:pt x="1" y="205"/>
                    </a:cubicBezTo>
                    <a:cubicBezTo>
                      <a:pt x="1" y="214"/>
                      <a:pt x="10" y="223"/>
                      <a:pt x="10" y="241"/>
                    </a:cubicBezTo>
                    <a:cubicBezTo>
                      <a:pt x="54" y="303"/>
                      <a:pt x="125" y="347"/>
                      <a:pt x="205" y="365"/>
                    </a:cubicBezTo>
                    <a:cubicBezTo>
                      <a:pt x="214" y="366"/>
                      <a:pt x="224" y="367"/>
                      <a:pt x="233" y="367"/>
                    </a:cubicBezTo>
                    <a:cubicBezTo>
                      <a:pt x="294" y="367"/>
                      <a:pt x="354" y="342"/>
                      <a:pt x="401" y="303"/>
                    </a:cubicBezTo>
                    <a:cubicBezTo>
                      <a:pt x="436" y="267"/>
                      <a:pt x="560" y="143"/>
                      <a:pt x="489" y="63"/>
                    </a:cubicBezTo>
                    <a:cubicBezTo>
                      <a:pt x="443" y="22"/>
                      <a:pt x="385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0" name="Google Shape;14610;p31"/>
              <p:cNvSpPr/>
              <p:nvPr/>
            </p:nvSpPr>
            <p:spPr>
              <a:xfrm rot="1274250">
                <a:off x="6508733" y="1824433"/>
                <a:ext cx="43927" cy="7516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0" extrusionOk="0">
                    <a:moveTo>
                      <a:pt x="169" y="0"/>
                    </a:moveTo>
                    <a:lnTo>
                      <a:pt x="116" y="62"/>
                    </a:lnTo>
                    <a:cubicBezTo>
                      <a:pt x="27" y="142"/>
                      <a:pt x="0" y="275"/>
                      <a:pt x="53" y="382"/>
                    </a:cubicBezTo>
                    <a:cubicBezTo>
                      <a:pt x="89" y="444"/>
                      <a:pt x="116" y="515"/>
                      <a:pt x="125" y="586"/>
                    </a:cubicBezTo>
                    <a:cubicBezTo>
                      <a:pt x="125" y="604"/>
                      <a:pt x="125" y="640"/>
                      <a:pt x="151" y="640"/>
                    </a:cubicBezTo>
                    <a:cubicBezTo>
                      <a:pt x="169" y="640"/>
                      <a:pt x="160" y="640"/>
                      <a:pt x="169" y="631"/>
                    </a:cubicBezTo>
                    <a:cubicBezTo>
                      <a:pt x="204" y="604"/>
                      <a:pt x="231" y="586"/>
                      <a:pt x="267" y="560"/>
                    </a:cubicBezTo>
                    <a:cubicBezTo>
                      <a:pt x="311" y="524"/>
                      <a:pt x="338" y="480"/>
                      <a:pt x="355" y="435"/>
                    </a:cubicBezTo>
                    <a:cubicBezTo>
                      <a:pt x="373" y="355"/>
                      <a:pt x="364" y="275"/>
                      <a:pt x="329" y="204"/>
                    </a:cubicBezTo>
                    <a:cubicBezTo>
                      <a:pt x="320" y="151"/>
                      <a:pt x="293" y="107"/>
                      <a:pt x="276" y="71"/>
                    </a:cubicBezTo>
                    <a:cubicBezTo>
                      <a:pt x="249" y="36"/>
                      <a:pt x="213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1" name="Google Shape;14611;p31"/>
              <p:cNvSpPr/>
              <p:nvPr/>
            </p:nvSpPr>
            <p:spPr>
              <a:xfrm rot="1274250">
                <a:off x="6531462" y="1830096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0" y="1"/>
                    </a:moveTo>
                    <a:cubicBezTo>
                      <a:pt x="149" y="1"/>
                      <a:pt x="78" y="24"/>
                      <a:pt x="45" y="85"/>
                    </a:cubicBezTo>
                    <a:cubicBezTo>
                      <a:pt x="0" y="174"/>
                      <a:pt x="151" y="325"/>
                      <a:pt x="222" y="351"/>
                    </a:cubicBezTo>
                    <a:cubicBezTo>
                      <a:pt x="256" y="368"/>
                      <a:pt x="293" y="374"/>
                      <a:pt x="332" y="374"/>
                    </a:cubicBezTo>
                    <a:cubicBezTo>
                      <a:pt x="354" y="374"/>
                      <a:pt x="377" y="372"/>
                      <a:pt x="400" y="369"/>
                    </a:cubicBezTo>
                    <a:cubicBezTo>
                      <a:pt x="471" y="369"/>
                      <a:pt x="542" y="351"/>
                      <a:pt x="604" y="316"/>
                    </a:cubicBezTo>
                    <a:cubicBezTo>
                      <a:pt x="560" y="183"/>
                      <a:pt x="462" y="76"/>
                      <a:pt x="338" y="23"/>
                    </a:cubicBezTo>
                    <a:cubicBezTo>
                      <a:pt x="304" y="9"/>
                      <a:pt x="262" y="1"/>
                      <a:pt x="2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2" name="Google Shape;14612;p31"/>
              <p:cNvSpPr/>
              <p:nvPr/>
            </p:nvSpPr>
            <p:spPr>
              <a:xfrm rot="1274250">
                <a:off x="6502966" y="1797123"/>
                <a:ext cx="72115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69" extrusionOk="0">
                    <a:moveTo>
                      <a:pt x="240" y="0"/>
                    </a:moveTo>
                    <a:cubicBezTo>
                      <a:pt x="258" y="45"/>
                      <a:pt x="284" y="89"/>
                      <a:pt x="302" y="134"/>
                    </a:cubicBezTo>
                    <a:lnTo>
                      <a:pt x="204" y="36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6" y="169"/>
                      <a:pt x="169" y="160"/>
                      <a:pt x="142" y="160"/>
                    </a:cubicBezTo>
                    <a:cubicBezTo>
                      <a:pt x="178" y="187"/>
                      <a:pt x="116" y="196"/>
                      <a:pt x="98" y="196"/>
                    </a:cubicBezTo>
                    <a:cubicBezTo>
                      <a:pt x="71" y="205"/>
                      <a:pt x="36" y="214"/>
                      <a:pt x="0" y="231"/>
                    </a:cubicBezTo>
                    <a:lnTo>
                      <a:pt x="71" y="231"/>
                    </a:lnTo>
                    <a:lnTo>
                      <a:pt x="9" y="285"/>
                    </a:lnTo>
                    <a:cubicBezTo>
                      <a:pt x="45" y="267"/>
                      <a:pt x="80" y="267"/>
                      <a:pt x="107" y="267"/>
                    </a:cubicBezTo>
                    <a:cubicBezTo>
                      <a:pt x="80" y="285"/>
                      <a:pt x="54" y="302"/>
                      <a:pt x="27" y="329"/>
                    </a:cubicBezTo>
                    <a:lnTo>
                      <a:pt x="142" y="293"/>
                    </a:lnTo>
                    <a:lnTo>
                      <a:pt x="62" y="373"/>
                    </a:lnTo>
                    <a:lnTo>
                      <a:pt x="160" y="356"/>
                    </a:lnTo>
                    <a:lnTo>
                      <a:pt x="160" y="356"/>
                    </a:lnTo>
                    <a:lnTo>
                      <a:pt x="71" y="427"/>
                    </a:lnTo>
                    <a:lnTo>
                      <a:pt x="71" y="427"/>
                    </a:lnTo>
                    <a:lnTo>
                      <a:pt x="187" y="391"/>
                    </a:lnTo>
                    <a:lnTo>
                      <a:pt x="187" y="391"/>
                    </a:lnTo>
                    <a:cubicBezTo>
                      <a:pt x="160" y="409"/>
                      <a:pt x="142" y="436"/>
                      <a:pt x="116" y="453"/>
                    </a:cubicBezTo>
                    <a:lnTo>
                      <a:pt x="231" y="382"/>
                    </a:lnTo>
                    <a:lnTo>
                      <a:pt x="187" y="462"/>
                    </a:lnTo>
                    <a:lnTo>
                      <a:pt x="187" y="462"/>
                    </a:lnTo>
                    <a:lnTo>
                      <a:pt x="258" y="356"/>
                    </a:lnTo>
                    <a:lnTo>
                      <a:pt x="258" y="356"/>
                    </a:lnTo>
                    <a:cubicBezTo>
                      <a:pt x="240" y="409"/>
                      <a:pt x="231" y="462"/>
                      <a:pt x="231" y="524"/>
                    </a:cubicBezTo>
                    <a:cubicBezTo>
                      <a:pt x="249" y="480"/>
                      <a:pt x="276" y="444"/>
                      <a:pt x="302" y="409"/>
                    </a:cubicBezTo>
                    <a:lnTo>
                      <a:pt x="302" y="409"/>
                    </a:lnTo>
                    <a:cubicBezTo>
                      <a:pt x="284" y="453"/>
                      <a:pt x="284" y="498"/>
                      <a:pt x="302" y="542"/>
                    </a:cubicBezTo>
                    <a:cubicBezTo>
                      <a:pt x="311" y="498"/>
                      <a:pt x="329" y="462"/>
                      <a:pt x="338" y="418"/>
                    </a:cubicBezTo>
                    <a:lnTo>
                      <a:pt x="364" y="569"/>
                    </a:lnTo>
                    <a:cubicBezTo>
                      <a:pt x="373" y="524"/>
                      <a:pt x="382" y="480"/>
                      <a:pt x="391" y="436"/>
                    </a:cubicBezTo>
                    <a:cubicBezTo>
                      <a:pt x="409" y="462"/>
                      <a:pt x="427" y="489"/>
                      <a:pt x="427" y="515"/>
                    </a:cubicBezTo>
                    <a:cubicBezTo>
                      <a:pt x="427" y="453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53" y="418"/>
                      <a:pt x="444" y="373"/>
                      <a:pt x="435" y="338"/>
                    </a:cubicBezTo>
                    <a:lnTo>
                      <a:pt x="435" y="338"/>
                    </a:lnTo>
                    <a:cubicBezTo>
                      <a:pt x="480" y="347"/>
                      <a:pt x="515" y="373"/>
                      <a:pt x="551" y="409"/>
                    </a:cubicBezTo>
                    <a:cubicBezTo>
                      <a:pt x="533" y="373"/>
                      <a:pt x="498" y="338"/>
                      <a:pt x="462" y="311"/>
                    </a:cubicBezTo>
                    <a:cubicBezTo>
                      <a:pt x="506" y="311"/>
                      <a:pt x="542" y="329"/>
                      <a:pt x="578" y="347"/>
                    </a:cubicBezTo>
                    <a:lnTo>
                      <a:pt x="471" y="276"/>
                    </a:lnTo>
                    <a:cubicBezTo>
                      <a:pt x="493" y="271"/>
                      <a:pt x="513" y="269"/>
                      <a:pt x="533" y="269"/>
                    </a:cubicBezTo>
                    <a:cubicBezTo>
                      <a:pt x="553" y="269"/>
                      <a:pt x="573" y="271"/>
                      <a:pt x="595" y="276"/>
                    </a:cubicBezTo>
                    <a:cubicBezTo>
                      <a:pt x="569" y="258"/>
                      <a:pt x="533" y="249"/>
                      <a:pt x="498" y="240"/>
                    </a:cubicBezTo>
                    <a:lnTo>
                      <a:pt x="613" y="169"/>
                    </a:lnTo>
                    <a:lnTo>
                      <a:pt x="480" y="214"/>
                    </a:lnTo>
                    <a:cubicBezTo>
                      <a:pt x="506" y="178"/>
                      <a:pt x="533" y="151"/>
                      <a:pt x="569" y="125"/>
                    </a:cubicBezTo>
                    <a:lnTo>
                      <a:pt x="569" y="125"/>
                    </a:lnTo>
                    <a:lnTo>
                      <a:pt x="462" y="196"/>
                    </a:lnTo>
                    <a:lnTo>
                      <a:pt x="533" y="63"/>
                    </a:lnTo>
                    <a:lnTo>
                      <a:pt x="427" y="160"/>
                    </a:lnTo>
                    <a:lnTo>
                      <a:pt x="427" y="160"/>
                    </a:lnTo>
                    <a:cubicBezTo>
                      <a:pt x="453" y="116"/>
                      <a:pt x="471" y="71"/>
                      <a:pt x="498" y="27"/>
                    </a:cubicBezTo>
                    <a:lnTo>
                      <a:pt x="498" y="27"/>
                    </a:lnTo>
                    <a:lnTo>
                      <a:pt x="409" y="134"/>
                    </a:lnTo>
                    <a:cubicBezTo>
                      <a:pt x="427" y="89"/>
                      <a:pt x="444" y="45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82" y="98"/>
                      <a:pt x="382" y="54"/>
                      <a:pt x="382" y="9"/>
                    </a:cubicBezTo>
                    <a:lnTo>
                      <a:pt x="382" y="9"/>
                    </a:lnTo>
                    <a:lnTo>
                      <a:pt x="347" y="142"/>
                    </a:lnTo>
                    <a:cubicBezTo>
                      <a:pt x="320" y="89"/>
                      <a:pt x="284" y="36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3" name="Google Shape;14613;p31"/>
              <p:cNvSpPr/>
              <p:nvPr/>
            </p:nvSpPr>
            <p:spPr>
              <a:xfrm rot="1274250">
                <a:off x="6522172" y="179233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4" name="Google Shape;14614;p31"/>
              <p:cNvSpPr/>
              <p:nvPr/>
            </p:nvSpPr>
            <p:spPr>
              <a:xfrm rot="1274250">
                <a:off x="6532987" y="1784767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4" y="400"/>
                    </a:moveTo>
                    <a:cubicBezTo>
                      <a:pt x="90" y="267"/>
                      <a:pt x="45" y="134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5" name="Google Shape;14615;p31"/>
              <p:cNvSpPr/>
              <p:nvPr/>
            </p:nvSpPr>
            <p:spPr>
              <a:xfrm rot="1274250">
                <a:off x="6501486" y="1823926"/>
                <a:ext cx="40756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8" fill="none" extrusionOk="0">
                    <a:moveTo>
                      <a:pt x="347" y="1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6" name="Google Shape;14616;p31"/>
              <p:cNvSpPr/>
              <p:nvPr/>
            </p:nvSpPr>
            <p:spPr>
              <a:xfrm rot="1274250">
                <a:off x="6510457" y="1806815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1"/>
                    </a:moveTo>
                    <a:cubicBezTo>
                      <a:pt x="196" y="125"/>
                      <a:pt x="90" y="72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7" name="Google Shape;14617;p31"/>
              <p:cNvSpPr/>
              <p:nvPr/>
            </p:nvSpPr>
            <p:spPr>
              <a:xfrm rot="1274250">
                <a:off x="6513206" y="1798765"/>
                <a:ext cx="3171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2" extrusionOk="0">
                    <a:moveTo>
                      <a:pt x="9" y="1"/>
                    </a:moveTo>
                    <a:cubicBezTo>
                      <a:pt x="0" y="10"/>
                      <a:pt x="0" y="19"/>
                      <a:pt x="9" y="19"/>
                    </a:cubicBezTo>
                    <a:cubicBezTo>
                      <a:pt x="9" y="25"/>
                      <a:pt x="13" y="31"/>
                      <a:pt x="19" y="31"/>
                    </a:cubicBezTo>
                    <a:cubicBezTo>
                      <a:pt x="22" y="31"/>
                      <a:pt x="24" y="30"/>
                      <a:pt x="27" y="28"/>
                    </a:cubicBezTo>
                    <a:lnTo>
                      <a:pt x="27" y="10"/>
                    </a:lnTo>
                    <a:cubicBezTo>
                      <a:pt x="27" y="1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8" name="Google Shape;14618;p31"/>
              <p:cNvSpPr/>
              <p:nvPr/>
            </p:nvSpPr>
            <p:spPr>
              <a:xfrm rot="1274250">
                <a:off x="6501964" y="1815736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" y="1"/>
                    </a:moveTo>
                    <a:cubicBezTo>
                      <a:pt x="1" y="10"/>
                      <a:pt x="1" y="18"/>
                      <a:pt x="1" y="27"/>
                    </a:cubicBezTo>
                    <a:cubicBezTo>
                      <a:pt x="9" y="36"/>
                      <a:pt x="18" y="36"/>
                      <a:pt x="18" y="36"/>
                    </a:cubicBezTo>
                    <a:cubicBezTo>
                      <a:pt x="27" y="27"/>
                      <a:pt x="27" y="18"/>
                      <a:pt x="18" y="10"/>
                    </a:cubicBezTo>
                    <a:cubicBezTo>
                      <a:pt x="18" y="1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9" name="Google Shape;14619;p31"/>
              <p:cNvSpPr/>
              <p:nvPr/>
            </p:nvSpPr>
            <p:spPr>
              <a:xfrm rot="1274250">
                <a:off x="6528963" y="17870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27"/>
                    </a:cubicBezTo>
                    <a:lnTo>
                      <a:pt x="19" y="27"/>
                    </a:lnTo>
                    <a:cubicBezTo>
                      <a:pt x="28" y="27"/>
                      <a:pt x="28" y="19"/>
                      <a:pt x="19" y="10"/>
                    </a:cubicBezTo>
                    <a:cubicBezTo>
                      <a:pt x="1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0" name="Google Shape;14620;p31"/>
              <p:cNvSpPr/>
              <p:nvPr/>
            </p:nvSpPr>
            <p:spPr>
              <a:xfrm rot="1274250">
                <a:off x="6541536" y="1782978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0" y="1"/>
                    </a:moveTo>
                    <a:cubicBezTo>
                      <a:pt x="1" y="10"/>
                      <a:pt x="1" y="19"/>
                      <a:pt x="10" y="27"/>
                    </a:cubicBezTo>
                    <a:cubicBezTo>
                      <a:pt x="10" y="36"/>
                      <a:pt x="18" y="36"/>
                      <a:pt x="27" y="36"/>
                    </a:cubicBezTo>
                    <a:cubicBezTo>
                      <a:pt x="27" y="27"/>
                      <a:pt x="27" y="19"/>
                      <a:pt x="27" y="10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1" name="Google Shape;14621;p31"/>
              <p:cNvSpPr/>
              <p:nvPr/>
            </p:nvSpPr>
            <p:spPr>
              <a:xfrm rot="1274250">
                <a:off x="6542126" y="1809941"/>
                <a:ext cx="4193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348" extrusionOk="0">
                    <a:moveTo>
                      <a:pt x="232" y="1"/>
                    </a:moveTo>
                    <a:lnTo>
                      <a:pt x="232" y="1"/>
                    </a:lnTo>
                    <a:cubicBezTo>
                      <a:pt x="125" y="45"/>
                      <a:pt x="36" y="134"/>
                      <a:pt x="1" y="250"/>
                    </a:cubicBezTo>
                    <a:lnTo>
                      <a:pt x="1" y="267"/>
                    </a:lnTo>
                    <a:cubicBezTo>
                      <a:pt x="16" y="266"/>
                      <a:pt x="32" y="266"/>
                      <a:pt x="48" y="266"/>
                    </a:cubicBezTo>
                    <a:cubicBezTo>
                      <a:pt x="156" y="266"/>
                      <a:pt x="263" y="293"/>
                      <a:pt x="356" y="347"/>
                    </a:cubicBezTo>
                    <a:cubicBezTo>
                      <a:pt x="260" y="283"/>
                      <a:pt x="150" y="248"/>
                      <a:pt x="39" y="248"/>
                    </a:cubicBezTo>
                    <a:cubicBezTo>
                      <a:pt x="30" y="248"/>
                      <a:pt x="21" y="248"/>
                      <a:pt x="13" y="249"/>
                    </a:cubicBezTo>
                    <a:lnTo>
                      <a:pt x="13" y="249"/>
                    </a:lnTo>
                    <a:cubicBezTo>
                      <a:pt x="50" y="138"/>
                      <a:pt x="128" y="53"/>
                      <a:pt x="23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2" name="Google Shape;14622;p31"/>
              <p:cNvSpPr/>
              <p:nvPr/>
            </p:nvSpPr>
            <p:spPr>
              <a:xfrm rot="1274250">
                <a:off x="6526702" y="1829645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9" y="72"/>
                      <a:pt x="0" y="152"/>
                      <a:pt x="18" y="223"/>
                    </a:cubicBezTo>
                    <a:cubicBezTo>
                      <a:pt x="36" y="267"/>
                      <a:pt x="45" y="294"/>
                      <a:pt x="63" y="338"/>
                    </a:cubicBezTo>
                    <a:cubicBezTo>
                      <a:pt x="71" y="374"/>
                      <a:pt x="80" y="409"/>
                      <a:pt x="80" y="445"/>
                    </a:cubicBezTo>
                    <a:cubicBezTo>
                      <a:pt x="89" y="409"/>
                      <a:pt x="89" y="374"/>
                      <a:pt x="71" y="338"/>
                    </a:cubicBezTo>
                    <a:cubicBezTo>
                      <a:pt x="63" y="294"/>
                      <a:pt x="45" y="258"/>
                      <a:pt x="36" y="223"/>
                    </a:cubicBezTo>
                    <a:cubicBezTo>
                      <a:pt x="18" y="152"/>
                      <a:pt x="18" y="72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3" name="Google Shape;14623;p31"/>
              <p:cNvSpPr/>
              <p:nvPr/>
            </p:nvSpPr>
            <p:spPr>
              <a:xfrm rot="1274250">
                <a:off x="6527327" y="1772592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" y="45"/>
                      <a:pt x="10" y="90"/>
                      <a:pt x="36" y="134"/>
                    </a:cubicBezTo>
                    <a:cubicBezTo>
                      <a:pt x="54" y="170"/>
                      <a:pt x="81" y="205"/>
                      <a:pt x="107" y="241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1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03"/>
                      <a:pt x="152" y="267"/>
                      <a:pt x="125" y="241"/>
                    </a:cubicBezTo>
                    <a:cubicBezTo>
                      <a:pt x="89" y="205"/>
                      <a:pt x="63" y="161"/>
                      <a:pt x="45" y="125"/>
                    </a:cubicBezTo>
                    <a:cubicBezTo>
                      <a:pt x="18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4" name="Google Shape;14624;p31"/>
              <p:cNvSpPr/>
              <p:nvPr/>
            </p:nvSpPr>
            <p:spPr>
              <a:xfrm rot="1274250">
                <a:off x="6504451" y="1825223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3" y="36"/>
                      <a:pt x="1" y="108"/>
                    </a:cubicBezTo>
                    <a:cubicBezTo>
                      <a:pt x="45" y="73"/>
                      <a:pt x="90" y="55"/>
                      <a:pt x="143" y="37"/>
                    </a:cubicBezTo>
                    <a:cubicBezTo>
                      <a:pt x="187" y="19"/>
                      <a:pt x="241" y="1"/>
                      <a:pt x="294" y="1"/>
                    </a:cubicBezTo>
                    <a:cubicBezTo>
                      <a:pt x="283" y="1"/>
                      <a:pt x="273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5" name="Google Shape;14625;p31"/>
              <p:cNvSpPr/>
              <p:nvPr/>
            </p:nvSpPr>
            <p:spPr>
              <a:xfrm rot="1274250">
                <a:off x="6818643" y="1713401"/>
                <a:ext cx="50269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28" h="678" extrusionOk="0">
                    <a:moveTo>
                      <a:pt x="81" y="1"/>
                    </a:moveTo>
                    <a:cubicBezTo>
                      <a:pt x="63" y="10"/>
                      <a:pt x="54" y="27"/>
                      <a:pt x="54" y="45"/>
                    </a:cubicBezTo>
                    <a:cubicBezTo>
                      <a:pt x="28" y="107"/>
                      <a:pt x="19" y="170"/>
                      <a:pt x="10" y="232"/>
                    </a:cubicBezTo>
                    <a:cubicBezTo>
                      <a:pt x="1" y="303"/>
                      <a:pt x="19" y="374"/>
                      <a:pt x="45" y="436"/>
                    </a:cubicBezTo>
                    <a:cubicBezTo>
                      <a:pt x="81" y="507"/>
                      <a:pt x="143" y="560"/>
                      <a:pt x="214" y="587"/>
                    </a:cubicBezTo>
                    <a:cubicBezTo>
                      <a:pt x="236" y="602"/>
                      <a:pt x="313" y="678"/>
                      <a:pt x="354" y="678"/>
                    </a:cubicBezTo>
                    <a:cubicBezTo>
                      <a:pt x="363" y="678"/>
                      <a:pt x="369" y="674"/>
                      <a:pt x="374" y="667"/>
                    </a:cubicBezTo>
                    <a:cubicBezTo>
                      <a:pt x="427" y="543"/>
                      <a:pt x="427" y="400"/>
                      <a:pt x="374" y="276"/>
                    </a:cubicBezTo>
                    <a:cubicBezTo>
                      <a:pt x="330" y="152"/>
                      <a:pt x="223" y="45"/>
                      <a:pt x="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6" name="Google Shape;14626;p31"/>
              <p:cNvSpPr/>
              <p:nvPr/>
            </p:nvSpPr>
            <p:spPr>
              <a:xfrm rot="1274250">
                <a:off x="6847863" y="1745600"/>
                <a:ext cx="54263" cy="56259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79" extrusionOk="0">
                    <a:moveTo>
                      <a:pt x="301" y="1"/>
                    </a:moveTo>
                    <a:cubicBezTo>
                      <a:pt x="235" y="1"/>
                      <a:pt x="170" y="25"/>
                      <a:pt x="115" y="75"/>
                    </a:cubicBezTo>
                    <a:cubicBezTo>
                      <a:pt x="80" y="119"/>
                      <a:pt x="53" y="181"/>
                      <a:pt x="44" y="243"/>
                    </a:cubicBezTo>
                    <a:cubicBezTo>
                      <a:pt x="27" y="288"/>
                      <a:pt x="0" y="394"/>
                      <a:pt x="44" y="439"/>
                    </a:cubicBezTo>
                    <a:cubicBezTo>
                      <a:pt x="65" y="467"/>
                      <a:pt x="95" y="478"/>
                      <a:pt x="127" y="478"/>
                    </a:cubicBezTo>
                    <a:cubicBezTo>
                      <a:pt x="205" y="478"/>
                      <a:pt x="300" y="414"/>
                      <a:pt x="338" y="377"/>
                    </a:cubicBezTo>
                    <a:cubicBezTo>
                      <a:pt x="417" y="288"/>
                      <a:pt x="462" y="163"/>
                      <a:pt x="453" y="48"/>
                    </a:cubicBezTo>
                    <a:cubicBezTo>
                      <a:pt x="406" y="16"/>
                      <a:pt x="353" y="1"/>
                      <a:pt x="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7" name="Google Shape;14627;p31"/>
              <p:cNvSpPr/>
              <p:nvPr/>
            </p:nvSpPr>
            <p:spPr>
              <a:xfrm rot="1274250">
                <a:off x="6779051" y="1765997"/>
                <a:ext cx="65890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6" extrusionOk="0">
                    <a:moveTo>
                      <a:pt x="315" y="1"/>
                    </a:moveTo>
                    <a:cubicBezTo>
                      <a:pt x="287" y="1"/>
                      <a:pt x="259" y="6"/>
                      <a:pt x="232" y="17"/>
                    </a:cubicBezTo>
                    <a:cubicBezTo>
                      <a:pt x="143" y="52"/>
                      <a:pt x="63" y="105"/>
                      <a:pt x="10" y="185"/>
                    </a:cubicBezTo>
                    <a:cubicBezTo>
                      <a:pt x="1" y="194"/>
                      <a:pt x="1" y="194"/>
                      <a:pt x="1" y="203"/>
                    </a:cubicBezTo>
                    <a:cubicBezTo>
                      <a:pt x="1" y="212"/>
                      <a:pt x="1" y="230"/>
                      <a:pt x="10" y="239"/>
                    </a:cubicBezTo>
                    <a:cubicBezTo>
                      <a:pt x="54" y="301"/>
                      <a:pt x="125" y="354"/>
                      <a:pt x="205" y="363"/>
                    </a:cubicBezTo>
                    <a:cubicBezTo>
                      <a:pt x="217" y="364"/>
                      <a:pt x="228" y="365"/>
                      <a:pt x="239" y="365"/>
                    </a:cubicBezTo>
                    <a:cubicBezTo>
                      <a:pt x="296" y="365"/>
                      <a:pt x="347" y="345"/>
                      <a:pt x="392" y="301"/>
                    </a:cubicBezTo>
                    <a:cubicBezTo>
                      <a:pt x="436" y="274"/>
                      <a:pt x="560" y="141"/>
                      <a:pt x="489" y="70"/>
                    </a:cubicBezTo>
                    <a:cubicBezTo>
                      <a:pt x="440" y="27"/>
                      <a:pt x="378" y="1"/>
                      <a:pt x="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8" name="Google Shape;14628;p31"/>
              <p:cNvSpPr/>
              <p:nvPr/>
            </p:nvSpPr>
            <p:spPr>
              <a:xfrm rot="1274250">
                <a:off x="6810176" y="1782601"/>
                <a:ext cx="43927" cy="7634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50" extrusionOk="0">
                    <a:moveTo>
                      <a:pt x="169" y="1"/>
                    </a:moveTo>
                    <a:lnTo>
                      <a:pt x="115" y="63"/>
                    </a:lnTo>
                    <a:cubicBezTo>
                      <a:pt x="27" y="152"/>
                      <a:pt x="0" y="276"/>
                      <a:pt x="53" y="392"/>
                    </a:cubicBezTo>
                    <a:cubicBezTo>
                      <a:pt x="89" y="454"/>
                      <a:pt x="115" y="516"/>
                      <a:pt x="124" y="587"/>
                    </a:cubicBezTo>
                    <a:cubicBezTo>
                      <a:pt x="124" y="614"/>
                      <a:pt x="124" y="640"/>
                      <a:pt x="151" y="649"/>
                    </a:cubicBezTo>
                    <a:cubicBezTo>
                      <a:pt x="169" y="649"/>
                      <a:pt x="160" y="649"/>
                      <a:pt x="160" y="640"/>
                    </a:cubicBezTo>
                    <a:cubicBezTo>
                      <a:pt x="195" y="605"/>
                      <a:pt x="231" y="587"/>
                      <a:pt x="266" y="561"/>
                    </a:cubicBezTo>
                    <a:cubicBezTo>
                      <a:pt x="311" y="525"/>
                      <a:pt x="338" y="481"/>
                      <a:pt x="355" y="436"/>
                    </a:cubicBezTo>
                    <a:cubicBezTo>
                      <a:pt x="373" y="356"/>
                      <a:pt x="364" y="276"/>
                      <a:pt x="329" y="205"/>
                    </a:cubicBezTo>
                    <a:cubicBezTo>
                      <a:pt x="320" y="161"/>
                      <a:pt x="293" y="116"/>
                      <a:pt x="275" y="72"/>
                    </a:cubicBezTo>
                    <a:cubicBezTo>
                      <a:pt x="249" y="36"/>
                      <a:pt x="213" y="10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9" name="Google Shape;14629;p31"/>
              <p:cNvSpPr/>
              <p:nvPr/>
            </p:nvSpPr>
            <p:spPr>
              <a:xfrm rot="1274250">
                <a:off x="6832799" y="1789066"/>
                <a:ext cx="71058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6" extrusionOk="0">
                    <a:moveTo>
                      <a:pt x="227" y="1"/>
                    </a:moveTo>
                    <a:cubicBezTo>
                      <a:pt x="154" y="1"/>
                      <a:pt x="79" y="21"/>
                      <a:pt x="45" y="79"/>
                    </a:cubicBezTo>
                    <a:cubicBezTo>
                      <a:pt x="0" y="176"/>
                      <a:pt x="151" y="327"/>
                      <a:pt x="222" y="354"/>
                    </a:cubicBezTo>
                    <a:cubicBezTo>
                      <a:pt x="261" y="367"/>
                      <a:pt x="305" y="375"/>
                      <a:pt x="350" y="375"/>
                    </a:cubicBezTo>
                    <a:cubicBezTo>
                      <a:pt x="366" y="375"/>
                      <a:pt x="383" y="374"/>
                      <a:pt x="400" y="372"/>
                    </a:cubicBezTo>
                    <a:cubicBezTo>
                      <a:pt x="471" y="372"/>
                      <a:pt x="542" y="354"/>
                      <a:pt x="604" y="318"/>
                    </a:cubicBezTo>
                    <a:cubicBezTo>
                      <a:pt x="560" y="185"/>
                      <a:pt x="462" y="70"/>
                      <a:pt x="338" y="16"/>
                    </a:cubicBezTo>
                    <a:cubicBezTo>
                      <a:pt x="306" y="7"/>
                      <a:pt x="267" y="1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0" name="Google Shape;14630;p31"/>
              <p:cNvSpPr/>
              <p:nvPr/>
            </p:nvSpPr>
            <p:spPr>
              <a:xfrm rot="1274250">
                <a:off x="6804393" y="1756440"/>
                <a:ext cx="71998" cy="65773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60" extrusionOk="0">
                    <a:moveTo>
                      <a:pt x="231" y="0"/>
                    </a:moveTo>
                    <a:lnTo>
                      <a:pt x="302" y="133"/>
                    </a:lnTo>
                    <a:lnTo>
                      <a:pt x="204" y="36"/>
                    </a:lnTo>
                    <a:lnTo>
                      <a:pt x="266" y="160"/>
                    </a:lnTo>
                    <a:lnTo>
                      <a:pt x="178" y="107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5" y="169"/>
                      <a:pt x="169" y="160"/>
                      <a:pt x="142" y="160"/>
                    </a:cubicBezTo>
                    <a:cubicBezTo>
                      <a:pt x="169" y="187"/>
                      <a:pt x="107" y="195"/>
                      <a:pt x="98" y="195"/>
                    </a:cubicBezTo>
                    <a:cubicBezTo>
                      <a:pt x="62" y="204"/>
                      <a:pt x="36" y="213"/>
                      <a:pt x="0" y="222"/>
                    </a:cubicBezTo>
                    <a:lnTo>
                      <a:pt x="71" y="222"/>
                    </a:lnTo>
                    <a:lnTo>
                      <a:pt x="9" y="275"/>
                    </a:lnTo>
                    <a:cubicBezTo>
                      <a:pt x="44" y="266"/>
                      <a:pt x="71" y="258"/>
                      <a:pt x="107" y="258"/>
                    </a:cubicBezTo>
                    <a:cubicBezTo>
                      <a:pt x="80" y="275"/>
                      <a:pt x="53" y="302"/>
                      <a:pt x="27" y="329"/>
                    </a:cubicBezTo>
                    <a:lnTo>
                      <a:pt x="142" y="284"/>
                    </a:lnTo>
                    <a:lnTo>
                      <a:pt x="62" y="373"/>
                    </a:lnTo>
                    <a:lnTo>
                      <a:pt x="160" y="355"/>
                    </a:lnTo>
                    <a:lnTo>
                      <a:pt x="160" y="355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187" y="382"/>
                    </a:lnTo>
                    <a:lnTo>
                      <a:pt x="116" y="453"/>
                    </a:lnTo>
                    <a:lnTo>
                      <a:pt x="231" y="373"/>
                    </a:lnTo>
                    <a:lnTo>
                      <a:pt x="231" y="373"/>
                    </a:lnTo>
                    <a:lnTo>
                      <a:pt x="187" y="453"/>
                    </a:lnTo>
                    <a:lnTo>
                      <a:pt x="187" y="453"/>
                    </a:lnTo>
                    <a:lnTo>
                      <a:pt x="258" y="355"/>
                    </a:lnTo>
                    <a:lnTo>
                      <a:pt x="258" y="355"/>
                    </a:lnTo>
                    <a:cubicBezTo>
                      <a:pt x="240" y="400"/>
                      <a:pt x="231" y="462"/>
                      <a:pt x="231" y="515"/>
                    </a:cubicBezTo>
                    <a:cubicBezTo>
                      <a:pt x="249" y="471"/>
                      <a:pt x="275" y="435"/>
                      <a:pt x="302" y="409"/>
                    </a:cubicBezTo>
                    <a:lnTo>
                      <a:pt x="302" y="409"/>
                    </a:lnTo>
                    <a:cubicBezTo>
                      <a:pt x="284" y="444"/>
                      <a:pt x="284" y="489"/>
                      <a:pt x="302" y="533"/>
                    </a:cubicBezTo>
                    <a:cubicBezTo>
                      <a:pt x="311" y="497"/>
                      <a:pt x="329" y="453"/>
                      <a:pt x="338" y="417"/>
                    </a:cubicBezTo>
                    <a:cubicBezTo>
                      <a:pt x="346" y="462"/>
                      <a:pt x="355" y="515"/>
                      <a:pt x="364" y="560"/>
                    </a:cubicBezTo>
                    <a:cubicBezTo>
                      <a:pt x="373" y="515"/>
                      <a:pt x="382" y="471"/>
                      <a:pt x="391" y="426"/>
                    </a:cubicBezTo>
                    <a:cubicBezTo>
                      <a:pt x="409" y="453"/>
                      <a:pt x="417" y="480"/>
                      <a:pt x="426" y="515"/>
                    </a:cubicBezTo>
                    <a:cubicBezTo>
                      <a:pt x="417" y="453"/>
                      <a:pt x="409" y="391"/>
                      <a:pt x="391" y="329"/>
                    </a:cubicBezTo>
                    <a:lnTo>
                      <a:pt x="391" y="329"/>
                    </a:lnTo>
                    <a:cubicBezTo>
                      <a:pt x="417" y="364"/>
                      <a:pt x="444" y="409"/>
                      <a:pt x="462" y="444"/>
                    </a:cubicBezTo>
                    <a:cubicBezTo>
                      <a:pt x="453" y="409"/>
                      <a:pt x="444" y="364"/>
                      <a:pt x="435" y="329"/>
                    </a:cubicBezTo>
                    <a:lnTo>
                      <a:pt x="435" y="329"/>
                    </a:lnTo>
                    <a:cubicBezTo>
                      <a:pt x="480" y="346"/>
                      <a:pt x="515" y="373"/>
                      <a:pt x="551" y="400"/>
                    </a:cubicBezTo>
                    <a:cubicBezTo>
                      <a:pt x="533" y="364"/>
                      <a:pt x="497" y="329"/>
                      <a:pt x="462" y="302"/>
                    </a:cubicBezTo>
                    <a:cubicBezTo>
                      <a:pt x="506" y="302"/>
                      <a:pt x="542" y="320"/>
                      <a:pt x="577" y="346"/>
                    </a:cubicBezTo>
                    <a:lnTo>
                      <a:pt x="471" y="266"/>
                    </a:lnTo>
                    <a:cubicBezTo>
                      <a:pt x="484" y="264"/>
                      <a:pt x="496" y="263"/>
                      <a:pt x="508" y="263"/>
                    </a:cubicBezTo>
                    <a:cubicBezTo>
                      <a:pt x="537" y="263"/>
                      <a:pt x="564" y="269"/>
                      <a:pt x="595" y="275"/>
                    </a:cubicBezTo>
                    <a:cubicBezTo>
                      <a:pt x="568" y="258"/>
                      <a:pt x="533" y="249"/>
                      <a:pt x="497" y="240"/>
                    </a:cubicBezTo>
                    <a:lnTo>
                      <a:pt x="613" y="169"/>
                    </a:lnTo>
                    <a:lnTo>
                      <a:pt x="480" y="213"/>
                    </a:lnTo>
                    <a:cubicBezTo>
                      <a:pt x="506" y="178"/>
                      <a:pt x="533" y="151"/>
                      <a:pt x="568" y="124"/>
                    </a:cubicBezTo>
                    <a:lnTo>
                      <a:pt x="568" y="124"/>
                    </a:lnTo>
                    <a:lnTo>
                      <a:pt x="462" y="195"/>
                    </a:lnTo>
                    <a:lnTo>
                      <a:pt x="533" y="62"/>
                    </a:lnTo>
                    <a:lnTo>
                      <a:pt x="417" y="160"/>
                    </a:lnTo>
                    <a:lnTo>
                      <a:pt x="417" y="160"/>
                    </a:lnTo>
                    <a:lnTo>
                      <a:pt x="489" y="27"/>
                    </a:lnTo>
                    <a:lnTo>
                      <a:pt x="400" y="133"/>
                    </a:lnTo>
                    <a:cubicBezTo>
                      <a:pt x="417" y="89"/>
                      <a:pt x="435" y="44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73" y="98"/>
                      <a:pt x="373" y="53"/>
                      <a:pt x="373" y="9"/>
                    </a:cubicBezTo>
                    <a:lnTo>
                      <a:pt x="373" y="9"/>
                    </a:lnTo>
                    <a:cubicBezTo>
                      <a:pt x="364" y="53"/>
                      <a:pt x="355" y="98"/>
                      <a:pt x="346" y="142"/>
                    </a:cubicBezTo>
                    <a:cubicBezTo>
                      <a:pt x="311" y="89"/>
                      <a:pt x="275" y="36"/>
                      <a:pt x="2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1" name="Google Shape;14631;p31"/>
              <p:cNvSpPr/>
              <p:nvPr/>
            </p:nvSpPr>
            <p:spPr>
              <a:xfrm rot="1274250">
                <a:off x="6823785" y="1750651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2" name="Google Shape;14632;p31"/>
              <p:cNvSpPr/>
              <p:nvPr/>
            </p:nvSpPr>
            <p:spPr>
              <a:xfrm rot="1274250">
                <a:off x="6835239" y="1744261"/>
                <a:ext cx="14681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25" h="401" fill="none" extrusionOk="0">
                    <a:moveTo>
                      <a:pt x="125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3" name="Google Shape;14633;p31"/>
              <p:cNvSpPr/>
              <p:nvPr/>
            </p:nvSpPr>
            <p:spPr>
              <a:xfrm rot="1274250">
                <a:off x="6802738" y="1783233"/>
                <a:ext cx="40756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7" fill="none" extrusionOk="0">
                    <a:moveTo>
                      <a:pt x="347" y="0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4" name="Google Shape;14634;p31"/>
              <p:cNvSpPr/>
              <p:nvPr/>
            </p:nvSpPr>
            <p:spPr>
              <a:xfrm rot="1274250">
                <a:off x="6811687" y="1766118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0"/>
                    </a:moveTo>
                    <a:cubicBezTo>
                      <a:pt x="196" y="125"/>
                      <a:pt x="90" y="63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5" name="Google Shape;14635;p31"/>
              <p:cNvSpPr/>
              <p:nvPr/>
            </p:nvSpPr>
            <p:spPr>
              <a:xfrm rot="1274250">
                <a:off x="6815515" y="1757800"/>
                <a:ext cx="2232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19" h="32" extrusionOk="0">
                    <a:moveTo>
                      <a:pt x="8" y="1"/>
                    </a:moveTo>
                    <a:cubicBezTo>
                      <a:pt x="6" y="1"/>
                      <a:pt x="3" y="2"/>
                      <a:pt x="1" y="5"/>
                    </a:cubicBezTo>
                    <a:lnTo>
                      <a:pt x="1" y="22"/>
                    </a:lnTo>
                    <a:cubicBezTo>
                      <a:pt x="1" y="31"/>
                      <a:pt x="10" y="31"/>
                      <a:pt x="19" y="31"/>
                    </a:cubicBezTo>
                    <a:lnTo>
                      <a:pt x="19" y="14"/>
                    </a:lnTo>
                    <a:cubicBezTo>
                      <a:pt x="19" y="7"/>
                      <a:pt x="14" y="1"/>
                      <a:pt x="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6" name="Google Shape;14636;p31"/>
              <p:cNvSpPr/>
              <p:nvPr/>
            </p:nvSpPr>
            <p:spPr>
              <a:xfrm rot="1274250">
                <a:off x="6803387" y="1775075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0"/>
                    </a:moveTo>
                    <a:cubicBezTo>
                      <a:pt x="0" y="9"/>
                      <a:pt x="0" y="18"/>
                      <a:pt x="0" y="27"/>
                    </a:cubicBezTo>
                    <a:lnTo>
                      <a:pt x="18" y="27"/>
                    </a:lnTo>
                    <a:cubicBezTo>
                      <a:pt x="27" y="27"/>
                      <a:pt x="27" y="18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7" name="Google Shape;14637;p31"/>
              <p:cNvSpPr/>
              <p:nvPr/>
            </p:nvSpPr>
            <p:spPr>
              <a:xfrm rot="1274250">
                <a:off x="6829357" y="1745126"/>
                <a:ext cx="3289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5" extrusionOk="0">
                    <a:moveTo>
                      <a:pt x="19" y="1"/>
                    </a:moveTo>
                    <a:cubicBezTo>
                      <a:pt x="16" y="1"/>
                      <a:pt x="14" y="3"/>
                      <a:pt x="10" y="8"/>
                    </a:cubicBezTo>
                    <a:cubicBezTo>
                      <a:pt x="1" y="8"/>
                      <a:pt x="1" y="16"/>
                      <a:pt x="10" y="25"/>
                    </a:cubicBezTo>
                    <a:cubicBezTo>
                      <a:pt x="10" y="34"/>
                      <a:pt x="28" y="34"/>
                      <a:pt x="28" y="34"/>
                    </a:cubicBezTo>
                    <a:cubicBezTo>
                      <a:pt x="28" y="25"/>
                      <a:pt x="28" y="16"/>
                      <a:pt x="28" y="8"/>
                    </a:cubicBezTo>
                    <a:cubicBezTo>
                      <a:pt x="23" y="3"/>
                      <a:pt x="21" y="1"/>
                      <a:pt x="1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8" name="Google Shape;14638;p31"/>
              <p:cNvSpPr/>
              <p:nvPr/>
            </p:nvSpPr>
            <p:spPr>
              <a:xfrm rot="1274250">
                <a:off x="6842057" y="1741481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7" y="1"/>
                    </a:moveTo>
                    <a:cubicBezTo>
                      <a:pt x="15" y="1"/>
                      <a:pt x="12" y="2"/>
                      <a:pt x="10" y="4"/>
                    </a:cubicBezTo>
                    <a:cubicBezTo>
                      <a:pt x="1" y="4"/>
                      <a:pt x="1" y="13"/>
                      <a:pt x="10" y="22"/>
                    </a:cubicBezTo>
                    <a:cubicBezTo>
                      <a:pt x="10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7" y="7"/>
                      <a:pt x="23" y="1"/>
                      <a:pt x="1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9" name="Google Shape;14639;p31"/>
              <p:cNvSpPr/>
              <p:nvPr/>
            </p:nvSpPr>
            <p:spPr>
              <a:xfrm rot="1274250">
                <a:off x="6842549" y="1768035"/>
                <a:ext cx="42987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6" extrusionOk="0">
                    <a:moveTo>
                      <a:pt x="241" y="1"/>
                    </a:moveTo>
                    <a:lnTo>
                      <a:pt x="241" y="1"/>
                    </a:lnTo>
                    <a:cubicBezTo>
                      <a:pt x="125" y="54"/>
                      <a:pt x="45" y="143"/>
                      <a:pt x="1" y="258"/>
                    </a:cubicBezTo>
                    <a:lnTo>
                      <a:pt x="1" y="267"/>
                    </a:lnTo>
                    <a:lnTo>
                      <a:pt x="19" y="267"/>
                    </a:lnTo>
                    <a:cubicBezTo>
                      <a:pt x="134" y="267"/>
                      <a:pt x="258" y="294"/>
                      <a:pt x="365" y="356"/>
                    </a:cubicBezTo>
                    <a:cubicBezTo>
                      <a:pt x="277" y="292"/>
                      <a:pt x="168" y="257"/>
                      <a:pt x="50" y="257"/>
                    </a:cubicBezTo>
                    <a:cubicBezTo>
                      <a:pt x="43" y="257"/>
                      <a:pt x="37" y="257"/>
                      <a:pt x="30" y="257"/>
                    </a:cubicBezTo>
                    <a:lnTo>
                      <a:pt x="30" y="257"/>
                    </a:lnTo>
                    <a:cubicBezTo>
                      <a:pt x="59" y="147"/>
                      <a:pt x="137" y="61"/>
                      <a:pt x="2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0" name="Google Shape;14640;p31"/>
              <p:cNvSpPr/>
              <p:nvPr/>
            </p:nvSpPr>
            <p:spPr>
              <a:xfrm rot="1274250">
                <a:off x="6827933" y="1788948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0"/>
                    </a:moveTo>
                    <a:lnTo>
                      <a:pt x="36" y="0"/>
                    </a:lnTo>
                    <a:cubicBezTo>
                      <a:pt x="9" y="71"/>
                      <a:pt x="0" y="151"/>
                      <a:pt x="18" y="222"/>
                    </a:cubicBezTo>
                    <a:cubicBezTo>
                      <a:pt x="36" y="267"/>
                      <a:pt x="45" y="293"/>
                      <a:pt x="62" y="338"/>
                    </a:cubicBezTo>
                    <a:cubicBezTo>
                      <a:pt x="80" y="364"/>
                      <a:pt x="80" y="409"/>
                      <a:pt x="80" y="444"/>
                    </a:cubicBezTo>
                    <a:cubicBezTo>
                      <a:pt x="89" y="409"/>
                      <a:pt x="89" y="364"/>
                      <a:pt x="71" y="338"/>
                    </a:cubicBezTo>
                    <a:cubicBezTo>
                      <a:pt x="62" y="293"/>
                      <a:pt x="45" y="258"/>
                      <a:pt x="36" y="222"/>
                    </a:cubicBezTo>
                    <a:cubicBezTo>
                      <a:pt x="18" y="151"/>
                      <a:pt x="18" y="71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1" name="Google Shape;14641;p31"/>
              <p:cNvSpPr/>
              <p:nvPr/>
            </p:nvSpPr>
            <p:spPr>
              <a:xfrm rot="1274250">
                <a:off x="6827955" y="1730527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cubicBezTo>
                      <a:pt x="1" y="45"/>
                      <a:pt x="10" y="98"/>
                      <a:pt x="36" y="134"/>
                    </a:cubicBezTo>
                    <a:cubicBezTo>
                      <a:pt x="63" y="170"/>
                      <a:pt x="81" y="214"/>
                      <a:pt x="116" y="249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0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12"/>
                      <a:pt x="152" y="276"/>
                      <a:pt x="125" y="241"/>
                    </a:cubicBezTo>
                    <a:cubicBezTo>
                      <a:pt x="98" y="205"/>
                      <a:pt x="72" y="170"/>
                      <a:pt x="45" y="125"/>
                    </a:cubicBezTo>
                    <a:cubicBezTo>
                      <a:pt x="27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2" name="Google Shape;14642;p31"/>
              <p:cNvSpPr/>
              <p:nvPr/>
            </p:nvSpPr>
            <p:spPr>
              <a:xfrm rot="1274250">
                <a:off x="6806122" y="1783354"/>
                <a:ext cx="33474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08" extrusionOk="0">
                    <a:moveTo>
                      <a:pt x="258" y="0"/>
                    </a:moveTo>
                    <a:cubicBezTo>
                      <a:pt x="160" y="0"/>
                      <a:pt x="66" y="43"/>
                      <a:pt x="1" y="108"/>
                    </a:cubicBezTo>
                    <a:cubicBezTo>
                      <a:pt x="36" y="81"/>
                      <a:pt x="90" y="55"/>
                      <a:pt x="134" y="37"/>
                    </a:cubicBezTo>
                    <a:cubicBezTo>
                      <a:pt x="187" y="19"/>
                      <a:pt x="232" y="10"/>
                      <a:pt x="285" y="1"/>
                    </a:cubicBezTo>
                    <a:cubicBezTo>
                      <a:pt x="276" y="1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3" name="Google Shape;14643;p31"/>
              <p:cNvSpPr/>
              <p:nvPr/>
            </p:nvSpPr>
            <p:spPr>
              <a:xfrm rot="1274250">
                <a:off x="6773558" y="1544039"/>
                <a:ext cx="50152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684" extrusionOk="0">
                    <a:moveTo>
                      <a:pt x="85" y="0"/>
                    </a:moveTo>
                    <a:cubicBezTo>
                      <a:pt x="81" y="0"/>
                      <a:pt x="76" y="2"/>
                      <a:pt x="72" y="7"/>
                    </a:cubicBezTo>
                    <a:cubicBezTo>
                      <a:pt x="63" y="7"/>
                      <a:pt x="54" y="25"/>
                      <a:pt x="54" y="42"/>
                    </a:cubicBezTo>
                    <a:cubicBezTo>
                      <a:pt x="27" y="104"/>
                      <a:pt x="18" y="167"/>
                      <a:pt x="10" y="229"/>
                    </a:cubicBezTo>
                    <a:cubicBezTo>
                      <a:pt x="1" y="300"/>
                      <a:pt x="18" y="371"/>
                      <a:pt x="45" y="433"/>
                    </a:cubicBezTo>
                    <a:cubicBezTo>
                      <a:pt x="81" y="504"/>
                      <a:pt x="143" y="557"/>
                      <a:pt x="214" y="593"/>
                    </a:cubicBezTo>
                    <a:cubicBezTo>
                      <a:pt x="236" y="608"/>
                      <a:pt x="313" y="684"/>
                      <a:pt x="354" y="684"/>
                    </a:cubicBezTo>
                    <a:cubicBezTo>
                      <a:pt x="362" y="684"/>
                      <a:pt x="369" y="680"/>
                      <a:pt x="374" y="673"/>
                    </a:cubicBezTo>
                    <a:cubicBezTo>
                      <a:pt x="427" y="549"/>
                      <a:pt x="427" y="406"/>
                      <a:pt x="374" y="273"/>
                    </a:cubicBezTo>
                    <a:cubicBezTo>
                      <a:pt x="320" y="149"/>
                      <a:pt x="223" y="51"/>
                      <a:pt x="98" y="7"/>
                    </a:cubicBezTo>
                    <a:cubicBezTo>
                      <a:pt x="94" y="2"/>
                      <a:pt x="89" y="0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4" name="Google Shape;14644;p31"/>
              <p:cNvSpPr/>
              <p:nvPr/>
            </p:nvSpPr>
            <p:spPr>
              <a:xfrm rot="1274250">
                <a:off x="6802576" y="1576692"/>
                <a:ext cx="54380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1" extrusionOk="0">
                    <a:moveTo>
                      <a:pt x="314" y="1"/>
                    </a:moveTo>
                    <a:cubicBezTo>
                      <a:pt x="245" y="1"/>
                      <a:pt x="176" y="26"/>
                      <a:pt x="125" y="77"/>
                    </a:cubicBezTo>
                    <a:cubicBezTo>
                      <a:pt x="81" y="121"/>
                      <a:pt x="54" y="174"/>
                      <a:pt x="45" y="245"/>
                    </a:cubicBezTo>
                    <a:cubicBezTo>
                      <a:pt x="27" y="290"/>
                      <a:pt x="1" y="396"/>
                      <a:pt x="45" y="441"/>
                    </a:cubicBezTo>
                    <a:cubicBezTo>
                      <a:pt x="66" y="469"/>
                      <a:pt x="96" y="480"/>
                      <a:pt x="129" y="480"/>
                    </a:cubicBezTo>
                    <a:cubicBezTo>
                      <a:pt x="209" y="480"/>
                      <a:pt x="307" y="416"/>
                      <a:pt x="338" y="379"/>
                    </a:cubicBezTo>
                    <a:cubicBezTo>
                      <a:pt x="418" y="281"/>
                      <a:pt x="463" y="165"/>
                      <a:pt x="463" y="41"/>
                    </a:cubicBezTo>
                    <a:cubicBezTo>
                      <a:pt x="417" y="15"/>
                      <a:pt x="365" y="1"/>
                      <a:pt x="3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5" name="Google Shape;14645;p31"/>
              <p:cNvSpPr/>
              <p:nvPr/>
            </p:nvSpPr>
            <p:spPr>
              <a:xfrm rot="1274250">
                <a:off x="6733942" y="1597122"/>
                <a:ext cx="65890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5" extrusionOk="0">
                    <a:moveTo>
                      <a:pt x="333" y="0"/>
                    </a:moveTo>
                    <a:cubicBezTo>
                      <a:pt x="302" y="0"/>
                      <a:pt x="271" y="6"/>
                      <a:pt x="240" y="19"/>
                    </a:cubicBezTo>
                    <a:cubicBezTo>
                      <a:pt x="151" y="45"/>
                      <a:pt x="72" y="107"/>
                      <a:pt x="18" y="187"/>
                    </a:cubicBezTo>
                    <a:cubicBezTo>
                      <a:pt x="9" y="187"/>
                      <a:pt x="9" y="196"/>
                      <a:pt x="0" y="205"/>
                    </a:cubicBezTo>
                    <a:cubicBezTo>
                      <a:pt x="9" y="214"/>
                      <a:pt x="9" y="223"/>
                      <a:pt x="18" y="232"/>
                    </a:cubicBezTo>
                    <a:cubicBezTo>
                      <a:pt x="63" y="303"/>
                      <a:pt x="134" y="347"/>
                      <a:pt x="214" y="365"/>
                    </a:cubicBezTo>
                    <a:cubicBezTo>
                      <a:pt x="276" y="365"/>
                      <a:pt x="347" y="347"/>
                      <a:pt x="400" y="303"/>
                    </a:cubicBezTo>
                    <a:cubicBezTo>
                      <a:pt x="445" y="267"/>
                      <a:pt x="560" y="143"/>
                      <a:pt x="498" y="63"/>
                    </a:cubicBezTo>
                    <a:cubicBezTo>
                      <a:pt x="451" y="22"/>
                      <a:pt x="393" y="0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6" name="Google Shape;14646;p31"/>
              <p:cNvSpPr/>
              <p:nvPr/>
            </p:nvSpPr>
            <p:spPr>
              <a:xfrm rot="1274250">
                <a:off x="6765042" y="1613935"/>
                <a:ext cx="43927" cy="7528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1" extrusionOk="0">
                    <a:moveTo>
                      <a:pt x="169" y="1"/>
                    </a:moveTo>
                    <a:lnTo>
                      <a:pt x="116" y="63"/>
                    </a:lnTo>
                    <a:cubicBezTo>
                      <a:pt x="27" y="143"/>
                      <a:pt x="1" y="276"/>
                      <a:pt x="54" y="383"/>
                    </a:cubicBezTo>
                    <a:cubicBezTo>
                      <a:pt x="90" y="445"/>
                      <a:pt x="116" y="516"/>
                      <a:pt x="125" y="587"/>
                    </a:cubicBezTo>
                    <a:cubicBezTo>
                      <a:pt x="125" y="605"/>
                      <a:pt x="125" y="640"/>
                      <a:pt x="152" y="640"/>
                    </a:cubicBezTo>
                    <a:cubicBezTo>
                      <a:pt x="152" y="640"/>
                      <a:pt x="161" y="640"/>
                      <a:pt x="169" y="632"/>
                    </a:cubicBezTo>
                    <a:cubicBezTo>
                      <a:pt x="205" y="605"/>
                      <a:pt x="232" y="587"/>
                      <a:pt x="267" y="552"/>
                    </a:cubicBezTo>
                    <a:cubicBezTo>
                      <a:pt x="312" y="525"/>
                      <a:pt x="338" y="481"/>
                      <a:pt x="356" y="427"/>
                    </a:cubicBezTo>
                    <a:cubicBezTo>
                      <a:pt x="374" y="356"/>
                      <a:pt x="365" y="276"/>
                      <a:pt x="329" y="196"/>
                    </a:cubicBezTo>
                    <a:cubicBezTo>
                      <a:pt x="320" y="152"/>
                      <a:pt x="294" y="108"/>
                      <a:pt x="276" y="72"/>
                    </a:cubicBezTo>
                    <a:cubicBezTo>
                      <a:pt x="249" y="28"/>
                      <a:pt x="214" y="1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7" name="Google Shape;14647;p31"/>
              <p:cNvSpPr/>
              <p:nvPr/>
            </p:nvSpPr>
            <p:spPr>
              <a:xfrm rot="1274250">
                <a:off x="6787799" y="1619683"/>
                <a:ext cx="72115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75" extrusionOk="0">
                    <a:moveTo>
                      <a:pt x="236" y="0"/>
                    </a:moveTo>
                    <a:cubicBezTo>
                      <a:pt x="162" y="0"/>
                      <a:pt x="83" y="22"/>
                      <a:pt x="54" y="87"/>
                    </a:cubicBezTo>
                    <a:cubicBezTo>
                      <a:pt x="1" y="175"/>
                      <a:pt x="161" y="326"/>
                      <a:pt x="223" y="353"/>
                    </a:cubicBezTo>
                    <a:cubicBezTo>
                      <a:pt x="262" y="366"/>
                      <a:pt x="306" y="374"/>
                      <a:pt x="351" y="374"/>
                    </a:cubicBezTo>
                    <a:cubicBezTo>
                      <a:pt x="367" y="374"/>
                      <a:pt x="384" y="373"/>
                      <a:pt x="401" y="371"/>
                    </a:cubicBezTo>
                    <a:cubicBezTo>
                      <a:pt x="472" y="371"/>
                      <a:pt x="543" y="353"/>
                      <a:pt x="614" y="318"/>
                    </a:cubicBezTo>
                    <a:cubicBezTo>
                      <a:pt x="569" y="184"/>
                      <a:pt x="472" y="78"/>
                      <a:pt x="338" y="16"/>
                    </a:cubicBezTo>
                    <a:cubicBezTo>
                      <a:pt x="311" y="6"/>
                      <a:pt x="274" y="0"/>
                      <a:pt x="2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8" name="Google Shape;14648;p31"/>
              <p:cNvSpPr/>
              <p:nvPr/>
            </p:nvSpPr>
            <p:spPr>
              <a:xfrm rot="1274250">
                <a:off x="6760659" y="1585944"/>
                <a:ext cx="71058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69" extrusionOk="0">
                    <a:moveTo>
                      <a:pt x="560" y="133"/>
                    </a:moveTo>
                    <a:cubicBezTo>
                      <a:pt x="551" y="138"/>
                      <a:pt x="542" y="143"/>
                      <a:pt x="534" y="150"/>
                    </a:cubicBezTo>
                    <a:lnTo>
                      <a:pt x="534" y="150"/>
                    </a:lnTo>
                    <a:lnTo>
                      <a:pt x="560" y="133"/>
                    </a:lnTo>
                    <a:close/>
                    <a:moveTo>
                      <a:pt x="550" y="343"/>
                    </a:moveTo>
                    <a:lnTo>
                      <a:pt x="569" y="356"/>
                    </a:lnTo>
                    <a:cubicBezTo>
                      <a:pt x="563" y="351"/>
                      <a:pt x="556" y="347"/>
                      <a:pt x="550" y="343"/>
                    </a:cubicBezTo>
                    <a:close/>
                    <a:moveTo>
                      <a:pt x="445" y="0"/>
                    </a:moveTo>
                    <a:lnTo>
                      <a:pt x="356" y="151"/>
                    </a:lnTo>
                    <a:cubicBezTo>
                      <a:pt x="374" y="107"/>
                      <a:pt x="374" y="62"/>
                      <a:pt x="365" y="18"/>
                    </a:cubicBezTo>
                    <a:lnTo>
                      <a:pt x="365" y="18"/>
                    </a:lnTo>
                    <a:lnTo>
                      <a:pt x="338" y="151"/>
                    </a:lnTo>
                    <a:cubicBezTo>
                      <a:pt x="311" y="98"/>
                      <a:pt x="276" y="45"/>
                      <a:pt x="232" y="0"/>
                    </a:cubicBezTo>
                    <a:lnTo>
                      <a:pt x="232" y="0"/>
                    </a:lnTo>
                    <a:cubicBezTo>
                      <a:pt x="249" y="54"/>
                      <a:pt x="276" y="98"/>
                      <a:pt x="294" y="142"/>
                    </a:cubicBezTo>
                    <a:lnTo>
                      <a:pt x="196" y="45"/>
                    </a:lnTo>
                    <a:lnTo>
                      <a:pt x="196" y="45"/>
                    </a:lnTo>
                    <a:cubicBezTo>
                      <a:pt x="214" y="80"/>
                      <a:pt x="240" y="125"/>
                      <a:pt x="258" y="169"/>
                    </a:cubicBezTo>
                    <a:lnTo>
                      <a:pt x="169" y="107"/>
                    </a:lnTo>
                    <a:lnTo>
                      <a:pt x="214" y="187"/>
                    </a:lnTo>
                    <a:cubicBezTo>
                      <a:pt x="205" y="178"/>
                      <a:pt x="143" y="169"/>
                      <a:pt x="134" y="160"/>
                    </a:cubicBezTo>
                    <a:lnTo>
                      <a:pt x="134" y="160"/>
                    </a:lnTo>
                    <a:cubicBezTo>
                      <a:pt x="169" y="196"/>
                      <a:pt x="98" y="196"/>
                      <a:pt x="89" y="205"/>
                    </a:cubicBezTo>
                    <a:cubicBezTo>
                      <a:pt x="63" y="213"/>
                      <a:pt x="27" y="222"/>
                      <a:pt x="1" y="240"/>
                    </a:cubicBezTo>
                    <a:lnTo>
                      <a:pt x="72" y="240"/>
                    </a:lnTo>
                    <a:lnTo>
                      <a:pt x="10" y="293"/>
                    </a:lnTo>
                    <a:cubicBezTo>
                      <a:pt x="36" y="276"/>
                      <a:pt x="72" y="276"/>
                      <a:pt x="107" y="276"/>
                    </a:cubicBezTo>
                    <a:cubicBezTo>
                      <a:pt x="72" y="293"/>
                      <a:pt x="45" y="311"/>
                      <a:pt x="27" y="338"/>
                    </a:cubicBezTo>
                    <a:lnTo>
                      <a:pt x="134" y="302"/>
                    </a:lnTo>
                    <a:lnTo>
                      <a:pt x="54" y="382"/>
                    </a:lnTo>
                    <a:lnTo>
                      <a:pt x="54" y="382"/>
                    </a:lnTo>
                    <a:lnTo>
                      <a:pt x="152" y="364"/>
                    </a:lnTo>
                    <a:lnTo>
                      <a:pt x="72" y="435"/>
                    </a:lnTo>
                    <a:lnTo>
                      <a:pt x="178" y="400"/>
                    </a:lnTo>
                    <a:lnTo>
                      <a:pt x="116" y="462"/>
                    </a:lnTo>
                    <a:lnTo>
                      <a:pt x="116" y="462"/>
                    </a:lnTo>
                    <a:lnTo>
                      <a:pt x="223" y="391"/>
                    </a:lnTo>
                    <a:lnTo>
                      <a:pt x="178" y="471"/>
                    </a:lnTo>
                    <a:lnTo>
                      <a:pt x="178" y="471"/>
                    </a:lnTo>
                    <a:lnTo>
                      <a:pt x="258" y="364"/>
                    </a:lnTo>
                    <a:lnTo>
                      <a:pt x="258" y="364"/>
                    </a:lnTo>
                    <a:cubicBezTo>
                      <a:pt x="232" y="418"/>
                      <a:pt x="223" y="471"/>
                      <a:pt x="232" y="533"/>
                    </a:cubicBezTo>
                    <a:cubicBezTo>
                      <a:pt x="249" y="489"/>
                      <a:pt x="267" y="444"/>
                      <a:pt x="294" y="418"/>
                    </a:cubicBezTo>
                    <a:lnTo>
                      <a:pt x="294" y="418"/>
                    </a:lnTo>
                    <a:cubicBezTo>
                      <a:pt x="285" y="453"/>
                      <a:pt x="285" y="498"/>
                      <a:pt x="294" y="542"/>
                    </a:cubicBezTo>
                    <a:lnTo>
                      <a:pt x="338" y="427"/>
                    </a:lnTo>
                    <a:lnTo>
                      <a:pt x="365" y="569"/>
                    </a:lnTo>
                    <a:cubicBezTo>
                      <a:pt x="365" y="533"/>
                      <a:pt x="374" y="489"/>
                      <a:pt x="383" y="444"/>
                    </a:cubicBezTo>
                    <a:cubicBezTo>
                      <a:pt x="400" y="462"/>
                      <a:pt x="418" y="489"/>
                      <a:pt x="427" y="524"/>
                    </a:cubicBezTo>
                    <a:cubicBezTo>
                      <a:pt x="418" y="462"/>
                      <a:pt x="409" y="400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45" y="418"/>
                      <a:pt x="436" y="382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82"/>
                      <a:pt x="551" y="409"/>
                    </a:cubicBezTo>
                    <a:cubicBezTo>
                      <a:pt x="525" y="373"/>
                      <a:pt x="498" y="338"/>
                      <a:pt x="462" y="311"/>
                    </a:cubicBezTo>
                    <a:lnTo>
                      <a:pt x="462" y="311"/>
                    </a:lnTo>
                    <a:cubicBezTo>
                      <a:pt x="492" y="318"/>
                      <a:pt x="521" y="326"/>
                      <a:pt x="550" y="343"/>
                    </a:cubicBezTo>
                    <a:lnTo>
                      <a:pt x="550" y="343"/>
                    </a:lnTo>
                    <a:lnTo>
                      <a:pt x="462" y="284"/>
                    </a:lnTo>
                    <a:cubicBezTo>
                      <a:pt x="480" y="276"/>
                      <a:pt x="500" y="271"/>
                      <a:pt x="521" y="271"/>
                    </a:cubicBezTo>
                    <a:cubicBezTo>
                      <a:pt x="542" y="271"/>
                      <a:pt x="565" y="276"/>
                      <a:pt x="587" y="284"/>
                    </a:cubicBezTo>
                    <a:cubicBezTo>
                      <a:pt x="551" y="267"/>
                      <a:pt x="525" y="249"/>
                      <a:pt x="489" y="249"/>
                    </a:cubicBezTo>
                    <a:lnTo>
                      <a:pt x="605" y="178"/>
                    </a:lnTo>
                    <a:lnTo>
                      <a:pt x="605" y="178"/>
                    </a:lnTo>
                    <a:lnTo>
                      <a:pt x="471" y="213"/>
                    </a:lnTo>
                    <a:cubicBezTo>
                      <a:pt x="485" y="193"/>
                      <a:pt x="508" y="168"/>
                      <a:pt x="534" y="150"/>
                    </a:cubicBezTo>
                    <a:lnTo>
                      <a:pt x="534" y="150"/>
                    </a:lnTo>
                    <a:lnTo>
                      <a:pt x="445" y="205"/>
                    </a:lnTo>
                    <a:cubicBezTo>
                      <a:pt x="471" y="160"/>
                      <a:pt x="498" y="116"/>
                      <a:pt x="525" y="71"/>
                    </a:cubicBezTo>
                    <a:lnTo>
                      <a:pt x="525" y="71"/>
                    </a:lnTo>
                    <a:lnTo>
                      <a:pt x="418" y="169"/>
                    </a:lnTo>
                    <a:lnTo>
                      <a:pt x="489" y="27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9" name="Google Shape;14649;p31"/>
              <p:cNvSpPr/>
              <p:nvPr/>
            </p:nvSpPr>
            <p:spPr>
              <a:xfrm rot="1274250">
                <a:off x="6779746" y="1582410"/>
                <a:ext cx="26192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12" fill="none" extrusionOk="0">
                    <a:moveTo>
                      <a:pt x="222" y="311"/>
                    </a:moveTo>
                    <a:cubicBezTo>
                      <a:pt x="142" y="214"/>
                      <a:pt x="62" y="107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0" name="Google Shape;14650;p31"/>
              <p:cNvSpPr/>
              <p:nvPr/>
            </p:nvSpPr>
            <p:spPr>
              <a:xfrm rot="1274250">
                <a:off x="6790369" y="1574808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3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1" name="Google Shape;14651;p31"/>
              <p:cNvSpPr/>
              <p:nvPr/>
            </p:nvSpPr>
            <p:spPr>
              <a:xfrm rot="1274250">
                <a:off x="6758777" y="1613949"/>
                <a:ext cx="40873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" fill="none" extrusionOk="0">
                    <a:moveTo>
                      <a:pt x="347" y="0"/>
                    </a:moveTo>
                    <a:cubicBezTo>
                      <a:pt x="232" y="27"/>
                      <a:pt x="116" y="27"/>
                      <a:pt x="1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2" name="Google Shape;14652;p31"/>
              <p:cNvSpPr/>
              <p:nvPr/>
            </p:nvSpPr>
            <p:spPr>
              <a:xfrm rot="1274250">
                <a:off x="6766818" y="1596665"/>
                <a:ext cx="36645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1" fill="none" extrusionOk="0">
                    <a:moveTo>
                      <a:pt x="311" y="160"/>
                    </a:moveTo>
                    <a:cubicBezTo>
                      <a:pt x="196" y="125"/>
                      <a:pt x="98" y="72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3" name="Google Shape;14653;p31"/>
              <p:cNvSpPr/>
              <p:nvPr/>
            </p:nvSpPr>
            <p:spPr>
              <a:xfrm rot="1274250">
                <a:off x="6770561" y="15888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1" y="10"/>
                      <a:pt x="1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27"/>
                      <a:pt x="27" y="18"/>
                      <a:pt x="27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4" name="Google Shape;14654;p31"/>
              <p:cNvSpPr/>
              <p:nvPr/>
            </p:nvSpPr>
            <p:spPr>
              <a:xfrm rot="1274250">
                <a:off x="6758387" y="1605376"/>
                <a:ext cx="3171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5" name="Google Shape;14655;p31"/>
              <p:cNvSpPr/>
              <p:nvPr/>
            </p:nvSpPr>
            <p:spPr>
              <a:xfrm rot="1274250">
                <a:off x="6785360" y="1576658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18"/>
                      <a:pt x="27" y="10"/>
                      <a:pt x="18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6" name="Google Shape;14656;p31"/>
              <p:cNvSpPr/>
              <p:nvPr/>
            </p:nvSpPr>
            <p:spPr>
              <a:xfrm rot="1274250">
                <a:off x="6798128" y="1572651"/>
                <a:ext cx="3171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9" y="1"/>
                    </a:moveTo>
                    <a:cubicBezTo>
                      <a:pt x="0" y="9"/>
                      <a:pt x="0" y="18"/>
                      <a:pt x="9" y="27"/>
                    </a:cubicBezTo>
                    <a:lnTo>
                      <a:pt x="27" y="27"/>
                    </a:lnTo>
                    <a:cubicBezTo>
                      <a:pt x="27" y="27"/>
                      <a:pt x="27" y="18"/>
                      <a:pt x="27" y="9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7" name="Google Shape;14657;p31"/>
              <p:cNvSpPr/>
              <p:nvPr/>
            </p:nvSpPr>
            <p:spPr>
              <a:xfrm rot="1274250">
                <a:off x="6797507" y="1599386"/>
                <a:ext cx="4287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48" extrusionOk="0">
                    <a:moveTo>
                      <a:pt x="240" y="1"/>
                    </a:moveTo>
                    <a:cubicBezTo>
                      <a:pt x="134" y="45"/>
                      <a:pt x="45" y="134"/>
                      <a:pt x="1" y="258"/>
                    </a:cubicBezTo>
                    <a:lnTo>
                      <a:pt x="1" y="267"/>
                    </a:lnTo>
                    <a:lnTo>
                      <a:pt x="18" y="267"/>
                    </a:lnTo>
                    <a:cubicBezTo>
                      <a:pt x="30" y="266"/>
                      <a:pt x="42" y="266"/>
                      <a:pt x="54" y="266"/>
                    </a:cubicBezTo>
                    <a:cubicBezTo>
                      <a:pt x="159" y="266"/>
                      <a:pt x="269" y="299"/>
                      <a:pt x="365" y="347"/>
                    </a:cubicBezTo>
                    <a:cubicBezTo>
                      <a:pt x="259" y="277"/>
                      <a:pt x="145" y="250"/>
                      <a:pt x="22" y="249"/>
                    </a:cubicBezTo>
                    <a:lnTo>
                      <a:pt x="22" y="249"/>
                    </a:lnTo>
                    <a:cubicBezTo>
                      <a:pt x="67" y="146"/>
                      <a:pt x="145" y="52"/>
                      <a:pt x="24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8" name="Google Shape;14658;p31"/>
              <p:cNvSpPr/>
              <p:nvPr/>
            </p:nvSpPr>
            <p:spPr>
              <a:xfrm rot="1274250">
                <a:off x="6782990" y="1619260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10" y="71"/>
                      <a:pt x="1" y="151"/>
                      <a:pt x="28" y="222"/>
                    </a:cubicBezTo>
                    <a:cubicBezTo>
                      <a:pt x="36" y="258"/>
                      <a:pt x="54" y="293"/>
                      <a:pt x="63" y="329"/>
                    </a:cubicBezTo>
                    <a:cubicBezTo>
                      <a:pt x="81" y="365"/>
                      <a:pt x="90" y="409"/>
                      <a:pt x="81" y="444"/>
                    </a:cubicBezTo>
                    <a:cubicBezTo>
                      <a:pt x="90" y="409"/>
                      <a:pt x="90" y="365"/>
                      <a:pt x="72" y="329"/>
                    </a:cubicBezTo>
                    <a:cubicBezTo>
                      <a:pt x="63" y="293"/>
                      <a:pt x="54" y="258"/>
                      <a:pt x="45" y="222"/>
                    </a:cubicBezTo>
                    <a:cubicBezTo>
                      <a:pt x="19" y="151"/>
                      <a:pt x="19" y="71"/>
                      <a:pt x="4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9" name="Google Shape;14659;p31"/>
              <p:cNvSpPr/>
              <p:nvPr/>
            </p:nvSpPr>
            <p:spPr>
              <a:xfrm rot="1274250">
                <a:off x="6783760" y="1562058"/>
                <a:ext cx="25135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81" extrusionOk="0">
                    <a:moveTo>
                      <a:pt x="9" y="1"/>
                    </a:moveTo>
                    <a:cubicBezTo>
                      <a:pt x="0" y="45"/>
                      <a:pt x="9" y="90"/>
                      <a:pt x="36" y="125"/>
                    </a:cubicBezTo>
                    <a:cubicBezTo>
                      <a:pt x="54" y="170"/>
                      <a:pt x="80" y="205"/>
                      <a:pt x="107" y="241"/>
                    </a:cubicBezTo>
                    <a:cubicBezTo>
                      <a:pt x="142" y="276"/>
                      <a:pt x="160" y="312"/>
                      <a:pt x="187" y="347"/>
                    </a:cubicBezTo>
                    <a:cubicBezTo>
                      <a:pt x="204" y="392"/>
                      <a:pt x="213" y="436"/>
                      <a:pt x="204" y="480"/>
                    </a:cubicBezTo>
                    <a:cubicBezTo>
                      <a:pt x="213" y="436"/>
                      <a:pt x="213" y="392"/>
                      <a:pt x="196" y="347"/>
                    </a:cubicBezTo>
                    <a:cubicBezTo>
                      <a:pt x="178" y="312"/>
                      <a:pt x="151" y="276"/>
                      <a:pt x="125" y="241"/>
                    </a:cubicBezTo>
                    <a:cubicBezTo>
                      <a:pt x="89" y="205"/>
                      <a:pt x="62" y="170"/>
                      <a:pt x="45" y="134"/>
                    </a:cubicBezTo>
                    <a:cubicBezTo>
                      <a:pt x="18" y="90"/>
                      <a:pt x="0" y="45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0" name="Google Shape;14660;p31"/>
              <p:cNvSpPr/>
              <p:nvPr/>
            </p:nvSpPr>
            <p:spPr>
              <a:xfrm rot="1274250">
                <a:off x="6761040" y="1613977"/>
                <a:ext cx="34531" cy="13624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16" extrusionOk="0">
                    <a:moveTo>
                      <a:pt x="293" y="0"/>
                    </a:moveTo>
                    <a:cubicBezTo>
                      <a:pt x="187" y="0"/>
                      <a:pt x="80" y="36"/>
                      <a:pt x="0" y="116"/>
                    </a:cubicBezTo>
                    <a:cubicBezTo>
                      <a:pt x="45" y="80"/>
                      <a:pt x="89" y="63"/>
                      <a:pt x="143" y="45"/>
                    </a:cubicBezTo>
                    <a:cubicBezTo>
                      <a:pt x="187" y="18"/>
                      <a:pt x="240" y="9"/>
                      <a:pt x="29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1" name="Google Shape;14661;p31"/>
              <p:cNvSpPr/>
              <p:nvPr/>
            </p:nvSpPr>
            <p:spPr>
              <a:xfrm rot="1274250">
                <a:off x="6674059" y="1463430"/>
                <a:ext cx="49095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78" extrusionOk="0">
                    <a:moveTo>
                      <a:pt x="72" y="0"/>
                    </a:moveTo>
                    <a:cubicBezTo>
                      <a:pt x="54" y="9"/>
                      <a:pt x="45" y="27"/>
                      <a:pt x="45" y="36"/>
                    </a:cubicBezTo>
                    <a:cubicBezTo>
                      <a:pt x="27" y="98"/>
                      <a:pt x="9" y="169"/>
                      <a:pt x="9" y="231"/>
                    </a:cubicBezTo>
                    <a:cubicBezTo>
                      <a:pt x="0" y="302"/>
                      <a:pt x="9" y="373"/>
                      <a:pt x="36" y="435"/>
                    </a:cubicBezTo>
                    <a:cubicBezTo>
                      <a:pt x="80" y="507"/>
                      <a:pt x="134" y="560"/>
                      <a:pt x="205" y="586"/>
                    </a:cubicBezTo>
                    <a:cubicBezTo>
                      <a:pt x="227" y="601"/>
                      <a:pt x="304" y="677"/>
                      <a:pt x="345" y="677"/>
                    </a:cubicBezTo>
                    <a:cubicBezTo>
                      <a:pt x="353" y="677"/>
                      <a:pt x="360" y="674"/>
                      <a:pt x="365" y="666"/>
                    </a:cubicBezTo>
                    <a:cubicBezTo>
                      <a:pt x="418" y="542"/>
                      <a:pt x="418" y="400"/>
                      <a:pt x="365" y="276"/>
                    </a:cubicBezTo>
                    <a:cubicBezTo>
                      <a:pt x="320" y="151"/>
                      <a:pt x="223" y="54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2" name="Google Shape;14662;p31"/>
              <p:cNvSpPr/>
              <p:nvPr/>
            </p:nvSpPr>
            <p:spPr>
              <a:xfrm rot="1274250">
                <a:off x="6703184" y="1495632"/>
                <a:ext cx="53323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8" extrusionOk="0">
                    <a:moveTo>
                      <a:pt x="298" y="0"/>
                    </a:moveTo>
                    <a:cubicBezTo>
                      <a:pt x="231" y="0"/>
                      <a:pt x="165" y="25"/>
                      <a:pt x="116" y="74"/>
                    </a:cubicBezTo>
                    <a:cubicBezTo>
                      <a:pt x="72" y="118"/>
                      <a:pt x="45" y="181"/>
                      <a:pt x="36" y="243"/>
                    </a:cubicBezTo>
                    <a:cubicBezTo>
                      <a:pt x="27" y="287"/>
                      <a:pt x="1" y="394"/>
                      <a:pt x="36" y="438"/>
                    </a:cubicBezTo>
                    <a:cubicBezTo>
                      <a:pt x="60" y="467"/>
                      <a:pt x="91" y="478"/>
                      <a:pt x="124" y="478"/>
                    </a:cubicBezTo>
                    <a:cubicBezTo>
                      <a:pt x="205" y="478"/>
                      <a:pt x="300" y="414"/>
                      <a:pt x="338" y="376"/>
                    </a:cubicBezTo>
                    <a:cubicBezTo>
                      <a:pt x="418" y="287"/>
                      <a:pt x="454" y="163"/>
                      <a:pt x="454" y="47"/>
                    </a:cubicBezTo>
                    <a:cubicBezTo>
                      <a:pt x="406" y="16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3" name="Google Shape;14663;p31"/>
              <p:cNvSpPr/>
              <p:nvPr/>
            </p:nvSpPr>
            <p:spPr>
              <a:xfrm rot="1274250">
                <a:off x="6634475" y="1516107"/>
                <a:ext cx="65773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6" extrusionOk="0">
                    <a:moveTo>
                      <a:pt x="316" y="1"/>
                    </a:moveTo>
                    <a:cubicBezTo>
                      <a:pt x="288" y="1"/>
                      <a:pt x="259" y="6"/>
                      <a:pt x="231" y="17"/>
                    </a:cubicBezTo>
                    <a:cubicBezTo>
                      <a:pt x="142" y="53"/>
                      <a:pt x="62" y="106"/>
                      <a:pt x="9" y="186"/>
                    </a:cubicBezTo>
                    <a:cubicBezTo>
                      <a:pt x="0" y="195"/>
                      <a:pt x="0" y="195"/>
                      <a:pt x="0" y="204"/>
                    </a:cubicBezTo>
                    <a:cubicBezTo>
                      <a:pt x="0" y="212"/>
                      <a:pt x="0" y="230"/>
                      <a:pt x="9" y="239"/>
                    </a:cubicBezTo>
                    <a:cubicBezTo>
                      <a:pt x="54" y="310"/>
                      <a:pt x="125" y="355"/>
                      <a:pt x="205" y="363"/>
                    </a:cubicBezTo>
                    <a:cubicBezTo>
                      <a:pt x="214" y="365"/>
                      <a:pt x="223" y="365"/>
                      <a:pt x="232" y="365"/>
                    </a:cubicBezTo>
                    <a:cubicBezTo>
                      <a:pt x="292" y="365"/>
                      <a:pt x="345" y="340"/>
                      <a:pt x="391" y="301"/>
                    </a:cubicBezTo>
                    <a:cubicBezTo>
                      <a:pt x="436" y="275"/>
                      <a:pt x="560" y="141"/>
                      <a:pt x="489" y="61"/>
                    </a:cubicBezTo>
                    <a:cubicBezTo>
                      <a:pt x="440" y="25"/>
                      <a:pt x="379" y="1"/>
                      <a:pt x="3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4" name="Google Shape;14664;p31"/>
              <p:cNvSpPr/>
              <p:nvPr/>
            </p:nvSpPr>
            <p:spPr>
              <a:xfrm rot="1274250">
                <a:off x="6665465" y="1532804"/>
                <a:ext cx="43927" cy="7622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9" extrusionOk="0">
                    <a:moveTo>
                      <a:pt x="169" y="0"/>
                    </a:moveTo>
                    <a:lnTo>
                      <a:pt x="116" y="63"/>
                    </a:lnTo>
                    <a:cubicBezTo>
                      <a:pt x="27" y="151"/>
                      <a:pt x="1" y="276"/>
                      <a:pt x="54" y="391"/>
                    </a:cubicBezTo>
                    <a:cubicBezTo>
                      <a:pt x="89" y="453"/>
                      <a:pt x="107" y="516"/>
                      <a:pt x="125" y="587"/>
                    </a:cubicBezTo>
                    <a:cubicBezTo>
                      <a:pt x="125" y="613"/>
                      <a:pt x="125" y="640"/>
                      <a:pt x="152" y="649"/>
                    </a:cubicBezTo>
                    <a:cubicBezTo>
                      <a:pt x="152" y="640"/>
                      <a:pt x="160" y="640"/>
                      <a:pt x="160" y="640"/>
                    </a:cubicBezTo>
                    <a:cubicBezTo>
                      <a:pt x="196" y="604"/>
                      <a:pt x="232" y="587"/>
                      <a:pt x="267" y="560"/>
                    </a:cubicBezTo>
                    <a:cubicBezTo>
                      <a:pt x="303" y="524"/>
                      <a:pt x="338" y="480"/>
                      <a:pt x="356" y="436"/>
                    </a:cubicBezTo>
                    <a:cubicBezTo>
                      <a:pt x="374" y="356"/>
                      <a:pt x="365" y="276"/>
                      <a:pt x="329" y="205"/>
                    </a:cubicBezTo>
                    <a:cubicBezTo>
                      <a:pt x="320" y="160"/>
                      <a:pt x="294" y="116"/>
                      <a:pt x="276" y="72"/>
                    </a:cubicBezTo>
                    <a:cubicBezTo>
                      <a:pt x="249" y="36"/>
                      <a:pt x="214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5" name="Google Shape;14665;p31"/>
              <p:cNvSpPr/>
              <p:nvPr/>
            </p:nvSpPr>
            <p:spPr>
              <a:xfrm rot="1274250">
                <a:off x="6688088" y="1539269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5" y="0"/>
                    </a:moveTo>
                    <a:cubicBezTo>
                      <a:pt x="151" y="0"/>
                      <a:pt x="74" y="21"/>
                      <a:pt x="45" y="78"/>
                    </a:cubicBezTo>
                    <a:cubicBezTo>
                      <a:pt x="1" y="176"/>
                      <a:pt x="152" y="327"/>
                      <a:pt x="214" y="353"/>
                    </a:cubicBezTo>
                    <a:cubicBezTo>
                      <a:pt x="259" y="366"/>
                      <a:pt x="305" y="375"/>
                      <a:pt x="347" y="375"/>
                    </a:cubicBezTo>
                    <a:cubicBezTo>
                      <a:pt x="362" y="375"/>
                      <a:pt x="377" y="374"/>
                      <a:pt x="391" y="371"/>
                    </a:cubicBezTo>
                    <a:cubicBezTo>
                      <a:pt x="471" y="371"/>
                      <a:pt x="542" y="353"/>
                      <a:pt x="605" y="318"/>
                    </a:cubicBezTo>
                    <a:cubicBezTo>
                      <a:pt x="560" y="185"/>
                      <a:pt x="463" y="69"/>
                      <a:pt x="338" y="16"/>
                    </a:cubicBezTo>
                    <a:cubicBezTo>
                      <a:pt x="307" y="6"/>
                      <a:pt x="266" y="0"/>
                      <a:pt x="2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6" name="Google Shape;14666;p31"/>
              <p:cNvSpPr/>
              <p:nvPr/>
            </p:nvSpPr>
            <p:spPr>
              <a:xfrm rot="1274250">
                <a:off x="6659904" y="1505334"/>
                <a:ext cx="71058" cy="66947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70" extrusionOk="0">
                    <a:moveTo>
                      <a:pt x="569" y="134"/>
                    </a:moveTo>
                    <a:lnTo>
                      <a:pt x="569" y="134"/>
                    </a:lnTo>
                    <a:cubicBezTo>
                      <a:pt x="564" y="136"/>
                      <a:pt x="559" y="139"/>
                      <a:pt x="554" y="142"/>
                    </a:cubicBezTo>
                    <a:lnTo>
                      <a:pt x="554" y="142"/>
                    </a:lnTo>
                    <a:lnTo>
                      <a:pt x="569" y="134"/>
                    </a:lnTo>
                    <a:close/>
                    <a:moveTo>
                      <a:pt x="232" y="1"/>
                    </a:moveTo>
                    <a:lnTo>
                      <a:pt x="303" y="143"/>
                    </a:lnTo>
                    <a:lnTo>
                      <a:pt x="196" y="36"/>
                    </a:lnTo>
                    <a:lnTo>
                      <a:pt x="196" y="36"/>
                    </a:lnTo>
                    <a:lnTo>
                      <a:pt x="258" y="169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213" y="185"/>
                    </a:lnTo>
                    <a:lnTo>
                      <a:pt x="213" y="185"/>
                    </a:lnTo>
                    <a:cubicBezTo>
                      <a:pt x="204" y="177"/>
                      <a:pt x="142" y="169"/>
                      <a:pt x="134" y="161"/>
                    </a:cubicBezTo>
                    <a:lnTo>
                      <a:pt x="134" y="161"/>
                    </a:lnTo>
                    <a:cubicBezTo>
                      <a:pt x="169" y="196"/>
                      <a:pt x="107" y="196"/>
                      <a:pt x="89" y="205"/>
                    </a:cubicBezTo>
                    <a:cubicBezTo>
                      <a:pt x="63" y="205"/>
                      <a:pt x="27" y="223"/>
                      <a:pt x="1" y="232"/>
                    </a:cubicBezTo>
                    <a:lnTo>
                      <a:pt x="72" y="232"/>
                    </a:lnTo>
                    <a:lnTo>
                      <a:pt x="9" y="285"/>
                    </a:lnTo>
                    <a:cubicBezTo>
                      <a:pt x="35" y="279"/>
                      <a:pt x="55" y="272"/>
                      <a:pt x="78" y="272"/>
                    </a:cubicBezTo>
                    <a:cubicBezTo>
                      <a:pt x="87" y="272"/>
                      <a:pt x="97" y="273"/>
                      <a:pt x="107" y="276"/>
                    </a:cubicBezTo>
                    <a:cubicBezTo>
                      <a:pt x="81" y="285"/>
                      <a:pt x="45" y="312"/>
                      <a:pt x="27" y="338"/>
                    </a:cubicBezTo>
                    <a:lnTo>
                      <a:pt x="143" y="294"/>
                    </a:lnTo>
                    <a:lnTo>
                      <a:pt x="143" y="294"/>
                    </a:lnTo>
                    <a:cubicBezTo>
                      <a:pt x="116" y="320"/>
                      <a:pt x="89" y="356"/>
                      <a:pt x="63" y="383"/>
                    </a:cubicBezTo>
                    <a:lnTo>
                      <a:pt x="160" y="365"/>
                    </a:lnTo>
                    <a:lnTo>
                      <a:pt x="160" y="365"/>
                    </a:lnTo>
                    <a:lnTo>
                      <a:pt x="72" y="436"/>
                    </a:lnTo>
                    <a:lnTo>
                      <a:pt x="178" y="391"/>
                    </a:lnTo>
                    <a:lnTo>
                      <a:pt x="178" y="391"/>
                    </a:lnTo>
                    <a:lnTo>
                      <a:pt x="116" y="462"/>
                    </a:lnTo>
                    <a:lnTo>
                      <a:pt x="223" y="383"/>
                    </a:lnTo>
                    <a:lnTo>
                      <a:pt x="187" y="462"/>
                    </a:lnTo>
                    <a:lnTo>
                      <a:pt x="258" y="365"/>
                    </a:lnTo>
                    <a:lnTo>
                      <a:pt x="258" y="365"/>
                    </a:lnTo>
                    <a:cubicBezTo>
                      <a:pt x="240" y="418"/>
                      <a:pt x="223" y="471"/>
                      <a:pt x="232" y="525"/>
                    </a:cubicBezTo>
                    <a:cubicBezTo>
                      <a:pt x="249" y="480"/>
                      <a:pt x="267" y="445"/>
                      <a:pt x="294" y="409"/>
                    </a:cubicBezTo>
                    <a:lnTo>
                      <a:pt x="294" y="409"/>
                    </a:lnTo>
                    <a:cubicBezTo>
                      <a:pt x="285" y="454"/>
                      <a:pt x="285" y="498"/>
                      <a:pt x="294" y="542"/>
                    </a:cubicBezTo>
                    <a:lnTo>
                      <a:pt x="338" y="418"/>
                    </a:lnTo>
                    <a:cubicBezTo>
                      <a:pt x="347" y="471"/>
                      <a:pt x="356" y="516"/>
                      <a:pt x="365" y="569"/>
                    </a:cubicBezTo>
                    <a:cubicBezTo>
                      <a:pt x="374" y="525"/>
                      <a:pt x="383" y="480"/>
                      <a:pt x="383" y="436"/>
                    </a:cubicBezTo>
                    <a:cubicBezTo>
                      <a:pt x="409" y="462"/>
                      <a:pt x="418" y="489"/>
                      <a:pt x="427" y="516"/>
                    </a:cubicBezTo>
                    <a:cubicBezTo>
                      <a:pt x="418" y="454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4"/>
                    </a:lnTo>
                    <a:cubicBezTo>
                      <a:pt x="454" y="418"/>
                      <a:pt x="436" y="374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74"/>
                      <a:pt x="551" y="409"/>
                    </a:cubicBezTo>
                    <a:cubicBezTo>
                      <a:pt x="525" y="374"/>
                      <a:pt x="498" y="338"/>
                      <a:pt x="462" y="312"/>
                    </a:cubicBezTo>
                    <a:cubicBezTo>
                      <a:pt x="498" y="312"/>
                      <a:pt x="542" y="329"/>
                      <a:pt x="569" y="347"/>
                    </a:cubicBezTo>
                    <a:lnTo>
                      <a:pt x="471" y="276"/>
                    </a:lnTo>
                    <a:cubicBezTo>
                      <a:pt x="489" y="272"/>
                      <a:pt x="509" y="269"/>
                      <a:pt x="530" y="269"/>
                    </a:cubicBezTo>
                    <a:cubicBezTo>
                      <a:pt x="551" y="269"/>
                      <a:pt x="573" y="272"/>
                      <a:pt x="596" y="276"/>
                    </a:cubicBezTo>
                    <a:cubicBezTo>
                      <a:pt x="560" y="258"/>
                      <a:pt x="533" y="249"/>
                      <a:pt x="498" y="240"/>
                    </a:cubicBezTo>
                    <a:lnTo>
                      <a:pt x="605" y="169"/>
                    </a:lnTo>
                    <a:lnTo>
                      <a:pt x="605" y="169"/>
                    </a:lnTo>
                    <a:lnTo>
                      <a:pt x="480" y="214"/>
                    </a:lnTo>
                    <a:cubicBezTo>
                      <a:pt x="495" y="183"/>
                      <a:pt x="523" y="160"/>
                      <a:pt x="554" y="142"/>
                    </a:cubicBezTo>
                    <a:lnTo>
                      <a:pt x="554" y="142"/>
                    </a:lnTo>
                    <a:lnTo>
                      <a:pt x="454" y="196"/>
                    </a:lnTo>
                    <a:cubicBezTo>
                      <a:pt x="480" y="152"/>
                      <a:pt x="507" y="107"/>
                      <a:pt x="533" y="63"/>
                    </a:cubicBezTo>
                    <a:lnTo>
                      <a:pt x="533" y="63"/>
                    </a:lnTo>
                    <a:lnTo>
                      <a:pt x="418" y="169"/>
                    </a:lnTo>
                    <a:cubicBezTo>
                      <a:pt x="445" y="116"/>
                      <a:pt x="462" y="72"/>
                      <a:pt x="489" y="27"/>
                    </a:cubicBezTo>
                    <a:lnTo>
                      <a:pt x="489" y="27"/>
                    </a:lnTo>
                    <a:lnTo>
                      <a:pt x="400" y="143"/>
                    </a:lnTo>
                    <a:lnTo>
                      <a:pt x="400" y="143"/>
                    </a:lnTo>
                    <a:cubicBezTo>
                      <a:pt x="418" y="98"/>
                      <a:pt x="436" y="45"/>
                      <a:pt x="445" y="1"/>
                    </a:cubicBezTo>
                    <a:lnTo>
                      <a:pt x="445" y="1"/>
                    </a:lnTo>
                    <a:lnTo>
                      <a:pt x="356" y="143"/>
                    </a:lnTo>
                    <a:lnTo>
                      <a:pt x="356" y="143"/>
                    </a:lnTo>
                    <a:cubicBezTo>
                      <a:pt x="374" y="107"/>
                      <a:pt x="374" y="63"/>
                      <a:pt x="365" y="18"/>
                    </a:cubicBezTo>
                    <a:lnTo>
                      <a:pt x="365" y="18"/>
                    </a:lnTo>
                    <a:cubicBezTo>
                      <a:pt x="356" y="63"/>
                      <a:pt x="347" y="107"/>
                      <a:pt x="338" y="152"/>
                    </a:cubicBezTo>
                    <a:cubicBezTo>
                      <a:pt x="311" y="89"/>
                      <a:pt x="276" y="45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7" name="Google Shape;14667;p31"/>
              <p:cNvSpPr/>
              <p:nvPr/>
            </p:nvSpPr>
            <p:spPr>
              <a:xfrm rot="1274250">
                <a:off x="6679205" y="150078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2" y="321"/>
                    </a:moveTo>
                    <a:cubicBezTo>
                      <a:pt x="142" y="214"/>
                      <a:pt x="71" y="107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8" name="Google Shape;14668;p31"/>
              <p:cNvSpPr/>
              <p:nvPr/>
            </p:nvSpPr>
            <p:spPr>
              <a:xfrm rot="1274250">
                <a:off x="6689828" y="1494237"/>
                <a:ext cx="15738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2" fill="none" extrusionOk="0">
                    <a:moveTo>
                      <a:pt x="133" y="392"/>
                    </a:moveTo>
                    <a:cubicBezTo>
                      <a:pt x="89" y="267"/>
                      <a:pt x="45" y="134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9" name="Google Shape;14669;p31"/>
              <p:cNvSpPr/>
              <p:nvPr/>
            </p:nvSpPr>
            <p:spPr>
              <a:xfrm rot="1274250">
                <a:off x="6658022" y="1533339"/>
                <a:ext cx="40873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8" fill="none" extrusionOk="0">
                    <a:moveTo>
                      <a:pt x="347" y="1"/>
                    </a:moveTo>
                    <a:cubicBezTo>
                      <a:pt x="232" y="19"/>
                      <a:pt x="116" y="27"/>
                      <a:pt x="1" y="1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0" name="Google Shape;14670;p31"/>
              <p:cNvSpPr/>
              <p:nvPr/>
            </p:nvSpPr>
            <p:spPr>
              <a:xfrm rot="1274250">
                <a:off x="6667298" y="1515229"/>
                <a:ext cx="3558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0" fill="none" extrusionOk="0">
                    <a:moveTo>
                      <a:pt x="302" y="170"/>
                    </a:moveTo>
                    <a:cubicBezTo>
                      <a:pt x="196" y="125"/>
                      <a:pt x="89" y="72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1" name="Google Shape;14671;p31"/>
              <p:cNvSpPr/>
              <p:nvPr/>
            </p:nvSpPr>
            <p:spPr>
              <a:xfrm rot="1274250">
                <a:off x="6669892" y="1507854"/>
                <a:ext cx="3289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1" extrusionOk="0">
                    <a:moveTo>
                      <a:pt x="15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2" name="Google Shape;14672;p31"/>
              <p:cNvSpPr/>
              <p:nvPr/>
            </p:nvSpPr>
            <p:spPr>
              <a:xfrm rot="1274250">
                <a:off x="6658696" y="1525164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19"/>
                    </a:cubicBezTo>
                    <a:cubicBezTo>
                      <a:pt x="10" y="28"/>
                      <a:pt x="19" y="28"/>
                      <a:pt x="19" y="28"/>
                    </a:cubicBezTo>
                    <a:cubicBezTo>
                      <a:pt x="28" y="19"/>
                      <a:pt x="28" y="10"/>
                      <a:pt x="19" y="10"/>
                    </a:cubicBezTo>
                    <a:cubicBezTo>
                      <a:pt x="19" y="1"/>
                      <a:pt x="10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3" name="Google Shape;14673;p31"/>
              <p:cNvSpPr/>
              <p:nvPr/>
            </p:nvSpPr>
            <p:spPr>
              <a:xfrm rot="1274250">
                <a:off x="6684798" y="1495145"/>
                <a:ext cx="3289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4" name="Google Shape;14674;p31"/>
              <p:cNvSpPr/>
              <p:nvPr/>
            </p:nvSpPr>
            <p:spPr>
              <a:xfrm rot="1274250">
                <a:off x="6697459" y="1491704"/>
                <a:ext cx="3171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1" extrusionOk="0">
                    <a:moveTo>
                      <a:pt x="15" y="0"/>
                    </a:moveTo>
                    <a:cubicBezTo>
                      <a:pt x="14" y="0"/>
                      <a:pt x="12" y="1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27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5" name="Google Shape;14675;p31"/>
              <p:cNvSpPr/>
              <p:nvPr/>
            </p:nvSpPr>
            <p:spPr>
              <a:xfrm rot="1274250">
                <a:off x="6697929" y="1518255"/>
                <a:ext cx="42870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56" extrusionOk="0">
                    <a:moveTo>
                      <a:pt x="240" y="0"/>
                    </a:moveTo>
                    <a:cubicBezTo>
                      <a:pt x="125" y="53"/>
                      <a:pt x="36" y="142"/>
                      <a:pt x="0" y="258"/>
                    </a:cubicBezTo>
                    <a:lnTo>
                      <a:pt x="0" y="267"/>
                    </a:lnTo>
                    <a:lnTo>
                      <a:pt x="9" y="267"/>
                    </a:lnTo>
                    <a:cubicBezTo>
                      <a:pt x="134" y="267"/>
                      <a:pt x="258" y="293"/>
                      <a:pt x="365" y="355"/>
                    </a:cubicBezTo>
                    <a:cubicBezTo>
                      <a:pt x="269" y="292"/>
                      <a:pt x="166" y="256"/>
                      <a:pt x="49" y="256"/>
                    </a:cubicBezTo>
                    <a:cubicBezTo>
                      <a:pt x="40" y="256"/>
                      <a:pt x="31" y="257"/>
                      <a:pt x="21" y="257"/>
                    </a:cubicBezTo>
                    <a:lnTo>
                      <a:pt x="21" y="257"/>
                    </a:lnTo>
                    <a:cubicBezTo>
                      <a:pt x="58" y="146"/>
                      <a:pt x="137" y="61"/>
                      <a:pt x="24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6" name="Google Shape;14676;p31"/>
              <p:cNvSpPr/>
              <p:nvPr/>
            </p:nvSpPr>
            <p:spPr>
              <a:xfrm rot="1274250">
                <a:off x="6683625" y="1538052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10" y="72"/>
                      <a:pt x="1" y="152"/>
                      <a:pt x="19" y="223"/>
                    </a:cubicBezTo>
                    <a:cubicBezTo>
                      <a:pt x="27" y="267"/>
                      <a:pt x="45" y="303"/>
                      <a:pt x="63" y="338"/>
                    </a:cubicBezTo>
                    <a:cubicBezTo>
                      <a:pt x="72" y="374"/>
                      <a:pt x="81" y="409"/>
                      <a:pt x="81" y="445"/>
                    </a:cubicBezTo>
                    <a:cubicBezTo>
                      <a:pt x="90" y="409"/>
                      <a:pt x="81" y="374"/>
                      <a:pt x="72" y="338"/>
                    </a:cubicBezTo>
                    <a:cubicBezTo>
                      <a:pt x="63" y="303"/>
                      <a:pt x="45" y="267"/>
                      <a:pt x="36" y="223"/>
                    </a:cubicBezTo>
                    <a:cubicBezTo>
                      <a:pt x="10" y="152"/>
                      <a:pt x="10" y="8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7" name="Google Shape;14677;p31"/>
              <p:cNvSpPr/>
              <p:nvPr/>
            </p:nvSpPr>
            <p:spPr>
              <a:xfrm rot="1274250">
                <a:off x="6683353" y="1480772"/>
                <a:ext cx="26192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0" extrusionOk="0">
                    <a:moveTo>
                      <a:pt x="9" y="0"/>
                    </a:moveTo>
                    <a:cubicBezTo>
                      <a:pt x="0" y="45"/>
                      <a:pt x="9" y="89"/>
                      <a:pt x="36" y="133"/>
                    </a:cubicBezTo>
                    <a:cubicBezTo>
                      <a:pt x="53" y="169"/>
                      <a:pt x="80" y="205"/>
                      <a:pt x="116" y="240"/>
                    </a:cubicBezTo>
                    <a:cubicBezTo>
                      <a:pt x="142" y="276"/>
                      <a:pt x="169" y="311"/>
                      <a:pt x="187" y="356"/>
                    </a:cubicBezTo>
                    <a:cubicBezTo>
                      <a:pt x="204" y="391"/>
                      <a:pt x="213" y="435"/>
                      <a:pt x="204" y="480"/>
                    </a:cubicBezTo>
                    <a:cubicBezTo>
                      <a:pt x="222" y="435"/>
                      <a:pt x="222" y="382"/>
                      <a:pt x="196" y="347"/>
                    </a:cubicBezTo>
                    <a:cubicBezTo>
                      <a:pt x="178" y="302"/>
                      <a:pt x="151" y="267"/>
                      <a:pt x="125" y="231"/>
                    </a:cubicBezTo>
                    <a:cubicBezTo>
                      <a:pt x="98" y="196"/>
                      <a:pt x="71" y="160"/>
                      <a:pt x="45" y="125"/>
                    </a:cubicBezTo>
                    <a:cubicBezTo>
                      <a:pt x="18" y="89"/>
                      <a:pt x="9" y="45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8" name="Google Shape;14678;p31"/>
              <p:cNvSpPr/>
              <p:nvPr/>
            </p:nvSpPr>
            <p:spPr>
              <a:xfrm rot="1274250">
                <a:off x="6660498" y="1533290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2" y="36"/>
                      <a:pt x="0" y="108"/>
                    </a:cubicBezTo>
                    <a:cubicBezTo>
                      <a:pt x="45" y="82"/>
                      <a:pt x="89" y="55"/>
                      <a:pt x="142" y="37"/>
                    </a:cubicBezTo>
                    <a:cubicBezTo>
                      <a:pt x="187" y="20"/>
                      <a:pt x="240" y="11"/>
                      <a:pt x="293" y="2"/>
                    </a:cubicBezTo>
                    <a:cubicBezTo>
                      <a:pt x="283" y="1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9" name="Google Shape;14679;p31"/>
              <p:cNvSpPr/>
              <p:nvPr/>
            </p:nvSpPr>
            <p:spPr>
              <a:xfrm rot="1274250">
                <a:off x="6458764" y="1934388"/>
                <a:ext cx="83625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72" extrusionOk="0">
                    <a:moveTo>
                      <a:pt x="467" y="1"/>
                    </a:moveTo>
                    <a:cubicBezTo>
                      <a:pt x="456" y="1"/>
                      <a:pt x="445" y="3"/>
                      <a:pt x="436" y="7"/>
                    </a:cubicBezTo>
                    <a:cubicBezTo>
                      <a:pt x="356" y="25"/>
                      <a:pt x="276" y="52"/>
                      <a:pt x="205" y="87"/>
                    </a:cubicBezTo>
                    <a:cubicBezTo>
                      <a:pt x="125" y="123"/>
                      <a:pt x="72" y="185"/>
                      <a:pt x="36" y="265"/>
                    </a:cubicBezTo>
                    <a:cubicBezTo>
                      <a:pt x="1" y="354"/>
                      <a:pt x="10" y="460"/>
                      <a:pt x="45" y="549"/>
                    </a:cubicBezTo>
                    <a:cubicBezTo>
                      <a:pt x="63" y="585"/>
                      <a:pt x="63" y="771"/>
                      <a:pt x="134" y="771"/>
                    </a:cubicBezTo>
                    <a:cubicBezTo>
                      <a:pt x="498" y="744"/>
                      <a:pt x="711" y="345"/>
                      <a:pt x="525" y="34"/>
                    </a:cubicBezTo>
                    <a:cubicBezTo>
                      <a:pt x="516" y="25"/>
                      <a:pt x="507" y="16"/>
                      <a:pt x="498" y="7"/>
                    </a:cubicBezTo>
                    <a:cubicBezTo>
                      <a:pt x="489" y="3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0" name="Google Shape;14680;p31"/>
              <p:cNvSpPr/>
              <p:nvPr/>
            </p:nvSpPr>
            <p:spPr>
              <a:xfrm rot="1274250">
                <a:off x="6457852" y="2002721"/>
                <a:ext cx="100304" cy="5391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9" extrusionOk="0">
                    <a:moveTo>
                      <a:pt x="386" y="1"/>
                    </a:moveTo>
                    <a:cubicBezTo>
                      <a:pt x="329" y="1"/>
                      <a:pt x="271" y="11"/>
                      <a:pt x="214" y="28"/>
                    </a:cubicBezTo>
                    <a:cubicBezTo>
                      <a:pt x="161" y="46"/>
                      <a:pt x="36" y="90"/>
                      <a:pt x="19" y="170"/>
                    </a:cubicBezTo>
                    <a:cubicBezTo>
                      <a:pt x="1" y="312"/>
                      <a:pt x="294" y="428"/>
                      <a:pt x="401" y="445"/>
                    </a:cubicBezTo>
                    <a:cubicBezTo>
                      <a:pt x="442" y="455"/>
                      <a:pt x="484" y="459"/>
                      <a:pt x="525" y="459"/>
                    </a:cubicBezTo>
                    <a:cubicBezTo>
                      <a:pt x="645" y="459"/>
                      <a:pt x="761" y="422"/>
                      <a:pt x="854" y="357"/>
                    </a:cubicBezTo>
                    <a:cubicBezTo>
                      <a:pt x="800" y="179"/>
                      <a:pt x="658" y="55"/>
                      <a:pt x="481" y="10"/>
                    </a:cubicBezTo>
                    <a:cubicBezTo>
                      <a:pt x="449" y="4"/>
                      <a:pt x="418" y="1"/>
                      <a:pt x="3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1" name="Google Shape;14681;p31"/>
              <p:cNvSpPr/>
              <p:nvPr/>
            </p:nvSpPr>
            <p:spPr>
              <a:xfrm rot="1274250">
                <a:off x="6393958" y="1931143"/>
                <a:ext cx="82568" cy="62132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29" extrusionOk="0">
                    <a:moveTo>
                      <a:pt x="36" y="1"/>
                    </a:moveTo>
                    <a:cubicBezTo>
                      <a:pt x="27" y="10"/>
                      <a:pt x="18" y="19"/>
                      <a:pt x="18" y="36"/>
                    </a:cubicBezTo>
                    <a:cubicBezTo>
                      <a:pt x="0" y="143"/>
                      <a:pt x="27" y="250"/>
                      <a:pt x="89" y="330"/>
                    </a:cubicBezTo>
                    <a:cubicBezTo>
                      <a:pt x="160" y="418"/>
                      <a:pt x="249" y="472"/>
                      <a:pt x="356" y="498"/>
                    </a:cubicBezTo>
                    <a:cubicBezTo>
                      <a:pt x="394" y="511"/>
                      <a:pt x="473" y="528"/>
                      <a:pt x="544" y="528"/>
                    </a:cubicBezTo>
                    <a:cubicBezTo>
                      <a:pt x="620" y="528"/>
                      <a:pt x="689" y="509"/>
                      <a:pt x="693" y="445"/>
                    </a:cubicBezTo>
                    <a:cubicBezTo>
                      <a:pt x="702" y="321"/>
                      <a:pt x="560" y="187"/>
                      <a:pt x="471" y="134"/>
                    </a:cubicBezTo>
                    <a:cubicBezTo>
                      <a:pt x="347" y="54"/>
                      <a:pt x="205" y="10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2" name="Google Shape;14682;p31"/>
              <p:cNvSpPr/>
              <p:nvPr/>
            </p:nvSpPr>
            <p:spPr>
              <a:xfrm rot="1274250">
                <a:off x="6380340" y="1982479"/>
                <a:ext cx="85622" cy="6448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549" extrusionOk="0">
                    <a:moveTo>
                      <a:pt x="457" y="1"/>
                    </a:moveTo>
                    <a:cubicBezTo>
                      <a:pt x="341" y="1"/>
                      <a:pt x="231" y="67"/>
                      <a:pt x="169" y="170"/>
                    </a:cubicBezTo>
                    <a:cubicBezTo>
                      <a:pt x="134" y="250"/>
                      <a:pt x="116" y="338"/>
                      <a:pt x="45" y="392"/>
                    </a:cubicBezTo>
                    <a:cubicBezTo>
                      <a:pt x="27" y="410"/>
                      <a:pt x="1" y="436"/>
                      <a:pt x="18" y="454"/>
                    </a:cubicBezTo>
                    <a:cubicBezTo>
                      <a:pt x="18" y="463"/>
                      <a:pt x="27" y="463"/>
                      <a:pt x="36" y="472"/>
                    </a:cubicBezTo>
                    <a:cubicBezTo>
                      <a:pt x="107" y="489"/>
                      <a:pt x="161" y="516"/>
                      <a:pt x="232" y="525"/>
                    </a:cubicBezTo>
                    <a:cubicBezTo>
                      <a:pt x="271" y="542"/>
                      <a:pt x="318" y="548"/>
                      <a:pt x="364" y="548"/>
                    </a:cubicBezTo>
                    <a:cubicBezTo>
                      <a:pt x="392" y="548"/>
                      <a:pt x="419" y="546"/>
                      <a:pt x="445" y="543"/>
                    </a:cubicBezTo>
                    <a:cubicBezTo>
                      <a:pt x="534" y="507"/>
                      <a:pt x="605" y="445"/>
                      <a:pt x="649" y="356"/>
                    </a:cubicBezTo>
                    <a:cubicBezTo>
                      <a:pt x="685" y="312"/>
                      <a:pt x="702" y="259"/>
                      <a:pt x="720" y="205"/>
                    </a:cubicBezTo>
                    <a:cubicBezTo>
                      <a:pt x="729" y="152"/>
                      <a:pt x="720" y="90"/>
                      <a:pt x="685" y="45"/>
                    </a:cubicBezTo>
                    <a:lnTo>
                      <a:pt x="560" y="19"/>
                    </a:lnTo>
                    <a:cubicBezTo>
                      <a:pt x="526" y="7"/>
                      <a:pt x="491" y="1"/>
                      <a:pt x="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3" name="Google Shape;14683;p31"/>
              <p:cNvSpPr/>
              <p:nvPr/>
            </p:nvSpPr>
            <p:spPr>
              <a:xfrm rot="1274250">
                <a:off x="6430067" y="2009691"/>
                <a:ext cx="70001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75" extrusionOk="0">
                    <a:moveTo>
                      <a:pt x="172" y="1"/>
                    </a:moveTo>
                    <a:cubicBezTo>
                      <a:pt x="165" y="1"/>
                      <a:pt x="158" y="1"/>
                      <a:pt x="152" y="2"/>
                    </a:cubicBezTo>
                    <a:cubicBezTo>
                      <a:pt x="1" y="11"/>
                      <a:pt x="18" y="277"/>
                      <a:pt x="63" y="366"/>
                    </a:cubicBezTo>
                    <a:cubicBezTo>
                      <a:pt x="98" y="446"/>
                      <a:pt x="161" y="517"/>
                      <a:pt x="232" y="579"/>
                    </a:cubicBezTo>
                    <a:cubicBezTo>
                      <a:pt x="312" y="659"/>
                      <a:pt x="400" y="721"/>
                      <a:pt x="507" y="775"/>
                    </a:cubicBezTo>
                    <a:cubicBezTo>
                      <a:pt x="596" y="615"/>
                      <a:pt x="596" y="428"/>
                      <a:pt x="516" y="268"/>
                    </a:cubicBezTo>
                    <a:cubicBezTo>
                      <a:pt x="465" y="167"/>
                      <a:pt x="309" y="1"/>
                      <a:pt x="1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4" name="Google Shape;14684;p31"/>
              <p:cNvSpPr/>
              <p:nvPr/>
            </p:nvSpPr>
            <p:spPr>
              <a:xfrm rot="1274250">
                <a:off x="6416123" y="1960419"/>
                <a:ext cx="98189" cy="82451"/>
              </a:xfrm>
              <a:custGeom>
                <a:avLst/>
                <a:gdLst/>
                <a:ahLst/>
                <a:cxnLst/>
                <a:rect l="l" t="t" r="r" b="b"/>
                <a:pathLst>
                  <a:path w="836" h="702" extrusionOk="0">
                    <a:moveTo>
                      <a:pt x="116" y="0"/>
                    </a:moveTo>
                    <a:lnTo>
                      <a:pt x="187" y="71"/>
                    </a:lnTo>
                    <a:lnTo>
                      <a:pt x="80" y="36"/>
                    </a:lnTo>
                    <a:lnTo>
                      <a:pt x="80" y="36"/>
                    </a:lnTo>
                    <a:cubicBezTo>
                      <a:pt x="125" y="62"/>
                      <a:pt x="160" y="98"/>
                      <a:pt x="196" y="133"/>
                    </a:cubicBezTo>
                    <a:cubicBezTo>
                      <a:pt x="151" y="107"/>
                      <a:pt x="98" y="98"/>
                      <a:pt x="45" y="89"/>
                    </a:cubicBezTo>
                    <a:lnTo>
                      <a:pt x="45" y="89"/>
                    </a:lnTo>
                    <a:lnTo>
                      <a:pt x="205" y="187"/>
                    </a:lnTo>
                    <a:lnTo>
                      <a:pt x="205" y="187"/>
                    </a:lnTo>
                    <a:lnTo>
                      <a:pt x="36" y="160"/>
                    </a:lnTo>
                    <a:lnTo>
                      <a:pt x="160" y="25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151" y="293"/>
                    </a:lnTo>
                    <a:lnTo>
                      <a:pt x="151" y="293"/>
                    </a:lnTo>
                    <a:lnTo>
                      <a:pt x="9" y="267"/>
                    </a:lnTo>
                    <a:lnTo>
                      <a:pt x="205" y="329"/>
                    </a:lnTo>
                    <a:lnTo>
                      <a:pt x="80" y="338"/>
                    </a:lnTo>
                    <a:lnTo>
                      <a:pt x="258" y="355"/>
                    </a:lnTo>
                    <a:cubicBezTo>
                      <a:pt x="187" y="364"/>
                      <a:pt x="116" y="391"/>
                      <a:pt x="63" y="435"/>
                    </a:cubicBezTo>
                    <a:cubicBezTo>
                      <a:pt x="107" y="429"/>
                      <a:pt x="151" y="423"/>
                      <a:pt x="195" y="423"/>
                    </a:cubicBezTo>
                    <a:cubicBezTo>
                      <a:pt x="213" y="423"/>
                      <a:pt x="231" y="424"/>
                      <a:pt x="249" y="426"/>
                    </a:cubicBezTo>
                    <a:cubicBezTo>
                      <a:pt x="196" y="435"/>
                      <a:pt x="151" y="471"/>
                      <a:pt x="116" y="515"/>
                    </a:cubicBezTo>
                    <a:lnTo>
                      <a:pt x="276" y="480"/>
                    </a:lnTo>
                    <a:lnTo>
                      <a:pt x="276" y="480"/>
                    </a:lnTo>
                    <a:cubicBezTo>
                      <a:pt x="240" y="524"/>
                      <a:pt x="196" y="560"/>
                      <a:pt x="160" y="604"/>
                    </a:cubicBezTo>
                    <a:lnTo>
                      <a:pt x="160" y="604"/>
                    </a:lnTo>
                    <a:lnTo>
                      <a:pt x="311" y="542"/>
                    </a:lnTo>
                    <a:lnTo>
                      <a:pt x="311" y="542"/>
                    </a:lnTo>
                    <a:cubicBezTo>
                      <a:pt x="311" y="577"/>
                      <a:pt x="294" y="613"/>
                      <a:pt x="276" y="640"/>
                    </a:cubicBezTo>
                    <a:cubicBezTo>
                      <a:pt x="329" y="586"/>
                      <a:pt x="382" y="533"/>
                      <a:pt x="427" y="480"/>
                    </a:cubicBezTo>
                    <a:lnTo>
                      <a:pt x="427" y="480"/>
                    </a:lnTo>
                    <a:cubicBezTo>
                      <a:pt x="409" y="524"/>
                      <a:pt x="391" y="577"/>
                      <a:pt x="373" y="631"/>
                    </a:cubicBezTo>
                    <a:lnTo>
                      <a:pt x="462" y="524"/>
                    </a:lnTo>
                    <a:cubicBezTo>
                      <a:pt x="489" y="577"/>
                      <a:pt x="507" y="640"/>
                      <a:pt x="516" y="702"/>
                    </a:cubicBezTo>
                    <a:cubicBezTo>
                      <a:pt x="533" y="648"/>
                      <a:pt x="533" y="595"/>
                      <a:pt x="516" y="542"/>
                    </a:cubicBezTo>
                    <a:lnTo>
                      <a:pt x="516" y="542"/>
                    </a:lnTo>
                    <a:cubicBezTo>
                      <a:pt x="551" y="586"/>
                      <a:pt x="578" y="631"/>
                      <a:pt x="596" y="684"/>
                    </a:cubicBezTo>
                    <a:cubicBezTo>
                      <a:pt x="578" y="631"/>
                      <a:pt x="569" y="577"/>
                      <a:pt x="551" y="524"/>
                    </a:cubicBezTo>
                    <a:lnTo>
                      <a:pt x="551" y="524"/>
                    </a:lnTo>
                    <a:cubicBezTo>
                      <a:pt x="604" y="560"/>
                      <a:pt x="649" y="604"/>
                      <a:pt x="675" y="657"/>
                    </a:cubicBezTo>
                    <a:cubicBezTo>
                      <a:pt x="667" y="613"/>
                      <a:pt x="640" y="569"/>
                      <a:pt x="613" y="533"/>
                    </a:cubicBezTo>
                    <a:lnTo>
                      <a:pt x="613" y="533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622" y="489"/>
                    </a:lnTo>
                    <a:cubicBezTo>
                      <a:pt x="684" y="489"/>
                      <a:pt x="738" y="506"/>
                      <a:pt x="800" y="533"/>
                    </a:cubicBezTo>
                    <a:lnTo>
                      <a:pt x="613" y="453"/>
                    </a:lnTo>
                    <a:lnTo>
                      <a:pt x="826" y="453"/>
                    </a:lnTo>
                    <a:lnTo>
                      <a:pt x="622" y="400"/>
                    </a:lnTo>
                    <a:lnTo>
                      <a:pt x="835" y="382"/>
                    </a:lnTo>
                    <a:lnTo>
                      <a:pt x="631" y="355"/>
                    </a:lnTo>
                    <a:lnTo>
                      <a:pt x="818" y="320"/>
                    </a:lnTo>
                    <a:lnTo>
                      <a:pt x="578" y="320"/>
                    </a:lnTo>
                    <a:cubicBezTo>
                      <a:pt x="631" y="302"/>
                      <a:pt x="684" y="284"/>
                      <a:pt x="720" y="240"/>
                    </a:cubicBezTo>
                    <a:lnTo>
                      <a:pt x="720" y="240"/>
                    </a:lnTo>
                    <a:lnTo>
                      <a:pt x="551" y="302"/>
                    </a:lnTo>
                    <a:cubicBezTo>
                      <a:pt x="587" y="231"/>
                      <a:pt x="596" y="151"/>
                      <a:pt x="587" y="80"/>
                    </a:cubicBezTo>
                    <a:lnTo>
                      <a:pt x="587" y="80"/>
                    </a:lnTo>
                    <a:lnTo>
                      <a:pt x="524" y="249"/>
                    </a:lnTo>
                    <a:lnTo>
                      <a:pt x="524" y="71"/>
                    </a:lnTo>
                    <a:lnTo>
                      <a:pt x="462" y="231"/>
                    </a:lnTo>
                    <a:cubicBezTo>
                      <a:pt x="445" y="178"/>
                      <a:pt x="436" y="133"/>
                      <a:pt x="427" y="89"/>
                    </a:cubicBezTo>
                    <a:cubicBezTo>
                      <a:pt x="418" y="124"/>
                      <a:pt x="400" y="151"/>
                      <a:pt x="391" y="187"/>
                    </a:cubicBezTo>
                    <a:cubicBezTo>
                      <a:pt x="391" y="178"/>
                      <a:pt x="338" y="98"/>
                      <a:pt x="329" y="89"/>
                    </a:cubicBezTo>
                    <a:cubicBezTo>
                      <a:pt x="329" y="103"/>
                      <a:pt x="325" y="109"/>
                      <a:pt x="318" y="109"/>
                    </a:cubicBezTo>
                    <a:cubicBezTo>
                      <a:pt x="299" y="109"/>
                      <a:pt x="262" y="69"/>
                      <a:pt x="249" y="62"/>
                    </a:cubicBezTo>
                    <a:cubicBezTo>
                      <a:pt x="205" y="36"/>
                      <a:pt x="160" y="18"/>
                      <a:pt x="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5" name="Google Shape;14685;p31"/>
              <p:cNvSpPr/>
              <p:nvPr/>
            </p:nvSpPr>
            <p:spPr>
              <a:xfrm rot="1274250">
                <a:off x="6469703" y="1955050"/>
                <a:ext cx="9514" cy="543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63" fill="none" extrusionOk="0">
                    <a:moveTo>
                      <a:pt x="0" y="463"/>
                    </a:moveTo>
                    <a:cubicBezTo>
                      <a:pt x="18" y="303"/>
                      <a:pt x="45" y="152"/>
                      <a:pt x="8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6" name="Google Shape;14686;p31"/>
              <p:cNvSpPr/>
              <p:nvPr/>
            </p:nvSpPr>
            <p:spPr>
              <a:xfrm rot="1274250">
                <a:off x="6466863" y="1964559"/>
                <a:ext cx="30302" cy="4803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09" fill="none" extrusionOk="0">
                    <a:moveTo>
                      <a:pt x="0" y="409"/>
                    </a:moveTo>
                    <a:lnTo>
                      <a:pt x="258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7" name="Google Shape;14687;p31"/>
              <p:cNvSpPr/>
              <p:nvPr/>
            </p:nvSpPr>
            <p:spPr>
              <a:xfrm rot="1274250">
                <a:off x="6427175" y="1954909"/>
                <a:ext cx="43927" cy="43927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4" fill="none" extrusionOk="0">
                    <a:moveTo>
                      <a:pt x="373" y="374"/>
                    </a:moveTo>
                    <a:cubicBezTo>
                      <a:pt x="231" y="267"/>
                      <a:pt x="107" y="143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8" name="Google Shape;14688;p31"/>
              <p:cNvSpPr/>
              <p:nvPr/>
            </p:nvSpPr>
            <p:spPr>
              <a:xfrm rot="1274250">
                <a:off x="6452853" y="1951384"/>
                <a:ext cx="18910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445" fill="none" extrusionOk="0">
                    <a:moveTo>
                      <a:pt x="160" y="445"/>
                    </a:moveTo>
                    <a:cubicBezTo>
                      <a:pt x="89" y="303"/>
                      <a:pt x="36" y="161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9" name="Google Shape;14689;p31"/>
              <p:cNvSpPr/>
              <p:nvPr/>
            </p:nvSpPr>
            <p:spPr>
              <a:xfrm rot="1274250">
                <a:off x="6461627" y="1947964"/>
                <a:ext cx="4463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15" y="0"/>
                    </a:moveTo>
                    <a:cubicBezTo>
                      <a:pt x="1" y="0"/>
                      <a:pt x="13" y="34"/>
                      <a:pt x="23" y="34"/>
                    </a:cubicBezTo>
                    <a:cubicBezTo>
                      <a:pt x="25" y="34"/>
                      <a:pt x="27" y="32"/>
                      <a:pt x="29" y="28"/>
                    </a:cubicBezTo>
                    <a:cubicBezTo>
                      <a:pt x="38" y="19"/>
                      <a:pt x="29" y="10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0" name="Google Shape;14690;p31"/>
              <p:cNvSpPr/>
              <p:nvPr/>
            </p:nvSpPr>
            <p:spPr>
              <a:xfrm rot="1274250">
                <a:off x="6433785" y="1946312"/>
                <a:ext cx="4933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6" extrusionOk="0">
                    <a:moveTo>
                      <a:pt x="33" y="0"/>
                    </a:moveTo>
                    <a:cubicBezTo>
                      <a:pt x="24" y="0"/>
                      <a:pt x="6" y="0"/>
                      <a:pt x="6" y="9"/>
                    </a:cubicBezTo>
                    <a:cubicBezTo>
                      <a:pt x="1" y="26"/>
                      <a:pt x="13" y="36"/>
                      <a:pt x="26" y="36"/>
                    </a:cubicBezTo>
                    <a:cubicBezTo>
                      <a:pt x="32" y="36"/>
                      <a:pt x="39" y="33"/>
                      <a:pt x="42" y="27"/>
                    </a:cubicBezTo>
                    <a:cubicBezTo>
                      <a:pt x="42" y="18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1" name="Google Shape;14691;p31"/>
              <p:cNvSpPr/>
              <p:nvPr/>
            </p:nvSpPr>
            <p:spPr>
              <a:xfrm rot="1274250">
                <a:off x="6486477" y="1956572"/>
                <a:ext cx="4228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27" y="0"/>
                    </a:moveTo>
                    <a:cubicBezTo>
                      <a:pt x="18" y="0"/>
                      <a:pt x="0" y="0"/>
                      <a:pt x="0" y="9"/>
                    </a:cubicBezTo>
                    <a:cubicBezTo>
                      <a:pt x="0" y="18"/>
                      <a:pt x="0" y="27"/>
                      <a:pt x="9" y="36"/>
                    </a:cubicBezTo>
                    <a:cubicBezTo>
                      <a:pt x="18" y="36"/>
                      <a:pt x="36" y="36"/>
                      <a:pt x="36" y="27"/>
                    </a:cubicBezTo>
                    <a:cubicBezTo>
                      <a:pt x="36" y="1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2" name="Google Shape;14692;p31"/>
              <p:cNvSpPr/>
              <p:nvPr/>
            </p:nvSpPr>
            <p:spPr>
              <a:xfrm rot="1274250">
                <a:off x="6501043" y="1969132"/>
                <a:ext cx="5990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" extrusionOk="0">
                    <a:moveTo>
                      <a:pt x="27" y="0"/>
                    </a:moveTo>
                    <a:cubicBezTo>
                      <a:pt x="12" y="0"/>
                      <a:pt x="0" y="29"/>
                      <a:pt x="24" y="37"/>
                    </a:cubicBezTo>
                    <a:cubicBezTo>
                      <a:pt x="33" y="37"/>
                      <a:pt x="42" y="28"/>
                      <a:pt x="51" y="19"/>
                    </a:cubicBezTo>
                    <a:cubicBezTo>
                      <a:pt x="51" y="10"/>
                      <a:pt x="42" y="1"/>
                      <a:pt x="33" y="1"/>
                    </a:cubicBezTo>
                    <a:cubicBezTo>
                      <a:pt x="31" y="1"/>
                      <a:pt x="29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3" name="Google Shape;14693;p31"/>
              <p:cNvSpPr/>
              <p:nvPr/>
            </p:nvSpPr>
            <p:spPr>
              <a:xfrm rot="1274250">
                <a:off x="6446405" y="2010251"/>
                <a:ext cx="61662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78" extrusionOk="0">
                    <a:moveTo>
                      <a:pt x="166" y="1"/>
                    </a:moveTo>
                    <a:cubicBezTo>
                      <a:pt x="116" y="1"/>
                      <a:pt x="67" y="6"/>
                      <a:pt x="18" y="16"/>
                    </a:cubicBezTo>
                    <a:lnTo>
                      <a:pt x="1" y="16"/>
                    </a:lnTo>
                    <a:lnTo>
                      <a:pt x="18" y="34"/>
                    </a:lnTo>
                    <a:cubicBezTo>
                      <a:pt x="143" y="149"/>
                      <a:pt x="240" y="309"/>
                      <a:pt x="303" y="478"/>
                    </a:cubicBezTo>
                    <a:cubicBezTo>
                      <a:pt x="251" y="307"/>
                      <a:pt x="167" y="153"/>
                      <a:pt x="43" y="31"/>
                    </a:cubicBezTo>
                    <a:lnTo>
                      <a:pt x="43" y="31"/>
                    </a:lnTo>
                    <a:cubicBezTo>
                      <a:pt x="88" y="22"/>
                      <a:pt x="133" y="18"/>
                      <a:pt x="178" y="18"/>
                    </a:cubicBezTo>
                    <a:cubicBezTo>
                      <a:pt x="296" y="18"/>
                      <a:pt x="412" y="46"/>
                      <a:pt x="525" y="96"/>
                    </a:cubicBezTo>
                    <a:cubicBezTo>
                      <a:pt x="417" y="33"/>
                      <a:pt x="291" y="1"/>
                      <a:pt x="16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4" name="Google Shape;14694;p31"/>
              <p:cNvSpPr/>
              <p:nvPr/>
            </p:nvSpPr>
            <p:spPr>
              <a:xfrm rot="1274250">
                <a:off x="6408171" y="1994018"/>
                <a:ext cx="47098" cy="40756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47" extrusionOk="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311" y="9"/>
                      <a:pt x="223" y="53"/>
                      <a:pt x="160" y="124"/>
                    </a:cubicBezTo>
                    <a:cubicBezTo>
                      <a:pt x="134" y="169"/>
                      <a:pt x="116" y="204"/>
                      <a:pt x="89" y="249"/>
                    </a:cubicBezTo>
                    <a:cubicBezTo>
                      <a:pt x="72" y="293"/>
                      <a:pt x="36" y="329"/>
                      <a:pt x="1" y="346"/>
                    </a:cubicBezTo>
                    <a:cubicBezTo>
                      <a:pt x="45" y="329"/>
                      <a:pt x="81" y="302"/>
                      <a:pt x="107" y="258"/>
                    </a:cubicBezTo>
                    <a:cubicBezTo>
                      <a:pt x="134" y="222"/>
                      <a:pt x="152" y="178"/>
                      <a:pt x="178" y="142"/>
                    </a:cubicBezTo>
                    <a:cubicBezTo>
                      <a:pt x="240" y="71"/>
                      <a:pt x="311" y="18"/>
                      <a:pt x="40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5" name="Google Shape;14695;p31"/>
              <p:cNvSpPr/>
              <p:nvPr/>
            </p:nvSpPr>
            <p:spPr>
              <a:xfrm rot="1274250">
                <a:off x="6471770" y="1947083"/>
                <a:ext cx="31360" cy="6377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43" extrusionOk="0">
                    <a:moveTo>
                      <a:pt x="267" y="0"/>
                    </a:moveTo>
                    <a:cubicBezTo>
                      <a:pt x="213" y="27"/>
                      <a:pt x="178" y="63"/>
                      <a:pt x="160" y="116"/>
                    </a:cubicBezTo>
                    <a:cubicBezTo>
                      <a:pt x="142" y="169"/>
                      <a:pt x="133" y="222"/>
                      <a:pt x="133" y="276"/>
                    </a:cubicBezTo>
                    <a:cubicBezTo>
                      <a:pt x="133" y="329"/>
                      <a:pt x="125" y="382"/>
                      <a:pt x="107" y="427"/>
                    </a:cubicBezTo>
                    <a:cubicBezTo>
                      <a:pt x="89" y="480"/>
                      <a:pt x="45" y="524"/>
                      <a:pt x="0" y="542"/>
                    </a:cubicBezTo>
                    <a:cubicBezTo>
                      <a:pt x="54" y="524"/>
                      <a:pt x="98" y="489"/>
                      <a:pt x="116" y="436"/>
                    </a:cubicBezTo>
                    <a:cubicBezTo>
                      <a:pt x="142" y="391"/>
                      <a:pt x="151" y="338"/>
                      <a:pt x="160" y="285"/>
                    </a:cubicBezTo>
                    <a:cubicBezTo>
                      <a:pt x="160" y="231"/>
                      <a:pt x="160" y="178"/>
                      <a:pt x="178" y="125"/>
                    </a:cubicBezTo>
                    <a:cubicBezTo>
                      <a:pt x="187" y="71"/>
                      <a:pt x="222" y="27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6" name="Google Shape;14696;p31"/>
              <p:cNvSpPr/>
              <p:nvPr/>
            </p:nvSpPr>
            <p:spPr>
              <a:xfrm rot="1274250">
                <a:off x="6417992" y="1966415"/>
                <a:ext cx="49212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41" extrusionOk="0">
                    <a:moveTo>
                      <a:pt x="1" y="0"/>
                    </a:moveTo>
                    <a:cubicBezTo>
                      <a:pt x="152" y="54"/>
                      <a:pt x="285" y="142"/>
                      <a:pt x="418" y="240"/>
                    </a:cubicBezTo>
                    <a:cubicBezTo>
                      <a:pt x="312" y="116"/>
                      <a:pt x="161" y="2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7" name="Google Shape;14697;p31"/>
              <p:cNvSpPr/>
              <p:nvPr/>
            </p:nvSpPr>
            <p:spPr>
              <a:xfrm rot="1274250">
                <a:off x="5958326" y="1333841"/>
                <a:ext cx="147167" cy="193090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644" extrusionOk="0">
                    <a:moveTo>
                      <a:pt x="1040" y="0"/>
                    </a:moveTo>
                    <a:lnTo>
                      <a:pt x="1040" y="0"/>
                    </a:lnTo>
                    <a:cubicBezTo>
                      <a:pt x="862" y="195"/>
                      <a:pt x="613" y="320"/>
                      <a:pt x="409" y="480"/>
                    </a:cubicBezTo>
                    <a:cubicBezTo>
                      <a:pt x="196" y="639"/>
                      <a:pt x="1" y="879"/>
                      <a:pt x="45" y="1146"/>
                    </a:cubicBezTo>
                    <a:cubicBezTo>
                      <a:pt x="84" y="1445"/>
                      <a:pt x="304" y="1644"/>
                      <a:pt x="533" y="1644"/>
                    </a:cubicBezTo>
                    <a:cubicBezTo>
                      <a:pt x="665" y="1644"/>
                      <a:pt x="800" y="1579"/>
                      <a:pt x="906" y="1430"/>
                    </a:cubicBezTo>
                    <a:cubicBezTo>
                      <a:pt x="1200" y="1004"/>
                      <a:pt x="1253" y="462"/>
                      <a:pt x="10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8" name="Google Shape;14698;p31"/>
              <p:cNvSpPr/>
              <p:nvPr/>
            </p:nvSpPr>
            <p:spPr>
              <a:xfrm rot="1274250">
                <a:off x="5977276" y="1343185"/>
                <a:ext cx="159734" cy="211530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801" extrusionOk="0">
                    <a:moveTo>
                      <a:pt x="809" y="0"/>
                    </a:moveTo>
                    <a:cubicBezTo>
                      <a:pt x="791" y="293"/>
                      <a:pt x="614" y="551"/>
                      <a:pt x="445" y="799"/>
                    </a:cubicBezTo>
                    <a:cubicBezTo>
                      <a:pt x="312" y="995"/>
                      <a:pt x="1" y="1430"/>
                      <a:pt x="187" y="1652"/>
                    </a:cubicBezTo>
                    <a:cubicBezTo>
                      <a:pt x="275" y="1757"/>
                      <a:pt x="412" y="1800"/>
                      <a:pt x="555" y="1800"/>
                    </a:cubicBezTo>
                    <a:cubicBezTo>
                      <a:pt x="716" y="1800"/>
                      <a:pt x="883" y="1746"/>
                      <a:pt x="996" y="1661"/>
                    </a:cubicBezTo>
                    <a:cubicBezTo>
                      <a:pt x="1244" y="1457"/>
                      <a:pt x="1360" y="1128"/>
                      <a:pt x="1289" y="808"/>
                    </a:cubicBezTo>
                    <a:cubicBezTo>
                      <a:pt x="1218" y="489"/>
                      <a:pt x="1049" y="204"/>
                      <a:pt x="8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9" name="Google Shape;14699;p31"/>
              <p:cNvSpPr/>
              <p:nvPr/>
            </p:nvSpPr>
            <p:spPr>
              <a:xfrm rot="1274250">
                <a:off x="5932368" y="1427578"/>
                <a:ext cx="68944" cy="8433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718" extrusionOk="0">
                    <a:moveTo>
                      <a:pt x="98" y="1"/>
                    </a:moveTo>
                    <a:cubicBezTo>
                      <a:pt x="125" y="152"/>
                      <a:pt x="0" y="303"/>
                      <a:pt x="71" y="489"/>
                    </a:cubicBezTo>
                    <a:cubicBezTo>
                      <a:pt x="119" y="600"/>
                      <a:pt x="222" y="717"/>
                      <a:pt x="350" y="717"/>
                    </a:cubicBezTo>
                    <a:cubicBezTo>
                      <a:pt x="367" y="717"/>
                      <a:pt x="383" y="715"/>
                      <a:pt x="400" y="712"/>
                    </a:cubicBezTo>
                    <a:cubicBezTo>
                      <a:pt x="507" y="685"/>
                      <a:pt x="587" y="587"/>
                      <a:pt x="578" y="472"/>
                    </a:cubicBezTo>
                    <a:cubicBezTo>
                      <a:pt x="569" y="276"/>
                      <a:pt x="373" y="223"/>
                      <a:pt x="231" y="143"/>
                    </a:cubicBezTo>
                    <a:cubicBezTo>
                      <a:pt x="169" y="116"/>
                      <a:pt x="116" y="63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0" name="Google Shape;14700;p31"/>
              <p:cNvSpPr/>
              <p:nvPr/>
            </p:nvSpPr>
            <p:spPr>
              <a:xfrm rot="1274250">
                <a:off x="5971200" y="1521353"/>
                <a:ext cx="118626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359" extrusionOk="0">
                    <a:moveTo>
                      <a:pt x="646" y="1"/>
                    </a:moveTo>
                    <a:cubicBezTo>
                      <a:pt x="557" y="1"/>
                      <a:pt x="77" y="134"/>
                      <a:pt x="51" y="205"/>
                    </a:cubicBezTo>
                    <a:cubicBezTo>
                      <a:pt x="0" y="334"/>
                      <a:pt x="282" y="359"/>
                      <a:pt x="433" y="359"/>
                    </a:cubicBezTo>
                    <a:cubicBezTo>
                      <a:pt x="469" y="359"/>
                      <a:pt x="497" y="357"/>
                      <a:pt x="513" y="356"/>
                    </a:cubicBezTo>
                    <a:cubicBezTo>
                      <a:pt x="717" y="311"/>
                      <a:pt x="903" y="187"/>
                      <a:pt x="1010" y="9"/>
                    </a:cubicBezTo>
                    <a:lnTo>
                      <a:pt x="1010" y="9"/>
                    </a:lnTo>
                    <a:cubicBezTo>
                      <a:pt x="975" y="30"/>
                      <a:pt x="938" y="37"/>
                      <a:pt x="899" y="37"/>
                    </a:cubicBezTo>
                    <a:cubicBezTo>
                      <a:pt x="818" y="37"/>
                      <a:pt x="730" y="7"/>
                      <a:pt x="6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1" name="Google Shape;14701;p31"/>
              <p:cNvSpPr/>
              <p:nvPr/>
            </p:nvSpPr>
            <p:spPr>
              <a:xfrm rot="1274250">
                <a:off x="5977976" y="1412704"/>
                <a:ext cx="65773" cy="12649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077" extrusionOk="0">
                    <a:moveTo>
                      <a:pt x="267" y="1"/>
                    </a:moveTo>
                    <a:lnTo>
                      <a:pt x="267" y="1"/>
                    </a:lnTo>
                    <a:cubicBezTo>
                      <a:pt x="133" y="258"/>
                      <a:pt x="0" y="427"/>
                      <a:pt x="18" y="747"/>
                    </a:cubicBezTo>
                    <a:cubicBezTo>
                      <a:pt x="18" y="844"/>
                      <a:pt x="36" y="1057"/>
                      <a:pt x="133" y="1075"/>
                    </a:cubicBezTo>
                    <a:cubicBezTo>
                      <a:pt x="138" y="1076"/>
                      <a:pt x="142" y="1076"/>
                      <a:pt x="147" y="1076"/>
                    </a:cubicBezTo>
                    <a:cubicBezTo>
                      <a:pt x="255" y="1076"/>
                      <a:pt x="428" y="885"/>
                      <a:pt x="471" y="809"/>
                    </a:cubicBezTo>
                    <a:cubicBezTo>
                      <a:pt x="560" y="658"/>
                      <a:pt x="551" y="480"/>
                      <a:pt x="453" y="347"/>
                    </a:cubicBezTo>
                    <a:cubicBezTo>
                      <a:pt x="418" y="285"/>
                      <a:pt x="356" y="249"/>
                      <a:pt x="311" y="196"/>
                    </a:cubicBezTo>
                    <a:cubicBezTo>
                      <a:pt x="258" y="143"/>
                      <a:pt x="240" y="63"/>
                      <a:pt x="2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2" name="Google Shape;14702;p31"/>
              <p:cNvSpPr/>
              <p:nvPr/>
            </p:nvSpPr>
            <p:spPr>
              <a:xfrm rot="1274250">
                <a:off x="5949121" y="1506153"/>
                <a:ext cx="55320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91" extrusionOk="0">
                    <a:moveTo>
                      <a:pt x="45" y="1"/>
                    </a:moveTo>
                    <a:cubicBezTo>
                      <a:pt x="44" y="1"/>
                      <a:pt x="0" y="267"/>
                      <a:pt x="80" y="347"/>
                    </a:cubicBezTo>
                    <a:cubicBezTo>
                      <a:pt x="124" y="376"/>
                      <a:pt x="174" y="391"/>
                      <a:pt x="226" y="391"/>
                    </a:cubicBezTo>
                    <a:cubicBezTo>
                      <a:pt x="300" y="391"/>
                      <a:pt x="374" y="361"/>
                      <a:pt x="426" y="303"/>
                    </a:cubicBezTo>
                    <a:cubicBezTo>
                      <a:pt x="471" y="223"/>
                      <a:pt x="355" y="152"/>
                      <a:pt x="293" y="99"/>
                    </a:cubicBezTo>
                    <a:cubicBezTo>
                      <a:pt x="222" y="45"/>
                      <a:pt x="133" y="19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3" name="Google Shape;14703;p31"/>
              <p:cNvSpPr/>
              <p:nvPr/>
            </p:nvSpPr>
            <p:spPr>
              <a:xfrm>
                <a:off x="7093225" y="1835304"/>
                <a:ext cx="101244" cy="38994"/>
              </a:xfrm>
              <a:custGeom>
                <a:avLst/>
                <a:gdLst/>
                <a:ahLst/>
                <a:cxnLst/>
                <a:rect l="l" t="t" r="r" b="b"/>
                <a:pathLst>
                  <a:path w="862" h="332" extrusionOk="0">
                    <a:moveTo>
                      <a:pt x="581" y="1"/>
                    </a:moveTo>
                    <a:cubicBezTo>
                      <a:pt x="365" y="1"/>
                      <a:pt x="156" y="81"/>
                      <a:pt x="0" y="230"/>
                    </a:cubicBezTo>
                    <a:cubicBezTo>
                      <a:pt x="106" y="299"/>
                      <a:pt x="225" y="331"/>
                      <a:pt x="343" y="331"/>
                    </a:cubicBezTo>
                    <a:cubicBezTo>
                      <a:pt x="503" y="331"/>
                      <a:pt x="663" y="272"/>
                      <a:pt x="791" y="159"/>
                    </a:cubicBezTo>
                    <a:cubicBezTo>
                      <a:pt x="862" y="142"/>
                      <a:pt x="844" y="115"/>
                      <a:pt x="853" y="44"/>
                    </a:cubicBezTo>
                    <a:cubicBezTo>
                      <a:pt x="763" y="15"/>
                      <a:pt x="672" y="1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4" name="Google Shape;14704;p31"/>
              <p:cNvSpPr/>
              <p:nvPr/>
            </p:nvSpPr>
            <p:spPr>
              <a:xfrm>
                <a:off x="6982302" y="2167651"/>
                <a:ext cx="65773" cy="85271"/>
              </a:xfrm>
              <a:custGeom>
                <a:avLst/>
                <a:gdLst/>
                <a:ahLst/>
                <a:cxnLst/>
                <a:rect l="l" t="t" r="r" b="b"/>
                <a:pathLst>
                  <a:path w="560" h="726" extrusionOk="0">
                    <a:moveTo>
                      <a:pt x="83" y="1"/>
                    </a:moveTo>
                    <a:cubicBezTo>
                      <a:pt x="63" y="1"/>
                      <a:pt x="40" y="13"/>
                      <a:pt x="0" y="23"/>
                    </a:cubicBezTo>
                    <a:cubicBezTo>
                      <a:pt x="36" y="334"/>
                      <a:pt x="231" y="601"/>
                      <a:pt x="524" y="725"/>
                    </a:cubicBezTo>
                    <a:cubicBezTo>
                      <a:pt x="560" y="432"/>
                      <a:pt x="400" y="148"/>
                      <a:pt x="134" y="32"/>
                    </a:cubicBezTo>
                    <a:cubicBezTo>
                      <a:pt x="114" y="9"/>
                      <a:pt x="99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5" name="Google Shape;14705;p31"/>
              <p:cNvSpPr/>
              <p:nvPr/>
            </p:nvSpPr>
            <p:spPr>
              <a:xfrm rot="6541648">
                <a:off x="6414284" y="1166744"/>
                <a:ext cx="135441" cy="161439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6458" extrusionOk="0">
                    <a:moveTo>
                      <a:pt x="4292" y="0"/>
                    </a:moveTo>
                    <a:cubicBezTo>
                      <a:pt x="4011" y="0"/>
                      <a:pt x="3729" y="211"/>
                      <a:pt x="3659" y="493"/>
                    </a:cubicBezTo>
                    <a:cubicBezTo>
                      <a:pt x="3594" y="1080"/>
                      <a:pt x="3468" y="1485"/>
                      <a:pt x="2833" y="1485"/>
                    </a:cubicBezTo>
                    <a:cubicBezTo>
                      <a:pt x="2783" y="1485"/>
                      <a:pt x="2730" y="1483"/>
                      <a:pt x="2674" y="1477"/>
                    </a:cubicBezTo>
                    <a:cubicBezTo>
                      <a:pt x="2393" y="1477"/>
                      <a:pt x="2182" y="1759"/>
                      <a:pt x="2182" y="2040"/>
                    </a:cubicBezTo>
                    <a:cubicBezTo>
                      <a:pt x="2314" y="2571"/>
                      <a:pt x="1884" y="3101"/>
                      <a:pt x="1363" y="3101"/>
                    </a:cubicBezTo>
                    <a:cubicBezTo>
                      <a:pt x="1331" y="3101"/>
                      <a:pt x="1299" y="3099"/>
                      <a:pt x="1267" y="3095"/>
                    </a:cubicBezTo>
                    <a:cubicBezTo>
                      <a:pt x="493" y="3166"/>
                      <a:pt x="212" y="3869"/>
                      <a:pt x="71" y="4432"/>
                    </a:cubicBezTo>
                    <a:cubicBezTo>
                      <a:pt x="1" y="4995"/>
                      <a:pt x="71" y="5558"/>
                      <a:pt x="282" y="6120"/>
                    </a:cubicBezTo>
                    <a:cubicBezTo>
                      <a:pt x="321" y="6353"/>
                      <a:pt x="487" y="6457"/>
                      <a:pt x="676" y="6457"/>
                    </a:cubicBezTo>
                    <a:cubicBezTo>
                      <a:pt x="831" y="6457"/>
                      <a:pt x="1000" y="6388"/>
                      <a:pt x="1126" y="6261"/>
                    </a:cubicBezTo>
                    <a:cubicBezTo>
                      <a:pt x="1408" y="5909"/>
                      <a:pt x="1548" y="5417"/>
                      <a:pt x="1478" y="4995"/>
                    </a:cubicBezTo>
                    <a:cubicBezTo>
                      <a:pt x="1337" y="4713"/>
                      <a:pt x="1408" y="4362"/>
                      <a:pt x="1689" y="4151"/>
                    </a:cubicBezTo>
                    <a:cubicBezTo>
                      <a:pt x="1741" y="4048"/>
                      <a:pt x="1830" y="3982"/>
                      <a:pt x="1929" y="3982"/>
                    </a:cubicBezTo>
                    <a:cubicBezTo>
                      <a:pt x="1965" y="3982"/>
                      <a:pt x="2003" y="3991"/>
                      <a:pt x="2041" y="4010"/>
                    </a:cubicBezTo>
                    <a:cubicBezTo>
                      <a:pt x="2182" y="4080"/>
                      <a:pt x="2252" y="4291"/>
                      <a:pt x="2252" y="4432"/>
                    </a:cubicBezTo>
                    <a:cubicBezTo>
                      <a:pt x="1970" y="5558"/>
                      <a:pt x="2041" y="5558"/>
                      <a:pt x="3096" y="5980"/>
                    </a:cubicBezTo>
                    <a:cubicBezTo>
                      <a:pt x="3307" y="6050"/>
                      <a:pt x="3518" y="6191"/>
                      <a:pt x="3729" y="6261"/>
                    </a:cubicBezTo>
                    <a:cubicBezTo>
                      <a:pt x="3799" y="6273"/>
                      <a:pt x="3870" y="6279"/>
                      <a:pt x="3939" y="6279"/>
                    </a:cubicBezTo>
                    <a:cubicBezTo>
                      <a:pt x="4286" y="6279"/>
                      <a:pt x="4608" y="6132"/>
                      <a:pt x="4784" y="5839"/>
                    </a:cubicBezTo>
                    <a:cubicBezTo>
                      <a:pt x="4995" y="5558"/>
                      <a:pt x="5136" y="5276"/>
                      <a:pt x="5277" y="4924"/>
                    </a:cubicBezTo>
                    <a:cubicBezTo>
                      <a:pt x="5417" y="4643"/>
                      <a:pt x="5347" y="4291"/>
                      <a:pt x="5066" y="4151"/>
                    </a:cubicBezTo>
                    <a:cubicBezTo>
                      <a:pt x="4960" y="4045"/>
                      <a:pt x="4820" y="3992"/>
                      <a:pt x="4679" y="3992"/>
                    </a:cubicBezTo>
                    <a:cubicBezTo>
                      <a:pt x="4538" y="3992"/>
                      <a:pt x="4397" y="4045"/>
                      <a:pt x="4292" y="4151"/>
                    </a:cubicBezTo>
                    <a:cubicBezTo>
                      <a:pt x="4151" y="4291"/>
                      <a:pt x="3940" y="4362"/>
                      <a:pt x="3659" y="4573"/>
                    </a:cubicBezTo>
                    <a:cubicBezTo>
                      <a:pt x="3518" y="4151"/>
                      <a:pt x="3377" y="3799"/>
                      <a:pt x="3307" y="3518"/>
                    </a:cubicBezTo>
                    <a:cubicBezTo>
                      <a:pt x="2955" y="2814"/>
                      <a:pt x="3377" y="1970"/>
                      <a:pt x="4151" y="1688"/>
                    </a:cubicBezTo>
                    <a:cubicBezTo>
                      <a:pt x="4925" y="1407"/>
                      <a:pt x="5136" y="1055"/>
                      <a:pt x="4855" y="493"/>
                    </a:cubicBezTo>
                    <a:cubicBezTo>
                      <a:pt x="4784" y="211"/>
                      <a:pt x="4573" y="0"/>
                      <a:pt x="4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6" name="Google Shape;14706;p31"/>
              <p:cNvSpPr/>
              <p:nvPr/>
            </p:nvSpPr>
            <p:spPr>
              <a:xfrm rot="1141648">
                <a:off x="7578023" y="1829129"/>
                <a:ext cx="82695" cy="65771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2631" extrusionOk="0">
                    <a:moveTo>
                      <a:pt x="1860" y="1"/>
                    </a:moveTo>
                    <a:cubicBezTo>
                      <a:pt x="1739" y="1"/>
                      <a:pt x="1609" y="32"/>
                      <a:pt x="1478" y="98"/>
                    </a:cubicBezTo>
                    <a:cubicBezTo>
                      <a:pt x="1126" y="238"/>
                      <a:pt x="775" y="450"/>
                      <a:pt x="493" y="661"/>
                    </a:cubicBezTo>
                    <a:cubicBezTo>
                      <a:pt x="1" y="942"/>
                      <a:pt x="71" y="1575"/>
                      <a:pt x="634" y="1716"/>
                    </a:cubicBezTo>
                    <a:cubicBezTo>
                      <a:pt x="1267" y="1786"/>
                      <a:pt x="1830" y="2067"/>
                      <a:pt x="2322" y="2490"/>
                    </a:cubicBezTo>
                    <a:cubicBezTo>
                      <a:pt x="2393" y="2630"/>
                      <a:pt x="2604" y="2630"/>
                      <a:pt x="2674" y="2630"/>
                    </a:cubicBezTo>
                    <a:cubicBezTo>
                      <a:pt x="3096" y="2490"/>
                      <a:pt x="3307" y="1997"/>
                      <a:pt x="2955" y="1716"/>
                    </a:cubicBezTo>
                    <a:cubicBezTo>
                      <a:pt x="2604" y="1434"/>
                      <a:pt x="2393" y="942"/>
                      <a:pt x="2393" y="450"/>
                    </a:cubicBezTo>
                    <a:cubicBezTo>
                      <a:pt x="2344" y="158"/>
                      <a:pt x="2128" y="1"/>
                      <a:pt x="1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7" name="Google Shape;14707;p31"/>
              <p:cNvSpPr/>
              <p:nvPr/>
            </p:nvSpPr>
            <p:spPr>
              <a:xfrm rot="1141648">
                <a:off x="7265701" y="2167378"/>
                <a:ext cx="49247" cy="8581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433" extrusionOk="0">
                    <a:moveTo>
                      <a:pt x="754" y="0"/>
                    </a:moveTo>
                    <a:cubicBezTo>
                      <a:pt x="628" y="0"/>
                      <a:pt x="482" y="53"/>
                      <a:pt x="352" y="151"/>
                    </a:cubicBezTo>
                    <a:cubicBezTo>
                      <a:pt x="70" y="291"/>
                      <a:pt x="0" y="643"/>
                      <a:pt x="70" y="995"/>
                    </a:cubicBezTo>
                    <a:cubicBezTo>
                      <a:pt x="141" y="1065"/>
                      <a:pt x="141" y="1206"/>
                      <a:pt x="281" y="1276"/>
                    </a:cubicBezTo>
                    <a:cubicBezTo>
                      <a:pt x="563" y="1417"/>
                      <a:pt x="563" y="1698"/>
                      <a:pt x="422" y="2050"/>
                    </a:cubicBezTo>
                    <a:cubicBezTo>
                      <a:pt x="352" y="2261"/>
                      <a:pt x="352" y="2543"/>
                      <a:pt x="281" y="2824"/>
                    </a:cubicBezTo>
                    <a:cubicBezTo>
                      <a:pt x="211" y="3035"/>
                      <a:pt x="352" y="3246"/>
                      <a:pt x="563" y="3387"/>
                    </a:cubicBezTo>
                    <a:cubicBezTo>
                      <a:pt x="650" y="3416"/>
                      <a:pt x="750" y="3433"/>
                      <a:pt x="846" y="3433"/>
                    </a:cubicBezTo>
                    <a:cubicBezTo>
                      <a:pt x="983" y="3433"/>
                      <a:pt x="1114" y="3399"/>
                      <a:pt x="1196" y="3316"/>
                    </a:cubicBezTo>
                    <a:cubicBezTo>
                      <a:pt x="1688" y="2965"/>
                      <a:pt x="1970" y="2331"/>
                      <a:pt x="1829" y="1769"/>
                    </a:cubicBezTo>
                    <a:cubicBezTo>
                      <a:pt x="1688" y="1206"/>
                      <a:pt x="1337" y="714"/>
                      <a:pt x="1055" y="221"/>
                    </a:cubicBezTo>
                    <a:cubicBezTo>
                      <a:pt x="1018" y="70"/>
                      <a:pt x="899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8" name="Google Shape;14708;p31"/>
              <p:cNvSpPr/>
              <p:nvPr/>
            </p:nvSpPr>
            <p:spPr>
              <a:xfrm rot="1141648">
                <a:off x="7064756" y="1352009"/>
                <a:ext cx="65096" cy="45572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823" extrusionOk="0">
                    <a:moveTo>
                      <a:pt x="1793" y="0"/>
                    </a:moveTo>
                    <a:cubicBezTo>
                      <a:pt x="1611" y="0"/>
                      <a:pt x="1423" y="93"/>
                      <a:pt x="1337" y="263"/>
                    </a:cubicBezTo>
                    <a:cubicBezTo>
                      <a:pt x="1126" y="615"/>
                      <a:pt x="845" y="615"/>
                      <a:pt x="493" y="615"/>
                    </a:cubicBezTo>
                    <a:cubicBezTo>
                      <a:pt x="142" y="615"/>
                      <a:pt x="1" y="897"/>
                      <a:pt x="142" y="1248"/>
                    </a:cubicBezTo>
                    <a:cubicBezTo>
                      <a:pt x="349" y="1612"/>
                      <a:pt x="749" y="1822"/>
                      <a:pt x="1171" y="1822"/>
                    </a:cubicBezTo>
                    <a:cubicBezTo>
                      <a:pt x="1320" y="1822"/>
                      <a:pt x="1472" y="1796"/>
                      <a:pt x="1619" y="1741"/>
                    </a:cubicBezTo>
                    <a:cubicBezTo>
                      <a:pt x="2041" y="1741"/>
                      <a:pt x="2393" y="1389"/>
                      <a:pt x="2533" y="967"/>
                    </a:cubicBezTo>
                    <a:cubicBezTo>
                      <a:pt x="2604" y="615"/>
                      <a:pt x="2463" y="263"/>
                      <a:pt x="2111" y="123"/>
                    </a:cubicBezTo>
                    <a:cubicBezTo>
                      <a:pt x="2028" y="39"/>
                      <a:pt x="1912" y="0"/>
                      <a:pt x="17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9" name="Google Shape;14709;p31"/>
              <p:cNvSpPr/>
              <p:nvPr/>
            </p:nvSpPr>
            <p:spPr>
              <a:xfrm rot="1141648">
                <a:off x="6237904" y="1237168"/>
                <a:ext cx="40472" cy="619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477" extrusionOk="0">
                    <a:moveTo>
                      <a:pt x="1126" y="0"/>
                    </a:moveTo>
                    <a:cubicBezTo>
                      <a:pt x="845" y="71"/>
                      <a:pt x="634" y="211"/>
                      <a:pt x="493" y="422"/>
                    </a:cubicBezTo>
                    <a:cubicBezTo>
                      <a:pt x="282" y="845"/>
                      <a:pt x="141" y="1267"/>
                      <a:pt x="71" y="1759"/>
                    </a:cubicBezTo>
                    <a:cubicBezTo>
                      <a:pt x="1" y="2040"/>
                      <a:pt x="212" y="2392"/>
                      <a:pt x="563" y="2463"/>
                    </a:cubicBezTo>
                    <a:cubicBezTo>
                      <a:pt x="600" y="2472"/>
                      <a:pt x="637" y="2476"/>
                      <a:pt x="675" y="2476"/>
                    </a:cubicBezTo>
                    <a:cubicBezTo>
                      <a:pt x="931" y="2476"/>
                      <a:pt x="1206" y="2276"/>
                      <a:pt x="1267" y="1970"/>
                    </a:cubicBezTo>
                    <a:cubicBezTo>
                      <a:pt x="1408" y="1478"/>
                      <a:pt x="1548" y="915"/>
                      <a:pt x="1548" y="352"/>
                    </a:cubicBezTo>
                    <a:cubicBezTo>
                      <a:pt x="1619" y="71"/>
                      <a:pt x="1408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0" name="Google Shape;14710;p31"/>
              <p:cNvSpPr/>
              <p:nvPr/>
            </p:nvSpPr>
            <p:spPr>
              <a:xfrm rot="1141648">
                <a:off x="6280405" y="1526419"/>
                <a:ext cx="54546" cy="37373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495" extrusionOk="0">
                    <a:moveTo>
                      <a:pt x="1352" y="1"/>
                    </a:moveTo>
                    <a:cubicBezTo>
                      <a:pt x="1276" y="1"/>
                      <a:pt x="1199" y="15"/>
                      <a:pt x="1126" y="44"/>
                    </a:cubicBezTo>
                    <a:cubicBezTo>
                      <a:pt x="422" y="185"/>
                      <a:pt x="0" y="537"/>
                      <a:pt x="141" y="959"/>
                    </a:cubicBezTo>
                    <a:cubicBezTo>
                      <a:pt x="252" y="1293"/>
                      <a:pt x="584" y="1495"/>
                      <a:pt x="961" y="1495"/>
                    </a:cubicBezTo>
                    <a:cubicBezTo>
                      <a:pt x="1061" y="1495"/>
                      <a:pt x="1164" y="1481"/>
                      <a:pt x="1267" y="1451"/>
                    </a:cubicBezTo>
                    <a:cubicBezTo>
                      <a:pt x="1829" y="1381"/>
                      <a:pt x="2181" y="959"/>
                      <a:pt x="2040" y="537"/>
                    </a:cubicBezTo>
                    <a:cubicBezTo>
                      <a:pt x="1929" y="203"/>
                      <a:pt x="1642" y="1"/>
                      <a:pt x="1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1" name="Google Shape;14711;p31"/>
              <p:cNvSpPr/>
              <p:nvPr/>
            </p:nvSpPr>
            <p:spPr>
              <a:xfrm rot="1141648">
                <a:off x="6574767" y="1235020"/>
                <a:ext cx="56296" cy="5329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132" extrusionOk="0">
                    <a:moveTo>
                      <a:pt x="1598" y="1"/>
                    </a:moveTo>
                    <a:cubicBezTo>
                      <a:pt x="1488" y="1"/>
                      <a:pt x="1372" y="40"/>
                      <a:pt x="1267" y="119"/>
                    </a:cubicBezTo>
                    <a:cubicBezTo>
                      <a:pt x="844" y="612"/>
                      <a:pt x="422" y="1034"/>
                      <a:pt x="0" y="1597"/>
                    </a:cubicBezTo>
                    <a:lnTo>
                      <a:pt x="0" y="1808"/>
                    </a:lnTo>
                    <a:cubicBezTo>
                      <a:pt x="0" y="1878"/>
                      <a:pt x="141" y="2019"/>
                      <a:pt x="211" y="2089"/>
                    </a:cubicBezTo>
                    <a:cubicBezTo>
                      <a:pt x="289" y="2115"/>
                      <a:pt x="375" y="2131"/>
                      <a:pt x="461" y="2131"/>
                    </a:cubicBezTo>
                    <a:cubicBezTo>
                      <a:pt x="610" y="2131"/>
                      <a:pt x="755" y="2082"/>
                      <a:pt x="844" y="1948"/>
                    </a:cubicBezTo>
                    <a:cubicBezTo>
                      <a:pt x="1056" y="1456"/>
                      <a:pt x="1478" y="1175"/>
                      <a:pt x="1900" y="964"/>
                    </a:cubicBezTo>
                    <a:cubicBezTo>
                      <a:pt x="2181" y="823"/>
                      <a:pt x="2251" y="542"/>
                      <a:pt x="2040" y="330"/>
                    </a:cubicBezTo>
                    <a:cubicBezTo>
                      <a:pt x="1952" y="111"/>
                      <a:pt x="1782" y="1"/>
                      <a:pt x="15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2" name="Google Shape;14712;p31"/>
              <p:cNvSpPr/>
              <p:nvPr/>
            </p:nvSpPr>
            <p:spPr>
              <a:xfrm rot="1141648">
                <a:off x="7538849" y="2258294"/>
                <a:ext cx="40472" cy="45347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814" extrusionOk="0">
                    <a:moveTo>
                      <a:pt x="704" y="1"/>
                    </a:moveTo>
                    <a:cubicBezTo>
                      <a:pt x="282" y="71"/>
                      <a:pt x="1" y="775"/>
                      <a:pt x="142" y="1408"/>
                    </a:cubicBezTo>
                    <a:cubicBezTo>
                      <a:pt x="194" y="1669"/>
                      <a:pt x="362" y="1813"/>
                      <a:pt x="589" y="1813"/>
                    </a:cubicBezTo>
                    <a:cubicBezTo>
                      <a:pt x="668" y="1813"/>
                      <a:pt x="754" y="1796"/>
                      <a:pt x="845" y="1759"/>
                    </a:cubicBezTo>
                    <a:cubicBezTo>
                      <a:pt x="1338" y="1689"/>
                      <a:pt x="1619" y="1197"/>
                      <a:pt x="1478" y="704"/>
                    </a:cubicBezTo>
                    <a:cubicBezTo>
                      <a:pt x="1478" y="282"/>
                      <a:pt x="1127" y="1"/>
                      <a:pt x="7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3" name="Google Shape;14713;p31"/>
              <p:cNvSpPr/>
              <p:nvPr/>
            </p:nvSpPr>
            <p:spPr>
              <a:xfrm rot="1141648">
                <a:off x="6495327" y="1402701"/>
                <a:ext cx="52772" cy="41797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672" extrusionOk="0">
                    <a:moveTo>
                      <a:pt x="1513" y="0"/>
                    </a:moveTo>
                    <a:cubicBezTo>
                      <a:pt x="1407" y="0"/>
                      <a:pt x="1302" y="36"/>
                      <a:pt x="1196" y="106"/>
                    </a:cubicBezTo>
                    <a:cubicBezTo>
                      <a:pt x="915" y="317"/>
                      <a:pt x="704" y="458"/>
                      <a:pt x="493" y="669"/>
                    </a:cubicBezTo>
                    <a:cubicBezTo>
                      <a:pt x="282" y="880"/>
                      <a:pt x="0" y="1091"/>
                      <a:pt x="282" y="1443"/>
                    </a:cubicBezTo>
                    <a:cubicBezTo>
                      <a:pt x="387" y="1618"/>
                      <a:pt x="510" y="1671"/>
                      <a:pt x="642" y="1671"/>
                    </a:cubicBezTo>
                    <a:cubicBezTo>
                      <a:pt x="774" y="1671"/>
                      <a:pt x="915" y="1618"/>
                      <a:pt x="1056" y="1583"/>
                    </a:cubicBezTo>
                    <a:cubicBezTo>
                      <a:pt x="1478" y="1443"/>
                      <a:pt x="1759" y="1232"/>
                      <a:pt x="1970" y="880"/>
                    </a:cubicBezTo>
                    <a:cubicBezTo>
                      <a:pt x="2111" y="598"/>
                      <a:pt x="2040" y="317"/>
                      <a:pt x="1829" y="106"/>
                    </a:cubicBezTo>
                    <a:cubicBezTo>
                      <a:pt x="1724" y="36"/>
                      <a:pt x="1618" y="0"/>
                      <a:pt x="1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4" name="Google Shape;14714;p31"/>
              <p:cNvSpPr/>
              <p:nvPr/>
            </p:nvSpPr>
            <p:spPr>
              <a:xfrm rot="1141648">
                <a:off x="6331983" y="1689560"/>
                <a:ext cx="38722" cy="42022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681" extrusionOk="0">
                    <a:moveTo>
                      <a:pt x="726" y="1"/>
                    </a:moveTo>
                    <a:cubicBezTo>
                      <a:pt x="671" y="1"/>
                      <a:pt x="616" y="11"/>
                      <a:pt x="563" y="32"/>
                    </a:cubicBezTo>
                    <a:cubicBezTo>
                      <a:pt x="141" y="173"/>
                      <a:pt x="1" y="524"/>
                      <a:pt x="141" y="876"/>
                    </a:cubicBezTo>
                    <a:cubicBezTo>
                      <a:pt x="201" y="1355"/>
                      <a:pt x="516" y="1681"/>
                      <a:pt x="825" y="1681"/>
                    </a:cubicBezTo>
                    <a:cubicBezTo>
                      <a:pt x="879" y="1681"/>
                      <a:pt x="933" y="1671"/>
                      <a:pt x="985" y="1650"/>
                    </a:cubicBezTo>
                    <a:cubicBezTo>
                      <a:pt x="1337" y="1509"/>
                      <a:pt x="1548" y="1087"/>
                      <a:pt x="1408" y="735"/>
                    </a:cubicBezTo>
                    <a:cubicBezTo>
                      <a:pt x="1348" y="317"/>
                      <a:pt x="1035" y="1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5" name="Google Shape;14715;p31"/>
              <p:cNvSpPr/>
              <p:nvPr/>
            </p:nvSpPr>
            <p:spPr>
              <a:xfrm rot="1141648">
                <a:off x="6237664" y="1619399"/>
                <a:ext cx="47497" cy="33448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338" extrusionOk="0">
                    <a:moveTo>
                      <a:pt x="1371" y="1"/>
                    </a:moveTo>
                    <a:cubicBezTo>
                      <a:pt x="1282" y="1"/>
                      <a:pt x="1196" y="24"/>
                      <a:pt x="1126" y="71"/>
                    </a:cubicBezTo>
                    <a:cubicBezTo>
                      <a:pt x="915" y="141"/>
                      <a:pt x="704" y="282"/>
                      <a:pt x="493" y="352"/>
                    </a:cubicBezTo>
                    <a:cubicBezTo>
                      <a:pt x="282" y="493"/>
                      <a:pt x="0" y="563"/>
                      <a:pt x="71" y="845"/>
                    </a:cubicBezTo>
                    <a:cubicBezTo>
                      <a:pt x="141" y="1196"/>
                      <a:pt x="352" y="1267"/>
                      <a:pt x="704" y="1337"/>
                    </a:cubicBezTo>
                    <a:lnTo>
                      <a:pt x="915" y="1337"/>
                    </a:lnTo>
                    <a:cubicBezTo>
                      <a:pt x="1196" y="1267"/>
                      <a:pt x="1407" y="1196"/>
                      <a:pt x="1618" y="985"/>
                    </a:cubicBezTo>
                    <a:cubicBezTo>
                      <a:pt x="1829" y="845"/>
                      <a:pt x="1900" y="563"/>
                      <a:pt x="1829" y="282"/>
                    </a:cubicBezTo>
                    <a:cubicBezTo>
                      <a:pt x="1735" y="94"/>
                      <a:pt x="1548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6" name="Google Shape;14716;p31"/>
              <p:cNvSpPr/>
              <p:nvPr/>
            </p:nvSpPr>
            <p:spPr>
              <a:xfrm rot="1141648">
                <a:off x="6121907" y="1451756"/>
                <a:ext cx="49272" cy="29748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190" extrusionOk="0">
                    <a:moveTo>
                      <a:pt x="1432" y="1"/>
                    </a:moveTo>
                    <a:cubicBezTo>
                      <a:pt x="1329" y="1"/>
                      <a:pt x="1220" y="32"/>
                      <a:pt x="1126" y="64"/>
                    </a:cubicBezTo>
                    <a:cubicBezTo>
                      <a:pt x="915" y="134"/>
                      <a:pt x="704" y="205"/>
                      <a:pt x="493" y="275"/>
                    </a:cubicBezTo>
                    <a:cubicBezTo>
                      <a:pt x="282" y="345"/>
                      <a:pt x="0" y="416"/>
                      <a:pt x="0" y="697"/>
                    </a:cubicBezTo>
                    <a:cubicBezTo>
                      <a:pt x="0" y="1049"/>
                      <a:pt x="282" y="1119"/>
                      <a:pt x="563" y="1189"/>
                    </a:cubicBezTo>
                    <a:lnTo>
                      <a:pt x="915" y="1189"/>
                    </a:lnTo>
                    <a:cubicBezTo>
                      <a:pt x="1126" y="1189"/>
                      <a:pt x="1407" y="1049"/>
                      <a:pt x="1618" y="908"/>
                    </a:cubicBezTo>
                    <a:cubicBezTo>
                      <a:pt x="1759" y="697"/>
                      <a:pt x="1970" y="486"/>
                      <a:pt x="1759" y="205"/>
                    </a:cubicBezTo>
                    <a:cubicBezTo>
                      <a:pt x="1681" y="49"/>
                      <a:pt x="1560" y="1"/>
                      <a:pt x="1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7" name="Google Shape;14717;p31"/>
              <p:cNvSpPr/>
              <p:nvPr/>
            </p:nvSpPr>
            <p:spPr>
              <a:xfrm rot="1141648">
                <a:off x="8056337" y="1958040"/>
                <a:ext cx="42222" cy="298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93" extrusionOk="0">
                    <a:moveTo>
                      <a:pt x="869" y="0"/>
                    </a:moveTo>
                    <a:cubicBezTo>
                      <a:pt x="747" y="0"/>
                      <a:pt x="620" y="18"/>
                      <a:pt x="493" y="54"/>
                    </a:cubicBezTo>
                    <a:cubicBezTo>
                      <a:pt x="141" y="124"/>
                      <a:pt x="1" y="265"/>
                      <a:pt x="71" y="617"/>
                    </a:cubicBezTo>
                    <a:cubicBezTo>
                      <a:pt x="132" y="985"/>
                      <a:pt x="462" y="1193"/>
                      <a:pt x="872" y="1193"/>
                    </a:cubicBezTo>
                    <a:cubicBezTo>
                      <a:pt x="932" y="1193"/>
                      <a:pt x="993" y="1189"/>
                      <a:pt x="1056" y="1180"/>
                    </a:cubicBezTo>
                    <a:cubicBezTo>
                      <a:pt x="1408" y="1109"/>
                      <a:pt x="1689" y="687"/>
                      <a:pt x="1619" y="406"/>
                    </a:cubicBezTo>
                    <a:cubicBezTo>
                      <a:pt x="1514" y="145"/>
                      <a:pt x="1216" y="0"/>
                      <a:pt x="8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8" name="Google Shape;14718;p31"/>
              <p:cNvSpPr/>
              <p:nvPr/>
            </p:nvSpPr>
            <p:spPr>
              <a:xfrm rot="1141648">
                <a:off x="6344500" y="1739455"/>
                <a:ext cx="33423" cy="41447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658" extrusionOk="0">
                    <a:moveTo>
                      <a:pt x="647" y="0"/>
                    </a:moveTo>
                    <a:cubicBezTo>
                      <a:pt x="597" y="0"/>
                      <a:pt x="546" y="10"/>
                      <a:pt x="493" y="32"/>
                    </a:cubicBezTo>
                    <a:cubicBezTo>
                      <a:pt x="141" y="102"/>
                      <a:pt x="0" y="454"/>
                      <a:pt x="141" y="1016"/>
                    </a:cubicBezTo>
                    <a:cubicBezTo>
                      <a:pt x="206" y="1277"/>
                      <a:pt x="331" y="1657"/>
                      <a:pt x="739" y="1657"/>
                    </a:cubicBezTo>
                    <a:cubicBezTo>
                      <a:pt x="772" y="1657"/>
                      <a:pt x="807" y="1655"/>
                      <a:pt x="844" y="1650"/>
                    </a:cubicBezTo>
                    <a:cubicBezTo>
                      <a:pt x="1337" y="1509"/>
                      <a:pt x="1266" y="1157"/>
                      <a:pt x="1196" y="735"/>
                    </a:cubicBezTo>
                    <a:cubicBezTo>
                      <a:pt x="1136" y="317"/>
                      <a:pt x="924" y="0"/>
                      <a:pt x="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9" name="Google Shape;14719;p31"/>
              <p:cNvSpPr/>
              <p:nvPr/>
            </p:nvSpPr>
            <p:spPr>
              <a:xfrm rot="1141648">
                <a:off x="5961841" y="1726136"/>
                <a:ext cx="45747" cy="24423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977" extrusionOk="0">
                    <a:moveTo>
                      <a:pt x="493" y="0"/>
                    </a:moveTo>
                    <a:cubicBezTo>
                      <a:pt x="141" y="71"/>
                      <a:pt x="0" y="422"/>
                      <a:pt x="211" y="704"/>
                    </a:cubicBezTo>
                    <a:cubicBezTo>
                      <a:pt x="397" y="889"/>
                      <a:pt x="661" y="977"/>
                      <a:pt x="921" y="977"/>
                    </a:cubicBezTo>
                    <a:cubicBezTo>
                      <a:pt x="1153" y="977"/>
                      <a:pt x="1382" y="907"/>
                      <a:pt x="1548" y="774"/>
                    </a:cubicBezTo>
                    <a:cubicBezTo>
                      <a:pt x="1829" y="493"/>
                      <a:pt x="1689" y="71"/>
                      <a:pt x="1337" y="71"/>
                    </a:cubicBezTo>
                    <a:lnTo>
                      <a:pt x="1055" y="71"/>
                    </a:lnTo>
                    <a:cubicBezTo>
                      <a:pt x="844" y="71"/>
                      <a:pt x="704" y="71"/>
                      <a:pt x="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0" name="Google Shape;14720;p31"/>
              <p:cNvSpPr/>
              <p:nvPr/>
            </p:nvSpPr>
            <p:spPr>
              <a:xfrm rot="1141648">
                <a:off x="6047038" y="1615109"/>
                <a:ext cx="33448" cy="3019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208" extrusionOk="0">
                    <a:moveTo>
                      <a:pt x="282" y="1"/>
                    </a:moveTo>
                    <a:cubicBezTo>
                      <a:pt x="1" y="71"/>
                      <a:pt x="71" y="352"/>
                      <a:pt x="71" y="563"/>
                    </a:cubicBezTo>
                    <a:cubicBezTo>
                      <a:pt x="134" y="942"/>
                      <a:pt x="480" y="1207"/>
                      <a:pt x="855" y="1207"/>
                    </a:cubicBezTo>
                    <a:cubicBezTo>
                      <a:pt x="898" y="1207"/>
                      <a:pt x="942" y="1204"/>
                      <a:pt x="985" y="1197"/>
                    </a:cubicBezTo>
                    <a:cubicBezTo>
                      <a:pt x="1196" y="1126"/>
                      <a:pt x="1337" y="915"/>
                      <a:pt x="1337" y="704"/>
                    </a:cubicBezTo>
                    <a:cubicBezTo>
                      <a:pt x="1126" y="352"/>
                      <a:pt x="704" y="71"/>
                      <a:pt x="2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1" name="Google Shape;14721;p31"/>
              <p:cNvSpPr/>
              <p:nvPr/>
            </p:nvSpPr>
            <p:spPr>
              <a:xfrm rot="6541648">
                <a:off x="6509514" y="1617534"/>
                <a:ext cx="29923" cy="26748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1070" extrusionOk="0">
                    <a:moveTo>
                      <a:pt x="788" y="0"/>
                    </a:moveTo>
                    <a:cubicBezTo>
                      <a:pt x="760" y="0"/>
                      <a:pt x="732" y="5"/>
                      <a:pt x="704" y="14"/>
                    </a:cubicBezTo>
                    <a:cubicBezTo>
                      <a:pt x="282" y="14"/>
                      <a:pt x="0" y="366"/>
                      <a:pt x="71" y="788"/>
                    </a:cubicBezTo>
                    <a:cubicBezTo>
                      <a:pt x="71" y="999"/>
                      <a:pt x="282" y="1069"/>
                      <a:pt x="563" y="1069"/>
                    </a:cubicBezTo>
                    <a:cubicBezTo>
                      <a:pt x="774" y="999"/>
                      <a:pt x="1196" y="788"/>
                      <a:pt x="1126" y="366"/>
                    </a:cubicBezTo>
                    <a:cubicBezTo>
                      <a:pt x="1126" y="183"/>
                      <a:pt x="968" y="0"/>
                      <a:pt x="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2" name="Google Shape;14722;p31"/>
              <p:cNvSpPr/>
              <p:nvPr/>
            </p:nvSpPr>
            <p:spPr>
              <a:xfrm rot="1141648">
                <a:off x="7409059" y="1569234"/>
                <a:ext cx="80920" cy="92619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705" extrusionOk="0">
                    <a:moveTo>
                      <a:pt x="2040" y="1"/>
                    </a:moveTo>
                    <a:cubicBezTo>
                      <a:pt x="1829" y="1"/>
                      <a:pt x="1618" y="71"/>
                      <a:pt x="1548" y="282"/>
                    </a:cubicBezTo>
                    <a:cubicBezTo>
                      <a:pt x="1407" y="563"/>
                      <a:pt x="1478" y="845"/>
                      <a:pt x="1689" y="985"/>
                    </a:cubicBezTo>
                    <a:cubicBezTo>
                      <a:pt x="1829" y="1126"/>
                      <a:pt x="2040" y="1126"/>
                      <a:pt x="2040" y="1337"/>
                    </a:cubicBezTo>
                    <a:cubicBezTo>
                      <a:pt x="1829" y="1830"/>
                      <a:pt x="1407" y="2252"/>
                      <a:pt x="844" y="2463"/>
                    </a:cubicBezTo>
                    <a:cubicBezTo>
                      <a:pt x="757" y="2448"/>
                      <a:pt x="673" y="2440"/>
                      <a:pt x="593" y="2440"/>
                    </a:cubicBezTo>
                    <a:cubicBezTo>
                      <a:pt x="289" y="2440"/>
                      <a:pt x="56" y="2565"/>
                      <a:pt x="0" y="2955"/>
                    </a:cubicBezTo>
                    <a:cubicBezTo>
                      <a:pt x="0" y="3307"/>
                      <a:pt x="211" y="3588"/>
                      <a:pt x="493" y="3659"/>
                    </a:cubicBezTo>
                    <a:cubicBezTo>
                      <a:pt x="565" y="3691"/>
                      <a:pt x="633" y="3705"/>
                      <a:pt x="699" y="3705"/>
                    </a:cubicBezTo>
                    <a:cubicBezTo>
                      <a:pt x="1105" y="3705"/>
                      <a:pt x="1407" y="3181"/>
                      <a:pt x="1825" y="3181"/>
                    </a:cubicBezTo>
                    <a:cubicBezTo>
                      <a:pt x="1934" y="3181"/>
                      <a:pt x="2052" y="3216"/>
                      <a:pt x="2181" y="3307"/>
                    </a:cubicBezTo>
                    <a:cubicBezTo>
                      <a:pt x="2251" y="3307"/>
                      <a:pt x="2462" y="3166"/>
                      <a:pt x="2462" y="3096"/>
                    </a:cubicBezTo>
                    <a:cubicBezTo>
                      <a:pt x="2603" y="2744"/>
                      <a:pt x="2814" y="2533"/>
                      <a:pt x="2955" y="2181"/>
                    </a:cubicBezTo>
                    <a:cubicBezTo>
                      <a:pt x="3166" y="1830"/>
                      <a:pt x="3236" y="1408"/>
                      <a:pt x="2814" y="1197"/>
                    </a:cubicBezTo>
                    <a:cubicBezTo>
                      <a:pt x="2533" y="1126"/>
                      <a:pt x="2392" y="845"/>
                      <a:pt x="2462" y="563"/>
                    </a:cubicBezTo>
                    <a:cubicBezTo>
                      <a:pt x="2533" y="282"/>
                      <a:pt x="2322" y="71"/>
                      <a:pt x="20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3" name="Google Shape;14723;p31"/>
              <p:cNvSpPr/>
              <p:nvPr/>
            </p:nvSpPr>
            <p:spPr>
              <a:xfrm rot="6541648">
                <a:off x="5806074" y="1228221"/>
                <a:ext cx="73445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2235" extrusionOk="0">
                    <a:moveTo>
                      <a:pt x="1782" y="1"/>
                    </a:moveTo>
                    <a:cubicBezTo>
                      <a:pt x="1051" y="1"/>
                      <a:pt x="346" y="470"/>
                      <a:pt x="71" y="1240"/>
                    </a:cubicBezTo>
                    <a:cubicBezTo>
                      <a:pt x="0" y="1521"/>
                      <a:pt x="71" y="1873"/>
                      <a:pt x="352" y="2084"/>
                    </a:cubicBezTo>
                    <a:cubicBezTo>
                      <a:pt x="483" y="2182"/>
                      <a:pt x="628" y="2234"/>
                      <a:pt x="768" y="2234"/>
                    </a:cubicBezTo>
                    <a:cubicBezTo>
                      <a:pt x="930" y="2234"/>
                      <a:pt x="1083" y="2164"/>
                      <a:pt x="1196" y="2013"/>
                    </a:cubicBezTo>
                    <a:cubicBezTo>
                      <a:pt x="1337" y="1943"/>
                      <a:pt x="1407" y="1802"/>
                      <a:pt x="1478" y="1732"/>
                    </a:cubicBezTo>
                    <a:cubicBezTo>
                      <a:pt x="1548" y="1626"/>
                      <a:pt x="1601" y="1591"/>
                      <a:pt x="1662" y="1591"/>
                    </a:cubicBezTo>
                    <a:cubicBezTo>
                      <a:pt x="1724" y="1591"/>
                      <a:pt x="1794" y="1626"/>
                      <a:pt x="1900" y="1662"/>
                    </a:cubicBezTo>
                    <a:cubicBezTo>
                      <a:pt x="2076" y="1732"/>
                      <a:pt x="2230" y="1767"/>
                      <a:pt x="2360" y="1767"/>
                    </a:cubicBezTo>
                    <a:cubicBezTo>
                      <a:pt x="2753" y="1767"/>
                      <a:pt x="2937" y="1451"/>
                      <a:pt x="2885" y="817"/>
                    </a:cubicBezTo>
                    <a:cubicBezTo>
                      <a:pt x="2885" y="536"/>
                      <a:pt x="2674" y="255"/>
                      <a:pt x="2392" y="114"/>
                    </a:cubicBezTo>
                    <a:cubicBezTo>
                      <a:pt x="2193" y="37"/>
                      <a:pt x="1986" y="1"/>
                      <a:pt x="17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4" name="Google Shape;14724;p31"/>
              <p:cNvSpPr/>
              <p:nvPr/>
            </p:nvSpPr>
            <p:spPr>
              <a:xfrm rot="1141648">
                <a:off x="6801104" y="1291661"/>
                <a:ext cx="63321" cy="53496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140" extrusionOk="0">
                    <a:moveTo>
                      <a:pt x="1253" y="0"/>
                    </a:moveTo>
                    <a:cubicBezTo>
                      <a:pt x="935" y="0"/>
                      <a:pt x="614" y="142"/>
                      <a:pt x="422" y="381"/>
                    </a:cubicBezTo>
                    <a:cubicBezTo>
                      <a:pt x="141" y="662"/>
                      <a:pt x="0" y="1084"/>
                      <a:pt x="282" y="1366"/>
                    </a:cubicBezTo>
                    <a:cubicBezTo>
                      <a:pt x="633" y="1858"/>
                      <a:pt x="1196" y="2139"/>
                      <a:pt x="1759" y="2139"/>
                    </a:cubicBezTo>
                    <a:cubicBezTo>
                      <a:pt x="2251" y="2139"/>
                      <a:pt x="2533" y="1858"/>
                      <a:pt x="2533" y="1436"/>
                    </a:cubicBezTo>
                    <a:cubicBezTo>
                      <a:pt x="2392" y="873"/>
                      <a:pt x="2111" y="451"/>
                      <a:pt x="1689" y="99"/>
                    </a:cubicBezTo>
                    <a:cubicBezTo>
                      <a:pt x="1553" y="32"/>
                      <a:pt x="1404" y="0"/>
                      <a:pt x="1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5" name="Google Shape;14725;p31"/>
              <p:cNvSpPr/>
              <p:nvPr/>
            </p:nvSpPr>
            <p:spPr>
              <a:xfrm rot="6541648">
                <a:off x="7129210" y="1462546"/>
                <a:ext cx="60871" cy="39422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77" extrusionOk="0">
                    <a:moveTo>
                      <a:pt x="1196" y="1"/>
                    </a:moveTo>
                    <a:lnTo>
                      <a:pt x="423" y="212"/>
                    </a:lnTo>
                    <a:cubicBezTo>
                      <a:pt x="212" y="212"/>
                      <a:pt x="71" y="353"/>
                      <a:pt x="71" y="564"/>
                    </a:cubicBezTo>
                    <a:cubicBezTo>
                      <a:pt x="1" y="775"/>
                      <a:pt x="141" y="986"/>
                      <a:pt x="282" y="1056"/>
                    </a:cubicBezTo>
                    <a:cubicBezTo>
                      <a:pt x="704" y="1267"/>
                      <a:pt x="1196" y="1408"/>
                      <a:pt x="1619" y="1549"/>
                    </a:cubicBezTo>
                    <a:cubicBezTo>
                      <a:pt x="1675" y="1567"/>
                      <a:pt x="1732" y="1576"/>
                      <a:pt x="1787" y="1576"/>
                    </a:cubicBezTo>
                    <a:cubicBezTo>
                      <a:pt x="2142" y="1576"/>
                      <a:pt x="2434" y="1211"/>
                      <a:pt x="2252" y="845"/>
                    </a:cubicBezTo>
                    <a:cubicBezTo>
                      <a:pt x="2111" y="423"/>
                      <a:pt x="1689" y="71"/>
                      <a:pt x="1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6" name="Google Shape;14726;p31"/>
              <p:cNvSpPr/>
              <p:nvPr/>
            </p:nvSpPr>
            <p:spPr>
              <a:xfrm rot="1141648">
                <a:off x="6209683" y="1424833"/>
                <a:ext cx="40472" cy="657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629" extrusionOk="0">
                    <a:moveTo>
                      <a:pt x="500" y="1"/>
                    </a:moveTo>
                    <a:cubicBezTo>
                      <a:pt x="452" y="1"/>
                      <a:pt x="402" y="7"/>
                      <a:pt x="352" y="19"/>
                    </a:cubicBezTo>
                    <a:cubicBezTo>
                      <a:pt x="141" y="19"/>
                      <a:pt x="1" y="301"/>
                      <a:pt x="71" y="512"/>
                    </a:cubicBezTo>
                    <a:cubicBezTo>
                      <a:pt x="71" y="793"/>
                      <a:pt x="352" y="934"/>
                      <a:pt x="212" y="1285"/>
                    </a:cubicBezTo>
                    <a:cubicBezTo>
                      <a:pt x="141" y="1708"/>
                      <a:pt x="282" y="2200"/>
                      <a:pt x="704" y="2481"/>
                    </a:cubicBezTo>
                    <a:cubicBezTo>
                      <a:pt x="791" y="2568"/>
                      <a:pt x="932" y="2628"/>
                      <a:pt x="1076" y="2628"/>
                    </a:cubicBezTo>
                    <a:cubicBezTo>
                      <a:pt x="1166" y="2628"/>
                      <a:pt x="1257" y="2605"/>
                      <a:pt x="1337" y="2552"/>
                    </a:cubicBezTo>
                    <a:cubicBezTo>
                      <a:pt x="1619" y="2411"/>
                      <a:pt x="1478" y="2200"/>
                      <a:pt x="1408" y="1989"/>
                    </a:cubicBezTo>
                    <a:cubicBezTo>
                      <a:pt x="1267" y="1426"/>
                      <a:pt x="774" y="1004"/>
                      <a:pt x="915" y="301"/>
                    </a:cubicBezTo>
                    <a:cubicBezTo>
                      <a:pt x="915" y="127"/>
                      <a:pt x="725" y="1"/>
                      <a:pt x="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7" name="Google Shape;14727;p31"/>
              <p:cNvSpPr/>
              <p:nvPr/>
            </p:nvSpPr>
            <p:spPr>
              <a:xfrm rot="1141648">
                <a:off x="5700172" y="1162228"/>
                <a:ext cx="38722" cy="4399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60" extrusionOk="0">
                    <a:moveTo>
                      <a:pt x="634" y="1"/>
                    </a:moveTo>
                    <a:cubicBezTo>
                      <a:pt x="282" y="1"/>
                      <a:pt x="1" y="423"/>
                      <a:pt x="1" y="985"/>
                    </a:cubicBezTo>
                    <a:cubicBezTo>
                      <a:pt x="1" y="1408"/>
                      <a:pt x="282" y="1759"/>
                      <a:pt x="704" y="1759"/>
                    </a:cubicBezTo>
                    <a:cubicBezTo>
                      <a:pt x="1196" y="1689"/>
                      <a:pt x="1548" y="1267"/>
                      <a:pt x="1548" y="774"/>
                    </a:cubicBezTo>
                    <a:cubicBezTo>
                      <a:pt x="1478" y="352"/>
                      <a:pt x="1126" y="1"/>
                      <a:pt x="6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8" name="Google Shape;14728;p31"/>
              <p:cNvSpPr/>
              <p:nvPr/>
            </p:nvSpPr>
            <p:spPr>
              <a:xfrm rot="1141648">
                <a:off x="6025217" y="1518813"/>
                <a:ext cx="48597" cy="36723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469" extrusionOk="0">
                    <a:moveTo>
                      <a:pt x="748" y="0"/>
                    </a:moveTo>
                    <a:cubicBezTo>
                      <a:pt x="537" y="0"/>
                      <a:pt x="326" y="36"/>
                      <a:pt x="115" y="106"/>
                    </a:cubicBezTo>
                    <a:lnTo>
                      <a:pt x="185" y="106"/>
                    </a:lnTo>
                    <a:cubicBezTo>
                      <a:pt x="0" y="1030"/>
                      <a:pt x="247" y="1469"/>
                      <a:pt x="879" y="1469"/>
                    </a:cubicBezTo>
                    <a:cubicBezTo>
                      <a:pt x="968" y="1469"/>
                      <a:pt x="1065" y="1460"/>
                      <a:pt x="1170" y="1442"/>
                    </a:cubicBezTo>
                    <a:cubicBezTo>
                      <a:pt x="1522" y="1442"/>
                      <a:pt x="1803" y="1372"/>
                      <a:pt x="1874" y="1020"/>
                    </a:cubicBezTo>
                    <a:cubicBezTo>
                      <a:pt x="1944" y="669"/>
                      <a:pt x="1733" y="247"/>
                      <a:pt x="1381" y="106"/>
                    </a:cubicBezTo>
                    <a:cubicBezTo>
                      <a:pt x="1170" y="36"/>
                      <a:pt x="959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9" name="Google Shape;14729;p31"/>
              <p:cNvSpPr/>
              <p:nvPr/>
            </p:nvSpPr>
            <p:spPr>
              <a:xfrm rot="1141648">
                <a:off x="6377407" y="1482282"/>
                <a:ext cx="38722" cy="4574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830" extrusionOk="0">
                    <a:moveTo>
                      <a:pt x="775" y="0"/>
                    </a:moveTo>
                    <a:cubicBezTo>
                      <a:pt x="353" y="71"/>
                      <a:pt x="1" y="493"/>
                      <a:pt x="142" y="985"/>
                    </a:cubicBezTo>
                    <a:cubicBezTo>
                      <a:pt x="142" y="1407"/>
                      <a:pt x="493" y="1829"/>
                      <a:pt x="986" y="1829"/>
                    </a:cubicBezTo>
                    <a:cubicBezTo>
                      <a:pt x="1549" y="1759"/>
                      <a:pt x="1478" y="1337"/>
                      <a:pt x="1478" y="1055"/>
                    </a:cubicBezTo>
                    <a:cubicBezTo>
                      <a:pt x="1478" y="282"/>
                      <a:pt x="1197" y="0"/>
                      <a:pt x="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0" name="Google Shape;14730;p31"/>
              <p:cNvSpPr/>
              <p:nvPr/>
            </p:nvSpPr>
            <p:spPr>
              <a:xfrm rot="6541648">
                <a:off x="6581229" y="1783678"/>
                <a:ext cx="35198" cy="467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869" extrusionOk="0">
                    <a:moveTo>
                      <a:pt x="1031" y="1"/>
                    </a:moveTo>
                    <a:cubicBezTo>
                      <a:pt x="974" y="1"/>
                      <a:pt x="911" y="9"/>
                      <a:pt x="845" y="26"/>
                    </a:cubicBezTo>
                    <a:cubicBezTo>
                      <a:pt x="282" y="307"/>
                      <a:pt x="1" y="940"/>
                      <a:pt x="141" y="1503"/>
                    </a:cubicBezTo>
                    <a:cubicBezTo>
                      <a:pt x="202" y="1686"/>
                      <a:pt x="369" y="1869"/>
                      <a:pt x="595" y="1869"/>
                    </a:cubicBezTo>
                    <a:cubicBezTo>
                      <a:pt x="630" y="1869"/>
                      <a:pt x="666" y="1864"/>
                      <a:pt x="704" y="1855"/>
                    </a:cubicBezTo>
                    <a:cubicBezTo>
                      <a:pt x="774" y="1855"/>
                      <a:pt x="845" y="1785"/>
                      <a:pt x="915" y="1714"/>
                    </a:cubicBezTo>
                    <a:cubicBezTo>
                      <a:pt x="1267" y="1292"/>
                      <a:pt x="1408" y="800"/>
                      <a:pt x="1408" y="307"/>
                    </a:cubicBezTo>
                    <a:cubicBezTo>
                      <a:pt x="1354" y="92"/>
                      <a:pt x="1218" y="1"/>
                      <a:pt x="10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1" name="Google Shape;14731;p31"/>
              <p:cNvSpPr/>
              <p:nvPr/>
            </p:nvSpPr>
            <p:spPr>
              <a:xfrm rot="1141648">
                <a:off x="6922774" y="1230758"/>
                <a:ext cx="42222" cy="334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337" extrusionOk="0">
                    <a:moveTo>
                      <a:pt x="633" y="0"/>
                    </a:moveTo>
                    <a:cubicBezTo>
                      <a:pt x="282" y="0"/>
                      <a:pt x="0" y="352"/>
                      <a:pt x="0" y="704"/>
                    </a:cubicBezTo>
                    <a:cubicBezTo>
                      <a:pt x="71" y="1126"/>
                      <a:pt x="493" y="1337"/>
                      <a:pt x="1056" y="1337"/>
                    </a:cubicBezTo>
                    <a:cubicBezTo>
                      <a:pt x="1337" y="1266"/>
                      <a:pt x="1689" y="1126"/>
                      <a:pt x="1689" y="774"/>
                    </a:cubicBezTo>
                    <a:cubicBezTo>
                      <a:pt x="1689" y="422"/>
                      <a:pt x="1056" y="0"/>
                      <a:pt x="6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2" name="Google Shape;14732;p31"/>
              <p:cNvSpPr/>
              <p:nvPr/>
            </p:nvSpPr>
            <p:spPr>
              <a:xfrm rot="1141648">
                <a:off x="6219969" y="1570475"/>
                <a:ext cx="26423" cy="3607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43" extrusionOk="0">
                    <a:moveTo>
                      <a:pt x="501" y="0"/>
                    </a:moveTo>
                    <a:cubicBezTo>
                      <a:pt x="475" y="0"/>
                      <a:pt x="449" y="3"/>
                      <a:pt x="423" y="8"/>
                    </a:cubicBezTo>
                    <a:cubicBezTo>
                      <a:pt x="1" y="8"/>
                      <a:pt x="1" y="290"/>
                      <a:pt x="1" y="641"/>
                    </a:cubicBezTo>
                    <a:cubicBezTo>
                      <a:pt x="1" y="1068"/>
                      <a:pt x="213" y="1443"/>
                      <a:pt x="498" y="1443"/>
                    </a:cubicBezTo>
                    <a:cubicBezTo>
                      <a:pt x="542" y="1443"/>
                      <a:pt x="587" y="1434"/>
                      <a:pt x="634" y="1415"/>
                    </a:cubicBezTo>
                    <a:cubicBezTo>
                      <a:pt x="1056" y="1345"/>
                      <a:pt x="1056" y="1063"/>
                      <a:pt x="1056" y="712"/>
                    </a:cubicBezTo>
                    <a:cubicBezTo>
                      <a:pt x="1056" y="386"/>
                      <a:pt x="815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3" name="Google Shape;14733;p31"/>
              <p:cNvSpPr/>
              <p:nvPr/>
            </p:nvSpPr>
            <p:spPr>
              <a:xfrm rot="1141648">
                <a:off x="6164760" y="1674539"/>
                <a:ext cx="29923" cy="19349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774" extrusionOk="0">
                    <a:moveTo>
                      <a:pt x="493" y="0"/>
                    </a:moveTo>
                    <a:cubicBezTo>
                      <a:pt x="212" y="0"/>
                      <a:pt x="1" y="70"/>
                      <a:pt x="1" y="422"/>
                    </a:cubicBezTo>
                    <a:cubicBezTo>
                      <a:pt x="71" y="774"/>
                      <a:pt x="353" y="774"/>
                      <a:pt x="634" y="774"/>
                    </a:cubicBezTo>
                    <a:cubicBezTo>
                      <a:pt x="845" y="704"/>
                      <a:pt x="1197" y="774"/>
                      <a:pt x="1197" y="422"/>
                    </a:cubicBezTo>
                    <a:cubicBezTo>
                      <a:pt x="1126" y="0"/>
                      <a:pt x="704" y="0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734" name="Google Shape;14734;p31"/>
            <p:cNvSpPr/>
            <p:nvPr/>
          </p:nvSpPr>
          <p:spPr>
            <a:xfrm rot="-6016292" flipH="1">
              <a:off x="7984162" y="2137307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31"/>
            <p:cNvSpPr/>
            <p:nvPr/>
          </p:nvSpPr>
          <p:spPr>
            <a:xfrm rot="-6016292" flipH="1">
              <a:off x="8589459" y="2952037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31"/>
            <p:cNvSpPr/>
            <p:nvPr/>
          </p:nvSpPr>
          <p:spPr>
            <a:xfrm rot="-6016292" flipH="1">
              <a:off x="8391197" y="2804264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31"/>
            <p:cNvSpPr/>
            <p:nvPr/>
          </p:nvSpPr>
          <p:spPr>
            <a:xfrm rot="-6016292" flipH="1">
              <a:off x="8716832" y="3050287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31"/>
            <p:cNvSpPr/>
            <p:nvPr/>
          </p:nvSpPr>
          <p:spPr>
            <a:xfrm rot="-6016292" flipH="1">
              <a:off x="8600898" y="3125356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31"/>
            <p:cNvSpPr/>
            <p:nvPr/>
          </p:nvSpPr>
          <p:spPr>
            <a:xfrm rot="-6016292" flipH="1">
              <a:off x="7812846" y="1856697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31"/>
            <p:cNvSpPr/>
            <p:nvPr/>
          </p:nvSpPr>
          <p:spPr>
            <a:xfrm rot="-6016292" flipH="1">
              <a:off x="8384953" y="2265063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31"/>
            <p:cNvSpPr/>
            <p:nvPr/>
          </p:nvSpPr>
          <p:spPr>
            <a:xfrm rot="-6016292" flipH="1">
              <a:off x="8517823" y="264148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31"/>
            <p:cNvSpPr/>
            <p:nvPr/>
          </p:nvSpPr>
          <p:spPr>
            <a:xfrm rot="-6016292" flipH="1">
              <a:off x="8185932" y="2483031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31"/>
            <p:cNvSpPr/>
            <p:nvPr/>
          </p:nvSpPr>
          <p:spPr>
            <a:xfrm rot="-6016292" flipH="1">
              <a:off x="8563154" y="2795232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31"/>
            <p:cNvSpPr/>
            <p:nvPr/>
          </p:nvSpPr>
          <p:spPr>
            <a:xfrm rot="-6016292" flipH="1">
              <a:off x="8737947" y="2495066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31"/>
            <p:cNvSpPr/>
            <p:nvPr/>
          </p:nvSpPr>
          <p:spPr>
            <a:xfrm rot="-6016292" flipH="1">
              <a:off x="8885105" y="3214465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31"/>
            <p:cNvSpPr/>
            <p:nvPr/>
          </p:nvSpPr>
          <p:spPr>
            <a:xfrm rot="-6016292" flipH="1">
              <a:off x="8704077" y="2798656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31"/>
            <p:cNvSpPr/>
            <p:nvPr/>
          </p:nvSpPr>
          <p:spPr>
            <a:xfrm rot="-6016292" flipH="1">
              <a:off x="8921516" y="2508587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31"/>
            <p:cNvSpPr/>
            <p:nvPr/>
          </p:nvSpPr>
          <p:spPr>
            <a:xfrm rot="-6016292" flipH="1">
              <a:off x="8386715" y="3368525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31"/>
            <p:cNvSpPr/>
            <p:nvPr/>
          </p:nvSpPr>
          <p:spPr>
            <a:xfrm rot="-6016292" flipH="1">
              <a:off x="8203089" y="2344284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31"/>
            <p:cNvSpPr/>
            <p:nvPr/>
          </p:nvSpPr>
          <p:spPr>
            <a:xfrm rot="-6016292" flipH="1">
              <a:off x="8537245" y="2497643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31"/>
            <p:cNvSpPr/>
            <p:nvPr/>
          </p:nvSpPr>
          <p:spPr>
            <a:xfrm rot="-6016292" flipH="1">
              <a:off x="7860116" y="2114017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31"/>
            <p:cNvSpPr/>
            <p:nvPr/>
          </p:nvSpPr>
          <p:spPr>
            <a:xfrm rot="-6016292" flipH="1">
              <a:off x="8170998" y="2712601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31"/>
            <p:cNvSpPr/>
            <p:nvPr/>
          </p:nvSpPr>
          <p:spPr>
            <a:xfrm rot="-6016292" flipH="1">
              <a:off x="8318255" y="2645682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31"/>
            <p:cNvSpPr/>
            <p:nvPr/>
          </p:nvSpPr>
          <p:spPr>
            <a:xfrm rot="-6016292" flipH="1">
              <a:off x="8316503" y="2499492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31"/>
            <p:cNvSpPr/>
            <p:nvPr/>
          </p:nvSpPr>
          <p:spPr>
            <a:xfrm rot="-6016292" flipH="1">
              <a:off x="7765604" y="2029161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31"/>
            <p:cNvSpPr/>
            <p:nvPr/>
          </p:nvSpPr>
          <p:spPr>
            <a:xfrm rot="-6016292" flipH="1">
              <a:off x="8031881" y="2371212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31"/>
            <p:cNvSpPr/>
            <p:nvPr/>
          </p:nvSpPr>
          <p:spPr>
            <a:xfrm rot="-6016292" flipH="1">
              <a:off x="8883367" y="2652744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31"/>
            <p:cNvSpPr/>
            <p:nvPr/>
          </p:nvSpPr>
          <p:spPr>
            <a:xfrm rot="-6016292" flipH="1">
              <a:off x="8913289" y="3336789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31"/>
            <p:cNvSpPr/>
            <p:nvPr/>
          </p:nvSpPr>
          <p:spPr>
            <a:xfrm rot="-6016292" flipH="1">
              <a:off x="8923692" y="2885916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6" name="Google Shape;3396;p3"/>
          <p:cNvGrpSpPr/>
          <p:nvPr/>
        </p:nvGrpSpPr>
        <p:grpSpPr>
          <a:xfrm>
            <a:off x="-375417" y="-312625"/>
            <a:ext cx="9797596" cy="7068167"/>
            <a:chOff x="-375417" y="-312625"/>
            <a:chExt cx="9797596" cy="7068167"/>
          </a:xfrm>
        </p:grpSpPr>
        <p:sp>
          <p:nvSpPr>
            <p:cNvPr id="3397" name="Google Shape;3397;p3"/>
            <p:cNvSpPr/>
            <p:nvPr/>
          </p:nvSpPr>
          <p:spPr>
            <a:xfrm>
              <a:off x="-375417" y="-312625"/>
              <a:ext cx="9770521" cy="1130950"/>
            </a:xfrm>
            <a:custGeom>
              <a:avLst/>
              <a:gdLst/>
              <a:ahLst/>
              <a:cxnLst/>
              <a:rect l="l" t="t" r="r" b="b"/>
              <a:pathLst>
                <a:path w="83187" h="9629" extrusionOk="0">
                  <a:moveTo>
                    <a:pt x="1" y="1"/>
                  </a:moveTo>
                  <a:lnTo>
                    <a:pt x="1" y="6538"/>
                  </a:lnTo>
                  <a:cubicBezTo>
                    <a:pt x="3224" y="4883"/>
                    <a:pt x="6663" y="3888"/>
                    <a:pt x="10128" y="3888"/>
                  </a:cubicBezTo>
                  <a:cubicBezTo>
                    <a:pt x="11685" y="3888"/>
                    <a:pt x="13247" y="4089"/>
                    <a:pt x="14798" y="4522"/>
                  </a:cubicBezTo>
                  <a:cubicBezTo>
                    <a:pt x="21381" y="6444"/>
                    <a:pt x="27753" y="7873"/>
                    <a:pt x="34351" y="7873"/>
                  </a:cubicBezTo>
                  <a:cubicBezTo>
                    <a:pt x="36289" y="7873"/>
                    <a:pt x="38247" y="7750"/>
                    <a:pt x="40235" y="7479"/>
                  </a:cubicBezTo>
                  <a:cubicBezTo>
                    <a:pt x="48000" y="6359"/>
                    <a:pt x="55577" y="3415"/>
                    <a:pt x="63237" y="3415"/>
                  </a:cubicBezTo>
                  <a:cubicBezTo>
                    <a:pt x="66081" y="3415"/>
                    <a:pt x="68937" y="3821"/>
                    <a:pt x="71818" y="4877"/>
                  </a:cubicBezTo>
                  <a:cubicBezTo>
                    <a:pt x="75735" y="6263"/>
                    <a:pt x="79430" y="8074"/>
                    <a:pt x="83187" y="962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-348342" y="2976743"/>
              <a:ext cx="9770521" cy="3778799"/>
            </a:xfrm>
            <a:custGeom>
              <a:avLst/>
              <a:gdLst/>
              <a:ahLst/>
              <a:cxnLst/>
              <a:rect l="l" t="t" r="r" b="b"/>
              <a:pathLst>
                <a:path w="83187" h="32173" extrusionOk="0">
                  <a:moveTo>
                    <a:pt x="28292" y="1"/>
                  </a:moveTo>
                  <a:cubicBezTo>
                    <a:pt x="18352" y="1"/>
                    <a:pt x="8591" y="1980"/>
                    <a:pt x="1" y="6834"/>
                  </a:cubicBezTo>
                  <a:lnTo>
                    <a:pt x="1" y="32173"/>
                  </a:lnTo>
                  <a:lnTo>
                    <a:pt x="83187" y="32173"/>
                  </a:lnTo>
                  <a:lnTo>
                    <a:pt x="83187" y="3903"/>
                  </a:lnTo>
                  <a:cubicBezTo>
                    <a:pt x="82389" y="3917"/>
                    <a:pt x="81591" y="3923"/>
                    <a:pt x="80794" y="3923"/>
                  </a:cubicBezTo>
                  <a:cubicBezTo>
                    <a:pt x="74580" y="3923"/>
                    <a:pt x="68353" y="3539"/>
                    <a:pt x="62119" y="3476"/>
                  </a:cubicBezTo>
                  <a:cubicBezTo>
                    <a:pt x="55023" y="3476"/>
                    <a:pt x="48166" y="2064"/>
                    <a:pt x="40945" y="998"/>
                  </a:cubicBezTo>
                  <a:cubicBezTo>
                    <a:pt x="36746" y="356"/>
                    <a:pt x="32503" y="1"/>
                    <a:pt x="28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9" name="Google Shape;3399;p3"/>
          <p:cNvGrpSpPr/>
          <p:nvPr/>
        </p:nvGrpSpPr>
        <p:grpSpPr>
          <a:xfrm>
            <a:off x="-323154" y="3422144"/>
            <a:ext cx="9790303" cy="3300659"/>
            <a:chOff x="-774454" y="3269744"/>
            <a:chExt cx="9790303" cy="3300659"/>
          </a:xfrm>
        </p:grpSpPr>
        <p:sp>
          <p:nvSpPr>
            <p:cNvPr id="3400" name="Google Shape;3400;p3"/>
            <p:cNvSpPr/>
            <p:nvPr/>
          </p:nvSpPr>
          <p:spPr>
            <a:xfrm>
              <a:off x="-774454" y="3269744"/>
              <a:ext cx="9770521" cy="3300650"/>
            </a:xfrm>
            <a:custGeom>
              <a:avLst/>
              <a:gdLst/>
              <a:ahLst/>
              <a:cxnLst/>
              <a:rect l="l" t="t" r="r" b="b"/>
              <a:pathLst>
                <a:path w="83187" h="28102" extrusionOk="0">
                  <a:moveTo>
                    <a:pt x="1" y="0"/>
                  </a:moveTo>
                  <a:lnTo>
                    <a:pt x="1" y="28102"/>
                  </a:lnTo>
                  <a:lnTo>
                    <a:pt x="83187" y="28102"/>
                  </a:lnTo>
                  <a:lnTo>
                    <a:pt x="831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-755729" y="3610828"/>
              <a:ext cx="9770521" cy="482260"/>
            </a:xfrm>
            <a:custGeom>
              <a:avLst/>
              <a:gdLst/>
              <a:ahLst/>
              <a:cxnLst/>
              <a:rect l="l" t="t" r="r" b="b"/>
              <a:pathLst>
                <a:path w="83187" h="4106" extrusionOk="0">
                  <a:moveTo>
                    <a:pt x="83187" y="1"/>
                  </a:moveTo>
                  <a:cubicBezTo>
                    <a:pt x="59083" y="1"/>
                    <a:pt x="34979" y="893"/>
                    <a:pt x="10875" y="893"/>
                  </a:cubicBezTo>
                  <a:cubicBezTo>
                    <a:pt x="7250" y="893"/>
                    <a:pt x="3625" y="873"/>
                    <a:pt x="1" y="827"/>
                  </a:cubicBezTo>
                  <a:lnTo>
                    <a:pt x="1" y="3305"/>
                  </a:lnTo>
                  <a:cubicBezTo>
                    <a:pt x="12828" y="3575"/>
                    <a:pt x="25609" y="4106"/>
                    <a:pt x="38410" y="4106"/>
                  </a:cubicBezTo>
                  <a:cubicBezTo>
                    <a:pt x="44099" y="4106"/>
                    <a:pt x="49791" y="4001"/>
                    <a:pt x="55493" y="3722"/>
                  </a:cubicBezTo>
                  <a:cubicBezTo>
                    <a:pt x="64757" y="3376"/>
                    <a:pt x="73958" y="2585"/>
                    <a:pt x="83187" y="199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-755729" y="3269744"/>
              <a:ext cx="9770521" cy="279302"/>
            </a:xfrm>
            <a:custGeom>
              <a:avLst/>
              <a:gdLst/>
              <a:ahLst/>
              <a:cxnLst/>
              <a:rect l="l" t="t" r="r" b="b"/>
              <a:pathLst>
                <a:path w="83187" h="2378" extrusionOk="0">
                  <a:moveTo>
                    <a:pt x="1" y="0"/>
                  </a:moveTo>
                  <a:lnTo>
                    <a:pt x="1" y="1706"/>
                  </a:lnTo>
                  <a:cubicBezTo>
                    <a:pt x="5556" y="2128"/>
                    <a:pt x="11126" y="2253"/>
                    <a:pt x="16705" y="2253"/>
                  </a:cubicBezTo>
                  <a:cubicBezTo>
                    <a:pt x="24863" y="2253"/>
                    <a:pt x="33040" y="1985"/>
                    <a:pt x="41217" y="1985"/>
                  </a:cubicBezTo>
                  <a:cubicBezTo>
                    <a:pt x="42743" y="1985"/>
                    <a:pt x="44269" y="1994"/>
                    <a:pt x="45795" y="2017"/>
                  </a:cubicBezTo>
                  <a:cubicBezTo>
                    <a:pt x="51875" y="2101"/>
                    <a:pt x="57893" y="2378"/>
                    <a:pt x="63944" y="2378"/>
                  </a:cubicBezTo>
                  <a:cubicBezTo>
                    <a:pt x="66131" y="2378"/>
                    <a:pt x="68322" y="2342"/>
                    <a:pt x="70521" y="2247"/>
                  </a:cubicBezTo>
                  <a:cubicBezTo>
                    <a:pt x="74767" y="2025"/>
                    <a:pt x="78977" y="1945"/>
                    <a:pt x="83187" y="1857"/>
                  </a:cubicBezTo>
                  <a:lnTo>
                    <a:pt x="831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-755729" y="3470002"/>
              <a:ext cx="9770521" cy="245828"/>
            </a:xfrm>
            <a:custGeom>
              <a:avLst/>
              <a:gdLst/>
              <a:ahLst/>
              <a:cxnLst/>
              <a:rect l="l" t="t" r="r" b="b"/>
              <a:pathLst>
                <a:path w="83187" h="2093" extrusionOk="0">
                  <a:moveTo>
                    <a:pt x="1" y="1"/>
                  </a:moveTo>
                  <a:lnTo>
                    <a:pt x="1" y="2026"/>
                  </a:lnTo>
                  <a:cubicBezTo>
                    <a:pt x="3625" y="2072"/>
                    <a:pt x="7250" y="2092"/>
                    <a:pt x="10875" y="2092"/>
                  </a:cubicBezTo>
                  <a:cubicBezTo>
                    <a:pt x="34979" y="2092"/>
                    <a:pt x="59083" y="1200"/>
                    <a:pt x="83187" y="1200"/>
                  </a:cubicBezTo>
                  <a:lnTo>
                    <a:pt x="83187" y="152"/>
                  </a:lnTo>
                  <a:cubicBezTo>
                    <a:pt x="78977" y="240"/>
                    <a:pt x="74767" y="320"/>
                    <a:pt x="70521" y="542"/>
                  </a:cubicBezTo>
                  <a:cubicBezTo>
                    <a:pt x="68327" y="637"/>
                    <a:pt x="66141" y="673"/>
                    <a:pt x="63959" y="673"/>
                  </a:cubicBezTo>
                  <a:cubicBezTo>
                    <a:pt x="57903" y="673"/>
                    <a:pt x="51880" y="394"/>
                    <a:pt x="45795" y="303"/>
                  </a:cubicBezTo>
                  <a:cubicBezTo>
                    <a:pt x="44282" y="281"/>
                    <a:pt x="42769" y="271"/>
                    <a:pt x="41256" y="271"/>
                  </a:cubicBezTo>
                  <a:cubicBezTo>
                    <a:pt x="33032" y="271"/>
                    <a:pt x="24809" y="545"/>
                    <a:pt x="16605" y="545"/>
                  </a:cubicBezTo>
                  <a:cubicBezTo>
                    <a:pt x="11060" y="545"/>
                    <a:pt x="5523" y="42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-754679" y="4014514"/>
              <a:ext cx="9770521" cy="639646"/>
            </a:xfrm>
            <a:custGeom>
              <a:avLst/>
              <a:gdLst/>
              <a:ahLst/>
              <a:cxnLst/>
              <a:rect l="l" t="t" r="r" b="b"/>
              <a:pathLst>
                <a:path w="83187" h="5446" extrusionOk="0">
                  <a:moveTo>
                    <a:pt x="1" y="1"/>
                  </a:moveTo>
                  <a:lnTo>
                    <a:pt x="1" y="4486"/>
                  </a:lnTo>
                  <a:cubicBezTo>
                    <a:pt x="1669" y="4320"/>
                    <a:pt x="3349" y="4258"/>
                    <a:pt x="5035" y="4258"/>
                  </a:cubicBezTo>
                  <a:cubicBezTo>
                    <a:pt x="6868" y="4258"/>
                    <a:pt x="8707" y="4331"/>
                    <a:pt x="10543" y="4424"/>
                  </a:cubicBezTo>
                  <a:cubicBezTo>
                    <a:pt x="21005" y="5033"/>
                    <a:pt x="31416" y="5445"/>
                    <a:pt x="41844" y="5445"/>
                  </a:cubicBezTo>
                  <a:cubicBezTo>
                    <a:pt x="47687" y="5445"/>
                    <a:pt x="53536" y="5316"/>
                    <a:pt x="59401" y="5019"/>
                  </a:cubicBezTo>
                  <a:cubicBezTo>
                    <a:pt x="65251" y="4764"/>
                    <a:pt x="71071" y="4644"/>
                    <a:pt x="76891" y="4644"/>
                  </a:cubicBezTo>
                  <a:cubicBezTo>
                    <a:pt x="78989" y="4644"/>
                    <a:pt x="81087" y="4660"/>
                    <a:pt x="83187" y="4690"/>
                  </a:cubicBezTo>
                  <a:lnTo>
                    <a:pt x="83187" y="1484"/>
                  </a:lnTo>
                  <a:cubicBezTo>
                    <a:pt x="69740" y="1386"/>
                    <a:pt x="56293" y="1449"/>
                    <a:pt x="42837" y="1351"/>
                  </a:cubicBezTo>
                  <a:cubicBezTo>
                    <a:pt x="28600" y="1351"/>
                    <a:pt x="14256" y="40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-755729" y="4514629"/>
              <a:ext cx="9770521" cy="338028"/>
            </a:xfrm>
            <a:custGeom>
              <a:avLst/>
              <a:gdLst/>
              <a:ahLst/>
              <a:cxnLst/>
              <a:rect l="l" t="t" r="r" b="b"/>
              <a:pathLst>
                <a:path w="83187" h="2878" extrusionOk="0">
                  <a:moveTo>
                    <a:pt x="5035" y="0"/>
                  </a:moveTo>
                  <a:cubicBezTo>
                    <a:pt x="3349" y="0"/>
                    <a:pt x="1669" y="62"/>
                    <a:pt x="1" y="228"/>
                  </a:cubicBezTo>
                  <a:lnTo>
                    <a:pt x="1" y="2804"/>
                  </a:lnTo>
                  <a:cubicBezTo>
                    <a:pt x="2097" y="2298"/>
                    <a:pt x="4246" y="2013"/>
                    <a:pt x="6404" y="1942"/>
                  </a:cubicBezTo>
                  <a:cubicBezTo>
                    <a:pt x="13552" y="1514"/>
                    <a:pt x="20674" y="1327"/>
                    <a:pt x="27793" y="1327"/>
                  </a:cubicBezTo>
                  <a:cubicBezTo>
                    <a:pt x="36466" y="1327"/>
                    <a:pt x="45135" y="1604"/>
                    <a:pt x="53841" y="2058"/>
                  </a:cubicBezTo>
                  <a:cubicBezTo>
                    <a:pt x="61965" y="2443"/>
                    <a:pt x="70143" y="2877"/>
                    <a:pt x="78306" y="2877"/>
                  </a:cubicBezTo>
                  <a:cubicBezTo>
                    <a:pt x="79933" y="2877"/>
                    <a:pt x="81561" y="2860"/>
                    <a:pt x="83187" y="2822"/>
                  </a:cubicBezTo>
                  <a:lnTo>
                    <a:pt x="83187" y="432"/>
                  </a:lnTo>
                  <a:cubicBezTo>
                    <a:pt x="81112" y="404"/>
                    <a:pt x="79039" y="390"/>
                    <a:pt x="76966" y="390"/>
                  </a:cubicBezTo>
                  <a:cubicBezTo>
                    <a:pt x="71121" y="390"/>
                    <a:pt x="65276" y="505"/>
                    <a:pt x="59401" y="761"/>
                  </a:cubicBezTo>
                  <a:cubicBezTo>
                    <a:pt x="53539" y="1058"/>
                    <a:pt x="47691" y="1187"/>
                    <a:pt x="41848" y="1187"/>
                  </a:cubicBezTo>
                  <a:cubicBezTo>
                    <a:pt x="31420" y="1187"/>
                    <a:pt x="21005" y="775"/>
                    <a:pt x="10543" y="166"/>
                  </a:cubicBezTo>
                  <a:cubicBezTo>
                    <a:pt x="8707" y="73"/>
                    <a:pt x="6868" y="0"/>
                    <a:pt x="5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-754672" y="4670489"/>
              <a:ext cx="9770521" cy="747233"/>
            </a:xfrm>
            <a:custGeom>
              <a:avLst/>
              <a:gdLst/>
              <a:ahLst/>
              <a:cxnLst/>
              <a:rect l="l" t="t" r="r" b="b"/>
              <a:pathLst>
                <a:path w="83187" h="6362" extrusionOk="0">
                  <a:moveTo>
                    <a:pt x="27787" y="0"/>
                  </a:moveTo>
                  <a:cubicBezTo>
                    <a:pt x="20666" y="0"/>
                    <a:pt x="13543" y="187"/>
                    <a:pt x="6395" y="615"/>
                  </a:cubicBezTo>
                  <a:cubicBezTo>
                    <a:pt x="4237" y="686"/>
                    <a:pt x="2097" y="971"/>
                    <a:pt x="1" y="1477"/>
                  </a:cubicBezTo>
                  <a:lnTo>
                    <a:pt x="1" y="6362"/>
                  </a:lnTo>
                  <a:cubicBezTo>
                    <a:pt x="11846" y="5272"/>
                    <a:pt x="23648" y="4427"/>
                    <a:pt x="35538" y="4427"/>
                  </a:cubicBezTo>
                  <a:cubicBezTo>
                    <a:pt x="38866" y="4427"/>
                    <a:pt x="42201" y="4493"/>
                    <a:pt x="45546" y="4639"/>
                  </a:cubicBezTo>
                  <a:cubicBezTo>
                    <a:pt x="53751" y="5010"/>
                    <a:pt x="61952" y="5252"/>
                    <a:pt x="70139" y="5252"/>
                  </a:cubicBezTo>
                  <a:cubicBezTo>
                    <a:pt x="74492" y="5252"/>
                    <a:pt x="78842" y="5184"/>
                    <a:pt x="83186" y="5029"/>
                  </a:cubicBezTo>
                  <a:lnTo>
                    <a:pt x="83186" y="1495"/>
                  </a:lnTo>
                  <a:cubicBezTo>
                    <a:pt x="81560" y="1533"/>
                    <a:pt x="79933" y="1550"/>
                    <a:pt x="78305" y="1550"/>
                  </a:cubicBezTo>
                  <a:cubicBezTo>
                    <a:pt x="70143" y="1550"/>
                    <a:pt x="61963" y="1116"/>
                    <a:pt x="53832" y="731"/>
                  </a:cubicBezTo>
                  <a:cubicBezTo>
                    <a:pt x="45131" y="277"/>
                    <a:pt x="36461" y="0"/>
                    <a:pt x="27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-755729" y="5190336"/>
              <a:ext cx="9770521" cy="615451"/>
            </a:xfrm>
            <a:custGeom>
              <a:avLst/>
              <a:gdLst/>
              <a:ahLst/>
              <a:cxnLst/>
              <a:rect l="l" t="t" r="r" b="b"/>
              <a:pathLst>
                <a:path w="83187" h="5240" extrusionOk="0">
                  <a:moveTo>
                    <a:pt x="35547" y="1"/>
                  </a:moveTo>
                  <a:cubicBezTo>
                    <a:pt x="23657" y="1"/>
                    <a:pt x="11853" y="846"/>
                    <a:pt x="1" y="1936"/>
                  </a:cubicBezTo>
                  <a:lnTo>
                    <a:pt x="1" y="5240"/>
                  </a:lnTo>
                  <a:cubicBezTo>
                    <a:pt x="11725" y="1829"/>
                    <a:pt x="24096" y="1488"/>
                    <a:pt x="36316" y="1488"/>
                  </a:cubicBezTo>
                  <a:cubicBezTo>
                    <a:pt x="39371" y="1488"/>
                    <a:pt x="42416" y="1509"/>
                    <a:pt x="45439" y="1509"/>
                  </a:cubicBezTo>
                  <a:cubicBezTo>
                    <a:pt x="45866" y="1507"/>
                    <a:pt x="46293" y="1505"/>
                    <a:pt x="46720" y="1505"/>
                  </a:cubicBezTo>
                  <a:cubicBezTo>
                    <a:pt x="58466" y="1505"/>
                    <a:pt x="70264" y="2498"/>
                    <a:pt x="82041" y="2498"/>
                  </a:cubicBezTo>
                  <a:cubicBezTo>
                    <a:pt x="82423" y="2498"/>
                    <a:pt x="82805" y="2497"/>
                    <a:pt x="83187" y="2495"/>
                  </a:cubicBezTo>
                  <a:lnTo>
                    <a:pt x="83187" y="603"/>
                  </a:lnTo>
                  <a:cubicBezTo>
                    <a:pt x="78845" y="758"/>
                    <a:pt x="74497" y="826"/>
                    <a:pt x="70143" y="826"/>
                  </a:cubicBezTo>
                  <a:cubicBezTo>
                    <a:pt x="61957" y="826"/>
                    <a:pt x="53754" y="584"/>
                    <a:pt x="45555" y="213"/>
                  </a:cubicBezTo>
                  <a:cubicBezTo>
                    <a:pt x="42210" y="67"/>
                    <a:pt x="38875" y="1"/>
                    <a:pt x="35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-755729" y="5365106"/>
              <a:ext cx="9770521" cy="1205298"/>
            </a:xfrm>
            <a:custGeom>
              <a:avLst/>
              <a:gdLst/>
              <a:ahLst/>
              <a:cxnLst/>
              <a:rect l="l" t="t" r="r" b="b"/>
              <a:pathLst>
                <a:path w="83187" h="10262" extrusionOk="0">
                  <a:moveTo>
                    <a:pt x="36312" y="0"/>
                  </a:moveTo>
                  <a:cubicBezTo>
                    <a:pt x="24091" y="0"/>
                    <a:pt x="11725" y="341"/>
                    <a:pt x="1" y="3752"/>
                  </a:cubicBezTo>
                  <a:lnTo>
                    <a:pt x="1" y="10262"/>
                  </a:lnTo>
                  <a:lnTo>
                    <a:pt x="83187" y="10262"/>
                  </a:lnTo>
                  <a:lnTo>
                    <a:pt x="83187" y="1007"/>
                  </a:lnTo>
                  <a:cubicBezTo>
                    <a:pt x="82805" y="1009"/>
                    <a:pt x="82423" y="1010"/>
                    <a:pt x="82041" y="1010"/>
                  </a:cubicBezTo>
                  <a:cubicBezTo>
                    <a:pt x="70264" y="1010"/>
                    <a:pt x="58474" y="17"/>
                    <a:pt x="46720" y="17"/>
                  </a:cubicBezTo>
                  <a:cubicBezTo>
                    <a:pt x="46293" y="17"/>
                    <a:pt x="45866" y="19"/>
                    <a:pt x="45439" y="21"/>
                  </a:cubicBezTo>
                  <a:cubicBezTo>
                    <a:pt x="42414" y="21"/>
                    <a:pt x="39368" y="0"/>
                    <a:pt x="36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-755729" y="3845616"/>
              <a:ext cx="9770521" cy="343314"/>
            </a:xfrm>
            <a:custGeom>
              <a:avLst/>
              <a:gdLst/>
              <a:ahLst/>
              <a:cxnLst/>
              <a:rect l="l" t="t" r="r" b="b"/>
              <a:pathLst>
                <a:path w="83187" h="2923" extrusionOk="0">
                  <a:moveTo>
                    <a:pt x="83187" y="0"/>
                  </a:moveTo>
                  <a:cubicBezTo>
                    <a:pt x="73958" y="586"/>
                    <a:pt x="64757" y="1377"/>
                    <a:pt x="55493" y="1723"/>
                  </a:cubicBezTo>
                  <a:cubicBezTo>
                    <a:pt x="49791" y="2002"/>
                    <a:pt x="44099" y="2107"/>
                    <a:pt x="38410" y="2107"/>
                  </a:cubicBezTo>
                  <a:cubicBezTo>
                    <a:pt x="25609" y="2107"/>
                    <a:pt x="12828" y="1576"/>
                    <a:pt x="1" y="1306"/>
                  </a:cubicBezTo>
                  <a:lnTo>
                    <a:pt x="1" y="1439"/>
                  </a:lnTo>
                  <a:cubicBezTo>
                    <a:pt x="14256" y="1847"/>
                    <a:pt x="28600" y="2789"/>
                    <a:pt x="42837" y="2789"/>
                  </a:cubicBezTo>
                  <a:cubicBezTo>
                    <a:pt x="56293" y="2887"/>
                    <a:pt x="69740" y="2824"/>
                    <a:pt x="83187" y="2922"/>
                  </a:cubicBezTo>
                  <a:lnTo>
                    <a:pt x="83187" y="0"/>
                  </a:lnTo>
                  <a:close/>
                </a:path>
              </a:pathLst>
            </a:custGeom>
            <a:solidFill>
              <a:srgbClr val="FF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5" name="Google Shape;3815;p3"/>
          <p:cNvSpPr txBox="1">
            <a:spLocks noGrp="1"/>
          </p:cNvSpPr>
          <p:nvPr>
            <p:ph type="title"/>
          </p:nvPr>
        </p:nvSpPr>
        <p:spPr>
          <a:xfrm>
            <a:off x="2883000" y="993700"/>
            <a:ext cx="3378000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816" name="Google Shape;3816;p3"/>
          <p:cNvSpPr txBox="1">
            <a:spLocks noGrp="1"/>
          </p:cNvSpPr>
          <p:nvPr>
            <p:ph type="subTitle" idx="1"/>
          </p:nvPr>
        </p:nvSpPr>
        <p:spPr>
          <a:xfrm>
            <a:off x="2896350" y="2140225"/>
            <a:ext cx="33513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17" name="Google Shape;3817;p3"/>
          <p:cNvGrpSpPr/>
          <p:nvPr/>
        </p:nvGrpSpPr>
        <p:grpSpPr>
          <a:xfrm>
            <a:off x="3910575" y="3339250"/>
            <a:ext cx="1322869" cy="636569"/>
            <a:chOff x="3910575" y="3339250"/>
            <a:chExt cx="1322869" cy="636569"/>
          </a:xfrm>
        </p:grpSpPr>
        <p:grpSp>
          <p:nvGrpSpPr>
            <p:cNvPr id="3818" name="Google Shape;3818;p3"/>
            <p:cNvGrpSpPr/>
            <p:nvPr/>
          </p:nvGrpSpPr>
          <p:grpSpPr>
            <a:xfrm>
              <a:off x="3910575" y="3339250"/>
              <a:ext cx="1322869" cy="636569"/>
              <a:chOff x="2051987" y="3339250"/>
              <a:chExt cx="1322869" cy="636569"/>
            </a:xfrm>
          </p:grpSpPr>
          <p:sp>
            <p:nvSpPr>
              <p:cNvPr id="3819" name="Google Shape;3819;p3"/>
              <p:cNvSpPr/>
              <p:nvPr/>
            </p:nvSpPr>
            <p:spPr>
              <a:xfrm>
                <a:off x="2072479" y="3853550"/>
                <a:ext cx="922237" cy="122268"/>
              </a:xfrm>
              <a:custGeom>
                <a:avLst/>
                <a:gdLst/>
                <a:ahLst/>
                <a:cxnLst/>
                <a:rect l="l" t="t" r="r" b="b"/>
                <a:pathLst>
                  <a:path w="7852" h="1041" extrusionOk="0">
                    <a:moveTo>
                      <a:pt x="3926" y="1"/>
                    </a:moveTo>
                    <a:cubicBezTo>
                      <a:pt x="1759" y="1"/>
                      <a:pt x="0" y="232"/>
                      <a:pt x="0" y="525"/>
                    </a:cubicBezTo>
                    <a:cubicBezTo>
                      <a:pt x="0" y="809"/>
                      <a:pt x="1759" y="1040"/>
                      <a:pt x="3926" y="1040"/>
                    </a:cubicBezTo>
                    <a:cubicBezTo>
                      <a:pt x="6093" y="1040"/>
                      <a:pt x="7852" y="809"/>
                      <a:pt x="7852" y="525"/>
                    </a:cubicBezTo>
                    <a:cubicBezTo>
                      <a:pt x="7852" y="241"/>
                      <a:pt x="6093" y="1"/>
                      <a:pt x="3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20" name="Google Shape;3820;p3"/>
              <p:cNvGrpSpPr/>
              <p:nvPr/>
            </p:nvGrpSpPr>
            <p:grpSpPr>
              <a:xfrm>
                <a:off x="2051987" y="3339250"/>
                <a:ext cx="1322869" cy="586192"/>
                <a:chOff x="3582855" y="3263050"/>
                <a:chExt cx="1322869" cy="586192"/>
              </a:xfrm>
            </p:grpSpPr>
            <p:grpSp>
              <p:nvGrpSpPr>
                <p:cNvPr id="3821" name="Google Shape;3821;p3"/>
                <p:cNvGrpSpPr/>
                <p:nvPr/>
              </p:nvGrpSpPr>
              <p:grpSpPr>
                <a:xfrm>
                  <a:off x="3582855" y="3596264"/>
                  <a:ext cx="945258" cy="252978"/>
                  <a:chOff x="3582855" y="3596264"/>
                  <a:chExt cx="945258" cy="252978"/>
                </a:xfrm>
              </p:grpSpPr>
              <p:sp>
                <p:nvSpPr>
                  <p:cNvPr id="3822" name="Google Shape;3822;p3"/>
                  <p:cNvSpPr/>
                  <p:nvPr/>
                </p:nvSpPr>
                <p:spPr>
                  <a:xfrm>
                    <a:off x="3582855" y="3596264"/>
                    <a:ext cx="945258" cy="2277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48" h="1939" extrusionOk="0">
                        <a:moveTo>
                          <a:pt x="8047" y="0"/>
                        </a:moveTo>
                        <a:lnTo>
                          <a:pt x="8047" y="0"/>
                        </a:lnTo>
                        <a:cubicBezTo>
                          <a:pt x="6716" y="352"/>
                          <a:pt x="5273" y="518"/>
                          <a:pt x="3825" y="518"/>
                        </a:cubicBezTo>
                        <a:cubicBezTo>
                          <a:pt x="2529" y="518"/>
                          <a:pt x="1229" y="385"/>
                          <a:pt x="1" y="134"/>
                        </a:cubicBezTo>
                        <a:lnTo>
                          <a:pt x="1" y="134"/>
                        </a:lnTo>
                        <a:cubicBezTo>
                          <a:pt x="169" y="391"/>
                          <a:pt x="356" y="640"/>
                          <a:pt x="560" y="871"/>
                        </a:cubicBezTo>
                        <a:cubicBezTo>
                          <a:pt x="1647" y="1534"/>
                          <a:pt x="2984" y="1939"/>
                          <a:pt x="4269" y="1939"/>
                        </a:cubicBezTo>
                        <a:cubicBezTo>
                          <a:pt x="5684" y="1939"/>
                          <a:pt x="7035" y="1449"/>
                          <a:pt x="7914" y="276"/>
                        </a:cubicBezTo>
                        <a:cubicBezTo>
                          <a:pt x="7959" y="187"/>
                          <a:pt x="8003" y="98"/>
                          <a:pt x="804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3" name="Google Shape;3823;p3"/>
                  <p:cNvSpPr/>
                  <p:nvPr/>
                </p:nvSpPr>
                <p:spPr>
                  <a:xfrm>
                    <a:off x="3648628" y="3627961"/>
                    <a:ext cx="863863" cy="221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5" h="1884" extrusionOk="0">
                        <a:moveTo>
                          <a:pt x="7354" y="1"/>
                        </a:moveTo>
                        <a:cubicBezTo>
                          <a:pt x="6475" y="1168"/>
                          <a:pt x="5127" y="1656"/>
                          <a:pt x="3714" y="1656"/>
                        </a:cubicBezTo>
                        <a:cubicBezTo>
                          <a:pt x="2428" y="1656"/>
                          <a:pt x="1088" y="1251"/>
                          <a:pt x="0" y="587"/>
                        </a:cubicBezTo>
                        <a:lnTo>
                          <a:pt x="0" y="587"/>
                        </a:lnTo>
                        <a:cubicBezTo>
                          <a:pt x="835" y="1519"/>
                          <a:pt x="1785" y="1875"/>
                          <a:pt x="3233" y="1883"/>
                        </a:cubicBezTo>
                        <a:cubicBezTo>
                          <a:pt x="3274" y="1884"/>
                          <a:pt x="3314" y="1884"/>
                          <a:pt x="3354" y="1884"/>
                        </a:cubicBezTo>
                        <a:cubicBezTo>
                          <a:pt x="5615" y="1884"/>
                          <a:pt x="6656" y="1388"/>
                          <a:pt x="735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824" name="Google Shape;3824;p3"/>
                <p:cNvSpPr/>
                <p:nvPr/>
              </p:nvSpPr>
              <p:spPr>
                <a:xfrm>
                  <a:off x="3582855" y="3569954"/>
                  <a:ext cx="945258" cy="9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48" h="795" extrusionOk="0">
                      <a:moveTo>
                        <a:pt x="4487" y="1"/>
                      </a:moveTo>
                      <a:cubicBezTo>
                        <a:pt x="2984" y="1"/>
                        <a:pt x="1483" y="120"/>
                        <a:pt x="1" y="358"/>
                      </a:cubicBezTo>
                      <a:cubicBezTo>
                        <a:pt x="1230" y="654"/>
                        <a:pt x="2456" y="794"/>
                        <a:pt x="3681" y="794"/>
                      </a:cubicBezTo>
                      <a:cubicBezTo>
                        <a:pt x="5137" y="794"/>
                        <a:pt x="6591" y="596"/>
                        <a:pt x="8047" y="224"/>
                      </a:cubicBezTo>
                      <a:cubicBezTo>
                        <a:pt x="6866" y="75"/>
                        <a:pt x="5676" y="1"/>
                        <a:pt x="44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3"/>
                <p:cNvSpPr/>
                <p:nvPr/>
              </p:nvSpPr>
              <p:spPr>
                <a:xfrm>
                  <a:off x="4411131" y="3263050"/>
                  <a:ext cx="377727" cy="331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6" h="2820" extrusionOk="0">
                      <a:moveTo>
                        <a:pt x="3008" y="1"/>
                      </a:moveTo>
                      <a:cubicBezTo>
                        <a:pt x="2549" y="1"/>
                        <a:pt x="2110" y="172"/>
                        <a:pt x="1724" y="404"/>
                      </a:cubicBezTo>
                      <a:cubicBezTo>
                        <a:pt x="1129" y="750"/>
                        <a:pt x="614" y="1248"/>
                        <a:pt x="347" y="1754"/>
                      </a:cubicBezTo>
                      <a:cubicBezTo>
                        <a:pt x="214" y="1985"/>
                        <a:pt x="116" y="2233"/>
                        <a:pt x="27" y="2491"/>
                      </a:cubicBezTo>
                      <a:cubicBezTo>
                        <a:pt x="1" y="2598"/>
                        <a:pt x="1" y="2704"/>
                        <a:pt x="10" y="2820"/>
                      </a:cubicBezTo>
                      <a:lnTo>
                        <a:pt x="116" y="2820"/>
                      </a:lnTo>
                      <a:cubicBezTo>
                        <a:pt x="143" y="2695"/>
                        <a:pt x="125" y="2580"/>
                        <a:pt x="161" y="2447"/>
                      </a:cubicBezTo>
                      <a:cubicBezTo>
                        <a:pt x="196" y="2313"/>
                        <a:pt x="249" y="2180"/>
                        <a:pt x="303" y="2047"/>
                      </a:cubicBezTo>
                      <a:cubicBezTo>
                        <a:pt x="427" y="1718"/>
                        <a:pt x="622" y="1416"/>
                        <a:pt x="862" y="1159"/>
                      </a:cubicBezTo>
                      <a:cubicBezTo>
                        <a:pt x="1022" y="972"/>
                        <a:pt x="1200" y="812"/>
                        <a:pt x="1395" y="670"/>
                      </a:cubicBezTo>
                      <a:cubicBezTo>
                        <a:pt x="1591" y="519"/>
                        <a:pt x="1795" y="386"/>
                        <a:pt x="2017" y="288"/>
                      </a:cubicBezTo>
                      <a:cubicBezTo>
                        <a:pt x="2573" y="40"/>
                        <a:pt x="2973" y="10"/>
                        <a:pt x="3135" y="10"/>
                      </a:cubicBezTo>
                      <a:cubicBezTo>
                        <a:pt x="3188" y="10"/>
                        <a:pt x="3216" y="13"/>
                        <a:pt x="3216" y="13"/>
                      </a:cubicBezTo>
                      <a:cubicBezTo>
                        <a:pt x="3146" y="5"/>
                        <a:pt x="3077" y="1"/>
                        <a:pt x="3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6" name="Google Shape;3826;p3"/>
                <p:cNvSpPr/>
                <p:nvPr/>
              </p:nvSpPr>
              <p:spPr>
                <a:xfrm>
                  <a:off x="4233777" y="3386258"/>
                  <a:ext cx="185810" cy="264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2" h="2251" extrusionOk="0">
                      <a:moveTo>
                        <a:pt x="737" y="1"/>
                      </a:moveTo>
                      <a:cubicBezTo>
                        <a:pt x="632" y="1"/>
                        <a:pt x="538" y="74"/>
                        <a:pt x="525" y="216"/>
                      </a:cubicBezTo>
                      <a:cubicBezTo>
                        <a:pt x="516" y="305"/>
                        <a:pt x="596" y="465"/>
                        <a:pt x="543" y="545"/>
                      </a:cubicBezTo>
                      <a:cubicBezTo>
                        <a:pt x="507" y="598"/>
                        <a:pt x="365" y="625"/>
                        <a:pt x="321" y="678"/>
                      </a:cubicBezTo>
                      <a:cubicBezTo>
                        <a:pt x="249" y="749"/>
                        <a:pt x="196" y="829"/>
                        <a:pt x="152" y="927"/>
                      </a:cubicBezTo>
                      <a:cubicBezTo>
                        <a:pt x="72" y="1131"/>
                        <a:pt x="99" y="1335"/>
                        <a:pt x="54" y="1549"/>
                      </a:cubicBezTo>
                      <a:cubicBezTo>
                        <a:pt x="36" y="1655"/>
                        <a:pt x="27" y="1771"/>
                        <a:pt x="27" y="1886"/>
                      </a:cubicBezTo>
                      <a:cubicBezTo>
                        <a:pt x="1" y="1993"/>
                        <a:pt x="1" y="2090"/>
                        <a:pt x="1" y="2197"/>
                      </a:cubicBezTo>
                      <a:cubicBezTo>
                        <a:pt x="10" y="2215"/>
                        <a:pt x="27" y="2232"/>
                        <a:pt x="45" y="2250"/>
                      </a:cubicBezTo>
                      <a:cubicBezTo>
                        <a:pt x="560" y="2206"/>
                        <a:pt x="1075" y="2126"/>
                        <a:pt x="1582" y="2002"/>
                      </a:cubicBezTo>
                      <a:cubicBezTo>
                        <a:pt x="1548" y="1995"/>
                        <a:pt x="1509" y="1993"/>
                        <a:pt x="1467" y="1993"/>
                      </a:cubicBezTo>
                      <a:cubicBezTo>
                        <a:pt x="1425" y="1993"/>
                        <a:pt x="1381" y="1995"/>
                        <a:pt x="1339" y="1995"/>
                      </a:cubicBezTo>
                      <a:cubicBezTo>
                        <a:pt x="1253" y="1995"/>
                        <a:pt x="1173" y="1988"/>
                        <a:pt x="1129" y="1948"/>
                      </a:cubicBezTo>
                      <a:cubicBezTo>
                        <a:pt x="996" y="1833"/>
                        <a:pt x="1209" y="1593"/>
                        <a:pt x="1093" y="1460"/>
                      </a:cubicBezTo>
                      <a:lnTo>
                        <a:pt x="1075" y="1460"/>
                      </a:lnTo>
                      <a:lnTo>
                        <a:pt x="1093" y="1486"/>
                      </a:lnTo>
                      <a:cubicBezTo>
                        <a:pt x="1058" y="1469"/>
                        <a:pt x="1067" y="1460"/>
                        <a:pt x="1075" y="1460"/>
                      </a:cubicBezTo>
                      <a:cubicBezTo>
                        <a:pt x="1040" y="1389"/>
                        <a:pt x="1013" y="1327"/>
                        <a:pt x="996" y="1255"/>
                      </a:cubicBezTo>
                      <a:cubicBezTo>
                        <a:pt x="978" y="1158"/>
                        <a:pt x="987" y="1051"/>
                        <a:pt x="969" y="953"/>
                      </a:cubicBezTo>
                      <a:cubicBezTo>
                        <a:pt x="951" y="847"/>
                        <a:pt x="889" y="803"/>
                        <a:pt x="853" y="714"/>
                      </a:cubicBezTo>
                      <a:cubicBezTo>
                        <a:pt x="837" y="658"/>
                        <a:pt x="807" y="624"/>
                        <a:pt x="878" y="624"/>
                      </a:cubicBezTo>
                      <a:cubicBezTo>
                        <a:pt x="886" y="624"/>
                        <a:pt x="896" y="624"/>
                        <a:pt x="907" y="625"/>
                      </a:cubicBezTo>
                      <a:cubicBezTo>
                        <a:pt x="933" y="607"/>
                        <a:pt x="933" y="545"/>
                        <a:pt x="942" y="518"/>
                      </a:cubicBezTo>
                      <a:cubicBezTo>
                        <a:pt x="951" y="492"/>
                        <a:pt x="969" y="509"/>
                        <a:pt x="978" y="483"/>
                      </a:cubicBezTo>
                      <a:cubicBezTo>
                        <a:pt x="987" y="456"/>
                        <a:pt x="978" y="412"/>
                        <a:pt x="978" y="385"/>
                      </a:cubicBezTo>
                      <a:cubicBezTo>
                        <a:pt x="996" y="314"/>
                        <a:pt x="1022" y="287"/>
                        <a:pt x="1013" y="252"/>
                      </a:cubicBezTo>
                      <a:cubicBezTo>
                        <a:pt x="968" y="83"/>
                        <a:pt x="847" y="1"/>
                        <a:pt x="73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7" name="Google Shape;3827;p3"/>
                <p:cNvSpPr/>
                <p:nvPr/>
              </p:nvSpPr>
              <p:spPr>
                <a:xfrm>
                  <a:off x="4286983" y="3385553"/>
                  <a:ext cx="77401" cy="38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330" extrusionOk="0">
                      <a:moveTo>
                        <a:pt x="356" y="0"/>
                      </a:moveTo>
                      <a:cubicBezTo>
                        <a:pt x="312" y="9"/>
                        <a:pt x="276" y="9"/>
                        <a:pt x="232" y="18"/>
                      </a:cubicBezTo>
                      <a:cubicBezTo>
                        <a:pt x="170" y="27"/>
                        <a:pt x="134" y="9"/>
                        <a:pt x="116" y="71"/>
                      </a:cubicBezTo>
                      <a:cubicBezTo>
                        <a:pt x="98" y="116"/>
                        <a:pt x="81" y="160"/>
                        <a:pt x="63" y="205"/>
                      </a:cubicBezTo>
                      <a:cubicBezTo>
                        <a:pt x="54" y="258"/>
                        <a:pt x="36" y="267"/>
                        <a:pt x="1" y="302"/>
                      </a:cubicBezTo>
                      <a:cubicBezTo>
                        <a:pt x="30" y="326"/>
                        <a:pt x="88" y="330"/>
                        <a:pt x="138" y="330"/>
                      </a:cubicBezTo>
                      <a:cubicBezTo>
                        <a:pt x="164" y="330"/>
                        <a:pt x="187" y="329"/>
                        <a:pt x="205" y="329"/>
                      </a:cubicBezTo>
                      <a:lnTo>
                        <a:pt x="427" y="329"/>
                      </a:lnTo>
                      <a:cubicBezTo>
                        <a:pt x="480" y="320"/>
                        <a:pt x="543" y="311"/>
                        <a:pt x="605" y="293"/>
                      </a:cubicBezTo>
                      <a:lnTo>
                        <a:pt x="658" y="258"/>
                      </a:lnTo>
                      <a:cubicBezTo>
                        <a:pt x="578" y="196"/>
                        <a:pt x="507" y="125"/>
                        <a:pt x="454" y="45"/>
                      </a:cubicBezTo>
                      <a:cubicBezTo>
                        <a:pt x="418" y="0"/>
                        <a:pt x="418" y="0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3"/>
                <p:cNvSpPr/>
                <p:nvPr/>
              </p:nvSpPr>
              <p:spPr>
                <a:xfrm>
                  <a:off x="4786744" y="3264576"/>
                  <a:ext cx="3171" cy="502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4281" extrusionOk="0">
                      <a:moveTo>
                        <a:pt x="0" y="0"/>
                      </a:moveTo>
                      <a:lnTo>
                        <a:pt x="0" y="4281"/>
                      </a:lnTo>
                      <a:lnTo>
                        <a:pt x="27" y="4281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3"/>
                <p:cNvSpPr/>
                <p:nvPr/>
              </p:nvSpPr>
              <p:spPr>
                <a:xfrm>
                  <a:off x="4660483" y="3745429"/>
                  <a:ext cx="108644" cy="6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5" h="576" extrusionOk="0">
                      <a:moveTo>
                        <a:pt x="569" y="0"/>
                      </a:moveTo>
                      <a:lnTo>
                        <a:pt x="569" y="0"/>
                      </a:lnTo>
                      <a:cubicBezTo>
                        <a:pt x="427" y="9"/>
                        <a:pt x="294" y="45"/>
                        <a:pt x="169" y="107"/>
                      </a:cubicBezTo>
                      <a:cubicBezTo>
                        <a:pt x="98" y="143"/>
                        <a:pt x="45" y="196"/>
                        <a:pt x="18" y="267"/>
                      </a:cubicBezTo>
                      <a:cubicBezTo>
                        <a:pt x="0" y="302"/>
                        <a:pt x="9" y="347"/>
                        <a:pt x="27" y="382"/>
                      </a:cubicBezTo>
                      <a:cubicBezTo>
                        <a:pt x="36" y="400"/>
                        <a:pt x="45" y="418"/>
                        <a:pt x="63" y="427"/>
                      </a:cubicBezTo>
                      <a:cubicBezTo>
                        <a:pt x="71" y="445"/>
                        <a:pt x="89" y="453"/>
                        <a:pt x="107" y="471"/>
                      </a:cubicBezTo>
                      <a:cubicBezTo>
                        <a:pt x="231" y="533"/>
                        <a:pt x="373" y="569"/>
                        <a:pt x="516" y="569"/>
                      </a:cubicBezTo>
                      <a:cubicBezTo>
                        <a:pt x="582" y="573"/>
                        <a:pt x="651" y="576"/>
                        <a:pt x="720" y="576"/>
                      </a:cubicBezTo>
                      <a:cubicBezTo>
                        <a:pt x="789" y="576"/>
                        <a:pt x="857" y="573"/>
                        <a:pt x="924" y="569"/>
                      </a:cubicBezTo>
                      <a:cubicBezTo>
                        <a:pt x="791" y="551"/>
                        <a:pt x="649" y="542"/>
                        <a:pt x="516" y="524"/>
                      </a:cubicBezTo>
                      <a:cubicBezTo>
                        <a:pt x="382" y="516"/>
                        <a:pt x="258" y="471"/>
                        <a:pt x="143" y="418"/>
                      </a:cubicBezTo>
                      <a:cubicBezTo>
                        <a:pt x="89" y="391"/>
                        <a:pt x="54" y="338"/>
                        <a:pt x="71" y="276"/>
                      </a:cubicBezTo>
                      <a:cubicBezTo>
                        <a:pt x="98" y="222"/>
                        <a:pt x="143" y="178"/>
                        <a:pt x="196" y="151"/>
                      </a:cubicBezTo>
                      <a:cubicBezTo>
                        <a:pt x="249" y="116"/>
                        <a:pt x="311" y="80"/>
                        <a:pt x="373" y="63"/>
                      </a:cubicBezTo>
                      <a:cubicBezTo>
                        <a:pt x="436" y="36"/>
                        <a:pt x="507" y="18"/>
                        <a:pt x="56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3"/>
                <p:cNvSpPr/>
                <p:nvPr/>
              </p:nvSpPr>
              <p:spPr>
                <a:xfrm>
                  <a:off x="4834665" y="3741201"/>
                  <a:ext cx="71059" cy="7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605" extrusionOk="0">
                      <a:moveTo>
                        <a:pt x="118" y="1"/>
                      </a:moveTo>
                      <a:cubicBezTo>
                        <a:pt x="79" y="1"/>
                        <a:pt x="39" y="4"/>
                        <a:pt x="1" y="10"/>
                      </a:cubicBezTo>
                      <a:cubicBezTo>
                        <a:pt x="116" y="19"/>
                        <a:pt x="232" y="36"/>
                        <a:pt x="338" y="81"/>
                      </a:cubicBezTo>
                      <a:cubicBezTo>
                        <a:pt x="436" y="107"/>
                        <a:pt x="516" y="187"/>
                        <a:pt x="551" y="294"/>
                      </a:cubicBezTo>
                      <a:cubicBezTo>
                        <a:pt x="551" y="338"/>
                        <a:pt x="534" y="392"/>
                        <a:pt x="498" y="427"/>
                      </a:cubicBezTo>
                      <a:cubicBezTo>
                        <a:pt x="480" y="445"/>
                        <a:pt x="462" y="463"/>
                        <a:pt x="436" y="481"/>
                      </a:cubicBezTo>
                      <a:cubicBezTo>
                        <a:pt x="409" y="489"/>
                        <a:pt x="391" y="507"/>
                        <a:pt x="365" y="516"/>
                      </a:cubicBezTo>
                      <a:cubicBezTo>
                        <a:pt x="258" y="560"/>
                        <a:pt x="143" y="587"/>
                        <a:pt x="36" y="605"/>
                      </a:cubicBezTo>
                      <a:cubicBezTo>
                        <a:pt x="152" y="605"/>
                        <a:pt x="267" y="596"/>
                        <a:pt x="374" y="560"/>
                      </a:cubicBezTo>
                      <a:cubicBezTo>
                        <a:pt x="409" y="552"/>
                        <a:pt x="436" y="534"/>
                        <a:pt x="462" y="516"/>
                      </a:cubicBezTo>
                      <a:cubicBezTo>
                        <a:pt x="489" y="498"/>
                        <a:pt x="507" y="481"/>
                        <a:pt x="534" y="463"/>
                      </a:cubicBezTo>
                      <a:cubicBezTo>
                        <a:pt x="578" y="418"/>
                        <a:pt x="605" y="347"/>
                        <a:pt x="605" y="285"/>
                      </a:cubicBezTo>
                      <a:cubicBezTo>
                        <a:pt x="569" y="161"/>
                        <a:pt x="471" y="63"/>
                        <a:pt x="347" y="36"/>
                      </a:cubicBezTo>
                      <a:cubicBezTo>
                        <a:pt x="276" y="13"/>
                        <a:pt x="197" y="1"/>
                        <a:pt x="1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3"/>
                <p:cNvSpPr/>
                <p:nvPr/>
              </p:nvSpPr>
              <p:spPr>
                <a:xfrm>
                  <a:off x="4717800" y="3761050"/>
                  <a:ext cx="58609" cy="35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303" extrusionOk="0">
                      <a:moveTo>
                        <a:pt x="312" y="1"/>
                      </a:moveTo>
                      <a:cubicBezTo>
                        <a:pt x="241" y="1"/>
                        <a:pt x="170" y="10"/>
                        <a:pt x="107" y="45"/>
                      </a:cubicBezTo>
                      <a:cubicBezTo>
                        <a:pt x="63" y="63"/>
                        <a:pt x="36" y="89"/>
                        <a:pt x="19" y="125"/>
                      </a:cubicBezTo>
                      <a:cubicBezTo>
                        <a:pt x="1" y="178"/>
                        <a:pt x="28" y="223"/>
                        <a:pt x="72" y="249"/>
                      </a:cubicBezTo>
                      <a:cubicBezTo>
                        <a:pt x="134" y="285"/>
                        <a:pt x="205" y="303"/>
                        <a:pt x="285" y="303"/>
                      </a:cubicBezTo>
                      <a:cubicBezTo>
                        <a:pt x="356" y="303"/>
                        <a:pt x="427" y="303"/>
                        <a:pt x="498" y="285"/>
                      </a:cubicBezTo>
                      <a:cubicBezTo>
                        <a:pt x="427" y="276"/>
                        <a:pt x="356" y="267"/>
                        <a:pt x="285" y="258"/>
                      </a:cubicBezTo>
                      <a:cubicBezTo>
                        <a:pt x="223" y="249"/>
                        <a:pt x="161" y="232"/>
                        <a:pt x="99" y="196"/>
                      </a:cubicBezTo>
                      <a:cubicBezTo>
                        <a:pt x="72" y="187"/>
                        <a:pt x="72" y="161"/>
                        <a:pt x="72" y="143"/>
                      </a:cubicBezTo>
                      <a:cubicBezTo>
                        <a:pt x="81" y="116"/>
                        <a:pt x="99" y="98"/>
                        <a:pt x="125" y="81"/>
                      </a:cubicBezTo>
                      <a:cubicBezTo>
                        <a:pt x="187" y="45"/>
                        <a:pt x="250" y="18"/>
                        <a:pt x="31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2" name="Google Shape;3832;p3"/>
                <p:cNvSpPr/>
                <p:nvPr/>
              </p:nvSpPr>
              <p:spPr>
                <a:xfrm>
                  <a:off x="4809648" y="3757409"/>
                  <a:ext cx="37702" cy="378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2" extrusionOk="0">
                      <a:moveTo>
                        <a:pt x="94" y="1"/>
                      </a:moveTo>
                      <a:cubicBezTo>
                        <a:pt x="63" y="1"/>
                        <a:pt x="32" y="5"/>
                        <a:pt x="0" y="14"/>
                      </a:cubicBezTo>
                      <a:cubicBezTo>
                        <a:pt x="54" y="23"/>
                        <a:pt x="116" y="41"/>
                        <a:pt x="169" y="58"/>
                      </a:cubicBezTo>
                      <a:cubicBezTo>
                        <a:pt x="214" y="76"/>
                        <a:pt x="249" y="112"/>
                        <a:pt x="267" y="156"/>
                      </a:cubicBezTo>
                      <a:cubicBezTo>
                        <a:pt x="267" y="200"/>
                        <a:pt x="231" y="236"/>
                        <a:pt x="178" y="263"/>
                      </a:cubicBezTo>
                      <a:cubicBezTo>
                        <a:pt x="125" y="280"/>
                        <a:pt x="72" y="298"/>
                        <a:pt x="18" y="316"/>
                      </a:cubicBezTo>
                      <a:cubicBezTo>
                        <a:pt x="44" y="320"/>
                        <a:pt x="70" y="322"/>
                        <a:pt x="95" y="322"/>
                      </a:cubicBezTo>
                      <a:cubicBezTo>
                        <a:pt x="130" y="322"/>
                        <a:pt x="165" y="317"/>
                        <a:pt x="196" y="307"/>
                      </a:cubicBezTo>
                      <a:cubicBezTo>
                        <a:pt x="231" y="289"/>
                        <a:pt x="258" y="280"/>
                        <a:pt x="285" y="254"/>
                      </a:cubicBezTo>
                      <a:cubicBezTo>
                        <a:pt x="311" y="227"/>
                        <a:pt x="320" y="192"/>
                        <a:pt x="320" y="156"/>
                      </a:cubicBezTo>
                      <a:cubicBezTo>
                        <a:pt x="311" y="85"/>
                        <a:pt x="249" y="32"/>
                        <a:pt x="187" y="14"/>
                      </a:cubicBezTo>
                      <a:cubicBezTo>
                        <a:pt x="156" y="5"/>
                        <a:pt x="125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833" name="Google Shape;3833;p3"/>
            <p:cNvSpPr/>
            <p:nvPr/>
          </p:nvSpPr>
          <p:spPr>
            <a:xfrm>
              <a:off x="4647402" y="3587698"/>
              <a:ext cx="110640" cy="36880"/>
            </a:xfrm>
            <a:custGeom>
              <a:avLst/>
              <a:gdLst/>
              <a:ahLst/>
              <a:cxnLst/>
              <a:rect l="l" t="t" r="r" b="b"/>
              <a:pathLst>
                <a:path w="942" h="314" extrusionOk="0">
                  <a:moveTo>
                    <a:pt x="828" y="0"/>
                  </a:moveTo>
                  <a:cubicBezTo>
                    <a:pt x="741" y="0"/>
                    <a:pt x="635" y="53"/>
                    <a:pt x="569" y="65"/>
                  </a:cubicBezTo>
                  <a:cubicBezTo>
                    <a:pt x="510" y="70"/>
                    <a:pt x="450" y="73"/>
                    <a:pt x="389" y="73"/>
                  </a:cubicBezTo>
                  <a:cubicBezTo>
                    <a:pt x="259" y="73"/>
                    <a:pt x="128" y="59"/>
                    <a:pt x="0" y="29"/>
                  </a:cubicBezTo>
                  <a:lnTo>
                    <a:pt x="0" y="29"/>
                  </a:lnTo>
                  <a:cubicBezTo>
                    <a:pt x="27" y="118"/>
                    <a:pt x="45" y="216"/>
                    <a:pt x="45" y="313"/>
                  </a:cubicBezTo>
                  <a:cubicBezTo>
                    <a:pt x="178" y="313"/>
                    <a:pt x="311" y="287"/>
                    <a:pt x="435" y="242"/>
                  </a:cubicBezTo>
                  <a:cubicBezTo>
                    <a:pt x="515" y="216"/>
                    <a:pt x="604" y="198"/>
                    <a:pt x="684" y="189"/>
                  </a:cubicBezTo>
                  <a:cubicBezTo>
                    <a:pt x="696" y="187"/>
                    <a:pt x="705" y="187"/>
                    <a:pt x="713" y="187"/>
                  </a:cubicBezTo>
                  <a:cubicBezTo>
                    <a:pt x="751" y="187"/>
                    <a:pt x="746" y="205"/>
                    <a:pt x="791" y="242"/>
                  </a:cubicBezTo>
                  <a:cubicBezTo>
                    <a:pt x="808" y="251"/>
                    <a:pt x="835" y="260"/>
                    <a:pt x="853" y="260"/>
                  </a:cubicBezTo>
                  <a:cubicBezTo>
                    <a:pt x="858" y="261"/>
                    <a:pt x="863" y="261"/>
                    <a:pt x="867" y="261"/>
                  </a:cubicBezTo>
                  <a:cubicBezTo>
                    <a:pt x="914" y="261"/>
                    <a:pt x="908" y="220"/>
                    <a:pt x="924" y="171"/>
                  </a:cubicBezTo>
                  <a:cubicBezTo>
                    <a:pt x="942" y="127"/>
                    <a:pt x="942" y="82"/>
                    <a:pt x="933" y="47"/>
                  </a:cubicBezTo>
                  <a:cubicBezTo>
                    <a:pt x="907" y="12"/>
                    <a:pt x="870" y="0"/>
                    <a:pt x="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4658146" y="3610483"/>
              <a:ext cx="89146" cy="27366"/>
            </a:xfrm>
            <a:custGeom>
              <a:avLst/>
              <a:gdLst/>
              <a:ahLst/>
              <a:cxnLst/>
              <a:rect l="l" t="t" r="r" b="b"/>
              <a:pathLst>
                <a:path w="759" h="233" extrusionOk="0">
                  <a:moveTo>
                    <a:pt x="636" y="0"/>
                  </a:moveTo>
                  <a:cubicBezTo>
                    <a:pt x="570" y="0"/>
                    <a:pt x="494" y="34"/>
                    <a:pt x="462" y="39"/>
                  </a:cubicBezTo>
                  <a:cubicBezTo>
                    <a:pt x="383" y="48"/>
                    <a:pt x="89" y="75"/>
                    <a:pt x="45" y="128"/>
                  </a:cubicBezTo>
                  <a:cubicBezTo>
                    <a:pt x="1" y="190"/>
                    <a:pt x="27" y="226"/>
                    <a:pt x="107" y="226"/>
                  </a:cubicBezTo>
                  <a:cubicBezTo>
                    <a:pt x="98" y="230"/>
                    <a:pt x="89" y="232"/>
                    <a:pt x="92" y="232"/>
                  </a:cubicBezTo>
                  <a:cubicBezTo>
                    <a:pt x="94" y="232"/>
                    <a:pt x="107" y="230"/>
                    <a:pt x="143" y="226"/>
                  </a:cubicBezTo>
                  <a:cubicBezTo>
                    <a:pt x="147" y="227"/>
                    <a:pt x="152" y="228"/>
                    <a:pt x="158" y="228"/>
                  </a:cubicBezTo>
                  <a:cubicBezTo>
                    <a:pt x="219" y="228"/>
                    <a:pt x="369" y="165"/>
                    <a:pt x="489" y="165"/>
                  </a:cubicBezTo>
                  <a:cubicBezTo>
                    <a:pt x="511" y="165"/>
                    <a:pt x="532" y="167"/>
                    <a:pt x="551" y="173"/>
                  </a:cubicBezTo>
                  <a:cubicBezTo>
                    <a:pt x="597" y="186"/>
                    <a:pt x="633" y="192"/>
                    <a:pt x="661" y="192"/>
                  </a:cubicBezTo>
                  <a:cubicBezTo>
                    <a:pt x="758" y="192"/>
                    <a:pt x="758" y="121"/>
                    <a:pt x="738" y="66"/>
                  </a:cubicBezTo>
                  <a:cubicBezTo>
                    <a:pt x="720" y="16"/>
                    <a:pt x="680" y="0"/>
                    <a:pt x="6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/>
          <p:cNvGrpSpPr/>
          <p:nvPr userDrawn="1"/>
        </p:nvGrpSpPr>
        <p:grpSpPr>
          <a:xfrm>
            <a:off x="6797822" y="-1383072"/>
            <a:ext cx="5646975" cy="2580572"/>
            <a:chOff x="6289092" y="127350"/>
            <a:chExt cx="5646975" cy="2580572"/>
          </a:xfrm>
        </p:grpSpPr>
        <p:grpSp>
          <p:nvGrpSpPr>
            <p:cNvPr id="3410" name="Google Shape;3410;p3"/>
            <p:cNvGrpSpPr/>
            <p:nvPr/>
          </p:nvGrpSpPr>
          <p:grpSpPr>
            <a:xfrm>
              <a:off x="6289092" y="317328"/>
              <a:ext cx="5646975" cy="2390594"/>
              <a:chOff x="5984292" y="317328"/>
              <a:chExt cx="5646975" cy="2390594"/>
            </a:xfrm>
          </p:grpSpPr>
          <p:sp>
            <p:nvSpPr>
              <p:cNvPr id="3411" name="Google Shape;3411;p3"/>
              <p:cNvSpPr/>
              <p:nvPr/>
            </p:nvSpPr>
            <p:spPr>
              <a:xfrm>
                <a:off x="5984292" y="331070"/>
                <a:ext cx="4165453" cy="1833903"/>
              </a:xfrm>
              <a:custGeom>
                <a:avLst/>
                <a:gdLst/>
                <a:ahLst/>
                <a:cxnLst/>
                <a:rect l="l" t="t" r="r" b="b"/>
                <a:pathLst>
                  <a:path w="35465" h="15614" extrusionOk="0">
                    <a:moveTo>
                      <a:pt x="8527" y="1"/>
                    </a:moveTo>
                    <a:lnTo>
                      <a:pt x="8393" y="63"/>
                    </a:lnTo>
                    <a:cubicBezTo>
                      <a:pt x="8527" y="498"/>
                      <a:pt x="8731" y="907"/>
                      <a:pt x="8997" y="1280"/>
                    </a:cubicBezTo>
                    <a:cubicBezTo>
                      <a:pt x="9264" y="1662"/>
                      <a:pt x="9575" y="2008"/>
                      <a:pt x="9930" y="2301"/>
                    </a:cubicBezTo>
                    <a:lnTo>
                      <a:pt x="10205" y="2523"/>
                    </a:lnTo>
                    <a:lnTo>
                      <a:pt x="10454" y="2692"/>
                    </a:lnTo>
                    <a:cubicBezTo>
                      <a:pt x="8189" y="2523"/>
                      <a:pt x="5933" y="2488"/>
                      <a:pt x="3668" y="2470"/>
                    </a:cubicBezTo>
                    <a:lnTo>
                      <a:pt x="3668" y="2621"/>
                    </a:lnTo>
                    <a:cubicBezTo>
                      <a:pt x="4441" y="2665"/>
                      <a:pt x="5214" y="2710"/>
                      <a:pt x="5978" y="2754"/>
                    </a:cubicBezTo>
                    <a:cubicBezTo>
                      <a:pt x="3837" y="3216"/>
                      <a:pt x="1812" y="4086"/>
                      <a:pt x="0" y="5312"/>
                    </a:cubicBezTo>
                    <a:lnTo>
                      <a:pt x="80" y="5436"/>
                    </a:lnTo>
                    <a:cubicBezTo>
                      <a:pt x="2247" y="4042"/>
                      <a:pt x="4699" y="3163"/>
                      <a:pt x="7265" y="2870"/>
                    </a:cubicBezTo>
                    <a:lnTo>
                      <a:pt x="7265" y="2861"/>
                    </a:lnTo>
                    <a:cubicBezTo>
                      <a:pt x="8980" y="2994"/>
                      <a:pt x="10685" y="3172"/>
                      <a:pt x="12372" y="3465"/>
                    </a:cubicBezTo>
                    <a:cubicBezTo>
                      <a:pt x="13793" y="3704"/>
                      <a:pt x="15206" y="4051"/>
                      <a:pt x="16591" y="4495"/>
                    </a:cubicBezTo>
                    <a:cubicBezTo>
                      <a:pt x="17950" y="4930"/>
                      <a:pt x="19265" y="5516"/>
                      <a:pt x="20508" y="6227"/>
                    </a:cubicBezTo>
                    <a:cubicBezTo>
                      <a:pt x="21121" y="6582"/>
                      <a:pt x="21716" y="6973"/>
                      <a:pt x="22284" y="7390"/>
                    </a:cubicBezTo>
                    <a:cubicBezTo>
                      <a:pt x="22853" y="7826"/>
                      <a:pt x="23395" y="8287"/>
                      <a:pt x="23919" y="8776"/>
                    </a:cubicBezTo>
                    <a:cubicBezTo>
                      <a:pt x="24976" y="9744"/>
                      <a:pt x="25997" y="10801"/>
                      <a:pt x="27098" y="11805"/>
                    </a:cubicBezTo>
                    <a:cubicBezTo>
                      <a:pt x="28208" y="12808"/>
                      <a:pt x="29425" y="13767"/>
                      <a:pt x="30811" y="14478"/>
                    </a:cubicBezTo>
                    <a:cubicBezTo>
                      <a:pt x="31521" y="14851"/>
                      <a:pt x="32267" y="15135"/>
                      <a:pt x="33031" y="15339"/>
                    </a:cubicBezTo>
                    <a:cubicBezTo>
                      <a:pt x="33722" y="15516"/>
                      <a:pt x="34427" y="15613"/>
                      <a:pt x="35133" y="15613"/>
                    </a:cubicBezTo>
                    <a:cubicBezTo>
                      <a:pt x="35244" y="15613"/>
                      <a:pt x="35354" y="15611"/>
                      <a:pt x="35465" y="15606"/>
                    </a:cubicBezTo>
                    <a:lnTo>
                      <a:pt x="35349" y="13759"/>
                    </a:lnTo>
                    <a:cubicBezTo>
                      <a:pt x="35178" y="13773"/>
                      <a:pt x="35005" y="13780"/>
                      <a:pt x="34831" y="13780"/>
                    </a:cubicBezTo>
                    <a:cubicBezTo>
                      <a:pt x="33729" y="13780"/>
                      <a:pt x="32597" y="13495"/>
                      <a:pt x="31530" y="13004"/>
                    </a:cubicBezTo>
                    <a:cubicBezTo>
                      <a:pt x="30908" y="12710"/>
                      <a:pt x="30305" y="12373"/>
                      <a:pt x="29727" y="11991"/>
                    </a:cubicBezTo>
                    <a:cubicBezTo>
                      <a:pt x="29141" y="11600"/>
                      <a:pt x="28573" y="11174"/>
                      <a:pt x="28040" y="10721"/>
                    </a:cubicBezTo>
                    <a:cubicBezTo>
                      <a:pt x="26929" y="9815"/>
                      <a:pt x="25864" y="8811"/>
                      <a:pt x="24718" y="7861"/>
                    </a:cubicBezTo>
                    <a:cubicBezTo>
                      <a:pt x="24150" y="7381"/>
                      <a:pt x="23554" y="6920"/>
                      <a:pt x="22933" y="6493"/>
                    </a:cubicBezTo>
                    <a:cubicBezTo>
                      <a:pt x="22311" y="6067"/>
                      <a:pt x="21663" y="5685"/>
                      <a:pt x="20988" y="5339"/>
                    </a:cubicBezTo>
                    <a:cubicBezTo>
                      <a:pt x="19655" y="4664"/>
                      <a:pt x="18252" y="4122"/>
                      <a:pt x="16813" y="3740"/>
                    </a:cubicBezTo>
                    <a:cubicBezTo>
                      <a:pt x="15383" y="3349"/>
                      <a:pt x="13927" y="3065"/>
                      <a:pt x="12452" y="2896"/>
                    </a:cubicBezTo>
                    <a:cubicBezTo>
                      <a:pt x="12257" y="2870"/>
                      <a:pt x="12062" y="2852"/>
                      <a:pt x="11857" y="2825"/>
                    </a:cubicBezTo>
                    <a:cubicBezTo>
                      <a:pt x="11671" y="2745"/>
                      <a:pt x="11493" y="2674"/>
                      <a:pt x="11307" y="2594"/>
                    </a:cubicBezTo>
                    <a:lnTo>
                      <a:pt x="11022" y="2452"/>
                    </a:lnTo>
                    <a:lnTo>
                      <a:pt x="10747" y="2301"/>
                    </a:lnTo>
                    <a:lnTo>
                      <a:pt x="10481" y="2124"/>
                    </a:lnTo>
                    <a:lnTo>
                      <a:pt x="10223" y="1946"/>
                    </a:lnTo>
                    <a:cubicBezTo>
                      <a:pt x="9877" y="1679"/>
                      <a:pt x="9566" y="1386"/>
                      <a:pt x="9282" y="1067"/>
                    </a:cubicBezTo>
                    <a:cubicBezTo>
                      <a:pt x="8997" y="738"/>
                      <a:pt x="8740" y="383"/>
                      <a:pt x="85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3"/>
              <p:cNvSpPr/>
              <p:nvPr/>
            </p:nvSpPr>
            <p:spPr>
              <a:xfrm>
                <a:off x="8433650" y="1147956"/>
                <a:ext cx="153510" cy="181229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1543" extrusionOk="0">
                    <a:moveTo>
                      <a:pt x="1093" y="0"/>
                    </a:moveTo>
                    <a:lnTo>
                      <a:pt x="1093" y="0"/>
                    </a:lnTo>
                    <a:cubicBezTo>
                      <a:pt x="587" y="53"/>
                      <a:pt x="160" y="426"/>
                      <a:pt x="36" y="924"/>
                    </a:cubicBezTo>
                    <a:cubicBezTo>
                      <a:pt x="0" y="1057"/>
                      <a:pt x="18" y="1190"/>
                      <a:pt x="80" y="1315"/>
                    </a:cubicBezTo>
                    <a:cubicBezTo>
                      <a:pt x="127" y="1390"/>
                      <a:pt x="207" y="1431"/>
                      <a:pt x="292" y="1431"/>
                    </a:cubicBezTo>
                    <a:cubicBezTo>
                      <a:pt x="337" y="1431"/>
                      <a:pt x="383" y="1419"/>
                      <a:pt x="427" y="1395"/>
                    </a:cubicBezTo>
                    <a:cubicBezTo>
                      <a:pt x="453" y="1368"/>
                      <a:pt x="480" y="1341"/>
                      <a:pt x="516" y="1341"/>
                    </a:cubicBezTo>
                    <a:cubicBezTo>
                      <a:pt x="569" y="1341"/>
                      <a:pt x="595" y="1421"/>
                      <a:pt x="622" y="1466"/>
                    </a:cubicBezTo>
                    <a:cubicBezTo>
                      <a:pt x="668" y="1517"/>
                      <a:pt x="728" y="1543"/>
                      <a:pt x="789" y="1543"/>
                    </a:cubicBezTo>
                    <a:cubicBezTo>
                      <a:pt x="823" y="1543"/>
                      <a:pt x="857" y="1535"/>
                      <a:pt x="889" y="1519"/>
                    </a:cubicBezTo>
                    <a:cubicBezTo>
                      <a:pt x="977" y="1466"/>
                      <a:pt x="1048" y="1386"/>
                      <a:pt x="1084" y="1297"/>
                    </a:cubicBezTo>
                    <a:cubicBezTo>
                      <a:pt x="1279" y="906"/>
                      <a:pt x="1306" y="444"/>
                      <a:pt x="1146" y="36"/>
                    </a:cubicBezTo>
                    <a:lnTo>
                      <a:pt x="995" y="27"/>
                    </a:lnTo>
                    <a:lnTo>
                      <a:pt x="109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3"/>
              <p:cNvSpPr/>
              <p:nvPr/>
            </p:nvSpPr>
            <p:spPr>
              <a:xfrm>
                <a:off x="8458667" y="1223008"/>
                <a:ext cx="57552" cy="62720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34" fill="none" extrusionOk="0">
                    <a:moveTo>
                      <a:pt x="489" y="1"/>
                    </a:moveTo>
                    <a:lnTo>
                      <a:pt x="1" y="534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3"/>
              <p:cNvSpPr/>
              <p:nvPr/>
            </p:nvSpPr>
            <p:spPr>
              <a:xfrm>
                <a:off x="8496252" y="1218897"/>
                <a:ext cx="43927" cy="8973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764" fill="none" extrusionOk="0">
                    <a:moveTo>
                      <a:pt x="311" y="764"/>
                    </a:moveTo>
                    <a:cubicBezTo>
                      <a:pt x="364" y="515"/>
                      <a:pt x="373" y="249"/>
                      <a:pt x="338" y="0"/>
                    </a:cubicBezTo>
                    <a:cubicBezTo>
                      <a:pt x="222" y="196"/>
                      <a:pt x="116" y="409"/>
                      <a:pt x="0" y="604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3"/>
              <p:cNvSpPr/>
              <p:nvPr/>
            </p:nvSpPr>
            <p:spPr>
              <a:xfrm>
                <a:off x="8372104" y="1126110"/>
                <a:ext cx="227271" cy="127553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086" extrusionOk="0">
                    <a:moveTo>
                      <a:pt x="1138" y="1"/>
                    </a:moveTo>
                    <a:cubicBezTo>
                      <a:pt x="1001" y="1"/>
                      <a:pt x="867" y="20"/>
                      <a:pt x="773" y="53"/>
                    </a:cubicBezTo>
                    <a:cubicBezTo>
                      <a:pt x="480" y="151"/>
                      <a:pt x="0" y="470"/>
                      <a:pt x="18" y="568"/>
                    </a:cubicBezTo>
                    <a:cubicBezTo>
                      <a:pt x="54" y="692"/>
                      <a:pt x="196" y="630"/>
                      <a:pt x="222" y="675"/>
                    </a:cubicBezTo>
                    <a:cubicBezTo>
                      <a:pt x="240" y="719"/>
                      <a:pt x="249" y="772"/>
                      <a:pt x="240" y="826"/>
                    </a:cubicBezTo>
                    <a:cubicBezTo>
                      <a:pt x="222" y="870"/>
                      <a:pt x="231" y="923"/>
                      <a:pt x="249" y="968"/>
                    </a:cubicBezTo>
                    <a:cubicBezTo>
                      <a:pt x="290" y="1041"/>
                      <a:pt x="368" y="1084"/>
                      <a:pt x="449" y="1084"/>
                    </a:cubicBezTo>
                    <a:cubicBezTo>
                      <a:pt x="456" y="1084"/>
                      <a:pt x="464" y="1084"/>
                      <a:pt x="471" y="1083"/>
                    </a:cubicBezTo>
                    <a:cubicBezTo>
                      <a:pt x="498" y="1085"/>
                      <a:pt x="525" y="1086"/>
                      <a:pt x="552" y="1086"/>
                    </a:cubicBezTo>
                    <a:cubicBezTo>
                      <a:pt x="966" y="1086"/>
                      <a:pt x="1358" y="893"/>
                      <a:pt x="1608" y="568"/>
                    </a:cubicBezTo>
                    <a:cubicBezTo>
                      <a:pt x="1935" y="150"/>
                      <a:pt x="1521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3"/>
              <p:cNvSpPr/>
              <p:nvPr/>
            </p:nvSpPr>
            <p:spPr>
              <a:xfrm>
                <a:off x="8527494" y="1146899"/>
                <a:ext cx="135775" cy="17218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466" extrusionOk="0">
                    <a:moveTo>
                      <a:pt x="339" y="0"/>
                    </a:moveTo>
                    <a:cubicBezTo>
                      <a:pt x="175" y="0"/>
                      <a:pt x="80" y="251"/>
                      <a:pt x="63" y="382"/>
                    </a:cubicBezTo>
                    <a:cubicBezTo>
                      <a:pt x="1" y="729"/>
                      <a:pt x="98" y="1084"/>
                      <a:pt x="329" y="1341"/>
                    </a:cubicBezTo>
                    <a:cubicBezTo>
                      <a:pt x="392" y="1421"/>
                      <a:pt x="480" y="1466"/>
                      <a:pt x="578" y="1466"/>
                    </a:cubicBezTo>
                    <a:cubicBezTo>
                      <a:pt x="685" y="1448"/>
                      <a:pt x="747" y="1341"/>
                      <a:pt x="800" y="1244"/>
                    </a:cubicBezTo>
                    <a:cubicBezTo>
                      <a:pt x="811" y="1310"/>
                      <a:pt x="874" y="1346"/>
                      <a:pt x="939" y="1346"/>
                    </a:cubicBezTo>
                    <a:cubicBezTo>
                      <a:pt x="979" y="1346"/>
                      <a:pt x="1019" y="1333"/>
                      <a:pt x="1049" y="1306"/>
                    </a:cubicBezTo>
                    <a:cubicBezTo>
                      <a:pt x="1120" y="1226"/>
                      <a:pt x="1155" y="1119"/>
                      <a:pt x="1138" y="1022"/>
                    </a:cubicBezTo>
                    <a:cubicBezTo>
                      <a:pt x="1102" y="791"/>
                      <a:pt x="1004" y="569"/>
                      <a:pt x="836" y="409"/>
                    </a:cubicBezTo>
                    <a:cubicBezTo>
                      <a:pt x="747" y="302"/>
                      <a:pt x="498" y="18"/>
                      <a:pt x="347" y="0"/>
                    </a:cubicBezTo>
                    <a:cubicBezTo>
                      <a:pt x="344" y="0"/>
                      <a:pt x="341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3"/>
              <p:cNvSpPr/>
              <p:nvPr/>
            </p:nvSpPr>
            <p:spPr>
              <a:xfrm>
                <a:off x="8545230" y="1099918"/>
                <a:ext cx="65891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30" extrusionOk="0">
                    <a:moveTo>
                      <a:pt x="258" y="1"/>
                    </a:moveTo>
                    <a:cubicBezTo>
                      <a:pt x="178" y="1"/>
                      <a:pt x="107" y="36"/>
                      <a:pt x="54" y="89"/>
                    </a:cubicBezTo>
                    <a:cubicBezTo>
                      <a:pt x="19" y="134"/>
                      <a:pt x="1" y="205"/>
                      <a:pt x="10" y="258"/>
                    </a:cubicBezTo>
                    <a:cubicBezTo>
                      <a:pt x="36" y="311"/>
                      <a:pt x="72" y="347"/>
                      <a:pt x="116" y="374"/>
                    </a:cubicBezTo>
                    <a:cubicBezTo>
                      <a:pt x="196" y="436"/>
                      <a:pt x="294" y="480"/>
                      <a:pt x="392" y="516"/>
                    </a:cubicBezTo>
                    <a:cubicBezTo>
                      <a:pt x="416" y="525"/>
                      <a:pt x="438" y="529"/>
                      <a:pt x="457" y="529"/>
                    </a:cubicBezTo>
                    <a:cubicBezTo>
                      <a:pt x="513" y="529"/>
                      <a:pt x="545" y="491"/>
                      <a:pt x="551" y="418"/>
                    </a:cubicBezTo>
                    <a:cubicBezTo>
                      <a:pt x="560" y="338"/>
                      <a:pt x="551" y="258"/>
                      <a:pt x="516" y="187"/>
                    </a:cubicBezTo>
                    <a:cubicBezTo>
                      <a:pt x="471" y="81"/>
                      <a:pt x="374" y="9"/>
                      <a:pt x="25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3"/>
              <p:cNvSpPr/>
              <p:nvPr/>
            </p:nvSpPr>
            <p:spPr>
              <a:xfrm>
                <a:off x="8527494" y="1303816"/>
                <a:ext cx="9514" cy="8574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" extrusionOk="0">
                    <a:moveTo>
                      <a:pt x="41" y="1"/>
                    </a:moveTo>
                    <a:cubicBezTo>
                      <a:pt x="32" y="1"/>
                      <a:pt x="23" y="5"/>
                      <a:pt x="19" y="14"/>
                    </a:cubicBezTo>
                    <a:cubicBezTo>
                      <a:pt x="1" y="23"/>
                      <a:pt x="1" y="50"/>
                      <a:pt x="10" y="59"/>
                    </a:cubicBezTo>
                    <a:cubicBezTo>
                      <a:pt x="19" y="68"/>
                      <a:pt x="30" y="72"/>
                      <a:pt x="40" y="72"/>
                    </a:cubicBezTo>
                    <a:cubicBezTo>
                      <a:pt x="50" y="72"/>
                      <a:pt x="58" y="68"/>
                      <a:pt x="63" y="59"/>
                    </a:cubicBezTo>
                    <a:cubicBezTo>
                      <a:pt x="81" y="50"/>
                      <a:pt x="81" y="23"/>
                      <a:pt x="63" y="14"/>
                    </a:cubicBezTo>
                    <a:cubicBezTo>
                      <a:pt x="58" y="5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3"/>
              <p:cNvSpPr/>
              <p:nvPr/>
            </p:nvSpPr>
            <p:spPr>
              <a:xfrm>
                <a:off x="8490967" y="1285258"/>
                <a:ext cx="11745" cy="939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0" extrusionOk="0">
                    <a:moveTo>
                      <a:pt x="45" y="1"/>
                    </a:moveTo>
                    <a:cubicBezTo>
                      <a:pt x="36" y="1"/>
                      <a:pt x="27" y="4"/>
                      <a:pt x="19" y="12"/>
                    </a:cubicBezTo>
                    <a:cubicBezTo>
                      <a:pt x="1" y="30"/>
                      <a:pt x="10" y="48"/>
                      <a:pt x="19" y="66"/>
                    </a:cubicBezTo>
                    <a:cubicBezTo>
                      <a:pt x="28" y="75"/>
                      <a:pt x="36" y="79"/>
                      <a:pt x="45" y="79"/>
                    </a:cubicBezTo>
                    <a:cubicBezTo>
                      <a:pt x="54" y="79"/>
                      <a:pt x="63" y="75"/>
                      <a:pt x="72" y="66"/>
                    </a:cubicBezTo>
                    <a:cubicBezTo>
                      <a:pt x="99" y="38"/>
                      <a:pt x="74" y="1"/>
                      <a:pt x="4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3"/>
              <p:cNvSpPr/>
              <p:nvPr/>
            </p:nvSpPr>
            <p:spPr>
              <a:xfrm>
                <a:off x="8453499" y="1281500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3"/>
              <p:cNvSpPr/>
              <p:nvPr/>
            </p:nvSpPr>
            <p:spPr>
              <a:xfrm>
                <a:off x="8569307" y="1142670"/>
                <a:ext cx="67888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81" extrusionOk="0">
                    <a:moveTo>
                      <a:pt x="148" y="0"/>
                    </a:moveTo>
                    <a:cubicBezTo>
                      <a:pt x="127" y="0"/>
                      <a:pt x="107" y="6"/>
                      <a:pt x="89" y="19"/>
                    </a:cubicBezTo>
                    <a:cubicBezTo>
                      <a:pt x="0" y="81"/>
                      <a:pt x="107" y="196"/>
                      <a:pt x="169" y="241"/>
                    </a:cubicBezTo>
                    <a:cubicBezTo>
                      <a:pt x="215" y="266"/>
                      <a:pt x="271" y="280"/>
                      <a:pt x="325" y="280"/>
                    </a:cubicBezTo>
                    <a:cubicBezTo>
                      <a:pt x="364" y="280"/>
                      <a:pt x="402" y="273"/>
                      <a:pt x="435" y="258"/>
                    </a:cubicBezTo>
                    <a:cubicBezTo>
                      <a:pt x="524" y="223"/>
                      <a:pt x="577" y="116"/>
                      <a:pt x="551" y="27"/>
                    </a:cubicBezTo>
                    <a:lnTo>
                      <a:pt x="551" y="27"/>
                    </a:lnTo>
                    <a:cubicBezTo>
                      <a:pt x="523" y="70"/>
                      <a:pt x="478" y="95"/>
                      <a:pt x="430" y="95"/>
                    </a:cubicBezTo>
                    <a:cubicBezTo>
                      <a:pt x="417" y="95"/>
                      <a:pt x="404" y="93"/>
                      <a:pt x="391" y="90"/>
                    </a:cubicBezTo>
                    <a:cubicBezTo>
                      <a:pt x="321" y="76"/>
                      <a:pt x="228" y="0"/>
                      <a:pt x="1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3"/>
              <p:cNvSpPr/>
              <p:nvPr/>
            </p:nvSpPr>
            <p:spPr>
              <a:xfrm>
                <a:off x="8518098" y="1093693"/>
                <a:ext cx="63777" cy="6072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17" extrusionOk="0">
                    <a:moveTo>
                      <a:pt x="99" y="0"/>
                    </a:moveTo>
                    <a:lnTo>
                      <a:pt x="99" y="0"/>
                    </a:lnTo>
                    <a:cubicBezTo>
                      <a:pt x="1" y="187"/>
                      <a:pt x="81" y="409"/>
                      <a:pt x="276" y="489"/>
                    </a:cubicBezTo>
                    <a:cubicBezTo>
                      <a:pt x="304" y="503"/>
                      <a:pt x="346" y="517"/>
                      <a:pt x="388" y="517"/>
                    </a:cubicBezTo>
                    <a:cubicBezTo>
                      <a:pt x="426" y="517"/>
                      <a:pt x="464" y="505"/>
                      <a:pt x="489" y="471"/>
                    </a:cubicBezTo>
                    <a:cubicBezTo>
                      <a:pt x="543" y="400"/>
                      <a:pt x="445" y="320"/>
                      <a:pt x="392" y="276"/>
                    </a:cubicBezTo>
                    <a:cubicBezTo>
                      <a:pt x="338" y="240"/>
                      <a:pt x="276" y="205"/>
                      <a:pt x="214" y="169"/>
                    </a:cubicBezTo>
                    <a:cubicBezTo>
                      <a:pt x="152" y="125"/>
                      <a:pt x="116" y="71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3"/>
              <p:cNvSpPr/>
              <p:nvPr/>
            </p:nvSpPr>
            <p:spPr>
              <a:xfrm>
                <a:off x="8553569" y="1104146"/>
                <a:ext cx="47098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4" extrusionOk="0">
                    <a:moveTo>
                      <a:pt x="356" y="0"/>
                    </a:moveTo>
                    <a:cubicBezTo>
                      <a:pt x="356" y="36"/>
                      <a:pt x="329" y="71"/>
                      <a:pt x="294" y="80"/>
                    </a:cubicBezTo>
                    <a:cubicBezTo>
                      <a:pt x="258" y="89"/>
                      <a:pt x="223" y="89"/>
                      <a:pt x="178" y="89"/>
                    </a:cubicBezTo>
                    <a:cubicBezTo>
                      <a:pt x="81" y="89"/>
                      <a:pt x="1" y="187"/>
                      <a:pt x="27" y="284"/>
                    </a:cubicBezTo>
                    <a:cubicBezTo>
                      <a:pt x="57" y="367"/>
                      <a:pt x="138" y="424"/>
                      <a:pt x="226" y="424"/>
                    </a:cubicBezTo>
                    <a:cubicBezTo>
                      <a:pt x="243" y="424"/>
                      <a:pt x="259" y="422"/>
                      <a:pt x="276" y="418"/>
                    </a:cubicBezTo>
                    <a:cubicBezTo>
                      <a:pt x="347" y="382"/>
                      <a:pt x="392" y="311"/>
                      <a:pt x="400" y="231"/>
                    </a:cubicBezTo>
                    <a:cubicBezTo>
                      <a:pt x="400" y="151"/>
                      <a:pt x="383" y="71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3"/>
              <p:cNvSpPr/>
              <p:nvPr/>
            </p:nvSpPr>
            <p:spPr>
              <a:xfrm>
                <a:off x="8415914" y="1161228"/>
                <a:ext cx="112754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96" extrusionOk="0">
                    <a:moveTo>
                      <a:pt x="692" y="1"/>
                    </a:moveTo>
                    <a:cubicBezTo>
                      <a:pt x="434" y="1"/>
                      <a:pt x="185" y="104"/>
                      <a:pt x="0" y="296"/>
                    </a:cubicBezTo>
                    <a:cubicBezTo>
                      <a:pt x="252" y="123"/>
                      <a:pt x="545" y="34"/>
                      <a:pt x="842" y="34"/>
                    </a:cubicBezTo>
                    <a:cubicBezTo>
                      <a:pt x="881" y="34"/>
                      <a:pt x="921" y="35"/>
                      <a:pt x="960" y="38"/>
                    </a:cubicBezTo>
                    <a:cubicBezTo>
                      <a:pt x="871" y="13"/>
                      <a:pt x="781" y="1"/>
                      <a:pt x="69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3"/>
              <p:cNvSpPr/>
              <p:nvPr/>
            </p:nvSpPr>
            <p:spPr>
              <a:xfrm>
                <a:off x="8566136" y="1184484"/>
                <a:ext cx="50152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98" y="115"/>
                      <a:pt x="187" y="240"/>
                      <a:pt x="258" y="373"/>
                    </a:cubicBezTo>
                    <a:cubicBezTo>
                      <a:pt x="329" y="506"/>
                      <a:pt x="382" y="640"/>
                      <a:pt x="427" y="790"/>
                    </a:cubicBezTo>
                    <a:cubicBezTo>
                      <a:pt x="418" y="471"/>
                      <a:pt x="258" y="178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3"/>
              <p:cNvSpPr/>
              <p:nvPr/>
            </p:nvSpPr>
            <p:spPr>
              <a:xfrm>
                <a:off x="7924610" y="567151"/>
                <a:ext cx="151279" cy="187572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1597" extrusionOk="0">
                    <a:moveTo>
                      <a:pt x="467" y="1"/>
                    </a:moveTo>
                    <a:cubicBezTo>
                      <a:pt x="423" y="1"/>
                      <a:pt x="378" y="15"/>
                      <a:pt x="338" y="43"/>
                    </a:cubicBezTo>
                    <a:cubicBezTo>
                      <a:pt x="258" y="96"/>
                      <a:pt x="196" y="185"/>
                      <a:pt x="169" y="282"/>
                    </a:cubicBezTo>
                    <a:cubicBezTo>
                      <a:pt x="0" y="700"/>
                      <a:pt x="18" y="1162"/>
                      <a:pt x="213" y="1570"/>
                    </a:cubicBezTo>
                    <a:lnTo>
                      <a:pt x="373" y="1561"/>
                    </a:lnTo>
                    <a:lnTo>
                      <a:pt x="275" y="1597"/>
                    </a:lnTo>
                    <a:cubicBezTo>
                      <a:pt x="791" y="1499"/>
                      <a:pt x="1190" y="1082"/>
                      <a:pt x="1261" y="558"/>
                    </a:cubicBezTo>
                    <a:cubicBezTo>
                      <a:pt x="1288" y="424"/>
                      <a:pt x="1261" y="282"/>
                      <a:pt x="1190" y="176"/>
                    </a:cubicBezTo>
                    <a:cubicBezTo>
                      <a:pt x="1137" y="107"/>
                      <a:pt x="1059" y="70"/>
                      <a:pt x="982" y="70"/>
                    </a:cubicBezTo>
                    <a:cubicBezTo>
                      <a:pt x="930" y="70"/>
                      <a:pt x="878" y="87"/>
                      <a:pt x="835" y="122"/>
                    </a:cubicBezTo>
                    <a:cubicBezTo>
                      <a:pt x="808" y="149"/>
                      <a:pt x="782" y="185"/>
                      <a:pt x="746" y="185"/>
                    </a:cubicBezTo>
                    <a:cubicBezTo>
                      <a:pt x="743" y="185"/>
                      <a:pt x="740" y="185"/>
                      <a:pt x="737" y="185"/>
                    </a:cubicBezTo>
                    <a:cubicBezTo>
                      <a:pt x="681" y="185"/>
                      <a:pt x="655" y="111"/>
                      <a:pt x="613" y="60"/>
                    </a:cubicBezTo>
                    <a:cubicBezTo>
                      <a:pt x="574" y="21"/>
                      <a:pt x="521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3"/>
              <p:cNvSpPr/>
              <p:nvPr/>
            </p:nvSpPr>
            <p:spPr>
              <a:xfrm>
                <a:off x="7997548" y="605440"/>
                <a:ext cx="52266" cy="6894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587" fill="none" extrusionOk="0">
                    <a:moveTo>
                      <a:pt x="1" y="587"/>
                    </a:moveTo>
                    <a:lnTo>
                      <a:pt x="445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"/>
              <p:cNvSpPr/>
              <p:nvPr/>
            </p:nvSpPr>
            <p:spPr>
              <a:xfrm>
                <a:off x="7969477" y="588762"/>
                <a:ext cx="41813" cy="9196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783" fill="none" extrusionOk="0">
                    <a:moveTo>
                      <a:pt x="27" y="1"/>
                    </a:moveTo>
                    <a:cubicBezTo>
                      <a:pt x="0" y="258"/>
                      <a:pt x="9" y="525"/>
                      <a:pt x="71" y="782"/>
                    </a:cubicBezTo>
                    <a:cubicBezTo>
                      <a:pt x="160" y="569"/>
                      <a:pt x="258" y="347"/>
                      <a:pt x="355" y="134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3"/>
              <p:cNvSpPr/>
              <p:nvPr/>
            </p:nvSpPr>
            <p:spPr>
              <a:xfrm>
                <a:off x="7922731" y="635156"/>
                <a:ext cx="225156" cy="137889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1174" extrusionOk="0">
                    <a:moveTo>
                      <a:pt x="1416" y="1"/>
                    </a:moveTo>
                    <a:cubicBezTo>
                      <a:pt x="1399" y="1"/>
                      <a:pt x="1383" y="2"/>
                      <a:pt x="1366" y="5"/>
                    </a:cubicBezTo>
                    <a:cubicBezTo>
                      <a:pt x="922" y="14"/>
                      <a:pt x="505" y="254"/>
                      <a:pt x="256" y="627"/>
                    </a:cubicBezTo>
                    <a:cubicBezTo>
                      <a:pt x="1" y="1038"/>
                      <a:pt x="313" y="1174"/>
                      <a:pt x="660" y="1174"/>
                    </a:cubicBezTo>
                    <a:cubicBezTo>
                      <a:pt x="844" y="1174"/>
                      <a:pt x="1038" y="1136"/>
                      <a:pt x="1162" y="1080"/>
                    </a:cubicBezTo>
                    <a:cubicBezTo>
                      <a:pt x="1446" y="956"/>
                      <a:pt x="1917" y="583"/>
                      <a:pt x="1881" y="485"/>
                    </a:cubicBezTo>
                    <a:cubicBezTo>
                      <a:pt x="1858" y="419"/>
                      <a:pt x="1806" y="410"/>
                      <a:pt x="1760" y="410"/>
                    </a:cubicBezTo>
                    <a:cubicBezTo>
                      <a:pt x="1744" y="410"/>
                      <a:pt x="1729" y="411"/>
                      <a:pt x="1715" y="411"/>
                    </a:cubicBezTo>
                    <a:cubicBezTo>
                      <a:pt x="1693" y="411"/>
                      <a:pt x="1676" y="409"/>
                      <a:pt x="1668" y="396"/>
                    </a:cubicBezTo>
                    <a:cubicBezTo>
                      <a:pt x="1642" y="352"/>
                      <a:pt x="1633" y="298"/>
                      <a:pt x="1633" y="245"/>
                    </a:cubicBezTo>
                    <a:cubicBezTo>
                      <a:pt x="1642" y="192"/>
                      <a:pt x="1633" y="147"/>
                      <a:pt x="1615" y="94"/>
                    </a:cubicBezTo>
                    <a:cubicBezTo>
                      <a:pt x="1563" y="35"/>
                      <a:pt x="1494" y="1"/>
                      <a:pt x="14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3"/>
              <p:cNvSpPr/>
              <p:nvPr/>
            </p:nvSpPr>
            <p:spPr>
              <a:xfrm>
                <a:off x="7842158" y="584181"/>
                <a:ext cx="143057" cy="172655"/>
              </a:xfrm>
              <a:custGeom>
                <a:avLst/>
                <a:gdLst/>
                <a:ahLst/>
                <a:cxnLst/>
                <a:rect l="l" t="t" r="r" b="b"/>
                <a:pathLst>
                  <a:path w="1218" h="1470" extrusionOk="0">
                    <a:moveTo>
                      <a:pt x="595" y="0"/>
                    </a:moveTo>
                    <a:cubicBezTo>
                      <a:pt x="580" y="0"/>
                      <a:pt x="566" y="1"/>
                      <a:pt x="551" y="4"/>
                    </a:cubicBezTo>
                    <a:cubicBezTo>
                      <a:pt x="445" y="22"/>
                      <a:pt x="391" y="137"/>
                      <a:pt x="347" y="244"/>
                    </a:cubicBezTo>
                    <a:cubicBezTo>
                      <a:pt x="332" y="183"/>
                      <a:pt x="272" y="154"/>
                      <a:pt x="211" y="154"/>
                    </a:cubicBezTo>
                    <a:cubicBezTo>
                      <a:pt x="166" y="154"/>
                      <a:pt x="119" y="169"/>
                      <a:pt x="89" y="199"/>
                    </a:cubicBezTo>
                    <a:cubicBezTo>
                      <a:pt x="18" y="288"/>
                      <a:pt x="1" y="395"/>
                      <a:pt x="27" y="501"/>
                    </a:cubicBezTo>
                    <a:cubicBezTo>
                      <a:pt x="80" y="732"/>
                      <a:pt x="205" y="946"/>
                      <a:pt x="382" y="1105"/>
                    </a:cubicBezTo>
                    <a:cubicBezTo>
                      <a:pt x="498" y="1203"/>
                      <a:pt x="773" y="1470"/>
                      <a:pt x="924" y="1470"/>
                    </a:cubicBezTo>
                    <a:cubicBezTo>
                      <a:pt x="1093" y="1470"/>
                      <a:pt x="1164" y="1185"/>
                      <a:pt x="1182" y="1052"/>
                    </a:cubicBezTo>
                    <a:cubicBezTo>
                      <a:pt x="1217" y="697"/>
                      <a:pt x="1075" y="342"/>
                      <a:pt x="818" y="102"/>
                    </a:cubicBezTo>
                    <a:cubicBezTo>
                      <a:pt x="757" y="41"/>
                      <a:pt x="677" y="0"/>
                      <a:pt x="5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3"/>
              <p:cNvSpPr/>
              <p:nvPr/>
            </p:nvSpPr>
            <p:spPr>
              <a:xfrm>
                <a:off x="7906874" y="742626"/>
                <a:ext cx="70002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30" extrusionOk="0">
                    <a:moveTo>
                      <a:pt x="115" y="1"/>
                    </a:moveTo>
                    <a:cubicBezTo>
                      <a:pt x="46" y="1"/>
                      <a:pt x="9" y="39"/>
                      <a:pt x="9" y="121"/>
                    </a:cubicBezTo>
                    <a:cubicBezTo>
                      <a:pt x="0" y="200"/>
                      <a:pt x="27" y="289"/>
                      <a:pt x="62" y="360"/>
                    </a:cubicBezTo>
                    <a:cubicBezTo>
                      <a:pt x="116" y="467"/>
                      <a:pt x="231" y="529"/>
                      <a:pt x="347" y="529"/>
                    </a:cubicBezTo>
                    <a:cubicBezTo>
                      <a:pt x="426" y="520"/>
                      <a:pt x="498" y="476"/>
                      <a:pt x="542" y="414"/>
                    </a:cubicBezTo>
                    <a:cubicBezTo>
                      <a:pt x="577" y="369"/>
                      <a:pt x="595" y="298"/>
                      <a:pt x="569" y="245"/>
                    </a:cubicBezTo>
                    <a:cubicBezTo>
                      <a:pt x="551" y="192"/>
                      <a:pt x="506" y="156"/>
                      <a:pt x="462" y="129"/>
                    </a:cubicBezTo>
                    <a:cubicBezTo>
                      <a:pt x="364" y="76"/>
                      <a:pt x="267" y="32"/>
                      <a:pt x="160" y="5"/>
                    </a:cubicBezTo>
                    <a:cubicBezTo>
                      <a:pt x="144" y="2"/>
                      <a:pt x="129" y="1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3"/>
              <p:cNvSpPr/>
              <p:nvPr/>
            </p:nvSpPr>
            <p:spPr>
              <a:xfrm>
                <a:off x="7966071" y="584769"/>
                <a:ext cx="1186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8" y="1"/>
                    </a:moveTo>
                    <a:cubicBezTo>
                      <a:pt x="24" y="1"/>
                      <a:pt x="0" y="41"/>
                      <a:pt x="29" y="70"/>
                    </a:cubicBezTo>
                    <a:cubicBezTo>
                      <a:pt x="36" y="74"/>
                      <a:pt x="45" y="76"/>
                      <a:pt x="54" y="76"/>
                    </a:cubicBezTo>
                    <a:cubicBezTo>
                      <a:pt x="66" y="76"/>
                      <a:pt x="77" y="72"/>
                      <a:pt x="82" y="61"/>
                    </a:cubicBezTo>
                    <a:cubicBezTo>
                      <a:pt x="100" y="43"/>
                      <a:pt x="91" y="26"/>
                      <a:pt x="82" y="8"/>
                    </a:cubicBezTo>
                    <a:cubicBezTo>
                      <a:pt x="74" y="3"/>
                      <a:pt x="66" y="1"/>
                      <a:pt x="5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3"/>
              <p:cNvSpPr/>
              <p:nvPr/>
            </p:nvSpPr>
            <p:spPr>
              <a:xfrm>
                <a:off x="8006944" y="599685"/>
                <a:ext cx="9514" cy="8809"/>
              </a:xfrm>
              <a:custGeom>
                <a:avLst/>
                <a:gdLst/>
                <a:ahLst/>
                <a:cxnLst/>
                <a:rect l="l" t="t" r="r" b="b"/>
                <a:pathLst>
                  <a:path w="81" h="75" extrusionOk="0">
                    <a:moveTo>
                      <a:pt x="36" y="1"/>
                    </a:moveTo>
                    <a:cubicBezTo>
                      <a:pt x="27" y="1"/>
                      <a:pt x="19" y="5"/>
                      <a:pt x="10" y="14"/>
                    </a:cubicBezTo>
                    <a:cubicBezTo>
                      <a:pt x="1" y="23"/>
                      <a:pt x="1" y="50"/>
                      <a:pt x="10" y="67"/>
                    </a:cubicBezTo>
                    <a:cubicBezTo>
                      <a:pt x="19" y="72"/>
                      <a:pt x="27" y="74"/>
                      <a:pt x="36" y="74"/>
                    </a:cubicBezTo>
                    <a:cubicBezTo>
                      <a:pt x="45" y="74"/>
                      <a:pt x="54" y="72"/>
                      <a:pt x="63" y="67"/>
                    </a:cubicBezTo>
                    <a:cubicBezTo>
                      <a:pt x="81" y="50"/>
                      <a:pt x="81" y="23"/>
                      <a:pt x="63" y="14"/>
                    </a:cubicBezTo>
                    <a:cubicBezTo>
                      <a:pt x="54" y="5"/>
                      <a:pt x="45" y="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3"/>
              <p:cNvSpPr/>
              <p:nvPr/>
            </p:nvSpPr>
            <p:spPr>
              <a:xfrm>
                <a:off x="8048287" y="601212"/>
                <a:ext cx="5755" cy="7517"/>
              </a:xfrm>
              <a:custGeom>
                <a:avLst/>
                <a:gdLst/>
                <a:ahLst/>
                <a:cxnLst/>
                <a:rect l="l" t="t" r="r" b="b"/>
                <a:pathLst>
                  <a:path w="49" h="64" extrusionOk="0">
                    <a:moveTo>
                      <a:pt x="23" y="1"/>
                    </a:moveTo>
                    <a:cubicBezTo>
                      <a:pt x="1" y="1"/>
                      <a:pt x="1" y="64"/>
                      <a:pt x="23" y="64"/>
                    </a:cubicBezTo>
                    <a:cubicBezTo>
                      <a:pt x="28" y="64"/>
                      <a:pt x="33" y="61"/>
                      <a:pt x="40" y="54"/>
                    </a:cubicBezTo>
                    <a:cubicBezTo>
                      <a:pt x="48" y="46"/>
                      <a:pt x="48" y="19"/>
                      <a:pt x="40" y="10"/>
                    </a:cubicBezTo>
                    <a:cubicBezTo>
                      <a:pt x="33" y="4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3"/>
              <p:cNvSpPr/>
              <p:nvPr/>
            </p:nvSpPr>
            <p:spPr>
              <a:xfrm>
                <a:off x="7880800" y="730176"/>
                <a:ext cx="70002" cy="3394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9" extrusionOk="0">
                    <a:moveTo>
                      <a:pt x="257" y="0"/>
                    </a:moveTo>
                    <a:cubicBezTo>
                      <a:pt x="209" y="0"/>
                      <a:pt x="160" y="13"/>
                      <a:pt x="116" y="40"/>
                    </a:cubicBezTo>
                    <a:cubicBezTo>
                      <a:pt x="36" y="84"/>
                      <a:pt x="0" y="191"/>
                      <a:pt x="36" y="289"/>
                    </a:cubicBezTo>
                    <a:cubicBezTo>
                      <a:pt x="58" y="237"/>
                      <a:pt x="104" y="204"/>
                      <a:pt x="154" y="204"/>
                    </a:cubicBezTo>
                    <a:cubicBezTo>
                      <a:pt x="165" y="204"/>
                      <a:pt x="176" y="206"/>
                      <a:pt x="187" y="209"/>
                    </a:cubicBezTo>
                    <a:cubicBezTo>
                      <a:pt x="261" y="216"/>
                      <a:pt x="351" y="274"/>
                      <a:pt x="433" y="274"/>
                    </a:cubicBezTo>
                    <a:cubicBezTo>
                      <a:pt x="458" y="274"/>
                      <a:pt x="483" y="268"/>
                      <a:pt x="506" y="253"/>
                    </a:cubicBezTo>
                    <a:cubicBezTo>
                      <a:pt x="595" y="182"/>
                      <a:pt x="462" y="76"/>
                      <a:pt x="391" y="40"/>
                    </a:cubicBezTo>
                    <a:cubicBezTo>
                      <a:pt x="351" y="13"/>
                      <a:pt x="304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3"/>
              <p:cNvSpPr/>
              <p:nvPr/>
            </p:nvSpPr>
            <p:spPr>
              <a:xfrm>
                <a:off x="7937060" y="748616"/>
                <a:ext cx="68005" cy="5825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163" y="0"/>
                    </a:moveTo>
                    <a:cubicBezTo>
                      <a:pt x="116" y="0"/>
                      <a:pt x="70" y="13"/>
                      <a:pt x="45" y="52"/>
                    </a:cubicBezTo>
                    <a:cubicBezTo>
                      <a:pt x="1" y="132"/>
                      <a:pt x="107" y="212"/>
                      <a:pt x="169" y="247"/>
                    </a:cubicBezTo>
                    <a:cubicBezTo>
                      <a:pt x="232" y="283"/>
                      <a:pt x="294" y="309"/>
                      <a:pt x="356" y="345"/>
                    </a:cubicBezTo>
                    <a:cubicBezTo>
                      <a:pt x="418" y="372"/>
                      <a:pt x="471" y="434"/>
                      <a:pt x="489" y="496"/>
                    </a:cubicBezTo>
                    <a:cubicBezTo>
                      <a:pt x="578" y="300"/>
                      <a:pt x="471" y="78"/>
                      <a:pt x="267" y="16"/>
                    </a:cubicBezTo>
                    <a:cubicBezTo>
                      <a:pt x="239" y="8"/>
                      <a:pt x="201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3"/>
              <p:cNvSpPr/>
              <p:nvPr/>
            </p:nvSpPr>
            <p:spPr>
              <a:xfrm>
                <a:off x="7918267" y="750612"/>
                <a:ext cx="49213" cy="52149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44" extrusionOk="0">
                    <a:moveTo>
                      <a:pt x="182" y="1"/>
                    </a:moveTo>
                    <a:cubicBezTo>
                      <a:pt x="163" y="1"/>
                      <a:pt x="144" y="3"/>
                      <a:pt x="125" y="8"/>
                    </a:cubicBezTo>
                    <a:cubicBezTo>
                      <a:pt x="45" y="53"/>
                      <a:pt x="1" y="132"/>
                      <a:pt x="10" y="212"/>
                    </a:cubicBezTo>
                    <a:cubicBezTo>
                      <a:pt x="19" y="292"/>
                      <a:pt x="36" y="372"/>
                      <a:pt x="81" y="443"/>
                    </a:cubicBezTo>
                    <a:cubicBezTo>
                      <a:pt x="72" y="399"/>
                      <a:pt x="90" y="363"/>
                      <a:pt x="134" y="355"/>
                    </a:cubicBezTo>
                    <a:cubicBezTo>
                      <a:pt x="170" y="346"/>
                      <a:pt x="205" y="337"/>
                      <a:pt x="241" y="337"/>
                    </a:cubicBezTo>
                    <a:cubicBezTo>
                      <a:pt x="347" y="328"/>
                      <a:pt x="418" y="221"/>
                      <a:pt x="383" y="124"/>
                    </a:cubicBezTo>
                    <a:cubicBezTo>
                      <a:pt x="340" y="45"/>
                      <a:pt x="262" y="1"/>
                      <a:pt x="1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3"/>
              <p:cNvSpPr/>
              <p:nvPr/>
            </p:nvSpPr>
            <p:spPr>
              <a:xfrm>
                <a:off x="7988152" y="693060"/>
                <a:ext cx="112872" cy="4263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3" extrusionOk="0">
                    <a:moveTo>
                      <a:pt x="960" y="1"/>
                    </a:moveTo>
                    <a:lnTo>
                      <a:pt x="960" y="1"/>
                    </a:lnTo>
                    <a:cubicBezTo>
                      <a:pt x="827" y="107"/>
                      <a:pt x="676" y="196"/>
                      <a:pt x="516" y="249"/>
                    </a:cubicBezTo>
                    <a:cubicBezTo>
                      <a:pt x="347" y="312"/>
                      <a:pt x="179" y="347"/>
                      <a:pt x="10" y="347"/>
                    </a:cubicBezTo>
                    <a:lnTo>
                      <a:pt x="1" y="347"/>
                    </a:lnTo>
                    <a:cubicBezTo>
                      <a:pt x="60" y="357"/>
                      <a:pt x="119" y="362"/>
                      <a:pt x="178" y="362"/>
                    </a:cubicBezTo>
                    <a:cubicBezTo>
                      <a:pt x="480" y="362"/>
                      <a:pt x="767" y="231"/>
                      <a:pt x="96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3"/>
              <p:cNvSpPr/>
              <p:nvPr/>
            </p:nvSpPr>
            <p:spPr>
              <a:xfrm>
                <a:off x="7890196" y="628461"/>
                <a:ext cx="59548" cy="89734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6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320"/>
                      <a:pt x="222" y="604"/>
                      <a:pt x="506" y="764"/>
                    </a:cubicBezTo>
                    <a:cubicBezTo>
                      <a:pt x="391" y="657"/>
                      <a:pt x="293" y="542"/>
                      <a:pt x="204" y="409"/>
                    </a:cubicBezTo>
                    <a:cubicBezTo>
                      <a:pt x="124" y="284"/>
                      <a:pt x="53" y="142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3"/>
              <p:cNvSpPr/>
              <p:nvPr/>
            </p:nvSpPr>
            <p:spPr>
              <a:xfrm>
                <a:off x="7164104" y="324610"/>
                <a:ext cx="200374" cy="203193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1730" extrusionOk="0">
                    <a:moveTo>
                      <a:pt x="854" y="1"/>
                    </a:moveTo>
                    <a:cubicBezTo>
                      <a:pt x="830" y="1"/>
                      <a:pt x="806" y="4"/>
                      <a:pt x="782" y="11"/>
                    </a:cubicBezTo>
                    <a:cubicBezTo>
                      <a:pt x="667" y="47"/>
                      <a:pt x="569" y="118"/>
                      <a:pt x="498" y="216"/>
                    </a:cubicBezTo>
                    <a:cubicBezTo>
                      <a:pt x="151" y="615"/>
                      <a:pt x="0" y="1139"/>
                      <a:pt x="63" y="1655"/>
                    </a:cubicBezTo>
                    <a:lnTo>
                      <a:pt x="249" y="1717"/>
                    </a:lnTo>
                    <a:lnTo>
                      <a:pt x="116" y="1717"/>
                    </a:lnTo>
                    <a:cubicBezTo>
                      <a:pt x="180" y="1725"/>
                      <a:pt x="244" y="1729"/>
                      <a:pt x="307" y="1729"/>
                    </a:cubicBezTo>
                    <a:cubicBezTo>
                      <a:pt x="850" y="1729"/>
                      <a:pt x="1353" y="1428"/>
                      <a:pt x="1608" y="935"/>
                    </a:cubicBezTo>
                    <a:cubicBezTo>
                      <a:pt x="1688" y="793"/>
                      <a:pt x="1706" y="633"/>
                      <a:pt x="1670" y="473"/>
                    </a:cubicBezTo>
                    <a:cubicBezTo>
                      <a:pt x="1627" y="352"/>
                      <a:pt x="1511" y="271"/>
                      <a:pt x="1388" y="271"/>
                    </a:cubicBezTo>
                    <a:cubicBezTo>
                      <a:pt x="1358" y="271"/>
                      <a:pt x="1327" y="276"/>
                      <a:pt x="1297" y="287"/>
                    </a:cubicBezTo>
                    <a:cubicBezTo>
                      <a:pt x="1259" y="302"/>
                      <a:pt x="1227" y="324"/>
                      <a:pt x="1191" y="324"/>
                    </a:cubicBezTo>
                    <a:cubicBezTo>
                      <a:pt x="1185" y="324"/>
                      <a:pt x="1179" y="324"/>
                      <a:pt x="1173" y="322"/>
                    </a:cubicBezTo>
                    <a:cubicBezTo>
                      <a:pt x="1102" y="305"/>
                      <a:pt x="1102" y="207"/>
                      <a:pt x="1075" y="145"/>
                    </a:cubicBezTo>
                    <a:cubicBezTo>
                      <a:pt x="1033" y="53"/>
                      <a:pt x="946" y="1"/>
                      <a:pt x="8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3"/>
              <p:cNvSpPr/>
              <p:nvPr/>
            </p:nvSpPr>
            <p:spPr>
              <a:xfrm>
                <a:off x="7252781" y="394730"/>
                <a:ext cx="84566" cy="5649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81" fill="none" extrusionOk="0">
                    <a:moveTo>
                      <a:pt x="0" y="480"/>
                    </a:moveTo>
                    <a:lnTo>
                      <a:pt x="720" y="1"/>
                    </a:lnTo>
                  </a:path>
                </a:pathLst>
              </a:custGeom>
              <a:noFill/>
              <a:ln w="90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3"/>
              <p:cNvSpPr/>
              <p:nvPr/>
            </p:nvSpPr>
            <p:spPr>
              <a:xfrm>
                <a:off x="7229760" y="347749"/>
                <a:ext cx="64834" cy="10347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81" fill="none" extrusionOk="0">
                    <a:moveTo>
                      <a:pt x="241" y="1"/>
                    </a:moveTo>
                    <a:cubicBezTo>
                      <a:pt x="108" y="276"/>
                      <a:pt x="28" y="569"/>
                      <a:pt x="1" y="880"/>
                    </a:cubicBezTo>
                    <a:cubicBezTo>
                      <a:pt x="179" y="676"/>
                      <a:pt x="374" y="463"/>
                      <a:pt x="552" y="267"/>
                    </a:cubicBezTo>
                  </a:path>
                </a:pathLst>
              </a:custGeom>
              <a:noFill/>
              <a:ln w="90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3"/>
              <p:cNvSpPr/>
              <p:nvPr/>
            </p:nvSpPr>
            <p:spPr>
              <a:xfrm>
                <a:off x="7117593" y="432550"/>
                <a:ext cx="291752" cy="140121"/>
              </a:xfrm>
              <a:custGeom>
                <a:avLst/>
                <a:gdLst/>
                <a:ahLst/>
                <a:cxnLst/>
                <a:rect l="l" t="t" r="r" b="b"/>
                <a:pathLst>
                  <a:path w="2484" h="1193" extrusionOk="0">
                    <a:moveTo>
                      <a:pt x="1621" y="0"/>
                    </a:moveTo>
                    <a:cubicBezTo>
                      <a:pt x="1266" y="0"/>
                      <a:pt x="917" y="117"/>
                      <a:pt x="627" y="345"/>
                    </a:cubicBezTo>
                    <a:cubicBezTo>
                      <a:pt x="0" y="863"/>
                      <a:pt x="892" y="1192"/>
                      <a:pt x="1376" y="1192"/>
                    </a:cubicBezTo>
                    <a:cubicBezTo>
                      <a:pt x="1407" y="1192"/>
                      <a:pt x="1436" y="1191"/>
                      <a:pt x="1462" y="1189"/>
                    </a:cubicBezTo>
                    <a:cubicBezTo>
                      <a:pt x="1826" y="1153"/>
                      <a:pt x="2484" y="913"/>
                      <a:pt x="2484" y="798"/>
                    </a:cubicBezTo>
                    <a:cubicBezTo>
                      <a:pt x="2475" y="647"/>
                      <a:pt x="2297" y="673"/>
                      <a:pt x="2279" y="620"/>
                    </a:cubicBezTo>
                    <a:cubicBezTo>
                      <a:pt x="2262" y="558"/>
                      <a:pt x="2270" y="496"/>
                      <a:pt x="2297" y="442"/>
                    </a:cubicBezTo>
                    <a:cubicBezTo>
                      <a:pt x="2324" y="389"/>
                      <a:pt x="2333" y="327"/>
                      <a:pt x="2333" y="265"/>
                    </a:cubicBezTo>
                    <a:cubicBezTo>
                      <a:pt x="2315" y="158"/>
                      <a:pt x="2199" y="105"/>
                      <a:pt x="2093" y="69"/>
                    </a:cubicBezTo>
                    <a:cubicBezTo>
                      <a:pt x="1937" y="23"/>
                      <a:pt x="1779" y="0"/>
                      <a:pt x="16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3"/>
              <p:cNvSpPr/>
              <p:nvPr/>
            </p:nvSpPr>
            <p:spPr>
              <a:xfrm>
                <a:off x="7093162" y="317328"/>
                <a:ext cx="149282" cy="208948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1779" extrusionOk="0">
                    <a:moveTo>
                      <a:pt x="774" y="1"/>
                    </a:moveTo>
                    <a:cubicBezTo>
                      <a:pt x="661" y="1"/>
                      <a:pt x="563" y="107"/>
                      <a:pt x="480" y="198"/>
                    </a:cubicBezTo>
                    <a:cubicBezTo>
                      <a:pt x="487" y="103"/>
                      <a:pt x="391" y="34"/>
                      <a:pt x="297" y="34"/>
                    </a:cubicBezTo>
                    <a:cubicBezTo>
                      <a:pt x="268" y="34"/>
                      <a:pt x="239" y="41"/>
                      <a:pt x="214" y="56"/>
                    </a:cubicBezTo>
                    <a:cubicBezTo>
                      <a:pt x="107" y="118"/>
                      <a:pt x="36" y="233"/>
                      <a:pt x="27" y="358"/>
                    </a:cubicBezTo>
                    <a:cubicBezTo>
                      <a:pt x="0" y="642"/>
                      <a:pt x="63" y="917"/>
                      <a:pt x="205" y="1157"/>
                    </a:cubicBezTo>
                    <a:cubicBezTo>
                      <a:pt x="285" y="1317"/>
                      <a:pt x="489" y="1717"/>
                      <a:pt x="658" y="1770"/>
                    </a:cubicBezTo>
                    <a:cubicBezTo>
                      <a:pt x="677" y="1776"/>
                      <a:pt x="696" y="1779"/>
                      <a:pt x="715" y="1779"/>
                    </a:cubicBezTo>
                    <a:cubicBezTo>
                      <a:pt x="889" y="1779"/>
                      <a:pt x="1046" y="1542"/>
                      <a:pt x="1102" y="1406"/>
                    </a:cubicBezTo>
                    <a:cubicBezTo>
                      <a:pt x="1271" y="1024"/>
                      <a:pt x="1253" y="580"/>
                      <a:pt x="1049" y="216"/>
                    </a:cubicBezTo>
                    <a:cubicBezTo>
                      <a:pt x="1004" y="109"/>
                      <a:pt x="915" y="29"/>
                      <a:pt x="800" y="2"/>
                    </a:cubicBezTo>
                    <a:cubicBezTo>
                      <a:pt x="791" y="1"/>
                      <a:pt x="783" y="1"/>
                      <a:pt x="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3"/>
              <p:cNvSpPr/>
              <p:nvPr/>
            </p:nvSpPr>
            <p:spPr>
              <a:xfrm>
                <a:off x="7117123" y="498088"/>
                <a:ext cx="74230" cy="80338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84" extrusionOk="0">
                    <a:moveTo>
                      <a:pt x="160" y="0"/>
                    </a:moveTo>
                    <a:cubicBezTo>
                      <a:pt x="111" y="0"/>
                      <a:pt x="73" y="34"/>
                      <a:pt x="45" y="106"/>
                    </a:cubicBezTo>
                    <a:cubicBezTo>
                      <a:pt x="10" y="195"/>
                      <a:pt x="1" y="293"/>
                      <a:pt x="19" y="391"/>
                    </a:cubicBezTo>
                    <a:cubicBezTo>
                      <a:pt x="45" y="524"/>
                      <a:pt x="143" y="631"/>
                      <a:pt x="276" y="675"/>
                    </a:cubicBezTo>
                    <a:cubicBezTo>
                      <a:pt x="303" y="680"/>
                      <a:pt x="330" y="683"/>
                      <a:pt x="356" y="683"/>
                    </a:cubicBezTo>
                    <a:cubicBezTo>
                      <a:pt x="417" y="683"/>
                      <a:pt x="475" y="668"/>
                      <a:pt x="525" y="631"/>
                    </a:cubicBezTo>
                    <a:cubicBezTo>
                      <a:pt x="587" y="586"/>
                      <a:pt x="631" y="515"/>
                      <a:pt x="631" y="444"/>
                    </a:cubicBezTo>
                    <a:cubicBezTo>
                      <a:pt x="622" y="382"/>
                      <a:pt x="587" y="329"/>
                      <a:pt x="543" y="284"/>
                    </a:cubicBezTo>
                    <a:cubicBezTo>
                      <a:pt x="463" y="186"/>
                      <a:pt x="365" y="106"/>
                      <a:pt x="258" y="35"/>
                    </a:cubicBezTo>
                    <a:cubicBezTo>
                      <a:pt x="222" y="12"/>
                      <a:pt x="189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3"/>
              <p:cNvSpPr/>
              <p:nvPr/>
            </p:nvSpPr>
            <p:spPr>
              <a:xfrm>
                <a:off x="7255482" y="343873"/>
                <a:ext cx="7869" cy="880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5" extrusionOk="0">
                    <a:moveTo>
                      <a:pt x="39" y="1"/>
                    </a:moveTo>
                    <a:cubicBezTo>
                      <a:pt x="16" y="1"/>
                      <a:pt x="0" y="75"/>
                      <a:pt x="25" y="75"/>
                    </a:cubicBezTo>
                    <a:cubicBezTo>
                      <a:pt x="29" y="75"/>
                      <a:pt x="34" y="73"/>
                      <a:pt x="40" y="69"/>
                    </a:cubicBezTo>
                    <a:cubicBezTo>
                      <a:pt x="66" y="61"/>
                      <a:pt x="66" y="34"/>
                      <a:pt x="57" y="16"/>
                    </a:cubicBezTo>
                    <a:cubicBezTo>
                      <a:pt x="51" y="5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3"/>
              <p:cNvSpPr/>
              <p:nvPr/>
            </p:nvSpPr>
            <p:spPr>
              <a:xfrm>
                <a:off x="7292010" y="374645"/>
                <a:ext cx="8809" cy="9396"/>
              </a:xfrm>
              <a:custGeom>
                <a:avLst/>
                <a:gdLst/>
                <a:ahLst/>
                <a:cxnLst/>
                <a:rect l="l" t="t" r="r" b="b"/>
                <a:pathLst>
                  <a:path w="75" h="80" extrusionOk="0">
                    <a:moveTo>
                      <a:pt x="41" y="0"/>
                    </a:moveTo>
                    <a:cubicBezTo>
                      <a:pt x="17" y="0"/>
                      <a:pt x="0" y="79"/>
                      <a:pt x="32" y="79"/>
                    </a:cubicBezTo>
                    <a:cubicBezTo>
                      <a:pt x="36" y="79"/>
                      <a:pt x="42" y="78"/>
                      <a:pt x="48" y="74"/>
                    </a:cubicBezTo>
                    <a:cubicBezTo>
                      <a:pt x="66" y="65"/>
                      <a:pt x="75" y="38"/>
                      <a:pt x="57" y="12"/>
                    </a:cubicBezTo>
                    <a:cubicBezTo>
                      <a:pt x="52" y="4"/>
                      <a:pt x="46" y="0"/>
                      <a:pt x="4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3"/>
              <p:cNvSpPr/>
              <p:nvPr/>
            </p:nvSpPr>
            <p:spPr>
              <a:xfrm>
                <a:off x="7331004" y="389444"/>
                <a:ext cx="11628" cy="10218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42" y="0"/>
                      <a:pt x="34" y="3"/>
                      <a:pt x="27" y="10"/>
                    </a:cubicBezTo>
                    <a:cubicBezTo>
                      <a:pt x="9" y="19"/>
                      <a:pt x="0" y="46"/>
                      <a:pt x="18" y="63"/>
                    </a:cubicBezTo>
                    <a:cubicBezTo>
                      <a:pt x="24" y="80"/>
                      <a:pt x="37" y="86"/>
                      <a:pt x="50" y="86"/>
                    </a:cubicBezTo>
                    <a:cubicBezTo>
                      <a:pt x="57" y="86"/>
                      <a:pt x="65" y="84"/>
                      <a:pt x="72" y="81"/>
                    </a:cubicBezTo>
                    <a:cubicBezTo>
                      <a:pt x="98" y="63"/>
                      <a:pt x="98" y="37"/>
                      <a:pt x="89" y="19"/>
                    </a:cubicBezTo>
                    <a:cubicBezTo>
                      <a:pt x="78" y="8"/>
                      <a:pt x="64" y="0"/>
                      <a:pt x="5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3"/>
              <p:cNvSpPr/>
              <p:nvPr/>
            </p:nvSpPr>
            <p:spPr>
              <a:xfrm>
                <a:off x="7094219" y="479413"/>
                <a:ext cx="77284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2" extrusionOk="0">
                    <a:moveTo>
                      <a:pt x="260" y="0"/>
                    </a:moveTo>
                    <a:cubicBezTo>
                      <a:pt x="238" y="0"/>
                      <a:pt x="217" y="3"/>
                      <a:pt x="196" y="8"/>
                    </a:cubicBezTo>
                    <a:cubicBezTo>
                      <a:pt x="80" y="26"/>
                      <a:pt x="0" y="132"/>
                      <a:pt x="0" y="248"/>
                    </a:cubicBezTo>
                    <a:cubicBezTo>
                      <a:pt x="35" y="213"/>
                      <a:pt x="80" y="194"/>
                      <a:pt x="127" y="194"/>
                    </a:cubicBezTo>
                    <a:cubicBezTo>
                      <a:pt x="153" y="194"/>
                      <a:pt x="179" y="200"/>
                      <a:pt x="205" y="212"/>
                    </a:cubicBezTo>
                    <a:cubicBezTo>
                      <a:pt x="289" y="258"/>
                      <a:pt x="381" y="391"/>
                      <a:pt x="484" y="391"/>
                    </a:cubicBezTo>
                    <a:cubicBezTo>
                      <a:pt x="500" y="391"/>
                      <a:pt x="517" y="388"/>
                      <a:pt x="533" y="381"/>
                    </a:cubicBezTo>
                    <a:cubicBezTo>
                      <a:pt x="658" y="337"/>
                      <a:pt x="560" y="168"/>
                      <a:pt x="498" y="106"/>
                    </a:cubicBezTo>
                    <a:cubicBezTo>
                      <a:pt x="434" y="41"/>
                      <a:pt x="346" y="0"/>
                      <a:pt x="2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3"/>
              <p:cNvSpPr/>
              <p:nvPr/>
            </p:nvSpPr>
            <p:spPr>
              <a:xfrm>
                <a:off x="7152593" y="517233"/>
                <a:ext cx="61663" cy="810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690" extrusionOk="0">
                    <a:moveTo>
                      <a:pt x="170" y="0"/>
                    </a:moveTo>
                    <a:cubicBezTo>
                      <a:pt x="138" y="0"/>
                      <a:pt x="107" y="9"/>
                      <a:pt x="81" y="32"/>
                    </a:cubicBezTo>
                    <a:cubicBezTo>
                      <a:pt x="1" y="94"/>
                      <a:pt x="90" y="219"/>
                      <a:pt x="143" y="290"/>
                    </a:cubicBezTo>
                    <a:cubicBezTo>
                      <a:pt x="196" y="352"/>
                      <a:pt x="267" y="405"/>
                      <a:pt x="320" y="468"/>
                    </a:cubicBezTo>
                    <a:cubicBezTo>
                      <a:pt x="374" y="530"/>
                      <a:pt x="409" y="610"/>
                      <a:pt x="409" y="690"/>
                    </a:cubicBezTo>
                    <a:cubicBezTo>
                      <a:pt x="489" y="601"/>
                      <a:pt x="525" y="485"/>
                      <a:pt x="516" y="361"/>
                    </a:cubicBezTo>
                    <a:cubicBezTo>
                      <a:pt x="498" y="245"/>
                      <a:pt x="436" y="139"/>
                      <a:pt x="347" y="68"/>
                    </a:cubicBezTo>
                    <a:cubicBezTo>
                      <a:pt x="305" y="38"/>
                      <a:pt x="235" y="0"/>
                      <a:pt x="1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3"/>
              <p:cNvSpPr/>
              <p:nvPr/>
            </p:nvSpPr>
            <p:spPr>
              <a:xfrm>
                <a:off x="7125462" y="513592"/>
                <a:ext cx="56495" cy="54381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239" y="1"/>
                    </a:moveTo>
                    <a:cubicBezTo>
                      <a:pt x="233" y="1"/>
                      <a:pt x="228" y="1"/>
                      <a:pt x="223" y="1"/>
                    </a:cubicBezTo>
                    <a:cubicBezTo>
                      <a:pt x="125" y="10"/>
                      <a:pt x="54" y="81"/>
                      <a:pt x="27" y="179"/>
                    </a:cubicBezTo>
                    <a:cubicBezTo>
                      <a:pt x="10" y="268"/>
                      <a:pt x="1" y="365"/>
                      <a:pt x="19" y="463"/>
                    </a:cubicBezTo>
                    <a:cubicBezTo>
                      <a:pt x="19" y="410"/>
                      <a:pt x="63" y="383"/>
                      <a:pt x="107" y="383"/>
                    </a:cubicBezTo>
                    <a:cubicBezTo>
                      <a:pt x="152" y="383"/>
                      <a:pt x="196" y="392"/>
                      <a:pt x="241" y="401"/>
                    </a:cubicBezTo>
                    <a:cubicBezTo>
                      <a:pt x="255" y="404"/>
                      <a:pt x="268" y="406"/>
                      <a:pt x="282" y="406"/>
                    </a:cubicBezTo>
                    <a:cubicBezTo>
                      <a:pt x="382" y="406"/>
                      <a:pt x="473" y="324"/>
                      <a:pt x="480" y="214"/>
                    </a:cubicBezTo>
                    <a:cubicBezTo>
                      <a:pt x="463" y="95"/>
                      <a:pt x="357" y="1"/>
                      <a:pt x="23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3"/>
              <p:cNvSpPr/>
              <p:nvPr/>
            </p:nvSpPr>
            <p:spPr>
              <a:xfrm>
                <a:off x="7221421" y="511595"/>
                <a:ext cx="140003" cy="20907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78" extrusionOk="0">
                    <a:moveTo>
                      <a:pt x="1191" y="0"/>
                    </a:moveTo>
                    <a:cubicBezTo>
                      <a:pt x="1093" y="36"/>
                      <a:pt x="996" y="63"/>
                      <a:pt x="898" y="80"/>
                    </a:cubicBezTo>
                    <a:cubicBezTo>
                      <a:pt x="788" y="100"/>
                      <a:pt x="676" y="112"/>
                      <a:pt x="564" y="112"/>
                    </a:cubicBezTo>
                    <a:cubicBezTo>
                      <a:pt x="476" y="112"/>
                      <a:pt x="389" y="105"/>
                      <a:pt x="303" y="89"/>
                    </a:cubicBezTo>
                    <a:cubicBezTo>
                      <a:pt x="196" y="80"/>
                      <a:pt x="99" y="54"/>
                      <a:pt x="1" y="27"/>
                    </a:cubicBezTo>
                    <a:lnTo>
                      <a:pt x="1" y="27"/>
                    </a:lnTo>
                    <a:cubicBezTo>
                      <a:pt x="90" y="80"/>
                      <a:pt x="187" y="116"/>
                      <a:pt x="294" y="142"/>
                    </a:cubicBezTo>
                    <a:cubicBezTo>
                      <a:pt x="392" y="160"/>
                      <a:pt x="498" y="178"/>
                      <a:pt x="605" y="178"/>
                    </a:cubicBezTo>
                    <a:cubicBezTo>
                      <a:pt x="703" y="169"/>
                      <a:pt x="809" y="151"/>
                      <a:pt x="907" y="125"/>
                    </a:cubicBezTo>
                    <a:cubicBezTo>
                      <a:pt x="1013" y="98"/>
                      <a:pt x="1102" y="54"/>
                      <a:pt x="119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3"/>
              <p:cNvSpPr/>
              <p:nvPr/>
            </p:nvSpPr>
            <p:spPr>
              <a:xfrm>
                <a:off x="7147426" y="360316"/>
                <a:ext cx="36645" cy="12215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40" extrusionOk="0">
                    <a:moveTo>
                      <a:pt x="36" y="1"/>
                    </a:moveTo>
                    <a:cubicBezTo>
                      <a:pt x="9" y="89"/>
                      <a:pt x="0" y="178"/>
                      <a:pt x="9" y="276"/>
                    </a:cubicBezTo>
                    <a:cubicBezTo>
                      <a:pt x="18" y="462"/>
                      <a:pt x="62" y="649"/>
                      <a:pt x="151" y="809"/>
                    </a:cubicBezTo>
                    <a:cubicBezTo>
                      <a:pt x="196" y="898"/>
                      <a:pt x="249" y="969"/>
                      <a:pt x="311" y="1040"/>
                    </a:cubicBezTo>
                    <a:cubicBezTo>
                      <a:pt x="267" y="960"/>
                      <a:pt x="231" y="880"/>
                      <a:pt x="196" y="791"/>
                    </a:cubicBezTo>
                    <a:cubicBezTo>
                      <a:pt x="160" y="711"/>
                      <a:pt x="134" y="622"/>
                      <a:pt x="116" y="533"/>
                    </a:cubicBezTo>
                    <a:cubicBezTo>
                      <a:pt x="89" y="445"/>
                      <a:pt x="71" y="356"/>
                      <a:pt x="54" y="267"/>
                    </a:cubicBezTo>
                    <a:cubicBezTo>
                      <a:pt x="45" y="178"/>
                      <a:pt x="36" y="89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3"/>
              <p:cNvSpPr/>
              <p:nvPr/>
            </p:nvSpPr>
            <p:spPr>
              <a:xfrm>
                <a:off x="7438473" y="515706"/>
                <a:ext cx="138829" cy="178058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516" extrusionOk="0">
                    <a:moveTo>
                      <a:pt x="622" y="1"/>
                    </a:moveTo>
                    <a:cubicBezTo>
                      <a:pt x="578" y="1"/>
                      <a:pt x="542" y="10"/>
                      <a:pt x="515" y="45"/>
                    </a:cubicBezTo>
                    <a:cubicBezTo>
                      <a:pt x="391" y="125"/>
                      <a:pt x="276" y="214"/>
                      <a:pt x="178" y="321"/>
                    </a:cubicBezTo>
                    <a:cubicBezTo>
                      <a:pt x="80" y="427"/>
                      <a:pt x="18" y="569"/>
                      <a:pt x="0" y="711"/>
                    </a:cubicBezTo>
                    <a:cubicBezTo>
                      <a:pt x="9" y="889"/>
                      <a:pt x="80" y="1058"/>
                      <a:pt x="205" y="1182"/>
                    </a:cubicBezTo>
                    <a:cubicBezTo>
                      <a:pt x="246" y="1240"/>
                      <a:pt x="357" y="1515"/>
                      <a:pt x="459" y="1515"/>
                    </a:cubicBezTo>
                    <a:cubicBezTo>
                      <a:pt x="466" y="1515"/>
                      <a:pt x="473" y="1514"/>
                      <a:pt x="480" y="1511"/>
                    </a:cubicBezTo>
                    <a:cubicBezTo>
                      <a:pt x="1075" y="1244"/>
                      <a:pt x="1182" y="454"/>
                      <a:pt x="684" y="36"/>
                    </a:cubicBezTo>
                    <a:cubicBezTo>
                      <a:pt x="666" y="19"/>
                      <a:pt x="649" y="10"/>
                      <a:pt x="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3"/>
              <p:cNvSpPr/>
              <p:nvPr/>
            </p:nvSpPr>
            <p:spPr>
              <a:xfrm>
                <a:off x="7491679" y="611078"/>
                <a:ext cx="180524" cy="9361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797" extrusionOk="0">
                    <a:moveTo>
                      <a:pt x="809" y="0"/>
                    </a:moveTo>
                    <a:cubicBezTo>
                      <a:pt x="774" y="0"/>
                      <a:pt x="738" y="2"/>
                      <a:pt x="702" y="6"/>
                    </a:cubicBezTo>
                    <a:cubicBezTo>
                      <a:pt x="542" y="33"/>
                      <a:pt x="400" y="95"/>
                      <a:pt x="276" y="193"/>
                    </a:cubicBezTo>
                    <a:cubicBezTo>
                      <a:pt x="187" y="264"/>
                      <a:pt x="0" y="415"/>
                      <a:pt x="36" y="548"/>
                    </a:cubicBezTo>
                    <a:cubicBezTo>
                      <a:pt x="78" y="745"/>
                      <a:pt x="437" y="797"/>
                      <a:pt x="678" y="797"/>
                    </a:cubicBezTo>
                    <a:cubicBezTo>
                      <a:pt x="741" y="797"/>
                      <a:pt x="796" y="793"/>
                      <a:pt x="835" y="788"/>
                    </a:cubicBezTo>
                    <a:cubicBezTo>
                      <a:pt x="1119" y="743"/>
                      <a:pt x="1368" y="583"/>
                      <a:pt x="1537" y="352"/>
                    </a:cubicBezTo>
                    <a:cubicBezTo>
                      <a:pt x="1363" y="124"/>
                      <a:pt x="1092" y="0"/>
                      <a:pt x="8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3"/>
              <p:cNvSpPr/>
              <p:nvPr/>
            </p:nvSpPr>
            <p:spPr>
              <a:xfrm>
                <a:off x="7320551" y="615894"/>
                <a:ext cx="170189" cy="84801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722" extrusionOk="0">
                    <a:moveTo>
                      <a:pt x="514" y="0"/>
                    </a:moveTo>
                    <a:cubicBezTo>
                      <a:pt x="364" y="0"/>
                      <a:pt x="215" y="20"/>
                      <a:pt x="72" y="63"/>
                    </a:cubicBezTo>
                    <a:cubicBezTo>
                      <a:pt x="54" y="63"/>
                      <a:pt x="36" y="72"/>
                      <a:pt x="27" y="80"/>
                    </a:cubicBezTo>
                    <a:cubicBezTo>
                      <a:pt x="10" y="98"/>
                      <a:pt x="1" y="125"/>
                      <a:pt x="10" y="152"/>
                    </a:cubicBezTo>
                    <a:cubicBezTo>
                      <a:pt x="45" y="338"/>
                      <a:pt x="152" y="498"/>
                      <a:pt x="312" y="596"/>
                    </a:cubicBezTo>
                    <a:cubicBezTo>
                      <a:pt x="464" y="684"/>
                      <a:pt x="630" y="721"/>
                      <a:pt x="798" y="721"/>
                    </a:cubicBezTo>
                    <a:cubicBezTo>
                      <a:pt x="817" y="721"/>
                      <a:pt x="835" y="721"/>
                      <a:pt x="853" y="720"/>
                    </a:cubicBezTo>
                    <a:cubicBezTo>
                      <a:pt x="995" y="711"/>
                      <a:pt x="1448" y="631"/>
                      <a:pt x="1386" y="418"/>
                    </a:cubicBezTo>
                    <a:cubicBezTo>
                      <a:pt x="1324" y="205"/>
                      <a:pt x="1004" y="72"/>
                      <a:pt x="818" y="27"/>
                    </a:cubicBezTo>
                    <a:cubicBezTo>
                      <a:pt x="718" y="9"/>
                      <a:pt x="616" y="0"/>
                      <a:pt x="51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3"/>
              <p:cNvSpPr/>
              <p:nvPr/>
            </p:nvSpPr>
            <p:spPr>
              <a:xfrm>
                <a:off x="7388321" y="669100"/>
                <a:ext cx="125322" cy="129433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102" extrusionOk="0">
                    <a:moveTo>
                      <a:pt x="898" y="0"/>
                    </a:moveTo>
                    <a:lnTo>
                      <a:pt x="685" y="45"/>
                    </a:lnTo>
                    <a:cubicBezTo>
                      <a:pt x="401" y="54"/>
                      <a:pt x="170" y="258"/>
                      <a:pt x="125" y="533"/>
                    </a:cubicBezTo>
                    <a:cubicBezTo>
                      <a:pt x="108" y="684"/>
                      <a:pt x="134" y="844"/>
                      <a:pt x="54" y="969"/>
                    </a:cubicBezTo>
                    <a:cubicBezTo>
                      <a:pt x="28" y="1013"/>
                      <a:pt x="1" y="1066"/>
                      <a:pt x="37" y="1093"/>
                    </a:cubicBezTo>
                    <a:cubicBezTo>
                      <a:pt x="54" y="1102"/>
                      <a:pt x="63" y="1102"/>
                      <a:pt x="81" y="1102"/>
                    </a:cubicBezTo>
                    <a:cubicBezTo>
                      <a:pt x="205" y="1093"/>
                      <a:pt x="312" y="1102"/>
                      <a:pt x="436" y="1084"/>
                    </a:cubicBezTo>
                    <a:cubicBezTo>
                      <a:pt x="561" y="1075"/>
                      <a:pt x="694" y="1040"/>
                      <a:pt x="800" y="977"/>
                    </a:cubicBezTo>
                    <a:cubicBezTo>
                      <a:pt x="934" y="862"/>
                      <a:pt x="1013" y="711"/>
                      <a:pt x="1031" y="542"/>
                    </a:cubicBezTo>
                    <a:cubicBezTo>
                      <a:pt x="1058" y="445"/>
                      <a:pt x="1067" y="347"/>
                      <a:pt x="1058" y="249"/>
                    </a:cubicBezTo>
                    <a:cubicBezTo>
                      <a:pt x="1040" y="143"/>
                      <a:pt x="987" y="54"/>
                      <a:pt x="8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3"/>
              <p:cNvSpPr/>
              <p:nvPr/>
            </p:nvSpPr>
            <p:spPr>
              <a:xfrm>
                <a:off x="7468659" y="673798"/>
                <a:ext cx="157621" cy="130020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1107" extrusionOk="0">
                    <a:moveTo>
                      <a:pt x="389" y="0"/>
                    </a:moveTo>
                    <a:cubicBezTo>
                      <a:pt x="333" y="0"/>
                      <a:pt x="279" y="10"/>
                      <a:pt x="232" y="32"/>
                    </a:cubicBezTo>
                    <a:cubicBezTo>
                      <a:pt x="1" y="138"/>
                      <a:pt x="179" y="582"/>
                      <a:pt x="303" y="707"/>
                    </a:cubicBezTo>
                    <a:cubicBezTo>
                      <a:pt x="418" y="813"/>
                      <a:pt x="560" y="893"/>
                      <a:pt x="711" y="946"/>
                    </a:cubicBezTo>
                    <a:cubicBezTo>
                      <a:pt x="889" y="1035"/>
                      <a:pt x="1084" y="1088"/>
                      <a:pt x="1289" y="1106"/>
                    </a:cubicBezTo>
                    <a:cubicBezTo>
                      <a:pt x="1342" y="795"/>
                      <a:pt x="1235" y="476"/>
                      <a:pt x="1004" y="262"/>
                    </a:cubicBezTo>
                    <a:cubicBezTo>
                      <a:pt x="870" y="143"/>
                      <a:pt x="607" y="0"/>
                      <a:pt x="3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3"/>
              <p:cNvSpPr/>
              <p:nvPr/>
            </p:nvSpPr>
            <p:spPr>
              <a:xfrm>
                <a:off x="7395720" y="605440"/>
                <a:ext cx="186749" cy="134718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1147" extrusionOk="0">
                    <a:moveTo>
                      <a:pt x="1475" y="619"/>
                    </a:moveTo>
                    <a:lnTo>
                      <a:pt x="1537" y="622"/>
                    </a:lnTo>
                    <a:cubicBezTo>
                      <a:pt x="1516" y="621"/>
                      <a:pt x="1496" y="620"/>
                      <a:pt x="1475" y="619"/>
                    </a:cubicBezTo>
                    <a:close/>
                    <a:moveTo>
                      <a:pt x="915" y="1"/>
                    </a:moveTo>
                    <a:lnTo>
                      <a:pt x="906" y="329"/>
                    </a:lnTo>
                    <a:lnTo>
                      <a:pt x="800" y="36"/>
                    </a:lnTo>
                    <a:lnTo>
                      <a:pt x="791" y="329"/>
                    </a:lnTo>
                    <a:lnTo>
                      <a:pt x="640" y="116"/>
                    </a:lnTo>
                    <a:lnTo>
                      <a:pt x="640" y="116"/>
                    </a:lnTo>
                    <a:cubicBezTo>
                      <a:pt x="640" y="178"/>
                      <a:pt x="649" y="241"/>
                      <a:pt x="649" y="303"/>
                    </a:cubicBezTo>
                    <a:cubicBezTo>
                      <a:pt x="649" y="285"/>
                      <a:pt x="515" y="187"/>
                      <a:pt x="489" y="169"/>
                    </a:cubicBezTo>
                    <a:lnTo>
                      <a:pt x="489" y="169"/>
                    </a:lnTo>
                    <a:cubicBezTo>
                      <a:pt x="507" y="205"/>
                      <a:pt x="491" y="217"/>
                      <a:pt x="464" y="217"/>
                    </a:cubicBezTo>
                    <a:cubicBezTo>
                      <a:pt x="424" y="217"/>
                      <a:pt x="359" y="193"/>
                      <a:pt x="338" y="187"/>
                    </a:cubicBezTo>
                    <a:cubicBezTo>
                      <a:pt x="249" y="169"/>
                      <a:pt x="160" y="161"/>
                      <a:pt x="71" y="152"/>
                    </a:cubicBezTo>
                    <a:lnTo>
                      <a:pt x="71" y="152"/>
                    </a:lnTo>
                    <a:lnTo>
                      <a:pt x="240" y="223"/>
                    </a:lnTo>
                    <a:lnTo>
                      <a:pt x="36" y="249"/>
                    </a:lnTo>
                    <a:cubicBezTo>
                      <a:pt x="124" y="267"/>
                      <a:pt x="204" y="294"/>
                      <a:pt x="284" y="338"/>
                    </a:cubicBezTo>
                    <a:cubicBezTo>
                      <a:pt x="253" y="332"/>
                      <a:pt x="221" y="329"/>
                      <a:pt x="190" y="329"/>
                    </a:cubicBezTo>
                    <a:cubicBezTo>
                      <a:pt x="132" y="329"/>
                      <a:pt x="72" y="339"/>
                      <a:pt x="9" y="356"/>
                    </a:cubicBezTo>
                    <a:lnTo>
                      <a:pt x="338" y="418"/>
                    </a:lnTo>
                    <a:lnTo>
                      <a:pt x="45" y="471"/>
                    </a:lnTo>
                    <a:lnTo>
                      <a:pt x="302" y="560"/>
                    </a:lnTo>
                    <a:lnTo>
                      <a:pt x="0" y="578"/>
                    </a:lnTo>
                    <a:lnTo>
                      <a:pt x="302" y="631"/>
                    </a:lnTo>
                    <a:lnTo>
                      <a:pt x="62" y="676"/>
                    </a:lnTo>
                    <a:lnTo>
                      <a:pt x="62" y="676"/>
                    </a:lnTo>
                    <a:lnTo>
                      <a:pt x="418" y="658"/>
                    </a:lnTo>
                    <a:lnTo>
                      <a:pt x="213" y="756"/>
                    </a:lnTo>
                    <a:lnTo>
                      <a:pt x="524" y="667"/>
                    </a:lnTo>
                    <a:lnTo>
                      <a:pt x="524" y="667"/>
                    </a:lnTo>
                    <a:cubicBezTo>
                      <a:pt x="409" y="720"/>
                      <a:pt x="320" y="809"/>
                      <a:pt x="249" y="916"/>
                    </a:cubicBezTo>
                    <a:cubicBezTo>
                      <a:pt x="347" y="862"/>
                      <a:pt x="444" y="818"/>
                      <a:pt x="551" y="791"/>
                    </a:cubicBezTo>
                    <a:lnTo>
                      <a:pt x="551" y="791"/>
                    </a:lnTo>
                    <a:cubicBezTo>
                      <a:pt x="471" y="844"/>
                      <a:pt x="409" y="924"/>
                      <a:pt x="382" y="1013"/>
                    </a:cubicBezTo>
                    <a:lnTo>
                      <a:pt x="640" y="853"/>
                    </a:lnTo>
                    <a:lnTo>
                      <a:pt x="640" y="853"/>
                    </a:lnTo>
                    <a:lnTo>
                      <a:pt x="515" y="1146"/>
                    </a:lnTo>
                    <a:lnTo>
                      <a:pt x="737" y="942"/>
                    </a:lnTo>
                    <a:lnTo>
                      <a:pt x="737" y="942"/>
                    </a:lnTo>
                    <a:cubicBezTo>
                      <a:pt x="746" y="1004"/>
                      <a:pt x="746" y="1067"/>
                      <a:pt x="728" y="1129"/>
                    </a:cubicBezTo>
                    <a:cubicBezTo>
                      <a:pt x="791" y="1013"/>
                      <a:pt x="835" y="889"/>
                      <a:pt x="879" y="765"/>
                    </a:cubicBezTo>
                    <a:lnTo>
                      <a:pt x="888" y="1058"/>
                    </a:lnTo>
                    <a:lnTo>
                      <a:pt x="968" y="809"/>
                    </a:lnTo>
                    <a:cubicBezTo>
                      <a:pt x="1048" y="889"/>
                      <a:pt x="1119" y="987"/>
                      <a:pt x="1173" y="1084"/>
                    </a:cubicBezTo>
                    <a:cubicBezTo>
                      <a:pt x="1155" y="987"/>
                      <a:pt x="1128" y="889"/>
                      <a:pt x="1075" y="809"/>
                    </a:cubicBezTo>
                    <a:lnTo>
                      <a:pt x="1075" y="809"/>
                    </a:lnTo>
                    <a:cubicBezTo>
                      <a:pt x="1164" y="853"/>
                      <a:pt x="1235" y="924"/>
                      <a:pt x="1288" y="1004"/>
                    </a:cubicBezTo>
                    <a:lnTo>
                      <a:pt x="1128" y="756"/>
                    </a:lnTo>
                    <a:lnTo>
                      <a:pt x="1128" y="756"/>
                    </a:lnTo>
                    <a:cubicBezTo>
                      <a:pt x="1235" y="791"/>
                      <a:pt x="1332" y="836"/>
                      <a:pt x="1421" y="907"/>
                    </a:cubicBezTo>
                    <a:cubicBezTo>
                      <a:pt x="1368" y="844"/>
                      <a:pt x="1306" y="782"/>
                      <a:pt x="1244" y="738"/>
                    </a:cubicBezTo>
                    <a:lnTo>
                      <a:pt x="1590" y="738"/>
                    </a:lnTo>
                    <a:lnTo>
                      <a:pt x="1217" y="649"/>
                    </a:lnTo>
                    <a:cubicBezTo>
                      <a:pt x="1297" y="629"/>
                      <a:pt x="1377" y="619"/>
                      <a:pt x="1457" y="619"/>
                    </a:cubicBezTo>
                    <a:cubicBezTo>
                      <a:pt x="1463" y="619"/>
                      <a:pt x="1469" y="619"/>
                      <a:pt x="1475" y="619"/>
                    </a:cubicBezTo>
                    <a:lnTo>
                      <a:pt x="1475" y="619"/>
                    </a:lnTo>
                    <a:lnTo>
                      <a:pt x="1190" y="605"/>
                    </a:lnTo>
                    <a:lnTo>
                      <a:pt x="1546" y="471"/>
                    </a:lnTo>
                    <a:lnTo>
                      <a:pt x="1546" y="471"/>
                    </a:lnTo>
                    <a:lnTo>
                      <a:pt x="1164" y="516"/>
                    </a:lnTo>
                    <a:lnTo>
                      <a:pt x="1510" y="356"/>
                    </a:lnTo>
                    <a:lnTo>
                      <a:pt x="1510" y="356"/>
                    </a:lnTo>
                    <a:lnTo>
                      <a:pt x="1155" y="436"/>
                    </a:lnTo>
                    <a:lnTo>
                      <a:pt x="1439" y="258"/>
                    </a:lnTo>
                    <a:lnTo>
                      <a:pt x="1439" y="258"/>
                    </a:lnTo>
                    <a:lnTo>
                      <a:pt x="1048" y="400"/>
                    </a:lnTo>
                    <a:cubicBezTo>
                      <a:pt x="1128" y="347"/>
                      <a:pt x="1190" y="276"/>
                      <a:pt x="1235" y="187"/>
                    </a:cubicBezTo>
                    <a:lnTo>
                      <a:pt x="1235" y="187"/>
                    </a:lnTo>
                    <a:lnTo>
                      <a:pt x="995" y="383"/>
                    </a:lnTo>
                    <a:cubicBezTo>
                      <a:pt x="995" y="249"/>
                      <a:pt x="968" y="116"/>
                      <a:pt x="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3"/>
              <p:cNvSpPr/>
              <p:nvPr/>
            </p:nvSpPr>
            <p:spPr>
              <a:xfrm>
                <a:off x="7470773" y="586648"/>
                <a:ext cx="16796" cy="9607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818" fill="none" extrusionOk="0">
                    <a:moveTo>
                      <a:pt x="143" y="818"/>
                    </a:moveTo>
                    <a:cubicBezTo>
                      <a:pt x="72" y="552"/>
                      <a:pt x="27" y="276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3"/>
              <p:cNvSpPr/>
              <p:nvPr/>
            </p:nvSpPr>
            <p:spPr>
              <a:xfrm>
                <a:off x="7484397" y="583594"/>
                <a:ext cx="21964" cy="9913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844" fill="none" extrusionOk="0">
                    <a:moveTo>
                      <a:pt x="0" y="844"/>
                    </a:moveTo>
                    <a:cubicBezTo>
                      <a:pt x="62" y="560"/>
                      <a:pt x="124" y="284"/>
                      <a:pt x="187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3"/>
              <p:cNvSpPr/>
              <p:nvPr/>
            </p:nvSpPr>
            <p:spPr>
              <a:xfrm>
                <a:off x="7389378" y="633629"/>
                <a:ext cx="100304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01" fill="none" extrusionOk="0">
                    <a:moveTo>
                      <a:pt x="854" y="400"/>
                    </a:moveTo>
                    <a:cubicBezTo>
                      <a:pt x="552" y="302"/>
                      <a:pt x="267" y="169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3"/>
              <p:cNvSpPr/>
              <p:nvPr/>
            </p:nvSpPr>
            <p:spPr>
              <a:xfrm>
                <a:off x="7425906" y="604383"/>
                <a:ext cx="63777" cy="76344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50" fill="none" extrusionOk="0">
                    <a:moveTo>
                      <a:pt x="543" y="649"/>
                    </a:moveTo>
                    <a:cubicBezTo>
                      <a:pt x="329" y="463"/>
                      <a:pt x="152" y="241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3"/>
              <p:cNvSpPr/>
              <p:nvPr/>
            </p:nvSpPr>
            <p:spPr>
              <a:xfrm>
                <a:off x="7420033" y="600155"/>
                <a:ext cx="10218" cy="8574"/>
              </a:xfrm>
              <a:custGeom>
                <a:avLst/>
                <a:gdLst/>
                <a:ahLst/>
                <a:cxnLst/>
                <a:rect l="l" t="t" r="r" b="b"/>
                <a:pathLst>
                  <a:path w="87" h="73" extrusionOk="0">
                    <a:moveTo>
                      <a:pt x="51" y="1"/>
                    </a:moveTo>
                    <a:cubicBezTo>
                      <a:pt x="5" y="1"/>
                      <a:pt x="0" y="64"/>
                      <a:pt x="42" y="72"/>
                    </a:cubicBezTo>
                    <a:cubicBezTo>
                      <a:pt x="60" y="72"/>
                      <a:pt x="77" y="55"/>
                      <a:pt x="86" y="37"/>
                    </a:cubicBezTo>
                    <a:cubicBezTo>
                      <a:pt x="86" y="19"/>
                      <a:pt x="77" y="1"/>
                      <a:pt x="60" y="1"/>
                    </a:cubicBezTo>
                    <a:cubicBezTo>
                      <a:pt x="56" y="1"/>
                      <a:pt x="54" y="1"/>
                      <a:pt x="5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3"/>
              <p:cNvSpPr/>
              <p:nvPr/>
            </p:nvSpPr>
            <p:spPr>
              <a:xfrm>
                <a:off x="7385267" y="629753"/>
                <a:ext cx="8457" cy="7869"/>
              </a:xfrm>
              <a:custGeom>
                <a:avLst/>
                <a:gdLst/>
                <a:ahLst/>
                <a:cxnLst/>
                <a:rect l="l" t="t" r="r" b="b"/>
                <a:pathLst>
                  <a:path w="72" h="67" extrusionOk="0">
                    <a:moveTo>
                      <a:pt x="36" y="0"/>
                    </a:moveTo>
                    <a:cubicBezTo>
                      <a:pt x="18" y="0"/>
                      <a:pt x="0" y="11"/>
                      <a:pt x="0" y="34"/>
                    </a:cubicBezTo>
                    <a:cubicBezTo>
                      <a:pt x="0" y="56"/>
                      <a:pt x="18" y="67"/>
                      <a:pt x="36" y="67"/>
                    </a:cubicBezTo>
                    <a:cubicBezTo>
                      <a:pt x="54" y="67"/>
                      <a:pt x="71" y="56"/>
                      <a:pt x="71" y="34"/>
                    </a:cubicBezTo>
                    <a:cubicBezTo>
                      <a:pt x="71" y="11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3"/>
              <p:cNvSpPr/>
              <p:nvPr/>
            </p:nvSpPr>
            <p:spPr>
              <a:xfrm>
                <a:off x="7466662" y="582537"/>
                <a:ext cx="74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36" y="0"/>
                    </a:moveTo>
                    <a:cubicBezTo>
                      <a:pt x="18" y="0"/>
                      <a:pt x="0" y="18"/>
                      <a:pt x="0" y="36"/>
                    </a:cubicBezTo>
                    <a:cubicBezTo>
                      <a:pt x="0" y="54"/>
                      <a:pt x="18" y="62"/>
                      <a:pt x="36" y="62"/>
                    </a:cubicBezTo>
                    <a:cubicBezTo>
                      <a:pt x="53" y="62"/>
                      <a:pt x="62" y="54"/>
                      <a:pt x="62" y="36"/>
                    </a:cubicBezTo>
                    <a:cubicBezTo>
                      <a:pt x="62" y="18"/>
                      <a:pt x="5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3"/>
              <p:cNvSpPr/>
              <p:nvPr/>
            </p:nvSpPr>
            <p:spPr>
              <a:xfrm>
                <a:off x="7502133" y="581480"/>
                <a:ext cx="74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36" y="0"/>
                    </a:moveTo>
                    <a:cubicBezTo>
                      <a:pt x="18" y="0"/>
                      <a:pt x="0" y="9"/>
                      <a:pt x="0" y="36"/>
                    </a:cubicBezTo>
                    <a:cubicBezTo>
                      <a:pt x="0" y="54"/>
                      <a:pt x="18" y="63"/>
                      <a:pt x="36" y="63"/>
                    </a:cubicBezTo>
                    <a:cubicBezTo>
                      <a:pt x="53" y="63"/>
                      <a:pt x="62" y="54"/>
                      <a:pt x="62" y="36"/>
                    </a:cubicBezTo>
                    <a:cubicBezTo>
                      <a:pt x="62" y="9"/>
                      <a:pt x="5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3"/>
              <p:cNvSpPr/>
              <p:nvPr/>
            </p:nvSpPr>
            <p:spPr>
              <a:xfrm>
                <a:off x="7482283" y="657355"/>
                <a:ext cx="106529" cy="9220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785" extrusionOk="0">
                    <a:moveTo>
                      <a:pt x="681" y="1"/>
                    </a:moveTo>
                    <a:cubicBezTo>
                      <a:pt x="607" y="1"/>
                      <a:pt x="533" y="7"/>
                      <a:pt x="462" y="21"/>
                    </a:cubicBezTo>
                    <a:cubicBezTo>
                      <a:pt x="311" y="47"/>
                      <a:pt x="160" y="109"/>
                      <a:pt x="36" y="189"/>
                    </a:cubicBezTo>
                    <a:lnTo>
                      <a:pt x="0" y="207"/>
                    </a:lnTo>
                    <a:lnTo>
                      <a:pt x="36" y="225"/>
                    </a:lnTo>
                    <a:cubicBezTo>
                      <a:pt x="178" y="287"/>
                      <a:pt x="320" y="367"/>
                      <a:pt x="444" y="456"/>
                    </a:cubicBezTo>
                    <a:cubicBezTo>
                      <a:pt x="569" y="553"/>
                      <a:pt x="684" y="660"/>
                      <a:pt x="782" y="784"/>
                    </a:cubicBezTo>
                    <a:cubicBezTo>
                      <a:pt x="603" y="528"/>
                      <a:pt x="366" y="329"/>
                      <a:pt x="87" y="204"/>
                    </a:cubicBezTo>
                    <a:lnTo>
                      <a:pt x="87" y="204"/>
                    </a:lnTo>
                    <a:cubicBezTo>
                      <a:pt x="203" y="134"/>
                      <a:pt x="333" y="80"/>
                      <a:pt x="462" y="47"/>
                    </a:cubicBezTo>
                    <a:cubicBezTo>
                      <a:pt x="565" y="28"/>
                      <a:pt x="672" y="13"/>
                      <a:pt x="780" y="13"/>
                    </a:cubicBezTo>
                    <a:cubicBezTo>
                      <a:pt x="822" y="13"/>
                      <a:pt x="864" y="16"/>
                      <a:pt x="906" y="21"/>
                    </a:cubicBezTo>
                    <a:cubicBezTo>
                      <a:pt x="831" y="7"/>
                      <a:pt x="755" y="1"/>
                      <a:pt x="68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3"/>
              <p:cNvSpPr/>
              <p:nvPr/>
            </p:nvSpPr>
            <p:spPr>
              <a:xfrm>
                <a:off x="7431191" y="678496"/>
                <a:ext cx="55320" cy="97133"/>
              </a:xfrm>
              <a:custGeom>
                <a:avLst/>
                <a:gdLst/>
                <a:ahLst/>
                <a:cxnLst/>
                <a:rect l="l" t="t" r="r" b="b"/>
                <a:pathLst>
                  <a:path w="471" h="827" extrusionOk="0">
                    <a:moveTo>
                      <a:pt x="471" y="0"/>
                    </a:moveTo>
                    <a:lnTo>
                      <a:pt x="471" y="0"/>
                    </a:lnTo>
                    <a:cubicBezTo>
                      <a:pt x="311" y="71"/>
                      <a:pt x="196" y="205"/>
                      <a:pt x="142" y="365"/>
                    </a:cubicBezTo>
                    <a:cubicBezTo>
                      <a:pt x="124" y="445"/>
                      <a:pt x="107" y="533"/>
                      <a:pt x="98" y="613"/>
                    </a:cubicBezTo>
                    <a:cubicBezTo>
                      <a:pt x="89" y="693"/>
                      <a:pt x="53" y="773"/>
                      <a:pt x="0" y="826"/>
                    </a:cubicBezTo>
                    <a:cubicBezTo>
                      <a:pt x="71" y="782"/>
                      <a:pt x="116" y="702"/>
                      <a:pt x="124" y="622"/>
                    </a:cubicBezTo>
                    <a:cubicBezTo>
                      <a:pt x="142" y="542"/>
                      <a:pt x="160" y="462"/>
                      <a:pt x="178" y="382"/>
                    </a:cubicBezTo>
                    <a:cubicBezTo>
                      <a:pt x="231" y="222"/>
                      <a:pt x="329" y="89"/>
                      <a:pt x="47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3"/>
              <p:cNvSpPr/>
              <p:nvPr/>
            </p:nvSpPr>
            <p:spPr>
              <a:xfrm>
                <a:off x="7485337" y="553291"/>
                <a:ext cx="16913" cy="12426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058" extrusionOk="0">
                    <a:moveTo>
                      <a:pt x="116" y="1"/>
                    </a:moveTo>
                    <a:cubicBezTo>
                      <a:pt x="45" y="72"/>
                      <a:pt x="10" y="161"/>
                      <a:pt x="19" y="258"/>
                    </a:cubicBezTo>
                    <a:cubicBezTo>
                      <a:pt x="19" y="356"/>
                      <a:pt x="37" y="454"/>
                      <a:pt x="63" y="542"/>
                    </a:cubicBezTo>
                    <a:cubicBezTo>
                      <a:pt x="99" y="631"/>
                      <a:pt x="108" y="720"/>
                      <a:pt x="108" y="818"/>
                    </a:cubicBezTo>
                    <a:cubicBezTo>
                      <a:pt x="108" y="907"/>
                      <a:pt x="72" y="995"/>
                      <a:pt x="1" y="1058"/>
                    </a:cubicBezTo>
                    <a:cubicBezTo>
                      <a:pt x="81" y="1004"/>
                      <a:pt x="134" y="915"/>
                      <a:pt x="134" y="818"/>
                    </a:cubicBezTo>
                    <a:cubicBezTo>
                      <a:pt x="143" y="720"/>
                      <a:pt x="134" y="622"/>
                      <a:pt x="108" y="534"/>
                    </a:cubicBezTo>
                    <a:cubicBezTo>
                      <a:pt x="72" y="445"/>
                      <a:pt x="54" y="356"/>
                      <a:pt x="45" y="258"/>
                    </a:cubicBezTo>
                    <a:cubicBezTo>
                      <a:pt x="37" y="169"/>
                      <a:pt x="63" y="72"/>
                      <a:pt x="11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3"/>
              <p:cNvSpPr/>
              <p:nvPr/>
            </p:nvSpPr>
            <p:spPr>
              <a:xfrm>
                <a:off x="7385267" y="658999"/>
                <a:ext cx="99247" cy="1961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67" extrusionOk="0">
                    <a:moveTo>
                      <a:pt x="198" y="0"/>
                    </a:moveTo>
                    <a:cubicBezTo>
                      <a:pt x="132" y="0"/>
                      <a:pt x="66" y="5"/>
                      <a:pt x="0" y="15"/>
                    </a:cubicBezTo>
                    <a:cubicBezTo>
                      <a:pt x="142" y="15"/>
                      <a:pt x="285" y="33"/>
                      <a:pt x="427" y="60"/>
                    </a:cubicBezTo>
                    <a:cubicBezTo>
                      <a:pt x="569" y="86"/>
                      <a:pt x="702" y="122"/>
                      <a:pt x="844" y="166"/>
                    </a:cubicBezTo>
                    <a:cubicBezTo>
                      <a:pt x="646" y="57"/>
                      <a:pt x="421" y="0"/>
                      <a:pt x="1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3"/>
              <p:cNvSpPr/>
              <p:nvPr/>
            </p:nvSpPr>
            <p:spPr>
              <a:xfrm>
                <a:off x="6209918" y="844692"/>
                <a:ext cx="117687" cy="10641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906" extrusionOk="0">
                    <a:moveTo>
                      <a:pt x="221" y="0"/>
                    </a:moveTo>
                    <a:cubicBezTo>
                      <a:pt x="174" y="0"/>
                      <a:pt x="137" y="10"/>
                      <a:pt x="131" y="42"/>
                    </a:cubicBezTo>
                    <a:cubicBezTo>
                      <a:pt x="1" y="481"/>
                      <a:pt x="340" y="906"/>
                      <a:pt x="780" y="906"/>
                    </a:cubicBezTo>
                    <a:cubicBezTo>
                      <a:pt x="821" y="906"/>
                      <a:pt x="862" y="902"/>
                      <a:pt x="904" y="895"/>
                    </a:cubicBezTo>
                    <a:cubicBezTo>
                      <a:pt x="921" y="886"/>
                      <a:pt x="939" y="886"/>
                      <a:pt x="957" y="877"/>
                    </a:cubicBezTo>
                    <a:cubicBezTo>
                      <a:pt x="975" y="850"/>
                      <a:pt x="984" y="824"/>
                      <a:pt x="984" y="788"/>
                    </a:cubicBezTo>
                    <a:cubicBezTo>
                      <a:pt x="1001" y="681"/>
                      <a:pt x="1001" y="566"/>
                      <a:pt x="984" y="451"/>
                    </a:cubicBezTo>
                    <a:cubicBezTo>
                      <a:pt x="975" y="335"/>
                      <a:pt x="921" y="229"/>
                      <a:pt x="841" y="149"/>
                    </a:cubicBezTo>
                    <a:cubicBezTo>
                      <a:pt x="736" y="75"/>
                      <a:pt x="615" y="32"/>
                      <a:pt x="493" y="32"/>
                    </a:cubicBezTo>
                    <a:cubicBezTo>
                      <a:pt x="482" y="32"/>
                      <a:pt x="471" y="32"/>
                      <a:pt x="460" y="33"/>
                    </a:cubicBezTo>
                    <a:cubicBezTo>
                      <a:pt x="425" y="33"/>
                      <a:pt x="307" y="0"/>
                      <a:pt x="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3"/>
              <p:cNvSpPr/>
              <p:nvPr/>
            </p:nvSpPr>
            <p:spPr>
              <a:xfrm>
                <a:off x="6154246" y="857142"/>
                <a:ext cx="91965" cy="11874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11" extrusionOk="0">
                    <a:moveTo>
                      <a:pt x="623" y="1"/>
                    </a:moveTo>
                    <a:cubicBezTo>
                      <a:pt x="442" y="1"/>
                      <a:pt x="213" y="262"/>
                      <a:pt x="143" y="371"/>
                    </a:cubicBezTo>
                    <a:cubicBezTo>
                      <a:pt x="36" y="567"/>
                      <a:pt x="1" y="789"/>
                      <a:pt x="54" y="1011"/>
                    </a:cubicBezTo>
                    <a:cubicBezTo>
                      <a:pt x="312" y="1011"/>
                      <a:pt x="543" y="886"/>
                      <a:pt x="676" y="673"/>
                    </a:cubicBezTo>
                    <a:cubicBezTo>
                      <a:pt x="738" y="575"/>
                      <a:pt x="774" y="451"/>
                      <a:pt x="783" y="336"/>
                    </a:cubicBezTo>
                    <a:cubicBezTo>
                      <a:pt x="783" y="247"/>
                      <a:pt x="783" y="60"/>
                      <a:pt x="694" y="16"/>
                    </a:cubicBezTo>
                    <a:cubicBezTo>
                      <a:pt x="672" y="5"/>
                      <a:pt x="648" y="1"/>
                      <a:pt x="6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3"/>
              <p:cNvSpPr/>
              <p:nvPr/>
            </p:nvSpPr>
            <p:spPr>
              <a:xfrm>
                <a:off x="6228358" y="767643"/>
                <a:ext cx="122151" cy="91378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78" extrusionOk="0">
                    <a:moveTo>
                      <a:pt x="757" y="1"/>
                    </a:moveTo>
                    <a:cubicBezTo>
                      <a:pt x="700" y="1"/>
                      <a:pt x="643" y="11"/>
                      <a:pt x="587" y="32"/>
                    </a:cubicBezTo>
                    <a:cubicBezTo>
                      <a:pt x="454" y="76"/>
                      <a:pt x="329" y="165"/>
                      <a:pt x="249" y="289"/>
                    </a:cubicBezTo>
                    <a:cubicBezTo>
                      <a:pt x="178" y="378"/>
                      <a:pt x="1" y="689"/>
                      <a:pt x="160" y="760"/>
                    </a:cubicBezTo>
                    <a:cubicBezTo>
                      <a:pt x="192" y="772"/>
                      <a:pt x="226" y="778"/>
                      <a:pt x="262" y="778"/>
                    </a:cubicBezTo>
                    <a:cubicBezTo>
                      <a:pt x="410" y="778"/>
                      <a:pt x="583" y="688"/>
                      <a:pt x="676" y="609"/>
                    </a:cubicBezTo>
                    <a:cubicBezTo>
                      <a:pt x="827" y="485"/>
                      <a:pt x="951" y="334"/>
                      <a:pt x="1031" y="147"/>
                    </a:cubicBezTo>
                    <a:cubicBezTo>
                      <a:pt x="1040" y="138"/>
                      <a:pt x="1040" y="130"/>
                      <a:pt x="1040" y="112"/>
                    </a:cubicBezTo>
                    <a:cubicBezTo>
                      <a:pt x="1040" y="94"/>
                      <a:pt x="1022" y="76"/>
                      <a:pt x="1004" y="67"/>
                    </a:cubicBezTo>
                    <a:cubicBezTo>
                      <a:pt x="929" y="24"/>
                      <a:pt x="844" y="1"/>
                      <a:pt x="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3"/>
              <p:cNvSpPr/>
              <p:nvPr/>
            </p:nvSpPr>
            <p:spPr>
              <a:xfrm>
                <a:off x="6177266" y="736518"/>
                <a:ext cx="87737" cy="125322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67" extrusionOk="0">
                    <a:moveTo>
                      <a:pt x="325" y="0"/>
                    </a:moveTo>
                    <a:cubicBezTo>
                      <a:pt x="321" y="0"/>
                      <a:pt x="316" y="1"/>
                      <a:pt x="311" y="4"/>
                    </a:cubicBezTo>
                    <a:cubicBezTo>
                      <a:pt x="302" y="4"/>
                      <a:pt x="293" y="13"/>
                      <a:pt x="285" y="22"/>
                    </a:cubicBezTo>
                    <a:cubicBezTo>
                      <a:pt x="231" y="102"/>
                      <a:pt x="169" y="164"/>
                      <a:pt x="116" y="244"/>
                    </a:cubicBezTo>
                    <a:cubicBezTo>
                      <a:pt x="54" y="324"/>
                      <a:pt x="18" y="412"/>
                      <a:pt x="0" y="510"/>
                    </a:cubicBezTo>
                    <a:cubicBezTo>
                      <a:pt x="0" y="643"/>
                      <a:pt x="54" y="768"/>
                      <a:pt x="142" y="865"/>
                    </a:cubicBezTo>
                    <a:cubicBezTo>
                      <a:pt x="187" y="927"/>
                      <a:pt x="240" y="981"/>
                      <a:pt x="311" y="1025"/>
                    </a:cubicBezTo>
                    <a:cubicBezTo>
                      <a:pt x="350" y="1053"/>
                      <a:pt x="396" y="1067"/>
                      <a:pt x="444" y="1067"/>
                    </a:cubicBezTo>
                    <a:cubicBezTo>
                      <a:pt x="473" y="1067"/>
                      <a:pt x="503" y="1062"/>
                      <a:pt x="533" y="1052"/>
                    </a:cubicBezTo>
                    <a:lnTo>
                      <a:pt x="613" y="901"/>
                    </a:lnTo>
                    <a:cubicBezTo>
                      <a:pt x="746" y="741"/>
                      <a:pt x="746" y="492"/>
                      <a:pt x="595" y="332"/>
                    </a:cubicBezTo>
                    <a:cubicBezTo>
                      <a:pt x="524" y="244"/>
                      <a:pt x="409" y="181"/>
                      <a:pt x="373" y="75"/>
                    </a:cubicBezTo>
                    <a:cubicBezTo>
                      <a:pt x="366" y="44"/>
                      <a:pt x="351" y="0"/>
                      <a:pt x="3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3"/>
              <p:cNvSpPr/>
              <p:nvPr/>
            </p:nvSpPr>
            <p:spPr>
              <a:xfrm>
                <a:off x="6096929" y="822376"/>
                <a:ext cx="142822" cy="76814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654" extrusionOk="0">
                    <a:moveTo>
                      <a:pt x="745" y="1"/>
                    </a:moveTo>
                    <a:cubicBezTo>
                      <a:pt x="739" y="1"/>
                      <a:pt x="734" y="1"/>
                      <a:pt x="729" y="1"/>
                    </a:cubicBezTo>
                    <a:cubicBezTo>
                      <a:pt x="613" y="28"/>
                      <a:pt x="489" y="63"/>
                      <a:pt x="382" y="134"/>
                    </a:cubicBezTo>
                    <a:cubicBezTo>
                      <a:pt x="240" y="196"/>
                      <a:pt x="116" y="285"/>
                      <a:pt x="0" y="392"/>
                    </a:cubicBezTo>
                    <a:cubicBezTo>
                      <a:pt x="143" y="558"/>
                      <a:pt x="349" y="654"/>
                      <a:pt x="562" y="654"/>
                    </a:cubicBezTo>
                    <a:cubicBezTo>
                      <a:pt x="588" y="654"/>
                      <a:pt x="614" y="652"/>
                      <a:pt x="640" y="649"/>
                    </a:cubicBezTo>
                    <a:cubicBezTo>
                      <a:pt x="818" y="623"/>
                      <a:pt x="1111" y="490"/>
                      <a:pt x="1164" y="294"/>
                    </a:cubicBezTo>
                    <a:cubicBezTo>
                      <a:pt x="1215" y="114"/>
                      <a:pt x="895" y="1"/>
                      <a:pt x="7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3"/>
              <p:cNvSpPr/>
              <p:nvPr/>
            </p:nvSpPr>
            <p:spPr>
              <a:xfrm>
                <a:off x="6179381" y="797359"/>
                <a:ext cx="131547" cy="12121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32" extrusionOk="0">
                    <a:moveTo>
                      <a:pt x="160" y="859"/>
                    </a:moveTo>
                    <a:cubicBezTo>
                      <a:pt x="145" y="878"/>
                      <a:pt x="130" y="897"/>
                      <a:pt x="116" y="916"/>
                    </a:cubicBezTo>
                    <a:cubicBezTo>
                      <a:pt x="131" y="898"/>
                      <a:pt x="146" y="879"/>
                      <a:pt x="160" y="859"/>
                    </a:cubicBezTo>
                    <a:close/>
                    <a:moveTo>
                      <a:pt x="577" y="1"/>
                    </a:moveTo>
                    <a:cubicBezTo>
                      <a:pt x="560" y="90"/>
                      <a:pt x="533" y="170"/>
                      <a:pt x="497" y="241"/>
                    </a:cubicBezTo>
                    <a:cubicBezTo>
                      <a:pt x="506" y="170"/>
                      <a:pt x="489" y="99"/>
                      <a:pt x="453" y="28"/>
                    </a:cubicBezTo>
                    <a:cubicBezTo>
                      <a:pt x="444" y="108"/>
                      <a:pt x="426" y="187"/>
                      <a:pt x="418" y="259"/>
                    </a:cubicBezTo>
                    <a:lnTo>
                      <a:pt x="311" y="45"/>
                    </a:lnTo>
                    <a:lnTo>
                      <a:pt x="311" y="45"/>
                    </a:lnTo>
                    <a:cubicBezTo>
                      <a:pt x="311" y="125"/>
                      <a:pt x="320" y="196"/>
                      <a:pt x="320" y="276"/>
                    </a:cubicBezTo>
                    <a:cubicBezTo>
                      <a:pt x="275" y="259"/>
                      <a:pt x="240" y="223"/>
                      <a:pt x="204" y="179"/>
                    </a:cubicBezTo>
                    <a:lnTo>
                      <a:pt x="204" y="179"/>
                    </a:lnTo>
                    <a:cubicBezTo>
                      <a:pt x="249" y="267"/>
                      <a:pt x="293" y="365"/>
                      <a:pt x="347" y="445"/>
                    </a:cubicBezTo>
                    <a:lnTo>
                      <a:pt x="169" y="312"/>
                    </a:lnTo>
                    <a:lnTo>
                      <a:pt x="169" y="312"/>
                    </a:lnTo>
                    <a:cubicBezTo>
                      <a:pt x="204" y="365"/>
                      <a:pt x="240" y="418"/>
                      <a:pt x="284" y="481"/>
                    </a:cubicBezTo>
                    <a:cubicBezTo>
                      <a:pt x="261" y="483"/>
                      <a:pt x="237" y="484"/>
                      <a:pt x="213" y="484"/>
                    </a:cubicBezTo>
                    <a:cubicBezTo>
                      <a:pt x="148" y="484"/>
                      <a:pt x="83" y="476"/>
                      <a:pt x="18" y="463"/>
                    </a:cubicBezTo>
                    <a:lnTo>
                      <a:pt x="18" y="463"/>
                    </a:lnTo>
                    <a:cubicBezTo>
                      <a:pt x="80" y="507"/>
                      <a:pt x="151" y="534"/>
                      <a:pt x="231" y="543"/>
                    </a:cubicBezTo>
                    <a:cubicBezTo>
                      <a:pt x="160" y="569"/>
                      <a:pt x="80" y="578"/>
                      <a:pt x="9" y="578"/>
                    </a:cubicBezTo>
                    <a:lnTo>
                      <a:pt x="240" y="605"/>
                    </a:lnTo>
                    <a:cubicBezTo>
                      <a:pt x="169" y="649"/>
                      <a:pt x="89" y="685"/>
                      <a:pt x="0" y="703"/>
                    </a:cubicBezTo>
                    <a:cubicBezTo>
                      <a:pt x="62" y="703"/>
                      <a:pt x="133" y="694"/>
                      <a:pt x="196" y="676"/>
                    </a:cubicBezTo>
                    <a:lnTo>
                      <a:pt x="196" y="676"/>
                    </a:lnTo>
                    <a:lnTo>
                      <a:pt x="18" y="880"/>
                    </a:lnTo>
                    <a:lnTo>
                      <a:pt x="18" y="880"/>
                    </a:lnTo>
                    <a:lnTo>
                      <a:pt x="249" y="703"/>
                    </a:lnTo>
                    <a:lnTo>
                      <a:pt x="249" y="703"/>
                    </a:lnTo>
                    <a:cubicBezTo>
                      <a:pt x="224" y="759"/>
                      <a:pt x="194" y="811"/>
                      <a:pt x="160" y="859"/>
                    </a:cubicBezTo>
                    <a:lnTo>
                      <a:pt x="160" y="859"/>
                    </a:lnTo>
                    <a:cubicBezTo>
                      <a:pt x="202" y="807"/>
                      <a:pt x="248" y="757"/>
                      <a:pt x="293" y="711"/>
                    </a:cubicBezTo>
                    <a:lnTo>
                      <a:pt x="293" y="711"/>
                    </a:lnTo>
                    <a:lnTo>
                      <a:pt x="204" y="987"/>
                    </a:lnTo>
                    <a:cubicBezTo>
                      <a:pt x="258" y="907"/>
                      <a:pt x="311" y="827"/>
                      <a:pt x="364" y="738"/>
                    </a:cubicBezTo>
                    <a:lnTo>
                      <a:pt x="364" y="738"/>
                    </a:lnTo>
                    <a:cubicBezTo>
                      <a:pt x="338" y="836"/>
                      <a:pt x="311" y="934"/>
                      <a:pt x="284" y="1022"/>
                    </a:cubicBezTo>
                    <a:lnTo>
                      <a:pt x="409" y="774"/>
                    </a:lnTo>
                    <a:lnTo>
                      <a:pt x="409" y="774"/>
                    </a:lnTo>
                    <a:cubicBezTo>
                      <a:pt x="400" y="862"/>
                      <a:pt x="391" y="951"/>
                      <a:pt x="373" y="1031"/>
                    </a:cubicBezTo>
                    <a:lnTo>
                      <a:pt x="489" y="729"/>
                    </a:lnTo>
                    <a:lnTo>
                      <a:pt x="489" y="729"/>
                    </a:lnTo>
                    <a:cubicBezTo>
                      <a:pt x="480" y="800"/>
                      <a:pt x="489" y="880"/>
                      <a:pt x="515" y="951"/>
                    </a:cubicBezTo>
                    <a:lnTo>
                      <a:pt x="515" y="711"/>
                    </a:lnTo>
                    <a:cubicBezTo>
                      <a:pt x="595" y="774"/>
                      <a:pt x="684" y="827"/>
                      <a:pt x="782" y="854"/>
                    </a:cubicBezTo>
                    <a:lnTo>
                      <a:pt x="595" y="685"/>
                    </a:lnTo>
                    <a:lnTo>
                      <a:pt x="826" y="765"/>
                    </a:lnTo>
                    <a:lnTo>
                      <a:pt x="657" y="614"/>
                    </a:lnTo>
                    <a:lnTo>
                      <a:pt x="853" y="632"/>
                    </a:lnTo>
                    <a:lnTo>
                      <a:pt x="737" y="543"/>
                    </a:lnTo>
                    <a:cubicBezTo>
                      <a:pt x="791" y="543"/>
                      <a:pt x="844" y="534"/>
                      <a:pt x="897" y="516"/>
                    </a:cubicBezTo>
                    <a:cubicBezTo>
                      <a:pt x="826" y="489"/>
                      <a:pt x="942" y="427"/>
                      <a:pt x="959" y="418"/>
                    </a:cubicBezTo>
                    <a:cubicBezTo>
                      <a:pt x="1022" y="374"/>
                      <a:pt x="1075" y="330"/>
                      <a:pt x="1119" y="276"/>
                    </a:cubicBezTo>
                    <a:lnTo>
                      <a:pt x="1119" y="276"/>
                    </a:lnTo>
                    <a:lnTo>
                      <a:pt x="995" y="347"/>
                    </a:lnTo>
                    <a:lnTo>
                      <a:pt x="1093" y="205"/>
                    </a:lnTo>
                    <a:lnTo>
                      <a:pt x="1093" y="205"/>
                    </a:lnTo>
                    <a:cubicBezTo>
                      <a:pt x="1030" y="250"/>
                      <a:pt x="977" y="294"/>
                      <a:pt x="906" y="321"/>
                    </a:cubicBezTo>
                    <a:cubicBezTo>
                      <a:pt x="959" y="267"/>
                      <a:pt x="1004" y="205"/>
                      <a:pt x="1039" y="143"/>
                    </a:cubicBezTo>
                    <a:lnTo>
                      <a:pt x="1039" y="143"/>
                    </a:lnTo>
                    <a:lnTo>
                      <a:pt x="835" y="303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764" y="214"/>
                    </a:lnTo>
                    <a:lnTo>
                      <a:pt x="906" y="19"/>
                    </a:lnTo>
                    <a:lnTo>
                      <a:pt x="906" y="19"/>
                    </a:lnTo>
                    <a:lnTo>
                      <a:pt x="720" y="179"/>
                    </a:lnTo>
                    <a:cubicBezTo>
                      <a:pt x="746" y="116"/>
                      <a:pt x="782" y="63"/>
                      <a:pt x="817" y="10"/>
                    </a:cubicBezTo>
                    <a:lnTo>
                      <a:pt x="817" y="10"/>
                    </a:lnTo>
                    <a:cubicBezTo>
                      <a:pt x="755" y="81"/>
                      <a:pt x="702" y="152"/>
                      <a:pt x="648" y="232"/>
                    </a:cubicBezTo>
                    <a:lnTo>
                      <a:pt x="693" y="63"/>
                    </a:lnTo>
                    <a:lnTo>
                      <a:pt x="586" y="285"/>
                    </a:lnTo>
                    <a:cubicBezTo>
                      <a:pt x="613" y="196"/>
                      <a:pt x="613" y="99"/>
                      <a:pt x="5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3"/>
              <p:cNvSpPr/>
              <p:nvPr/>
            </p:nvSpPr>
            <p:spPr>
              <a:xfrm>
                <a:off x="6234583" y="849625"/>
                <a:ext cx="65891" cy="38642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29" fill="none" extrusionOk="0">
                    <a:moveTo>
                      <a:pt x="1" y="0"/>
                    </a:moveTo>
                    <a:cubicBezTo>
                      <a:pt x="196" y="98"/>
                      <a:pt x="383" y="204"/>
                      <a:pt x="560" y="329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3"/>
              <p:cNvSpPr/>
              <p:nvPr/>
            </p:nvSpPr>
            <p:spPr>
              <a:xfrm>
                <a:off x="6235640" y="848568"/>
                <a:ext cx="49213" cy="6166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525" fill="none" extrusionOk="0">
                    <a:moveTo>
                      <a:pt x="1" y="0"/>
                    </a:moveTo>
                    <a:cubicBezTo>
                      <a:pt x="143" y="169"/>
                      <a:pt x="276" y="347"/>
                      <a:pt x="418" y="52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3"/>
              <p:cNvSpPr/>
              <p:nvPr/>
            </p:nvSpPr>
            <p:spPr>
              <a:xfrm>
                <a:off x="6235640" y="816151"/>
                <a:ext cx="77284" cy="3558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03" fill="none" extrusionOk="0">
                    <a:moveTo>
                      <a:pt x="1" y="303"/>
                    </a:moveTo>
                    <a:cubicBezTo>
                      <a:pt x="205" y="170"/>
                      <a:pt x="427" y="72"/>
                      <a:pt x="65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3"/>
              <p:cNvSpPr/>
              <p:nvPr/>
            </p:nvSpPr>
            <p:spPr>
              <a:xfrm>
                <a:off x="6235640" y="848568"/>
                <a:ext cx="76344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27" fill="none" extrusionOk="0">
                    <a:moveTo>
                      <a:pt x="1" y="27"/>
                    </a:moveTo>
                    <a:cubicBezTo>
                      <a:pt x="214" y="0"/>
                      <a:pt x="436" y="0"/>
                      <a:pt x="649" y="27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3"/>
              <p:cNvSpPr/>
              <p:nvPr/>
            </p:nvSpPr>
            <p:spPr>
              <a:xfrm>
                <a:off x="6308696" y="849038"/>
                <a:ext cx="6342" cy="669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7" extrusionOk="0">
                    <a:moveTo>
                      <a:pt x="27" y="1"/>
                    </a:moveTo>
                    <a:cubicBezTo>
                      <a:pt x="20" y="1"/>
                      <a:pt x="14" y="5"/>
                      <a:pt x="9" y="14"/>
                    </a:cubicBezTo>
                    <a:cubicBezTo>
                      <a:pt x="0" y="23"/>
                      <a:pt x="0" y="32"/>
                      <a:pt x="9" y="49"/>
                    </a:cubicBezTo>
                    <a:cubicBezTo>
                      <a:pt x="14" y="54"/>
                      <a:pt x="20" y="56"/>
                      <a:pt x="27" y="56"/>
                    </a:cubicBezTo>
                    <a:cubicBezTo>
                      <a:pt x="34" y="56"/>
                      <a:pt x="40" y="54"/>
                      <a:pt x="45" y="49"/>
                    </a:cubicBezTo>
                    <a:cubicBezTo>
                      <a:pt x="54" y="32"/>
                      <a:pt x="54" y="23"/>
                      <a:pt x="45" y="14"/>
                    </a:cubicBezTo>
                    <a:cubicBezTo>
                      <a:pt x="40" y="5"/>
                      <a:pt x="34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3"/>
              <p:cNvSpPr/>
              <p:nvPr/>
            </p:nvSpPr>
            <p:spPr>
              <a:xfrm>
                <a:off x="6309753" y="813332"/>
                <a:ext cx="6342" cy="587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27" y="0"/>
                    </a:moveTo>
                    <a:cubicBezTo>
                      <a:pt x="20" y="0"/>
                      <a:pt x="14" y="3"/>
                      <a:pt x="9" y="7"/>
                    </a:cubicBezTo>
                    <a:cubicBezTo>
                      <a:pt x="0" y="16"/>
                      <a:pt x="0" y="34"/>
                      <a:pt x="9" y="43"/>
                    </a:cubicBezTo>
                    <a:cubicBezTo>
                      <a:pt x="14" y="47"/>
                      <a:pt x="20" y="49"/>
                      <a:pt x="27" y="49"/>
                    </a:cubicBezTo>
                    <a:cubicBezTo>
                      <a:pt x="34" y="49"/>
                      <a:pt x="40" y="47"/>
                      <a:pt x="45" y="43"/>
                    </a:cubicBezTo>
                    <a:cubicBezTo>
                      <a:pt x="54" y="34"/>
                      <a:pt x="54" y="16"/>
                      <a:pt x="45" y="7"/>
                    </a:cubicBezTo>
                    <a:cubicBezTo>
                      <a:pt x="40" y="3"/>
                      <a:pt x="34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3"/>
              <p:cNvSpPr/>
              <p:nvPr/>
            </p:nvSpPr>
            <p:spPr>
              <a:xfrm>
                <a:off x="6297186" y="885213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0"/>
                    </a:moveTo>
                    <a:cubicBezTo>
                      <a:pt x="17" y="0"/>
                      <a:pt x="14" y="2"/>
                      <a:pt x="10" y="8"/>
                    </a:cubicBezTo>
                    <a:cubicBezTo>
                      <a:pt x="1" y="17"/>
                      <a:pt x="1" y="35"/>
                      <a:pt x="10" y="43"/>
                    </a:cubicBezTo>
                    <a:cubicBezTo>
                      <a:pt x="13" y="47"/>
                      <a:pt x="16" y="48"/>
                      <a:pt x="18" y="48"/>
                    </a:cubicBezTo>
                    <a:cubicBezTo>
                      <a:pt x="33" y="48"/>
                      <a:pt x="33" y="0"/>
                      <a:pt x="2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3"/>
              <p:cNvSpPr/>
              <p:nvPr/>
            </p:nvSpPr>
            <p:spPr>
              <a:xfrm>
                <a:off x="6280507" y="907060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1"/>
                    </a:moveTo>
                    <a:cubicBezTo>
                      <a:pt x="17" y="1"/>
                      <a:pt x="14" y="3"/>
                      <a:pt x="10" y="8"/>
                    </a:cubicBezTo>
                    <a:cubicBezTo>
                      <a:pt x="1" y="17"/>
                      <a:pt x="1" y="35"/>
                      <a:pt x="10" y="44"/>
                    </a:cubicBezTo>
                    <a:cubicBezTo>
                      <a:pt x="13" y="47"/>
                      <a:pt x="16" y="49"/>
                      <a:pt x="18" y="49"/>
                    </a:cubicBezTo>
                    <a:cubicBezTo>
                      <a:pt x="33" y="49"/>
                      <a:pt x="33" y="1"/>
                      <a:pt x="2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3"/>
              <p:cNvSpPr/>
              <p:nvPr/>
            </p:nvSpPr>
            <p:spPr>
              <a:xfrm>
                <a:off x="6152249" y="847511"/>
                <a:ext cx="85623" cy="7411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631" extrusionOk="0">
                    <a:moveTo>
                      <a:pt x="728" y="0"/>
                    </a:moveTo>
                    <a:lnTo>
                      <a:pt x="711" y="9"/>
                    </a:lnTo>
                    <a:cubicBezTo>
                      <a:pt x="489" y="116"/>
                      <a:pt x="249" y="178"/>
                      <a:pt x="0" y="178"/>
                    </a:cubicBezTo>
                    <a:cubicBezTo>
                      <a:pt x="34" y="180"/>
                      <a:pt x="67" y="181"/>
                      <a:pt x="100" y="181"/>
                    </a:cubicBezTo>
                    <a:cubicBezTo>
                      <a:pt x="191" y="181"/>
                      <a:pt x="282" y="173"/>
                      <a:pt x="373" y="160"/>
                    </a:cubicBezTo>
                    <a:cubicBezTo>
                      <a:pt x="481" y="135"/>
                      <a:pt x="596" y="95"/>
                      <a:pt x="697" y="47"/>
                    </a:cubicBezTo>
                    <a:lnTo>
                      <a:pt x="697" y="47"/>
                    </a:lnTo>
                    <a:cubicBezTo>
                      <a:pt x="657" y="267"/>
                      <a:pt x="553" y="469"/>
                      <a:pt x="391" y="631"/>
                    </a:cubicBezTo>
                    <a:cubicBezTo>
                      <a:pt x="578" y="480"/>
                      <a:pt x="693" y="267"/>
                      <a:pt x="728" y="27"/>
                    </a:cubicBez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3"/>
              <p:cNvSpPr/>
              <p:nvPr/>
            </p:nvSpPr>
            <p:spPr>
              <a:xfrm>
                <a:off x="6206512" y="770344"/>
                <a:ext cx="35588" cy="8139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693" extrusionOk="0">
                    <a:moveTo>
                      <a:pt x="9" y="0"/>
                    </a:moveTo>
                    <a:cubicBezTo>
                      <a:pt x="0" y="62"/>
                      <a:pt x="18" y="133"/>
                      <a:pt x="62" y="178"/>
                    </a:cubicBezTo>
                    <a:cubicBezTo>
                      <a:pt x="107" y="231"/>
                      <a:pt x="151" y="275"/>
                      <a:pt x="187" y="329"/>
                    </a:cubicBezTo>
                    <a:cubicBezTo>
                      <a:pt x="249" y="435"/>
                      <a:pt x="275" y="568"/>
                      <a:pt x="266" y="693"/>
                    </a:cubicBezTo>
                    <a:cubicBezTo>
                      <a:pt x="302" y="560"/>
                      <a:pt x="275" y="426"/>
                      <a:pt x="204" y="311"/>
                    </a:cubicBezTo>
                    <a:cubicBezTo>
                      <a:pt x="169" y="258"/>
                      <a:pt x="124" y="213"/>
                      <a:pt x="80" y="169"/>
                    </a:cubicBezTo>
                    <a:cubicBezTo>
                      <a:pt x="36" y="115"/>
                      <a:pt x="9" y="62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3"/>
              <p:cNvSpPr/>
              <p:nvPr/>
            </p:nvSpPr>
            <p:spPr>
              <a:xfrm>
                <a:off x="6237755" y="850565"/>
                <a:ext cx="67888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578" h="605" extrusionOk="0">
                    <a:moveTo>
                      <a:pt x="9" y="1"/>
                    </a:moveTo>
                    <a:cubicBezTo>
                      <a:pt x="0" y="81"/>
                      <a:pt x="27" y="161"/>
                      <a:pt x="80" y="214"/>
                    </a:cubicBezTo>
                    <a:cubicBezTo>
                      <a:pt x="134" y="258"/>
                      <a:pt x="205" y="303"/>
                      <a:pt x="267" y="330"/>
                    </a:cubicBezTo>
                    <a:cubicBezTo>
                      <a:pt x="338" y="356"/>
                      <a:pt x="400" y="392"/>
                      <a:pt x="462" y="436"/>
                    </a:cubicBezTo>
                    <a:cubicBezTo>
                      <a:pt x="525" y="472"/>
                      <a:pt x="569" y="534"/>
                      <a:pt x="578" y="605"/>
                    </a:cubicBezTo>
                    <a:cubicBezTo>
                      <a:pt x="578" y="525"/>
                      <a:pt x="533" y="463"/>
                      <a:pt x="471" y="418"/>
                    </a:cubicBezTo>
                    <a:cubicBezTo>
                      <a:pt x="418" y="365"/>
                      <a:pt x="356" y="330"/>
                      <a:pt x="285" y="303"/>
                    </a:cubicBezTo>
                    <a:cubicBezTo>
                      <a:pt x="214" y="276"/>
                      <a:pt x="151" y="241"/>
                      <a:pt x="98" y="196"/>
                    </a:cubicBezTo>
                    <a:cubicBezTo>
                      <a:pt x="45" y="143"/>
                      <a:pt x="9" y="8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3"/>
              <p:cNvSpPr/>
              <p:nvPr/>
            </p:nvSpPr>
            <p:spPr>
              <a:xfrm>
                <a:off x="6238812" y="800530"/>
                <a:ext cx="6060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19" extrusionOk="0">
                    <a:moveTo>
                      <a:pt x="516" y="1"/>
                    </a:moveTo>
                    <a:lnTo>
                      <a:pt x="516" y="1"/>
                    </a:lnTo>
                    <a:cubicBezTo>
                      <a:pt x="365" y="160"/>
                      <a:pt x="196" y="311"/>
                      <a:pt x="0" y="418"/>
                    </a:cubicBezTo>
                    <a:cubicBezTo>
                      <a:pt x="214" y="338"/>
                      <a:pt x="391" y="196"/>
                      <a:pt x="51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3"/>
              <p:cNvSpPr/>
              <p:nvPr/>
            </p:nvSpPr>
            <p:spPr>
              <a:xfrm>
                <a:off x="8160572" y="945819"/>
                <a:ext cx="116748" cy="10652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07" extrusionOk="0">
                    <a:moveTo>
                      <a:pt x="218" y="1"/>
                    </a:moveTo>
                    <a:cubicBezTo>
                      <a:pt x="170" y="1"/>
                      <a:pt x="132" y="11"/>
                      <a:pt x="123" y="43"/>
                    </a:cubicBezTo>
                    <a:cubicBezTo>
                      <a:pt x="1" y="482"/>
                      <a:pt x="341" y="906"/>
                      <a:pt x="781" y="906"/>
                    </a:cubicBezTo>
                    <a:cubicBezTo>
                      <a:pt x="821" y="906"/>
                      <a:pt x="863" y="903"/>
                      <a:pt x="904" y="895"/>
                    </a:cubicBezTo>
                    <a:cubicBezTo>
                      <a:pt x="922" y="886"/>
                      <a:pt x="940" y="877"/>
                      <a:pt x="949" y="869"/>
                    </a:cubicBezTo>
                    <a:cubicBezTo>
                      <a:pt x="975" y="851"/>
                      <a:pt x="984" y="815"/>
                      <a:pt x="984" y="789"/>
                    </a:cubicBezTo>
                    <a:cubicBezTo>
                      <a:pt x="993" y="673"/>
                      <a:pt x="993" y="558"/>
                      <a:pt x="984" y="451"/>
                    </a:cubicBezTo>
                    <a:cubicBezTo>
                      <a:pt x="967" y="336"/>
                      <a:pt x="913" y="229"/>
                      <a:pt x="833" y="149"/>
                    </a:cubicBezTo>
                    <a:cubicBezTo>
                      <a:pt x="736" y="76"/>
                      <a:pt x="616" y="33"/>
                      <a:pt x="494" y="33"/>
                    </a:cubicBezTo>
                    <a:cubicBezTo>
                      <a:pt x="483" y="33"/>
                      <a:pt x="472" y="33"/>
                      <a:pt x="460" y="34"/>
                    </a:cubicBezTo>
                    <a:cubicBezTo>
                      <a:pt x="420" y="34"/>
                      <a:pt x="303" y="1"/>
                      <a:pt x="2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3"/>
              <p:cNvSpPr/>
              <p:nvPr/>
            </p:nvSpPr>
            <p:spPr>
              <a:xfrm>
                <a:off x="8105017" y="958387"/>
                <a:ext cx="91965" cy="11874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11" extrusionOk="0">
                    <a:moveTo>
                      <a:pt x="623" y="0"/>
                    </a:moveTo>
                    <a:cubicBezTo>
                      <a:pt x="442" y="0"/>
                      <a:pt x="213" y="261"/>
                      <a:pt x="143" y="371"/>
                    </a:cubicBezTo>
                    <a:cubicBezTo>
                      <a:pt x="36" y="566"/>
                      <a:pt x="1" y="788"/>
                      <a:pt x="54" y="1010"/>
                    </a:cubicBezTo>
                    <a:cubicBezTo>
                      <a:pt x="303" y="1010"/>
                      <a:pt x="542" y="886"/>
                      <a:pt x="676" y="673"/>
                    </a:cubicBezTo>
                    <a:cubicBezTo>
                      <a:pt x="738" y="566"/>
                      <a:pt x="773" y="451"/>
                      <a:pt x="782" y="335"/>
                    </a:cubicBezTo>
                    <a:cubicBezTo>
                      <a:pt x="782" y="246"/>
                      <a:pt x="782" y="60"/>
                      <a:pt x="693" y="15"/>
                    </a:cubicBezTo>
                    <a:cubicBezTo>
                      <a:pt x="671" y="5"/>
                      <a:pt x="648" y="0"/>
                      <a:pt x="6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3"/>
              <p:cNvSpPr/>
              <p:nvPr/>
            </p:nvSpPr>
            <p:spPr>
              <a:xfrm>
                <a:off x="8179130" y="868888"/>
                <a:ext cx="122151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72" extrusionOk="0">
                    <a:moveTo>
                      <a:pt x="757" y="0"/>
                    </a:moveTo>
                    <a:cubicBezTo>
                      <a:pt x="700" y="0"/>
                      <a:pt x="643" y="10"/>
                      <a:pt x="586" y="31"/>
                    </a:cubicBezTo>
                    <a:cubicBezTo>
                      <a:pt x="453" y="76"/>
                      <a:pt x="329" y="165"/>
                      <a:pt x="249" y="289"/>
                    </a:cubicBezTo>
                    <a:cubicBezTo>
                      <a:pt x="178" y="378"/>
                      <a:pt x="0" y="689"/>
                      <a:pt x="160" y="751"/>
                    </a:cubicBezTo>
                    <a:cubicBezTo>
                      <a:pt x="193" y="766"/>
                      <a:pt x="230" y="772"/>
                      <a:pt x="268" y="772"/>
                    </a:cubicBezTo>
                    <a:cubicBezTo>
                      <a:pt x="414" y="772"/>
                      <a:pt x="584" y="679"/>
                      <a:pt x="675" y="609"/>
                    </a:cubicBezTo>
                    <a:cubicBezTo>
                      <a:pt x="826" y="484"/>
                      <a:pt x="951" y="325"/>
                      <a:pt x="1031" y="147"/>
                    </a:cubicBezTo>
                    <a:cubicBezTo>
                      <a:pt x="1039" y="138"/>
                      <a:pt x="1039" y="129"/>
                      <a:pt x="1039" y="111"/>
                    </a:cubicBezTo>
                    <a:cubicBezTo>
                      <a:pt x="1039" y="94"/>
                      <a:pt x="1022" y="76"/>
                      <a:pt x="1004" y="67"/>
                    </a:cubicBezTo>
                    <a:cubicBezTo>
                      <a:pt x="929" y="24"/>
                      <a:pt x="844" y="0"/>
                      <a:pt x="7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3"/>
              <p:cNvSpPr/>
              <p:nvPr/>
            </p:nvSpPr>
            <p:spPr>
              <a:xfrm>
                <a:off x="8128038" y="836940"/>
                <a:ext cx="87737" cy="126379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76" extrusionOk="0">
                    <a:moveTo>
                      <a:pt x="319" y="0"/>
                    </a:moveTo>
                    <a:cubicBezTo>
                      <a:pt x="316" y="0"/>
                      <a:pt x="314" y="1"/>
                      <a:pt x="311" y="1"/>
                    </a:cubicBezTo>
                    <a:cubicBezTo>
                      <a:pt x="293" y="10"/>
                      <a:pt x="284" y="19"/>
                      <a:pt x="284" y="28"/>
                    </a:cubicBezTo>
                    <a:cubicBezTo>
                      <a:pt x="231" y="108"/>
                      <a:pt x="169" y="170"/>
                      <a:pt x="116" y="241"/>
                    </a:cubicBezTo>
                    <a:cubicBezTo>
                      <a:pt x="53" y="330"/>
                      <a:pt x="18" y="419"/>
                      <a:pt x="0" y="525"/>
                    </a:cubicBezTo>
                    <a:cubicBezTo>
                      <a:pt x="0" y="650"/>
                      <a:pt x="53" y="774"/>
                      <a:pt x="142" y="872"/>
                    </a:cubicBezTo>
                    <a:cubicBezTo>
                      <a:pt x="187" y="934"/>
                      <a:pt x="240" y="987"/>
                      <a:pt x="311" y="1032"/>
                    </a:cubicBezTo>
                    <a:cubicBezTo>
                      <a:pt x="353" y="1062"/>
                      <a:pt x="404" y="1076"/>
                      <a:pt x="458" y="1076"/>
                    </a:cubicBezTo>
                    <a:cubicBezTo>
                      <a:pt x="482" y="1076"/>
                      <a:pt x="508" y="1073"/>
                      <a:pt x="533" y="1067"/>
                    </a:cubicBezTo>
                    <a:lnTo>
                      <a:pt x="604" y="907"/>
                    </a:lnTo>
                    <a:cubicBezTo>
                      <a:pt x="746" y="747"/>
                      <a:pt x="737" y="499"/>
                      <a:pt x="595" y="339"/>
                    </a:cubicBezTo>
                    <a:cubicBezTo>
                      <a:pt x="524" y="250"/>
                      <a:pt x="409" y="188"/>
                      <a:pt x="373" y="72"/>
                    </a:cubicBezTo>
                    <a:cubicBezTo>
                      <a:pt x="365" y="48"/>
                      <a:pt x="349" y="0"/>
                      <a:pt x="3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3"/>
              <p:cNvSpPr/>
              <p:nvPr/>
            </p:nvSpPr>
            <p:spPr>
              <a:xfrm>
                <a:off x="8047700" y="924443"/>
                <a:ext cx="142587" cy="75992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647" extrusionOk="0">
                    <a:moveTo>
                      <a:pt x="760" y="1"/>
                    </a:moveTo>
                    <a:cubicBezTo>
                      <a:pt x="749" y="1"/>
                      <a:pt x="738" y="1"/>
                      <a:pt x="728" y="2"/>
                    </a:cubicBezTo>
                    <a:cubicBezTo>
                      <a:pt x="604" y="20"/>
                      <a:pt x="489" y="56"/>
                      <a:pt x="382" y="127"/>
                    </a:cubicBezTo>
                    <a:cubicBezTo>
                      <a:pt x="240" y="189"/>
                      <a:pt x="107" y="278"/>
                      <a:pt x="0" y="384"/>
                    </a:cubicBezTo>
                    <a:cubicBezTo>
                      <a:pt x="143" y="551"/>
                      <a:pt x="349" y="646"/>
                      <a:pt x="561" y="646"/>
                    </a:cubicBezTo>
                    <a:cubicBezTo>
                      <a:pt x="587" y="646"/>
                      <a:pt x="614" y="645"/>
                      <a:pt x="640" y="642"/>
                    </a:cubicBezTo>
                    <a:cubicBezTo>
                      <a:pt x="817" y="615"/>
                      <a:pt x="1110" y="482"/>
                      <a:pt x="1164" y="296"/>
                    </a:cubicBezTo>
                    <a:cubicBezTo>
                      <a:pt x="1213" y="113"/>
                      <a:pt x="916" y="1"/>
                      <a:pt x="7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3"/>
              <p:cNvSpPr/>
              <p:nvPr/>
            </p:nvSpPr>
            <p:spPr>
              <a:xfrm>
                <a:off x="8130035" y="898603"/>
                <a:ext cx="131547" cy="12215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40" extrusionOk="0">
                    <a:moveTo>
                      <a:pt x="578" y="0"/>
                    </a:moveTo>
                    <a:cubicBezTo>
                      <a:pt x="569" y="89"/>
                      <a:pt x="543" y="169"/>
                      <a:pt x="507" y="249"/>
                    </a:cubicBezTo>
                    <a:cubicBezTo>
                      <a:pt x="516" y="169"/>
                      <a:pt x="498" y="98"/>
                      <a:pt x="454" y="36"/>
                    </a:cubicBezTo>
                    <a:cubicBezTo>
                      <a:pt x="445" y="107"/>
                      <a:pt x="436" y="187"/>
                      <a:pt x="427" y="267"/>
                    </a:cubicBezTo>
                    <a:lnTo>
                      <a:pt x="312" y="45"/>
                    </a:lnTo>
                    <a:lnTo>
                      <a:pt x="312" y="45"/>
                    </a:lnTo>
                    <a:lnTo>
                      <a:pt x="321" y="276"/>
                    </a:lnTo>
                    <a:cubicBezTo>
                      <a:pt x="276" y="258"/>
                      <a:pt x="241" y="222"/>
                      <a:pt x="214" y="178"/>
                    </a:cubicBezTo>
                    <a:lnTo>
                      <a:pt x="214" y="178"/>
                    </a:lnTo>
                    <a:cubicBezTo>
                      <a:pt x="250" y="276"/>
                      <a:pt x="303" y="365"/>
                      <a:pt x="356" y="445"/>
                    </a:cubicBezTo>
                    <a:lnTo>
                      <a:pt x="170" y="311"/>
                    </a:lnTo>
                    <a:lnTo>
                      <a:pt x="170" y="311"/>
                    </a:lnTo>
                    <a:cubicBezTo>
                      <a:pt x="214" y="365"/>
                      <a:pt x="250" y="427"/>
                      <a:pt x="285" y="480"/>
                    </a:cubicBezTo>
                    <a:cubicBezTo>
                      <a:pt x="261" y="482"/>
                      <a:pt x="237" y="484"/>
                      <a:pt x="214" y="484"/>
                    </a:cubicBezTo>
                    <a:cubicBezTo>
                      <a:pt x="149" y="484"/>
                      <a:pt x="84" y="475"/>
                      <a:pt x="19" y="462"/>
                    </a:cubicBezTo>
                    <a:lnTo>
                      <a:pt x="19" y="462"/>
                    </a:lnTo>
                    <a:cubicBezTo>
                      <a:pt x="90" y="507"/>
                      <a:pt x="161" y="533"/>
                      <a:pt x="232" y="542"/>
                    </a:cubicBezTo>
                    <a:cubicBezTo>
                      <a:pt x="177" y="569"/>
                      <a:pt x="123" y="581"/>
                      <a:pt x="65" y="581"/>
                    </a:cubicBezTo>
                    <a:cubicBezTo>
                      <a:pt x="47" y="581"/>
                      <a:pt x="29" y="580"/>
                      <a:pt x="10" y="578"/>
                    </a:cubicBezTo>
                    <a:lnTo>
                      <a:pt x="10" y="578"/>
                    </a:lnTo>
                    <a:lnTo>
                      <a:pt x="241" y="604"/>
                    </a:lnTo>
                    <a:cubicBezTo>
                      <a:pt x="170" y="649"/>
                      <a:pt x="90" y="684"/>
                      <a:pt x="1" y="702"/>
                    </a:cubicBezTo>
                    <a:cubicBezTo>
                      <a:pt x="72" y="702"/>
                      <a:pt x="134" y="693"/>
                      <a:pt x="196" y="675"/>
                    </a:cubicBezTo>
                    <a:lnTo>
                      <a:pt x="196" y="675"/>
                    </a:lnTo>
                    <a:cubicBezTo>
                      <a:pt x="143" y="747"/>
                      <a:pt x="81" y="818"/>
                      <a:pt x="19" y="880"/>
                    </a:cubicBezTo>
                    <a:lnTo>
                      <a:pt x="258" y="711"/>
                    </a:lnTo>
                    <a:lnTo>
                      <a:pt x="258" y="711"/>
                    </a:lnTo>
                    <a:cubicBezTo>
                      <a:pt x="214" y="782"/>
                      <a:pt x="170" y="853"/>
                      <a:pt x="116" y="915"/>
                    </a:cubicBezTo>
                    <a:lnTo>
                      <a:pt x="294" y="711"/>
                    </a:lnTo>
                    <a:lnTo>
                      <a:pt x="205" y="995"/>
                    </a:lnTo>
                    <a:cubicBezTo>
                      <a:pt x="258" y="915"/>
                      <a:pt x="321" y="835"/>
                      <a:pt x="365" y="747"/>
                    </a:cubicBezTo>
                    <a:lnTo>
                      <a:pt x="365" y="747"/>
                    </a:lnTo>
                    <a:lnTo>
                      <a:pt x="285" y="1031"/>
                    </a:lnTo>
                    <a:cubicBezTo>
                      <a:pt x="329" y="951"/>
                      <a:pt x="374" y="862"/>
                      <a:pt x="418" y="782"/>
                    </a:cubicBezTo>
                    <a:lnTo>
                      <a:pt x="418" y="782"/>
                    </a:lnTo>
                    <a:cubicBezTo>
                      <a:pt x="401" y="862"/>
                      <a:pt x="392" y="951"/>
                      <a:pt x="383" y="1040"/>
                    </a:cubicBezTo>
                    <a:cubicBezTo>
                      <a:pt x="418" y="942"/>
                      <a:pt x="454" y="835"/>
                      <a:pt x="489" y="738"/>
                    </a:cubicBezTo>
                    <a:lnTo>
                      <a:pt x="489" y="738"/>
                    </a:lnTo>
                    <a:cubicBezTo>
                      <a:pt x="480" y="809"/>
                      <a:pt x="489" y="889"/>
                      <a:pt x="525" y="960"/>
                    </a:cubicBezTo>
                    <a:lnTo>
                      <a:pt x="525" y="711"/>
                    </a:lnTo>
                    <a:cubicBezTo>
                      <a:pt x="596" y="782"/>
                      <a:pt x="694" y="835"/>
                      <a:pt x="791" y="862"/>
                    </a:cubicBezTo>
                    <a:lnTo>
                      <a:pt x="596" y="693"/>
                    </a:lnTo>
                    <a:lnTo>
                      <a:pt x="836" y="773"/>
                    </a:lnTo>
                    <a:lnTo>
                      <a:pt x="836" y="773"/>
                    </a:lnTo>
                    <a:lnTo>
                      <a:pt x="658" y="622"/>
                    </a:lnTo>
                    <a:lnTo>
                      <a:pt x="853" y="640"/>
                    </a:lnTo>
                    <a:lnTo>
                      <a:pt x="747" y="551"/>
                    </a:lnTo>
                    <a:cubicBezTo>
                      <a:pt x="800" y="551"/>
                      <a:pt x="853" y="542"/>
                      <a:pt x="907" y="524"/>
                    </a:cubicBezTo>
                    <a:cubicBezTo>
                      <a:pt x="836" y="498"/>
                      <a:pt x="951" y="436"/>
                      <a:pt x="969" y="427"/>
                    </a:cubicBezTo>
                    <a:cubicBezTo>
                      <a:pt x="1022" y="382"/>
                      <a:pt x="1076" y="329"/>
                      <a:pt x="1120" y="276"/>
                    </a:cubicBezTo>
                    <a:lnTo>
                      <a:pt x="1120" y="276"/>
                    </a:lnTo>
                    <a:lnTo>
                      <a:pt x="996" y="338"/>
                    </a:lnTo>
                    <a:cubicBezTo>
                      <a:pt x="1022" y="294"/>
                      <a:pt x="1058" y="249"/>
                      <a:pt x="1084" y="205"/>
                    </a:cubicBezTo>
                    <a:lnTo>
                      <a:pt x="1084" y="205"/>
                    </a:lnTo>
                    <a:cubicBezTo>
                      <a:pt x="1031" y="249"/>
                      <a:pt x="969" y="285"/>
                      <a:pt x="907" y="320"/>
                    </a:cubicBezTo>
                    <a:cubicBezTo>
                      <a:pt x="960" y="267"/>
                      <a:pt x="1004" y="205"/>
                      <a:pt x="1040" y="143"/>
                    </a:cubicBezTo>
                    <a:lnTo>
                      <a:pt x="1040" y="143"/>
                    </a:lnTo>
                    <a:lnTo>
                      <a:pt x="836" y="302"/>
                    </a:lnTo>
                    <a:lnTo>
                      <a:pt x="951" y="98"/>
                    </a:lnTo>
                    <a:lnTo>
                      <a:pt x="951" y="98"/>
                    </a:lnTo>
                    <a:lnTo>
                      <a:pt x="765" y="214"/>
                    </a:lnTo>
                    <a:lnTo>
                      <a:pt x="765" y="214"/>
                    </a:lnTo>
                    <a:lnTo>
                      <a:pt x="907" y="27"/>
                    </a:lnTo>
                    <a:lnTo>
                      <a:pt x="907" y="27"/>
                    </a:lnTo>
                    <a:lnTo>
                      <a:pt x="720" y="178"/>
                    </a:lnTo>
                    <a:cubicBezTo>
                      <a:pt x="756" y="125"/>
                      <a:pt x="782" y="63"/>
                      <a:pt x="818" y="9"/>
                    </a:cubicBezTo>
                    <a:lnTo>
                      <a:pt x="818" y="9"/>
                    </a:lnTo>
                    <a:lnTo>
                      <a:pt x="649" y="231"/>
                    </a:lnTo>
                    <a:lnTo>
                      <a:pt x="649" y="231"/>
                    </a:lnTo>
                    <a:lnTo>
                      <a:pt x="694" y="72"/>
                    </a:lnTo>
                    <a:lnTo>
                      <a:pt x="596" y="294"/>
                    </a:lnTo>
                    <a:cubicBezTo>
                      <a:pt x="614" y="196"/>
                      <a:pt x="614" y="98"/>
                      <a:pt x="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3"/>
              <p:cNvSpPr/>
              <p:nvPr/>
            </p:nvSpPr>
            <p:spPr>
              <a:xfrm>
                <a:off x="8185355" y="950752"/>
                <a:ext cx="64834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552" h="321" fill="none" extrusionOk="0">
                    <a:moveTo>
                      <a:pt x="1" y="1"/>
                    </a:moveTo>
                    <a:cubicBezTo>
                      <a:pt x="196" y="98"/>
                      <a:pt x="374" y="205"/>
                      <a:pt x="551" y="32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3"/>
              <p:cNvSpPr/>
              <p:nvPr/>
            </p:nvSpPr>
            <p:spPr>
              <a:xfrm>
                <a:off x="8186412" y="949695"/>
                <a:ext cx="49095" cy="61663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25" fill="none" extrusionOk="0">
                    <a:moveTo>
                      <a:pt x="0" y="1"/>
                    </a:moveTo>
                    <a:lnTo>
                      <a:pt x="418" y="525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3"/>
              <p:cNvSpPr/>
              <p:nvPr/>
            </p:nvSpPr>
            <p:spPr>
              <a:xfrm>
                <a:off x="8186412" y="917396"/>
                <a:ext cx="77284" cy="3558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03" fill="none" extrusionOk="0">
                    <a:moveTo>
                      <a:pt x="0" y="302"/>
                    </a:moveTo>
                    <a:cubicBezTo>
                      <a:pt x="205" y="169"/>
                      <a:pt x="418" y="71"/>
                      <a:pt x="658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3"/>
              <p:cNvSpPr/>
              <p:nvPr/>
            </p:nvSpPr>
            <p:spPr>
              <a:xfrm>
                <a:off x="8186412" y="949695"/>
                <a:ext cx="76227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649" h="28" fill="none" extrusionOk="0">
                    <a:moveTo>
                      <a:pt x="0" y="27"/>
                    </a:moveTo>
                    <a:cubicBezTo>
                      <a:pt x="214" y="1"/>
                      <a:pt x="436" y="1"/>
                      <a:pt x="649" y="27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3"/>
              <p:cNvSpPr/>
              <p:nvPr/>
            </p:nvSpPr>
            <p:spPr>
              <a:xfrm>
                <a:off x="8259467" y="950165"/>
                <a:ext cx="3876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33" h="55" extrusionOk="0">
                    <a:moveTo>
                      <a:pt x="18" y="1"/>
                    </a:moveTo>
                    <a:cubicBezTo>
                      <a:pt x="15" y="1"/>
                      <a:pt x="12" y="2"/>
                      <a:pt x="9" y="6"/>
                    </a:cubicBezTo>
                    <a:cubicBezTo>
                      <a:pt x="0" y="23"/>
                      <a:pt x="0" y="32"/>
                      <a:pt x="9" y="50"/>
                    </a:cubicBezTo>
                    <a:cubicBezTo>
                      <a:pt x="12" y="53"/>
                      <a:pt x="15" y="55"/>
                      <a:pt x="18" y="55"/>
                    </a:cubicBezTo>
                    <a:cubicBezTo>
                      <a:pt x="33" y="55"/>
                      <a:pt x="33" y="1"/>
                      <a:pt x="1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3"/>
              <p:cNvSpPr/>
              <p:nvPr/>
            </p:nvSpPr>
            <p:spPr>
              <a:xfrm>
                <a:off x="8260524" y="914459"/>
                <a:ext cx="6342" cy="587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27" y="1"/>
                    </a:moveTo>
                    <a:cubicBezTo>
                      <a:pt x="20" y="1"/>
                      <a:pt x="13" y="3"/>
                      <a:pt x="9" y="8"/>
                    </a:cubicBezTo>
                    <a:cubicBezTo>
                      <a:pt x="0" y="16"/>
                      <a:pt x="0" y="34"/>
                      <a:pt x="9" y="43"/>
                    </a:cubicBezTo>
                    <a:cubicBezTo>
                      <a:pt x="13" y="48"/>
                      <a:pt x="20" y="50"/>
                      <a:pt x="27" y="50"/>
                    </a:cubicBezTo>
                    <a:cubicBezTo>
                      <a:pt x="33" y="50"/>
                      <a:pt x="40" y="48"/>
                      <a:pt x="44" y="43"/>
                    </a:cubicBezTo>
                    <a:cubicBezTo>
                      <a:pt x="53" y="34"/>
                      <a:pt x="53" y="16"/>
                      <a:pt x="44" y="8"/>
                    </a:cubicBezTo>
                    <a:cubicBezTo>
                      <a:pt x="40" y="3"/>
                      <a:pt x="33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3"/>
              <p:cNvSpPr/>
              <p:nvPr/>
            </p:nvSpPr>
            <p:spPr>
              <a:xfrm>
                <a:off x="8247957" y="986341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1"/>
                    </a:moveTo>
                    <a:cubicBezTo>
                      <a:pt x="17" y="1"/>
                      <a:pt x="14" y="3"/>
                      <a:pt x="9" y="8"/>
                    </a:cubicBezTo>
                    <a:cubicBezTo>
                      <a:pt x="0" y="17"/>
                      <a:pt x="0" y="35"/>
                      <a:pt x="9" y="44"/>
                    </a:cubicBezTo>
                    <a:cubicBezTo>
                      <a:pt x="13" y="47"/>
                      <a:pt x="16" y="49"/>
                      <a:pt x="18" y="49"/>
                    </a:cubicBezTo>
                    <a:cubicBezTo>
                      <a:pt x="32" y="49"/>
                      <a:pt x="33" y="1"/>
                      <a:pt x="2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3"/>
              <p:cNvSpPr/>
              <p:nvPr/>
            </p:nvSpPr>
            <p:spPr>
              <a:xfrm>
                <a:off x="8231279" y="1008304"/>
                <a:ext cx="3876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49" extrusionOk="0">
                    <a:moveTo>
                      <a:pt x="20" y="0"/>
                    </a:moveTo>
                    <a:cubicBezTo>
                      <a:pt x="17" y="0"/>
                      <a:pt x="13" y="2"/>
                      <a:pt x="9" y="8"/>
                    </a:cubicBezTo>
                    <a:cubicBezTo>
                      <a:pt x="0" y="17"/>
                      <a:pt x="0" y="35"/>
                      <a:pt x="9" y="43"/>
                    </a:cubicBezTo>
                    <a:cubicBezTo>
                      <a:pt x="13" y="47"/>
                      <a:pt x="15" y="48"/>
                      <a:pt x="18" y="48"/>
                    </a:cubicBezTo>
                    <a:cubicBezTo>
                      <a:pt x="32" y="48"/>
                      <a:pt x="33" y="0"/>
                      <a:pt x="2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3"/>
              <p:cNvSpPr/>
              <p:nvPr/>
            </p:nvSpPr>
            <p:spPr>
              <a:xfrm>
                <a:off x="8102903" y="948638"/>
                <a:ext cx="85740" cy="7423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632" extrusionOk="0">
                    <a:moveTo>
                      <a:pt x="729" y="1"/>
                    </a:moveTo>
                    <a:lnTo>
                      <a:pt x="703" y="10"/>
                    </a:lnTo>
                    <a:cubicBezTo>
                      <a:pt x="489" y="116"/>
                      <a:pt x="241" y="178"/>
                      <a:pt x="1" y="178"/>
                    </a:cubicBezTo>
                    <a:cubicBezTo>
                      <a:pt x="32" y="181"/>
                      <a:pt x="63" y="182"/>
                      <a:pt x="94" y="182"/>
                    </a:cubicBezTo>
                    <a:cubicBezTo>
                      <a:pt x="187" y="182"/>
                      <a:pt x="278" y="172"/>
                      <a:pt x="365" y="152"/>
                    </a:cubicBezTo>
                    <a:cubicBezTo>
                      <a:pt x="478" y="136"/>
                      <a:pt x="584" y="97"/>
                      <a:pt x="689" y="50"/>
                    </a:cubicBezTo>
                    <a:lnTo>
                      <a:pt x="689" y="50"/>
                    </a:lnTo>
                    <a:cubicBezTo>
                      <a:pt x="656" y="269"/>
                      <a:pt x="544" y="470"/>
                      <a:pt x="392" y="631"/>
                    </a:cubicBezTo>
                    <a:cubicBezTo>
                      <a:pt x="578" y="480"/>
                      <a:pt x="694" y="258"/>
                      <a:pt x="729" y="27"/>
                    </a:cubicBezTo>
                    <a:lnTo>
                      <a:pt x="729" y="1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3"/>
              <p:cNvSpPr/>
              <p:nvPr/>
            </p:nvSpPr>
            <p:spPr>
              <a:xfrm>
                <a:off x="8158223" y="871471"/>
                <a:ext cx="34531" cy="8151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694" extrusionOk="0">
                    <a:moveTo>
                      <a:pt x="1" y="1"/>
                    </a:moveTo>
                    <a:cubicBezTo>
                      <a:pt x="1" y="63"/>
                      <a:pt x="18" y="125"/>
                      <a:pt x="63" y="178"/>
                    </a:cubicBezTo>
                    <a:cubicBezTo>
                      <a:pt x="98" y="231"/>
                      <a:pt x="143" y="276"/>
                      <a:pt x="178" y="329"/>
                    </a:cubicBezTo>
                    <a:cubicBezTo>
                      <a:pt x="240" y="436"/>
                      <a:pt x="267" y="560"/>
                      <a:pt x="258" y="693"/>
                    </a:cubicBezTo>
                    <a:cubicBezTo>
                      <a:pt x="294" y="560"/>
                      <a:pt x="276" y="427"/>
                      <a:pt x="205" y="311"/>
                    </a:cubicBezTo>
                    <a:cubicBezTo>
                      <a:pt x="169" y="258"/>
                      <a:pt x="125" y="214"/>
                      <a:pt x="81" y="160"/>
                    </a:cubicBezTo>
                    <a:cubicBezTo>
                      <a:pt x="36" y="116"/>
                      <a:pt x="10" y="63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3"/>
              <p:cNvSpPr/>
              <p:nvPr/>
            </p:nvSpPr>
            <p:spPr>
              <a:xfrm>
                <a:off x="8188526" y="951809"/>
                <a:ext cx="68945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05" extrusionOk="0">
                    <a:moveTo>
                      <a:pt x="9" y="0"/>
                    </a:moveTo>
                    <a:cubicBezTo>
                      <a:pt x="0" y="80"/>
                      <a:pt x="27" y="160"/>
                      <a:pt x="89" y="214"/>
                    </a:cubicBezTo>
                    <a:cubicBezTo>
                      <a:pt x="142" y="258"/>
                      <a:pt x="205" y="302"/>
                      <a:pt x="276" y="329"/>
                    </a:cubicBezTo>
                    <a:cubicBezTo>
                      <a:pt x="338" y="356"/>
                      <a:pt x="400" y="391"/>
                      <a:pt x="462" y="427"/>
                    </a:cubicBezTo>
                    <a:cubicBezTo>
                      <a:pt x="524" y="471"/>
                      <a:pt x="569" y="533"/>
                      <a:pt x="586" y="604"/>
                    </a:cubicBezTo>
                    <a:cubicBezTo>
                      <a:pt x="578" y="524"/>
                      <a:pt x="533" y="453"/>
                      <a:pt x="471" y="409"/>
                    </a:cubicBezTo>
                    <a:cubicBezTo>
                      <a:pt x="418" y="365"/>
                      <a:pt x="347" y="329"/>
                      <a:pt x="284" y="302"/>
                    </a:cubicBezTo>
                    <a:cubicBezTo>
                      <a:pt x="213" y="276"/>
                      <a:pt x="151" y="240"/>
                      <a:pt x="98" y="187"/>
                    </a:cubicBezTo>
                    <a:cubicBezTo>
                      <a:pt x="45" y="143"/>
                      <a:pt x="9" y="71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3"/>
              <p:cNvSpPr/>
              <p:nvPr/>
            </p:nvSpPr>
            <p:spPr>
              <a:xfrm>
                <a:off x="8189583" y="900717"/>
                <a:ext cx="60605" cy="5015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27" extrusionOk="0">
                    <a:moveTo>
                      <a:pt x="515" y="0"/>
                    </a:moveTo>
                    <a:lnTo>
                      <a:pt x="515" y="0"/>
                    </a:lnTo>
                    <a:cubicBezTo>
                      <a:pt x="435" y="89"/>
                      <a:pt x="355" y="169"/>
                      <a:pt x="275" y="240"/>
                    </a:cubicBezTo>
                    <a:cubicBezTo>
                      <a:pt x="187" y="311"/>
                      <a:pt x="98" y="373"/>
                      <a:pt x="0" y="427"/>
                    </a:cubicBezTo>
                    <a:cubicBezTo>
                      <a:pt x="107" y="391"/>
                      <a:pt x="204" y="329"/>
                      <a:pt x="293" y="258"/>
                    </a:cubicBezTo>
                    <a:cubicBezTo>
                      <a:pt x="373" y="187"/>
                      <a:pt x="453" y="98"/>
                      <a:pt x="5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3"/>
              <p:cNvSpPr/>
              <p:nvPr/>
            </p:nvSpPr>
            <p:spPr>
              <a:xfrm>
                <a:off x="6865774" y="623528"/>
                <a:ext cx="136715" cy="9407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801" extrusionOk="0">
                    <a:moveTo>
                      <a:pt x="652" y="0"/>
                    </a:moveTo>
                    <a:cubicBezTo>
                      <a:pt x="581" y="0"/>
                      <a:pt x="511" y="14"/>
                      <a:pt x="444" y="42"/>
                    </a:cubicBezTo>
                    <a:cubicBezTo>
                      <a:pt x="329" y="113"/>
                      <a:pt x="240" y="220"/>
                      <a:pt x="196" y="344"/>
                    </a:cubicBezTo>
                    <a:cubicBezTo>
                      <a:pt x="169" y="397"/>
                      <a:pt x="0" y="593"/>
                      <a:pt x="80" y="655"/>
                    </a:cubicBezTo>
                    <a:cubicBezTo>
                      <a:pt x="206" y="755"/>
                      <a:pt x="350" y="801"/>
                      <a:pt x="493" y="801"/>
                    </a:cubicBezTo>
                    <a:cubicBezTo>
                      <a:pt x="793" y="801"/>
                      <a:pt x="1083" y="596"/>
                      <a:pt x="1155" y="264"/>
                    </a:cubicBezTo>
                    <a:cubicBezTo>
                      <a:pt x="1164" y="246"/>
                      <a:pt x="1164" y="229"/>
                      <a:pt x="1155" y="202"/>
                    </a:cubicBezTo>
                    <a:cubicBezTo>
                      <a:pt x="1146" y="175"/>
                      <a:pt x="1119" y="158"/>
                      <a:pt x="1093" y="149"/>
                    </a:cubicBezTo>
                    <a:cubicBezTo>
                      <a:pt x="995" y="95"/>
                      <a:pt x="888" y="51"/>
                      <a:pt x="782" y="15"/>
                    </a:cubicBezTo>
                    <a:cubicBezTo>
                      <a:pt x="739" y="5"/>
                      <a:pt x="695" y="0"/>
                      <a:pt x="6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3"/>
              <p:cNvSpPr/>
              <p:nvPr/>
            </p:nvSpPr>
            <p:spPr>
              <a:xfrm>
                <a:off x="6868828" y="691064"/>
                <a:ext cx="109701" cy="116865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95" extrusionOk="0">
                    <a:moveTo>
                      <a:pt x="246" y="0"/>
                    </a:moveTo>
                    <a:cubicBezTo>
                      <a:pt x="209" y="0"/>
                      <a:pt x="176" y="8"/>
                      <a:pt x="152" y="27"/>
                    </a:cubicBezTo>
                    <a:cubicBezTo>
                      <a:pt x="1" y="160"/>
                      <a:pt x="187" y="551"/>
                      <a:pt x="276" y="666"/>
                    </a:cubicBezTo>
                    <a:cubicBezTo>
                      <a:pt x="409" y="844"/>
                      <a:pt x="614" y="959"/>
                      <a:pt x="836" y="995"/>
                    </a:cubicBezTo>
                    <a:cubicBezTo>
                      <a:pt x="933" y="764"/>
                      <a:pt x="907" y="497"/>
                      <a:pt x="765" y="293"/>
                    </a:cubicBezTo>
                    <a:cubicBezTo>
                      <a:pt x="685" y="195"/>
                      <a:pt x="587" y="115"/>
                      <a:pt x="481" y="62"/>
                    </a:cubicBezTo>
                    <a:cubicBezTo>
                      <a:pt x="425" y="38"/>
                      <a:pt x="327" y="0"/>
                      <a:pt x="2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3"/>
              <p:cNvSpPr/>
              <p:nvPr/>
            </p:nvSpPr>
            <p:spPr>
              <a:xfrm>
                <a:off x="6828189" y="558107"/>
                <a:ext cx="75170" cy="12790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089" extrusionOk="0">
                    <a:moveTo>
                      <a:pt x="244" y="1"/>
                    </a:moveTo>
                    <a:cubicBezTo>
                      <a:pt x="231" y="1"/>
                      <a:pt x="218" y="9"/>
                      <a:pt x="205" y="22"/>
                    </a:cubicBezTo>
                    <a:cubicBezTo>
                      <a:pt x="89" y="111"/>
                      <a:pt x="18" y="244"/>
                      <a:pt x="9" y="386"/>
                    </a:cubicBezTo>
                    <a:cubicBezTo>
                      <a:pt x="1" y="537"/>
                      <a:pt x="45" y="679"/>
                      <a:pt x="116" y="803"/>
                    </a:cubicBezTo>
                    <a:cubicBezTo>
                      <a:pt x="168" y="885"/>
                      <a:pt x="324" y="1089"/>
                      <a:pt x="446" y="1089"/>
                    </a:cubicBezTo>
                    <a:cubicBezTo>
                      <a:pt x="471" y="1089"/>
                      <a:pt x="495" y="1080"/>
                      <a:pt x="516" y="1061"/>
                    </a:cubicBezTo>
                    <a:cubicBezTo>
                      <a:pt x="640" y="937"/>
                      <a:pt x="622" y="679"/>
                      <a:pt x="587" y="528"/>
                    </a:cubicBezTo>
                    <a:cubicBezTo>
                      <a:pt x="525" y="342"/>
                      <a:pt x="427" y="164"/>
                      <a:pt x="294" y="22"/>
                    </a:cubicBezTo>
                    <a:cubicBezTo>
                      <a:pt x="285" y="13"/>
                      <a:pt x="267" y="4"/>
                      <a:pt x="258" y="4"/>
                    </a:cubicBezTo>
                    <a:cubicBezTo>
                      <a:pt x="253" y="2"/>
                      <a:pt x="249" y="1"/>
                      <a:pt x="2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3"/>
              <p:cNvSpPr/>
              <p:nvPr/>
            </p:nvSpPr>
            <p:spPr>
              <a:xfrm>
                <a:off x="6765587" y="649368"/>
                <a:ext cx="124265" cy="80103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82" extrusionOk="0">
                    <a:moveTo>
                      <a:pt x="568" y="1"/>
                    </a:moveTo>
                    <a:cubicBezTo>
                      <a:pt x="518" y="1"/>
                      <a:pt x="468" y="9"/>
                      <a:pt x="418" y="26"/>
                    </a:cubicBezTo>
                    <a:cubicBezTo>
                      <a:pt x="309" y="60"/>
                      <a:pt x="215" y="134"/>
                      <a:pt x="107" y="134"/>
                    </a:cubicBezTo>
                    <a:cubicBezTo>
                      <a:pt x="101" y="134"/>
                      <a:pt x="95" y="133"/>
                      <a:pt x="89" y="133"/>
                    </a:cubicBezTo>
                    <a:cubicBezTo>
                      <a:pt x="54" y="133"/>
                      <a:pt x="1" y="133"/>
                      <a:pt x="1" y="168"/>
                    </a:cubicBezTo>
                    <a:cubicBezTo>
                      <a:pt x="1" y="177"/>
                      <a:pt x="1" y="186"/>
                      <a:pt x="10" y="195"/>
                    </a:cubicBezTo>
                    <a:cubicBezTo>
                      <a:pt x="63" y="284"/>
                      <a:pt x="98" y="355"/>
                      <a:pt x="152" y="435"/>
                    </a:cubicBezTo>
                    <a:cubicBezTo>
                      <a:pt x="205" y="524"/>
                      <a:pt x="276" y="595"/>
                      <a:pt x="356" y="648"/>
                    </a:cubicBezTo>
                    <a:cubicBezTo>
                      <a:pt x="418" y="670"/>
                      <a:pt x="482" y="681"/>
                      <a:pt x="547" y="681"/>
                    </a:cubicBezTo>
                    <a:cubicBezTo>
                      <a:pt x="611" y="681"/>
                      <a:pt x="676" y="670"/>
                      <a:pt x="738" y="648"/>
                    </a:cubicBezTo>
                    <a:cubicBezTo>
                      <a:pt x="818" y="630"/>
                      <a:pt x="889" y="595"/>
                      <a:pt x="951" y="550"/>
                    </a:cubicBezTo>
                    <a:cubicBezTo>
                      <a:pt x="1013" y="515"/>
                      <a:pt x="1058" y="435"/>
                      <a:pt x="1058" y="364"/>
                    </a:cubicBezTo>
                    <a:lnTo>
                      <a:pt x="951" y="231"/>
                    </a:lnTo>
                    <a:cubicBezTo>
                      <a:pt x="870" y="83"/>
                      <a:pt x="723" y="1"/>
                      <a:pt x="5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3"/>
              <p:cNvSpPr/>
              <p:nvPr/>
            </p:nvSpPr>
            <p:spPr>
              <a:xfrm>
                <a:off x="6830303" y="691533"/>
                <a:ext cx="75170" cy="13413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142" extrusionOk="0">
                    <a:moveTo>
                      <a:pt x="383" y="1"/>
                    </a:moveTo>
                    <a:cubicBezTo>
                      <a:pt x="234" y="1"/>
                      <a:pt x="64" y="214"/>
                      <a:pt x="27" y="325"/>
                    </a:cubicBezTo>
                    <a:cubicBezTo>
                      <a:pt x="0" y="440"/>
                      <a:pt x="0" y="564"/>
                      <a:pt x="18" y="689"/>
                    </a:cubicBezTo>
                    <a:cubicBezTo>
                      <a:pt x="18" y="849"/>
                      <a:pt x="54" y="1000"/>
                      <a:pt x="116" y="1142"/>
                    </a:cubicBezTo>
                    <a:cubicBezTo>
                      <a:pt x="347" y="1071"/>
                      <a:pt x="524" y="884"/>
                      <a:pt x="586" y="644"/>
                    </a:cubicBezTo>
                    <a:cubicBezTo>
                      <a:pt x="640" y="476"/>
                      <a:pt x="622" y="147"/>
                      <a:pt x="471" y="32"/>
                    </a:cubicBezTo>
                    <a:cubicBezTo>
                      <a:pt x="443" y="10"/>
                      <a:pt x="413" y="1"/>
                      <a:pt x="3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3"/>
              <p:cNvSpPr/>
              <p:nvPr/>
            </p:nvSpPr>
            <p:spPr>
              <a:xfrm>
                <a:off x="6828189" y="612723"/>
                <a:ext cx="111697" cy="145171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236" extrusionOk="0">
                    <a:moveTo>
                      <a:pt x="385" y="1125"/>
                    </a:moveTo>
                    <a:lnTo>
                      <a:pt x="382" y="1129"/>
                    </a:lnTo>
                    <a:cubicBezTo>
                      <a:pt x="383" y="1128"/>
                      <a:pt x="384" y="1126"/>
                      <a:pt x="385" y="1125"/>
                    </a:cubicBezTo>
                    <a:close/>
                    <a:moveTo>
                      <a:pt x="725" y="1136"/>
                    </a:moveTo>
                    <a:lnTo>
                      <a:pt x="738" y="1164"/>
                    </a:lnTo>
                    <a:cubicBezTo>
                      <a:pt x="733" y="1155"/>
                      <a:pt x="729" y="1146"/>
                      <a:pt x="725" y="1136"/>
                    </a:cubicBezTo>
                    <a:close/>
                    <a:moveTo>
                      <a:pt x="525" y="1"/>
                    </a:moveTo>
                    <a:cubicBezTo>
                      <a:pt x="525" y="54"/>
                      <a:pt x="525" y="99"/>
                      <a:pt x="533" y="143"/>
                    </a:cubicBezTo>
                    <a:lnTo>
                      <a:pt x="445" y="10"/>
                    </a:lnTo>
                    <a:lnTo>
                      <a:pt x="445" y="10"/>
                    </a:lnTo>
                    <a:cubicBezTo>
                      <a:pt x="462" y="81"/>
                      <a:pt x="471" y="143"/>
                      <a:pt x="471" y="214"/>
                    </a:cubicBezTo>
                    <a:cubicBezTo>
                      <a:pt x="445" y="152"/>
                      <a:pt x="409" y="90"/>
                      <a:pt x="365" y="36"/>
                    </a:cubicBezTo>
                    <a:lnTo>
                      <a:pt x="365" y="36"/>
                    </a:lnTo>
                    <a:cubicBezTo>
                      <a:pt x="382" y="116"/>
                      <a:pt x="409" y="196"/>
                      <a:pt x="436" y="285"/>
                    </a:cubicBezTo>
                    <a:lnTo>
                      <a:pt x="294" y="99"/>
                    </a:lnTo>
                    <a:lnTo>
                      <a:pt x="294" y="99"/>
                    </a:lnTo>
                    <a:lnTo>
                      <a:pt x="329" y="312"/>
                    </a:lnTo>
                    <a:cubicBezTo>
                      <a:pt x="285" y="241"/>
                      <a:pt x="249" y="170"/>
                      <a:pt x="205" y="107"/>
                    </a:cubicBezTo>
                    <a:lnTo>
                      <a:pt x="205" y="107"/>
                    </a:lnTo>
                    <a:lnTo>
                      <a:pt x="276" y="338"/>
                    </a:lnTo>
                    <a:lnTo>
                      <a:pt x="160" y="187"/>
                    </a:lnTo>
                    <a:lnTo>
                      <a:pt x="160" y="187"/>
                    </a:lnTo>
                    <a:cubicBezTo>
                      <a:pt x="214" y="267"/>
                      <a:pt x="258" y="347"/>
                      <a:pt x="303" y="427"/>
                    </a:cubicBezTo>
                    <a:lnTo>
                      <a:pt x="169" y="312"/>
                    </a:lnTo>
                    <a:lnTo>
                      <a:pt x="338" y="498"/>
                    </a:lnTo>
                    <a:cubicBezTo>
                      <a:pt x="258" y="436"/>
                      <a:pt x="160" y="401"/>
                      <a:pt x="63" y="401"/>
                    </a:cubicBezTo>
                    <a:cubicBezTo>
                      <a:pt x="143" y="445"/>
                      <a:pt x="205" y="498"/>
                      <a:pt x="258" y="560"/>
                    </a:cubicBezTo>
                    <a:cubicBezTo>
                      <a:pt x="213" y="534"/>
                      <a:pt x="158" y="518"/>
                      <a:pt x="103" y="518"/>
                    </a:cubicBezTo>
                    <a:cubicBezTo>
                      <a:pt x="84" y="518"/>
                      <a:pt x="64" y="520"/>
                      <a:pt x="45" y="525"/>
                    </a:cubicBezTo>
                    <a:lnTo>
                      <a:pt x="249" y="640"/>
                    </a:lnTo>
                    <a:lnTo>
                      <a:pt x="1" y="658"/>
                    </a:lnTo>
                    <a:lnTo>
                      <a:pt x="223" y="738"/>
                    </a:lnTo>
                    <a:cubicBezTo>
                      <a:pt x="187" y="765"/>
                      <a:pt x="143" y="791"/>
                      <a:pt x="89" y="800"/>
                    </a:cubicBezTo>
                    <a:cubicBezTo>
                      <a:pt x="196" y="800"/>
                      <a:pt x="294" y="782"/>
                      <a:pt x="391" y="765"/>
                    </a:cubicBezTo>
                    <a:lnTo>
                      <a:pt x="391" y="765"/>
                    </a:lnTo>
                    <a:lnTo>
                      <a:pt x="205" y="880"/>
                    </a:lnTo>
                    <a:lnTo>
                      <a:pt x="205" y="880"/>
                    </a:lnTo>
                    <a:lnTo>
                      <a:pt x="400" y="845"/>
                    </a:lnTo>
                    <a:lnTo>
                      <a:pt x="400" y="845"/>
                    </a:lnTo>
                    <a:cubicBezTo>
                      <a:pt x="374" y="925"/>
                      <a:pt x="338" y="1005"/>
                      <a:pt x="285" y="1076"/>
                    </a:cubicBezTo>
                    <a:cubicBezTo>
                      <a:pt x="347" y="1031"/>
                      <a:pt x="400" y="978"/>
                      <a:pt x="445" y="916"/>
                    </a:cubicBezTo>
                    <a:lnTo>
                      <a:pt x="445" y="916"/>
                    </a:lnTo>
                    <a:cubicBezTo>
                      <a:pt x="445" y="985"/>
                      <a:pt x="419" y="1063"/>
                      <a:pt x="385" y="1125"/>
                    </a:cubicBezTo>
                    <a:lnTo>
                      <a:pt x="385" y="1125"/>
                    </a:lnTo>
                    <a:lnTo>
                      <a:pt x="498" y="925"/>
                    </a:lnTo>
                    <a:cubicBezTo>
                      <a:pt x="516" y="1013"/>
                      <a:pt x="516" y="1102"/>
                      <a:pt x="498" y="1182"/>
                    </a:cubicBezTo>
                    <a:cubicBezTo>
                      <a:pt x="525" y="1129"/>
                      <a:pt x="542" y="1058"/>
                      <a:pt x="551" y="996"/>
                    </a:cubicBezTo>
                    <a:cubicBezTo>
                      <a:pt x="587" y="1076"/>
                      <a:pt x="631" y="1156"/>
                      <a:pt x="676" y="1235"/>
                    </a:cubicBezTo>
                    <a:cubicBezTo>
                      <a:pt x="649" y="1147"/>
                      <a:pt x="622" y="1049"/>
                      <a:pt x="596" y="951"/>
                    </a:cubicBezTo>
                    <a:lnTo>
                      <a:pt x="596" y="951"/>
                    </a:lnTo>
                    <a:cubicBezTo>
                      <a:pt x="650" y="1006"/>
                      <a:pt x="691" y="1068"/>
                      <a:pt x="725" y="1136"/>
                    </a:cubicBezTo>
                    <a:lnTo>
                      <a:pt x="725" y="1136"/>
                    </a:lnTo>
                    <a:lnTo>
                      <a:pt x="622" y="916"/>
                    </a:lnTo>
                    <a:lnTo>
                      <a:pt x="844" y="1111"/>
                    </a:lnTo>
                    <a:lnTo>
                      <a:pt x="676" y="862"/>
                    </a:lnTo>
                    <a:lnTo>
                      <a:pt x="906" y="1049"/>
                    </a:lnTo>
                    <a:lnTo>
                      <a:pt x="720" y="836"/>
                    </a:lnTo>
                    <a:lnTo>
                      <a:pt x="720" y="836"/>
                    </a:lnTo>
                    <a:lnTo>
                      <a:pt x="951" y="960"/>
                    </a:lnTo>
                    <a:lnTo>
                      <a:pt x="711" y="738"/>
                    </a:lnTo>
                    <a:lnTo>
                      <a:pt x="711" y="738"/>
                    </a:lnTo>
                    <a:cubicBezTo>
                      <a:pt x="773" y="774"/>
                      <a:pt x="853" y="800"/>
                      <a:pt x="924" y="800"/>
                    </a:cubicBezTo>
                    <a:lnTo>
                      <a:pt x="702" y="703"/>
                    </a:lnTo>
                    <a:cubicBezTo>
                      <a:pt x="791" y="658"/>
                      <a:pt x="871" y="596"/>
                      <a:pt x="942" y="516"/>
                    </a:cubicBezTo>
                    <a:lnTo>
                      <a:pt x="942" y="516"/>
                    </a:lnTo>
                    <a:lnTo>
                      <a:pt x="720" y="623"/>
                    </a:lnTo>
                    <a:lnTo>
                      <a:pt x="720" y="623"/>
                    </a:lnTo>
                    <a:lnTo>
                      <a:pt x="880" y="436"/>
                    </a:lnTo>
                    <a:lnTo>
                      <a:pt x="676" y="543"/>
                    </a:lnTo>
                    <a:lnTo>
                      <a:pt x="764" y="365"/>
                    </a:lnTo>
                    <a:lnTo>
                      <a:pt x="764" y="365"/>
                    </a:lnTo>
                    <a:lnTo>
                      <a:pt x="640" y="436"/>
                    </a:lnTo>
                    <a:cubicBezTo>
                      <a:pt x="658" y="383"/>
                      <a:pt x="667" y="330"/>
                      <a:pt x="676" y="276"/>
                    </a:cubicBezTo>
                    <a:lnTo>
                      <a:pt x="676" y="276"/>
                    </a:lnTo>
                    <a:cubicBezTo>
                      <a:pt x="666" y="288"/>
                      <a:pt x="657" y="293"/>
                      <a:pt x="650" y="293"/>
                    </a:cubicBezTo>
                    <a:cubicBezTo>
                      <a:pt x="619" y="293"/>
                      <a:pt x="612" y="200"/>
                      <a:pt x="604" y="179"/>
                    </a:cubicBezTo>
                    <a:cubicBezTo>
                      <a:pt x="587" y="116"/>
                      <a:pt x="551" y="63"/>
                      <a:pt x="5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3"/>
              <p:cNvSpPr/>
              <p:nvPr/>
            </p:nvSpPr>
            <p:spPr>
              <a:xfrm>
                <a:off x="6878224" y="645140"/>
                <a:ext cx="60605" cy="4698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00" fill="none" extrusionOk="0">
                    <a:moveTo>
                      <a:pt x="1" y="400"/>
                    </a:moveTo>
                    <a:cubicBezTo>
                      <a:pt x="161" y="249"/>
                      <a:pt x="338" y="116"/>
                      <a:pt x="516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3"/>
              <p:cNvSpPr/>
              <p:nvPr/>
            </p:nvSpPr>
            <p:spPr>
              <a:xfrm>
                <a:off x="6877167" y="668043"/>
                <a:ext cx="76344" cy="2208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8" fill="none" extrusionOk="0">
                    <a:moveTo>
                      <a:pt x="1" y="187"/>
                    </a:moveTo>
                    <a:lnTo>
                      <a:pt x="649" y="1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3"/>
              <p:cNvSpPr/>
              <p:nvPr/>
            </p:nvSpPr>
            <p:spPr>
              <a:xfrm>
                <a:off x="6874113" y="606498"/>
                <a:ext cx="6342" cy="85623"/>
              </a:xfrm>
              <a:custGeom>
                <a:avLst/>
                <a:gdLst/>
                <a:ahLst/>
                <a:cxnLst/>
                <a:rect l="l" t="t" r="r" b="b"/>
                <a:pathLst>
                  <a:path w="54" h="729" fill="none" extrusionOk="0">
                    <a:moveTo>
                      <a:pt x="54" y="729"/>
                    </a:moveTo>
                    <a:cubicBezTo>
                      <a:pt x="9" y="489"/>
                      <a:pt x="0" y="240"/>
                      <a:pt x="1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3"/>
              <p:cNvSpPr/>
              <p:nvPr/>
            </p:nvSpPr>
            <p:spPr>
              <a:xfrm>
                <a:off x="6880338" y="621062"/>
                <a:ext cx="30420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259" h="605" fill="none" extrusionOk="0">
                    <a:moveTo>
                      <a:pt x="1" y="605"/>
                    </a:moveTo>
                    <a:cubicBezTo>
                      <a:pt x="54" y="392"/>
                      <a:pt x="143" y="187"/>
                      <a:pt x="25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3"/>
              <p:cNvSpPr/>
              <p:nvPr/>
            </p:nvSpPr>
            <p:spPr>
              <a:xfrm>
                <a:off x="6906413" y="618595"/>
                <a:ext cx="740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7" y="1"/>
                    </a:moveTo>
                    <a:cubicBezTo>
                      <a:pt x="33" y="1"/>
                      <a:pt x="30" y="2"/>
                      <a:pt x="27" y="4"/>
                    </a:cubicBezTo>
                    <a:cubicBezTo>
                      <a:pt x="10" y="4"/>
                      <a:pt x="1" y="22"/>
                      <a:pt x="10" y="31"/>
                    </a:cubicBezTo>
                    <a:cubicBezTo>
                      <a:pt x="10" y="44"/>
                      <a:pt x="19" y="52"/>
                      <a:pt x="31" y="52"/>
                    </a:cubicBezTo>
                    <a:cubicBezTo>
                      <a:pt x="36" y="52"/>
                      <a:pt x="40" y="51"/>
                      <a:pt x="45" y="49"/>
                    </a:cubicBezTo>
                    <a:cubicBezTo>
                      <a:pt x="54" y="40"/>
                      <a:pt x="63" y="31"/>
                      <a:pt x="54" y="13"/>
                    </a:cubicBezTo>
                    <a:cubicBezTo>
                      <a:pt x="54" y="7"/>
                      <a:pt x="45" y="1"/>
                      <a:pt x="3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3"/>
              <p:cNvSpPr/>
              <p:nvPr/>
            </p:nvSpPr>
            <p:spPr>
              <a:xfrm>
                <a:off x="6873056" y="603326"/>
                <a:ext cx="7400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18" y="1"/>
                    </a:moveTo>
                    <a:cubicBezTo>
                      <a:pt x="9" y="10"/>
                      <a:pt x="0" y="28"/>
                      <a:pt x="9" y="36"/>
                    </a:cubicBezTo>
                    <a:cubicBezTo>
                      <a:pt x="18" y="54"/>
                      <a:pt x="27" y="54"/>
                      <a:pt x="45" y="54"/>
                    </a:cubicBezTo>
                    <a:cubicBezTo>
                      <a:pt x="54" y="45"/>
                      <a:pt x="63" y="28"/>
                      <a:pt x="54" y="19"/>
                    </a:cubicBezTo>
                    <a:cubicBezTo>
                      <a:pt x="45" y="1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3"/>
              <p:cNvSpPr/>
              <p:nvPr/>
            </p:nvSpPr>
            <p:spPr>
              <a:xfrm>
                <a:off x="6933779" y="641968"/>
                <a:ext cx="8222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25" y="1"/>
                    </a:moveTo>
                    <a:cubicBezTo>
                      <a:pt x="1" y="17"/>
                      <a:pt x="21" y="55"/>
                      <a:pt x="45" y="55"/>
                    </a:cubicBezTo>
                    <a:cubicBezTo>
                      <a:pt x="47" y="55"/>
                      <a:pt x="49" y="55"/>
                      <a:pt x="52" y="54"/>
                    </a:cubicBezTo>
                    <a:cubicBezTo>
                      <a:pt x="61" y="45"/>
                      <a:pt x="70" y="27"/>
                      <a:pt x="61" y="18"/>
                    </a:cubicBezTo>
                    <a:cubicBezTo>
                      <a:pt x="61" y="1"/>
                      <a:pt x="43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3"/>
              <p:cNvSpPr/>
              <p:nvPr/>
            </p:nvSpPr>
            <p:spPr>
              <a:xfrm>
                <a:off x="6948813" y="665694"/>
                <a:ext cx="7752" cy="5990"/>
              </a:xfrm>
              <a:custGeom>
                <a:avLst/>
                <a:gdLst/>
                <a:ahLst/>
                <a:cxnLst/>
                <a:rect l="l" t="t" r="r" b="b"/>
                <a:pathLst>
                  <a:path w="66" h="51" extrusionOk="0">
                    <a:moveTo>
                      <a:pt x="37" y="1"/>
                    </a:moveTo>
                    <a:cubicBezTo>
                      <a:pt x="19" y="1"/>
                      <a:pt x="0" y="20"/>
                      <a:pt x="13" y="38"/>
                    </a:cubicBezTo>
                    <a:cubicBezTo>
                      <a:pt x="19" y="45"/>
                      <a:pt x="30" y="51"/>
                      <a:pt x="39" y="51"/>
                    </a:cubicBezTo>
                    <a:cubicBezTo>
                      <a:pt x="42" y="51"/>
                      <a:pt x="46" y="50"/>
                      <a:pt x="48" y="47"/>
                    </a:cubicBezTo>
                    <a:cubicBezTo>
                      <a:pt x="57" y="47"/>
                      <a:pt x="66" y="29"/>
                      <a:pt x="57" y="12"/>
                    </a:cubicBezTo>
                    <a:cubicBezTo>
                      <a:pt x="52" y="4"/>
                      <a:pt x="44" y="1"/>
                      <a:pt x="3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3"/>
              <p:cNvSpPr/>
              <p:nvPr/>
            </p:nvSpPr>
            <p:spPr>
              <a:xfrm>
                <a:off x="6864717" y="687892"/>
                <a:ext cx="66830" cy="8668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8" extrusionOk="0">
                    <a:moveTo>
                      <a:pt x="116" y="0"/>
                    </a:moveTo>
                    <a:lnTo>
                      <a:pt x="116" y="27"/>
                    </a:lnTo>
                    <a:cubicBezTo>
                      <a:pt x="125" y="267"/>
                      <a:pt x="89" y="516"/>
                      <a:pt x="0" y="738"/>
                    </a:cubicBezTo>
                    <a:cubicBezTo>
                      <a:pt x="54" y="631"/>
                      <a:pt x="98" y="516"/>
                      <a:pt x="125" y="391"/>
                    </a:cubicBezTo>
                    <a:cubicBezTo>
                      <a:pt x="141" y="274"/>
                      <a:pt x="150" y="157"/>
                      <a:pt x="144" y="48"/>
                    </a:cubicBezTo>
                    <a:lnTo>
                      <a:pt x="144" y="48"/>
                    </a:lnTo>
                    <a:cubicBezTo>
                      <a:pt x="331" y="164"/>
                      <a:pt x="483" y="345"/>
                      <a:pt x="569" y="551"/>
                    </a:cubicBezTo>
                    <a:cubicBezTo>
                      <a:pt x="489" y="320"/>
                      <a:pt x="338" y="134"/>
                      <a:pt x="134" y="9"/>
                    </a:cubicBez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3"/>
              <p:cNvSpPr/>
              <p:nvPr/>
            </p:nvSpPr>
            <p:spPr>
              <a:xfrm>
                <a:off x="6794833" y="677909"/>
                <a:ext cx="86680" cy="12215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" extrusionOk="0">
                    <a:moveTo>
                      <a:pt x="441" y="0"/>
                    </a:moveTo>
                    <a:cubicBezTo>
                      <a:pt x="416" y="0"/>
                      <a:pt x="390" y="2"/>
                      <a:pt x="364" y="5"/>
                    </a:cubicBezTo>
                    <a:cubicBezTo>
                      <a:pt x="302" y="23"/>
                      <a:pt x="240" y="41"/>
                      <a:pt x="178" y="68"/>
                    </a:cubicBezTo>
                    <a:cubicBezTo>
                      <a:pt x="149" y="82"/>
                      <a:pt x="114" y="89"/>
                      <a:pt x="80" y="89"/>
                    </a:cubicBezTo>
                    <a:cubicBezTo>
                      <a:pt x="52" y="89"/>
                      <a:pt x="24" y="84"/>
                      <a:pt x="0" y="76"/>
                    </a:cubicBezTo>
                    <a:lnTo>
                      <a:pt x="0" y="76"/>
                    </a:lnTo>
                    <a:cubicBezTo>
                      <a:pt x="31" y="92"/>
                      <a:pt x="68" y="101"/>
                      <a:pt x="106" y="101"/>
                    </a:cubicBezTo>
                    <a:cubicBezTo>
                      <a:pt x="133" y="101"/>
                      <a:pt x="161" y="97"/>
                      <a:pt x="187" y="85"/>
                    </a:cubicBezTo>
                    <a:cubicBezTo>
                      <a:pt x="249" y="76"/>
                      <a:pt x="311" y="41"/>
                      <a:pt x="373" y="32"/>
                    </a:cubicBezTo>
                    <a:cubicBezTo>
                      <a:pt x="399" y="28"/>
                      <a:pt x="424" y="27"/>
                      <a:pt x="449" y="27"/>
                    </a:cubicBezTo>
                    <a:cubicBezTo>
                      <a:pt x="548" y="27"/>
                      <a:pt x="646" y="54"/>
                      <a:pt x="737" y="103"/>
                    </a:cubicBezTo>
                    <a:cubicBezTo>
                      <a:pt x="651" y="31"/>
                      <a:pt x="548" y="0"/>
                      <a:pt x="44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3"/>
              <p:cNvSpPr/>
              <p:nvPr/>
            </p:nvSpPr>
            <p:spPr>
              <a:xfrm>
                <a:off x="6881395" y="651365"/>
                <a:ext cx="89851" cy="4028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343" extrusionOk="0">
                    <a:moveTo>
                      <a:pt x="691" y="1"/>
                    </a:moveTo>
                    <a:cubicBezTo>
                      <a:pt x="642" y="1"/>
                      <a:pt x="593" y="12"/>
                      <a:pt x="551" y="36"/>
                    </a:cubicBezTo>
                    <a:cubicBezTo>
                      <a:pt x="489" y="72"/>
                      <a:pt x="427" y="125"/>
                      <a:pt x="382" y="178"/>
                    </a:cubicBezTo>
                    <a:cubicBezTo>
                      <a:pt x="329" y="223"/>
                      <a:pt x="267" y="267"/>
                      <a:pt x="205" y="302"/>
                    </a:cubicBezTo>
                    <a:cubicBezTo>
                      <a:pt x="171" y="322"/>
                      <a:pt x="133" y="330"/>
                      <a:pt x="95" y="330"/>
                    </a:cubicBezTo>
                    <a:cubicBezTo>
                      <a:pt x="62" y="330"/>
                      <a:pt x="29" y="324"/>
                      <a:pt x="0" y="311"/>
                    </a:cubicBezTo>
                    <a:lnTo>
                      <a:pt x="0" y="311"/>
                    </a:lnTo>
                    <a:cubicBezTo>
                      <a:pt x="35" y="331"/>
                      <a:pt x="76" y="343"/>
                      <a:pt x="117" y="343"/>
                    </a:cubicBezTo>
                    <a:cubicBezTo>
                      <a:pt x="150" y="343"/>
                      <a:pt x="182" y="336"/>
                      <a:pt x="214" y="320"/>
                    </a:cubicBezTo>
                    <a:cubicBezTo>
                      <a:pt x="285" y="294"/>
                      <a:pt x="347" y="249"/>
                      <a:pt x="400" y="196"/>
                    </a:cubicBezTo>
                    <a:cubicBezTo>
                      <a:pt x="445" y="143"/>
                      <a:pt x="507" y="98"/>
                      <a:pt x="560" y="54"/>
                    </a:cubicBezTo>
                    <a:cubicBezTo>
                      <a:pt x="612" y="24"/>
                      <a:pt x="669" y="7"/>
                      <a:pt x="728" y="7"/>
                    </a:cubicBezTo>
                    <a:cubicBezTo>
                      <a:pt x="740" y="7"/>
                      <a:pt x="752" y="8"/>
                      <a:pt x="764" y="9"/>
                    </a:cubicBezTo>
                    <a:cubicBezTo>
                      <a:pt x="741" y="3"/>
                      <a:pt x="716" y="1"/>
                      <a:pt x="69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3"/>
              <p:cNvSpPr/>
              <p:nvPr/>
            </p:nvSpPr>
            <p:spPr>
              <a:xfrm>
                <a:off x="6856378" y="613780"/>
                <a:ext cx="25135" cy="7423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6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7" y="196"/>
                      <a:pt x="169" y="409"/>
                      <a:pt x="205" y="631"/>
                    </a:cubicBezTo>
                    <a:cubicBezTo>
                      <a:pt x="213" y="400"/>
                      <a:pt x="142" y="178"/>
                      <a:pt x="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3"/>
              <p:cNvSpPr/>
              <p:nvPr/>
            </p:nvSpPr>
            <p:spPr>
              <a:xfrm>
                <a:off x="6638386" y="801352"/>
                <a:ext cx="76227" cy="125792"/>
              </a:xfrm>
              <a:custGeom>
                <a:avLst/>
                <a:gdLst/>
                <a:ahLst/>
                <a:cxnLst/>
                <a:rect l="l" t="t" r="r" b="b"/>
                <a:pathLst>
                  <a:path w="649" h="1071" extrusionOk="0">
                    <a:moveTo>
                      <a:pt x="517" y="0"/>
                    </a:moveTo>
                    <a:cubicBezTo>
                      <a:pt x="514" y="0"/>
                      <a:pt x="510" y="1"/>
                      <a:pt x="506" y="2"/>
                    </a:cubicBezTo>
                    <a:cubicBezTo>
                      <a:pt x="311" y="82"/>
                      <a:pt x="160" y="242"/>
                      <a:pt x="89" y="447"/>
                    </a:cubicBezTo>
                    <a:cubicBezTo>
                      <a:pt x="0" y="633"/>
                      <a:pt x="9" y="855"/>
                      <a:pt x="107" y="1033"/>
                    </a:cubicBezTo>
                    <a:cubicBezTo>
                      <a:pt x="116" y="1050"/>
                      <a:pt x="107" y="1059"/>
                      <a:pt x="133" y="1068"/>
                    </a:cubicBezTo>
                    <a:cubicBezTo>
                      <a:pt x="137" y="1070"/>
                      <a:pt x="140" y="1071"/>
                      <a:pt x="144" y="1071"/>
                    </a:cubicBezTo>
                    <a:cubicBezTo>
                      <a:pt x="161" y="1071"/>
                      <a:pt x="181" y="1058"/>
                      <a:pt x="195" y="1050"/>
                    </a:cubicBezTo>
                    <a:cubicBezTo>
                      <a:pt x="284" y="997"/>
                      <a:pt x="364" y="944"/>
                      <a:pt x="444" y="873"/>
                    </a:cubicBezTo>
                    <a:cubicBezTo>
                      <a:pt x="524" y="802"/>
                      <a:pt x="586" y="713"/>
                      <a:pt x="622" y="606"/>
                    </a:cubicBezTo>
                    <a:cubicBezTo>
                      <a:pt x="648" y="491"/>
                      <a:pt x="648" y="367"/>
                      <a:pt x="604" y="251"/>
                    </a:cubicBezTo>
                    <a:cubicBezTo>
                      <a:pt x="587" y="209"/>
                      <a:pt x="578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3"/>
              <p:cNvSpPr/>
              <p:nvPr/>
            </p:nvSpPr>
            <p:spPr>
              <a:xfrm>
                <a:off x="6589290" y="785966"/>
                <a:ext cx="106529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569" extrusionOk="0">
                    <a:moveTo>
                      <a:pt x="489" y="0"/>
                    </a:moveTo>
                    <a:cubicBezTo>
                      <a:pt x="294" y="18"/>
                      <a:pt x="125" y="107"/>
                      <a:pt x="1" y="249"/>
                    </a:cubicBezTo>
                    <a:cubicBezTo>
                      <a:pt x="54" y="435"/>
                      <a:pt x="214" y="569"/>
                      <a:pt x="409" y="569"/>
                    </a:cubicBezTo>
                    <a:cubicBezTo>
                      <a:pt x="507" y="560"/>
                      <a:pt x="605" y="524"/>
                      <a:pt x="685" y="471"/>
                    </a:cubicBezTo>
                    <a:cubicBezTo>
                      <a:pt x="756" y="427"/>
                      <a:pt x="889" y="338"/>
                      <a:pt x="889" y="240"/>
                    </a:cubicBezTo>
                    <a:cubicBezTo>
                      <a:pt x="907" y="54"/>
                      <a:pt x="596" y="0"/>
                      <a:pt x="4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3"/>
              <p:cNvSpPr/>
              <p:nvPr/>
            </p:nvSpPr>
            <p:spPr>
              <a:xfrm>
                <a:off x="6697817" y="801587"/>
                <a:ext cx="88794" cy="65891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61" extrusionOk="0">
                    <a:moveTo>
                      <a:pt x="373" y="0"/>
                    </a:moveTo>
                    <a:cubicBezTo>
                      <a:pt x="293" y="0"/>
                      <a:pt x="18" y="18"/>
                      <a:pt x="9" y="169"/>
                    </a:cubicBezTo>
                    <a:cubicBezTo>
                      <a:pt x="0" y="329"/>
                      <a:pt x="160" y="462"/>
                      <a:pt x="258" y="507"/>
                    </a:cubicBezTo>
                    <a:cubicBezTo>
                      <a:pt x="344" y="541"/>
                      <a:pt x="437" y="561"/>
                      <a:pt x="531" y="561"/>
                    </a:cubicBezTo>
                    <a:cubicBezTo>
                      <a:pt x="582" y="561"/>
                      <a:pt x="634" y="555"/>
                      <a:pt x="684" y="542"/>
                    </a:cubicBezTo>
                    <a:cubicBezTo>
                      <a:pt x="693" y="542"/>
                      <a:pt x="702" y="542"/>
                      <a:pt x="711" y="533"/>
                    </a:cubicBezTo>
                    <a:cubicBezTo>
                      <a:pt x="729" y="524"/>
                      <a:pt x="737" y="507"/>
                      <a:pt x="737" y="480"/>
                    </a:cubicBezTo>
                    <a:cubicBezTo>
                      <a:pt x="755" y="365"/>
                      <a:pt x="729" y="240"/>
                      <a:pt x="649" y="134"/>
                    </a:cubicBezTo>
                    <a:cubicBezTo>
                      <a:pt x="578" y="54"/>
                      <a:pt x="480" y="9"/>
                      <a:pt x="3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3"/>
              <p:cNvSpPr/>
              <p:nvPr/>
            </p:nvSpPr>
            <p:spPr>
              <a:xfrm>
                <a:off x="6686306" y="731467"/>
                <a:ext cx="91965" cy="86915"/>
              </a:xfrm>
              <a:custGeom>
                <a:avLst/>
                <a:gdLst/>
                <a:ahLst/>
                <a:cxnLst/>
                <a:rect l="l" t="t" r="r" b="b"/>
                <a:pathLst>
                  <a:path w="783" h="740" extrusionOk="0">
                    <a:moveTo>
                      <a:pt x="501" y="0"/>
                    </a:moveTo>
                    <a:cubicBezTo>
                      <a:pt x="435" y="0"/>
                      <a:pt x="370" y="17"/>
                      <a:pt x="311" y="47"/>
                    </a:cubicBezTo>
                    <a:cubicBezTo>
                      <a:pt x="214" y="118"/>
                      <a:pt x="134" y="224"/>
                      <a:pt x="89" y="340"/>
                    </a:cubicBezTo>
                    <a:cubicBezTo>
                      <a:pt x="54" y="411"/>
                      <a:pt x="36" y="473"/>
                      <a:pt x="18" y="553"/>
                    </a:cubicBezTo>
                    <a:cubicBezTo>
                      <a:pt x="1" y="615"/>
                      <a:pt x="18" y="686"/>
                      <a:pt x="63" y="740"/>
                    </a:cubicBezTo>
                    <a:lnTo>
                      <a:pt x="196" y="722"/>
                    </a:lnTo>
                    <a:cubicBezTo>
                      <a:pt x="213" y="725"/>
                      <a:pt x="229" y="727"/>
                      <a:pt x="246" y="727"/>
                    </a:cubicBezTo>
                    <a:cubicBezTo>
                      <a:pt x="392" y="727"/>
                      <a:pt x="541" y="595"/>
                      <a:pt x="605" y="420"/>
                    </a:cubicBezTo>
                    <a:cubicBezTo>
                      <a:pt x="631" y="313"/>
                      <a:pt x="676" y="216"/>
                      <a:pt x="738" y="118"/>
                    </a:cubicBezTo>
                    <a:cubicBezTo>
                      <a:pt x="756" y="91"/>
                      <a:pt x="782" y="56"/>
                      <a:pt x="764" y="29"/>
                    </a:cubicBezTo>
                    <a:cubicBezTo>
                      <a:pt x="764" y="29"/>
                      <a:pt x="756" y="20"/>
                      <a:pt x="738" y="20"/>
                    </a:cubicBezTo>
                    <a:cubicBezTo>
                      <a:pt x="667" y="20"/>
                      <a:pt x="613" y="2"/>
                      <a:pt x="542" y="2"/>
                    </a:cubicBezTo>
                    <a:cubicBezTo>
                      <a:pt x="529" y="1"/>
                      <a:pt x="515" y="0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3"/>
              <p:cNvSpPr/>
              <p:nvPr/>
            </p:nvSpPr>
            <p:spPr>
              <a:xfrm>
                <a:off x="6638386" y="710796"/>
                <a:ext cx="74113" cy="102888"/>
              </a:xfrm>
              <a:custGeom>
                <a:avLst/>
                <a:gdLst/>
                <a:ahLst/>
                <a:cxnLst/>
                <a:rect l="l" t="t" r="r" b="b"/>
                <a:pathLst>
                  <a:path w="631" h="876" extrusionOk="0">
                    <a:moveTo>
                      <a:pt x="89" y="1"/>
                    </a:moveTo>
                    <a:cubicBezTo>
                      <a:pt x="0" y="205"/>
                      <a:pt x="0" y="427"/>
                      <a:pt x="89" y="631"/>
                    </a:cubicBezTo>
                    <a:cubicBezTo>
                      <a:pt x="142" y="737"/>
                      <a:pt x="279" y="876"/>
                      <a:pt x="412" y="876"/>
                    </a:cubicBezTo>
                    <a:cubicBezTo>
                      <a:pt x="435" y="876"/>
                      <a:pt x="457" y="871"/>
                      <a:pt x="480" y="862"/>
                    </a:cubicBezTo>
                    <a:cubicBezTo>
                      <a:pt x="631" y="809"/>
                      <a:pt x="622" y="480"/>
                      <a:pt x="568" y="374"/>
                    </a:cubicBezTo>
                    <a:cubicBezTo>
                      <a:pt x="524" y="294"/>
                      <a:pt x="462" y="223"/>
                      <a:pt x="391" y="170"/>
                    </a:cubicBezTo>
                    <a:cubicBezTo>
                      <a:pt x="302" y="90"/>
                      <a:pt x="204" y="36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3"/>
              <p:cNvSpPr/>
              <p:nvPr/>
            </p:nvSpPr>
            <p:spPr>
              <a:xfrm>
                <a:off x="6646725" y="769287"/>
                <a:ext cx="103358" cy="950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809" extrusionOk="0">
                    <a:moveTo>
                      <a:pt x="240" y="53"/>
                    </a:moveTo>
                    <a:cubicBezTo>
                      <a:pt x="242" y="64"/>
                      <a:pt x="245" y="75"/>
                      <a:pt x="249" y="86"/>
                    </a:cubicBezTo>
                    <a:lnTo>
                      <a:pt x="249" y="86"/>
                    </a:lnTo>
                    <a:cubicBezTo>
                      <a:pt x="246" y="75"/>
                      <a:pt x="243" y="64"/>
                      <a:pt x="240" y="53"/>
                    </a:cubicBezTo>
                    <a:close/>
                    <a:moveTo>
                      <a:pt x="27" y="302"/>
                    </a:moveTo>
                    <a:lnTo>
                      <a:pt x="27" y="302"/>
                    </a:lnTo>
                    <a:cubicBezTo>
                      <a:pt x="39" y="306"/>
                      <a:pt x="52" y="309"/>
                      <a:pt x="65" y="311"/>
                    </a:cubicBezTo>
                    <a:lnTo>
                      <a:pt x="65" y="311"/>
                    </a:lnTo>
                    <a:lnTo>
                      <a:pt x="27" y="302"/>
                    </a:lnTo>
                    <a:close/>
                    <a:moveTo>
                      <a:pt x="320" y="0"/>
                    </a:moveTo>
                    <a:cubicBezTo>
                      <a:pt x="311" y="71"/>
                      <a:pt x="311" y="142"/>
                      <a:pt x="320" y="204"/>
                    </a:cubicBezTo>
                    <a:cubicBezTo>
                      <a:pt x="292" y="169"/>
                      <a:pt x="263" y="128"/>
                      <a:pt x="249" y="86"/>
                    </a:cubicBezTo>
                    <a:lnTo>
                      <a:pt x="249" y="86"/>
                    </a:lnTo>
                    <a:cubicBezTo>
                      <a:pt x="261" y="138"/>
                      <a:pt x="270" y="189"/>
                      <a:pt x="284" y="240"/>
                    </a:cubicBezTo>
                    <a:cubicBezTo>
                      <a:pt x="222" y="204"/>
                      <a:pt x="178" y="160"/>
                      <a:pt x="151" y="107"/>
                    </a:cubicBezTo>
                    <a:lnTo>
                      <a:pt x="151" y="107"/>
                    </a:lnTo>
                    <a:cubicBezTo>
                      <a:pt x="160" y="160"/>
                      <a:pt x="187" y="204"/>
                      <a:pt x="222" y="249"/>
                    </a:cubicBezTo>
                    <a:lnTo>
                      <a:pt x="18" y="213"/>
                    </a:lnTo>
                    <a:lnTo>
                      <a:pt x="213" y="302"/>
                    </a:lnTo>
                    <a:cubicBezTo>
                      <a:pt x="182" y="311"/>
                      <a:pt x="151" y="315"/>
                      <a:pt x="120" y="315"/>
                    </a:cubicBezTo>
                    <a:cubicBezTo>
                      <a:pt x="102" y="315"/>
                      <a:pt x="83" y="314"/>
                      <a:pt x="65" y="311"/>
                    </a:cubicBezTo>
                    <a:lnTo>
                      <a:pt x="65" y="311"/>
                    </a:lnTo>
                    <a:lnTo>
                      <a:pt x="222" y="347"/>
                    </a:lnTo>
                    <a:lnTo>
                      <a:pt x="0" y="418"/>
                    </a:lnTo>
                    <a:lnTo>
                      <a:pt x="222" y="418"/>
                    </a:lnTo>
                    <a:lnTo>
                      <a:pt x="0" y="498"/>
                    </a:lnTo>
                    <a:lnTo>
                      <a:pt x="213" y="462"/>
                    </a:lnTo>
                    <a:lnTo>
                      <a:pt x="18" y="577"/>
                    </a:lnTo>
                    <a:lnTo>
                      <a:pt x="18" y="577"/>
                    </a:lnTo>
                    <a:lnTo>
                      <a:pt x="267" y="506"/>
                    </a:lnTo>
                    <a:lnTo>
                      <a:pt x="267" y="506"/>
                    </a:lnTo>
                    <a:cubicBezTo>
                      <a:pt x="204" y="542"/>
                      <a:pt x="160" y="586"/>
                      <a:pt x="116" y="648"/>
                    </a:cubicBezTo>
                    <a:lnTo>
                      <a:pt x="293" y="524"/>
                    </a:lnTo>
                    <a:lnTo>
                      <a:pt x="293" y="524"/>
                    </a:lnTo>
                    <a:cubicBezTo>
                      <a:pt x="267" y="613"/>
                      <a:pt x="249" y="711"/>
                      <a:pt x="258" y="808"/>
                    </a:cubicBezTo>
                    <a:cubicBezTo>
                      <a:pt x="284" y="728"/>
                      <a:pt x="302" y="648"/>
                      <a:pt x="329" y="569"/>
                    </a:cubicBezTo>
                    <a:cubicBezTo>
                      <a:pt x="329" y="648"/>
                      <a:pt x="329" y="720"/>
                      <a:pt x="338" y="791"/>
                    </a:cubicBezTo>
                    <a:lnTo>
                      <a:pt x="400" y="577"/>
                    </a:lnTo>
                    <a:lnTo>
                      <a:pt x="435" y="746"/>
                    </a:lnTo>
                    <a:cubicBezTo>
                      <a:pt x="444" y="702"/>
                      <a:pt x="462" y="657"/>
                      <a:pt x="471" y="613"/>
                    </a:cubicBezTo>
                    <a:cubicBezTo>
                      <a:pt x="471" y="631"/>
                      <a:pt x="524" y="711"/>
                      <a:pt x="533" y="720"/>
                    </a:cubicBezTo>
                    <a:cubicBezTo>
                      <a:pt x="533" y="697"/>
                      <a:pt x="542" y="690"/>
                      <a:pt x="555" y="690"/>
                    </a:cubicBezTo>
                    <a:cubicBezTo>
                      <a:pt x="577" y="690"/>
                      <a:pt x="610" y="714"/>
                      <a:pt x="622" y="720"/>
                    </a:cubicBezTo>
                    <a:cubicBezTo>
                      <a:pt x="666" y="737"/>
                      <a:pt x="711" y="755"/>
                      <a:pt x="755" y="764"/>
                    </a:cubicBezTo>
                    <a:lnTo>
                      <a:pt x="675" y="702"/>
                    </a:lnTo>
                    <a:lnTo>
                      <a:pt x="799" y="702"/>
                    </a:lnTo>
                    <a:cubicBezTo>
                      <a:pt x="755" y="675"/>
                      <a:pt x="711" y="648"/>
                      <a:pt x="675" y="613"/>
                    </a:cubicBezTo>
                    <a:lnTo>
                      <a:pt x="675" y="613"/>
                    </a:lnTo>
                    <a:cubicBezTo>
                      <a:pt x="701" y="623"/>
                      <a:pt x="730" y="628"/>
                      <a:pt x="761" y="628"/>
                    </a:cubicBezTo>
                    <a:cubicBezTo>
                      <a:pt x="782" y="628"/>
                      <a:pt x="804" y="626"/>
                      <a:pt x="826" y="622"/>
                    </a:cubicBezTo>
                    <a:lnTo>
                      <a:pt x="657" y="551"/>
                    </a:lnTo>
                    <a:lnTo>
                      <a:pt x="835" y="542"/>
                    </a:lnTo>
                    <a:lnTo>
                      <a:pt x="702" y="453"/>
                    </a:lnTo>
                    <a:lnTo>
                      <a:pt x="879" y="471"/>
                    </a:lnTo>
                    <a:lnTo>
                      <a:pt x="720" y="400"/>
                    </a:lnTo>
                    <a:lnTo>
                      <a:pt x="862" y="391"/>
                    </a:lnTo>
                    <a:lnTo>
                      <a:pt x="657" y="373"/>
                    </a:lnTo>
                    <a:lnTo>
                      <a:pt x="791" y="320"/>
                    </a:lnTo>
                    <a:lnTo>
                      <a:pt x="604" y="355"/>
                    </a:lnTo>
                    <a:cubicBezTo>
                      <a:pt x="684" y="320"/>
                      <a:pt x="755" y="267"/>
                      <a:pt x="808" y="204"/>
                    </a:cubicBezTo>
                    <a:lnTo>
                      <a:pt x="808" y="204"/>
                    </a:lnTo>
                    <a:cubicBezTo>
                      <a:pt x="746" y="231"/>
                      <a:pt x="675" y="258"/>
                      <a:pt x="613" y="267"/>
                    </a:cubicBezTo>
                    <a:cubicBezTo>
                      <a:pt x="666" y="231"/>
                      <a:pt x="720" y="178"/>
                      <a:pt x="746" y="116"/>
                    </a:cubicBezTo>
                    <a:lnTo>
                      <a:pt x="746" y="116"/>
                    </a:lnTo>
                    <a:lnTo>
                      <a:pt x="577" y="213"/>
                    </a:lnTo>
                    <a:lnTo>
                      <a:pt x="702" y="18"/>
                    </a:lnTo>
                    <a:lnTo>
                      <a:pt x="542" y="142"/>
                    </a:lnTo>
                    <a:cubicBezTo>
                      <a:pt x="542" y="98"/>
                      <a:pt x="560" y="45"/>
                      <a:pt x="577" y="9"/>
                    </a:cubicBezTo>
                    <a:lnTo>
                      <a:pt x="577" y="9"/>
                    </a:lnTo>
                    <a:cubicBezTo>
                      <a:pt x="524" y="80"/>
                      <a:pt x="471" y="169"/>
                      <a:pt x="426" y="258"/>
                    </a:cubicBezTo>
                    <a:lnTo>
                      <a:pt x="471" y="45"/>
                    </a:lnTo>
                    <a:lnTo>
                      <a:pt x="471" y="45"/>
                    </a:lnTo>
                    <a:cubicBezTo>
                      <a:pt x="444" y="98"/>
                      <a:pt x="409" y="160"/>
                      <a:pt x="382" y="213"/>
                    </a:cubicBezTo>
                    <a:cubicBezTo>
                      <a:pt x="346" y="142"/>
                      <a:pt x="329" y="71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3"/>
              <p:cNvSpPr/>
              <p:nvPr/>
            </p:nvSpPr>
            <p:spPr>
              <a:xfrm>
                <a:off x="6690535" y="808869"/>
                <a:ext cx="9514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81" h="605" fill="none" extrusionOk="0">
                    <a:moveTo>
                      <a:pt x="80" y="1"/>
                    </a:moveTo>
                    <a:cubicBezTo>
                      <a:pt x="71" y="205"/>
                      <a:pt x="45" y="400"/>
                      <a:pt x="0" y="605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3"/>
              <p:cNvSpPr/>
              <p:nvPr/>
            </p:nvSpPr>
            <p:spPr>
              <a:xfrm>
                <a:off x="6670685" y="809926"/>
                <a:ext cx="31360" cy="6894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87" fill="none" extrusionOk="0">
                    <a:moveTo>
                      <a:pt x="267" y="1"/>
                    </a:moveTo>
                    <a:cubicBezTo>
                      <a:pt x="178" y="196"/>
                      <a:pt x="89" y="391"/>
                      <a:pt x="0" y="58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3"/>
              <p:cNvSpPr/>
              <p:nvPr/>
            </p:nvSpPr>
            <p:spPr>
              <a:xfrm>
                <a:off x="6698874" y="810983"/>
                <a:ext cx="46981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56" fill="none" extrusionOk="0">
                    <a:moveTo>
                      <a:pt x="0" y="0"/>
                    </a:moveTo>
                    <a:cubicBezTo>
                      <a:pt x="151" y="89"/>
                      <a:pt x="293" y="214"/>
                      <a:pt x="400" y="356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3"/>
              <p:cNvSpPr/>
              <p:nvPr/>
            </p:nvSpPr>
            <p:spPr>
              <a:xfrm>
                <a:off x="6698874" y="810983"/>
                <a:ext cx="20907" cy="59548"/>
              </a:xfrm>
              <a:custGeom>
                <a:avLst/>
                <a:gdLst/>
                <a:ahLst/>
                <a:cxnLst/>
                <a:rect l="l" t="t" r="r" b="b"/>
                <a:pathLst>
                  <a:path w="178" h="507" fill="none" extrusionOk="0">
                    <a:moveTo>
                      <a:pt x="0" y="0"/>
                    </a:moveTo>
                    <a:cubicBezTo>
                      <a:pt x="80" y="160"/>
                      <a:pt x="142" y="329"/>
                      <a:pt x="178" y="50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3"/>
              <p:cNvSpPr/>
              <p:nvPr/>
            </p:nvSpPr>
            <p:spPr>
              <a:xfrm>
                <a:off x="6716609" y="867948"/>
                <a:ext cx="5285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45" h="49" extrusionOk="0">
                    <a:moveTo>
                      <a:pt x="26" y="0"/>
                    </a:moveTo>
                    <a:cubicBezTo>
                      <a:pt x="18" y="0"/>
                      <a:pt x="9" y="6"/>
                      <a:pt x="9" y="13"/>
                    </a:cubicBezTo>
                    <a:cubicBezTo>
                      <a:pt x="0" y="31"/>
                      <a:pt x="9" y="39"/>
                      <a:pt x="18" y="48"/>
                    </a:cubicBezTo>
                    <a:cubicBezTo>
                      <a:pt x="27" y="48"/>
                      <a:pt x="45" y="39"/>
                      <a:pt x="45" y="31"/>
                    </a:cubicBezTo>
                    <a:cubicBezTo>
                      <a:pt x="45" y="22"/>
                      <a:pt x="45" y="4"/>
                      <a:pt x="36" y="4"/>
                    </a:cubicBezTo>
                    <a:cubicBezTo>
                      <a:pt x="33" y="1"/>
                      <a:pt x="30" y="0"/>
                      <a:pt x="2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3"/>
              <p:cNvSpPr/>
              <p:nvPr/>
            </p:nvSpPr>
            <p:spPr>
              <a:xfrm>
                <a:off x="6743741" y="849625"/>
                <a:ext cx="5285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45" h="54" extrusionOk="0">
                    <a:moveTo>
                      <a:pt x="27" y="0"/>
                    </a:moveTo>
                    <a:cubicBezTo>
                      <a:pt x="18" y="0"/>
                      <a:pt x="0" y="9"/>
                      <a:pt x="0" y="27"/>
                    </a:cubicBezTo>
                    <a:cubicBezTo>
                      <a:pt x="0" y="36"/>
                      <a:pt x="0" y="44"/>
                      <a:pt x="18" y="53"/>
                    </a:cubicBezTo>
                    <a:cubicBezTo>
                      <a:pt x="27" y="53"/>
                      <a:pt x="36" y="44"/>
                      <a:pt x="36" y="27"/>
                    </a:cubicBezTo>
                    <a:cubicBezTo>
                      <a:pt x="45" y="18"/>
                      <a:pt x="36" y="9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3"/>
              <p:cNvSpPr/>
              <p:nvPr/>
            </p:nvSpPr>
            <p:spPr>
              <a:xfrm>
                <a:off x="6688420" y="876639"/>
                <a:ext cx="5285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27" y="1"/>
                    </a:moveTo>
                    <a:cubicBezTo>
                      <a:pt x="18" y="1"/>
                      <a:pt x="0" y="10"/>
                      <a:pt x="0" y="28"/>
                    </a:cubicBezTo>
                    <a:cubicBezTo>
                      <a:pt x="0" y="36"/>
                      <a:pt x="0" y="45"/>
                      <a:pt x="18" y="54"/>
                    </a:cubicBezTo>
                    <a:cubicBezTo>
                      <a:pt x="27" y="45"/>
                      <a:pt x="36" y="36"/>
                      <a:pt x="36" y="28"/>
                    </a:cubicBezTo>
                    <a:cubicBezTo>
                      <a:pt x="45" y="19"/>
                      <a:pt x="36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3"/>
              <p:cNvSpPr/>
              <p:nvPr/>
            </p:nvSpPr>
            <p:spPr>
              <a:xfrm>
                <a:off x="6667514" y="874643"/>
                <a:ext cx="5403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36" y="0"/>
                    </a:moveTo>
                    <a:cubicBezTo>
                      <a:pt x="19" y="0"/>
                      <a:pt x="10" y="9"/>
                      <a:pt x="10" y="27"/>
                    </a:cubicBezTo>
                    <a:cubicBezTo>
                      <a:pt x="1" y="36"/>
                      <a:pt x="10" y="45"/>
                      <a:pt x="19" y="53"/>
                    </a:cubicBezTo>
                    <a:cubicBezTo>
                      <a:pt x="27" y="53"/>
                      <a:pt x="45" y="45"/>
                      <a:pt x="45" y="27"/>
                    </a:cubicBez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3"/>
              <p:cNvSpPr/>
              <p:nvPr/>
            </p:nvSpPr>
            <p:spPr>
              <a:xfrm>
                <a:off x="6638386" y="754606"/>
                <a:ext cx="64716" cy="67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73" extrusionOk="0">
                    <a:moveTo>
                      <a:pt x="222" y="1"/>
                    </a:moveTo>
                    <a:lnTo>
                      <a:pt x="222" y="1"/>
                    </a:lnTo>
                    <a:cubicBezTo>
                      <a:pt x="265" y="182"/>
                      <a:pt x="367" y="346"/>
                      <a:pt x="511" y="470"/>
                    </a:cubicBezTo>
                    <a:lnTo>
                      <a:pt x="511" y="470"/>
                    </a:lnTo>
                    <a:cubicBezTo>
                      <a:pt x="406" y="526"/>
                      <a:pt x="289" y="555"/>
                      <a:pt x="172" y="555"/>
                    </a:cubicBezTo>
                    <a:cubicBezTo>
                      <a:pt x="114" y="555"/>
                      <a:pt x="57" y="548"/>
                      <a:pt x="0" y="534"/>
                    </a:cubicBezTo>
                    <a:lnTo>
                      <a:pt x="0" y="534"/>
                    </a:lnTo>
                    <a:cubicBezTo>
                      <a:pt x="68" y="561"/>
                      <a:pt x="136" y="572"/>
                      <a:pt x="208" y="572"/>
                    </a:cubicBezTo>
                    <a:cubicBezTo>
                      <a:pt x="230" y="572"/>
                      <a:pt x="252" y="571"/>
                      <a:pt x="275" y="569"/>
                    </a:cubicBezTo>
                    <a:cubicBezTo>
                      <a:pt x="364" y="551"/>
                      <a:pt x="453" y="525"/>
                      <a:pt x="533" y="489"/>
                    </a:cubicBezTo>
                    <a:lnTo>
                      <a:pt x="551" y="480"/>
                    </a:lnTo>
                    <a:lnTo>
                      <a:pt x="542" y="463"/>
                    </a:lnTo>
                    <a:cubicBezTo>
                      <a:pt x="391" y="338"/>
                      <a:pt x="284" y="178"/>
                      <a:pt x="22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3"/>
              <p:cNvSpPr/>
              <p:nvPr/>
            </p:nvSpPr>
            <p:spPr>
              <a:xfrm>
                <a:off x="6699931" y="747324"/>
                <a:ext cx="50152" cy="6483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52" extrusionOk="0">
                    <a:moveTo>
                      <a:pt x="426" y="1"/>
                    </a:moveTo>
                    <a:cubicBezTo>
                      <a:pt x="373" y="27"/>
                      <a:pt x="338" y="81"/>
                      <a:pt x="320" y="134"/>
                    </a:cubicBezTo>
                    <a:cubicBezTo>
                      <a:pt x="293" y="187"/>
                      <a:pt x="267" y="249"/>
                      <a:pt x="240" y="303"/>
                    </a:cubicBezTo>
                    <a:cubicBezTo>
                      <a:pt x="213" y="347"/>
                      <a:pt x="178" y="400"/>
                      <a:pt x="142" y="445"/>
                    </a:cubicBezTo>
                    <a:cubicBezTo>
                      <a:pt x="98" y="489"/>
                      <a:pt x="53" y="525"/>
                      <a:pt x="0" y="551"/>
                    </a:cubicBezTo>
                    <a:cubicBezTo>
                      <a:pt x="116" y="507"/>
                      <a:pt x="204" y="418"/>
                      <a:pt x="258" y="311"/>
                    </a:cubicBezTo>
                    <a:cubicBezTo>
                      <a:pt x="284" y="258"/>
                      <a:pt x="302" y="196"/>
                      <a:pt x="329" y="143"/>
                    </a:cubicBezTo>
                    <a:cubicBezTo>
                      <a:pt x="346" y="89"/>
                      <a:pt x="382" y="36"/>
                      <a:pt x="42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"/>
              <p:cNvSpPr/>
              <p:nvPr/>
            </p:nvSpPr>
            <p:spPr>
              <a:xfrm>
                <a:off x="6667514" y="813097"/>
                <a:ext cx="33474" cy="8773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7" extrusionOk="0">
                    <a:moveTo>
                      <a:pt x="285" y="0"/>
                    </a:moveTo>
                    <a:cubicBezTo>
                      <a:pt x="223" y="36"/>
                      <a:pt x="169" y="89"/>
                      <a:pt x="152" y="160"/>
                    </a:cubicBezTo>
                    <a:cubicBezTo>
                      <a:pt x="125" y="222"/>
                      <a:pt x="116" y="293"/>
                      <a:pt x="116" y="364"/>
                    </a:cubicBezTo>
                    <a:cubicBezTo>
                      <a:pt x="116" y="435"/>
                      <a:pt x="107" y="498"/>
                      <a:pt x="90" y="569"/>
                    </a:cubicBezTo>
                    <a:cubicBezTo>
                      <a:pt x="81" y="640"/>
                      <a:pt x="45" y="702"/>
                      <a:pt x="1" y="746"/>
                    </a:cubicBezTo>
                    <a:cubicBezTo>
                      <a:pt x="54" y="702"/>
                      <a:pt x="98" y="640"/>
                      <a:pt x="116" y="577"/>
                    </a:cubicBezTo>
                    <a:cubicBezTo>
                      <a:pt x="134" y="506"/>
                      <a:pt x="143" y="435"/>
                      <a:pt x="143" y="364"/>
                    </a:cubicBezTo>
                    <a:cubicBezTo>
                      <a:pt x="143" y="302"/>
                      <a:pt x="152" y="231"/>
                      <a:pt x="169" y="169"/>
                    </a:cubicBezTo>
                    <a:cubicBezTo>
                      <a:pt x="187" y="98"/>
                      <a:pt x="232" y="45"/>
                      <a:pt x="28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"/>
              <p:cNvSpPr/>
              <p:nvPr/>
            </p:nvSpPr>
            <p:spPr>
              <a:xfrm>
                <a:off x="6700870" y="812040"/>
                <a:ext cx="53323" cy="22081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8" extrusionOk="0">
                    <a:moveTo>
                      <a:pt x="1" y="0"/>
                    </a:moveTo>
                    <a:cubicBezTo>
                      <a:pt x="110" y="118"/>
                      <a:pt x="266" y="188"/>
                      <a:pt x="426" y="188"/>
                    </a:cubicBezTo>
                    <a:cubicBezTo>
                      <a:pt x="435" y="188"/>
                      <a:pt x="444" y="187"/>
                      <a:pt x="454" y="187"/>
                    </a:cubicBezTo>
                    <a:cubicBezTo>
                      <a:pt x="374" y="169"/>
                      <a:pt x="294" y="151"/>
                      <a:pt x="214" y="116"/>
                    </a:cubicBezTo>
                    <a:cubicBezTo>
                      <a:pt x="143" y="89"/>
                      <a:pt x="72" y="54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"/>
              <p:cNvSpPr/>
              <p:nvPr/>
            </p:nvSpPr>
            <p:spPr>
              <a:xfrm>
                <a:off x="6543366" y="683782"/>
                <a:ext cx="52266" cy="7305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622" extrusionOk="0">
                    <a:moveTo>
                      <a:pt x="58" y="1"/>
                    </a:moveTo>
                    <a:cubicBezTo>
                      <a:pt x="46" y="1"/>
                      <a:pt x="38" y="6"/>
                      <a:pt x="36" y="18"/>
                    </a:cubicBezTo>
                    <a:cubicBezTo>
                      <a:pt x="1" y="142"/>
                      <a:pt x="19" y="284"/>
                      <a:pt x="90" y="400"/>
                    </a:cubicBezTo>
                    <a:cubicBezTo>
                      <a:pt x="152" y="515"/>
                      <a:pt x="258" y="595"/>
                      <a:pt x="392" y="622"/>
                    </a:cubicBezTo>
                    <a:lnTo>
                      <a:pt x="418" y="622"/>
                    </a:lnTo>
                    <a:cubicBezTo>
                      <a:pt x="427" y="613"/>
                      <a:pt x="427" y="595"/>
                      <a:pt x="427" y="577"/>
                    </a:cubicBezTo>
                    <a:cubicBezTo>
                      <a:pt x="445" y="515"/>
                      <a:pt x="445" y="453"/>
                      <a:pt x="445" y="391"/>
                    </a:cubicBezTo>
                    <a:cubicBezTo>
                      <a:pt x="436" y="320"/>
                      <a:pt x="418" y="249"/>
                      <a:pt x="383" y="195"/>
                    </a:cubicBezTo>
                    <a:cubicBezTo>
                      <a:pt x="338" y="133"/>
                      <a:pt x="267" y="89"/>
                      <a:pt x="196" y="71"/>
                    </a:cubicBezTo>
                    <a:cubicBezTo>
                      <a:pt x="176" y="57"/>
                      <a:pt x="96" y="1"/>
                      <a:pt x="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"/>
              <p:cNvSpPr/>
              <p:nvPr/>
            </p:nvSpPr>
            <p:spPr>
              <a:xfrm>
                <a:off x="6508953" y="688950"/>
                <a:ext cx="48156" cy="58256"/>
              </a:xfrm>
              <a:custGeom>
                <a:avLst/>
                <a:gdLst/>
                <a:ahLst/>
                <a:cxnLst/>
                <a:rect l="l" t="t" r="r" b="b"/>
                <a:pathLst>
                  <a:path w="410" h="496" extrusionOk="0">
                    <a:moveTo>
                      <a:pt x="299" y="1"/>
                    </a:moveTo>
                    <a:cubicBezTo>
                      <a:pt x="218" y="1"/>
                      <a:pt x="117" y="86"/>
                      <a:pt x="90" y="133"/>
                    </a:cubicBezTo>
                    <a:cubicBezTo>
                      <a:pt x="18" y="231"/>
                      <a:pt x="1" y="356"/>
                      <a:pt x="18" y="471"/>
                    </a:cubicBezTo>
                    <a:cubicBezTo>
                      <a:pt x="55" y="488"/>
                      <a:pt x="93" y="496"/>
                      <a:pt x="130" y="496"/>
                    </a:cubicBezTo>
                    <a:cubicBezTo>
                      <a:pt x="212" y="496"/>
                      <a:pt x="290" y="458"/>
                      <a:pt x="338" y="391"/>
                    </a:cubicBezTo>
                    <a:cubicBezTo>
                      <a:pt x="374" y="338"/>
                      <a:pt x="400" y="276"/>
                      <a:pt x="400" y="213"/>
                    </a:cubicBezTo>
                    <a:cubicBezTo>
                      <a:pt x="409" y="169"/>
                      <a:pt x="409" y="62"/>
                      <a:pt x="365" y="27"/>
                    </a:cubicBezTo>
                    <a:cubicBezTo>
                      <a:pt x="346" y="8"/>
                      <a:pt x="324" y="1"/>
                      <a:pt x="2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"/>
              <p:cNvSpPr/>
              <p:nvPr/>
            </p:nvSpPr>
            <p:spPr>
              <a:xfrm>
                <a:off x="6548652" y="653479"/>
                <a:ext cx="62720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534" h="376" extrusionOk="0">
                    <a:moveTo>
                      <a:pt x="311" y="0"/>
                    </a:moveTo>
                    <a:cubicBezTo>
                      <a:pt x="249" y="9"/>
                      <a:pt x="178" y="36"/>
                      <a:pt x="133" y="89"/>
                    </a:cubicBezTo>
                    <a:cubicBezTo>
                      <a:pt x="98" y="125"/>
                      <a:pt x="0" y="267"/>
                      <a:pt x="80" y="338"/>
                    </a:cubicBezTo>
                    <a:cubicBezTo>
                      <a:pt x="124" y="362"/>
                      <a:pt x="173" y="376"/>
                      <a:pt x="222" y="376"/>
                    </a:cubicBezTo>
                    <a:cubicBezTo>
                      <a:pt x="262" y="376"/>
                      <a:pt x="302" y="367"/>
                      <a:pt x="338" y="347"/>
                    </a:cubicBezTo>
                    <a:cubicBezTo>
                      <a:pt x="418" y="302"/>
                      <a:pt x="489" y="231"/>
                      <a:pt x="533" y="151"/>
                    </a:cubicBezTo>
                    <a:cubicBezTo>
                      <a:pt x="533" y="142"/>
                      <a:pt x="533" y="133"/>
                      <a:pt x="533" y="125"/>
                    </a:cubicBezTo>
                    <a:cubicBezTo>
                      <a:pt x="533" y="116"/>
                      <a:pt x="524" y="107"/>
                      <a:pt x="515" y="98"/>
                    </a:cubicBezTo>
                    <a:cubicBezTo>
                      <a:pt x="471" y="36"/>
                      <a:pt x="391" y="0"/>
                      <a:pt x="3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3"/>
              <p:cNvSpPr/>
              <p:nvPr/>
            </p:nvSpPr>
            <p:spPr>
              <a:xfrm>
                <a:off x="6524574" y="620122"/>
                <a:ext cx="43927" cy="7411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31" extrusionOk="0">
                    <a:moveTo>
                      <a:pt x="179" y="0"/>
                    </a:moveTo>
                    <a:cubicBezTo>
                      <a:pt x="161" y="0"/>
                      <a:pt x="170" y="0"/>
                      <a:pt x="161" y="9"/>
                    </a:cubicBezTo>
                    <a:cubicBezTo>
                      <a:pt x="134" y="44"/>
                      <a:pt x="108" y="71"/>
                      <a:pt x="72" y="107"/>
                    </a:cubicBezTo>
                    <a:cubicBezTo>
                      <a:pt x="36" y="142"/>
                      <a:pt x="19" y="187"/>
                      <a:pt x="10" y="240"/>
                    </a:cubicBezTo>
                    <a:cubicBezTo>
                      <a:pt x="1" y="311"/>
                      <a:pt x="28" y="391"/>
                      <a:pt x="63" y="462"/>
                    </a:cubicBezTo>
                    <a:cubicBezTo>
                      <a:pt x="90" y="497"/>
                      <a:pt x="108" y="542"/>
                      <a:pt x="143" y="577"/>
                    </a:cubicBezTo>
                    <a:cubicBezTo>
                      <a:pt x="170" y="613"/>
                      <a:pt x="214" y="631"/>
                      <a:pt x="250" y="631"/>
                    </a:cubicBezTo>
                    <a:lnTo>
                      <a:pt x="294" y="560"/>
                    </a:lnTo>
                    <a:cubicBezTo>
                      <a:pt x="374" y="462"/>
                      <a:pt x="374" y="338"/>
                      <a:pt x="312" y="240"/>
                    </a:cubicBezTo>
                    <a:cubicBezTo>
                      <a:pt x="267" y="178"/>
                      <a:pt x="232" y="116"/>
                      <a:pt x="205" y="53"/>
                    </a:cubicBezTo>
                    <a:cubicBezTo>
                      <a:pt x="205" y="36"/>
                      <a:pt x="196" y="0"/>
                      <a:pt x="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3"/>
              <p:cNvSpPr/>
              <p:nvPr/>
            </p:nvSpPr>
            <p:spPr>
              <a:xfrm>
                <a:off x="6483935" y="662757"/>
                <a:ext cx="71059" cy="41461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3" extrusionOk="0">
                    <a:moveTo>
                      <a:pt x="303" y="0"/>
                    </a:moveTo>
                    <a:cubicBezTo>
                      <a:pt x="265" y="0"/>
                      <a:pt x="229" y="8"/>
                      <a:pt x="196" y="19"/>
                    </a:cubicBezTo>
                    <a:cubicBezTo>
                      <a:pt x="125" y="28"/>
                      <a:pt x="54" y="54"/>
                      <a:pt x="1" y="99"/>
                    </a:cubicBezTo>
                    <a:cubicBezTo>
                      <a:pt x="63" y="223"/>
                      <a:pt x="169" y="312"/>
                      <a:pt x="303" y="348"/>
                    </a:cubicBezTo>
                    <a:cubicBezTo>
                      <a:pt x="319" y="351"/>
                      <a:pt x="338" y="353"/>
                      <a:pt x="358" y="353"/>
                    </a:cubicBezTo>
                    <a:cubicBezTo>
                      <a:pt x="444" y="353"/>
                      <a:pt x="549" y="320"/>
                      <a:pt x="578" y="241"/>
                    </a:cubicBezTo>
                    <a:cubicBezTo>
                      <a:pt x="605" y="143"/>
                      <a:pt x="436" y="19"/>
                      <a:pt x="374" y="10"/>
                    </a:cubicBezTo>
                    <a:cubicBezTo>
                      <a:pt x="350" y="3"/>
                      <a:pt x="326" y="0"/>
                      <a:pt x="3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"/>
              <p:cNvSpPr/>
              <p:nvPr/>
            </p:nvSpPr>
            <p:spPr>
              <a:xfrm>
                <a:off x="6523634" y="657590"/>
                <a:ext cx="66830" cy="6589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61" extrusionOk="0">
                    <a:moveTo>
                      <a:pt x="178" y="1"/>
                    </a:moveTo>
                    <a:lnTo>
                      <a:pt x="178" y="134"/>
                    </a:lnTo>
                    <a:cubicBezTo>
                      <a:pt x="151" y="116"/>
                      <a:pt x="133" y="90"/>
                      <a:pt x="124" y="63"/>
                    </a:cubicBezTo>
                    <a:lnTo>
                      <a:pt x="124" y="63"/>
                    </a:lnTo>
                    <a:cubicBezTo>
                      <a:pt x="142" y="116"/>
                      <a:pt x="160" y="178"/>
                      <a:pt x="187" y="241"/>
                    </a:cubicBezTo>
                    <a:lnTo>
                      <a:pt x="98" y="125"/>
                    </a:lnTo>
                    <a:lnTo>
                      <a:pt x="98" y="125"/>
                    </a:lnTo>
                    <a:cubicBezTo>
                      <a:pt x="116" y="161"/>
                      <a:pt x="133" y="196"/>
                      <a:pt x="151" y="241"/>
                    </a:cubicBezTo>
                    <a:cubicBezTo>
                      <a:pt x="107" y="223"/>
                      <a:pt x="62" y="205"/>
                      <a:pt x="18" y="187"/>
                    </a:cubicBezTo>
                    <a:lnTo>
                      <a:pt x="18" y="187"/>
                    </a:lnTo>
                    <a:cubicBezTo>
                      <a:pt x="53" y="214"/>
                      <a:pt x="80" y="241"/>
                      <a:pt x="124" y="267"/>
                    </a:cubicBezTo>
                    <a:cubicBezTo>
                      <a:pt x="80" y="267"/>
                      <a:pt x="44" y="258"/>
                      <a:pt x="9" y="241"/>
                    </a:cubicBezTo>
                    <a:lnTo>
                      <a:pt x="9" y="241"/>
                    </a:lnTo>
                    <a:lnTo>
                      <a:pt x="124" y="303"/>
                    </a:lnTo>
                    <a:cubicBezTo>
                      <a:pt x="93" y="309"/>
                      <a:pt x="66" y="315"/>
                      <a:pt x="37" y="315"/>
                    </a:cubicBezTo>
                    <a:cubicBezTo>
                      <a:pt x="25" y="315"/>
                      <a:pt x="13" y="314"/>
                      <a:pt x="0" y="312"/>
                    </a:cubicBezTo>
                    <a:lnTo>
                      <a:pt x="0" y="312"/>
                    </a:lnTo>
                    <a:cubicBezTo>
                      <a:pt x="36" y="321"/>
                      <a:pt x="62" y="329"/>
                      <a:pt x="98" y="329"/>
                    </a:cubicBezTo>
                    <a:lnTo>
                      <a:pt x="9" y="418"/>
                    </a:lnTo>
                    <a:lnTo>
                      <a:pt x="124" y="356"/>
                    </a:lnTo>
                    <a:lnTo>
                      <a:pt x="124" y="356"/>
                    </a:lnTo>
                    <a:cubicBezTo>
                      <a:pt x="107" y="392"/>
                      <a:pt x="80" y="427"/>
                      <a:pt x="53" y="454"/>
                    </a:cubicBezTo>
                    <a:lnTo>
                      <a:pt x="151" y="365"/>
                    </a:lnTo>
                    <a:lnTo>
                      <a:pt x="98" y="507"/>
                    </a:lnTo>
                    <a:lnTo>
                      <a:pt x="98" y="507"/>
                    </a:lnTo>
                    <a:lnTo>
                      <a:pt x="178" y="400"/>
                    </a:lnTo>
                    <a:lnTo>
                      <a:pt x="178" y="400"/>
                    </a:lnTo>
                    <a:cubicBezTo>
                      <a:pt x="169" y="445"/>
                      <a:pt x="151" y="489"/>
                      <a:pt x="133" y="543"/>
                    </a:cubicBezTo>
                    <a:cubicBezTo>
                      <a:pt x="160" y="498"/>
                      <a:pt x="178" y="463"/>
                      <a:pt x="204" y="427"/>
                    </a:cubicBezTo>
                    <a:lnTo>
                      <a:pt x="204" y="427"/>
                    </a:lnTo>
                    <a:cubicBezTo>
                      <a:pt x="195" y="472"/>
                      <a:pt x="187" y="516"/>
                      <a:pt x="178" y="560"/>
                    </a:cubicBezTo>
                    <a:lnTo>
                      <a:pt x="240" y="409"/>
                    </a:lnTo>
                    <a:cubicBezTo>
                      <a:pt x="240" y="454"/>
                      <a:pt x="240" y="498"/>
                      <a:pt x="249" y="543"/>
                    </a:cubicBezTo>
                    <a:cubicBezTo>
                      <a:pt x="249" y="498"/>
                      <a:pt x="249" y="454"/>
                      <a:pt x="258" y="409"/>
                    </a:cubicBezTo>
                    <a:cubicBezTo>
                      <a:pt x="293" y="454"/>
                      <a:pt x="338" y="498"/>
                      <a:pt x="391" y="534"/>
                    </a:cubicBezTo>
                    <a:lnTo>
                      <a:pt x="302" y="409"/>
                    </a:lnTo>
                    <a:lnTo>
                      <a:pt x="409" y="489"/>
                    </a:lnTo>
                    <a:lnTo>
                      <a:pt x="329" y="374"/>
                    </a:lnTo>
                    <a:lnTo>
                      <a:pt x="426" y="418"/>
                    </a:lnTo>
                    <a:lnTo>
                      <a:pt x="426" y="418"/>
                    </a:lnTo>
                    <a:lnTo>
                      <a:pt x="373" y="356"/>
                    </a:lnTo>
                    <a:lnTo>
                      <a:pt x="373" y="356"/>
                    </a:lnTo>
                    <a:cubicBezTo>
                      <a:pt x="400" y="365"/>
                      <a:pt x="426" y="365"/>
                      <a:pt x="453" y="365"/>
                    </a:cubicBezTo>
                    <a:cubicBezTo>
                      <a:pt x="418" y="338"/>
                      <a:pt x="480" y="329"/>
                      <a:pt x="489" y="321"/>
                    </a:cubicBezTo>
                    <a:cubicBezTo>
                      <a:pt x="515" y="312"/>
                      <a:pt x="542" y="294"/>
                      <a:pt x="569" y="276"/>
                    </a:cubicBezTo>
                    <a:lnTo>
                      <a:pt x="569" y="276"/>
                    </a:lnTo>
                    <a:lnTo>
                      <a:pt x="506" y="285"/>
                    </a:lnTo>
                    <a:lnTo>
                      <a:pt x="551" y="223"/>
                    </a:lnTo>
                    <a:lnTo>
                      <a:pt x="551" y="223"/>
                    </a:lnTo>
                    <a:cubicBezTo>
                      <a:pt x="524" y="241"/>
                      <a:pt x="497" y="249"/>
                      <a:pt x="462" y="258"/>
                    </a:cubicBezTo>
                    <a:cubicBezTo>
                      <a:pt x="489" y="232"/>
                      <a:pt x="515" y="214"/>
                      <a:pt x="533" y="178"/>
                    </a:cubicBezTo>
                    <a:lnTo>
                      <a:pt x="533" y="178"/>
                    </a:lnTo>
                    <a:lnTo>
                      <a:pt x="426" y="241"/>
                    </a:lnTo>
                    <a:lnTo>
                      <a:pt x="489" y="143"/>
                    </a:lnTo>
                    <a:lnTo>
                      <a:pt x="400" y="178"/>
                    </a:lnTo>
                    <a:lnTo>
                      <a:pt x="471" y="98"/>
                    </a:lnTo>
                    <a:lnTo>
                      <a:pt x="373" y="152"/>
                    </a:lnTo>
                    <a:lnTo>
                      <a:pt x="373" y="15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338" y="161"/>
                    </a:lnTo>
                    <a:cubicBezTo>
                      <a:pt x="346" y="134"/>
                      <a:pt x="355" y="107"/>
                      <a:pt x="364" y="81"/>
                    </a:cubicBezTo>
                    <a:lnTo>
                      <a:pt x="364" y="81"/>
                    </a:lnTo>
                    <a:cubicBezTo>
                      <a:pt x="346" y="116"/>
                      <a:pt x="329" y="152"/>
                      <a:pt x="311" y="187"/>
                    </a:cubicBezTo>
                    <a:cubicBezTo>
                      <a:pt x="320" y="134"/>
                      <a:pt x="320" y="81"/>
                      <a:pt x="311" y="27"/>
                    </a:cubicBezTo>
                    <a:cubicBezTo>
                      <a:pt x="302" y="72"/>
                      <a:pt x="284" y="107"/>
                      <a:pt x="267" y="152"/>
                    </a:cubicBezTo>
                    <a:cubicBezTo>
                      <a:pt x="267" y="107"/>
                      <a:pt x="267" y="63"/>
                      <a:pt x="249" y="19"/>
                    </a:cubicBezTo>
                    <a:cubicBezTo>
                      <a:pt x="240" y="63"/>
                      <a:pt x="231" y="107"/>
                      <a:pt x="222" y="143"/>
                    </a:cubicBezTo>
                    <a:cubicBezTo>
                      <a:pt x="204" y="98"/>
                      <a:pt x="195" y="54"/>
                      <a:pt x="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"/>
              <p:cNvSpPr/>
              <p:nvPr/>
            </p:nvSpPr>
            <p:spPr>
              <a:xfrm>
                <a:off x="6551706" y="686835"/>
                <a:ext cx="31477" cy="3241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fill="none" extrusionOk="0">
                    <a:moveTo>
                      <a:pt x="1" y="0"/>
                    </a:moveTo>
                    <a:cubicBezTo>
                      <a:pt x="99" y="89"/>
                      <a:pt x="187" y="178"/>
                      <a:pt x="267" y="276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"/>
              <p:cNvSpPr/>
              <p:nvPr/>
            </p:nvSpPr>
            <p:spPr>
              <a:xfrm>
                <a:off x="6552763" y="686835"/>
                <a:ext cx="22081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65" fill="none" extrusionOk="0">
                    <a:moveTo>
                      <a:pt x="1" y="0"/>
                    </a:moveTo>
                    <a:lnTo>
                      <a:pt x="187" y="365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"/>
              <p:cNvSpPr/>
              <p:nvPr/>
            </p:nvSpPr>
            <p:spPr>
              <a:xfrm>
                <a:off x="6551706" y="681667"/>
                <a:ext cx="39816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3" fill="none" extrusionOk="0">
                    <a:moveTo>
                      <a:pt x="1" y="62"/>
                    </a:moveTo>
                    <a:cubicBezTo>
                      <a:pt x="107" y="18"/>
                      <a:pt x="223" y="0"/>
                      <a:pt x="338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"/>
              <p:cNvSpPr/>
              <p:nvPr/>
            </p:nvSpPr>
            <p:spPr>
              <a:xfrm>
                <a:off x="6551706" y="688950"/>
                <a:ext cx="38759" cy="12567"/>
              </a:xfrm>
              <a:custGeom>
                <a:avLst/>
                <a:gdLst/>
                <a:ahLst/>
                <a:cxnLst/>
                <a:rect l="l" t="t" r="r" b="b"/>
                <a:pathLst>
                  <a:path w="330" h="107" fill="none" extrusionOk="0">
                    <a:moveTo>
                      <a:pt x="1" y="0"/>
                    </a:moveTo>
                    <a:cubicBezTo>
                      <a:pt x="116" y="18"/>
                      <a:pt x="223" y="54"/>
                      <a:pt x="330" y="10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"/>
              <p:cNvSpPr/>
              <p:nvPr/>
            </p:nvSpPr>
            <p:spPr>
              <a:xfrm>
                <a:off x="6588233" y="700342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0" y="1"/>
                    </a:moveTo>
                    <a:cubicBezTo>
                      <a:pt x="1" y="1"/>
                      <a:pt x="1" y="10"/>
                      <a:pt x="10" y="19"/>
                    </a:cubicBezTo>
                    <a:cubicBezTo>
                      <a:pt x="10" y="28"/>
                      <a:pt x="27" y="28"/>
                      <a:pt x="27" y="28"/>
                    </a:cubicBezTo>
                    <a:cubicBezTo>
                      <a:pt x="27" y="28"/>
                      <a:pt x="27" y="19"/>
                      <a:pt x="27" y="10"/>
                    </a:cubicBezTo>
                    <a:cubicBezTo>
                      <a:pt x="27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"/>
              <p:cNvSpPr/>
              <p:nvPr/>
            </p:nvSpPr>
            <p:spPr>
              <a:xfrm>
                <a:off x="6590348" y="679788"/>
                <a:ext cx="3289" cy="3406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13" y="1"/>
                    </a:moveTo>
                    <a:cubicBezTo>
                      <a:pt x="9" y="1"/>
                      <a:pt x="5" y="3"/>
                      <a:pt x="1" y="7"/>
                    </a:cubicBezTo>
                    <a:cubicBezTo>
                      <a:pt x="1" y="7"/>
                      <a:pt x="1" y="16"/>
                      <a:pt x="1" y="25"/>
                    </a:cubicBezTo>
                    <a:cubicBezTo>
                      <a:pt x="3" y="28"/>
                      <a:pt x="6" y="29"/>
                      <a:pt x="9" y="29"/>
                    </a:cubicBezTo>
                    <a:cubicBezTo>
                      <a:pt x="14" y="29"/>
                      <a:pt x="18" y="25"/>
                      <a:pt x="18" y="25"/>
                    </a:cubicBezTo>
                    <a:cubicBezTo>
                      <a:pt x="27" y="16"/>
                      <a:pt x="27" y="7"/>
                      <a:pt x="18" y="7"/>
                    </a:cubicBezTo>
                    <a:cubicBezTo>
                      <a:pt x="18" y="3"/>
                      <a:pt x="16" y="1"/>
                      <a:pt x="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"/>
              <p:cNvSpPr/>
              <p:nvPr/>
            </p:nvSpPr>
            <p:spPr>
              <a:xfrm>
                <a:off x="6582008" y="717373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3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16"/>
                      <a:pt x="0" y="25"/>
                      <a:pt x="0" y="25"/>
                    </a:cubicBezTo>
                    <a:cubicBezTo>
                      <a:pt x="5" y="29"/>
                      <a:pt x="9" y="31"/>
                      <a:pt x="13" y="31"/>
                    </a:cubicBezTo>
                    <a:cubicBezTo>
                      <a:pt x="16" y="31"/>
                      <a:pt x="18" y="29"/>
                      <a:pt x="18" y="25"/>
                    </a:cubicBezTo>
                    <a:cubicBezTo>
                      <a:pt x="27" y="25"/>
                      <a:pt x="27" y="16"/>
                      <a:pt x="18" y="7"/>
                    </a:cubicBezTo>
                    <a:cubicBezTo>
                      <a:pt x="18" y="2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3"/>
              <p:cNvSpPr/>
              <p:nvPr/>
            </p:nvSpPr>
            <p:spPr>
              <a:xfrm>
                <a:off x="6572612" y="726769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5" y="0"/>
                    </a:moveTo>
                    <a:cubicBezTo>
                      <a:pt x="12" y="0"/>
                      <a:pt x="9" y="2"/>
                      <a:pt x="9" y="7"/>
                    </a:cubicBezTo>
                    <a:cubicBezTo>
                      <a:pt x="1" y="16"/>
                      <a:pt x="1" y="25"/>
                      <a:pt x="9" y="25"/>
                    </a:cubicBezTo>
                    <a:cubicBezTo>
                      <a:pt x="9" y="29"/>
                      <a:pt x="12" y="31"/>
                      <a:pt x="15" y="31"/>
                    </a:cubicBezTo>
                    <a:cubicBezTo>
                      <a:pt x="18" y="31"/>
                      <a:pt x="23" y="29"/>
                      <a:pt x="27" y="25"/>
                    </a:cubicBezTo>
                    <a:cubicBezTo>
                      <a:pt x="27" y="25"/>
                      <a:pt x="27" y="16"/>
                      <a:pt x="27" y="7"/>
                    </a:cubicBezTo>
                    <a:cubicBezTo>
                      <a:pt x="23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3"/>
              <p:cNvSpPr/>
              <p:nvPr/>
            </p:nvSpPr>
            <p:spPr>
              <a:xfrm>
                <a:off x="6511067" y="683664"/>
                <a:ext cx="42870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2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0" y="34"/>
                      <a:pt x="168" y="52"/>
                      <a:pt x="260" y="52"/>
                    </a:cubicBezTo>
                    <a:cubicBezTo>
                      <a:pt x="287" y="52"/>
                      <a:pt x="315" y="50"/>
                      <a:pt x="343" y="47"/>
                    </a:cubicBezTo>
                    <a:lnTo>
                      <a:pt x="343" y="47"/>
                    </a:lnTo>
                    <a:cubicBezTo>
                      <a:pt x="322" y="155"/>
                      <a:pt x="262" y="254"/>
                      <a:pt x="178" y="321"/>
                    </a:cubicBezTo>
                    <a:cubicBezTo>
                      <a:pt x="276" y="258"/>
                      <a:pt x="347" y="152"/>
                      <a:pt x="365" y="36"/>
                    </a:cubicBezTo>
                    <a:lnTo>
                      <a:pt x="365" y="27"/>
                    </a:lnTo>
                    <a:lnTo>
                      <a:pt x="356" y="27"/>
                    </a:lnTo>
                    <a:cubicBezTo>
                      <a:pt x="353" y="28"/>
                      <a:pt x="350" y="28"/>
                      <a:pt x="347" y="29"/>
                    </a:cubicBezTo>
                    <a:lnTo>
                      <a:pt x="347" y="29"/>
                    </a:lnTo>
                    <a:lnTo>
                      <a:pt x="347" y="27"/>
                    </a:lnTo>
                    <a:cubicBezTo>
                      <a:pt x="347" y="28"/>
                      <a:pt x="347" y="28"/>
                      <a:pt x="347" y="29"/>
                    </a:cubicBezTo>
                    <a:lnTo>
                      <a:pt x="347" y="29"/>
                    </a:lnTo>
                    <a:cubicBezTo>
                      <a:pt x="308" y="34"/>
                      <a:pt x="271" y="36"/>
                      <a:pt x="234" y="36"/>
                    </a:cubicBezTo>
                    <a:cubicBezTo>
                      <a:pt x="154" y="36"/>
                      <a:pt x="77" y="25"/>
                      <a:pt x="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"/>
              <p:cNvSpPr/>
              <p:nvPr/>
            </p:nvSpPr>
            <p:spPr>
              <a:xfrm>
                <a:off x="6540313" y="637857"/>
                <a:ext cx="15739" cy="5120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36" extrusionOk="0">
                    <a:moveTo>
                      <a:pt x="9" y="0"/>
                    </a:moveTo>
                    <a:cubicBezTo>
                      <a:pt x="0" y="36"/>
                      <a:pt x="9" y="71"/>
                      <a:pt x="27" y="107"/>
                    </a:cubicBezTo>
                    <a:cubicBezTo>
                      <a:pt x="45" y="142"/>
                      <a:pt x="71" y="178"/>
                      <a:pt x="80" y="213"/>
                    </a:cubicBezTo>
                    <a:cubicBezTo>
                      <a:pt x="116" y="275"/>
                      <a:pt x="125" y="355"/>
                      <a:pt x="116" y="435"/>
                    </a:cubicBezTo>
                    <a:cubicBezTo>
                      <a:pt x="133" y="355"/>
                      <a:pt x="125" y="275"/>
                      <a:pt x="98" y="204"/>
                    </a:cubicBezTo>
                    <a:cubicBezTo>
                      <a:pt x="80" y="169"/>
                      <a:pt x="62" y="142"/>
                      <a:pt x="36" y="107"/>
                    </a:cubicBezTo>
                    <a:cubicBezTo>
                      <a:pt x="18" y="71"/>
                      <a:pt x="9" y="36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"/>
              <p:cNvSpPr/>
              <p:nvPr/>
            </p:nvSpPr>
            <p:spPr>
              <a:xfrm>
                <a:off x="6552763" y="688950"/>
                <a:ext cx="32534" cy="50152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27" extrusionOk="0">
                    <a:moveTo>
                      <a:pt x="10" y="0"/>
                    </a:moveTo>
                    <a:cubicBezTo>
                      <a:pt x="1" y="45"/>
                      <a:pt x="10" y="89"/>
                      <a:pt x="36" y="125"/>
                    </a:cubicBezTo>
                    <a:cubicBezTo>
                      <a:pt x="63" y="160"/>
                      <a:pt x="98" y="196"/>
                      <a:pt x="125" y="231"/>
                    </a:cubicBezTo>
                    <a:cubicBezTo>
                      <a:pt x="161" y="258"/>
                      <a:pt x="196" y="284"/>
                      <a:pt x="223" y="320"/>
                    </a:cubicBezTo>
                    <a:cubicBezTo>
                      <a:pt x="249" y="347"/>
                      <a:pt x="267" y="391"/>
                      <a:pt x="276" y="427"/>
                    </a:cubicBezTo>
                    <a:cubicBezTo>
                      <a:pt x="276" y="382"/>
                      <a:pt x="258" y="338"/>
                      <a:pt x="232" y="302"/>
                    </a:cubicBezTo>
                    <a:cubicBezTo>
                      <a:pt x="205" y="267"/>
                      <a:pt x="170" y="240"/>
                      <a:pt x="134" y="213"/>
                    </a:cubicBezTo>
                    <a:cubicBezTo>
                      <a:pt x="107" y="187"/>
                      <a:pt x="72" y="151"/>
                      <a:pt x="54" y="116"/>
                    </a:cubicBezTo>
                    <a:cubicBezTo>
                      <a:pt x="27" y="80"/>
                      <a:pt x="10" y="36"/>
                      <a:pt x="1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"/>
              <p:cNvSpPr/>
              <p:nvPr/>
            </p:nvSpPr>
            <p:spPr>
              <a:xfrm>
                <a:off x="6553820" y="670157"/>
                <a:ext cx="31477" cy="1785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2" extrusionOk="0">
                    <a:moveTo>
                      <a:pt x="267" y="0"/>
                    </a:moveTo>
                    <a:lnTo>
                      <a:pt x="267" y="0"/>
                    </a:lnTo>
                    <a:cubicBezTo>
                      <a:pt x="232" y="36"/>
                      <a:pt x="187" y="71"/>
                      <a:pt x="143" y="89"/>
                    </a:cubicBezTo>
                    <a:cubicBezTo>
                      <a:pt x="98" y="116"/>
                      <a:pt x="54" y="142"/>
                      <a:pt x="1" y="151"/>
                    </a:cubicBezTo>
                    <a:cubicBezTo>
                      <a:pt x="107" y="142"/>
                      <a:pt x="205" y="89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"/>
              <p:cNvSpPr/>
              <p:nvPr/>
            </p:nvSpPr>
            <p:spPr>
              <a:xfrm>
                <a:off x="7751367" y="753196"/>
                <a:ext cx="145524" cy="131547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120" extrusionOk="0">
                    <a:moveTo>
                      <a:pt x="881" y="0"/>
                    </a:moveTo>
                    <a:cubicBezTo>
                      <a:pt x="777" y="0"/>
                      <a:pt x="673" y="9"/>
                      <a:pt x="569" y="22"/>
                    </a:cubicBezTo>
                    <a:cubicBezTo>
                      <a:pt x="436" y="48"/>
                      <a:pt x="303" y="110"/>
                      <a:pt x="214" y="217"/>
                    </a:cubicBezTo>
                    <a:cubicBezTo>
                      <a:pt x="116" y="359"/>
                      <a:pt x="72" y="519"/>
                      <a:pt x="90" y="688"/>
                    </a:cubicBezTo>
                    <a:cubicBezTo>
                      <a:pt x="90" y="759"/>
                      <a:pt x="1" y="1070"/>
                      <a:pt x="107" y="1096"/>
                    </a:cubicBezTo>
                    <a:cubicBezTo>
                      <a:pt x="174" y="1112"/>
                      <a:pt x="240" y="1120"/>
                      <a:pt x="305" y="1120"/>
                    </a:cubicBezTo>
                    <a:cubicBezTo>
                      <a:pt x="823" y="1120"/>
                      <a:pt x="1238" y="639"/>
                      <a:pt x="1120" y="102"/>
                    </a:cubicBezTo>
                    <a:cubicBezTo>
                      <a:pt x="1120" y="75"/>
                      <a:pt x="1111" y="57"/>
                      <a:pt x="1093" y="39"/>
                    </a:cubicBezTo>
                    <a:cubicBezTo>
                      <a:pt x="1067" y="13"/>
                      <a:pt x="1031" y="4"/>
                      <a:pt x="996" y="4"/>
                    </a:cubicBezTo>
                    <a:cubicBezTo>
                      <a:pt x="957" y="2"/>
                      <a:pt x="919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"/>
              <p:cNvSpPr/>
              <p:nvPr/>
            </p:nvSpPr>
            <p:spPr>
              <a:xfrm>
                <a:off x="7762877" y="854793"/>
                <a:ext cx="160792" cy="105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01" extrusionOk="0">
                    <a:moveTo>
                      <a:pt x="498" y="0"/>
                    </a:moveTo>
                    <a:cubicBezTo>
                      <a:pt x="391" y="0"/>
                      <a:pt x="160" y="18"/>
                      <a:pt x="107" y="125"/>
                    </a:cubicBezTo>
                    <a:cubicBezTo>
                      <a:pt x="1" y="356"/>
                      <a:pt x="409" y="693"/>
                      <a:pt x="578" y="782"/>
                    </a:cubicBezTo>
                    <a:cubicBezTo>
                      <a:pt x="730" y="861"/>
                      <a:pt x="901" y="901"/>
                      <a:pt x="1074" y="901"/>
                    </a:cubicBezTo>
                    <a:cubicBezTo>
                      <a:pt x="1172" y="901"/>
                      <a:pt x="1271" y="888"/>
                      <a:pt x="1368" y="862"/>
                    </a:cubicBezTo>
                    <a:cubicBezTo>
                      <a:pt x="1359" y="551"/>
                      <a:pt x="1191" y="267"/>
                      <a:pt x="924" y="107"/>
                    </a:cubicBezTo>
                    <a:cubicBezTo>
                      <a:pt x="791" y="36"/>
                      <a:pt x="649" y="0"/>
                      <a:pt x="4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"/>
              <p:cNvSpPr/>
              <p:nvPr/>
            </p:nvSpPr>
            <p:spPr>
              <a:xfrm>
                <a:off x="7655408" y="730645"/>
                <a:ext cx="125322" cy="133896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140" extrusionOk="0">
                    <a:moveTo>
                      <a:pt x="152" y="1"/>
                    </a:moveTo>
                    <a:cubicBezTo>
                      <a:pt x="125" y="9"/>
                      <a:pt x="107" y="27"/>
                      <a:pt x="98" y="45"/>
                    </a:cubicBezTo>
                    <a:cubicBezTo>
                      <a:pt x="10" y="205"/>
                      <a:pt x="1" y="400"/>
                      <a:pt x="72" y="569"/>
                    </a:cubicBezTo>
                    <a:cubicBezTo>
                      <a:pt x="134" y="729"/>
                      <a:pt x="249" y="871"/>
                      <a:pt x="400" y="977"/>
                    </a:cubicBezTo>
                    <a:cubicBezTo>
                      <a:pt x="480" y="1027"/>
                      <a:pt x="692" y="1140"/>
                      <a:pt x="842" y="1140"/>
                    </a:cubicBezTo>
                    <a:cubicBezTo>
                      <a:pt x="908" y="1140"/>
                      <a:pt x="962" y="1118"/>
                      <a:pt x="987" y="1057"/>
                    </a:cubicBezTo>
                    <a:cubicBezTo>
                      <a:pt x="1066" y="862"/>
                      <a:pt x="907" y="569"/>
                      <a:pt x="782" y="427"/>
                    </a:cubicBezTo>
                    <a:cubicBezTo>
                      <a:pt x="622" y="240"/>
                      <a:pt x="418" y="98"/>
                      <a:pt x="196" y="9"/>
                    </a:cubicBezTo>
                    <a:cubicBezTo>
                      <a:pt x="178" y="1"/>
                      <a:pt x="169" y="1"/>
                      <a:pt x="1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"/>
              <p:cNvSpPr/>
              <p:nvPr/>
            </p:nvSpPr>
            <p:spPr>
              <a:xfrm>
                <a:off x="7623109" y="840934"/>
                <a:ext cx="157621" cy="103711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883" extrusionOk="0">
                    <a:moveTo>
                      <a:pt x="792" y="1"/>
                    </a:moveTo>
                    <a:cubicBezTo>
                      <a:pt x="655" y="1"/>
                      <a:pt x="519" y="52"/>
                      <a:pt x="418" y="154"/>
                    </a:cubicBezTo>
                    <a:cubicBezTo>
                      <a:pt x="302" y="252"/>
                      <a:pt x="231" y="394"/>
                      <a:pt x="98" y="438"/>
                    </a:cubicBezTo>
                    <a:cubicBezTo>
                      <a:pt x="54" y="456"/>
                      <a:pt x="0" y="483"/>
                      <a:pt x="18" y="527"/>
                    </a:cubicBezTo>
                    <a:cubicBezTo>
                      <a:pt x="18" y="536"/>
                      <a:pt x="36" y="554"/>
                      <a:pt x="45" y="554"/>
                    </a:cubicBezTo>
                    <a:cubicBezTo>
                      <a:pt x="142" y="625"/>
                      <a:pt x="222" y="687"/>
                      <a:pt x="320" y="749"/>
                    </a:cubicBezTo>
                    <a:cubicBezTo>
                      <a:pt x="427" y="820"/>
                      <a:pt x="542" y="864"/>
                      <a:pt x="666" y="882"/>
                    </a:cubicBezTo>
                    <a:cubicBezTo>
                      <a:pt x="826" y="873"/>
                      <a:pt x="986" y="802"/>
                      <a:pt x="1093" y="687"/>
                    </a:cubicBezTo>
                    <a:cubicBezTo>
                      <a:pt x="1173" y="634"/>
                      <a:pt x="1235" y="554"/>
                      <a:pt x="1288" y="474"/>
                    </a:cubicBezTo>
                    <a:cubicBezTo>
                      <a:pt x="1333" y="394"/>
                      <a:pt x="1341" y="287"/>
                      <a:pt x="1315" y="198"/>
                    </a:cubicBezTo>
                    <a:lnTo>
                      <a:pt x="1119" y="110"/>
                    </a:lnTo>
                    <a:cubicBezTo>
                      <a:pt x="1022" y="37"/>
                      <a:pt x="907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"/>
              <p:cNvSpPr/>
              <p:nvPr/>
            </p:nvSpPr>
            <p:spPr>
              <a:xfrm>
                <a:off x="7730695" y="869945"/>
                <a:ext cx="102184" cy="169601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444" extrusionOk="0">
                    <a:moveTo>
                      <a:pt x="324" y="0"/>
                    </a:moveTo>
                    <a:cubicBezTo>
                      <a:pt x="110" y="0"/>
                      <a:pt x="1" y="405"/>
                      <a:pt x="26" y="564"/>
                    </a:cubicBezTo>
                    <a:cubicBezTo>
                      <a:pt x="52" y="715"/>
                      <a:pt x="115" y="857"/>
                      <a:pt x="195" y="982"/>
                    </a:cubicBezTo>
                    <a:cubicBezTo>
                      <a:pt x="283" y="1159"/>
                      <a:pt x="399" y="1319"/>
                      <a:pt x="541" y="1443"/>
                    </a:cubicBezTo>
                    <a:cubicBezTo>
                      <a:pt x="763" y="1239"/>
                      <a:pt x="870" y="937"/>
                      <a:pt x="825" y="644"/>
                    </a:cubicBezTo>
                    <a:cubicBezTo>
                      <a:pt x="781" y="422"/>
                      <a:pt x="603" y="67"/>
                      <a:pt x="363" y="5"/>
                    </a:cubicBezTo>
                    <a:cubicBezTo>
                      <a:pt x="350" y="2"/>
                      <a:pt x="337" y="0"/>
                      <a:pt x="3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"/>
              <p:cNvSpPr/>
              <p:nvPr/>
            </p:nvSpPr>
            <p:spPr>
              <a:xfrm>
                <a:off x="7698161" y="776569"/>
                <a:ext cx="152453" cy="15973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360" extrusionOk="0">
                    <a:moveTo>
                      <a:pt x="1091" y="1158"/>
                    </a:moveTo>
                    <a:lnTo>
                      <a:pt x="1164" y="1217"/>
                    </a:lnTo>
                    <a:cubicBezTo>
                      <a:pt x="1141" y="1196"/>
                      <a:pt x="1116" y="1177"/>
                      <a:pt x="1091" y="1158"/>
                    </a:cubicBezTo>
                    <a:close/>
                    <a:moveTo>
                      <a:pt x="747" y="1354"/>
                    </a:moveTo>
                    <a:lnTo>
                      <a:pt x="747" y="1359"/>
                    </a:lnTo>
                    <a:cubicBezTo>
                      <a:pt x="747" y="1357"/>
                      <a:pt x="747" y="1356"/>
                      <a:pt x="747" y="1354"/>
                    </a:cubicBezTo>
                    <a:close/>
                    <a:moveTo>
                      <a:pt x="321" y="0"/>
                    </a:moveTo>
                    <a:lnTo>
                      <a:pt x="409" y="160"/>
                    </a:lnTo>
                    <a:lnTo>
                      <a:pt x="232" y="45"/>
                    </a:lnTo>
                    <a:lnTo>
                      <a:pt x="232" y="45"/>
                    </a:lnTo>
                    <a:cubicBezTo>
                      <a:pt x="294" y="116"/>
                      <a:pt x="338" y="187"/>
                      <a:pt x="374" y="267"/>
                    </a:cubicBezTo>
                    <a:cubicBezTo>
                      <a:pt x="312" y="205"/>
                      <a:pt x="232" y="151"/>
                      <a:pt x="152" y="116"/>
                    </a:cubicBezTo>
                    <a:lnTo>
                      <a:pt x="152" y="116"/>
                    </a:lnTo>
                    <a:lnTo>
                      <a:pt x="365" y="356"/>
                    </a:lnTo>
                    <a:lnTo>
                      <a:pt x="107" y="222"/>
                    </a:lnTo>
                    <a:lnTo>
                      <a:pt x="258" y="444"/>
                    </a:lnTo>
                    <a:lnTo>
                      <a:pt x="19" y="276"/>
                    </a:lnTo>
                    <a:lnTo>
                      <a:pt x="214" y="498"/>
                    </a:lnTo>
                    <a:lnTo>
                      <a:pt x="214" y="498"/>
                    </a:lnTo>
                    <a:lnTo>
                      <a:pt x="10" y="391"/>
                    </a:lnTo>
                    <a:lnTo>
                      <a:pt x="285" y="586"/>
                    </a:lnTo>
                    <a:lnTo>
                      <a:pt x="285" y="586"/>
                    </a:lnTo>
                    <a:lnTo>
                      <a:pt x="72" y="533"/>
                    </a:lnTo>
                    <a:lnTo>
                      <a:pt x="356" y="649"/>
                    </a:lnTo>
                    <a:cubicBezTo>
                      <a:pt x="318" y="640"/>
                      <a:pt x="278" y="636"/>
                      <a:pt x="238" y="636"/>
                    </a:cubicBezTo>
                    <a:cubicBezTo>
                      <a:pt x="159" y="636"/>
                      <a:pt x="78" y="652"/>
                      <a:pt x="1" y="675"/>
                    </a:cubicBezTo>
                    <a:cubicBezTo>
                      <a:pt x="107" y="693"/>
                      <a:pt x="214" y="720"/>
                      <a:pt x="312" y="764"/>
                    </a:cubicBezTo>
                    <a:cubicBezTo>
                      <a:pt x="299" y="763"/>
                      <a:pt x="287" y="762"/>
                      <a:pt x="275" y="762"/>
                    </a:cubicBezTo>
                    <a:cubicBezTo>
                      <a:pt x="192" y="762"/>
                      <a:pt x="115" y="789"/>
                      <a:pt x="45" y="835"/>
                    </a:cubicBezTo>
                    <a:lnTo>
                      <a:pt x="329" y="862"/>
                    </a:lnTo>
                    <a:lnTo>
                      <a:pt x="72" y="1004"/>
                    </a:lnTo>
                    <a:lnTo>
                      <a:pt x="72" y="1004"/>
                    </a:lnTo>
                    <a:lnTo>
                      <a:pt x="356" y="977"/>
                    </a:lnTo>
                    <a:lnTo>
                      <a:pt x="356" y="977"/>
                    </a:lnTo>
                    <a:cubicBezTo>
                      <a:pt x="329" y="1039"/>
                      <a:pt x="294" y="1084"/>
                      <a:pt x="241" y="1119"/>
                    </a:cubicBezTo>
                    <a:cubicBezTo>
                      <a:pt x="356" y="1066"/>
                      <a:pt x="463" y="1004"/>
                      <a:pt x="569" y="933"/>
                    </a:cubicBezTo>
                    <a:lnTo>
                      <a:pt x="569" y="933"/>
                    </a:lnTo>
                    <a:lnTo>
                      <a:pt x="409" y="1164"/>
                    </a:lnTo>
                    <a:lnTo>
                      <a:pt x="605" y="1022"/>
                    </a:lnTo>
                    <a:cubicBezTo>
                      <a:pt x="631" y="1128"/>
                      <a:pt x="631" y="1244"/>
                      <a:pt x="605" y="1350"/>
                    </a:cubicBezTo>
                    <a:cubicBezTo>
                      <a:pt x="658" y="1270"/>
                      <a:pt x="694" y="1182"/>
                      <a:pt x="702" y="1084"/>
                    </a:cubicBezTo>
                    <a:cubicBezTo>
                      <a:pt x="737" y="1171"/>
                      <a:pt x="755" y="1266"/>
                      <a:pt x="747" y="1354"/>
                    </a:cubicBezTo>
                    <a:lnTo>
                      <a:pt x="747" y="1354"/>
                    </a:lnTo>
                    <a:lnTo>
                      <a:pt x="774" y="1075"/>
                    </a:lnTo>
                    <a:cubicBezTo>
                      <a:pt x="836" y="1164"/>
                      <a:pt x="880" y="1261"/>
                      <a:pt x="907" y="1359"/>
                    </a:cubicBezTo>
                    <a:cubicBezTo>
                      <a:pt x="907" y="1279"/>
                      <a:pt x="889" y="1199"/>
                      <a:pt x="862" y="1128"/>
                    </a:cubicBezTo>
                    <a:lnTo>
                      <a:pt x="862" y="1128"/>
                    </a:lnTo>
                    <a:lnTo>
                      <a:pt x="1129" y="1333"/>
                    </a:lnTo>
                    <a:lnTo>
                      <a:pt x="898" y="1048"/>
                    </a:lnTo>
                    <a:lnTo>
                      <a:pt x="898" y="1048"/>
                    </a:lnTo>
                    <a:cubicBezTo>
                      <a:pt x="967" y="1080"/>
                      <a:pt x="1031" y="1115"/>
                      <a:pt x="1091" y="1158"/>
                    </a:cubicBezTo>
                    <a:lnTo>
                      <a:pt x="1091" y="1158"/>
                    </a:lnTo>
                    <a:lnTo>
                      <a:pt x="898" y="1004"/>
                    </a:lnTo>
                    <a:lnTo>
                      <a:pt x="898" y="1004"/>
                    </a:lnTo>
                    <a:lnTo>
                      <a:pt x="1253" y="1102"/>
                    </a:lnTo>
                    <a:lnTo>
                      <a:pt x="942" y="915"/>
                    </a:lnTo>
                    <a:lnTo>
                      <a:pt x="942" y="915"/>
                    </a:lnTo>
                    <a:lnTo>
                      <a:pt x="1289" y="995"/>
                    </a:lnTo>
                    <a:lnTo>
                      <a:pt x="969" y="853"/>
                    </a:lnTo>
                    <a:lnTo>
                      <a:pt x="969" y="853"/>
                    </a:lnTo>
                    <a:lnTo>
                      <a:pt x="1298" y="880"/>
                    </a:lnTo>
                    <a:lnTo>
                      <a:pt x="916" y="755"/>
                    </a:lnTo>
                    <a:lnTo>
                      <a:pt x="916" y="755"/>
                    </a:lnTo>
                    <a:cubicBezTo>
                      <a:pt x="930" y="757"/>
                      <a:pt x="946" y="757"/>
                      <a:pt x="961" y="757"/>
                    </a:cubicBezTo>
                    <a:cubicBezTo>
                      <a:pt x="1037" y="757"/>
                      <a:pt x="1115" y="739"/>
                      <a:pt x="1182" y="702"/>
                    </a:cubicBezTo>
                    <a:lnTo>
                      <a:pt x="1182" y="702"/>
                    </a:lnTo>
                    <a:lnTo>
                      <a:pt x="889" y="720"/>
                    </a:lnTo>
                    <a:cubicBezTo>
                      <a:pt x="969" y="613"/>
                      <a:pt x="1022" y="507"/>
                      <a:pt x="1049" y="382"/>
                    </a:cubicBezTo>
                    <a:lnTo>
                      <a:pt x="1049" y="382"/>
                    </a:lnTo>
                    <a:lnTo>
                      <a:pt x="853" y="622"/>
                    </a:lnTo>
                    <a:cubicBezTo>
                      <a:pt x="889" y="524"/>
                      <a:pt x="916" y="427"/>
                      <a:pt x="942" y="329"/>
                    </a:cubicBezTo>
                    <a:lnTo>
                      <a:pt x="942" y="329"/>
                    </a:lnTo>
                    <a:lnTo>
                      <a:pt x="765" y="551"/>
                    </a:lnTo>
                    <a:cubicBezTo>
                      <a:pt x="765" y="471"/>
                      <a:pt x="774" y="391"/>
                      <a:pt x="774" y="311"/>
                    </a:cubicBezTo>
                    <a:lnTo>
                      <a:pt x="774" y="311"/>
                    </a:lnTo>
                    <a:lnTo>
                      <a:pt x="676" y="453"/>
                    </a:lnTo>
                    <a:cubicBezTo>
                      <a:pt x="667" y="391"/>
                      <a:pt x="649" y="320"/>
                      <a:pt x="631" y="258"/>
                    </a:cubicBezTo>
                    <a:cubicBezTo>
                      <a:pt x="625" y="281"/>
                      <a:pt x="615" y="291"/>
                      <a:pt x="604" y="291"/>
                    </a:cubicBezTo>
                    <a:cubicBezTo>
                      <a:pt x="569" y="291"/>
                      <a:pt x="518" y="200"/>
                      <a:pt x="498" y="187"/>
                    </a:cubicBezTo>
                    <a:cubicBezTo>
                      <a:pt x="445" y="116"/>
                      <a:pt x="383" y="54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"/>
              <p:cNvSpPr/>
              <p:nvPr/>
            </p:nvSpPr>
            <p:spPr>
              <a:xfrm>
                <a:off x="7763935" y="787023"/>
                <a:ext cx="43927" cy="8350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711" fill="none" extrusionOk="0">
                    <a:moveTo>
                      <a:pt x="0" y="711"/>
                    </a:moveTo>
                    <a:cubicBezTo>
                      <a:pt x="107" y="471"/>
                      <a:pt x="231" y="231"/>
                      <a:pt x="373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"/>
              <p:cNvSpPr/>
              <p:nvPr/>
            </p:nvSpPr>
            <p:spPr>
              <a:xfrm>
                <a:off x="7761820" y="805698"/>
                <a:ext cx="75287" cy="63777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43" fill="none" extrusionOk="0">
                    <a:moveTo>
                      <a:pt x="1" y="543"/>
                    </a:moveTo>
                    <a:lnTo>
                      <a:pt x="640" y="1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"/>
              <p:cNvSpPr/>
              <p:nvPr/>
            </p:nvSpPr>
            <p:spPr>
              <a:xfrm>
                <a:off x="7718011" y="775512"/>
                <a:ext cx="49213" cy="93962"/>
              </a:xfrm>
              <a:custGeom>
                <a:avLst/>
                <a:gdLst/>
                <a:ahLst/>
                <a:cxnLst/>
                <a:rect l="l" t="t" r="r" b="b"/>
                <a:pathLst>
                  <a:path w="419" h="800" fill="none" extrusionOk="0">
                    <a:moveTo>
                      <a:pt x="418" y="800"/>
                    </a:moveTo>
                    <a:cubicBezTo>
                      <a:pt x="240" y="560"/>
                      <a:pt x="98" y="285"/>
                      <a:pt x="1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"/>
              <p:cNvSpPr/>
              <p:nvPr/>
            </p:nvSpPr>
            <p:spPr>
              <a:xfrm>
                <a:off x="7759706" y="775512"/>
                <a:ext cx="7517" cy="93962"/>
              </a:xfrm>
              <a:custGeom>
                <a:avLst/>
                <a:gdLst/>
                <a:ahLst/>
                <a:cxnLst/>
                <a:rect l="l" t="t" r="r" b="b"/>
                <a:pathLst>
                  <a:path w="64" h="800" fill="none" extrusionOk="0">
                    <a:moveTo>
                      <a:pt x="63" y="800"/>
                    </a:moveTo>
                    <a:cubicBezTo>
                      <a:pt x="10" y="533"/>
                      <a:pt x="1" y="267"/>
                      <a:pt x="28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"/>
              <p:cNvSpPr/>
              <p:nvPr/>
            </p:nvSpPr>
            <p:spPr>
              <a:xfrm>
                <a:off x="7758649" y="771402"/>
                <a:ext cx="9983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60" extrusionOk="0">
                    <a:moveTo>
                      <a:pt x="38" y="1"/>
                    </a:moveTo>
                    <a:cubicBezTo>
                      <a:pt x="31" y="1"/>
                      <a:pt x="25" y="3"/>
                      <a:pt x="19" y="9"/>
                    </a:cubicBezTo>
                    <a:cubicBezTo>
                      <a:pt x="1" y="18"/>
                      <a:pt x="1" y="44"/>
                      <a:pt x="19" y="53"/>
                    </a:cubicBezTo>
                    <a:cubicBezTo>
                      <a:pt x="23" y="58"/>
                      <a:pt x="30" y="60"/>
                      <a:pt x="38" y="60"/>
                    </a:cubicBezTo>
                    <a:cubicBezTo>
                      <a:pt x="45" y="60"/>
                      <a:pt x="54" y="58"/>
                      <a:pt x="63" y="53"/>
                    </a:cubicBezTo>
                    <a:cubicBezTo>
                      <a:pt x="84" y="32"/>
                      <a:pt x="61" y="1"/>
                      <a:pt x="3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"/>
              <p:cNvSpPr/>
              <p:nvPr/>
            </p:nvSpPr>
            <p:spPr>
              <a:xfrm>
                <a:off x="7713900" y="772341"/>
                <a:ext cx="9983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1" extrusionOk="0">
                    <a:moveTo>
                      <a:pt x="39" y="0"/>
                    </a:moveTo>
                    <a:cubicBezTo>
                      <a:pt x="32" y="0"/>
                      <a:pt x="24" y="3"/>
                      <a:pt x="18" y="10"/>
                    </a:cubicBezTo>
                    <a:cubicBezTo>
                      <a:pt x="0" y="27"/>
                      <a:pt x="0" y="45"/>
                      <a:pt x="18" y="54"/>
                    </a:cubicBezTo>
                    <a:cubicBezTo>
                      <a:pt x="22" y="59"/>
                      <a:pt x="31" y="61"/>
                      <a:pt x="40" y="61"/>
                    </a:cubicBezTo>
                    <a:cubicBezTo>
                      <a:pt x="49" y="61"/>
                      <a:pt x="58" y="59"/>
                      <a:pt x="62" y="54"/>
                    </a:cubicBezTo>
                    <a:lnTo>
                      <a:pt x="71" y="54"/>
                    </a:lnTo>
                    <a:cubicBezTo>
                      <a:pt x="85" y="27"/>
                      <a:pt x="62" y="0"/>
                      <a:pt x="3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3"/>
              <p:cNvSpPr/>
              <p:nvPr/>
            </p:nvSpPr>
            <p:spPr>
              <a:xfrm>
                <a:off x="7801402" y="783029"/>
                <a:ext cx="10571" cy="7987"/>
              </a:xfrm>
              <a:custGeom>
                <a:avLst/>
                <a:gdLst/>
                <a:ahLst/>
                <a:cxnLst/>
                <a:rect l="l" t="t" r="r" b="b"/>
                <a:pathLst>
                  <a:path w="90" h="68" extrusionOk="0">
                    <a:moveTo>
                      <a:pt x="52" y="0"/>
                    </a:moveTo>
                    <a:cubicBezTo>
                      <a:pt x="23" y="0"/>
                      <a:pt x="1" y="39"/>
                      <a:pt x="37" y="61"/>
                    </a:cubicBezTo>
                    <a:cubicBezTo>
                      <a:pt x="41" y="65"/>
                      <a:pt x="50" y="67"/>
                      <a:pt x="59" y="67"/>
                    </a:cubicBezTo>
                    <a:cubicBezTo>
                      <a:pt x="68" y="67"/>
                      <a:pt x="77" y="65"/>
                      <a:pt x="81" y="61"/>
                    </a:cubicBezTo>
                    <a:cubicBezTo>
                      <a:pt x="90" y="43"/>
                      <a:pt x="90" y="25"/>
                      <a:pt x="72" y="7"/>
                    </a:cubicBezTo>
                    <a:cubicBezTo>
                      <a:pt x="65" y="2"/>
                      <a:pt x="58" y="0"/>
                      <a:pt x="5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3"/>
              <p:cNvSpPr/>
              <p:nvPr/>
            </p:nvSpPr>
            <p:spPr>
              <a:xfrm>
                <a:off x="7831235" y="802996"/>
                <a:ext cx="8926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76" h="61" extrusionOk="0">
                    <a:moveTo>
                      <a:pt x="37" y="0"/>
                    </a:moveTo>
                    <a:cubicBezTo>
                      <a:pt x="27" y="0"/>
                      <a:pt x="19" y="5"/>
                      <a:pt x="14" y="15"/>
                    </a:cubicBezTo>
                    <a:cubicBezTo>
                      <a:pt x="0" y="35"/>
                      <a:pt x="17" y="60"/>
                      <a:pt x="41" y="60"/>
                    </a:cubicBezTo>
                    <a:cubicBezTo>
                      <a:pt x="49" y="60"/>
                      <a:pt x="58" y="57"/>
                      <a:pt x="67" y="51"/>
                    </a:cubicBezTo>
                    <a:cubicBezTo>
                      <a:pt x="76" y="42"/>
                      <a:pt x="67" y="15"/>
                      <a:pt x="58" y="6"/>
                    </a:cubicBezTo>
                    <a:cubicBezTo>
                      <a:pt x="51" y="3"/>
                      <a:pt x="43" y="0"/>
                      <a:pt x="3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"/>
              <p:cNvSpPr/>
              <p:nvPr/>
            </p:nvSpPr>
            <p:spPr>
              <a:xfrm>
                <a:off x="7759706" y="866304"/>
                <a:ext cx="95137" cy="10547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98" extrusionOk="0">
                    <a:moveTo>
                      <a:pt x="1" y="0"/>
                    </a:moveTo>
                    <a:lnTo>
                      <a:pt x="19" y="36"/>
                    </a:lnTo>
                    <a:cubicBezTo>
                      <a:pt x="161" y="302"/>
                      <a:pt x="250" y="595"/>
                      <a:pt x="258" y="897"/>
                    </a:cubicBezTo>
                    <a:cubicBezTo>
                      <a:pt x="267" y="746"/>
                      <a:pt x="250" y="586"/>
                      <a:pt x="214" y="444"/>
                    </a:cubicBezTo>
                    <a:cubicBezTo>
                      <a:pt x="181" y="304"/>
                      <a:pt x="133" y="172"/>
                      <a:pt x="69" y="47"/>
                    </a:cubicBezTo>
                    <a:lnTo>
                      <a:pt x="69" y="47"/>
                    </a:lnTo>
                    <a:cubicBezTo>
                      <a:pt x="200" y="60"/>
                      <a:pt x="330" y="102"/>
                      <a:pt x="445" y="151"/>
                    </a:cubicBezTo>
                    <a:cubicBezTo>
                      <a:pt x="578" y="213"/>
                      <a:pt x="703" y="293"/>
                      <a:pt x="809" y="391"/>
                    </a:cubicBezTo>
                    <a:cubicBezTo>
                      <a:pt x="711" y="284"/>
                      <a:pt x="587" y="187"/>
                      <a:pt x="463" y="124"/>
                    </a:cubicBezTo>
                    <a:cubicBezTo>
                      <a:pt x="329" y="53"/>
                      <a:pt x="187" y="18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"/>
              <p:cNvSpPr/>
              <p:nvPr/>
            </p:nvSpPr>
            <p:spPr>
              <a:xfrm>
                <a:off x="7666919" y="865012"/>
                <a:ext cx="99247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845" h="376" extrusionOk="0">
                    <a:moveTo>
                      <a:pt x="703" y="1"/>
                    </a:moveTo>
                    <a:cubicBezTo>
                      <a:pt x="588" y="1"/>
                      <a:pt x="474" y="37"/>
                      <a:pt x="373" y="100"/>
                    </a:cubicBezTo>
                    <a:cubicBezTo>
                      <a:pt x="311" y="153"/>
                      <a:pt x="258" y="207"/>
                      <a:pt x="196" y="269"/>
                    </a:cubicBezTo>
                    <a:cubicBezTo>
                      <a:pt x="142" y="322"/>
                      <a:pt x="71" y="358"/>
                      <a:pt x="0" y="375"/>
                    </a:cubicBezTo>
                    <a:cubicBezTo>
                      <a:pt x="80" y="375"/>
                      <a:pt x="160" y="340"/>
                      <a:pt x="222" y="286"/>
                    </a:cubicBezTo>
                    <a:cubicBezTo>
                      <a:pt x="276" y="233"/>
                      <a:pt x="338" y="180"/>
                      <a:pt x="400" y="135"/>
                    </a:cubicBezTo>
                    <a:cubicBezTo>
                      <a:pt x="506" y="60"/>
                      <a:pt x="638" y="16"/>
                      <a:pt x="774" y="16"/>
                    </a:cubicBezTo>
                    <a:cubicBezTo>
                      <a:pt x="797" y="16"/>
                      <a:pt x="821" y="17"/>
                      <a:pt x="844" y="20"/>
                    </a:cubicBezTo>
                    <a:cubicBezTo>
                      <a:pt x="797" y="7"/>
                      <a:pt x="750" y="1"/>
                      <a:pt x="70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"/>
              <p:cNvSpPr/>
              <p:nvPr/>
            </p:nvSpPr>
            <p:spPr>
              <a:xfrm>
                <a:off x="7764992" y="778684"/>
                <a:ext cx="83509" cy="86797"/>
              </a:xfrm>
              <a:custGeom>
                <a:avLst/>
                <a:gdLst/>
                <a:ahLst/>
                <a:cxnLst/>
                <a:rect l="l" t="t" r="r" b="b"/>
                <a:pathLst>
                  <a:path w="711" h="739" extrusionOk="0">
                    <a:moveTo>
                      <a:pt x="711" y="0"/>
                    </a:moveTo>
                    <a:lnTo>
                      <a:pt x="711" y="0"/>
                    </a:lnTo>
                    <a:cubicBezTo>
                      <a:pt x="613" y="18"/>
                      <a:pt x="533" y="62"/>
                      <a:pt x="480" y="142"/>
                    </a:cubicBezTo>
                    <a:cubicBezTo>
                      <a:pt x="427" y="213"/>
                      <a:pt x="382" y="302"/>
                      <a:pt x="356" y="391"/>
                    </a:cubicBezTo>
                    <a:cubicBezTo>
                      <a:pt x="320" y="471"/>
                      <a:pt x="284" y="551"/>
                      <a:pt x="222" y="622"/>
                    </a:cubicBezTo>
                    <a:cubicBezTo>
                      <a:pt x="169" y="684"/>
                      <a:pt x="89" y="728"/>
                      <a:pt x="0" y="737"/>
                    </a:cubicBezTo>
                    <a:cubicBezTo>
                      <a:pt x="10" y="738"/>
                      <a:pt x="20" y="739"/>
                      <a:pt x="30" y="739"/>
                    </a:cubicBezTo>
                    <a:cubicBezTo>
                      <a:pt x="116" y="739"/>
                      <a:pt x="193" y="703"/>
                      <a:pt x="249" y="640"/>
                    </a:cubicBezTo>
                    <a:cubicBezTo>
                      <a:pt x="311" y="568"/>
                      <a:pt x="356" y="489"/>
                      <a:pt x="391" y="400"/>
                    </a:cubicBezTo>
                    <a:cubicBezTo>
                      <a:pt x="418" y="320"/>
                      <a:pt x="453" y="231"/>
                      <a:pt x="498" y="160"/>
                    </a:cubicBezTo>
                    <a:cubicBezTo>
                      <a:pt x="551" y="80"/>
                      <a:pt x="622" y="27"/>
                      <a:pt x="71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"/>
              <p:cNvSpPr/>
              <p:nvPr/>
            </p:nvSpPr>
            <p:spPr>
              <a:xfrm>
                <a:off x="7699218" y="793248"/>
                <a:ext cx="64834" cy="721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614" extrusionOk="0">
                    <a:moveTo>
                      <a:pt x="1" y="0"/>
                    </a:moveTo>
                    <a:cubicBezTo>
                      <a:pt x="107" y="89"/>
                      <a:pt x="205" y="178"/>
                      <a:pt x="303" y="285"/>
                    </a:cubicBezTo>
                    <a:cubicBezTo>
                      <a:pt x="392" y="382"/>
                      <a:pt x="480" y="498"/>
                      <a:pt x="551" y="613"/>
                    </a:cubicBezTo>
                    <a:cubicBezTo>
                      <a:pt x="498" y="480"/>
                      <a:pt x="427" y="365"/>
                      <a:pt x="338" y="258"/>
                    </a:cubicBezTo>
                    <a:cubicBezTo>
                      <a:pt x="241" y="151"/>
                      <a:pt x="125" y="63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"/>
              <p:cNvSpPr/>
              <p:nvPr/>
            </p:nvSpPr>
            <p:spPr>
              <a:xfrm>
                <a:off x="7435302" y="1162403"/>
                <a:ext cx="223395" cy="84683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721" extrusionOk="0">
                    <a:moveTo>
                      <a:pt x="754" y="1"/>
                    </a:moveTo>
                    <a:cubicBezTo>
                      <a:pt x="573" y="1"/>
                      <a:pt x="390" y="36"/>
                      <a:pt x="214" y="108"/>
                    </a:cubicBezTo>
                    <a:cubicBezTo>
                      <a:pt x="193" y="104"/>
                      <a:pt x="175" y="103"/>
                      <a:pt x="159" y="103"/>
                    </a:cubicBezTo>
                    <a:cubicBezTo>
                      <a:pt x="64" y="103"/>
                      <a:pt x="62" y="172"/>
                      <a:pt x="1" y="295"/>
                    </a:cubicBezTo>
                    <a:cubicBezTo>
                      <a:pt x="342" y="573"/>
                      <a:pt x="764" y="721"/>
                      <a:pt x="1191" y="721"/>
                    </a:cubicBezTo>
                    <a:cubicBezTo>
                      <a:pt x="1430" y="721"/>
                      <a:pt x="1672" y="675"/>
                      <a:pt x="1901" y="579"/>
                    </a:cubicBezTo>
                    <a:cubicBezTo>
                      <a:pt x="1624" y="207"/>
                      <a:pt x="1195" y="1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81" name="Google Shape;3581;p3"/>
              <p:cNvGrpSpPr/>
              <p:nvPr/>
            </p:nvGrpSpPr>
            <p:grpSpPr>
              <a:xfrm>
                <a:off x="6829399" y="1335747"/>
                <a:ext cx="4801868" cy="1372175"/>
                <a:chOff x="4924399" y="1335747"/>
                <a:chExt cx="4801868" cy="1372175"/>
              </a:xfrm>
            </p:grpSpPr>
            <p:sp>
              <p:nvSpPr>
                <p:cNvPr id="3582" name="Google Shape;3582;p3"/>
                <p:cNvSpPr/>
                <p:nvPr/>
              </p:nvSpPr>
              <p:spPr>
                <a:xfrm>
                  <a:off x="5212333" y="1335747"/>
                  <a:ext cx="4513934" cy="136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2" h="11601" extrusionOk="0">
                      <a:moveTo>
                        <a:pt x="54" y="1"/>
                      </a:moveTo>
                      <a:lnTo>
                        <a:pt x="1" y="143"/>
                      </a:lnTo>
                      <a:cubicBezTo>
                        <a:pt x="2328" y="1235"/>
                        <a:pt x="4495" y="2648"/>
                        <a:pt x="6440" y="4335"/>
                      </a:cubicBezTo>
                      <a:cubicBezTo>
                        <a:pt x="6289" y="4326"/>
                        <a:pt x="6129" y="4326"/>
                        <a:pt x="5978" y="4308"/>
                      </a:cubicBezTo>
                      <a:cubicBezTo>
                        <a:pt x="5179" y="4255"/>
                        <a:pt x="4380" y="4113"/>
                        <a:pt x="3607" y="3882"/>
                      </a:cubicBezTo>
                      <a:cubicBezTo>
                        <a:pt x="2834" y="3660"/>
                        <a:pt x="2088" y="3323"/>
                        <a:pt x="1404" y="2896"/>
                      </a:cubicBezTo>
                      <a:lnTo>
                        <a:pt x="1315" y="3021"/>
                      </a:lnTo>
                      <a:cubicBezTo>
                        <a:pt x="1999" y="3491"/>
                        <a:pt x="2745" y="3864"/>
                        <a:pt x="3527" y="4131"/>
                      </a:cubicBezTo>
                      <a:cubicBezTo>
                        <a:pt x="4308" y="4406"/>
                        <a:pt x="5117" y="4593"/>
                        <a:pt x="5943" y="4690"/>
                      </a:cubicBezTo>
                      <a:cubicBezTo>
                        <a:pt x="6271" y="4726"/>
                        <a:pt x="6591" y="4753"/>
                        <a:pt x="6920" y="4770"/>
                      </a:cubicBezTo>
                      <a:cubicBezTo>
                        <a:pt x="7280" y="4787"/>
                        <a:pt x="7640" y="4796"/>
                        <a:pt x="8000" y="4796"/>
                      </a:cubicBezTo>
                      <a:cubicBezTo>
                        <a:pt x="8963" y="4796"/>
                        <a:pt x="9924" y="4736"/>
                        <a:pt x="10881" y="4619"/>
                      </a:cubicBezTo>
                      <a:cubicBezTo>
                        <a:pt x="12524" y="4433"/>
                        <a:pt x="14132" y="4131"/>
                        <a:pt x="15739" y="3927"/>
                      </a:cubicBezTo>
                      <a:cubicBezTo>
                        <a:pt x="16547" y="3829"/>
                        <a:pt x="17347" y="3749"/>
                        <a:pt x="18146" y="3705"/>
                      </a:cubicBezTo>
                      <a:cubicBezTo>
                        <a:pt x="18440" y="3691"/>
                        <a:pt x="18736" y="3684"/>
                        <a:pt x="19032" y="3684"/>
                      </a:cubicBezTo>
                      <a:cubicBezTo>
                        <a:pt x="19531" y="3684"/>
                        <a:pt x="20030" y="3704"/>
                        <a:pt x="20526" y="3749"/>
                      </a:cubicBezTo>
                      <a:cubicBezTo>
                        <a:pt x="21299" y="3811"/>
                        <a:pt x="22072" y="3953"/>
                        <a:pt x="22818" y="4184"/>
                      </a:cubicBezTo>
                      <a:cubicBezTo>
                        <a:pt x="23191" y="4291"/>
                        <a:pt x="23546" y="4433"/>
                        <a:pt x="23901" y="4584"/>
                      </a:cubicBezTo>
                      <a:cubicBezTo>
                        <a:pt x="24079" y="4655"/>
                        <a:pt x="24257" y="4744"/>
                        <a:pt x="24425" y="4832"/>
                      </a:cubicBezTo>
                      <a:cubicBezTo>
                        <a:pt x="24603" y="4912"/>
                        <a:pt x="24772" y="5010"/>
                        <a:pt x="24941" y="5108"/>
                      </a:cubicBezTo>
                      <a:cubicBezTo>
                        <a:pt x="26291" y="5881"/>
                        <a:pt x="27525" y="6911"/>
                        <a:pt x="28813" y="7932"/>
                      </a:cubicBezTo>
                      <a:cubicBezTo>
                        <a:pt x="30092" y="8962"/>
                        <a:pt x="31478" y="10002"/>
                        <a:pt x="33067" y="10721"/>
                      </a:cubicBezTo>
                      <a:cubicBezTo>
                        <a:pt x="33884" y="11094"/>
                        <a:pt x="34746" y="11360"/>
                        <a:pt x="35634" y="11511"/>
                      </a:cubicBezTo>
                      <a:cubicBezTo>
                        <a:pt x="36019" y="11571"/>
                        <a:pt x="36408" y="11601"/>
                        <a:pt x="36798" y="11601"/>
                      </a:cubicBezTo>
                      <a:cubicBezTo>
                        <a:pt x="37345" y="11601"/>
                        <a:pt x="37893" y="11542"/>
                        <a:pt x="38432" y="11423"/>
                      </a:cubicBezTo>
                      <a:lnTo>
                        <a:pt x="37952" y="9540"/>
                      </a:lnTo>
                      <a:cubicBezTo>
                        <a:pt x="37478" y="9671"/>
                        <a:pt x="36991" y="9732"/>
                        <a:pt x="36503" y="9732"/>
                      </a:cubicBezTo>
                      <a:cubicBezTo>
                        <a:pt x="36296" y="9732"/>
                        <a:pt x="36089" y="9721"/>
                        <a:pt x="35883" y="9700"/>
                      </a:cubicBezTo>
                      <a:cubicBezTo>
                        <a:pt x="35146" y="9602"/>
                        <a:pt x="34435" y="9415"/>
                        <a:pt x="33751" y="9140"/>
                      </a:cubicBezTo>
                      <a:cubicBezTo>
                        <a:pt x="33032" y="8856"/>
                        <a:pt x="32348" y="8501"/>
                        <a:pt x="31691" y="8092"/>
                      </a:cubicBezTo>
                      <a:cubicBezTo>
                        <a:pt x="31025" y="7692"/>
                        <a:pt x="30376" y="7231"/>
                        <a:pt x="29719" y="6751"/>
                      </a:cubicBezTo>
                      <a:cubicBezTo>
                        <a:pt x="28404" y="5792"/>
                        <a:pt x="27072" y="4770"/>
                        <a:pt x="25545" y="3989"/>
                      </a:cubicBezTo>
                      <a:cubicBezTo>
                        <a:pt x="25358" y="3891"/>
                        <a:pt x="25154" y="3802"/>
                        <a:pt x="24967" y="3705"/>
                      </a:cubicBezTo>
                      <a:cubicBezTo>
                        <a:pt x="24772" y="3616"/>
                        <a:pt x="24568" y="3536"/>
                        <a:pt x="24363" y="3456"/>
                      </a:cubicBezTo>
                      <a:cubicBezTo>
                        <a:pt x="23164" y="2994"/>
                        <a:pt x="21885" y="2745"/>
                        <a:pt x="20597" y="2701"/>
                      </a:cubicBezTo>
                      <a:cubicBezTo>
                        <a:pt x="20354" y="2691"/>
                        <a:pt x="20109" y="2685"/>
                        <a:pt x="19865" y="2685"/>
                      </a:cubicBezTo>
                      <a:cubicBezTo>
                        <a:pt x="19271" y="2685"/>
                        <a:pt x="18675" y="2715"/>
                        <a:pt x="18084" y="2772"/>
                      </a:cubicBezTo>
                      <a:cubicBezTo>
                        <a:pt x="17711" y="2807"/>
                        <a:pt x="17338" y="2852"/>
                        <a:pt x="16974" y="2905"/>
                      </a:cubicBezTo>
                      <a:cubicBezTo>
                        <a:pt x="14425" y="2843"/>
                        <a:pt x="11991" y="1822"/>
                        <a:pt x="10170" y="36"/>
                      </a:cubicBezTo>
                      <a:lnTo>
                        <a:pt x="10064" y="143"/>
                      </a:lnTo>
                      <a:cubicBezTo>
                        <a:pt x="11067" y="1280"/>
                        <a:pt x="12320" y="2177"/>
                        <a:pt x="13714" y="2772"/>
                      </a:cubicBezTo>
                      <a:cubicBezTo>
                        <a:pt x="14132" y="2950"/>
                        <a:pt x="14549" y="3101"/>
                        <a:pt x="14984" y="3225"/>
                      </a:cubicBezTo>
                      <a:cubicBezTo>
                        <a:pt x="13581" y="3491"/>
                        <a:pt x="12195" y="3802"/>
                        <a:pt x="10801" y="4024"/>
                      </a:cubicBezTo>
                      <a:cubicBezTo>
                        <a:pt x="9566" y="4237"/>
                        <a:pt x="8305" y="4344"/>
                        <a:pt x="7044" y="4353"/>
                      </a:cubicBezTo>
                      <a:cubicBezTo>
                        <a:pt x="4939" y="2568"/>
                        <a:pt x="2585" y="1102"/>
                        <a:pt x="5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3" name="Google Shape;3583;p3"/>
                <p:cNvSpPr/>
                <p:nvPr/>
              </p:nvSpPr>
              <p:spPr>
                <a:xfrm>
                  <a:off x="5883048" y="1794770"/>
                  <a:ext cx="158678" cy="200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" h="1706" extrusionOk="0">
                      <a:moveTo>
                        <a:pt x="679" y="1"/>
                      </a:moveTo>
                      <a:cubicBezTo>
                        <a:pt x="567" y="1"/>
                        <a:pt x="466" y="83"/>
                        <a:pt x="436" y="204"/>
                      </a:cubicBezTo>
                      <a:cubicBezTo>
                        <a:pt x="436" y="240"/>
                        <a:pt x="445" y="284"/>
                        <a:pt x="418" y="311"/>
                      </a:cubicBezTo>
                      <a:cubicBezTo>
                        <a:pt x="402" y="330"/>
                        <a:pt x="383" y="336"/>
                        <a:pt x="361" y="336"/>
                      </a:cubicBezTo>
                      <a:cubicBezTo>
                        <a:pt x="323" y="336"/>
                        <a:pt x="280" y="316"/>
                        <a:pt x="241" y="311"/>
                      </a:cubicBezTo>
                      <a:cubicBezTo>
                        <a:pt x="143" y="311"/>
                        <a:pt x="45" y="382"/>
                        <a:pt x="18" y="479"/>
                      </a:cubicBezTo>
                      <a:cubicBezTo>
                        <a:pt x="1" y="577"/>
                        <a:pt x="10" y="684"/>
                        <a:pt x="54" y="772"/>
                      </a:cubicBezTo>
                      <a:cubicBezTo>
                        <a:pt x="205" y="1199"/>
                        <a:pt x="525" y="1536"/>
                        <a:pt x="942" y="1705"/>
                      </a:cubicBezTo>
                      <a:lnTo>
                        <a:pt x="1067" y="1598"/>
                      </a:lnTo>
                      <a:lnTo>
                        <a:pt x="1067" y="1598"/>
                      </a:lnTo>
                      <a:cubicBezTo>
                        <a:pt x="1040" y="1625"/>
                        <a:pt x="1022" y="1661"/>
                        <a:pt x="1004" y="1696"/>
                      </a:cubicBezTo>
                      <a:cubicBezTo>
                        <a:pt x="1333" y="1270"/>
                        <a:pt x="1351" y="684"/>
                        <a:pt x="1058" y="248"/>
                      </a:cubicBezTo>
                      <a:cubicBezTo>
                        <a:pt x="987" y="124"/>
                        <a:pt x="871" y="44"/>
                        <a:pt x="738" y="9"/>
                      </a:cubicBezTo>
                      <a:cubicBezTo>
                        <a:pt x="718" y="3"/>
                        <a:pt x="698" y="1"/>
                        <a:pt x="6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4" name="Google Shape;3584;p3"/>
                <p:cNvSpPr/>
                <p:nvPr/>
              </p:nvSpPr>
              <p:spPr>
                <a:xfrm>
                  <a:off x="5970667" y="1819670"/>
                  <a:ext cx="7400" cy="85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30" fill="none" extrusionOk="0">
                      <a:moveTo>
                        <a:pt x="63" y="729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67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5" name="Google Shape;3585;p3"/>
                <p:cNvSpPr/>
                <p:nvPr/>
              </p:nvSpPr>
              <p:spPr>
                <a:xfrm>
                  <a:off x="5902897" y="1844805"/>
                  <a:ext cx="65891" cy="7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667" fill="none" extrusionOk="0">
                      <a:moveTo>
                        <a:pt x="0" y="116"/>
                      </a:moveTo>
                      <a:cubicBezTo>
                        <a:pt x="151" y="329"/>
                        <a:pt x="338" y="515"/>
                        <a:pt x="560" y="666"/>
                      </a:cubicBezTo>
                      <a:cubicBezTo>
                        <a:pt x="480" y="444"/>
                        <a:pt x="409" y="222"/>
                        <a:pt x="338" y="0"/>
                      </a:cubicBezTo>
                    </a:path>
                  </a:pathLst>
                </a:custGeom>
                <a:noFill/>
                <a:ln w="67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6" name="Google Shape;3586;p3"/>
                <p:cNvSpPr/>
                <p:nvPr/>
              </p:nvSpPr>
              <p:spPr>
                <a:xfrm>
                  <a:off x="5960214" y="1807689"/>
                  <a:ext cx="149400" cy="19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1636" extrusionOk="0">
                      <a:moveTo>
                        <a:pt x="675" y="1"/>
                      </a:moveTo>
                      <a:cubicBezTo>
                        <a:pt x="600" y="1"/>
                        <a:pt x="525" y="37"/>
                        <a:pt x="481" y="103"/>
                      </a:cubicBezTo>
                      <a:cubicBezTo>
                        <a:pt x="152" y="405"/>
                        <a:pt x="1" y="858"/>
                        <a:pt x="72" y="1302"/>
                      </a:cubicBezTo>
                      <a:cubicBezTo>
                        <a:pt x="114" y="1545"/>
                        <a:pt x="218" y="1636"/>
                        <a:pt x="345" y="1636"/>
                      </a:cubicBezTo>
                      <a:cubicBezTo>
                        <a:pt x="599" y="1636"/>
                        <a:pt x="940" y="1275"/>
                        <a:pt x="1040" y="1044"/>
                      </a:cubicBezTo>
                      <a:cubicBezTo>
                        <a:pt x="1173" y="760"/>
                        <a:pt x="1271" y="165"/>
                        <a:pt x="1182" y="121"/>
                      </a:cubicBezTo>
                      <a:cubicBezTo>
                        <a:pt x="1164" y="110"/>
                        <a:pt x="1147" y="106"/>
                        <a:pt x="1131" y="106"/>
                      </a:cubicBezTo>
                      <a:cubicBezTo>
                        <a:pt x="1060" y="106"/>
                        <a:pt x="1011" y="193"/>
                        <a:pt x="969" y="193"/>
                      </a:cubicBezTo>
                      <a:cubicBezTo>
                        <a:pt x="966" y="193"/>
                        <a:pt x="963" y="193"/>
                        <a:pt x="960" y="192"/>
                      </a:cubicBezTo>
                      <a:cubicBezTo>
                        <a:pt x="916" y="174"/>
                        <a:pt x="871" y="147"/>
                        <a:pt x="836" y="103"/>
                      </a:cubicBezTo>
                      <a:cubicBezTo>
                        <a:pt x="809" y="59"/>
                        <a:pt x="774" y="32"/>
                        <a:pt x="720" y="5"/>
                      </a:cubicBezTo>
                      <a:cubicBezTo>
                        <a:pt x="705" y="2"/>
                        <a:pt x="690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7" name="Google Shape;3587;p3"/>
                <p:cNvSpPr/>
                <p:nvPr/>
              </p:nvSpPr>
              <p:spPr>
                <a:xfrm>
                  <a:off x="5825731" y="1886970"/>
                  <a:ext cx="187807" cy="122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" h="1039" extrusionOk="0">
                      <a:moveTo>
                        <a:pt x="430" y="1"/>
                      </a:moveTo>
                      <a:cubicBezTo>
                        <a:pt x="350" y="1"/>
                        <a:pt x="274" y="35"/>
                        <a:pt x="222" y="94"/>
                      </a:cubicBezTo>
                      <a:cubicBezTo>
                        <a:pt x="151" y="183"/>
                        <a:pt x="187" y="307"/>
                        <a:pt x="222" y="414"/>
                      </a:cubicBezTo>
                      <a:cubicBezTo>
                        <a:pt x="204" y="403"/>
                        <a:pt x="184" y="398"/>
                        <a:pt x="163" y="398"/>
                      </a:cubicBezTo>
                      <a:cubicBezTo>
                        <a:pt x="84" y="398"/>
                        <a:pt x="0" y="471"/>
                        <a:pt x="0" y="556"/>
                      </a:cubicBezTo>
                      <a:cubicBezTo>
                        <a:pt x="9" y="662"/>
                        <a:pt x="62" y="760"/>
                        <a:pt x="160" y="822"/>
                      </a:cubicBezTo>
                      <a:cubicBezTo>
                        <a:pt x="347" y="964"/>
                        <a:pt x="586" y="1036"/>
                        <a:pt x="826" y="1036"/>
                      </a:cubicBezTo>
                      <a:cubicBezTo>
                        <a:pt x="871" y="1036"/>
                        <a:pt x="939" y="1038"/>
                        <a:pt x="1015" y="1038"/>
                      </a:cubicBezTo>
                      <a:cubicBezTo>
                        <a:pt x="1180" y="1038"/>
                        <a:pt x="1383" y="1026"/>
                        <a:pt x="1475" y="947"/>
                      </a:cubicBezTo>
                      <a:cubicBezTo>
                        <a:pt x="1599" y="831"/>
                        <a:pt x="1466" y="583"/>
                        <a:pt x="1386" y="467"/>
                      </a:cubicBezTo>
                      <a:cubicBezTo>
                        <a:pt x="1173" y="183"/>
                        <a:pt x="835" y="5"/>
                        <a:pt x="480" y="5"/>
                      </a:cubicBezTo>
                      <a:cubicBezTo>
                        <a:pt x="463" y="2"/>
                        <a:pt x="446" y="1"/>
                        <a:pt x="4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8" name="Google Shape;3588;p3"/>
                <p:cNvSpPr/>
                <p:nvPr/>
              </p:nvSpPr>
              <p:spPr>
                <a:xfrm>
                  <a:off x="5898669" y="1854201"/>
                  <a:ext cx="9514" cy="8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76" extrusionOk="0">
                      <a:moveTo>
                        <a:pt x="36" y="0"/>
                      </a:moveTo>
                      <a:cubicBezTo>
                        <a:pt x="19" y="0"/>
                        <a:pt x="1" y="18"/>
                        <a:pt x="1" y="36"/>
                      </a:cubicBezTo>
                      <a:cubicBezTo>
                        <a:pt x="1" y="62"/>
                        <a:pt x="19" y="76"/>
                        <a:pt x="36" y="76"/>
                      </a:cubicBezTo>
                      <a:cubicBezTo>
                        <a:pt x="54" y="76"/>
                        <a:pt x="72" y="62"/>
                        <a:pt x="72" y="36"/>
                      </a:cubicBezTo>
                      <a:cubicBezTo>
                        <a:pt x="81" y="18"/>
                        <a:pt x="63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9" name="Google Shape;3589;p3"/>
                <p:cNvSpPr/>
                <p:nvPr/>
              </p:nvSpPr>
              <p:spPr>
                <a:xfrm>
                  <a:off x="5937311" y="1840106"/>
                  <a:ext cx="8457" cy="86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" h="74" extrusionOk="0">
                      <a:moveTo>
                        <a:pt x="36" y="0"/>
                      </a:moveTo>
                      <a:cubicBezTo>
                        <a:pt x="18" y="0"/>
                        <a:pt x="1" y="13"/>
                        <a:pt x="1" y="40"/>
                      </a:cubicBezTo>
                      <a:cubicBezTo>
                        <a:pt x="1" y="62"/>
                        <a:pt x="18" y="73"/>
                        <a:pt x="36" y="73"/>
                      </a:cubicBezTo>
                      <a:cubicBezTo>
                        <a:pt x="54" y="73"/>
                        <a:pt x="72" y="62"/>
                        <a:pt x="72" y="40"/>
                      </a:cubicBezTo>
                      <a:cubicBezTo>
                        <a:pt x="72" y="13"/>
                        <a:pt x="54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0" name="Google Shape;3590;p3"/>
                <p:cNvSpPr/>
                <p:nvPr/>
              </p:nvSpPr>
              <p:spPr>
                <a:xfrm>
                  <a:off x="5965969" y="1815794"/>
                  <a:ext cx="9514" cy="7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61" extrusionOk="0">
                      <a:moveTo>
                        <a:pt x="41" y="1"/>
                      </a:moveTo>
                      <a:cubicBezTo>
                        <a:pt x="21" y="1"/>
                        <a:pt x="1" y="12"/>
                        <a:pt x="5" y="34"/>
                      </a:cubicBezTo>
                      <a:cubicBezTo>
                        <a:pt x="10" y="52"/>
                        <a:pt x="27" y="61"/>
                        <a:pt x="44" y="61"/>
                      </a:cubicBezTo>
                      <a:cubicBezTo>
                        <a:pt x="61" y="61"/>
                        <a:pt x="76" y="52"/>
                        <a:pt x="76" y="34"/>
                      </a:cubicBezTo>
                      <a:cubicBezTo>
                        <a:pt x="81" y="12"/>
                        <a:pt x="61" y="1"/>
                        <a:pt x="4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1" name="Google Shape;3591;p3"/>
                <p:cNvSpPr/>
                <p:nvPr/>
              </p:nvSpPr>
              <p:spPr>
                <a:xfrm>
                  <a:off x="5968560" y="2053614"/>
                  <a:ext cx="75287" cy="33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" h="282" extrusionOk="0">
                      <a:moveTo>
                        <a:pt x="301" y="1"/>
                      </a:moveTo>
                      <a:cubicBezTo>
                        <a:pt x="252" y="1"/>
                        <a:pt x="201" y="11"/>
                        <a:pt x="152" y="34"/>
                      </a:cubicBezTo>
                      <a:cubicBezTo>
                        <a:pt x="98" y="60"/>
                        <a:pt x="1" y="122"/>
                        <a:pt x="10" y="211"/>
                      </a:cubicBezTo>
                      <a:cubicBezTo>
                        <a:pt x="21" y="268"/>
                        <a:pt x="79" y="281"/>
                        <a:pt x="138" y="281"/>
                      </a:cubicBezTo>
                      <a:cubicBezTo>
                        <a:pt x="171" y="281"/>
                        <a:pt x="206" y="277"/>
                        <a:pt x="232" y="273"/>
                      </a:cubicBezTo>
                      <a:cubicBezTo>
                        <a:pt x="303" y="265"/>
                        <a:pt x="365" y="238"/>
                        <a:pt x="436" y="220"/>
                      </a:cubicBezTo>
                      <a:cubicBezTo>
                        <a:pt x="460" y="214"/>
                        <a:pt x="483" y="211"/>
                        <a:pt x="507" y="211"/>
                      </a:cubicBezTo>
                      <a:cubicBezTo>
                        <a:pt x="553" y="211"/>
                        <a:pt x="599" y="223"/>
                        <a:pt x="640" y="247"/>
                      </a:cubicBezTo>
                      <a:cubicBezTo>
                        <a:pt x="587" y="94"/>
                        <a:pt x="449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2" name="Google Shape;3592;p3"/>
                <p:cNvSpPr/>
                <p:nvPr/>
              </p:nvSpPr>
              <p:spPr>
                <a:xfrm>
                  <a:off x="6011423" y="1851030"/>
                  <a:ext cx="58491" cy="104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" h="889" extrusionOk="0">
                      <a:moveTo>
                        <a:pt x="489" y="0"/>
                      </a:moveTo>
                      <a:lnTo>
                        <a:pt x="489" y="0"/>
                      </a:lnTo>
                      <a:cubicBezTo>
                        <a:pt x="426" y="338"/>
                        <a:pt x="258" y="658"/>
                        <a:pt x="0" y="889"/>
                      </a:cubicBezTo>
                      <a:cubicBezTo>
                        <a:pt x="311" y="702"/>
                        <a:pt x="498" y="356"/>
                        <a:pt x="48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3" name="Google Shape;3593;p3"/>
                <p:cNvSpPr/>
                <p:nvPr/>
              </p:nvSpPr>
              <p:spPr>
                <a:xfrm>
                  <a:off x="6965844" y="1692351"/>
                  <a:ext cx="121211" cy="153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" h="1307" extrusionOk="0">
                      <a:moveTo>
                        <a:pt x="544" y="0"/>
                      </a:moveTo>
                      <a:cubicBezTo>
                        <a:pt x="460" y="0"/>
                        <a:pt x="387" y="57"/>
                        <a:pt x="365" y="143"/>
                      </a:cubicBezTo>
                      <a:cubicBezTo>
                        <a:pt x="356" y="170"/>
                        <a:pt x="374" y="188"/>
                        <a:pt x="338" y="223"/>
                      </a:cubicBezTo>
                      <a:cubicBezTo>
                        <a:pt x="327" y="235"/>
                        <a:pt x="314" y="239"/>
                        <a:pt x="300" y="239"/>
                      </a:cubicBezTo>
                      <a:cubicBezTo>
                        <a:pt x="270" y="239"/>
                        <a:pt x="235" y="221"/>
                        <a:pt x="205" y="215"/>
                      </a:cubicBezTo>
                      <a:cubicBezTo>
                        <a:pt x="195" y="212"/>
                        <a:pt x="184" y="211"/>
                        <a:pt x="174" y="211"/>
                      </a:cubicBezTo>
                      <a:cubicBezTo>
                        <a:pt x="107" y="211"/>
                        <a:pt x="51" y="259"/>
                        <a:pt x="28" y="321"/>
                      </a:cubicBezTo>
                      <a:cubicBezTo>
                        <a:pt x="1" y="392"/>
                        <a:pt x="10" y="472"/>
                        <a:pt x="36" y="552"/>
                      </a:cubicBezTo>
                      <a:cubicBezTo>
                        <a:pt x="125" y="881"/>
                        <a:pt x="356" y="1156"/>
                        <a:pt x="667" y="1307"/>
                      </a:cubicBezTo>
                      <a:lnTo>
                        <a:pt x="765" y="1227"/>
                      </a:lnTo>
                      <a:lnTo>
                        <a:pt x="720" y="1298"/>
                      </a:lnTo>
                      <a:cubicBezTo>
                        <a:pt x="987" y="996"/>
                        <a:pt x="1031" y="561"/>
                        <a:pt x="827" y="206"/>
                      </a:cubicBezTo>
                      <a:cubicBezTo>
                        <a:pt x="782" y="108"/>
                        <a:pt x="703" y="37"/>
                        <a:pt x="605" y="10"/>
                      </a:cubicBezTo>
                      <a:cubicBezTo>
                        <a:pt x="584" y="3"/>
                        <a:pt x="564" y="0"/>
                        <a:pt x="54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4" name="Google Shape;3594;p3"/>
                <p:cNvSpPr/>
                <p:nvPr/>
              </p:nvSpPr>
              <p:spPr>
                <a:xfrm>
                  <a:off x="7036785" y="1710203"/>
                  <a:ext cx="117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69" fill="none" extrusionOk="0">
                      <a:moveTo>
                        <a:pt x="1" y="569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5" name="Google Shape;3595;p3"/>
                <p:cNvSpPr/>
                <p:nvPr/>
              </p:nvSpPr>
              <p:spPr>
                <a:xfrm>
                  <a:off x="6982639" y="1727939"/>
                  <a:ext cx="45924" cy="61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525" fill="none" extrusionOk="0">
                      <a:moveTo>
                        <a:pt x="0" y="71"/>
                      </a:moveTo>
                      <a:cubicBezTo>
                        <a:pt x="98" y="249"/>
                        <a:pt x="231" y="400"/>
                        <a:pt x="391" y="524"/>
                      </a:cubicBezTo>
                      <a:cubicBezTo>
                        <a:pt x="346" y="356"/>
                        <a:pt x="293" y="169"/>
                        <a:pt x="249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6" name="Google Shape;3596;p3"/>
                <p:cNvSpPr/>
                <p:nvPr/>
              </p:nvSpPr>
              <p:spPr>
                <a:xfrm>
                  <a:off x="7023278" y="1705270"/>
                  <a:ext cx="118979" cy="144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1234" extrusionOk="0">
                      <a:moveTo>
                        <a:pt x="546" y="0"/>
                      </a:moveTo>
                      <a:cubicBezTo>
                        <a:pt x="496" y="0"/>
                        <a:pt x="442" y="20"/>
                        <a:pt x="409" y="60"/>
                      </a:cubicBezTo>
                      <a:cubicBezTo>
                        <a:pt x="143" y="282"/>
                        <a:pt x="0" y="620"/>
                        <a:pt x="27" y="966"/>
                      </a:cubicBezTo>
                      <a:cubicBezTo>
                        <a:pt x="49" y="1161"/>
                        <a:pt x="131" y="1233"/>
                        <a:pt x="235" y="1233"/>
                      </a:cubicBezTo>
                      <a:cubicBezTo>
                        <a:pt x="429" y="1233"/>
                        <a:pt x="698" y="983"/>
                        <a:pt x="791" y="815"/>
                      </a:cubicBezTo>
                      <a:cubicBezTo>
                        <a:pt x="897" y="602"/>
                        <a:pt x="1013" y="149"/>
                        <a:pt x="942" y="113"/>
                      </a:cubicBezTo>
                      <a:cubicBezTo>
                        <a:pt x="927" y="103"/>
                        <a:pt x="912" y="99"/>
                        <a:pt x="899" y="99"/>
                      </a:cubicBezTo>
                      <a:cubicBezTo>
                        <a:pt x="847" y="99"/>
                        <a:pt x="809" y="160"/>
                        <a:pt x="781" y="160"/>
                      </a:cubicBezTo>
                      <a:cubicBezTo>
                        <a:pt x="778" y="160"/>
                        <a:pt x="776" y="159"/>
                        <a:pt x="773" y="158"/>
                      </a:cubicBezTo>
                      <a:cubicBezTo>
                        <a:pt x="738" y="149"/>
                        <a:pt x="702" y="122"/>
                        <a:pt x="684" y="87"/>
                      </a:cubicBezTo>
                      <a:cubicBezTo>
                        <a:pt x="667" y="51"/>
                        <a:pt x="631" y="25"/>
                        <a:pt x="595" y="7"/>
                      </a:cubicBezTo>
                      <a:cubicBezTo>
                        <a:pt x="580" y="2"/>
                        <a:pt x="563" y="0"/>
                        <a:pt x="5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7" name="Google Shape;3597;p3"/>
                <p:cNvSpPr/>
                <p:nvPr/>
              </p:nvSpPr>
              <p:spPr>
                <a:xfrm>
                  <a:off x="6917923" y="1756832"/>
                  <a:ext cx="142000" cy="97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832" extrusionOk="0">
                      <a:moveTo>
                        <a:pt x="356" y="1"/>
                      </a:moveTo>
                      <a:cubicBezTo>
                        <a:pt x="295" y="1"/>
                        <a:pt x="232" y="21"/>
                        <a:pt x="187" y="65"/>
                      </a:cubicBezTo>
                      <a:cubicBezTo>
                        <a:pt x="142" y="145"/>
                        <a:pt x="142" y="234"/>
                        <a:pt x="178" y="314"/>
                      </a:cubicBezTo>
                      <a:cubicBezTo>
                        <a:pt x="163" y="301"/>
                        <a:pt x="145" y="295"/>
                        <a:pt x="127" y="295"/>
                      </a:cubicBezTo>
                      <a:cubicBezTo>
                        <a:pt x="70" y="295"/>
                        <a:pt x="7" y="351"/>
                        <a:pt x="0" y="412"/>
                      </a:cubicBezTo>
                      <a:cubicBezTo>
                        <a:pt x="0" y="492"/>
                        <a:pt x="45" y="571"/>
                        <a:pt x="107" y="616"/>
                      </a:cubicBezTo>
                      <a:cubicBezTo>
                        <a:pt x="249" y="731"/>
                        <a:pt x="427" y="802"/>
                        <a:pt x="604" y="811"/>
                      </a:cubicBezTo>
                      <a:cubicBezTo>
                        <a:pt x="667" y="816"/>
                        <a:pt x="781" y="832"/>
                        <a:pt x="887" y="832"/>
                      </a:cubicBezTo>
                      <a:cubicBezTo>
                        <a:pt x="975" y="832"/>
                        <a:pt x="1057" y="821"/>
                        <a:pt x="1102" y="785"/>
                      </a:cubicBezTo>
                      <a:cubicBezTo>
                        <a:pt x="1208" y="696"/>
                        <a:pt x="1119" y="500"/>
                        <a:pt x="1066" y="412"/>
                      </a:cubicBezTo>
                      <a:cubicBezTo>
                        <a:pt x="915" y="181"/>
                        <a:pt x="666" y="30"/>
                        <a:pt x="391" y="3"/>
                      </a:cubicBezTo>
                      <a:cubicBezTo>
                        <a:pt x="380" y="2"/>
                        <a:pt x="368" y="1"/>
                        <a:pt x="35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8" name="Google Shape;3598;p3"/>
                <p:cNvSpPr/>
                <p:nvPr/>
              </p:nvSpPr>
              <p:spPr>
                <a:xfrm>
                  <a:off x="7017053" y="1844335"/>
                  <a:ext cx="59548" cy="41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352" extrusionOk="0">
                      <a:moveTo>
                        <a:pt x="354" y="1"/>
                      </a:moveTo>
                      <a:cubicBezTo>
                        <a:pt x="343" y="1"/>
                        <a:pt x="332" y="2"/>
                        <a:pt x="320" y="4"/>
                      </a:cubicBezTo>
                      <a:cubicBezTo>
                        <a:pt x="240" y="13"/>
                        <a:pt x="160" y="40"/>
                        <a:pt x="80" y="75"/>
                      </a:cubicBezTo>
                      <a:cubicBezTo>
                        <a:pt x="9" y="102"/>
                        <a:pt x="0" y="155"/>
                        <a:pt x="45" y="217"/>
                      </a:cubicBezTo>
                      <a:cubicBezTo>
                        <a:pt x="80" y="262"/>
                        <a:pt x="133" y="306"/>
                        <a:pt x="187" y="333"/>
                      </a:cubicBezTo>
                      <a:cubicBezTo>
                        <a:pt x="215" y="345"/>
                        <a:pt x="245" y="351"/>
                        <a:pt x="276" y="351"/>
                      </a:cubicBezTo>
                      <a:cubicBezTo>
                        <a:pt x="332" y="351"/>
                        <a:pt x="389" y="332"/>
                        <a:pt x="435" y="297"/>
                      </a:cubicBezTo>
                      <a:cubicBezTo>
                        <a:pt x="480" y="253"/>
                        <a:pt x="506" y="199"/>
                        <a:pt x="506" y="137"/>
                      </a:cubicBezTo>
                      <a:cubicBezTo>
                        <a:pt x="506" y="93"/>
                        <a:pt x="480" y="49"/>
                        <a:pt x="435" y="22"/>
                      </a:cubicBezTo>
                      <a:cubicBezTo>
                        <a:pt x="409" y="9"/>
                        <a:pt x="383" y="1"/>
                        <a:pt x="3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9" name="Google Shape;3599;p3"/>
                <p:cNvSpPr/>
                <p:nvPr/>
              </p:nvSpPr>
              <p:spPr>
                <a:xfrm>
                  <a:off x="6978529" y="1733929"/>
                  <a:ext cx="7282" cy="6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57" extrusionOk="0">
                      <a:moveTo>
                        <a:pt x="36" y="0"/>
                      </a:moveTo>
                      <a:cubicBezTo>
                        <a:pt x="33" y="0"/>
                        <a:pt x="29" y="1"/>
                        <a:pt x="26" y="3"/>
                      </a:cubicBezTo>
                      <a:cubicBezTo>
                        <a:pt x="25" y="2"/>
                        <a:pt x="23" y="2"/>
                        <a:pt x="22" y="2"/>
                      </a:cubicBezTo>
                      <a:cubicBezTo>
                        <a:pt x="1" y="2"/>
                        <a:pt x="1" y="57"/>
                        <a:pt x="22" y="57"/>
                      </a:cubicBezTo>
                      <a:cubicBezTo>
                        <a:pt x="23" y="57"/>
                        <a:pt x="25" y="56"/>
                        <a:pt x="26" y="56"/>
                      </a:cubicBezTo>
                      <a:cubicBezTo>
                        <a:pt x="44" y="56"/>
                        <a:pt x="62" y="47"/>
                        <a:pt x="62" y="29"/>
                      </a:cubicBezTo>
                      <a:cubicBezTo>
                        <a:pt x="62" y="15"/>
                        <a:pt x="50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0" name="Google Shape;3600;p3"/>
                <p:cNvSpPr/>
                <p:nvPr/>
              </p:nvSpPr>
              <p:spPr>
                <a:xfrm>
                  <a:off x="7008714" y="1724768"/>
                  <a:ext cx="7400" cy="6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4" extrusionOk="0">
                      <a:moveTo>
                        <a:pt x="36" y="1"/>
                      </a:moveTo>
                      <a:cubicBezTo>
                        <a:pt x="18" y="1"/>
                        <a:pt x="0" y="10"/>
                        <a:pt x="0" y="27"/>
                      </a:cubicBezTo>
                      <a:cubicBezTo>
                        <a:pt x="0" y="45"/>
                        <a:pt x="18" y="54"/>
                        <a:pt x="36" y="54"/>
                      </a:cubicBezTo>
                      <a:cubicBezTo>
                        <a:pt x="44" y="54"/>
                        <a:pt x="62" y="45"/>
                        <a:pt x="62" y="27"/>
                      </a:cubicBezTo>
                      <a:cubicBezTo>
                        <a:pt x="62" y="10"/>
                        <a:pt x="44" y="1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1" name="Google Shape;3601;p3"/>
                <p:cNvSpPr/>
                <p:nvPr/>
              </p:nvSpPr>
              <p:spPr>
                <a:xfrm>
                  <a:off x="7032674" y="1707032"/>
                  <a:ext cx="7400" cy="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5" extrusionOk="0">
                      <a:moveTo>
                        <a:pt x="27" y="1"/>
                      </a:moveTo>
                      <a:cubicBezTo>
                        <a:pt x="18" y="1"/>
                        <a:pt x="0" y="10"/>
                        <a:pt x="0" y="27"/>
                      </a:cubicBezTo>
                      <a:cubicBezTo>
                        <a:pt x="0" y="45"/>
                        <a:pt x="9" y="54"/>
                        <a:pt x="27" y="54"/>
                      </a:cubicBezTo>
                      <a:cubicBezTo>
                        <a:pt x="45" y="54"/>
                        <a:pt x="54" y="45"/>
                        <a:pt x="54" y="27"/>
                      </a:cubicBezTo>
                      <a:cubicBezTo>
                        <a:pt x="63" y="10"/>
                        <a:pt x="45" y="1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2" name="Google Shape;3602;p3"/>
                <p:cNvSpPr/>
                <p:nvPr/>
              </p:nvSpPr>
              <p:spPr>
                <a:xfrm>
                  <a:off x="7000375" y="1845979"/>
                  <a:ext cx="44045" cy="3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28" extrusionOk="0">
                      <a:moveTo>
                        <a:pt x="252" y="0"/>
                      </a:moveTo>
                      <a:cubicBezTo>
                        <a:pt x="230" y="0"/>
                        <a:pt x="210" y="3"/>
                        <a:pt x="195" y="8"/>
                      </a:cubicBezTo>
                      <a:cubicBezTo>
                        <a:pt x="115" y="17"/>
                        <a:pt x="53" y="70"/>
                        <a:pt x="27" y="132"/>
                      </a:cubicBezTo>
                      <a:cubicBezTo>
                        <a:pt x="0" y="203"/>
                        <a:pt x="27" y="283"/>
                        <a:pt x="89" y="328"/>
                      </a:cubicBezTo>
                      <a:cubicBezTo>
                        <a:pt x="80" y="274"/>
                        <a:pt x="98" y="230"/>
                        <a:pt x="142" y="203"/>
                      </a:cubicBezTo>
                      <a:cubicBezTo>
                        <a:pt x="204" y="168"/>
                        <a:pt x="338" y="168"/>
                        <a:pt x="355" y="79"/>
                      </a:cubicBezTo>
                      <a:cubicBezTo>
                        <a:pt x="375" y="21"/>
                        <a:pt x="309" y="0"/>
                        <a:pt x="25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3" name="Google Shape;3603;p3"/>
                <p:cNvSpPr/>
                <p:nvPr/>
              </p:nvSpPr>
              <p:spPr>
                <a:xfrm>
                  <a:off x="7041013" y="1835056"/>
                  <a:ext cx="57434" cy="24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208" extrusionOk="0">
                      <a:moveTo>
                        <a:pt x="225" y="1"/>
                      </a:moveTo>
                      <a:cubicBezTo>
                        <a:pt x="192" y="1"/>
                        <a:pt x="158" y="7"/>
                        <a:pt x="125" y="21"/>
                      </a:cubicBezTo>
                      <a:cubicBezTo>
                        <a:pt x="80" y="30"/>
                        <a:pt x="0" y="74"/>
                        <a:pt x="9" y="145"/>
                      </a:cubicBezTo>
                      <a:cubicBezTo>
                        <a:pt x="16" y="190"/>
                        <a:pt x="69" y="203"/>
                        <a:pt x="118" y="203"/>
                      </a:cubicBezTo>
                      <a:cubicBezTo>
                        <a:pt x="137" y="203"/>
                        <a:pt x="155" y="201"/>
                        <a:pt x="169" y="199"/>
                      </a:cubicBezTo>
                      <a:cubicBezTo>
                        <a:pt x="222" y="199"/>
                        <a:pt x="276" y="181"/>
                        <a:pt x="329" y="172"/>
                      </a:cubicBezTo>
                      <a:cubicBezTo>
                        <a:pt x="342" y="170"/>
                        <a:pt x="355" y="169"/>
                        <a:pt x="368" y="169"/>
                      </a:cubicBezTo>
                      <a:cubicBezTo>
                        <a:pt x="411" y="169"/>
                        <a:pt x="455" y="180"/>
                        <a:pt x="489" y="207"/>
                      </a:cubicBezTo>
                      <a:cubicBezTo>
                        <a:pt x="454" y="83"/>
                        <a:pt x="344" y="1"/>
                        <a:pt x="22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4" name="Google Shape;3604;p3"/>
                <p:cNvSpPr/>
                <p:nvPr/>
              </p:nvSpPr>
              <p:spPr>
                <a:xfrm>
                  <a:off x="7031617" y="1845979"/>
                  <a:ext cx="36645" cy="41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55" extrusionOk="0">
                      <a:moveTo>
                        <a:pt x="163" y="1"/>
                      </a:moveTo>
                      <a:cubicBezTo>
                        <a:pt x="110" y="1"/>
                        <a:pt x="58" y="27"/>
                        <a:pt x="27" y="70"/>
                      </a:cubicBezTo>
                      <a:cubicBezTo>
                        <a:pt x="0" y="132"/>
                        <a:pt x="9" y="194"/>
                        <a:pt x="54" y="248"/>
                      </a:cubicBezTo>
                      <a:cubicBezTo>
                        <a:pt x="89" y="292"/>
                        <a:pt x="143" y="328"/>
                        <a:pt x="196" y="354"/>
                      </a:cubicBezTo>
                      <a:cubicBezTo>
                        <a:pt x="178" y="336"/>
                        <a:pt x="169" y="301"/>
                        <a:pt x="187" y="274"/>
                      </a:cubicBezTo>
                      <a:cubicBezTo>
                        <a:pt x="205" y="257"/>
                        <a:pt x="222" y="230"/>
                        <a:pt x="249" y="212"/>
                      </a:cubicBezTo>
                      <a:cubicBezTo>
                        <a:pt x="311" y="159"/>
                        <a:pt x="302" y="61"/>
                        <a:pt x="231" y="17"/>
                      </a:cubicBezTo>
                      <a:cubicBezTo>
                        <a:pt x="210" y="6"/>
                        <a:pt x="186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5" name="Google Shape;3605;p3"/>
                <p:cNvSpPr/>
                <p:nvPr/>
              </p:nvSpPr>
              <p:spPr>
                <a:xfrm>
                  <a:off x="7060863" y="1739449"/>
                  <a:ext cx="48038" cy="77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" h="658" extrusionOk="0">
                      <a:moveTo>
                        <a:pt x="409" y="0"/>
                      </a:moveTo>
                      <a:cubicBezTo>
                        <a:pt x="382" y="124"/>
                        <a:pt x="329" y="249"/>
                        <a:pt x="258" y="364"/>
                      </a:cubicBezTo>
                      <a:cubicBezTo>
                        <a:pt x="187" y="471"/>
                        <a:pt x="98" y="577"/>
                        <a:pt x="0" y="657"/>
                      </a:cubicBezTo>
                      <a:cubicBezTo>
                        <a:pt x="240" y="524"/>
                        <a:pt x="400" y="275"/>
                        <a:pt x="40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6" name="Google Shape;3606;p3"/>
                <p:cNvSpPr/>
                <p:nvPr/>
              </p:nvSpPr>
              <p:spPr>
                <a:xfrm>
                  <a:off x="6950222" y="1799937"/>
                  <a:ext cx="78341" cy="27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" h="2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89" y="80"/>
                        <a:pt x="196" y="151"/>
                        <a:pt x="312" y="187"/>
                      </a:cubicBezTo>
                      <a:cubicBezTo>
                        <a:pt x="390" y="217"/>
                        <a:pt x="473" y="231"/>
                        <a:pt x="555" y="231"/>
                      </a:cubicBezTo>
                      <a:cubicBezTo>
                        <a:pt x="593" y="231"/>
                        <a:pt x="630" y="228"/>
                        <a:pt x="667" y="222"/>
                      </a:cubicBezTo>
                      <a:cubicBezTo>
                        <a:pt x="427" y="196"/>
                        <a:pt x="205" y="125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7" name="Google Shape;3607;p3"/>
                <p:cNvSpPr/>
                <p:nvPr/>
              </p:nvSpPr>
              <p:spPr>
                <a:xfrm>
                  <a:off x="6645668" y="1754248"/>
                  <a:ext cx="112754" cy="134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1145" extrusionOk="0">
                      <a:moveTo>
                        <a:pt x="392" y="1"/>
                      </a:moveTo>
                      <a:cubicBezTo>
                        <a:pt x="377" y="1"/>
                        <a:pt x="365" y="5"/>
                        <a:pt x="355" y="16"/>
                      </a:cubicBezTo>
                      <a:cubicBezTo>
                        <a:pt x="0" y="371"/>
                        <a:pt x="151" y="975"/>
                        <a:pt x="631" y="1135"/>
                      </a:cubicBezTo>
                      <a:cubicBezTo>
                        <a:pt x="649" y="1144"/>
                        <a:pt x="666" y="1144"/>
                        <a:pt x="684" y="1144"/>
                      </a:cubicBezTo>
                      <a:cubicBezTo>
                        <a:pt x="711" y="1126"/>
                        <a:pt x="737" y="1109"/>
                        <a:pt x="746" y="1082"/>
                      </a:cubicBezTo>
                      <a:cubicBezTo>
                        <a:pt x="808" y="993"/>
                        <a:pt x="871" y="887"/>
                        <a:pt x="915" y="789"/>
                      </a:cubicBezTo>
                      <a:cubicBezTo>
                        <a:pt x="951" y="682"/>
                        <a:pt x="959" y="558"/>
                        <a:pt x="924" y="451"/>
                      </a:cubicBezTo>
                      <a:cubicBezTo>
                        <a:pt x="871" y="327"/>
                        <a:pt x="773" y="229"/>
                        <a:pt x="649" y="167"/>
                      </a:cubicBezTo>
                      <a:cubicBezTo>
                        <a:pt x="611" y="145"/>
                        <a:pt x="471" y="1"/>
                        <a:pt x="3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8" name="Google Shape;3608;p3"/>
                <p:cNvSpPr/>
                <p:nvPr/>
              </p:nvSpPr>
              <p:spPr>
                <a:xfrm>
                  <a:off x="6570498" y="1760356"/>
                  <a:ext cx="128493" cy="87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" h="743" extrusionOk="0">
                      <a:moveTo>
                        <a:pt x="838" y="1"/>
                      </a:moveTo>
                      <a:cubicBezTo>
                        <a:pt x="674" y="1"/>
                        <a:pt x="470" y="80"/>
                        <a:pt x="383" y="133"/>
                      </a:cubicBezTo>
                      <a:cubicBezTo>
                        <a:pt x="196" y="248"/>
                        <a:pt x="54" y="426"/>
                        <a:pt x="1" y="648"/>
                      </a:cubicBezTo>
                      <a:cubicBezTo>
                        <a:pt x="114" y="711"/>
                        <a:pt x="238" y="742"/>
                        <a:pt x="363" y="742"/>
                      </a:cubicBezTo>
                      <a:cubicBezTo>
                        <a:pt x="483" y="742"/>
                        <a:pt x="602" y="714"/>
                        <a:pt x="711" y="657"/>
                      </a:cubicBezTo>
                      <a:cubicBezTo>
                        <a:pt x="809" y="595"/>
                        <a:pt x="898" y="506"/>
                        <a:pt x="960" y="399"/>
                      </a:cubicBezTo>
                      <a:cubicBezTo>
                        <a:pt x="1004" y="328"/>
                        <a:pt x="1093" y="160"/>
                        <a:pt x="1040" y="80"/>
                      </a:cubicBezTo>
                      <a:cubicBezTo>
                        <a:pt x="997" y="22"/>
                        <a:pt x="923" y="1"/>
                        <a:pt x="8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9" name="Google Shape;3609;p3"/>
                <p:cNvSpPr/>
                <p:nvPr/>
              </p:nvSpPr>
              <p:spPr>
                <a:xfrm>
                  <a:off x="6691592" y="1720892"/>
                  <a:ext cx="139886" cy="67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574" extrusionOk="0">
                      <a:moveTo>
                        <a:pt x="721" y="1"/>
                      </a:moveTo>
                      <a:cubicBezTo>
                        <a:pt x="612" y="1"/>
                        <a:pt x="501" y="22"/>
                        <a:pt x="400" y="69"/>
                      </a:cubicBezTo>
                      <a:cubicBezTo>
                        <a:pt x="302" y="123"/>
                        <a:pt x="0" y="309"/>
                        <a:pt x="98" y="442"/>
                      </a:cubicBezTo>
                      <a:cubicBezTo>
                        <a:pt x="179" y="544"/>
                        <a:pt x="360" y="573"/>
                        <a:pt x="504" y="573"/>
                      </a:cubicBezTo>
                      <a:cubicBezTo>
                        <a:pt x="548" y="573"/>
                        <a:pt x="589" y="571"/>
                        <a:pt x="622" y="567"/>
                      </a:cubicBezTo>
                      <a:cubicBezTo>
                        <a:pt x="817" y="522"/>
                        <a:pt x="995" y="442"/>
                        <a:pt x="1155" y="327"/>
                      </a:cubicBezTo>
                      <a:cubicBezTo>
                        <a:pt x="1164" y="318"/>
                        <a:pt x="1172" y="309"/>
                        <a:pt x="1181" y="300"/>
                      </a:cubicBezTo>
                      <a:cubicBezTo>
                        <a:pt x="1190" y="282"/>
                        <a:pt x="1181" y="256"/>
                        <a:pt x="1172" y="247"/>
                      </a:cubicBezTo>
                      <a:cubicBezTo>
                        <a:pt x="1092" y="114"/>
                        <a:pt x="968" y="34"/>
                        <a:pt x="826" y="7"/>
                      </a:cubicBezTo>
                      <a:cubicBezTo>
                        <a:pt x="792" y="3"/>
                        <a:pt x="757" y="1"/>
                        <a:pt x="7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0" name="Google Shape;3610;p3"/>
                <p:cNvSpPr/>
                <p:nvPr/>
              </p:nvSpPr>
              <p:spPr>
                <a:xfrm>
                  <a:off x="6661289" y="1651712"/>
                  <a:ext cx="86680" cy="122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1041" extrusionOk="0">
                      <a:moveTo>
                        <a:pt x="596" y="1"/>
                      </a:moveTo>
                      <a:cubicBezTo>
                        <a:pt x="587" y="1"/>
                        <a:pt x="569" y="1"/>
                        <a:pt x="560" y="10"/>
                      </a:cubicBezTo>
                      <a:cubicBezTo>
                        <a:pt x="480" y="54"/>
                        <a:pt x="400" y="81"/>
                        <a:pt x="311" y="125"/>
                      </a:cubicBezTo>
                      <a:cubicBezTo>
                        <a:pt x="222" y="161"/>
                        <a:pt x="143" y="223"/>
                        <a:pt x="80" y="303"/>
                      </a:cubicBezTo>
                      <a:cubicBezTo>
                        <a:pt x="18" y="418"/>
                        <a:pt x="0" y="552"/>
                        <a:pt x="36" y="685"/>
                      </a:cubicBezTo>
                      <a:cubicBezTo>
                        <a:pt x="45" y="756"/>
                        <a:pt x="72" y="836"/>
                        <a:pt x="107" y="907"/>
                      </a:cubicBezTo>
                      <a:cubicBezTo>
                        <a:pt x="143" y="978"/>
                        <a:pt x="205" y="1022"/>
                        <a:pt x="285" y="1040"/>
                      </a:cubicBezTo>
                      <a:lnTo>
                        <a:pt x="427" y="934"/>
                      </a:lnTo>
                      <a:cubicBezTo>
                        <a:pt x="631" y="854"/>
                        <a:pt x="738" y="640"/>
                        <a:pt x="693" y="427"/>
                      </a:cubicBezTo>
                      <a:cubicBezTo>
                        <a:pt x="667" y="321"/>
                        <a:pt x="596" y="205"/>
                        <a:pt x="622" y="99"/>
                      </a:cubicBezTo>
                      <a:cubicBezTo>
                        <a:pt x="631" y="63"/>
                        <a:pt x="631" y="10"/>
                        <a:pt x="59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1" name="Google Shape;3611;p3"/>
                <p:cNvSpPr/>
                <p:nvPr/>
              </p:nvSpPr>
              <p:spPr>
                <a:xfrm>
                  <a:off x="6566387" y="1705623"/>
                  <a:ext cx="142000" cy="74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632" extrusionOk="0">
                      <a:moveTo>
                        <a:pt x="359" y="1"/>
                      </a:moveTo>
                      <a:cubicBezTo>
                        <a:pt x="234" y="1"/>
                        <a:pt x="112" y="15"/>
                        <a:pt x="0" y="57"/>
                      </a:cubicBezTo>
                      <a:cubicBezTo>
                        <a:pt x="45" y="288"/>
                        <a:pt x="213" y="483"/>
                        <a:pt x="444" y="581"/>
                      </a:cubicBezTo>
                      <a:cubicBezTo>
                        <a:pt x="519" y="610"/>
                        <a:pt x="630" y="631"/>
                        <a:pt x="741" y="631"/>
                      </a:cubicBezTo>
                      <a:cubicBezTo>
                        <a:pt x="868" y="631"/>
                        <a:pt x="995" y="604"/>
                        <a:pt x="1066" y="528"/>
                      </a:cubicBezTo>
                      <a:cubicBezTo>
                        <a:pt x="1208" y="386"/>
                        <a:pt x="951" y="119"/>
                        <a:pt x="826" y="57"/>
                      </a:cubicBezTo>
                      <a:cubicBezTo>
                        <a:pt x="723" y="20"/>
                        <a:pt x="625" y="2"/>
                        <a:pt x="524" y="2"/>
                      </a:cubicBezTo>
                      <a:cubicBezTo>
                        <a:pt x="503" y="2"/>
                        <a:pt x="483" y="2"/>
                        <a:pt x="462" y="4"/>
                      </a:cubicBezTo>
                      <a:cubicBezTo>
                        <a:pt x="428" y="2"/>
                        <a:pt x="393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2" name="Google Shape;3612;p3"/>
                <p:cNvSpPr/>
                <p:nvPr/>
              </p:nvSpPr>
              <p:spPr>
                <a:xfrm>
                  <a:off x="6624761" y="1711260"/>
                  <a:ext cx="147168" cy="109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933" extrusionOk="0">
                      <a:moveTo>
                        <a:pt x="90" y="660"/>
                      </a:moveTo>
                      <a:lnTo>
                        <a:pt x="72" y="666"/>
                      </a:lnTo>
                      <a:cubicBezTo>
                        <a:pt x="78" y="664"/>
                        <a:pt x="84" y="662"/>
                        <a:pt x="90" y="660"/>
                      </a:cubicBezTo>
                      <a:close/>
                      <a:moveTo>
                        <a:pt x="658" y="0"/>
                      </a:moveTo>
                      <a:lnTo>
                        <a:pt x="658" y="0"/>
                      </a:lnTo>
                      <a:cubicBezTo>
                        <a:pt x="622" y="71"/>
                        <a:pt x="587" y="142"/>
                        <a:pt x="551" y="213"/>
                      </a:cubicBezTo>
                      <a:cubicBezTo>
                        <a:pt x="525" y="169"/>
                        <a:pt x="507" y="125"/>
                        <a:pt x="507" y="71"/>
                      </a:cubicBezTo>
                      <a:cubicBezTo>
                        <a:pt x="498" y="178"/>
                        <a:pt x="498" y="276"/>
                        <a:pt x="507" y="382"/>
                      </a:cubicBezTo>
                      <a:cubicBezTo>
                        <a:pt x="471" y="311"/>
                        <a:pt x="445" y="240"/>
                        <a:pt x="409" y="178"/>
                      </a:cubicBezTo>
                      <a:lnTo>
                        <a:pt x="409" y="178"/>
                      </a:lnTo>
                      <a:cubicBezTo>
                        <a:pt x="418" y="240"/>
                        <a:pt x="418" y="302"/>
                        <a:pt x="427" y="373"/>
                      </a:cubicBezTo>
                      <a:cubicBezTo>
                        <a:pt x="347" y="338"/>
                        <a:pt x="267" y="293"/>
                        <a:pt x="205" y="231"/>
                      </a:cubicBezTo>
                      <a:lnTo>
                        <a:pt x="205" y="231"/>
                      </a:lnTo>
                      <a:cubicBezTo>
                        <a:pt x="240" y="302"/>
                        <a:pt x="285" y="356"/>
                        <a:pt x="347" y="409"/>
                      </a:cubicBezTo>
                      <a:cubicBezTo>
                        <a:pt x="276" y="391"/>
                        <a:pt x="205" y="364"/>
                        <a:pt x="143" y="329"/>
                      </a:cubicBezTo>
                      <a:lnTo>
                        <a:pt x="143" y="329"/>
                      </a:lnTo>
                      <a:lnTo>
                        <a:pt x="329" y="462"/>
                      </a:lnTo>
                      <a:cubicBezTo>
                        <a:pt x="240" y="462"/>
                        <a:pt x="160" y="453"/>
                        <a:pt x="72" y="427"/>
                      </a:cubicBezTo>
                      <a:lnTo>
                        <a:pt x="72" y="427"/>
                      </a:lnTo>
                      <a:cubicBezTo>
                        <a:pt x="134" y="462"/>
                        <a:pt x="187" y="489"/>
                        <a:pt x="258" y="498"/>
                      </a:cubicBezTo>
                      <a:lnTo>
                        <a:pt x="1" y="604"/>
                      </a:lnTo>
                      <a:lnTo>
                        <a:pt x="294" y="560"/>
                      </a:lnTo>
                      <a:lnTo>
                        <a:pt x="294" y="560"/>
                      </a:lnTo>
                      <a:cubicBezTo>
                        <a:pt x="228" y="601"/>
                        <a:pt x="163" y="634"/>
                        <a:pt x="90" y="660"/>
                      </a:cubicBezTo>
                      <a:lnTo>
                        <a:pt x="90" y="660"/>
                      </a:lnTo>
                      <a:lnTo>
                        <a:pt x="329" y="578"/>
                      </a:lnTo>
                      <a:lnTo>
                        <a:pt x="329" y="578"/>
                      </a:lnTo>
                      <a:lnTo>
                        <a:pt x="116" y="782"/>
                      </a:lnTo>
                      <a:lnTo>
                        <a:pt x="374" y="640"/>
                      </a:lnTo>
                      <a:lnTo>
                        <a:pt x="169" y="853"/>
                      </a:lnTo>
                      <a:lnTo>
                        <a:pt x="169" y="853"/>
                      </a:lnTo>
                      <a:lnTo>
                        <a:pt x="400" y="693"/>
                      </a:lnTo>
                      <a:lnTo>
                        <a:pt x="240" y="897"/>
                      </a:lnTo>
                      <a:lnTo>
                        <a:pt x="489" y="675"/>
                      </a:lnTo>
                      <a:lnTo>
                        <a:pt x="489" y="675"/>
                      </a:lnTo>
                      <a:cubicBezTo>
                        <a:pt x="445" y="737"/>
                        <a:pt x="418" y="817"/>
                        <a:pt x="409" y="888"/>
                      </a:cubicBezTo>
                      <a:cubicBezTo>
                        <a:pt x="454" y="817"/>
                        <a:pt x="489" y="746"/>
                        <a:pt x="533" y="675"/>
                      </a:cubicBezTo>
                      <a:cubicBezTo>
                        <a:pt x="560" y="773"/>
                        <a:pt x="622" y="862"/>
                        <a:pt x="693" y="933"/>
                      </a:cubicBezTo>
                      <a:lnTo>
                        <a:pt x="605" y="693"/>
                      </a:lnTo>
                      <a:lnTo>
                        <a:pt x="605" y="693"/>
                      </a:lnTo>
                      <a:cubicBezTo>
                        <a:pt x="658" y="755"/>
                        <a:pt x="720" y="817"/>
                        <a:pt x="773" y="880"/>
                      </a:cubicBezTo>
                      <a:cubicBezTo>
                        <a:pt x="747" y="808"/>
                        <a:pt x="720" y="729"/>
                        <a:pt x="693" y="657"/>
                      </a:cubicBezTo>
                      <a:lnTo>
                        <a:pt x="693" y="657"/>
                      </a:lnTo>
                      <a:lnTo>
                        <a:pt x="862" y="764"/>
                      </a:lnTo>
                      <a:cubicBezTo>
                        <a:pt x="835" y="720"/>
                        <a:pt x="818" y="675"/>
                        <a:pt x="800" y="631"/>
                      </a:cubicBezTo>
                      <a:lnTo>
                        <a:pt x="800" y="631"/>
                      </a:lnTo>
                      <a:cubicBezTo>
                        <a:pt x="844" y="657"/>
                        <a:pt x="898" y="675"/>
                        <a:pt x="951" y="684"/>
                      </a:cubicBezTo>
                      <a:cubicBezTo>
                        <a:pt x="898" y="631"/>
                        <a:pt x="1031" y="631"/>
                        <a:pt x="1066" y="631"/>
                      </a:cubicBezTo>
                      <a:cubicBezTo>
                        <a:pt x="1129" y="622"/>
                        <a:pt x="1191" y="604"/>
                        <a:pt x="1253" y="586"/>
                      </a:cubicBezTo>
                      <a:lnTo>
                        <a:pt x="1111" y="586"/>
                      </a:lnTo>
                      <a:lnTo>
                        <a:pt x="1253" y="515"/>
                      </a:lnTo>
                      <a:lnTo>
                        <a:pt x="1253" y="515"/>
                      </a:lnTo>
                      <a:cubicBezTo>
                        <a:pt x="1209" y="522"/>
                        <a:pt x="1161" y="528"/>
                        <a:pt x="1111" y="528"/>
                      </a:cubicBezTo>
                      <a:cubicBezTo>
                        <a:pt x="1090" y="528"/>
                        <a:pt x="1069" y="527"/>
                        <a:pt x="1049" y="524"/>
                      </a:cubicBezTo>
                      <a:cubicBezTo>
                        <a:pt x="1120" y="507"/>
                        <a:pt x="1182" y="471"/>
                        <a:pt x="1244" y="435"/>
                      </a:cubicBezTo>
                      <a:lnTo>
                        <a:pt x="1244" y="435"/>
                      </a:lnTo>
                      <a:lnTo>
                        <a:pt x="986" y="480"/>
                      </a:lnTo>
                      <a:lnTo>
                        <a:pt x="1191" y="356"/>
                      </a:lnTo>
                      <a:lnTo>
                        <a:pt x="969" y="364"/>
                      </a:lnTo>
                      <a:lnTo>
                        <a:pt x="1191" y="267"/>
                      </a:lnTo>
                      <a:lnTo>
                        <a:pt x="951" y="311"/>
                      </a:lnTo>
                      <a:lnTo>
                        <a:pt x="1111" y="213"/>
                      </a:lnTo>
                      <a:lnTo>
                        <a:pt x="862" y="329"/>
                      </a:lnTo>
                      <a:lnTo>
                        <a:pt x="978" y="205"/>
                      </a:lnTo>
                      <a:lnTo>
                        <a:pt x="782" y="356"/>
                      </a:lnTo>
                      <a:cubicBezTo>
                        <a:pt x="844" y="276"/>
                        <a:pt x="889" y="187"/>
                        <a:pt x="907" y="98"/>
                      </a:cubicBezTo>
                      <a:lnTo>
                        <a:pt x="907" y="98"/>
                      </a:lnTo>
                      <a:cubicBezTo>
                        <a:pt x="853" y="160"/>
                        <a:pt x="791" y="222"/>
                        <a:pt x="729" y="267"/>
                      </a:cubicBezTo>
                      <a:cubicBezTo>
                        <a:pt x="773" y="213"/>
                        <a:pt x="791" y="133"/>
                        <a:pt x="782" y="62"/>
                      </a:cubicBezTo>
                      <a:lnTo>
                        <a:pt x="782" y="62"/>
                      </a:lnTo>
                      <a:lnTo>
                        <a:pt x="649" y="249"/>
                      </a:lnTo>
                      <a:lnTo>
                        <a:pt x="65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3" name="Google Shape;3613;p3"/>
                <p:cNvSpPr/>
                <p:nvPr/>
              </p:nvSpPr>
              <p:spPr>
                <a:xfrm>
                  <a:off x="6695703" y="1761295"/>
                  <a:ext cx="38759" cy="6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552" fill="none" extrusionOk="0">
                      <a:moveTo>
                        <a:pt x="1" y="1"/>
                      </a:moveTo>
                      <a:cubicBezTo>
                        <a:pt x="125" y="178"/>
                        <a:pt x="231" y="365"/>
                        <a:pt x="329" y="551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4" name="Google Shape;3614;p3"/>
                <p:cNvSpPr/>
                <p:nvPr/>
              </p:nvSpPr>
              <p:spPr>
                <a:xfrm>
                  <a:off x="6697817" y="1760238"/>
                  <a:ext cx="12567" cy="7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" h="667" fill="none" extrusionOk="0">
                      <a:moveTo>
                        <a:pt x="0" y="1"/>
                      </a:moveTo>
                      <a:lnTo>
                        <a:pt x="107" y="667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5" name="Google Shape;3615;p3"/>
                <p:cNvSpPr/>
                <p:nvPr/>
              </p:nvSpPr>
              <p:spPr>
                <a:xfrm>
                  <a:off x="6695703" y="1761295"/>
                  <a:ext cx="84566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" h="63" fill="none" extrusionOk="0">
                      <a:moveTo>
                        <a:pt x="1" y="18"/>
                      </a:moveTo>
                      <a:cubicBezTo>
                        <a:pt x="240" y="1"/>
                        <a:pt x="480" y="9"/>
                        <a:pt x="720" y="63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6" name="Google Shape;3616;p3"/>
                <p:cNvSpPr/>
                <p:nvPr/>
              </p:nvSpPr>
              <p:spPr>
                <a:xfrm>
                  <a:off x="6695703" y="1763410"/>
                  <a:ext cx="66830" cy="36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312" fill="none" extrusionOk="0">
                      <a:moveTo>
                        <a:pt x="1" y="0"/>
                      </a:moveTo>
                      <a:cubicBezTo>
                        <a:pt x="205" y="71"/>
                        <a:pt x="391" y="178"/>
                        <a:pt x="569" y="311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7" name="Google Shape;3617;p3"/>
                <p:cNvSpPr/>
                <p:nvPr/>
              </p:nvSpPr>
              <p:spPr>
                <a:xfrm>
                  <a:off x="6758305" y="1797706"/>
                  <a:ext cx="8104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" h="46" extrusionOk="0">
                      <a:moveTo>
                        <a:pt x="34" y="0"/>
                      </a:moveTo>
                      <a:cubicBezTo>
                        <a:pt x="32" y="0"/>
                        <a:pt x="29" y="1"/>
                        <a:pt x="27" y="1"/>
                      </a:cubicBezTo>
                      <a:cubicBezTo>
                        <a:pt x="9" y="1"/>
                        <a:pt x="0" y="10"/>
                        <a:pt x="9" y="28"/>
                      </a:cubicBezTo>
                      <a:cubicBezTo>
                        <a:pt x="9" y="46"/>
                        <a:pt x="18" y="46"/>
                        <a:pt x="36" y="46"/>
                      </a:cubicBezTo>
                      <a:cubicBezTo>
                        <a:pt x="68" y="38"/>
                        <a:pt x="57" y="0"/>
                        <a:pt x="34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" name="Google Shape;3618;p3"/>
                <p:cNvSpPr/>
                <p:nvPr/>
              </p:nvSpPr>
              <p:spPr>
                <a:xfrm>
                  <a:off x="6777097" y="1765524"/>
                  <a:ext cx="6342" cy="6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" h="54" extrusionOk="0">
                      <a:moveTo>
                        <a:pt x="18" y="0"/>
                      </a:moveTo>
                      <a:cubicBezTo>
                        <a:pt x="9" y="9"/>
                        <a:pt x="0" y="27"/>
                        <a:pt x="9" y="36"/>
                      </a:cubicBezTo>
                      <a:cubicBezTo>
                        <a:pt x="9" y="53"/>
                        <a:pt x="27" y="53"/>
                        <a:pt x="36" y="53"/>
                      </a:cubicBezTo>
                      <a:cubicBezTo>
                        <a:pt x="54" y="45"/>
                        <a:pt x="54" y="27"/>
                        <a:pt x="54" y="18"/>
                      </a:cubicBezTo>
                      <a:cubicBezTo>
                        <a:pt x="45" y="0"/>
                        <a:pt x="36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9" name="Google Shape;3619;p3"/>
                <p:cNvSpPr/>
                <p:nvPr/>
              </p:nvSpPr>
              <p:spPr>
                <a:xfrm>
                  <a:off x="6731995" y="1822606"/>
                  <a:ext cx="6577" cy="6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" h="56" extrusionOk="0">
                      <a:moveTo>
                        <a:pt x="29" y="1"/>
                      </a:moveTo>
                      <a:cubicBezTo>
                        <a:pt x="13" y="1"/>
                        <a:pt x="0" y="16"/>
                        <a:pt x="11" y="38"/>
                      </a:cubicBezTo>
                      <a:cubicBezTo>
                        <a:pt x="11" y="47"/>
                        <a:pt x="29" y="56"/>
                        <a:pt x="38" y="56"/>
                      </a:cubicBezTo>
                      <a:cubicBezTo>
                        <a:pt x="56" y="47"/>
                        <a:pt x="56" y="29"/>
                        <a:pt x="56" y="20"/>
                      </a:cubicBezTo>
                      <a:cubicBezTo>
                        <a:pt x="49" y="7"/>
                        <a:pt x="38" y="1"/>
                        <a:pt x="2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0" name="Google Shape;3620;p3"/>
                <p:cNvSpPr/>
                <p:nvPr/>
              </p:nvSpPr>
              <p:spPr>
                <a:xfrm>
                  <a:off x="6707213" y="1833881"/>
                  <a:ext cx="669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3" extrusionOk="0">
                      <a:moveTo>
                        <a:pt x="27" y="1"/>
                      </a:moveTo>
                      <a:cubicBezTo>
                        <a:pt x="23" y="1"/>
                        <a:pt x="20" y="2"/>
                        <a:pt x="18" y="4"/>
                      </a:cubicBezTo>
                      <a:cubicBezTo>
                        <a:pt x="0" y="4"/>
                        <a:pt x="0" y="22"/>
                        <a:pt x="0" y="40"/>
                      </a:cubicBezTo>
                      <a:cubicBezTo>
                        <a:pt x="6" y="49"/>
                        <a:pt x="16" y="53"/>
                        <a:pt x="25" y="53"/>
                      </a:cubicBezTo>
                      <a:cubicBezTo>
                        <a:pt x="41" y="53"/>
                        <a:pt x="56" y="39"/>
                        <a:pt x="45" y="22"/>
                      </a:cubicBezTo>
                      <a:cubicBezTo>
                        <a:pt x="45" y="9"/>
                        <a:pt x="35" y="1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1" name="Google Shape;3621;p3"/>
                <p:cNvSpPr/>
                <p:nvPr/>
              </p:nvSpPr>
              <p:spPr>
                <a:xfrm>
                  <a:off x="6614308" y="1738392"/>
                  <a:ext cx="85740" cy="67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" h="578" extrusionOk="0">
                      <a:moveTo>
                        <a:pt x="1" y="0"/>
                      </a:moveTo>
                      <a:cubicBezTo>
                        <a:pt x="107" y="62"/>
                        <a:pt x="214" y="116"/>
                        <a:pt x="338" y="151"/>
                      </a:cubicBezTo>
                      <a:cubicBezTo>
                        <a:pt x="444" y="184"/>
                        <a:pt x="558" y="209"/>
                        <a:pt x="672" y="213"/>
                      </a:cubicBezTo>
                      <a:lnTo>
                        <a:pt x="672" y="213"/>
                      </a:lnTo>
                      <a:cubicBezTo>
                        <a:pt x="539" y="390"/>
                        <a:pt x="340" y="517"/>
                        <a:pt x="125" y="577"/>
                      </a:cubicBezTo>
                      <a:cubicBezTo>
                        <a:pt x="365" y="533"/>
                        <a:pt x="569" y="400"/>
                        <a:pt x="711" y="213"/>
                      </a:cubicBezTo>
                      <a:lnTo>
                        <a:pt x="729" y="187"/>
                      </a:lnTo>
                      <a:lnTo>
                        <a:pt x="702" y="187"/>
                      </a:lnTo>
                      <a:cubicBezTo>
                        <a:pt x="454" y="178"/>
                        <a:pt x="214" y="107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2" name="Google Shape;3622;p3"/>
                <p:cNvSpPr/>
                <p:nvPr/>
              </p:nvSpPr>
              <p:spPr>
                <a:xfrm>
                  <a:off x="6697817" y="1677904"/>
                  <a:ext cx="16796" cy="8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729" extrusionOk="0">
                      <a:moveTo>
                        <a:pt x="98" y="0"/>
                      </a:moveTo>
                      <a:cubicBezTo>
                        <a:pt x="62" y="53"/>
                        <a:pt x="54" y="124"/>
                        <a:pt x="71" y="187"/>
                      </a:cubicBezTo>
                      <a:cubicBezTo>
                        <a:pt x="80" y="249"/>
                        <a:pt x="89" y="311"/>
                        <a:pt x="98" y="373"/>
                      </a:cubicBezTo>
                      <a:cubicBezTo>
                        <a:pt x="107" y="506"/>
                        <a:pt x="71" y="631"/>
                        <a:pt x="0" y="728"/>
                      </a:cubicBezTo>
                      <a:cubicBezTo>
                        <a:pt x="89" y="640"/>
                        <a:pt x="142" y="506"/>
                        <a:pt x="134" y="373"/>
                      </a:cubicBezTo>
                      <a:cubicBezTo>
                        <a:pt x="125" y="311"/>
                        <a:pt x="107" y="249"/>
                        <a:pt x="89" y="187"/>
                      </a:cubicBezTo>
                      <a:cubicBezTo>
                        <a:pt x="71" y="124"/>
                        <a:pt x="80" y="62"/>
                        <a:pt x="9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3" name="Google Shape;3623;p3"/>
                <p:cNvSpPr/>
                <p:nvPr/>
              </p:nvSpPr>
              <p:spPr>
                <a:xfrm>
                  <a:off x="6691592" y="1764467"/>
                  <a:ext cx="36528" cy="9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800" extrusionOk="0">
                      <a:moveTo>
                        <a:pt x="62" y="0"/>
                      </a:moveTo>
                      <a:cubicBezTo>
                        <a:pt x="18" y="62"/>
                        <a:pt x="0" y="142"/>
                        <a:pt x="27" y="213"/>
                      </a:cubicBezTo>
                      <a:cubicBezTo>
                        <a:pt x="53" y="284"/>
                        <a:pt x="89" y="355"/>
                        <a:pt x="133" y="409"/>
                      </a:cubicBezTo>
                      <a:cubicBezTo>
                        <a:pt x="178" y="471"/>
                        <a:pt x="222" y="524"/>
                        <a:pt x="258" y="595"/>
                      </a:cubicBezTo>
                      <a:cubicBezTo>
                        <a:pt x="284" y="657"/>
                        <a:pt x="293" y="729"/>
                        <a:pt x="275" y="800"/>
                      </a:cubicBezTo>
                      <a:cubicBezTo>
                        <a:pt x="311" y="729"/>
                        <a:pt x="311" y="649"/>
                        <a:pt x="275" y="578"/>
                      </a:cubicBezTo>
                      <a:cubicBezTo>
                        <a:pt x="249" y="506"/>
                        <a:pt x="204" y="444"/>
                        <a:pt x="160" y="391"/>
                      </a:cubicBezTo>
                      <a:cubicBezTo>
                        <a:pt x="115" y="338"/>
                        <a:pt x="80" y="276"/>
                        <a:pt x="53" y="204"/>
                      </a:cubicBezTo>
                      <a:cubicBezTo>
                        <a:pt x="27" y="142"/>
                        <a:pt x="27" y="62"/>
                        <a:pt x="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4" name="Google Shape;3624;p3"/>
                <p:cNvSpPr/>
                <p:nvPr/>
              </p:nvSpPr>
              <p:spPr>
                <a:xfrm>
                  <a:off x="6698874" y="1747788"/>
                  <a:ext cx="77284" cy="165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" h="141" extrusionOk="0">
                      <a:moveTo>
                        <a:pt x="657" y="0"/>
                      </a:moveTo>
                      <a:lnTo>
                        <a:pt x="657" y="0"/>
                      </a:lnTo>
                      <a:cubicBezTo>
                        <a:pt x="551" y="45"/>
                        <a:pt x="444" y="71"/>
                        <a:pt x="338" y="98"/>
                      </a:cubicBezTo>
                      <a:cubicBezTo>
                        <a:pt x="231" y="116"/>
                        <a:pt x="116" y="124"/>
                        <a:pt x="0" y="133"/>
                      </a:cubicBezTo>
                      <a:lnTo>
                        <a:pt x="9" y="133"/>
                      </a:lnTo>
                      <a:cubicBezTo>
                        <a:pt x="51" y="138"/>
                        <a:pt x="93" y="141"/>
                        <a:pt x="135" y="141"/>
                      </a:cubicBezTo>
                      <a:cubicBezTo>
                        <a:pt x="316" y="141"/>
                        <a:pt x="499" y="94"/>
                        <a:pt x="65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5" name="Google Shape;3625;p3"/>
                <p:cNvSpPr/>
                <p:nvPr/>
              </p:nvSpPr>
              <p:spPr>
                <a:xfrm>
                  <a:off x="5215447" y="1525215"/>
                  <a:ext cx="146111" cy="120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" h="1029" extrusionOk="0">
                      <a:moveTo>
                        <a:pt x="926" y="0"/>
                      </a:moveTo>
                      <a:cubicBezTo>
                        <a:pt x="730" y="0"/>
                        <a:pt x="538" y="63"/>
                        <a:pt x="382" y="190"/>
                      </a:cubicBezTo>
                      <a:cubicBezTo>
                        <a:pt x="258" y="288"/>
                        <a:pt x="169" y="412"/>
                        <a:pt x="116" y="554"/>
                      </a:cubicBezTo>
                      <a:cubicBezTo>
                        <a:pt x="80" y="652"/>
                        <a:pt x="0" y="874"/>
                        <a:pt x="89" y="963"/>
                      </a:cubicBezTo>
                      <a:cubicBezTo>
                        <a:pt x="134" y="1009"/>
                        <a:pt x="197" y="1028"/>
                        <a:pt x="269" y="1028"/>
                      </a:cubicBezTo>
                      <a:cubicBezTo>
                        <a:pt x="482" y="1028"/>
                        <a:pt x="773" y="860"/>
                        <a:pt x="880" y="767"/>
                      </a:cubicBezTo>
                      <a:cubicBezTo>
                        <a:pt x="1093" y="590"/>
                        <a:pt x="1226" y="332"/>
                        <a:pt x="1244" y="57"/>
                      </a:cubicBezTo>
                      <a:cubicBezTo>
                        <a:pt x="1140" y="19"/>
                        <a:pt x="1033" y="0"/>
                        <a:pt x="9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6" name="Google Shape;3626;p3"/>
                <p:cNvSpPr/>
                <p:nvPr/>
              </p:nvSpPr>
              <p:spPr>
                <a:xfrm>
                  <a:off x="5165412" y="1635033"/>
                  <a:ext cx="109583" cy="156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1334" extrusionOk="0">
                      <a:moveTo>
                        <a:pt x="480" y="1"/>
                      </a:moveTo>
                      <a:lnTo>
                        <a:pt x="329" y="143"/>
                      </a:lnTo>
                      <a:cubicBezTo>
                        <a:pt x="98" y="285"/>
                        <a:pt x="0" y="569"/>
                        <a:pt x="107" y="818"/>
                      </a:cubicBezTo>
                      <a:cubicBezTo>
                        <a:pt x="160" y="960"/>
                        <a:pt x="267" y="1076"/>
                        <a:pt x="258" y="1227"/>
                      </a:cubicBezTo>
                      <a:cubicBezTo>
                        <a:pt x="258" y="1271"/>
                        <a:pt x="258" y="1333"/>
                        <a:pt x="302" y="1333"/>
                      </a:cubicBezTo>
                      <a:cubicBezTo>
                        <a:pt x="320" y="1333"/>
                        <a:pt x="338" y="1324"/>
                        <a:pt x="347" y="1315"/>
                      </a:cubicBezTo>
                      <a:cubicBezTo>
                        <a:pt x="444" y="1244"/>
                        <a:pt x="533" y="1200"/>
                        <a:pt x="631" y="1129"/>
                      </a:cubicBezTo>
                      <a:cubicBezTo>
                        <a:pt x="737" y="1058"/>
                        <a:pt x="826" y="969"/>
                        <a:pt x="879" y="854"/>
                      </a:cubicBezTo>
                      <a:cubicBezTo>
                        <a:pt x="933" y="703"/>
                        <a:pt x="924" y="534"/>
                        <a:pt x="862" y="383"/>
                      </a:cubicBezTo>
                      <a:cubicBezTo>
                        <a:pt x="835" y="285"/>
                        <a:pt x="791" y="196"/>
                        <a:pt x="728" y="125"/>
                      </a:cubicBezTo>
                      <a:cubicBezTo>
                        <a:pt x="666" y="45"/>
                        <a:pt x="577" y="1"/>
                        <a:pt x="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7" name="Google Shape;3627;p3"/>
                <p:cNvSpPr/>
                <p:nvPr/>
              </p:nvSpPr>
              <p:spPr>
                <a:xfrm>
                  <a:off x="5210279" y="1616358"/>
                  <a:ext cx="182639" cy="8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" h="755" extrusionOk="0">
                      <a:moveTo>
                        <a:pt x="716" y="1"/>
                      </a:moveTo>
                      <a:cubicBezTo>
                        <a:pt x="501" y="1"/>
                        <a:pt x="243" y="59"/>
                        <a:pt x="142" y="213"/>
                      </a:cubicBezTo>
                      <a:cubicBezTo>
                        <a:pt x="0" y="417"/>
                        <a:pt x="373" y="693"/>
                        <a:pt x="542" y="728"/>
                      </a:cubicBezTo>
                      <a:cubicBezTo>
                        <a:pt x="617" y="746"/>
                        <a:pt x="693" y="755"/>
                        <a:pt x="768" y="755"/>
                      </a:cubicBezTo>
                      <a:cubicBezTo>
                        <a:pt x="844" y="755"/>
                        <a:pt x="919" y="746"/>
                        <a:pt x="995" y="728"/>
                      </a:cubicBezTo>
                      <a:cubicBezTo>
                        <a:pt x="1190" y="711"/>
                        <a:pt x="1377" y="657"/>
                        <a:pt x="1554" y="577"/>
                      </a:cubicBezTo>
                      <a:cubicBezTo>
                        <a:pt x="1439" y="293"/>
                        <a:pt x="1199" y="89"/>
                        <a:pt x="906" y="18"/>
                      </a:cubicBezTo>
                      <a:cubicBezTo>
                        <a:pt x="852" y="7"/>
                        <a:pt x="786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8" name="Google Shape;3628;p3"/>
                <p:cNvSpPr/>
                <p:nvPr/>
              </p:nvSpPr>
              <p:spPr>
                <a:xfrm>
                  <a:off x="5161183" y="1577716"/>
                  <a:ext cx="62720" cy="7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605" fill="none" extrusionOk="0">
                      <a:moveTo>
                        <a:pt x="534" y="604"/>
                      </a:moveTo>
                      <a:cubicBezTo>
                        <a:pt x="338" y="418"/>
                        <a:pt x="160" y="214"/>
                        <a:pt x="1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9" name="Google Shape;3629;p3"/>
                <p:cNvSpPr/>
                <p:nvPr/>
              </p:nvSpPr>
              <p:spPr>
                <a:xfrm>
                  <a:off x="5189372" y="1557867"/>
                  <a:ext cx="31360" cy="93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792" fill="none" extrusionOk="0">
                      <a:moveTo>
                        <a:pt x="267" y="79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0" name="Google Shape;3630;p3"/>
                <p:cNvSpPr/>
                <p:nvPr/>
              </p:nvSpPr>
              <p:spPr>
                <a:xfrm>
                  <a:off x="5159539" y="1575367"/>
                  <a:ext cx="5990" cy="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" h="52" extrusionOk="0">
                      <a:moveTo>
                        <a:pt x="31" y="1"/>
                      </a:moveTo>
                      <a:cubicBezTo>
                        <a:pt x="16" y="1"/>
                        <a:pt x="1" y="51"/>
                        <a:pt x="20" y="51"/>
                      </a:cubicBezTo>
                      <a:cubicBezTo>
                        <a:pt x="23" y="51"/>
                        <a:pt x="27" y="50"/>
                        <a:pt x="32" y="47"/>
                      </a:cubicBezTo>
                      <a:cubicBezTo>
                        <a:pt x="50" y="38"/>
                        <a:pt x="50" y="20"/>
                        <a:pt x="41" y="12"/>
                      </a:cubicBezTo>
                      <a:cubicBezTo>
                        <a:pt x="38" y="4"/>
                        <a:pt x="34" y="1"/>
                        <a:pt x="3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1" name="Google Shape;3631;p3"/>
                <p:cNvSpPr/>
                <p:nvPr/>
              </p:nvSpPr>
              <p:spPr>
                <a:xfrm>
                  <a:off x="5186201" y="1554696"/>
                  <a:ext cx="9044" cy="7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" h="64" extrusionOk="0">
                      <a:moveTo>
                        <a:pt x="38" y="0"/>
                      </a:moveTo>
                      <a:cubicBezTo>
                        <a:pt x="32" y="0"/>
                        <a:pt x="25" y="3"/>
                        <a:pt x="19" y="10"/>
                      </a:cubicBezTo>
                      <a:cubicBezTo>
                        <a:pt x="1" y="19"/>
                        <a:pt x="1" y="37"/>
                        <a:pt x="10" y="54"/>
                      </a:cubicBezTo>
                      <a:cubicBezTo>
                        <a:pt x="12" y="61"/>
                        <a:pt x="17" y="64"/>
                        <a:pt x="24" y="64"/>
                      </a:cubicBezTo>
                      <a:cubicBezTo>
                        <a:pt x="45" y="64"/>
                        <a:pt x="76" y="39"/>
                        <a:pt x="63" y="19"/>
                      </a:cubicBezTo>
                      <a:cubicBezTo>
                        <a:pt x="57" y="8"/>
                        <a:pt x="49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2" name="Google Shape;3632;p3"/>
                <p:cNvSpPr/>
                <p:nvPr/>
              </p:nvSpPr>
              <p:spPr>
                <a:xfrm>
                  <a:off x="5218618" y="1579831"/>
                  <a:ext cx="109583" cy="81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693" extrusionOk="0">
                      <a:moveTo>
                        <a:pt x="657" y="0"/>
                      </a:moveTo>
                      <a:lnTo>
                        <a:pt x="657" y="0"/>
                      </a:lnTo>
                      <a:cubicBezTo>
                        <a:pt x="524" y="45"/>
                        <a:pt x="400" y="125"/>
                        <a:pt x="284" y="222"/>
                      </a:cubicBezTo>
                      <a:cubicBezTo>
                        <a:pt x="178" y="320"/>
                        <a:pt x="89" y="435"/>
                        <a:pt x="18" y="569"/>
                      </a:cubicBezTo>
                      <a:lnTo>
                        <a:pt x="0" y="595"/>
                      </a:lnTo>
                      <a:lnTo>
                        <a:pt x="36" y="595"/>
                      </a:lnTo>
                      <a:cubicBezTo>
                        <a:pt x="38" y="595"/>
                        <a:pt x="41" y="595"/>
                        <a:pt x="44" y="594"/>
                      </a:cubicBezTo>
                      <a:lnTo>
                        <a:pt x="44" y="594"/>
                      </a:lnTo>
                      <a:lnTo>
                        <a:pt x="45" y="595"/>
                      </a:lnTo>
                      <a:cubicBezTo>
                        <a:pt x="45" y="595"/>
                        <a:pt x="45" y="595"/>
                        <a:pt x="45" y="594"/>
                      </a:cubicBezTo>
                      <a:lnTo>
                        <a:pt x="45" y="594"/>
                      </a:lnTo>
                      <a:cubicBezTo>
                        <a:pt x="119" y="586"/>
                        <a:pt x="193" y="582"/>
                        <a:pt x="267" y="582"/>
                      </a:cubicBezTo>
                      <a:cubicBezTo>
                        <a:pt x="494" y="582"/>
                        <a:pt x="721" y="620"/>
                        <a:pt x="933" y="693"/>
                      </a:cubicBezTo>
                      <a:cubicBezTo>
                        <a:pt x="791" y="631"/>
                        <a:pt x="640" y="586"/>
                        <a:pt x="489" y="560"/>
                      </a:cubicBezTo>
                      <a:cubicBezTo>
                        <a:pt x="413" y="551"/>
                        <a:pt x="335" y="546"/>
                        <a:pt x="258" y="546"/>
                      </a:cubicBezTo>
                      <a:cubicBezTo>
                        <a:pt x="193" y="546"/>
                        <a:pt x="129" y="549"/>
                        <a:pt x="66" y="555"/>
                      </a:cubicBezTo>
                      <a:lnTo>
                        <a:pt x="66" y="555"/>
                      </a:lnTo>
                      <a:cubicBezTo>
                        <a:pt x="132" y="439"/>
                        <a:pt x="206" y="337"/>
                        <a:pt x="302" y="249"/>
                      </a:cubicBezTo>
                      <a:cubicBezTo>
                        <a:pt x="409" y="142"/>
                        <a:pt x="524" y="62"/>
                        <a:pt x="65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3" name="Google Shape;3633;p3"/>
                <p:cNvSpPr/>
                <p:nvPr/>
              </p:nvSpPr>
              <p:spPr>
                <a:xfrm>
                  <a:off x="5206050" y="1646544"/>
                  <a:ext cx="21024" cy="107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916" extrusionOk="0">
                      <a:moveTo>
                        <a:pt x="125" y="1"/>
                      </a:moveTo>
                      <a:cubicBezTo>
                        <a:pt x="27" y="134"/>
                        <a:pt x="1" y="303"/>
                        <a:pt x="36" y="462"/>
                      </a:cubicBezTo>
                      <a:cubicBezTo>
                        <a:pt x="54" y="542"/>
                        <a:pt x="89" y="613"/>
                        <a:pt x="125" y="684"/>
                      </a:cubicBezTo>
                      <a:cubicBezTo>
                        <a:pt x="152" y="756"/>
                        <a:pt x="160" y="835"/>
                        <a:pt x="143" y="915"/>
                      </a:cubicBezTo>
                      <a:cubicBezTo>
                        <a:pt x="178" y="844"/>
                        <a:pt x="178" y="756"/>
                        <a:pt x="143" y="676"/>
                      </a:cubicBezTo>
                      <a:cubicBezTo>
                        <a:pt x="116" y="605"/>
                        <a:pt x="89" y="533"/>
                        <a:pt x="72" y="454"/>
                      </a:cubicBezTo>
                      <a:cubicBezTo>
                        <a:pt x="36" y="303"/>
                        <a:pt x="54" y="143"/>
                        <a:pt x="125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4" name="Google Shape;3634;p3"/>
                <p:cNvSpPr/>
                <p:nvPr/>
              </p:nvSpPr>
              <p:spPr>
                <a:xfrm>
                  <a:off x="5166469" y="1536021"/>
                  <a:ext cx="57434" cy="109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933" extrusionOk="0">
                      <a:moveTo>
                        <a:pt x="18" y="0"/>
                      </a:moveTo>
                      <a:cubicBezTo>
                        <a:pt x="0" y="89"/>
                        <a:pt x="9" y="187"/>
                        <a:pt x="62" y="267"/>
                      </a:cubicBezTo>
                      <a:cubicBezTo>
                        <a:pt x="115" y="347"/>
                        <a:pt x="178" y="409"/>
                        <a:pt x="249" y="471"/>
                      </a:cubicBezTo>
                      <a:cubicBezTo>
                        <a:pt x="320" y="533"/>
                        <a:pt x="373" y="604"/>
                        <a:pt x="417" y="675"/>
                      </a:cubicBezTo>
                      <a:cubicBezTo>
                        <a:pt x="462" y="755"/>
                        <a:pt x="471" y="853"/>
                        <a:pt x="444" y="933"/>
                      </a:cubicBezTo>
                      <a:cubicBezTo>
                        <a:pt x="489" y="853"/>
                        <a:pt x="489" y="755"/>
                        <a:pt x="444" y="666"/>
                      </a:cubicBezTo>
                      <a:cubicBezTo>
                        <a:pt x="400" y="586"/>
                        <a:pt x="346" y="506"/>
                        <a:pt x="275" y="444"/>
                      </a:cubicBezTo>
                      <a:cubicBezTo>
                        <a:pt x="204" y="391"/>
                        <a:pt x="142" y="320"/>
                        <a:pt x="89" y="249"/>
                      </a:cubicBezTo>
                      <a:cubicBezTo>
                        <a:pt x="36" y="178"/>
                        <a:pt x="9" y="89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5" name="Google Shape;3635;p3"/>
                <p:cNvSpPr/>
                <p:nvPr/>
              </p:nvSpPr>
              <p:spPr>
                <a:xfrm>
                  <a:off x="6366013" y="1951922"/>
                  <a:ext cx="103476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1440" extrusionOk="0">
                      <a:moveTo>
                        <a:pt x="171" y="0"/>
                      </a:moveTo>
                      <a:cubicBezTo>
                        <a:pt x="156" y="0"/>
                        <a:pt x="143" y="6"/>
                        <a:pt x="134" y="21"/>
                      </a:cubicBezTo>
                      <a:cubicBezTo>
                        <a:pt x="10" y="278"/>
                        <a:pt x="1" y="580"/>
                        <a:pt x="116" y="856"/>
                      </a:cubicBezTo>
                      <a:cubicBezTo>
                        <a:pt x="205" y="1122"/>
                        <a:pt x="410" y="1335"/>
                        <a:pt x="667" y="1433"/>
                      </a:cubicBezTo>
                      <a:cubicBezTo>
                        <a:pt x="676" y="1437"/>
                        <a:pt x="685" y="1440"/>
                        <a:pt x="694" y="1440"/>
                      </a:cubicBezTo>
                      <a:cubicBezTo>
                        <a:pt x="703" y="1440"/>
                        <a:pt x="711" y="1437"/>
                        <a:pt x="720" y="1433"/>
                      </a:cubicBezTo>
                      <a:cubicBezTo>
                        <a:pt x="747" y="1424"/>
                        <a:pt x="765" y="1388"/>
                        <a:pt x="774" y="1353"/>
                      </a:cubicBezTo>
                      <a:cubicBezTo>
                        <a:pt x="818" y="1229"/>
                        <a:pt x="845" y="1095"/>
                        <a:pt x="862" y="962"/>
                      </a:cubicBezTo>
                      <a:cubicBezTo>
                        <a:pt x="880" y="811"/>
                        <a:pt x="862" y="660"/>
                        <a:pt x="800" y="527"/>
                      </a:cubicBezTo>
                      <a:cubicBezTo>
                        <a:pt x="729" y="385"/>
                        <a:pt x="614" y="269"/>
                        <a:pt x="472" y="189"/>
                      </a:cubicBezTo>
                      <a:cubicBezTo>
                        <a:pt x="419" y="167"/>
                        <a:pt x="254" y="0"/>
                        <a:pt x="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"/>
                <p:cNvSpPr/>
                <p:nvPr/>
              </p:nvSpPr>
              <p:spPr>
                <a:xfrm>
                  <a:off x="6283679" y="1960143"/>
                  <a:ext cx="114869" cy="117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" h="1001" extrusionOk="0">
                      <a:moveTo>
                        <a:pt x="718" y="1"/>
                      </a:moveTo>
                      <a:cubicBezTo>
                        <a:pt x="550" y="1"/>
                        <a:pt x="342" y="133"/>
                        <a:pt x="267" y="208"/>
                      </a:cubicBezTo>
                      <a:cubicBezTo>
                        <a:pt x="89" y="404"/>
                        <a:pt x="0" y="652"/>
                        <a:pt x="9" y="901"/>
                      </a:cubicBezTo>
                      <a:cubicBezTo>
                        <a:pt x="104" y="968"/>
                        <a:pt x="215" y="1000"/>
                        <a:pt x="325" y="1000"/>
                      </a:cubicBezTo>
                      <a:cubicBezTo>
                        <a:pt x="462" y="1000"/>
                        <a:pt x="598" y="950"/>
                        <a:pt x="702" y="857"/>
                      </a:cubicBezTo>
                      <a:cubicBezTo>
                        <a:pt x="800" y="759"/>
                        <a:pt x="871" y="635"/>
                        <a:pt x="897" y="501"/>
                      </a:cubicBezTo>
                      <a:cubicBezTo>
                        <a:pt x="924" y="404"/>
                        <a:pt x="977" y="190"/>
                        <a:pt x="897" y="84"/>
                      </a:cubicBezTo>
                      <a:cubicBezTo>
                        <a:pt x="853" y="24"/>
                        <a:pt x="789" y="1"/>
                        <a:pt x="7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"/>
                <p:cNvSpPr/>
                <p:nvPr/>
              </p:nvSpPr>
              <p:spPr>
                <a:xfrm>
                  <a:off x="6385862" y="1900595"/>
                  <a:ext cx="138829" cy="89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764" extrusionOk="0">
                      <a:moveTo>
                        <a:pt x="690" y="1"/>
                      </a:moveTo>
                      <a:cubicBezTo>
                        <a:pt x="564" y="1"/>
                        <a:pt x="446" y="44"/>
                        <a:pt x="347" y="120"/>
                      </a:cubicBezTo>
                      <a:cubicBezTo>
                        <a:pt x="258" y="191"/>
                        <a:pt x="1" y="458"/>
                        <a:pt x="134" y="626"/>
                      </a:cubicBezTo>
                      <a:cubicBezTo>
                        <a:pt x="216" y="730"/>
                        <a:pt x="351" y="763"/>
                        <a:pt x="476" y="763"/>
                      </a:cubicBezTo>
                      <a:cubicBezTo>
                        <a:pt x="555" y="763"/>
                        <a:pt x="630" y="750"/>
                        <a:pt x="685" y="733"/>
                      </a:cubicBezTo>
                      <a:cubicBezTo>
                        <a:pt x="871" y="662"/>
                        <a:pt x="1031" y="546"/>
                        <a:pt x="1155" y="387"/>
                      </a:cubicBezTo>
                      <a:cubicBezTo>
                        <a:pt x="1164" y="369"/>
                        <a:pt x="1173" y="360"/>
                        <a:pt x="1182" y="351"/>
                      </a:cubicBezTo>
                      <a:cubicBezTo>
                        <a:pt x="1182" y="324"/>
                        <a:pt x="1173" y="298"/>
                        <a:pt x="1155" y="271"/>
                      </a:cubicBezTo>
                      <a:cubicBezTo>
                        <a:pt x="1066" y="129"/>
                        <a:pt x="916" y="31"/>
                        <a:pt x="756" y="5"/>
                      </a:cubicBezTo>
                      <a:cubicBezTo>
                        <a:pt x="734" y="2"/>
                        <a:pt x="712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3"/>
                <p:cNvSpPr/>
                <p:nvPr/>
              </p:nvSpPr>
              <p:spPr>
                <a:xfrm>
                  <a:off x="6344167" y="1814502"/>
                  <a:ext cx="90908" cy="15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1360" extrusionOk="0">
                      <a:moveTo>
                        <a:pt x="480" y="1"/>
                      </a:moveTo>
                      <a:cubicBezTo>
                        <a:pt x="471" y="1"/>
                        <a:pt x="453" y="9"/>
                        <a:pt x="445" y="18"/>
                      </a:cubicBezTo>
                      <a:cubicBezTo>
                        <a:pt x="373" y="80"/>
                        <a:pt x="302" y="116"/>
                        <a:pt x="222" y="178"/>
                      </a:cubicBezTo>
                      <a:cubicBezTo>
                        <a:pt x="143" y="249"/>
                        <a:pt x="71" y="338"/>
                        <a:pt x="36" y="436"/>
                      </a:cubicBezTo>
                      <a:cubicBezTo>
                        <a:pt x="0" y="604"/>
                        <a:pt x="18" y="773"/>
                        <a:pt x="80" y="933"/>
                      </a:cubicBezTo>
                      <a:cubicBezTo>
                        <a:pt x="107" y="1031"/>
                        <a:pt x="151" y="1120"/>
                        <a:pt x="205" y="1208"/>
                      </a:cubicBezTo>
                      <a:cubicBezTo>
                        <a:pt x="249" y="1288"/>
                        <a:pt x="320" y="1342"/>
                        <a:pt x="409" y="1359"/>
                      </a:cubicBezTo>
                      <a:lnTo>
                        <a:pt x="533" y="1226"/>
                      </a:lnTo>
                      <a:cubicBezTo>
                        <a:pt x="720" y="1120"/>
                        <a:pt x="773" y="818"/>
                        <a:pt x="675" y="551"/>
                      </a:cubicBezTo>
                      <a:cubicBezTo>
                        <a:pt x="622" y="409"/>
                        <a:pt x="533" y="267"/>
                        <a:pt x="524" y="125"/>
                      </a:cubicBezTo>
                      <a:cubicBezTo>
                        <a:pt x="524" y="72"/>
                        <a:pt x="516" y="9"/>
                        <a:pt x="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3"/>
                <p:cNvSpPr/>
                <p:nvPr/>
              </p:nvSpPr>
              <p:spPr>
                <a:xfrm>
                  <a:off x="6250322" y="1894017"/>
                  <a:ext cx="150339" cy="93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" h="793" extrusionOk="0">
                      <a:moveTo>
                        <a:pt x="542" y="1"/>
                      </a:moveTo>
                      <a:cubicBezTo>
                        <a:pt x="509" y="1"/>
                        <a:pt x="476" y="3"/>
                        <a:pt x="444" y="7"/>
                      </a:cubicBezTo>
                      <a:cubicBezTo>
                        <a:pt x="293" y="7"/>
                        <a:pt x="142" y="43"/>
                        <a:pt x="0" y="114"/>
                      </a:cubicBezTo>
                      <a:cubicBezTo>
                        <a:pt x="89" y="398"/>
                        <a:pt x="293" y="629"/>
                        <a:pt x="569" y="753"/>
                      </a:cubicBezTo>
                      <a:cubicBezTo>
                        <a:pt x="636" y="777"/>
                        <a:pt x="725" y="793"/>
                        <a:pt x="816" y="793"/>
                      </a:cubicBezTo>
                      <a:cubicBezTo>
                        <a:pt x="964" y="793"/>
                        <a:pt x="1115" y="750"/>
                        <a:pt x="1181" y="629"/>
                      </a:cubicBezTo>
                      <a:cubicBezTo>
                        <a:pt x="1279" y="434"/>
                        <a:pt x="959" y="105"/>
                        <a:pt x="817" y="52"/>
                      </a:cubicBezTo>
                      <a:cubicBezTo>
                        <a:pt x="732" y="19"/>
                        <a:pt x="636" y="1"/>
                        <a:pt x="5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3"/>
                <p:cNvSpPr/>
                <p:nvPr/>
              </p:nvSpPr>
              <p:spPr>
                <a:xfrm>
                  <a:off x="6326431" y="1893782"/>
                  <a:ext cx="146111" cy="143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" h="1218" extrusionOk="0">
                      <a:moveTo>
                        <a:pt x="516" y="1"/>
                      </a:moveTo>
                      <a:cubicBezTo>
                        <a:pt x="498" y="98"/>
                        <a:pt x="480" y="187"/>
                        <a:pt x="462" y="285"/>
                      </a:cubicBezTo>
                      <a:cubicBezTo>
                        <a:pt x="418" y="231"/>
                        <a:pt x="391" y="169"/>
                        <a:pt x="382" y="107"/>
                      </a:cubicBezTo>
                      <a:lnTo>
                        <a:pt x="382" y="107"/>
                      </a:lnTo>
                      <a:cubicBezTo>
                        <a:pt x="391" y="240"/>
                        <a:pt x="418" y="374"/>
                        <a:pt x="445" y="498"/>
                      </a:cubicBezTo>
                      <a:cubicBezTo>
                        <a:pt x="400" y="418"/>
                        <a:pt x="356" y="329"/>
                        <a:pt x="302" y="240"/>
                      </a:cubicBezTo>
                      <a:lnTo>
                        <a:pt x="302" y="240"/>
                      </a:lnTo>
                      <a:lnTo>
                        <a:pt x="365" y="498"/>
                      </a:lnTo>
                      <a:cubicBezTo>
                        <a:pt x="276" y="462"/>
                        <a:pt x="187" y="400"/>
                        <a:pt x="107" y="338"/>
                      </a:cubicBezTo>
                      <a:lnTo>
                        <a:pt x="107" y="338"/>
                      </a:lnTo>
                      <a:cubicBezTo>
                        <a:pt x="160" y="418"/>
                        <a:pt x="222" y="489"/>
                        <a:pt x="294" y="551"/>
                      </a:cubicBezTo>
                      <a:cubicBezTo>
                        <a:pt x="214" y="542"/>
                        <a:pt x="143" y="507"/>
                        <a:pt x="71" y="462"/>
                      </a:cubicBezTo>
                      <a:lnTo>
                        <a:pt x="71" y="462"/>
                      </a:lnTo>
                      <a:lnTo>
                        <a:pt x="294" y="622"/>
                      </a:lnTo>
                      <a:cubicBezTo>
                        <a:pt x="264" y="626"/>
                        <a:pt x="234" y="628"/>
                        <a:pt x="203" y="628"/>
                      </a:cubicBezTo>
                      <a:cubicBezTo>
                        <a:pt x="149" y="628"/>
                        <a:pt x="92" y="621"/>
                        <a:pt x="36" y="604"/>
                      </a:cubicBezTo>
                      <a:lnTo>
                        <a:pt x="36" y="604"/>
                      </a:lnTo>
                      <a:cubicBezTo>
                        <a:pt x="98" y="640"/>
                        <a:pt x="160" y="667"/>
                        <a:pt x="231" y="684"/>
                      </a:cubicBezTo>
                      <a:lnTo>
                        <a:pt x="0" y="827"/>
                      </a:lnTo>
                      <a:lnTo>
                        <a:pt x="285" y="747"/>
                      </a:lnTo>
                      <a:lnTo>
                        <a:pt x="285" y="747"/>
                      </a:lnTo>
                      <a:cubicBezTo>
                        <a:pt x="231" y="818"/>
                        <a:pt x="160" y="871"/>
                        <a:pt x="89" y="915"/>
                      </a:cubicBezTo>
                      <a:lnTo>
                        <a:pt x="320" y="773"/>
                      </a:lnTo>
                      <a:lnTo>
                        <a:pt x="160" y="1057"/>
                      </a:lnTo>
                      <a:lnTo>
                        <a:pt x="382" y="853"/>
                      </a:lnTo>
                      <a:lnTo>
                        <a:pt x="382" y="853"/>
                      </a:lnTo>
                      <a:lnTo>
                        <a:pt x="231" y="1137"/>
                      </a:lnTo>
                      <a:lnTo>
                        <a:pt x="418" y="915"/>
                      </a:lnTo>
                      <a:lnTo>
                        <a:pt x="418" y="915"/>
                      </a:lnTo>
                      <a:cubicBezTo>
                        <a:pt x="382" y="1013"/>
                        <a:pt x="356" y="1111"/>
                        <a:pt x="311" y="1208"/>
                      </a:cubicBezTo>
                      <a:cubicBezTo>
                        <a:pt x="373" y="1111"/>
                        <a:pt x="436" y="1004"/>
                        <a:pt x="507" y="906"/>
                      </a:cubicBezTo>
                      <a:lnTo>
                        <a:pt x="507" y="906"/>
                      </a:lnTo>
                      <a:cubicBezTo>
                        <a:pt x="480" y="995"/>
                        <a:pt x="462" y="1093"/>
                        <a:pt x="480" y="1182"/>
                      </a:cubicBezTo>
                      <a:lnTo>
                        <a:pt x="542" y="898"/>
                      </a:lnTo>
                      <a:cubicBezTo>
                        <a:pt x="596" y="1022"/>
                        <a:pt x="675" y="1120"/>
                        <a:pt x="764" y="1217"/>
                      </a:cubicBezTo>
                      <a:cubicBezTo>
                        <a:pt x="720" y="1120"/>
                        <a:pt x="667" y="1022"/>
                        <a:pt x="622" y="915"/>
                      </a:cubicBezTo>
                      <a:lnTo>
                        <a:pt x="622" y="915"/>
                      </a:lnTo>
                      <a:lnTo>
                        <a:pt x="835" y="1137"/>
                      </a:lnTo>
                      <a:lnTo>
                        <a:pt x="702" y="871"/>
                      </a:lnTo>
                      <a:lnTo>
                        <a:pt x="897" y="995"/>
                      </a:lnTo>
                      <a:cubicBezTo>
                        <a:pt x="862" y="942"/>
                        <a:pt x="835" y="889"/>
                        <a:pt x="800" y="827"/>
                      </a:cubicBezTo>
                      <a:lnTo>
                        <a:pt x="800" y="827"/>
                      </a:lnTo>
                      <a:cubicBezTo>
                        <a:pt x="818" y="853"/>
                        <a:pt x="951" y="871"/>
                        <a:pt x="969" y="880"/>
                      </a:cubicBezTo>
                      <a:cubicBezTo>
                        <a:pt x="906" y="818"/>
                        <a:pt x="1040" y="809"/>
                        <a:pt x="1057" y="800"/>
                      </a:cubicBezTo>
                      <a:cubicBezTo>
                        <a:pt x="1120" y="782"/>
                        <a:pt x="1182" y="747"/>
                        <a:pt x="1244" y="711"/>
                      </a:cubicBezTo>
                      <a:lnTo>
                        <a:pt x="1244" y="711"/>
                      </a:lnTo>
                      <a:lnTo>
                        <a:pt x="1093" y="720"/>
                      </a:lnTo>
                      <a:lnTo>
                        <a:pt x="1093" y="720"/>
                      </a:lnTo>
                      <a:lnTo>
                        <a:pt x="1226" y="604"/>
                      </a:lnTo>
                      <a:lnTo>
                        <a:pt x="1226" y="604"/>
                      </a:lnTo>
                      <a:cubicBezTo>
                        <a:pt x="1155" y="631"/>
                        <a:pt x="1084" y="640"/>
                        <a:pt x="1022" y="640"/>
                      </a:cubicBezTo>
                      <a:cubicBezTo>
                        <a:pt x="1084" y="604"/>
                        <a:pt x="1146" y="560"/>
                        <a:pt x="1191" y="507"/>
                      </a:cubicBezTo>
                      <a:lnTo>
                        <a:pt x="1191" y="507"/>
                      </a:lnTo>
                      <a:lnTo>
                        <a:pt x="951" y="587"/>
                      </a:lnTo>
                      <a:lnTo>
                        <a:pt x="951" y="587"/>
                      </a:lnTo>
                      <a:lnTo>
                        <a:pt x="1120" y="409"/>
                      </a:lnTo>
                      <a:lnTo>
                        <a:pt x="1120" y="409"/>
                      </a:lnTo>
                      <a:lnTo>
                        <a:pt x="906" y="445"/>
                      </a:lnTo>
                      <a:lnTo>
                        <a:pt x="1093" y="303"/>
                      </a:lnTo>
                      <a:lnTo>
                        <a:pt x="871" y="382"/>
                      </a:lnTo>
                      <a:lnTo>
                        <a:pt x="1013" y="240"/>
                      </a:lnTo>
                      <a:lnTo>
                        <a:pt x="791" y="400"/>
                      </a:lnTo>
                      <a:cubicBezTo>
                        <a:pt x="826" y="347"/>
                        <a:pt x="853" y="294"/>
                        <a:pt x="880" y="231"/>
                      </a:cubicBezTo>
                      <a:lnTo>
                        <a:pt x="880" y="231"/>
                      </a:lnTo>
                      <a:lnTo>
                        <a:pt x="720" y="445"/>
                      </a:lnTo>
                      <a:cubicBezTo>
                        <a:pt x="773" y="338"/>
                        <a:pt x="791" y="214"/>
                        <a:pt x="782" y="98"/>
                      </a:cubicBezTo>
                      <a:lnTo>
                        <a:pt x="782" y="98"/>
                      </a:lnTo>
                      <a:cubicBezTo>
                        <a:pt x="755" y="187"/>
                        <a:pt x="702" y="267"/>
                        <a:pt x="649" y="338"/>
                      </a:cubicBezTo>
                      <a:cubicBezTo>
                        <a:pt x="675" y="249"/>
                        <a:pt x="675" y="160"/>
                        <a:pt x="658" y="63"/>
                      </a:cubicBezTo>
                      <a:lnTo>
                        <a:pt x="658" y="63"/>
                      </a:lnTo>
                      <a:cubicBezTo>
                        <a:pt x="622" y="152"/>
                        <a:pt x="596" y="231"/>
                        <a:pt x="560" y="320"/>
                      </a:cubicBezTo>
                      <a:lnTo>
                        <a:pt x="51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3"/>
                <p:cNvSpPr/>
                <p:nvPr/>
              </p:nvSpPr>
              <p:spPr>
                <a:xfrm>
                  <a:off x="6391148" y="1959556"/>
                  <a:ext cx="54263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684" fill="none" extrusionOk="0">
                      <a:moveTo>
                        <a:pt x="0" y="0"/>
                      </a:moveTo>
                      <a:cubicBezTo>
                        <a:pt x="169" y="213"/>
                        <a:pt x="320" y="444"/>
                        <a:pt x="462" y="684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2" name="Google Shape;3642;p3"/>
                <p:cNvSpPr/>
                <p:nvPr/>
              </p:nvSpPr>
              <p:spPr>
                <a:xfrm>
                  <a:off x="6392087" y="1958499"/>
                  <a:ext cx="31477" cy="9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844" fill="none" extrusionOk="0">
                      <a:moveTo>
                        <a:pt x="1" y="0"/>
                      </a:moveTo>
                      <a:cubicBezTo>
                        <a:pt x="90" y="276"/>
                        <a:pt x="179" y="560"/>
                        <a:pt x="267" y="844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3" name="Google Shape;3643;p3"/>
                <p:cNvSpPr/>
                <p:nvPr/>
              </p:nvSpPr>
              <p:spPr>
                <a:xfrm>
                  <a:off x="6391148" y="1957442"/>
                  <a:ext cx="85623" cy="5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" h="45" fill="none" extrusionOk="0">
                      <a:moveTo>
                        <a:pt x="0" y="45"/>
                      </a:moveTo>
                      <a:cubicBezTo>
                        <a:pt x="240" y="0"/>
                        <a:pt x="489" y="0"/>
                        <a:pt x="728" y="45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4" name="Google Shape;3644;p3"/>
                <p:cNvSpPr/>
                <p:nvPr/>
              </p:nvSpPr>
              <p:spPr>
                <a:xfrm>
                  <a:off x="6391148" y="1962610"/>
                  <a:ext cx="75170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356" fill="none" extrusionOk="0">
                      <a:moveTo>
                        <a:pt x="0" y="1"/>
                      </a:moveTo>
                      <a:cubicBezTo>
                        <a:pt x="231" y="81"/>
                        <a:pt x="444" y="205"/>
                        <a:pt x="640" y="356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5" name="Google Shape;3645;p3"/>
                <p:cNvSpPr/>
                <p:nvPr/>
              </p:nvSpPr>
              <p:spPr>
                <a:xfrm>
                  <a:off x="6463029" y="2000195"/>
                  <a:ext cx="7517" cy="7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6" extrusionOk="0">
                      <a:moveTo>
                        <a:pt x="19" y="0"/>
                      </a:moveTo>
                      <a:cubicBezTo>
                        <a:pt x="1" y="9"/>
                        <a:pt x="1" y="27"/>
                        <a:pt x="10" y="45"/>
                      </a:cubicBezTo>
                      <a:cubicBezTo>
                        <a:pt x="10" y="52"/>
                        <a:pt x="21" y="65"/>
                        <a:pt x="31" y="65"/>
                      </a:cubicBezTo>
                      <a:cubicBezTo>
                        <a:pt x="33" y="65"/>
                        <a:pt x="35" y="64"/>
                        <a:pt x="36" y="63"/>
                      </a:cubicBezTo>
                      <a:cubicBezTo>
                        <a:pt x="54" y="54"/>
                        <a:pt x="63" y="36"/>
                        <a:pt x="54" y="27"/>
                      </a:cubicBezTo>
                      <a:cubicBezTo>
                        <a:pt x="45" y="9"/>
                        <a:pt x="36" y="0"/>
                        <a:pt x="1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6" name="Google Shape;3646;p3"/>
                <p:cNvSpPr/>
                <p:nvPr/>
              </p:nvSpPr>
              <p:spPr>
                <a:xfrm>
                  <a:off x="6473482" y="1958029"/>
                  <a:ext cx="7400" cy="7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62" extrusionOk="0">
                      <a:moveTo>
                        <a:pt x="25" y="1"/>
                      </a:moveTo>
                      <a:cubicBezTo>
                        <a:pt x="20" y="1"/>
                        <a:pt x="15" y="2"/>
                        <a:pt x="10" y="4"/>
                      </a:cubicBezTo>
                      <a:cubicBezTo>
                        <a:pt x="1" y="13"/>
                        <a:pt x="1" y="31"/>
                        <a:pt x="10" y="49"/>
                      </a:cubicBezTo>
                      <a:cubicBezTo>
                        <a:pt x="16" y="55"/>
                        <a:pt x="27" y="61"/>
                        <a:pt x="36" y="61"/>
                      </a:cubicBezTo>
                      <a:cubicBezTo>
                        <a:pt x="39" y="61"/>
                        <a:pt x="43" y="60"/>
                        <a:pt x="45" y="57"/>
                      </a:cubicBezTo>
                      <a:cubicBezTo>
                        <a:pt x="54" y="49"/>
                        <a:pt x="63" y="31"/>
                        <a:pt x="54" y="13"/>
                      </a:cubicBezTo>
                      <a:cubicBezTo>
                        <a:pt x="48" y="7"/>
                        <a:pt x="37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7" name="Google Shape;3647;p3"/>
                <p:cNvSpPr/>
                <p:nvPr/>
              </p:nvSpPr>
              <p:spPr>
                <a:xfrm>
                  <a:off x="6442240" y="2035196"/>
                  <a:ext cx="7400" cy="8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1" extrusionOk="0">
                      <a:moveTo>
                        <a:pt x="23" y="1"/>
                      </a:moveTo>
                      <a:cubicBezTo>
                        <a:pt x="19" y="1"/>
                        <a:pt x="14" y="2"/>
                        <a:pt x="9" y="4"/>
                      </a:cubicBezTo>
                      <a:cubicBezTo>
                        <a:pt x="0" y="13"/>
                        <a:pt x="0" y="31"/>
                        <a:pt x="9" y="49"/>
                      </a:cubicBezTo>
                      <a:cubicBezTo>
                        <a:pt x="16" y="62"/>
                        <a:pt x="27" y="70"/>
                        <a:pt x="36" y="70"/>
                      </a:cubicBezTo>
                      <a:cubicBezTo>
                        <a:pt x="39" y="70"/>
                        <a:pt x="42" y="69"/>
                        <a:pt x="45" y="67"/>
                      </a:cubicBezTo>
                      <a:cubicBezTo>
                        <a:pt x="54" y="58"/>
                        <a:pt x="62" y="40"/>
                        <a:pt x="54" y="22"/>
                      </a:cubicBezTo>
                      <a:cubicBezTo>
                        <a:pt x="47" y="9"/>
                        <a:pt x="36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8" name="Google Shape;3648;p3"/>
                <p:cNvSpPr/>
                <p:nvPr/>
              </p:nvSpPr>
              <p:spPr>
                <a:xfrm>
                  <a:off x="6419219" y="2051992"/>
                  <a:ext cx="7517" cy="8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70" extrusionOk="0">
                      <a:moveTo>
                        <a:pt x="27" y="0"/>
                      </a:moveTo>
                      <a:cubicBezTo>
                        <a:pt x="24" y="0"/>
                        <a:pt x="21" y="1"/>
                        <a:pt x="19" y="4"/>
                      </a:cubicBezTo>
                      <a:cubicBezTo>
                        <a:pt x="10" y="12"/>
                        <a:pt x="1" y="30"/>
                        <a:pt x="10" y="48"/>
                      </a:cubicBezTo>
                      <a:cubicBezTo>
                        <a:pt x="16" y="61"/>
                        <a:pt x="28" y="69"/>
                        <a:pt x="37" y="69"/>
                      </a:cubicBezTo>
                      <a:cubicBezTo>
                        <a:pt x="40" y="69"/>
                        <a:pt x="43" y="68"/>
                        <a:pt x="45" y="66"/>
                      </a:cubicBezTo>
                      <a:cubicBezTo>
                        <a:pt x="63" y="57"/>
                        <a:pt x="63" y="30"/>
                        <a:pt x="54" y="21"/>
                      </a:cubicBezTo>
                      <a:cubicBezTo>
                        <a:pt x="48" y="8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9" name="Google Shape;3649;p3"/>
                <p:cNvSpPr/>
                <p:nvPr/>
              </p:nvSpPr>
              <p:spPr>
                <a:xfrm>
                  <a:off x="6304468" y="1936535"/>
                  <a:ext cx="89851" cy="87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" h="747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15" y="147"/>
                        <a:pt x="463" y="218"/>
                        <a:pt x="720" y="222"/>
                      </a:cubicBezTo>
                      <a:lnTo>
                        <a:pt x="720" y="222"/>
                      </a:lnTo>
                      <a:cubicBezTo>
                        <a:pt x="637" y="450"/>
                        <a:pt x="473" y="636"/>
                        <a:pt x="267" y="747"/>
                      </a:cubicBezTo>
                      <a:cubicBezTo>
                        <a:pt x="383" y="702"/>
                        <a:pt x="489" y="622"/>
                        <a:pt x="569" y="534"/>
                      </a:cubicBezTo>
                      <a:cubicBezTo>
                        <a:pt x="649" y="436"/>
                        <a:pt x="720" y="329"/>
                        <a:pt x="756" y="214"/>
                      </a:cubicBezTo>
                      <a:lnTo>
                        <a:pt x="765" y="187"/>
                      </a:lnTo>
                      <a:lnTo>
                        <a:pt x="747" y="187"/>
                      </a:lnTo>
                      <a:cubicBezTo>
                        <a:pt x="481" y="187"/>
                        <a:pt x="232" y="125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0" name="Google Shape;3650;p3"/>
                <p:cNvSpPr/>
                <p:nvPr/>
              </p:nvSpPr>
              <p:spPr>
                <a:xfrm>
                  <a:off x="6382809" y="1851030"/>
                  <a:ext cx="20907" cy="111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" h="951" extrusionOk="0">
                      <a:moveTo>
                        <a:pt x="27" y="0"/>
                      </a:moveTo>
                      <a:lnTo>
                        <a:pt x="27" y="0"/>
                      </a:lnTo>
                      <a:cubicBezTo>
                        <a:pt x="0" y="80"/>
                        <a:pt x="0" y="160"/>
                        <a:pt x="36" y="240"/>
                      </a:cubicBezTo>
                      <a:cubicBezTo>
                        <a:pt x="53" y="320"/>
                        <a:pt x="89" y="400"/>
                        <a:pt x="107" y="471"/>
                      </a:cubicBezTo>
                      <a:cubicBezTo>
                        <a:pt x="142" y="631"/>
                        <a:pt x="142" y="800"/>
                        <a:pt x="98" y="951"/>
                      </a:cubicBezTo>
                      <a:cubicBezTo>
                        <a:pt x="169" y="800"/>
                        <a:pt x="178" y="631"/>
                        <a:pt x="142" y="471"/>
                      </a:cubicBezTo>
                      <a:cubicBezTo>
                        <a:pt x="116" y="391"/>
                        <a:pt x="89" y="311"/>
                        <a:pt x="53" y="231"/>
                      </a:cubicBezTo>
                      <a:cubicBezTo>
                        <a:pt x="27" y="160"/>
                        <a:pt x="18" y="8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1" name="Google Shape;3651;p3"/>
                <p:cNvSpPr/>
                <p:nvPr/>
              </p:nvSpPr>
              <p:spPr>
                <a:xfrm>
                  <a:off x="6391148" y="1962610"/>
                  <a:ext cx="52266" cy="119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014" extrusionOk="0">
                      <a:moveTo>
                        <a:pt x="27" y="1"/>
                      </a:moveTo>
                      <a:cubicBezTo>
                        <a:pt x="0" y="98"/>
                        <a:pt x="9" y="196"/>
                        <a:pt x="45" y="285"/>
                      </a:cubicBezTo>
                      <a:cubicBezTo>
                        <a:pt x="80" y="374"/>
                        <a:pt x="133" y="454"/>
                        <a:pt x="196" y="525"/>
                      </a:cubicBezTo>
                      <a:cubicBezTo>
                        <a:pt x="258" y="596"/>
                        <a:pt x="311" y="667"/>
                        <a:pt x="364" y="747"/>
                      </a:cubicBezTo>
                      <a:cubicBezTo>
                        <a:pt x="409" y="827"/>
                        <a:pt x="435" y="924"/>
                        <a:pt x="435" y="1013"/>
                      </a:cubicBezTo>
                      <a:cubicBezTo>
                        <a:pt x="444" y="916"/>
                        <a:pt x="426" y="818"/>
                        <a:pt x="382" y="738"/>
                      </a:cubicBezTo>
                      <a:cubicBezTo>
                        <a:pt x="338" y="649"/>
                        <a:pt x="284" y="578"/>
                        <a:pt x="222" y="507"/>
                      </a:cubicBezTo>
                      <a:cubicBezTo>
                        <a:pt x="160" y="436"/>
                        <a:pt x="107" y="356"/>
                        <a:pt x="71" y="276"/>
                      </a:cubicBezTo>
                      <a:cubicBezTo>
                        <a:pt x="27" y="187"/>
                        <a:pt x="18" y="98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2" name="Google Shape;3652;p3"/>
                <p:cNvSpPr/>
                <p:nvPr/>
              </p:nvSpPr>
              <p:spPr>
                <a:xfrm>
                  <a:off x="6395259" y="1935478"/>
                  <a:ext cx="72116" cy="26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226" extrusionOk="0">
                      <a:moveTo>
                        <a:pt x="613" y="1"/>
                      </a:moveTo>
                      <a:lnTo>
                        <a:pt x="613" y="1"/>
                      </a:lnTo>
                      <a:cubicBezTo>
                        <a:pt x="525" y="63"/>
                        <a:pt x="427" y="107"/>
                        <a:pt x="320" y="152"/>
                      </a:cubicBezTo>
                      <a:cubicBezTo>
                        <a:pt x="214" y="187"/>
                        <a:pt x="107" y="214"/>
                        <a:pt x="1" y="223"/>
                      </a:cubicBezTo>
                      <a:cubicBezTo>
                        <a:pt x="25" y="225"/>
                        <a:pt x="49" y="226"/>
                        <a:pt x="74" y="226"/>
                      </a:cubicBezTo>
                      <a:cubicBezTo>
                        <a:pt x="159" y="226"/>
                        <a:pt x="247" y="213"/>
                        <a:pt x="329" y="178"/>
                      </a:cubicBezTo>
                      <a:cubicBezTo>
                        <a:pt x="436" y="143"/>
                        <a:pt x="534" y="81"/>
                        <a:pt x="61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3" name="Google Shape;3653;p3"/>
                <p:cNvSpPr/>
                <p:nvPr/>
              </p:nvSpPr>
              <p:spPr>
                <a:xfrm>
                  <a:off x="5435553" y="1987158"/>
                  <a:ext cx="76227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060" extrusionOk="0">
                      <a:moveTo>
                        <a:pt x="117" y="0"/>
                      </a:moveTo>
                      <a:cubicBezTo>
                        <a:pt x="106" y="0"/>
                        <a:pt x="96" y="4"/>
                        <a:pt x="89" y="14"/>
                      </a:cubicBezTo>
                      <a:cubicBezTo>
                        <a:pt x="9" y="209"/>
                        <a:pt x="0" y="431"/>
                        <a:pt x="80" y="627"/>
                      </a:cubicBezTo>
                      <a:cubicBezTo>
                        <a:pt x="143" y="822"/>
                        <a:pt x="294" y="982"/>
                        <a:pt x="489" y="1053"/>
                      </a:cubicBezTo>
                      <a:cubicBezTo>
                        <a:pt x="493" y="1057"/>
                        <a:pt x="500" y="1060"/>
                        <a:pt x="507" y="1060"/>
                      </a:cubicBezTo>
                      <a:cubicBezTo>
                        <a:pt x="513" y="1060"/>
                        <a:pt x="520" y="1057"/>
                        <a:pt x="525" y="1053"/>
                      </a:cubicBezTo>
                      <a:cubicBezTo>
                        <a:pt x="551" y="1044"/>
                        <a:pt x="560" y="1017"/>
                        <a:pt x="569" y="1000"/>
                      </a:cubicBezTo>
                      <a:cubicBezTo>
                        <a:pt x="596" y="902"/>
                        <a:pt x="622" y="804"/>
                        <a:pt x="631" y="707"/>
                      </a:cubicBezTo>
                      <a:cubicBezTo>
                        <a:pt x="649" y="591"/>
                        <a:pt x="631" y="484"/>
                        <a:pt x="587" y="387"/>
                      </a:cubicBezTo>
                      <a:cubicBezTo>
                        <a:pt x="533" y="280"/>
                        <a:pt x="445" y="191"/>
                        <a:pt x="338" y="138"/>
                      </a:cubicBezTo>
                      <a:cubicBezTo>
                        <a:pt x="300" y="123"/>
                        <a:pt x="180" y="0"/>
                        <a:pt x="1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4" name="Google Shape;3654;p3"/>
                <p:cNvSpPr/>
                <p:nvPr/>
              </p:nvSpPr>
              <p:spPr>
                <a:xfrm>
                  <a:off x="5375065" y="1992795"/>
                  <a:ext cx="84566" cy="86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" h="738" extrusionOk="0">
                      <a:moveTo>
                        <a:pt x="523" y="1"/>
                      </a:moveTo>
                      <a:cubicBezTo>
                        <a:pt x="399" y="1"/>
                        <a:pt x="252" y="96"/>
                        <a:pt x="196" y="152"/>
                      </a:cubicBezTo>
                      <a:cubicBezTo>
                        <a:pt x="63" y="294"/>
                        <a:pt x="0" y="481"/>
                        <a:pt x="0" y="667"/>
                      </a:cubicBezTo>
                      <a:cubicBezTo>
                        <a:pt x="71" y="715"/>
                        <a:pt x="152" y="737"/>
                        <a:pt x="233" y="737"/>
                      </a:cubicBezTo>
                      <a:cubicBezTo>
                        <a:pt x="335" y="737"/>
                        <a:pt x="436" y="701"/>
                        <a:pt x="515" y="632"/>
                      </a:cubicBezTo>
                      <a:cubicBezTo>
                        <a:pt x="587" y="561"/>
                        <a:pt x="631" y="472"/>
                        <a:pt x="658" y="374"/>
                      </a:cubicBezTo>
                      <a:cubicBezTo>
                        <a:pt x="684" y="303"/>
                        <a:pt x="720" y="143"/>
                        <a:pt x="658" y="63"/>
                      </a:cubicBezTo>
                      <a:cubicBezTo>
                        <a:pt x="623" y="18"/>
                        <a:pt x="575" y="1"/>
                        <a:pt x="5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5" name="Google Shape;3655;p3"/>
                <p:cNvSpPr/>
                <p:nvPr/>
              </p:nvSpPr>
              <p:spPr>
                <a:xfrm>
                  <a:off x="5449060" y="1948868"/>
                  <a:ext cx="102419" cy="65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" h="561" extrusionOk="0">
                      <a:moveTo>
                        <a:pt x="521" y="1"/>
                      </a:moveTo>
                      <a:cubicBezTo>
                        <a:pt x="428" y="1"/>
                        <a:pt x="336" y="29"/>
                        <a:pt x="259" y="91"/>
                      </a:cubicBezTo>
                      <a:cubicBezTo>
                        <a:pt x="196" y="144"/>
                        <a:pt x="1" y="340"/>
                        <a:pt x="108" y="464"/>
                      </a:cubicBezTo>
                      <a:cubicBezTo>
                        <a:pt x="170" y="538"/>
                        <a:pt x="272" y="561"/>
                        <a:pt x="366" y="561"/>
                      </a:cubicBezTo>
                      <a:cubicBezTo>
                        <a:pt x="419" y="561"/>
                        <a:pt x="469" y="554"/>
                        <a:pt x="507" y="544"/>
                      </a:cubicBezTo>
                      <a:cubicBezTo>
                        <a:pt x="649" y="491"/>
                        <a:pt x="765" y="402"/>
                        <a:pt x="854" y="286"/>
                      </a:cubicBezTo>
                      <a:cubicBezTo>
                        <a:pt x="862" y="278"/>
                        <a:pt x="862" y="269"/>
                        <a:pt x="871" y="260"/>
                      </a:cubicBezTo>
                      <a:cubicBezTo>
                        <a:pt x="871" y="233"/>
                        <a:pt x="862" y="215"/>
                        <a:pt x="854" y="207"/>
                      </a:cubicBezTo>
                      <a:cubicBezTo>
                        <a:pt x="783" y="100"/>
                        <a:pt x="676" y="29"/>
                        <a:pt x="561" y="2"/>
                      </a:cubicBezTo>
                      <a:cubicBezTo>
                        <a:pt x="547" y="1"/>
                        <a:pt x="534" y="1"/>
                        <a:pt x="5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6" name="Google Shape;3656;p3"/>
                <p:cNvSpPr/>
                <p:nvPr/>
              </p:nvSpPr>
              <p:spPr>
                <a:xfrm>
                  <a:off x="5418875" y="1886500"/>
                  <a:ext cx="66830" cy="116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996" extrusionOk="0">
                      <a:moveTo>
                        <a:pt x="356" y="0"/>
                      </a:moveTo>
                      <a:cubicBezTo>
                        <a:pt x="347" y="0"/>
                        <a:pt x="338" y="0"/>
                        <a:pt x="329" y="9"/>
                      </a:cubicBezTo>
                      <a:cubicBezTo>
                        <a:pt x="276" y="54"/>
                        <a:pt x="214" y="80"/>
                        <a:pt x="169" y="134"/>
                      </a:cubicBezTo>
                      <a:cubicBezTo>
                        <a:pt x="107" y="178"/>
                        <a:pt x="54" y="240"/>
                        <a:pt x="27" y="320"/>
                      </a:cubicBezTo>
                      <a:cubicBezTo>
                        <a:pt x="0" y="436"/>
                        <a:pt x="18" y="569"/>
                        <a:pt x="63" y="675"/>
                      </a:cubicBezTo>
                      <a:cubicBezTo>
                        <a:pt x="80" y="746"/>
                        <a:pt x="107" y="817"/>
                        <a:pt x="151" y="880"/>
                      </a:cubicBezTo>
                      <a:cubicBezTo>
                        <a:pt x="178" y="942"/>
                        <a:pt x="240" y="986"/>
                        <a:pt x="302" y="995"/>
                      </a:cubicBezTo>
                      <a:lnTo>
                        <a:pt x="391" y="897"/>
                      </a:lnTo>
                      <a:cubicBezTo>
                        <a:pt x="533" y="817"/>
                        <a:pt x="569" y="595"/>
                        <a:pt x="498" y="400"/>
                      </a:cubicBezTo>
                      <a:cubicBezTo>
                        <a:pt x="444" y="302"/>
                        <a:pt x="409" y="196"/>
                        <a:pt x="382" y="89"/>
                      </a:cubicBezTo>
                      <a:cubicBezTo>
                        <a:pt x="382" y="54"/>
                        <a:pt x="382" y="0"/>
                        <a:pt x="35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7" name="Google Shape;3657;p3"/>
                <p:cNvSpPr/>
                <p:nvPr/>
              </p:nvSpPr>
              <p:spPr>
                <a:xfrm>
                  <a:off x="5350047" y="1944522"/>
                  <a:ext cx="108526" cy="6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4" h="583" extrusionOk="0">
                      <a:moveTo>
                        <a:pt x="397" y="1"/>
                      </a:moveTo>
                      <a:cubicBezTo>
                        <a:pt x="374" y="1"/>
                        <a:pt x="352" y="2"/>
                        <a:pt x="329" y="4"/>
                      </a:cubicBezTo>
                      <a:cubicBezTo>
                        <a:pt x="213" y="4"/>
                        <a:pt x="98" y="30"/>
                        <a:pt x="0" y="84"/>
                      </a:cubicBezTo>
                      <a:cubicBezTo>
                        <a:pt x="62" y="288"/>
                        <a:pt x="213" y="457"/>
                        <a:pt x="409" y="554"/>
                      </a:cubicBezTo>
                      <a:cubicBezTo>
                        <a:pt x="459" y="571"/>
                        <a:pt x="526" y="583"/>
                        <a:pt x="592" y="583"/>
                      </a:cubicBezTo>
                      <a:cubicBezTo>
                        <a:pt x="703" y="583"/>
                        <a:pt x="814" y="551"/>
                        <a:pt x="853" y="457"/>
                      </a:cubicBezTo>
                      <a:cubicBezTo>
                        <a:pt x="924" y="315"/>
                        <a:pt x="711" y="84"/>
                        <a:pt x="604" y="39"/>
                      </a:cubicBezTo>
                      <a:cubicBezTo>
                        <a:pt x="536" y="12"/>
                        <a:pt x="468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8" name="Google Shape;3658;p3"/>
                <p:cNvSpPr/>
                <p:nvPr/>
              </p:nvSpPr>
              <p:spPr>
                <a:xfrm>
                  <a:off x="5405250" y="1944874"/>
                  <a:ext cx="107586" cy="1034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" h="881" extrusionOk="0">
                      <a:moveTo>
                        <a:pt x="383" y="1"/>
                      </a:moveTo>
                      <a:lnTo>
                        <a:pt x="338" y="205"/>
                      </a:lnTo>
                      <a:cubicBezTo>
                        <a:pt x="312" y="161"/>
                        <a:pt x="294" y="116"/>
                        <a:pt x="285" y="72"/>
                      </a:cubicBezTo>
                      <a:lnTo>
                        <a:pt x="285" y="72"/>
                      </a:lnTo>
                      <a:cubicBezTo>
                        <a:pt x="294" y="169"/>
                        <a:pt x="312" y="267"/>
                        <a:pt x="330" y="365"/>
                      </a:cubicBezTo>
                      <a:cubicBezTo>
                        <a:pt x="294" y="303"/>
                        <a:pt x="258" y="241"/>
                        <a:pt x="223" y="169"/>
                      </a:cubicBezTo>
                      <a:lnTo>
                        <a:pt x="223" y="169"/>
                      </a:lnTo>
                      <a:lnTo>
                        <a:pt x="276" y="356"/>
                      </a:lnTo>
                      <a:cubicBezTo>
                        <a:pt x="205" y="329"/>
                        <a:pt x="143" y="294"/>
                        <a:pt x="81" y="241"/>
                      </a:cubicBezTo>
                      <a:lnTo>
                        <a:pt x="81" y="241"/>
                      </a:lnTo>
                      <a:cubicBezTo>
                        <a:pt x="125" y="303"/>
                        <a:pt x="170" y="356"/>
                        <a:pt x="223" y="400"/>
                      </a:cubicBezTo>
                      <a:cubicBezTo>
                        <a:pt x="161" y="392"/>
                        <a:pt x="108" y="374"/>
                        <a:pt x="54" y="338"/>
                      </a:cubicBezTo>
                      <a:lnTo>
                        <a:pt x="54" y="338"/>
                      </a:lnTo>
                      <a:lnTo>
                        <a:pt x="214" y="445"/>
                      </a:lnTo>
                      <a:cubicBezTo>
                        <a:pt x="190" y="452"/>
                        <a:pt x="167" y="455"/>
                        <a:pt x="143" y="455"/>
                      </a:cubicBezTo>
                      <a:cubicBezTo>
                        <a:pt x="104" y="455"/>
                        <a:pt x="66" y="447"/>
                        <a:pt x="28" y="436"/>
                      </a:cubicBezTo>
                      <a:lnTo>
                        <a:pt x="28" y="436"/>
                      </a:lnTo>
                      <a:cubicBezTo>
                        <a:pt x="72" y="463"/>
                        <a:pt x="116" y="480"/>
                        <a:pt x="170" y="489"/>
                      </a:cubicBezTo>
                      <a:lnTo>
                        <a:pt x="1" y="605"/>
                      </a:lnTo>
                      <a:lnTo>
                        <a:pt x="1" y="605"/>
                      </a:lnTo>
                      <a:lnTo>
                        <a:pt x="205" y="543"/>
                      </a:lnTo>
                      <a:lnTo>
                        <a:pt x="205" y="543"/>
                      </a:lnTo>
                      <a:cubicBezTo>
                        <a:pt x="170" y="596"/>
                        <a:pt x="116" y="631"/>
                        <a:pt x="63" y="667"/>
                      </a:cubicBezTo>
                      <a:lnTo>
                        <a:pt x="232" y="560"/>
                      </a:lnTo>
                      <a:lnTo>
                        <a:pt x="116" y="765"/>
                      </a:lnTo>
                      <a:lnTo>
                        <a:pt x="116" y="765"/>
                      </a:lnTo>
                      <a:lnTo>
                        <a:pt x="276" y="622"/>
                      </a:lnTo>
                      <a:lnTo>
                        <a:pt x="276" y="622"/>
                      </a:lnTo>
                      <a:lnTo>
                        <a:pt x="170" y="827"/>
                      </a:lnTo>
                      <a:lnTo>
                        <a:pt x="312" y="667"/>
                      </a:lnTo>
                      <a:lnTo>
                        <a:pt x="232" y="880"/>
                      </a:lnTo>
                      <a:lnTo>
                        <a:pt x="374" y="658"/>
                      </a:lnTo>
                      <a:lnTo>
                        <a:pt x="374" y="658"/>
                      </a:lnTo>
                      <a:cubicBezTo>
                        <a:pt x="356" y="720"/>
                        <a:pt x="347" y="791"/>
                        <a:pt x="356" y="853"/>
                      </a:cubicBezTo>
                      <a:lnTo>
                        <a:pt x="409" y="649"/>
                      </a:lnTo>
                      <a:cubicBezTo>
                        <a:pt x="445" y="738"/>
                        <a:pt x="498" y="818"/>
                        <a:pt x="569" y="880"/>
                      </a:cubicBezTo>
                      <a:cubicBezTo>
                        <a:pt x="534" y="809"/>
                        <a:pt x="498" y="738"/>
                        <a:pt x="463" y="658"/>
                      </a:cubicBezTo>
                      <a:lnTo>
                        <a:pt x="463" y="658"/>
                      </a:lnTo>
                      <a:lnTo>
                        <a:pt x="614" y="818"/>
                      </a:lnTo>
                      <a:cubicBezTo>
                        <a:pt x="587" y="756"/>
                        <a:pt x="552" y="685"/>
                        <a:pt x="525" y="622"/>
                      </a:cubicBezTo>
                      <a:lnTo>
                        <a:pt x="525" y="622"/>
                      </a:lnTo>
                      <a:lnTo>
                        <a:pt x="658" y="711"/>
                      </a:lnTo>
                      <a:lnTo>
                        <a:pt x="596" y="596"/>
                      </a:lnTo>
                      <a:lnTo>
                        <a:pt x="596" y="596"/>
                      </a:lnTo>
                      <a:cubicBezTo>
                        <a:pt x="605" y="605"/>
                        <a:pt x="703" y="622"/>
                        <a:pt x="720" y="631"/>
                      </a:cubicBezTo>
                      <a:cubicBezTo>
                        <a:pt x="667" y="587"/>
                        <a:pt x="765" y="578"/>
                        <a:pt x="783" y="569"/>
                      </a:cubicBezTo>
                      <a:cubicBezTo>
                        <a:pt x="827" y="560"/>
                        <a:pt x="871" y="543"/>
                        <a:pt x="916" y="516"/>
                      </a:cubicBezTo>
                      <a:lnTo>
                        <a:pt x="809" y="516"/>
                      </a:lnTo>
                      <a:lnTo>
                        <a:pt x="907" y="436"/>
                      </a:lnTo>
                      <a:lnTo>
                        <a:pt x="907" y="436"/>
                      </a:lnTo>
                      <a:cubicBezTo>
                        <a:pt x="854" y="454"/>
                        <a:pt x="809" y="463"/>
                        <a:pt x="756" y="463"/>
                      </a:cubicBezTo>
                      <a:cubicBezTo>
                        <a:pt x="800" y="436"/>
                        <a:pt x="845" y="400"/>
                        <a:pt x="880" y="365"/>
                      </a:cubicBezTo>
                      <a:lnTo>
                        <a:pt x="880" y="365"/>
                      </a:lnTo>
                      <a:lnTo>
                        <a:pt x="703" y="418"/>
                      </a:lnTo>
                      <a:lnTo>
                        <a:pt x="827" y="294"/>
                      </a:lnTo>
                      <a:lnTo>
                        <a:pt x="676" y="320"/>
                      </a:lnTo>
                      <a:lnTo>
                        <a:pt x="809" y="205"/>
                      </a:lnTo>
                      <a:lnTo>
                        <a:pt x="809" y="205"/>
                      </a:lnTo>
                      <a:lnTo>
                        <a:pt x="649" y="267"/>
                      </a:lnTo>
                      <a:cubicBezTo>
                        <a:pt x="676" y="232"/>
                        <a:pt x="711" y="196"/>
                        <a:pt x="747" y="161"/>
                      </a:cubicBezTo>
                      <a:lnTo>
                        <a:pt x="747" y="161"/>
                      </a:lnTo>
                      <a:lnTo>
                        <a:pt x="578" y="285"/>
                      </a:lnTo>
                      <a:lnTo>
                        <a:pt x="578" y="285"/>
                      </a:lnTo>
                      <a:lnTo>
                        <a:pt x="649" y="161"/>
                      </a:lnTo>
                      <a:lnTo>
                        <a:pt x="534" y="320"/>
                      </a:lnTo>
                      <a:cubicBezTo>
                        <a:pt x="569" y="241"/>
                        <a:pt x="587" y="152"/>
                        <a:pt x="578" y="72"/>
                      </a:cubicBezTo>
                      <a:lnTo>
                        <a:pt x="578" y="72"/>
                      </a:lnTo>
                      <a:cubicBezTo>
                        <a:pt x="560" y="134"/>
                        <a:pt x="525" y="187"/>
                        <a:pt x="481" y="249"/>
                      </a:cubicBezTo>
                      <a:cubicBezTo>
                        <a:pt x="498" y="178"/>
                        <a:pt x="498" y="107"/>
                        <a:pt x="481" y="45"/>
                      </a:cubicBezTo>
                      <a:cubicBezTo>
                        <a:pt x="463" y="107"/>
                        <a:pt x="436" y="169"/>
                        <a:pt x="418" y="232"/>
                      </a:cubicBezTo>
                      <a:lnTo>
                        <a:pt x="383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9" name="Google Shape;3659;p3"/>
                <p:cNvSpPr/>
                <p:nvPr/>
              </p:nvSpPr>
              <p:spPr>
                <a:xfrm>
                  <a:off x="5453288" y="1992913"/>
                  <a:ext cx="40756" cy="58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498" fill="none" extrusionOk="0">
                      <a:moveTo>
                        <a:pt x="0" y="0"/>
                      </a:moveTo>
                      <a:cubicBezTo>
                        <a:pt x="125" y="160"/>
                        <a:pt x="240" y="320"/>
                        <a:pt x="347" y="49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0" name="Google Shape;3660;p3"/>
                <p:cNvSpPr/>
                <p:nvPr/>
              </p:nvSpPr>
              <p:spPr>
                <a:xfrm>
                  <a:off x="5455402" y="1991856"/>
                  <a:ext cx="21964" cy="72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614" fill="none" extrusionOk="0">
                      <a:moveTo>
                        <a:pt x="0" y="0"/>
                      </a:moveTo>
                      <a:cubicBezTo>
                        <a:pt x="62" y="205"/>
                        <a:pt x="125" y="409"/>
                        <a:pt x="187" y="613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1" name="Google Shape;3661;p3"/>
                <p:cNvSpPr/>
                <p:nvPr/>
              </p:nvSpPr>
              <p:spPr>
                <a:xfrm>
                  <a:off x="5453288" y="1990799"/>
                  <a:ext cx="63777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37" fill="none" extrusionOk="0">
                      <a:moveTo>
                        <a:pt x="0" y="36"/>
                      </a:moveTo>
                      <a:cubicBezTo>
                        <a:pt x="178" y="1"/>
                        <a:pt x="365" y="1"/>
                        <a:pt x="542" y="36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2" name="Google Shape;3662;p3"/>
                <p:cNvSpPr/>
                <p:nvPr/>
              </p:nvSpPr>
              <p:spPr>
                <a:xfrm>
                  <a:off x="5453288" y="1995027"/>
                  <a:ext cx="55438" cy="30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258" fill="none" extrusionOk="0">
                      <a:moveTo>
                        <a:pt x="0" y="0"/>
                      </a:moveTo>
                      <a:cubicBezTo>
                        <a:pt x="169" y="53"/>
                        <a:pt x="329" y="142"/>
                        <a:pt x="471" y="25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3" name="Google Shape;3663;p3"/>
                <p:cNvSpPr/>
                <p:nvPr/>
              </p:nvSpPr>
              <p:spPr>
                <a:xfrm>
                  <a:off x="5506494" y="2022041"/>
                  <a:ext cx="5285" cy="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5" extrusionOk="0">
                      <a:moveTo>
                        <a:pt x="18" y="1"/>
                      </a:moveTo>
                      <a:cubicBezTo>
                        <a:pt x="0" y="10"/>
                        <a:pt x="0" y="19"/>
                        <a:pt x="9" y="37"/>
                      </a:cubicBezTo>
                      <a:cubicBezTo>
                        <a:pt x="9" y="45"/>
                        <a:pt x="18" y="54"/>
                        <a:pt x="36" y="54"/>
                      </a:cubicBezTo>
                      <a:cubicBezTo>
                        <a:pt x="45" y="45"/>
                        <a:pt x="45" y="28"/>
                        <a:pt x="45" y="19"/>
                      </a:cubicBezTo>
                      <a:cubicBezTo>
                        <a:pt x="36" y="1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4" name="Google Shape;3664;p3"/>
                <p:cNvSpPr/>
                <p:nvPr/>
              </p:nvSpPr>
              <p:spPr>
                <a:xfrm>
                  <a:off x="5513776" y="1991386"/>
                  <a:ext cx="5403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9" extrusionOk="0">
                      <a:moveTo>
                        <a:pt x="17" y="1"/>
                      </a:moveTo>
                      <a:cubicBezTo>
                        <a:pt x="15" y="1"/>
                        <a:pt x="12" y="2"/>
                        <a:pt x="10" y="4"/>
                      </a:cubicBezTo>
                      <a:cubicBezTo>
                        <a:pt x="1" y="13"/>
                        <a:pt x="1" y="22"/>
                        <a:pt x="10" y="31"/>
                      </a:cubicBezTo>
                      <a:cubicBezTo>
                        <a:pt x="18" y="49"/>
                        <a:pt x="27" y="49"/>
                        <a:pt x="36" y="49"/>
                      </a:cubicBezTo>
                      <a:cubicBezTo>
                        <a:pt x="45" y="31"/>
                        <a:pt x="45" y="22"/>
                        <a:pt x="36" y="13"/>
                      </a:cubicBezTo>
                      <a:cubicBezTo>
                        <a:pt x="30" y="7"/>
                        <a:pt x="24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5" name="Google Shape;3665;p3"/>
                <p:cNvSpPr/>
                <p:nvPr/>
              </p:nvSpPr>
              <p:spPr>
                <a:xfrm>
                  <a:off x="5490873" y="2048233"/>
                  <a:ext cx="5285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9" extrusionOk="0">
                      <a:moveTo>
                        <a:pt x="9" y="0"/>
                      </a:moveTo>
                      <a:cubicBezTo>
                        <a:pt x="0" y="9"/>
                        <a:pt x="0" y="27"/>
                        <a:pt x="9" y="36"/>
                      </a:cubicBezTo>
                      <a:cubicBezTo>
                        <a:pt x="9" y="42"/>
                        <a:pt x="18" y="48"/>
                        <a:pt x="26" y="48"/>
                      </a:cubicBezTo>
                      <a:cubicBezTo>
                        <a:pt x="30" y="48"/>
                        <a:pt x="33" y="47"/>
                        <a:pt x="36" y="44"/>
                      </a:cubicBezTo>
                      <a:cubicBezTo>
                        <a:pt x="45" y="36"/>
                        <a:pt x="45" y="27"/>
                        <a:pt x="36" y="18"/>
                      </a:cubicBezTo>
                      <a:cubicBezTo>
                        <a:pt x="36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6" name="Google Shape;3666;p3"/>
                <p:cNvSpPr/>
                <p:nvPr/>
              </p:nvSpPr>
              <p:spPr>
                <a:xfrm>
                  <a:off x="5474195" y="2060213"/>
                  <a:ext cx="528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3" extrusionOk="0">
                      <a:moveTo>
                        <a:pt x="18" y="1"/>
                      </a:moveTo>
                      <a:cubicBezTo>
                        <a:pt x="15" y="1"/>
                        <a:pt x="12" y="2"/>
                        <a:pt x="9" y="5"/>
                      </a:cubicBezTo>
                      <a:cubicBezTo>
                        <a:pt x="0" y="13"/>
                        <a:pt x="0" y="31"/>
                        <a:pt x="9" y="40"/>
                      </a:cubicBezTo>
                      <a:cubicBezTo>
                        <a:pt x="15" y="46"/>
                        <a:pt x="22" y="53"/>
                        <a:pt x="28" y="53"/>
                      </a:cubicBezTo>
                      <a:cubicBezTo>
                        <a:pt x="30" y="53"/>
                        <a:pt x="33" y="52"/>
                        <a:pt x="36" y="49"/>
                      </a:cubicBezTo>
                      <a:cubicBezTo>
                        <a:pt x="45" y="40"/>
                        <a:pt x="45" y="22"/>
                        <a:pt x="36" y="13"/>
                      </a:cubicBezTo>
                      <a:cubicBezTo>
                        <a:pt x="36" y="7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7" name="Google Shape;3667;p3"/>
                <p:cNvSpPr/>
                <p:nvPr/>
              </p:nvSpPr>
              <p:spPr>
                <a:xfrm>
                  <a:off x="5390686" y="1975177"/>
                  <a:ext cx="65891" cy="64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5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6" y="113"/>
                        <a:pt x="337" y="166"/>
                        <a:pt x="527" y="169"/>
                      </a:cubicBezTo>
                      <a:lnTo>
                        <a:pt x="527" y="169"/>
                      </a:lnTo>
                      <a:cubicBezTo>
                        <a:pt x="463" y="330"/>
                        <a:pt x="341" y="465"/>
                        <a:pt x="187" y="551"/>
                      </a:cubicBezTo>
                      <a:cubicBezTo>
                        <a:pt x="276" y="515"/>
                        <a:pt x="356" y="462"/>
                        <a:pt x="409" y="391"/>
                      </a:cubicBezTo>
                      <a:cubicBezTo>
                        <a:pt x="471" y="329"/>
                        <a:pt x="525" y="249"/>
                        <a:pt x="551" y="160"/>
                      </a:cubicBezTo>
                      <a:lnTo>
                        <a:pt x="560" y="142"/>
                      </a:lnTo>
                      <a:lnTo>
                        <a:pt x="542" y="142"/>
                      </a:lnTo>
                      <a:cubicBezTo>
                        <a:pt x="347" y="142"/>
                        <a:pt x="160" y="98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8" name="Google Shape;3668;p3"/>
                <p:cNvSpPr/>
                <p:nvPr/>
              </p:nvSpPr>
              <p:spPr>
                <a:xfrm>
                  <a:off x="5447063" y="1912575"/>
                  <a:ext cx="15739" cy="82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703" extrusionOk="0">
                      <a:moveTo>
                        <a:pt x="18" y="0"/>
                      </a:moveTo>
                      <a:lnTo>
                        <a:pt x="18" y="0"/>
                      </a:lnTo>
                      <a:cubicBezTo>
                        <a:pt x="0" y="63"/>
                        <a:pt x="0" y="125"/>
                        <a:pt x="27" y="178"/>
                      </a:cubicBezTo>
                      <a:cubicBezTo>
                        <a:pt x="36" y="240"/>
                        <a:pt x="62" y="294"/>
                        <a:pt x="80" y="347"/>
                      </a:cubicBezTo>
                      <a:cubicBezTo>
                        <a:pt x="89" y="409"/>
                        <a:pt x="98" y="471"/>
                        <a:pt x="98" y="524"/>
                      </a:cubicBezTo>
                      <a:cubicBezTo>
                        <a:pt x="98" y="587"/>
                        <a:pt x="89" y="649"/>
                        <a:pt x="71" y="702"/>
                      </a:cubicBezTo>
                      <a:cubicBezTo>
                        <a:pt x="125" y="587"/>
                        <a:pt x="133" y="462"/>
                        <a:pt x="98" y="347"/>
                      </a:cubicBezTo>
                      <a:cubicBezTo>
                        <a:pt x="80" y="285"/>
                        <a:pt x="62" y="231"/>
                        <a:pt x="45" y="178"/>
                      </a:cubicBezTo>
                      <a:cubicBezTo>
                        <a:pt x="18" y="125"/>
                        <a:pt x="9" y="63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9" name="Google Shape;3669;p3"/>
                <p:cNvSpPr/>
                <p:nvPr/>
              </p:nvSpPr>
              <p:spPr>
                <a:xfrm>
                  <a:off x="5453288" y="1995027"/>
                  <a:ext cx="38759" cy="87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747" extrusionOk="0">
                      <a:moveTo>
                        <a:pt x="27" y="0"/>
                      </a:moveTo>
                      <a:cubicBezTo>
                        <a:pt x="0" y="71"/>
                        <a:pt x="9" y="142"/>
                        <a:pt x="36" y="204"/>
                      </a:cubicBezTo>
                      <a:cubicBezTo>
                        <a:pt x="63" y="267"/>
                        <a:pt x="98" y="329"/>
                        <a:pt x="143" y="382"/>
                      </a:cubicBezTo>
                      <a:cubicBezTo>
                        <a:pt x="196" y="435"/>
                        <a:pt x="231" y="489"/>
                        <a:pt x="267" y="551"/>
                      </a:cubicBezTo>
                      <a:cubicBezTo>
                        <a:pt x="302" y="604"/>
                        <a:pt x="320" y="675"/>
                        <a:pt x="320" y="746"/>
                      </a:cubicBezTo>
                      <a:cubicBezTo>
                        <a:pt x="329" y="675"/>
                        <a:pt x="320" y="604"/>
                        <a:pt x="285" y="542"/>
                      </a:cubicBezTo>
                      <a:cubicBezTo>
                        <a:pt x="249" y="480"/>
                        <a:pt x="214" y="417"/>
                        <a:pt x="169" y="364"/>
                      </a:cubicBezTo>
                      <a:cubicBezTo>
                        <a:pt x="125" y="320"/>
                        <a:pt x="89" y="258"/>
                        <a:pt x="54" y="195"/>
                      </a:cubicBezTo>
                      <a:cubicBezTo>
                        <a:pt x="27" y="142"/>
                        <a:pt x="18" y="71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0" name="Google Shape;3670;p3"/>
                <p:cNvSpPr/>
                <p:nvPr/>
              </p:nvSpPr>
              <p:spPr>
                <a:xfrm>
                  <a:off x="5456459" y="1975177"/>
                  <a:ext cx="54263" cy="19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164" extrusionOk="0">
                      <a:moveTo>
                        <a:pt x="462" y="0"/>
                      </a:moveTo>
                      <a:lnTo>
                        <a:pt x="462" y="0"/>
                      </a:lnTo>
                      <a:cubicBezTo>
                        <a:pt x="391" y="36"/>
                        <a:pt x="311" y="80"/>
                        <a:pt x="240" y="107"/>
                      </a:cubicBezTo>
                      <a:cubicBezTo>
                        <a:pt x="160" y="134"/>
                        <a:pt x="80" y="151"/>
                        <a:pt x="0" y="160"/>
                      </a:cubicBezTo>
                      <a:cubicBezTo>
                        <a:pt x="19" y="162"/>
                        <a:pt x="38" y="163"/>
                        <a:pt x="57" y="163"/>
                      </a:cubicBezTo>
                      <a:cubicBezTo>
                        <a:pt x="207" y="163"/>
                        <a:pt x="352" y="103"/>
                        <a:pt x="4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1" name="Google Shape;3671;p3"/>
                <p:cNvSpPr/>
                <p:nvPr/>
              </p:nvSpPr>
              <p:spPr>
                <a:xfrm>
                  <a:off x="5247746" y="1896131"/>
                  <a:ext cx="56495" cy="109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931" extrusionOk="0">
                      <a:moveTo>
                        <a:pt x="258" y="0"/>
                      </a:moveTo>
                      <a:cubicBezTo>
                        <a:pt x="252" y="0"/>
                        <a:pt x="246" y="3"/>
                        <a:pt x="241" y="7"/>
                      </a:cubicBezTo>
                      <a:cubicBezTo>
                        <a:pt x="107" y="123"/>
                        <a:pt x="27" y="283"/>
                        <a:pt x="19" y="460"/>
                      </a:cubicBezTo>
                      <a:cubicBezTo>
                        <a:pt x="1" y="629"/>
                        <a:pt x="63" y="798"/>
                        <a:pt x="178" y="922"/>
                      </a:cubicBezTo>
                      <a:cubicBezTo>
                        <a:pt x="187" y="922"/>
                        <a:pt x="196" y="931"/>
                        <a:pt x="214" y="931"/>
                      </a:cubicBezTo>
                      <a:cubicBezTo>
                        <a:pt x="232" y="931"/>
                        <a:pt x="249" y="922"/>
                        <a:pt x="258" y="904"/>
                      </a:cubicBezTo>
                      <a:cubicBezTo>
                        <a:pt x="312" y="842"/>
                        <a:pt x="365" y="780"/>
                        <a:pt x="409" y="709"/>
                      </a:cubicBezTo>
                      <a:cubicBezTo>
                        <a:pt x="454" y="629"/>
                        <a:pt x="480" y="540"/>
                        <a:pt x="480" y="451"/>
                      </a:cubicBezTo>
                      <a:cubicBezTo>
                        <a:pt x="480" y="354"/>
                        <a:pt x="445" y="256"/>
                        <a:pt x="383" y="185"/>
                      </a:cubicBezTo>
                      <a:cubicBezTo>
                        <a:pt x="359" y="153"/>
                        <a:pt x="307" y="0"/>
                        <a:pt x="25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2" name="Google Shape;3672;p3"/>
                <p:cNvSpPr/>
                <p:nvPr/>
              </p:nvSpPr>
              <p:spPr>
                <a:xfrm>
                  <a:off x="5194540" y="1893665"/>
                  <a:ext cx="83626" cy="59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" h="510" extrusionOk="0">
                      <a:moveTo>
                        <a:pt x="483" y="1"/>
                      </a:moveTo>
                      <a:cubicBezTo>
                        <a:pt x="417" y="1"/>
                        <a:pt x="353" y="14"/>
                        <a:pt x="321" y="28"/>
                      </a:cubicBezTo>
                      <a:cubicBezTo>
                        <a:pt x="170" y="90"/>
                        <a:pt x="63" y="206"/>
                        <a:pt x="1" y="348"/>
                      </a:cubicBezTo>
                      <a:cubicBezTo>
                        <a:pt x="61" y="449"/>
                        <a:pt x="173" y="509"/>
                        <a:pt x="289" y="509"/>
                      </a:cubicBezTo>
                      <a:cubicBezTo>
                        <a:pt x="326" y="509"/>
                        <a:pt x="364" y="503"/>
                        <a:pt x="401" y="490"/>
                      </a:cubicBezTo>
                      <a:cubicBezTo>
                        <a:pt x="472" y="463"/>
                        <a:pt x="543" y="419"/>
                        <a:pt x="596" y="348"/>
                      </a:cubicBezTo>
                      <a:cubicBezTo>
                        <a:pt x="631" y="304"/>
                        <a:pt x="711" y="197"/>
                        <a:pt x="694" y="117"/>
                      </a:cubicBezTo>
                      <a:cubicBezTo>
                        <a:pt x="678" y="28"/>
                        <a:pt x="578" y="1"/>
                        <a:pt x="4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3" name="Google Shape;3673;p3"/>
                <p:cNvSpPr/>
                <p:nvPr/>
              </p:nvSpPr>
              <p:spPr>
                <a:xfrm>
                  <a:off x="5278049" y="1884973"/>
                  <a:ext cx="80455" cy="50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433" extrusionOk="0">
                      <a:moveTo>
                        <a:pt x="355" y="1"/>
                      </a:moveTo>
                      <a:cubicBezTo>
                        <a:pt x="328" y="1"/>
                        <a:pt x="301" y="5"/>
                        <a:pt x="276" y="13"/>
                      </a:cubicBezTo>
                      <a:cubicBezTo>
                        <a:pt x="205" y="31"/>
                        <a:pt x="0" y="111"/>
                        <a:pt x="27" y="235"/>
                      </a:cubicBezTo>
                      <a:cubicBezTo>
                        <a:pt x="80" y="351"/>
                        <a:pt x="187" y="422"/>
                        <a:pt x="311" y="431"/>
                      </a:cubicBezTo>
                      <a:cubicBezTo>
                        <a:pt x="326" y="432"/>
                        <a:pt x="341" y="432"/>
                        <a:pt x="356" y="432"/>
                      </a:cubicBezTo>
                      <a:cubicBezTo>
                        <a:pt x="458" y="432"/>
                        <a:pt x="565" y="406"/>
                        <a:pt x="658" y="360"/>
                      </a:cubicBezTo>
                      <a:cubicBezTo>
                        <a:pt x="666" y="360"/>
                        <a:pt x="675" y="351"/>
                        <a:pt x="675" y="342"/>
                      </a:cubicBezTo>
                      <a:cubicBezTo>
                        <a:pt x="684" y="324"/>
                        <a:pt x="684" y="315"/>
                        <a:pt x="675" y="298"/>
                      </a:cubicBezTo>
                      <a:cubicBezTo>
                        <a:pt x="666" y="200"/>
                        <a:pt x="604" y="102"/>
                        <a:pt x="524" y="49"/>
                      </a:cubicBezTo>
                      <a:cubicBezTo>
                        <a:pt x="470" y="19"/>
                        <a:pt x="412" y="1"/>
                        <a:pt x="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4" name="Google Shape;3674;p3"/>
                <p:cNvSpPr/>
                <p:nvPr/>
              </p:nvSpPr>
              <p:spPr>
                <a:xfrm>
                  <a:off x="5266539" y="1825190"/>
                  <a:ext cx="57552" cy="8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" h="736" extrusionOk="0">
                      <a:moveTo>
                        <a:pt x="450" y="1"/>
                      </a:moveTo>
                      <a:cubicBezTo>
                        <a:pt x="447" y="1"/>
                        <a:pt x="445" y="3"/>
                        <a:pt x="445" y="7"/>
                      </a:cubicBezTo>
                      <a:cubicBezTo>
                        <a:pt x="383" y="16"/>
                        <a:pt x="329" y="25"/>
                        <a:pt x="276" y="43"/>
                      </a:cubicBezTo>
                      <a:cubicBezTo>
                        <a:pt x="214" y="52"/>
                        <a:pt x="152" y="87"/>
                        <a:pt x="107" y="132"/>
                      </a:cubicBezTo>
                      <a:cubicBezTo>
                        <a:pt x="45" y="212"/>
                        <a:pt x="18" y="309"/>
                        <a:pt x="10" y="416"/>
                      </a:cubicBezTo>
                      <a:cubicBezTo>
                        <a:pt x="1" y="478"/>
                        <a:pt x="1" y="540"/>
                        <a:pt x="10" y="593"/>
                      </a:cubicBezTo>
                      <a:cubicBezTo>
                        <a:pt x="18" y="656"/>
                        <a:pt x="45" y="700"/>
                        <a:pt x="89" y="736"/>
                      </a:cubicBezTo>
                      <a:lnTo>
                        <a:pt x="187" y="682"/>
                      </a:lnTo>
                      <a:cubicBezTo>
                        <a:pt x="320" y="673"/>
                        <a:pt x="418" y="522"/>
                        <a:pt x="436" y="354"/>
                      </a:cubicBezTo>
                      <a:cubicBezTo>
                        <a:pt x="427" y="265"/>
                        <a:pt x="436" y="167"/>
                        <a:pt x="463" y="78"/>
                      </a:cubicBezTo>
                      <a:cubicBezTo>
                        <a:pt x="471" y="52"/>
                        <a:pt x="489" y="16"/>
                        <a:pt x="463" y="7"/>
                      </a:cubicBezTo>
                      <a:cubicBezTo>
                        <a:pt x="458" y="3"/>
                        <a:pt x="454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5" name="Google Shape;3675;p3"/>
                <p:cNvSpPr/>
                <p:nvPr/>
              </p:nvSpPr>
              <p:spPr>
                <a:xfrm>
                  <a:off x="5213332" y="1838462"/>
                  <a:ext cx="75287" cy="72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" h="616" extrusionOk="0">
                      <a:moveTo>
                        <a:pt x="18" y="1"/>
                      </a:moveTo>
                      <a:cubicBezTo>
                        <a:pt x="1" y="178"/>
                        <a:pt x="54" y="356"/>
                        <a:pt x="169" y="498"/>
                      </a:cubicBezTo>
                      <a:cubicBezTo>
                        <a:pt x="226" y="554"/>
                        <a:pt x="330" y="615"/>
                        <a:pt x="425" y="615"/>
                      </a:cubicBezTo>
                      <a:cubicBezTo>
                        <a:pt x="464" y="615"/>
                        <a:pt x="502" y="604"/>
                        <a:pt x="534" y="578"/>
                      </a:cubicBezTo>
                      <a:cubicBezTo>
                        <a:pt x="640" y="498"/>
                        <a:pt x="551" y="241"/>
                        <a:pt x="489" y="170"/>
                      </a:cubicBezTo>
                      <a:cubicBezTo>
                        <a:pt x="436" y="116"/>
                        <a:pt x="365" y="81"/>
                        <a:pt x="294" y="54"/>
                      </a:cubicBezTo>
                      <a:cubicBezTo>
                        <a:pt x="205" y="19"/>
                        <a:pt x="116" y="1"/>
                        <a:pt x="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6" name="Google Shape;3676;p3"/>
                <p:cNvSpPr/>
                <p:nvPr/>
              </p:nvSpPr>
              <p:spPr>
                <a:xfrm>
                  <a:off x="5236353" y="1864537"/>
                  <a:ext cx="86680" cy="85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730" extrusionOk="0">
                      <a:moveTo>
                        <a:pt x="124" y="143"/>
                      </a:moveTo>
                      <a:lnTo>
                        <a:pt x="124" y="143"/>
                      </a:lnTo>
                      <a:cubicBezTo>
                        <a:pt x="135" y="160"/>
                        <a:pt x="146" y="176"/>
                        <a:pt x="159" y="190"/>
                      </a:cubicBezTo>
                      <a:lnTo>
                        <a:pt x="159" y="190"/>
                      </a:lnTo>
                      <a:cubicBezTo>
                        <a:pt x="148" y="174"/>
                        <a:pt x="137" y="158"/>
                        <a:pt x="124" y="143"/>
                      </a:cubicBezTo>
                      <a:close/>
                      <a:moveTo>
                        <a:pt x="70" y="387"/>
                      </a:moveTo>
                      <a:lnTo>
                        <a:pt x="27" y="392"/>
                      </a:lnTo>
                      <a:cubicBezTo>
                        <a:pt x="40" y="392"/>
                        <a:pt x="55" y="390"/>
                        <a:pt x="70" y="387"/>
                      </a:cubicBezTo>
                      <a:close/>
                      <a:moveTo>
                        <a:pt x="489" y="1"/>
                      </a:moveTo>
                      <a:cubicBezTo>
                        <a:pt x="453" y="45"/>
                        <a:pt x="418" y="90"/>
                        <a:pt x="391" y="143"/>
                      </a:cubicBezTo>
                      <a:cubicBezTo>
                        <a:pt x="382" y="99"/>
                        <a:pt x="382" y="63"/>
                        <a:pt x="391" y="19"/>
                      </a:cubicBezTo>
                      <a:lnTo>
                        <a:pt x="391" y="19"/>
                      </a:lnTo>
                      <a:cubicBezTo>
                        <a:pt x="364" y="99"/>
                        <a:pt x="338" y="178"/>
                        <a:pt x="329" y="258"/>
                      </a:cubicBezTo>
                      <a:cubicBezTo>
                        <a:pt x="329" y="196"/>
                        <a:pt x="320" y="143"/>
                        <a:pt x="311" y="81"/>
                      </a:cubicBezTo>
                      <a:cubicBezTo>
                        <a:pt x="302" y="134"/>
                        <a:pt x="293" y="187"/>
                        <a:pt x="284" y="232"/>
                      </a:cubicBezTo>
                      <a:cubicBezTo>
                        <a:pt x="240" y="187"/>
                        <a:pt x="204" y="134"/>
                        <a:pt x="187" y="81"/>
                      </a:cubicBezTo>
                      <a:lnTo>
                        <a:pt x="187" y="81"/>
                      </a:lnTo>
                      <a:cubicBezTo>
                        <a:pt x="187" y="143"/>
                        <a:pt x="204" y="196"/>
                        <a:pt x="231" y="250"/>
                      </a:cubicBezTo>
                      <a:cubicBezTo>
                        <a:pt x="204" y="233"/>
                        <a:pt x="179" y="213"/>
                        <a:pt x="159" y="190"/>
                      </a:cubicBezTo>
                      <a:lnTo>
                        <a:pt x="159" y="190"/>
                      </a:lnTo>
                      <a:cubicBezTo>
                        <a:pt x="179" y="220"/>
                        <a:pt x="196" y="250"/>
                        <a:pt x="213" y="285"/>
                      </a:cubicBezTo>
                      <a:cubicBezTo>
                        <a:pt x="160" y="267"/>
                        <a:pt x="107" y="241"/>
                        <a:pt x="71" y="214"/>
                      </a:cubicBezTo>
                      <a:lnTo>
                        <a:pt x="71" y="214"/>
                      </a:lnTo>
                      <a:cubicBezTo>
                        <a:pt x="98" y="250"/>
                        <a:pt x="124" y="276"/>
                        <a:pt x="160" y="303"/>
                      </a:cubicBezTo>
                      <a:lnTo>
                        <a:pt x="0" y="329"/>
                      </a:lnTo>
                      <a:lnTo>
                        <a:pt x="169" y="347"/>
                      </a:lnTo>
                      <a:cubicBezTo>
                        <a:pt x="138" y="366"/>
                        <a:pt x="103" y="380"/>
                        <a:pt x="70" y="387"/>
                      </a:cubicBezTo>
                      <a:lnTo>
                        <a:pt x="70" y="387"/>
                      </a:lnTo>
                      <a:lnTo>
                        <a:pt x="187" y="374"/>
                      </a:lnTo>
                      <a:lnTo>
                        <a:pt x="27" y="489"/>
                      </a:lnTo>
                      <a:lnTo>
                        <a:pt x="195" y="436"/>
                      </a:lnTo>
                      <a:lnTo>
                        <a:pt x="36" y="552"/>
                      </a:lnTo>
                      <a:lnTo>
                        <a:pt x="204" y="480"/>
                      </a:lnTo>
                      <a:lnTo>
                        <a:pt x="71" y="605"/>
                      </a:lnTo>
                      <a:lnTo>
                        <a:pt x="258" y="498"/>
                      </a:lnTo>
                      <a:lnTo>
                        <a:pt x="258" y="498"/>
                      </a:lnTo>
                      <a:cubicBezTo>
                        <a:pt x="213" y="543"/>
                        <a:pt x="187" y="587"/>
                        <a:pt x="169" y="640"/>
                      </a:cubicBezTo>
                      <a:cubicBezTo>
                        <a:pt x="204" y="596"/>
                        <a:pt x="240" y="552"/>
                        <a:pt x="284" y="507"/>
                      </a:cubicBezTo>
                      <a:cubicBezTo>
                        <a:pt x="284" y="578"/>
                        <a:pt x="293" y="658"/>
                        <a:pt x="320" y="729"/>
                      </a:cubicBezTo>
                      <a:lnTo>
                        <a:pt x="320" y="534"/>
                      </a:lnTo>
                      <a:lnTo>
                        <a:pt x="382" y="703"/>
                      </a:lnTo>
                      <a:lnTo>
                        <a:pt x="382" y="525"/>
                      </a:lnTo>
                      <a:lnTo>
                        <a:pt x="453" y="640"/>
                      </a:lnTo>
                      <a:cubicBezTo>
                        <a:pt x="453" y="605"/>
                        <a:pt x="453" y="569"/>
                        <a:pt x="453" y="534"/>
                      </a:cubicBezTo>
                      <a:cubicBezTo>
                        <a:pt x="453" y="543"/>
                        <a:pt x="515" y="596"/>
                        <a:pt x="524" y="605"/>
                      </a:cubicBezTo>
                      <a:cubicBezTo>
                        <a:pt x="515" y="578"/>
                        <a:pt x="531" y="571"/>
                        <a:pt x="550" y="571"/>
                      </a:cubicBezTo>
                      <a:cubicBezTo>
                        <a:pt x="569" y="571"/>
                        <a:pt x="591" y="578"/>
                        <a:pt x="595" y="578"/>
                      </a:cubicBezTo>
                      <a:cubicBezTo>
                        <a:pt x="607" y="581"/>
                        <a:pt x="620" y="582"/>
                        <a:pt x="633" y="582"/>
                      </a:cubicBezTo>
                      <a:cubicBezTo>
                        <a:pt x="659" y="582"/>
                        <a:pt x="687" y="578"/>
                        <a:pt x="711" y="578"/>
                      </a:cubicBezTo>
                      <a:lnTo>
                        <a:pt x="631" y="543"/>
                      </a:lnTo>
                      <a:lnTo>
                        <a:pt x="728" y="516"/>
                      </a:lnTo>
                      <a:cubicBezTo>
                        <a:pt x="684" y="516"/>
                        <a:pt x="648" y="498"/>
                        <a:pt x="604" y="480"/>
                      </a:cubicBezTo>
                      <a:cubicBezTo>
                        <a:pt x="648" y="480"/>
                        <a:pt x="693" y="472"/>
                        <a:pt x="737" y="454"/>
                      </a:cubicBezTo>
                      <a:lnTo>
                        <a:pt x="577" y="436"/>
                      </a:lnTo>
                      <a:lnTo>
                        <a:pt x="720" y="383"/>
                      </a:lnTo>
                      <a:lnTo>
                        <a:pt x="595" y="347"/>
                      </a:lnTo>
                      <a:lnTo>
                        <a:pt x="737" y="312"/>
                      </a:lnTo>
                      <a:lnTo>
                        <a:pt x="595" y="303"/>
                      </a:lnTo>
                      <a:lnTo>
                        <a:pt x="702" y="258"/>
                      </a:lnTo>
                      <a:lnTo>
                        <a:pt x="702" y="258"/>
                      </a:lnTo>
                      <a:lnTo>
                        <a:pt x="542" y="294"/>
                      </a:lnTo>
                      <a:lnTo>
                        <a:pt x="542" y="294"/>
                      </a:lnTo>
                      <a:lnTo>
                        <a:pt x="631" y="223"/>
                      </a:lnTo>
                      <a:lnTo>
                        <a:pt x="489" y="294"/>
                      </a:lnTo>
                      <a:cubicBezTo>
                        <a:pt x="542" y="250"/>
                        <a:pt x="586" y="187"/>
                        <a:pt x="613" y="125"/>
                      </a:cubicBezTo>
                      <a:lnTo>
                        <a:pt x="613" y="125"/>
                      </a:lnTo>
                      <a:cubicBezTo>
                        <a:pt x="569" y="161"/>
                        <a:pt x="524" y="196"/>
                        <a:pt x="471" y="223"/>
                      </a:cubicBezTo>
                      <a:cubicBezTo>
                        <a:pt x="515" y="178"/>
                        <a:pt x="533" y="125"/>
                        <a:pt x="551" y="72"/>
                      </a:cubicBezTo>
                      <a:lnTo>
                        <a:pt x="551" y="72"/>
                      </a:lnTo>
                      <a:lnTo>
                        <a:pt x="435" y="187"/>
                      </a:lnTo>
                      <a:lnTo>
                        <a:pt x="48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7" name="Google Shape;3677;p3"/>
                <p:cNvSpPr/>
                <p:nvPr/>
              </p:nvSpPr>
              <p:spPr>
                <a:xfrm>
                  <a:off x="5280163" y="1902122"/>
                  <a:ext cx="9514" cy="57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90" fill="none" extrusionOk="0">
                      <a:moveTo>
                        <a:pt x="0" y="1"/>
                      </a:moveTo>
                      <a:cubicBezTo>
                        <a:pt x="36" y="160"/>
                        <a:pt x="62" y="329"/>
                        <a:pt x="80" y="48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3"/>
                <p:cNvSpPr/>
                <p:nvPr/>
              </p:nvSpPr>
              <p:spPr>
                <a:xfrm>
                  <a:off x="5273821" y="1902122"/>
                  <a:ext cx="7400" cy="6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34" fill="none" extrusionOk="0">
                      <a:moveTo>
                        <a:pt x="63" y="1"/>
                      </a:moveTo>
                      <a:cubicBezTo>
                        <a:pt x="36" y="178"/>
                        <a:pt x="19" y="356"/>
                        <a:pt x="1" y="533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3"/>
                <p:cNvSpPr/>
                <p:nvPr/>
              </p:nvSpPr>
              <p:spPr>
                <a:xfrm>
                  <a:off x="5279106" y="1903179"/>
                  <a:ext cx="48038" cy="21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" h="187" fill="none" extrusionOk="0">
                      <a:moveTo>
                        <a:pt x="0" y="0"/>
                      </a:moveTo>
                      <a:cubicBezTo>
                        <a:pt x="142" y="36"/>
                        <a:pt x="284" y="98"/>
                        <a:pt x="409" y="187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0" name="Google Shape;3680;p3"/>
                <p:cNvSpPr/>
                <p:nvPr/>
              </p:nvSpPr>
              <p:spPr>
                <a:xfrm>
                  <a:off x="5279106" y="1903179"/>
                  <a:ext cx="31360" cy="4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365" fill="none" extrusionOk="0">
                      <a:moveTo>
                        <a:pt x="0" y="0"/>
                      </a:moveTo>
                      <a:cubicBezTo>
                        <a:pt x="107" y="107"/>
                        <a:pt x="196" y="231"/>
                        <a:pt x="267" y="365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1" name="Google Shape;3681;p3"/>
                <p:cNvSpPr/>
                <p:nvPr/>
              </p:nvSpPr>
              <p:spPr>
                <a:xfrm>
                  <a:off x="5308234" y="1942760"/>
                  <a:ext cx="4346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46" extrusionOk="0">
                      <a:moveTo>
                        <a:pt x="19" y="1"/>
                      </a:moveTo>
                      <a:cubicBezTo>
                        <a:pt x="10" y="1"/>
                        <a:pt x="1" y="10"/>
                        <a:pt x="1" y="28"/>
                      </a:cubicBezTo>
                      <a:cubicBezTo>
                        <a:pt x="1" y="37"/>
                        <a:pt x="10" y="45"/>
                        <a:pt x="19" y="45"/>
                      </a:cubicBezTo>
                      <a:cubicBezTo>
                        <a:pt x="28" y="45"/>
                        <a:pt x="36" y="37"/>
                        <a:pt x="36" y="28"/>
                      </a:cubicBezTo>
                      <a:cubicBezTo>
                        <a:pt x="36" y="19"/>
                        <a:pt x="28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2" name="Google Shape;3682;p3"/>
                <p:cNvSpPr/>
                <p:nvPr/>
              </p:nvSpPr>
              <p:spPr>
                <a:xfrm>
                  <a:off x="5323973" y="1923028"/>
                  <a:ext cx="4228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36" extrusionOk="0">
                      <a:moveTo>
                        <a:pt x="18" y="0"/>
                      </a:moveTo>
                      <a:cubicBezTo>
                        <a:pt x="9" y="0"/>
                        <a:pt x="0" y="9"/>
                        <a:pt x="9" y="18"/>
                      </a:cubicBezTo>
                      <a:cubicBezTo>
                        <a:pt x="9" y="27"/>
                        <a:pt x="18" y="36"/>
                        <a:pt x="18" y="36"/>
                      </a:cubicBezTo>
                      <a:cubicBezTo>
                        <a:pt x="36" y="36"/>
                        <a:pt x="36" y="27"/>
                        <a:pt x="36" y="9"/>
                      </a:cubicBezTo>
                      <a:cubicBezTo>
                        <a:pt x="36" y="0"/>
                        <a:pt x="27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3" name="Google Shape;3683;p3"/>
                <p:cNvSpPr/>
                <p:nvPr/>
              </p:nvSpPr>
              <p:spPr>
                <a:xfrm>
                  <a:off x="5288502" y="1957442"/>
                  <a:ext cx="3171" cy="5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45" extrusionOk="0">
                      <a:moveTo>
                        <a:pt x="9" y="0"/>
                      </a:moveTo>
                      <a:cubicBezTo>
                        <a:pt x="0" y="0"/>
                        <a:pt x="0" y="9"/>
                        <a:pt x="0" y="27"/>
                      </a:cubicBezTo>
                      <a:cubicBezTo>
                        <a:pt x="0" y="36"/>
                        <a:pt x="9" y="45"/>
                        <a:pt x="18" y="45"/>
                      </a:cubicBezTo>
                      <a:cubicBezTo>
                        <a:pt x="27" y="36"/>
                        <a:pt x="27" y="27"/>
                        <a:pt x="27" y="18"/>
                      </a:cubicBezTo>
                      <a:cubicBezTo>
                        <a:pt x="27" y="9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4" name="Google Shape;3684;p3"/>
                <p:cNvSpPr/>
                <p:nvPr/>
              </p:nvSpPr>
              <p:spPr>
                <a:xfrm>
                  <a:off x="5271824" y="1960496"/>
                  <a:ext cx="4228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46" extrusionOk="0">
                      <a:moveTo>
                        <a:pt x="18" y="1"/>
                      </a:moveTo>
                      <a:cubicBezTo>
                        <a:pt x="9" y="10"/>
                        <a:pt x="0" y="19"/>
                        <a:pt x="9" y="28"/>
                      </a:cubicBezTo>
                      <a:cubicBezTo>
                        <a:pt x="9" y="36"/>
                        <a:pt x="9" y="45"/>
                        <a:pt x="18" y="45"/>
                      </a:cubicBezTo>
                      <a:cubicBezTo>
                        <a:pt x="27" y="45"/>
                        <a:pt x="36" y="28"/>
                        <a:pt x="36" y="19"/>
                      </a:cubicBezTo>
                      <a:cubicBezTo>
                        <a:pt x="36" y="10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5" name="Google Shape;3685;p3"/>
                <p:cNvSpPr/>
                <p:nvPr/>
              </p:nvSpPr>
              <p:spPr>
                <a:xfrm>
                  <a:off x="5233182" y="1867708"/>
                  <a:ext cx="49095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481" extrusionOk="0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122" y="139"/>
                        <a:pt x="242" y="243"/>
                        <a:pt x="379" y="306"/>
                      </a:cubicBezTo>
                      <a:lnTo>
                        <a:pt x="379" y="306"/>
                      </a:lnTo>
                      <a:cubicBezTo>
                        <a:pt x="282" y="406"/>
                        <a:pt x="145" y="472"/>
                        <a:pt x="0" y="480"/>
                      </a:cubicBezTo>
                      <a:cubicBezTo>
                        <a:pt x="151" y="480"/>
                        <a:pt x="302" y="418"/>
                        <a:pt x="400" y="302"/>
                      </a:cubicBezTo>
                      <a:lnTo>
                        <a:pt x="418" y="294"/>
                      </a:lnTo>
                      <a:lnTo>
                        <a:pt x="400" y="294"/>
                      </a:lnTo>
                      <a:cubicBezTo>
                        <a:pt x="258" y="231"/>
                        <a:pt x="134" y="134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6" name="Google Shape;3686;p3"/>
                <p:cNvSpPr/>
                <p:nvPr/>
              </p:nvSpPr>
              <p:spPr>
                <a:xfrm>
                  <a:off x="5280163" y="1841633"/>
                  <a:ext cx="24078" cy="6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" h="534" extrusionOk="0">
                      <a:moveTo>
                        <a:pt x="204" y="0"/>
                      </a:moveTo>
                      <a:lnTo>
                        <a:pt x="204" y="0"/>
                      </a:lnTo>
                      <a:cubicBezTo>
                        <a:pt x="169" y="36"/>
                        <a:pt x="151" y="80"/>
                        <a:pt x="142" y="134"/>
                      </a:cubicBezTo>
                      <a:cubicBezTo>
                        <a:pt x="142" y="178"/>
                        <a:pt x="133" y="231"/>
                        <a:pt x="124" y="276"/>
                      </a:cubicBezTo>
                      <a:cubicBezTo>
                        <a:pt x="116" y="373"/>
                        <a:pt x="71" y="462"/>
                        <a:pt x="0" y="533"/>
                      </a:cubicBezTo>
                      <a:cubicBezTo>
                        <a:pt x="80" y="471"/>
                        <a:pt x="133" y="382"/>
                        <a:pt x="151" y="285"/>
                      </a:cubicBezTo>
                      <a:cubicBezTo>
                        <a:pt x="160" y="231"/>
                        <a:pt x="160" y="187"/>
                        <a:pt x="160" y="134"/>
                      </a:cubicBezTo>
                      <a:cubicBezTo>
                        <a:pt x="160" y="89"/>
                        <a:pt x="178" y="36"/>
                        <a:pt x="204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7" name="Google Shape;3687;p3"/>
                <p:cNvSpPr/>
                <p:nvPr/>
              </p:nvSpPr>
              <p:spPr>
                <a:xfrm>
                  <a:off x="5273821" y="1905293"/>
                  <a:ext cx="9514" cy="77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658" extrusionOk="0">
                      <a:moveTo>
                        <a:pt x="63" y="0"/>
                      </a:moveTo>
                      <a:lnTo>
                        <a:pt x="63" y="0"/>
                      </a:lnTo>
                      <a:cubicBezTo>
                        <a:pt x="19" y="45"/>
                        <a:pt x="1" y="98"/>
                        <a:pt x="1" y="160"/>
                      </a:cubicBezTo>
                      <a:cubicBezTo>
                        <a:pt x="1" y="213"/>
                        <a:pt x="10" y="267"/>
                        <a:pt x="19" y="329"/>
                      </a:cubicBezTo>
                      <a:cubicBezTo>
                        <a:pt x="36" y="382"/>
                        <a:pt x="54" y="435"/>
                        <a:pt x="63" y="489"/>
                      </a:cubicBezTo>
                      <a:cubicBezTo>
                        <a:pt x="63" y="551"/>
                        <a:pt x="54" y="604"/>
                        <a:pt x="27" y="657"/>
                      </a:cubicBezTo>
                      <a:cubicBezTo>
                        <a:pt x="63" y="604"/>
                        <a:pt x="81" y="551"/>
                        <a:pt x="72" y="489"/>
                      </a:cubicBezTo>
                      <a:cubicBezTo>
                        <a:pt x="72" y="435"/>
                        <a:pt x="63" y="373"/>
                        <a:pt x="45" y="320"/>
                      </a:cubicBezTo>
                      <a:cubicBezTo>
                        <a:pt x="27" y="267"/>
                        <a:pt x="19" y="213"/>
                        <a:pt x="19" y="160"/>
                      </a:cubicBezTo>
                      <a:cubicBezTo>
                        <a:pt x="10" y="98"/>
                        <a:pt x="27" y="45"/>
                        <a:pt x="6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8" name="Google Shape;3688;p3"/>
                <p:cNvSpPr/>
                <p:nvPr/>
              </p:nvSpPr>
              <p:spPr>
                <a:xfrm>
                  <a:off x="5281220" y="1904236"/>
                  <a:ext cx="46981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" h="63" extrusionOk="0">
                      <a:moveTo>
                        <a:pt x="0" y="0"/>
                      </a:moveTo>
                      <a:cubicBezTo>
                        <a:pt x="62" y="36"/>
                        <a:pt x="124" y="54"/>
                        <a:pt x="195" y="63"/>
                      </a:cubicBezTo>
                      <a:cubicBezTo>
                        <a:pt x="266" y="63"/>
                        <a:pt x="329" y="54"/>
                        <a:pt x="400" y="36"/>
                      </a:cubicBezTo>
                      <a:lnTo>
                        <a:pt x="400" y="36"/>
                      </a:lnTo>
                      <a:cubicBezTo>
                        <a:pt x="357" y="42"/>
                        <a:pt x="315" y="44"/>
                        <a:pt x="273" y="44"/>
                      </a:cubicBezTo>
                      <a:cubicBezTo>
                        <a:pt x="182" y="44"/>
                        <a:pt x="91" y="31"/>
                        <a:pt x="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9" name="Google Shape;3689;p3"/>
                <p:cNvSpPr/>
                <p:nvPr/>
              </p:nvSpPr>
              <p:spPr>
                <a:xfrm>
                  <a:off x="6135571" y="1765759"/>
                  <a:ext cx="49095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684" extrusionOk="0">
                      <a:moveTo>
                        <a:pt x="84" y="0"/>
                      </a:moveTo>
                      <a:cubicBezTo>
                        <a:pt x="80" y="0"/>
                        <a:pt x="76" y="3"/>
                        <a:pt x="71" y="7"/>
                      </a:cubicBezTo>
                      <a:cubicBezTo>
                        <a:pt x="53" y="16"/>
                        <a:pt x="45" y="25"/>
                        <a:pt x="45" y="43"/>
                      </a:cubicBezTo>
                      <a:cubicBezTo>
                        <a:pt x="27" y="105"/>
                        <a:pt x="9" y="167"/>
                        <a:pt x="9" y="238"/>
                      </a:cubicBezTo>
                      <a:cubicBezTo>
                        <a:pt x="0" y="300"/>
                        <a:pt x="9" y="371"/>
                        <a:pt x="36" y="433"/>
                      </a:cubicBezTo>
                      <a:cubicBezTo>
                        <a:pt x="80" y="504"/>
                        <a:pt x="133" y="558"/>
                        <a:pt x="213" y="593"/>
                      </a:cubicBezTo>
                      <a:cubicBezTo>
                        <a:pt x="235" y="608"/>
                        <a:pt x="313" y="684"/>
                        <a:pt x="348" y="684"/>
                      </a:cubicBezTo>
                      <a:cubicBezTo>
                        <a:pt x="356" y="684"/>
                        <a:pt x="361" y="681"/>
                        <a:pt x="364" y="673"/>
                      </a:cubicBezTo>
                      <a:cubicBezTo>
                        <a:pt x="418" y="549"/>
                        <a:pt x="418" y="407"/>
                        <a:pt x="364" y="282"/>
                      </a:cubicBezTo>
                      <a:cubicBezTo>
                        <a:pt x="320" y="149"/>
                        <a:pt x="222" y="51"/>
                        <a:pt x="98" y="7"/>
                      </a:cubicBezTo>
                      <a:cubicBezTo>
                        <a:pt x="93" y="3"/>
                        <a:pt x="89" y="0"/>
                        <a:pt x="8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0" name="Google Shape;3690;p3"/>
                <p:cNvSpPr/>
                <p:nvPr/>
              </p:nvSpPr>
              <p:spPr>
                <a:xfrm>
                  <a:off x="6169984" y="1785843"/>
                  <a:ext cx="54381" cy="56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480" extrusionOk="0">
                      <a:moveTo>
                        <a:pt x="307" y="0"/>
                      </a:moveTo>
                      <a:cubicBezTo>
                        <a:pt x="239" y="0"/>
                        <a:pt x="172" y="25"/>
                        <a:pt x="116" y="76"/>
                      </a:cubicBezTo>
                      <a:cubicBezTo>
                        <a:pt x="80" y="120"/>
                        <a:pt x="45" y="182"/>
                        <a:pt x="36" y="245"/>
                      </a:cubicBezTo>
                      <a:cubicBezTo>
                        <a:pt x="18" y="289"/>
                        <a:pt x="0" y="396"/>
                        <a:pt x="36" y="440"/>
                      </a:cubicBezTo>
                      <a:cubicBezTo>
                        <a:pt x="59" y="469"/>
                        <a:pt x="90" y="480"/>
                        <a:pt x="124" y="480"/>
                      </a:cubicBezTo>
                      <a:cubicBezTo>
                        <a:pt x="205" y="480"/>
                        <a:pt x="300" y="415"/>
                        <a:pt x="338" y="378"/>
                      </a:cubicBezTo>
                      <a:cubicBezTo>
                        <a:pt x="418" y="289"/>
                        <a:pt x="462" y="165"/>
                        <a:pt x="453" y="40"/>
                      </a:cubicBezTo>
                      <a:cubicBezTo>
                        <a:pt x="408" y="14"/>
                        <a:pt x="357" y="0"/>
                        <a:pt x="3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1" name="Google Shape;3691;p3"/>
                <p:cNvSpPr/>
                <p:nvPr/>
              </p:nvSpPr>
              <p:spPr>
                <a:xfrm>
                  <a:off x="6110436" y="1828009"/>
                  <a:ext cx="65891" cy="43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7" extrusionOk="0">
                      <a:moveTo>
                        <a:pt x="325" y="1"/>
                      </a:moveTo>
                      <a:cubicBezTo>
                        <a:pt x="294" y="1"/>
                        <a:pt x="262" y="7"/>
                        <a:pt x="232" y="19"/>
                      </a:cubicBezTo>
                      <a:cubicBezTo>
                        <a:pt x="143" y="45"/>
                        <a:pt x="63" y="108"/>
                        <a:pt x="10" y="188"/>
                      </a:cubicBezTo>
                      <a:cubicBezTo>
                        <a:pt x="10" y="188"/>
                        <a:pt x="1" y="196"/>
                        <a:pt x="1" y="205"/>
                      </a:cubicBezTo>
                      <a:cubicBezTo>
                        <a:pt x="1" y="214"/>
                        <a:pt x="10" y="223"/>
                        <a:pt x="10" y="241"/>
                      </a:cubicBezTo>
                      <a:cubicBezTo>
                        <a:pt x="54" y="303"/>
                        <a:pt x="125" y="347"/>
                        <a:pt x="205" y="365"/>
                      </a:cubicBezTo>
                      <a:cubicBezTo>
                        <a:pt x="214" y="366"/>
                        <a:pt x="224" y="367"/>
                        <a:pt x="233" y="367"/>
                      </a:cubicBezTo>
                      <a:cubicBezTo>
                        <a:pt x="294" y="367"/>
                        <a:pt x="354" y="342"/>
                        <a:pt x="401" y="303"/>
                      </a:cubicBezTo>
                      <a:cubicBezTo>
                        <a:pt x="436" y="267"/>
                        <a:pt x="560" y="143"/>
                        <a:pt x="489" y="63"/>
                      </a:cubicBezTo>
                      <a:cubicBezTo>
                        <a:pt x="443" y="22"/>
                        <a:pt x="385" y="1"/>
                        <a:pt x="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2" name="Google Shape;3692;p3"/>
                <p:cNvSpPr/>
                <p:nvPr/>
              </p:nvSpPr>
              <p:spPr>
                <a:xfrm>
                  <a:off x="6152249" y="1835408"/>
                  <a:ext cx="43927" cy="7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0" extrusionOk="0">
                      <a:moveTo>
                        <a:pt x="169" y="0"/>
                      </a:moveTo>
                      <a:lnTo>
                        <a:pt x="116" y="62"/>
                      </a:lnTo>
                      <a:cubicBezTo>
                        <a:pt x="27" y="142"/>
                        <a:pt x="0" y="275"/>
                        <a:pt x="53" y="382"/>
                      </a:cubicBezTo>
                      <a:cubicBezTo>
                        <a:pt x="89" y="444"/>
                        <a:pt x="116" y="515"/>
                        <a:pt x="125" y="586"/>
                      </a:cubicBezTo>
                      <a:cubicBezTo>
                        <a:pt x="125" y="604"/>
                        <a:pt x="125" y="640"/>
                        <a:pt x="151" y="640"/>
                      </a:cubicBezTo>
                      <a:cubicBezTo>
                        <a:pt x="169" y="640"/>
                        <a:pt x="160" y="640"/>
                        <a:pt x="169" y="631"/>
                      </a:cubicBezTo>
                      <a:cubicBezTo>
                        <a:pt x="204" y="604"/>
                        <a:pt x="231" y="586"/>
                        <a:pt x="267" y="560"/>
                      </a:cubicBezTo>
                      <a:cubicBezTo>
                        <a:pt x="311" y="524"/>
                        <a:pt x="338" y="480"/>
                        <a:pt x="355" y="435"/>
                      </a:cubicBezTo>
                      <a:cubicBezTo>
                        <a:pt x="373" y="355"/>
                        <a:pt x="364" y="275"/>
                        <a:pt x="329" y="204"/>
                      </a:cubicBezTo>
                      <a:cubicBezTo>
                        <a:pt x="320" y="151"/>
                        <a:pt x="293" y="107"/>
                        <a:pt x="276" y="71"/>
                      </a:cubicBezTo>
                      <a:cubicBezTo>
                        <a:pt x="249" y="36"/>
                        <a:pt x="213" y="9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3" name="Google Shape;3693;p3"/>
                <p:cNvSpPr/>
                <p:nvPr/>
              </p:nvSpPr>
              <p:spPr>
                <a:xfrm>
                  <a:off x="6168927" y="1828596"/>
                  <a:ext cx="71059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5" extrusionOk="0">
                      <a:moveTo>
                        <a:pt x="220" y="1"/>
                      </a:moveTo>
                      <a:cubicBezTo>
                        <a:pt x="149" y="1"/>
                        <a:pt x="78" y="24"/>
                        <a:pt x="45" y="85"/>
                      </a:cubicBezTo>
                      <a:cubicBezTo>
                        <a:pt x="0" y="174"/>
                        <a:pt x="151" y="325"/>
                        <a:pt x="222" y="351"/>
                      </a:cubicBezTo>
                      <a:cubicBezTo>
                        <a:pt x="256" y="368"/>
                        <a:pt x="293" y="374"/>
                        <a:pt x="332" y="374"/>
                      </a:cubicBezTo>
                      <a:cubicBezTo>
                        <a:pt x="354" y="374"/>
                        <a:pt x="377" y="372"/>
                        <a:pt x="400" y="369"/>
                      </a:cubicBezTo>
                      <a:cubicBezTo>
                        <a:pt x="471" y="369"/>
                        <a:pt x="542" y="351"/>
                        <a:pt x="604" y="316"/>
                      </a:cubicBezTo>
                      <a:cubicBezTo>
                        <a:pt x="560" y="183"/>
                        <a:pt x="462" y="76"/>
                        <a:pt x="338" y="23"/>
                      </a:cubicBezTo>
                      <a:cubicBezTo>
                        <a:pt x="304" y="9"/>
                        <a:pt x="262" y="1"/>
                        <a:pt x="22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4" name="Google Shape;3694;p3"/>
                <p:cNvSpPr/>
                <p:nvPr/>
              </p:nvSpPr>
              <p:spPr>
                <a:xfrm>
                  <a:off x="6134514" y="1807220"/>
                  <a:ext cx="72116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569" extrusionOk="0">
                      <a:moveTo>
                        <a:pt x="240" y="0"/>
                      </a:moveTo>
                      <a:cubicBezTo>
                        <a:pt x="258" y="45"/>
                        <a:pt x="284" y="89"/>
                        <a:pt x="302" y="134"/>
                      </a:cubicBezTo>
                      <a:lnTo>
                        <a:pt x="204" y="36"/>
                      </a:lnTo>
                      <a:lnTo>
                        <a:pt x="267" y="160"/>
                      </a:lnTo>
                      <a:lnTo>
                        <a:pt x="267" y="160"/>
                      </a:lnTo>
                      <a:lnTo>
                        <a:pt x="178" y="107"/>
                      </a:lnTo>
                      <a:lnTo>
                        <a:pt x="222" y="178"/>
                      </a:lnTo>
                      <a:cubicBezTo>
                        <a:pt x="196" y="169"/>
                        <a:pt x="169" y="160"/>
                        <a:pt x="142" y="160"/>
                      </a:cubicBezTo>
                      <a:cubicBezTo>
                        <a:pt x="178" y="187"/>
                        <a:pt x="116" y="196"/>
                        <a:pt x="98" y="196"/>
                      </a:cubicBezTo>
                      <a:cubicBezTo>
                        <a:pt x="71" y="205"/>
                        <a:pt x="36" y="214"/>
                        <a:pt x="0" y="231"/>
                      </a:cubicBezTo>
                      <a:lnTo>
                        <a:pt x="71" y="231"/>
                      </a:lnTo>
                      <a:lnTo>
                        <a:pt x="9" y="285"/>
                      </a:lnTo>
                      <a:cubicBezTo>
                        <a:pt x="45" y="267"/>
                        <a:pt x="80" y="267"/>
                        <a:pt x="107" y="267"/>
                      </a:cubicBezTo>
                      <a:cubicBezTo>
                        <a:pt x="80" y="285"/>
                        <a:pt x="54" y="302"/>
                        <a:pt x="27" y="329"/>
                      </a:cubicBezTo>
                      <a:lnTo>
                        <a:pt x="142" y="293"/>
                      </a:lnTo>
                      <a:lnTo>
                        <a:pt x="62" y="373"/>
                      </a:lnTo>
                      <a:lnTo>
                        <a:pt x="160" y="356"/>
                      </a:lnTo>
                      <a:lnTo>
                        <a:pt x="160" y="356"/>
                      </a:lnTo>
                      <a:lnTo>
                        <a:pt x="71" y="427"/>
                      </a:lnTo>
                      <a:lnTo>
                        <a:pt x="71" y="427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cubicBezTo>
                        <a:pt x="160" y="409"/>
                        <a:pt x="142" y="436"/>
                        <a:pt x="116" y="453"/>
                      </a:cubicBezTo>
                      <a:lnTo>
                        <a:pt x="231" y="382"/>
                      </a:lnTo>
                      <a:lnTo>
                        <a:pt x="187" y="462"/>
                      </a:lnTo>
                      <a:lnTo>
                        <a:pt x="187" y="462"/>
                      </a:lnTo>
                      <a:lnTo>
                        <a:pt x="258" y="356"/>
                      </a:lnTo>
                      <a:lnTo>
                        <a:pt x="258" y="356"/>
                      </a:lnTo>
                      <a:cubicBezTo>
                        <a:pt x="240" y="409"/>
                        <a:pt x="231" y="462"/>
                        <a:pt x="231" y="524"/>
                      </a:cubicBezTo>
                      <a:cubicBezTo>
                        <a:pt x="249" y="480"/>
                        <a:pt x="276" y="444"/>
                        <a:pt x="302" y="409"/>
                      </a:cubicBezTo>
                      <a:lnTo>
                        <a:pt x="302" y="409"/>
                      </a:lnTo>
                      <a:cubicBezTo>
                        <a:pt x="284" y="453"/>
                        <a:pt x="284" y="498"/>
                        <a:pt x="302" y="542"/>
                      </a:cubicBezTo>
                      <a:cubicBezTo>
                        <a:pt x="311" y="498"/>
                        <a:pt x="329" y="462"/>
                        <a:pt x="338" y="418"/>
                      </a:cubicBezTo>
                      <a:lnTo>
                        <a:pt x="364" y="569"/>
                      </a:lnTo>
                      <a:cubicBezTo>
                        <a:pt x="373" y="524"/>
                        <a:pt x="382" y="480"/>
                        <a:pt x="391" y="436"/>
                      </a:cubicBezTo>
                      <a:cubicBezTo>
                        <a:pt x="409" y="462"/>
                        <a:pt x="427" y="489"/>
                        <a:pt x="427" y="515"/>
                      </a:cubicBezTo>
                      <a:cubicBezTo>
                        <a:pt x="427" y="453"/>
                        <a:pt x="409" y="391"/>
                        <a:pt x="391" y="338"/>
                      </a:cubicBezTo>
                      <a:lnTo>
                        <a:pt x="391" y="338"/>
                      </a:lnTo>
                      <a:lnTo>
                        <a:pt x="462" y="453"/>
                      </a:lnTo>
                      <a:cubicBezTo>
                        <a:pt x="453" y="418"/>
                        <a:pt x="444" y="373"/>
                        <a:pt x="435" y="338"/>
                      </a:cubicBezTo>
                      <a:lnTo>
                        <a:pt x="435" y="338"/>
                      </a:lnTo>
                      <a:cubicBezTo>
                        <a:pt x="480" y="347"/>
                        <a:pt x="515" y="373"/>
                        <a:pt x="551" y="409"/>
                      </a:cubicBezTo>
                      <a:cubicBezTo>
                        <a:pt x="533" y="373"/>
                        <a:pt x="498" y="338"/>
                        <a:pt x="462" y="311"/>
                      </a:cubicBezTo>
                      <a:cubicBezTo>
                        <a:pt x="506" y="311"/>
                        <a:pt x="542" y="329"/>
                        <a:pt x="578" y="347"/>
                      </a:cubicBezTo>
                      <a:lnTo>
                        <a:pt x="471" y="276"/>
                      </a:lnTo>
                      <a:cubicBezTo>
                        <a:pt x="493" y="271"/>
                        <a:pt x="513" y="269"/>
                        <a:pt x="533" y="269"/>
                      </a:cubicBezTo>
                      <a:cubicBezTo>
                        <a:pt x="553" y="269"/>
                        <a:pt x="573" y="271"/>
                        <a:pt x="595" y="276"/>
                      </a:cubicBezTo>
                      <a:cubicBezTo>
                        <a:pt x="569" y="258"/>
                        <a:pt x="533" y="249"/>
                        <a:pt x="498" y="240"/>
                      </a:cubicBezTo>
                      <a:lnTo>
                        <a:pt x="613" y="169"/>
                      </a:lnTo>
                      <a:lnTo>
                        <a:pt x="480" y="214"/>
                      </a:lnTo>
                      <a:cubicBezTo>
                        <a:pt x="506" y="178"/>
                        <a:pt x="533" y="151"/>
                        <a:pt x="569" y="125"/>
                      </a:cubicBezTo>
                      <a:lnTo>
                        <a:pt x="569" y="125"/>
                      </a:lnTo>
                      <a:lnTo>
                        <a:pt x="462" y="196"/>
                      </a:lnTo>
                      <a:lnTo>
                        <a:pt x="533" y="63"/>
                      </a:lnTo>
                      <a:lnTo>
                        <a:pt x="427" y="160"/>
                      </a:lnTo>
                      <a:lnTo>
                        <a:pt x="427" y="160"/>
                      </a:lnTo>
                      <a:cubicBezTo>
                        <a:pt x="453" y="116"/>
                        <a:pt x="471" y="71"/>
                        <a:pt x="498" y="27"/>
                      </a:cubicBezTo>
                      <a:lnTo>
                        <a:pt x="498" y="27"/>
                      </a:lnTo>
                      <a:lnTo>
                        <a:pt x="409" y="134"/>
                      </a:lnTo>
                      <a:cubicBezTo>
                        <a:pt x="427" y="89"/>
                        <a:pt x="444" y="45"/>
                        <a:pt x="453" y="0"/>
                      </a:cubicBezTo>
                      <a:lnTo>
                        <a:pt x="453" y="0"/>
                      </a:lnTo>
                      <a:lnTo>
                        <a:pt x="364" y="142"/>
                      </a:lnTo>
                      <a:cubicBezTo>
                        <a:pt x="382" y="98"/>
                        <a:pt x="382" y="54"/>
                        <a:pt x="382" y="9"/>
                      </a:cubicBezTo>
                      <a:lnTo>
                        <a:pt x="382" y="9"/>
                      </a:lnTo>
                      <a:lnTo>
                        <a:pt x="347" y="142"/>
                      </a:lnTo>
                      <a:cubicBezTo>
                        <a:pt x="320" y="89"/>
                        <a:pt x="284" y="36"/>
                        <a:pt x="2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5" name="Google Shape;3695;p3"/>
                <p:cNvSpPr/>
                <p:nvPr/>
              </p:nvSpPr>
              <p:spPr>
                <a:xfrm>
                  <a:off x="6146964" y="1805105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3" y="320"/>
                      </a:moveTo>
                      <a:cubicBezTo>
                        <a:pt x="143" y="214"/>
                        <a:pt x="72" y="107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6" name="Google Shape;3696;p3"/>
                <p:cNvSpPr/>
                <p:nvPr/>
              </p:nvSpPr>
              <p:spPr>
                <a:xfrm>
                  <a:off x="6156360" y="1795709"/>
                  <a:ext cx="15739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401" fill="none" extrusionOk="0">
                      <a:moveTo>
                        <a:pt x="134" y="400"/>
                      </a:moveTo>
                      <a:cubicBezTo>
                        <a:pt x="90" y="267"/>
                        <a:pt x="45" y="134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7" name="Google Shape;3697;p3"/>
                <p:cNvSpPr/>
                <p:nvPr/>
              </p:nvSpPr>
              <p:spPr>
                <a:xfrm>
                  <a:off x="6132400" y="1840576"/>
                  <a:ext cx="40756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8" fill="none" extrusionOk="0">
                      <a:moveTo>
                        <a:pt x="347" y="1"/>
                      </a:moveTo>
                      <a:cubicBezTo>
                        <a:pt x="231" y="27"/>
                        <a:pt x="116" y="27"/>
                        <a:pt x="0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8" name="Google Shape;3698;p3"/>
                <p:cNvSpPr/>
                <p:nvPr/>
              </p:nvSpPr>
              <p:spPr>
                <a:xfrm>
                  <a:off x="6137567" y="1821784"/>
                  <a:ext cx="35588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61" fill="none" extrusionOk="0">
                      <a:moveTo>
                        <a:pt x="303" y="161"/>
                      </a:moveTo>
                      <a:cubicBezTo>
                        <a:pt x="196" y="125"/>
                        <a:pt x="90" y="72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3"/>
                <p:cNvSpPr/>
                <p:nvPr/>
              </p:nvSpPr>
              <p:spPr>
                <a:xfrm>
                  <a:off x="6135571" y="1819670"/>
                  <a:ext cx="3171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2" extrusionOk="0">
                      <a:moveTo>
                        <a:pt x="9" y="1"/>
                      </a:moveTo>
                      <a:cubicBezTo>
                        <a:pt x="0" y="10"/>
                        <a:pt x="0" y="19"/>
                        <a:pt x="9" y="19"/>
                      </a:cubicBezTo>
                      <a:cubicBezTo>
                        <a:pt x="9" y="25"/>
                        <a:pt x="13" y="31"/>
                        <a:pt x="19" y="31"/>
                      </a:cubicBezTo>
                      <a:cubicBezTo>
                        <a:pt x="22" y="31"/>
                        <a:pt x="24" y="30"/>
                        <a:pt x="27" y="28"/>
                      </a:cubicBezTo>
                      <a:lnTo>
                        <a:pt x="27" y="10"/>
                      </a:lnTo>
                      <a:cubicBezTo>
                        <a:pt x="27" y="1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0" name="Google Shape;3700;p3"/>
                <p:cNvSpPr/>
                <p:nvPr/>
              </p:nvSpPr>
              <p:spPr>
                <a:xfrm>
                  <a:off x="6131342" y="1839519"/>
                  <a:ext cx="3289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7" extrusionOk="0">
                      <a:moveTo>
                        <a:pt x="1" y="1"/>
                      </a:moveTo>
                      <a:cubicBezTo>
                        <a:pt x="1" y="10"/>
                        <a:pt x="1" y="18"/>
                        <a:pt x="1" y="27"/>
                      </a:cubicBezTo>
                      <a:cubicBezTo>
                        <a:pt x="9" y="36"/>
                        <a:pt x="18" y="36"/>
                        <a:pt x="18" y="36"/>
                      </a:cubicBezTo>
                      <a:cubicBezTo>
                        <a:pt x="27" y="27"/>
                        <a:pt x="27" y="18"/>
                        <a:pt x="18" y="10"/>
                      </a:cubicBezTo>
                      <a:cubicBezTo>
                        <a:pt x="18" y="1"/>
                        <a:pt x="9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1" name="Google Shape;3701;p3"/>
                <p:cNvSpPr/>
                <p:nvPr/>
              </p:nvSpPr>
              <p:spPr>
                <a:xfrm>
                  <a:off x="6145907" y="1802991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1" y="1"/>
                      </a:moveTo>
                      <a:cubicBezTo>
                        <a:pt x="1" y="10"/>
                        <a:pt x="1" y="19"/>
                        <a:pt x="1" y="27"/>
                      </a:cubicBezTo>
                      <a:lnTo>
                        <a:pt x="19" y="27"/>
                      </a:lnTo>
                      <a:cubicBezTo>
                        <a:pt x="28" y="27"/>
                        <a:pt x="28" y="19"/>
                        <a:pt x="19" y="10"/>
                      </a:cubicBezTo>
                      <a:cubicBezTo>
                        <a:pt x="19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2" name="Google Shape;3702;p3"/>
                <p:cNvSpPr/>
                <p:nvPr/>
              </p:nvSpPr>
              <p:spPr>
                <a:xfrm>
                  <a:off x="6156360" y="1794652"/>
                  <a:ext cx="3289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7" extrusionOk="0">
                      <a:moveTo>
                        <a:pt x="10" y="1"/>
                      </a:moveTo>
                      <a:cubicBezTo>
                        <a:pt x="1" y="10"/>
                        <a:pt x="1" y="19"/>
                        <a:pt x="10" y="27"/>
                      </a:cubicBezTo>
                      <a:cubicBezTo>
                        <a:pt x="10" y="36"/>
                        <a:pt x="18" y="36"/>
                        <a:pt x="27" y="36"/>
                      </a:cubicBezTo>
                      <a:cubicBezTo>
                        <a:pt x="27" y="27"/>
                        <a:pt x="27" y="19"/>
                        <a:pt x="27" y="10"/>
                      </a:cubicBezTo>
                      <a:cubicBezTo>
                        <a:pt x="10" y="1"/>
                        <a:pt x="10" y="1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3" name="Google Shape;3703;p3"/>
                <p:cNvSpPr/>
                <p:nvPr/>
              </p:nvSpPr>
              <p:spPr>
                <a:xfrm>
                  <a:off x="6171981" y="1811330"/>
                  <a:ext cx="41931" cy="4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" h="348" extrusionOk="0">
                      <a:moveTo>
                        <a:pt x="232" y="1"/>
                      </a:moveTo>
                      <a:lnTo>
                        <a:pt x="232" y="1"/>
                      </a:lnTo>
                      <a:cubicBezTo>
                        <a:pt x="125" y="45"/>
                        <a:pt x="36" y="134"/>
                        <a:pt x="1" y="250"/>
                      </a:cubicBezTo>
                      <a:lnTo>
                        <a:pt x="1" y="267"/>
                      </a:lnTo>
                      <a:cubicBezTo>
                        <a:pt x="16" y="266"/>
                        <a:pt x="32" y="266"/>
                        <a:pt x="48" y="266"/>
                      </a:cubicBezTo>
                      <a:cubicBezTo>
                        <a:pt x="156" y="266"/>
                        <a:pt x="263" y="293"/>
                        <a:pt x="356" y="347"/>
                      </a:cubicBezTo>
                      <a:cubicBezTo>
                        <a:pt x="260" y="283"/>
                        <a:pt x="150" y="248"/>
                        <a:pt x="39" y="248"/>
                      </a:cubicBezTo>
                      <a:cubicBezTo>
                        <a:pt x="30" y="248"/>
                        <a:pt x="21" y="248"/>
                        <a:pt x="13" y="249"/>
                      </a:cubicBezTo>
                      <a:lnTo>
                        <a:pt x="13" y="249"/>
                      </a:lnTo>
                      <a:cubicBezTo>
                        <a:pt x="50" y="138"/>
                        <a:pt x="128" y="53"/>
                        <a:pt x="23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3"/>
                <p:cNvSpPr/>
                <p:nvPr/>
              </p:nvSpPr>
              <p:spPr>
                <a:xfrm>
                  <a:off x="6167870" y="1840576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1"/>
                      </a:moveTo>
                      <a:cubicBezTo>
                        <a:pt x="9" y="72"/>
                        <a:pt x="0" y="152"/>
                        <a:pt x="18" y="223"/>
                      </a:cubicBezTo>
                      <a:cubicBezTo>
                        <a:pt x="36" y="267"/>
                        <a:pt x="45" y="294"/>
                        <a:pt x="63" y="338"/>
                      </a:cubicBezTo>
                      <a:cubicBezTo>
                        <a:pt x="71" y="374"/>
                        <a:pt x="80" y="409"/>
                        <a:pt x="80" y="445"/>
                      </a:cubicBezTo>
                      <a:cubicBezTo>
                        <a:pt x="89" y="409"/>
                        <a:pt x="89" y="374"/>
                        <a:pt x="71" y="338"/>
                      </a:cubicBezTo>
                      <a:cubicBezTo>
                        <a:pt x="63" y="294"/>
                        <a:pt x="45" y="258"/>
                        <a:pt x="36" y="223"/>
                      </a:cubicBezTo>
                      <a:cubicBezTo>
                        <a:pt x="18" y="152"/>
                        <a:pt x="18" y="72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3"/>
                <p:cNvSpPr/>
                <p:nvPr/>
              </p:nvSpPr>
              <p:spPr>
                <a:xfrm>
                  <a:off x="6148021" y="1784199"/>
                  <a:ext cx="26192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1" extrusionOk="0">
                      <a:moveTo>
                        <a:pt x="10" y="1"/>
                      </a:moveTo>
                      <a:lnTo>
                        <a:pt x="10" y="1"/>
                      </a:lnTo>
                      <a:cubicBezTo>
                        <a:pt x="1" y="45"/>
                        <a:pt x="10" y="90"/>
                        <a:pt x="36" y="134"/>
                      </a:cubicBezTo>
                      <a:cubicBezTo>
                        <a:pt x="54" y="170"/>
                        <a:pt x="81" y="205"/>
                        <a:pt x="107" y="241"/>
                      </a:cubicBezTo>
                      <a:cubicBezTo>
                        <a:pt x="143" y="276"/>
                        <a:pt x="169" y="312"/>
                        <a:pt x="187" y="356"/>
                      </a:cubicBezTo>
                      <a:cubicBezTo>
                        <a:pt x="205" y="392"/>
                        <a:pt x="214" y="436"/>
                        <a:pt x="205" y="481"/>
                      </a:cubicBezTo>
                      <a:cubicBezTo>
                        <a:pt x="223" y="436"/>
                        <a:pt x="214" y="392"/>
                        <a:pt x="196" y="347"/>
                      </a:cubicBezTo>
                      <a:cubicBezTo>
                        <a:pt x="178" y="303"/>
                        <a:pt x="152" y="267"/>
                        <a:pt x="125" y="241"/>
                      </a:cubicBezTo>
                      <a:cubicBezTo>
                        <a:pt x="89" y="205"/>
                        <a:pt x="63" y="161"/>
                        <a:pt x="45" y="125"/>
                      </a:cubicBezTo>
                      <a:cubicBezTo>
                        <a:pt x="18" y="90"/>
                        <a:pt x="10" y="45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3"/>
                <p:cNvSpPr/>
                <p:nvPr/>
              </p:nvSpPr>
              <p:spPr>
                <a:xfrm>
                  <a:off x="6137567" y="1841516"/>
                  <a:ext cx="34531" cy="12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09" extrusionOk="0">
                      <a:moveTo>
                        <a:pt x="262" y="0"/>
                      </a:moveTo>
                      <a:cubicBezTo>
                        <a:pt x="166" y="0"/>
                        <a:pt x="73" y="36"/>
                        <a:pt x="1" y="108"/>
                      </a:cubicBezTo>
                      <a:cubicBezTo>
                        <a:pt x="45" y="73"/>
                        <a:pt x="90" y="55"/>
                        <a:pt x="143" y="37"/>
                      </a:cubicBezTo>
                      <a:cubicBezTo>
                        <a:pt x="187" y="19"/>
                        <a:pt x="241" y="1"/>
                        <a:pt x="294" y="1"/>
                      </a:cubicBezTo>
                      <a:cubicBezTo>
                        <a:pt x="283" y="1"/>
                        <a:pt x="273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3"/>
                <p:cNvSpPr/>
                <p:nvPr/>
              </p:nvSpPr>
              <p:spPr>
                <a:xfrm>
                  <a:off x="6401484" y="1618355"/>
                  <a:ext cx="50270" cy="79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678" extrusionOk="0">
                      <a:moveTo>
                        <a:pt x="81" y="1"/>
                      </a:moveTo>
                      <a:cubicBezTo>
                        <a:pt x="63" y="10"/>
                        <a:pt x="54" y="27"/>
                        <a:pt x="54" y="45"/>
                      </a:cubicBezTo>
                      <a:cubicBezTo>
                        <a:pt x="28" y="107"/>
                        <a:pt x="19" y="170"/>
                        <a:pt x="10" y="232"/>
                      </a:cubicBezTo>
                      <a:cubicBezTo>
                        <a:pt x="1" y="303"/>
                        <a:pt x="19" y="374"/>
                        <a:pt x="45" y="436"/>
                      </a:cubicBezTo>
                      <a:cubicBezTo>
                        <a:pt x="81" y="507"/>
                        <a:pt x="143" y="560"/>
                        <a:pt x="214" y="587"/>
                      </a:cubicBezTo>
                      <a:cubicBezTo>
                        <a:pt x="236" y="602"/>
                        <a:pt x="313" y="678"/>
                        <a:pt x="354" y="678"/>
                      </a:cubicBezTo>
                      <a:cubicBezTo>
                        <a:pt x="363" y="678"/>
                        <a:pt x="369" y="674"/>
                        <a:pt x="374" y="667"/>
                      </a:cubicBezTo>
                      <a:cubicBezTo>
                        <a:pt x="427" y="543"/>
                        <a:pt x="427" y="400"/>
                        <a:pt x="374" y="276"/>
                      </a:cubicBezTo>
                      <a:cubicBezTo>
                        <a:pt x="330" y="152"/>
                        <a:pt x="223" y="45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3"/>
                <p:cNvSpPr/>
                <p:nvPr/>
              </p:nvSpPr>
              <p:spPr>
                <a:xfrm>
                  <a:off x="6436015" y="1637852"/>
                  <a:ext cx="54263" cy="56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479" extrusionOk="0">
                      <a:moveTo>
                        <a:pt x="301" y="1"/>
                      </a:moveTo>
                      <a:cubicBezTo>
                        <a:pt x="235" y="1"/>
                        <a:pt x="170" y="25"/>
                        <a:pt x="115" y="75"/>
                      </a:cubicBezTo>
                      <a:cubicBezTo>
                        <a:pt x="80" y="119"/>
                        <a:pt x="53" y="181"/>
                        <a:pt x="44" y="243"/>
                      </a:cubicBezTo>
                      <a:cubicBezTo>
                        <a:pt x="27" y="288"/>
                        <a:pt x="0" y="394"/>
                        <a:pt x="44" y="439"/>
                      </a:cubicBezTo>
                      <a:cubicBezTo>
                        <a:pt x="65" y="467"/>
                        <a:pt x="95" y="478"/>
                        <a:pt x="127" y="478"/>
                      </a:cubicBezTo>
                      <a:cubicBezTo>
                        <a:pt x="205" y="478"/>
                        <a:pt x="300" y="414"/>
                        <a:pt x="338" y="377"/>
                      </a:cubicBezTo>
                      <a:cubicBezTo>
                        <a:pt x="417" y="288"/>
                        <a:pt x="462" y="163"/>
                        <a:pt x="453" y="48"/>
                      </a:cubicBezTo>
                      <a:cubicBezTo>
                        <a:pt x="406" y="16"/>
                        <a:pt x="353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9" name="Google Shape;3709;p3"/>
                <p:cNvSpPr/>
                <p:nvPr/>
              </p:nvSpPr>
              <p:spPr>
                <a:xfrm>
                  <a:off x="6376466" y="1680135"/>
                  <a:ext cx="65891" cy="42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6" extrusionOk="0">
                      <a:moveTo>
                        <a:pt x="315" y="1"/>
                      </a:moveTo>
                      <a:cubicBezTo>
                        <a:pt x="287" y="1"/>
                        <a:pt x="259" y="6"/>
                        <a:pt x="232" y="17"/>
                      </a:cubicBezTo>
                      <a:cubicBezTo>
                        <a:pt x="143" y="52"/>
                        <a:pt x="63" y="105"/>
                        <a:pt x="10" y="185"/>
                      </a:cubicBezTo>
                      <a:cubicBezTo>
                        <a:pt x="1" y="194"/>
                        <a:pt x="1" y="194"/>
                        <a:pt x="1" y="203"/>
                      </a:cubicBezTo>
                      <a:cubicBezTo>
                        <a:pt x="1" y="212"/>
                        <a:pt x="1" y="230"/>
                        <a:pt x="10" y="239"/>
                      </a:cubicBezTo>
                      <a:cubicBezTo>
                        <a:pt x="54" y="301"/>
                        <a:pt x="125" y="354"/>
                        <a:pt x="205" y="363"/>
                      </a:cubicBezTo>
                      <a:cubicBezTo>
                        <a:pt x="217" y="364"/>
                        <a:pt x="228" y="365"/>
                        <a:pt x="239" y="365"/>
                      </a:cubicBezTo>
                      <a:cubicBezTo>
                        <a:pt x="296" y="365"/>
                        <a:pt x="347" y="345"/>
                        <a:pt x="392" y="301"/>
                      </a:cubicBezTo>
                      <a:cubicBezTo>
                        <a:pt x="436" y="274"/>
                        <a:pt x="560" y="141"/>
                        <a:pt x="489" y="70"/>
                      </a:cubicBezTo>
                      <a:cubicBezTo>
                        <a:pt x="440" y="27"/>
                        <a:pt x="378" y="1"/>
                        <a:pt x="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0" name="Google Shape;3710;p3"/>
                <p:cNvSpPr/>
                <p:nvPr/>
              </p:nvSpPr>
              <p:spPr>
                <a:xfrm>
                  <a:off x="6418279" y="1687183"/>
                  <a:ext cx="43927" cy="76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50" extrusionOk="0">
                      <a:moveTo>
                        <a:pt x="169" y="1"/>
                      </a:moveTo>
                      <a:lnTo>
                        <a:pt x="115" y="63"/>
                      </a:lnTo>
                      <a:cubicBezTo>
                        <a:pt x="27" y="152"/>
                        <a:pt x="0" y="276"/>
                        <a:pt x="53" y="392"/>
                      </a:cubicBezTo>
                      <a:cubicBezTo>
                        <a:pt x="89" y="454"/>
                        <a:pt x="115" y="516"/>
                        <a:pt x="124" y="587"/>
                      </a:cubicBezTo>
                      <a:cubicBezTo>
                        <a:pt x="124" y="614"/>
                        <a:pt x="124" y="640"/>
                        <a:pt x="151" y="649"/>
                      </a:cubicBezTo>
                      <a:cubicBezTo>
                        <a:pt x="169" y="649"/>
                        <a:pt x="160" y="649"/>
                        <a:pt x="160" y="640"/>
                      </a:cubicBezTo>
                      <a:cubicBezTo>
                        <a:pt x="195" y="605"/>
                        <a:pt x="231" y="587"/>
                        <a:pt x="266" y="561"/>
                      </a:cubicBezTo>
                      <a:cubicBezTo>
                        <a:pt x="311" y="525"/>
                        <a:pt x="338" y="481"/>
                        <a:pt x="355" y="436"/>
                      </a:cubicBezTo>
                      <a:cubicBezTo>
                        <a:pt x="373" y="356"/>
                        <a:pt x="364" y="276"/>
                        <a:pt x="329" y="205"/>
                      </a:cubicBezTo>
                      <a:cubicBezTo>
                        <a:pt x="320" y="161"/>
                        <a:pt x="293" y="116"/>
                        <a:pt x="275" y="72"/>
                      </a:cubicBezTo>
                      <a:cubicBezTo>
                        <a:pt x="249" y="36"/>
                        <a:pt x="213" y="10"/>
                        <a:pt x="1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3"/>
                <p:cNvSpPr/>
                <p:nvPr/>
              </p:nvSpPr>
              <p:spPr>
                <a:xfrm>
                  <a:off x="6434958" y="1681192"/>
                  <a:ext cx="71059" cy="44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6" extrusionOk="0">
                      <a:moveTo>
                        <a:pt x="227" y="1"/>
                      </a:moveTo>
                      <a:cubicBezTo>
                        <a:pt x="154" y="1"/>
                        <a:pt x="79" y="21"/>
                        <a:pt x="45" y="79"/>
                      </a:cubicBezTo>
                      <a:cubicBezTo>
                        <a:pt x="0" y="176"/>
                        <a:pt x="151" y="327"/>
                        <a:pt x="222" y="354"/>
                      </a:cubicBezTo>
                      <a:cubicBezTo>
                        <a:pt x="261" y="367"/>
                        <a:pt x="305" y="375"/>
                        <a:pt x="350" y="375"/>
                      </a:cubicBezTo>
                      <a:cubicBezTo>
                        <a:pt x="366" y="375"/>
                        <a:pt x="383" y="374"/>
                        <a:pt x="400" y="372"/>
                      </a:cubicBezTo>
                      <a:cubicBezTo>
                        <a:pt x="471" y="372"/>
                        <a:pt x="542" y="354"/>
                        <a:pt x="604" y="318"/>
                      </a:cubicBezTo>
                      <a:cubicBezTo>
                        <a:pt x="560" y="185"/>
                        <a:pt x="462" y="70"/>
                        <a:pt x="338" y="16"/>
                      </a:cubicBezTo>
                      <a:cubicBezTo>
                        <a:pt x="306" y="7"/>
                        <a:pt x="267" y="1"/>
                        <a:pt x="2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3"/>
                <p:cNvSpPr/>
                <p:nvPr/>
              </p:nvSpPr>
              <p:spPr>
                <a:xfrm>
                  <a:off x="6400544" y="1660168"/>
                  <a:ext cx="71998" cy="65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60" extrusionOk="0">
                      <a:moveTo>
                        <a:pt x="231" y="0"/>
                      </a:moveTo>
                      <a:lnTo>
                        <a:pt x="302" y="133"/>
                      </a:lnTo>
                      <a:lnTo>
                        <a:pt x="204" y="36"/>
                      </a:lnTo>
                      <a:lnTo>
                        <a:pt x="266" y="160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222" y="178"/>
                      </a:lnTo>
                      <a:cubicBezTo>
                        <a:pt x="195" y="169"/>
                        <a:pt x="169" y="160"/>
                        <a:pt x="142" y="160"/>
                      </a:cubicBezTo>
                      <a:cubicBezTo>
                        <a:pt x="169" y="187"/>
                        <a:pt x="107" y="195"/>
                        <a:pt x="98" y="195"/>
                      </a:cubicBezTo>
                      <a:cubicBezTo>
                        <a:pt x="62" y="204"/>
                        <a:pt x="36" y="213"/>
                        <a:pt x="0" y="222"/>
                      </a:cubicBezTo>
                      <a:lnTo>
                        <a:pt x="71" y="222"/>
                      </a:lnTo>
                      <a:lnTo>
                        <a:pt x="9" y="275"/>
                      </a:lnTo>
                      <a:cubicBezTo>
                        <a:pt x="44" y="266"/>
                        <a:pt x="71" y="258"/>
                        <a:pt x="107" y="258"/>
                      </a:cubicBezTo>
                      <a:cubicBezTo>
                        <a:pt x="80" y="275"/>
                        <a:pt x="53" y="302"/>
                        <a:pt x="27" y="329"/>
                      </a:cubicBezTo>
                      <a:lnTo>
                        <a:pt x="142" y="284"/>
                      </a:lnTo>
                      <a:lnTo>
                        <a:pt x="62" y="373"/>
                      </a:lnTo>
                      <a:lnTo>
                        <a:pt x="160" y="355"/>
                      </a:lnTo>
                      <a:lnTo>
                        <a:pt x="160" y="355"/>
                      </a:lnTo>
                      <a:lnTo>
                        <a:pt x="71" y="426"/>
                      </a:lnTo>
                      <a:lnTo>
                        <a:pt x="71" y="426"/>
                      </a:lnTo>
                      <a:lnTo>
                        <a:pt x="187" y="382"/>
                      </a:lnTo>
                      <a:lnTo>
                        <a:pt x="116" y="453"/>
                      </a:lnTo>
                      <a:lnTo>
                        <a:pt x="231" y="373"/>
                      </a:lnTo>
                      <a:lnTo>
                        <a:pt x="231" y="373"/>
                      </a:lnTo>
                      <a:lnTo>
                        <a:pt x="187" y="453"/>
                      </a:lnTo>
                      <a:lnTo>
                        <a:pt x="187" y="453"/>
                      </a:lnTo>
                      <a:lnTo>
                        <a:pt x="258" y="355"/>
                      </a:lnTo>
                      <a:lnTo>
                        <a:pt x="258" y="355"/>
                      </a:lnTo>
                      <a:cubicBezTo>
                        <a:pt x="240" y="400"/>
                        <a:pt x="231" y="462"/>
                        <a:pt x="231" y="515"/>
                      </a:cubicBezTo>
                      <a:cubicBezTo>
                        <a:pt x="249" y="471"/>
                        <a:pt x="275" y="435"/>
                        <a:pt x="302" y="409"/>
                      </a:cubicBezTo>
                      <a:lnTo>
                        <a:pt x="302" y="409"/>
                      </a:lnTo>
                      <a:cubicBezTo>
                        <a:pt x="284" y="444"/>
                        <a:pt x="284" y="489"/>
                        <a:pt x="302" y="533"/>
                      </a:cubicBezTo>
                      <a:cubicBezTo>
                        <a:pt x="311" y="497"/>
                        <a:pt x="329" y="453"/>
                        <a:pt x="338" y="417"/>
                      </a:cubicBezTo>
                      <a:cubicBezTo>
                        <a:pt x="346" y="462"/>
                        <a:pt x="355" y="515"/>
                        <a:pt x="364" y="560"/>
                      </a:cubicBezTo>
                      <a:cubicBezTo>
                        <a:pt x="373" y="515"/>
                        <a:pt x="382" y="471"/>
                        <a:pt x="391" y="426"/>
                      </a:cubicBezTo>
                      <a:cubicBezTo>
                        <a:pt x="409" y="453"/>
                        <a:pt x="417" y="480"/>
                        <a:pt x="426" y="515"/>
                      </a:cubicBezTo>
                      <a:cubicBezTo>
                        <a:pt x="417" y="453"/>
                        <a:pt x="409" y="391"/>
                        <a:pt x="391" y="329"/>
                      </a:cubicBezTo>
                      <a:lnTo>
                        <a:pt x="391" y="329"/>
                      </a:lnTo>
                      <a:cubicBezTo>
                        <a:pt x="417" y="364"/>
                        <a:pt x="444" y="409"/>
                        <a:pt x="462" y="444"/>
                      </a:cubicBezTo>
                      <a:cubicBezTo>
                        <a:pt x="453" y="409"/>
                        <a:pt x="444" y="364"/>
                        <a:pt x="435" y="329"/>
                      </a:cubicBezTo>
                      <a:lnTo>
                        <a:pt x="435" y="329"/>
                      </a:lnTo>
                      <a:cubicBezTo>
                        <a:pt x="480" y="346"/>
                        <a:pt x="515" y="373"/>
                        <a:pt x="551" y="400"/>
                      </a:cubicBezTo>
                      <a:cubicBezTo>
                        <a:pt x="533" y="364"/>
                        <a:pt x="497" y="329"/>
                        <a:pt x="462" y="302"/>
                      </a:cubicBezTo>
                      <a:cubicBezTo>
                        <a:pt x="506" y="302"/>
                        <a:pt x="542" y="320"/>
                        <a:pt x="577" y="346"/>
                      </a:cubicBezTo>
                      <a:lnTo>
                        <a:pt x="471" y="266"/>
                      </a:lnTo>
                      <a:cubicBezTo>
                        <a:pt x="484" y="264"/>
                        <a:pt x="496" y="263"/>
                        <a:pt x="508" y="263"/>
                      </a:cubicBezTo>
                      <a:cubicBezTo>
                        <a:pt x="537" y="263"/>
                        <a:pt x="564" y="269"/>
                        <a:pt x="595" y="275"/>
                      </a:cubicBezTo>
                      <a:cubicBezTo>
                        <a:pt x="568" y="258"/>
                        <a:pt x="533" y="249"/>
                        <a:pt x="497" y="240"/>
                      </a:cubicBezTo>
                      <a:lnTo>
                        <a:pt x="613" y="169"/>
                      </a:lnTo>
                      <a:lnTo>
                        <a:pt x="480" y="213"/>
                      </a:lnTo>
                      <a:cubicBezTo>
                        <a:pt x="506" y="178"/>
                        <a:pt x="533" y="151"/>
                        <a:pt x="568" y="124"/>
                      </a:cubicBezTo>
                      <a:lnTo>
                        <a:pt x="568" y="124"/>
                      </a:lnTo>
                      <a:lnTo>
                        <a:pt x="462" y="195"/>
                      </a:lnTo>
                      <a:lnTo>
                        <a:pt x="533" y="62"/>
                      </a:lnTo>
                      <a:lnTo>
                        <a:pt x="417" y="160"/>
                      </a:lnTo>
                      <a:lnTo>
                        <a:pt x="417" y="160"/>
                      </a:lnTo>
                      <a:lnTo>
                        <a:pt x="489" y="27"/>
                      </a:lnTo>
                      <a:lnTo>
                        <a:pt x="400" y="133"/>
                      </a:lnTo>
                      <a:cubicBezTo>
                        <a:pt x="417" y="89"/>
                        <a:pt x="435" y="44"/>
                        <a:pt x="453" y="0"/>
                      </a:cubicBezTo>
                      <a:lnTo>
                        <a:pt x="453" y="0"/>
                      </a:lnTo>
                      <a:lnTo>
                        <a:pt x="364" y="142"/>
                      </a:lnTo>
                      <a:cubicBezTo>
                        <a:pt x="373" y="98"/>
                        <a:pt x="373" y="53"/>
                        <a:pt x="373" y="9"/>
                      </a:cubicBezTo>
                      <a:lnTo>
                        <a:pt x="373" y="9"/>
                      </a:lnTo>
                      <a:cubicBezTo>
                        <a:pt x="364" y="53"/>
                        <a:pt x="355" y="98"/>
                        <a:pt x="346" y="142"/>
                      </a:cubicBezTo>
                      <a:cubicBezTo>
                        <a:pt x="311" y="89"/>
                        <a:pt x="275" y="36"/>
                        <a:pt x="2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3"/>
                <p:cNvSpPr/>
                <p:nvPr/>
              </p:nvSpPr>
              <p:spPr>
                <a:xfrm>
                  <a:off x="6412994" y="1656997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3" y="320"/>
                      </a:moveTo>
                      <a:cubicBezTo>
                        <a:pt x="143" y="214"/>
                        <a:pt x="72" y="107"/>
                        <a:pt x="1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3"/>
                <p:cNvSpPr/>
                <p:nvPr/>
              </p:nvSpPr>
              <p:spPr>
                <a:xfrm>
                  <a:off x="6423447" y="1648658"/>
                  <a:ext cx="14682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401" fill="none" extrusionOk="0">
                      <a:moveTo>
                        <a:pt x="125" y="4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5" name="Google Shape;3715;p3"/>
                <p:cNvSpPr/>
                <p:nvPr/>
              </p:nvSpPr>
              <p:spPr>
                <a:xfrm>
                  <a:off x="6398430" y="1693525"/>
                  <a:ext cx="40756" cy="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7" fill="none" extrusionOk="0">
                      <a:moveTo>
                        <a:pt x="347" y="0"/>
                      </a:moveTo>
                      <a:cubicBezTo>
                        <a:pt x="231" y="27"/>
                        <a:pt x="116" y="27"/>
                        <a:pt x="0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6" name="Google Shape;3716;p3"/>
                <p:cNvSpPr/>
                <p:nvPr/>
              </p:nvSpPr>
              <p:spPr>
                <a:xfrm>
                  <a:off x="6403598" y="1674733"/>
                  <a:ext cx="35588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61" fill="none" extrusionOk="0">
                      <a:moveTo>
                        <a:pt x="303" y="160"/>
                      </a:moveTo>
                      <a:cubicBezTo>
                        <a:pt x="196" y="125"/>
                        <a:pt x="90" y="63"/>
                        <a:pt x="1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3"/>
                <p:cNvSpPr/>
                <p:nvPr/>
              </p:nvSpPr>
              <p:spPr>
                <a:xfrm>
                  <a:off x="6402541" y="1672149"/>
                  <a:ext cx="2232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2" extrusionOk="0">
                      <a:moveTo>
                        <a:pt x="8" y="1"/>
                      </a:moveTo>
                      <a:cubicBezTo>
                        <a:pt x="6" y="1"/>
                        <a:pt x="3" y="2"/>
                        <a:pt x="1" y="5"/>
                      </a:cubicBezTo>
                      <a:lnTo>
                        <a:pt x="1" y="22"/>
                      </a:lnTo>
                      <a:cubicBezTo>
                        <a:pt x="1" y="31"/>
                        <a:pt x="10" y="31"/>
                        <a:pt x="19" y="31"/>
                      </a:cubicBezTo>
                      <a:lnTo>
                        <a:pt x="19" y="14"/>
                      </a:lnTo>
                      <a:cubicBezTo>
                        <a:pt x="19" y="7"/>
                        <a:pt x="14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8" name="Google Shape;3718;p3"/>
                <p:cNvSpPr/>
                <p:nvPr/>
              </p:nvSpPr>
              <p:spPr>
                <a:xfrm>
                  <a:off x="6397373" y="1692468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0" y="0"/>
                      </a:moveTo>
                      <a:cubicBezTo>
                        <a:pt x="0" y="9"/>
                        <a:pt x="0" y="18"/>
                        <a:pt x="0" y="27"/>
                      </a:cubicBezTo>
                      <a:lnTo>
                        <a:pt x="18" y="27"/>
                      </a:lnTo>
                      <a:cubicBezTo>
                        <a:pt x="27" y="27"/>
                        <a:pt x="27" y="18"/>
                        <a:pt x="18" y="9"/>
                      </a:cubicBezTo>
                      <a:cubicBezTo>
                        <a:pt x="18" y="0"/>
                        <a:pt x="9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9" name="Google Shape;3719;p3"/>
                <p:cNvSpPr/>
                <p:nvPr/>
              </p:nvSpPr>
              <p:spPr>
                <a:xfrm>
                  <a:off x="6410880" y="1655118"/>
                  <a:ext cx="3289" cy="4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5" extrusionOk="0">
                      <a:moveTo>
                        <a:pt x="19" y="1"/>
                      </a:moveTo>
                      <a:cubicBezTo>
                        <a:pt x="16" y="1"/>
                        <a:pt x="14" y="3"/>
                        <a:pt x="10" y="8"/>
                      </a:cubicBezTo>
                      <a:cubicBezTo>
                        <a:pt x="1" y="8"/>
                        <a:pt x="1" y="16"/>
                        <a:pt x="10" y="25"/>
                      </a:cubicBezTo>
                      <a:cubicBezTo>
                        <a:pt x="10" y="34"/>
                        <a:pt x="28" y="34"/>
                        <a:pt x="28" y="34"/>
                      </a:cubicBezTo>
                      <a:cubicBezTo>
                        <a:pt x="28" y="25"/>
                        <a:pt x="28" y="16"/>
                        <a:pt x="28" y="8"/>
                      </a:cubicBezTo>
                      <a:cubicBezTo>
                        <a:pt x="23" y="3"/>
                        <a:pt x="21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3"/>
                <p:cNvSpPr/>
                <p:nvPr/>
              </p:nvSpPr>
              <p:spPr>
                <a:xfrm>
                  <a:off x="6421333" y="1647131"/>
                  <a:ext cx="3289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2" extrusionOk="0">
                      <a:moveTo>
                        <a:pt x="17" y="1"/>
                      </a:moveTo>
                      <a:cubicBezTo>
                        <a:pt x="15" y="1"/>
                        <a:pt x="12" y="2"/>
                        <a:pt x="10" y="4"/>
                      </a:cubicBezTo>
                      <a:cubicBezTo>
                        <a:pt x="1" y="4"/>
                        <a:pt x="1" y="13"/>
                        <a:pt x="10" y="22"/>
                      </a:cubicBezTo>
                      <a:cubicBezTo>
                        <a:pt x="10" y="31"/>
                        <a:pt x="18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7" y="7"/>
                        <a:pt x="23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1" name="Google Shape;3721;p3"/>
                <p:cNvSpPr/>
                <p:nvPr/>
              </p:nvSpPr>
              <p:spPr>
                <a:xfrm>
                  <a:off x="6436954" y="1663222"/>
                  <a:ext cx="42988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56" extrusionOk="0">
                      <a:moveTo>
                        <a:pt x="241" y="1"/>
                      </a:moveTo>
                      <a:lnTo>
                        <a:pt x="241" y="1"/>
                      </a:lnTo>
                      <a:cubicBezTo>
                        <a:pt x="125" y="54"/>
                        <a:pt x="45" y="143"/>
                        <a:pt x="1" y="258"/>
                      </a:cubicBezTo>
                      <a:lnTo>
                        <a:pt x="1" y="267"/>
                      </a:lnTo>
                      <a:lnTo>
                        <a:pt x="19" y="267"/>
                      </a:lnTo>
                      <a:cubicBezTo>
                        <a:pt x="134" y="267"/>
                        <a:pt x="258" y="294"/>
                        <a:pt x="365" y="356"/>
                      </a:cubicBezTo>
                      <a:cubicBezTo>
                        <a:pt x="277" y="292"/>
                        <a:pt x="168" y="257"/>
                        <a:pt x="50" y="257"/>
                      </a:cubicBezTo>
                      <a:cubicBezTo>
                        <a:pt x="43" y="257"/>
                        <a:pt x="37" y="257"/>
                        <a:pt x="30" y="257"/>
                      </a:cubicBezTo>
                      <a:lnTo>
                        <a:pt x="30" y="257"/>
                      </a:lnTo>
                      <a:cubicBezTo>
                        <a:pt x="59" y="147"/>
                        <a:pt x="137" y="61"/>
                        <a:pt x="24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2" name="Google Shape;3722;p3"/>
                <p:cNvSpPr/>
                <p:nvPr/>
              </p:nvSpPr>
              <p:spPr>
                <a:xfrm>
                  <a:off x="6433901" y="1693525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9" y="71"/>
                        <a:pt x="0" y="151"/>
                        <a:pt x="18" y="222"/>
                      </a:cubicBezTo>
                      <a:cubicBezTo>
                        <a:pt x="36" y="267"/>
                        <a:pt x="45" y="293"/>
                        <a:pt x="62" y="338"/>
                      </a:cubicBezTo>
                      <a:cubicBezTo>
                        <a:pt x="80" y="364"/>
                        <a:pt x="80" y="409"/>
                        <a:pt x="80" y="444"/>
                      </a:cubicBezTo>
                      <a:cubicBezTo>
                        <a:pt x="89" y="409"/>
                        <a:pt x="89" y="364"/>
                        <a:pt x="71" y="338"/>
                      </a:cubicBezTo>
                      <a:cubicBezTo>
                        <a:pt x="62" y="293"/>
                        <a:pt x="45" y="258"/>
                        <a:pt x="36" y="222"/>
                      </a:cubicBezTo>
                      <a:cubicBezTo>
                        <a:pt x="18" y="151"/>
                        <a:pt x="18" y="71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3"/>
                <p:cNvSpPr/>
                <p:nvPr/>
              </p:nvSpPr>
              <p:spPr>
                <a:xfrm>
                  <a:off x="6412994" y="1636091"/>
                  <a:ext cx="26192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1" extrusionOk="0">
                      <a:moveTo>
                        <a:pt x="10" y="1"/>
                      </a:moveTo>
                      <a:cubicBezTo>
                        <a:pt x="1" y="45"/>
                        <a:pt x="10" y="98"/>
                        <a:pt x="36" y="134"/>
                      </a:cubicBezTo>
                      <a:cubicBezTo>
                        <a:pt x="63" y="170"/>
                        <a:pt x="81" y="214"/>
                        <a:pt x="116" y="249"/>
                      </a:cubicBezTo>
                      <a:cubicBezTo>
                        <a:pt x="143" y="276"/>
                        <a:pt x="169" y="312"/>
                        <a:pt x="187" y="356"/>
                      </a:cubicBezTo>
                      <a:cubicBezTo>
                        <a:pt x="205" y="392"/>
                        <a:pt x="214" y="436"/>
                        <a:pt x="205" y="480"/>
                      </a:cubicBezTo>
                      <a:cubicBezTo>
                        <a:pt x="223" y="436"/>
                        <a:pt x="214" y="392"/>
                        <a:pt x="196" y="347"/>
                      </a:cubicBezTo>
                      <a:cubicBezTo>
                        <a:pt x="178" y="312"/>
                        <a:pt x="152" y="276"/>
                        <a:pt x="125" y="241"/>
                      </a:cubicBezTo>
                      <a:cubicBezTo>
                        <a:pt x="98" y="205"/>
                        <a:pt x="72" y="170"/>
                        <a:pt x="45" y="125"/>
                      </a:cubicBezTo>
                      <a:cubicBezTo>
                        <a:pt x="27" y="90"/>
                        <a:pt x="10" y="45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3"/>
                <p:cNvSpPr/>
                <p:nvPr/>
              </p:nvSpPr>
              <p:spPr>
                <a:xfrm>
                  <a:off x="6403598" y="1693408"/>
                  <a:ext cx="33474" cy="1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108" extrusionOk="0">
                      <a:moveTo>
                        <a:pt x="258" y="0"/>
                      </a:moveTo>
                      <a:cubicBezTo>
                        <a:pt x="160" y="0"/>
                        <a:pt x="66" y="43"/>
                        <a:pt x="1" y="108"/>
                      </a:cubicBezTo>
                      <a:cubicBezTo>
                        <a:pt x="36" y="81"/>
                        <a:pt x="90" y="55"/>
                        <a:pt x="134" y="37"/>
                      </a:cubicBezTo>
                      <a:cubicBezTo>
                        <a:pt x="187" y="19"/>
                        <a:pt x="232" y="10"/>
                        <a:pt x="285" y="1"/>
                      </a:cubicBezTo>
                      <a:cubicBezTo>
                        <a:pt x="276" y="1"/>
                        <a:pt x="267" y="0"/>
                        <a:pt x="25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3"/>
                <p:cNvSpPr/>
                <p:nvPr/>
              </p:nvSpPr>
              <p:spPr>
                <a:xfrm>
                  <a:off x="6298243" y="1476824"/>
                  <a:ext cx="50152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684" extrusionOk="0">
                      <a:moveTo>
                        <a:pt x="85" y="0"/>
                      </a:moveTo>
                      <a:cubicBezTo>
                        <a:pt x="81" y="0"/>
                        <a:pt x="76" y="2"/>
                        <a:pt x="72" y="7"/>
                      </a:cubicBezTo>
                      <a:cubicBezTo>
                        <a:pt x="63" y="7"/>
                        <a:pt x="54" y="25"/>
                        <a:pt x="54" y="42"/>
                      </a:cubicBezTo>
                      <a:cubicBezTo>
                        <a:pt x="27" y="104"/>
                        <a:pt x="18" y="167"/>
                        <a:pt x="10" y="229"/>
                      </a:cubicBezTo>
                      <a:cubicBezTo>
                        <a:pt x="1" y="300"/>
                        <a:pt x="18" y="371"/>
                        <a:pt x="45" y="433"/>
                      </a:cubicBezTo>
                      <a:cubicBezTo>
                        <a:pt x="81" y="504"/>
                        <a:pt x="143" y="557"/>
                        <a:pt x="214" y="593"/>
                      </a:cubicBezTo>
                      <a:cubicBezTo>
                        <a:pt x="236" y="608"/>
                        <a:pt x="313" y="684"/>
                        <a:pt x="354" y="684"/>
                      </a:cubicBezTo>
                      <a:cubicBezTo>
                        <a:pt x="362" y="684"/>
                        <a:pt x="369" y="680"/>
                        <a:pt x="374" y="673"/>
                      </a:cubicBezTo>
                      <a:cubicBezTo>
                        <a:pt x="427" y="549"/>
                        <a:pt x="427" y="406"/>
                        <a:pt x="374" y="273"/>
                      </a:cubicBezTo>
                      <a:cubicBezTo>
                        <a:pt x="320" y="149"/>
                        <a:pt x="223" y="51"/>
                        <a:pt x="98" y="7"/>
                      </a:cubicBezTo>
                      <a:cubicBezTo>
                        <a:pt x="94" y="2"/>
                        <a:pt x="89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3"/>
                <p:cNvSpPr/>
                <p:nvPr/>
              </p:nvSpPr>
              <p:spPr>
                <a:xfrm>
                  <a:off x="6332656" y="1496791"/>
                  <a:ext cx="54381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481" extrusionOk="0">
                      <a:moveTo>
                        <a:pt x="314" y="1"/>
                      </a:moveTo>
                      <a:cubicBezTo>
                        <a:pt x="245" y="1"/>
                        <a:pt x="176" y="26"/>
                        <a:pt x="125" y="77"/>
                      </a:cubicBezTo>
                      <a:cubicBezTo>
                        <a:pt x="81" y="121"/>
                        <a:pt x="54" y="174"/>
                        <a:pt x="45" y="245"/>
                      </a:cubicBezTo>
                      <a:cubicBezTo>
                        <a:pt x="27" y="290"/>
                        <a:pt x="1" y="396"/>
                        <a:pt x="45" y="441"/>
                      </a:cubicBezTo>
                      <a:cubicBezTo>
                        <a:pt x="66" y="469"/>
                        <a:pt x="96" y="480"/>
                        <a:pt x="129" y="480"/>
                      </a:cubicBezTo>
                      <a:cubicBezTo>
                        <a:pt x="209" y="480"/>
                        <a:pt x="307" y="416"/>
                        <a:pt x="338" y="379"/>
                      </a:cubicBezTo>
                      <a:cubicBezTo>
                        <a:pt x="418" y="281"/>
                        <a:pt x="463" y="165"/>
                        <a:pt x="463" y="41"/>
                      </a:cubicBezTo>
                      <a:cubicBezTo>
                        <a:pt x="417" y="15"/>
                        <a:pt x="365" y="1"/>
                        <a:pt x="31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3"/>
                <p:cNvSpPr/>
                <p:nvPr/>
              </p:nvSpPr>
              <p:spPr>
                <a:xfrm>
                  <a:off x="6273225" y="1539074"/>
                  <a:ext cx="65891" cy="4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5" extrusionOk="0">
                      <a:moveTo>
                        <a:pt x="333" y="0"/>
                      </a:moveTo>
                      <a:cubicBezTo>
                        <a:pt x="302" y="0"/>
                        <a:pt x="271" y="6"/>
                        <a:pt x="240" y="19"/>
                      </a:cubicBezTo>
                      <a:cubicBezTo>
                        <a:pt x="151" y="45"/>
                        <a:pt x="72" y="107"/>
                        <a:pt x="18" y="187"/>
                      </a:cubicBezTo>
                      <a:cubicBezTo>
                        <a:pt x="9" y="187"/>
                        <a:pt x="9" y="196"/>
                        <a:pt x="0" y="205"/>
                      </a:cubicBezTo>
                      <a:cubicBezTo>
                        <a:pt x="9" y="214"/>
                        <a:pt x="9" y="223"/>
                        <a:pt x="18" y="232"/>
                      </a:cubicBezTo>
                      <a:cubicBezTo>
                        <a:pt x="63" y="303"/>
                        <a:pt x="134" y="347"/>
                        <a:pt x="214" y="365"/>
                      </a:cubicBezTo>
                      <a:cubicBezTo>
                        <a:pt x="276" y="365"/>
                        <a:pt x="347" y="347"/>
                        <a:pt x="400" y="303"/>
                      </a:cubicBezTo>
                      <a:cubicBezTo>
                        <a:pt x="445" y="267"/>
                        <a:pt x="560" y="143"/>
                        <a:pt x="498" y="63"/>
                      </a:cubicBezTo>
                      <a:cubicBezTo>
                        <a:pt x="451" y="22"/>
                        <a:pt x="393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3"/>
                <p:cNvSpPr/>
                <p:nvPr/>
              </p:nvSpPr>
              <p:spPr>
                <a:xfrm>
                  <a:off x="6314921" y="1546356"/>
                  <a:ext cx="43927" cy="7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1" extrusionOk="0">
                      <a:moveTo>
                        <a:pt x="169" y="1"/>
                      </a:moveTo>
                      <a:lnTo>
                        <a:pt x="116" y="63"/>
                      </a:lnTo>
                      <a:cubicBezTo>
                        <a:pt x="27" y="143"/>
                        <a:pt x="1" y="276"/>
                        <a:pt x="54" y="383"/>
                      </a:cubicBezTo>
                      <a:cubicBezTo>
                        <a:pt x="90" y="445"/>
                        <a:pt x="116" y="516"/>
                        <a:pt x="125" y="587"/>
                      </a:cubicBezTo>
                      <a:cubicBezTo>
                        <a:pt x="125" y="605"/>
                        <a:pt x="125" y="640"/>
                        <a:pt x="152" y="640"/>
                      </a:cubicBezTo>
                      <a:cubicBezTo>
                        <a:pt x="152" y="640"/>
                        <a:pt x="161" y="640"/>
                        <a:pt x="169" y="632"/>
                      </a:cubicBezTo>
                      <a:cubicBezTo>
                        <a:pt x="205" y="605"/>
                        <a:pt x="232" y="587"/>
                        <a:pt x="267" y="552"/>
                      </a:cubicBezTo>
                      <a:cubicBezTo>
                        <a:pt x="312" y="525"/>
                        <a:pt x="338" y="481"/>
                        <a:pt x="356" y="427"/>
                      </a:cubicBezTo>
                      <a:cubicBezTo>
                        <a:pt x="374" y="356"/>
                        <a:pt x="365" y="276"/>
                        <a:pt x="329" y="196"/>
                      </a:cubicBezTo>
                      <a:cubicBezTo>
                        <a:pt x="320" y="152"/>
                        <a:pt x="294" y="108"/>
                        <a:pt x="276" y="72"/>
                      </a:cubicBezTo>
                      <a:cubicBezTo>
                        <a:pt x="249" y="28"/>
                        <a:pt x="214" y="1"/>
                        <a:pt x="1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3"/>
                <p:cNvSpPr/>
                <p:nvPr/>
              </p:nvSpPr>
              <p:spPr>
                <a:xfrm>
                  <a:off x="6331599" y="1539427"/>
                  <a:ext cx="72116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375" extrusionOk="0">
                      <a:moveTo>
                        <a:pt x="236" y="0"/>
                      </a:moveTo>
                      <a:cubicBezTo>
                        <a:pt x="162" y="0"/>
                        <a:pt x="83" y="22"/>
                        <a:pt x="54" y="87"/>
                      </a:cubicBezTo>
                      <a:cubicBezTo>
                        <a:pt x="1" y="175"/>
                        <a:pt x="161" y="326"/>
                        <a:pt x="223" y="353"/>
                      </a:cubicBezTo>
                      <a:cubicBezTo>
                        <a:pt x="262" y="366"/>
                        <a:pt x="306" y="374"/>
                        <a:pt x="351" y="374"/>
                      </a:cubicBezTo>
                      <a:cubicBezTo>
                        <a:pt x="367" y="374"/>
                        <a:pt x="384" y="373"/>
                        <a:pt x="401" y="371"/>
                      </a:cubicBezTo>
                      <a:cubicBezTo>
                        <a:pt x="472" y="371"/>
                        <a:pt x="543" y="353"/>
                        <a:pt x="614" y="318"/>
                      </a:cubicBezTo>
                      <a:cubicBezTo>
                        <a:pt x="569" y="184"/>
                        <a:pt x="472" y="78"/>
                        <a:pt x="338" y="16"/>
                      </a:cubicBezTo>
                      <a:cubicBezTo>
                        <a:pt x="311" y="6"/>
                        <a:pt x="274" y="0"/>
                        <a:pt x="2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3"/>
                <p:cNvSpPr/>
                <p:nvPr/>
              </p:nvSpPr>
              <p:spPr>
                <a:xfrm>
                  <a:off x="6298243" y="1517228"/>
                  <a:ext cx="71059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569" extrusionOk="0">
                      <a:moveTo>
                        <a:pt x="560" y="133"/>
                      </a:moveTo>
                      <a:cubicBezTo>
                        <a:pt x="551" y="138"/>
                        <a:pt x="542" y="143"/>
                        <a:pt x="534" y="150"/>
                      </a:cubicBezTo>
                      <a:lnTo>
                        <a:pt x="534" y="150"/>
                      </a:lnTo>
                      <a:lnTo>
                        <a:pt x="560" y="133"/>
                      </a:lnTo>
                      <a:close/>
                      <a:moveTo>
                        <a:pt x="550" y="343"/>
                      </a:moveTo>
                      <a:lnTo>
                        <a:pt x="569" y="356"/>
                      </a:lnTo>
                      <a:cubicBezTo>
                        <a:pt x="563" y="351"/>
                        <a:pt x="556" y="347"/>
                        <a:pt x="550" y="343"/>
                      </a:cubicBezTo>
                      <a:close/>
                      <a:moveTo>
                        <a:pt x="445" y="0"/>
                      </a:moveTo>
                      <a:lnTo>
                        <a:pt x="356" y="151"/>
                      </a:lnTo>
                      <a:cubicBezTo>
                        <a:pt x="374" y="107"/>
                        <a:pt x="374" y="62"/>
                        <a:pt x="365" y="18"/>
                      </a:cubicBezTo>
                      <a:lnTo>
                        <a:pt x="365" y="18"/>
                      </a:lnTo>
                      <a:lnTo>
                        <a:pt x="338" y="151"/>
                      </a:lnTo>
                      <a:cubicBezTo>
                        <a:pt x="311" y="98"/>
                        <a:pt x="276" y="45"/>
                        <a:pt x="232" y="0"/>
                      </a:cubicBezTo>
                      <a:lnTo>
                        <a:pt x="232" y="0"/>
                      </a:lnTo>
                      <a:cubicBezTo>
                        <a:pt x="249" y="54"/>
                        <a:pt x="276" y="98"/>
                        <a:pt x="294" y="142"/>
                      </a:cubicBezTo>
                      <a:lnTo>
                        <a:pt x="196" y="45"/>
                      </a:lnTo>
                      <a:lnTo>
                        <a:pt x="196" y="45"/>
                      </a:lnTo>
                      <a:cubicBezTo>
                        <a:pt x="214" y="80"/>
                        <a:pt x="240" y="125"/>
                        <a:pt x="258" y="169"/>
                      </a:cubicBezTo>
                      <a:lnTo>
                        <a:pt x="169" y="107"/>
                      </a:lnTo>
                      <a:lnTo>
                        <a:pt x="214" y="187"/>
                      </a:lnTo>
                      <a:cubicBezTo>
                        <a:pt x="205" y="178"/>
                        <a:pt x="143" y="169"/>
                        <a:pt x="134" y="160"/>
                      </a:cubicBezTo>
                      <a:lnTo>
                        <a:pt x="134" y="160"/>
                      </a:lnTo>
                      <a:cubicBezTo>
                        <a:pt x="169" y="196"/>
                        <a:pt x="98" y="196"/>
                        <a:pt x="89" y="205"/>
                      </a:cubicBezTo>
                      <a:cubicBezTo>
                        <a:pt x="63" y="213"/>
                        <a:pt x="27" y="222"/>
                        <a:pt x="1" y="240"/>
                      </a:cubicBezTo>
                      <a:lnTo>
                        <a:pt x="72" y="240"/>
                      </a:lnTo>
                      <a:lnTo>
                        <a:pt x="10" y="293"/>
                      </a:lnTo>
                      <a:cubicBezTo>
                        <a:pt x="36" y="276"/>
                        <a:pt x="72" y="276"/>
                        <a:pt x="107" y="276"/>
                      </a:cubicBezTo>
                      <a:cubicBezTo>
                        <a:pt x="72" y="293"/>
                        <a:pt x="45" y="311"/>
                        <a:pt x="27" y="338"/>
                      </a:cubicBezTo>
                      <a:lnTo>
                        <a:pt x="134" y="302"/>
                      </a:lnTo>
                      <a:lnTo>
                        <a:pt x="54" y="382"/>
                      </a:lnTo>
                      <a:lnTo>
                        <a:pt x="54" y="382"/>
                      </a:lnTo>
                      <a:lnTo>
                        <a:pt x="152" y="364"/>
                      </a:lnTo>
                      <a:lnTo>
                        <a:pt x="72" y="435"/>
                      </a:lnTo>
                      <a:lnTo>
                        <a:pt x="178" y="400"/>
                      </a:lnTo>
                      <a:lnTo>
                        <a:pt x="116" y="462"/>
                      </a:lnTo>
                      <a:lnTo>
                        <a:pt x="116" y="462"/>
                      </a:lnTo>
                      <a:lnTo>
                        <a:pt x="223" y="391"/>
                      </a:lnTo>
                      <a:lnTo>
                        <a:pt x="178" y="471"/>
                      </a:lnTo>
                      <a:lnTo>
                        <a:pt x="178" y="471"/>
                      </a:lnTo>
                      <a:lnTo>
                        <a:pt x="258" y="364"/>
                      </a:lnTo>
                      <a:lnTo>
                        <a:pt x="258" y="364"/>
                      </a:lnTo>
                      <a:cubicBezTo>
                        <a:pt x="232" y="418"/>
                        <a:pt x="223" y="471"/>
                        <a:pt x="232" y="533"/>
                      </a:cubicBezTo>
                      <a:cubicBezTo>
                        <a:pt x="249" y="489"/>
                        <a:pt x="267" y="444"/>
                        <a:pt x="294" y="418"/>
                      </a:cubicBezTo>
                      <a:lnTo>
                        <a:pt x="294" y="418"/>
                      </a:lnTo>
                      <a:cubicBezTo>
                        <a:pt x="285" y="453"/>
                        <a:pt x="285" y="498"/>
                        <a:pt x="294" y="542"/>
                      </a:cubicBezTo>
                      <a:lnTo>
                        <a:pt x="338" y="427"/>
                      </a:lnTo>
                      <a:lnTo>
                        <a:pt x="365" y="569"/>
                      </a:lnTo>
                      <a:cubicBezTo>
                        <a:pt x="365" y="533"/>
                        <a:pt x="374" y="489"/>
                        <a:pt x="383" y="444"/>
                      </a:cubicBezTo>
                      <a:cubicBezTo>
                        <a:pt x="400" y="462"/>
                        <a:pt x="418" y="489"/>
                        <a:pt x="427" y="524"/>
                      </a:cubicBezTo>
                      <a:cubicBezTo>
                        <a:pt x="418" y="462"/>
                        <a:pt x="409" y="400"/>
                        <a:pt x="391" y="338"/>
                      </a:cubicBezTo>
                      <a:lnTo>
                        <a:pt x="391" y="338"/>
                      </a:lnTo>
                      <a:lnTo>
                        <a:pt x="462" y="453"/>
                      </a:lnTo>
                      <a:cubicBezTo>
                        <a:pt x="445" y="418"/>
                        <a:pt x="436" y="382"/>
                        <a:pt x="427" y="338"/>
                      </a:cubicBezTo>
                      <a:lnTo>
                        <a:pt x="427" y="338"/>
                      </a:lnTo>
                      <a:cubicBezTo>
                        <a:pt x="471" y="356"/>
                        <a:pt x="516" y="382"/>
                        <a:pt x="551" y="409"/>
                      </a:cubicBezTo>
                      <a:cubicBezTo>
                        <a:pt x="525" y="373"/>
                        <a:pt x="498" y="338"/>
                        <a:pt x="462" y="311"/>
                      </a:cubicBezTo>
                      <a:lnTo>
                        <a:pt x="462" y="311"/>
                      </a:lnTo>
                      <a:cubicBezTo>
                        <a:pt x="492" y="318"/>
                        <a:pt x="521" y="326"/>
                        <a:pt x="550" y="343"/>
                      </a:cubicBezTo>
                      <a:lnTo>
                        <a:pt x="550" y="343"/>
                      </a:lnTo>
                      <a:lnTo>
                        <a:pt x="462" y="284"/>
                      </a:lnTo>
                      <a:cubicBezTo>
                        <a:pt x="480" y="276"/>
                        <a:pt x="500" y="271"/>
                        <a:pt x="521" y="271"/>
                      </a:cubicBezTo>
                      <a:cubicBezTo>
                        <a:pt x="542" y="271"/>
                        <a:pt x="565" y="276"/>
                        <a:pt x="587" y="284"/>
                      </a:cubicBezTo>
                      <a:cubicBezTo>
                        <a:pt x="551" y="267"/>
                        <a:pt x="525" y="249"/>
                        <a:pt x="489" y="249"/>
                      </a:cubicBezTo>
                      <a:lnTo>
                        <a:pt x="605" y="178"/>
                      </a:lnTo>
                      <a:lnTo>
                        <a:pt x="605" y="178"/>
                      </a:lnTo>
                      <a:lnTo>
                        <a:pt x="471" y="213"/>
                      </a:lnTo>
                      <a:cubicBezTo>
                        <a:pt x="485" y="193"/>
                        <a:pt x="508" y="168"/>
                        <a:pt x="534" y="150"/>
                      </a:cubicBezTo>
                      <a:lnTo>
                        <a:pt x="534" y="150"/>
                      </a:lnTo>
                      <a:lnTo>
                        <a:pt x="445" y="205"/>
                      </a:lnTo>
                      <a:cubicBezTo>
                        <a:pt x="471" y="160"/>
                        <a:pt x="498" y="116"/>
                        <a:pt x="525" y="71"/>
                      </a:cubicBezTo>
                      <a:lnTo>
                        <a:pt x="525" y="71"/>
                      </a:lnTo>
                      <a:lnTo>
                        <a:pt x="418" y="169"/>
                      </a:lnTo>
                      <a:lnTo>
                        <a:pt x="489" y="27"/>
                      </a:lnTo>
                      <a:lnTo>
                        <a:pt x="400" y="142"/>
                      </a:lnTo>
                      <a:lnTo>
                        <a:pt x="400" y="142"/>
                      </a:lnTo>
                      <a:lnTo>
                        <a:pt x="44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3"/>
                <p:cNvSpPr/>
                <p:nvPr/>
              </p:nvSpPr>
              <p:spPr>
                <a:xfrm>
                  <a:off x="6310810" y="1516171"/>
                  <a:ext cx="26192" cy="36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12" fill="none" extrusionOk="0">
                      <a:moveTo>
                        <a:pt x="222" y="311"/>
                      </a:moveTo>
                      <a:cubicBezTo>
                        <a:pt x="142" y="214"/>
                        <a:pt x="62" y="107"/>
                        <a:pt x="0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2" name="Google Shape;3732;p3"/>
                <p:cNvSpPr/>
                <p:nvPr/>
              </p:nvSpPr>
              <p:spPr>
                <a:xfrm>
                  <a:off x="6320206" y="1506775"/>
                  <a:ext cx="15739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401" fill="none" extrusionOk="0">
                      <a:moveTo>
                        <a:pt x="133" y="4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3" name="Google Shape;3733;p3"/>
                <p:cNvSpPr/>
                <p:nvPr/>
              </p:nvSpPr>
              <p:spPr>
                <a:xfrm>
                  <a:off x="6296129" y="1551642"/>
                  <a:ext cx="40873" cy="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" fill="none" extrusionOk="0">
                      <a:moveTo>
                        <a:pt x="347" y="0"/>
                      </a:moveTo>
                      <a:cubicBezTo>
                        <a:pt x="232" y="27"/>
                        <a:pt x="116" y="27"/>
                        <a:pt x="1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4" name="Google Shape;3734;p3"/>
                <p:cNvSpPr/>
                <p:nvPr/>
              </p:nvSpPr>
              <p:spPr>
                <a:xfrm>
                  <a:off x="6300357" y="1532849"/>
                  <a:ext cx="36645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161" fill="none" extrusionOk="0">
                      <a:moveTo>
                        <a:pt x="311" y="160"/>
                      </a:moveTo>
                      <a:cubicBezTo>
                        <a:pt x="196" y="125"/>
                        <a:pt x="98" y="72"/>
                        <a:pt x="0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5" name="Google Shape;3735;p3"/>
                <p:cNvSpPr/>
                <p:nvPr/>
              </p:nvSpPr>
              <p:spPr>
                <a:xfrm>
                  <a:off x="6299300" y="1530735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9" y="1"/>
                      </a:moveTo>
                      <a:cubicBezTo>
                        <a:pt x="1" y="10"/>
                        <a:pt x="1" y="18"/>
                        <a:pt x="9" y="18"/>
                      </a:cubicBezTo>
                      <a:cubicBezTo>
                        <a:pt x="9" y="27"/>
                        <a:pt x="18" y="27"/>
                        <a:pt x="18" y="27"/>
                      </a:cubicBezTo>
                      <a:cubicBezTo>
                        <a:pt x="27" y="27"/>
                        <a:pt x="27" y="18"/>
                        <a:pt x="27" y="10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6" name="Google Shape;3736;p3"/>
                <p:cNvSpPr/>
                <p:nvPr/>
              </p:nvSpPr>
              <p:spPr>
                <a:xfrm>
                  <a:off x="6294132" y="1550585"/>
                  <a:ext cx="3171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6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27"/>
                      </a:cubicBezTo>
                      <a:cubicBezTo>
                        <a:pt x="9" y="36"/>
                        <a:pt x="27" y="36"/>
                        <a:pt x="27" y="36"/>
                      </a:cubicBez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27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7" name="Google Shape;3737;p3"/>
                <p:cNvSpPr/>
                <p:nvPr/>
              </p:nvSpPr>
              <p:spPr>
                <a:xfrm>
                  <a:off x="6308696" y="1514057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18" y="27"/>
                      </a:cubicBezTo>
                      <a:cubicBezTo>
                        <a:pt x="27" y="18"/>
                        <a:pt x="27" y="10"/>
                        <a:pt x="18" y="10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8" name="Google Shape;3738;p3"/>
                <p:cNvSpPr/>
                <p:nvPr/>
              </p:nvSpPr>
              <p:spPr>
                <a:xfrm>
                  <a:off x="6319149" y="1505718"/>
                  <a:ext cx="3171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28" extrusionOk="0">
                      <a:moveTo>
                        <a:pt x="9" y="1"/>
                      </a:moveTo>
                      <a:cubicBezTo>
                        <a:pt x="0" y="9"/>
                        <a:pt x="0" y="18"/>
                        <a:pt x="9" y="27"/>
                      </a:cubicBezTo>
                      <a:lnTo>
                        <a:pt x="27" y="27"/>
                      </a:ln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9" name="Google Shape;3739;p3"/>
                <p:cNvSpPr/>
                <p:nvPr/>
              </p:nvSpPr>
              <p:spPr>
                <a:xfrm>
                  <a:off x="6333713" y="1522396"/>
                  <a:ext cx="42870" cy="4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48" extrusionOk="0">
                      <a:moveTo>
                        <a:pt x="240" y="1"/>
                      </a:moveTo>
                      <a:cubicBezTo>
                        <a:pt x="134" y="45"/>
                        <a:pt x="45" y="134"/>
                        <a:pt x="1" y="258"/>
                      </a:cubicBezTo>
                      <a:lnTo>
                        <a:pt x="1" y="267"/>
                      </a:lnTo>
                      <a:lnTo>
                        <a:pt x="18" y="267"/>
                      </a:lnTo>
                      <a:cubicBezTo>
                        <a:pt x="30" y="266"/>
                        <a:pt x="42" y="266"/>
                        <a:pt x="54" y="266"/>
                      </a:cubicBezTo>
                      <a:cubicBezTo>
                        <a:pt x="159" y="266"/>
                        <a:pt x="269" y="299"/>
                        <a:pt x="365" y="347"/>
                      </a:cubicBezTo>
                      <a:cubicBezTo>
                        <a:pt x="259" y="277"/>
                        <a:pt x="145" y="250"/>
                        <a:pt x="22" y="249"/>
                      </a:cubicBezTo>
                      <a:lnTo>
                        <a:pt x="22" y="249"/>
                      </a:lnTo>
                      <a:cubicBezTo>
                        <a:pt x="67" y="146"/>
                        <a:pt x="145" y="52"/>
                        <a:pt x="24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0" name="Google Shape;3740;p3"/>
                <p:cNvSpPr/>
                <p:nvPr/>
              </p:nvSpPr>
              <p:spPr>
                <a:xfrm>
                  <a:off x="6330542" y="1551642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45" y="0"/>
                      </a:moveTo>
                      <a:lnTo>
                        <a:pt x="45" y="0"/>
                      </a:lnTo>
                      <a:cubicBezTo>
                        <a:pt x="10" y="71"/>
                        <a:pt x="1" y="151"/>
                        <a:pt x="28" y="222"/>
                      </a:cubicBezTo>
                      <a:cubicBezTo>
                        <a:pt x="36" y="258"/>
                        <a:pt x="54" y="293"/>
                        <a:pt x="63" y="329"/>
                      </a:cubicBezTo>
                      <a:cubicBezTo>
                        <a:pt x="81" y="365"/>
                        <a:pt x="90" y="409"/>
                        <a:pt x="81" y="444"/>
                      </a:cubicBezTo>
                      <a:cubicBezTo>
                        <a:pt x="90" y="409"/>
                        <a:pt x="90" y="365"/>
                        <a:pt x="72" y="329"/>
                      </a:cubicBezTo>
                      <a:cubicBezTo>
                        <a:pt x="63" y="293"/>
                        <a:pt x="54" y="258"/>
                        <a:pt x="45" y="222"/>
                      </a:cubicBezTo>
                      <a:cubicBezTo>
                        <a:pt x="19" y="151"/>
                        <a:pt x="19" y="71"/>
                        <a:pt x="4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1" name="Google Shape;3741;p3"/>
                <p:cNvSpPr/>
                <p:nvPr/>
              </p:nvSpPr>
              <p:spPr>
                <a:xfrm>
                  <a:off x="6310810" y="1495264"/>
                  <a:ext cx="25135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481" extrusionOk="0">
                      <a:moveTo>
                        <a:pt x="9" y="1"/>
                      </a:moveTo>
                      <a:cubicBezTo>
                        <a:pt x="0" y="45"/>
                        <a:pt x="9" y="90"/>
                        <a:pt x="36" y="125"/>
                      </a:cubicBezTo>
                      <a:cubicBezTo>
                        <a:pt x="54" y="170"/>
                        <a:pt x="80" y="205"/>
                        <a:pt x="107" y="241"/>
                      </a:cubicBezTo>
                      <a:cubicBezTo>
                        <a:pt x="142" y="276"/>
                        <a:pt x="160" y="312"/>
                        <a:pt x="187" y="347"/>
                      </a:cubicBezTo>
                      <a:cubicBezTo>
                        <a:pt x="204" y="392"/>
                        <a:pt x="213" y="436"/>
                        <a:pt x="204" y="480"/>
                      </a:cubicBezTo>
                      <a:cubicBezTo>
                        <a:pt x="213" y="436"/>
                        <a:pt x="213" y="392"/>
                        <a:pt x="196" y="347"/>
                      </a:cubicBezTo>
                      <a:cubicBezTo>
                        <a:pt x="178" y="312"/>
                        <a:pt x="151" y="276"/>
                        <a:pt x="125" y="241"/>
                      </a:cubicBezTo>
                      <a:cubicBezTo>
                        <a:pt x="89" y="205"/>
                        <a:pt x="62" y="170"/>
                        <a:pt x="45" y="134"/>
                      </a:cubicBezTo>
                      <a:cubicBezTo>
                        <a:pt x="18" y="90"/>
                        <a:pt x="0" y="45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2" name="Google Shape;3742;p3"/>
                <p:cNvSpPr/>
                <p:nvPr/>
              </p:nvSpPr>
              <p:spPr>
                <a:xfrm>
                  <a:off x="6300357" y="1551642"/>
                  <a:ext cx="34531" cy="13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16" extrusionOk="0">
                      <a:moveTo>
                        <a:pt x="293" y="0"/>
                      </a:moveTo>
                      <a:cubicBezTo>
                        <a:pt x="187" y="0"/>
                        <a:pt x="80" y="36"/>
                        <a:pt x="0" y="116"/>
                      </a:cubicBezTo>
                      <a:cubicBezTo>
                        <a:pt x="45" y="80"/>
                        <a:pt x="89" y="63"/>
                        <a:pt x="143" y="45"/>
                      </a:cubicBezTo>
                      <a:cubicBezTo>
                        <a:pt x="187" y="18"/>
                        <a:pt x="240" y="9"/>
                        <a:pt x="29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3" name="Google Shape;3743;p3"/>
                <p:cNvSpPr/>
                <p:nvPr/>
              </p:nvSpPr>
              <p:spPr>
                <a:xfrm>
                  <a:off x="6176209" y="1437947"/>
                  <a:ext cx="49095" cy="79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678" extrusionOk="0">
                      <a:moveTo>
                        <a:pt x="72" y="0"/>
                      </a:moveTo>
                      <a:cubicBezTo>
                        <a:pt x="54" y="9"/>
                        <a:pt x="45" y="27"/>
                        <a:pt x="45" y="36"/>
                      </a:cubicBezTo>
                      <a:cubicBezTo>
                        <a:pt x="27" y="98"/>
                        <a:pt x="9" y="169"/>
                        <a:pt x="9" y="231"/>
                      </a:cubicBezTo>
                      <a:cubicBezTo>
                        <a:pt x="0" y="302"/>
                        <a:pt x="9" y="373"/>
                        <a:pt x="36" y="435"/>
                      </a:cubicBezTo>
                      <a:cubicBezTo>
                        <a:pt x="80" y="507"/>
                        <a:pt x="134" y="560"/>
                        <a:pt x="205" y="586"/>
                      </a:cubicBezTo>
                      <a:cubicBezTo>
                        <a:pt x="227" y="601"/>
                        <a:pt x="304" y="677"/>
                        <a:pt x="345" y="677"/>
                      </a:cubicBezTo>
                      <a:cubicBezTo>
                        <a:pt x="353" y="677"/>
                        <a:pt x="360" y="674"/>
                        <a:pt x="365" y="666"/>
                      </a:cubicBezTo>
                      <a:cubicBezTo>
                        <a:pt x="418" y="542"/>
                        <a:pt x="418" y="400"/>
                        <a:pt x="365" y="276"/>
                      </a:cubicBezTo>
                      <a:cubicBezTo>
                        <a:pt x="320" y="151"/>
                        <a:pt x="223" y="54"/>
                        <a:pt x="9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3"/>
                <p:cNvSpPr/>
                <p:nvPr/>
              </p:nvSpPr>
              <p:spPr>
                <a:xfrm>
                  <a:off x="6210623" y="1457445"/>
                  <a:ext cx="53323" cy="5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478" extrusionOk="0">
                      <a:moveTo>
                        <a:pt x="298" y="0"/>
                      </a:moveTo>
                      <a:cubicBezTo>
                        <a:pt x="231" y="0"/>
                        <a:pt x="165" y="25"/>
                        <a:pt x="116" y="74"/>
                      </a:cubicBezTo>
                      <a:cubicBezTo>
                        <a:pt x="72" y="118"/>
                        <a:pt x="45" y="181"/>
                        <a:pt x="36" y="243"/>
                      </a:cubicBezTo>
                      <a:cubicBezTo>
                        <a:pt x="27" y="287"/>
                        <a:pt x="1" y="394"/>
                        <a:pt x="36" y="438"/>
                      </a:cubicBezTo>
                      <a:cubicBezTo>
                        <a:pt x="60" y="467"/>
                        <a:pt x="91" y="478"/>
                        <a:pt x="124" y="478"/>
                      </a:cubicBezTo>
                      <a:cubicBezTo>
                        <a:pt x="205" y="478"/>
                        <a:pt x="300" y="414"/>
                        <a:pt x="338" y="376"/>
                      </a:cubicBezTo>
                      <a:cubicBezTo>
                        <a:pt x="418" y="287"/>
                        <a:pt x="454" y="163"/>
                        <a:pt x="454" y="47"/>
                      </a:cubicBezTo>
                      <a:cubicBezTo>
                        <a:pt x="406" y="16"/>
                        <a:pt x="352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5" name="Google Shape;3745;p3"/>
                <p:cNvSpPr/>
                <p:nvPr/>
              </p:nvSpPr>
              <p:spPr>
                <a:xfrm>
                  <a:off x="6151192" y="1499610"/>
                  <a:ext cx="65773" cy="42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366" extrusionOk="0">
                      <a:moveTo>
                        <a:pt x="316" y="1"/>
                      </a:moveTo>
                      <a:cubicBezTo>
                        <a:pt x="288" y="1"/>
                        <a:pt x="259" y="6"/>
                        <a:pt x="231" y="17"/>
                      </a:cubicBezTo>
                      <a:cubicBezTo>
                        <a:pt x="142" y="53"/>
                        <a:pt x="62" y="106"/>
                        <a:pt x="9" y="186"/>
                      </a:cubicBezTo>
                      <a:cubicBezTo>
                        <a:pt x="0" y="195"/>
                        <a:pt x="0" y="195"/>
                        <a:pt x="0" y="204"/>
                      </a:cubicBezTo>
                      <a:cubicBezTo>
                        <a:pt x="0" y="212"/>
                        <a:pt x="0" y="230"/>
                        <a:pt x="9" y="239"/>
                      </a:cubicBezTo>
                      <a:cubicBezTo>
                        <a:pt x="54" y="310"/>
                        <a:pt x="125" y="355"/>
                        <a:pt x="205" y="363"/>
                      </a:cubicBezTo>
                      <a:cubicBezTo>
                        <a:pt x="214" y="365"/>
                        <a:pt x="223" y="365"/>
                        <a:pt x="232" y="365"/>
                      </a:cubicBezTo>
                      <a:cubicBezTo>
                        <a:pt x="292" y="365"/>
                        <a:pt x="345" y="340"/>
                        <a:pt x="391" y="301"/>
                      </a:cubicBezTo>
                      <a:cubicBezTo>
                        <a:pt x="436" y="275"/>
                        <a:pt x="560" y="141"/>
                        <a:pt x="489" y="61"/>
                      </a:cubicBezTo>
                      <a:cubicBezTo>
                        <a:pt x="440" y="25"/>
                        <a:pt x="379" y="1"/>
                        <a:pt x="3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3"/>
                <p:cNvSpPr/>
                <p:nvPr/>
              </p:nvSpPr>
              <p:spPr>
                <a:xfrm>
                  <a:off x="6192888" y="1506775"/>
                  <a:ext cx="43927" cy="7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9" extrusionOk="0">
                      <a:moveTo>
                        <a:pt x="169" y="0"/>
                      </a:moveTo>
                      <a:lnTo>
                        <a:pt x="116" y="63"/>
                      </a:lnTo>
                      <a:cubicBezTo>
                        <a:pt x="27" y="151"/>
                        <a:pt x="1" y="276"/>
                        <a:pt x="54" y="391"/>
                      </a:cubicBezTo>
                      <a:cubicBezTo>
                        <a:pt x="89" y="453"/>
                        <a:pt x="107" y="516"/>
                        <a:pt x="125" y="587"/>
                      </a:cubicBezTo>
                      <a:cubicBezTo>
                        <a:pt x="125" y="613"/>
                        <a:pt x="125" y="640"/>
                        <a:pt x="152" y="649"/>
                      </a:cubicBezTo>
                      <a:cubicBezTo>
                        <a:pt x="152" y="640"/>
                        <a:pt x="160" y="640"/>
                        <a:pt x="160" y="640"/>
                      </a:cubicBezTo>
                      <a:cubicBezTo>
                        <a:pt x="196" y="604"/>
                        <a:pt x="232" y="587"/>
                        <a:pt x="267" y="560"/>
                      </a:cubicBezTo>
                      <a:cubicBezTo>
                        <a:pt x="303" y="524"/>
                        <a:pt x="338" y="480"/>
                        <a:pt x="356" y="436"/>
                      </a:cubicBezTo>
                      <a:cubicBezTo>
                        <a:pt x="374" y="356"/>
                        <a:pt x="365" y="276"/>
                        <a:pt x="329" y="205"/>
                      </a:cubicBezTo>
                      <a:cubicBezTo>
                        <a:pt x="320" y="160"/>
                        <a:pt x="294" y="116"/>
                        <a:pt x="276" y="72"/>
                      </a:cubicBezTo>
                      <a:cubicBezTo>
                        <a:pt x="249" y="36"/>
                        <a:pt x="214" y="9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3"/>
                <p:cNvSpPr/>
                <p:nvPr/>
              </p:nvSpPr>
              <p:spPr>
                <a:xfrm>
                  <a:off x="6209566" y="1500785"/>
                  <a:ext cx="71059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5" extrusionOk="0">
                      <a:moveTo>
                        <a:pt x="225" y="0"/>
                      </a:moveTo>
                      <a:cubicBezTo>
                        <a:pt x="151" y="0"/>
                        <a:pt x="74" y="21"/>
                        <a:pt x="45" y="78"/>
                      </a:cubicBezTo>
                      <a:cubicBezTo>
                        <a:pt x="1" y="176"/>
                        <a:pt x="152" y="327"/>
                        <a:pt x="214" y="353"/>
                      </a:cubicBezTo>
                      <a:cubicBezTo>
                        <a:pt x="259" y="366"/>
                        <a:pt x="305" y="375"/>
                        <a:pt x="347" y="375"/>
                      </a:cubicBezTo>
                      <a:cubicBezTo>
                        <a:pt x="362" y="375"/>
                        <a:pt x="377" y="374"/>
                        <a:pt x="391" y="371"/>
                      </a:cubicBezTo>
                      <a:cubicBezTo>
                        <a:pt x="471" y="371"/>
                        <a:pt x="542" y="353"/>
                        <a:pt x="605" y="318"/>
                      </a:cubicBezTo>
                      <a:cubicBezTo>
                        <a:pt x="560" y="185"/>
                        <a:pt x="463" y="69"/>
                        <a:pt x="338" y="16"/>
                      </a:cubicBezTo>
                      <a:cubicBezTo>
                        <a:pt x="307" y="6"/>
                        <a:pt x="266" y="0"/>
                        <a:pt x="22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8" name="Google Shape;3748;p3"/>
                <p:cNvSpPr/>
                <p:nvPr/>
              </p:nvSpPr>
              <p:spPr>
                <a:xfrm>
                  <a:off x="6175152" y="1478586"/>
                  <a:ext cx="71059" cy="66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570" extrusionOk="0">
                      <a:moveTo>
                        <a:pt x="569" y="134"/>
                      </a:moveTo>
                      <a:lnTo>
                        <a:pt x="569" y="134"/>
                      </a:lnTo>
                      <a:cubicBezTo>
                        <a:pt x="564" y="136"/>
                        <a:pt x="559" y="139"/>
                        <a:pt x="554" y="142"/>
                      </a:cubicBezTo>
                      <a:lnTo>
                        <a:pt x="554" y="142"/>
                      </a:lnTo>
                      <a:lnTo>
                        <a:pt x="569" y="134"/>
                      </a:lnTo>
                      <a:close/>
                      <a:moveTo>
                        <a:pt x="232" y="1"/>
                      </a:moveTo>
                      <a:lnTo>
                        <a:pt x="303" y="143"/>
                      </a:lnTo>
                      <a:lnTo>
                        <a:pt x="196" y="36"/>
                      </a:lnTo>
                      <a:lnTo>
                        <a:pt x="196" y="36"/>
                      </a:lnTo>
                      <a:lnTo>
                        <a:pt x="258" y="169"/>
                      </a:lnTo>
                      <a:lnTo>
                        <a:pt x="169" y="107"/>
                      </a:lnTo>
                      <a:lnTo>
                        <a:pt x="169" y="107"/>
                      </a:lnTo>
                      <a:lnTo>
                        <a:pt x="213" y="185"/>
                      </a:lnTo>
                      <a:lnTo>
                        <a:pt x="213" y="185"/>
                      </a:lnTo>
                      <a:cubicBezTo>
                        <a:pt x="204" y="177"/>
                        <a:pt x="142" y="169"/>
                        <a:pt x="134" y="161"/>
                      </a:cubicBezTo>
                      <a:lnTo>
                        <a:pt x="134" y="161"/>
                      </a:lnTo>
                      <a:cubicBezTo>
                        <a:pt x="169" y="196"/>
                        <a:pt x="107" y="196"/>
                        <a:pt x="89" y="205"/>
                      </a:cubicBezTo>
                      <a:cubicBezTo>
                        <a:pt x="63" y="205"/>
                        <a:pt x="27" y="223"/>
                        <a:pt x="1" y="232"/>
                      </a:cubicBezTo>
                      <a:lnTo>
                        <a:pt x="72" y="232"/>
                      </a:lnTo>
                      <a:lnTo>
                        <a:pt x="9" y="285"/>
                      </a:lnTo>
                      <a:cubicBezTo>
                        <a:pt x="35" y="279"/>
                        <a:pt x="55" y="272"/>
                        <a:pt x="78" y="272"/>
                      </a:cubicBezTo>
                      <a:cubicBezTo>
                        <a:pt x="87" y="272"/>
                        <a:pt x="97" y="273"/>
                        <a:pt x="107" y="276"/>
                      </a:cubicBezTo>
                      <a:cubicBezTo>
                        <a:pt x="81" y="285"/>
                        <a:pt x="45" y="312"/>
                        <a:pt x="27" y="338"/>
                      </a:cubicBezTo>
                      <a:lnTo>
                        <a:pt x="143" y="294"/>
                      </a:lnTo>
                      <a:lnTo>
                        <a:pt x="143" y="294"/>
                      </a:lnTo>
                      <a:cubicBezTo>
                        <a:pt x="116" y="320"/>
                        <a:pt x="89" y="356"/>
                        <a:pt x="63" y="383"/>
                      </a:cubicBezTo>
                      <a:lnTo>
                        <a:pt x="160" y="365"/>
                      </a:lnTo>
                      <a:lnTo>
                        <a:pt x="160" y="365"/>
                      </a:lnTo>
                      <a:lnTo>
                        <a:pt x="72" y="436"/>
                      </a:lnTo>
                      <a:lnTo>
                        <a:pt x="178" y="391"/>
                      </a:lnTo>
                      <a:lnTo>
                        <a:pt x="178" y="391"/>
                      </a:lnTo>
                      <a:lnTo>
                        <a:pt x="116" y="462"/>
                      </a:lnTo>
                      <a:lnTo>
                        <a:pt x="223" y="383"/>
                      </a:lnTo>
                      <a:lnTo>
                        <a:pt x="187" y="462"/>
                      </a:lnTo>
                      <a:lnTo>
                        <a:pt x="258" y="365"/>
                      </a:lnTo>
                      <a:lnTo>
                        <a:pt x="258" y="365"/>
                      </a:lnTo>
                      <a:cubicBezTo>
                        <a:pt x="240" y="418"/>
                        <a:pt x="223" y="471"/>
                        <a:pt x="232" y="525"/>
                      </a:cubicBezTo>
                      <a:cubicBezTo>
                        <a:pt x="249" y="480"/>
                        <a:pt x="267" y="445"/>
                        <a:pt x="294" y="409"/>
                      </a:cubicBezTo>
                      <a:lnTo>
                        <a:pt x="294" y="409"/>
                      </a:lnTo>
                      <a:cubicBezTo>
                        <a:pt x="285" y="454"/>
                        <a:pt x="285" y="498"/>
                        <a:pt x="294" y="542"/>
                      </a:cubicBezTo>
                      <a:lnTo>
                        <a:pt x="338" y="418"/>
                      </a:lnTo>
                      <a:cubicBezTo>
                        <a:pt x="347" y="471"/>
                        <a:pt x="356" y="516"/>
                        <a:pt x="365" y="569"/>
                      </a:cubicBezTo>
                      <a:cubicBezTo>
                        <a:pt x="374" y="525"/>
                        <a:pt x="383" y="480"/>
                        <a:pt x="383" y="436"/>
                      </a:cubicBezTo>
                      <a:cubicBezTo>
                        <a:pt x="409" y="462"/>
                        <a:pt x="418" y="489"/>
                        <a:pt x="427" y="516"/>
                      </a:cubicBezTo>
                      <a:cubicBezTo>
                        <a:pt x="418" y="454"/>
                        <a:pt x="409" y="391"/>
                        <a:pt x="391" y="338"/>
                      </a:cubicBezTo>
                      <a:lnTo>
                        <a:pt x="391" y="338"/>
                      </a:lnTo>
                      <a:lnTo>
                        <a:pt x="462" y="454"/>
                      </a:lnTo>
                      <a:cubicBezTo>
                        <a:pt x="454" y="418"/>
                        <a:pt x="436" y="374"/>
                        <a:pt x="427" y="338"/>
                      </a:cubicBezTo>
                      <a:lnTo>
                        <a:pt x="427" y="338"/>
                      </a:lnTo>
                      <a:cubicBezTo>
                        <a:pt x="471" y="356"/>
                        <a:pt x="516" y="374"/>
                        <a:pt x="551" y="409"/>
                      </a:cubicBezTo>
                      <a:cubicBezTo>
                        <a:pt x="525" y="374"/>
                        <a:pt x="498" y="338"/>
                        <a:pt x="462" y="312"/>
                      </a:cubicBezTo>
                      <a:cubicBezTo>
                        <a:pt x="498" y="312"/>
                        <a:pt x="542" y="329"/>
                        <a:pt x="569" y="347"/>
                      </a:cubicBezTo>
                      <a:lnTo>
                        <a:pt x="471" y="276"/>
                      </a:lnTo>
                      <a:cubicBezTo>
                        <a:pt x="489" y="272"/>
                        <a:pt x="509" y="269"/>
                        <a:pt x="530" y="269"/>
                      </a:cubicBezTo>
                      <a:cubicBezTo>
                        <a:pt x="551" y="269"/>
                        <a:pt x="573" y="272"/>
                        <a:pt x="596" y="276"/>
                      </a:cubicBezTo>
                      <a:cubicBezTo>
                        <a:pt x="560" y="258"/>
                        <a:pt x="533" y="249"/>
                        <a:pt x="498" y="240"/>
                      </a:cubicBezTo>
                      <a:lnTo>
                        <a:pt x="605" y="169"/>
                      </a:lnTo>
                      <a:lnTo>
                        <a:pt x="605" y="169"/>
                      </a:lnTo>
                      <a:lnTo>
                        <a:pt x="480" y="214"/>
                      </a:lnTo>
                      <a:cubicBezTo>
                        <a:pt x="495" y="183"/>
                        <a:pt x="523" y="160"/>
                        <a:pt x="554" y="142"/>
                      </a:cubicBezTo>
                      <a:lnTo>
                        <a:pt x="554" y="142"/>
                      </a:lnTo>
                      <a:lnTo>
                        <a:pt x="454" y="196"/>
                      </a:lnTo>
                      <a:cubicBezTo>
                        <a:pt x="480" y="152"/>
                        <a:pt x="507" y="107"/>
                        <a:pt x="533" y="63"/>
                      </a:cubicBezTo>
                      <a:lnTo>
                        <a:pt x="533" y="63"/>
                      </a:lnTo>
                      <a:lnTo>
                        <a:pt x="418" y="169"/>
                      </a:lnTo>
                      <a:cubicBezTo>
                        <a:pt x="445" y="116"/>
                        <a:pt x="462" y="72"/>
                        <a:pt x="489" y="27"/>
                      </a:cubicBezTo>
                      <a:lnTo>
                        <a:pt x="489" y="27"/>
                      </a:lnTo>
                      <a:lnTo>
                        <a:pt x="400" y="143"/>
                      </a:lnTo>
                      <a:lnTo>
                        <a:pt x="400" y="143"/>
                      </a:lnTo>
                      <a:cubicBezTo>
                        <a:pt x="418" y="98"/>
                        <a:pt x="436" y="45"/>
                        <a:pt x="445" y="1"/>
                      </a:cubicBezTo>
                      <a:lnTo>
                        <a:pt x="445" y="1"/>
                      </a:lnTo>
                      <a:lnTo>
                        <a:pt x="356" y="143"/>
                      </a:lnTo>
                      <a:lnTo>
                        <a:pt x="356" y="143"/>
                      </a:lnTo>
                      <a:cubicBezTo>
                        <a:pt x="374" y="107"/>
                        <a:pt x="374" y="63"/>
                        <a:pt x="365" y="18"/>
                      </a:cubicBezTo>
                      <a:lnTo>
                        <a:pt x="365" y="18"/>
                      </a:lnTo>
                      <a:cubicBezTo>
                        <a:pt x="356" y="63"/>
                        <a:pt x="347" y="107"/>
                        <a:pt x="338" y="152"/>
                      </a:cubicBezTo>
                      <a:cubicBezTo>
                        <a:pt x="311" y="89"/>
                        <a:pt x="276" y="45"/>
                        <a:pt x="2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3"/>
                <p:cNvSpPr/>
                <p:nvPr/>
              </p:nvSpPr>
              <p:spPr>
                <a:xfrm>
                  <a:off x="6187720" y="1476472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2" y="321"/>
                      </a:moveTo>
                      <a:cubicBezTo>
                        <a:pt x="142" y="214"/>
                        <a:pt x="71" y="107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3"/>
                <p:cNvSpPr/>
                <p:nvPr/>
              </p:nvSpPr>
              <p:spPr>
                <a:xfrm>
                  <a:off x="6197116" y="1468133"/>
                  <a:ext cx="15739" cy="46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392" fill="none" extrusionOk="0">
                      <a:moveTo>
                        <a:pt x="133" y="392"/>
                      </a:moveTo>
                      <a:cubicBezTo>
                        <a:pt x="89" y="267"/>
                        <a:pt x="45" y="134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3"/>
                <p:cNvSpPr/>
                <p:nvPr/>
              </p:nvSpPr>
              <p:spPr>
                <a:xfrm>
                  <a:off x="6173038" y="1513000"/>
                  <a:ext cx="40873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8" fill="none" extrusionOk="0">
                      <a:moveTo>
                        <a:pt x="347" y="1"/>
                      </a:moveTo>
                      <a:cubicBezTo>
                        <a:pt x="232" y="19"/>
                        <a:pt x="116" y="27"/>
                        <a:pt x="1" y="1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3"/>
                <p:cNvSpPr/>
                <p:nvPr/>
              </p:nvSpPr>
              <p:spPr>
                <a:xfrm>
                  <a:off x="6178324" y="1493150"/>
                  <a:ext cx="35588" cy="19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70" fill="none" extrusionOk="0">
                      <a:moveTo>
                        <a:pt x="302" y="170"/>
                      </a:moveTo>
                      <a:cubicBezTo>
                        <a:pt x="196" y="125"/>
                        <a:pt x="89" y="72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3"/>
                <p:cNvSpPr/>
                <p:nvPr/>
              </p:nvSpPr>
              <p:spPr>
                <a:xfrm>
                  <a:off x="6176209" y="1491741"/>
                  <a:ext cx="3289" cy="3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1" extrusionOk="0">
                      <a:moveTo>
                        <a:pt x="15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0" y="4"/>
                        <a:pt x="0" y="13"/>
                        <a:pt x="9" y="22"/>
                      </a:cubicBezTo>
                      <a:cubicBezTo>
                        <a:pt x="9" y="31"/>
                        <a:pt x="18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1" y="7"/>
                        <a:pt x="19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3"/>
                <p:cNvSpPr/>
                <p:nvPr/>
              </p:nvSpPr>
              <p:spPr>
                <a:xfrm>
                  <a:off x="6171981" y="1511943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1" y="1"/>
                      </a:moveTo>
                      <a:cubicBezTo>
                        <a:pt x="1" y="10"/>
                        <a:pt x="1" y="19"/>
                        <a:pt x="1" y="19"/>
                      </a:cubicBezTo>
                      <a:cubicBezTo>
                        <a:pt x="10" y="28"/>
                        <a:pt x="19" y="28"/>
                        <a:pt x="19" y="28"/>
                      </a:cubicBezTo>
                      <a:cubicBezTo>
                        <a:pt x="28" y="19"/>
                        <a:pt x="28" y="10"/>
                        <a:pt x="19" y="10"/>
                      </a:cubicBezTo>
                      <a:cubicBezTo>
                        <a:pt x="19" y="1"/>
                        <a:pt x="1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3"/>
                <p:cNvSpPr/>
                <p:nvPr/>
              </p:nvSpPr>
              <p:spPr>
                <a:xfrm>
                  <a:off x="6185606" y="1474475"/>
                  <a:ext cx="3289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6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27"/>
                      </a:cubicBezTo>
                      <a:cubicBezTo>
                        <a:pt x="9" y="36"/>
                        <a:pt x="27" y="36"/>
                        <a:pt x="27" y="36"/>
                      </a:cubicBez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27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3"/>
                <p:cNvSpPr/>
                <p:nvPr/>
              </p:nvSpPr>
              <p:spPr>
                <a:xfrm>
                  <a:off x="6196059" y="1466723"/>
                  <a:ext cx="3171" cy="3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1" extrusionOk="0">
                      <a:moveTo>
                        <a:pt x="15" y="0"/>
                      </a:moveTo>
                      <a:cubicBezTo>
                        <a:pt x="14" y="0"/>
                        <a:pt x="12" y="1"/>
                        <a:pt x="9" y="4"/>
                      </a:cubicBezTo>
                      <a:cubicBezTo>
                        <a:pt x="0" y="4"/>
                        <a:pt x="0" y="13"/>
                        <a:pt x="9" y="22"/>
                      </a:cubicBezTo>
                      <a:cubicBezTo>
                        <a:pt x="9" y="31"/>
                        <a:pt x="27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1" y="7"/>
                        <a:pt x="19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3"/>
                <p:cNvSpPr/>
                <p:nvPr/>
              </p:nvSpPr>
              <p:spPr>
                <a:xfrm>
                  <a:off x="6211680" y="1482814"/>
                  <a:ext cx="42870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56" extrusionOk="0">
                      <a:moveTo>
                        <a:pt x="240" y="0"/>
                      </a:moveTo>
                      <a:cubicBezTo>
                        <a:pt x="125" y="53"/>
                        <a:pt x="36" y="142"/>
                        <a:pt x="0" y="258"/>
                      </a:cubicBezTo>
                      <a:lnTo>
                        <a:pt x="0" y="267"/>
                      </a:lnTo>
                      <a:lnTo>
                        <a:pt x="9" y="267"/>
                      </a:lnTo>
                      <a:cubicBezTo>
                        <a:pt x="134" y="267"/>
                        <a:pt x="258" y="293"/>
                        <a:pt x="365" y="355"/>
                      </a:cubicBezTo>
                      <a:cubicBezTo>
                        <a:pt x="269" y="292"/>
                        <a:pt x="166" y="256"/>
                        <a:pt x="49" y="256"/>
                      </a:cubicBezTo>
                      <a:cubicBezTo>
                        <a:pt x="40" y="256"/>
                        <a:pt x="31" y="257"/>
                        <a:pt x="21" y="257"/>
                      </a:cubicBezTo>
                      <a:lnTo>
                        <a:pt x="21" y="257"/>
                      </a:lnTo>
                      <a:cubicBezTo>
                        <a:pt x="58" y="146"/>
                        <a:pt x="137" y="61"/>
                        <a:pt x="24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3"/>
                <p:cNvSpPr/>
                <p:nvPr/>
              </p:nvSpPr>
              <p:spPr>
                <a:xfrm>
                  <a:off x="6208509" y="1511943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1"/>
                      </a:moveTo>
                      <a:cubicBezTo>
                        <a:pt x="10" y="72"/>
                        <a:pt x="1" y="152"/>
                        <a:pt x="19" y="223"/>
                      </a:cubicBezTo>
                      <a:cubicBezTo>
                        <a:pt x="27" y="267"/>
                        <a:pt x="45" y="303"/>
                        <a:pt x="63" y="338"/>
                      </a:cubicBezTo>
                      <a:cubicBezTo>
                        <a:pt x="72" y="374"/>
                        <a:pt x="81" y="409"/>
                        <a:pt x="81" y="445"/>
                      </a:cubicBezTo>
                      <a:cubicBezTo>
                        <a:pt x="90" y="409"/>
                        <a:pt x="81" y="374"/>
                        <a:pt x="72" y="338"/>
                      </a:cubicBezTo>
                      <a:cubicBezTo>
                        <a:pt x="63" y="303"/>
                        <a:pt x="45" y="267"/>
                        <a:pt x="36" y="223"/>
                      </a:cubicBezTo>
                      <a:cubicBezTo>
                        <a:pt x="10" y="152"/>
                        <a:pt x="10" y="81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3"/>
                <p:cNvSpPr/>
                <p:nvPr/>
              </p:nvSpPr>
              <p:spPr>
                <a:xfrm>
                  <a:off x="6187720" y="1455683"/>
                  <a:ext cx="26192" cy="56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0" extrusionOk="0">
                      <a:moveTo>
                        <a:pt x="9" y="0"/>
                      </a:moveTo>
                      <a:cubicBezTo>
                        <a:pt x="0" y="45"/>
                        <a:pt x="9" y="89"/>
                        <a:pt x="36" y="133"/>
                      </a:cubicBezTo>
                      <a:cubicBezTo>
                        <a:pt x="53" y="169"/>
                        <a:pt x="80" y="205"/>
                        <a:pt x="116" y="240"/>
                      </a:cubicBezTo>
                      <a:cubicBezTo>
                        <a:pt x="142" y="276"/>
                        <a:pt x="169" y="311"/>
                        <a:pt x="187" y="356"/>
                      </a:cubicBezTo>
                      <a:cubicBezTo>
                        <a:pt x="204" y="391"/>
                        <a:pt x="213" y="435"/>
                        <a:pt x="204" y="480"/>
                      </a:cubicBezTo>
                      <a:cubicBezTo>
                        <a:pt x="222" y="435"/>
                        <a:pt x="222" y="382"/>
                        <a:pt x="196" y="347"/>
                      </a:cubicBezTo>
                      <a:cubicBezTo>
                        <a:pt x="178" y="302"/>
                        <a:pt x="151" y="267"/>
                        <a:pt x="125" y="231"/>
                      </a:cubicBezTo>
                      <a:cubicBezTo>
                        <a:pt x="98" y="196"/>
                        <a:pt x="71" y="160"/>
                        <a:pt x="45" y="125"/>
                      </a:cubicBezTo>
                      <a:cubicBezTo>
                        <a:pt x="18" y="89"/>
                        <a:pt x="9" y="45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3"/>
                <p:cNvSpPr/>
                <p:nvPr/>
              </p:nvSpPr>
              <p:spPr>
                <a:xfrm>
                  <a:off x="6177266" y="1512882"/>
                  <a:ext cx="34531" cy="12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09" extrusionOk="0">
                      <a:moveTo>
                        <a:pt x="262" y="0"/>
                      </a:moveTo>
                      <a:cubicBezTo>
                        <a:pt x="166" y="0"/>
                        <a:pt x="72" y="36"/>
                        <a:pt x="0" y="108"/>
                      </a:cubicBezTo>
                      <a:cubicBezTo>
                        <a:pt x="45" y="82"/>
                        <a:pt x="89" y="55"/>
                        <a:pt x="142" y="37"/>
                      </a:cubicBezTo>
                      <a:cubicBezTo>
                        <a:pt x="187" y="20"/>
                        <a:pt x="240" y="11"/>
                        <a:pt x="293" y="2"/>
                      </a:cubicBezTo>
                      <a:cubicBezTo>
                        <a:pt x="283" y="1"/>
                        <a:pt x="272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3"/>
                <p:cNvSpPr/>
                <p:nvPr/>
              </p:nvSpPr>
              <p:spPr>
                <a:xfrm>
                  <a:off x="6146964" y="1948281"/>
                  <a:ext cx="83626" cy="9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" h="772" extrusionOk="0">
                      <a:moveTo>
                        <a:pt x="467" y="1"/>
                      </a:moveTo>
                      <a:cubicBezTo>
                        <a:pt x="456" y="1"/>
                        <a:pt x="445" y="3"/>
                        <a:pt x="436" y="7"/>
                      </a:cubicBezTo>
                      <a:cubicBezTo>
                        <a:pt x="356" y="25"/>
                        <a:pt x="276" y="52"/>
                        <a:pt x="205" y="87"/>
                      </a:cubicBezTo>
                      <a:cubicBezTo>
                        <a:pt x="125" y="123"/>
                        <a:pt x="72" y="185"/>
                        <a:pt x="36" y="265"/>
                      </a:cubicBezTo>
                      <a:cubicBezTo>
                        <a:pt x="1" y="354"/>
                        <a:pt x="10" y="460"/>
                        <a:pt x="45" y="549"/>
                      </a:cubicBezTo>
                      <a:cubicBezTo>
                        <a:pt x="63" y="585"/>
                        <a:pt x="63" y="771"/>
                        <a:pt x="134" y="771"/>
                      </a:cubicBezTo>
                      <a:cubicBezTo>
                        <a:pt x="498" y="744"/>
                        <a:pt x="711" y="345"/>
                        <a:pt x="525" y="34"/>
                      </a:cubicBezTo>
                      <a:cubicBezTo>
                        <a:pt x="516" y="25"/>
                        <a:pt x="507" y="16"/>
                        <a:pt x="498" y="7"/>
                      </a:cubicBezTo>
                      <a:cubicBezTo>
                        <a:pt x="489" y="3"/>
                        <a:pt x="478" y="1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3"/>
                <p:cNvSpPr/>
                <p:nvPr/>
              </p:nvSpPr>
              <p:spPr>
                <a:xfrm>
                  <a:off x="6163642" y="2010531"/>
                  <a:ext cx="100304" cy="53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459" extrusionOk="0">
                      <a:moveTo>
                        <a:pt x="386" y="1"/>
                      </a:moveTo>
                      <a:cubicBezTo>
                        <a:pt x="329" y="1"/>
                        <a:pt x="271" y="11"/>
                        <a:pt x="214" y="28"/>
                      </a:cubicBezTo>
                      <a:cubicBezTo>
                        <a:pt x="161" y="46"/>
                        <a:pt x="36" y="90"/>
                        <a:pt x="19" y="170"/>
                      </a:cubicBezTo>
                      <a:cubicBezTo>
                        <a:pt x="1" y="312"/>
                        <a:pt x="294" y="428"/>
                        <a:pt x="401" y="445"/>
                      </a:cubicBezTo>
                      <a:cubicBezTo>
                        <a:pt x="442" y="455"/>
                        <a:pt x="484" y="459"/>
                        <a:pt x="525" y="459"/>
                      </a:cubicBezTo>
                      <a:cubicBezTo>
                        <a:pt x="645" y="459"/>
                        <a:pt x="761" y="422"/>
                        <a:pt x="854" y="357"/>
                      </a:cubicBezTo>
                      <a:cubicBezTo>
                        <a:pt x="800" y="179"/>
                        <a:pt x="658" y="55"/>
                        <a:pt x="481" y="10"/>
                      </a:cubicBezTo>
                      <a:cubicBezTo>
                        <a:pt x="449" y="4"/>
                        <a:pt x="418" y="1"/>
                        <a:pt x="38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3"/>
                <p:cNvSpPr/>
                <p:nvPr/>
              </p:nvSpPr>
              <p:spPr>
                <a:xfrm>
                  <a:off x="6080251" y="1969892"/>
                  <a:ext cx="82569" cy="62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" h="529" extrusionOk="0">
                      <a:moveTo>
                        <a:pt x="36" y="1"/>
                      </a:moveTo>
                      <a:cubicBezTo>
                        <a:pt x="27" y="10"/>
                        <a:pt x="18" y="19"/>
                        <a:pt x="18" y="36"/>
                      </a:cubicBezTo>
                      <a:cubicBezTo>
                        <a:pt x="0" y="143"/>
                        <a:pt x="27" y="250"/>
                        <a:pt x="89" y="330"/>
                      </a:cubicBezTo>
                      <a:cubicBezTo>
                        <a:pt x="160" y="418"/>
                        <a:pt x="249" y="472"/>
                        <a:pt x="356" y="498"/>
                      </a:cubicBezTo>
                      <a:cubicBezTo>
                        <a:pt x="394" y="511"/>
                        <a:pt x="473" y="528"/>
                        <a:pt x="544" y="528"/>
                      </a:cubicBezTo>
                      <a:cubicBezTo>
                        <a:pt x="620" y="528"/>
                        <a:pt x="689" y="509"/>
                        <a:pt x="693" y="445"/>
                      </a:cubicBezTo>
                      <a:cubicBezTo>
                        <a:pt x="702" y="321"/>
                        <a:pt x="560" y="187"/>
                        <a:pt x="471" y="134"/>
                      </a:cubicBezTo>
                      <a:cubicBezTo>
                        <a:pt x="347" y="54"/>
                        <a:pt x="205" y="10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3"/>
                <p:cNvSpPr/>
                <p:nvPr/>
              </p:nvSpPr>
              <p:spPr>
                <a:xfrm>
                  <a:off x="6086476" y="2022041"/>
                  <a:ext cx="85623" cy="64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" h="549" extrusionOk="0">
                      <a:moveTo>
                        <a:pt x="457" y="1"/>
                      </a:moveTo>
                      <a:cubicBezTo>
                        <a:pt x="341" y="1"/>
                        <a:pt x="231" y="67"/>
                        <a:pt x="169" y="170"/>
                      </a:cubicBezTo>
                      <a:cubicBezTo>
                        <a:pt x="134" y="250"/>
                        <a:pt x="116" y="338"/>
                        <a:pt x="45" y="392"/>
                      </a:cubicBezTo>
                      <a:cubicBezTo>
                        <a:pt x="27" y="410"/>
                        <a:pt x="1" y="436"/>
                        <a:pt x="18" y="454"/>
                      </a:cubicBezTo>
                      <a:cubicBezTo>
                        <a:pt x="18" y="463"/>
                        <a:pt x="27" y="463"/>
                        <a:pt x="36" y="472"/>
                      </a:cubicBezTo>
                      <a:cubicBezTo>
                        <a:pt x="107" y="489"/>
                        <a:pt x="161" y="516"/>
                        <a:pt x="232" y="525"/>
                      </a:cubicBezTo>
                      <a:cubicBezTo>
                        <a:pt x="271" y="542"/>
                        <a:pt x="318" y="548"/>
                        <a:pt x="364" y="548"/>
                      </a:cubicBezTo>
                      <a:cubicBezTo>
                        <a:pt x="392" y="548"/>
                        <a:pt x="419" y="546"/>
                        <a:pt x="445" y="543"/>
                      </a:cubicBezTo>
                      <a:cubicBezTo>
                        <a:pt x="534" y="507"/>
                        <a:pt x="605" y="445"/>
                        <a:pt x="649" y="356"/>
                      </a:cubicBezTo>
                      <a:cubicBezTo>
                        <a:pt x="685" y="312"/>
                        <a:pt x="702" y="259"/>
                        <a:pt x="720" y="205"/>
                      </a:cubicBezTo>
                      <a:cubicBezTo>
                        <a:pt x="729" y="152"/>
                        <a:pt x="720" y="90"/>
                        <a:pt x="685" y="45"/>
                      </a:cubicBezTo>
                      <a:lnTo>
                        <a:pt x="560" y="19"/>
                      </a:lnTo>
                      <a:cubicBezTo>
                        <a:pt x="526" y="7"/>
                        <a:pt x="491" y="1"/>
                        <a:pt x="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3"/>
                <p:cNvSpPr/>
                <p:nvPr/>
              </p:nvSpPr>
              <p:spPr>
                <a:xfrm>
                  <a:off x="6148021" y="2031320"/>
                  <a:ext cx="70002" cy="91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775" extrusionOk="0">
                      <a:moveTo>
                        <a:pt x="172" y="1"/>
                      </a:moveTo>
                      <a:cubicBezTo>
                        <a:pt x="165" y="1"/>
                        <a:pt x="158" y="1"/>
                        <a:pt x="152" y="2"/>
                      </a:cubicBezTo>
                      <a:cubicBezTo>
                        <a:pt x="1" y="11"/>
                        <a:pt x="18" y="277"/>
                        <a:pt x="63" y="366"/>
                      </a:cubicBezTo>
                      <a:cubicBezTo>
                        <a:pt x="98" y="446"/>
                        <a:pt x="161" y="517"/>
                        <a:pt x="232" y="579"/>
                      </a:cubicBezTo>
                      <a:cubicBezTo>
                        <a:pt x="312" y="659"/>
                        <a:pt x="400" y="721"/>
                        <a:pt x="507" y="775"/>
                      </a:cubicBezTo>
                      <a:cubicBezTo>
                        <a:pt x="596" y="615"/>
                        <a:pt x="596" y="428"/>
                        <a:pt x="516" y="268"/>
                      </a:cubicBezTo>
                      <a:cubicBezTo>
                        <a:pt x="465" y="167"/>
                        <a:pt x="309" y="1"/>
                        <a:pt x="1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3"/>
                <p:cNvSpPr/>
                <p:nvPr/>
              </p:nvSpPr>
              <p:spPr>
                <a:xfrm>
                  <a:off x="6114664" y="1985631"/>
                  <a:ext cx="98190" cy="82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" h="702" extrusionOk="0">
                      <a:moveTo>
                        <a:pt x="116" y="0"/>
                      </a:moveTo>
                      <a:lnTo>
                        <a:pt x="187" y="7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cubicBezTo>
                        <a:pt x="125" y="62"/>
                        <a:pt x="160" y="98"/>
                        <a:pt x="196" y="133"/>
                      </a:cubicBezTo>
                      <a:cubicBezTo>
                        <a:pt x="151" y="107"/>
                        <a:pt x="98" y="98"/>
                        <a:pt x="45" y="89"/>
                      </a:cubicBezTo>
                      <a:lnTo>
                        <a:pt x="45" y="89"/>
                      </a:lnTo>
                      <a:lnTo>
                        <a:pt x="205" y="187"/>
                      </a:lnTo>
                      <a:lnTo>
                        <a:pt x="205" y="187"/>
                      </a:lnTo>
                      <a:lnTo>
                        <a:pt x="36" y="160"/>
                      </a:lnTo>
                      <a:lnTo>
                        <a:pt x="160" y="258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151" y="293"/>
                      </a:lnTo>
                      <a:lnTo>
                        <a:pt x="151" y="293"/>
                      </a:lnTo>
                      <a:lnTo>
                        <a:pt x="9" y="267"/>
                      </a:lnTo>
                      <a:lnTo>
                        <a:pt x="205" y="329"/>
                      </a:lnTo>
                      <a:lnTo>
                        <a:pt x="80" y="338"/>
                      </a:lnTo>
                      <a:lnTo>
                        <a:pt x="258" y="355"/>
                      </a:lnTo>
                      <a:cubicBezTo>
                        <a:pt x="187" y="364"/>
                        <a:pt x="116" y="391"/>
                        <a:pt x="63" y="435"/>
                      </a:cubicBezTo>
                      <a:cubicBezTo>
                        <a:pt x="107" y="429"/>
                        <a:pt x="151" y="423"/>
                        <a:pt x="195" y="423"/>
                      </a:cubicBezTo>
                      <a:cubicBezTo>
                        <a:pt x="213" y="423"/>
                        <a:pt x="231" y="424"/>
                        <a:pt x="249" y="426"/>
                      </a:cubicBezTo>
                      <a:cubicBezTo>
                        <a:pt x="196" y="435"/>
                        <a:pt x="151" y="471"/>
                        <a:pt x="116" y="515"/>
                      </a:cubicBezTo>
                      <a:lnTo>
                        <a:pt x="276" y="480"/>
                      </a:lnTo>
                      <a:lnTo>
                        <a:pt x="276" y="480"/>
                      </a:lnTo>
                      <a:cubicBezTo>
                        <a:pt x="240" y="524"/>
                        <a:pt x="196" y="560"/>
                        <a:pt x="160" y="604"/>
                      </a:cubicBezTo>
                      <a:lnTo>
                        <a:pt x="160" y="604"/>
                      </a:lnTo>
                      <a:lnTo>
                        <a:pt x="311" y="542"/>
                      </a:lnTo>
                      <a:lnTo>
                        <a:pt x="311" y="542"/>
                      </a:lnTo>
                      <a:cubicBezTo>
                        <a:pt x="311" y="577"/>
                        <a:pt x="294" y="613"/>
                        <a:pt x="276" y="640"/>
                      </a:cubicBezTo>
                      <a:cubicBezTo>
                        <a:pt x="329" y="586"/>
                        <a:pt x="382" y="533"/>
                        <a:pt x="427" y="480"/>
                      </a:cubicBezTo>
                      <a:lnTo>
                        <a:pt x="427" y="480"/>
                      </a:lnTo>
                      <a:cubicBezTo>
                        <a:pt x="409" y="524"/>
                        <a:pt x="391" y="577"/>
                        <a:pt x="373" y="631"/>
                      </a:cubicBezTo>
                      <a:lnTo>
                        <a:pt x="462" y="524"/>
                      </a:lnTo>
                      <a:cubicBezTo>
                        <a:pt x="489" y="577"/>
                        <a:pt x="507" y="640"/>
                        <a:pt x="516" y="702"/>
                      </a:cubicBezTo>
                      <a:cubicBezTo>
                        <a:pt x="533" y="648"/>
                        <a:pt x="533" y="595"/>
                        <a:pt x="516" y="542"/>
                      </a:cubicBezTo>
                      <a:lnTo>
                        <a:pt x="516" y="542"/>
                      </a:lnTo>
                      <a:cubicBezTo>
                        <a:pt x="551" y="586"/>
                        <a:pt x="578" y="631"/>
                        <a:pt x="596" y="684"/>
                      </a:cubicBezTo>
                      <a:cubicBezTo>
                        <a:pt x="578" y="631"/>
                        <a:pt x="569" y="577"/>
                        <a:pt x="551" y="524"/>
                      </a:cubicBezTo>
                      <a:lnTo>
                        <a:pt x="551" y="524"/>
                      </a:lnTo>
                      <a:cubicBezTo>
                        <a:pt x="604" y="560"/>
                        <a:pt x="649" y="604"/>
                        <a:pt x="675" y="657"/>
                      </a:cubicBezTo>
                      <a:cubicBezTo>
                        <a:pt x="667" y="613"/>
                        <a:pt x="640" y="569"/>
                        <a:pt x="613" y="533"/>
                      </a:cubicBezTo>
                      <a:lnTo>
                        <a:pt x="613" y="533"/>
                      </a:lnTo>
                      <a:lnTo>
                        <a:pt x="800" y="604"/>
                      </a:lnTo>
                      <a:lnTo>
                        <a:pt x="800" y="604"/>
                      </a:lnTo>
                      <a:lnTo>
                        <a:pt x="622" y="489"/>
                      </a:lnTo>
                      <a:cubicBezTo>
                        <a:pt x="684" y="489"/>
                        <a:pt x="738" y="506"/>
                        <a:pt x="800" y="533"/>
                      </a:cubicBezTo>
                      <a:lnTo>
                        <a:pt x="613" y="453"/>
                      </a:lnTo>
                      <a:lnTo>
                        <a:pt x="826" y="453"/>
                      </a:lnTo>
                      <a:lnTo>
                        <a:pt x="622" y="400"/>
                      </a:lnTo>
                      <a:lnTo>
                        <a:pt x="835" y="382"/>
                      </a:lnTo>
                      <a:lnTo>
                        <a:pt x="631" y="355"/>
                      </a:lnTo>
                      <a:lnTo>
                        <a:pt x="818" y="320"/>
                      </a:lnTo>
                      <a:lnTo>
                        <a:pt x="578" y="320"/>
                      </a:lnTo>
                      <a:cubicBezTo>
                        <a:pt x="631" y="302"/>
                        <a:pt x="684" y="284"/>
                        <a:pt x="720" y="240"/>
                      </a:cubicBezTo>
                      <a:lnTo>
                        <a:pt x="720" y="240"/>
                      </a:lnTo>
                      <a:lnTo>
                        <a:pt x="551" y="302"/>
                      </a:lnTo>
                      <a:cubicBezTo>
                        <a:pt x="587" y="231"/>
                        <a:pt x="596" y="151"/>
                        <a:pt x="587" y="80"/>
                      </a:cubicBezTo>
                      <a:lnTo>
                        <a:pt x="587" y="80"/>
                      </a:lnTo>
                      <a:lnTo>
                        <a:pt x="524" y="249"/>
                      </a:lnTo>
                      <a:lnTo>
                        <a:pt x="524" y="71"/>
                      </a:lnTo>
                      <a:lnTo>
                        <a:pt x="462" y="231"/>
                      </a:lnTo>
                      <a:cubicBezTo>
                        <a:pt x="445" y="178"/>
                        <a:pt x="436" y="133"/>
                        <a:pt x="427" y="89"/>
                      </a:cubicBezTo>
                      <a:cubicBezTo>
                        <a:pt x="418" y="124"/>
                        <a:pt x="400" y="151"/>
                        <a:pt x="391" y="187"/>
                      </a:cubicBezTo>
                      <a:cubicBezTo>
                        <a:pt x="391" y="178"/>
                        <a:pt x="338" y="98"/>
                        <a:pt x="329" y="89"/>
                      </a:cubicBezTo>
                      <a:cubicBezTo>
                        <a:pt x="329" y="103"/>
                        <a:pt x="325" y="109"/>
                        <a:pt x="318" y="109"/>
                      </a:cubicBezTo>
                      <a:cubicBezTo>
                        <a:pt x="299" y="109"/>
                        <a:pt x="262" y="69"/>
                        <a:pt x="249" y="62"/>
                      </a:cubicBezTo>
                      <a:cubicBezTo>
                        <a:pt x="205" y="36"/>
                        <a:pt x="160" y="18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3"/>
                <p:cNvSpPr/>
                <p:nvPr/>
              </p:nvSpPr>
              <p:spPr>
                <a:xfrm>
                  <a:off x="6160588" y="1978231"/>
                  <a:ext cx="9514" cy="54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63" fill="none" extrusionOk="0">
                      <a:moveTo>
                        <a:pt x="0" y="463"/>
                      </a:moveTo>
                      <a:cubicBezTo>
                        <a:pt x="18" y="303"/>
                        <a:pt x="45" y="152"/>
                        <a:pt x="8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8" name="Google Shape;3768;p3"/>
                <p:cNvSpPr/>
                <p:nvPr/>
              </p:nvSpPr>
              <p:spPr>
                <a:xfrm>
                  <a:off x="6159531" y="1984574"/>
                  <a:ext cx="30303" cy="48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409" fill="none" extrusionOk="0">
                      <a:moveTo>
                        <a:pt x="0" y="409"/>
                      </a:moveTo>
                      <a:lnTo>
                        <a:pt x="258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9" name="Google Shape;3769;p3"/>
                <p:cNvSpPr/>
                <p:nvPr/>
              </p:nvSpPr>
              <p:spPr>
                <a:xfrm>
                  <a:off x="6117835" y="1987627"/>
                  <a:ext cx="43927" cy="43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374" fill="none" extrusionOk="0">
                      <a:moveTo>
                        <a:pt x="373" y="374"/>
                      </a:moveTo>
                      <a:cubicBezTo>
                        <a:pt x="231" y="267"/>
                        <a:pt x="107" y="143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0" name="Google Shape;3770;p3"/>
                <p:cNvSpPr/>
                <p:nvPr/>
              </p:nvSpPr>
              <p:spPr>
                <a:xfrm>
                  <a:off x="6142853" y="1979288"/>
                  <a:ext cx="18910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445" fill="none" extrusionOk="0">
                      <a:moveTo>
                        <a:pt x="160" y="445"/>
                      </a:moveTo>
                      <a:cubicBezTo>
                        <a:pt x="89" y="303"/>
                        <a:pt x="36" y="161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1" name="Google Shape;3771;p3"/>
                <p:cNvSpPr/>
                <p:nvPr/>
              </p:nvSpPr>
              <p:spPr>
                <a:xfrm>
                  <a:off x="6141561" y="1977174"/>
                  <a:ext cx="4463" cy="4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" h="35" extrusionOk="0">
                      <a:moveTo>
                        <a:pt x="15" y="0"/>
                      </a:moveTo>
                      <a:cubicBezTo>
                        <a:pt x="1" y="0"/>
                        <a:pt x="13" y="34"/>
                        <a:pt x="23" y="34"/>
                      </a:cubicBezTo>
                      <a:cubicBezTo>
                        <a:pt x="25" y="34"/>
                        <a:pt x="27" y="32"/>
                        <a:pt x="29" y="28"/>
                      </a:cubicBezTo>
                      <a:cubicBezTo>
                        <a:pt x="38" y="19"/>
                        <a:pt x="29" y="10"/>
                        <a:pt x="20" y="1"/>
                      </a:cubicBezTo>
                      <a:cubicBezTo>
                        <a:pt x="18" y="0"/>
                        <a:pt x="17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2" name="Google Shape;3772;p3"/>
                <p:cNvSpPr/>
                <p:nvPr/>
              </p:nvSpPr>
              <p:spPr>
                <a:xfrm>
                  <a:off x="6115017" y="1985631"/>
                  <a:ext cx="4933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" h="36" extrusionOk="0">
                      <a:moveTo>
                        <a:pt x="33" y="0"/>
                      </a:moveTo>
                      <a:cubicBezTo>
                        <a:pt x="24" y="0"/>
                        <a:pt x="6" y="0"/>
                        <a:pt x="6" y="9"/>
                      </a:cubicBezTo>
                      <a:cubicBezTo>
                        <a:pt x="1" y="26"/>
                        <a:pt x="13" y="36"/>
                        <a:pt x="26" y="36"/>
                      </a:cubicBezTo>
                      <a:cubicBezTo>
                        <a:pt x="32" y="36"/>
                        <a:pt x="39" y="33"/>
                        <a:pt x="42" y="27"/>
                      </a:cubicBezTo>
                      <a:cubicBezTo>
                        <a:pt x="42" y="18"/>
                        <a:pt x="42" y="0"/>
                        <a:pt x="3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3" name="Google Shape;3773;p3"/>
                <p:cNvSpPr/>
                <p:nvPr/>
              </p:nvSpPr>
              <p:spPr>
                <a:xfrm>
                  <a:off x="6167870" y="1976234"/>
                  <a:ext cx="4228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36" extrusionOk="0">
                      <a:moveTo>
                        <a:pt x="27" y="0"/>
                      </a:moveTo>
                      <a:cubicBezTo>
                        <a:pt x="18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36"/>
                      </a:cubicBezTo>
                      <a:cubicBezTo>
                        <a:pt x="18" y="36"/>
                        <a:pt x="36" y="36"/>
                        <a:pt x="36" y="27"/>
                      </a:cubicBezTo>
                      <a:cubicBezTo>
                        <a:pt x="36" y="18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3"/>
                <p:cNvSpPr/>
                <p:nvPr/>
              </p:nvSpPr>
              <p:spPr>
                <a:xfrm>
                  <a:off x="6185958" y="1982342"/>
                  <a:ext cx="5990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" h="37" extrusionOk="0">
                      <a:moveTo>
                        <a:pt x="27" y="0"/>
                      </a:moveTo>
                      <a:cubicBezTo>
                        <a:pt x="12" y="0"/>
                        <a:pt x="0" y="29"/>
                        <a:pt x="24" y="37"/>
                      </a:cubicBezTo>
                      <a:cubicBezTo>
                        <a:pt x="33" y="37"/>
                        <a:pt x="42" y="28"/>
                        <a:pt x="51" y="19"/>
                      </a:cubicBezTo>
                      <a:cubicBezTo>
                        <a:pt x="51" y="10"/>
                        <a:pt x="42" y="1"/>
                        <a:pt x="33" y="1"/>
                      </a:cubicBezTo>
                      <a:cubicBezTo>
                        <a:pt x="31" y="1"/>
                        <a:pt x="29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3"/>
                <p:cNvSpPr/>
                <p:nvPr/>
              </p:nvSpPr>
              <p:spPr>
                <a:xfrm>
                  <a:off x="6157417" y="2028618"/>
                  <a:ext cx="61663" cy="5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478" extrusionOk="0">
                      <a:moveTo>
                        <a:pt x="166" y="1"/>
                      </a:moveTo>
                      <a:cubicBezTo>
                        <a:pt x="116" y="1"/>
                        <a:pt x="67" y="6"/>
                        <a:pt x="18" y="16"/>
                      </a:cubicBezTo>
                      <a:lnTo>
                        <a:pt x="1" y="16"/>
                      </a:lnTo>
                      <a:lnTo>
                        <a:pt x="18" y="34"/>
                      </a:lnTo>
                      <a:cubicBezTo>
                        <a:pt x="143" y="149"/>
                        <a:pt x="240" y="309"/>
                        <a:pt x="303" y="478"/>
                      </a:cubicBezTo>
                      <a:cubicBezTo>
                        <a:pt x="251" y="307"/>
                        <a:pt x="167" y="153"/>
                        <a:pt x="43" y="31"/>
                      </a:cubicBezTo>
                      <a:lnTo>
                        <a:pt x="43" y="31"/>
                      </a:lnTo>
                      <a:cubicBezTo>
                        <a:pt x="88" y="22"/>
                        <a:pt x="133" y="18"/>
                        <a:pt x="178" y="18"/>
                      </a:cubicBezTo>
                      <a:cubicBezTo>
                        <a:pt x="296" y="18"/>
                        <a:pt x="412" y="46"/>
                        <a:pt x="525" y="96"/>
                      </a:cubicBezTo>
                      <a:cubicBezTo>
                        <a:pt x="417" y="33"/>
                        <a:pt x="291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6" name="Google Shape;3776;p3"/>
                <p:cNvSpPr/>
                <p:nvPr/>
              </p:nvSpPr>
              <p:spPr>
                <a:xfrm>
                  <a:off x="6113607" y="2030498"/>
                  <a:ext cx="47098" cy="40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47" extrusionOk="0">
                      <a:moveTo>
                        <a:pt x="400" y="0"/>
                      </a:moveTo>
                      <a:lnTo>
                        <a:pt x="400" y="0"/>
                      </a:lnTo>
                      <a:cubicBezTo>
                        <a:pt x="311" y="9"/>
                        <a:pt x="223" y="53"/>
                        <a:pt x="160" y="124"/>
                      </a:cubicBezTo>
                      <a:cubicBezTo>
                        <a:pt x="134" y="169"/>
                        <a:pt x="116" y="204"/>
                        <a:pt x="89" y="249"/>
                      </a:cubicBezTo>
                      <a:cubicBezTo>
                        <a:pt x="72" y="293"/>
                        <a:pt x="36" y="329"/>
                        <a:pt x="1" y="346"/>
                      </a:cubicBezTo>
                      <a:cubicBezTo>
                        <a:pt x="45" y="329"/>
                        <a:pt x="81" y="302"/>
                        <a:pt x="107" y="258"/>
                      </a:cubicBezTo>
                      <a:cubicBezTo>
                        <a:pt x="134" y="222"/>
                        <a:pt x="152" y="178"/>
                        <a:pt x="178" y="142"/>
                      </a:cubicBezTo>
                      <a:cubicBezTo>
                        <a:pt x="240" y="71"/>
                        <a:pt x="311" y="18"/>
                        <a:pt x="40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3"/>
                <p:cNvSpPr/>
                <p:nvPr/>
              </p:nvSpPr>
              <p:spPr>
                <a:xfrm>
                  <a:off x="6160588" y="1965781"/>
                  <a:ext cx="31360" cy="63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543" extrusionOk="0">
                      <a:moveTo>
                        <a:pt x="267" y="0"/>
                      </a:moveTo>
                      <a:cubicBezTo>
                        <a:pt x="213" y="27"/>
                        <a:pt x="178" y="63"/>
                        <a:pt x="160" y="116"/>
                      </a:cubicBezTo>
                      <a:cubicBezTo>
                        <a:pt x="142" y="169"/>
                        <a:pt x="133" y="222"/>
                        <a:pt x="133" y="276"/>
                      </a:cubicBezTo>
                      <a:cubicBezTo>
                        <a:pt x="133" y="329"/>
                        <a:pt x="125" y="382"/>
                        <a:pt x="107" y="427"/>
                      </a:cubicBezTo>
                      <a:cubicBezTo>
                        <a:pt x="89" y="480"/>
                        <a:pt x="45" y="524"/>
                        <a:pt x="0" y="542"/>
                      </a:cubicBezTo>
                      <a:cubicBezTo>
                        <a:pt x="54" y="524"/>
                        <a:pt x="98" y="489"/>
                        <a:pt x="116" y="436"/>
                      </a:cubicBezTo>
                      <a:cubicBezTo>
                        <a:pt x="142" y="391"/>
                        <a:pt x="151" y="338"/>
                        <a:pt x="160" y="285"/>
                      </a:cubicBezTo>
                      <a:cubicBezTo>
                        <a:pt x="160" y="231"/>
                        <a:pt x="160" y="178"/>
                        <a:pt x="178" y="125"/>
                      </a:cubicBezTo>
                      <a:cubicBezTo>
                        <a:pt x="187" y="71"/>
                        <a:pt x="222" y="27"/>
                        <a:pt x="26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3"/>
                <p:cNvSpPr/>
                <p:nvPr/>
              </p:nvSpPr>
              <p:spPr>
                <a:xfrm>
                  <a:off x="6110436" y="2001252"/>
                  <a:ext cx="49213" cy="28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" h="241" extrusionOk="0">
                      <a:moveTo>
                        <a:pt x="1" y="0"/>
                      </a:moveTo>
                      <a:cubicBezTo>
                        <a:pt x="152" y="54"/>
                        <a:pt x="285" y="142"/>
                        <a:pt x="418" y="240"/>
                      </a:cubicBezTo>
                      <a:cubicBezTo>
                        <a:pt x="312" y="116"/>
                        <a:pt x="161" y="27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9" name="Google Shape;3779;p3"/>
                <p:cNvSpPr/>
                <p:nvPr/>
              </p:nvSpPr>
              <p:spPr>
                <a:xfrm>
                  <a:off x="5479363" y="1554813"/>
                  <a:ext cx="147168" cy="193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1644" extrusionOk="0">
                      <a:moveTo>
                        <a:pt x="1040" y="0"/>
                      </a:moveTo>
                      <a:lnTo>
                        <a:pt x="1040" y="0"/>
                      </a:lnTo>
                      <a:cubicBezTo>
                        <a:pt x="862" y="195"/>
                        <a:pt x="613" y="320"/>
                        <a:pt x="409" y="480"/>
                      </a:cubicBezTo>
                      <a:cubicBezTo>
                        <a:pt x="196" y="639"/>
                        <a:pt x="1" y="879"/>
                        <a:pt x="45" y="1146"/>
                      </a:cubicBezTo>
                      <a:cubicBezTo>
                        <a:pt x="84" y="1445"/>
                        <a:pt x="304" y="1644"/>
                        <a:pt x="533" y="1644"/>
                      </a:cubicBezTo>
                      <a:cubicBezTo>
                        <a:pt x="665" y="1644"/>
                        <a:pt x="800" y="1579"/>
                        <a:pt x="906" y="1430"/>
                      </a:cubicBezTo>
                      <a:cubicBezTo>
                        <a:pt x="1200" y="1004"/>
                        <a:pt x="1253" y="462"/>
                        <a:pt x="10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3"/>
                <p:cNvSpPr/>
                <p:nvPr/>
              </p:nvSpPr>
              <p:spPr>
                <a:xfrm>
                  <a:off x="5503323" y="1553756"/>
                  <a:ext cx="159735" cy="211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0" h="1801" extrusionOk="0">
                      <a:moveTo>
                        <a:pt x="809" y="0"/>
                      </a:moveTo>
                      <a:cubicBezTo>
                        <a:pt x="791" y="293"/>
                        <a:pt x="614" y="551"/>
                        <a:pt x="445" y="799"/>
                      </a:cubicBezTo>
                      <a:cubicBezTo>
                        <a:pt x="312" y="995"/>
                        <a:pt x="1" y="1430"/>
                        <a:pt x="187" y="1652"/>
                      </a:cubicBezTo>
                      <a:cubicBezTo>
                        <a:pt x="275" y="1757"/>
                        <a:pt x="412" y="1800"/>
                        <a:pt x="555" y="1800"/>
                      </a:cubicBezTo>
                      <a:cubicBezTo>
                        <a:pt x="716" y="1800"/>
                        <a:pt x="883" y="1746"/>
                        <a:pt x="996" y="1661"/>
                      </a:cubicBezTo>
                      <a:cubicBezTo>
                        <a:pt x="1244" y="1457"/>
                        <a:pt x="1360" y="1128"/>
                        <a:pt x="1289" y="808"/>
                      </a:cubicBezTo>
                      <a:cubicBezTo>
                        <a:pt x="1218" y="489"/>
                        <a:pt x="1049" y="204"/>
                        <a:pt x="8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3"/>
                <p:cNvSpPr/>
                <p:nvPr/>
              </p:nvSpPr>
              <p:spPr>
                <a:xfrm>
                  <a:off x="5472081" y="1669447"/>
                  <a:ext cx="68945" cy="84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718" extrusionOk="0">
                      <a:moveTo>
                        <a:pt x="98" y="1"/>
                      </a:moveTo>
                      <a:cubicBezTo>
                        <a:pt x="125" y="152"/>
                        <a:pt x="0" y="303"/>
                        <a:pt x="71" y="489"/>
                      </a:cubicBezTo>
                      <a:cubicBezTo>
                        <a:pt x="119" y="600"/>
                        <a:pt x="222" y="717"/>
                        <a:pt x="350" y="717"/>
                      </a:cubicBezTo>
                      <a:cubicBezTo>
                        <a:pt x="367" y="717"/>
                        <a:pt x="383" y="715"/>
                        <a:pt x="400" y="712"/>
                      </a:cubicBezTo>
                      <a:cubicBezTo>
                        <a:pt x="507" y="685"/>
                        <a:pt x="587" y="587"/>
                        <a:pt x="578" y="472"/>
                      </a:cubicBezTo>
                      <a:cubicBezTo>
                        <a:pt x="569" y="276"/>
                        <a:pt x="373" y="223"/>
                        <a:pt x="231" y="143"/>
                      </a:cubicBezTo>
                      <a:cubicBezTo>
                        <a:pt x="169" y="116"/>
                        <a:pt x="116" y="63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2" name="Google Shape;3782;p3"/>
                <p:cNvSpPr/>
                <p:nvPr/>
              </p:nvSpPr>
              <p:spPr>
                <a:xfrm>
                  <a:off x="5532921" y="1735221"/>
                  <a:ext cx="118627" cy="4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" h="359" extrusionOk="0">
                      <a:moveTo>
                        <a:pt x="646" y="1"/>
                      </a:moveTo>
                      <a:cubicBezTo>
                        <a:pt x="557" y="1"/>
                        <a:pt x="77" y="134"/>
                        <a:pt x="51" y="205"/>
                      </a:cubicBezTo>
                      <a:cubicBezTo>
                        <a:pt x="0" y="334"/>
                        <a:pt x="282" y="359"/>
                        <a:pt x="433" y="359"/>
                      </a:cubicBezTo>
                      <a:cubicBezTo>
                        <a:pt x="469" y="359"/>
                        <a:pt x="497" y="357"/>
                        <a:pt x="513" y="356"/>
                      </a:cubicBezTo>
                      <a:cubicBezTo>
                        <a:pt x="717" y="311"/>
                        <a:pt x="903" y="187"/>
                        <a:pt x="1010" y="9"/>
                      </a:cubicBezTo>
                      <a:lnTo>
                        <a:pt x="1010" y="9"/>
                      </a:lnTo>
                      <a:cubicBezTo>
                        <a:pt x="975" y="30"/>
                        <a:pt x="938" y="37"/>
                        <a:pt x="899" y="37"/>
                      </a:cubicBezTo>
                      <a:cubicBezTo>
                        <a:pt x="818" y="37"/>
                        <a:pt x="730" y="7"/>
                        <a:pt x="64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3"/>
                <p:cNvSpPr/>
                <p:nvPr/>
              </p:nvSpPr>
              <p:spPr>
                <a:xfrm>
                  <a:off x="5516948" y="1638205"/>
                  <a:ext cx="65773" cy="126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1077" extrusionOk="0">
                      <a:moveTo>
                        <a:pt x="267" y="1"/>
                      </a:moveTo>
                      <a:lnTo>
                        <a:pt x="267" y="1"/>
                      </a:lnTo>
                      <a:cubicBezTo>
                        <a:pt x="133" y="258"/>
                        <a:pt x="0" y="427"/>
                        <a:pt x="18" y="747"/>
                      </a:cubicBezTo>
                      <a:cubicBezTo>
                        <a:pt x="18" y="844"/>
                        <a:pt x="36" y="1057"/>
                        <a:pt x="133" y="1075"/>
                      </a:cubicBezTo>
                      <a:cubicBezTo>
                        <a:pt x="138" y="1076"/>
                        <a:pt x="142" y="1076"/>
                        <a:pt x="147" y="1076"/>
                      </a:cubicBezTo>
                      <a:cubicBezTo>
                        <a:pt x="255" y="1076"/>
                        <a:pt x="428" y="885"/>
                        <a:pt x="471" y="809"/>
                      </a:cubicBezTo>
                      <a:cubicBezTo>
                        <a:pt x="560" y="658"/>
                        <a:pt x="551" y="480"/>
                        <a:pt x="453" y="347"/>
                      </a:cubicBezTo>
                      <a:cubicBezTo>
                        <a:pt x="418" y="285"/>
                        <a:pt x="356" y="249"/>
                        <a:pt x="311" y="196"/>
                      </a:cubicBezTo>
                      <a:cubicBezTo>
                        <a:pt x="258" y="143"/>
                        <a:pt x="240" y="63"/>
                        <a:pt x="26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3"/>
                <p:cNvSpPr/>
                <p:nvPr/>
              </p:nvSpPr>
              <p:spPr>
                <a:xfrm>
                  <a:off x="5509666" y="1740389"/>
                  <a:ext cx="55320" cy="45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" h="391" extrusionOk="0">
                      <a:moveTo>
                        <a:pt x="45" y="1"/>
                      </a:moveTo>
                      <a:cubicBezTo>
                        <a:pt x="44" y="1"/>
                        <a:pt x="0" y="267"/>
                        <a:pt x="80" y="347"/>
                      </a:cubicBezTo>
                      <a:cubicBezTo>
                        <a:pt x="124" y="376"/>
                        <a:pt x="174" y="391"/>
                        <a:pt x="226" y="391"/>
                      </a:cubicBezTo>
                      <a:cubicBezTo>
                        <a:pt x="300" y="391"/>
                        <a:pt x="374" y="361"/>
                        <a:pt x="426" y="303"/>
                      </a:cubicBezTo>
                      <a:cubicBezTo>
                        <a:pt x="471" y="223"/>
                        <a:pt x="355" y="152"/>
                        <a:pt x="293" y="99"/>
                      </a:cubicBezTo>
                      <a:cubicBezTo>
                        <a:pt x="222" y="45"/>
                        <a:pt x="133" y="19"/>
                        <a:pt x="4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3"/>
                <p:cNvSpPr/>
                <p:nvPr/>
              </p:nvSpPr>
              <p:spPr>
                <a:xfrm>
                  <a:off x="6839700" y="2290304"/>
                  <a:ext cx="101244" cy="38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" h="332" extrusionOk="0">
                      <a:moveTo>
                        <a:pt x="581" y="1"/>
                      </a:moveTo>
                      <a:cubicBezTo>
                        <a:pt x="365" y="1"/>
                        <a:pt x="156" y="81"/>
                        <a:pt x="0" y="230"/>
                      </a:cubicBezTo>
                      <a:cubicBezTo>
                        <a:pt x="106" y="299"/>
                        <a:pt x="225" y="331"/>
                        <a:pt x="343" y="331"/>
                      </a:cubicBezTo>
                      <a:cubicBezTo>
                        <a:pt x="503" y="331"/>
                        <a:pt x="663" y="272"/>
                        <a:pt x="791" y="159"/>
                      </a:cubicBezTo>
                      <a:cubicBezTo>
                        <a:pt x="862" y="142"/>
                        <a:pt x="844" y="115"/>
                        <a:pt x="853" y="44"/>
                      </a:cubicBezTo>
                      <a:cubicBezTo>
                        <a:pt x="763" y="15"/>
                        <a:pt x="672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3"/>
                <p:cNvSpPr/>
                <p:nvPr/>
              </p:nvSpPr>
              <p:spPr>
                <a:xfrm>
                  <a:off x="5533626" y="2360071"/>
                  <a:ext cx="136715" cy="112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962" extrusionOk="0">
                      <a:moveTo>
                        <a:pt x="1075" y="1"/>
                      </a:moveTo>
                      <a:cubicBezTo>
                        <a:pt x="569" y="98"/>
                        <a:pt x="151" y="462"/>
                        <a:pt x="0" y="960"/>
                      </a:cubicBezTo>
                      <a:cubicBezTo>
                        <a:pt x="20" y="961"/>
                        <a:pt x="39" y="961"/>
                        <a:pt x="59" y="961"/>
                      </a:cubicBezTo>
                      <a:cubicBezTo>
                        <a:pt x="524" y="961"/>
                        <a:pt x="939" y="658"/>
                        <a:pt x="1084" y="223"/>
                      </a:cubicBezTo>
                      <a:cubicBezTo>
                        <a:pt x="1164" y="143"/>
                        <a:pt x="1119" y="107"/>
                        <a:pt x="10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3"/>
                <p:cNvSpPr/>
                <p:nvPr/>
              </p:nvSpPr>
              <p:spPr>
                <a:xfrm>
                  <a:off x="6728777" y="2622651"/>
                  <a:ext cx="65773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726" extrusionOk="0">
                      <a:moveTo>
                        <a:pt x="83" y="1"/>
                      </a:moveTo>
                      <a:cubicBezTo>
                        <a:pt x="63" y="1"/>
                        <a:pt x="40" y="13"/>
                        <a:pt x="0" y="23"/>
                      </a:cubicBezTo>
                      <a:cubicBezTo>
                        <a:pt x="36" y="334"/>
                        <a:pt x="231" y="601"/>
                        <a:pt x="524" y="725"/>
                      </a:cubicBezTo>
                      <a:cubicBezTo>
                        <a:pt x="560" y="432"/>
                        <a:pt x="400" y="148"/>
                        <a:pt x="134" y="32"/>
                      </a:cubicBezTo>
                      <a:cubicBezTo>
                        <a:pt x="114" y="9"/>
                        <a:pt x="99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3"/>
                <p:cNvSpPr/>
                <p:nvPr/>
              </p:nvSpPr>
              <p:spPr>
                <a:xfrm>
                  <a:off x="5131938" y="1498436"/>
                  <a:ext cx="145171" cy="158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" h="1351" extrusionOk="0">
                      <a:moveTo>
                        <a:pt x="241" y="0"/>
                      </a:moveTo>
                      <a:cubicBezTo>
                        <a:pt x="214" y="18"/>
                        <a:pt x="187" y="54"/>
                        <a:pt x="179" y="89"/>
                      </a:cubicBezTo>
                      <a:cubicBezTo>
                        <a:pt x="116" y="214"/>
                        <a:pt x="63" y="347"/>
                        <a:pt x="36" y="489"/>
                      </a:cubicBezTo>
                      <a:cubicBezTo>
                        <a:pt x="1" y="631"/>
                        <a:pt x="19" y="773"/>
                        <a:pt x="90" y="906"/>
                      </a:cubicBezTo>
                      <a:cubicBezTo>
                        <a:pt x="179" y="1040"/>
                        <a:pt x="321" y="1146"/>
                        <a:pt x="481" y="1191"/>
                      </a:cubicBezTo>
                      <a:cubicBezTo>
                        <a:pt x="531" y="1212"/>
                        <a:pt x="715" y="1350"/>
                        <a:pt x="821" y="1350"/>
                      </a:cubicBezTo>
                      <a:cubicBezTo>
                        <a:pt x="846" y="1350"/>
                        <a:pt x="867" y="1342"/>
                        <a:pt x="880" y="1324"/>
                      </a:cubicBezTo>
                      <a:cubicBezTo>
                        <a:pt x="1235" y="809"/>
                        <a:pt x="934" y="98"/>
                        <a:pt x="3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3"/>
                <p:cNvSpPr/>
                <p:nvPr/>
              </p:nvSpPr>
              <p:spPr>
                <a:xfrm>
                  <a:off x="5057943" y="1625050"/>
                  <a:ext cx="172185" cy="91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" h="779" extrusionOk="0">
                      <a:moveTo>
                        <a:pt x="971" y="0"/>
                      </a:moveTo>
                      <a:cubicBezTo>
                        <a:pt x="850" y="0"/>
                        <a:pt x="727" y="24"/>
                        <a:pt x="640" y="50"/>
                      </a:cubicBezTo>
                      <a:cubicBezTo>
                        <a:pt x="409" y="139"/>
                        <a:pt x="205" y="272"/>
                        <a:pt x="36" y="450"/>
                      </a:cubicBezTo>
                      <a:cubicBezTo>
                        <a:pt x="18" y="468"/>
                        <a:pt x="9" y="477"/>
                        <a:pt x="9" y="494"/>
                      </a:cubicBezTo>
                      <a:cubicBezTo>
                        <a:pt x="0" y="521"/>
                        <a:pt x="9" y="539"/>
                        <a:pt x="36" y="557"/>
                      </a:cubicBezTo>
                      <a:cubicBezTo>
                        <a:pt x="151" y="699"/>
                        <a:pt x="320" y="779"/>
                        <a:pt x="507" y="779"/>
                      </a:cubicBezTo>
                      <a:cubicBezTo>
                        <a:pt x="684" y="779"/>
                        <a:pt x="862" y="725"/>
                        <a:pt x="1013" y="619"/>
                      </a:cubicBezTo>
                      <a:cubicBezTo>
                        <a:pt x="1119" y="539"/>
                        <a:pt x="1466" y="246"/>
                        <a:pt x="1306" y="104"/>
                      </a:cubicBezTo>
                      <a:cubicBezTo>
                        <a:pt x="1224" y="27"/>
                        <a:pt x="1098" y="0"/>
                        <a:pt x="9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3"/>
                <p:cNvSpPr/>
                <p:nvPr/>
              </p:nvSpPr>
              <p:spPr>
                <a:xfrm>
                  <a:off x="5124656" y="1571491"/>
                  <a:ext cx="182756" cy="140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" h="1200" extrusionOk="0">
                      <a:moveTo>
                        <a:pt x="1457" y="258"/>
                      </a:moveTo>
                      <a:lnTo>
                        <a:pt x="1457" y="258"/>
                      </a:lnTo>
                      <a:cubicBezTo>
                        <a:pt x="1431" y="270"/>
                        <a:pt x="1405" y="283"/>
                        <a:pt x="1381" y="298"/>
                      </a:cubicBezTo>
                      <a:lnTo>
                        <a:pt x="1381" y="298"/>
                      </a:lnTo>
                      <a:lnTo>
                        <a:pt x="1457" y="258"/>
                      </a:lnTo>
                      <a:close/>
                      <a:moveTo>
                        <a:pt x="1182" y="0"/>
                      </a:moveTo>
                      <a:lnTo>
                        <a:pt x="924" y="320"/>
                      </a:lnTo>
                      <a:lnTo>
                        <a:pt x="924" y="320"/>
                      </a:lnTo>
                      <a:cubicBezTo>
                        <a:pt x="969" y="231"/>
                        <a:pt x="987" y="142"/>
                        <a:pt x="978" y="45"/>
                      </a:cubicBezTo>
                      <a:lnTo>
                        <a:pt x="978" y="45"/>
                      </a:lnTo>
                      <a:cubicBezTo>
                        <a:pt x="942" y="142"/>
                        <a:pt x="916" y="231"/>
                        <a:pt x="880" y="329"/>
                      </a:cubicBezTo>
                      <a:cubicBezTo>
                        <a:pt x="818" y="222"/>
                        <a:pt x="729" y="124"/>
                        <a:pt x="622" y="53"/>
                      </a:cubicBezTo>
                      <a:lnTo>
                        <a:pt x="622" y="53"/>
                      </a:lnTo>
                      <a:lnTo>
                        <a:pt x="782" y="320"/>
                      </a:lnTo>
                      <a:lnTo>
                        <a:pt x="782" y="320"/>
                      </a:lnTo>
                      <a:lnTo>
                        <a:pt x="534" y="133"/>
                      </a:lnTo>
                      <a:lnTo>
                        <a:pt x="534" y="133"/>
                      </a:lnTo>
                      <a:cubicBezTo>
                        <a:pt x="587" y="213"/>
                        <a:pt x="631" y="302"/>
                        <a:pt x="676" y="382"/>
                      </a:cubicBezTo>
                      <a:lnTo>
                        <a:pt x="454" y="284"/>
                      </a:lnTo>
                      <a:lnTo>
                        <a:pt x="454" y="284"/>
                      </a:lnTo>
                      <a:cubicBezTo>
                        <a:pt x="489" y="329"/>
                        <a:pt x="525" y="382"/>
                        <a:pt x="560" y="435"/>
                      </a:cubicBezTo>
                      <a:cubicBezTo>
                        <a:pt x="489" y="418"/>
                        <a:pt x="427" y="400"/>
                        <a:pt x="356" y="400"/>
                      </a:cubicBezTo>
                      <a:cubicBezTo>
                        <a:pt x="436" y="453"/>
                        <a:pt x="267" y="480"/>
                        <a:pt x="241" y="489"/>
                      </a:cubicBezTo>
                      <a:cubicBezTo>
                        <a:pt x="161" y="515"/>
                        <a:pt x="81" y="551"/>
                        <a:pt x="1" y="595"/>
                      </a:cubicBezTo>
                      <a:lnTo>
                        <a:pt x="178" y="569"/>
                      </a:lnTo>
                      <a:lnTo>
                        <a:pt x="178" y="569"/>
                      </a:lnTo>
                      <a:lnTo>
                        <a:pt x="19" y="693"/>
                      </a:lnTo>
                      <a:cubicBezTo>
                        <a:pt x="98" y="666"/>
                        <a:pt x="187" y="648"/>
                        <a:pt x="276" y="640"/>
                      </a:cubicBezTo>
                      <a:lnTo>
                        <a:pt x="276" y="640"/>
                      </a:lnTo>
                      <a:cubicBezTo>
                        <a:pt x="187" y="675"/>
                        <a:pt x="116" y="728"/>
                        <a:pt x="54" y="791"/>
                      </a:cubicBezTo>
                      <a:lnTo>
                        <a:pt x="356" y="684"/>
                      </a:lnTo>
                      <a:lnTo>
                        <a:pt x="134" y="871"/>
                      </a:lnTo>
                      <a:lnTo>
                        <a:pt x="392" y="817"/>
                      </a:lnTo>
                      <a:lnTo>
                        <a:pt x="152" y="977"/>
                      </a:lnTo>
                      <a:lnTo>
                        <a:pt x="427" y="879"/>
                      </a:lnTo>
                      <a:lnTo>
                        <a:pt x="258" y="1030"/>
                      </a:lnTo>
                      <a:lnTo>
                        <a:pt x="258" y="1030"/>
                      </a:lnTo>
                      <a:lnTo>
                        <a:pt x="543" y="844"/>
                      </a:lnTo>
                      <a:lnTo>
                        <a:pt x="543" y="844"/>
                      </a:lnTo>
                      <a:cubicBezTo>
                        <a:pt x="507" y="906"/>
                        <a:pt x="463" y="959"/>
                        <a:pt x="427" y="1021"/>
                      </a:cubicBezTo>
                      <a:lnTo>
                        <a:pt x="631" y="799"/>
                      </a:lnTo>
                      <a:lnTo>
                        <a:pt x="631" y="799"/>
                      </a:lnTo>
                      <a:cubicBezTo>
                        <a:pt x="569" y="897"/>
                        <a:pt x="534" y="1021"/>
                        <a:pt x="534" y="1137"/>
                      </a:cubicBezTo>
                      <a:cubicBezTo>
                        <a:pt x="587" y="1048"/>
                        <a:pt x="649" y="959"/>
                        <a:pt x="720" y="888"/>
                      </a:cubicBezTo>
                      <a:lnTo>
                        <a:pt x="720" y="888"/>
                      </a:lnTo>
                      <a:cubicBezTo>
                        <a:pt x="685" y="968"/>
                        <a:pt x="667" y="1066"/>
                        <a:pt x="694" y="1155"/>
                      </a:cubicBezTo>
                      <a:lnTo>
                        <a:pt x="827" y="897"/>
                      </a:lnTo>
                      <a:cubicBezTo>
                        <a:pt x="836" y="1004"/>
                        <a:pt x="853" y="1101"/>
                        <a:pt x="862" y="1199"/>
                      </a:cubicBezTo>
                      <a:cubicBezTo>
                        <a:pt x="889" y="1110"/>
                        <a:pt x="924" y="1013"/>
                        <a:pt x="951" y="924"/>
                      </a:cubicBezTo>
                      <a:cubicBezTo>
                        <a:pt x="987" y="968"/>
                        <a:pt x="1022" y="1021"/>
                        <a:pt x="1031" y="1084"/>
                      </a:cubicBezTo>
                      <a:cubicBezTo>
                        <a:pt x="1031" y="959"/>
                        <a:pt x="1004" y="826"/>
                        <a:pt x="978" y="711"/>
                      </a:cubicBezTo>
                      <a:lnTo>
                        <a:pt x="978" y="711"/>
                      </a:lnTo>
                      <a:cubicBezTo>
                        <a:pt x="1031" y="782"/>
                        <a:pt x="1084" y="862"/>
                        <a:pt x="1138" y="942"/>
                      </a:cubicBezTo>
                      <a:cubicBezTo>
                        <a:pt x="1111" y="862"/>
                        <a:pt x="1093" y="782"/>
                        <a:pt x="1075" y="702"/>
                      </a:cubicBezTo>
                      <a:lnTo>
                        <a:pt x="1075" y="702"/>
                      </a:lnTo>
                      <a:cubicBezTo>
                        <a:pt x="1182" y="720"/>
                        <a:pt x="1289" y="764"/>
                        <a:pt x="1377" y="826"/>
                      </a:cubicBezTo>
                      <a:cubicBezTo>
                        <a:pt x="1324" y="746"/>
                        <a:pt x="1244" y="684"/>
                        <a:pt x="1164" y="640"/>
                      </a:cubicBezTo>
                      <a:cubicBezTo>
                        <a:pt x="1262" y="640"/>
                        <a:pt x="1351" y="657"/>
                        <a:pt x="1440" y="693"/>
                      </a:cubicBezTo>
                      <a:lnTo>
                        <a:pt x="1182" y="569"/>
                      </a:lnTo>
                      <a:cubicBezTo>
                        <a:pt x="1244" y="552"/>
                        <a:pt x="1313" y="545"/>
                        <a:pt x="1382" y="545"/>
                      </a:cubicBezTo>
                      <a:cubicBezTo>
                        <a:pt x="1423" y="545"/>
                        <a:pt x="1463" y="548"/>
                        <a:pt x="1502" y="551"/>
                      </a:cubicBezTo>
                      <a:cubicBezTo>
                        <a:pt x="1422" y="524"/>
                        <a:pt x="1342" y="506"/>
                        <a:pt x="1262" y="506"/>
                      </a:cubicBezTo>
                      <a:lnTo>
                        <a:pt x="1555" y="329"/>
                      </a:lnTo>
                      <a:lnTo>
                        <a:pt x="1209" y="444"/>
                      </a:lnTo>
                      <a:cubicBezTo>
                        <a:pt x="1260" y="386"/>
                        <a:pt x="1317" y="337"/>
                        <a:pt x="1381" y="298"/>
                      </a:cubicBezTo>
                      <a:lnTo>
                        <a:pt x="1381" y="298"/>
                      </a:lnTo>
                      <a:lnTo>
                        <a:pt x="1155" y="418"/>
                      </a:lnTo>
                      <a:lnTo>
                        <a:pt x="1377" y="124"/>
                      </a:lnTo>
                      <a:lnTo>
                        <a:pt x="1093" y="346"/>
                      </a:lnTo>
                      <a:cubicBezTo>
                        <a:pt x="1164" y="249"/>
                        <a:pt x="1226" y="151"/>
                        <a:pt x="1297" y="53"/>
                      </a:cubicBezTo>
                      <a:lnTo>
                        <a:pt x="1297" y="5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18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3"/>
                <p:cNvSpPr/>
                <p:nvPr/>
              </p:nvSpPr>
              <p:spPr>
                <a:xfrm>
                  <a:off x="5117374" y="1646544"/>
                  <a:ext cx="106529" cy="11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" h="99" fill="none" extrusionOk="0">
                      <a:moveTo>
                        <a:pt x="907" y="1"/>
                      </a:moveTo>
                      <a:cubicBezTo>
                        <a:pt x="613" y="72"/>
                        <a:pt x="303" y="98"/>
                        <a:pt x="1" y="89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3"/>
                <p:cNvSpPr/>
                <p:nvPr/>
              </p:nvSpPr>
              <p:spPr>
                <a:xfrm>
                  <a:off x="5132995" y="1614244"/>
                  <a:ext cx="90908" cy="32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276" fill="none" extrusionOk="0">
                      <a:moveTo>
                        <a:pt x="774" y="276"/>
                      </a:moveTo>
                      <a:cubicBezTo>
                        <a:pt x="507" y="222"/>
                        <a:pt x="249" y="133"/>
                        <a:pt x="1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3"/>
                <p:cNvSpPr/>
                <p:nvPr/>
              </p:nvSpPr>
              <p:spPr>
                <a:xfrm>
                  <a:off x="5128884" y="1610721"/>
                  <a:ext cx="9866" cy="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" h="65" extrusionOk="0">
                      <a:moveTo>
                        <a:pt x="41" y="0"/>
                      </a:moveTo>
                      <a:cubicBezTo>
                        <a:pt x="36" y="0"/>
                        <a:pt x="32" y="1"/>
                        <a:pt x="27" y="4"/>
                      </a:cubicBezTo>
                      <a:cubicBezTo>
                        <a:pt x="9" y="12"/>
                        <a:pt x="0" y="30"/>
                        <a:pt x="9" y="48"/>
                      </a:cubicBezTo>
                      <a:cubicBezTo>
                        <a:pt x="15" y="60"/>
                        <a:pt x="26" y="65"/>
                        <a:pt x="37" y="65"/>
                      </a:cubicBezTo>
                      <a:cubicBezTo>
                        <a:pt x="59" y="65"/>
                        <a:pt x="83" y="45"/>
                        <a:pt x="71" y="21"/>
                      </a:cubicBezTo>
                      <a:cubicBezTo>
                        <a:pt x="65" y="8"/>
                        <a:pt x="54" y="0"/>
                        <a:pt x="4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3"/>
                <p:cNvSpPr/>
                <p:nvPr/>
              </p:nvSpPr>
              <p:spPr>
                <a:xfrm>
                  <a:off x="5112793" y="1653121"/>
                  <a:ext cx="9983" cy="7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68" extrusionOk="0">
                      <a:moveTo>
                        <a:pt x="44" y="1"/>
                      </a:moveTo>
                      <a:cubicBezTo>
                        <a:pt x="23" y="1"/>
                        <a:pt x="0" y="26"/>
                        <a:pt x="13" y="51"/>
                      </a:cubicBezTo>
                      <a:cubicBezTo>
                        <a:pt x="22" y="63"/>
                        <a:pt x="33" y="68"/>
                        <a:pt x="44" y="68"/>
                      </a:cubicBezTo>
                      <a:cubicBezTo>
                        <a:pt x="66" y="68"/>
                        <a:pt x="84" y="46"/>
                        <a:pt x="66" y="16"/>
                      </a:cubicBezTo>
                      <a:cubicBezTo>
                        <a:pt x="61" y="5"/>
                        <a:pt x="53" y="1"/>
                        <a:pt x="44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3"/>
                <p:cNvSpPr/>
                <p:nvPr/>
              </p:nvSpPr>
              <p:spPr>
                <a:xfrm>
                  <a:off x="5127827" y="1647601"/>
                  <a:ext cx="90908" cy="33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285" extrusionOk="0">
                      <a:moveTo>
                        <a:pt x="773" y="0"/>
                      </a:moveTo>
                      <a:cubicBezTo>
                        <a:pt x="489" y="0"/>
                        <a:pt x="214" y="107"/>
                        <a:pt x="0" y="285"/>
                      </a:cubicBezTo>
                      <a:cubicBezTo>
                        <a:pt x="116" y="214"/>
                        <a:pt x="240" y="160"/>
                        <a:pt x="373" y="107"/>
                      </a:cubicBezTo>
                      <a:cubicBezTo>
                        <a:pt x="507" y="63"/>
                        <a:pt x="640" y="27"/>
                        <a:pt x="77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3"/>
                <p:cNvSpPr/>
                <p:nvPr/>
              </p:nvSpPr>
              <p:spPr>
                <a:xfrm>
                  <a:off x="5009904" y="1476589"/>
                  <a:ext cx="76344" cy="1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" h="1064" extrusionOk="0">
                      <a:moveTo>
                        <a:pt x="127" y="0"/>
                      </a:moveTo>
                      <a:cubicBezTo>
                        <a:pt x="114" y="0"/>
                        <a:pt x="105" y="5"/>
                        <a:pt x="98" y="18"/>
                      </a:cubicBezTo>
                      <a:cubicBezTo>
                        <a:pt x="10" y="204"/>
                        <a:pt x="1" y="426"/>
                        <a:pt x="81" y="630"/>
                      </a:cubicBezTo>
                      <a:cubicBezTo>
                        <a:pt x="143" y="826"/>
                        <a:pt x="294" y="977"/>
                        <a:pt x="489" y="1057"/>
                      </a:cubicBezTo>
                      <a:cubicBezTo>
                        <a:pt x="498" y="1061"/>
                        <a:pt x="505" y="1063"/>
                        <a:pt x="511" y="1063"/>
                      </a:cubicBezTo>
                      <a:cubicBezTo>
                        <a:pt x="518" y="1063"/>
                        <a:pt x="525" y="1061"/>
                        <a:pt x="534" y="1057"/>
                      </a:cubicBezTo>
                      <a:cubicBezTo>
                        <a:pt x="551" y="1048"/>
                        <a:pt x="560" y="1021"/>
                        <a:pt x="569" y="1004"/>
                      </a:cubicBezTo>
                      <a:cubicBezTo>
                        <a:pt x="605" y="906"/>
                        <a:pt x="622" y="808"/>
                        <a:pt x="640" y="710"/>
                      </a:cubicBezTo>
                      <a:cubicBezTo>
                        <a:pt x="649" y="595"/>
                        <a:pt x="631" y="488"/>
                        <a:pt x="587" y="391"/>
                      </a:cubicBezTo>
                      <a:cubicBezTo>
                        <a:pt x="534" y="284"/>
                        <a:pt x="445" y="195"/>
                        <a:pt x="338" y="142"/>
                      </a:cubicBezTo>
                      <a:cubicBezTo>
                        <a:pt x="301" y="120"/>
                        <a:pt x="185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3"/>
                <p:cNvSpPr/>
                <p:nvPr/>
              </p:nvSpPr>
              <p:spPr>
                <a:xfrm>
                  <a:off x="4949416" y="1482932"/>
                  <a:ext cx="84683" cy="8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" h="736" extrusionOk="0">
                      <a:moveTo>
                        <a:pt x="532" y="1"/>
                      </a:moveTo>
                      <a:cubicBezTo>
                        <a:pt x="408" y="1"/>
                        <a:pt x="253" y="102"/>
                        <a:pt x="196" y="159"/>
                      </a:cubicBezTo>
                      <a:cubicBezTo>
                        <a:pt x="72" y="292"/>
                        <a:pt x="1" y="479"/>
                        <a:pt x="10" y="665"/>
                      </a:cubicBezTo>
                      <a:cubicBezTo>
                        <a:pt x="80" y="712"/>
                        <a:pt x="160" y="735"/>
                        <a:pt x="239" y="735"/>
                      </a:cubicBezTo>
                      <a:cubicBezTo>
                        <a:pt x="338" y="735"/>
                        <a:pt x="437" y="699"/>
                        <a:pt x="516" y="630"/>
                      </a:cubicBezTo>
                      <a:cubicBezTo>
                        <a:pt x="587" y="559"/>
                        <a:pt x="640" y="470"/>
                        <a:pt x="658" y="372"/>
                      </a:cubicBezTo>
                      <a:cubicBezTo>
                        <a:pt x="685" y="301"/>
                        <a:pt x="720" y="141"/>
                        <a:pt x="658" y="61"/>
                      </a:cubicBezTo>
                      <a:cubicBezTo>
                        <a:pt x="627" y="18"/>
                        <a:pt x="582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3"/>
                <p:cNvSpPr/>
                <p:nvPr/>
              </p:nvSpPr>
              <p:spPr>
                <a:xfrm>
                  <a:off x="5024586" y="1438769"/>
                  <a:ext cx="101244" cy="66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" h="564" extrusionOk="0">
                      <a:moveTo>
                        <a:pt x="518" y="1"/>
                      </a:moveTo>
                      <a:cubicBezTo>
                        <a:pt x="423" y="1"/>
                        <a:pt x="329" y="35"/>
                        <a:pt x="249" y="91"/>
                      </a:cubicBezTo>
                      <a:cubicBezTo>
                        <a:pt x="187" y="144"/>
                        <a:pt x="0" y="340"/>
                        <a:pt x="98" y="464"/>
                      </a:cubicBezTo>
                      <a:cubicBezTo>
                        <a:pt x="158" y="540"/>
                        <a:pt x="255" y="563"/>
                        <a:pt x="345" y="563"/>
                      </a:cubicBezTo>
                      <a:cubicBezTo>
                        <a:pt x="402" y="563"/>
                        <a:pt x="456" y="554"/>
                        <a:pt x="497" y="544"/>
                      </a:cubicBezTo>
                      <a:cubicBezTo>
                        <a:pt x="640" y="491"/>
                        <a:pt x="755" y="402"/>
                        <a:pt x="844" y="286"/>
                      </a:cubicBezTo>
                      <a:cubicBezTo>
                        <a:pt x="853" y="277"/>
                        <a:pt x="862" y="269"/>
                        <a:pt x="862" y="260"/>
                      </a:cubicBezTo>
                      <a:cubicBezTo>
                        <a:pt x="862" y="242"/>
                        <a:pt x="853" y="224"/>
                        <a:pt x="844" y="206"/>
                      </a:cubicBezTo>
                      <a:cubicBezTo>
                        <a:pt x="782" y="100"/>
                        <a:pt x="675" y="29"/>
                        <a:pt x="551" y="2"/>
                      </a:cubicBezTo>
                      <a:cubicBezTo>
                        <a:pt x="540" y="1"/>
                        <a:pt x="529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3"/>
                <p:cNvSpPr/>
                <p:nvPr/>
              </p:nvSpPr>
              <p:spPr>
                <a:xfrm>
                  <a:off x="4994283" y="1376402"/>
                  <a:ext cx="65891" cy="116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995" extrusionOk="0">
                      <a:moveTo>
                        <a:pt x="347" y="0"/>
                      </a:moveTo>
                      <a:cubicBezTo>
                        <a:pt x="338" y="0"/>
                        <a:pt x="329" y="0"/>
                        <a:pt x="320" y="9"/>
                      </a:cubicBezTo>
                      <a:cubicBezTo>
                        <a:pt x="267" y="62"/>
                        <a:pt x="214" y="89"/>
                        <a:pt x="160" y="133"/>
                      </a:cubicBezTo>
                      <a:cubicBezTo>
                        <a:pt x="98" y="178"/>
                        <a:pt x="54" y="249"/>
                        <a:pt x="18" y="320"/>
                      </a:cubicBezTo>
                      <a:cubicBezTo>
                        <a:pt x="1" y="444"/>
                        <a:pt x="9" y="569"/>
                        <a:pt x="54" y="684"/>
                      </a:cubicBezTo>
                      <a:cubicBezTo>
                        <a:pt x="72" y="755"/>
                        <a:pt x="107" y="817"/>
                        <a:pt x="143" y="888"/>
                      </a:cubicBezTo>
                      <a:cubicBezTo>
                        <a:pt x="178" y="942"/>
                        <a:pt x="231" y="986"/>
                        <a:pt x="294" y="995"/>
                      </a:cubicBezTo>
                      <a:lnTo>
                        <a:pt x="391" y="897"/>
                      </a:lnTo>
                      <a:cubicBezTo>
                        <a:pt x="525" y="817"/>
                        <a:pt x="560" y="595"/>
                        <a:pt x="489" y="400"/>
                      </a:cubicBezTo>
                      <a:cubicBezTo>
                        <a:pt x="436" y="302"/>
                        <a:pt x="400" y="196"/>
                        <a:pt x="382" y="89"/>
                      </a:cubicBezTo>
                      <a:cubicBezTo>
                        <a:pt x="382" y="54"/>
                        <a:pt x="382" y="0"/>
                        <a:pt x="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3"/>
                <p:cNvSpPr/>
                <p:nvPr/>
              </p:nvSpPr>
              <p:spPr>
                <a:xfrm>
                  <a:off x="4924399" y="1434776"/>
                  <a:ext cx="110640" cy="6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585" extrusionOk="0">
                      <a:moveTo>
                        <a:pt x="426" y="1"/>
                      </a:moveTo>
                      <a:cubicBezTo>
                        <a:pt x="394" y="1"/>
                        <a:pt x="362" y="4"/>
                        <a:pt x="329" y="9"/>
                      </a:cubicBezTo>
                      <a:cubicBezTo>
                        <a:pt x="314" y="8"/>
                        <a:pt x="300" y="8"/>
                        <a:pt x="286" y="8"/>
                      </a:cubicBezTo>
                      <a:cubicBezTo>
                        <a:pt x="187" y="8"/>
                        <a:pt x="94" y="34"/>
                        <a:pt x="0" y="81"/>
                      </a:cubicBezTo>
                      <a:cubicBezTo>
                        <a:pt x="63" y="285"/>
                        <a:pt x="214" y="462"/>
                        <a:pt x="418" y="551"/>
                      </a:cubicBezTo>
                      <a:cubicBezTo>
                        <a:pt x="469" y="572"/>
                        <a:pt x="534" y="584"/>
                        <a:pt x="601" y="584"/>
                      </a:cubicBezTo>
                      <a:cubicBezTo>
                        <a:pt x="709" y="584"/>
                        <a:pt x="818" y="551"/>
                        <a:pt x="862" y="462"/>
                      </a:cubicBezTo>
                      <a:cubicBezTo>
                        <a:pt x="942" y="311"/>
                        <a:pt x="711" y="81"/>
                        <a:pt x="604" y="36"/>
                      </a:cubicBezTo>
                      <a:cubicBezTo>
                        <a:pt x="551" y="12"/>
                        <a:pt x="490" y="1"/>
                        <a:pt x="42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3"/>
                <p:cNvSpPr/>
                <p:nvPr/>
              </p:nvSpPr>
              <p:spPr>
                <a:xfrm>
                  <a:off x="4978662" y="1433719"/>
                  <a:ext cx="109583" cy="104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889" extrusionOk="0">
                      <a:moveTo>
                        <a:pt x="382" y="1"/>
                      </a:moveTo>
                      <a:cubicBezTo>
                        <a:pt x="373" y="72"/>
                        <a:pt x="356" y="143"/>
                        <a:pt x="347" y="205"/>
                      </a:cubicBezTo>
                      <a:cubicBezTo>
                        <a:pt x="320" y="169"/>
                        <a:pt x="293" y="125"/>
                        <a:pt x="285" y="81"/>
                      </a:cubicBezTo>
                      <a:lnTo>
                        <a:pt x="285" y="81"/>
                      </a:lnTo>
                      <a:cubicBezTo>
                        <a:pt x="293" y="178"/>
                        <a:pt x="311" y="276"/>
                        <a:pt x="338" y="365"/>
                      </a:cubicBezTo>
                      <a:cubicBezTo>
                        <a:pt x="302" y="303"/>
                        <a:pt x="267" y="241"/>
                        <a:pt x="231" y="178"/>
                      </a:cubicBezTo>
                      <a:lnTo>
                        <a:pt x="231" y="178"/>
                      </a:lnTo>
                      <a:lnTo>
                        <a:pt x="276" y="365"/>
                      </a:lnTo>
                      <a:cubicBezTo>
                        <a:pt x="205" y="338"/>
                        <a:pt x="142" y="303"/>
                        <a:pt x="89" y="249"/>
                      </a:cubicBezTo>
                      <a:lnTo>
                        <a:pt x="89" y="249"/>
                      </a:lnTo>
                      <a:cubicBezTo>
                        <a:pt x="125" y="312"/>
                        <a:pt x="169" y="365"/>
                        <a:pt x="222" y="400"/>
                      </a:cubicBezTo>
                      <a:cubicBezTo>
                        <a:pt x="169" y="400"/>
                        <a:pt x="107" y="374"/>
                        <a:pt x="54" y="338"/>
                      </a:cubicBezTo>
                      <a:lnTo>
                        <a:pt x="54" y="338"/>
                      </a:lnTo>
                      <a:lnTo>
                        <a:pt x="222" y="454"/>
                      </a:lnTo>
                      <a:cubicBezTo>
                        <a:pt x="197" y="457"/>
                        <a:pt x="169" y="460"/>
                        <a:pt x="142" y="460"/>
                      </a:cubicBezTo>
                      <a:cubicBezTo>
                        <a:pt x="103" y="460"/>
                        <a:pt x="63" y="455"/>
                        <a:pt x="27" y="445"/>
                      </a:cubicBezTo>
                      <a:lnTo>
                        <a:pt x="27" y="445"/>
                      </a:lnTo>
                      <a:cubicBezTo>
                        <a:pt x="71" y="471"/>
                        <a:pt x="125" y="489"/>
                        <a:pt x="169" y="498"/>
                      </a:cubicBezTo>
                      <a:lnTo>
                        <a:pt x="0" y="614"/>
                      </a:lnTo>
                      <a:lnTo>
                        <a:pt x="213" y="551"/>
                      </a:lnTo>
                      <a:lnTo>
                        <a:pt x="213" y="551"/>
                      </a:lnTo>
                      <a:cubicBezTo>
                        <a:pt x="169" y="596"/>
                        <a:pt x="125" y="640"/>
                        <a:pt x="71" y="676"/>
                      </a:cubicBezTo>
                      <a:lnTo>
                        <a:pt x="240" y="569"/>
                      </a:lnTo>
                      <a:lnTo>
                        <a:pt x="116" y="773"/>
                      </a:lnTo>
                      <a:lnTo>
                        <a:pt x="285" y="622"/>
                      </a:lnTo>
                      <a:lnTo>
                        <a:pt x="169" y="836"/>
                      </a:lnTo>
                      <a:lnTo>
                        <a:pt x="311" y="676"/>
                      </a:lnTo>
                      <a:lnTo>
                        <a:pt x="240" y="880"/>
                      </a:lnTo>
                      <a:lnTo>
                        <a:pt x="240" y="880"/>
                      </a:lnTo>
                      <a:lnTo>
                        <a:pt x="382" y="658"/>
                      </a:lnTo>
                      <a:lnTo>
                        <a:pt x="382" y="658"/>
                      </a:lnTo>
                      <a:cubicBezTo>
                        <a:pt x="356" y="729"/>
                        <a:pt x="356" y="791"/>
                        <a:pt x="356" y="862"/>
                      </a:cubicBezTo>
                      <a:cubicBezTo>
                        <a:pt x="373" y="791"/>
                        <a:pt x="391" y="729"/>
                        <a:pt x="409" y="658"/>
                      </a:cubicBezTo>
                      <a:cubicBezTo>
                        <a:pt x="453" y="738"/>
                        <a:pt x="507" y="818"/>
                        <a:pt x="569" y="889"/>
                      </a:cubicBezTo>
                      <a:cubicBezTo>
                        <a:pt x="533" y="818"/>
                        <a:pt x="498" y="738"/>
                        <a:pt x="462" y="667"/>
                      </a:cubicBezTo>
                      <a:lnTo>
                        <a:pt x="462" y="667"/>
                      </a:lnTo>
                      <a:lnTo>
                        <a:pt x="622" y="827"/>
                      </a:lnTo>
                      <a:lnTo>
                        <a:pt x="622" y="827"/>
                      </a:lnTo>
                      <a:lnTo>
                        <a:pt x="524" y="622"/>
                      </a:lnTo>
                      <a:lnTo>
                        <a:pt x="666" y="720"/>
                      </a:lnTo>
                      <a:lnTo>
                        <a:pt x="666" y="720"/>
                      </a:lnTo>
                      <a:lnTo>
                        <a:pt x="596" y="597"/>
                      </a:lnTo>
                      <a:lnTo>
                        <a:pt x="596" y="597"/>
                      </a:lnTo>
                      <a:cubicBezTo>
                        <a:pt x="607" y="614"/>
                        <a:pt x="711" y="631"/>
                        <a:pt x="720" y="631"/>
                      </a:cubicBezTo>
                      <a:cubicBezTo>
                        <a:pt x="675" y="587"/>
                        <a:pt x="773" y="578"/>
                        <a:pt x="791" y="578"/>
                      </a:cubicBezTo>
                      <a:cubicBezTo>
                        <a:pt x="835" y="569"/>
                        <a:pt x="880" y="551"/>
                        <a:pt x="933" y="525"/>
                      </a:cubicBezTo>
                      <a:lnTo>
                        <a:pt x="817" y="525"/>
                      </a:lnTo>
                      <a:lnTo>
                        <a:pt x="915" y="445"/>
                      </a:lnTo>
                      <a:lnTo>
                        <a:pt x="915" y="445"/>
                      </a:lnTo>
                      <a:cubicBezTo>
                        <a:pt x="862" y="463"/>
                        <a:pt x="809" y="471"/>
                        <a:pt x="764" y="471"/>
                      </a:cubicBezTo>
                      <a:cubicBezTo>
                        <a:pt x="809" y="445"/>
                        <a:pt x="853" y="409"/>
                        <a:pt x="888" y="374"/>
                      </a:cubicBezTo>
                      <a:lnTo>
                        <a:pt x="888" y="374"/>
                      </a:lnTo>
                      <a:lnTo>
                        <a:pt x="711" y="436"/>
                      </a:lnTo>
                      <a:lnTo>
                        <a:pt x="835" y="303"/>
                      </a:lnTo>
                      <a:lnTo>
                        <a:pt x="675" y="329"/>
                      </a:lnTo>
                      <a:lnTo>
                        <a:pt x="817" y="214"/>
                      </a:lnTo>
                      <a:lnTo>
                        <a:pt x="817" y="214"/>
                      </a:lnTo>
                      <a:lnTo>
                        <a:pt x="649" y="276"/>
                      </a:lnTo>
                      <a:lnTo>
                        <a:pt x="755" y="169"/>
                      </a:lnTo>
                      <a:lnTo>
                        <a:pt x="587" y="294"/>
                      </a:lnTo>
                      <a:lnTo>
                        <a:pt x="658" y="169"/>
                      </a:lnTo>
                      <a:lnTo>
                        <a:pt x="658" y="169"/>
                      </a:lnTo>
                      <a:lnTo>
                        <a:pt x="542" y="329"/>
                      </a:lnTo>
                      <a:cubicBezTo>
                        <a:pt x="578" y="249"/>
                        <a:pt x="595" y="161"/>
                        <a:pt x="587" y="72"/>
                      </a:cubicBezTo>
                      <a:lnTo>
                        <a:pt x="587" y="72"/>
                      </a:lnTo>
                      <a:cubicBezTo>
                        <a:pt x="569" y="134"/>
                        <a:pt x="533" y="196"/>
                        <a:pt x="489" y="249"/>
                      </a:cubicBezTo>
                      <a:cubicBezTo>
                        <a:pt x="507" y="187"/>
                        <a:pt x="507" y="116"/>
                        <a:pt x="489" y="54"/>
                      </a:cubicBezTo>
                      <a:lnTo>
                        <a:pt x="418" y="232"/>
                      </a:lnTo>
                      <a:cubicBezTo>
                        <a:pt x="409" y="161"/>
                        <a:pt x="400" y="81"/>
                        <a:pt x="3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3"/>
                <p:cNvSpPr/>
                <p:nvPr/>
              </p:nvSpPr>
              <p:spPr>
                <a:xfrm>
                  <a:off x="5028697" y="1482814"/>
                  <a:ext cx="39816" cy="58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498" fill="none" extrusionOk="0">
                      <a:moveTo>
                        <a:pt x="1" y="0"/>
                      </a:moveTo>
                      <a:cubicBezTo>
                        <a:pt x="116" y="160"/>
                        <a:pt x="232" y="329"/>
                        <a:pt x="338" y="49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3"/>
                <p:cNvSpPr/>
                <p:nvPr/>
              </p:nvSpPr>
              <p:spPr>
                <a:xfrm>
                  <a:off x="5029754" y="1481757"/>
                  <a:ext cx="23021" cy="73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622" fill="none" extrusionOk="0">
                      <a:moveTo>
                        <a:pt x="1" y="0"/>
                      </a:moveTo>
                      <a:cubicBezTo>
                        <a:pt x="63" y="205"/>
                        <a:pt x="125" y="409"/>
                        <a:pt x="196" y="622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3"/>
                <p:cNvSpPr/>
                <p:nvPr/>
              </p:nvSpPr>
              <p:spPr>
                <a:xfrm>
                  <a:off x="5028697" y="1480700"/>
                  <a:ext cx="62720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36" fill="none" extrusionOk="0">
                      <a:moveTo>
                        <a:pt x="1" y="36"/>
                      </a:moveTo>
                      <a:cubicBezTo>
                        <a:pt x="178" y="0"/>
                        <a:pt x="356" y="0"/>
                        <a:pt x="534" y="36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3"/>
                <p:cNvSpPr/>
                <p:nvPr/>
              </p:nvSpPr>
              <p:spPr>
                <a:xfrm>
                  <a:off x="5028697" y="1484811"/>
                  <a:ext cx="55438" cy="3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268" fill="none" extrusionOk="0">
                      <a:moveTo>
                        <a:pt x="1" y="1"/>
                      </a:moveTo>
                      <a:cubicBezTo>
                        <a:pt x="169" y="63"/>
                        <a:pt x="329" y="152"/>
                        <a:pt x="471" y="267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3"/>
                <p:cNvSpPr/>
                <p:nvPr/>
              </p:nvSpPr>
              <p:spPr>
                <a:xfrm>
                  <a:off x="5080846" y="1512647"/>
                  <a:ext cx="5403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9" extrusionOk="0">
                      <a:moveTo>
                        <a:pt x="26" y="0"/>
                      </a:moveTo>
                      <a:cubicBezTo>
                        <a:pt x="24" y="0"/>
                        <a:pt x="21" y="1"/>
                        <a:pt x="18" y="4"/>
                      </a:cubicBezTo>
                      <a:cubicBezTo>
                        <a:pt x="10" y="4"/>
                        <a:pt x="1" y="22"/>
                        <a:pt x="10" y="30"/>
                      </a:cubicBezTo>
                      <a:cubicBezTo>
                        <a:pt x="10" y="39"/>
                        <a:pt x="27" y="48"/>
                        <a:pt x="36" y="48"/>
                      </a:cubicBezTo>
                      <a:cubicBezTo>
                        <a:pt x="45" y="39"/>
                        <a:pt x="45" y="30"/>
                        <a:pt x="45" y="13"/>
                      </a:cubicBezTo>
                      <a:cubicBezTo>
                        <a:pt x="39" y="6"/>
                        <a:pt x="33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3"/>
                <p:cNvSpPr/>
                <p:nvPr/>
              </p:nvSpPr>
              <p:spPr>
                <a:xfrm>
                  <a:off x="5089185" y="1480700"/>
                  <a:ext cx="4346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49" extrusionOk="0">
                      <a:moveTo>
                        <a:pt x="10" y="0"/>
                      </a:moveTo>
                      <a:cubicBezTo>
                        <a:pt x="1" y="9"/>
                        <a:pt x="1" y="27"/>
                        <a:pt x="10" y="36"/>
                      </a:cubicBezTo>
                      <a:cubicBezTo>
                        <a:pt x="10" y="42"/>
                        <a:pt x="14" y="48"/>
                        <a:pt x="23" y="48"/>
                      </a:cubicBezTo>
                      <a:cubicBezTo>
                        <a:pt x="27" y="48"/>
                        <a:pt x="31" y="47"/>
                        <a:pt x="36" y="45"/>
                      </a:cubicBezTo>
                      <a:cubicBezTo>
                        <a:pt x="36" y="36"/>
                        <a:pt x="36" y="27"/>
                        <a:pt x="36" y="18"/>
                      </a:cubicBezTo>
                      <a:cubicBezTo>
                        <a:pt x="27" y="0"/>
                        <a:pt x="19" y="0"/>
                        <a:pt x="1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8" name="Google Shape;3808;p3"/>
                <p:cNvSpPr/>
                <p:nvPr/>
              </p:nvSpPr>
              <p:spPr>
                <a:xfrm>
                  <a:off x="5065225" y="1538370"/>
                  <a:ext cx="5285" cy="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2" extrusionOk="0">
                      <a:moveTo>
                        <a:pt x="23" y="1"/>
                      </a:moveTo>
                      <a:cubicBezTo>
                        <a:pt x="18" y="1"/>
                        <a:pt x="13" y="3"/>
                        <a:pt x="9" y="7"/>
                      </a:cubicBezTo>
                      <a:cubicBezTo>
                        <a:pt x="1" y="16"/>
                        <a:pt x="1" y="25"/>
                        <a:pt x="9" y="33"/>
                      </a:cubicBezTo>
                      <a:cubicBezTo>
                        <a:pt x="18" y="42"/>
                        <a:pt x="27" y="51"/>
                        <a:pt x="36" y="51"/>
                      </a:cubicBezTo>
                      <a:cubicBezTo>
                        <a:pt x="45" y="33"/>
                        <a:pt x="45" y="25"/>
                        <a:pt x="36" y="16"/>
                      </a:cubicBezTo>
                      <a:cubicBezTo>
                        <a:pt x="36" y="5"/>
                        <a:pt x="30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3"/>
                <p:cNvSpPr/>
                <p:nvPr/>
              </p:nvSpPr>
              <p:spPr>
                <a:xfrm>
                  <a:off x="5049603" y="1550585"/>
                  <a:ext cx="5285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9" extrusionOk="0">
                      <a:moveTo>
                        <a:pt x="9" y="0"/>
                      </a:moveTo>
                      <a:cubicBezTo>
                        <a:pt x="0" y="9"/>
                        <a:pt x="0" y="27"/>
                        <a:pt x="9" y="36"/>
                      </a:cubicBezTo>
                      <a:cubicBezTo>
                        <a:pt x="9" y="42"/>
                        <a:pt x="18" y="49"/>
                        <a:pt x="26" y="49"/>
                      </a:cubicBezTo>
                      <a:cubicBezTo>
                        <a:pt x="30" y="49"/>
                        <a:pt x="33" y="47"/>
                        <a:pt x="36" y="45"/>
                      </a:cubicBezTo>
                      <a:cubicBezTo>
                        <a:pt x="45" y="36"/>
                        <a:pt x="45" y="27"/>
                        <a:pt x="36" y="18"/>
                      </a:cubicBezTo>
                      <a:cubicBezTo>
                        <a:pt x="36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3"/>
                <p:cNvSpPr/>
                <p:nvPr/>
              </p:nvSpPr>
              <p:spPr>
                <a:xfrm>
                  <a:off x="4965038" y="1466136"/>
                  <a:ext cx="65891" cy="63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4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6" y="104"/>
                        <a:pt x="337" y="157"/>
                        <a:pt x="527" y="160"/>
                      </a:cubicBezTo>
                      <a:lnTo>
                        <a:pt x="527" y="160"/>
                      </a:lnTo>
                      <a:cubicBezTo>
                        <a:pt x="463" y="321"/>
                        <a:pt x="351" y="456"/>
                        <a:pt x="196" y="542"/>
                      </a:cubicBezTo>
                      <a:cubicBezTo>
                        <a:pt x="276" y="506"/>
                        <a:pt x="356" y="453"/>
                        <a:pt x="418" y="391"/>
                      </a:cubicBezTo>
                      <a:cubicBezTo>
                        <a:pt x="480" y="320"/>
                        <a:pt x="525" y="240"/>
                        <a:pt x="560" y="151"/>
                      </a:cubicBezTo>
                      <a:lnTo>
                        <a:pt x="560" y="133"/>
                      </a:lnTo>
                      <a:lnTo>
                        <a:pt x="543" y="133"/>
                      </a:lnTo>
                      <a:cubicBezTo>
                        <a:pt x="356" y="133"/>
                        <a:pt x="170" y="89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1" name="Google Shape;3811;p3"/>
                <p:cNvSpPr/>
                <p:nvPr/>
              </p:nvSpPr>
              <p:spPr>
                <a:xfrm>
                  <a:off x="5022472" y="1402477"/>
                  <a:ext cx="15739" cy="82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702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18" y="187"/>
                      </a:cubicBezTo>
                      <a:cubicBezTo>
                        <a:pt x="36" y="240"/>
                        <a:pt x="63" y="293"/>
                        <a:pt x="71" y="356"/>
                      </a:cubicBezTo>
                      <a:cubicBezTo>
                        <a:pt x="89" y="409"/>
                        <a:pt x="98" y="471"/>
                        <a:pt x="98" y="524"/>
                      </a:cubicBezTo>
                      <a:cubicBezTo>
                        <a:pt x="98" y="586"/>
                        <a:pt x="80" y="649"/>
                        <a:pt x="63" y="702"/>
                      </a:cubicBezTo>
                      <a:cubicBezTo>
                        <a:pt x="116" y="595"/>
                        <a:pt x="134" y="462"/>
                        <a:pt x="98" y="347"/>
                      </a:cubicBezTo>
                      <a:cubicBezTo>
                        <a:pt x="80" y="284"/>
                        <a:pt x="63" y="231"/>
                        <a:pt x="36" y="178"/>
                      </a:cubicBezTo>
                      <a:cubicBezTo>
                        <a:pt x="18" y="125"/>
                        <a:pt x="9" y="62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2" name="Google Shape;3812;p3"/>
                <p:cNvSpPr/>
                <p:nvPr/>
              </p:nvSpPr>
              <p:spPr>
                <a:xfrm>
                  <a:off x="5028697" y="1484811"/>
                  <a:ext cx="37702" cy="86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739" extrusionOk="0">
                      <a:moveTo>
                        <a:pt x="18" y="1"/>
                      </a:moveTo>
                      <a:cubicBezTo>
                        <a:pt x="1" y="72"/>
                        <a:pt x="1" y="143"/>
                        <a:pt x="27" y="205"/>
                      </a:cubicBezTo>
                      <a:cubicBezTo>
                        <a:pt x="54" y="267"/>
                        <a:pt x="98" y="330"/>
                        <a:pt x="143" y="383"/>
                      </a:cubicBezTo>
                      <a:cubicBezTo>
                        <a:pt x="187" y="436"/>
                        <a:pt x="223" y="489"/>
                        <a:pt x="258" y="552"/>
                      </a:cubicBezTo>
                      <a:cubicBezTo>
                        <a:pt x="294" y="605"/>
                        <a:pt x="312" y="676"/>
                        <a:pt x="312" y="738"/>
                      </a:cubicBezTo>
                      <a:cubicBezTo>
                        <a:pt x="320" y="676"/>
                        <a:pt x="312" y="605"/>
                        <a:pt x="276" y="534"/>
                      </a:cubicBezTo>
                      <a:cubicBezTo>
                        <a:pt x="240" y="481"/>
                        <a:pt x="205" y="418"/>
                        <a:pt x="161" y="365"/>
                      </a:cubicBezTo>
                      <a:cubicBezTo>
                        <a:pt x="116" y="312"/>
                        <a:pt x="81" y="259"/>
                        <a:pt x="54" y="196"/>
                      </a:cubicBezTo>
                      <a:cubicBezTo>
                        <a:pt x="18" y="134"/>
                        <a:pt x="10" y="72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3"/>
                <p:cNvSpPr/>
                <p:nvPr/>
              </p:nvSpPr>
              <p:spPr>
                <a:xfrm>
                  <a:off x="5030811" y="1465079"/>
                  <a:ext cx="54381" cy="20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172" extrusionOk="0">
                      <a:moveTo>
                        <a:pt x="462" y="0"/>
                      </a:moveTo>
                      <a:lnTo>
                        <a:pt x="462" y="0"/>
                      </a:lnTo>
                      <a:cubicBezTo>
                        <a:pt x="391" y="45"/>
                        <a:pt x="320" y="89"/>
                        <a:pt x="240" y="116"/>
                      </a:cubicBezTo>
                      <a:cubicBezTo>
                        <a:pt x="160" y="142"/>
                        <a:pt x="80" y="160"/>
                        <a:pt x="0" y="169"/>
                      </a:cubicBezTo>
                      <a:cubicBezTo>
                        <a:pt x="20" y="171"/>
                        <a:pt x="40" y="172"/>
                        <a:pt x="60" y="172"/>
                      </a:cubicBezTo>
                      <a:cubicBezTo>
                        <a:pt x="214" y="172"/>
                        <a:pt x="352" y="111"/>
                        <a:pt x="4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814" name="Google Shape;3814;p3"/>
              <p:cNvSpPr/>
              <p:nvPr/>
            </p:nvSpPr>
            <p:spPr>
              <a:xfrm>
                <a:off x="6795890" y="936071"/>
                <a:ext cx="87737" cy="114986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79" extrusionOk="0">
                    <a:moveTo>
                      <a:pt x="109" y="0"/>
                    </a:moveTo>
                    <a:cubicBezTo>
                      <a:pt x="82" y="0"/>
                      <a:pt x="51" y="21"/>
                      <a:pt x="0" y="37"/>
                    </a:cubicBezTo>
                    <a:cubicBezTo>
                      <a:pt x="36" y="454"/>
                      <a:pt x="302" y="818"/>
                      <a:pt x="693" y="978"/>
                    </a:cubicBezTo>
                    <a:cubicBezTo>
                      <a:pt x="746" y="579"/>
                      <a:pt x="533" y="205"/>
                      <a:pt x="169" y="46"/>
                    </a:cubicBezTo>
                    <a:cubicBezTo>
                      <a:pt x="146" y="12"/>
                      <a:pt x="129" y="0"/>
                      <a:pt x="1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"/>
            <p:cNvSpPr/>
            <p:nvPr/>
          </p:nvSpPr>
          <p:spPr>
            <a:xfrm rot="-6011034" flipH="1">
              <a:off x="8679741" y="2391527"/>
              <a:ext cx="138969" cy="117570"/>
            </a:xfrm>
            <a:custGeom>
              <a:avLst/>
              <a:gdLst/>
              <a:ahLst/>
              <a:cxnLst/>
              <a:rect l="l" t="t" r="r" b="b"/>
              <a:pathLst>
                <a:path w="5559" h="4703" extrusionOk="0">
                  <a:moveTo>
                    <a:pt x="975" y="1"/>
                  </a:moveTo>
                  <a:cubicBezTo>
                    <a:pt x="827" y="1"/>
                    <a:pt x="695" y="99"/>
                    <a:pt x="564" y="143"/>
                  </a:cubicBezTo>
                  <a:cubicBezTo>
                    <a:pt x="71" y="284"/>
                    <a:pt x="1" y="565"/>
                    <a:pt x="353" y="917"/>
                  </a:cubicBezTo>
                  <a:cubicBezTo>
                    <a:pt x="679" y="1309"/>
                    <a:pt x="945" y="1337"/>
                    <a:pt x="1094" y="1621"/>
                  </a:cubicBezTo>
                  <a:lnTo>
                    <a:pt x="1094" y="1621"/>
                  </a:lnTo>
                  <a:cubicBezTo>
                    <a:pt x="1082" y="1621"/>
                    <a:pt x="1069" y="1620"/>
                    <a:pt x="1056" y="1620"/>
                  </a:cubicBezTo>
                  <a:lnTo>
                    <a:pt x="1127" y="1691"/>
                  </a:lnTo>
                  <a:cubicBezTo>
                    <a:pt x="1117" y="1666"/>
                    <a:pt x="1106" y="1642"/>
                    <a:pt x="1094" y="1621"/>
                  </a:cubicBezTo>
                  <a:lnTo>
                    <a:pt x="1094" y="1621"/>
                  </a:lnTo>
                  <a:cubicBezTo>
                    <a:pt x="1712" y="1632"/>
                    <a:pt x="2259" y="1912"/>
                    <a:pt x="2604" y="2394"/>
                  </a:cubicBezTo>
                  <a:cubicBezTo>
                    <a:pt x="2815" y="2746"/>
                    <a:pt x="2885" y="3238"/>
                    <a:pt x="2745" y="3660"/>
                  </a:cubicBezTo>
                  <a:cubicBezTo>
                    <a:pt x="2604" y="3942"/>
                    <a:pt x="2533" y="4223"/>
                    <a:pt x="2815" y="4505"/>
                  </a:cubicBezTo>
                  <a:cubicBezTo>
                    <a:pt x="2978" y="4627"/>
                    <a:pt x="3166" y="4702"/>
                    <a:pt x="3349" y="4702"/>
                  </a:cubicBezTo>
                  <a:cubicBezTo>
                    <a:pt x="3481" y="4702"/>
                    <a:pt x="3612" y="4663"/>
                    <a:pt x="3729" y="4575"/>
                  </a:cubicBezTo>
                  <a:cubicBezTo>
                    <a:pt x="4222" y="4434"/>
                    <a:pt x="4714" y="4223"/>
                    <a:pt x="4785" y="3590"/>
                  </a:cubicBezTo>
                  <a:cubicBezTo>
                    <a:pt x="4785" y="3449"/>
                    <a:pt x="4855" y="3379"/>
                    <a:pt x="4996" y="3309"/>
                  </a:cubicBezTo>
                  <a:cubicBezTo>
                    <a:pt x="5558" y="2605"/>
                    <a:pt x="5558" y="2324"/>
                    <a:pt x="4996" y="1691"/>
                  </a:cubicBezTo>
                  <a:cubicBezTo>
                    <a:pt x="4574" y="1269"/>
                    <a:pt x="4081" y="1058"/>
                    <a:pt x="3870" y="425"/>
                  </a:cubicBezTo>
                  <a:cubicBezTo>
                    <a:pt x="3870" y="213"/>
                    <a:pt x="3518" y="213"/>
                    <a:pt x="3307" y="213"/>
                  </a:cubicBezTo>
                  <a:cubicBezTo>
                    <a:pt x="3026" y="213"/>
                    <a:pt x="2533" y="213"/>
                    <a:pt x="2182" y="284"/>
                  </a:cubicBezTo>
                  <a:cubicBezTo>
                    <a:pt x="2006" y="284"/>
                    <a:pt x="1848" y="319"/>
                    <a:pt x="1698" y="319"/>
                  </a:cubicBezTo>
                  <a:cubicBezTo>
                    <a:pt x="1549" y="319"/>
                    <a:pt x="1408" y="284"/>
                    <a:pt x="1267" y="143"/>
                  </a:cubicBezTo>
                  <a:cubicBezTo>
                    <a:pt x="1161" y="37"/>
                    <a:pt x="1065" y="1"/>
                    <a:pt x="9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"/>
            <p:cNvSpPr/>
            <p:nvPr/>
          </p:nvSpPr>
          <p:spPr>
            <a:xfrm rot="-6011034" flipH="1">
              <a:off x="7784527" y="2073080"/>
              <a:ext cx="61572" cy="106745"/>
            </a:xfrm>
            <a:custGeom>
              <a:avLst/>
              <a:gdLst/>
              <a:ahLst/>
              <a:cxnLst/>
              <a:rect l="l" t="t" r="r" b="b"/>
              <a:pathLst>
                <a:path w="2463" h="4270" extrusionOk="0">
                  <a:moveTo>
                    <a:pt x="985" y="1"/>
                  </a:moveTo>
                  <a:cubicBezTo>
                    <a:pt x="774" y="1"/>
                    <a:pt x="563" y="141"/>
                    <a:pt x="493" y="423"/>
                  </a:cubicBezTo>
                  <a:cubicBezTo>
                    <a:pt x="352" y="1056"/>
                    <a:pt x="141" y="1689"/>
                    <a:pt x="0" y="2392"/>
                  </a:cubicBezTo>
                  <a:cubicBezTo>
                    <a:pt x="0" y="2463"/>
                    <a:pt x="0" y="2603"/>
                    <a:pt x="71" y="2603"/>
                  </a:cubicBezTo>
                  <a:cubicBezTo>
                    <a:pt x="634" y="2955"/>
                    <a:pt x="774" y="3518"/>
                    <a:pt x="1056" y="3940"/>
                  </a:cubicBezTo>
                  <a:cubicBezTo>
                    <a:pt x="1188" y="4160"/>
                    <a:pt x="1402" y="4270"/>
                    <a:pt x="1630" y="4270"/>
                  </a:cubicBezTo>
                  <a:cubicBezTo>
                    <a:pt x="1767" y="4270"/>
                    <a:pt x="1909" y="4230"/>
                    <a:pt x="2040" y="4151"/>
                  </a:cubicBezTo>
                  <a:cubicBezTo>
                    <a:pt x="2322" y="4010"/>
                    <a:pt x="2463" y="3588"/>
                    <a:pt x="2392" y="3237"/>
                  </a:cubicBezTo>
                  <a:cubicBezTo>
                    <a:pt x="2322" y="2955"/>
                    <a:pt x="2111" y="2674"/>
                    <a:pt x="1829" y="2463"/>
                  </a:cubicBezTo>
                  <a:cubicBezTo>
                    <a:pt x="1689" y="2322"/>
                    <a:pt x="1548" y="2181"/>
                    <a:pt x="1478" y="2041"/>
                  </a:cubicBezTo>
                  <a:cubicBezTo>
                    <a:pt x="1478" y="1830"/>
                    <a:pt x="1548" y="1619"/>
                    <a:pt x="1618" y="1408"/>
                  </a:cubicBezTo>
                  <a:cubicBezTo>
                    <a:pt x="1618" y="1126"/>
                    <a:pt x="1618" y="774"/>
                    <a:pt x="1478" y="423"/>
                  </a:cubicBezTo>
                  <a:cubicBezTo>
                    <a:pt x="1407" y="212"/>
                    <a:pt x="1267" y="1"/>
                    <a:pt x="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"/>
            <p:cNvSpPr/>
            <p:nvPr/>
          </p:nvSpPr>
          <p:spPr>
            <a:xfrm rot="-6011034" flipH="1">
              <a:off x="8410463" y="1123320"/>
              <a:ext cx="94996" cy="45298"/>
            </a:xfrm>
            <a:custGeom>
              <a:avLst/>
              <a:gdLst/>
              <a:ahLst/>
              <a:cxnLst/>
              <a:rect l="l" t="t" r="r" b="b"/>
              <a:pathLst>
                <a:path w="3800" h="1812" extrusionOk="0">
                  <a:moveTo>
                    <a:pt x="1091" y="0"/>
                  </a:moveTo>
                  <a:cubicBezTo>
                    <a:pt x="985" y="0"/>
                    <a:pt x="880" y="18"/>
                    <a:pt x="774" y="53"/>
                  </a:cubicBezTo>
                  <a:cubicBezTo>
                    <a:pt x="352" y="123"/>
                    <a:pt x="0" y="264"/>
                    <a:pt x="0" y="756"/>
                  </a:cubicBezTo>
                  <a:cubicBezTo>
                    <a:pt x="0" y="1187"/>
                    <a:pt x="324" y="1403"/>
                    <a:pt x="687" y="1403"/>
                  </a:cubicBezTo>
                  <a:cubicBezTo>
                    <a:pt x="739" y="1403"/>
                    <a:pt x="792" y="1398"/>
                    <a:pt x="845" y="1390"/>
                  </a:cubicBezTo>
                  <a:cubicBezTo>
                    <a:pt x="1267" y="1390"/>
                    <a:pt x="1618" y="1460"/>
                    <a:pt x="1900" y="1671"/>
                  </a:cubicBezTo>
                  <a:cubicBezTo>
                    <a:pt x="2251" y="1812"/>
                    <a:pt x="2603" y="1812"/>
                    <a:pt x="2885" y="1812"/>
                  </a:cubicBezTo>
                  <a:cubicBezTo>
                    <a:pt x="3447" y="1671"/>
                    <a:pt x="3799" y="1249"/>
                    <a:pt x="3729" y="827"/>
                  </a:cubicBezTo>
                  <a:cubicBezTo>
                    <a:pt x="3666" y="448"/>
                    <a:pt x="3320" y="183"/>
                    <a:pt x="2945" y="183"/>
                  </a:cubicBezTo>
                  <a:cubicBezTo>
                    <a:pt x="2901" y="183"/>
                    <a:pt x="2858" y="186"/>
                    <a:pt x="2814" y="194"/>
                  </a:cubicBezTo>
                  <a:cubicBezTo>
                    <a:pt x="2640" y="243"/>
                    <a:pt x="2465" y="267"/>
                    <a:pt x="2294" y="267"/>
                  </a:cubicBezTo>
                  <a:cubicBezTo>
                    <a:pt x="1982" y="267"/>
                    <a:pt x="1680" y="189"/>
                    <a:pt x="1407" y="53"/>
                  </a:cubicBezTo>
                  <a:cubicBezTo>
                    <a:pt x="1302" y="18"/>
                    <a:pt x="1196" y="0"/>
                    <a:pt x="10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"/>
            <p:cNvSpPr/>
            <p:nvPr/>
          </p:nvSpPr>
          <p:spPr>
            <a:xfrm rot="-6011034" flipH="1">
              <a:off x="9005550" y="2015642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"/>
            <p:cNvSpPr/>
            <p:nvPr/>
          </p:nvSpPr>
          <p:spPr>
            <a:xfrm rot="-6011034" flipH="1">
              <a:off x="8185164" y="1094794"/>
              <a:ext cx="69897" cy="64722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"/>
            <p:cNvSpPr/>
            <p:nvPr/>
          </p:nvSpPr>
          <p:spPr>
            <a:xfrm rot="-6011034" flipH="1">
              <a:off x="7342085" y="1031896"/>
              <a:ext cx="36948" cy="59972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"/>
            <p:cNvSpPr/>
            <p:nvPr/>
          </p:nvSpPr>
          <p:spPr>
            <a:xfrm rot="-6011034" flipH="1">
              <a:off x="8014239" y="328139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"/>
            <p:cNvSpPr/>
            <p:nvPr/>
          </p:nvSpPr>
          <p:spPr>
            <a:xfrm rot="-6011034" flipH="1">
              <a:off x="7460838" y="892013"/>
              <a:ext cx="58047" cy="38048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"/>
            <p:cNvSpPr/>
            <p:nvPr/>
          </p:nvSpPr>
          <p:spPr>
            <a:xfrm rot="-6011034" flipH="1">
              <a:off x="7494677" y="1191520"/>
              <a:ext cx="45748" cy="34123"/>
            </a:xfrm>
            <a:custGeom>
              <a:avLst/>
              <a:gdLst/>
              <a:ahLst/>
              <a:cxnLst/>
              <a:rect l="l" t="t" r="r" b="b"/>
              <a:pathLst>
                <a:path w="1830" h="1365" extrusionOk="0">
                  <a:moveTo>
                    <a:pt x="961" y="1"/>
                  </a:moveTo>
                  <a:cubicBezTo>
                    <a:pt x="900" y="1"/>
                    <a:pt x="837" y="5"/>
                    <a:pt x="775" y="14"/>
                  </a:cubicBezTo>
                  <a:cubicBezTo>
                    <a:pt x="282" y="85"/>
                    <a:pt x="1" y="436"/>
                    <a:pt x="71" y="858"/>
                  </a:cubicBezTo>
                  <a:cubicBezTo>
                    <a:pt x="255" y="1165"/>
                    <a:pt x="599" y="1364"/>
                    <a:pt x="963" y="1364"/>
                  </a:cubicBezTo>
                  <a:cubicBezTo>
                    <a:pt x="1017" y="1364"/>
                    <a:pt x="1072" y="1360"/>
                    <a:pt x="1126" y="1351"/>
                  </a:cubicBezTo>
                  <a:cubicBezTo>
                    <a:pt x="1549" y="1281"/>
                    <a:pt x="1830" y="929"/>
                    <a:pt x="1760" y="577"/>
                  </a:cubicBezTo>
                  <a:cubicBezTo>
                    <a:pt x="1760" y="209"/>
                    <a:pt x="1384" y="1"/>
                    <a:pt x="9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"/>
            <p:cNvSpPr/>
            <p:nvPr/>
          </p:nvSpPr>
          <p:spPr>
            <a:xfrm rot="-6011034" flipH="1">
              <a:off x="7641830" y="733527"/>
              <a:ext cx="49273" cy="31074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"/>
            <p:cNvSpPr/>
            <p:nvPr/>
          </p:nvSpPr>
          <p:spPr>
            <a:xfrm rot="-6011034" flipH="1">
              <a:off x="7051749" y="530266"/>
              <a:ext cx="43998" cy="29674"/>
            </a:xfrm>
            <a:custGeom>
              <a:avLst/>
              <a:gdLst/>
              <a:ahLst/>
              <a:cxnLst/>
              <a:rect l="l" t="t" r="r" b="b"/>
              <a:pathLst>
                <a:path w="1760" h="1187" extrusionOk="0">
                  <a:moveTo>
                    <a:pt x="938" y="1"/>
                  </a:moveTo>
                  <a:cubicBezTo>
                    <a:pt x="839" y="1"/>
                    <a:pt x="736" y="15"/>
                    <a:pt x="634" y="44"/>
                  </a:cubicBezTo>
                  <a:cubicBezTo>
                    <a:pt x="282" y="44"/>
                    <a:pt x="1" y="255"/>
                    <a:pt x="71" y="677"/>
                  </a:cubicBezTo>
                  <a:cubicBezTo>
                    <a:pt x="71" y="1031"/>
                    <a:pt x="466" y="1187"/>
                    <a:pt x="884" y="1187"/>
                  </a:cubicBezTo>
                  <a:cubicBezTo>
                    <a:pt x="964" y="1187"/>
                    <a:pt x="1046" y="1181"/>
                    <a:pt x="1126" y="1170"/>
                  </a:cubicBezTo>
                  <a:cubicBezTo>
                    <a:pt x="1478" y="1099"/>
                    <a:pt x="1759" y="959"/>
                    <a:pt x="1689" y="537"/>
                  </a:cubicBezTo>
                  <a:cubicBezTo>
                    <a:pt x="1633" y="203"/>
                    <a:pt x="1313" y="1"/>
                    <a:pt x="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"/>
            <p:cNvSpPr/>
            <p:nvPr/>
          </p:nvSpPr>
          <p:spPr>
            <a:xfrm rot="-6011034" flipH="1">
              <a:off x="7002928" y="586466"/>
              <a:ext cx="48973" cy="35423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"/>
            <p:cNvSpPr/>
            <p:nvPr/>
          </p:nvSpPr>
          <p:spPr>
            <a:xfrm rot="-6011034" flipH="1">
              <a:off x="7179117" y="422797"/>
              <a:ext cx="42223" cy="33023"/>
            </a:xfrm>
            <a:custGeom>
              <a:avLst/>
              <a:gdLst/>
              <a:ahLst/>
              <a:cxnLst/>
              <a:rect l="l" t="t" r="r" b="b"/>
              <a:pathLst>
                <a:path w="1689" h="1321" extrusionOk="0">
                  <a:moveTo>
                    <a:pt x="645" y="0"/>
                  </a:moveTo>
                  <a:cubicBezTo>
                    <a:pt x="595" y="0"/>
                    <a:pt x="544" y="4"/>
                    <a:pt x="493" y="11"/>
                  </a:cubicBezTo>
                  <a:cubicBezTo>
                    <a:pt x="141" y="152"/>
                    <a:pt x="1" y="503"/>
                    <a:pt x="71" y="785"/>
                  </a:cubicBezTo>
                  <a:cubicBezTo>
                    <a:pt x="238" y="1119"/>
                    <a:pt x="537" y="1321"/>
                    <a:pt x="864" y="1321"/>
                  </a:cubicBezTo>
                  <a:cubicBezTo>
                    <a:pt x="950" y="1321"/>
                    <a:pt x="1038" y="1306"/>
                    <a:pt x="1126" y="1277"/>
                  </a:cubicBezTo>
                  <a:cubicBezTo>
                    <a:pt x="1478" y="1277"/>
                    <a:pt x="1689" y="996"/>
                    <a:pt x="1619" y="644"/>
                  </a:cubicBezTo>
                  <a:cubicBezTo>
                    <a:pt x="1492" y="265"/>
                    <a:pt x="1083" y="0"/>
                    <a:pt x="6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"/>
            <p:cNvSpPr/>
            <p:nvPr/>
          </p:nvSpPr>
          <p:spPr>
            <a:xfrm rot="-6011034" flipH="1">
              <a:off x="7149473" y="806830"/>
              <a:ext cx="40473" cy="31149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"/>
            <p:cNvSpPr/>
            <p:nvPr/>
          </p:nvSpPr>
          <p:spPr>
            <a:xfrm rot="-6011034" flipH="1">
              <a:off x="7151308" y="926816"/>
              <a:ext cx="38698" cy="32848"/>
            </a:xfrm>
            <a:custGeom>
              <a:avLst/>
              <a:gdLst/>
              <a:ahLst/>
              <a:cxnLst/>
              <a:rect l="l" t="t" r="r" b="b"/>
              <a:pathLst>
                <a:path w="1548" h="1314" extrusionOk="0">
                  <a:moveTo>
                    <a:pt x="282" y="1"/>
                  </a:moveTo>
                  <a:cubicBezTo>
                    <a:pt x="70" y="1"/>
                    <a:pt x="0" y="142"/>
                    <a:pt x="0" y="353"/>
                  </a:cubicBezTo>
                  <a:cubicBezTo>
                    <a:pt x="211" y="704"/>
                    <a:pt x="563" y="1056"/>
                    <a:pt x="915" y="1267"/>
                  </a:cubicBezTo>
                  <a:cubicBezTo>
                    <a:pt x="973" y="1296"/>
                    <a:pt x="1043" y="1313"/>
                    <a:pt x="1111" y="1313"/>
                  </a:cubicBezTo>
                  <a:cubicBezTo>
                    <a:pt x="1206" y="1313"/>
                    <a:pt x="1296" y="1279"/>
                    <a:pt x="1337" y="1197"/>
                  </a:cubicBezTo>
                  <a:cubicBezTo>
                    <a:pt x="1477" y="1056"/>
                    <a:pt x="1548" y="845"/>
                    <a:pt x="1407" y="704"/>
                  </a:cubicBezTo>
                  <a:cubicBezTo>
                    <a:pt x="1196" y="353"/>
                    <a:pt x="77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"/>
            <p:cNvSpPr/>
            <p:nvPr/>
          </p:nvSpPr>
          <p:spPr>
            <a:xfrm rot="-6011034" flipH="1">
              <a:off x="7574044" y="640084"/>
              <a:ext cx="31499" cy="23749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"/>
            <p:cNvSpPr/>
            <p:nvPr/>
          </p:nvSpPr>
          <p:spPr>
            <a:xfrm rot="-6011034" flipH="1">
              <a:off x="6983870" y="519064"/>
              <a:ext cx="29899" cy="28949"/>
            </a:xfrm>
            <a:custGeom>
              <a:avLst/>
              <a:gdLst/>
              <a:ahLst/>
              <a:cxnLst/>
              <a:rect l="l" t="t" r="r" b="b"/>
              <a:pathLst>
                <a:path w="1196" h="1158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155"/>
                    <a:pt x="0" y="506"/>
                    <a:pt x="70" y="858"/>
                  </a:cubicBezTo>
                  <a:cubicBezTo>
                    <a:pt x="128" y="1032"/>
                    <a:pt x="281" y="1158"/>
                    <a:pt x="452" y="1158"/>
                  </a:cubicBezTo>
                  <a:cubicBezTo>
                    <a:pt x="488" y="1158"/>
                    <a:pt x="525" y="1152"/>
                    <a:pt x="563" y="1139"/>
                  </a:cubicBezTo>
                  <a:cubicBezTo>
                    <a:pt x="915" y="1139"/>
                    <a:pt x="1196" y="788"/>
                    <a:pt x="1055" y="436"/>
                  </a:cubicBezTo>
                  <a:cubicBezTo>
                    <a:pt x="1055" y="192"/>
                    <a:pt x="843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"/>
            <p:cNvSpPr/>
            <p:nvPr/>
          </p:nvSpPr>
          <p:spPr>
            <a:xfrm rot="-6011034" flipH="1">
              <a:off x="7054223" y="436543"/>
              <a:ext cx="26399" cy="26424"/>
            </a:xfrm>
            <a:custGeom>
              <a:avLst/>
              <a:gdLst/>
              <a:ahLst/>
              <a:cxnLst/>
              <a:rect l="l" t="t" r="r" b="b"/>
              <a:pathLst>
                <a:path w="1056" h="1057" extrusionOk="0">
                  <a:moveTo>
                    <a:pt x="610" y="1"/>
                  </a:moveTo>
                  <a:cubicBezTo>
                    <a:pt x="549" y="1"/>
                    <a:pt x="486" y="15"/>
                    <a:pt x="423" y="47"/>
                  </a:cubicBezTo>
                  <a:cubicBezTo>
                    <a:pt x="141" y="187"/>
                    <a:pt x="1" y="469"/>
                    <a:pt x="1" y="750"/>
                  </a:cubicBezTo>
                  <a:cubicBezTo>
                    <a:pt x="54" y="965"/>
                    <a:pt x="231" y="1057"/>
                    <a:pt x="406" y="1057"/>
                  </a:cubicBezTo>
                  <a:cubicBezTo>
                    <a:pt x="460" y="1057"/>
                    <a:pt x="514" y="1048"/>
                    <a:pt x="563" y="1031"/>
                  </a:cubicBezTo>
                  <a:cubicBezTo>
                    <a:pt x="915" y="961"/>
                    <a:pt x="1056" y="609"/>
                    <a:pt x="985" y="328"/>
                  </a:cubicBezTo>
                  <a:cubicBezTo>
                    <a:pt x="985" y="164"/>
                    <a:pt x="817" y="1"/>
                    <a:pt x="6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"/>
            <p:cNvSpPr/>
            <p:nvPr/>
          </p:nvSpPr>
          <p:spPr>
            <a:xfrm rot="-6011034" flipH="1">
              <a:off x="7790732" y="930930"/>
              <a:ext cx="26399" cy="24624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"/>
            <p:cNvSpPr/>
            <p:nvPr/>
          </p:nvSpPr>
          <p:spPr>
            <a:xfrm rot="-6011034" flipH="1">
              <a:off x="7702875" y="846473"/>
              <a:ext cx="24649" cy="27099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"/>
            <p:cNvSpPr/>
            <p:nvPr/>
          </p:nvSpPr>
          <p:spPr>
            <a:xfrm rot="-6011034" flipH="1">
              <a:off x="7164485" y="425058"/>
              <a:ext cx="12349" cy="12324"/>
            </a:xfrm>
            <a:custGeom>
              <a:avLst/>
              <a:gdLst/>
              <a:ahLst/>
              <a:cxnLst/>
              <a:rect l="l" t="t" r="r" b="b"/>
              <a:pathLst>
                <a:path w="494" h="493" extrusionOk="0">
                  <a:moveTo>
                    <a:pt x="142" y="0"/>
                  </a:moveTo>
                  <a:cubicBezTo>
                    <a:pt x="71" y="71"/>
                    <a:pt x="1" y="141"/>
                    <a:pt x="1" y="211"/>
                  </a:cubicBezTo>
                  <a:cubicBezTo>
                    <a:pt x="1" y="352"/>
                    <a:pt x="142" y="493"/>
                    <a:pt x="282" y="493"/>
                  </a:cubicBezTo>
                  <a:cubicBezTo>
                    <a:pt x="353" y="493"/>
                    <a:pt x="493" y="352"/>
                    <a:pt x="423" y="211"/>
                  </a:cubicBezTo>
                  <a:cubicBezTo>
                    <a:pt x="423" y="71"/>
                    <a:pt x="282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"/>
            <p:cNvSpPr/>
            <p:nvPr/>
          </p:nvSpPr>
          <p:spPr>
            <a:xfrm rot="-6011034" flipH="1">
              <a:off x="8044131" y="1200242"/>
              <a:ext cx="105545" cy="84421"/>
            </a:xfrm>
            <a:custGeom>
              <a:avLst/>
              <a:gdLst/>
              <a:ahLst/>
              <a:cxnLst/>
              <a:rect l="l" t="t" r="r" b="b"/>
              <a:pathLst>
                <a:path w="4222" h="3377" extrusionOk="0">
                  <a:moveTo>
                    <a:pt x="1478" y="0"/>
                  </a:moveTo>
                  <a:cubicBezTo>
                    <a:pt x="141" y="422"/>
                    <a:pt x="1" y="774"/>
                    <a:pt x="423" y="1899"/>
                  </a:cubicBezTo>
                  <a:cubicBezTo>
                    <a:pt x="507" y="1899"/>
                    <a:pt x="614" y="1911"/>
                    <a:pt x="726" y="1911"/>
                  </a:cubicBezTo>
                  <a:cubicBezTo>
                    <a:pt x="893" y="1911"/>
                    <a:pt x="1070" y="1885"/>
                    <a:pt x="1197" y="1759"/>
                  </a:cubicBezTo>
                  <a:cubicBezTo>
                    <a:pt x="1365" y="1615"/>
                    <a:pt x="1525" y="1561"/>
                    <a:pt x="1674" y="1561"/>
                  </a:cubicBezTo>
                  <a:cubicBezTo>
                    <a:pt x="1961" y="1561"/>
                    <a:pt x="2207" y="1761"/>
                    <a:pt x="2393" y="1899"/>
                  </a:cubicBezTo>
                  <a:cubicBezTo>
                    <a:pt x="2744" y="2181"/>
                    <a:pt x="2674" y="2392"/>
                    <a:pt x="2744" y="2673"/>
                  </a:cubicBezTo>
                  <a:cubicBezTo>
                    <a:pt x="2815" y="3025"/>
                    <a:pt x="3166" y="3306"/>
                    <a:pt x="3518" y="3377"/>
                  </a:cubicBezTo>
                  <a:cubicBezTo>
                    <a:pt x="3729" y="3377"/>
                    <a:pt x="4011" y="3306"/>
                    <a:pt x="4081" y="3025"/>
                  </a:cubicBezTo>
                  <a:cubicBezTo>
                    <a:pt x="4222" y="2744"/>
                    <a:pt x="4151" y="2462"/>
                    <a:pt x="3870" y="2251"/>
                  </a:cubicBezTo>
                  <a:cubicBezTo>
                    <a:pt x="3729" y="2040"/>
                    <a:pt x="3448" y="1899"/>
                    <a:pt x="3518" y="1477"/>
                  </a:cubicBezTo>
                  <a:cubicBezTo>
                    <a:pt x="3632" y="909"/>
                    <a:pt x="3470" y="662"/>
                    <a:pt x="3033" y="662"/>
                  </a:cubicBezTo>
                  <a:cubicBezTo>
                    <a:pt x="2929" y="662"/>
                    <a:pt x="2809" y="676"/>
                    <a:pt x="2674" y="704"/>
                  </a:cubicBezTo>
                  <a:cubicBezTo>
                    <a:pt x="2595" y="719"/>
                    <a:pt x="2523" y="728"/>
                    <a:pt x="2456" y="728"/>
                  </a:cubicBezTo>
                  <a:cubicBezTo>
                    <a:pt x="2227" y="728"/>
                    <a:pt x="2064" y="624"/>
                    <a:pt x="1900" y="352"/>
                  </a:cubicBezTo>
                  <a:cubicBezTo>
                    <a:pt x="1830" y="211"/>
                    <a:pt x="1619" y="141"/>
                    <a:pt x="1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"/>
            <p:cNvSpPr/>
            <p:nvPr/>
          </p:nvSpPr>
          <p:spPr>
            <a:xfrm rot="-6011034" flipH="1">
              <a:off x="8893501" y="2133520"/>
              <a:ext cx="72147" cy="102470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"/>
            <p:cNvSpPr/>
            <p:nvPr/>
          </p:nvSpPr>
          <p:spPr>
            <a:xfrm rot="-6011034" flipH="1">
              <a:off x="7603941" y="208022"/>
              <a:ext cx="72122" cy="80746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"/>
            <p:cNvSpPr/>
            <p:nvPr/>
          </p:nvSpPr>
          <p:spPr>
            <a:xfrm rot="-6011034" flipH="1">
              <a:off x="6744741" y="290737"/>
              <a:ext cx="79146" cy="55422"/>
            </a:xfrm>
            <a:custGeom>
              <a:avLst/>
              <a:gdLst/>
              <a:ahLst/>
              <a:cxnLst/>
              <a:rect l="l" t="t" r="r" b="b"/>
              <a:pathLst>
                <a:path w="3166" h="2217" extrusionOk="0">
                  <a:moveTo>
                    <a:pt x="1161" y="1"/>
                  </a:moveTo>
                  <a:cubicBezTo>
                    <a:pt x="1038" y="1"/>
                    <a:pt x="985" y="141"/>
                    <a:pt x="1056" y="599"/>
                  </a:cubicBezTo>
                  <a:cubicBezTo>
                    <a:pt x="1088" y="758"/>
                    <a:pt x="1032" y="802"/>
                    <a:pt x="949" y="802"/>
                  </a:cubicBezTo>
                  <a:cubicBezTo>
                    <a:pt x="850" y="802"/>
                    <a:pt x="710" y="739"/>
                    <a:pt x="633" y="739"/>
                  </a:cubicBezTo>
                  <a:cubicBezTo>
                    <a:pt x="211" y="880"/>
                    <a:pt x="0" y="1091"/>
                    <a:pt x="0" y="1443"/>
                  </a:cubicBezTo>
                  <a:cubicBezTo>
                    <a:pt x="0" y="1795"/>
                    <a:pt x="282" y="2146"/>
                    <a:pt x="633" y="2217"/>
                  </a:cubicBezTo>
                  <a:lnTo>
                    <a:pt x="1126" y="2217"/>
                  </a:lnTo>
                  <a:cubicBezTo>
                    <a:pt x="1478" y="2146"/>
                    <a:pt x="1689" y="2146"/>
                    <a:pt x="1829" y="2006"/>
                  </a:cubicBezTo>
                  <a:cubicBezTo>
                    <a:pt x="2040" y="1795"/>
                    <a:pt x="2322" y="1654"/>
                    <a:pt x="2603" y="1654"/>
                  </a:cubicBezTo>
                  <a:cubicBezTo>
                    <a:pt x="2885" y="1583"/>
                    <a:pt x="3096" y="1513"/>
                    <a:pt x="3096" y="1232"/>
                  </a:cubicBezTo>
                  <a:cubicBezTo>
                    <a:pt x="3166" y="950"/>
                    <a:pt x="2955" y="810"/>
                    <a:pt x="2814" y="599"/>
                  </a:cubicBezTo>
                  <a:cubicBezTo>
                    <a:pt x="2463" y="317"/>
                    <a:pt x="2111" y="458"/>
                    <a:pt x="1689" y="247"/>
                  </a:cubicBezTo>
                  <a:cubicBezTo>
                    <a:pt x="1478" y="141"/>
                    <a:pt x="1284" y="1"/>
                    <a:pt x="1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"/>
            <p:cNvSpPr/>
            <p:nvPr/>
          </p:nvSpPr>
          <p:spPr>
            <a:xfrm rot="-6011034" flipH="1">
              <a:off x="7479744" y="1101438"/>
              <a:ext cx="75647" cy="51423"/>
            </a:xfrm>
            <a:custGeom>
              <a:avLst/>
              <a:gdLst/>
              <a:ahLst/>
              <a:cxnLst/>
              <a:rect l="l" t="t" r="r" b="b"/>
              <a:pathLst>
                <a:path w="3026" h="2057" extrusionOk="0">
                  <a:moveTo>
                    <a:pt x="2405" y="0"/>
                  </a:moveTo>
                  <a:cubicBezTo>
                    <a:pt x="2308" y="0"/>
                    <a:pt x="2208" y="23"/>
                    <a:pt x="2111" y="71"/>
                  </a:cubicBezTo>
                  <a:cubicBezTo>
                    <a:pt x="1759" y="142"/>
                    <a:pt x="1337" y="282"/>
                    <a:pt x="985" y="282"/>
                  </a:cubicBezTo>
                  <a:cubicBezTo>
                    <a:pt x="282" y="423"/>
                    <a:pt x="0" y="1197"/>
                    <a:pt x="422" y="1760"/>
                  </a:cubicBezTo>
                  <a:cubicBezTo>
                    <a:pt x="621" y="1978"/>
                    <a:pt x="814" y="2056"/>
                    <a:pt x="1002" y="2056"/>
                  </a:cubicBezTo>
                  <a:cubicBezTo>
                    <a:pt x="1483" y="2056"/>
                    <a:pt x="1938" y="1549"/>
                    <a:pt x="2392" y="1549"/>
                  </a:cubicBezTo>
                  <a:cubicBezTo>
                    <a:pt x="2814" y="1549"/>
                    <a:pt x="3025" y="1056"/>
                    <a:pt x="3025" y="634"/>
                  </a:cubicBezTo>
                  <a:cubicBezTo>
                    <a:pt x="3025" y="255"/>
                    <a:pt x="2733" y="0"/>
                    <a:pt x="2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"/>
            <p:cNvSpPr/>
            <p:nvPr/>
          </p:nvSpPr>
          <p:spPr>
            <a:xfrm rot="-6011034" flipH="1">
              <a:off x="6924426" y="380743"/>
              <a:ext cx="65097" cy="73872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"/>
            <p:cNvSpPr/>
            <p:nvPr/>
          </p:nvSpPr>
          <p:spPr>
            <a:xfrm rot="-6011034" flipH="1">
              <a:off x="8068750" y="631845"/>
              <a:ext cx="56297" cy="72397"/>
            </a:xfrm>
            <a:custGeom>
              <a:avLst/>
              <a:gdLst/>
              <a:ahLst/>
              <a:cxnLst/>
              <a:rect l="l" t="t" r="r" b="b"/>
              <a:pathLst>
                <a:path w="2252" h="2896" extrusionOk="0">
                  <a:moveTo>
                    <a:pt x="744" y="1"/>
                  </a:moveTo>
                  <a:cubicBezTo>
                    <a:pt x="707" y="1"/>
                    <a:pt x="671" y="4"/>
                    <a:pt x="634" y="11"/>
                  </a:cubicBezTo>
                  <a:cubicBezTo>
                    <a:pt x="282" y="82"/>
                    <a:pt x="1" y="504"/>
                    <a:pt x="141" y="856"/>
                  </a:cubicBezTo>
                  <a:cubicBezTo>
                    <a:pt x="282" y="1207"/>
                    <a:pt x="282" y="1559"/>
                    <a:pt x="423" y="1911"/>
                  </a:cubicBezTo>
                  <a:cubicBezTo>
                    <a:pt x="634" y="2474"/>
                    <a:pt x="1197" y="2896"/>
                    <a:pt x="1830" y="2896"/>
                  </a:cubicBezTo>
                  <a:cubicBezTo>
                    <a:pt x="2111" y="2825"/>
                    <a:pt x="2252" y="2685"/>
                    <a:pt x="2252" y="2403"/>
                  </a:cubicBezTo>
                  <a:cubicBezTo>
                    <a:pt x="2252" y="2122"/>
                    <a:pt x="2041" y="2052"/>
                    <a:pt x="1830" y="1840"/>
                  </a:cubicBezTo>
                  <a:cubicBezTo>
                    <a:pt x="1478" y="1489"/>
                    <a:pt x="1267" y="1067"/>
                    <a:pt x="1267" y="574"/>
                  </a:cubicBezTo>
                  <a:cubicBezTo>
                    <a:pt x="1330" y="259"/>
                    <a:pt x="105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"/>
            <p:cNvSpPr/>
            <p:nvPr/>
          </p:nvSpPr>
          <p:spPr>
            <a:xfrm rot="-6011034" flipH="1">
              <a:off x="6933235" y="178854"/>
              <a:ext cx="47498" cy="90371"/>
            </a:xfrm>
            <a:custGeom>
              <a:avLst/>
              <a:gdLst/>
              <a:ahLst/>
              <a:cxnLst/>
              <a:rect l="l" t="t" r="r" b="b"/>
              <a:pathLst>
                <a:path w="1900" h="3615" extrusionOk="0">
                  <a:moveTo>
                    <a:pt x="1623" y="0"/>
                  </a:moveTo>
                  <a:cubicBezTo>
                    <a:pt x="1579" y="0"/>
                    <a:pt x="1530" y="9"/>
                    <a:pt x="1478" y="27"/>
                  </a:cubicBezTo>
                  <a:cubicBezTo>
                    <a:pt x="1126" y="167"/>
                    <a:pt x="915" y="449"/>
                    <a:pt x="915" y="871"/>
                  </a:cubicBezTo>
                  <a:cubicBezTo>
                    <a:pt x="915" y="1363"/>
                    <a:pt x="704" y="1785"/>
                    <a:pt x="352" y="2137"/>
                  </a:cubicBezTo>
                  <a:cubicBezTo>
                    <a:pt x="71" y="2348"/>
                    <a:pt x="0" y="2770"/>
                    <a:pt x="71" y="3122"/>
                  </a:cubicBezTo>
                  <a:cubicBezTo>
                    <a:pt x="141" y="3333"/>
                    <a:pt x="352" y="3544"/>
                    <a:pt x="563" y="3614"/>
                  </a:cubicBezTo>
                  <a:cubicBezTo>
                    <a:pt x="845" y="3614"/>
                    <a:pt x="1056" y="3544"/>
                    <a:pt x="1126" y="3333"/>
                  </a:cubicBezTo>
                  <a:cubicBezTo>
                    <a:pt x="1689" y="2348"/>
                    <a:pt x="1407" y="1223"/>
                    <a:pt x="1900" y="238"/>
                  </a:cubicBezTo>
                  <a:cubicBezTo>
                    <a:pt x="1847" y="79"/>
                    <a:pt x="1755" y="0"/>
                    <a:pt x="1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"/>
            <p:cNvSpPr/>
            <p:nvPr/>
          </p:nvSpPr>
          <p:spPr>
            <a:xfrm rot="-6011034" flipH="1">
              <a:off x="7151584" y="1183861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"/>
            <p:cNvSpPr/>
            <p:nvPr/>
          </p:nvSpPr>
          <p:spPr>
            <a:xfrm rot="-6011034" flipH="1">
              <a:off x="7226315" y="134149"/>
              <a:ext cx="61572" cy="47973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"/>
            <p:cNvSpPr/>
            <p:nvPr/>
          </p:nvSpPr>
          <p:spPr>
            <a:xfrm rot="-6011034" flipH="1">
              <a:off x="8889090" y="791354"/>
              <a:ext cx="45748" cy="90871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"/>
            <p:cNvSpPr/>
            <p:nvPr/>
          </p:nvSpPr>
          <p:spPr>
            <a:xfrm rot="-6011034" flipH="1">
              <a:off x="6788612" y="840585"/>
              <a:ext cx="43998" cy="47773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"/>
            <p:cNvSpPr/>
            <p:nvPr/>
          </p:nvSpPr>
          <p:spPr>
            <a:xfrm rot="-6011034" flipH="1">
              <a:off x="8130041" y="1381882"/>
              <a:ext cx="47498" cy="48923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"/>
            <p:cNvSpPr/>
            <p:nvPr/>
          </p:nvSpPr>
          <p:spPr>
            <a:xfrm rot="-6011034" flipH="1">
              <a:off x="6640632" y="455168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"/>
            <p:cNvSpPr/>
            <p:nvPr/>
          </p:nvSpPr>
          <p:spPr>
            <a:xfrm rot="-6011034" flipH="1">
              <a:off x="8962641" y="1478758"/>
              <a:ext cx="43998" cy="40698"/>
            </a:xfrm>
            <a:custGeom>
              <a:avLst/>
              <a:gdLst/>
              <a:ahLst/>
              <a:cxnLst/>
              <a:rect l="l" t="t" r="r" b="b"/>
              <a:pathLst>
                <a:path w="1760" h="1628" extrusionOk="0">
                  <a:moveTo>
                    <a:pt x="845" y="0"/>
                  </a:moveTo>
                  <a:cubicBezTo>
                    <a:pt x="352" y="71"/>
                    <a:pt x="1" y="422"/>
                    <a:pt x="1" y="915"/>
                  </a:cubicBezTo>
                  <a:cubicBezTo>
                    <a:pt x="71" y="1266"/>
                    <a:pt x="634" y="1618"/>
                    <a:pt x="1197" y="1618"/>
                  </a:cubicBezTo>
                  <a:cubicBezTo>
                    <a:pt x="1227" y="1624"/>
                    <a:pt x="1256" y="1627"/>
                    <a:pt x="1285" y="1627"/>
                  </a:cubicBezTo>
                  <a:cubicBezTo>
                    <a:pt x="1583" y="1627"/>
                    <a:pt x="1759" y="1300"/>
                    <a:pt x="1759" y="915"/>
                  </a:cubicBezTo>
                  <a:cubicBezTo>
                    <a:pt x="1759" y="422"/>
                    <a:pt x="133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"/>
            <p:cNvSpPr/>
            <p:nvPr/>
          </p:nvSpPr>
          <p:spPr>
            <a:xfrm rot="-6011034" flipH="1">
              <a:off x="8461464" y="2410180"/>
              <a:ext cx="45748" cy="35748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"/>
            <p:cNvSpPr/>
            <p:nvPr/>
          </p:nvSpPr>
          <p:spPr>
            <a:xfrm rot="-6011034" flipH="1">
              <a:off x="7850803" y="1387942"/>
              <a:ext cx="47523" cy="36823"/>
            </a:xfrm>
            <a:custGeom>
              <a:avLst/>
              <a:gdLst/>
              <a:ahLst/>
              <a:cxnLst/>
              <a:rect l="l" t="t" r="r" b="b"/>
              <a:pathLst>
                <a:path w="1901" h="1473" extrusionOk="0">
                  <a:moveTo>
                    <a:pt x="1383" y="0"/>
                  </a:moveTo>
                  <a:cubicBezTo>
                    <a:pt x="791" y="0"/>
                    <a:pt x="251" y="344"/>
                    <a:pt x="71" y="945"/>
                  </a:cubicBezTo>
                  <a:cubicBezTo>
                    <a:pt x="1" y="1086"/>
                    <a:pt x="71" y="1297"/>
                    <a:pt x="212" y="1367"/>
                  </a:cubicBezTo>
                  <a:cubicBezTo>
                    <a:pt x="282" y="1438"/>
                    <a:pt x="388" y="1473"/>
                    <a:pt x="493" y="1473"/>
                  </a:cubicBezTo>
                  <a:cubicBezTo>
                    <a:pt x="599" y="1473"/>
                    <a:pt x="704" y="1438"/>
                    <a:pt x="775" y="1367"/>
                  </a:cubicBezTo>
                  <a:cubicBezTo>
                    <a:pt x="1126" y="1156"/>
                    <a:pt x="1478" y="875"/>
                    <a:pt x="1759" y="593"/>
                  </a:cubicBezTo>
                  <a:cubicBezTo>
                    <a:pt x="1830" y="523"/>
                    <a:pt x="1900" y="382"/>
                    <a:pt x="1900" y="312"/>
                  </a:cubicBezTo>
                  <a:cubicBezTo>
                    <a:pt x="1900" y="171"/>
                    <a:pt x="1759" y="101"/>
                    <a:pt x="1689" y="31"/>
                  </a:cubicBezTo>
                  <a:cubicBezTo>
                    <a:pt x="1586" y="10"/>
                    <a:pt x="1484" y="0"/>
                    <a:pt x="1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"/>
            <p:cNvSpPr/>
            <p:nvPr/>
          </p:nvSpPr>
          <p:spPr>
            <a:xfrm rot="-6011034" flipH="1">
              <a:off x="7761408" y="454765"/>
              <a:ext cx="42223" cy="35198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"/>
            <p:cNvSpPr/>
            <p:nvPr/>
          </p:nvSpPr>
          <p:spPr>
            <a:xfrm rot="-6011034" flipH="1">
              <a:off x="7170881" y="305414"/>
              <a:ext cx="40473" cy="33673"/>
            </a:xfrm>
            <a:custGeom>
              <a:avLst/>
              <a:gdLst/>
              <a:ahLst/>
              <a:cxnLst/>
              <a:rect l="l" t="t" r="r" b="b"/>
              <a:pathLst>
                <a:path w="1619" h="1347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135" y="1019"/>
                    <a:pt x="493" y="1346"/>
                    <a:pt x="929" y="1346"/>
                  </a:cubicBezTo>
                  <a:cubicBezTo>
                    <a:pt x="971" y="1346"/>
                    <a:pt x="1013" y="1343"/>
                    <a:pt x="1055" y="1337"/>
                  </a:cubicBezTo>
                  <a:cubicBezTo>
                    <a:pt x="1407" y="1337"/>
                    <a:pt x="1618" y="1126"/>
                    <a:pt x="1618" y="845"/>
                  </a:cubicBezTo>
                  <a:cubicBezTo>
                    <a:pt x="1618" y="493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"/>
            <p:cNvSpPr/>
            <p:nvPr/>
          </p:nvSpPr>
          <p:spPr>
            <a:xfrm rot="-6011034" flipH="1">
              <a:off x="8163504" y="1630415"/>
              <a:ext cx="36948" cy="40723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"/>
            <p:cNvSpPr/>
            <p:nvPr/>
          </p:nvSpPr>
          <p:spPr>
            <a:xfrm rot="-6011034" flipH="1">
              <a:off x="8557144" y="794980"/>
              <a:ext cx="43998" cy="29999"/>
            </a:xfrm>
            <a:custGeom>
              <a:avLst/>
              <a:gdLst/>
              <a:ahLst/>
              <a:cxnLst/>
              <a:rect l="l" t="t" r="r" b="b"/>
              <a:pathLst>
                <a:path w="1760" h="1200" extrusionOk="0">
                  <a:moveTo>
                    <a:pt x="563" y="0"/>
                  </a:moveTo>
                  <a:cubicBezTo>
                    <a:pt x="1" y="141"/>
                    <a:pt x="1" y="985"/>
                    <a:pt x="563" y="1126"/>
                  </a:cubicBezTo>
                  <a:cubicBezTo>
                    <a:pt x="663" y="1176"/>
                    <a:pt x="771" y="1199"/>
                    <a:pt x="883" y="1199"/>
                  </a:cubicBezTo>
                  <a:cubicBezTo>
                    <a:pt x="1085" y="1199"/>
                    <a:pt x="1296" y="1122"/>
                    <a:pt x="1478" y="985"/>
                  </a:cubicBezTo>
                  <a:cubicBezTo>
                    <a:pt x="1759" y="634"/>
                    <a:pt x="1618" y="282"/>
                    <a:pt x="1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"/>
            <p:cNvSpPr/>
            <p:nvPr/>
          </p:nvSpPr>
          <p:spPr>
            <a:xfrm rot="-6011034" flipH="1">
              <a:off x="7856960" y="790490"/>
              <a:ext cx="35198" cy="38973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"/>
            <p:cNvSpPr/>
            <p:nvPr/>
          </p:nvSpPr>
          <p:spPr>
            <a:xfrm rot="-6011034" flipH="1">
              <a:off x="9316902" y="602030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"/>
            <p:cNvSpPr/>
            <p:nvPr/>
          </p:nvSpPr>
          <p:spPr>
            <a:xfrm rot="-6011034" flipH="1">
              <a:off x="8831739" y="442249"/>
              <a:ext cx="31674" cy="37173"/>
            </a:xfrm>
            <a:custGeom>
              <a:avLst/>
              <a:gdLst/>
              <a:ahLst/>
              <a:cxnLst/>
              <a:rect l="l" t="t" r="r" b="b"/>
              <a:pathLst>
                <a:path w="1267" h="1487" extrusionOk="0">
                  <a:moveTo>
                    <a:pt x="723" y="0"/>
                  </a:moveTo>
                  <a:cubicBezTo>
                    <a:pt x="694" y="0"/>
                    <a:pt x="664" y="3"/>
                    <a:pt x="634" y="9"/>
                  </a:cubicBezTo>
                  <a:cubicBezTo>
                    <a:pt x="282" y="80"/>
                    <a:pt x="0" y="361"/>
                    <a:pt x="71" y="713"/>
                  </a:cubicBezTo>
                  <a:cubicBezTo>
                    <a:pt x="71" y="1135"/>
                    <a:pt x="352" y="1416"/>
                    <a:pt x="774" y="1487"/>
                  </a:cubicBezTo>
                  <a:cubicBezTo>
                    <a:pt x="1056" y="1416"/>
                    <a:pt x="1267" y="1135"/>
                    <a:pt x="1267" y="713"/>
                  </a:cubicBezTo>
                  <a:cubicBezTo>
                    <a:pt x="1267" y="327"/>
                    <a:pt x="1032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"/>
            <p:cNvSpPr/>
            <p:nvPr/>
          </p:nvSpPr>
          <p:spPr>
            <a:xfrm rot="-6011034" flipH="1">
              <a:off x="8559785" y="384749"/>
              <a:ext cx="38723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"/>
            <p:cNvSpPr/>
            <p:nvPr/>
          </p:nvSpPr>
          <p:spPr>
            <a:xfrm rot="-6011034" flipH="1">
              <a:off x="8724222" y="677317"/>
              <a:ext cx="38698" cy="25249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"/>
            <p:cNvSpPr/>
            <p:nvPr/>
          </p:nvSpPr>
          <p:spPr>
            <a:xfrm rot="-6011034" flipH="1">
              <a:off x="8103434" y="2215045"/>
              <a:ext cx="33448" cy="30449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"/>
            <p:cNvSpPr/>
            <p:nvPr/>
          </p:nvSpPr>
          <p:spPr>
            <a:xfrm rot="-6011034" flipH="1">
              <a:off x="7365371" y="844928"/>
              <a:ext cx="29924" cy="30199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"/>
            <p:cNvSpPr/>
            <p:nvPr/>
          </p:nvSpPr>
          <p:spPr>
            <a:xfrm rot="-6011034" flipH="1">
              <a:off x="7843773" y="1008208"/>
              <a:ext cx="22899" cy="33898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"/>
            <p:cNvSpPr/>
            <p:nvPr/>
          </p:nvSpPr>
          <p:spPr>
            <a:xfrm rot="-6011034" flipH="1">
              <a:off x="8324450" y="389816"/>
              <a:ext cx="38698" cy="22399"/>
            </a:xfrm>
            <a:custGeom>
              <a:avLst/>
              <a:gdLst/>
              <a:ahLst/>
              <a:cxnLst/>
              <a:rect l="l" t="t" r="r" b="b"/>
              <a:pathLst>
                <a:path w="1548" h="896" extrusionOk="0">
                  <a:moveTo>
                    <a:pt x="710" y="0"/>
                  </a:moveTo>
                  <a:cubicBezTo>
                    <a:pt x="421" y="0"/>
                    <a:pt x="193" y="192"/>
                    <a:pt x="71" y="436"/>
                  </a:cubicBezTo>
                  <a:cubicBezTo>
                    <a:pt x="0" y="577"/>
                    <a:pt x="71" y="718"/>
                    <a:pt x="141" y="788"/>
                  </a:cubicBezTo>
                  <a:cubicBezTo>
                    <a:pt x="270" y="865"/>
                    <a:pt x="400" y="896"/>
                    <a:pt x="522" y="896"/>
                  </a:cubicBezTo>
                  <a:cubicBezTo>
                    <a:pt x="732" y="896"/>
                    <a:pt x="922" y="807"/>
                    <a:pt x="1056" y="718"/>
                  </a:cubicBezTo>
                  <a:cubicBezTo>
                    <a:pt x="1267" y="647"/>
                    <a:pt x="1548" y="507"/>
                    <a:pt x="1407" y="225"/>
                  </a:cubicBezTo>
                  <a:cubicBezTo>
                    <a:pt x="1337" y="14"/>
                    <a:pt x="1056" y="14"/>
                    <a:pt x="845" y="14"/>
                  </a:cubicBezTo>
                  <a:cubicBezTo>
                    <a:pt x="798" y="5"/>
                    <a:pt x="753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"/>
            <p:cNvSpPr/>
            <p:nvPr/>
          </p:nvSpPr>
          <p:spPr>
            <a:xfrm rot="-6011034" flipH="1">
              <a:off x="7720468" y="901169"/>
              <a:ext cx="28149" cy="25099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"/>
            <p:cNvSpPr/>
            <p:nvPr/>
          </p:nvSpPr>
          <p:spPr>
            <a:xfrm rot="-6011034" flipH="1">
              <a:off x="9348480" y="442009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"/>
            <p:cNvSpPr/>
            <p:nvPr/>
          </p:nvSpPr>
          <p:spPr>
            <a:xfrm rot="-6011034" flipH="1">
              <a:off x="8870625" y="470399"/>
              <a:ext cx="26399" cy="23249"/>
            </a:xfrm>
            <a:custGeom>
              <a:avLst/>
              <a:gdLst/>
              <a:ahLst/>
              <a:cxnLst/>
              <a:rect l="l" t="t" r="r" b="b"/>
              <a:pathLst>
                <a:path w="1056" h="930" extrusionOk="0">
                  <a:moveTo>
                    <a:pt x="422" y="1"/>
                  </a:moveTo>
                  <a:cubicBezTo>
                    <a:pt x="141" y="1"/>
                    <a:pt x="0" y="212"/>
                    <a:pt x="0" y="493"/>
                  </a:cubicBezTo>
                  <a:cubicBezTo>
                    <a:pt x="61" y="738"/>
                    <a:pt x="229" y="929"/>
                    <a:pt x="456" y="929"/>
                  </a:cubicBezTo>
                  <a:cubicBezTo>
                    <a:pt x="490" y="929"/>
                    <a:pt x="526" y="925"/>
                    <a:pt x="563" y="915"/>
                  </a:cubicBezTo>
                  <a:cubicBezTo>
                    <a:pt x="844" y="915"/>
                    <a:pt x="1056" y="704"/>
                    <a:pt x="985" y="423"/>
                  </a:cubicBezTo>
                  <a:cubicBezTo>
                    <a:pt x="915" y="142"/>
                    <a:pt x="704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roup 2"/>
          <p:cNvGrpSpPr/>
          <p:nvPr userDrawn="1"/>
        </p:nvGrpSpPr>
        <p:grpSpPr>
          <a:xfrm>
            <a:off x="-2734828" y="-995089"/>
            <a:ext cx="4288104" cy="2819150"/>
            <a:chOff x="-2857288" y="-144784"/>
            <a:chExt cx="4288104" cy="2819150"/>
          </a:xfrm>
        </p:grpSpPr>
        <p:sp>
          <p:nvSpPr>
            <p:cNvPr id="3836" name="Google Shape;3836;p3"/>
            <p:cNvSpPr/>
            <p:nvPr/>
          </p:nvSpPr>
          <p:spPr>
            <a:xfrm rot="-6011034" flipH="1">
              <a:off x="1184723" y="-112818"/>
              <a:ext cx="116095" cy="84771"/>
            </a:xfrm>
            <a:custGeom>
              <a:avLst/>
              <a:gdLst/>
              <a:ahLst/>
              <a:cxnLst/>
              <a:rect l="l" t="t" r="r" b="b"/>
              <a:pathLst>
                <a:path w="4644" h="3391" extrusionOk="0">
                  <a:moveTo>
                    <a:pt x="4029" y="1"/>
                  </a:moveTo>
                  <a:cubicBezTo>
                    <a:pt x="3927" y="1"/>
                    <a:pt x="3823" y="27"/>
                    <a:pt x="3729" y="84"/>
                  </a:cubicBezTo>
                  <a:cubicBezTo>
                    <a:pt x="3367" y="310"/>
                    <a:pt x="3034" y="507"/>
                    <a:pt x="2694" y="507"/>
                  </a:cubicBezTo>
                  <a:cubicBezTo>
                    <a:pt x="2504" y="507"/>
                    <a:pt x="2312" y="446"/>
                    <a:pt x="2111" y="295"/>
                  </a:cubicBezTo>
                  <a:cubicBezTo>
                    <a:pt x="2032" y="256"/>
                    <a:pt x="1953" y="238"/>
                    <a:pt x="1876" y="238"/>
                  </a:cubicBezTo>
                  <a:cubicBezTo>
                    <a:pt x="1678" y="238"/>
                    <a:pt x="1489" y="354"/>
                    <a:pt x="1337" y="506"/>
                  </a:cubicBezTo>
                  <a:cubicBezTo>
                    <a:pt x="1126" y="647"/>
                    <a:pt x="633" y="928"/>
                    <a:pt x="352" y="1209"/>
                  </a:cubicBezTo>
                  <a:cubicBezTo>
                    <a:pt x="0" y="1420"/>
                    <a:pt x="0" y="1772"/>
                    <a:pt x="422" y="1913"/>
                  </a:cubicBezTo>
                  <a:cubicBezTo>
                    <a:pt x="844" y="2053"/>
                    <a:pt x="1196" y="2335"/>
                    <a:pt x="1407" y="2687"/>
                  </a:cubicBezTo>
                  <a:cubicBezTo>
                    <a:pt x="1688" y="3109"/>
                    <a:pt x="2181" y="3390"/>
                    <a:pt x="2673" y="3390"/>
                  </a:cubicBezTo>
                  <a:cubicBezTo>
                    <a:pt x="3095" y="3390"/>
                    <a:pt x="3447" y="3249"/>
                    <a:pt x="3518" y="2827"/>
                  </a:cubicBezTo>
                  <a:cubicBezTo>
                    <a:pt x="3518" y="2396"/>
                    <a:pt x="3302" y="2181"/>
                    <a:pt x="2965" y="2181"/>
                  </a:cubicBezTo>
                  <a:cubicBezTo>
                    <a:pt x="2917" y="2181"/>
                    <a:pt x="2867" y="2185"/>
                    <a:pt x="2814" y="2194"/>
                  </a:cubicBezTo>
                  <a:cubicBezTo>
                    <a:pt x="2603" y="2194"/>
                    <a:pt x="2322" y="2053"/>
                    <a:pt x="2181" y="1913"/>
                  </a:cubicBezTo>
                  <a:cubicBezTo>
                    <a:pt x="1970" y="1842"/>
                    <a:pt x="1970" y="1561"/>
                    <a:pt x="2181" y="1420"/>
                  </a:cubicBezTo>
                  <a:cubicBezTo>
                    <a:pt x="2224" y="1333"/>
                    <a:pt x="2295" y="1273"/>
                    <a:pt x="2392" y="1273"/>
                  </a:cubicBezTo>
                  <a:cubicBezTo>
                    <a:pt x="2452" y="1273"/>
                    <a:pt x="2522" y="1296"/>
                    <a:pt x="2603" y="1350"/>
                  </a:cubicBezTo>
                  <a:cubicBezTo>
                    <a:pt x="2744" y="1491"/>
                    <a:pt x="2884" y="1631"/>
                    <a:pt x="3025" y="1772"/>
                  </a:cubicBezTo>
                  <a:cubicBezTo>
                    <a:pt x="3213" y="1960"/>
                    <a:pt x="3463" y="2085"/>
                    <a:pt x="3734" y="2085"/>
                  </a:cubicBezTo>
                  <a:cubicBezTo>
                    <a:pt x="3869" y="2085"/>
                    <a:pt x="4010" y="2053"/>
                    <a:pt x="4151" y="1983"/>
                  </a:cubicBezTo>
                  <a:cubicBezTo>
                    <a:pt x="4502" y="1842"/>
                    <a:pt x="4643" y="1491"/>
                    <a:pt x="4573" y="1069"/>
                  </a:cubicBezTo>
                  <a:cubicBezTo>
                    <a:pt x="4573" y="858"/>
                    <a:pt x="4573" y="647"/>
                    <a:pt x="4573" y="506"/>
                  </a:cubicBezTo>
                  <a:cubicBezTo>
                    <a:pt x="4573" y="197"/>
                    <a:pt x="4309" y="1"/>
                    <a:pt x="40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"/>
            <p:cNvSpPr/>
            <p:nvPr/>
          </p:nvSpPr>
          <p:spPr>
            <a:xfrm rot="-6011034" flipH="1">
              <a:off x="1098657" y="361564"/>
              <a:ext cx="87946" cy="82046"/>
            </a:xfrm>
            <a:custGeom>
              <a:avLst/>
              <a:gdLst/>
              <a:ahLst/>
              <a:cxnLst/>
              <a:rect l="l" t="t" r="r" b="b"/>
              <a:pathLst>
                <a:path w="3518" h="3282" extrusionOk="0">
                  <a:moveTo>
                    <a:pt x="2758" y="1"/>
                  </a:moveTo>
                  <a:cubicBezTo>
                    <a:pt x="2660" y="1"/>
                    <a:pt x="2559" y="23"/>
                    <a:pt x="2462" y="72"/>
                  </a:cubicBezTo>
                  <a:cubicBezTo>
                    <a:pt x="2181" y="213"/>
                    <a:pt x="1900" y="353"/>
                    <a:pt x="1618" y="494"/>
                  </a:cubicBezTo>
                  <a:cubicBezTo>
                    <a:pt x="1266" y="564"/>
                    <a:pt x="1055" y="846"/>
                    <a:pt x="1196" y="1197"/>
                  </a:cubicBezTo>
                  <a:cubicBezTo>
                    <a:pt x="1337" y="1901"/>
                    <a:pt x="915" y="2112"/>
                    <a:pt x="352" y="2323"/>
                  </a:cubicBezTo>
                  <a:cubicBezTo>
                    <a:pt x="141" y="2393"/>
                    <a:pt x="0" y="2464"/>
                    <a:pt x="0" y="2745"/>
                  </a:cubicBezTo>
                  <a:cubicBezTo>
                    <a:pt x="141" y="3026"/>
                    <a:pt x="352" y="3237"/>
                    <a:pt x="704" y="3237"/>
                  </a:cubicBezTo>
                  <a:cubicBezTo>
                    <a:pt x="764" y="3267"/>
                    <a:pt x="827" y="3281"/>
                    <a:pt x="890" y="3281"/>
                  </a:cubicBezTo>
                  <a:cubicBezTo>
                    <a:pt x="1123" y="3281"/>
                    <a:pt x="1352" y="3092"/>
                    <a:pt x="1407" y="2815"/>
                  </a:cubicBezTo>
                  <a:cubicBezTo>
                    <a:pt x="1477" y="2253"/>
                    <a:pt x="1829" y="2182"/>
                    <a:pt x="2322" y="2112"/>
                  </a:cubicBezTo>
                  <a:cubicBezTo>
                    <a:pt x="2814" y="2112"/>
                    <a:pt x="3518" y="1127"/>
                    <a:pt x="3447" y="635"/>
                  </a:cubicBezTo>
                  <a:cubicBezTo>
                    <a:pt x="3393" y="255"/>
                    <a:pt x="3088" y="1"/>
                    <a:pt x="2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"/>
            <p:cNvSpPr/>
            <p:nvPr/>
          </p:nvSpPr>
          <p:spPr>
            <a:xfrm rot="-6011034" flipH="1">
              <a:off x="758166" y="1129779"/>
              <a:ext cx="70372" cy="61597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"/>
            <p:cNvSpPr/>
            <p:nvPr/>
          </p:nvSpPr>
          <p:spPr>
            <a:xfrm rot="-6011034" flipH="1">
              <a:off x="-413206" y="1228553"/>
              <a:ext cx="77396" cy="46098"/>
            </a:xfrm>
            <a:custGeom>
              <a:avLst/>
              <a:gdLst/>
              <a:ahLst/>
              <a:cxnLst/>
              <a:rect l="l" t="t" r="r" b="b"/>
              <a:pathLst>
                <a:path w="3096" h="1844" extrusionOk="0">
                  <a:moveTo>
                    <a:pt x="1499" y="0"/>
                  </a:moveTo>
                  <a:cubicBezTo>
                    <a:pt x="1338" y="0"/>
                    <a:pt x="1177" y="73"/>
                    <a:pt x="1056" y="225"/>
                  </a:cubicBezTo>
                  <a:cubicBezTo>
                    <a:pt x="774" y="366"/>
                    <a:pt x="563" y="577"/>
                    <a:pt x="352" y="788"/>
                  </a:cubicBezTo>
                  <a:cubicBezTo>
                    <a:pt x="0" y="1210"/>
                    <a:pt x="141" y="1632"/>
                    <a:pt x="634" y="1703"/>
                  </a:cubicBezTo>
                  <a:cubicBezTo>
                    <a:pt x="737" y="1728"/>
                    <a:pt x="843" y="1738"/>
                    <a:pt x="950" y="1738"/>
                  </a:cubicBezTo>
                  <a:cubicBezTo>
                    <a:pt x="1216" y="1738"/>
                    <a:pt x="1492" y="1681"/>
                    <a:pt x="1763" y="1681"/>
                  </a:cubicBezTo>
                  <a:cubicBezTo>
                    <a:pt x="1977" y="1681"/>
                    <a:pt x="2189" y="1716"/>
                    <a:pt x="2392" y="1843"/>
                  </a:cubicBezTo>
                  <a:cubicBezTo>
                    <a:pt x="2744" y="1703"/>
                    <a:pt x="3096" y="1491"/>
                    <a:pt x="3096" y="1140"/>
                  </a:cubicBezTo>
                  <a:cubicBezTo>
                    <a:pt x="3096" y="718"/>
                    <a:pt x="2814" y="718"/>
                    <a:pt x="2603" y="718"/>
                  </a:cubicBezTo>
                  <a:cubicBezTo>
                    <a:pt x="2573" y="725"/>
                    <a:pt x="2544" y="729"/>
                    <a:pt x="2517" y="729"/>
                  </a:cubicBezTo>
                  <a:cubicBezTo>
                    <a:pt x="2292" y="729"/>
                    <a:pt x="2166" y="491"/>
                    <a:pt x="2041" y="366"/>
                  </a:cubicBezTo>
                  <a:cubicBezTo>
                    <a:pt x="1921" y="126"/>
                    <a:pt x="1710" y="0"/>
                    <a:pt x="14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"/>
            <p:cNvSpPr/>
            <p:nvPr/>
          </p:nvSpPr>
          <p:spPr>
            <a:xfrm rot="-6011034" flipH="1">
              <a:off x="540062" y="723389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"/>
            <p:cNvSpPr/>
            <p:nvPr/>
          </p:nvSpPr>
          <p:spPr>
            <a:xfrm rot="-6011034" flipH="1">
              <a:off x="985139" y="796508"/>
              <a:ext cx="61597" cy="42573"/>
            </a:xfrm>
            <a:custGeom>
              <a:avLst/>
              <a:gdLst/>
              <a:ahLst/>
              <a:cxnLst/>
              <a:rect l="l" t="t" r="r" b="b"/>
              <a:pathLst>
                <a:path w="2464" h="1703" extrusionOk="0">
                  <a:moveTo>
                    <a:pt x="1757" y="1"/>
                  </a:moveTo>
                  <a:cubicBezTo>
                    <a:pt x="1689" y="1"/>
                    <a:pt x="1619" y="9"/>
                    <a:pt x="1549" y="27"/>
                  </a:cubicBezTo>
                  <a:cubicBezTo>
                    <a:pt x="1338" y="97"/>
                    <a:pt x="1127" y="168"/>
                    <a:pt x="915" y="308"/>
                  </a:cubicBezTo>
                  <a:lnTo>
                    <a:pt x="634" y="308"/>
                  </a:lnTo>
                  <a:cubicBezTo>
                    <a:pt x="353" y="308"/>
                    <a:pt x="71" y="379"/>
                    <a:pt x="1" y="731"/>
                  </a:cubicBezTo>
                  <a:cubicBezTo>
                    <a:pt x="1" y="942"/>
                    <a:pt x="71" y="1223"/>
                    <a:pt x="282" y="1434"/>
                  </a:cubicBezTo>
                  <a:cubicBezTo>
                    <a:pt x="517" y="1617"/>
                    <a:pt x="800" y="1702"/>
                    <a:pt x="1085" y="1702"/>
                  </a:cubicBezTo>
                  <a:cubicBezTo>
                    <a:pt x="1568" y="1702"/>
                    <a:pt x="2057" y="1455"/>
                    <a:pt x="2322" y="1012"/>
                  </a:cubicBezTo>
                  <a:cubicBezTo>
                    <a:pt x="2463" y="801"/>
                    <a:pt x="2393" y="449"/>
                    <a:pt x="2252" y="238"/>
                  </a:cubicBezTo>
                  <a:cubicBezTo>
                    <a:pt x="2147" y="80"/>
                    <a:pt x="1962" y="1"/>
                    <a:pt x="1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"/>
            <p:cNvSpPr/>
            <p:nvPr/>
          </p:nvSpPr>
          <p:spPr>
            <a:xfrm rot="-6011034" flipH="1">
              <a:off x="-414952" y="840761"/>
              <a:ext cx="80921" cy="33498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"/>
            <p:cNvSpPr/>
            <p:nvPr/>
          </p:nvSpPr>
          <p:spPr>
            <a:xfrm rot="-6011034" flipH="1">
              <a:off x="-286531" y="1422412"/>
              <a:ext cx="52798" cy="49823"/>
            </a:xfrm>
            <a:custGeom>
              <a:avLst/>
              <a:gdLst/>
              <a:ahLst/>
              <a:cxnLst/>
              <a:rect l="l" t="t" r="r" b="b"/>
              <a:pathLst>
                <a:path w="2112" h="1993" extrusionOk="0">
                  <a:moveTo>
                    <a:pt x="610" y="0"/>
                  </a:moveTo>
                  <a:cubicBezTo>
                    <a:pt x="555" y="0"/>
                    <a:pt x="493" y="22"/>
                    <a:pt x="423" y="75"/>
                  </a:cubicBezTo>
                  <a:cubicBezTo>
                    <a:pt x="141" y="216"/>
                    <a:pt x="1" y="497"/>
                    <a:pt x="141" y="849"/>
                  </a:cubicBezTo>
                  <a:cubicBezTo>
                    <a:pt x="141" y="849"/>
                    <a:pt x="141" y="919"/>
                    <a:pt x="141" y="990"/>
                  </a:cubicBezTo>
                  <a:cubicBezTo>
                    <a:pt x="212" y="1341"/>
                    <a:pt x="423" y="1693"/>
                    <a:pt x="704" y="1834"/>
                  </a:cubicBezTo>
                  <a:cubicBezTo>
                    <a:pt x="845" y="1939"/>
                    <a:pt x="1021" y="1992"/>
                    <a:pt x="1197" y="1992"/>
                  </a:cubicBezTo>
                  <a:cubicBezTo>
                    <a:pt x="1373" y="1992"/>
                    <a:pt x="1548" y="1939"/>
                    <a:pt x="1689" y="1834"/>
                  </a:cubicBezTo>
                  <a:cubicBezTo>
                    <a:pt x="1970" y="1623"/>
                    <a:pt x="2111" y="1341"/>
                    <a:pt x="2041" y="990"/>
                  </a:cubicBezTo>
                  <a:cubicBezTo>
                    <a:pt x="1980" y="745"/>
                    <a:pt x="1759" y="554"/>
                    <a:pt x="1518" y="554"/>
                  </a:cubicBezTo>
                  <a:cubicBezTo>
                    <a:pt x="1482" y="554"/>
                    <a:pt x="1445" y="558"/>
                    <a:pt x="1408" y="568"/>
                  </a:cubicBezTo>
                  <a:cubicBezTo>
                    <a:pt x="1267" y="568"/>
                    <a:pt x="1056" y="427"/>
                    <a:pt x="986" y="357"/>
                  </a:cubicBezTo>
                  <a:cubicBezTo>
                    <a:pt x="880" y="198"/>
                    <a:pt x="775" y="0"/>
                    <a:pt x="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"/>
            <p:cNvSpPr/>
            <p:nvPr/>
          </p:nvSpPr>
          <p:spPr>
            <a:xfrm rot="-6011034" flipH="1">
              <a:off x="712133" y="1055799"/>
              <a:ext cx="58047" cy="44298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"/>
            <p:cNvSpPr/>
            <p:nvPr/>
          </p:nvSpPr>
          <p:spPr>
            <a:xfrm rot="-6011034" flipH="1">
              <a:off x="923012" y="926753"/>
              <a:ext cx="54547" cy="45048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"/>
            <p:cNvSpPr/>
            <p:nvPr/>
          </p:nvSpPr>
          <p:spPr>
            <a:xfrm rot="-6011034" flipH="1">
              <a:off x="-298963" y="841951"/>
              <a:ext cx="43998" cy="44323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"/>
            <p:cNvSpPr/>
            <p:nvPr/>
          </p:nvSpPr>
          <p:spPr>
            <a:xfrm rot="-6011034" flipH="1">
              <a:off x="189877" y="1461235"/>
              <a:ext cx="52798" cy="36948"/>
            </a:xfrm>
            <a:custGeom>
              <a:avLst/>
              <a:gdLst/>
              <a:ahLst/>
              <a:cxnLst/>
              <a:rect l="l" t="t" r="r" b="b"/>
              <a:pathLst>
                <a:path w="2112" h="1478" extrusionOk="0">
                  <a:moveTo>
                    <a:pt x="493" y="1"/>
                  </a:moveTo>
                  <a:cubicBezTo>
                    <a:pt x="141" y="1"/>
                    <a:pt x="1" y="212"/>
                    <a:pt x="71" y="563"/>
                  </a:cubicBezTo>
                  <a:cubicBezTo>
                    <a:pt x="282" y="1126"/>
                    <a:pt x="845" y="1478"/>
                    <a:pt x="1478" y="1478"/>
                  </a:cubicBezTo>
                  <a:cubicBezTo>
                    <a:pt x="1759" y="1478"/>
                    <a:pt x="1900" y="1267"/>
                    <a:pt x="2041" y="1056"/>
                  </a:cubicBezTo>
                  <a:cubicBezTo>
                    <a:pt x="2111" y="845"/>
                    <a:pt x="2041" y="563"/>
                    <a:pt x="1830" y="423"/>
                  </a:cubicBezTo>
                  <a:cubicBezTo>
                    <a:pt x="1478" y="141"/>
                    <a:pt x="98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"/>
            <p:cNvSpPr/>
            <p:nvPr/>
          </p:nvSpPr>
          <p:spPr>
            <a:xfrm rot="-6011034" flipH="1">
              <a:off x="-176449" y="698775"/>
              <a:ext cx="59822" cy="42648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"/>
            <p:cNvSpPr/>
            <p:nvPr/>
          </p:nvSpPr>
          <p:spPr>
            <a:xfrm rot="-6011034" flipH="1">
              <a:off x="883740" y="422724"/>
              <a:ext cx="56297" cy="53298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"/>
            <p:cNvSpPr/>
            <p:nvPr/>
          </p:nvSpPr>
          <p:spPr>
            <a:xfrm rot="-6011034" flipH="1">
              <a:off x="833972" y="-147221"/>
              <a:ext cx="40473" cy="45348"/>
            </a:xfrm>
            <a:custGeom>
              <a:avLst/>
              <a:gdLst/>
              <a:ahLst/>
              <a:cxnLst/>
              <a:rect l="l" t="t" r="r" b="b"/>
              <a:pathLst>
                <a:path w="1619" h="1814" extrusionOk="0">
                  <a:moveTo>
                    <a:pt x="704" y="1"/>
                  </a:moveTo>
                  <a:cubicBezTo>
                    <a:pt x="282" y="71"/>
                    <a:pt x="1" y="775"/>
                    <a:pt x="142" y="1408"/>
                  </a:cubicBezTo>
                  <a:cubicBezTo>
                    <a:pt x="194" y="1669"/>
                    <a:pt x="362" y="1813"/>
                    <a:pt x="589" y="1813"/>
                  </a:cubicBezTo>
                  <a:cubicBezTo>
                    <a:pt x="668" y="1813"/>
                    <a:pt x="754" y="1796"/>
                    <a:pt x="845" y="1759"/>
                  </a:cubicBezTo>
                  <a:cubicBezTo>
                    <a:pt x="1338" y="1689"/>
                    <a:pt x="1619" y="1197"/>
                    <a:pt x="1478" y="704"/>
                  </a:cubicBezTo>
                  <a:cubicBezTo>
                    <a:pt x="1478" y="282"/>
                    <a:pt x="1127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"/>
            <p:cNvSpPr/>
            <p:nvPr/>
          </p:nvSpPr>
          <p:spPr>
            <a:xfrm rot="-6011034" flipH="1">
              <a:off x="-212231" y="1472861"/>
              <a:ext cx="45748" cy="37848"/>
            </a:xfrm>
            <a:custGeom>
              <a:avLst/>
              <a:gdLst/>
              <a:ahLst/>
              <a:cxnLst/>
              <a:rect l="l" t="t" r="r" b="b"/>
              <a:pathLst>
                <a:path w="1830" h="1514" extrusionOk="0">
                  <a:moveTo>
                    <a:pt x="900" y="1"/>
                  </a:moveTo>
                  <a:cubicBezTo>
                    <a:pt x="796" y="1"/>
                    <a:pt x="684" y="12"/>
                    <a:pt x="563" y="36"/>
                  </a:cubicBezTo>
                  <a:cubicBezTo>
                    <a:pt x="282" y="36"/>
                    <a:pt x="1" y="177"/>
                    <a:pt x="71" y="670"/>
                  </a:cubicBezTo>
                  <a:cubicBezTo>
                    <a:pt x="212" y="1162"/>
                    <a:pt x="634" y="1514"/>
                    <a:pt x="1196" y="1514"/>
                  </a:cubicBezTo>
                  <a:cubicBezTo>
                    <a:pt x="1548" y="1443"/>
                    <a:pt x="1830" y="1092"/>
                    <a:pt x="1759" y="740"/>
                  </a:cubicBezTo>
                  <a:cubicBezTo>
                    <a:pt x="1701" y="274"/>
                    <a:pt x="1401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"/>
            <p:cNvSpPr/>
            <p:nvPr/>
          </p:nvSpPr>
          <p:spPr>
            <a:xfrm rot="-6011034" flipH="1">
              <a:off x="110245" y="1468143"/>
              <a:ext cx="51023" cy="53848"/>
            </a:xfrm>
            <a:custGeom>
              <a:avLst/>
              <a:gdLst/>
              <a:ahLst/>
              <a:cxnLst/>
              <a:rect l="l" t="t" r="r" b="b"/>
              <a:pathLst>
                <a:path w="2041" h="2154" extrusionOk="0">
                  <a:moveTo>
                    <a:pt x="598" y="1"/>
                  </a:moveTo>
                  <a:cubicBezTo>
                    <a:pt x="490" y="1"/>
                    <a:pt x="381" y="46"/>
                    <a:pt x="281" y="171"/>
                  </a:cubicBezTo>
                  <a:cubicBezTo>
                    <a:pt x="0" y="452"/>
                    <a:pt x="211" y="663"/>
                    <a:pt x="422" y="874"/>
                  </a:cubicBezTo>
                  <a:cubicBezTo>
                    <a:pt x="633" y="1085"/>
                    <a:pt x="774" y="1437"/>
                    <a:pt x="915" y="1718"/>
                  </a:cubicBezTo>
                  <a:cubicBezTo>
                    <a:pt x="976" y="1963"/>
                    <a:pt x="1196" y="2154"/>
                    <a:pt x="1437" y="2154"/>
                  </a:cubicBezTo>
                  <a:cubicBezTo>
                    <a:pt x="1474" y="2154"/>
                    <a:pt x="1511" y="2150"/>
                    <a:pt x="1548" y="2140"/>
                  </a:cubicBezTo>
                  <a:cubicBezTo>
                    <a:pt x="1899" y="2000"/>
                    <a:pt x="2040" y="1789"/>
                    <a:pt x="1829" y="1507"/>
                  </a:cubicBezTo>
                  <a:cubicBezTo>
                    <a:pt x="1618" y="1296"/>
                    <a:pt x="1548" y="1015"/>
                    <a:pt x="1548" y="733"/>
                  </a:cubicBezTo>
                  <a:cubicBezTo>
                    <a:pt x="1548" y="452"/>
                    <a:pt x="1337" y="311"/>
                    <a:pt x="1126" y="241"/>
                  </a:cubicBezTo>
                  <a:cubicBezTo>
                    <a:pt x="989" y="15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"/>
            <p:cNvSpPr/>
            <p:nvPr/>
          </p:nvSpPr>
          <p:spPr>
            <a:xfrm rot="-6011034" flipH="1">
              <a:off x="903789" y="202839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"/>
            <p:cNvSpPr/>
            <p:nvPr/>
          </p:nvSpPr>
          <p:spPr>
            <a:xfrm rot="-6011034" flipH="1">
              <a:off x="-572989" y="855682"/>
              <a:ext cx="43998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"/>
            <p:cNvSpPr/>
            <p:nvPr/>
          </p:nvSpPr>
          <p:spPr>
            <a:xfrm rot="-6011034" flipH="1">
              <a:off x="-76125" y="1454510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"/>
            <p:cNvSpPr/>
            <p:nvPr/>
          </p:nvSpPr>
          <p:spPr>
            <a:xfrm rot="-6011034" flipH="1">
              <a:off x="-285632" y="601048"/>
              <a:ext cx="36973" cy="46123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"/>
            <p:cNvSpPr/>
            <p:nvPr/>
          </p:nvSpPr>
          <p:spPr>
            <a:xfrm rot="-6011034" flipH="1">
              <a:off x="797617" y="440457"/>
              <a:ext cx="42223" cy="29824"/>
            </a:xfrm>
            <a:custGeom>
              <a:avLst/>
              <a:gdLst/>
              <a:ahLst/>
              <a:cxnLst/>
              <a:rect l="l" t="t" r="r" b="b"/>
              <a:pathLst>
                <a:path w="1689" h="1193" extrusionOk="0">
                  <a:moveTo>
                    <a:pt x="869" y="0"/>
                  </a:moveTo>
                  <a:cubicBezTo>
                    <a:pt x="747" y="0"/>
                    <a:pt x="620" y="18"/>
                    <a:pt x="493" y="54"/>
                  </a:cubicBezTo>
                  <a:cubicBezTo>
                    <a:pt x="141" y="124"/>
                    <a:pt x="1" y="265"/>
                    <a:pt x="71" y="617"/>
                  </a:cubicBezTo>
                  <a:cubicBezTo>
                    <a:pt x="132" y="985"/>
                    <a:pt x="462" y="1193"/>
                    <a:pt x="872" y="1193"/>
                  </a:cubicBezTo>
                  <a:cubicBezTo>
                    <a:pt x="932" y="1193"/>
                    <a:pt x="993" y="1189"/>
                    <a:pt x="1056" y="1180"/>
                  </a:cubicBezTo>
                  <a:cubicBezTo>
                    <a:pt x="1408" y="1109"/>
                    <a:pt x="1689" y="687"/>
                    <a:pt x="1619" y="406"/>
                  </a:cubicBezTo>
                  <a:cubicBezTo>
                    <a:pt x="1514" y="145"/>
                    <a:pt x="1216" y="0"/>
                    <a:pt x="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"/>
            <p:cNvSpPr/>
            <p:nvPr/>
          </p:nvSpPr>
          <p:spPr>
            <a:xfrm rot="-6011034" flipH="1">
              <a:off x="-462849" y="669983"/>
              <a:ext cx="31699" cy="43648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"/>
            <p:cNvSpPr/>
            <p:nvPr/>
          </p:nvSpPr>
          <p:spPr>
            <a:xfrm rot="-6011034" flipH="1">
              <a:off x="516037" y="1091756"/>
              <a:ext cx="54547" cy="25549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"/>
            <p:cNvSpPr/>
            <p:nvPr/>
          </p:nvSpPr>
          <p:spPr>
            <a:xfrm rot="-6011034" flipH="1">
              <a:off x="1163125" y="882974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"/>
            <p:cNvSpPr/>
            <p:nvPr/>
          </p:nvSpPr>
          <p:spPr>
            <a:xfrm rot="-6011034" flipH="1">
              <a:off x="-781808" y="1008674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"/>
            <p:cNvSpPr/>
            <p:nvPr/>
          </p:nvSpPr>
          <p:spPr>
            <a:xfrm rot="-6011034" flipH="1">
              <a:off x="-456298" y="1159019"/>
              <a:ext cx="38723" cy="26849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"/>
            <p:cNvSpPr/>
            <p:nvPr/>
          </p:nvSpPr>
          <p:spPr>
            <a:xfrm rot="-6011034" flipH="1">
              <a:off x="531326" y="91897"/>
              <a:ext cx="24624" cy="36073"/>
            </a:xfrm>
            <a:custGeom>
              <a:avLst/>
              <a:gdLst/>
              <a:ahLst/>
              <a:cxnLst/>
              <a:rect l="l" t="t" r="r" b="b"/>
              <a:pathLst>
                <a:path w="985" h="1443" extrusionOk="0">
                  <a:moveTo>
                    <a:pt x="488" y="0"/>
                  </a:moveTo>
                  <a:cubicBezTo>
                    <a:pt x="448" y="0"/>
                    <a:pt x="403" y="8"/>
                    <a:pt x="352" y="25"/>
                  </a:cubicBezTo>
                  <a:cubicBezTo>
                    <a:pt x="0" y="95"/>
                    <a:pt x="0" y="517"/>
                    <a:pt x="70" y="869"/>
                  </a:cubicBezTo>
                  <a:cubicBezTo>
                    <a:pt x="70" y="1184"/>
                    <a:pt x="127" y="1443"/>
                    <a:pt x="391" y="1443"/>
                  </a:cubicBezTo>
                  <a:cubicBezTo>
                    <a:pt x="422" y="1443"/>
                    <a:pt x="456" y="1439"/>
                    <a:pt x="492" y="1432"/>
                  </a:cubicBezTo>
                  <a:cubicBezTo>
                    <a:pt x="985" y="1362"/>
                    <a:pt x="915" y="940"/>
                    <a:pt x="844" y="588"/>
                  </a:cubicBezTo>
                  <a:cubicBezTo>
                    <a:pt x="782" y="403"/>
                    <a:pt x="775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"/>
            <p:cNvSpPr/>
            <p:nvPr/>
          </p:nvSpPr>
          <p:spPr>
            <a:xfrm rot="-6011034" flipH="1">
              <a:off x="623043" y="512821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"/>
            <p:cNvSpPr/>
            <p:nvPr/>
          </p:nvSpPr>
          <p:spPr>
            <a:xfrm rot="-6011034" flipH="1">
              <a:off x="972935" y="93517"/>
              <a:ext cx="24649" cy="28499"/>
            </a:xfrm>
            <a:custGeom>
              <a:avLst/>
              <a:gdLst/>
              <a:ahLst/>
              <a:cxnLst/>
              <a:rect l="l" t="t" r="r" b="b"/>
              <a:pathLst>
                <a:path w="986" h="1140" extrusionOk="0">
                  <a:moveTo>
                    <a:pt x="504" y="0"/>
                  </a:moveTo>
                  <a:cubicBezTo>
                    <a:pt x="478" y="0"/>
                    <a:pt x="451" y="5"/>
                    <a:pt x="423" y="14"/>
                  </a:cubicBezTo>
                  <a:cubicBezTo>
                    <a:pt x="141" y="85"/>
                    <a:pt x="1" y="436"/>
                    <a:pt x="71" y="718"/>
                  </a:cubicBezTo>
                  <a:cubicBezTo>
                    <a:pt x="71" y="999"/>
                    <a:pt x="282" y="1140"/>
                    <a:pt x="563" y="1140"/>
                  </a:cubicBezTo>
                  <a:cubicBezTo>
                    <a:pt x="845" y="999"/>
                    <a:pt x="985" y="647"/>
                    <a:pt x="845" y="366"/>
                  </a:cubicBezTo>
                  <a:cubicBezTo>
                    <a:pt x="784" y="183"/>
                    <a:pt x="670" y="0"/>
                    <a:pt x="5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"/>
            <p:cNvSpPr/>
            <p:nvPr/>
          </p:nvSpPr>
          <p:spPr>
            <a:xfrm rot="-6011034" flipH="1">
              <a:off x="-946189" y="981421"/>
              <a:ext cx="24649" cy="24474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"/>
            <p:cNvSpPr/>
            <p:nvPr/>
          </p:nvSpPr>
          <p:spPr>
            <a:xfrm rot="-6011034" flipH="1">
              <a:off x="-431386" y="1023786"/>
              <a:ext cx="21124" cy="30649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"/>
            <p:cNvSpPr/>
            <p:nvPr/>
          </p:nvSpPr>
          <p:spPr>
            <a:xfrm rot="-6011034" flipH="1">
              <a:off x="-749781" y="868934"/>
              <a:ext cx="24649" cy="25774"/>
            </a:xfrm>
            <a:custGeom>
              <a:avLst/>
              <a:gdLst/>
              <a:ahLst/>
              <a:cxnLst/>
              <a:rect l="l" t="t" r="r" b="b"/>
              <a:pathLst>
                <a:path w="986" h="1031" extrusionOk="0">
                  <a:moveTo>
                    <a:pt x="460" y="0"/>
                  </a:moveTo>
                  <a:cubicBezTo>
                    <a:pt x="425" y="0"/>
                    <a:pt x="389" y="5"/>
                    <a:pt x="352" y="14"/>
                  </a:cubicBezTo>
                  <a:cubicBezTo>
                    <a:pt x="1" y="14"/>
                    <a:pt x="1" y="225"/>
                    <a:pt x="1" y="507"/>
                  </a:cubicBezTo>
                  <a:cubicBezTo>
                    <a:pt x="119" y="744"/>
                    <a:pt x="238" y="1031"/>
                    <a:pt x="483" y="1031"/>
                  </a:cubicBezTo>
                  <a:cubicBezTo>
                    <a:pt x="529" y="1031"/>
                    <a:pt x="579" y="1021"/>
                    <a:pt x="634" y="999"/>
                  </a:cubicBezTo>
                  <a:cubicBezTo>
                    <a:pt x="915" y="929"/>
                    <a:pt x="986" y="647"/>
                    <a:pt x="915" y="436"/>
                  </a:cubicBezTo>
                  <a:cubicBezTo>
                    <a:pt x="854" y="192"/>
                    <a:pt x="68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"/>
            <p:cNvSpPr/>
            <p:nvPr/>
          </p:nvSpPr>
          <p:spPr>
            <a:xfrm rot="-6011034" flipH="1">
              <a:off x="620827" y="71469"/>
              <a:ext cx="87471" cy="111745"/>
            </a:xfrm>
            <a:custGeom>
              <a:avLst/>
              <a:gdLst/>
              <a:ahLst/>
              <a:cxnLst/>
              <a:rect l="l" t="t" r="r" b="b"/>
              <a:pathLst>
                <a:path w="3499" h="4470" extrusionOk="0">
                  <a:moveTo>
                    <a:pt x="2800" y="0"/>
                  </a:moveTo>
                  <a:cubicBezTo>
                    <a:pt x="2669" y="0"/>
                    <a:pt x="2541" y="53"/>
                    <a:pt x="2443" y="151"/>
                  </a:cubicBezTo>
                  <a:cubicBezTo>
                    <a:pt x="2232" y="309"/>
                    <a:pt x="1942" y="388"/>
                    <a:pt x="1662" y="388"/>
                  </a:cubicBezTo>
                  <a:cubicBezTo>
                    <a:pt x="1568" y="388"/>
                    <a:pt x="1476" y="379"/>
                    <a:pt x="1388" y="362"/>
                  </a:cubicBezTo>
                  <a:cubicBezTo>
                    <a:pt x="1315" y="348"/>
                    <a:pt x="1245" y="342"/>
                    <a:pt x="1178" y="342"/>
                  </a:cubicBezTo>
                  <a:cubicBezTo>
                    <a:pt x="541" y="342"/>
                    <a:pt x="219" y="927"/>
                    <a:pt x="473" y="1628"/>
                  </a:cubicBezTo>
                  <a:cubicBezTo>
                    <a:pt x="614" y="1769"/>
                    <a:pt x="825" y="1909"/>
                    <a:pt x="614" y="2120"/>
                  </a:cubicBezTo>
                  <a:cubicBezTo>
                    <a:pt x="122" y="2613"/>
                    <a:pt x="403" y="3246"/>
                    <a:pt x="122" y="3809"/>
                  </a:cubicBezTo>
                  <a:cubicBezTo>
                    <a:pt x="0" y="4113"/>
                    <a:pt x="299" y="4470"/>
                    <a:pt x="610" y="4470"/>
                  </a:cubicBezTo>
                  <a:cubicBezTo>
                    <a:pt x="658" y="4470"/>
                    <a:pt x="707" y="4461"/>
                    <a:pt x="755" y="4442"/>
                  </a:cubicBezTo>
                  <a:cubicBezTo>
                    <a:pt x="1107" y="4231"/>
                    <a:pt x="1458" y="4231"/>
                    <a:pt x="1810" y="4231"/>
                  </a:cubicBezTo>
                  <a:cubicBezTo>
                    <a:pt x="1835" y="4235"/>
                    <a:pt x="1859" y="4237"/>
                    <a:pt x="1883" y="4237"/>
                  </a:cubicBezTo>
                  <a:cubicBezTo>
                    <a:pt x="2271" y="4237"/>
                    <a:pt x="2563" y="3722"/>
                    <a:pt x="2232" y="3457"/>
                  </a:cubicBezTo>
                  <a:cubicBezTo>
                    <a:pt x="1669" y="2965"/>
                    <a:pt x="1880" y="2331"/>
                    <a:pt x="1388" y="1698"/>
                  </a:cubicBezTo>
                  <a:lnTo>
                    <a:pt x="1388" y="1698"/>
                  </a:lnTo>
                  <a:cubicBezTo>
                    <a:pt x="1609" y="1831"/>
                    <a:pt x="1852" y="1894"/>
                    <a:pt x="2089" y="1894"/>
                  </a:cubicBezTo>
                  <a:cubicBezTo>
                    <a:pt x="2605" y="1894"/>
                    <a:pt x="3095" y="1595"/>
                    <a:pt x="3287" y="1065"/>
                  </a:cubicBezTo>
                  <a:cubicBezTo>
                    <a:pt x="3498" y="784"/>
                    <a:pt x="3428" y="432"/>
                    <a:pt x="3217" y="221"/>
                  </a:cubicBezTo>
                  <a:cubicBezTo>
                    <a:pt x="3104" y="70"/>
                    <a:pt x="2950" y="0"/>
                    <a:pt x="2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"/>
            <p:cNvSpPr/>
            <p:nvPr/>
          </p:nvSpPr>
          <p:spPr>
            <a:xfrm rot="-6011034" flipH="1">
              <a:off x="1352445" y="989420"/>
              <a:ext cx="103770" cy="52973"/>
            </a:xfrm>
            <a:custGeom>
              <a:avLst/>
              <a:gdLst/>
              <a:ahLst/>
              <a:cxnLst/>
              <a:rect l="l" t="t" r="r" b="b"/>
              <a:pathLst>
                <a:path w="4151" h="2119" extrusionOk="0">
                  <a:moveTo>
                    <a:pt x="474" y="1"/>
                  </a:moveTo>
                  <a:cubicBezTo>
                    <a:pt x="121" y="1"/>
                    <a:pt x="0" y="391"/>
                    <a:pt x="0" y="782"/>
                  </a:cubicBezTo>
                  <a:cubicBezTo>
                    <a:pt x="0" y="1134"/>
                    <a:pt x="282" y="1415"/>
                    <a:pt x="633" y="1415"/>
                  </a:cubicBezTo>
                  <a:cubicBezTo>
                    <a:pt x="681" y="1431"/>
                    <a:pt x="736" y="1436"/>
                    <a:pt x="794" y="1436"/>
                  </a:cubicBezTo>
                  <a:cubicBezTo>
                    <a:pt x="898" y="1436"/>
                    <a:pt x="1012" y="1420"/>
                    <a:pt x="1112" y="1420"/>
                  </a:cubicBezTo>
                  <a:cubicBezTo>
                    <a:pt x="1204" y="1420"/>
                    <a:pt x="1285" y="1434"/>
                    <a:pt x="1337" y="1486"/>
                  </a:cubicBezTo>
                  <a:cubicBezTo>
                    <a:pt x="1829" y="2119"/>
                    <a:pt x="2533" y="1697"/>
                    <a:pt x="3095" y="1978"/>
                  </a:cubicBezTo>
                  <a:cubicBezTo>
                    <a:pt x="3149" y="1987"/>
                    <a:pt x="3203" y="1991"/>
                    <a:pt x="3256" y="1991"/>
                  </a:cubicBezTo>
                  <a:cubicBezTo>
                    <a:pt x="3619" y="1991"/>
                    <a:pt x="3949" y="1784"/>
                    <a:pt x="4010" y="1415"/>
                  </a:cubicBezTo>
                  <a:cubicBezTo>
                    <a:pt x="4151" y="1063"/>
                    <a:pt x="3940" y="852"/>
                    <a:pt x="3588" y="641"/>
                  </a:cubicBezTo>
                  <a:cubicBezTo>
                    <a:pt x="2673" y="8"/>
                    <a:pt x="1548" y="149"/>
                    <a:pt x="563" y="8"/>
                  </a:cubicBezTo>
                  <a:cubicBezTo>
                    <a:pt x="532" y="3"/>
                    <a:pt x="502" y="1"/>
                    <a:pt x="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"/>
            <p:cNvSpPr/>
            <p:nvPr/>
          </p:nvSpPr>
          <p:spPr>
            <a:xfrm rot="-6011034" flipH="1">
              <a:off x="1241333" y="613268"/>
              <a:ext cx="94996" cy="52798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"/>
            <p:cNvSpPr/>
            <p:nvPr/>
          </p:nvSpPr>
          <p:spPr>
            <a:xfrm rot="-6011034" flipH="1">
              <a:off x="1011350" y="570111"/>
              <a:ext cx="86196" cy="43023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"/>
            <p:cNvSpPr/>
            <p:nvPr/>
          </p:nvSpPr>
          <p:spPr>
            <a:xfrm rot="-6011034" flipH="1">
              <a:off x="432103" y="1301502"/>
              <a:ext cx="78471" cy="45398"/>
            </a:xfrm>
            <a:custGeom>
              <a:avLst/>
              <a:gdLst/>
              <a:ahLst/>
              <a:cxnLst/>
              <a:rect l="l" t="t" r="r" b="b"/>
              <a:pathLst>
                <a:path w="3139" h="1816" extrusionOk="0">
                  <a:moveTo>
                    <a:pt x="2114" y="0"/>
                  </a:moveTo>
                  <a:cubicBezTo>
                    <a:pt x="1556" y="0"/>
                    <a:pt x="1009" y="94"/>
                    <a:pt x="493" y="281"/>
                  </a:cubicBezTo>
                  <a:cubicBezTo>
                    <a:pt x="353" y="422"/>
                    <a:pt x="282" y="633"/>
                    <a:pt x="141" y="774"/>
                  </a:cubicBezTo>
                  <a:cubicBezTo>
                    <a:pt x="1" y="1055"/>
                    <a:pt x="1" y="1477"/>
                    <a:pt x="282" y="1688"/>
                  </a:cubicBezTo>
                  <a:cubicBezTo>
                    <a:pt x="371" y="1777"/>
                    <a:pt x="496" y="1816"/>
                    <a:pt x="627" y="1816"/>
                  </a:cubicBezTo>
                  <a:cubicBezTo>
                    <a:pt x="810" y="1816"/>
                    <a:pt x="1004" y="1741"/>
                    <a:pt x="1126" y="1618"/>
                  </a:cubicBezTo>
                  <a:cubicBezTo>
                    <a:pt x="1267" y="1442"/>
                    <a:pt x="1390" y="1389"/>
                    <a:pt x="1522" y="1389"/>
                  </a:cubicBezTo>
                  <a:cubicBezTo>
                    <a:pt x="1654" y="1389"/>
                    <a:pt x="1795" y="1442"/>
                    <a:pt x="1971" y="1477"/>
                  </a:cubicBezTo>
                  <a:cubicBezTo>
                    <a:pt x="2082" y="1533"/>
                    <a:pt x="2196" y="1558"/>
                    <a:pt x="2306" y="1558"/>
                  </a:cubicBezTo>
                  <a:cubicBezTo>
                    <a:pt x="2754" y="1558"/>
                    <a:pt x="3139" y="1141"/>
                    <a:pt x="3026" y="633"/>
                  </a:cubicBezTo>
                  <a:cubicBezTo>
                    <a:pt x="3026" y="422"/>
                    <a:pt x="2955" y="211"/>
                    <a:pt x="2885" y="70"/>
                  </a:cubicBezTo>
                  <a:lnTo>
                    <a:pt x="2955" y="70"/>
                  </a:lnTo>
                  <a:cubicBezTo>
                    <a:pt x="2674" y="24"/>
                    <a:pt x="2393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"/>
            <p:cNvSpPr/>
            <p:nvPr/>
          </p:nvSpPr>
          <p:spPr>
            <a:xfrm rot="-6011034" flipH="1">
              <a:off x="312929" y="768054"/>
              <a:ext cx="77396" cy="55647"/>
            </a:xfrm>
            <a:custGeom>
              <a:avLst/>
              <a:gdLst/>
              <a:ahLst/>
              <a:cxnLst/>
              <a:rect l="l" t="t" r="r" b="b"/>
              <a:pathLst>
                <a:path w="3096" h="2226" extrusionOk="0">
                  <a:moveTo>
                    <a:pt x="1841" y="1"/>
                  </a:moveTo>
                  <a:cubicBezTo>
                    <a:pt x="1499" y="1"/>
                    <a:pt x="1167" y="203"/>
                    <a:pt x="1056" y="537"/>
                  </a:cubicBezTo>
                  <a:cubicBezTo>
                    <a:pt x="915" y="888"/>
                    <a:pt x="704" y="1170"/>
                    <a:pt x="423" y="1381"/>
                  </a:cubicBezTo>
                  <a:cubicBezTo>
                    <a:pt x="1" y="1592"/>
                    <a:pt x="141" y="2084"/>
                    <a:pt x="563" y="2225"/>
                  </a:cubicBezTo>
                  <a:lnTo>
                    <a:pt x="1126" y="2225"/>
                  </a:lnTo>
                  <a:cubicBezTo>
                    <a:pt x="1478" y="2155"/>
                    <a:pt x="1900" y="2084"/>
                    <a:pt x="2252" y="1944"/>
                  </a:cubicBezTo>
                  <a:cubicBezTo>
                    <a:pt x="3096" y="1522"/>
                    <a:pt x="3025" y="326"/>
                    <a:pt x="2111" y="44"/>
                  </a:cubicBezTo>
                  <a:cubicBezTo>
                    <a:pt x="2023" y="15"/>
                    <a:pt x="1932" y="1"/>
                    <a:pt x="18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"/>
            <p:cNvSpPr/>
            <p:nvPr/>
          </p:nvSpPr>
          <p:spPr>
            <a:xfrm rot="-6011034" flipH="1">
              <a:off x="831088" y="601559"/>
              <a:ext cx="61572" cy="60822"/>
            </a:xfrm>
            <a:custGeom>
              <a:avLst/>
              <a:gdLst/>
              <a:ahLst/>
              <a:cxnLst/>
              <a:rect l="l" t="t" r="r" b="b"/>
              <a:pathLst>
                <a:path w="2463" h="2433" extrusionOk="0">
                  <a:moveTo>
                    <a:pt x="1609" y="1"/>
                  </a:moveTo>
                  <a:cubicBezTo>
                    <a:pt x="1410" y="1"/>
                    <a:pt x="1221" y="69"/>
                    <a:pt x="1056" y="234"/>
                  </a:cubicBezTo>
                  <a:cubicBezTo>
                    <a:pt x="775" y="586"/>
                    <a:pt x="423" y="937"/>
                    <a:pt x="212" y="1360"/>
                  </a:cubicBezTo>
                  <a:cubicBezTo>
                    <a:pt x="1" y="1641"/>
                    <a:pt x="71" y="2063"/>
                    <a:pt x="352" y="2274"/>
                  </a:cubicBezTo>
                  <a:cubicBezTo>
                    <a:pt x="458" y="2380"/>
                    <a:pt x="599" y="2432"/>
                    <a:pt x="748" y="2432"/>
                  </a:cubicBezTo>
                  <a:cubicBezTo>
                    <a:pt x="898" y="2432"/>
                    <a:pt x="1056" y="2380"/>
                    <a:pt x="1197" y="2274"/>
                  </a:cubicBezTo>
                  <a:cubicBezTo>
                    <a:pt x="1619" y="1993"/>
                    <a:pt x="2041" y="1571"/>
                    <a:pt x="2322" y="1148"/>
                  </a:cubicBezTo>
                  <a:cubicBezTo>
                    <a:pt x="2463" y="1008"/>
                    <a:pt x="2463" y="867"/>
                    <a:pt x="2463" y="726"/>
                  </a:cubicBezTo>
                  <a:cubicBezTo>
                    <a:pt x="2463" y="445"/>
                    <a:pt x="2252" y="164"/>
                    <a:pt x="2041" y="93"/>
                  </a:cubicBezTo>
                  <a:cubicBezTo>
                    <a:pt x="1895" y="35"/>
                    <a:pt x="1749" y="1"/>
                    <a:pt x="1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"/>
            <p:cNvSpPr/>
            <p:nvPr/>
          </p:nvSpPr>
          <p:spPr>
            <a:xfrm rot="-6011034" flipH="1">
              <a:off x="108471" y="515052"/>
              <a:ext cx="54547" cy="76846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"/>
            <p:cNvSpPr/>
            <p:nvPr/>
          </p:nvSpPr>
          <p:spPr>
            <a:xfrm rot="-6011034" flipH="1">
              <a:off x="744148" y="798487"/>
              <a:ext cx="54522" cy="69247"/>
            </a:xfrm>
            <a:custGeom>
              <a:avLst/>
              <a:gdLst/>
              <a:ahLst/>
              <a:cxnLst/>
              <a:rect l="l" t="t" r="r" b="b"/>
              <a:pathLst>
                <a:path w="2181" h="2770" extrusionOk="0">
                  <a:moveTo>
                    <a:pt x="1646" y="0"/>
                  </a:moveTo>
                  <a:cubicBezTo>
                    <a:pt x="1587" y="0"/>
                    <a:pt x="1530" y="9"/>
                    <a:pt x="1477" y="26"/>
                  </a:cubicBezTo>
                  <a:cubicBezTo>
                    <a:pt x="985" y="167"/>
                    <a:pt x="563" y="519"/>
                    <a:pt x="352" y="1011"/>
                  </a:cubicBezTo>
                  <a:cubicBezTo>
                    <a:pt x="211" y="1222"/>
                    <a:pt x="0" y="1574"/>
                    <a:pt x="211" y="1715"/>
                  </a:cubicBezTo>
                  <a:cubicBezTo>
                    <a:pt x="563" y="1996"/>
                    <a:pt x="915" y="2348"/>
                    <a:pt x="1196" y="2770"/>
                  </a:cubicBezTo>
                  <a:lnTo>
                    <a:pt x="1266" y="2770"/>
                  </a:lnTo>
                  <a:cubicBezTo>
                    <a:pt x="1759" y="2629"/>
                    <a:pt x="1899" y="2066"/>
                    <a:pt x="1618" y="1785"/>
                  </a:cubicBezTo>
                  <a:cubicBezTo>
                    <a:pt x="1477" y="1574"/>
                    <a:pt x="1407" y="1433"/>
                    <a:pt x="1548" y="1222"/>
                  </a:cubicBezTo>
                  <a:cubicBezTo>
                    <a:pt x="1688" y="1082"/>
                    <a:pt x="1829" y="941"/>
                    <a:pt x="1970" y="800"/>
                  </a:cubicBezTo>
                  <a:cubicBezTo>
                    <a:pt x="2111" y="660"/>
                    <a:pt x="2181" y="448"/>
                    <a:pt x="2111" y="237"/>
                  </a:cubicBezTo>
                  <a:cubicBezTo>
                    <a:pt x="2005" y="79"/>
                    <a:pt x="1820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"/>
            <p:cNvSpPr/>
            <p:nvPr/>
          </p:nvSpPr>
          <p:spPr>
            <a:xfrm rot="-6011034" flipH="1">
              <a:off x="584539" y="769438"/>
              <a:ext cx="77396" cy="39423"/>
            </a:xfrm>
            <a:custGeom>
              <a:avLst/>
              <a:gdLst/>
              <a:ahLst/>
              <a:cxnLst/>
              <a:rect l="l" t="t" r="r" b="b"/>
              <a:pathLst>
                <a:path w="3096" h="1577" extrusionOk="0">
                  <a:moveTo>
                    <a:pt x="2287" y="0"/>
                  </a:moveTo>
                  <a:cubicBezTo>
                    <a:pt x="2172" y="0"/>
                    <a:pt x="2060" y="32"/>
                    <a:pt x="1970" y="99"/>
                  </a:cubicBezTo>
                  <a:cubicBezTo>
                    <a:pt x="1688" y="240"/>
                    <a:pt x="1337" y="310"/>
                    <a:pt x="1055" y="310"/>
                  </a:cubicBezTo>
                  <a:cubicBezTo>
                    <a:pt x="774" y="310"/>
                    <a:pt x="493" y="451"/>
                    <a:pt x="282" y="662"/>
                  </a:cubicBezTo>
                  <a:cubicBezTo>
                    <a:pt x="70" y="803"/>
                    <a:pt x="0" y="1084"/>
                    <a:pt x="141" y="1295"/>
                  </a:cubicBezTo>
                  <a:cubicBezTo>
                    <a:pt x="211" y="1506"/>
                    <a:pt x="422" y="1577"/>
                    <a:pt x="633" y="1577"/>
                  </a:cubicBezTo>
                  <a:cubicBezTo>
                    <a:pt x="809" y="1506"/>
                    <a:pt x="1003" y="1471"/>
                    <a:pt x="1205" y="1471"/>
                  </a:cubicBezTo>
                  <a:cubicBezTo>
                    <a:pt x="1407" y="1471"/>
                    <a:pt x="1618" y="1506"/>
                    <a:pt x="1829" y="1577"/>
                  </a:cubicBezTo>
                  <a:cubicBezTo>
                    <a:pt x="2111" y="1577"/>
                    <a:pt x="2322" y="1436"/>
                    <a:pt x="2603" y="1295"/>
                  </a:cubicBezTo>
                  <a:cubicBezTo>
                    <a:pt x="2884" y="1084"/>
                    <a:pt x="3095" y="733"/>
                    <a:pt x="2884" y="381"/>
                  </a:cubicBezTo>
                  <a:cubicBezTo>
                    <a:pt x="2789" y="142"/>
                    <a:pt x="2531" y="0"/>
                    <a:pt x="2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"/>
            <p:cNvSpPr/>
            <p:nvPr/>
          </p:nvSpPr>
          <p:spPr>
            <a:xfrm rot="-6011034" flipH="1">
              <a:off x="-495226" y="579886"/>
              <a:ext cx="42248" cy="64272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"/>
            <p:cNvSpPr/>
            <p:nvPr/>
          </p:nvSpPr>
          <p:spPr>
            <a:xfrm rot="-6011034" flipH="1">
              <a:off x="-534257" y="128726"/>
              <a:ext cx="66847" cy="56847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"/>
            <p:cNvSpPr/>
            <p:nvPr/>
          </p:nvSpPr>
          <p:spPr>
            <a:xfrm rot="-6011034" flipH="1">
              <a:off x="1168336" y="2615282"/>
              <a:ext cx="79171" cy="38998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"/>
            <p:cNvSpPr/>
            <p:nvPr/>
          </p:nvSpPr>
          <p:spPr>
            <a:xfrm rot="-6011034" flipH="1">
              <a:off x="-288189" y="349134"/>
              <a:ext cx="59822" cy="52798"/>
            </a:xfrm>
            <a:custGeom>
              <a:avLst/>
              <a:gdLst/>
              <a:ahLst/>
              <a:cxnLst/>
              <a:rect l="l" t="t" r="r" b="b"/>
              <a:pathLst>
                <a:path w="2393" h="2112" extrusionOk="0">
                  <a:moveTo>
                    <a:pt x="2041" y="1"/>
                  </a:moveTo>
                  <a:cubicBezTo>
                    <a:pt x="1337" y="71"/>
                    <a:pt x="634" y="423"/>
                    <a:pt x="141" y="986"/>
                  </a:cubicBezTo>
                  <a:cubicBezTo>
                    <a:pt x="1" y="1126"/>
                    <a:pt x="1" y="1408"/>
                    <a:pt x="141" y="1549"/>
                  </a:cubicBezTo>
                  <a:cubicBezTo>
                    <a:pt x="244" y="1652"/>
                    <a:pt x="385" y="1717"/>
                    <a:pt x="536" y="1717"/>
                  </a:cubicBezTo>
                  <a:cubicBezTo>
                    <a:pt x="591" y="1717"/>
                    <a:pt x="648" y="1708"/>
                    <a:pt x="704" y="1689"/>
                  </a:cubicBezTo>
                  <a:cubicBezTo>
                    <a:pt x="845" y="1549"/>
                    <a:pt x="986" y="1408"/>
                    <a:pt x="1197" y="1267"/>
                  </a:cubicBezTo>
                  <a:cubicBezTo>
                    <a:pt x="1478" y="1478"/>
                    <a:pt x="1478" y="1760"/>
                    <a:pt x="1548" y="1900"/>
                  </a:cubicBezTo>
                  <a:cubicBezTo>
                    <a:pt x="1619" y="2041"/>
                    <a:pt x="1759" y="2111"/>
                    <a:pt x="1830" y="2111"/>
                  </a:cubicBezTo>
                  <a:cubicBezTo>
                    <a:pt x="2041" y="2111"/>
                    <a:pt x="2111" y="1971"/>
                    <a:pt x="2182" y="1760"/>
                  </a:cubicBezTo>
                  <a:cubicBezTo>
                    <a:pt x="2182" y="1689"/>
                    <a:pt x="2182" y="1549"/>
                    <a:pt x="2182" y="1478"/>
                  </a:cubicBezTo>
                  <a:cubicBezTo>
                    <a:pt x="1900" y="1126"/>
                    <a:pt x="1971" y="634"/>
                    <a:pt x="2252" y="353"/>
                  </a:cubicBezTo>
                  <a:cubicBezTo>
                    <a:pt x="2393" y="212"/>
                    <a:pt x="2252" y="1"/>
                    <a:pt x="2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"/>
            <p:cNvSpPr/>
            <p:nvPr/>
          </p:nvSpPr>
          <p:spPr>
            <a:xfrm rot="-6011034" flipH="1">
              <a:off x="-353178" y="100094"/>
              <a:ext cx="49273" cy="54522"/>
            </a:xfrm>
            <a:custGeom>
              <a:avLst/>
              <a:gdLst/>
              <a:ahLst/>
              <a:cxnLst/>
              <a:rect l="l" t="t" r="r" b="b"/>
              <a:pathLst>
                <a:path w="1971" h="2181" extrusionOk="0">
                  <a:moveTo>
                    <a:pt x="845" y="0"/>
                  </a:moveTo>
                  <a:cubicBezTo>
                    <a:pt x="493" y="70"/>
                    <a:pt x="211" y="282"/>
                    <a:pt x="141" y="633"/>
                  </a:cubicBezTo>
                  <a:cubicBezTo>
                    <a:pt x="0" y="985"/>
                    <a:pt x="141" y="1407"/>
                    <a:pt x="493" y="1618"/>
                  </a:cubicBezTo>
                  <a:cubicBezTo>
                    <a:pt x="704" y="1759"/>
                    <a:pt x="985" y="1970"/>
                    <a:pt x="1407" y="2181"/>
                  </a:cubicBezTo>
                  <a:cubicBezTo>
                    <a:pt x="1478" y="1759"/>
                    <a:pt x="1618" y="1407"/>
                    <a:pt x="1829" y="1055"/>
                  </a:cubicBezTo>
                  <a:cubicBezTo>
                    <a:pt x="1970" y="915"/>
                    <a:pt x="1970" y="633"/>
                    <a:pt x="1829" y="493"/>
                  </a:cubicBezTo>
                  <a:cubicBezTo>
                    <a:pt x="1618" y="141"/>
                    <a:pt x="1196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"/>
            <p:cNvSpPr/>
            <p:nvPr/>
          </p:nvSpPr>
          <p:spPr>
            <a:xfrm rot="-6011034" flipH="1">
              <a:off x="310733" y="331889"/>
              <a:ext cx="40473" cy="54922"/>
            </a:xfrm>
            <a:custGeom>
              <a:avLst/>
              <a:gdLst/>
              <a:ahLst/>
              <a:cxnLst/>
              <a:rect l="l" t="t" r="r" b="b"/>
              <a:pathLst>
                <a:path w="1619" h="2197" extrusionOk="0">
                  <a:moveTo>
                    <a:pt x="968" y="0"/>
                  </a:moveTo>
                  <a:cubicBezTo>
                    <a:pt x="875" y="0"/>
                    <a:pt x="784" y="23"/>
                    <a:pt x="704" y="77"/>
                  </a:cubicBezTo>
                  <a:cubicBezTo>
                    <a:pt x="281" y="358"/>
                    <a:pt x="0" y="851"/>
                    <a:pt x="0" y="1414"/>
                  </a:cubicBezTo>
                  <a:cubicBezTo>
                    <a:pt x="0" y="1864"/>
                    <a:pt x="353" y="2196"/>
                    <a:pt x="790" y="2196"/>
                  </a:cubicBezTo>
                  <a:cubicBezTo>
                    <a:pt x="831" y="2196"/>
                    <a:pt x="872" y="2193"/>
                    <a:pt x="915" y="2187"/>
                  </a:cubicBezTo>
                  <a:cubicBezTo>
                    <a:pt x="1407" y="2117"/>
                    <a:pt x="1548" y="1765"/>
                    <a:pt x="1407" y="1343"/>
                  </a:cubicBezTo>
                  <a:cubicBezTo>
                    <a:pt x="1337" y="1062"/>
                    <a:pt x="1477" y="921"/>
                    <a:pt x="1548" y="710"/>
                  </a:cubicBezTo>
                  <a:cubicBezTo>
                    <a:pt x="1618" y="499"/>
                    <a:pt x="1548" y="288"/>
                    <a:pt x="1407" y="147"/>
                  </a:cubicBezTo>
                  <a:cubicBezTo>
                    <a:pt x="1277" y="60"/>
                    <a:pt x="1119" y="0"/>
                    <a:pt x="9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"/>
            <p:cNvSpPr/>
            <p:nvPr/>
          </p:nvSpPr>
          <p:spPr>
            <a:xfrm rot="-6011034" flipH="1">
              <a:off x="-87087" y="203200"/>
              <a:ext cx="40473" cy="65722"/>
            </a:xfrm>
            <a:custGeom>
              <a:avLst/>
              <a:gdLst/>
              <a:ahLst/>
              <a:cxnLst/>
              <a:rect l="l" t="t" r="r" b="b"/>
              <a:pathLst>
                <a:path w="1619" h="2629" extrusionOk="0">
                  <a:moveTo>
                    <a:pt x="500" y="1"/>
                  </a:moveTo>
                  <a:cubicBezTo>
                    <a:pt x="452" y="1"/>
                    <a:pt x="402" y="7"/>
                    <a:pt x="352" y="19"/>
                  </a:cubicBezTo>
                  <a:cubicBezTo>
                    <a:pt x="141" y="19"/>
                    <a:pt x="1" y="301"/>
                    <a:pt x="71" y="512"/>
                  </a:cubicBezTo>
                  <a:cubicBezTo>
                    <a:pt x="71" y="793"/>
                    <a:pt x="352" y="934"/>
                    <a:pt x="212" y="1285"/>
                  </a:cubicBezTo>
                  <a:cubicBezTo>
                    <a:pt x="141" y="1708"/>
                    <a:pt x="282" y="2200"/>
                    <a:pt x="704" y="2481"/>
                  </a:cubicBezTo>
                  <a:cubicBezTo>
                    <a:pt x="791" y="2568"/>
                    <a:pt x="932" y="2628"/>
                    <a:pt x="1076" y="2628"/>
                  </a:cubicBezTo>
                  <a:cubicBezTo>
                    <a:pt x="1166" y="2628"/>
                    <a:pt x="1257" y="2605"/>
                    <a:pt x="1337" y="2552"/>
                  </a:cubicBezTo>
                  <a:cubicBezTo>
                    <a:pt x="1619" y="2411"/>
                    <a:pt x="1478" y="2200"/>
                    <a:pt x="1408" y="1989"/>
                  </a:cubicBezTo>
                  <a:cubicBezTo>
                    <a:pt x="1267" y="1426"/>
                    <a:pt x="774" y="1004"/>
                    <a:pt x="915" y="301"/>
                  </a:cubicBezTo>
                  <a:cubicBezTo>
                    <a:pt x="915" y="127"/>
                    <a:pt x="725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"/>
            <p:cNvSpPr/>
            <p:nvPr/>
          </p:nvSpPr>
          <p:spPr>
            <a:xfrm rot="-6011034" flipH="1">
              <a:off x="-631090" y="1161949"/>
              <a:ext cx="58072" cy="32024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"/>
            <p:cNvSpPr/>
            <p:nvPr/>
          </p:nvSpPr>
          <p:spPr>
            <a:xfrm rot="-6011034" flipH="1">
              <a:off x="-16998" y="1390704"/>
              <a:ext cx="38723" cy="43998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634" y="1"/>
                  </a:moveTo>
                  <a:cubicBezTo>
                    <a:pt x="282" y="1"/>
                    <a:pt x="1" y="423"/>
                    <a:pt x="1" y="985"/>
                  </a:cubicBezTo>
                  <a:cubicBezTo>
                    <a:pt x="1" y="1408"/>
                    <a:pt x="282" y="1759"/>
                    <a:pt x="704" y="1759"/>
                  </a:cubicBezTo>
                  <a:cubicBezTo>
                    <a:pt x="1196" y="1689"/>
                    <a:pt x="1548" y="1267"/>
                    <a:pt x="1548" y="774"/>
                  </a:cubicBezTo>
                  <a:cubicBezTo>
                    <a:pt x="1478" y="352"/>
                    <a:pt x="112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"/>
            <p:cNvSpPr/>
            <p:nvPr/>
          </p:nvSpPr>
          <p:spPr>
            <a:xfrm rot="-6011034" flipH="1">
              <a:off x="909854" y="44903"/>
              <a:ext cx="42223" cy="39623"/>
            </a:xfrm>
            <a:custGeom>
              <a:avLst/>
              <a:gdLst/>
              <a:ahLst/>
              <a:cxnLst/>
              <a:rect l="l" t="t" r="r" b="b"/>
              <a:pathLst>
                <a:path w="1689" h="1585" extrusionOk="0">
                  <a:moveTo>
                    <a:pt x="901" y="1"/>
                  </a:moveTo>
                  <a:cubicBezTo>
                    <a:pt x="543" y="1"/>
                    <a:pt x="187" y="263"/>
                    <a:pt x="71" y="670"/>
                  </a:cubicBezTo>
                  <a:cubicBezTo>
                    <a:pt x="1" y="1162"/>
                    <a:pt x="212" y="1514"/>
                    <a:pt x="774" y="1585"/>
                  </a:cubicBezTo>
                  <a:lnTo>
                    <a:pt x="1267" y="1585"/>
                  </a:lnTo>
                  <a:cubicBezTo>
                    <a:pt x="1408" y="1303"/>
                    <a:pt x="1478" y="1022"/>
                    <a:pt x="1619" y="740"/>
                  </a:cubicBezTo>
                  <a:cubicBezTo>
                    <a:pt x="1689" y="389"/>
                    <a:pt x="1478" y="107"/>
                    <a:pt x="1126" y="37"/>
                  </a:cubicBezTo>
                  <a:cubicBezTo>
                    <a:pt x="1053" y="12"/>
                    <a:pt x="977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"/>
            <p:cNvSpPr/>
            <p:nvPr/>
          </p:nvSpPr>
          <p:spPr>
            <a:xfrm rot="-6011034" flipH="1">
              <a:off x="220433" y="1065199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"/>
            <p:cNvSpPr/>
            <p:nvPr/>
          </p:nvSpPr>
          <p:spPr>
            <a:xfrm rot="-6011034" flipH="1">
              <a:off x="-326806" y="728282"/>
              <a:ext cx="58072" cy="28349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"/>
            <p:cNvSpPr/>
            <p:nvPr/>
          </p:nvSpPr>
          <p:spPr>
            <a:xfrm rot="-6011034" flipH="1">
              <a:off x="510355" y="-66935"/>
              <a:ext cx="45748" cy="32848"/>
            </a:xfrm>
            <a:custGeom>
              <a:avLst/>
              <a:gdLst/>
              <a:ahLst/>
              <a:cxnLst/>
              <a:rect l="l" t="t" r="r" b="b"/>
              <a:pathLst>
                <a:path w="1830" h="1314" extrusionOk="0">
                  <a:moveTo>
                    <a:pt x="936" y="0"/>
                  </a:moveTo>
                  <a:cubicBezTo>
                    <a:pt x="862" y="0"/>
                    <a:pt x="786" y="9"/>
                    <a:pt x="704" y="29"/>
                  </a:cubicBezTo>
                  <a:cubicBezTo>
                    <a:pt x="422" y="100"/>
                    <a:pt x="141" y="240"/>
                    <a:pt x="70" y="522"/>
                  </a:cubicBezTo>
                  <a:cubicBezTo>
                    <a:pt x="0" y="733"/>
                    <a:pt x="0" y="944"/>
                    <a:pt x="141" y="1084"/>
                  </a:cubicBezTo>
                  <a:cubicBezTo>
                    <a:pt x="282" y="1260"/>
                    <a:pt x="422" y="1313"/>
                    <a:pt x="572" y="1313"/>
                  </a:cubicBezTo>
                  <a:cubicBezTo>
                    <a:pt x="721" y="1313"/>
                    <a:pt x="879" y="1260"/>
                    <a:pt x="1055" y="1225"/>
                  </a:cubicBezTo>
                  <a:cubicBezTo>
                    <a:pt x="1196" y="1155"/>
                    <a:pt x="1337" y="1084"/>
                    <a:pt x="1477" y="1014"/>
                  </a:cubicBezTo>
                  <a:cubicBezTo>
                    <a:pt x="1688" y="944"/>
                    <a:pt x="1829" y="803"/>
                    <a:pt x="1829" y="592"/>
                  </a:cubicBezTo>
                  <a:cubicBezTo>
                    <a:pt x="1829" y="381"/>
                    <a:pt x="1688" y="170"/>
                    <a:pt x="1477" y="100"/>
                  </a:cubicBezTo>
                  <a:cubicBezTo>
                    <a:pt x="1278" y="50"/>
                    <a:pt x="1115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"/>
            <p:cNvSpPr/>
            <p:nvPr/>
          </p:nvSpPr>
          <p:spPr>
            <a:xfrm rot="-6011034" flipH="1">
              <a:off x="176190" y="1428069"/>
              <a:ext cx="29924" cy="49748"/>
            </a:xfrm>
            <a:custGeom>
              <a:avLst/>
              <a:gdLst/>
              <a:ahLst/>
              <a:cxnLst/>
              <a:rect l="l" t="t" r="r" b="b"/>
              <a:pathLst>
                <a:path w="1197" h="1990" extrusionOk="0">
                  <a:moveTo>
                    <a:pt x="620" y="0"/>
                  </a:moveTo>
                  <a:cubicBezTo>
                    <a:pt x="360" y="0"/>
                    <a:pt x="105" y="160"/>
                    <a:pt x="71" y="494"/>
                  </a:cubicBezTo>
                  <a:cubicBezTo>
                    <a:pt x="1" y="916"/>
                    <a:pt x="71" y="1338"/>
                    <a:pt x="282" y="1690"/>
                  </a:cubicBezTo>
                  <a:cubicBezTo>
                    <a:pt x="340" y="1863"/>
                    <a:pt x="541" y="1989"/>
                    <a:pt x="767" y="1989"/>
                  </a:cubicBezTo>
                  <a:cubicBezTo>
                    <a:pt x="816" y="1989"/>
                    <a:pt x="866" y="1984"/>
                    <a:pt x="915" y="1971"/>
                  </a:cubicBezTo>
                  <a:cubicBezTo>
                    <a:pt x="1197" y="1830"/>
                    <a:pt x="1197" y="1549"/>
                    <a:pt x="1197" y="1338"/>
                  </a:cubicBezTo>
                  <a:lnTo>
                    <a:pt x="1197" y="846"/>
                  </a:lnTo>
                  <a:lnTo>
                    <a:pt x="1197" y="564"/>
                  </a:lnTo>
                  <a:cubicBezTo>
                    <a:pt x="1197" y="195"/>
                    <a:pt x="906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"/>
            <p:cNvSpPr/>
            <p:nvPr/>
          </p:nvSpPr>
          <p:spPr>
            <a:xfrm rot="-6011034" flipH="1">
              <a:off x="957112" y="136833"/>
              <a:ext cx="33448" cy="40648"/>
            </a:xfrm>
            <a:custGeom>
              <a:avLst/>
              <a:gdLst/>
              <a:ahLst/>
              <a:cxnLst/>
              <a:rect l="l" t="t" r="r" b="b"/>
              <a:pathLst>
                <a:path w="1338" h="1626" extrusionOk="0">
                  <a:moveTo>
                    <a:pt x="634" y="1"/>
                  </a:moveTo>
                  <a:cubicBezTo>
                    <a:pt x="282" y="71"/>
                    <a:pt x="1" y="353"/>
                    <a:pt x="1" y="775"/>
                  </a:cubicBezTo>
                  <a:cubicBezTo>
                    <a:pt x="1" y="1170"/>
                    <a:pt x="370" y="1626"/>
                    <a:pt x="821" y="1626"/>
                  </a:cubicBezTo>
                  <a:cubicBezTo>
                    <a:pt x="852" y="1626"/>
                    <a:pt x="883" y="1624"/>
                    <a:pt x="915" y="1619"/>
                  </a:cubicBezTo>
                  <a:cubicBezTo>
                    <a:pt x="1337" y="1549"/>
                    <a:pt x="1337" y="1267"/>
                    <a:pt x="1337" y="916"/>
                  </a:cubicBezTo>
                  <a:cubicBezTo>
                    <a:pt x="1337" y="353"/>
                    <a:pt x="105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"/>
            <p:cNvSpPr/>
            <p:nvPr/>
          </p:nvSpPr>
          <p:spPr>
            <a:xfrm rot="-6011034" flipH="1">
              <a:off x="356263" y="-47721"/>
              <a:ext cx="45748" cy="39298"/>
            </a:xfrm>
            <a:custGeom>
              <a:avLst/>
              <a:gdLst/>
              <a:ahLst/>
              <a:cxnLst/>
              <a:rect l="l" t="t" r="r" b="b"/>
              <a:pathLst>
                <a:path w="1830" h="1572" extrusionOk="0">
                  <a:moveTo>
                    <a:pt x="1305" y="0"/>
                  </a:moveTo>
                  <a:cubicBezTo>
                    <a:pt x="690" y="0"/>
                    <a:pt x="133" y="457"/>
                    <a:pt x="71" y="1079"/>
                  </a:cubicBezTo>
                  <a:cubicBezTo>
                    <a:pt x="0" y="1361"/>
                    <a:pt x="211" y="1572"/>
                    <a:pt x="493" y="1572"/>
                  </a:cubicBezTo>
                  <a:cubicBezTo>
                    <a:pt x="985" y="1290"/>
                    <a:pt x="1478" y="868"/>
                    <a:pt x="1759" y="376"/>
                  </a:cubicBezTo>
                  <a:cubicBezTo>
                    <a:pt x="1829" y="165"/>
                    <a:pt x="1689" y="24"/>
                    <a:pt x="1548" y="24"/>
                  </a:cubicBezTo>
                  <a:cubicBezTo>
                    <a:pt x="1467" y="8"/>
                    <a:pt x="1385" y="0"/>
                    <a:pt x="1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"/>
            <p:cNvSpPr/>
            <p:nvPr/>
          </p:nvSpPr>
          <p:spPr>
            <a:xfrm rot="-6011034" flipH="1">
              <a:off x="1091917" y="824054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"/>
            <p:cNvSpPr/>
            <p:nvPr/>
          </p:nvSpPr>
          <p:spPr>
            <a:xfrm rot="-6011034" flipH="1">
              <a:off x="-24102" y="999203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"/>
            <p:cNvSpPr/>
            <p:nvPr/>
          </p:nvSpPr>
          <p:spPr>
            <a:xfrm rot="-6011034" flipH="1">
              <a:off x="938131" y="1462430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"/>
            <p:cNvSpPr/>
            <p:nvPr/>
          </p:nvSpPr>
          <p:spPr>
            <a:xfrm rot="-6011034" flipH="1">
              <a:off x="177587" y="370749"/>
              <a:ext cx="35198" cy="40473"/>
            </a:xfrm>
            <a:custGeom>
              <a:avLst/>
              <a:gdLst/>
              <a:ahLst/>
              <a:cxnLst/>
              <a:rect l="l" t="t" r="r" b="b"/>
              <a:pathLst>
                <a:path w="1408" h="1619" extrusionOk="0">
                  <a:moveTo>
                    <a:pt x="704" y="0"/>
                  </a:moveTo>
                  <a:cubicBezTo>
                    <a:pt x="282" y="0"/>
                    <a:pt x="0" y="422"/>
                    <a:pt x="71" y="844"/>
                  </a:cubicBezTo>
                  <a:cubicBezTo>
                    <a:pt x="71" y="1266"/>
                    <a:pt x="422" y="1618"/>
                    <a:pt x="844" y="1618"/>
                  </a:cubicBezTo>
                  <a:cubicBezTo>
                    <a:pt x="1407" y="1548"/>
                    <a:pt x="1337" y="1126"/>
                    <a:pt x="1337" y="774"/>
                  </a:cubicBezTo>
                  <a:cubicBezTo>
                    <a:pt x="1337" y="352"/>
                    <a:pt x="119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"/>
            <p:cNvSpPr/>
            <p:nvPr/>
          </p:nvSpPr>
          <p:spPr>
            <a:xfrm rot="-6011034" flipH="1">
              <a:off x="-524387" y="433068"/>
              <a:ext cx="47123" cy="32623"/>
            </a:xfrm>
            <a:custGeom>
              <a:avLst/>
              <a:gdLst/>
              <a:ahLst/>
              <a:cxnLst/>
              <a:rect l="l" t="t" r="r" b="b"/>
              <a:pathLst>
                <a:path w="1885" h="1305" extrusionOk="0">
                  <a:moveTo>
                    <a:pt x="1530" y="1"/>
                  </a:moveTo>
                  <a:cubicBezTo>
                    <a:pt x="1422" y="1"/>
                    <a:pt x="1302" y="47"/>
                    <a:pt x="1181" y="47"/>
                  </a:cubicBezTo>
                  <a:cubicBezTo>
                    <a:pt x="970" y="47"/>
                    <a:pt x="759" y="117"/>
                    <a:pt x="618" y="188"/>
                  </a:cubicBezTo>
                  <a:cubicBezTo>
                    <a:pt x="0" y="311"/>
                    <a:pt x="360" y="1304"/>
                    <a:pt x="838" y="1304"/>
                  </a:cubicBezTo>
                  <a:cubicBezTo>
                    <a:pt x="904" y="1304"/>
                    <a:pt x="972" y="1285"/>
                    <a:pt x="1040" y="1243"/>
                  </a:cubicBezTo>
                  <a:cubicBezTo>
                    <a:pt x="1251" y="1102"/>
                    <a:pt x="1392" y="961"/>
                    <a:pt x="1533" y="750"/>
                  </a:cubicBezTo>
                  <a:cubicBezTo>
                    <a:pt x="1744" y="610"/>
                    <a:pt x="1885" y="328"/>
                    <a:pt x="1744" y="117"/>
                  </a:cubicBezTo>
                  <a:cubicBezTo>
                    <a:pt x="1684" y="27"/>
                    <a:pt x="1610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"/>
            <p:cNvSpPr/>
            <p:nvPr/>
          </p:nvSpPr>
          <p:spPr>
            <a:xfrm rot="-6011034" flipH="1">
              <a:off x="692324" y="414559"/>
              <a:ext cx="35198" cy="37673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"/>
            <p:cNvSpPr/>
            <p:nvPr/>
          </p:nvSpPr>
          <p:spPr>
            <a:xfrm rot="-6011034" flipH="1">
              <a:off x="-136307" y="1446954"/>
              <a:ext cx="36948" cy="44323"/>
            </a:xfrm>
            <a:custGeom>
              <a:avLst/>
              <a:gdLst/>
              <a:ahLst/>
              <a:cxnLst/>
              <a:rect l="l" t="t" r="r" b="b"/>
              <a:pathLst>
                <a:path w="1478" h="1773" extrusionOk="0">
                  <a:moveTo>
                    <a:pt x="625" y="0"/>
                  </a:moveTo>
                  <a:cubicBezTo>
                    <a:pt x="543" y="0"/>
                    <a:pt x="452" y="24"/>
                    <a:pt x="352" y="74"/>
                  </a:cubicBezTo>
                  <a:cubicBezTo>
                    <a:pt x="141" y="144"/>
                    <a:pt x="1" y="425"/>
                    <a:pt x="1" y="707"/>
                  </a:cubicBezTo>
                  <a:cubicBezTo>
                    <a:pt x="1" y="988"/>
                    <a:pt x="212" y="1059"/>
                    <a:pt x="493" y="1059"/>
                  </a:cubicBezTo>
                  <a:cubicBezTo>
                    <a:pt x="530" y="1046"/>
                    <a:pt x="566" y="1040"/>
                    <a:pt x="598" y="1040"/>
                  </a:cubicBezTo>
                  <a:cubicBezTo>
                    <a:pt x="752" y="1040"/>
                    <a:pt x="857" y="1166"/>
                    <a:pt x="915" y="1340"/>
                  </a:cubicBezTo>
                  <a:cubicBezTo>
                    <a:pt x="915" y="1528"/>
                    <a:pt x="915" y="1773"/>
                    <a:pt x="1116" y="1773"/>
                  </a:cubicBezTo>
                  <a:cubicBezTo>
                    <a:pt x="1140" y="1773"/>
                    <a:pt x="1166" y="1769"/>
                    <a:pt x="1196" y="1762"/>
                  </a:cubicBezTo>
                  <a:cubicBezTo>
                    <a:pt x="1478" y="1692"/>
                    <a:pt x="1478" y="1410"/>
                    <a:pt x="1478" y="1129"/>
                  </a:cubicBezTo>
                  <a:cubicBezTo>
                    <a:pt x="1337" y="847"/>
                    <a:pt x="1196" y="496"/>
                    <a:pt x="985" y="214"/>
                  </a:cubicBezTo>
                  <a:cubicBezTo>
                    <a:pt x="895" y="78"/>
                    <a:pt x="774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"/>
            <p:cNvSpPr/>
            <p:nvPr/>
          </p:nvSpPr>
          <p:spPr>
            <a:xfrm rot="-6011034" flipH="1">
              <a:off x="484628" y="613116"/>
              <a:ext cx="43998" cy="30249"/>
            </a:xfrm>
            <a:custGeom>
              <a:avLst/>
              <a:gdLst/>
              <a:ahLst/>
              <a:cxnLst/>
              <a:rect l="l" t="t" r="r" b="b"/>
              <a:pathLst>
                <a:path w="1760" h="1210" extrusionOk="0">
                  <a:moveTo>
                    <a:pt x="981" y="0"/>
                  </a:moveTo>
                  <a:cubicBezTo>
                    <a:pt x="936" y="0"/>
                    <a:pt x="890" y="5"/>
                    <a:pt x="845" y="14"/>
                  </a:cubicBezTo>
                  <a:cubicBezTo>
                    <a:pt x="423" y="154"/>
                    <a:pt x="1" y="577"/>
                    <a:pt x="71" y="928"/>
                  </a:cubicBezTo>
                  <a:cubicBezTo>
                    <a:pt x="141" y="1210"/>
                    <a:pt x="352" y="1210"/>
                    <a:pt x="634" y="1210"/>
                  </a:cubicBezTo>
                  <a:cubicBezTo>
                    <a:pt x="1337" y="1139"/>
                    <a:pt x="1759" y="858"/>
                    <a:pt x="1689" y="506"/>
                  </a:cubicBezTo>
                  <a:cubicBezTo>
                    <a:pt x="1566" y="200"/>
                    <a:pt x="1284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"/>
            <p:cNvSpPr/>
            <p:nvPr/>
          </p:nvSpPr>
          <p:spPr>
            <a:xfrm rot="-6011034" flipH="1">
              <a:off x="370588" y="478659"/>
              <a:ext cx="35198" cy="37298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"/>
            <p:cNvSpPr/>
            <p:nvPr/>
          </p:nvSpPr>
          <p:spPr>
            <a:xfrm rot="-6011034" flipH="1">
              <a:off x="136267" y="842803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"/>
            <p:cNvSpPr/>
            <p:nvPr/>
          </p:nvSpPr>
          <p:spPr>
            <a:xfrm rot="-6011034" flipH="1">
              <a:off x="890449" y="839204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"/>
            <p:cNvSpPr/>
            <p:nvPr/>
          </p:nvSpPr>
          <p:spPr>
            <a:xfrm rot="-6011034" flipH="1">
              <a:off x="-443961" y="1039174"/>
              <a:ext cx="36948" cy="31949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"/>
            <p:cNvSpPr/>
            <p:nvPr/>
          </p:nvSpPr>
          <p:spPr>
            <a:xfrm rot="-6011034" flipH="1">
              <a:off x="451349" y="314143"/>
              <a:ext cx="29924" cy="40473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"/>
            <p:cNvSpPr/>
            <p:nvPr/>
          </p:nvSpPr>
          <p:spPr>
            <a:xfrm rot="-6011034" flipH="1">
              <a:off x="-836841" y="1308025"/>
              <a:ext cx="31674" cy="32349"/>
            </a:xfrm>
            <a:custGeom>
              <a:avLst/>
              <a:gdLst/>
              <a:ahLst/>
              <a:cxnLst/>
              <a:rect l="l" t="t" r="r" b="b"/>
              <a:pathLst>
                <a:path w="1267" h="1294" extrusionOk="0">
                  <a:moveTo>
                    <a:pt x="745" y="0"/>
                  </a:moveTo>
                  <a:cubicBezTo>
                    <a:pt x="708" y="0"/>
                    <a:pt x="670" y="5"/>
                    <a:pt x="634" y="14"/>
                  </a:cubicBezTo>
                  <a:cubicBezTo>
                    <a:pt x="282" y="84"/>
                    <a:pt x="1" y="436"/>
                    <a:pt x="1" y="787"/>
                  </a:cubicBezTo>
                  <a:cubicBezTo>
                    <a:pt x="62" y="1094"/>
                    <a:pt x="283" y="1293"/>
                    <a:pt x="525" y="1293"/>
                  </a:cubicBezTo>
                  <a:cubicBezTo>
                    <a:pt x="561" y="1293"/>
                    <a:pt x="597" y="1289"/>
                    <a:pt x="634" y="1280"/>
                  </a:cubicBezTo>
                  <a:cubicBezTo>
                    <a:pt x="1056" y="1210"/>
                    <a:pt x="1267" y="858"/>
                    <a:pt x="1267" y="506"/>
                  </a:cubicBezTo>
                  <a:cubicBezTo>
                    <a:pt x="1267" y="200"/>
                    <a:pt x="100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"/>
            <p:cNvSpPr/>
            <p:nvPr/>
          </p:nvSpPr>
          <p:spPr>
            <a:xfrm rot="-6011034" flipH="1">
              <a:off x="-668676" y="1394229"/>
              <a:ext cx="28174" cy="36948"/>
            </a:xfrm>
            <a:custGeom>
              <a:avLst/>
              <a:gdLst/>
              <a:ahLst/>
              <a:cxnLst/>
              <a:rect l="l" t="t" r="r" b="b"/>
              <a:pathLst>
                <a:path w="1127" h="1478" extrusionOk="0">
                  <a:moveTo>
                    <a:pt x="704" y="0"/>
                  </a:moveTo>
                  <a:cubicBezTo>
                    <a:pt x="423" y="0"/>
                    <a:pt x="1" y="774"/>
                    <a:pt x="1" y="1126"/>
                  </a:cubicBezTo>
                  <a:cubicBezTo>
                    <a:pt x="1" y="1337"/>
                    <a:pt x="212" y="1477"/>
                    <a:pt x="423" y="1477"/>
                  </a:cubicBezTo>
                  <a:cubicBezTo>
                    <a:pt x="845" y="1477"/>
                    <a:pt x="1126" y="1126"/>
                    <a:pt x="1126" y="774"/>
                  </a:cubicBezTo>
                  <a:cubicBezTo>
                    <a:pt x="1056" y="492"/>
                    <a:pt x="915" y="7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"/>
            <p:cNvSpPr/>
            <p:nvPr/>
          </p:nvSpPr>
          <p:spPr>
            <a:xfrm rot="-6011034" flipH="1">
              <a:off x="-876779" y="726225"/>
              <a:ext cx="40473" cy="26274"/>
            </a:xfrm>
            <a:custGeom>
              <a:avLst/>
              <a:gdLst/>
              <a:ahLst/>
              <a:cxnLst/>
              <a:rect l="l" t="t" r="r" b="b"/>
              <a:pathLst>
                <a:path w="1619" h="1051" extrusionOk="0">
                  <a:moveTo>
                    <a:pt x="1063" y="0"/>
                  </a:moveTo>
                  <a:cubicBezTo>
                    <a:pt x="813" y="0"/>
                    <a:pt x="583" y="138"/>
                    <a:pt x="352" y="276"/>
                  </a:cubicBezTo>
                  <a:lnTo>
                    <a:pt x="282" y="347"/>
                  </a:lnTo>
                  <a:cubicBezTo>
                    <a:pt x="141" y="487"/>
                    <a:pt x="1" y="628"/>
                    <a:pt x="71" y="839"/>
                  </a:cubicBezTo>
                  <a:cubicBezTo>
                    <a:pt x="212" y="1050"/>
                    <a:pt x="423" y="1050"/>
                    <a:pt x="634" y="1050"/>
                  </a:cubicBezTo>
                  <a:cubicBezTo>
                    <a:pt x="985" y="1050"/>
                    <a:pt x="1408" y="839"/>
                    <a:pt x="1548" y="487"/>
                  </a:cubicBezTo>
                  <a:cubicBezTo>
                    <a:pt x="1619" y="347"/>
                    <a:pt x="1548" y="206"/>
                    <a:pt x="1478" y="136"/>
                  </a:cubicBezTo>
                  <a:cubicBezTo>
                    <a:pt x="1332" y="39"/>
                    <a:pt x="1195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"/>
            <p:cNvSpPr/>
            <p:nvPr/>
          </p:nvSpPr>
          <p:spPr>
            <a:xfrm rot="-6011034" flipH="1">
              <a:off x="578398" y="1282092"/>
              <a:ext cx="33448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"/>
            <p:cNvSpPr/>
            <p:nvPr/>
          </p:nvSpPr>
          <p:spPr>
            <a:xfrm rot="-6011034" flipH="1">
              <a:off x="-784270" y="843198"/>
              <a:ext cx="26399" cy="33948"/>
            </a:xfrm>
            <a:custGeom>
              <a:avLst/>
              <a:gdLst/>
              <a:ahLst/>
              <a:cxnLst/>
              <a:rect l="l" t="t" r="r" b="b"/>
              <a:pathLst>
                <a:path w="1056" h="1358" extrusionOk="0">
                  <a:moveTo>
                    <a:pt x="665" y="1"/>
                  </a:moveTo>
                  <a:cubicBezTo>
                    <a:pt x="633" y="1"/>
                    <a:pt x="599" y="4"/>
                    <a:pt x="563" y="11"/>
                  </a:cubicBezTo>
                  <a:cubicBezTo>
                    <a:pt x="141" y="11"/>
                    <a:pt x="0" y="293"/>
                    <a:pt x="0" y="715"/>
                  </a:cubicBezTo>
                  <a:cubicBezTo>
                    <a:pt x="0" y="1067"/>
                    <a:pt x="211" y="1348"/>
                    <a:pt x="563" y="1348"/>
                  </a:cubicBezTo>
                  <a:cubicBezTo>
                    <a:pt x="593" y="1354"/>
                    <a:pt x="622" y="1357"/>
                    <a:pt x="649" y="1357"/>
                  </a:cubicBezTo>
                  <a:cubicBezTo>
                    <a:pt x="938" y="1357"/>
                    <a:pt x="1055" y="1030"/>
                    <a:pt x="1055" y="645"/>
                  </a:cubicBezTo>
                  <a:cubicBezTo>
                    <a:pt x="1055" y="266"/>
                    <a:pt x="942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"/>
            <p:cNvSpPr/>
            <p:nvPr/>
          </p:nvSpPr>
          <p:spPr>
            <a:xfrm rot="-6011034" flipH="1">
              <a:off x="-905023" y="806572"/>
              <a:ext cx="31674" cy="30599"/>
            </a:xfrm>
            <a:custGeom>
              <a:avLst/>
              <a:gdLst/>
              <a:ahLst/>
              <a:cxnLst/>
              <a:rect l="l" t="t" r="r" b="b"/>
              <a:pathLst>
                <a:path w="1267" h="1224" extrusionOk="0">
                  <a:moveTo>
                    <a:pt x="672" y="0"/>
                  </a:moveTo>
                  <a:cubicBezTo>
                    <a:pt x="636" y="0"/>
                    <a:pt x="600" y="5"/>
                    <a:pt x="563" y="14"/>
                  </a:cubicBezTo>
                  <a:cubicBezTo>
                    <a:pt x="212" y="84"/>
                    <a:pt x="1" y="436"/>
                    <a:pt x="71" y="788"/>
                  </a:cubicBezTo>
                  <a:cubicBezTo>
                    <a:pt x="132" y="1032"/>
                    <a:pt x="299" y="1223"/>
                    <a:pt x="527" y="1223"/>
                  </a:cubicBezTo>
                  <a:cubicBezTo>
                    <a:pt x="561" y="1223"/>
                    <a:pt x="597" y="1219"/>
                    <a:pt x="634" y="1210"/>
                  </a:cubicBezTo>
                  <a:cubicBezTo>
                    <a:pt x="986" y="1139"/>
                    <a:pt x="1267" y="858"/>
                    <a:pt x="1197" y="506"/>
                  </a:cubicBezTo>
                  <a:cubicBezTo>
                    <a:pt x="1135" y="200"/>
                    <a:pt x="914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"/>
            <p:cNvSpPr/>
            <p:nvPr/>
          </p:nvSpPr>
          <p:spPr>
            <a:xfrm rot="-6011034" flipH="1">
              <a:off x="938536" y="1072063"/>
              <a:ext cx="27924" cy="32024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"/>
            <p:cNvSpPr/>
            <p:nvPr/>
          </p:nvSpPr>
          <p:spPr>
            <a:xfrm rot="-6011034" flipH="1">
              <a:off x="709883" y="1014191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"/>
            <p:cNvSpPr/>
            <p:nvPr/>
          </p:nvSpPr>
          <p:spPr>
            <a:xfrm rot="-6011034" flipH="1">
              <a:off x="658546" y="814992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"/>
            <p:cNvSpPr/>
            <p:nvPr/>
          </p:nvSpPr>
          <p:spPr>
            <a:xfrm rot="-6011034" flipH="1">
              <a:off x="-441288" y="937579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"/>
            <p:cNvSpPr/>
            <p:nvPr/>
          </p:nvSpPr>
          <p:spPr>
            <a:xfrm rot="-6011034" flipH="1">
              <a:off x="953474" y="815971"/>
              <a:ext cx="26399" cy="28499"/>
            </a:xfrm>
            <a:custGeom>
              <a:avLst/>
              <a:gdLst/>
              <a:ahLst/>
              <a:cxnLst/>
              <a:rect l="l" t="t" r="r" b="b"/>
              <a:pathLst>
                <a:path w="1056" h="1140" extrusionOk="0">
                  <a:moveTo>
                    <a:pt x="601" y="1"/>
                  </a:moveTo>
                  <a:cubicBezTo>
                    <a:pt x="565" y="1"/>
                    <a:pt x="529" y="5"/>
                    <a:pt x="493" y="14"/>
                  </a:cubicBezTo>
                  <a:cubicBezTo>
                    <a:pt x="141" y="14"/>
                    <a:pt x="0" y="366"/>
                    <a:pt x="0" y="648"/>
                  </a:cubicBezTo>
                  <a:cubicBezTo>
                    <a:pt x="0" y="929"/>
                    <a:pt x="141" y="1140"/>
                    <a:pt x="422" y="1140"/>
                  </a:cubicBezTo>
                  <a:cubicBezTo>
                    <a:pt x="774" y="1140"/>
                    <a:pt x="1055" y="859"/>
                    <a:pt x="1055" y="507"/>
                  </a:cubicBezTo>
                  <a:cubicBezTo>
                    <a:pt x="1055" y="201"/>
                    <a:pt x="842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"/>
            <p:cNvSpPr/>
            <p:nvPr/>
          </p:nvSpPr>
          <p:spPr>
            <a:xfrm rot="-6011034" flipH="1">
              <a:off x="197283" y="200541"/>
              <a:ext cx="28149" cy="31674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"/>
            <p:cNvSpPr/>
            <p:nvPr/>
          </p:nvSpPr>
          <p:spPr>
            <a:xfrm rot="-6011034" flipH="1">
              <a:off x="-19019" y="950765"/>
              <a:ext cx="31699" cy="26749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"/>
            <p:cNvSpPr/>
            <p:nvPr/>
          </p:nvSpPr>
          <p:spPr>
            <a:xfrm rot="-6011034" flipH="1">
              <a:off x="-53984" y="687427"/>
              <a:ext cx="31674" cy="26424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"/>
            <p:cNvSpPr/>
            <p:nvPr/>
          </p:nvSpPr>
          <p:spPr>
            <a:xfrm rot="-6011034" flipH="1">
              <a:off x="-703732" y="767226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"/>
            <p:cNvSpPr/>
            <p:nvPr/>
          </p:nvSpPr>
          <p:spPr>
            <a:xfrm rot="-6011034" flipH="1">
              <a:off x="-159744" y="1356434"/>
              <a:ext cx="26399" cy="28174"/>
            </a:xfrm>
            <a:custGeom>
              <a:avLst/>
              <a:gdLst/>
              <a:ahLst/>
              <a:cxnLst/>
              <a:rect l="l" t="t" r="r" b="b"/>
              <a:pathLst>
                <a:path w="1056" h="1127" extrusionOk="0">
                  <a:moveTo>
                    <a:pt x="563" y="1"/>
                  </a:moveTo>
                  <a:cubicBezTo>
                    <a:pt x="282" y="1"/>
                    <a:pt x="1" y="282"/>
                    <a:pt x="71" y="634"/>
                  </a:cubicBezTo>
                  <a:cubicBezTo>
                    <a:pt x="1" y="915"/>
                    <a:pt x="212" y="1126"/>
                    <a:pt x="493" y="1126"/>
                  </a:cubicBezTo>
                  <a:cubicBezTo>
                    <a:pt x="774" y="1126"/>
                    <a:pt x="1056" y="774"/>
                    <a:pt x="1056" y="352"/>
                  </a:cubicBezTo>
                  <a:cubicBezTo>
                    <a:pt x="1056" y="141"/>
                    <a:pt x="774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"/>
            <p:cNvSpPr/>
            <p:nvPr/>
          </p:nvSpPr>
          <p:spPr>
            <a:xfrm rot="-6011034" flipH="1">
              <a:off x="647910" y="560553"/>
              <a:ext cx="26399" cy="26674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93" y="0"/>
                  </a:moveTo>
                  <a:cubicBezTo>
                    <a:pt x="212" y="0"/>
                    <a:pt x="1" y="211"/>
                    <a:pt x="1" y="493"/>
                  </a:cubicBezTo>
                  <a:cubicBezTo>
                    <a:pt x="1" y="808"/>
                    <a:pt x="170" y="1066"/>
                    <a:pt x="458" y="1066"/>
                  </a:cubicBezTo>
                  <a:cubicBezTo>
                    <a:pt x="492" y="1066"/>
                    <a:pt x="527" y="1063"/>
                    <a:pt x="563" y="1056"/>
                  </a:cubicBezTo>
                  <a:cubicBezTo>
                    <a:pt x="915" y="1056"/>
                    <a:pt x="1056" y="915"/>
                    <a:pt x="1056" y="563"/>
                  </a:cubicBezTo>
                  <a:cubicBezTo>
                    <a:pt x="986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"/>
            <p:cNvSpPr/>
            <p:nvPr/>
          </p:nvSpPr>
          <p:spPr>
            <a:xfrm rot="-6011034" flipH="1">
              <a:off x="-10847" y="560304"/>
              <a:ext cx="26399" cy="26399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"/>
            <p:cNvSpPr/>
            <p:nvPr/>
          </p:nvSpPr>
          <p:spPr>
            <a:xfrm rot="-6011034" flipH="1">
              <a:off x="738700" y="745644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"/>
            <p:cNvSpPr/>
            <p:nvPr/>
          </p:nvSpPr>
          <p:spPr>
            <a:xfrm rot="-6011034" flipH="1">
              <a:off x="199201" y="726750"/>
              <a:ext cx="22899" cy="23349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"/>
            <p:cNvSpPr/>
            <p:nvPr/>
          </p:nvSpPr>
          <p:spPr>
            <a:xfrm rot="-6011034" flipH="1">
              <a:off x="1203834" y="873684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"/>
            <p:cNvSpPr/>
            <p:nvPr/>
          </p:nvSpPr>
          <p:spPr>
            <a:xfrm rot="-6011034" flipH="1">
              <a:off x="-193530" y="920064"/>
              <a:ext cx="22899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-2857288" y="115128"/>
              <a:ext cx="4196813" cy="2352456"/>
            </a:xfrm>
            <a:custGeom>
              <a:avLst/>
              <a:gdLst/>
              <a:ahLst/>
              <a:cxnLst/>
              <a:rect l="l" t="t" r="r" b="b"/>
              <a:pathLst>
                <a:path w="35732" h="20029" extrusionOk="0">
                  <a:moveTo>
                    <a:pt x="34444" y="1"/>
                  </a:moveTo>
                  <a:cubicBezTo>
                    <a:pt x="33795" y="551"/>
                    <a:pt x="33067" y="995"/>
                    <a:pt x="32285" y="1324"/>
                  </a:cubicBezTo>
                  <a:cubicBezTo>
                    <a:pt x="31504" y="1644"/>
                    <a:pt x="30687" y="1884"/>
                    <a:pt x="29852" y="2034"/>
                  </a:cubicBezTo>
                  <a:cubicBezTo>
                    <a:pt x="28191" y="2354"/>
                    <a:pt x="26477" y="2425"/>
                    <a:pt x="24771" y="2532"/>
                  </a:cubicBezTo>
                  <a:cubicBezTo>
                    <a:pt x="24008" y="2567"/>
                    <a:pt x="23235" y="2630"/>
                    <a:pt x="22471" y="2709"/>
                  </a:cubicBezTo>
                  <a:lnTo>
                    <a:pt x="26814" y="427"/>
                  </a:lnTo>
                  <a:lnTo>
                    <a:pt x="26752" y="294"/>
                  </a:lnTo>
                  <a:lnTo>
                    <a:pt x="20348" y="3011"/>
                  </a:lnTo>
                  <a:cubicBezTo>
                    <a:pt x="20109" y="3065"/>
                    <a:pt x="19860" y="3109"/>
                    <a:pt x="19620" y="3171"/>
                  </a:cubicBezTo>
                  <a:cubicBezTo>
                    <a:pt x="17915" y="3544"/>
                    <a:pt x="16245" y="4086"/>
                    <a:pt x="14646" y="4779"/>
                  </a:cubicBezTo>
                  <a:cubicBezTo>
                    <a:pt x="12097" y="5889"/>
                    <a:pt x="9717" y="7372"/>
                    <a:pt x="7594" y="9175"/>
                  </a:cubicBezTo>
                  <a:cubicBezTo>
                    <a:pt x="6493" y="9655"/>
                    <a:pt x="5480" y="10339"/>
                    <a:pt x="4610" y="11174"/>
                  </a:cubicBezTo>
                  <a:cubicBezTo>
                    <a:pt x="4077" y="11689"/>
                    <a:pt x="3615" y="12275"/>
                    <a:pt x="3260" y="12923"/>
                  </a:cubicBezTo>
                  <a:cubicBezTo>
                    <a:pt x="2940" y="13483"/>
                    <a:pt x="2700" y="14087"/>
                    <a:pt x="2558" y="14717"/>
                  </a:cubicBezTo>
                  <a:cubicBezTo>
                    <a:pt x="1555" y="16165"/>
                    <a:pt x="702" y="17702"/>
                    <a:pt x="0" y="19318"/>
                  </a:cubicBezTo>
                  <a:lnTo>
                    <a:pt x="1759" y="20029"/>
                  </a:lnTo>
                  <a:cubicBezTo>
                    <a:pt x="2967" y="16929"/>
                    <a:pt x="4752" y="14087"/>
                    <a:pt x="7035" y="11662"/>
                  </a:cubicBezTo>
                  <a:cubicBezTo>
                    <a:pt x="7576" y="11076"/>
                    <a:pt x="8154" y="10516"/>
                    <a:pt x="8749" y="9984"/>
                  </a:cubicBezTo>
                  <a:cubicBezTo>
                    <a:pt x="9308" y="9744"/>
                    <a:pt x="9895" y="9557"/>
                    <a:pt x="10499" y="9415"/>
                  </a:cubicBezTo>
                  <a:cubicBezTo>
                    <a:pt x="11129" y="9273"/>
                    <a:pt x="11777" y="9158"/>
                    <a:pt x="12426" y="9087"/>
                  </a:cubicBezTo>
                  <a:cubicBezTo>
                    <a:pt x="13675" y="8961"/>
                    <a:pt x="14933" y="8890"/>
                    <a:pt x="16190" y="8890"/>
                  </a:cubicBezTo>
                  <a:cubicBezTo>
                    <a:pt x="16265" y="8890"/>
                    <a:pt x="16339" y="8891"/>
                    <a:pt x="16414" y="8891"/>
                  </a:cubicBezTo>
                  <a:cubicBezTo>
                    <a:pt x="17302" y="8882"/>
                    <a:pt x="18190" y="8882"/>
                    <a:pt x="19078" y="8856"/>
                  </a:cubicBezTo>
                  <a:cubicBezTo>
                    <a:pt x="20366" y="8927"/>
                    <a:pt x="21645" y="9095"/>
                    <a:pt x="22906" y="9353"/>
                  </a:cubicBezTo>
                  <a:cubicBezTo>
                    <a:pt x="24327" y="9628"/>
                    <a:pt x="25748" y="9948"/>
                    <a:pt x="27187" y="10170"/>
                  </a:cubicBezTo>
                  <a:cubicBezTo>
                    <a:pt x="28185" y="10323"/>
                    <a:pt x="29196" y="10417"/>
                    <a:pt x="30207" y="10417"/>
                  </a:cubicBezTo>
                  <a:cubicBezTo>
                    <a:pt x="30663" y="10417"/>
                    <a:pt x="31119" y="10398"/>
                    <a:pt x="31575" y="10357"/>
                  </a:cubicBezTo>
                  <a:cubicBezTo>
                    <a:pt x="32303" y="10286"/>
                    <a:pt x="33022" y="10152"/>
                    <a:pt x="33733" y="9939"/>
                  </a:cubicBezTo>
                  <a:cubicBezTo>
                    <a:pt x="34435" y="9726"/>
                    <a:pt x="35101" y="9424"/>
                    <a:pt x="35731" y="9042"/>
                  </a:cubicBezTo>
                  <a:lnTo>
                    <a:pt x="35660" y="8909"/>
                  </a:lnTo>
                  <a:cubicBezTo>
                    <a:pt x="34408" y="9637"/>
                    <a:pt x="32978" y="9992"/>
                    <a:pt x="31548" y="10090"/>
                  </a:cubicBezTo>
                  <a:cubicBezTo>
                    <a:pt x="31248" y="10109"/>
                    <a:pt x="30948" y="10118"/>
                    <a:pt x="30647" y="10118"/>
                  </a:cubicBezTo>
                  <a:cubicBezTo>
                    <a:pt x="29512" y="10118"/>
                    <a:pt x="28372" y="9992"/>
                    <a:pt x="27249" y="9788"/>
                  </a:cubicBezTo>
                  <a:cubicBezTo>
                    <a:pt x="25837" y="9531"/>
                    <a:pt x="24425" y="9175"/>
                    <a:pt x="23004" y="8864"/>
                  </a:cubicBezTo>
                  <a:cubicBezTo>
                    <a:pt x="22675" y="8785"/>
                    <a:pt x="22338" y="8722"/>
                    <a:pt x="22009" y="8660"/>
                  </a:cubicBezTo>
                  <a:cubicBezTo>
                    <a:pt x="22844" y="8571"/>
                    <a:pt x="23679" y="8456"/>
                    <a:pt x="24514" y="8314"/>
                  </a:cubicBezTo>
                  <a:cubicBezTo>
                    <a:pt x="27178" y="7852"/>
                    <a:pt x="29790" y="7115"/>
                    <a:pt x="32312" y="6120"/>
                  </a:cubicBezTo>
                  <a:lnTo>
                    <a:pt x="32259" y="5978"/>
                  </a:lnTo>
                  <a:cubicBezTo>
                    <a:pt x="29718" y="6857"/>
                    <a:pt x="27098" y="7479"/>
                    <a:pt x="24434" y="7816"/>
                  </a:cubicBezTo>
                  <a:cubicBezTo>
                    <a:pt x="23111" y="7985"/>
                    <a:pt x="21778" y="8083"/>
                    <a:pt x="20437" y="8118"/>
                  </a:cubicBezTo>
                  <a:cubicBezTo>
                    <a:pt x="20161" y="8126"/>
                    <a:pt x="19885" y="8129"/>
                    <a:pt x="19609" y="8129"/>
                  </a:cubicBezTo>
                  <a:cubicBezTo>
                    <a:pt x="18552" y="8129"/>
                    <a:pt x="17493" y="8083"/>
                    <a:pt x="16423" y="8047"/>
                  </a:cubicBezTo>
                  <a:cubicBezTo>
                    <a:pt x="15824" y="8020"/>
                    <a:pt x="15228" y="8007"/>
                    <a:pt x="14631" y="8007"/>
                  </a:cubicBezTo>
                  <a:cubicBezTo>
                    <a:pt x="13864" y="8007"/>
                    <a:pt x="13098" y="8029"/>
                    <a:pt x="12328" y="8074"/>
                  </a:cubicBezTo>
                  <a:cubicBezTo>
                    <a:pt x="11857" y="8110"/>
                    <a:pt x="11378" y="8163"/>
                    <a:pt x="10898" y="8234"/>
                  </a:cubicBezTo>
                  <a:cubicBezTo>
                    <a:pt x="12213" y="7275"/>
                    <a:pt x="13607" y="6431"/>
                    <a:pt x="15073" y="5720"/>
                  </a:cubicBezTo>
                  <a:cubicBezTo>
                    <a:pt x="16591" y="4974"/>
                    <a:pt x="18172" y="4388"/>
                    <a:pt x="19807" y="3953"/>
                  </a:cubicBezTo>
                  <a:cubicBezTo>
                    <a:pt x="21432" y="3509"/>
                    <a:pt x="23111" y="3278"/>
                    <a:pt x="24816" y="3109"/>
                  </a:cubicBezTo>
                  <a:cubicBezTo>
                    <a:pt x="26521" y="2940"/>
                    <a:pt x="28244" y="2789"/>
                    <a:pt x="29932" y="2390"/>
                  </a:cubicBezTo>
                  <a:cubicBezTo>
                    <a:pt x="30784" y="2203"/>
                    <a:pt x="31601" y="1919"/>
                    <a:pt x="32392" y="1564"/>
                  </a:cubicBezTo>
                  <a:cubicBezTo>
                    <a:pt x="33182" y="1191"/>
                    <a:pt x="33902" y="702"/>
                    <a:pt x="34541" y="107"/>
                  </a:cubicBezTo>
                  <a:lnTo>
                    <a:pt x="344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-140843" y="829124"/>
              <a:ext cx="137772" cy="183226"/>
            </a:xfrm>
            <a:custGeom>
              <a:avLst/>
              <a:gdLst/>
              <a:ahLst/>
              <a:cxnLst/>
              <a:rect l="l" t="t" r="r" b="b"/>
              <a:pathLst>
                <a:path w="1173" h="1560" extrusionOk="0">
                  <a:moveTo>
                    <a:pt x="698" y="1"/>
                  </a:moveTo>
                  <a:cubicBezTo>
                    <a:pt x="611" y="1"/>
                    <a:pt x="527" y="47"/>
                    <a:pt x="489" y="130"/>
                  </a:cubicBezTo>
                  <a:cubicBezTo>
                    <a:pt x="480" y="165"/>
                    <a:pt x="471" y="201"/>
                    <a:pt x="444" y="219"/>
                  </a:cubicBezTo>
                  <a:cubicBezTo>
                    <a:pt x="434" y="227"/>
                    <a:pt x="423" y="231"/>
                    <a:pt x="412" y="231"/>
                  </a:cubicBezTo>
                  <a:cubicBezTo>
                    <a:pt x="375" y="231"/>
                    <a:pt x="334" y="195"/>
                    <a:pt x="293" y="174"/>
                  </a:cubicBezTo>
                  <a:cubicBezTo>
                    <a:pt x="272" y="166"/>
                    <a:pt x="250" y="162"/>
                    <a:pt x="228" y="162"/>
                  </a:cubicBezTo>
                  <a:cubicBezTo>
                    <a:pt x="157" y="162"/>
                    <a:pt x="87" y="202"/>
                    <a:pt x="54" y="263"/>
                  </a:cubicBezTo>
                  <a:cubicBezTo>
                    <a:pt x="18" y="352"/>
                    <a:pt x="0" y="441"/>
                    <a:pt x="18" y="538"/>
                  </a:cubicBezTo>
                  <a:cubicBezTo>
                    <a:pt x="54" y="938"/>
                    <a:pt x="258" y="1311"/>
                    <a:pt x="586" y="1560"/>
                  </a:cubicBezTo>
                  <a:lnTo>
                    <a:pt x="711" y="1489"/>
                  </a:lnTo>
                  <a:lnTo>
                    <a:pt x="640" y="1560"/>
                  </a:lnTo>
                  <a:cubicBezTo>
                    <a:pt x="1022" y="1267"/>
                    <a:pt x="1173" y="760"/>
                    <a:pt x="1022" y="307"/>
                  </a:cubicBezTo>
                  <a:cubicBezTo>
                    <a:pt x="986" y="192"/>
                    <a:pt x="906" y="85"/>
                    <a:pt x="800" y="23"/>
                  </a:cubicBezTo>
                  <a:cubicBezTo>
                    <a:pt x="767" y="8"/>
                    <a:pt x="732" y="1"/>
                    <a:pt x="6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-65790" y="852615"/>
              <a:ext cx="14799" cy="77401"/>
            </a:xfrm>
            <a:custGeom>
              <a:avLst/>
              <a:gdLst/>
              <a:ahLst/>
              <a:cxnLst/>
              <a:rect l="l" t="t" r="r" b="b"/>
              <a:pathLst>
                <a:path w="126" h="659" fill="none" extrusionOk="0">
                  <a:moveTo>
                    <a:pt x="1" y="658"/>
                  </a:moveTo>
                  <a:cubicBezTo>
                    <a:pt x="45" y="436"/>
                    <a:pt x="81" y="214"/>
                    <a:pt x="125" y="1"/>
                  </a:cubicBezTo>
                </a:path>
              </a:pathLst>
            </a:custGeom>
            <a:noFill/>
            <a:ln w="67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-120054" y="868354"/>
              <a:ext cx="41931" cy="75170"/>
            </a:xfrm>
            <a:custGeom>
              <a:avLst/>
              <a:gdLst/>
              <a:ahLst/>
              <a:cxnLst/>
              <a:rect l="l" t="t" r="r" b="b"/>
              <a:pathLst>
                <a:path w="357" h="640" fill="none" extrusionOk="0">
                  <a:moveTo>
                    <a:pt x="1" y="18"/>
                  </a:moveTo>
                  <a:cubicBezTo>
                    <a:pt x="81" y="249"/>
                    <a:pt x="196" y="453"/>
                    <a:pt x="356" y="640"/>
                  </a:cubicBezTo>
                  <a:cubicBezTo>
                    <a:pt x="338" y="426"/>
                    <a:pt x="330" y="204"/>
                    <a:pt x="312" y="0"/>
                  </a:cubicBezTo>
                </a:path>
              </a:pathLst>
            </a:custGeom>
            <a:noFill/>
            <a:ln w="67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-89633" y="858488"/>
              <a:ext cx="158561" cy="161262"/>
            </a:xfrm>
            <a:custGeom>
              <a:avLst/>
              <a:gdLst/>
              <a:ahLst/>
              <a:cxnLst/>
              <a:rect l="l" t="t" r="r" b="b"/>
              <a:pathLst>
                <a:path w="1350" h="1373" extrusionOk="0">
                  <a:moveTo>
                    <a:pt x="803" y="0"/>
                  </a:moveTo>
                  <a:cubicBezTo>
                    <a:pt x="754" y="0"/>
                    <a:pt x="707" y="14"/>
                    <a:pt x="666" y="40"/>
                  </a:cubicBezTo>
                  <a:cubicBezTo>
                    <a:pt x="310" y="244"/>
                    <a:pt x="71" y="599"/>
                    <a:pt x="26" y="1008"/>
                  </a:cubicBezTo>
                  <a:cubicBezTo>
                    <a:pt x="1" y="1277"/>
                    <a:pt x="110" y="1372"/>
                    <a:pt x="262" y="1372"/>
                  </a:cubicBezTo>
                  <a:cubicBezTo>
                    <a:pt x="488" y="1372"/>
                    <a:pt x="809" y="1166"/>
                    <a:pt x="941" y="1008"/>
                  </a:cubicBezTo>
                  <a:cubicBezTo>
                    <a:pt x="1119" y="786"/>
                    <a:pt x="1349" y="288"/>
                    <a:pt x="1278" y="226"/>
                  </a:cubicBezTo>
                  <a:cubicBezTo>
                    <a:pt x="1255" y="205"/>
                    <a:pt x="1232" y="198"/>
                    <a:pt x="1211" y="198"/>
                  </a:cubicBezTo>
                  <a:cubicBezTo>
                    <a:pt x="1156" y="198"/>
                    <a:pt x="1108" y="246"/>
                    <a:pt x="1076" y="246"/>
                  </a:cubicBezTo>
                  <a:cubicBezTo>
                    <a:pt x="1072" y="246"/>
                    <a:pt x="1069" y="245"/>
                    <a:pt x="1065" y="244"/>
                  </a:cubicBezTo>
                  <a:cubicBezTo>
                    <a:pt x="1030" y="217"/>
                    <a:pt x="1003" y="173"/>
                    <a:pt x="985" y="129"/>
                  </a:cubicBezTo>
                  <a:cubicBezTo>
                    <a:pt x="968" y="84"/>
                    <a:pt x="941" y="49"/>
                    <a:pt x="905" y="22"/>
                  </a:cubicBezTo>
                  <a:cubicBezTo>
                    <a:pt x="872" y="7"/>
                    <a:pt x="837" y="0"/>
                    <a:pt x="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-212841" y="888791"/>
              <a:ext cx="159735" cy="130372"/>
            </a:xfrm>
            <a:custGeom>
              <a:avLst/>
              <a:gdLst/>
              <a:ahLst/>
              <a:cxnLst/>
              <a:rect l="l" t="t" r="r" b="b"/>
              <a:pathLst>
                <a:path w="1360" h="1110" extrusionOk="0">
                  <a:moveTo>
                    <a:pt x="461" y="0"/>
                  </a:moveTo>
                  <a:cubicBezTo>
                    <a:pt x="410" y="0"/>
                    <a:pt x="359" y="16"/>
                    <a:pt x="311" y="48"/>
                  </a:cubicBezTo>
                  <a:cubicBezTo>
                    <a:pt x="249" y="119"/>
                    <a:pt x="222" y="226"/>
                    <a:pt x="249" y="324"/>
                  </a:cubicBezTo>
                  <a:cubicBezTo>
                    <a:pt x="229" y="301"/>
                    <a:pt x="202" y="291"/>
                    <a:pt x="174" y="291"/>
                  </a:cubicBezTo>
                  <a:cubicBezTo>
                    <a:pt x="113" y="291"/>
                    <a:pt x="45" y="337"/>
                    <a:pt x="27" y="403"/>
                  </a:cubicBezTo>
                  <a:cubicBezTo>
                    <a:pt x="0" y="501"/>
                    <a:pt x="27" y="599"/>
                    <a:pt x="98" y="670"/>
                  </a:cubicBezTo>
                  <a:cubicBezTo>
                    <a:pt x="231" y="839"/>
                    <a:pt x="427" y="954"/>
                    <a:pt x="631" y="1007"/>
                  </a:cubicBezTo>
                  <a:cubicBezTo>
                    <a:pt x="734" y="1035"/>
                    <a:pt x="943" y="1110"/>
                    <a:pt x="1098" y="1110"/>
                  </a:cubicBezTo>
                  <a:cubicBezTo>
                    <a:pt x="1144" y="1110"/>
                    <a:pt x="1185" y="1103"/>
                    <a:pt x="1217" y="1087"/>
                  </a:cubicBezTo>
                  <a:cubicBezTo>
                    <a:pt x="1359" y="1016"/>
                    <a:pt x="1297" y="759"/>
                    <a:pt x="1253" y="643"/>
                  </a:cubicBezTo>
                  <a:cubicBezTo>
                    <a:pt x="1137" y="341"/>
                    <a:pt x="880" y="110"/>
                    <a:pt x="560" y="22"/>
                  </a:cubicBezTo>
                  <a:cubicBezTo>
                    <a:pt x="528" y="7"/>
                    <a:pt x="495" y="0"/>
                    <a:pt x="4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-107486" y="1013291"/>
              <a:ext cx="70002" cy="47098"/>
            </a:xfrm>
            <a:custGeom>
              <a:avLst/>
              <a:gdLst/>
              <a:ahLst/>
              <a:cxnLst/>
              <a:rect l="l" t="t" r="r" b="b"/>
              <a:pathLst>
                <a:path w="596" h="401" extrusionOk="0">
                  <a:moveTo>
                    <a:pt x="400" y="1"/>
                  </a:moveTo>
                  <a:cubicBezTo>
                    <a:pt x="302" y="1"/>
                    <a:pt x="205" y="10"/>
                    <a:pt x="107" y="27"/>
                  </a:cubicBezTo>
                  <a:cubicBezTo>
                    <a:pt x="9" y="45"/>
                    <a:pt x="0" y="98"/>
                    <a:pt x="27" y="187"/>
                  </a:cubicBezTo>
                  <a:cubicBezTo>
                    <a:pt x="63" y="249"/>
                    <a:pt x="107" y="312"/>
                    <a:pt x="169" y="356"/>
                  </a:cubicBezTo>
                  <a:cubicBezTo>
                    <a:pt x="217" y="385"/>
                    <a:pt x="273" y="401"/>
                    <a:pt x="330" y="401"/>
                  </a:cubicBezTo>
                  <a:cubicBezTo>
                    <a:pt x="378" y="401"/>
                    <a:pt x="426" y="389"/>
                    <a:pt x="471" y="365"/>
                  </a:cubicBezTo>
                  <a:cubicBezTo>
                    <a:pt x="533" y="329"/>
                    <a:pt x="569" y="267"/>
                    <a:pt x="578" y="205"/>
                  </a:cubicBezTo>
                  <a:cubicBezTo>
                    <a:pt x="596" y="143"/>
                    <a:pt x="578" y="90"/>
                    <a:pt x="533" y="45"/>
                  </a:cubicBezTo>
                  <a:cubicBezTo>
                    <a:pt x="498" y="18"/>
                    <a:pt x="445" y="1"/>
                    <a:pt x="4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-125221" y="867297"/>
              <a:ext cx="9514" cy="7752"/>
            </a:xfrm>
            <a:custGeom>
              <a:avLst/>
              <a:gdLst/>
              <a:ahLst/>
              <a:cxnLst/>
              <a:rect l="l" t="t" r="r" b="b"/>
              <a:pathLst>
                <a:path w="81" h="66" extrusionOk="0">
                  <a:moveTo>
                    <a:pt x="45" y="0"/>
                  </a:moveTo>
                  <a:cubicBezTo>
                    <a:pt x="27" y="0"/>
                    <a:pt x="9" y="9"/>
                    <a:pt x="9" y="27"/>
                  </a:cubicBezTo>
                  <a:cubicBezTo>
                    <a:pt x="0" y="45"/>
                    <a:pt x="18" y="62"/>
                    <a:pt x="36" y="62"/>
                  </a:cubicBezTo>
                  <a:cubicBezTo>
                    <a:pt x="41" y="65"/>
                    <a:pt x="46" y="66"/>
                    <a:pt x="50" y="66"/>
                  </a:cubicBezTo>
                  <a:cubicBezTo>
                    <a:pt x="62" y="66"/>
                    <a:pt x="72" y="58"/>
                    <a:pt x="72" y="45"/>
                  </a:cubicBezTo>
                  <a:cubicBezTo>
                    <a:pt x="80" y="18"/>
                    <a:pt x="63" y="0"/>
                    <a:pt x="4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-87637" y="863891"/>
              <a:ext cx="9514" cy="7987"/>
            </a:xfrm>
            <a:custGeom>
              <a:avLst/>
              <a:gdLst/>
              <a:ahLst/>
              <a:cxnLst/>
              <a:rect l="l" t="t" r="r" b="b"/>
              <a:pathLst>
                <a:path w="81" h="68" extrusionOk="0">
                  <a:moveTo>
                    <a:pt x="35" y="0"/>
                  </a:moveTo>
                  <a:cubicBezTo>
                    <a:pt x="21" y="0"/>
                    <a:pt x="9" y="15"/>
                    <a:pt x="9" y="29"/>
                  </a:cubicBezTo>
                  <a:cubicBezTo>
                    <a:pt x="0" y="47"/>
                    <a:pt x="18" y="65"/>
                    <a:pt x="36" y="65"/>
                  </a:cubicBezTo>
                  <a:cubicBezTo>
                    <a:pt x="39" y="66"/>
                    <a:pt x="42" y="67"/>
                    <a:pt x="45" y="67"/>
                  </a:cubicBezTo>
                  <a:cubicBezTo>
                    <a:pt x="59" y="67"/>
                    <a:pt x="71" y="53"/>
                    <a:pt x="71" y="38"/>
                  </a:cubicBezTo>
                  <a:cubicBezTo>
                    <a:pt x="80" y="20"/>
                    <a:pt x="62" y="3"/>
                    <a:pt x="45" y="3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-56394" y="848504"/>
              <a:ext cx="9514" cy="8457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45" y="0"/>
                  </a:moveTo>
                  <a:cubicBezTo>
                    <a:pt x="10" y="0"/>
                    <a:pt x="1" y="54"/>
                    <a:pt x="36" y="71"/>
                  </a:cubicBezTo>
                  <a:cubicBezTo>
                    <a:pt x="54" y="71"/>
                    <a:pt x="72" y="63"/>
                    <a:pt x="72" y="45"/>
                  </a:cubicBezTo>
                  <a:cubicBezTo>
                    <a:pt x="81" y="27"/>
                    <a:pt x="63" y="9"/>
                    <a:pt x="4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-129450" y="1008123"/>
              <a:ext cx="57552" cy="40756"/>
            </a:xfrm>
            <a:custGeom>
              <a:avLst/>
              <a:gdLst/>
              <a:ahLst/>
              <a:cxnLst/>
              <a:rect l="l" t="t" r="r" b="b"/>
              <a:pathLst>
                <a:path w="490" h="347" extrusionOk="0">
                  <a:moveTo>
                    <a:pt x="267" y="0"/>
                  </a:moveTo>
                  <a:cubicBezTo>
                    <a:pt x="179" y="0"/>
                    <a:pt x="99" y="36"/>
                    <a:pt x="45" y="107"/>
                  </a:cubicBezTo>
                  <a:cubicBezTo>
                    <a:pt x="1" y="187"/>
                    <a:pt x="10" y="284"/>
                    <a:pt x="81" y="347"/>
                  </a:cubicBezTo>
                  <a:cubicBezTo>
                    <a:pt x="72" y="284"/>
                    <a:pt x="116" y="231"/>
                    <a:pt x="170" y="222"/>
                  </a:cubicBezTo>
                  <a:cubicBezTo>
                    <a:pt x="250" y="187"/>
                    <a:pt x="401" y="222"/>
                    <a:pt x="445" y="125"/>
                  </a:cubicBezTo>
                  <a:cubicBezTo>
                    <a:pt x="489" y="36"/>
                    <a:pt x="347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-77183" y="1003542"/>
              <a:ext cx="64716" cy="35940"/>
            </a:xfrm>
            <a:custGeom>
              <a:avLst/>
              <a:gdLst/>
              <a:ahLst/>
              <a:cxnLst/>
              <a:rect l="l" t="t" r="r" b="b"/>
              <a:pathLst>
                <a:path w="551" h="306" extrusionOk="0">
                  <a:moveTo>
                    <a:pt x="216" y="0"/>
                  </a:moveTo>
                  <a:cubicBezTo>
                    <a:pt x="201" y="0"/>
                    <a:pt x="185" y="1"/>
                    <a:pt x="169" y="4"/>
                  </a:cubicBezTo>
                  <a:cubicBezTo>
                    <a:pt x="116" y="13"/>
                    <a:pt x="18" y="48"/>
                    <a:pt x="9" y="128"/>
                  </a:cubicBezTo>
                  <a:cubicBezTo>
                    <a:pt x="0" y="208"/>
                    <a:pt x="116" y="235"/>
                    <a:pt x="178" y="235"/>
                  </a:cubicBezTo>
                  <a:lnTo>
                    <a:pt x="373" y="235"/>
                  </a:lnTo>
                  <a:cubicBezTo>
                    <a:pt x="435" y="235"/>
                    <a:pt x="497" y="261"/>
                    <a:pt x="551" y="306"/>
                  </a:cubicBezTo>
                  <a:cubicBezTo>
                    <a:pt x="534" y="127"/>
                    <a:pt x="385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-90808" y="1012704"/>
              <a:ext cx="43927" cy="50739"/>
            </a:xfrm>
            <a:custGeom>
              <a:avLst/>
              <a:gdLst/>
              <a:ahLst/>
              <a:cxnLst/>
              <a:rect l="l" t="t" r="r" b="b"/>
              <a:pathLst>
                <a:path w="374" h="432" extrusionOk="0">
                  <a:moveTo>
                    <a:pt x="184" y="0"/>
                  </a:moveTo>
                  <a:cubicBezTo>
                    <a:pt x="130" y="0"/>
                    <a:pt x="76" y="23"/>
                    <a:pt x="36" y="68"/>
                  </a:cubicBezTo>
                  <a:cubicBezTo>
                    <a:pt x="1" y="130"/>
                    <a:pt x="1" y="210"/>
                    <a:pt x="36" y="272"/>
                  </a:cubicBezTo>
                  <a:cubicBezTo>
                    <a:pt x="72" y="334"/>
                    <a:pt x="125" y="388"/>
                    <a:pt x="187" y="432"/>
                  </a:cubicBezTo>
                  <a:cubicBezTo>
                    <a:pt x="160" y="405"/>
                    <a:pt x="169" y="361"/>
                    <a:pt x="196" y="334"/>
                  </a:cubicBezTo>
                  <a:cubicBezTo>
                    <a:pt x="214" y="308"/>
                    <a:pt x="249" y="290"/>
                    <a:pt x="276" y="272"/>
                  </a:cubicBezTo>
                  <a:cubicBezTo>
                    <a:pt x="356" y="219"/>
                    <a:pt x="374" y="112"/>
                    <a:pt x="303" y="41"/>
                  </a:cubicBezTo>
                  <a:cubicBezTo>
                    <a:pt x="268" y="14"/>
                    <a:pt x="226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-46998" y="902768"/>
              <a:ext cx="74230" cy="79398"/>
            </a:xfrm>
            <a:custGeom>
              <a:avLst/>
              <a:gdLst/>
              <a:ahLst/>
              <a:cxnLst/>
              <a:rect l="l" t="t" r="r" b="b"/>
              <a:pathLst>
                <a:path w="632" h="676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98" y="284"/>
                    <a:pt x="276" y="524"/>
                    <a:pt x="1" y="675"/>
                  </a:cubicBezTo>
                  <a:cubicBezTo>
                    <a:pt x="311" y="578"/>
                    <a:pt x="551" y="320"/>
                    <a:pt x="63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-171145" y="937181"/>
              <a:ext cx="84683" cy="49095"/>
            </a:xfrm>
            <a:custGeom>
              <a:avLst/>
              <a:gdLst/>
              <a:ahLst/>
              <a:cxnLst/>
              <a:rect l="l" t="t" r="r" b="b"/>
              <a:pathLst>
                <a:path w="721" h="418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116"/>
                    <a:pt x="187" y="222"/>
                    <a:pt x="312" y="293"/>
                  </a:cubicBezTo>
                  <a:cubicBezTo>
                    <a:pt x="436" y="364"/>
                    <a:pt x="578" y="409"/>
                    <a:pt x="720" y="418"/>
                  </a:cubicBezTo>
                  <a:cubicBezTo>
                    <a:pt x="454" y="329"/>
                    <a:pt x="205" y="187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278463" y="476061"/>
              <a:ext cx="121094" cy="130490"/>
            </a:xfrm>
            <a:custGeom>
              <a:avLst/>
              <a:gdLst/>
              <a:ahLst/>
              <a:cxnLst/>
              <a:rect l="l" t="t" r="r" b="b"/>
              <a:pathLst>
                <a:path w="1031" h="1111" extrusionOk="0">
                  <a:moveTo>
                    <a:pt x="196" y="1"/>
                  </a:moveTo>
                  <a:lnTo>
                    <a:pt x="125" y="98"/>
                  </a:lnTo>
                  <a:lnTo>
                    <a:pt x="143" y="18"/>
                  </a:lnTo>
                  <a:lnTo>
                    <a:pt x="143" y="18"/>
                  </a:lnTo>
                  <a:cubicBezTo>
                    <a:pt x="1" y="356"/>
                    <a:pt x="90" y="756"/>
                    <a:pt x="365" y="995"/>
                  </a:cubicBezTo>
                  <a:cubicBezTo>
                    <a:pt x="436" y="1066"/>
                    <a:pt x="525" y="1111"/>
                    <a:pt x="622" y="1111"/>
                  </a:cubicBezTo>
                  <a:cubicBezTo>
                    <a:pt x="720" y="1102"/>
                    <a:pt x="800" y="1022"/>
                    <a:pt x="791" y="924"/>
                  </a:cubicBezTo>
                  <a:cubicBezTo>
                    <a:pt x="791" y="898"/>
                    <a:pt x="773" y="880"/>
                    <a:pt x="791" y="844"/>
                  </a:cubicBezTo>
                  <a:cubicBezTo>
                    <a:pt x="803" y="821"/>
                    <a:pt x="835" y="817"/>
                    <a:pt x="865" y="817"/>
                  </a:cubicBezTo>
                  <a:cubicBezTo>
                    <a:pt x="880" y="817"/>
                    <a:pt x="895" y="818"/>
                    <a:pt x="907" y="818"/>
                  </a:cubicBezTo>
                  <a:cubicBezTo>
                    <a:pt x="978" y="809"/>
                    <a:pt x="1031" y="738"/>
                    <a:pt x="1031" y="667"/>
                  </a:cubicBezTo>
                  <a:cubicBezTo>
                    <a:pt x="1031" y="596"/>
                    <a:pt x="1004" y="525"/>
                    <a:pt x="960" y="471"/>
                  </a:cubicBezTo>
                  <a:cubicBezTo>
                    <a:pt x="782" y="214"/>
                    <a:pt x="498" y="45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328616" y="533495"/>
              <a:ext cx="18792" cy="57434"/>
            </a:xfrm>
            <a:custGeom>
              <a:avLst/>
              <a:gdLst/>
              <a:ahLst/>
              <a:cxnLst/>
              <a:rect l="l" t="t" r="r" b="b"/>
              <a:pathLst>
                <a:path w="160" h="489" fill="none" extrusionOk="0">
                  <a:moveTo>
                    <a:pt x="0" y="0"/>
                  </a:moveTo>
                  <a:lnTo>
                    <a:pt x="160" y="489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331669" y="519871"/>
              <a:ext cx="54381" cy="49213"/>
            </a:xfrm>
            <a:custGeom>
              <a:avLst/>
              <a:gdLst/>
              <a:ahLst/>
              <a:cxnLst/>
              <a:rect l="l" t="t" r="r" b="b"/>
              <a:pathLst>
                <a:path w="463" h="419" fill="none" extrusionOk="0">
                  <a:moveTo>
                    <a:pt x="463" y="285"/>
                  </a:moveTo>
                  <a:cubicBezTo>
                    <a:pt x="329" y="161"/>
                    <a:pt x="169" y="63"/>
                    <a:pt x="1" y="1"/>
                  </a:cubicBezTo>
                  <a:lnTo>
                    <a:pt x="267" y="418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48278" y="472890"/>
              <a:ext cx="90791" cy="139181"/>
            </a:xfrm>
            <a:custGeom>
              <a:avLst/>
              <a:gdLst/>
              <a:ahLst/>
              <a:cxnLst/>
              <a:rect l="l" t="t" r="r" b="b"/>
              <a:pathLst>
                <a:path w="773" h="1185" extrusionOk="0">
                  <a:moveTo>
                    <a:pt x="448" y="0"/>
                  </a:moveTo>
                  <a:cubicBezTo>
                    <a:pt x="262" y="0"/>
                    <a:pt x="68" y="341"/>
                    <a:pt x="36" y="534"/>
                  </a:cubicBezTo>
                  <a:cubicBezTo>
                    <a:pt x="0" y="756"/>
                    <a:pt x="36" y="1173"/>
                    <a:pt x="107" y="1182"/>
                  </a:cubicBezTo>
                  <a:cubicBezTo>
                    <a:pt x="113" y="1184"/>
                    <a:pt x="119" y="1184"/>
                    <a:pt x="124" y="1184"/>
                  </a:cubicBezTo>
                  <a:cubicBezTo>
                    <a:pt x="189" y="1184"/>
                    <a:pt x="207" y="1093"/>
                    <a:pt x="240" y="1093"/>
                  </a:cubicBezTo>
                  <a:cubicBezTo>
                    <a:pt x="275" y="1093"/>
                    <a:pt x="311" y="1111"/>
                    <a:pt x="338" y="1138"/>
                  </a:cubicBezTo>
                  <a:cubicBezTo>
                    <a:pt x="364" y="1156"/>
                    <a:pt x="400" y="1173"/>
                    <a:pt x="435" y="1182"/>
                  </a:cubicBezTo>
                  <a:cubicBezTo>
                    <a:pt x="498" y="1182"/>
                    <a:pt x="542" y="1129"/>
                    <a:pt x="577" y="1067"/>
                  </a:cubicBezTo>
                  <a:cubicBezTo>
                    <a:pt x="746" y="800"/>
                    <a:pt x="773" y="472"/>
                    <a:pt x="648" y="179"/>
                  </a:cubicBezTo>
                  <a:cubicBezTo>
                    <a:pt x="589" y="51"/>
                    <a:pt x="51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289974" y="451513"/>
              <a:ext cx="133426" cy="80690"/>
            </a:xfrm>
            <a:custGeom>
              <a:avLst/>
              <a:gdLst/>
              <a:ahLst/>
              <a:cxnLst/>
              <a:rect l="l" t="t" r="r" b="b"/>
              <a:pathLst>
                <a:path w="1136" h="687" extrusionOk="0">
                  <a:moveTo>
                    <a:pt x="712" y="1"/>
                  </a:moveTo>
                  <a:cubicBezTo>
                    <a:pt x="637" y="1"/>
                    <a:pt x="562" y="12"/>
                    <a:pt x="489" y="32"/>
                  </a:cubicBezTo>
                  <a:cubicBezTo>
                    <a:pt x="382" y="50"/>
                    <a:pt x="134" y="94"/>
                    <a:pt x="63" y="201"/>
                  </a:cubicBezTo>
                  <a:cubicBezTo>
                    <a:pt x="0" y="298"/>
                    <a:pt x="134" y="449"/>
                    <a:pt x="205" y="512"/>
                  </a:cubicBezTo>
                  <a:cubicBezTo>
                    <a:pt x="349" y="623"/>
                    <a:pt x="528" y="687"/>
                    <a:pt x="712" y="687"/>
                  </a:cubicBezTo>
                  <a:cubicBezTo>
                    <a:pt x="777" y="687"/>
                    <a:pt x="842" y="679"/>
                    <a:pt x="906" y="663"/>
                  </a:cubicBezTo>
                  <a:cubicBezTo>
                    <a:pt x="969" y="654"/>
                    <a:pt x="1031" y="609"/>
                    <a:pt x="1057" y="556"/>
                  </a:cubicBezTo>
                  <a:cubicBezTo>
                    <a:pt x="1075" y="476"/>
                    <a:pt x="1048" y="396"/>
                    <a:pt x="1004" y="343"/>
                  </a:cubicBezTo>
                  <a:lnTo>
                    <a:pt x="1004" y="343"/>
                  </a:lnTo>
                  <a:cubicBezTo>
                    <a:pt x="1010" y="345"/>
                    <a:pt x="1016" y="345"/>
                    <a:pt x="1022" y="345"/>
                  </a:cubicBezTo>
                  <a:cubicBezTo>
                    <a:pt x="1079" y="345"/>
                    <a:pt x="1136" y="273"/>
                    <a:pt x="1119" y="201"/>
                  </a:cubicBezTo>
                  <a:cubicBezTo>
                    <a:pt x="1102" y="130"/>
                    <a:pt x="1040" y="76"/>
                    <a:pt x="969" y="50"/>
                  </a:cubicBezTo>
                  <a:cubicBezTo>
                    <a:pt x="887" y="16"/>
                    <a:pt x="800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267070" y="442587"/>
              <a:ext cx="54263" cy="40286"/>
            </a:xfrm>
            <a:custGeom>
              <a:avLst/>
              <a:gdLst/>
              <a:ahLst/>
              <a:cxnLst/>
              <a:rect l="l" t="t" r="r" b="b"/>
              <a:pathLst>
                <a:path w="462" h="343" extrusionOk="0">
                  <a:moveTo>
                    <a:pt x="216" y="0"/>
                  </a:moveTo>
                  <a:cubicBezTo>
                    <a:pt x="144" y="0"/>
                    <a:pt x="75" y="35"/>
                    <a:pt x="36" y="99"/>
                  </a:cubicBezTo>
                  <a:cubicBezTo>
                    <a:pt x="9" y="152"/>
                    <a:pt x="0" y="206"/>
                    <a:pt x="18" y="259"/>
                  </a:cubicBezTo>
                  <a:cubicBezTo>
                    <a:pt x="36" y="295"/>
                    <a:pt x="71" y="330"/>
                    <a:pt x="107" y="339"/>
                  </a:cubicBezTo>
                  <a:cubicBezTo>
                    <a:pt x="118" y="341"/>
                    <a:pt x="130" y="342"/>
                    <a:pt x="141" y="342"/>
                  </a:cubicBezTo>
                  <a:cubicBezTo>
                    <a:pt x="170" y="342"/>
                    <a:pt x="196" y="334"/>
                    <a:pt x="222" y="321"/>
                  </a:cubicBezTo>
                  <a:cubicBezTo>
                    <a:pt x="293" y="286"/>
                    <a:pt x="355" y="241"/>
                    <a:pt x="409" y="188"/>
                  </a:cubicBezTo>
                  <a:cubicBezTo>
                    <a:pt x="462" y="144"/>
                    <a:pt x="453" y="99"/>
                    <a:pt x="400" y="55"/>
                  </a:cubicBezTo>
                  <a:cubicBezTo>
                    <a:pt x="355" y="28"/>
                    <a:pt x="293" y="1"/>
                    <a:pt x="240" y="1"/>
                  </a:cubicBezTo>
                  <a:cubicBezTo>
                    <a:pt x="232" y="1"/>
                    <a:pt x="224" y="0"/>
                    <a:pt x="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382761" y="548999"/>
              <a:ext cx="8222" cy="6460"/>
            </a:xfrm>
            <a:custGeom>
              <a:avLst/>
              <a:gdLst/>
              <a:ahLst/>
              <a:cxnLst/>
              <a:rect l="l" t="t" r="r" b="b"/>
              <a:pathLst>
                <a:path w="70" h="55" extrusionOk="0">
                  <a:moveTo>
                    <a:pt x="26" y="0"/>
                  </a:moveTo>
                  <a:cubicBezTo>
                    <a:pt x="24" y="0"/>
                    <a:pt x="21" y="1"/>
                    <a:pt x="19" y="1"/>
                  </a:cubicBezTo>
                  <a:cubicBezTo>
                    <a:pt x="10" y="10"/>
                    <a:pt x="1" y="19"/>
                    <a:pt x="1" y="37"/>
                  </a:cubicBezTo>
                  <a:cubicBezTo>
                    <a:pt x="10" y="46"/>
                    <a:pt x="28" y="55"/>
                    <a:pt x="36" y="55"/>
                  </a:cubicBezTo>
                  <a:cubicBezTo>
                    <a:pt x="69" y="46"/>
                    <a:pt x="57" y="0"/>
                    <a:pt x="2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358801" y="565677"/>
              <a:ext cx="8104" cy="6460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33" y="0"/>
                  </a:moveTo>
                  <a:cubicBezTo>
                    <a:pt x="31" y="0"/>
                    <a:pt x="29" y="1"/>
                    <a:pt x="27" y="1"/>
                  </a:cubicBezTo>
                  <a:cubicBezTo>
                    <a:pt x="9" y="1"/>
                    <a:pt x="1" y="19"/>
                    <a:pt x="9" y="37"/>
                  </a:cubicBezTo>
                  <a:cubicBezTo>
                    <a:pt x="9" y="46"/>
                    <a:pt x="27" y="55"/>
                    <a:pt x="36" y="55"/>
                  </a:cubicBezTo>
                  <a:cubicBezTo>
                    <a:pt x="69" y="47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344237" y="587641"/>
              <a:ext cx="6342" cy="6460"/>
            </a:xfrm>
            <a:custGeom>
              <a:avLst/>
              <a:gdLst/>
              <a:ahLst/>
              <a:cxnLst/>
              <a:rect l="l" t="t" r="r" b="b"/>
              <a:pathLst>
                <a:path w="54" h="55" extrusionOk="0">
                  <a:moveTo>
                    <a:pt x="18" y="1"/>
                  </a:moveTo>
                  <a:cubicBezTo>
                    <a:pt x="0" y="10"/>
                    <a:pt x="0" y="19"/>
                    <a:pt x="0" y="37"/>
                  </a:cubicBezTo>
                  <a:cubicBezTo>
                    <a:pt x="9" y="45"/>
                    <a:pt x="18" y="54"/>
                    <a:pt x="36" y="54"/>
                  </a:cubicBezTo>
                  <a:cubicBezTo>
                    <a:pt x="45" y="45"/>
                    <a:pt x="54" y="37"/>
                    <a:pt x="54" y="19"/>
                  </a:cubicBezTo>
                  <a:cubicBezTo>
                    <a:pt x="45" y="1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299370" y="433308"/>
              <a:ext cx="33474" cy="39699"/>
            </a:xfrm>
            <a:custGeom>
              <a:avLst/>
              <a:gdLst/>
              <a:ahLst/>
              <a:cxnLst/>
              <a:rect l="l" t="t" r="r" b="b"/>
              <a:pathLst>
                <a:path w="285" h="338" extrusionOk="0">
                  <a:moveTo>
                    <a:pt x="169" y="0"/>
                  </a:moveTo>
                  <a:cubicBezTo>
                    <a:pt x="196" y="45"/>
                    <a:pt x="187" y="89"/>
                    <a:pt x="160" y="125"/>
                  </a:cubicBezTo>
                  <a:cubicBezTo>
                    <a:pt x="116" y="178"/>
                    <a:pt x="0" y="214"/>
                    <a:pt x="9" y="285"/>
                  </a:cubicBezTo>
                  <a:cubicBezTo>
                    <a:pt x="14" y="325"/>
                    <a:pt x="43" y="338"/>
                    <a:pt x="76" y="338"/>
                  </a:cubicBezTo>
                  <a:cubicBezTo>
                    <a:pt x="109" y="338"/>
                    <a:pt x="147" y="325"/>
                    <a:pt x="169" y="311"/>
                  </a:cubicBezTo>
                  <a:cubicBezTo>
                    <a:pt x="231" y="276"/>
                    <a:pt x="276" y="214"/>
                    <a:pt x="285" y="151"/>
                  </a:cubicBezTo>
                  <a:cubicBezTo>
                    <a:pt x="285" y="80"/>
                    <a:pt x="240" y="18"/>
                    <a:pt x="1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251332" y="467017"/>
              <a:ext cx="53323" cy="26897"/>
            </a:xfrm>
            <a:custGeom>
              <a:avLst/>
              <a:gdLst/>
              <a:ahLst/>
              <a:cxnLst/>
              <a:rect l="l" t="t" r="r" b="b"/>
              <a:pathLst>
                <a:path w="454" h="229" extrusionOk="0">
                  <a:moveTo>
                    <a:pt x="371" y="0"/>
                  </a:moveTo>
                  <a:cubicBezTo>
                    <a:pt x="336" y="0"/>
                    <a:pt x="294" y="14"/>
                    <a:pt x="267" y="24"/>
                  </a:cubicBezTo>
                  <a:cubicBezTo>
                    <a:pt x="223" y="51"/>
                    <a:pt x="187" y="78"/>
                    <a:pt x="143" y="104"/>
                  </a:cubicBezTo>
                  <a:cubicBezTo>
                    <a:pt x="110" y="117"/>
                    <a:pt x="73" y="126"/>
                    <a:pt x="38" y="126"/>
                  </a:cubicBezTo>
                  <a:cubicBezTo>
                    <a:pt x="25" y="126"/>
                    <a:pt x="13" y="124"/>
                    <a:pt x="1" y="122"/>
                  </a:cubicBezTo>
                  <a:lnTo>
                    <a:pt x="1" y="122"/>
                  </a:lnTo>
                  <a:cubicBezTo>
                    <a:pt x="48" y="191"/>
                    <a:pt x="128" y="228"/>
                    <a:pt x="209" y="228"/>
                  </a:cubicBezTo>
                  <a:cubicBezTo>
                    <a:pt x="263" y="228"/>
                    <a:pt x="318" y="211"/>
                    <a:pt x="365" y="175"/>
                  </a:cubicBezTo>
                  <a:cubicBezTo>
                    <a:pt x="400" y="149"/>
                    <a:pt x="454" y="78"/>
                    <a:pt x="427" y="24"/>
                  </a:cubicBezTo>
                  <a:cubicBezTo>
                    <a:pt x="416" y="6"/>
                    <a:pt x="395" y="0"/>
                    <a:pt x="3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275410" y="443761"/>
              <a:ext cx="32417" cy="35706"/>
            </a:xfrm>
            <a:custGeom>
              <a:avLst/>
              <a:gdLst/>
              <a:ahLst/>
              <a:cxnLst/>
              <a:rect l="l" t="t" r="r" b="b"/>
              <a:pathLst>
                <a:path w="276" h="304" extrusionOk="0">
                  <a:moveTo>
                    <a:pt x="36" y="0"/>
                  </a:moveTo>
                  <a:cubicBezTo>
                    <a:pt x="62" y="9"/>
                    <a:pt x="80" y="36"/>
                    <a:pt x="71" y="62"/>
                  </a:cubicBezTo>
                  <a:cubicBezTo>
                    <a:pt x="62" y="89"/>
                    <a:pt x="53" y="116"/>
                    <a:pt x="36" y="134"/>
                  </a:cubicBezTo>
                  <a:cubicBezTo>
                    <a:pt x="0" y="196"/>
                    <a:pt x="36" y="285"/>
                    <a:pt x="107" y="302"/>
                  </a:cubicBezTo>
                  <a:cubicBezTo>
                    <a:pt x="112" y="303"/>
                    <a:pt x="117" y="303"/>
                    <a:pt x="122" y="303"/>
                  </a:cubicBezTo>
                  <a:cubicBezTo>
                    <a:pt x="188" y="303"/>
                    <a:pt x="251" y="253"/>
                    <a:pt x="275" y="187"/>
                  </a:cubicBezTo>
                  <a:cubicBezTo>
                    <a:pt x="275" y="134"/>
                    <a:pt x="249" y="71"/>
                    <a:pt x="195" y="45"/>
                  </a:cubicBezTo>
                  <a:cubicBezTo>
                    <a:pt x="151" y="18"/>
                    <a:pt x="98" y="0"/>
                    <a:pt x="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271181" y="506364"/>
              <a:ext cx="25135" cy="81395"/>
            </a:xfrm>
            <a:custGeom>
              <a:avLst/>
              <a:gdLst/>
              <a:ahLst/>
              <a:cxnLst/>
              <a:rect l="l" t="t" r="r" b="b"/>
              <a:pathLst>
                <a:path w="214" h="693" extrusionOk="0">
                  <a:moveTo>
                    <a:pt x="214" y="0"/>
                  </a:moveTo>
                  <a:lnTo>
                    <a:pt x="214" y="0"/>
                  </a:lnTo>
                  <a:cubicBezTo>
                    <a:pt x="125" y="89"/>
                    <a:pt x="63" y="196"/>
                    <a:pt x="36" y="320"/>
                  </a:cubicBezTo>
                  <a:cubicBezTo>
                    <a:pt x="1" y="444"/>
                    <a:pt x="9" y="569"/>
                    <a:pt x="45" y="693"/>
                  </a:cubicBezTo>
                  <a:cubicBezTo>
                    <a:pt x="27" y="569"/>
                    <a:pt x="36" y="444"/>
                    <a:pt x="72" y="329"/>
                  </a:cubicBezTo>
                  <a:cubicBezTo>
                    <a:pt x="98" y="213"/>
                    <a:pt x="143" y="98"/>
                    <a:pt x="21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320159" y="480289"/>
              <a:ext cx="75287" cy="8457"/>
            </a:xfrm>
            <a:custGeom>
              <a:avLst/>
              <a:gdLst/>
              <a:ahLst/>
              <a:cxnLst/>
              <a:rect l="l" t="t" r="r" b="b"/>
              <a:pathLst>
                <a:path w="641" h="72" extrusionOk="0">
                  <a:moveTo>
                    <a:pt x="321" y="0"/>
                  </a:moveTo>
                  <a:cubicBezTo>
                    <a:pt x="214" y="0"/>
                    <a:pt x="99" y="27"/>
                    <a:pt x="1" y="71"/>
                  </a:cubicBezTo>
                  <a:cubicBezTo>
                    <a:pt x="108" y="53"/>
                    <a:pt x="214" y="36"/>
                    <a:pt x="321" y="36"/>
                  </a:cubicBezTo>
                  <a:cubicBezTo>
                    <a:pt x="427" y="36"/>
                    <a:pt x="534" y="53"/>
                    <a:pt x="640" y="71"/>
                  </a:cubicBezTo>
                  <a:cubicBezTo>
                    <a:pt x="543" y="27"/>
                    <a:pt x="436" y="0"/>
                    <a:pt x="32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-769919" y="248319"/>
              <a:ext cx="183696" cy="235140"/>
            </a:xfrm>
            <a:custGeom>
              <a:avLst/>
              <a:gdLst/>
              <a:ahLst/>
              <a:cxnLst/>
              <a:rect l="l" t="t" r="r" b="b"/>
              <a:pathLst>
                <a:path w="1564" h="2002" extrusionOk="0">
                  <a:moveTo>
                    <a:pt x="843" y="1"/>
                  </a:moveTo>
                  <a:cubicBezTo>
                    <a:pt x="711" y="1"/>
                    <a:pt x="573" y="85"/>
                    <a:pt x="551" y="217"/>
                  </a:cubicBezTo>
                  <a:cubicBezTo>
                    <a:pt x="542" y="261"/>
                    <a:pt x="551" y="305"/>
                    <a:pt x="516" y="341"/>
                  </a:cubicBezTo>
                  <a:cubicBezTo>
                    <a:pt x="501" y="353"/>
                    <a:pt x="484" y="358"/>
                    <a:pt x="465" y="358"/>
                  </a:cubicBezTo>
                  <a:cubicBezTo>
                    <a:pt x="418" y="358"/>
                    <a:pt x="363" y="327"/>
                    <a:pt x="311" y="314"/>
                  </a:cubicBezTo>
                  <a:cubicBezTo>
                    <a:pt x="299" y="312"/>
                    <a:pt x="286" y="312"/>
                    <a:pt x="274" y="312"/>
                  </a:cubicBezTo>
                  <a:cubicBezTo>
                    <a:pt x="164" y="312"/>
                    <a:pt x="68" y="379"/>
                    <a:pt x="36" y="483"/>
                  </a:cubicBezTo>
                  <a:cubicBezTo>
                    <a:pt x="1" y="599"/>
                    <a:pt x="1" y="723"/>
                    <a:pt x="45" y="838"/>
                  </a:cubicBezTo>
                  <a:cubicBezTo>
                    <a:pt x="178" y="1345"/>
                    <a:pt x="534" y="1771"/>
                    <a:pt x="1004" y="2002"/>
                  </a:cubicBezTo>
                  <a:lnTo>
                    <a:pt x="1146" y="1877"/>
                  </a:lnTo>
                  <a:lnTo>
                    <a:pt x="1146" y="1877"/>
                  </a:lnTo>
                  <a:lnTo>
                    <a:pt x="1075" y="1984"/>
                  </a:lnTo>
                  <a:cubicBezTo>
                    <a:pt x="1484" y="1531"/>
                    <a:pt x="1564" y="856"/>
                    <a:pt x="1271" y="323"/>
                  </a:cubicBezTo>
                  <a:cubicBezTo>
                    <a:pt x="1200" y="181"/>
                    <a:pt x="1075" y="66"/>
                    <a:pt x="924" y="12"/>
                  </a:cubicBezTo>
                  <a:cubicBezTo>
                    <a:pt x="898" y="5"/>
                    <a:pt x="871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-662450" y="276860"/>
              <a:ext cx="117" cy="101244"/>
            </a:xfrm>
            <a:custGeom>
              <a:avLst/>
              <a:gdLst/>
              <a:ahLst/>
              <a:cxnLst/>
              <a:rect l="l" t="t" r="r" b="b"/>
              <a:pathLst>
                <a:path w="1" h="862" fill="none" extrusionOk="0">
                  <a:moveTo>
                    <a:pt x="0" y="862"/>
                  </a:moveTo>
                  <a:lnTo>
                    <a:pt x="0" y="0"/>
                  </a:lnTo>
                </a:path>
              </a:pathLst>
            </a:custGeom>
            <a:noFill/>
            <a:ln w="90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-745959" y="302935"/>
              <a:ext cx="70002" cy="95019"/>
            </a:xfrm>
            <a:custGeom>
              <a:avLst/>
              <a:gdLst/>
              <a:ahLst/>
              <a:cxnLst/>
              <a:rect l="l" t="t" r="r" b="b"/>
              <a:pathLst>
                <a:path w="596" h="809" fill="none" extrusionOk="0">
                  <a:moveTo>
                    <a:pt x="1" y="107"/>
                  </a:moveTo>
                  <a:cubicBezTo>
                    <a:pt x="161" y="373"/>
                    <a:pt x="356" y="613"/>
                    <a:pt x="596" y="809"/>
                  </a:cubicBezTo>
                  <a:cubicBezTo>
                    <a:pt x="525" y="542"/>
                    <a:pt x="463" y="267"/>
                    <a:pt x="401" y="0"/>
                  </a:cubicBezTo>
                </a:path>
              </a:pathLst>
            </a:custGeom>
            <a:noFill/>
            <a:ln w="90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-683357" y="269578"/>
              <a:ext cx="181699" cy="221046"/>
            </a:xfrm>
            <a:custGeom>
              <a:avLst/>
              <a:gdLst/>
              <a:ahLst/>
              <a:cxnLst/>
              <a:rect l="l" t="t" r="r" b="b"/>
              <a:pathLst>
                <a:path w="1547" h="1882" extrusionOk="0">
                  <a:moveTo>
                    <a:pt x="853" y="0"/>
                  </a:moveTo>
                  <a:cubicBezTo>
                    <a:pt x="769" y="0"/>
                    <a:pt x="687" y="36"/>
                    <a:pt x="631" y="98"/>
                  </a:cubicBezTo>
                  <a:cubicBezTo>
                    <a:pt x="223" y="426"/>
                    <a:pt x="1" y="942"/>
                    <a:pt x="36" y="1466"/>
                  </a:cubicBezTo>
                  <a:cubicBezTo>
                    <a:pt x="61" y="1769"/>
                    <a:pt x="186" y="1881"/>
                    <a:pt x="346" y="1881"/>
                  </a:cubicBezTo>
                  <a:cubicBezTo>
                    <a:pt x="641" y="1881"/>
                    <a:pt x="1056" y="1505"/>
                    <a:pt x="1200" y="1252"/>
                  </a:cubicBezTo>
                  <a:cubicBezTo>
                    <a:pt x="1377" y="933"/>
                    <a:pt x="1546" y="249"/>
                    <a:pt x="1449" y="187"/>
                  </a:cubicBezTo>
                  <a:cubicBezTo>
                    <a:pt x="1424" y="171"/>
                    <a:pt x="1402" y="165"/>
                    <a:pt x="1381" y="165"/>
                  </a:cubicBezTo>
                  <a:cubicBezTo>
                    <a:pt x="1299" y="165"/>
                    <a:pt x="1240" y="259"/>
                    <a:pt x="1192" y="259"/>
                  </a:cubicBezTo>
                  <a:cubicBezTo>
                    <a:pt x="1188" y="259"/>
                    <a:pt x="1185" y="259"/>
                    <a:pt x="1182" y="258"/>
                  </a:cubicBezTo>
                  <a:cubicBezTo>
                    <a:pt x="1129" y="231"/>
                    <a:pt x="1084" y="187"/>
                    <a:pt x="1049" y="133"/>
                  </a:cubicBezTo>
                  <a:cubicBezTo>
                    <a:pt x="1022" y="89"/>
                    <a:pt x="978" y="44"/>
                    <a:pt x="924" y="9"/>
                  </a:cubicBezTo>
                  <a:cubicBezTo>
                    <a:pt x="901" y="3"/>
                    <a:pt x="877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-844971" y="346745"/>
              <a:ext cx="215995" cy="149400"/>
            </a:xfrm>
            <a:custGeom>
              <a:avLst/>
              <a:gdLst/>
              <a:ahLst/>
              <a:cxnLst/>
              <a:rect l="l" t="t" r="r" b="b"/>
              <a:pathLst>
                <a:path w="1839" h="1272" extrusionOk="0">
                  <a:moveTo>
                    <a:pt x="535" y="0"/>
                  </a:moveTo>
                  <a:cubicBezTo>
                    <a:pt x="447" y="0"/>
                    <a:pt x="362" y="34"/>
                    <a:pt x="293" y="89"/>
                  </a:cubicBezTo>
                  <a:cubicBezTo>
                    <a:pt x="213" y="196"/>
                    <a:pt x="240" y="338"/>
                    <a:pt x="275" y="462"/>
                  </a:cubicBezTo>
                  <a:cubicBezTo>
                    <a:pt x="253" y="446"/>
                    <a:pt x="226" y="438"/>
                    <a:pt x="199" y="438"/>
                  </a:cubicBezTo>
                  <a:cubicBezTo>
                    <a:pt x="111" y="438"/>
                    <a:pt x="14" y="518"/>
                    <a:pt x="0" y="613"/>
                  </a:cubicBezTo>
                  <a:cubicBezTo>
                    <a:pt x="0" y="737"/>
                    <a:pt x="62" y="853"/>
                    <a:pt x="160" y="933"/>
                  </a:cubicBezTo>
                  <a:cubicBezTo>
                    <a:pt x="373" y="1119"/>
                    <a:pt x="640" y="1226"/>
                    <a:pt x="915" y="1244"/>
                  </a:cubicBezTo>
                  <a:cubicBezTo>
                    <a:pt x="1002" y="1253"/>
                    <a:pt x="1165" y="1272"/>
                    <a:pt x="1322" y="1272"/>
                  </a:cubicBezTo>
                  <a:cubicBezTo>
                    <a:pt x="1469" y="1272"/>
                    <a:pt x="1610" y="1255"/>
                    <a:pt x="1679" y="1199"/>
                  </a:cubicBezTo>
                  <a:cubicBezTo>
                    <a:pt x="1839" y="1084"/>
                    <a:pt x="1705" y="773"/>
                    <a:pt x="1625" y="640"/>
                  </a:cubicBezTo>
                  <a:cubicBezTo>
                    <a:pt x="1403" y="276"/>
                    <a:pt x="1030" y="45"/>
                    <a:pt x="613" y="9"/>
                  </a:cubicBezTo>
                  <a:cubicBezTo>
                    <a:pt x="587" y="3"/>
                    <a:pt x="561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-694749" y="481933"/>
              <a:ext cx="90791" cy="62485"/>
            </a:xfrm>
            <a:custGeom>
              <a:avLst/>
              <a:gdLst/>
              <a:ahLst/>
              <a:cxnLst/>
              <a:rect l="l" t="t" r="r" b="b"/>
              <a:pathLst>
                <a:path w="773" h="532" extrusionOk="0">
                  <a:moveTo>
                    <a:pt x="535" y="1"/>
                  </a:moveTo>
                  <a:cubicBezTo>
                    <a:pt x="520" y="1"/>
                    <a:pt x="504" y="2"/>
                    <a:pt x="489" y="4"/>
                  </a:cubicBezTo>
                  <a:cubicBezTo>
                    <a:pt x="364" y="22"/>
                    <a:pt x="240" y="48"/>
                    <a:pt x="133" y="102"/>
                  </a:cubicBezTo>
                  <a:cubicBezTo>
                    <a:pt x="18" y="155"/>
                    <a:pt x="0" y="226"/>
                    <a:pt x="71" y="315"/>
                  </a:cubicBezTo>
                  <a:cubicBezTo>
                    <a:pt x="124" y="395"/>
                    <a:pt x="195" y="457"/>
                    <a:pt x="284" y="501"/>
                  </a:cubicBezTo>
                  <a:cubicBezTo>
                    <a:pt x="331" y="521"/>
                    <a:pt x="380" y="531"/>
                    <a:pt x="429" y="531"/>
                  </a:cubicBezTo>
                  <a:cubicBezTo>
                    <a:pt x="511" y="531"/>
                    <a:pt x="594" y="504"/>
                    <a:pt x="666" y="448"/>
                  </a:cubicBezTo>
                  <a:cubicBezTo>
                    <a:pt x="728" y="395"/>
                    <a:pt x="773" y="306"/>
                    <a:pt x="773" y="217"/>
                  </a:cubicBezTo>
                  <a:cubicBezTo>
                    <a:pt x="773" y="137"/>
                    <a:pt x="737" y="66"/>
                    <a:pt x="675" y="31"/>
                  </a:cubicBezTo>
                  <a:cubicBezTo>
                    <a:pt x="628" y="11"/>
                    <a:pt x="582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-752301" y="311274"/>
              <a:ext cx="11745" cy="7987"/>
            </a:xfrm>
            <a:custGeom>
              <a:avLst/>
              <a:gdLst/>
              <a:ahLst/>
              <a:cxnLst/>
              <a:rect l="l" t="t" r="r" b="b"/>
              <a:pathLst>
                <a:path w="100" h="68" extrusionOk="0">
                  <a:moveTo>
                    <a:pt x="55" y="0"/>
                  </a:moveTo>
                  <a:cubicBezTo>
                    <a:pt x="1" y="0"/>
                    <a:pt x="50" y="68"/>
                    <a:pt x="80" y="68"/>
                  </a:cubicBezTo>
                  <a:cubicBezTo>
                    <a:pt x="90" y="68"/>
                    <a:pt x="97" y="61"/>
                    <a:pt x="99" y="45"/>
                  </a:cubicBezTo>
                  <a:cubicBezTo>
                    <a:pt x="99" y="18"/>
                    <a:pt x="82" y="0"/>
                    <a:pt x="5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-706260" y="297650"/>
              <a:ext cx="12567" cy="10571"/>
            </a:xfrm>
            <a:custGeom>
              <a:avLst/>
              <a:gdLst/>
              <a:ahLst/>
              <a:cxnLst/>
              <a:rect l="l" t="t" r="r" b="b"/>
              <a:pathLst>
                <a:path w="107" h="90" extrusionOk="0">
                  <a:moveTo>
                    <a:pt x="63" y="1"/>
                  </a:moveTo>
                  <a:cubicBezTo>
                    <a:pt x="0" y="1"/>
                    <a:pt x="0" y="90"/>
                    <a:pt x="63" y="90"/>
                  </a:cubicBezTo>
                  <a:cubicBezTo>
                    <a:pt x="80" y="90"/>
                    <a:pt x="107" y="72"/>
                    <a:pt x="107" y="45"/>
                  </a:cubicBezTo>
                  <a:cubicBezTo>
                    <a:pt x="107" y="28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-667618" y="272162"/>
              <a:ext cx="10453" cy="10218"/>
            </a:xfrm>
            <a:custGeom>
              <a:avLst/>
              <a:gdLst/>
              <a:ahLst/>
              <a:cxnLst/>
              <a:rect l="l" t="t" r="r" b="b"/>
              <a:pathLst>
                <a:path w="89" h="87" extrusionOk="0">
                  <a:moveTo>
                    <a:pt x="41" y="0"/>
                  </a:moveTo>
                  <a:cubicBezTo>
                    <a:pt x="20" y="0"/>
                    <a:pt x="0" y="14"/>
                    <a:pt x="0" y="40"/>
                  </a:cubicBezTo>
                  <a:cubicBezTo>
                    <a:pt x="0" y="71"/>
                    <a:pt x="22" y="87"/>
                    <a:pt x="44" y="87"/>
                  </a:cubicBezTo>
                  <a:cubicBezTo>
                    <a:pt x="67" y="87"/>
                    <a:pt x="89" y="71"/>
                    <a:pt x="89" y="40"/>
                  </a:cubicBezTo>
                  <a:cubicBezTo>
                    <a:pt x="84" y="14"/>
                    <a:pt x="62" y="0"/>
                    <a:pt x="4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-719884" y="483578"/>
              <a:ext cx="67183" cy="57317"/>
            </a:xfrm>
            <a:custGeom>
              <a:avLst/>
              <a:gdLst/>
              <a:ahLst/>
              <a:cxnLst/>
              <a:rect l="l" t="t" r="r" b="b"/>
              <a:pathLst>
                <a:path w="572" h="488" extrusionOk="0">
                  <a:moveTo>
                    <a:pt x="371" y="1"/>
                  </a:moveTo>
                  <a:cubicBezTo>
                    <a:pt x="342" y="1"/>
                    <a:pt x="315" y="3"/>
                    <a:pt x="294" y="8"/>
                  </a:cubicBezTo>
                  <a:cubicBezTo>
                    <a:pt x="179" y="25"/>
                    <a:pt x="90" y="97"/>
                    <a:pt x="45" y="203"/>
                  </a:cubicBezTo>
                  <a:cubicBezTo>
                    <a:pt x="1" y="310"/>
                    <a:pt x="36" y="425"/>
                    <a:pt x="134" y="487"/>
                  </a:cubicBezTo>
                  <a:cubicBezTo>
                    <a:pt x="116" y="416"/>
                    <a:pt x="152" y="336"/>
                    <a:pt x="223" y="310"/>
                  </a:cubicBezTo>
                  <a:cubicBezTo>
                    <a:pt x="321" y="248"/>
                    <a:pt x="516" y="256"/>
                    <a:pt x="552" y="123"/>
                  </a:cubicBezTo>
                  <a:cubicBezTo>
                    <a:pt x="572" y="28"/>
                    <a:pt x="463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-657282" y="466547"/>
              <a:ext cx="86797" cy="37820"/>
            </a:xfrm>
            <a:custGeom>
              <a:avLst/>
              <a:gdLst/>
              <a:ahLst/>
              <a:cxnLst/>
              <a:rect l="l" t="t" r="r" b="b"/>
              <a:pathLst>
                <a:path w="739" h="322" extrusionOk="0">
                  <a:moveTo>
                    <a:pt x="331" y="1"/>
                  </a:moveTo>
                  <a:cubicBezTo>
                    <a:pt x="284" y="1"/>
                    <a:pt x="235" y="10"/>
                    <a:pt x="187" y="28"/>
                  </a:cubicBezTo>
                  <a:cubicBezTo>
                    <a:pt x="116" y="55"/>
                    <a:pt x="1" y="117"/>
                    <a:pt x="10" y="215"/>
                  </a:cubicBezTo>
                  <a:cubicBezTo>
                    <a:pt x="17" y="298"/>
                    <a:pt x="109" y="316"/>
                    <a:pt x="188" y="316"/>
                  </a:cubicBezTo>
                  <a:cubicBezTo>
                    <a:pt x="210" y="316"/>
                    <a:pt x="232" y="315"/>
                    <a:pt x="250" y="313"/>
                  </a:cubicBezTo>
                  <a:cubicBezTo>
                    <a:pt x="338" y="304"/>
                    <a:pt x="418" y="277"/>
                    <a:pt x="498" y="268"/>
                  </a:cubicBezTo>
                  <a:cubicBezTo>
                    <a:pt x="515" y="264"/>
                    <a:pt x="533" y="263"/>
                    <a:pt x="550" y="263"/>
                  </a:cubicBezTo>
                  <a:cubicBezTo>
                    <a:pt x="615" y="263"/>
                    <a:pt x="682" y="287"/>
                    <a:pt x="738" y="321"/>
                  </a:cubicBezTo>
                  <a:cubicBezTo>
                    <a:pt x="702" y="206"/>
                    <a:pt x="631" y="108"/>
                    <a:pt x="525" y="55"/>
                  </a:cubicBezTo>
                  <a:cubicBezTo>
                    <a:pt x="463" y="19"/>
                    <a:pt x="397" y="1"/>
                    <a:pt x="3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-672903" y="483578"/>
              <a:ext cx="55438" cy="63542"/>
            </a:xfrm>
            <a:custGeom>
              <a:avLst/>
              <a:gdLst/>
              <a:ahLst/>
              <a:cxnLst/>
              <a:rect l="l" t="t" r="r" b="b"/>
              <a:pathLst>
                <a:path w="472" h="541" extrusionOk="0">
                  <a:moveTo>
                    <a:pt x="250" y="1"/>
                  </a:moveTo>
                  <a:cubicBezTo>
                    <a:pt x="168" y="1"/>
                    <a:pt x="85" y="41"/>
                    <a:pt x="36" y="114"/>
                  </a:cubicBezTo>
                  <a:cubicBezTo>
                    <a:pt x="1" y="203"/>
                    <a:pt x="18" y="301"/>
                    <a:pt x="81" y="381"/>
                  </a:cubicBezTo>
                  <a:cubicBezTo>
                    <a:pt x="143" y="443"/>
                    <a:pt x="214" y="505"/>
                    <a:pt x="303" y="541"/>
                  </a:cubicBezTo>
                  <a:cubicBezTo>
                    <a:pt x="267" y="514"/>
                    <a:pt x="258" y="461"/>
                    <a:pt x="285" y="425"/>
                  </a:cubicBezTo>
                  <a:cubicBezTo>
                    <a:pt x="311" y="390"/>
                    <a:pt x="347" y="354"/>
                    <a:pt x="383" y="327"/>
                  </a:cubicBezTo>
                  <a:cubicBezTo>
                    <a:pt x="471" y="239"/>
                    <a:pt x="462" y="97"/>
                    <a:pt x="356" y="25"/>
                  </a:cubicBezTo>
                  <a:cubicBezTo>
                    <a:pt x="323" y="9"/>
                    <a:pt x="286" y="1"/>
                    <a:pt x="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-628036" y="322785"/>
              <a:ext cx="76227" cy="116865"/>
            </a:xfrm>
            <a:custGeom>
              <a:avLst/>
              <a:gdLst/>
              <a:ahLst/>
              <a:cxnLst/>
              <a:rect l="l" t="t" r="r" b="b"/>
              <a:pathLst>
                <a:path w="649" h="995" extrusionOk="0">
                  <a:moveTo>
                    <a:pt x="649" y="0"/>
                  </a:moveTo>
                  <a:lnTo>
                    <a:pt x="649" y="0"/>
                  </a:lnTo>
                  <a:cubicBezTo>
                    <a:pt x="622" y="98"/>
                    <a:pt x="587" y="187"/>
                    <a:pt x="551" y="284"/>
                  </a:cubicBezTo>
                  <a:cubicBezTo>
                    <a:pt x="471" y="471"/>
                    <a:pt x="356" y="640"/>
                    <a:pt x="223" y="791"/>
                  </a:cubicBezTo>
                  <a:cubicBezTo>
                    <a:pt x="152" y="862"/>
                    <a:pt x="80" y="933"/>
                    <a:pt x="1" y="995"/>
                  </a:cubicBezTo>
                  <a:cubicBezTo>
                    <a:pt x="98" y="950"/>
                    <a:pt x="178" y="888"/>
                    <a:pt x="258" y="817"/>
                  </a:cubicBezTo>
                  <a:cubicBezTo>
                    <a:pt x="338" y="755"/>
                    <a:pt x="400" y="675"/>
                    <a:pt x="462" y="586"/>
                  </a:cubicBezTo>
                  <a:cubicBezTo>
                    <a:pt x="516" y="497"/>
                    <a:pt x="560" y="400"/>
                    <a:pt x="596" y="302"/>
                  </a:cubicBezTo>
                  <a:cubicBezTo>
                    <a:pt x="622" y="204"/>
                    <a:pt x="640" y="98"/>
                    <a:pt x="64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-794937" y="411344"/>
              <a:ext cx="118979" cy="42635"/>
            </a:xfrm>
            <a:custGeom>
              <a:avLst/>
              <a:gdLst/>
              <a:ahLst/>
              <a:cxnLst/>
              <a:rect l="l" t="t" r="r" b="b"/>
              <a:pathLst>
                <a:path w="1013" h="363" extrusionOk="0">
                  <a:moveTo>
                    <a:pt x="0" y="1"/>
                  </a:moveTo>
                  <a:cubicBezTo>
                    <a:pt x="63" y="63"/>
                    <a:pt x="134" y="125"/>
                    <a:pt x="214" y="170"/>
                  </a:cubicBezTo>
                  <a:cubicBezTo>
                    <a:pt x="294" y="223"/>
                    <a:pt x="373" y="267"/>
                    <a:pt x="462" y="294"/>
                  </a:cubicBezTo>
                  <a:cubicBezTo>
                    <a:pt x="551" y="321"/>
                    <a:pt x="640" y="347"/>
                    <a:pt x="738" y="356"/>
                  </a:cubicBezTo>
                  <a:cubicBezTo>
                    <a:pt x="782" y="361"/>
                    <a:pt x="829" y="363"/>
                    <a:pt x="875" y="363"/>
                  </a:cubicBezTo>
                  <a:cubicBezTo>
                    <a:pt x="922" y="363"/>
                    <a:pt x="969" y="361"/>
                    <a:pt x="1013" y="356"/>
                  </a:cubicBezTo>
                  <a:cubicBezTo>
                    <a:pt x="924" y="347"/>
                    <a:pt x="835" y="330"/>
                    <a:pt x="747" y="312"/>
                  </a:cubicBezTo>
                  <a:cubicBezTo>
                    <a:pt x="658" y="285"/>
                    <a:pt x="569" y="267"/>
                    <a:pt x="489" y="232"/>
                  </a:cubicBezTo>
                  <a:cubicBezTo>
                    <a:pt x="400" y="205"/>
                    <a:pt x="320" y="170"/>
                    <a:pt x="240" y="134"/>
                  </a:cubicBezTo>
                  <a:cubicBezTo>
                    <a:pt x="151" y="90"/>
                    <a:pt x="80" y="45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-269218" y="336057"/>
              <a:ext cx="140943" cy="179820"/>
            </a:xfrm>
            <a:custGeom>
              <a:avLst/>
              <a:gdLst/>
              <a:ahLst/>
              <a:cxnLst/>
              <a:rect l="l" t="t" r="r" b="b"/>
              <a:pathLst>
                <a:path w="1200" h="1531" extrusionOk="0">
                  <a:moveTo>
                    <a:pt x="569" y="0"/>
                  </a:moveTo>
                  <a:cubicBezTo>
                    <a:pt x="556" y="0"/>
                    <a:pt x="544" y="4"/>
                    <a:pt x="534" y="11"/>
                  </a:cubicBezTo>
                  <a:cubicBezTo>
                    <a:pt x="1" y="402"/>
                    <a:pt x="63" y="1210"/>
                    <a:pt x="649" y="1512"/>
                  </a:cubicBezTo>
                  <a:cubicBezTo>
                    <a:pt x="667" y="1530"/>
                    <a:pt x="694" y="1530"/>
                    <a:pt x="720" y="1530"/>
                  </a:cubicBezTo>
                  <a:cubicBezTo>
                    <a:pt x="756" y="1530"/>
                    <a:pt x="791" y="1504"/>
                    <a:pt x="818" y="1477"/>
                  </a:cubicBezTo>
                  <a:cubicBezTo>
                    <a:pt x="916" y="1370"/>
                    <a:pt x="1013" y="1246"/>
                    <a:pt x="1093" y="1122"/>
                  </a:cubicBezTo>
                  <a:cubicBezTo>
                    <a:pt x="1164" y="997"/>
                    <a:pt x="1200" y="846"/>
                    <a:pt x="1182" y="695"/>
                  </a:cubicBezTo>
                  <a:cubicBezTo>
                    <a:pt x="1138" y="527"/>
                    <a:pt x="1031" y="376"/>
                    <a:pt x="880" y="269"/>
                  </a:cubicBezTo>
                  <a:cubicBezTo>
                    <a:pt x="833" y="229"/>
                    <a:pt x="673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-374573" y="337231"/>
              <a:ext cx="178528" cy="103241"/>
            </a:xfrm>
            <a:custGeom>
              <a:avLst/>
              <a:gdLst/>
              <a:ahLst/>
              <a:cxnLst/>
              <a:rect l="l" t="t" r="r" b="b"/>
              <a:pathLst>
                <a:path w="1520" h="879" extrusionOk="0">
                  <a:moveTo>
                    <a:pt x="1083" y="0"/>
                  </a:moveTo>
                  <a:cubicBezTo>
                    <a:pt x="900" y="0"/>
                    <a:pt x="702" y="44"/>
                    <a:pt x="605" y="81"/>
                  </a:cubicBezTo>
                  <a:cubicBezTo>
                    <a:pt x="338" y="188"/>
                    <a:pt x="116" y="401"/>
                    <a:pt x="1" y="668"/>
                  </a:cubicBezTo>
                  <a:cubicBezTo>
                    <a:pt x="175" y="806"/>
                    <a:pt x="390" y="879"/>
                    <a:pt x="606" y="879"/>
                  </a:cubicBezTo>
                  <a:cubicBezTo>
                    <a:pt x="710" y="879"/>
                    <a:pt x="815" y="862"/>
                    <a:pt x="916" y="827"/>
                  </a:cubicBezTo>
                  <a:cubicBezTo>
                    <a:pt x="1067" y="774"/>
                    <a:pt x="1191" y="676"/>
                    <a:pt x="1297" y="552"/>
                  </a:cubicBezTo>
                  <a:cubicBezTo>
                    <a:pt x="1369" y="463"/>
                    <a:pt x="1520" y="277"/>
                    <a:pt x="1457" y="152"/>
                  </a:cubicBezTo>
                  <a:cubicBezTo>
                    <a:pt x="1406" y="37"/>
                    <a:pt x="1251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-201331" y="308103"/>
              <a:ext cx="183696" cy="85623"/>
            </a:xfrm>
            <a:custGeom>
              <a:avLst/>
              <a:gdLst/>
              <a:ahLst/>
              <a:cxnLst/>
              <a:rect l="l" t="t" r="r" b="b"/>
              <a:pathLst>
                <a:path w="1564" h="729" extrusionOk="0">
                  <a:moveTo>
                    <a:pt x="830" y="0"/>
                  </a:moveTo>
                  <a:cubicBezTo>
                    <a:pt x="744" y="0"/>
                    <a:pt x="659" y="12"/>
                    <a:pt x="577" y="36"/>
                  </a:cubicBezTo>
                  <a:cubicBezTo>
                    <a:pt x="435" y="81"/>
                    <a:pt x="0" y="258"/>
                    <a:pt x="107" y="454"/>
                  </a:cubicBezTo>
                  <a:cubicBezTo>
                    <a:pt x="213" y="658"/>
                    <a:pt x="560" y="729"/>
                    <a:pt x="755" y="729"/>
                  </a:cubicBezTo>
                  <a:cubicBezTo>
                    <a:pt x="1013" y="720"/>
                    <a:pt x="1270" y="658"/>
                    <a:pt x="1492" y="534"/>
                  </a:cubicBezTo>
                  <a:cubicBezTo>
                    <a:pt x="1546" y="525"/>
                    <a:pt x="1563" y="463"/>
                    <a:pt x="1537" y="427"/>
                  </a:cubicBezTo>
                  <a:cubicBezTo>
                    <a:pt x="1466" y="249"/>
                    <a:pt x="1315" y="107"/>
                    <a:pt x="1137" y="45"/>
                  </a:cubicBezTo>
                  <a:cubicBezTo>
                    <a:pt x="1036" y="16"/>
                    <a:pt x="932" y="0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-231634" y="210382"/>
              <a:ext cx="109701" cy="148930"/>
            </a:xfrm>
            <a:custGeom>
              <a:avLst/>
              <a:gdLst/>
              <a:ahLst/>
              <a:cxnLst/>
              <a:rect l="l" t="t" r="r" b="b"/>
              <a:pathLst>
                <a:path w="934" h="1268" extrusionOk="0">
                  <a:moveTo>
                    <a:pt x="863" y="0"/>
                  </a:moveTo>
                  <a:cubicBezTo>
                    <a:pt x="855" y="0"/>
                    <a:pt x="849" y="2"/>
                    <a:pt x="844" y="7"/>
                  </a:cubicBezTo>
                  <a:cubicBezTo>
                    <a:pt x="720" y="42"/>
                    <a:pt x="622" y="60"/>
                    <a:pt x="498" y="96"/>
                  </a:cubicBezTo>
                  <a:cubicBezTo>
                    <a:pt x="365" y="131"/>
                    <a:pt x="249" y="193"/>
                    <a:pt x="152" y="282"/>
                  </a:cubicBezTo>
                  <a:cubicBezTo>
                    <a:pt x="45" y="415"/>
                    <a:pt x="1" y="593"/>
                    <a:pt x="18" y="762"/>
                  </a:cubicBezTo>
                  <a:cubicBezTo>
                    <a:pt x="9" y="868"/>
                    <a:pt x="27" y="966"/>
                    <a:pt x="54" y="1064"/>
                  </a:cubicBezTo>
                  <a:cubicBezTo>
                    <a:pt x="89" y="1161"/>
                    <a:pt x="169" y="1232"/>
                    <a:pt x="267" y="1268"/>
                  </a:cubicBezTo>
                  <a:lnTo>
                    <a:pt x="471" y="1188"/>
                  </a:lnTo>
                  <a:cubicBezTo>
                    <a:pt x="747" y="1117"/>
                    <a:pt x="933" y="868"/>
                    <a:pt x="915" y="584"/>
                  </a:cubicBezTo>
                  <a:cubicBezTo>
                    <a:pt x="906" y="433"/>
                    <a:pt x="844" y="273"/>
                    <a:pt x="898" y="131"/>
                  </a:cubicBezTo>
                  <a:cubicBezTo>
                    <a:pt x="915" y="87"/>
                    <a:pt x="933" y="16"/>
                    <a:pt x="889" y="7"/>
                  </a:cubicBezTo>
                  <a:cubicBezTo>
                    <a:pt x="880" y="2"/>
                    <a:pt x="871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-354724" y="252195"/>
              <a:ext cx="176414" cy="109936"/>
            </a:xfrm>
            <a:custGeom>
              <a:avLst/>
              <a:gdLst/>
              <a:ahLst/>
              <a:cxnLst/>
              <a:rect l="l" t="t" r="r" b="b"/>
              <a:pathLst>
                <a:path w="1502" h="936" extrusionOk="0">
                  <a:moveTo>
                    <a:pt x="223" y="0"/>
                  </a:moveTo>
                  <a:cubicBezTo>
                    <a:pt x="148" y="0"/>
                    <a:pt x="74" y="5"/>
                    <a:pt x="1" y="15"/>
                  </a:cubicBezTo>
                  <a:cubicBezTo>
                    <a:pt x="18" y="335"/>
                    <a:pt x="187" y="628"/>
                    <a:pt x="462" y="788"/>
                  </a:cubicBezTo>
                  <a:cubicBezTo>
                    <a:pt x="593" y="867"/>
                    <a:pt x="810" y="935"/>
                    <a:pt x="1003" y="935"/>
                  </a:cubicBezTo>
                  <a:cubicBezTo>
                    <a:pt x="1112" y="935"/>
                    <a:pt x="1214" y="913"/>
                    <a:pt x="1288" y="859"/>
                  </a:cubicBezTo>
                  <a:cubicBezTo>
                    <a:pt x="1502" y="699"/>
                    <a:pt x="1226" y="299"/>
                    <a:pt x="1075" y="201"/>
                  </a:cubicBezTo>
                  <a:cubicBezTo>
                    <a:pt x="933" y="121"/>
                    <a:pt x="773" y="68"/>
                    <a:pt x="613" y="50"/>
                  </a:cubicBezTo>
                  <a:cubicBezTo>
                    <a:pt x="488" y="16"/>
                    <a:pt x="356" y="0"/>
                    <a:pt x="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-292122" y="280971"/>
              <a:ext cx="193092" cy="144114"/>
            </a:xfrm>
            <a:custGeom>
              <a:avLst/>
              <a:gdLst/>
              <a:ahLst/>
              <a:cxnLst/>
              <a:rect l="l" t="t" r="r" b="b"/>
              <a:pathLst>
                <a:path w="1644" h="1227" extrusionOk="0">
                  <a:moveTo>
                    <a:pt x="231" y="312"/>
                  </a:moveTo>
                  <a:cubicBezTo>
                    <a:pt x="237" y="317"/>
                    <a:pt x="243" y="323"/>
                    <a:pt x="249" y="329"/>
                  </a:cubicBezTo>
                  <a:lnTo>
                    <a:pt x="249" y="329"/>
                  </a:lnTo>
                  <a:lnTo>
                    <a:pt x="231" y="312"/>
                  </a:lnTo>
                  <a:close/>
                  <a:moveTo>
                    <a:pt x="153" y="732"/>
                  </a:moveTo>
                  <a:lnTo>
                    <a:pt x="80" y="747"/>
                  </a:lnTo>
                  <a:cubicBezTo>
                    <a:pt x="105" y="743"/>
                    <a:pt x="129" y="738"/>
                    <a:pt x="153" y="732"/>
                  </a:cubicBezTo>
                  <a:close/>
                  <a:moveTo>
                    <a:pt x="977" y="1"/>
                  </a:moveTo>
                  <a:lnTo>
                    <a:pt x="800" y="258"/>
                  </a:lnTo>
                  <a:cubicBezTo>
                    <a:pt x="773" y="196"/>
                    <a:pt x="755" y="134"/>
                    <a:pt x="764" y="63"/>
                  </a:cubicBezTo>
                  <a:lnTo>
                    <a:pt x="764" y="63"/>
                  </a:lnTo>
                  <a:cubicBezTo>
                    <a:pt x="729" y="196"/>
                    <a:pt x="702" y="329"/>
                    <a:pt x="693" y="463"/>
                  </a:cubicBezTo>
                  <a:cubicBezTo>
                    <a:pt x="667" y="365"/>
                    <a:pt x="640" y="267"/>
                    <a:pt x="613" y="178"/>
                  </a:cubicBezTo>
                  <a:lnTo>
                    <a:pt x="595" y="436"/>
                  </a:lnTo>
                  <a:cubicBezTo>
                    <a:pt x="498" y="374"/>
                    <a:pt x="409" y="294"/>
                    <a:pt x="338" y="205"/>
                  </a:cubicBezTo>
                  <a:lnTo>
                    <a:pt x="338" y="205"/>
                  </a:lnTo>
                  <a:cubicBezTo>
                    <a:pt x="365" y="303"/>
                    <a:pt x="418" y="392"/>
                    <a:pt x="489" y="463"/>
                  </a:cubicBezTo>
                  <a:cubicBezTo>
                    <a:pt x="399" y="438"/>
                    <a:pt x="317" y="391"/>
                    <a:pt x="249" y="329"/>
                  </a:cubicBezTo>
                  <a:lnTo>
                    <a:pt x="249" y="329"/>
                  </a:lnTo>
                  <a:lnTo>
                    <a:pt x="453" y="525"/>
                  </a:lnTo>
                  <a:cubicBezTo>
                    <a:pt x="338" y="516"/>
                    <a:pt x="231" y="489"/>
                    <a:pt x="125" y="436"/>
                  </a:cubicBezTo>
                  <a:lnTo>
                    <a:pt x="125" y="436"/>
                  </a:lnTo>
                  <a:cubicBezTo>
                    <a:pt x="196" y="489"/>
                    <a:pt x="267" y="534"/>
                    <a:pt x="347" y="569"/>
                  </a:cubicBezTo>
                  <a:lnTo>
                    <a:pt x="0" y="640"/>
                  </a:lnTo>
                  <a:lnTo>
                    <a:pt x="391" y="640"/>
                  </a:lnTo>
                  <a:cubicBezTo>
                    <a:pt x="316" y="681"/>
                    <a:pt x="235" y="712"/>
                    <a:pt x="153" y="732"/>
                  </a:cubicBezTo>
                  <a:lnTo>
                    <a:pt x="153" y="732"/>
                  </a:lnTo>
                  <a:lnTo>
                    <a:pt x="427" y="676"/>
                  </a:lnTo>
                  <a:lnTo>
                    <a:pt x="107" y="898"/>
                  </a:lnTo>
                  <a:lnTo>
                    <a:pt x="471" y="773"/>
                  </a:lnTo>
                  <a:lnTo>
                    <a:pt x="160" y="996"/>
                  </a:lnTo>
                  <a:lnTo>
                    <a:pt x="498" y="836"/>
                  </a:lnTo>
                  <a:lnTo>
                    <a:pt x="249" y="1084"/>
                  </a:lnTo>
                  <a:lnTo>
                    <a:pt x="249" y="1084"/>
                  </a:lnTo>
                  <a:lnTo>
                    <a:pt x="613" y="853"/>
                  </a:lnTo>
                  <a:lnTo>
                    <a:pt x="613" y="853"/>
                  </a:lnTo>
                  <a:cubicBezTo>
                    <a:pt x="542" y="924"/>
                    <a:pt x="498" y="1013"/>
                    <a:pt x="471" y="1111"/>
                  </a:cubicBezTo>
                  <a:cubicBezTo>
                    <a:pt x="533" y="1031"/>
                    <a:pt x="595" y="942"/>
                    <a:pt x="667" y="862"/>
                  </a:cubicBezTo>
                  <a:cubicBezTo>
                    <a:pt x="693" y="996"/>
                    <a:pt x="746" y="1120"/>
                    <a:pt x="818" y="1226"/>
                  </a:cubicBezTo>
                  <a:lnTo>
                    <a:pt x="755" y="898"/>
                  </a:lnTo>
                  <a:lnTo>
                    <a:pt x="942" y="1173"/>
                  </a:lnTo>
                  <a:cubicBezTo>
                    <a:pt x="915" y="1075"/>
                    <a:pt x="897" y="969"/>
                    <a:pt x="880" y="871"/>
                  </a:cubicBezTo>
                  <a:lnTo>
                    <a:pt x="880" y="871"/>
                  </a:lnTo>
                  <a:lnTo>
                    <a:pt x="1075" y="1049"/>
                  </a:lnTo>
                  <a:cubicBezTo>
                    <a:pt x="1057" y="987"/>
                    <a:pt x="1040" y="924"/>
                    <a:pt x="1022" y="862"/>
                  </a:cubicBezTo>
                  <a:lnTo>
                    <a:pt x="1022" y="862"/>
                  </a:lnTo>
                  <a:cubicBezTo>
                    <a:pt x="1031" y="889"/>
                    <a:pt x="1191" y="951"/>
                    <a:pt x="1208" y="960"/>
                  </a:cubicBezTo>
                  <a:cubicBezTo>
                    <a:pt x="1178" y="919"/>
                    <a:pt x="1220" y="911"/>
                    <a:pt x="1268" y="911"/>
                  </a:cubicBezTo>
                  <a:cubicBezTo>
                    <a:pt x="1304" y="911"/>
                    <a:pt x="1344" y="916"/>
                    <a:pt x="1359" y="916"/>
                  </a:cubicBezTo>
                  <a:cubicBezTo>
                    <a:pt x="1448" y="916"/>
                    <a:pt x="1537" y="916"/>
                    <a:pt x="1626" y="898"/>
                  </a:cubicBezTo>
                  <a:lnTo>
                    <a:pt x="1439" y="862"/>
                  </a:lnTo>
                  <a:lnTo>
                    <a:pt x="1644" y="791"/>
                  </a:lnTo>
                  <a:lnTo>
                    <a:pt x="1644" y="791"/>
                  </a:lnTo>
                  <a:cubicBezTo>
                    <a:pt x="1621" y="793"/>
                    <a:pt x="1599" y="795"/>
                    <a:pt x="1576" y="795"/>
                  </a:cubicBezTo>
                  <a:cubicBezTo>
                    <a:pt x="1506" y="795"/>
                    <a:pt x="1435" y="785"/>
                    <a:pt x="1368" y="765"/>
                  </a:cubicBezTo>
                  <a:cubicBezTo>
                    <a:pt x="1466" y="756"/>
                    <a:pt x="1555" y="729"/>
                    <a:pt x="1644" y="685"/>
                  </a:cubicBezTo>
                  <a:lnTo>
                    <a:pt x="1306" y="685"/>
                  </a:lnTo>
                  <a:lnTo>
                    <a:pt x="1590" y="569"/>
                  </a:lnTo>
                  <a:lnTo>
                    <a:pt x="1306" y="543"/>
                  </a:lnTo>
                  <a:lnTo>
                    <a:pt x="1608" y="463"/>
                  </a:lnTo>
                  <a:lnTo>
                    <a:pt x="1288" y="472"/>
                  </a:lnTo>
                  <a:lnTo>
                    <a:pt x="1519" y="374"/>
                  </a:lnTo>
                  <a:lnTo>
                    <a:pt x="1519" y="374"/>
                  </a:lnTo>
                  <a:lnTo>
                    <a:pt x="1173" y="463"/>
                  </a:lnTo>
                  <a:lnTo>
                    <a:pt x="1350" y="329"/>
                  </a:lnTo>
                  <a:lnTo>
                    <a:pt x="1066" y="480"/>
                  </a:lnTo>
                  <a:cubicBezTo>
                    <a:pt x="1173" y="400"/>
                    <a:pt x="1244" y="294"/>
                    <a:pt x="1288" y="170"/>
                  </a:cubicBezTo>
                  <a:lnTo>
                    <a:pt x="1288" y="170"/>
                  </a:lnTo>
                  <a:cubicBezTo>
                    <a:pt x="1208" y="249"/>
                    <a:pt x="1111" y="312"/>
                    <a:pt x="1013" y="365"/>
                  </a:cubicBezTo>
                  <a:cubicBezTo>
                    <a:pt x="1084" y="294"/>
                    <a:pt x="1128" y="205"/>
                    <a:pt x="1137" y="107"/>
                  </a:cubicBezTo>
                  <a:lnTo>
                    <a:pt x="1137" y="107"/>
                  </a:lnTo>
                  <a:cubicBezTo>
                    <a:pt x="1057" y="178"/>
                    <a:pt x="986" y="241"/>
                    <a:pt x="915" y="312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-197220" y="345688"/>
              <a:ext cx="38759" cy="91965"/>
            </a:xfrm>
            <a:custGeom>
              <a:avLst/>
              <a:gdLst/>
              <a:ahLst/>
              <a:cxnLst/>
              <a:rect l="l" t="t" r="r" b="b"/>
              <a:pathLst>
                <a:path w="330" h="783" fill="none" extrusionOk="0">
                  <a:moveTo>
                    <a:pt x="1" y="0"/>
                  </a:moveTo>
                  <a:cubicBezTo>
                    <a:pt x="134" y="249"/>
                    <a:pt x="240" y="516"/>
                    <a:pt x="329" y="782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-192992" y="344631"/>
              <a:ext cx="117" cy="103358"/>
            </a:xfrm>
            <a:custGeom>
              <a:avLst/>
              <a:gdLst/>
              <a:ahLst/>
              <a:cxnLst/>
              <a:rect l="l" t="t" r="r" b="b"/>
              <a:pathLst>
                <a:path w="1" h="880" fill="none" extrusionOk="0">
                  <a:moveTo>
                    <a:pt x="0" y="1"/>
                  </a:moveTo>
                  <a:lnTo>
                    <a:pt x="0" y="880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-198277" y="347802"/>
              <a:ext cx="109701" cy="25135"/>
            </a:xfrm>
            <a:custGeom>
              <a:avLst/>
              <a:gdLst/>
              <a:ahLst/>
              <a:cxnLst/>
              <a:rect l="l" t="t" r="r" b="b"/>
              <a:pathLst>
                <a:path w="934" h="214" fill="none" extrusionOk="0">
                  <a:moveTo>
                    <a:pt x="1" y="0"/>
                  </a:moveTo>
                  <a:cubicBezTo>
                    <a:pt x="321" y="27"/>
                    <a:pt x="631" y="98"/>
                    <a:pt x="933" y="213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-198277" y="347802"/>
              <a:ext cx="79398" cy="62720"/>
            </a:xfrm>
            <a:custGeom>
              <a:avLst/>
              <a:gdLst/>
              <a:ahLst/>
              <a:cxnLst/>
              <a:rect l="l" t="t" r="r" b="b"/>
              <a:pathLst>
                <a:path w="676" h="534" fill="none" extrusionOk="0">
                  <a:moveTo>
                    <a:pt x="1" y="0"/>
                  </a:moveTo>
                  <a:cubicBezTo>
                    <a:pt x="249" y="142"/>
                    <a:pt x="480" y="320"/>
                    <a:pt x="676" y="533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-123107" y="406176"/>
              <a:ext cx="8457" cy="8457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6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9" y="54"/>
                    <a:pt x="18" y="72"/>
                    <a:pt x="36" y="72"/>
                  </a:cubicBezTo>
                  <a:cubicBezTo>
                    <a:pt x="54" y="72"/>
                    <a:pt x="71" y="54"/>
                    <a:pt x="71" y="36"/>
                  </a:cubicBezTo>
                  <a:cubicBezTo>
                    <a:pt x="71" y="18"/>
                    <a:pt x="54" y="1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-92922" y="369531"/>
              <a:ext cx="8457" cy="7517"/>
            </a:xfrm>
            <a:custGeom>
              <a:avLst/>
              <a:gdLst/>
              <a:ahLst/>
              <a:cxnLst/>
              <a:rect l="l" t="t" r="r" b="b"/>
              <a:pathLst>
                <a:path w="72" h="64" extrusionOk="0">
                  <a:moveTo>
                    <a:pt x="41" y="0"/>
                  </a:moveTo>
                  <a:cubicBezTo>
                    <a:pt x="21" y="0"/>
                    <a:pt x="1" y="15"/>
                    <a:pt x="1" y="37"/>
                  </a:cubicBezTo>
                  <a:cubicBezTo>
                    <a:pt x="10" y="55"/>
                    <a:pt x="27" y="64"/>
                    <a:pt x="45" y="64"/>
                  </a:cubicBezTo>
                  <a:cubicBezTo>
                    <a:pt x="63" y="55"/>
                    <a:pt x="72" y="37"/>
                    <a:pt x="72" y="19"/>
                  </a:cubicBezTo>
                  <a:cubicBezTo>
                    <a:pt x="65" y="6"/>
                    <a:pt x="53" y="0"/>
                    <a:pt x="4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-163863" y="433308"/>
              <a:ext cx="9161" cy="8339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36" y="0"/>
                  </a:moveTo>
                  <a:cubicBezTo>
                    <a:pt x="19" y="9"/>
                    <a:pt x="1" y="27"/>
                    <a:pt x="10" y="45"/>
                  </a:cubicBezTo>
                  <a:cubicBezTo>
                    <a:pt x="13" y="63"/>
                    <a:pt x="26" y="71"/>
                    <a:pt x="38" y="71"/>
                  </a:cubicBezTo>
                  <a:cubicBezTo>
                    <a:pt x="57" y="71"/>
                    <a:pt x="77" y="54"/>
                    <a:pt x="72" y="27"/>
                  </a:cubicBezTo>
                  <a:cubicBezTo>
                    <a:pt x="72" y="9"/>
                    <a:pt x="54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-198277" y="442704"/>
              <a:ext cx="9161" cy="8339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27" y="0"/>
                  </a:moveTo>
                  <a:cubicBezTo>
                    <a:pt x="10" y="9"/>
                    <a:pt x="1" y="27"/>
                    <a:pt x="1" y="45"/>
                  </a:cubicBezTo>
                  <a:cubicBezTo>
                    <a:pt x="4" y="63"/>
                    <a:pt x="18" y="71"/>
                    <a:pt x="33" y="71"/>
                  </a:cubicBezTo>
                  <a:cubicBezTo>
                    <a:pt x="54" y="71"/>
                    <a:pt x="77" y="54"/>
                    <a:pt x="72" y="27"/>
                  </a:cubicBezTo>
                  <a:cubicBezTo>
                    <a:pt x="63" y="9"/>
                    <a:pt x="45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-296350" y="297650"/>
              <a:ext cx="105472" cy="93022"/>
            </a:xfrm>
            <a:custGeom>
              <a:avLst/>
              <a:gdLst/>
              <a:ahLst/>
              <a:cxnLst/>
              <a:rect l="l" t="t" r="r" b="b"/>
              <a:pathLst>
                <a:path w="898" h="792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"/>
                    <a:pt x="250" y="205"/>
                    <a:pt x="392" y="276"/>
                  </a:cubicBezTo>
                  <a:cubicBezTo>
                    <a:pt x="533" y="342"/>
                    <a:pt x="673" y="401"/>
                    <a:pt x="821" y="430"/>
                  </a:cubicBezTo>
                  <a:lnTo>
                    <a:pt x="821" y="430"/>
                  </a:lnTo>
                  <a:cubicBezTo>
                    <a:pt x="719" y="520"/>
                    <a:pt x="595" y="600"/>
                    <a:pt x="472" y="658"/>
                  </a:cubicBezTo>
                  <a:cubicBezTo>
                    <a:pt x="330" y="729"/>
                    <a:pt x="187" y="774"/>
                    <a:pt x="36" y="791"/>
                  </a:cubicBezTo>
                  <a:cubicBezTo>
                    <a:pt x="187" y="782"/>
                    <a:pt x="338" y="747"/>
                    <a:pt x="481" y="685"/>
                  </a:cubicBezTo>
                  <a:cubicBezTo>
                    <a:pt x="623" y="623"/>
                    <a:pt x="756" y="543"/>
                    <a:pt x="871" y="436"/>
                  </a:cubicBezTo>
                  <a:lnTo>
                    <a:pt x="898" y="409"/>
                  </a:lnTo>
                  <a:lnTo>
                    <a:pt x="862" y="401"/>
                  </a:lnTo>
                  <a:cubicBezTo>
                    <a:pt x="703" y="365"/>
                    <a:pt x="552" y="321"/>
                    <a:pt x="409" y="250"/>
                  </a:cubicBezTo>
                  <a:cubicBezTo>
                    <a:pt x="258" y="187"/>
                    <a:pt x="125" y="99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-195106" y="240333"/>
              <a:ext cx="34531" cy="109583"/>
            </a:xfrm>
            <a:custGeom>
              <a:avLst/>
              <a:gdLst/>
              <a:ahLst/>
              <a:cxnLst/>
              <a:rect l="l" t="t" r="r" b="b"/>
              <a:pathLst>
                <a:path w="294" h="933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31" y="63"/>
                    <a:pt x="205" y="151"/>
                    <a:pt x="214" y="240"/>
                  </a:cubicBezTo>
                  <a:cubicBezTo>
                    <a:pt x="214" y="320"/>
                    <a:pt x="214" y="400"/>
                    <a:pt x="214" y="489"/>
                  </a:cubicBezTo>
                  <a:cubicBezTo>
                    <a:pt x="196" y="649"/>
                    <a:pt x="116" y="809"/>
                    <a:pt x="0" y="933"/>
                  </a:cubicBezTo>
                  <a:cubicBezTo>
                    <a:pt x="143" y="826"/>
                    <a:pt x="231" y="667"/>
                    <a:pt x="249" y="489"/>
                  </a:cubicBezTo>
                  <a:cubicBezTo>
                    <a:pt x="249" y="400"/>
                    <a:pt x="249" y="320"/>
                    <a:pt x="240" y="231"/>
                  </a:cubicBezTo>
                  <a:cubicBezTo>
                    <a:pt x="231" y="151"/>
                    <a:pt x="249" y="71"/>
                    <a:pt x="29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-205559" y="350856"/>
              <a:ext cx="33474" cy="126379"/>
            </a:xfrm>
            <a:custGeom>
              <a:avLst/>
              <a:gdLst/>
              <a:ahLst/>
              <a:cxnLst/>
              <a:rect l="l" t="t" r="r" b="b"/>
              <a:pathLst>
                <a:path w="285" h="1076" extrusionOk="0">
                  <a:moveTo>
                    <a:pt x="107" y="1"/>
                  </a:moveTo>
                  <a:lnTo>
                    <a:pt x="107" y="1"/>
                  </a:lnTo>
                  <a:cubicBezTo>
                    <a:pt x="27" y="63"/>
                    <a:pt x="1" y="170"/>
                    <a:pt x="18" y="267"/>
                  </a:cubicBezTo>
                  <a:cubicBezTo>
                    <a:pt x="27" y="365"/>
                    <a:pt x="63" y="454"/>
                    <a:pt x="107" y="543"/>
                  </a:cubicBezTo>
                  <a:cubicBezTo>
                    <a:pt x="160" y="623"/>
                    <a:pt x="196" y="711"/>
                    <a:pt x="223" y="800"/>
                  </a:cubicBezTo>
                  <a:cubicBezTo>
                    <a:pt x="258" y="889"/>
                    <a:pt x="249" y="987"/>
                    <a:pt x="214" y="1076"/>
                  </a:cubicBezTo>
                  <a:cubicBezTo>
                    <a:pt x="267" y="987"/>
                    <a:pt x="285" y="889"/>
                    <a:pt x="258" y="791"/>
                  </a:cubicBezTo>
                  <a:cubicBezTo>
                    <a:pt x="232" y="702"/>
                    <a:pt x="196" y="605"/>
                    <a:pt x="143" y="525"/>
                  </a:cubicBezTo>
                  <a:cubicBezTo>
                    <a:pt x="98" y="445"/>
                    <a:pt x="63" y="356"/>
                    <a:pt x="45" y="258"/>
                  </a:cubicBezTo>
                  <a:cubicBezTo>
                    <a:pt x="27" y="170"/>
                    <a:pt x="45" y="72"/>
                    <a:pt x="10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-191935" y="345688"/>
              <a:ext cx="102301" cy="10571"/>
            </a:xfrm>
            <a:custGeom>
              <a:avLst/>
              <a:gdLst/>
              <a:ahLst/>
              <a:cxnLst/>
              <a:rect l="l" t="t" r="r" b="b"/>
              <a:pathLst>
                <a:path w="871" h="90" extrusionOk="0">
                  <a:moveTo>
                    <a:pt x="870" y="0"/>
                  </a:moveTo>
                  <a:cubicBezTo>
                    <a:pt x="695" y="32"/>
                    <a:pt x="519" y="48"/>
                    <a:pt x="345" y="48"/>
                  </a:cubicBezTo>
                  <a:cubicBezTo>
                    <a:pt x="229" y="48"/>
                    <a:pt x="114" y="41"/>
                    <a:pt x="0" y="27"/>
                  </a:cubicBezTo>
                  <a:lnTo>
                    <a:pt x="0" y="27"/>
                  </a:lnTo>
                  <a:cubicBezTo>
                    <a:pt x="133" y="71"/>
                    <a:pt x="284" y="89"/>
                    <a:pt x="435" y="89"/>
                  </a:cubicBezTo>
                  <a:cubicBezTo>
                    <a:pt x="586" y="80"/>
                    <a:pt x="728" y="54"/>
                    <a:pt x="87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64582" y="1145778"/>
              <a:ext cx="133661" cy="171481"/>
            </a:xfrm>
            <a:custGeom>
              <a:avLst/>
              <a:gdLst/>
              <a:ahLst/>
              <a:cxnLst/>
              <a:rect l="l" t="t" r="r" b="b"/>
              <a:pathLst>
                <a:path w="1138" h="1460" extrusionOk="0">
                  <a:moveTo>
                    <a:pt x="445" y="1"/>
                  </a:moveTo>
                  <a:cubicBezTo>
                    <a:pt x="410" y="10"/>
                    <a:pt x="374" y="27"/>
                    <a:pt x="356" y="63"/>
                  </a:cubicBezTo>
                  <a:cubicBezTo>
                    <a:pt x="259" y="161"/>
                    <a:pt x="170" y="276"/>
                    <a:pt x="99" y="400"/>
                  </a:cubicBezTo>
                  <a:cubicBezTo>
                    <a:pt x="28" y="525"/>
                    <a:pt x="1" y="667"/>
                    <a:pt x="28" y="809"/>
                  </a:cubicBezTo>
                  <a:cubicBezTo>
                    <a:pt x="72" y="969"/>
                    <a:pt x="179" y="1111"/>
                    <a:pt x="321" y="1200"/>
                  </a:cubicBezTo>
                  <a:cubicBezTo>
                    <a:pt x="360" y="1239"/>
                    <a:pt x="518" y="1460"/>
                    <a:pt x="615" y="1460"/>
                  </a:cubicBezTo>
                  <a:cubicBezTo>
                    <a:pt x="628" y="1460"/>
                    <a:pt x="639" y="1456"/>
                    <a:pt x="649" y="1448"/>
                  </a:cubicBezTo>
                  <a:cubicBezTo>
                    <a:pt x="1138" y="1066"/>
                    <a:pt x="1067" y="294"/>
                    <a:pt x="507" y="18"/>
                  </a:cubicBezTo>
                  <a:cubicBezTo>
                    <a:pt x="489" y="10"/>
                    <a:pt x="472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130356" y="1215545"/>
              <a:ext cx="168075" cy="99365"/>
            </a:xfrm>
            <a:custGeom>
              <a:avLst/>
              <a:gdLst/>
              <a:ahLst/>
              <a:cxnLst/>
              <a:rect l="l" t="t" r="r" b="b"/>
              <a:pathLst>
                <a:path w="1431" h="846" extrusionOk="0">
                  <a:moveTo>
                    <a:pt x="878" y="1"/>
                  </a:moveTo>
                  <a:cubicBezTo>
                    <a:pt x="774" y="1"/>
                    <a:pt x="670" y="18"/>
                    <a:pt x="569" y="55"/>
                  </a:cubicBezTo>
                  <a:cubicBezTo>
                    <a:pt x="427" y="117"/>
                    <a:pt x="302" y="206"/>
                    <a:pt x="205" y="330"/>
                  </a:cubicBezTo>
                  <a:cubicBezTo>
                    <a:pt x="143" y="410"/>
                    <a:pt x="1" y="597"/>
                    <a:pt x="63" y="712"/>
                  </a:cubicBezTo>
                  <a:cubicBezTo>
                    <a:pt x="111" y="812"/>
                    <a:pt x="245" y="846"/>
                    <a:pt x="394" y="846"/>
                  </a:cubicBezTo>
                  <a:cubicBezTo>
                    <a:pt x="575" y="846"/>
                    <a:pt x="778" y="796"/>
                    <a:pt x="871" y="757"/>
                  </a:cubicBezTo>
                  <a:cubicBezTo>
                    <a:pt x="1128" y="650"/>
                    <a:pt x="1324" y="446"/>
                    <a:pt x="1430" y="188"/>
                  </a:cubicBezTo>
                  <a:cubicBezTo>
                    <a:pt x="1273" y="66"/>
                    <a:pt x="1077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-37602" y="1263701"/>
              <a:ext cx="174300" cy="81747"/>
            </a:xfrm>
            <a:custGeom>
              <a:avLst/>
              <a:gdLst/>
              <a:ahLst/>
              <a:cxnLst/>
              <a:rect l="l" t="t" r="r" b="b"/>
              <a:pathLst>
                <a:path w="1484" h="696" extrusionOk="0">
                  <a:moveTo>
                    <a:pt x="755" y="0"/>
                  </a:moveTo>
                  <a:cubicBezTo>
                    <a:pt x="507" y="9"/>
                    <a:pt x="267" y="80"/>
                    <a:pt x="54" y="205"/>
                  </a:cubicBezTo>
                  <a:cubicBezTo>
                    <a:pt x="36" y="205"/>
                    <a:pt x="27" y="213"/>
                    <a:pt x="18" y="231"/>
                  </a:cubicBezTo>
                  <a:cubicBezTo>
                    <a:pt x="1" y="249"/>
                    <a:pt x="1" y="276"/>
                    <a:pt x="18" y="302"/>
                  </a:cubicBezTo>
                  <a:cubicBezTo>
                    <a:pt x="89" y="471"/>
                    <a:pt x="231" y="595"/>
                    <a:pt x="400" y="649"/>
                  </a:cubicBezTo>
                  <a:cubicBezTo>
                    <a:pt x="489" y="680"/>
                    <a:pt x="580" y="695"/>
                    <a:pt x="670" y="695"/>
                  </a:cubicBezTo>
                  <a:cubicBezTo>
                    <a:pt x="760" y="695"/>
                    <a:pt x="849" y="680"/>
                    <a:pt x="933" y="649"/>
                  </a:cubicBezTo>
                  <a:cubicBezTo>
                    <a:pt x="1066" y="613"/>
                    <a:pt x="1484" y="435"/>
                    <a:pt x="1377" y="249"/>
                  </a:cubicBezTo>
                  <a:cubicBezTo>
                    <a:pt x="1271" y="62"/>
                    <a:pt x="933" y="0"/>
                    <a:pt x="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60471" y="1293886"/>
              <a:ext cx="105472" cy="144114"/>
            </a:xfrm>
            <a:custGeom>
              <a:avLst/>
              <a:gdLst/>
              <a:ahLst/>
              <a:cxnLst/>
              <a:rect l="l" t="t" r="r" b="b"/>
              <a:pathLst>
                <a:path w="898" h="1227" extrusionOk="0">
                  <a:moveTo>
                    <a:pt x="631" y="1"/>
                  </a:moveTo>
                  <a:lnTo>
                    <a:pt x="436" y="99"/>
                  </a:lnTo>
                  <a:cubicBezTo>
                    <a:pt x="178" y="161"/>
                    <a:pt x="0" y="401"/>
                    <a:pt x="27" y="676"/>
                  </a:cubicBezTo>
                  <a:cubicBezTo>
                    <a:pt x="36" y="818"/>
                    <a:pt x="98" y="969"/>
                    <a:pt x="54" y="1102"/>
                  </a:cubicBezTo>
                  <a:cubicBezTo>
                    <a:pt x="36" y="1147"/>
                    <a:pt x="18" y="1209"/>
                    <a:pt x="63" y="1227"/>
                  </a:cubicBezTo>
                  <a:cubicBezTo>
                    <a:pt x="80" y="1227"/>
                    <a:pt x="98" y="1227"/>
                    <a:pt x="107" y="1218"/>
                  </a:cubicBezTo>
                  <a:cubicBezTo>
                    <a:pt x="222" y="1182"/>
                    <a:pt x="320" y="1164"/>
                    <a:pt x="436" y="1129"/>
                  </a:cubicBezTo>
                  <a:cubicBezTo>
                    <a:pt x="560" y="1093"/>
                    <a:pt x="667" y="1022"/>
                    <a:pt x="755" y="942"/>
                  </a:cubicBezTo>
                  <a:cubicBezTo>
                    <a:pt x="853" y="809"/>
                    <a:pt x="897" y="640"/>
                    <a:pt x="880" y="480"/>
                  </a:cubicBezTo>
                  <a:cubicBezTo>
                    <a:pt x="880" y="383"/>
                    <a:pt x="862" y="285"/>
                    <a:pt x="835" y="196"/>
                  </a:cubicBezTo>
                  <a:cubicBezTo>
                    <a:pt x="800" y="107"/>
                    <a:pt x="729" y="36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114734" y="1291772"/>
              <a:ext cx="168075" cy="102184"/>
            </a:xfrm>
            <a:custGeom>
              <a:avLst/>
              <a:gdLst/>
              <a:ahLst/>
              <a:cxnLst/>
              <a:rect l="l" t="t" r="r" b="b"/>
              <a:pathLst>
                <a:path w="1431" h="870" extrusionOk="0">
                  <a:moveTo>
                    <a:pt x="486" y="1"/>
                  </a:moveTo>
                  <a:cubicBezTo>
                    <a:pt x="375" y="1"/>
                    <a:pt x="270" y="23"/>
                    <a:pt x="196" y="81"/>
                  </a:cubicBezTo>
                  <a:cubicBezTo>
                    <a:pt x="0" y="232"/>
                    <a:pt x="267" y="605"/>
                    <a:pt x="418" y="703"/>
                  </a:cubicBezTo>
                  <a:cubicBezTo>
                    <a:pt x="551" y="774"/>
                    <a:pt x="702" y="818"/>
                    <a:pt x="853" y="836"/>
                  </a:cubicBezTo>
                  <a:cubicBezTo>
                    <a:pt x="966" y="857"/>
                    <a:pt x="1082" y="869"/>
                    <a:pt x="1200" y="869"/>
                  </a:cubicBezTo>
                  <a:cubicBezTo>
                    <a:pt x="1276" y="869"/>
                    <a:pt x="1353" y="864"/>
                    <a:pt x="1430" y="854"/>
                  </a:cubicBezTo>
                  <a:cubicBezTo>
                    <a:pt x="1412" y="552"/>
                    <a:pt x="1244" y="276"/>
                    <a:pt x="977" y="125"/>
                  </a:cubicBezTo>
                  <a:cubicBezTo>
                    <a:pt x="862" y="60"/>
                    <a:pt x="666" y="1"/>
                    <a:pt x="4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37568" y="1231284"/>
              <a:ext cx="184753" cy="137889"/>
            </a:xfrm>
            <a:custGeom>
              <a:avLst/>
              <a:gdLst/>
              <a:ahLst/>
              <a:cxnLst/>
              <a:rect l="l" t="t" r="r" b="b"/>
              <a:pathLst>
                <a:path w="1573" h="1174" extrusionOk="0">
                  <a:moveTo>
                    <a:pt x="1332" y="854"/>
                  </a:moveTo>
                  <a:lnTo>
                    <a:pt x="1350" y="871"/>
                  </a:lnTo>
                  <a:cubicBezTo>
                    <a:pt x="1344" y="865"/>
                    <a:pt x="1338" y="860"/>
                    <a:pt x="1332" y="854"/>
                  </a:cubicBezTo>
                  <a:close/>
                  <a:moveTo>
                    <a:pt x="773" y="1"/>
                  </a:moveTo>
                  <a:lnTo>
                    <a:pt x="773" y="1"/>
                  </a:lnTo>
                  <a:cubicBezTo>
                    <a:pt x="799" y="108"/>
                    <a:pt x="817" y="205"/>
                    <a:pt x="844" y="312"/>
                  </a:cubicBezTo>
                  <a:lnTo>
                    <a:pt x="666" y="54"/>
                  </a:lnTo>
                  <a:lnTo>
                    <a:pt x="666" y="54"/>
                  </a:lnTo>
                  <a:cubicBezTo>
                    <a:pt x="684" y="152"/>
                    <a:pt x="702" y="250"/>
                    <a:pt x="728" y="338"/>
                  </a:cubicBezTo>
                  <a:lnTo>
                    <a:pt x="542" y="170"/>
                  </a:lnTo>
                  <a:lnTo>
                    <a:pt x="542" y="170"/>
                  </a:lnTo>
                  <a:cubicBezTo>
                    <a:pt x="560" y="232"/>
                    <a:pt x="577" y="285"/>
                    <a:pt x="595" y="347"/>
                  </a:cubicBezTo>
                  <a:cubicBezTo>
                    <a:pt x="586" y="321"/>
                    <a:pt x="435" y="267"/>
                    <a:pt x="409" y="259"/>
                  </a:cubicBezTo>
                  <a:lnTo>
                    <a:pt x="409" y="259"/>
                  </a:lnTo>
                  <a:cubicBezTo>
                    <a:pt x="444" y="306"/>
                    <a:pt x="381" y="314"/>
                    <a:pt x="327" y="314"/>
                  </a:cubicBezTo>
                  <a:cubicBezTo>
                    <a:pt x="300" y="314"/>
                    <a:pt x="275" y="312"/>
                    <a:pt x="266" y="312"/>
                  </a:cubicBezTo>
                  <a:cubicBezTo>
                    <a:pt x="187" y="312"/>
                    <a:pt x="107" y="321"/>
                    <a:pt x="18" y="338"/>
                  </a:cubicBezTo>
                  <a:lnTo>
                    <a:pt x="195" y="365"/>
                  </a:lnTo>
                  <a:lnTo>
                    <a:pt x="0" y="436"/>
                  </a:lnTo>
                  <a:lnTo>
                    <a:pt x="0" y="436"/>
                  </a:lnTo>
                  <a:cubicBezTo>
                    <a:pt x="22" y="434"/>
                    <a:pt x="44" y="433"/>
                    <a:pt x="67" y="433"/>
                  </a:cubicBezTo>
                  <a:cubicBezTo>
                    <a:pt x="133" y="433"/>
                    <a:pt x="200" y="443"/>
                    <a:pt x="266" y="463"/>
                  </a:cubicBezTo>
                  <a:cubicBezTo>
                    <a:pt x="178" y="472"/>
                    <a:pt x="89" y="498"/>
                    <a:pt x="9" y="543"/>
                  </a:cubicBezTo>
                  <a:lnTo>
                    <a:pt x="329" y="525"/>
                  </a:lnTo>
                  <a:lnTo>
                    <a:pt x="62" y="640"/>
                  </a:lnTo>
                  <a:lnTo>
                    <a:pt x="329" y="667"/>
                  </a:lnTo>
                  <a:lnTo>
                    <a:pt x="44" y="747"/>
                  </a:lnTo>
                  <a:lnTo>
                    <a:pt x="44" y="747"/>
                  </a:lnTo>
                  <a:lnTo>
                    <a:pt x="346" y="738"/>
                  </a:lnTo>
                  <a:lnTo>
                    <a:pt x="124" y="827"/>
                  </a:lnTo>
                  <a:lnTo>
                    <a:pt x="453" y="738"/>
                  </a:lnTo>
                  <a:lnTo>
                    <a:pt x="453" y="738"/>
                  </a:lnTo>
                  <a:lnTo>
                    <a:pt x="284" y="871"/>
                  </a:lnTo>
                  <a:lnTo>
                    <a:pt x="560" y="720"/>
                  </a:lnTo>
                  <a:lnTo>
                    <a:pt x="560" y="720"/>
                  </a:lnTo>
                  <a:cubicBezTo>
                    <a:pt x="462" y="800"/>
                    <a:pt x="391" y="898"/>
                    <a:pt x="355" y="1013"/>
                  </a:cubicBezTo>
                  <a:cubicBezTo>
                    <a:pt x="435" y="942"/>
                    <a:pt x="515" y="880"/>
                    <a:pt x="613" y="827"/>
                  </a:cubicBezTo>
                  <a:lnTo>
                    <a:pt x="613" y="827"/>
                  </a:lnTo>
                  <a:cubicBezTo>
                    <a:pt x="551" y="898"/>
                    <a:pt x="506" y="987"/>
                    <a:pt x="497" y="1076"/>
                  </a:cubicBezTo>
                  <a:lnTo>
                    <a:pt x="702" y="871"/>
                  </a:lnTo>
                  <a:lnTo>
                    <a:pt x="702" y="871"/>
                  </a:lnTo>
                  <a:cubicBezTo>
                    <a:pt x="684" y="978"/>
                    <a:pt x="666" y="1076"/>
                    <a:pt x="648" y="1173"/>
                  </a:cubicBezTo>
                  <a:lnTo>
                    <a:pt x="817" y="934"/>
                  </a:lnTo>
                  <a:cubicBezTo>
                    <a:pt x="844" y="987"/>
                    <a:pt x="853" y="1049"/>
                    <a:pt x="844" y="1111"/>
                  </a:cubicBezTo>
                  <a:cubicBezTo>
                    <a:pt x="879" y="987"/>
                    <a:pt x="897" y="862"/>
                    <a:pt x="906" y="738"/>
                  </a:cubicBezTo>
                  <a:cubicBezTo>
                    <a:pt x="933" y="827"/>
                    <a:pt x="959" y="916"/>
                    <a:pt x="986" y="1005"/>
                  </a:cubicBezTo>
                  <a:cubicBezTo>
                    <a:pt x="986" y="925"/>
                    <a:pt x="995" y="845"/>
                    <a:pt x="1004" y="756"/>
                  </a:cubicBezTo>
                  <a:cubicBezTo>
                    <a:pt x="1101" y="818"/>
                    <a:pt x="1181" y="889"/>
                    <a:pt x="1252" y="969"/>
                  </a:cubicBezTo>
                  <a:cubicBezTo>
                    <a:pt x="1226" y="880"/>
                    <a:pt x="1172" y="800"/>
                    <a:pt x="1101" y="729"/>
                  </a:cubicBezTo>
                  <a:lnTo>
                    <a:pt x="1101" y="729"/>
                  </a:lnTo>
                  <a:cubicBezTo>
                    <a:pt x="1191" y="754"/>
                    <a:pt x="1265" y="793"/>
                    <a:pt x="1332" y="854"/>
                  </a:cubicBezTo>
                  <a:lnTo>
                    <a:pt x="1332" y="854"/>
                  </a:lnTo>
                  <a:lnTo>
                    <a:pt x="1137" y="667"/>
                  </a:lnTo>
                  <a:lnTo>
                    <a:pt x="1137" y="667"/>
                  </a:lnTo>
                  <a:cubicBezTo>
                    <a:pt x="1243" y="676"/>
                    <a:pt x="1350" y="703"/>
                    <a:pt x="1448" y="747"/>
                  </a:cubicBezTo>
                  <a:cubicBezTo>
                    <a:pt x="1386" y="694"/>
                    <a:pt x="1315" y="658"/>
                    <a:pt x="1235" y="632"/>
                  </a:cubicBezTo>
                  <a:lnTo>
                    <a:pt x="1572" y="552"/>
                  </a:lnTo>
                  <a:lnTo>
                    <a:pt x="1208" y="552"/>
                  </a:lnTo>
                  <a:cubicBezTo>
                    <a:pt x="1297" y="507"/>
                    <a:pt x="1394" y="472"/>
                    <a:pt x="1501" y="445"/>
                  </a:cubicBezTo>
                  <a:lnTo>
                    <a:pt x="1501" y="445"/>
                  </a:lnTo>
                  <a:lnTo>
                    <a:pt x="1164" y="516"/>
                  </a:lnTo>
                  <a:lnTo>
                    <a:pt x="1466" y="303"/>
                  </a:lnTo>
                  <a:lnTo>
                    <a:pt x="1119" y="436"/>
                  </a:lnTo>
                  <a:lnTo>
                    <a:pt x="1119" y="436"/>
                  </a:lnTo>
                  <a:lnTo>
                    <a:pt x="1403" y="214"/>
                  </a:lnTo>
                  <a:lnTo>
                    <a:pt x="1092" y="365"/>
                  </a:lnTo>
                  <a:lnTo>
                    <a:pt x="1092" y="365"/>
                  </a:lnTo>
                  <a:lnTo>
                    <a:pt x="1323" y="125"/>
                  </a:lnTo>
                  <a:lnTo>
                    <a:pt x="1323" y="125"/>
                  </a:lnTo>
                  <a:cubicBezTo>
                    <a:pt x="1208" y="205"/>
                    <a:pt x="1092" y="276"/>
                    <a:pt x="977" y="347"/>
                  </a:cubicBezTo>
                  <a:cubicBezTo>
                    <a:pt x="1048" y="285"/>
                    <a:pt x="1092" y="196"/>
                    <a:pt x="1110" y="108"/>
                  </a:cubicBezTo>
                  <a:lnTo>
                    <a:pt x="1110" y="108"/>
                  </a:lnTo>
                  <a:lnTo>
                    <a:pt x="933" y="347"/>
                  </a:lnTo>
                  <a:cubicBezTo>
                    <a:pt x="906" y="223"/>
                    <a:pt x="853" y="108"/>
                    <a:pt x="7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93828" y="1220948"/>
              <a:ext cx="37702" cy="87737"/>
            </a:xfrm>
            <a:custGeom>
              <a:avLst/>
              <a:gdLst/>
              <a:ahLst/>
              <a:cxnLst/>
              <a:rect l="l" t="t" r="r" b="b"/>
              <a:pathLst>
                <a:path w="321" h="747" fill="none" extrusionOk="0">
                  <a:moveTo>
                    <a:pt x="320" y="746"/>
                  </a:moveTo>
                  <a:cubicBezTo>
                    <a:pt x="196" y="506"/>
                    <a:pt x="89" y="258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126127" y="1210494"/>
              <a:ext cx="2232" cy="98190"/>
            </a:xfrm>
            <a:custGeom>
              <a:avLst/>
              <a:gdLst/>
              <a:ahLst/>
              <a:cxnLst/>
              <a:rect l="l" t="t" r="r" b="b"/>
              <a:pathLst>
                <a:path w="19" h="836" fill="none" extrusionOk="0">
                  <a:moveTo>
                    <a:pt x="19" y="835"/>
                  </a:moveTo>
                  <a:cubicBezTo>
                    <a:pt x="19" y="560"/>
                    <a:pt x="10" y="285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28172" y="1284490"/>
              <a:ext cx="104415" cy="21024"/>
            </a:xfrm>
            <a:custGeom>
              <a:avLst/>
              <a:gdLst/>
              <a:ahLst/>
              <a:cxnLst/>
              <a:rect l="l" t="t" r="r" b="b"/>
              <a:pathLst>
                <a:path w="889" h="179" fill="none" extrusionOk="0">
                  <a:moveTo>
                    <a:pt x="888" y="179"/>
                  </a:moveTo>
                  <a:cubicBezTo>
                    <a:pt x="586" y="161"/>
                    <a:pt x="284" y="99"/>
                    <a:pt x="0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56243" y="1248079"/>
              <a:ext cx="76344" cy="57434"/>
            </a:xfrm>
            <a:custGeom>
              <a:avLst/>
              <a:gdLst/>
              <a:ahLst/>
              <a:cxnLst/>
              <a:rect l="l" t="t" r="r" b="b"/>
              <a:pathLst>
                <a:path w="650" h="489" fill="none" extrusionOk="0">
                  <a:moveTo>
                    <a:pt x="649" y="489"/>
                  </a:moveTo>
                  <a:cubicBezTo>
                    <a:pt x="409" y="355"/>
                    <a:pt x="187" y="195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51075" y="1243851"/>
              <a:ext cx="8457" cy="8457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45" y="1"/>
                  </a:moveTo>
                  <a:cubicBezTo>
                    <a:pt x="0" y="1"/>
                    <a:pt x="0" y="72"/>
                    <a:pt x="45" y="72"/>
                  </a:cubicBezTo>
                  <a:cubicBezTo>
                    <a:pt x="63" y="63"/>
                    <a:pt x="72" y="54"/>
                    <a:pt x="72" y="36"/>
                  </a:cubicBezTo>
                  <a:cubicBezTo>
                    <a:pt x="72" y="18"/>
                    <a:pt x="63" y="9"/>
                    <a:pt x="4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23943" y="1280849"/>
              <a:ext cx="8691" cy="6108"/>
            </a:xfrm>
            <a:custGeom>
              <a:avLst/>
              <a:gdLst/>
              <a:ahLst/>
              <a:cxnLst/>
              <a:rect l="l" t="t" r="r" b="b"/>
              <a:pathLst>
                <a:path w="74" h="52" extrusionOk="0">
                  <a:moveTo>
                    <a:pt x="34" y="0"/>
                  </a:moveTo>
                  <a:cubicBezTo>
                    <a:pt x="17" y="0"/>
                    <a:pt x="1" y="12"/>
                    <a:pt x="1" y="32"/>
                  </a:cubicBezTo>
                  <a:cubicBezTo>
                    <a:pt x="4" y="46"/>
                    <a:pt x="18" y="52"/>
                    <a:pt x="31" y="52"/>
                  </a:cubicBezTo>
                  <a:cubicBezTo>
                    <a:pt x="52" y="52"/>
                    <a:pt x="73" y="39"/>
                    <a:pt x="63" y="23"/>
                  </a:cubicBezTo>
                  <a:cubicBezTo>
                    <a:pt x="59" y="7"/>
                    <a:pt x="46" y="0"/>
                    <a:pt x="3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89717" y="1217542"/>
              <a:ext cx="8457" cy="716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36" y="0"/>
                  </a:moveTo>
                  <a:cubicBezTo>
                    <a:pt x="33" y="0"/>
                    <a:pt x="30" y="1"/>
                    <a:pt x="27" y="2"/>
                  </a:cubicBezTo>
                  <a:cubicBezTo>
                    <a:pt x="9" y="2"/>
                    <a:pt x="0" y="20"/>
                    <a:pt x="9" y="38"/>
                  </a:cubicBezTo>
                  <a:cubicBezTo>
                    <a:pt x="13" y="54"/>
                    <a:pt x="25" y="61"/>
                    <a:pt x="38" y="61"/>
                  </a:cubicBezTo>
                  <a:cubicBezTo>
                    <a:pt x="54" y="61"/>
                    <a:pt x="71" y="49"/>
                    <a:pt x="71" y="29"/>
                  </a:cubicBezTo>
                  <a:cubicBezTo>
                    <a:pt x="64" y="15"/>
                    <a:pt x="51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123073" y="1208145"/>
              <a:ext cx="8457" cy="7634"/>
            </a:xfrm>
            <a:custGeom>
              <a:avLst/>
              <a:gdLst/>
              <a:ahLst/>
              <a:cxnLst/>
              <a:rect l="l" t="t" r="r" b="b"/>
              <a:pathLst>
                <a:path w="72" h="65" extrusionOk="0">
                  <a:moveTo>
                    <a:pt x="37" y="0"/>
                  </a:moveTo>
                  <a:cubicBezTo>
                    <a:pt x="33" y="0"/>
                    <a:pt x="30" y="1"/>
                    <a:pt x="27" y="3"/>
                  </a:cubicBezTo>
                  <a:cubicBezTo>
                    <a:pt x="9" y="3"/>
                    <a:pt x="0" y="20"/>
                    <a:pt x="0" y="38"/>
                  </a:cubicBezTo>
                  <a:cubicBezTo>
                    <a:pt x="9" y="56"/>
                    <a:pt x="27" y="65"/>
                    <a:pt x="45" y="65"/>
                  </a:cubicBezTo>
                  <a:cubicBezTo>
                    <a:pt x="54" y="56"/>
                    <a:pt x="71" y="38"/>
                    <a:pt x="63" y="29"/>
                  </a:cubicBezTo>
                  <a:cubicBezTo>
                    <a:pt x="63" y="15"/>
                    <a:pt x="51" y="0"/>
                    <a:pt x="3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126127" y="1263701"/>
              <a:ext cx="101362" cy="86680"/>
            </a:xfrm>
            <a:custGeom>
              <a:avLst/>
              <a:gdLst/>
              <a:ahLst/>
              <a:cxnLst/>
              <a:rect l="l" t="t" r="r" b="b"/>
              <a:pathLst>
                <a:path w="863" h="738" extrusionOk="0">
                  <a:moveTo>
                    <a:pt x="809" y="0"/>
                  </a:moveTo>
                  <a:lnTo>
                    <a:pt x="809" y="0"/>
                  </a:lnTo>
                  <a:cubicBezTo>
                    <a:pt x="667" y="9"/>
                    <a:pt x="516" y="45"/>
                    <a:pt x="392" y="107"/>
                  </a:cubicBezTo>
                  <a:cubicBezTo>
                    <a:pt x="250" y="169"/>
                    <a:pt x="125" y="249"/>
                    <a:pt x="28" y="356"/>
                  </a:cubicBezTo>
                  <a:lnTo>
                    <a:pt x="1" y="382"/>
                  </a:lnTo>
                  <a:lnTo>
                    <a:pt x="37" y="382"/>
                  </a:lnTo>
                  <a:cubicBezTo>
                    <a:pt x="330" y="435"/>
                    <a:pt x="614" y="560"/>
                    <a:pt x="863" y="737"/>
                  </a:cubicBezTo>
                  <a:cubicBezTo>
                    <a:pt x="747" y="640"/>
                    <a:pt x="614" y="551"/>
                    <a:pt x="481" y="489"/>
                  </a:cubicBezTo>
                  <a:cubicBezTo>
                    <a:pt x="348" y="422"/>
                    <a:pt x="215" y="379"/>
                    <a:pt x="76" y="352"/>
                  </a:cubicBezTo>
                  <a:lnTo>
                    <a:pt x="76" y="352"/>
                  </a:lnTo>
                  <a:cubicBezTo>
                    <a:pt x="169" y="263"/>
                    <a:pt x="277" y="182"/>
                    <a:pt x="401" y="125"/>
                  </a:cubicBezTo>
                  <a:cubicBezTo>
                    <a:pt x="525" y="62"/>
                    <a:pt x="667" y="18"/>
                    <a:pt x="80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99113" y="1304339"/>
              <a:ext cx="30303" cy="103358"/>
            </a:xfrm>
            <a:custGeom>
              <a:avLst/>
              <a:gdLst/>
              <a:ahLst/>
              <a:cxnLst/>
              <a:rect l="l" t="t" r="r" b="b"/>
              <a:pathLst>
                <a:path w="258" h="880" extrusionOk="0">
                  <a:moveTo>
                    <a:pt x="258" y="1"/>
                  </a:moveTo>
                  <a:lnTo>
                    <a:pt x="258" y="1"/>
                  </a:lnTo>
                  <a:cubicBezTo>
                    <a:pt x="124" y="98"/>
                    <a:pt x="44" y="249"/>
                    <a:pt x="36" y="418"/>
                  </a:cubicBezTo>
                  <a:cubicBezTo>
                    <a:pt x="36" y="498"/>
                    <a:pt x="36" y="578"/>
                    <a:pt x="44" y="658"/>
                  </a:cubicBezTo>
                  <a:cubicBezTo>
                    <a:pt x="53" y="738"/>
                    <a:pt x="44" y="818"/>
                    <a:pt x="0" y="880"/>
                  </a:cubicBezTo>
                  <a:cubicBezTo>
                    <a:pt x="53" y="818"/>
                    <a:pt x="80" y="738"/>
                    <a:pt x="80" y="658"/>
                  </a:cubicBezTo>
                  <a:cubicBezTo>
                    <a:pt x="71" y="578"/>
                    <a:pt x="71" y="498"/>
                    <a:pt x="71" y="418"/>
                  </a:cubicBezTo>
                  <a:cubicBezTo>
                    <a:pt x="89" y="267"/>
                    <a:pt x="151" y="116"/>
                    <a:pt x="25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106395" y="1183363"/>
              <a:ext cx="32417" cy="120036"/>
            </a:xfrm>
            <a:custGeom>
              <a:avLst/>
              <a:gdLst/>
              <a:ahLst/>
              <a:cxnLst/>
              <a:rect l="l" t="t" r="r" b="b"/>
              <a:pathLst>
                <a:path w="276" h="1022" extrusionOk="0">
                  <a:moveTo>
                    <a:pt x="62" y="0"/>
                  </a:moveTo>
                  <a:lnTo>
                    <a:pt x="62" y="0"/>
                  </a:lnTo>
                  <a:cubicBezTo>
                    <a:pt x="9" y="80"/>
                    <a:pt x="0" y="178"/>
                    <a:pt x="27" y="276"/>
                  </a:cubicBezTo>
                  <a:cubicBezTo>
                    <a:pt x="54" y="365"/>
                    <a:pt x="89" y="444"/>
                    <a:pt x="133" y="524"/>
                  </a:cubicBezTo>
                  <a:cubicBezTo>
                    <a:pt x="178" y="604"/>
                    <a:pt x="213" y="684"/>
                    <a:pt x="240" y="773"/>
                  </a:cubicBezTo>
                  <a:cubicBezTo>
                    <a:pt x="258" y="862"/>
                    <a:pt x="240" y="951"/>
                    <a:pt x="187" y="1022"/>
                  </a:cubicBezTo>
                  <a:cubicBezTo>
                    <a:pt x="249" y="960"/>
                    <a:pt x="276" y="862"/>
                    <a:pt x="258" y="764"/>
                  </a:cubicBezTo>
                  <a:cubicBezTo>
                    <a:pt x="240" y="675"/>
                    <a:pt x="213" y="587"/>
                    <a:pt x="160" y="507"/>
                  </a:cubicBezTo>
                  <a:cubicBezTo>
                    <a:pt x="116" y="427"/>
                    <a:pt x="80" y="347"/>
                    <a:pt x="54" y="267"/>
                  </a:cubicBezTo>
                  <a:cubicBezTo>
                    <a:pt x="18" y="178"/>
                    <a:pt x="27" y="89"/>
                    <a:pt x="62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30168" y="1298702"/>
              <a:ext cx="97133" cy="11041"/>
            </a:xfrm>
            <a:custGeom>
              <a:avLst/>
              <a:gdLst/>
              <a:ahLst/>
              <a:cxnLst/>
              <a:rect l="l" t="t" r="r" b="b"/>
              <a:pathLst>
                <a:path w="827" h="94" extrusionOk="0">
                  <a:moveTo>
                    <a:pt x="464" y="1"/>
                  </a:moveTo>
                  <a:cubicBezTo>
                    <a:pt x="305" y="1"/>
                    <a:pt x="147" y="33"/>
                    <a:pt x="1" y="93"/>
                  </a:cubicBezTo>
                  <a:cubicBezTo>
                    <a:pt x="134" y="66"/>
                    <a:pt x="276" y="49"/>
                    <a:pt x="409" y="40"/>
                  </a:cubicBezTo>
                  <a:cubicBezTo>
                    <a:pt x="447" y="37"/>
                    <a:pt x="485" y="36"/>
                    <a:pt x="522" y="36"/>
                  </a:cubicBezTo>
                  <a:cubicBezTo>
                    <a:pt x="624" y="36"/>
                    <a:pt x="723" y="45"/>
                    <a:pt x="827" y="58"/>
                  </a:cubicBezTo>
                  <a:cubicBezTo>
                    <a:pt x="708" y="19"/>
                    <a:pt x="586" y="1"/>
                    <a:pt x="46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831313" y="1135324"/>
              <a:ext cx="134718" cy="171598"/>
            </a:xfrm>
            <a:custGeom>
              <a:avLst/>
              <a:gdLst/>
              <a:ahLst/>
              <a:cxnLst/>
              <a:rect l="l" t="t" r="r" b="b"/>
              <a:pathLst>
                <a:path w="1147" h="1461" extrusionOk="0">
                  <a:moveTo>
                    <a:pt x="445" y="1"/>
                  </a:moveTo>
                  <a:cubicBezTo>
                    <a:pt x="410" y="10"/>
                    <a:pt x="374" y="36"/>
                    <a:pt x="356" y="63"/>
                  </a:cubicBezTo>
                  <a:cubicBezTo>
                    <a:pt x="259" y="170"/>
                    <a:pt x="170" y="276"/>
                    <a:pt x="99" y="401"/>
                  </a:cubicBezTo>
                  <a:cubicBezTo>
                    <a:pt x="28" y="525"/>
                    <a:pt x="1" y="667"/>
                    <a:pt x="28" y="809"/>
                  </a:cubicBezTo>
                  <a:cubicBezTo>
                    <a:pt x="72" y="969"/>
                    <a:pt x="179" y="1120"/>
                    <a:pt x="321" y="1209"/>
                  </a:cubicBezTo>
                  <a:cubicBezTo>
                    <a:pt x="368" y="1248"/>
                    <a:pt x="519" y="1461"/>
                    <a:pt x="615" y="1461"/>
                  </a:cubicBezTo>
                  <a:cubicBezTo>
                    <a:pt x="627" y="1461"/>
                    <a:pt x="639" y="1457"/>
                    <a:pt x="649" y="1449"/>
                  </a:cubicBezTo>
                  <a:cubicBezTo>
                    <a:pt x="1147" y="1067"/>
                    <a:pt x="1076" y="303"/>
                    <a:pt x="516" y="27"/>
                  </a:cubicBezTo>
                  <a:cubicBezTo>
                    <a:pt x="489" y="10"/>
                    <a:pt x="472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897087" y="1204857"/>
              <a:ext cx="169132" cy="99600"/>
            </a:xfrm>
            <a:custGeom>
              <a:avLst/>
              <a:gdLst/>
              <a:ahLst/>
              <a:cxnLst/>
              <a:rect l="l" t="t" r="r" b="b"/>
              <a:pathLst>
                <a:path w="1440" h="848" extrusionOk="0">
                  <a:moveTo>
                    <a:pt x="887" y="1"/>
                  </a:moveTo>
                  <a:cubicBezTo>
                    <a:pt x="780" y="1"/>
                    <a:pt x="672" y="20"/>
                    <a:pt x="569" y="57"/>
                  </a:cubicBezTo>
                  <a:cubicBezTo>
                    <a:pt x="427" y="110"/>
                    <a:pt x="303" y="208"/>
                    <a:pt x="214" y="324"/>
                  </a:cubicBezTo>
                  <a:cubicBezTo>
                    <a:pt x="143" y="412"/>
                    <a:pt x="1" y="599"/>
                    <a:pt x="63" y="714"/>
                  </a:cubicBezTo>
                  <a:cubicBezTo>
                    <a:pt x="115" y="814"/>
                    <a:pt x="249" y="848"/>
                    <a:pt x="397" y="848"/>
                  </a:cubicBezTo>
                  <a:cubicBezTo>
                    <a:pt x="578" y="848"/>
                    <a:pt x="778" y="798"/>
                    <a:pt x="871" y="759"/>
                  </a:cubicBezTo>
                  <a:cubicBezTo>
                    <a:pt x="1129" y="652"/>
                    <a:pt x="1333" y="448"/>
                    <a:pt x="1439" y="190"/>
                  </a:cubicBezTo>
                  <a:cubicBezTo>
                    <a:pt x="1278" y="64"/>
                    <a:pt x="1084" y="1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728072" y="1253247"/>
              <a:ext cx="175357" cy="80925"/>
            </a:xfrm>
            <a:custGeom>
              <a:avLst/>
              <a:gdLst/>
              <a:ahLst/>
              <a:cxnLst/>
              <a:rect l="l" t="t" r="r" b="b"/>
              <a:pathLst>
                <a:path w="1493" h="689" extrusionOk="0">
                  <a:moveTo>
                    <a:pt x="765" y="0"/>
                  </a:moveTo>
                  <a:cubicBezTo>
                    <a:pt x="516" y="9"/>
                    <a:pt x="276" y="80"/>
                    <a:pt x="63" y="196"/>
                  </a:cubicBezTo>
                  <a:cubicBezTo>
                    <a:pt x="18" y="214"/>
                    <a:pt x="1" y="267"/>
                    <a:pt x="27" y="302"/>
                  </a:cubicBezTo>
                  <a:cubicBezTo>
                    <a:pt x="98" y="471"/>
                    <a:pt x="241" y="596"/>
                    <a:pt x="418" y="649"/>
                  </a:cubicBezTo>
                  <a:cubicBezTo>
                    <a:pt x="503" y="675"/>
                    <a:pt x="591" y="689"/>
                    <a:pt x="681" y="689"/>
                  </a:cubicBezTo>
                  <a:cubicBezTo>
                    <a:pt x="771" y="689"/>
                    <a:pt x="862" y="675"/>
                    <a:pt x="951" y="649"/>
                  </a:cubicBezTo>
                  <a:cubicBezTo>
                    <a:pt x="1084" y="613"/>
                    <a:pt x="1493" y="427"/>
                    <a:pt x="1386" y="249"/>
                  </a:cubicBezTo>
                  <a:cubicBezTo>
                    <a:pt x="1280" y="63"/>
                    <a:pt x="951" y="0"/>
                    <a:pt x="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827202" y="1284490"/>
              <a:ext cx="106529" cy="142822"/>
            </a:xfrm>
            <a:custGeom>
              <a:avLst/>
              <a:gdLst/>
              <a:ahLst/>
              <a:cxnLst/>
              <a:rect l="l" t="t" r="r" b="b"/>
              <a:pathLst>
                <a:path w="907" h="1216" extrusionOk="0">
                  <a:moveTo>
                    <a:pt x="640" y="1"/>
                  </a:moveTo>
                  <a:lnTo>
                    <a:pt x="445" y="81"/>
                  </a:lnTo>
                  <a:cubicBezTo>
                    <a:pt x="178" y="143"/>
                    <a:pt x="0" y="392"/>
                    <a:pt x="27" y="667"/>
                  </a:cubicBezTo>
                  <a:cubicBezTo>
                    <a:pt x="36" y="809"/>
                    <a:pt x="107" y="960"/>
                    <a:pt x="54" y="1093"/>
                  </a:cubicBezTo>
                  <a:cubicBezTo>
                    <a:pt x="36" y="1138"/>
                    <a:pt x="27" y="1200"/>
                    <a:pt x="63" y="1209"/>
                  </a:cubicBezTo>
                  <a:cubicBezTo>
                    <a:pt x="72" y="1213"/>
                    <a:pt x="80" y="1215"/>
                    <a:pt x="88" y="1215"/>
                  </a:cubicBezTo>
                  <a:cubicBezTo>
                    <a:pt x="96" y="1215"/>
                    <a:pt x="103" y="1213"/>
                    <a:pt x="107" y="1209"/>
                  </a:cubicBezTo>
                  <a:cubicBezTo>
                    <a:pt x="223" y="1173"/>
                    <a:pt x="329" y="1156"/>
                    <a:pt x="445" y="1120"/>
                  </a:cubicBezTo>
                  <a:cubicBezTo>
                    <a:pt x="560" y="1084"/>
                    <a:pt x="675" y="1022"/>
                    <a:pt x="764" y="933"/>
                  </a:cubicBezTo>
                  <a:cubicBezTo>
                    <a:pt x="862" y="800"/>
                    <a:pt x="906" y="640"/>
                    <a:pt x="889" y="472"/>
                  </a:cubicBezTo>
                  <a:cubicBezTo>
                    <a:pt x="889" y="374"/>
                    <a:pt x="871" y="285"/>
                    <a:pt x="844" y="187"/>
                  </a:cubicBezTo>
                  <a:cubicBezTo>
                    <a:pt x="809" y="99"/>
                    <a:pt x="729" y="28"/>
                    <a:pt x="6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881465" y="1280614"/>
              <a:ext cx="169132" cy="102771"/>
            </a:xfrm>
            <a:custGeom>
              <a:avLst/>
              <a:gdLst/>
              <a:ahLst/>
              <a:cxnLst/>
              <a:rect l="l" t="t" r="r" b="b"/>
              <a:pathLst>
                <a:path w="1440" h="875" extrusionOk="0">
                  <a:moveTo>
                    <a:pt x="492" y="0"/>
                  </a:moveTo>
                  <a:cubicBezTo>
                    <a:pt x="379" y="0"/>
                    <a:pt x="272" y="25"/>
                    <a:pt x="196" y="87"/>
                  </a:cubicBezTo>
                  <a:cubicBezTo>
                    <a:pt x="0" y="238"/>
                    <a:pt x="267" y="611"/>
                    <a:pt x="418" y="700"/>
                  </a:cubicBezTo>
                  <a:cubicBezTo>
                    <a:pt x="551" y="780"/>
                    <a:pt x="702" y="824"/>
                    <a:pt x="853" y="833"/>
                  </a:cubicBezTo>
                  <a:cubicBezTo>
                    <a:pt x="975" y="861"/>
                    <a:pt x="1097" y="875"/>
                    <a:pt x="1219" y="875"/>
                  </a:cubicBezTo>
                  <a:cubicBezTo>
                    <a:pt x="1293" y="875"/>
                    <a:pt x="1366" y="870"/>
                    <a:pt x="1439" y="860"/>
                  </a:cubicBezTo>
                  <a:cubicBezTo>
                    <a:pt x="1412" y="558"/>
                    <a:pt x="1244" y="283"/>
                    <a:pt x="986" y="132"/>
                  </a:cubicBezTo>
                  <a:cubicBezTo>
                    <a:pt x="867" y="61"/>
                    <a:pt x="671" y="0"/>
                    <a:pt x="4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805239" y="1220948"/>
              <a:ext cx="183813" cy="137772"/>
            </a:xfrm>
            <a:custGeom>
              <a:avLst/>
              <a:gdLst/>
              <a:ahLst/>
              <a:cxnLst/>
              <a:rect l="l" t="t" r="r" b="b"/>
              <a:pathLst>
                <a:path w="1565" h="1173" extrusionOk="0">
                  <a:moveTo>
                    <a:pt x="774" y="0"/>
                  </a:moveTo>
                  <a:cubicBezTo>
                    <a:pt x="800" y="107"/>
                    <a:pt x="818" y="213"/>
                    <a:pt x="845" y="311"/>
                  </a:cubicBezTo>
                  <a:lnTo>
                    <a:pt x="667" y="62"/>
                  </a:lnTo>
                  <a:lnTo>
                    <a:pt x="667" y="62"/>
                  </a:lnTo>
                  <a:cubicBezTo>
                    <a:pt x="685" y="151"/>
                    <a:pt x="711" y="249"/>
                    <a:pt x="729" y="338"/>
                  </a:cubicBezTo>
                  <a:lnTo>
                    <a:pt x="543" y="178"/>
                  </a:lnTo>
                  <a:lnTo>
                    <a:pt x="596" y="347"/>
                  </a:lnTo>
                  <a:cubicBezTo>
                    <a:pt x="587" y="329"/>
                    <a:pt x="436" y="267"/>
                    <a:pt x="410" y="258"/>
                  </a:cubicBezTo>
                  <a:lnTo>
                    <a:pt x="410" y="258"/>
                  </a:lnTo>
                  <a:cubicBezTo>
                    <a:pt x="447" y="306"/>
                    <a:pt x="401" y="315"/>
                    <a:pt x="351" y="315"/>
                  </a:cubicBezTo>
                  <a:cubicBezTo>
                    <a:pt x="317" y="315"/>
                    <a:pt x="282" y="311"/>
                    <a:pt x="267" y="311"/>
                  </a:cubicBezTo>
                  <a:cubicBezTo>
                    <a:pt x="187" y="311"/>
                    <a:pt x="99" y="320"/>
                    <a:pt x="19" y="338"/>
                  </a:cubicBezTo>
                  <a:lnTo>
                    <a:pt x="187" y="364"/>
                  </a:lnTo>
                  <a:lnTo>
                    <a:pt x="1" y="435"/>
                  </a:lnTo>
                  <a:cubicBezTo>
                    <a:pt x="21" y="433"/>
                    <a:pt x="41" y="432"/>
                    <a:pt x="62" y="432"/>
                  </a:cubicBezTo>
                  <a:cubicBezTo>
                    <a:pt x="125" y="432"/>
                    <a:pt x="192" y="442"/>
                    <a:pt x="259" y="462"/>
                  </a:cubicBezTo>
                  <a:cubicBezTo>
                    <a:pt x="170" y="471"/>
                    <a:pt x="81" y="498"/>
                    <a:pt x="1" y="533"/>
                  </a:cubicBezTo>
                  <a:lnTo>
                    <a:pt x="321" y="524"/>
                  </a:lnTo>
                  <a:lnTo>
                    <a:pt x="54" y="640"/>
                  </a:lnTo>
                  <a:lnTo>
                    <a:pt x="321" y="666"/>
                  </a:lnTo>
                  <a:lnTo>
                    <a:pt x="36" y="746"/>
                  </a:lnTo>
                  <a:lnTo>
                    <a:pt x="338" y="737"/>
                  </a:lnTo>
                  <a:lnTo>
                    <a:pt x="116" y="826"/>
                  </a:lnTo>
                  <a:lnTo>
                    <a:pt x="116" y="826"/>
                  </a:lnTo>
                  <a:lnTo>
                    <a:pt x="454" y="737"/>
                  </a:lnTo>
                  <a:lnTo>
                    <a:pt x="285" y="871"/>
                  </a:lnTo>
                  <a:lnTo>
                    <a:pt x="552" y="720"/>
                  </a:lnTo>
                  <a:lnTo>
                    <a:pt x="552" y="720"/>
                  </a:lnTo>
                  <a:cubicBezTo>
                    <a:pt x="463" y="799"/>
                    <a:pt x="392" y="897"/>
                    <a:pt x="347" y="1013"/>
                  </a:cubicBezTo>
                  <a:cubicBezTo>
                    <a:pt x="427" y="942"/>
                    <a:pt x="516" y="879"/>
                    <a:pt x="605" y="826"/>
                  </a:cubicBezTo>
                  <a:lnTo>
                    <a:pt x="605" y="826"/>
                  </a:lnTo>
                  <a:cubicBezTo>
                    <a:pt x="543" y="897"/>
                    <a:pt x="507" y="986"/>
                    <a:pt x="498" y="1075"/>
                  </a:cubicBezTo>
                  <a:lnTo>
                    <a:pt x="703" y="871"/>
                  </a:lnTo>
                  <a:lnTo>
                    <a:pt x="703" y="871"/>
                  </a:lnTo>
                  <a:cubicBezTo>
                    <a:pt x="685" y="968"/>
                    <a:pt x="667" y="1066"/>
                    <a:pt x="649" y="1173"/>
                  </a:cubicBezTo>
                  <a:lnTo>
                    <a:pt x="809" y="924"/>
                  </a:lnTo>
                  <a:cubicBezTo>
                    <a:pt x="836" y="986"/>
                    <a:pt x="854" y="1048"/>
                    <a:pt x="845" y="1110"/>
                  </a:cubicBezTo>
                  <a:cubicBezTo>
                    <a:pt x="880" y="986"/>
                    <a:pt x="898" y="862"/>
                    <a:pt x="907" y="737"/>
                  </a:cubicBezTo>
                  <a:cubicBezTo>
                    <a:pt x="934" y="826"/>
                    <a:pt x="960" y="915"/>
                    <a:pt x="987" y="1004"/>
                  </a:cubicBezTo>
                  <a:cubicBezTo>
                    <a:pt x="987" y="924"/>
                    <a:pt x="996" y="835"/>
                    <a:pt x="1005" y="755"/>
                  </a:cubicBezTo>
                  <a:cubicBezTo>
                    <a:pt x="1093" y="817"/>
                    <a:pt x="1182" y="888"/>
                    <a:pt x="1253" y="968"/>
                  </a:cubicBezTo>
                  <a:cubicBezTo>
                    <a:pt x="1218" y="879"/>
                    <a:pt x="1164" y="799"/>
                    <a:pt x="1102" y="728"/>
                  </a:cubicBezTo>
                  <a:lnTo>
                    <a:pt x="1102" y="728"/>
                  </a:lnTo>
                  <a:cubicBezTo>
                    <a:pt x="1191" y="755"/>
                    <a:pt x="1280" y="799"/>
                    <a:pt x="1351" y="862"/>
                  </a:cubicBezTo>
                  <a:lnTo>
                    <a:pt x="1138" y="666"/>
                  </a:lnTo>
                  <a:lnTo>
                    <a:pt x="1138" y="666"/>
                  </a:lnTo>
                  <a:cubicBezTo>
                    <a:pt x="1244" y="675"/>
                    <a:pt x="1351" y="702"/>
                    <a:pt x="1449" y="746"/>
                  </a:cubicBezTo>
                  <a:cubicBezTo>
                    <a:pt x="1386" y="693"/>
                    <a:pt x="1315" y="648"/>
                    <a:pt x="1235" y="622"/>
                  </a:cubicBezTo>
                  <a:lnTo>
                    <a:pt x="1564" y="551"/>
                  </a:lnTo>
                  <a:lnTo>
                    <a:pt x="1200" y="551"/>
                  </a:lnTo>
                  <a:cubicBezTo>
                    <a:pt x="1298" y="506"/>
                    <a:pt x="1395" y="471"/>
                    <a:pt x="1493" y="444"/>
                  </a:cubicBezTo>
                  <a:lnTo>
                    <a:pt x="1493" y="444"/>
                  </a:lnTo>
                  <a:lnTo>
                    <a:pt x="1164" y="515"/>
                  </a:lnTo>
                  <a:lnTo>
                    <a:pt x="1458" y="302"/>
                  </a:lnTo>
                  <a:lnTo>
                    <a:pt x="1111" y="426"/>
                  </a:lnTo>
                  <a:lnTo>
                    <a:pt x="1404" y="204"/>
                  </a:lnTo>
                  <a:lnTo>
                    <a:pt x="1085" y="364"/>
                  </a:lnTo>
                  <a:cubicBezTo>
                    <a:pt x="1164" y="284"/>
                    <a:pt x="1244" y="204"/>
                    <a:pt x="1315" y="124"/>
                  </a:cubicBezTo>
                  <a:lnTo>
                    <a:pt x="1315" y="124"/>
                  </a:lnTo>
                  <a:lnTo>
                    <a:pt x="978" y="347"/>
                  </a:lnTo>
                  <a:cubicBezTo>
                    <a:pt x="1040" y="284"/>
                    <a:pt x="1085" y="196"/>
                    <a:pt x="1111" y="107"/>
                  </a:cubicBezTo>
                  <a:lnTo>
                    <a:pt x="1111" y="107"/>
                  </a:lnTo>
                  <a:lnTo>
                    <a:pt x="934" y="347"/>
                  </a:lnTo>
                  <a:cubicBezTo>
                    <a:pt x="907" y="222"/>
                    <a:pt x="854" y="107"/>
                    <a:pt x="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860559" y="1210494"/>
              <a:ext cx="37702" cy="86680"/>
            </a:xfrm>
            <a:custGeom>
              <a:avLst/>
              <a:gdLst/>
              <a:ahLst/>
              <a:cxnLst/>
              <a:rect l="l" t="t" r="r" b="b"/>
              <a:pathLst>
                <a:path w="321" h="738" fill="none" extrusionOk="0">
                  <a:moveTo>
                    <a:pt x="320" y="737"/>
                  </a:moveTo>
                  <a:cubicBezTo>
                    <a:pt x="196" y="498"/>
                    <a:pt x="89" y="258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93915" y="1200041"/>
              <a:ext cx="2232" cy="98190"/>
            </a:xfrm>
            <a:custGeom>
              <a:avLst/>
              <a:gdLst/>
              <a:ahLst/>
              <a:cxnLst/>
              <a:rect l="l" t="t" r="r" b="b"/>
              <a:pathLst>
                <a:path w="19" h="836" fill="none" extrusionOk="0">
                  <a:moveTo>
                    <a:pt x="19" y="835"/>
                  </a:moveTo>
                  <a:cubicBezTo>
                    <a:pt x="10" y="560"/>
                    <a:pt x="1" y="276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794903" y="1273097"/>
              <a:ext cx="104415" cy="21964"/>
            </a:xfrm>
            <a:custGeom>
              <a:avLst/>
              <a:gdLst/>
              <a:ahLst/>
              <a:cxnLst/>
              <a:rect l="l" t="t" r="r" b="b"/>
              <a:pathLst>
                <a:path w="889" h="187" fill="none" extrusionOk="0">
                  <a:moveTo>
                    <a:pt x="888" y="187"/>
                  </a:moveTo>
                  <a:cubicBezTo>
                    <a:pt x="586" y="169"/>
                    <a:pt x="284" y="107"/>
                    <a:pt x="0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824031" y="1237626"/>
              <a:ext cx="75287" cy="57434"/>
            </a:xfrm>
            <a:custGeom>
              <a:avLst/>
              <a:gdLst/>
              <a:ahLst/>
              <a:cxnLst/>
              <a:rect l="l" t="t" r="r" b="b"/>
              <a:pathLst>
                <a:path w="641" h="489" fill="none" extrusionOk="0">
                  <a:moveTo>
                    <a:pt x="640" y="489"/>
                  </a:moveTo>
                  <a:cubicBezTo>
                    <a:pt x="400" y="356"/>
                    <a:pt x="187" y="187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818158" y="1233398"/>
              <a:ext cx="9161" cy="7517"/>
            </a:xfrm>
            <a:custGeom>
              <a:avLst/>
              <a:gdLst/>
              <a:ahLst/>
              <a:cxnLst/>
              <a:rect l="l" t="t" r="r" b="b"/>
              <a:pathLst>
                <a:path w="78" h="64" extrusionOk="0">
                  <a:moveTo>
                    <a:pt x="42" y="1"/>
                  </a:moveTo>
                  <a:cubicBezTo>
                    <a:pt x="0" y="9"/>
                    <a:pt x="5" y="64"/>
                    <a:pt x="35" y="64"/>
                  </a:cubicBezTo>
                  <a:cubicBezTo>
                    <a:pt x="37" y="64"/>
                    <a:pt x="40" y="63"/>
                    <a:pt x="42" y="63"/>
                  </a:cubicBezTo>
                  <a:cubicBezTo>
                    <a:pt x="60" y="63"/>
                    <a:pt x="77" y="45"/>
                    <a:pt x="77" y="36"/>
                  </a:cubicBezTo>
                  <a:cubicBezTo>
                    <a:pt x="69" y="10"/>
                    <a:pt x="60" y="1"/>
                    <a:pt x="4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791262" y="1270630"/>
              <a:ext cx="7869" cy="6812"/>
            </a:xfrm>
            <a:custGeom>
              <a:avLst/>
              <a:gdLst/>
              <a:ahLst/>
              <a:cxnLst/>
              <a:rect l="l" t="t" r="r" b="b"/>
              <a:pathLst>
                <a:path w="67" h="58" extrusionOk="0">
                  <a:moveTo>
                    <a:pt x="53" y="1"/>
                  </a:moveTo>
                  <a:cubicBezTo>
                    <a:pt x="31" y="1"/>
                    <a:pt x="0" y="57"/>
                    <a:pt x="34" y="57"/>
                  </a:cubicBezTo>
                  <a:cubicBezTo>
                    <a:pt x="36" y="57"/>
                    <a:pt x="38" y="57"/>
                    <a:pt x="40" y="57"/>
                  </a:cubicBezTo>
                  <a:cubicBezTo>
                    <a:pt x="58" y="48"/>
                    <a:pt x="67" y="30"/>
                    <a:pt x="67" y="12"/>
                  </a:cubicBezTo>
                  <a:cubicBezTo>
                    <a:pt x="63" y="4"/>
                    <a:pt x="58" y="1"/>
                    <a:pt x="5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855861" y="1206971"/>
              <a:ext cx="9279" cy="5050"/>
            </a:xfrm>
            <a:custGeom>
              <a:avLst/>
              <a:gdLst/>
              <a:ahLst/>
              <a:cxnLst/>
              <a:rect l="l" t="t" r="r" b="b"/>
              <a:pathLst>
                <a:path w="79" h="43" extrusionOk="0">
                  <a:moveTo>
                    <a:pt x="46" y="0"/>
                  </a:moveTo>
                  <a:cubicBezTo>
                    <a:pt x="41" y="0"/>
                    <a:pt x="37" y="1"/>
                    <a:pt x="32" y="4"/>
                  </a:cubicBezTo>
                  <a:cubicBezTo>
                    <a:pt x="0" y="10"/>
                    <a:pt x="40" y="43"/>
                    <a:pt x="63" y="43"/>
                  </a:cubicBezTo>
                  <a:cubicBezTo>
                    <a:pt x="72" y="43"/>
                    <a:pt x="79" y="37"/>
                    <a:pt x="76" y="21"/>
                  </a:cubicBezTo>
                  <a:cubicBezTo>
                    <a:pt x="70" y="8"/>
                    <a:pt x="58" y="0"/>
                    <a:pt x="4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890157" y="1197809"/>
              <a:ext cx="8104" cy="7517"/>
            </a:xfrm>
            <a:custGeom>
              <a:avLst/>
              <a:gdLst/>
              <a:ahLst/>
              <a:cxnLst/>
              <a:rect l="l" t="t" r="r" b="b"/>
              <a:pathLst>
                <a:path w="69" h="64" extrusionOk="0">
                  <a:moveTo>
                    <a:pt x="38" y="0"/>
                  </a:moveTo>
                  <a:cubicBezTo>
                    <a:pt x="19" y="0"/>
                    <a:pt x="1" y="15"/>
                    <a:pt x="6" y="37"/>
                  </a:cubicBezTo>
                  <a:cubicBezTo>
                    <a:pt x="6" y="55"/>
                    <a:pt x="24" y="64"/>
                    <a:pt x="42" y="64"/>
                  </a:cubicBezTo>
                  <a:cubicBezTo>
                    <a:pt x="60" y="55"/>
                    <a:pt x="68" y="37"/>
                    <a:pt x="68" y="19"/>
                  </a:cubicBezTo>
                  <a:cubicBezTo>
                    <a:pt x="62" y="6"/>
                    <a:pt x="50" y="0"/>
                    <a:pt x="3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93915" y="1253247"/>
              <a:ext cx="101362" cy="87737"/>
            </a:xfrm>
            <a:custGeom>
              <a:avLst/>
              <a:gdLst/>
              <a:ahLst/>
              <a:cxnLst/>
              <a:rect l="l" t="t" r="r" b="b"/>
              <a:pathLst>
                <a:path w="863" h="747" extrusionOk="0">
                  <a:moveTo>
                    <a:pt x="809" y="0"/>
                  </a:moveTo>
                  <a:cubicBezTo>
                    <a:pt x="658" y="9"/>
                    <a:pt x="516" y="45"/>
                    <a:pt x="383" y="107"/>
                  </a:cubicBezTo>
                  <a:cubicBezTo>
                    <a:pt x="250" y="160"/>
                    <a:pt x="125" y="249"/>
                    <a:pt x="19" y="356"/>
                  </a:cubicBezTo>
                  <a:lnTo>
                    <a:pt x="1" y="382"/>
                  </a:lnTo>
                  <a:lnTo>
                    <a:pt x="28" y="382"/>
                  </a:lnTo>
                  <a:cubicBezTo>
                    <a:pt x="330" y="445"/>
                    <a:pt x="614" y="560"/>
                    <a:pt x="862" y="747"/>
                  </a:cubicBezTo>
                  <a:cubicBezTo>
                    <a:pt x="747" y="640"/>
                    <a:pt x="614" y="560"/>
                    <a:pt x="480" y="489"/>
                  </a:cubicBezTo>
                  <a:cubicBezTo>
                    <a:pt x="350" y="432"/>
                    <a:pt x="212" y="382"/>
                    <a:pt x="73" y="354"/>
                  </a:cubicBezTo>
                  <a:lnTo>
                    <a:pt x="73" y="354"/>
                  </a:lnTo>
                  <a:cubicBezTo>
                    <a:pt x="166" y="261"/>
                    <a:pt x="279" y="189"/>
                    <a:pt x="392" y="125"/>
                  </a:cubicBezTo>
                  <a:cubicBezTo>
                    <a:pt x="525" y="63"/>
                    <a:pt x="658" y="18"/>
                    <a:pt x="80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65844" y="1293886"/>
              <a:ext cx="31360" cy="103476"/>
            </a:xfrm>
            <a:custGeom>
              <a:avLst/>
              <a:gdLst/>
              <a:ahLst/>
              <a:cxnLst/>
              <a:rect l="l" t="t" r="r" b="b"/>
              <a:pathLst>
                <a:path w="267" h="881" extrusionOk="0">
                  <a:moveTo>
                    <a:pt x="267" y="1"/>
                  </a:moveTo>
                  <a:cubicBezTo>
                    <a:pt x="133" y="99"/>
                    <a:pt x="53" y="250"/>
                    <a:pt x="36" y="418"/>
                  </a:cubicBezTo>
                  <a:cubicBezTo>
                    <a:pt x="36" y="498"/>
                    <a:pt x="36" y="578"/>
                    <a:pt x="53" y="658"/>
                  </a:cubicBezTo>
                  <a:cubicBezTo>
                    <a:pt x="62" y="738"/>
                    <a:pt x="44" y="818"/>
                    <a:pt x="0" y="880"/>
                  </a:cubicBezTo>
                  <a:cubicBezTo>
                    <a:pt x="53" y="818"/>
                    <a:pt x="80" y="738"/>
                    <a:pt x="80" y="658"/>
                  </a:cubicBezTo>
                  <a:cubicBezTo>
                    <a:pt x="71" y="578"/>
                    <a:pt x="71" y="498"/>
                    <a:pt x="71" y="418"/>
                  </a:cubicBezTo>
                  <a:cubicBezTo>
                    <a:pt x="89" y="267"/>
                    <a:pt x="151" y="116"/>
                    <a:pt x="26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873126" y="1172909"/>
              <a:ext cx="33474" cy="120036"/>
            </a:xfrm>
            <a:custGeom>
              <a:avLst/>
              <a:gdLst/>
              <a:ahLst/>
              <a:cxnLst/>
              <a:rect l="l" t="t" r="r" b="b"/>
              <a:pathLst>
                <a:path w="285" h="1022" extrusionOk="0">
                  <a:moveTo>
                    <a:pt x="62" y="1"/>
                  </a:moveTo>
                  <a:lnTo>
                    <a:pt x="62" y="1"/>
                  </a:lnTo>
                  <a:cubicBezTo>
                    <a:pt x="9" y="81"/>
                    <a:pt x="0" y="178"/>
                    <a:pt x="27" y="267"/>
                  </a:cubicBezTo>
                  <a:cubicBezTo>
                    <a:pt x="54" y="356"/>
                    <a:pt x="89" y="445"/>
                    <a:pt x="133" y="525"/>
                  </a:cubicBezTo>
                  <a:cubicBezTo>
                    <a:pt x="187" y="596"/>
                    <a:pt x="222" y="684"/>
                    <a:pt x="240" y="773"/>
                  </a:cubicBezTo>
                  <a:cubicBezTo>
                    <a:pt x="258" y="862"/>
                    <a:pt x="240" y="951"/>
                    <a:pt x="187" y="1022"/>
                  </a:cubicBezTo>
                  <a:cubicBezTo>
                    <a:pt x="249" y="960"/>
                    <a:pt x="284" y="862"/>
                    <a:pt x="267" y="764"/>
                  </a:cubicBezTo>
                  <a:cubicBezTo>
                    <a:pt x="249" y="676"/>
                    <a:pt x="222" y="587"/>
                    <a:pt x="169" y="507"/>
                  </a:cubicBezTo>
                  <a:cubicBezTo>
                    <a:pt x="125" y="427"/>
                    <a:pt x="80" y="347"/>
                    <a:pt x="54" y="267"/>
                  </a:cubicBezTo>
                  <a:cubicBezTo>
                    <a:pt x="27" y="178"/>
                    <a:pt x="27" y="81"/>
                    <a:pt x="6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796899" y="1288131"/>
              <a:ext cx="97133" cy="11158"/>
            </a:xfrm>
            <a:custGeom>
              <a:avLst/>
              <a:gdLst/>
              <a:ahLst/>
              <a:cxnLst/>
              <a:rect l="l" t="t" r="r" b="b"/>
              <a:pathLst>
                <a:path w="827" h="95" extrusionOk="0">
                  <a:moveTo>
                    <a:pt x="484" y="0"/>
                  </a:moveTo>
                  <a:cubicBezTo>
                    <a:pt x="321" y="0"/>
                    <a:pt x="156" y="32"/>
                    <a:pt x="1" y="94"/>
                  </a:cubicBezTo>
                  <a:cubicBezTo>
                    <a:pt x="191" y="57"/>
                    <a:pt x="381" y="38"/>
                    <a:pt x="571" y="38"/>
                  </a:cubicBezTo>
                  <a:cubicBezTo>
                    <a:pt x="656" y="38"/>
                    <a:pt x="742" y="42"/>
                    <a:pt x="827" y="50"/>
                  </a:cubicBezTo>
                  <a:cubicBezTo>
                    <a:pt x="716" y="17"/>
                    <a:pt x="600" y="0"/>
                    <a:pt x="48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1066101" y="136034"/>
              <a:ext cx="68945" cy="132604"/>
            </a:xfrm>
            <a:custGeom>
              <a:avLst/>
              <a:gdLst/>
              <a:ahLst/>
              <a:cxnLst/>
              <a:rect l="l" t="t" r="r" b="b"/>
              <a:pathLst>
                <a:path w="587" h="1129" extrusionOk="0">
                  <a:moveTo>
                    <a:pt x="233" y="1"/>
                  </a:moveTo>
                  <a:cubicBezTo>
                    <a:pt x="226" y="1"/>
                    <a:pt x="219" y="3"/>
                    <a:pt x="214" y="9"/>
                  </a:cubicBezTo>
                  <a:cubicBezTo>
                    <a:pt x="71" y="160"/>
                    <a:pt x="0" y="373"/>
                    <a:pt x="18" y="586"/>
                  </a:cubicBezTo>
                  <a:cubicBezTo>
                    <a:pt x="18" y="791"/>
                    <a:pt x="116" y="986"/>
                    <a:pt x="276" y="1119"/>
                  </a:cubicBezTo>
                  <a:cubicBezTo>
                    <a:pt x="285" y="1128"/>
                    <a:pt x="302" y="1128"/>
                    <a:pt x="311" y="1128"/>
                  </a:cubicBezTo>
                  <a:cubicBezTo>
                    <a:pt x="338" y="1128"/>
                    <a:pt x="356" y="1110"/>
                    <a:pt x="365" y="1084"/>
                  </a:cubicBezTo>
                  <a:cubicBezTo>
                    <a:pt x="427" y="1004"/>
                    <a:pt x="480" y="924"/>
                    <a:pt x="524" y="826"/>
                  </a:cubicBezTo>
                  <a:cubicBezTo>
                    <a:pt x="569" y="729"/>
                    <a:pt x="587" y="622"/>
                    <a:pt x="569" y="515"/>
                  </a:cubicBezTo>
                  <a:cubicBezTo>
                    <a:pt x="551" y="391"/>
                    <a:pt x="498" y="284"/>
                    <a:pt x="409" y="205"/>
                  </a:cubicBezTo>
                  <a:cubicBezTo>
                    <a:pt x="377" y="173"/>
                    <a:pt x="289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998331" y="136622"/>
              <a:ext cx="98073" cy="76109"/>
            </a:xfrm>
            <a:custGeom>
              <a:avLst/>
              <a:gdLst/>
              <a:ahLst/>
              <a:cxnLst/>
              <a:rect l="l" t="t" r="r" b="b"/>
              <a:pathLst>
                <a:path w="835" h="648" extrusionOk="0">
                  <a:moveTo>
                    <a:pt x="603" y="0"/>
                  </a:moveTo>
                  <a:cubicBezTo>
                    <a:pt x="501" y="0"/>
                    <a:pt x="389" y="34"/>
                    <a:pt x="338" y="57"/>
                  </a:cubicBezTo>
                  <a:cubicBezTo>
                    <a:pt x="178" y="155"/>
                    <a:pt x="53" y="306"/>
                    <a:pt x="0" y="493"/>
                  </a:cubicBezTo>
                  <a:cubicBezTo>
                    <a:pt x="83" y="594"/>
                    <a:pt x="203" y="647"/>
                    <a:pt x="326" y="647"/>
                  </a:cubicBezTo>
                  <a:cubicBezTo>
                    <a:pt x="386" y="647"/>
                    <a:pt x="448" y="634"/>
                    <a:pt x="506" y="608"/>
                  </a:cubicBezTo>
                  <a:cubicBezTo>
                    <a:pt x="595" y="564"/>
                    <a:pt x="666" y="493"/>
                    <a:pt x="719" y="413"/>
                  </a:cubicBezTo>
                  <a:cubicBezTo>
                    <a:pt x="755" y="342"/>
                    <a:pt x="835" y="200"/>
                    <a:pt x="808" y="111"/>
                  </a:cubicBezTo>
                  <a:cubicBezTo>
                    <a:pt x="779" y="27"/>
                    <a:pt x="695" y="0"/>
                    <a:pt x="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1094290" y="116302"/>
              <a:ext cx="100187" cy="62602"/>
            </a:xfrm>
            <a:custGeom>
              <a:avLst/>
              <a:gdLst/>
              <a:ahLst/>
              <a:cxnLst/>
              <a:rect l="l" t="t" r="r" b="b"/>
              <a:pathLst>
                <a:path w="853" h="533" extrusionOk="0">
                  <a:moveTo>
                    <a:pt x="462" y="0"/>
                  </a:moveTo>
                  <a:cubicBezTo>
                    <a:pt x="414" y="0"/>
                    <a:pt x="366" y="9"/>
                    <a:pt x="320" y="26"/>
                  </a:cubicBezTo>
                  <a:cubicBezTo>
                    <a:pt x="240" y="53"/>
                    <a:pt x="0" y="186"/>
                    <a:pt x="53" y="328"/>
                  </a:cubicBezTo>
                  <a:cubicBezTo>
                    <a:pt x="116" y="479"/>
                    <a:pt x="311" y="532"/>
                    <a:pt x="418" y="532"/>
                  </a:cubicBezTo>
                  <a:cubicBezTo>
                    <a:pt x="560" y="523"/>
                    <a:pt x="702" y="479"/>
                    <a:pt x="826" y="390"/>
                  </a:cubicBezTo>
                  <a:cubicBezTo>
                    <a:pt x="835" y="381"/>
                    <a:pt x="844" y="381"/>
                    <a:pt x="844" y="373"/>
                  </a:cubicBezTo>
                  <a:cubicBezTo>
                    <a:pt x="853" y="346"/>
                    <a:pt x="853" y="328"/>
                    <a:pt x="844" y="310"/>
                  </a:cubicBezTo>
                  <a:cubicBezTo>
                    <a:pt x="817" y="195"/>
                    <a:pt x="737" y="88"/>
                    <a:pt x="622" y="35"/>
                  </a:cubicBezTo>
                  <a:cubicBezTo>
                    <a:pt x="570" y="12"/>
                    <a:pt x="516" y="0"/>
                    <a:pt x="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077611" y="43129"/>
              <a:ext cx="60605" cy="109701"/>
            </a:xfrm>
            <a:custGeom>
              <a:avLst/>
              <a:gdLst/>
              <a:ahLst/>
              <a:cxnLst/>
              <a:rect l="l" t="t" r="r" b="b"/>
              <a:pathLst>
                <a:path w="516" h="934" extrusionOk="0">
                  <a:moveTo>
                    <a:pt x="471" y="1"/>
                  </a:moveTo>
                  <a:cubicBezTo>
                    <a:pt x="400" y="36"/>
                    <a:pt x="346" y="45"/>
                    <a:pt x="275" y="72"/>
                  </a:cubicBezTo>
                  <a:cubicBezTo>
                    <a:pt x="204" y="98"/>
                    <a:pt x="133" y="143"/>
                    <a:pt x="89" y="205"/>
                  </a:cubicBezTo>
                  <a:cubicBezTo>
                    <a:pt x="27" y="312"/>
                    <a:pt x="0" y="436"/>
                    <a:pt x="9" y="560"/>
                  </a:cubicBezTo>
                  <a:cubicBezTo>
                    <a:pt x="9" y="640"/>
                    <a:pt x="18" y="711"/>
                    <a:pt x="36" y="782"/>
                  </a:cubicBezTo>
                  <a:cubicBezTo>
                    <a:pt x="44" y="845"/>
                    <a:pt x="89" y="907"/>
                    <a:pt x="142" y="933"/>
                  </a:cubicBezTo>
                  <a:lnTo>
                    <a:pt x="258" y="871"/>
                  </a:lnTo>
                  <a:cubicBezTo>
                    <a:pt x="418" y="836"/>
                    <a:pt x="515" y="640"/>
                    <a:pt x="506" y="427"/>
                  </a:cubicBezTo>
                  <a:cubicBezTo>
                    <a:pt x="489" y="321"/>
                    <a:pt x="489" y="205"/>
                    <a:pt x="497" y="98"/>
                  </a:cubicBezTo>
                  <a:cubicBezTo>
                    <a:pt x="506" y="63"/>
                    <a:pt x="515" y="19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1010781" y="74489"/>
              <a:ext cx="96076" cy="80925"/>
            </a:xfrm>
            <a:custGeom>
              <a:avLst/>
              <a:gdLst/>
              <a:ahLst/>
              <a:cxnLst/>
              <a:rect l="l" t="t" r="r" b="b"/>
              <a:pathLst>
                <a:path w="818" h="689" extrusionOk="0">
                  <a:moveTo>
                    <a:pt x="110" y="0"/>
                  </a:moveTo>
                  <a:cubicBezTo>
                    <a:pt x="73" y="0"/>
                    <a:pt x="36" y="3"/>
                    <a:pt x="1" y="9"/>
                  </a:cubicBezTo>
                  <a:cubicBezTo>
                    <a:pt x="1" y="222"/>
                    <a:pt x="89" y="427"/>
                    <a:pt x="249" y="578"/>
                  </a:cubicBezTo>
                  <a:cubicBezTo>
                    <a:pt x="324" y="635"/>
                    <a:pt x="442" y="688"/>
                    <a:pt x="548" y="688"/>
                  </a:cubicBezTo>
                  <a:cubicBezTo>
                    <a:pt x="607" y="688"/>
                    <a:pt x="661" y="672"/>
                    <a:pt x="702" y="631"/>
                  </a:cubicBezTo>
                  <a:cubicBezTo>
                    <a:pt x="818" y="515"/>
                    <a:pt x="667" y="213"/>
                    <a:pt x="587" y="142"/>
                  </a:cubicBezTo>
                  <a:cubicBezTo>
                    <a:pt x="507" y="89"/>
                    <a:pt x="418" y="45"/>
                    <a:pt x="329" y="36"/>
                  </a:cubicBezTo>
                  <a:cubicBezTo>
                    <a:pt x="258" y="12"/>
                    <a:pt x="183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1043080" y="95278"/>
              <a:ext cx="107586" cy="107586"/>
            </a:xfrm>
            <a:custGeom>
              <a:avLst/>
              <a:gdLst/>
              <a:ahLst/>
              <a:cxnLst/>
              <a:rect l="l" t="t" r="r" b="b"/>
              <a:pathLst>
                <a:path w="916" h="916" extrusionOk="0">
                  <a:moveTo>
                    <a:pt x="134" y="223"/>
                  </a:moveTo>
                  <a:cubicBezTo>
                    <a:pt x="141" y="233"/>
                    <a:pt x="149" y="243"/>
                    <a:pt x="157" y="252"/>
                  </a:cubicBezTo>
                  <a:lnTo>
                    <a:pt x="157" y="252"/>
                  </a:lnTo>
                  <a:lnTo>
                    <a:pt x="134" y="223"/>
                  </a:lnTo>
                  <a:close/>
                  <a:moveTo>
                    <a:pt x="69" y="538"/>
                  </a:moveTo>
                  <a:lnTo>
                    <a:pt x="45" y="543"/>
                  </a:lnTo>
                  <a:cubicBezTo>
                    <a:pt x="53" y="541"/>
                    <a:pt x="61" y="540"/>
                    <a:pt x="69" y="538"/>
                  </a:cubicBezTo>
                  <a:close/>
                  <a:moveTo>
                    <a:pt x="543" y="1"/>
                  </a:moveTo>
                  <a:lnTo>
                    <a:pt x="445" y="187"/>
                  </a:lnTo>
                  <a:cubicBezTo>
                    <a:pt x="436" y="143"/>
                    <a:pt x="427" y="99"/>
                    <a:pt x="436" y="45"/>
                  </a:cubicBezTo>
                  <a:lnTo>
                    <a:pt x="436" y="45"/>
                  </a:lnTo>
                  <a:cubicBezTo>
                    <a:pt x="410" y="143"/>
                    <a:pt x="401" y="241"/>
                    <a:pt x="392" y="338"/>
                  </a:cubicBezTo>
                  <a:cubicBezTo>
                    <a:pt x="374" y="267"/>
                    <a:pt x="365" y="196"/>
                    <a:pt x="347" y="125"/>
                  </a:cubicBezTo>
                  <a:cubicBezTo>
                    <a:pt x="347" y="187"/>
                    <a:pt x="338" y="250"/>
                    <a:pt x="338" y="321"/>
                  </a:cubicBezTo>
                  <a:cubicBezTo>
                    <a:pt x="276" y="267"/>
                    <a:pt x="232" y="214"/>
                    <a:pt x="196" y="152"/>
                  </a:cubicBezTo>
                  <a:lnTo>
                    <a:pt x="196" y="152"/>
                  </a:lnTo>
                  <a:cubicBezTo>
                    <a:pt x="205" y="214"/>
                    <a:pt x="241" y="276"/>
                    <a:pt x="276" y="338"/>
                  </a:cubicBezTo>
                  <a:cubicBezTo>
                    <a:pt x="234" y="317"/>
                    <a:pt x="191" y="290"/>
                    <a:pt x="157" y="252"/>
                  </a:cubicBezTo>
                  <a:lnTo>
                    <a:pt x="157" y="252"/>
                  </a:lnTo>
                  <a:lnTo>
                    <a:pt x="259" y="383"/>
                  </a:lnTo>
                  <a:cubicBezTo>
                    <a:pt x="187" y="374"/>
                    <a:pt x="125" y="356"/>
                    <a:pt x="81" y="312"/>
                  </a:cubicBezTo>
                  <a:lnTo>
                    <a:pt x="81" y="312"/>
                  </a:lnTo>
                  <a:cubicBezTo>
                    <a:pt x="108" y="356"/>
                    <a:pt x="152" y="392"/>
                    <a:pt x="196" y="409"/>
                  </a:cubicBezTo>
                  <a:lnTo>
                    <a:pt x="1" y="463"/>
                  </a:lnTo>
                  <a:lnTo>
                    <a:pt x="214" y="472"/>
                  </a:lnTo>
                  <a:cubicBezTo>
                    <a:pt x="168" y="503"/>
                    <a:pt x="121" y="527"/>
                    <a:pt x="69" y="538"/>
                  </a:cubicBezTo>
                  <a:lnTo>
                    <a:pt x="69" y="538"/>
                  </a:lnTo>
                  <a:lnTo>
                    <a:pt x="241" y="507"/>
                  </a:lnTo>
                  <a:lnTo>
                    <a:pt x="241" y="507"/>
                  </a:lnTo>
                  <a:lnTo>
                    <a:pt x="63" y="667"/>
                  </a:lnTo>
                  <a:lnTo>
                    <a:pt x="267" y="569"/>
                  </a:lnTo>
                  <a:lnTo>
                    <a:pt x="267" y="569"/>
                  </a:lnTo>
                  <a:lnTo>
                    <a:pt x="99" y="738"/>
                  </a:lnTo>
                  <a:lnTo>
                    <a:pt x="99" y="738"/>
                  </a:lnTo>
                  <a:lnTo>
                    <a:pt x="285" y="631"/>
                  </a:lnTo>
                  <a:lnTo>
                    <a:pt x="285" y="631"/>
                  </a:lnTo>
                  <a:lnTo>
                    <a:pt x="143" y="809"/>
                  </a:lnTo>
                  <a:lnTo>
                    <a:pt x="347" y="640"/>
                  </a:lnTo>
                  <a:lnTo>
                    <a:pt x="347" y="640"/>
                  </a:lnTo>
                  <a:cubicBezTo>
                    <a:pt x="303" y="694"/>
                    <a:pt x="276" y="765"/>
                    <a:pt x="267" y="827"/>
                  </a:cubicBezTo>
                  <a:lnTo>
                    <a:pt x="374" y="649"/>
                  </a:lnTo>
                  <a:cubicBezTo>
                    <a:pt x="392" y="738"/>
                    <a:pt x="418" y="827"/>
                    <a:pt x="463" y="916"/>
                  </a:cubicBezTo>
                  <a:cubicBezTo>
                    <a:pt x="445" y="836"/>
                    <a:pt x="436" y="756"/>
                    <a:pt x="427" y="676"/>
                  </a:cubicBezTo>
                  <a:lnTo>
                    <a:pt x="427" y="676"/>
                  </a:lnTo>
                  <a:lnTo>
                    <a:pt x="525" y="871"/>
                  </a:lnTo>
                  <a:lnTo>
                    <a:pt x="498" y="649"/>
                  </a:lnTo>
                  <a:lnTo>
                    <a:pt x="596" y="782"/>
                  </a:lnTo>
                  <a:lnTo>
                    <a:pt x="570" y="651"/>
                  </a:lnTo>
                  <a:lnTo>
                    <a:pt x="570" y="651"/>
                  </a:lnTo>
                  <a:cubicBezTo>
                    <a:pt x="577" y="670"/>
                    <a:pt x="667" y="712"/>
                    <a:pt x="676" y="720"/>
                  </a:cubicBezTo>
                  <a:cubicBezTo>
                    <a:pt x="657" y="687"/>
                    <a:pt x="676" y="679"/>
                    <a:pt x="701" y="679"/>
                  </a:cubicBezTo>
                  <a:cubicBezTo>
                    <a:pt x="722" y="679"/>
                    <a:pt x="748" y="685"/>
                    <a:pt x="756" y="685"/>
                  </a:cubicBezTo>
                  <a:cubicBezTo>
                    <a:pt x="809" y="685"/>
                    <a:pt x="862" y="676"/>
                    <a:pt x="907" y="667"/>
                  </a:cubicBezTo>
                  <a:lnTo>
                    <a:pt x="809" y="640"/>
                  </a:lnTo>
                  <a:lnTo>
                    <a:pt x="916" y="587"/>
                  </a:lnTo>
                  <a:cubicBezTo>
                    <a:pt x="862" y="587"/>
                    <a:pt x="809" y="587"/>
                    <a:pt x="765" y="560"/>
                  </a:cubicBezTo>
                  <a:cubicBezTo>
                    <a:pt x="818" y="560"/>
                    <a:pt x="871" y="543"/>
                    <a:pt x="916" y="507"/>
                  </a:cubicBezTo>
                  <a:lnTo>
                    <a:pt x="729" y="507"/>
                  </a:lnTo>
                  <a:lnTo>
                    <a:pt x="889" y="427"/>
                  </a:lnTo>
                  <a:lnTo>
                    <a:pt x="729" y="401"/>
                  </a:lnTo>
                  <a:lnTo>
                    <a:pt x="898" y="338"/>
                  </a:lnTo>
                  <a:lnTo>
                    <a:pt x="720" y="338"/>
                  </a:lnTo>
                  <a:lnTo>
                    <a:pt x="845" y="276"/>
                  </a:lnTo>
                  <a:lnTo>
                    <a:pt x="845" y="276"/>
                  </a:lnTo>
                  <a:lnTo>
                    <a:pt x="658" y="338"/>
                  </a:lnTo>
                  <a:lnTo>
                    <a:pt x="756" y="241"/>
                  </a:lnTo>
                  <a:lnTo>
                    <a:pt x="756" y="241"/>
                  </a:lnTo>
                  <a:cubicBezTo>
                    <a:pt x="703" y="276"/>
                    <a:pt x="649" y="312"/>
                    <a:pt x="596" y="356"/>
                  </a:cubicBezTo>
                  <a:cubicBezTo>
                    <a:pt x="658" y="285"/>
                    <a:pt x="694" y="214"/>
                    <a:pt x="720" y="134"/>
                  </a:cubicBezTo>
                  <a:lnTo>
                    <a:pt x="720" y="134"/>
                  </a:lnTo>
                  <a:cubicBezTo>
                    <a:pt x="676" y="187"/>
                    <a:pt x="623" y="232"/>
                    <a:pt x="569" y="267"/>
                  </a:cubicBezTo>
                  <a:cubicBezTo>
                    <a:pt x="605" y="214"/>
                    <a:pt x="632" y="152"/>
                    <a:pt x="632" y="81"/>
                  </a:cubicBezTo>
                  <a:lnTo>
                    <a:pt x="632" y="81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1097343" y="143316"/>
              <a:ext cx="21024" cy="67888"/>
            </a:xfrm>
            <a:custGeom>
              <a:avLst/>
              <a:gdLst/>
              <a:ahLst/>
              <a:cxnLst/>
              <a:rect l="l" t="t" r="r" b="b"/>
              <a:pathLst>
                <a:path w="179" h="578" fill="none" extrusionOk="0">
                  <a:moveTo>
                    <a:pt x="1" y="0"/>
                  </a:moveTo>
                  <a:cubicBezTo>
                    <a:pt x="72" y="187"/>
                    <a:pt x="125" y="382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1098400" y="142259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1" y="1"/>
                  </a:moveTo>
                  <a:lnTo>
                    <a:pt x="1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1096286" y="144373"/>
              <a:ext cx="60723" cy="18910"/>
            </a:xfrm>
            <a:custGeom>
              <a:avLst/>
              <a:gdLst/>
              <a:ahLst/>
              <a:cxnLst/>
              <a:rect l="l" t="t" r="r" b="b"/>
              <a:pathLst>
                <a:path w="517" h="161" fill="none" extrusionOk="0">
                  <a:moveTo>
                    <a:pt x="1" y="0"/>
                  </a:moveTo>
                  <a:cubicBezTo>
                    <a:pt x="179" y="27"/>
                    <a:pt x="356" y="80"/>
                    <a:pt x="516" y="16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1096286" y="144373"/>
              <a:ext cx="43927" cy="46981"/>
            </a:xfrm>
            <a:custGeom>
              <a:avLst/>
              <a:gdLst/>
              <a:ahLst/>
              <a:cxnLst/>
              <a:rect l="l" t="t" r="r" b="b"/>
              <a:pathLst>
                <a:path w="374" h="400" fill="none" extrusionOk="0">
                  <a:moveTo>
                    <a:pt x="1" y="0"/>
                  </a:moveTo>
                  <a:cubicBezTo>
                    <a:pt x="143" y="116"/>
                    <a:pt x="267" y="249"/>
                    <a:pt x="374" y="40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1138099" y="188183"/>
              <a:ext cx="4228" cy="5638"/>
            </a:xfrm>
            <a:custGeom>
              <a:avLst/>
              <a:gdLst/>
              <a:ahLst/>
              <a:cxnLst/>
              <a:rect l="l" t="t" r="r" b="b"/>
              <a:pathLst>
                <a:path w="36" h="48" extrusionOk="0">
                  <a:moveTo>
                    <a:pt x="18" y="0"/>
                  </a:moveTo>
                  <a:cubicBezTo>
                    <a:pt x="0" y="0"/>
                    <a:pt x="0" y="9"/>
                    <a:pt x="0" y="27"/>
                  </a:cubicBezTo>
                  <a:cubicBezTo>
                    <a:pt x="0" y="34"/>
                    <a:pt x="6" y="47"/>
                    <a:pt x="13" y="47"/>
                  </a:cubicBezTo>
                  <a:cubicBezTo>
                    <a:pt x="15" y="47"/>
                    <a:pt x="16" y="46"/>
                    <a:pt x="18" y="45"/>
                  </a:cubicBezTo>
                  <a:cubicBezTo>
                    <a:pt x="27" y="45"/>
                    <a:pt x="36" y="36"/>
                    <a:pt x="36" y="18"/>
                  </a:cubicBezTo>
                  <a:cubicBezTo>
                    <a:pt x="36" y="9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1153721" y="161052"/>
              <a:ext cx="5285" cy="528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8" y="0"/>
                  </a:moveTo>
                  <a:cubicBezTo>
                    <a:pt x="9" y="0"/>
                    <a:pt x="0" y="18"/>
                    <a:pt x="9" y="27"/>
                  </a:cubicBezTo>
                  <a:cubicBezTo>
                    <a:pt x="9" y="36"/>
                    <a:pt x="18" y="45"/>
                    <a:pt x="27" y="45"/>
                  </a:cubicBezTo>
                  <a:cubicBezTo>
                    <a:pt x="36" y="36"/>
                    <a:pt x="45" y="27"/>
                    <a:pt x="45" y="18"/>
                  </a:cubicBezTo>
                  <a:cubicBezTo>
                    <a:pt x="45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115079" y="208033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19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44"/>
                    <a:pt x="10" y="53"/>
                    <a:pt x="27" y="53"/>
                  </a:cubicBezTo>
                  <a:cubicBezTo>
                    <a:pt x="36" y="44"/>
                    <a:pt x="45" y="36"/>
                    <a:pt x="36" y="18"/>
                  </a:cubicBezTo>
                  <a:cubicBezTo>
                    <a:pt x="36" y="0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1095347" y="215315"/>
              <a:ext cx="5285" cy="528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8" y="0"/>
                  </a:moveTo>
                  <a:cubicBezTo>
                    <a:pt x="9" y="0"/>
                    <a:pt x="0" y="9"/>
                    <a:pt x="9" y="27"/>
                  </a:cubicBezTo>
                  <a:cubicBezTo>
                    <a:pt x="9" y="45"/>
                    <a:pt x="18" y="45"/>
                    <a:pt x="27" y="45"/>
                  </a:cubicBezTo>
                  <a:cubicBezTo>
                    <a:pt x="36" y="36"/>
                    <a:pt x="44" y="27"/>
                    <a:pt x="44" y="18"/>
                  </a:cubicBezTo>
                  <a:cubicBezTo>
                    <a:pt x="36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1041084" y="107846"/>
              <a:ext cx="58491" cy="67888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0" y="0"/>
                  </a:moveTo>
                  <a:cubicBezTo>
                    <a:pt x="122" y="148"/>
                    <a:pt x="278" y="262"/>
                    <a:pt x="460" y="317"/>
                  </a:cubicBezTo>
                  <a:lnTo>
                    <a:pt x="460" y="317"/>
                  </a:lnTo>
                  <a:cubicBezTo>
                    <a:pt x="353" y="451"/>
                    <a:pt x="198" y="543"/>
                    <a:pt x="27" y="578"/>
                  </a:cubicBezTo>
                  <a:cubicBezTo>
                    <a:pt x="116" y="569"/>
                    <a:pt x="204" y="542"/>
                    <a:pt x="284" y="498"/>
                  </a:cubicBezTo>
                  <a:cubicBezTo>
                    <a:pt x="364" y="445"/>
                    <a:pt x="427" y="391"/>
                    <a:pt x="489" y="311"/>
                  </a:cubicBezTo>
                  <a:lnTo>
                    <a:pt x="498" y="302"/>
                  </a:lnTo>
                  <a:lnTo>
                    <a:pt x="480" y="294"/>
                  </a:lnTo>
                  <a:cubicBezTo>
                    <a:pt x="302" y="240"/>
                    <a:pt x="133" y="134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097343" y="66150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1" y="0"/>
                  </a:moveTo>
                  <a:lnTo>
                    <a:pt x="161" y="0"/>
                  </a:lnTo>
                  <a:cubicBezTo>
                    <a:pt x="125" y="45"/>
                    <a:pt x="116" y="107"/>
                    <a:pt x="116" y="169"/>
                  </a:cubicBezTo>
                  <a:lnTo>
                    <a:pt x="116" y="347"/>
                  </a:lnTo>
                  <a:cubicBezTo>
                    <a:pt x="107" y="409"/>
                    <a:pt x="99" y="462"/>
                    <a:pt x="81" y="524"/>
                  </a:cubicBezTo>
                  <a:cubicBezTo>
                    <a:pt x="63" y="577"/>
                    <a:pt x="36" y="631"/>
                    <a:pt x="1" y="675"/>
                  </a:cubicBezTo>
                  <a:cubicBezTo>
                    <a:pt x="81" y="586"/>
                    <a:pt x="134" y="471"/>
                    <a:pt x="134" y="347"/>
                  </a:cubicBezTo>
                  <a:cubicBezTo>
                    <a:pt x="143" y="284"/>
                    <a:pt x="134" y="231"/>
                    <a:pt x="134" y="169"/>
                  </a:cubicBezTo>
                  <a:cubicBezTo>
                    <a:pt x="125" y="107"/>
                    <a:pt x="134" y="53"/>
                    <a:pt x="16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1092175" y="146488"/>
              <a:ext cx="17853" cy="92905"/>
            </a:xfrm>
            <a:custGeom>
              <a:avLst/>
              <a:gdLst/>
              <a:ahLst/>
              <a:cxnLst/>
              <a:rect l="l" t="t" r="r" b="b"/>
              <a:pathLst>
                <a:path w="152" h="791" extrusionOk="0">
                  <a:moveTo>
                    <a:pt x="54" y="0"/>
                  </a:moveTo>
                  <a:cubicBezTo>
                    <a:pt x="18" y="53"/>
                    <a:pt x="0" y="124"/>
                    <a:pt x="9" y="195"/>
                  </a:cubicBezTo>
                  <a:cubicBezTo>
                    <a:pt x="9" y="266"/>
                    <a:pt x="27" y="338"/>
                    <a:pt x="54" y="400"/>
                  </a:cubicBezTo>
                  <a:cubicBezTo>
                    <a:pt x="80" y="462"/>
                    <a:pt x="107" y="524"/>
                    <a:pt x="125" y="595"/>
                  </a:cubicBezTo>
                  <a:cubicBezTo>
                    <a:pt x="134" y="657"/>
                    <a:pt x="134" y="728"/>
                    <a:pt x="116" y="791"/>
                  </a:cubicBezTo>
                  <a:cubicBezTo>
                    <a:pt x="143" y="728"/>
                    <a:pt x="151" y="657"/>
                    <a:pt x="143" y="586"/>
                  </a:cubicBezTo>
                  <a:cubicBezTo>
                    <a:pt x="125" y="524"/>
                    <a:pt x="107" y="453"/>
                    <a:pt x="80" y="391"/>
                  </a:cubicBezTo>
                  <a:cubicBezTo>
                    <a:pt x="54" y="329"/>
                    <a:pt x="36" y="266"/>
                    <a:pt x="27" y="195"/>
                  </a:cubicBezTo>
                  <a:cubicBezTo>
                    <a:pt x="9" y="124"/>
                    <a:pt x="27" y="62"/>
                    <a:pt x="5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1099458" y="143316"/>
              <a:ext cx="56495" cy="7400"/>
            </a:xfrm>
            <a:custGeom>
              <a:avLst/>
              <a:gdLst/>
              <a:ahLst/>
              <a:cxnLst/>
              <a:rect l="l" t="t" r="r" b="b"/>
              <a:pathLst>
                <a:path w="481" h="63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00" y="18"/>
                    <a:pt x="320" y="36"/>
                    <a:pt x="240" y="36"/>
                  </a:cubicBezTo>
                  <a:cubicBezTo>
                    <a:pt x="160" y="36"/>
                    <a:pt x="81" y="36"/>
                    <a:pt x="1" y="18"/>
                  </a:cubicBezTo>
                  <a:lnTo>
                    <a:pt x="1" y="18"/>
                  </a:lnTo>
                  <a:cubicBezTo>
                    <a:pt x="71" y="47"/>
                    <a:pt x="148" y="63"/>
                    <a:pt x="225" y="63"/>
                  </a:cubicBezTo>
                  <a:cubicBezTo>
                    <a:pt x="312" y="63"/>
                    <a:pt x="400" y="43"/>
                    <a:pt x="48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73552" y="932013"/>
              <a:ext cx="67888" cy="133543"/>
            </a:xfrm>
            <a:custGeom>
              <a:avLst/>
              <a:gdLst/>
              <a:ahLst/>
              <a:cxnLst/>
              <a:rect l="l" t="t" r="r" b="b"/>
              <a:pathLst>
                <a:path w="578" h="1137" extrusionOk="0">
                  <a:moveTo>
                    <a:pt x="233" y="0"/>
                  </a:moveTo>
                  <a:cubicBezTo>
                    <a:pt x="226" y="0"/>
                    <a:pt x="220" y="3"/>
                    <a:pt x="214" y="9"/>
                  </a:cubicBezTo>
                  <a:cubicBezTo>
                    <a:pt x="72" y="169"/>
                    <a:pt x="1" y="373"/>
                    <a:pt x="9" y="586"/>
                  </a:cubicBezTo>
                  <a:cubicBezTo>
                    <a:pt x="18" y="790"/>
                    <a:pt x="116" y="986"/>
                    <a:pt x="276" y="1119"/>
                  </a:cubicBezTo>
                  <a:cubicBezTo>
                    <a:pt x="285" y="1128"/>
                    <a:pt x="294" y="1137"/>
                    <a:pt x="311" y="1137"/>
                  </a:cubicBezTo>
                  <a:cubicBezTo>
                    <a:pt x="338" y="1137"/>
                    <a:pt x="347" y="1110"/>
                    <a:pt x="365" y="1092"/>
                  </a:cubicBezTo>
                  <a:cubicBezTo>
                    <a:pt x="427" y="1012"/>
                    <a:pt x="480" y="924"/>
                    <a:pt x="516" y="835"/>
                  </a:cubicBezTo>
                  <a:cubicBezTo>
                    <a:pt x="560" y="728"/>
                    <a:pt x="578" y="622"/>
                    <a:pt x="569" y="515"/>
                  </a:cubicBezTo>
                  <a:cubicBezTo>
                    <a:pt x="551" y="400"/>
                    <a:pt x="489" y="284"/>
                    <a:pt x="400" y="204"/>
                  </a:cubicBezTo>
                  <a:cubicBezTo>
                    <a:pt x="377" y="173"/>
                    <a:pt x="290" y="0"/>
                    <a:pt x="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405782" y="933188"/>
              <a:ext cx="98190" cy="75405"/>
            </a:xfrm>
            <a:custGeom>
              <a:avLst/>
              <a:gdLst/>
              <a:ahLst/>
              <a:cxnLst/>
              <a:rect l="l" t="t" r="r" b="b"/>
              <a:pathLst>
                <a:path w="836" h="642" extrusionOk="0">
                  <a:moveTo>
                    <a:pt x="596" y="1"/>
                  </a:moveTo>
                  <a:cubicBezTo>
                    <a:pt x="494" y="1"/>
                    <a:pt x="384" y="33"/>
                    <a:pt x="329" y="61"/>
                  </a:cubicBezTo>
                  <a:cubicBezTo>
                    <a:pt x="169" y="150"/>
                    <a:pt x="54" y="310"/>
                    <a:pt x="0" y="487"/>
                  </a:cubicBezTo>
                  <a:cubicBezTo>
                    <a:pt x="78" y="589"/>
                    <a:pt x="199" y="642"/>
                    <a:pt x="322" y="642"/>
                  </a:cubicBezTo>
                  <a:cubicBezTo>
                    <a:pt x="382" y="642"/>
                    <a:pt x="442" y="629"/>
                    <a:pt x="498" y="603"/>
                  </a:cubicBezTo>
                  <a:cubicBezTo>
                    <a:pt x="586" y="558"/>
                    <a:pt x="658" y="487"/>
                    <a:pt x="711" y="407"/>
                  </a:cubicBezTo>
                  <a:cubicBezTo>
                    <a:pt x="755" y="345"/>
                    <a:pt x="835" y="203"/>
                    <a:pt x="808" y="114"/>
                  </a:cubicBezTo>
                  <a:cubicBezTo>
                    <a:pt x="779" y="29"/>
                    <a:pt x="691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00684" y="912281"/>
              <a:ext cx="100304" cy="62602"/>
            </a:xfrm>
            <a:custGeom>
              <a:avLst/>
              <a:gdLst/>
              <a:ahLst/>
              <a:cxnLst/>
              <a:rect l="l" t="t" r="r" b="b"/>
              <a:pathLst>
                <a:path w="854" h="533" extrusionOk="0">
                  <a:moveTo>
                    <a:pt x="467" y="0"/>
                  </a:moveTo>
                  <a:cubicBezTo>
                    <a:pt x="416" y="0"/>
                    <a:pt x="366" y="9"/>
                    <a:pt x="320" y="26"/>
                  </a:cubicBezTo>
                  <a:cubicBezTo>
                    <a:pt x="240" y="61"/>
                    <a:pt x="0" y="186"/>
                    <a:pt x="63" y="337"/>
                  </a:cubicBezTo>
                  <a:cubicBezTo>
                    <a:pt x="116" y="479"/>
                    <a:pt x="311" y="532"/>
                    <a:pt x="418" y="532"/>
                  </a:cubicBezTo>
                  <a:cubicBezTo>
                    <a:pt x="569" y="523"/>
                    <a:pt x="711" y="479"/>
                    <a:pt x="826" y="390"/>
                  </a:cubicBezTo>
                  <a:cubicBezTo>
                    <a:pt x="835" y="390"/>
                    <a:pt x="844" y="381"/>
                    <a:pt x="853" y="372"/>
                  </a:cubicBezTo>
                  <a:cubicBezTo>
                    <a:pt x="853" y="354"/>
                    <a:pt x="853" y="337"/>
                    <a:pt x="853" y="319"/>
                  </a:cubicBezTo>
                  <a:cubicBezTo>
                    <a:pt x="818" y="195"/>
                    <a:pt x="738" y="88"/>
                    <a:pt x="631" y="35"/>
                  </a:cubicBezTo>
                  <a:cubicBezTo>
                    <a:pt x="580" y="11"/>
                    <a:pt x="523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484006" y="839343"/>
              <a:ext cx="61663" cy="110405"/>
            </a:xfrm>
            <a:custGeom>
              <a:avLst/>
              <a:gdLst/>
              <a:ahLst/>
              <a:cxnLst/>
              <a:rect l="l" t="t" r="r" b="b"/>
              <a:pathLst>
                <a:path w="525" h="940" extrusionOk="0">
                  <a:moveTo>
                    <a:pt x="484" y="1"/>
                  </a:moveTo>
                  <a:cubicBezTo>
                    <a:pt x="480" y="1"/>
                    <a:pt x="476" y="3"/>
                    <a:pt x="471" y="7"/>
                  </a:cubicBezTo>
                  <a:cubicBezTo>
                    <a:pt x="409" y="34"/>
                    <a:pt x="347" y="43"/>
                    <a:pt x="285" y="70"/>
                  </a:cubicBezTo>
                  <a:cubicBezTo>
                    <a:pt x="205" y="96"/>
                    <a:pt x="142" y="149"/>
                    <a:pt x="89" y="212"/>
                  </a:cubicBezTo>
                  <a:cubicBezTo>
                    <a:pt x="27" y="318"/>
                    <a:pt x="0" y="443"/>
                    <a:pt x="18" y="558"/>
                  </a:cubicBezTo>
                  <a:cubicBezTo>
                    <a:pt x="9" y="638"/>
                    <a:pt x="18" y="709"/>
                    <a:pt x="36" y="780"/>
                  </a:cubicBezTo>
                  <a:cubicBezTo>
                    <a:pt x="54" y="851"/>
                    <a:pt x="89" y="904"/>
                    <a:pt x="151" y="940"/>
                  </a:cubicBezTo>
                  <a:lnTo>
                    <a:pt x="267" y="878"/>
                  </a:lnTo>
                  <a:cubicBezTo>
                    <a:pt x="418" y="842"/>
                    <a:pt x="524" y="638"/>
                    <a:pt x="516" y="434"/>
                  </a:cubicBezTo>
                  <a:cubicBezTo>
                    <a:pt x="498" y="318"/>
                    <a:pt x="489" y="212"/>
                    <a:pt x="507" y="96"/>
                  </a:cubicBezTo>
                  <a:cubicBezTo>
                    <a:pt x="516" y="61"/>
                    <a:pt x="524" y="16"/>
                    <a:pt x="498" y="7"/>
                  </a:cubicBezTo>
                  <a:cubicBezTo>
                    <a:pt x="493" y="3"/>
                    <a:pt x="489" y="1"/>
                    <a:pt x="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417175" y="870350"/>
              <a:ext cx="97133" cy="80925"/>
            </a:xfrm>
            <a:custGeom>
              <a:avLst/>
              <a:gdLst/>
              <a:ahLst/>
              <a:cxnLst/>
              <a:rect l="l" t="t" r="r" b="b"/>
              <a:pathLst>
                <a:path w="827" h="689" extrusionOk="0">
                  <a:moveTo>
                    <a:pt x="116" y="1"/>
                  </a:moveTo>
                  <a:cubicBezTo>
                    <a:pt x="78" y="1"/>
                    <a:pt x="39" y="4"/>
                    <a:pt x="1" y="10"/>
                  </a:cubicBezTo>
                  <a:cubicBezTo>
                    <a:pt x="1" y="223"/>
                    <a:pt x="90" y="436"/>
                    <a:pt x="259" y="578"/>
                  </a:cubicBezTo>
                  <a:cubicBezTo>
                    <a:pt x="327" y="635"/>
                    <a:pt x="447" y="689"/>
                    <a:pt x="555" y="689"/>
                  </a:cubicBezTo>
                  <a:cubicBezTo>
                    <a:pt x="615" y="689"/>
                    <a:pt x="670" y="673"/>
                    <a:pt x="711" y="631"/>
                  </a:cubicBezTo>
                  <a:cubicBezTo>
                    <a:pt x="827" y="516"/>
                    <a:pt x="676" y="223"/>
                    <a:pt x="587" y="143"/>
                  </a:cubicBezTo>
                  <a:cubicBezTo>
                    <a:pt x="516" y="90"/>
                    <a:pt x="427" y="54"/>
                    <a:pt x="338" y="36"/>
                  </a:cubicBezTo>
                  <a:cubicBezTo>
                    <a:pt x="267" y="13"/>
                    <a:pt x="192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450649" y="892314"/>
              <a:ext cx="107469" cy="105472"/>
            </a:xfrm>
            <a:custGeom>
              <a:avLst/>
              <a:gdLst/>
              <a:ahLst/>
              <a:cxnLst/>
              <a:rect l="l" t="t" r="r" b="b"/>
              <a:pathLst>
                <a:path w="915" h="898" extrusionOk="0">
                  <a:moveTo>
                    <a:pt x="101" y="520"/>
                  </a:moveTo>
                  <a:lnTo>
                    <a:pt x="45" y="533"/>
                  </a:lnTo>
                  <a:cubicBezTo>
                    <a:pt x="64" y="531"/>
                    <a:pt x="83" y="526"/>
                    <a:pt x="101" y="520"/>
                  </a:cubicBezTo>
                  <a:close/>
                  <a:moveTo>
                    <a:pt x="542" y="0"/>
                  </a:moveTo>
                  <a:lnTo>
                    <a:pt x="542" y="0"/>
                  </a:lnTo>
                  <a:cubicBezTo>
                    <a:pt x="506" y="63"/>
                    <a:pt x="480" y="125"/>
                    <a:pt x="444" y="187"/>
                  </a:cubicBezTo>
                  <a:cubicBezTo>
                    <a:pt x="426" y="134"/>
                    <a:pt x="426" y="89"/>
                    <a:pt x="426" y="45"/>
                  </a:cubicBezTo>
                  <a:cubicBezTo>
                    <a:pt x="409" y="134"/>
                    <a:pt x="391" y="231"/>
                    <a:pt x="391" y="329"/>
                  </a:cubicBezTo>
                  <a:cubicBezTo>
                    <a:pt x="373" y="267"/>
                    <a:pt x="355" y="196"/>
                    <a:pt x="347" y="125"/>
                  </a:cubicBezTo>
                  <a:cubicBezTo>
                    <a:pt x="347" y="187"/>
                    <a:pt x="338" y="249"/>
                    <a:pt x="329" y="311"/>
                  </a:cubicBezTo>
                  <a:cubicBezTo>
                    <a:pt x="276" y="267"/>
                    <a:pt x="222" y="205"/>
                    <a:pt x="187" y="143"/>
                  </a:cubicBezTo>
                  <a:lnTo>
                    <a:pt x="187" y="143"/>
                  </a:lnTo>
                  <a:cubicBezTo>
                    <a:pt x="204" y="214"/>
                    <a:pt x="231" y="276"/>
                    <a:pt x="276" y="338"/>
                  </a:cubicBezTo>
                  <a:cubicBezTo>
                    <a:pt x="213" y="311"/>
                    <a:pt x="169" y="267"/>
                    <a:pt x="133" y="222"/>
                  </a:cubicBezTo>
                  <a:lnTo>
                    <a:pt x="133" y="222"/>
                  </a:lnTo>
                  <a:lnTo>
                    <a:pt x="249" y="382"/>
                  </a:lnTo>
                  <a:cubicBezTo>
                    <a:pt x="187" y="373"/>
                    <a:pt x="125" y="347"/>
                    <a:pt x="71" y="311"/>
                  </a:cubicBezTo>
                  <a:lnTo>
                    <a:pt x="71" y="311"/>
                  </a:lnTo>
                  <a:cubicBezTo>
                    <a:pt x="107" y="356"/>
                    <a:pt x="151" y="382"/>
                    <a:pt x="196" y="409"/>
                  </a:cubicBezTo>
                  <a:lnTo>
                    <a:pt x="0" y="462"/>
                  </a:lnTo>
                  <a:lnTo>
                    <a:pt x="213" y="462"/>
                  </a:lnTo>
                  <a:cubicBezTo>
                    <a:pt x="177" y="487"/>
                    <a:pt x="140" y="507"/>
                    <a:pt x="101" y="520"/>
                  </a:cubicBezTo>
                  <a:lnTo>
                    <a:pt x="101" y="520"/>
                  </a:lnTo>
                  <a:lnTo>
                    <a:pt x="231" y="489"/>
                  </a:lnTo>
                  <a:lnTo>
                    <a:pt x="62" y="649"/>
                  </a:lnTo>
                  <a:lnTo>
                    <a:pt x="62" y="649"/>
                  </a:lnTo>
                  <a:lnTo>
                    <a:pt x="258" y="560"/>
                  </a:lnTo>
                  <a:lnTo>
                    <a:pt x="258" y="560"/>
                  </a:lnTo>
                  <a:lnTo>
                    <a:pt x="89" y="729"/>
                  </a:lnTo>
                  <a:lnTo>
                    <a:pt x="89" y="729"/>
                  </a:lnTo>
                  <a:lnTo>
                    <a:pt x="276" y="613"/>
                  </a:lnTo>
                  <a:lnTo>
                    <a:pt x="133" y="791"/>
                  </a:lnTo>
                  <a:lnTo>
                    <a:pt x="338" y="622"/>
                  </a:lnTo>
                  <a:lnTo>
                    <a:pt x="338" y="622"/>
                  </a:lnTo>
                  <a:cubicBezTo>
                    <a:pt x="302" y="684"/>
                    <a:pt x="276" y="746"/>
                    <a:pt x="258" y="809"/>
                  </a:cubicBezTo>
                  <a:lnTo>
                    <a:pt x="373" y="631"/>
                  </a:lnTo>
                  <a:cubicBezTo>
                    <a:pt x="382" y="720"/>
                    <a:pt x="409" y="818"/>
                    <a:pt x="453" y="897"/>
                  </a:cubicBezTo>
                  <a:cubicBezTo>
                    <a:pt x="444" y="818"/>
                    <a:pt x="435" y="738"/>
                    <a:pt x="418" y="658"/>
                  </a:cubicBezTo>
                  <a:lnTo>
                    <a:pt x="418" y="658"/>
                  </a:lnTo>
                  <a:cubicBezTo>
                    <a:pt x="453" y="729"/>
                    <a:pt x="489" y="791"/>
                    <a:pt x="515" y="862"/>
                  </a:cubicBezTo>
                  <a:lnTo>
                    <a:pt x="489" y="640"/>
                  </a:lnTo>
                  <a:lnTo>
                    <a:pt x="595" y="773"/>
                  </a:lnTo>
                  <a:lnTo>
                    <a:pt x="595" y="773"/>
                  </a:lnTo>
                  <a:lnTo>
                    <a:pt x="569" y="633"/>
                  </a:lnTo>
                  <a:lnTo>
                    <a:pt x="569" y="633"/>
                  </a:lnTo>
                  <a:cubicBezTo>
                    <a:pt x="576" y="652"/>
                    <a:pt x="658" y="694"/>
                    <a:pt x="666" y="702"/>
                  </a:cubicBezTo>
                  <a:cubicBezTo>
                    <a:pt x="650" y="670"/>
                    <a:pt x="679" y="664"/>
                    <a:pt x="709" y="664"/>
                  </a:cubicBezTo>
                  <a:cubicBezTo>
                    <a:pt x="728" y="664"/>
                    <a:pt x="748" y="667"/>
                    <a:pt x="755" y="667"/>
                  </a:cubicBezTo>
                  <a:cubicBezTo>
                    <a:pt x="768" y="669"/>
                    <a:pt x="782" y="670"/>
                    <a:pt x="796" y="670"/>
                  </a:cubicBezTo>
                  <a:cubicBezTo>
                    <a:pt x="831" y="670"/>
                    <a:pt x="868" y="664"/>
                    <a:pt x="906" y="658"/>
                  </a:cubicBezTo>
                  <a:lnTo>
                    <a:pt x="800" y="631"/>
                  </a:lnTo>
                  <a:lnTo>
                    <a:pt x="915" y="587"/>
                  </a:lnTo>
                  <a:cubicBezTo>
                    <a:pt x="862" y="587"/>
                    <a:pt x="808" y="578"/>
                    <a:pt x="755" y="560"/>
                  </a:cubicBezTo>
                  <a:cubicBezTo>
                    <a:pt x="808" y="551"/>
                    <a:pt x="862" y="533"/>
                    <a:pt x="906" y="507"/>
                  </a:cubicBezTo>
                  <a:lnTo>
                    <a:pt x="720" y="507"/>
                  </a:lnTo>
                  <a:lnTo>
                    <a:pt x="879" y="418"/>
                  </a:lnTo>
                  <a:lnTo>
                    <a:pt x="728" y="391"/>
                  </a:lnTo>
                  <a:lnTo>
                    <a:pt x="888" y="338"/>
                  </a:lnTo>
                  <a:lnTo>
                    <a:pt x="720" y="338"/>
                  </a:lnTo>
                  <a:lnTo>
                    <a:pt x="844" y="276"/>
                  </a:lnTo>
                  <a:lnTo>
                    <a:pt x="844" y="276"/>
                  </a:lnTo>
                  <a:lnTo>
                    <a:pt x="649" y="338"/>
                  </a:lnTo>
                  <a:lnTo>
                    <a:pt x="649" y="338"/>
                  </a:lnTo>
                  <a:lnTo>
                    <a:pt x="755" y="240"/>
                  </a:lnTo>
                  <a:lnTo>
                    <a:pt x="595" y="347"/>
                  </a:lnTo>
                  <a:cubicBezTo>
                    <a:pt x="649" y="285"/>
                    <a:pt x="693" y="214"/>
                    <a:pt x="711" y="125"/>
                  </a:cubicBezTo>
                  <a:lnTo>
                    <a:pt x="711" y="125"/>
                  </a:lnTo>
                  <a:cubicBezTo>
                    <a:pt x="666" y="178"/>
                    <a:pt x="622" y="231"/>
                    <a:pt x="560" y="267"/>
                  </a:cubicBezTo>
                  <a:cubicBezTo>
                    <a:pt x="604" y="214"/>
                    <a:pt x="622" y="143"/>
                    <a:pt x="631" y="71"/>
                  </a:cubicBezTo>
                  <a:lnTo>
                    <a:pt x="631" y="71"/>
                  </a:lnTo>
                  <a:lnTo>
                    <a:pt x="506" y="231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503855" y="939295"/>
              <a:ext cx="20907" cy="67888"/>
            </a:xfrm>
            <a:custGeom>
              <a:avLst/>
              <a:gdLst/>
              <a:ahLst/>
              <a:cxnLst/>
              <a:rect l="l" t="t" r="r" b="b"/>
              <a:pathLst>
                <a:path w="178" h="578" fill="none" extrusionOk="0">
                  <a:moveTo>
                    <a:pt x="0" y="0"/>
                  </a:moveTo>
                  <a:cubicBezTo>
                    <a:pt x="71" y="187"/>
                    <a:pt x="124" y="382"/>
                    <a:pt x="178" y="57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505852" y="939295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1" y="0"/>
                  </a:moveTo>
                  <a:lnTo>
                    <a:pt x="1" y="648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02798" y="941292"/>
              <a:ext cx="60605" cy="18910"/>
            </a:xfrm>
            <a:custGeom>
              <a:avLst/>
              <a:gdLst/>
              <a:ahLst/>
              <a:cxnLst/>
              <a:rect l="l" t="t" r="r" b="b"/>
              <a:pathLst>
                <a:path w="516" h="161" fill="none" extrusionOk="0">
                  <a:moveTo>
                    <a:pt x="0" y="1"/>
                  </a:moveTo>
                  <a:cubicBezTo>
                    <a:pt x="187" y="19"/>
                    <a:pt x="356" y="72"/>
                    <a:pt x="515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502798" y="941292"/>
              <a:ext cx="43927" cy="46041"/>
            </a:xfrm>
            <a:custGeom>
              <a:avLst/>
              <a:gdLst/>
              <a:ahLst/>
              <a:cxnLst/>
              <a:rect l="l" t="t" r="r" b="b"/>
              <a:pathLst>
                <a:path w="374" h="392" fill="none" extrusionOk="0">
                  <a:moveTo>
                    <a:pt x="0" y="1"/>
                  </a:moveTo>
                  <a:cubicBezTo>
                    <a:pt x="142" y="107"/>
                    <a:pt x="276" y="241"/>
                    <a:pt x="373" y="392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544494" y="984045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9" y="1"/>
                    <a:pt x="1" y="19"/>
                    <a:pt x="1" y="28"/>
                  </a:cubicBezTo>
                  <a:cubicBezTo>
                    <a:pt x="1" y="37"/>
                    <a:pt x="9" y="45"/>
                    <a:pt x="18" y="54"/>
                  </a:cubicBezTo>
                  <a:cubicBezTo>
                    <a:pt x="36" y="45"/>
                    <a:pt x="45" y="37"/>
                    <a:pt x="36" y="28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561172" y="957031"/>
              <a:ext cx="5403" cy="5638"/>
            </a:xfrm>
            <a:custGeom>
              <a:avLst/>
              <a:gdLst/>
              <a:ahLst/>
              <a:cxnLst/>
              <a:rect l="l" t="t" r="r" b="b"/>
              <a:pathLst>
                <a:path w="46" h="48" extrusionOk="0">
                  <a:moveTo>
                    <a:pt x="18" y="0"/>
                  </a:moveTo>
                  <a:cubicBezTo>
                    <a:pt x="10" y="0"/>
                    <a:pt x="1" y="18"/>
                    <a:pt x="1" y="27"/>
                  </a:cubicBezTo>
                  <a:cubicBezTo>
                    <a:pt x="7" y="40"/>
                    <a:pt x="14" y="48"/>
                    <a:pt x="20" y="48"/>
                  </a:cubicBezTo>
                  <a:cubicBezTo>
                    <a:pt x="23" y="48"/>
                    <a:pt x="25" y="47"/>
                    <a:pt x="27" y="44"/>
                  </a:cubicBezTo>
                  <a:cubicBezTo>
                    <a:pt x="36" y="44"/>
                    <a:pt x="45" y="27"/>
                    <a:pt x="36" y="18"/>
                  </a:cubicBezTo>
                  <a:cubicBezTo>
                    <a:pt x="36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521590" y="1003895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9" y="10"/>
                    <a:pt x="0" y="19"/>
                    <a:pt x="9" y="36"/>
                  </a:cubicBezTo>
                  <a:cubicBezTo>
                    <a:pt x="9" y="45"/>
                    <a:pt x="18" y="54"/>
                    <a:pt x="27" y="54"/>
                  </a:cubicBezTo>
                  <a:cubicBezTo>
                    <a:pt x="36" y="45"/>
                    <a:pt x="45" y="36"/>
                    <a:pt x="45" y="27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02798" y="1011177"/>
              <a:ext cx="5285" cy="5755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18" y="1"/>
                  </a:moveTo>
                  <a:cubicBezTo>
                    <a:pt x="0" y="1"/>
                    <a:pt x="0" y="19"/>
                    <a:pt x="0" y="28"/>
                  </a:cubicBezTo>
                  <a:cubicBezTo>
                    <a:pt x="0" y="41"/>
                    <a:pt x="10" y="49"/>
                    <a:pt x="18" y="49"/>
                  </a:cubicBezTo>
                  <a:cubicBezTo>
                    <a:pt x="22" y="49"/>
                    <a:pt x="25" y="48"/>
                    <a:pt x="27" y="45"/>
                  </a:cubicBezTo>
                  <a:cubicBezTo>
                    <a:pt x="36" y="45"/>
                    <a:pt x="45" y="28"/>
                    <a:pt x="36" y="19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448535" y="903825"/>
              <a:ext cx="58491" cy="67888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0" y="0"/>
                  </a:moveTo>
                  <a:cubicBezTo>
                    <a:pt x="112" y="146"/>
                    <a:pt x="274" y="259"/>
                    <a:pt x="453" y="314"/>
                  </a:cubicBezTo>
                  <a:lnTo>
                    <a:pt x="453" y="314"/>
                  </a:lnTo>
                  <a:cubicBezTo>
                    <a:pt x="346" y="450"/>
                    <a:pt x="191" y="552"/>
                    <a:pt x="18" y="577"/>
                  </a:cubicBezTo>
                  <a:cubicBezTo>
                    <a:pt x="116" y="569"/>
                    <a:pt x="205" y="542"/>
                    <a:pt x="276" y="489"/>
                  </a:cubicBezTo>
                  <a:cubicBezTo>
                    <a:pt x="356" y="444"/>
                    <a:pt x="427" y="382"/>
                    <a:pt x="489" y="311"/>
                  </a:cubicBezTo>
                  <a:lnTo>
                    <a:pt x="498" y="293"/>
                  </a:lnTo>
                  <a:lnTo>
                    <a:pt x="480" y="293"/>
                  </a:lnTo>
                  <a:cubicBezTo>
                    <a:pt x="294" y="240"/>
                    <a:pt x="134" y="142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504912" y="862011"/>
              <a:ext cx="18792" cy="80455"/>
            </a:xfrm>
            <a:custGeom>
              <a:avLst/>
              <a:gdLst/>
              <a:ahLst/>
              <a:cxnLst/>
              <a:rect l="l" t="t" r="r" b="b"/>
              <a:pathLst>
                <a:path w="160" h="685" extrusionOk="0">
                  <a:moveTo>
                    <a:pt x="160" y="1"/>
                  </a:moveTo>
                  <a:cubicBezTo>
                    <a:pt x="124" y="54"/>
                    <a:pt x="115" y="107"/>
                    <a:pt x="115" y="170"/>
                  </a:cubicBezTo>
                  <a:lnTo>
                    <a:pt x="115" y="347"/>
                  </a:lnTo>
                  <a:cubicBezTo>
                    <a:pt x="107" y="409"/>
                    <a:pt x="98" y="472"/>
                    <a:pt x="80" y="525"/>
                  </a:cubicBezTo>
                  <a:cubicBezTo>
                    <a:pt x="62" y="578"/>
                    <a:pt x="36" y="631"/>
                    <a:pt x="0" y="685"/>
                  </a:cubicBezTo>
                  <a:cubicBezTo>
                    <a:pt x="80" y="587"/>
                    <a:pt x="133" y="472"/>
                    <a:pt x="133" y="356"/>
                  </a:cubicBezTo>
                  <a:cubicBezTo>
                    <a:pt x="142" y="294"/>
                    <a:pt x="133" y="232"/>
                    <a:pt x="133" y="170"/>
                  </a:cubicBezTo>
                  <a:cubicBezTo>
                    <a:pt x="124" y="116"/>
                    <a:pt x="13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498570" y="942349"/>
              <a:ext cx="18910" cy="94079"/>
            </a:xfrm>
            <a:custGeom>
              <a:avLst/>
              <a:gdLst/>
              <a:ahLst/>
              <a:cxnLst/>
              <a:rect l="l" t="t" r="r" b="b"/>
              <a:pathLst>
                <a:path w="161" h="801" extrusionOk="0">
                  <a:moveTo>
                    <a:pt x="63" y="1"/>
                  </a:moveTo>
                  <a:lnTo>
                    <a:pt x="63" y="1"/>
                  </a:lnTo>
                  <a:cubicBezTo>
                    <a:pt x="18" y="63"/>
                    <a:pt x="1" y="134"/>
                    <a:pt x="10" y="205"/>
                  </a:cubicBezTo>
                  <a:cubicBezTo>
                    <a:pt x="18" y="267"/>
                    <a:pt x="36" y="338"/>
                    <a:pt x="63" y="400"/>
                  </a:cubicBezTo>
                  <a:cubicBezTo>
                    <a:pt x="90" y="463"/>
                    <a:pt x="107" y="534"/>
                    <a:pt x="125" y="596"/>
                  </a:cubicBezTo>
                  <a:cubicBezTo>
                    <a:pt x="143" y="658"/>
                    <a:pt x="143" y="729"/>
                    <a:pt x="116" y="800"/>
                  </a:cubicBezTo>
                  <a:cubicBezTo>
                    <a:pt x="152" y="729"/>
                    <a:pt x="161" y="658"/>
                    <a:pt x="143" y="596"/>
                  </a:cubicBezTo>
                  <a:cubicBezTo>
                    <a:pt x="134" y="525"/>
                    <a:pt x="116" y="454"/>
                    <a:pt x="90" y="392"/>
                  </a:cubicBezTo>
                  <a:cubicBezTo>
                    <a:pt x="63" y="329"/>
                    <a:pt x="36" y="267"/>
                    <a:pt x="27" y="196"/>
                  </a:cubicBezTo>
                  <a:cubicBezTo>
                    <a:pt x="18" y="134"/>
                    <a:pt x="27" y="63"/>
                    <a:pt x="6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505852" y="939295"/>
              <a:ext cx="57552" cy="7869"/>
            </a:xfrm>
            <a:custGeom>
              <a:avLst/>
              <a:gdLst/>
              <a:ahLst/>
              <a:cxnLst/>
              <a:rect l="l" t="t" r="r" b="b"/>
              <a:pathLst>
                <a:path w="490" h="67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96" y="26"/>
                    <a:pt x="300" y="40"/>
                    <a:pt x="204" y="40"/>
                  </a:cubicBezTo>
                  <a:cubicBezTo>
                    <a:pt x="136" y="40"/>
                    <a:pt x="68" y="33"/>
                    <a:pt x="1" y="18"/>
                  </a:cubicBezTo>
                  <a:lnTo>
                    <a:pt x="1" y="18"/>
                  </a:lnTo>
                  <a:cubicBezTo>
                    <a:pt x="74" y="50"/>
                    <a:pt x="150" y="66"/>
                    <a:pt x="226" y="66"/>
                  </a:cubicBezTo>
                  <a:cubicBezTo>
                    <a:pt x="317" y="66"/>
                    <a:pt x="407" y="44"/>
                    <a:pt x="48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1167228" y="1212609"/>
              <a:ext cx="69062" cy="133543"/>
            </a:xfrm>
            <a:custGeom>
              <a:avLst/>
              <a:gdLst/>
              <a:ahLst/>
              <a:cxnLst/>
              <a:rect l="l" t="t" r="r" b="b"/>
              <a:pathLst>
                <a:path w="588" h="1137" extrusionOk="0">
                  <a:moveTo>
                    <a:pt x="236" y="0"/>
                  </a:moveTo>
                  <a:cubicBezTo>
                    <a:pt x="228" y="0"/>
                    <a:pt x="221" y="3"/>
                    <a:pt x="214" y="9"/>
                  </a:cubicBezTo>
                  <a:cubicBezTo>
                    <a:pt x="72" y="169"/>
                    <a:pt x="1" y="373"/>
                    <a:pt x="19" y="586"/>
                  </a:cubicBezTo>
                  <a:cubicBezTo>
                    <a:pt x="19" y="791"/>
                    <a:pt x="116" y="986"/>
                    <a:pt x="276" y="1119"/>
                  </a:cubicBezTo>
                  <a:cubicBezTo>
                    <a:pt x="285" y="1128"/>
                    <a:pt x="303" y="1137"/>
                    <a:pt x="321" y="1137"/>
                  </a:cubicBezTo>
                  <a:cubicBezTo>
                    <a:pt x="338" y="1137"/>
                    <a:pt x="356" y="1110"/>
                    <a:pt x="374" y="1093"/>
                  </a:cubicBezTo>
                  <a:cubicBezTo>
                    <a:pt x="427" y="1013"/>
                    <a:pt x="480" y="924"/>
                    <a:pt x="525" y="835"/>
                  </a:cubicBezTo>
                  <a:cubicBezTo>
                    <a:pt x="569" y="728"/>
                    <a:pt x="587" y="622"/>
                    <a:pt x="569" y="515"/>
                  </a:cubicBezTo>
                  <a:cubicBezTo>
                    <a:pt x="552" y="400"/>
                    <a:pt x="498" y="284"/>
                    <a:pt x="409" y="204"/>
                  </a:cubicBezTo>
                  <a:cubicBezTo>
                    <a:pt x="386" y="173"/>
                    <a:pt x="299" y="0"/>
                    <a:pt x="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099458" y="1213901"/>
              <a:ext cx="99247" cy="75405"/>
            </a:xfrm>
            <a:custGeom>
              <a:avLst/>
              <a:gdLst/>
              <a:ahLst/>
              <a:cxnLst/>
              <a:rect l="l" t="t" r="r" b="b"/>
              <a:pathLst>
                <a:path w="845" h="642" extrusionOk="0">
                  <a:moveTo>
                    <a:pt x="598" y="0"/>
                  </a:moveTo>
                  <a:cubicBezTo>
                    <a:pt x="497" y="0"/>
                    <a:pt x="389" y="32"/>
                    <a:pt x="338" y="60"/>
                  </a:cubicBezTo>
                  <a:cubicBezTo>
                    <a:pt x="178" y="149"/>
                    <a:pt x="54" y="309"/>
                    <a:pt x="1" y="486"/>
                  </a:cubicBezTo>
                  <a:cubicBezTo>
                    <a:pt x="84" y="588"/>
                    <a:pt x="203" y="641"/>
                    <a:pt x="327" y="641"/>
                  </a:cubicBezTo>
                  <a:cubicBezTo>
                    <a:pt x="387" y="641"/>
                    <a:pt x="448" y="628"/>
                    <a:pt x="507" y="602"/>
                  </a:cubicBezTo>
                  <a:cubicBezTo>
                    <a:pt x="596" y="558"/>
                    <a:pt x="667" y="486"/>
                    <a:pt x="720" y="407"/>
                  </a:cubicBezTo>
                  <a:cubicBezTo>
                    <a:pt x="756" y="344"/>
                    <a:pt x="844" y="202"/>
                    <a:pt x="809" y="113"/>
                  </a:cubicBezTo>
                  <a:cubicBezTo>
                    <a:pt x="779" y="28"/>
                    <a:pt x="691" y="0"/>
                    <a:pt x="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1195416" y="1192876"/>
              <a:ext cx="100304" cy="62602"/>
            </a:xfrm>
            <a:custGeom>
              <a:avLst/>
              <a:gdLst/>
              <a:ahLst/>
              <a:cxnLst/>
              <a:rect l="l" t="t" r="r" b="b"/>
              <a:pathLst>
                <a:path w="854" h="533" extrusionOk="0">
                  <a:moveTo>
                    <a:pt x="464" y="0"/>
                  </a:moveTo>
                  <a:cubicBezTo>
                    <a:pt x="415" y="0"/>
                    <a:pt x="367" y="9"/>
                    <a:pt x="320" y="26"/>
                  </a:cubicBezTo>
                  <a:cubicBezTo>
                    <a:pt x="240" y="61"/>
                    <a:pt x="1" y="186"/>
                    <a:pt x="54" y="337"/>
                  </a:cubicBezTo>
                  <a:cubicBezTo>
                    <a:pt x="116" y="479"/>
                    <a:pt x="312" y="532"/>
                    <a:pt x="418" y="532"/>
                  </a:cubicBezTo>
                  <a:cubicBezTo>
                    <a:pt x="560" y="523"/>
                    <a:pt x="711" y="479"/>
                    <a:pt x="827" y="390"/>
                  </a:cubicBezTo>
                  <a:cubicBezTo>
                    <a:pt x="836" y="390"/>
                    <a:pt x="844" y="381"/>
                    <a:pt x="853" y="372"/>
                  </a:cubicBezTo>
                  <a:cubicBezTo>
                    <a:pt x="853" y="355"/>
                    <a:pt x="853" y="337"/>
                    <a:pt x="853" y="319"/>
                  </a:cubicBezTo>
                  <a:cubicBezTo>
                    <a:pt x="818" y="195"/>
                    <a:pt x="738" y="88"/>
                    <a:pt x="631" y="35"/>
                  </a:cubicBezTo>
                  <a:cubicBezTo>
                    <a:pt x="575" y="11"/>
                    <a:pt x="519" y="0"/>
                    <a:pt x="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1178738" y="1119938"/>
              <a:ext cx="60605" cy="110523"/>
            </a:xfrm>
            <a:custGeom>
              <a:avLst/>
              <a:gdLst/>
              <a:ahLst/>
              <a:cxnLst/>
              <a:rect l="l" t="t" r="r" b="b"/>
              <a:pathLst>
                <a:path w="516" h="941" extrusionOk="0">
                  <a:moveTo>
                    <a:pt x="485" y="1"/>
                  </a:moveTo>
                  <a:cubicBezTo>
                    <a:pt x="480" y="1"/>
                    <a:pt x="476" y="3"/>
                    <a:pt x="471" y="7"/>
                  </a:cubicBezTo>
                  <a:cubicBezTo>
                    <a:pt x="400" y="34"/>
                    <a:pt x="347" y="43"/>
                    <a:pt x="276" y="70"/>
                  </a:cubicBezTo>
                  <a:cubicBezTo>
                    <a:pt x="205" y="96"/>
                    <a:pt x="134" y="150"/>
                    <a:pt x="89" y="212"/>
                  </a:cubicBezTo>
                  <a:cubicBezTo>
                    <a:pt x="27" y="318"/>
                    <a:pt x="1" y="443"/>
                    <a:pt x="9" y="567"/>
                  </a:cubicBezTo>
                  <a:cubicBezTo>
                    <a:pt x="9" y="638"/>
                    <a:pt x="18" y="709"/>
                    <a:pt x="36" y="789"/>
                  </a:cubicBezTo>
                  <a:cubicBezTo>
                    <a:pt x="45" y="851"/>
                    <a:pt x="89" y="905"/>
                    <a:pt x="143" y="940"/>
                  </a:cubicBezTo>
                  <a:lnTo>
                    <a:pt x="258" y="878"/>
                  </a:lnTo>
                  <a:cubicBezTo>
                    <a:pt x="418" y="842"/>
                    <a:pt x="516" y="638"/>
                    <a:pt x="507" y="434"/>
                  </a:cubicBezTo>
                  <a:cubicBezTo>
                    <a:pt x="489" y="318"/>
                    <a:pt x="489" y="212"/>
                    <a:pt x="498" y="96"/>
                  </a:cubicBezTo>
                  <a:cubicBezTo>
                    <a:pt x="507" y="70"/>
                    <a:pt x="516" y="16"/>
                    <a:pt x="498" y="7"/>
                  </a:cubicBezTo>
                  <a:cubicBezTo>
                    <a:pt x="494" y="3"/>
                    <a:pt x="489" y="1"/>
                    <a:pt x="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1112025" y="1151063"/>
              <a:ext cx="97133" cy="80925"/>
            </a:xfrm>
            <a:custGeom>
              <a:avLst/>
              <a:gdLst/>
              <a:ahLst/>
              <a:cxnLst/>
              <a:rect l="l" t="t" r="r" b="b"/>
              <a:pathLst>
                <a:path w="827" h="689" extrusionOk="0">
                  <a:moveTo>
                    <a:pt x="109" y="0"/>
                  </a:moveTo>
                  <a:cubicBezTo>
                    <a:pt x="72" y="0"/>
                    <a:pt x="36" y="3"/>
                    <a:pt x="0" y="9"/>
                  </a:cubicBezTo>
                  <a:cubicBezTo>
                    <a:pt x="0" y="222"/>
                    <a:pt x="89" y="435"/>
                    <a:pt x="249" y="577"/>
                  </a:cubicBezTo>
                  <a:cubicBezTo>
                    <a:pt x="323" y="635"/>
                    <a:pt x="442" y="688"/>
                    <a:pt x="550" y="688"/>
                  </a:cubicBezTo>
                  <a:cubicBezTo>
                    <a:pt x="610" y="688"/>
                    <a:pt x="666" y="672"/>
                    <a:pt x="711" y="631"/>
                  </a:cubicBezTo>
                  <a:cubicBezTo>
                    <a:pt x="826" y="515"/>
                    <a:pt x="666" y="222"/>
                    <a:pt x="586" y="142"/>
                  </a:cubicBezTo>
                  <a:cubicBezTo>
                    <a:pt x="506" y="89"/>
                    <a:pt x="418" y="53"/>
                    <a:pt x="329" y="36"/>
                  </a:cubicBezTo>
                  <a:cubicBezTo>
                    <a:pt x="258" y="12"/>
                    <a:pt x="18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144324" y="1171852"/>
              <a:ext cx="107586" cy="107586"/>
            </a:xfrm>
            <a:custGeom>
              <a:avLst/>
              <a:gdLst/>
              <a:ahLst/>
              <a:cxnLst/>
              <a:rect l="l" t="t" r="r" b="b"/>
              <a:pathLst>
                <a:path w="916" h="916" extrusionOk="0">
                  <a:moveTo>
                    <a:pt x="134" y="223"/>
                  </a:moveTo>
                  <a:cubicBezTo>
                    <a:pt x="141" y="233"/>
                    <a:pt x="148" y="243"/>
                    <a:pt x="157" y="252"/>
                  </a:cubicBezTo>
                  <a:lnTo>
                    <a:pt x="157" y="252"/>
                  </a:lnTo>
                  <a:lnTo>
                    <a:pt x="134" y="223"/>
                  </a:lnTo>
                  <a:close/>
                  <a:moveTo>
                    <a:pt x="542" y="1"/>
                  </a:moveTo>
                  <a:lnTo>
                    <a:pt x="542" y="1"/>
                  </a:lnTo>
                  <a:cubicBezTo>
                    <a:pt x="516" y="63"/>
                    <a:pt x="480" y="125"/>
                    <a:pt x="445" y="187"/>
                  </a:cubicBezTo>
                  <a:cubicBezTo>
                    <a:pt x="436" y="143"/>
                    <a:pt x="427" y="90"/>
                    <a:pt x="427" y="45"/>
                  </a:cubicBezTo>
                  <a:cubicBezTo>
                    <a:pt x="409" y="143"/>
                    <a:pt x="400" y="240"/>
                    <a:pt x="391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38" y="320"/>
                  </a:cubicBezTo>
                  <a:cubicBezTo>
                    <a:pt x="276" y="267"/>
                    <a:pt x="231" y="214"/>
                    <a:pt x="196" y="152"/>
                  </a:cubicBezTo>
                  <a:lnTo>
                    <a:pt x="196" y="152"/>
                  </a:lnTo>
                  <a:cubicBezTo>
                    <a:pt x="205" y="214"/>
                    <a:pt x="240" y="276"/>
                    <a:pt x="276" y="338"/>
                  </a:cubicBezTo>
                  <a:cubicBezTo>
                    <a:pt x="233" y="317"/>
                    <a:pt x="190" y="290"/>
                    <a:pt x="157" y="252"/>
                  </a:cubicBezTo>
                  <a:lnTo>
                    <a:pt x="157" y="252"/>
                  </a:lnTo>
                  <a:lnTo>
                    <a:pt x="258" y="383"/>
                  </a:lnTo>
                  <a:cubicBezTo>
                    <a:pt x="187" y="374"/>
                    <a:pt x="125" y="356"/>
                    <a:pt x="80" y="312"/>
                  </a:cubicBezTo>
                  <a:lnTo>
                    <a:pt x="80" y="312"/>
                  </a:lnTo>
                  <a:cubicBezTo>
                    <a:pt x="107" y="356"/>
                    <a:pt x="151" y="391"/>
                    <a:pt x="196" y="409"/>
                  </a:cubicBezTo>
                  <a:lnTo>
                    <a:pt x="0" y="463"/>
                  </a:lnTo>
                  <a:lnTo>
                    <a:pt x="214" y="463"/>
                  </a:lnTo>
                  <a:cubicBezTo>
                    <a:pt x="169" y="507"/>
                    <a:pt x="107" y="534"/>
                    <a:pt x="45" y="560"/>
                  </a:cubicBezTo>
                  <a:lnTo>
                    <a:pt x="240" y="507"/>
                  </a:lnTo>
                  <a:lnTo>
                    <a:pt x="63" y="667"/>
                  </a:lnTo>
                  <a:lnTo>
                    <a:pt x="63" y="667"/>
                  </a:lnTo>
                  <a:lnTo>
                    <a:pt x="267" y="578"/>
                  </a:lnTo>
                  <a:lnTo>
                    <a:pt x="98" y="738"/>
                  </a:lnTo>
                  <a:lnTo>
                    <a:pt x="98" y="738"/>
                  </a:lnTo>
                  <a:lnTo>
                    <a:pt x="285" y="631"/>
                  </a:lnTo>
                  <a:lnTo>
                    <a:pt x="143" y="809"/>
                  </a:lnTo>
                  <a:cubicBezTo>
                    <a:pt x="214" y="756"/>
                    <a:pt x="276" y="702"/>
                    <a:pt x="347" y="640"/>
                  </a:cubicBezTo>
                  <a:lnTo>
                    <a:pt x="347" y="640"/>
                  </a:lnTo>
                  <a:cubicBezTo>
                    <a:pt x="302" y="693"/>
                    <a:pt x="276" y="765"/>
                    <a:pt x="267" y="827"/>
                  </a:cubicBezTo>
                  <a:lnTo>
                    <a:pt x="374" y="649"/>
                  </a:lnTo>
                  <a:cubicBezTo>
                    <a:pt x="391" y="738"/>
                    <a:pt x="418" y="836"/>
                    <a:pt x="462" y="916"/>
                  </a:cubicBezTo>
                  <a:cubicBezTo>
                    <a:pt x="445" y="836"/>
                    <a:pt x="436" y="756"/>
                    <a:pt x="427" y="676"/>
                  </a:cubicBezTo>
                  <a:lnTo>
                    <a:pt x="427" y="676"/>
                  </a:lnTo>
                  <a:cubicBezTo>
                    <a:pt x="462" y="747"/>
                    <a:pt x="489" y="809"/>
                    <a:pt x="525" y="880"/>
                  </a:cubicBezTo>
                  <a:lnTo>
                    <a:pt x="498" y="658"/>
                  </a:lnTo>
                  <a:lnTo>
                    <a:pt x="604" y="782"/>
                  </a:lnTo>
                  <a:lnTo>
                    <a:pt x="578" y="642"/>
                  </a:lnTo>
                  <a:lnTo>
                    <a:pt x="578" y="642"/>
                  </a:lnTo>
                  <a:cubicBezTo>
                    <a:pt x="585" y="661"/>
                    <a:pt x="667" y="703"/>
                    <a:pt x="675" y="711"/>
                  </a:cubicBezTo>
                  <a:cubicBezTo>
                    <a:pt x="660" y="679"/>
                    <a:pt x="685" y="673"/>
                    <a:pt x="714" y="673"/>
                  </a:cubicBezTo>
                  <a:cubicBezTo>
                    <a:pt x="733" y="673"/>
                    <a:pt x="754" y="676"/>
                    <a:pt x="764" y="676"/>
                  </a:cubicBezTo>
                  <a:cubicBezTo>
                    <a:pt x="809" y="676"/>
                    <a:pt x="862" y="676"/>
                    <a:pt x="906" y="667"/>
                  </a:cubicBezTo>
                  <a:lnTo>
                    <a:pt x="809" y="640"/>
                  </a:lnTo>
                  <a:lnTo>
                    <a:pt x="915" y="587"/>
                  </a:lnTo>
                  <a:lnTo>
                    <a:pt x="915" y="587"/>
                  </a:lnTo>
                  <a:cubicBezTo>
                    <a:pt x="901" y="589"/>
                    <a:pt x="887" y="590"/>
                    <a:pt x="873" y="590"/>
                  </a:cubicBezTo>
                  <a:cubicBezTo>
                    <a:pt x="834" y="590"/>
                    <a:pt x="797" y="582"/>
                    <a:pt x="764" y="569"/>
                  </a:cubicBezTo>
                  <a:cubicBezTo>
                    <a:pt x="818" y="560"/>
                    <a:pt x="871" y="542"/>
                    <a:pt x="915" y="507"/>
                  </a:cubicBezTo>
                  <a:lnTo>
                    <a:pt x="729" y="507"/>
                  </a:lnTo>
                  <a:cubicBezTo>
                    <a:pt x="782" y="480"/>
                    <a:pt x="835" y="454"/>
                    <a:pt x="889" y="427"/>
                  </a:cubicBezTo>
                  <a:lnTo>
                    <a:pt x="729" y="400"/>
                  </a:lnTo>
                  <a:lnTo>
                    <a:pt x="898" y="347"/>
                  </a:lnTo>
                  <a:lnTo>
                    <a:pt x="720" y="347"/>
                  </a:lnTo>
                  <a:lnTo>
                    <a:pt x="844" y="276"/>
                  </a:lnTo>
                  <a:lnTo>
                    <a:pt x="658" y="338"/>
                  </a:lnTo>
                  <a:lnTo>
                    <a:pt x="755" y="240"/>
                  </a:lnTo>
                  <a:lnTo>
                    <a:pt x="755" y="240"/>
                  </a:lnTo>
                  <a:lnTo>
                    <a:pt x="596" y="356"/>
                  </a:lnTo>
                  <a:cubicBezTo>
                    <a:pt x="658" y="294"/>
                    <a:pt x="693" y="214"/>
                    <a:pt x="720" y="134"/>
                  </a:cubicBezTo>
                  <a:lnTo>
                    <a:pt x="720" y="134"/>
                  </a:lnTo>
                  <a:cubicBezTo>
                    <a:pt x="675" y="187"/>
                    <a:pt x="622" y="232"/>
                    <a:pt x="569" y="267"/>
                  </a:cubicBezTo>
                  <a:cubicBezTo>
                    <a:pt x="604" y="214"/>
                    <a:pt x="631" y="143"/>
                    <a:pt x="631" y="81"/>
                  </a:cubicBezTo>
                  <a:lnTo>
                    <a:pt x="631" y="81"/>
                  </a:lnTo>
                  <a:lnTo>
                    <a:pt x="516" y="232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1198588" y="1219891"/>
              <a:ext cx="19967" cy="67888"/>
            </a:xfrm>
            <a:custGeom>
              <a:avLst/>
              <a:gdLst/>
              <a:ahLst/>
              <a:cxnLst/>
              <a:rect l="l" t="t" r="r" b="b"/>
              <a:pathLst>
                <a:path w="170" h="578" fill="none" extrusionOk="0">
                  <a:moveTo>
                    <a:pt x="0" y="0"/>
                  </a:moveTo>
                  <a:cubicBezTo>
                    <a:pt x="63" y="187"/>
                    <a:pt x="125" y="382"/>
                    <a:pt x="169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1199645" y="1219891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0" y="0"/>
                  </a:moveTo>
                  <a:lnTo>
                    <a:pt x="0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1197530" y="1222005"/>
              <a:ext cx="60605" cy="17735"/>
            </a:xfrm>
            <a:custGeom>
              <a:avLst/>
              <a:gdLst/>
              <a:ahLst/>
              <a:cxnLst/>
              <a:rect l="l" t="t" r="r" b="b"/>
              <a:pathLst>
                <a:path w="516" h="151" fill="none" extrusionOk="0">
                  <a:moveTo>
                    <a:pt x="0" y="0"/>
                  </a:moveTo>
                  <a:cubicBezTo>
                    <a:pt x="178" y="18"/>
                    <a:pt x="356" y="71"/>
                    <a:pt x="516" y="15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1197530" y="1222005"/>
              <a:ext cx="43927" cy="45924"/>
            </a:xfrm>
            <a:custGeom>
              <a:avLst/>
              <a:gdLst/>
              <a:ahLst/>
              <a:cxnLst/>
              <a:rect l="l" t="t" r="r" b="b"/>
              <a:pathLst>
                <a:path w="374" h="391" fill="none" extrusionOk="0">
                  <a:moveTo>
                    <a:pt x="0" y="0"/>
                  </a:moveTo>
                  <a:cubicBezTo>
                    <a:pt x="143" y="107"/>
                    <a:pt x="267" y="240"/>
                    <a:pt x="373" y="39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1238169" y="1264758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7" y="0"/>
                  </a:moveTo>
                  <a:cubicBezTo>
                    <a:pt x="10" y="0"/>
                    <a:pt x="1" y="18"/>
                    <a:pt x="10" y="27"/>
                  </a:cubicBezTo>
                  <a:cubicBezTo>
                    <a:pt x="1" y="36"/>
                    <a:pt x="10" y="45"/>
                    <a:pt x="27" y="53"/>
                  </a:cubicBezTo>
                  <a:cubicBezTo>
                    <a:pt x="36" y="45"/>
                    <a:pt x="45" y="36"/>
                    <a:pt x="45" y="27"/>
                  </a:cubicBezTo>
                  <a:cubicBezTo>
                    <a:pt x="45" y="9"/>
                    <a:pt x="36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1254847" y="1237626"/>
              <a:ext cx="5403" cy="5285"/>
            </a:xfrm>
            <a:custGeom>
              <a:avLst/>
              <a:gdLst/>
              <a:ahLst/>
              <a:cxnLst/>
              <a:rect l="l" t="t" r="r" b="b"/>
              <a:pathLst>
                <a:path w="46" h="45" extrusionOk="0">
                  <a:moveTo>
                    <a:pt x="19" y="0"/>
                  </a:moveTo>
                  <a:cubicBezTo>
                    <a:pt x="10" y="0"/>
                    <a:pt x="1" y="18"/>
                    <a:pt x="10" y="27"/>
                  </a:cubicBezTo>
                  <a:cubicBezTo>
                    <a:pt x="10" y="45"/>
                    <a:pt x="19" y="45"/>
                    <a:pt x="28" y="45"/>
                  </a:cubicBezTo>
                  <a:cubicBezTo>
                    <a:pt x="45" y="45"/>
                    <a:pt x="45" y="36"/>
                    <a:pt x="45" y="18"/>
                  </a:cubicBezTo>
                  <a:cubicBezTo>
                    <a:pt x="45" y="9"/>
                    <a:pt x="28" y="0"/>
                    <a:pt x="1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216323" y="1284490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0" y="10"/>
                    <a:pt x="0" y="19"/>
                    <a:pt x="0" y="36"/>
                  </a:cubicBezTo>
                  <a:cubicBezTo>
                    <a:pt x="0" y="45"/>
                    <a:pt x="18" y="54"/>
                    <a:pt x="27" y="54"/>
                  </a:cubicBezTo>
                  <a:cubicBezTo>
                    <a:pt x="36" y="45"/>
                    <a:pt x="45" y="36"/>
                    <a:pt x="36" y="19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1196473" y="1291889"/>
              <a:ext cx="5285" cy="5638"/>
            </a:xfrm>
            <a:custGeom>
              <a:avLst/>
              <a:gdLst/>
              <a:ahLst/>
              <a:cxnLst/>
              <a:rect l="l" t="t" r="r" b="b"/>
              <a:pathLst>
                <a:path w="45" h="48" extrusionOk="0">
                  <a:moveTo>
                    <a:pt x="18" y="0"/>
                  </a:moveTo>
                  <a:cubicBezTo>
                    <a:pt x="9" y="0"/>
                    <a:pt x="1" y="18"/>
                    <a:pt x="9" y="27"/>
                  </a:cubicBezTo>
                  <a:cubicBezTo>
                    <a:pt x="9" y="40"/>
                    <a:pt x="14" y="48"/>
                    <a:pt x="20" y="48"/>
                  </a:cubicBezTo>
                  <a:cubicBezTo>
                    <a:pt x="22" y="48"/>
                    <a:pt x="25" y="47"/>
                    <a:pt x="27" y="44"/>
                  </a:cubicBezTo>
                  <a:cubicBezTo>
                    <a:pt x="36" y="44"/>
                    <a:pt x="45" y="27"/>
                    <a:pt x="45" y="18"/>
                  </a:cubicBezTo>
                  <a:cubicBezTo>
                    <a:pt x="45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1142210" y="1184420"/>
              <a:ext cx="58609" cy="67888"/>
            </a:xfrm>
            <a:custGeom>
              <a:avLst/>
              <a:gdLst/>
              <a:ahLst/>
              <a:cxnLst/>
              <a:rect l="l" t="t" r="r" b="b"/>
              <a:pathLst>
                <a:path w="499" h="57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48"/>
                    <a:pt x="279" y="262"/>
                    <a:pt x="460" y="317"/>
                  </a:cubicBezTo>
                  <a:lnTo>
                    <a:pt x="460" y="317"/>
                  </a:lnTo>
                  <a:cubicBezTo>
                    <a:pt x="354" y="452"/>
                    <a:pt x="199" y="552"/>
                    <a:pt x="27" y="578"/>
                  </a:cubicBezTo>
                  <a:cubicBezTo>
                    <a:pt x="116" y="569"/>
                    <a:pt x="205" y="542"/>
                    <a:pt x="285" y="489"/>
                  </a:cubicBezTo>
                  <a:cubicBezTo>
                    <a:pt x="365" y="444"/>
                    <a:pt x="427" y="382"/>
                    <a:pt x="489" y="311"/>
                  </a:cubicBezTo>
                  <a:lnTo>
                    <a:pt x="498" y="293"/>
                  </a:lnTo>
                  <a:lnTo>
                    <a:pt x="480" y="293"/>
                  </a:lnTo>
                  <a:cubicBezTo>
                    <a:pt x="303" y="240"/>
                    <a:pt x="134" y="14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1199645" y="1142724"/>
              <a:ext cx="18910" cy="80338"/>
            </a:xfrm>
            <a:custGeom>
              <a:avLst/>
              <a:gdLst/>
              <a:ahLst/>
              <a:cxnLst/>
              <a:rect l="l" t="t" r="r" b="b"/>
              <a:pathLst>
                <a:path w="161" h="684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5" y="53"/>
                    <a:pt x="107" y="107"/>
                    <a:pt x="107" y="169"/>
                  </a:cubicBezTo>
                  <a:lnTo>
                    <a:pt x="107" y="346"/>
                  </a:lnTo>
                  <a:cubicBezTo>
                    <a:pt x="107" y="409"/>
                    <a:pt x="98" y="462"/>
                    <a:pt x="80" y="524"/>
                  </a:cubicBezTo>
                  <a:cubicBezTo>
                    <a:pt x="54" y="577"/>
                    <a:pt x="27" y="631"/>
                    <a:pt x="0" y="684"/>
                  </a:cubicBezTo>
                  <a:cubicBezTo>
                    <a:pt x="80" y="586"/>
                    <a:pt x="133" y="471"/>
                    <a:pt x="133" y="355"/>
                  </a:cubicBezTo>
                  <a:cubicBezTo>
                    <a:pt x="133" y="293"/>
                    <a:pt x="133" y="231"/>
                    <a:pt x="133" y="169"/>
                  </a:cubicBezTo>
                  <a:cubicBezTo>
                    <a:pt x="125" y="115"/>
                    <a:pt x="133" y="53"/>
                    <a:pt x="16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1193302" y="1222944"/>
              <a:ext cx="17853" cy="94079"/>
            </a:xfrm>
            <a:custGeom>
              <a:avLst/>
              <a:gdLst/>
              <a:ahLst/>
              <a:cxnLst/>
              <a:rect l="l" t="t" r="r" b="b"/>
              <a:pathLst>
                <a:path w="152" h="801" extrusionOk="0">
                  <a:moveTo>
                    <a:pt x="54" y="1"/>
                  </a:moveTo>
                  <a:lnTo>
                    <a:pt x="54" y="1"/>
                  </a:lnTo>
                  <a:cubicBezTo>
                    <a:pt x="19" y="63"/>
                    <a:pt x="1" y="134"/>
                    <a:pt x="10" y="196"/>
                  </a:cubicBezTo>
                  <a:cubicBezTo>
                    <a:pt x="10" y="267"/>
                    <a:pt x="28" y="338"/>
                    <a:pt x="54" y="401"/>
                  </a:cubicBezTo>
                  <a:cubicBezTo>
                    <a:pt x="90" y="463"/>
                    <a:pt x="108" y="534"/>
                    <a:pt x="125" y="596"/>
                  </a:cubicBezTo>
                  <a:cubicBezTo>
                    <a:pt x="143" y="658"/>
                    <a:pt x="134" y="729"/>
                    <a:pt x="116" y="800"/>
                  </a:cubicBezTo>
                  <a:cubicBezTo>
                    <a:pt x="143" y="729"/>
                    <a:pt x="152" y="658"/>
                    <a:pt x="143" y="596"/>
                  </a:cubicBezTo>
                  <a:cubicBezTo>
                    <a:pt x="125" y="525"/>
                    <a:pt x="108" y="454"/>
                    <a:pt x="81" y="392"/>
                  </a:cubicBezTo>
                  <a:cubicBezTo>
                    <a:pt x="54" y="330"/>
                    <a:pt x="36" y="267"/>
                    <a:pt x="28" y="196"/>
                  </a:cubicBezTo>
                  <a:cubicBezTo>
                    <a:pt x="10" y="134"/>
                    <a:pt x="28" y="63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1200702" y="1219891"/>
              <a:ext cx="56377" cy="7869"/>
            </a:xfrm>
            <a:custGeom>
              <a:avLst/>
              <a:gdLst/>
              <a:ahLst/>
              <a:cxnLst/>
              <a:rect l="l" t="t" r="r" b="b"/>
              <a:pathLst>
                <a:path w="480" h="67" extrusionOk="0">
                  <a:moveTo>
                    <a:pt x="480" y="0"/>
                  </a:moveTo>
                  <a:lnTo>
                    <a:pt x="480" y="0"/>
                  </a:lnTo>
                  <a:cubicBezTo>
                    <a:pt x="387" y="26"/>
                    <a:pt x="293" y="40"/>
                    <a:pt x="200" y="40"/>
                  </a:cubicBezTo>
                  <a:cubicBezTo>
                    <a:pt x="134" y="40"/>
                    <a:pt x="67" y="33"/>
                    <a:pt x="0" y="18"/>
                  </a:cubicBezTo>
                  <a:lnTo>
                    <a:pt x="0" y="18"/>
                  </a:lnTo>
                  <a:cubicBezTo>
                    <a:pt x="69" y="50"/>
                    <a:pt x="143" y="66"/>
                    <a:pt x="218" y="66"/>
                  </a:cubicBezTo>
                  <a:cubicBezTo>
                    <a:pt x="308" y="66"/>
                    <a:pt x="398" y="44"/>
                    <a:pt x="48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-730220" y="1170913"/>
              <a:ext cx="68945" cy="132486"/>
            </a:xfrm>
            <a:custGeom>
              <a:avLst/>
              <a:gdLst/>
              <a:ahLst/>
              <a:cxnLst/>
              <a:rect l="l" t="t" r="r" b="b"/>
              <a:pathLst>
                <a:path w="587" h="1128" extrusionOk="0">
                  <a:moveTo>
                    <a:pt x="235" y="0"/>
                  </a:moveTo>
                  <a:cubicBezTo>
                    <a:pt x="228" y="0"/>
                    <a:pt x="220" y="3"/>
                    <a:pt x="213" y="9"/>
                  </a:cubicBezTo>
                  <a:cubicBezTo>
                    <a:pt x="71" y="160"/>
                    <a:pt x="0" y="373"/>
                    <a:pt x="18" y="586"/>
                  </a:cubicBezTo>
                  <a:cubicBezTo>
                    <a:pt x="27" y="790"/>
                    <a:pt x="116" y="986"/>
                    <a:pt x="275" y="1119"/>
                  </a:cubicBezTo>
                  <a:cubicBezTo>
                    <a:pt x="293" y="1128"/>
                    <a:pt x="302" y="1128"/>
                    <a:pt x="320" y="1128"/>
                  </a:cubicBezTo>
                  <a:cubicBezTo>
                    <a:pt x="338" y="1128"/>
                    <a:pt x="355" y="1110"/>
                    <a:pt x="373" y="1083"/>
                  </a:cubicBezTo>
                  <a:cubicBezTo>
                    <a:pt x="426" y="1003"/>
                    <a:pt x="480" y="924"/>
                    <a:pt x="524" y="826"/>
                  </a:cubicBezTo>
                  <a:cubicBezTo>
                    <a:pt x="569" y="728"/>
                    <a:pt x="586" y="622"/>
                    <a:pt x="577" y="515"/>
                  </a:cubicBezTo>
                  <a:cubicBezTo>
                    <a:pt x="551" y="391"/>
                    <a:pt x="497" y="284"/>
                    <a:pt x="409" y="204"/>
                  </a:cubicBezTo>
                  <a:cubicBezTo>
                    <a:pt x="385" y="172"/>
                    <a:pt x="298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-797051" y="1171500"/>
              <a:ext cx="98190" cy="75992"/>
            </a:xfrm>
            <a:custGeom>
              <a:avLst/>
              <a:gdLst/>
              <a:ahLst/>
              <a:cxnLst/>
              <a:rect l="l" t="t" r="r" b="b"/>
              <a:pathLst>
                <a:path w="836" h="647" extrusionOk="0">
                  <a:moveTo>
                    <a:pt x="604" y="0"/>
                  </a:moveTo>
                  <a:cubicBezTo>
                    <a:pt x="501" y="0"/>
                    <a:pt x="390" y="33"/>
                    <a:pt x="338" y="57"/>
                  </a:cubicBezTo>
                  <a:cubicBezTo>
                    <a:pt x="169" y="155"/>
                    <a:pt x="54" y="306"/>
                    <a:pt x="1" y="492"/>
                  </a:cubicBezTo>
                  <a:cubicBezTo>
                    <a:pt x="84" y="593"/>
                    <a:pt x="203" y="647"/>
                    <a:pt x="327" y="647"/>
                  </a:cubicBezTo>
                  <a:cubicBezTo>
                    <a:pt x="387" y="647"/>
                    <a:pt x="448" y="634"/>
                    <a:pt x="507" y="608"/>
                  </a:cubicBezTo>
                  <a:cubicBezTo>
                    <a:pt x="587" y="563"/>
                    <a:pt x="667" y="492"/>
                    <a:pt x="711" y="412"/>
                  </a:cubicBezTo>
                  <a:cubicBezTo>
                    <a:pt x="756" y="341"/>
                    <a:pt x="836" y="199"/>
                    <a:pt x="809" y="110"/>
                  </a:cubicBezTo>
                  <a:cubicBezTo>
                    <a:pt x="780" y="27"/>
                    <a:pt x="695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-702149" y="1150711"/>
              <a:ext cx="101362" cy="62955"/>
            </a:xfrm>
            <a:custGeom>
              <a:avLst/>
              <a:gdLst/>
              <a:ahLst/>
              <a:cxnLst/>
              <a:rect l="l" t="t" r="r" b="b"/>
              <a:pathLst>
                <a:path w="863" h="536" extrusionOk="0">
                  <a:moveTo>
                    <a:pt x="460" y="1"/>
                  </a:moveTo>
                  <a:cubicBezTo>
                    <a:pt x="412" y="1"/>
                    <a:pt x="365" y="10"/>
                    <a:pt x="321" y="30"/>
                  </a:cubicBezTo>
                  <a:cubicBezTo>
                    <a:pt x="241" y="56"/>
                    <a:pt x="1" y="190"/>
                    <a:pt x="63" y="332"/>
                  </a:cubicBezTo>
                  <a:cubicBezTo>
                    <a:pt x="125" y="483"/>
                    <a:pt x="312" y="536"/>
                    <a:pt x="427" y="536"/>
                  </a:cubicBezTo>
                  <a:cubicBezTo>
                    <a:pt x="569" y="527"/>
                    <a:pt x="711" y="483"/>
                    <a:pt x="836" y="394"/>
                  </a:cubicBezTo>
                  <a:cubicBezTo>
                    <a:pt x="845" y="385"/>
                    <a:pt x="854" y="385"/>
                    <a:pt x="854" y="367"/>
                  </a:cubicBezTo>
                  <a:cubicBezTo>
                    <a:pt x="862" y="349"/>
                    <a:pt x="862" y="332"/>
                    <a:pt x="854" y="314"/>
                  </a:cubicBezTo>
                  <a:cubicBezTo>
                    <a:pt x="827" y="198"/>
                    <a:pt x="747" y="92"/>
                    <a:pt x="632" y="39"/>
                  </a:cubicBezTo>
                  <a:cubicBezTo>
                    <a:pt x="578" y="14"/>
                    <a:pt x="519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-717770" y="1078007"/>
              <a:ext cx="60605" cy="110640"/>
            </a:xfrm>
            <a:custGeom>
              <a:avLst/>
              <a:gdLst/>
              <a:ahLst/>
              <a:cxnLst/>
              <a:rect l="l" t="t" r="r" b="b"/>
              <a:pathLst>
                <a:path w="516" h="942" extrusionOk="0">
                  <a:moveTo>
                    <a:pt x="471" y="0"/>
                  </a:moveTo>
                  <a:cubicBezTo>
                    <a:pt x="400" y="36"/>
                    <a:pt x="347" y="45"/>
                    <a:pt x="276" y="71"/>
                  </a:cubicBezTo>
                  <a:cubicBezTo>
                    <a:pt x="205" y="98"/>
                    <a:pt x="134" y="142"/>
                    <a:pt x="90" y="205"/>
                  </a:cubicBezTo>
                  <a:cubicBezTo>
                    <a:pt x="27" y="311"/>
                    <a:pt x="1" y="436"/>
                    <a:pt x="10" y="560"/>
                  </a:cubicBezTo>
                  <a:cubicBezTo>
                    <a:pt x="10" y="640"/>
                    <a:pt x="18" y="711"/>
                    <a:pt x="36" y="782"/>
                  </a:cubicBezTo>
                  <a:cubicBezTo>
                    <a:pt x="45" y="844"/>
                    <a:pt x="90" y="906"/>
                    <a:pt x="143" y="942"/>
                  </a:cubicBezTo>
                  <a:lnTo>
                    <a:pt x="258" y="871"/>
                  </a:lnTo>
                  <a:cubicBezTo>
                    <a:pt x="409" y="835"/>
                    <a:pt x="516" y="640"/>
                    <a:pt x="507" y="427"/>
                  </a:cubicBezTo>
                  <a:cubicBezTo>
                    <a:pt x="489" y="320"/>
                    <a:pt x="480" y="205"/>
                    <a:pt x="498" y="98"/>
                  </a:cubicBezTo>
                  <a:cubicBezTo>
                    <a:pt x="507" y="63"/>
                    <a:pt x="516" y="18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-785540" y="1108310"/>
              <a:ext cx="97133" cy="81864"/>
            </a:xfrm>
            <a:custGeom>
              <a:avLst/>
              <a:gdLst/>
              <a:ahLst/>
              <a:cxnLst/>
              <a:rect l="l" t="t" r="r" b="b"/>
              <a:pathLst>
                <a:path w="827" h="697" extrusionOk="0">
                  <a:moveTo>
                    <a:pt x="110" y="0"/>
                  </a:moveTo>
                  <a:cubicBezTo>
                    <a:pt x="74" y="0"/>
                    <a:pt x="37" y="3"/>
                    <a:pt x="0" y="9"/>
                  </a:cubicBezTo>
                  <a:cubicBezTo>
                    <a:pt x="0" y="231"/>
                    <a:pt x="89" y="435"/>
                    <a:pt x="258" y="586"/>
                  </a:cubicBezTo>
                  <a:cubicBezTo>
                    <a:pt x="327" y="643"/>
                    <a:pt x="447" y="697"/>
                    <a:pt x="555" y="697"/>
                  </a:cubicBezTo>
                  <a:cubicBezTo>
                    <a:pt x="614" y="697"/>
                    <a:pt x="670" y="680"/>
                    <a:pt x="711" y="639"/>
                  </a:cubicBezTo>
                  <a:cubicBezTo>
                    <a:pt x="826" y="524"/>
                    <a:pt x="675" y="222"/>
                    <a:pt x="587" y="151"/>
                  </a:cubicBezTo>
                  <a:cubicBezTo>
                    <a:pt x="516" y="98"/>
                    <a:pt x="427" y="53"/>
                    <a:pt x="338" y="44"/>
                  </a:cubicBezTo>
                  <a:cubicBezTo>
                    <a:pt x="265" y="14"/>
                    <a:pt x="18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-752184" y="1130157"/>
              <a:ext cx="107586" cy="106529"/>
            </a:xfrm>
            <a:custGeom>
              <a:avLst/>
              <a:gdLst/>
              <a:ahLst/>
              <a:cxnLst/>
              <a:rect l="l" t="t" r="r" b="b"/>
              <a:pathLst>
                <a:path w="916" h="907" extrusionOk="0">
                  <a:moveTo>
                    <a:pt x="134" y="222"/>
                  </a:moveTo>
                  <a:cubicBezTo>
                    <a:pt x="139" y="230"/>
                    <a:pt x="144" y="237"/>
                    <a:pt x="149" y="243"/>
                  </a:cubicBezTo>
                  <a:lnTo>
                    <a:pt x="149" y="243"/>
                  </a:lnTo>
                  <a:lnTo>
                    <a:pt x="134" y="222"/>
                  </a:lnTo>
                  <a:close/>
                  <a:moveTo>
                    <a:pt x="93" y="529"/>
                  </a:moveTo>
                  <a:lnTo>
                    <a:pt x="36" y="542"/>
                  </a:lnTo>
                  <a:cubicBezTo>
                    <a:pt x="55" y="539"/>
                    <a:pt x="74" y="535"/>
                    <a:pt x="93" y="529"/>
                  </a:cubicBezTo>
                  <a:close/>
                  <a:moveTo>
                    <a:pt x="542" y="0"/>
                  </a:moveTo>
                  <a:lnTo>
                    <a:pt x="542" y="0"/>
                  </a:lnTo>
                  <a:cubicBezTo>
                    <a:pt x="507" y="63"/>
                    <a:pt x="480" y="125"/>
                    <a:pt x="445" y="187"/>
                  </a:cubicBezTo>
                  <a:cubicBezTo>
                    <a:pt x="427" y="143"/>
                    <a:pt x="427" y="89"/>
                    <a:pt x="427" y="45"/>
                  </a:cubicBezTo>
                  <a:cubicBezTo>
                    <a:pt x="409" y="143"/>
                    <a:pt x="391" y="240"/>
                    <a:pt x="383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29" y="320"/>
                  </a:cubicBezTo>
                  <a:cubicBezTo>
                    <a:pt x="276" y="267"/>
                    <a:pt x="223" y="214"/>
                    <a:pt x="187" y="151"/>
                  </a:cubicBezTo>
                  <a:lnTo>
                    <a:pt x="187" y="151"/>
                  </a:lnTo>
                  <a:cubicBezTo>
                    <a:pt x="205" y="214"/>
                    <a:pt x="232" y="276"/>
                    <a:pt x="276" y="338"/>
                  </a:cubicBezTo>
                  <a:cubicBezTo>
                    <a:pt x="222" y="315"/>
                    <a:pt x="182" y="285"/>
                    <a:pt x="149" y="243"/>
                  </a:cubicBezTo>
                  <a:lnTo>
                    <a:pt x="149" y="243"/>
                  </a:lnTo>
                  <a:lnTo>
                    <a:pt x="249" y="382"/>
                  </a:lnTo>
                  <a:cubicBezTo>
                    <a:pt x="187" y="373"/>
                    <a:pt x="125" y="356"/>
                    <a:pt x="72" y="311"/>
                  </a:cubicBezTo>
                  <a:lnTo>
                    <a:pt x="72" y="311"/>
                  </a:lnTo>
                  <a:cubicBezTo>
                    <a:pt x="107" y="356"/>
                    <a:pt x="152" y="391"/>
                    <a:pt x="196" y="409"/>
                  </a:cubicBezTo>
                  <a:lnTo>
                    <a:pt x="1" y="462"/>
                  </a:lnTo>
                  <a:lnTo>
                    <a:pt x="214" y="471"/>
                  </a:lnTo>
                  <a:cubicBezTo>
                    <a:pt x="177" y="496"/>
                    <a:pt x="136" y="516"/>
                    <a:pt x="93" y="529"/>
                  </a:cubicBezTo>
                  <a:lnTo>
                    <a:pt x="93" y="529"/>
                  </a:lnTo>
                  <a:lnTo>
                    <a:pt x="232" y="498"/>
                  </a:lnTo>
                  <a:lnTo>
                    <a:pt x="54" y="658"/>
                  </a:lnTo>
                  <a:lnTo>
                    <a:pt x="54" y="658"/>
                  </a:lnTo>
                  <a:lnTo>
                    <a:pt x="258" y="569"/>
                  </a:lnTo>
                  <a:lnTo>
                    <a:pt x="98" y="738"/>
                  </a:lnTo>
                  <a:lnTo>
                    <a:pt x="276" y="631"/>
                  </a:lnTo>
                  <a:lnTo>
                    <a:pt x="276" y="631"/>
                  </a:lnTo>
                  <a:lnTo>
                    <a:pt x="143" y="800"/>
                  </a:lnTo>
                  <a:lnTo>
                    <a:pt x="143" y="800"/>
                  </a:lnTo>
                  <a:lnTo>
                    <a:pt x="338" y="631"/>
                  </a:lnTo>
                  <a:lnTo>
                    <a:pt x="338" y="631"/>
                  </a:lnTo>
                  <a:cubicBezTo>
                    <a:pt x="303" y="684"/>
                    <a:pt x="276" y="755"/>
                    <a:pt x="258" y="818"/>
                  </a:cubicBezTo>
                  <a:lnTo>
                    <a:pt x="374" y="640"/>
                  </a:lnTo>
                  <a:cubicBezTo>
                    <a:pt x="383" y="729"/>
                    <a:pt x="409" y="826"/>
                    <a:pt x="454" y="906"/>
                  </a:cubicBezTo>
                  <a:cubicBezTo>
                    <a:pt x="445" y="826"/>
                    <a:pt x="436" y="746"/>
                    <a:pt x="427" y="667"/>
                  </a:cubicBezTo>
                  <a:lnTo>
                    <a:pt x="427" y="667"/>
                  </a:lnTo>
                  <a:lnTo>
                    <a:pt x="525" y="871"/>
                  </a:lnTo>
                  <a:lnTo>
                    <a:pt x="489" y="649"/>
                  </a:lnTo>
                  <a:lnTo>
                    <a:pt x="596" y="773"/>
                  </a:lnTo>
                  <a:lnTo>
                    <a:pt x="570" y="642"/>
                  </a:lnTo>
                  <a:lnTo>
                    <a:pt x="570" y="642"/>
                  </a:lnTo>
                  <a:cubicBezTo>
                    <a:pt x="577" y="661"/>
                    <a:pt x="659" y="702"/>
                    <a:pt x="676" y="711"/>
                  </a:cubicBezTo>
                  <a:cubicBezTo>
                    <a:pt x="654" y="679"/>
                    <a:pt x="681" y="673"/>
                    <a:pt x="710" y="673"/>
                  </a:cubicBezTo>
                  <a:cubicBezTo>
                    <a:pt x="729" y="673"/>
                    <a:pt x="748" y="675"/>
                    <a:pt x="756" y="675"/>
                  </a:cubicBezTo>
                  <a:cubicBezTo>
                    <a:pt x="809" y="675"/>
                    <a:pt x="853" y="675"/>
                    <a:pt x="907" y="667"/>
                  </a:cubicBezTo>
                  <a:lnTo>
                    <a:pt x="800" y="640"/>
                  </a:lnTo>
                  <a:lnTo>
                    <a:pt x="915" y="587"/>
                  </a:lnTo>
                  <a:lnTo>
                    <a:pt x="915" y="587"/>
                  </a:lnTo>
                  <a:cubicBezTo>
                    <a:pt x="902" y="589"/>
                    <a:pt x="889" y="590"/>
                    <a:pt x="876" y="590"/>
                  </a:cubicBezTo>
                  <a:cubicBezTo>
                    <a:pt x="836" y="590"/>
                    <a:pt x="798" y="580"/>
                    <a:pt x="764" y="560"/>
                  </a:cubicBezTo>
                  <a:cubicBezTo>
                    <a:pt x="818" y="560"/>
                    <a:pt x="862" y="542"/>
                    <a:pt x="915" y="507"/>
                  </a:cubicBezTo>
                  <a:lnTo>
                    <a:pt x="720" y="507"/>
                  </a:lnTo>
                  <a:cubicBezTo>
                    <a:pt x="773" y="480"/>
                    <a:pt x="827" y="453"/>
                    <a:pt x="880" y="427"/>
                  </a:cubicBezTo>
                  <a:lnTo>
                    <a:pt x="729" y="400"/>
                  </a:lnTo>
                  <a:lnTo>
                    <a:pt x="889" y="347"/>
                  </a:lnTo>
                  <a:lnTo>
                    <a:pt x="720" y="347"/>
                  </a:lnTo>
                  <a:lnTo>
                    <a:pt x="844" y="276"/>
                  </a:lnTo>
                  <a:lnTo>
                    <a:pt x="844" y="276"/>
                  </a:lnTo>
                  <a:lnTo>
                    <a:pt x="649" y="338"/>
                  </a:lnTo>
                  <a:lnTo>
                    <a:pt x="649" y="338"/>
                  </a:lnTo>
                  <a:lnTo>
                    <a:pt x="756" y="240"/>
                  </a:lnTo>
                  <a:lnTo>
                    <a:pt x="756" y="240"/>
                  </a:lnTo>
                  <a:cubicBezTo>
                    <a:pt x="702" y="276"/>
                    <a:pt x="649" y="311"/>
                    <a:pt x="596" y="356"/>
                  </a:cubicBezTo>
                  <a:cubicBezTo>
                    <a:pt x="649" y="294"/>
                    <a:pt x="693" y="214"/>
                    <a:pt x="711" y="134"/>
                  </a:cubicBezTo>
                  <a:lnTo>
                    <a:pt x="711" y="134"/>
                  </a:lnTo>
                  <a:cubicBezTo>
                    <a:pt x="667" y="187"/>
                    <a:pt x="622" y="231"/>
                    <a:pt x="560" y="267"/>
                  </a:cubicBezTo>
                  <a:cubicBezTo>
                    <a:pt x="605" y="214"/>
                    <a:pt x="622" y="143"/>
                    <a:pt x="631" y="80"/>
                  </a:cubicBezTo>
                  <a:lnTo>
                    <a:pt x="631" y="80"/>
                  </a:lnTo>
                  <a:lnTo>
                    <a:pt x="507" y="231"/>
                  </a:lnTo>
                  <a:cubicBezTo>
                    <a:pt x="516" y="160"/>
                    <a:pt x="534" y="8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-698978" y="1178077"/>
              <a:ext cx="21024" cy="68005"/>
            </a:xfrm>
            <a:custGeom>
              <a:avLst/>
              <a:gdLst/>
              <a:ahLst/>
              <a:cxnLst/>
              <a:rect l="l" t="t" r="r" b="b"/>
              <a:pathLst>
                <a:path w="179" h="579" fill="none" extrusionOk="0">
                  <a:moveTo>
                    <a:pt x="1" y="1"/>
                  </a:moveTo>
                  <a:cubicBezTo>
                    <a:pt x="72" y="187"/>
                    <a:pt x="134" y="383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-696864" y="1177138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0" y="0"/>
                  </a:moveTo>
                  <a:lnTo>
                    <a:pt x="0" y="648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-698978" y="1179134"/>
              <a:ext cx="59548" cy="18910"/>
            </a:xfrm>
            <a:custGeom>
              <a:avLst/>
              <a:gdLst/>
              <a:ahLst/>
              <a:cxnLst/>
              <a:rect l="l" t="t" r="r" b="b"/>
              <a:pathLst>
                <a:path w="507" h="161" fill="none" extrusionOk="0">
                  <a:moveTo>
                    <a:pt x="1" y="1"/>
                  </a:moveTo>
                  <a:cubicBezTo>
                    <a:pt x="178" y="28"/>
                    <a:pt x="347" y="81"/>
                    <a:pt x="507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-698978" y="1179134"/>
              <a:ext cx="42870" cy="47098"/>
            </a:xfrm>
            <a:custGeom>
              <a:avLst/>
              <a:gdLst/>
              <a:ahLst/>
              <a:cxnLst/>
              <a:rect l="l" t="t" r="r" b="b"/>
              <a:pathLst>
                <a:path w="365" h="401" fill="none" extrusionOk="0">
                  <a:moveTo>
                    <a:pt x="1" y="1"/>
                  </a:moveTo>
                  <a:cubicBezTo>
                    <a:pt x="143" y="116"/>
                    <a:pt x="267" y="250"/>
                    <a:pt x="365" y="40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-658339" y="1222944"/>
              <a:ext cx="5403" cy="540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19" y="1"/>
                  </a:moveTo>
                  <a:cubicBezTo>
                    <a:pt x="10" y="1"/>
                    <a:pt x="1" y="10"/>
                    <a:pt x="1" y="28"/>
                  </a:cubicBezTo>
                  <a:cubicBezTo>
                    <a:pt x="1" y="36"/>
                    <a:pt x="10" y="45"/>
                    <a:pt x="19" y="45"/>
                  </a:cubicBezTo>
                  <a:cubicBezTo>
                    <a:pt x="36" y="45"/>
                    <a:pt x="45" y="36"/>
                    <a:pt x="36" y="19"/>
                  </a:cubicBezTo>
                  <a:cubicBezTo>
                    <a:pt x="36" y="10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-641543" y="1195460"/>
              <a:ext cx="5285" cy="5755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29" y="0"/>
                  </a:moveTo>
                  <a:cubicBezTo>
                    <a:pt x="26" y="0"/>
                    <a:pt x="23" y="2"/>
                    <a:pt x="18" y="4"/>
                  </a:cubicBezTo>
                  <a:cubicBezTo>
                    <a:pt x="0" y="4"/>
                    <a:pt x="0" y="13"/>
                    <a:pt x="0" y="31"/>
                  </a:cubicBezTo>
                  <a:cubicBezTo>
                    <a:pt x="9" y="39"/>
                    <a:pt x="18" y="48"/>
                    <a:pt x="27" y="48"/>
                  </a:cubicBezTo>
                  <a:cubicBezTo>
                    <a:pt x="36" y="39"/>
                    <a:pt x="44" y="31"/>
                    <a:pt x="36" y="22"/>
                  </a:cubicBezTo>
                  <a:cubicBezTo>
                    <a:pt x="36" y="9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-681242" y="1242794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18" y="1"/>
                  </a:moveTo>
                  <a:cubicBezTo>
                    <a:pt x="9" y="10"/>
                    <a:pt x="1" y="18"/>
                    <a:pt x="9" y="27"/>
                  </a:cubicBezTo>
                  <a:cubicBezTo>
                    <a:pt x="9" y="45"/>
                    <a:pt x="18" y="54"/>
                    <a:pt x="27" y="54"/>
                  </a:cubicBezTo>
                  <a:cubicBezTo>
                    <a:pt x="45" y="45"/>
                    <a:pt x="45" y="36"/>
                    <a:pt x="45" y="18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-700035" y="1250076"/>
              <a:ext cx="5403" cy="540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18" y="1"/>
                  </a:moveTo>
                  <a:cubicBezTo>
                    <a:pt x="10" y="1"/>
                    <a:pt x="1" y="19"/>
                    <a:pt x="1" y="27"/>
                  </a:cubicBezTo>
                  <a:cubicBezTo>
                    <a:pt x="10" y="36"/>
                    <a:pt x="18" y="45"/>
                    <a:pt x="27" y="45"/>
                  </a:cubicBezTo>
                  <a:cubicBezTo>
                    <a:pt x="36" y="36"/>
                    <a:pt x="45" y="27"/>
                    <a:pt x="36" y="19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-754298" y="1142724"/>
              <a:ext cx="58609" cy="68945"/>
            </a:xfrm>
            <a:custGeom>
              <a:avLst/>
              <a:gdLst/>
              <a:ahLst/>
              <a:cxnLst/>
              <a:rect l="l" t="t" r="r" b="b"/>
              <a:pathLst>
                <a:path w="499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13" y="155"/>
                    <a:pt x="274" y="260"/>
                    <a:pt x="454" y="314"/>
                  </a:cubicBezTo>
                  <a:lnTo>
                    <a:pt x="454" y="314"/>
                  </a:lnTo>
                  <a:cubicBezTo>
                    <a:pt x="347" y="458"/>
                    <a:pt x="191" y="552"/>
                    <a:pt x="19" y="586"/>
                  </a:cubicBezTo>
                  <a:cubicBezTo>
                    <a:pt x="116" y="577"/>
                    <a:pt x="196" y="551"/>
                    <a:pt x="276" y="497"/>
                  </a:cubicBezTo>
                  <a:cubicBezTo>
                    <a:pt x="356" y="453"/>
                    <a:pt x="427" y="391"/>
                    <a:pt x="480" y="320"/>
                  </a:cubicBezTo>
                  <a:lnTo>
                    <a:pt x="498" y="302"/>
                  </a:lnTo>
                  <a:lnTo>
                    <a:pt x="480" y="302"/>
                  </a:lnTo>
                  <a:cubicBezTo>
                    <a:pt x="294" y="240"/>
                    <a:pt x="134" y="14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-697921" y="1100911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34" y="45"/>
                    <a:pt x="116" y="107"/>
                    <a:pt x="116" y="169"/>
                  </a:cubicBezTo>
                  <a:lnTo>
                    <a:pt x="116" y="347"/>
                  </a:lnTo>
                  <a:cubicBezTo>
                    <a:pt x="116" y="409"/>
                    <a:pt x="98" y="463"/>
                    <a:pt x="80" y="525"/>
                  </a:cubicBezTo>
                  <a:cubicBezTo>
                    <a:pt x="63" y="578"/>
                    <a:pt x="36" y="631"/>
                    <a:pt x="0" y="676"/>
                  </a:cubicBezTo>
                  <a:cubicBezTo>
                    <a:pt x="80" y="587"/>
                    <a:pt x="134" y="471"/>
                    <a:pt x="143" y="347"/>
                  </a:cubicBezTo>
                  <a:cubicBezTo>
                    <a:pt x="143" y="294"/>
                    <a:pt x="134" y="232"/>
                    <a:pt x="134" y="169"/>
                  </a:cubicBezTo>
                  <a:cubicBezTo>
                    <a:pt x="125" y="107"/>
                    <a:pt x="14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-704146" y="1181249"/>
              <a:ext cx="18910" cy="93022"/>
            </a:xfrm>
            <a:custGeom>
              <a:avLst/>
              <a:gdLst/>
              <a:ahLst/>
              <a:cxnLst/>
              <a:rect l="l" t="t" r="r" b="b"/>
              <a:pathLst>
                <a:path w="161" h="792" extrusionOk="0">
                  <a:moveTo>
                    <a:pt x="62" y="1"/>
                  </a:moveTo>
                  <a:lnTo>
                    <a:pt x="62" y="1"/>
                  </a:lnTo>
                  <a:cubicBezTo>
                    <a:pt x="18" y="54"/>
                    <a:pt x="0" y="125"/>
                    <a:pt x="9" y="196"/>
                  </a:cubicBezTo>
                  <a:cubicBezTo>
                    <a:pt x="18" y="267"/>
                    <a:pt x="36" y="338"/>
                    <a:pt x="62" y="400"/>
                  </a:cubicBezTo>
                  <a:cubicBezTo>
                    <a:pt x="89" y="462"/>
                    <a:pt x="116" y="525"/>
                    <a:pt x="125" y="596"/>
                  </a:cubicBezTo>
                  <a:cubicBezTo>
                    <a:pt x="142" y="658"/>
                    <a:pt x="142" y="729"/>
                    <a:pt x="125" y="791"/>
                  </a:cubicBezTo>
                  <a:cubicBezTo>
                    <a:pt x="151" y="729"/>
                    <a:pt x="160" y="658"/>
                    <a:pt x="151" y="587"/>
                  </a:cubicBezTo>
                  <a:cubicBezTo>
                    <a:pt x="133" y="525"/>
                    <a:pt x="116" y="454"/>
                    <a:pt x="89" y="391"/>
                  </a:cubicBezTo>
                  <a:cubicBezTo>
                    <a:pt x="62" y="329"/>
                    <a:pt x="36" y="267"/>
                    <a:pt x="27" y="196"/>
                  </a:cubicBezTo>
                  <a:cubicBezTo>
                    <a:pt x="18" y="125"/>
                    <a:pt x="27" y="63"/>
                    <a:pt x="6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-696864" y="1178077"/>
              <a:ext cx="57434" cy="7517"/>
            </a:xfrm>
            <a:custGeom>
              <a:avLst/>
              <a:gdLst/>
              <a:ahLst/>
              <a:cxnLst/>
              <a:rect l="l" t="t" r="r" b="b"/>
              <a:pathLst>
                <a:path w="489" h="64" extrusionOk="0">
                  <a:moveTo>
                    <a:pt x="489" y="1"/>
                  </a:moveTo>
                  <a:cubicBezTo>
                    <a:pt x="396" y="27"/>
                    <a:pt x="300" y="41"/>
                    <a:pt x="204" y="41"/>
                  </a:cubicBezTo>
                  <a:cubicBezTo>
                    <a:pt x="135" y="41"/>
                    <a:pt x="67" y="34"/>
                    <a:pt x="0" y="19"/>
                  </a:cubicBezTo>
                  <a:lnTo>
                    <a:pt x="0" y="19"/>
                  </a:lnTo>
                  <a:cubicBezTo>
                    <a:pt x="75" y="48"/>
                    <a:pt x="154" y="63"/>
                    <a:pt x="232" y="63"/>
                  </a:cubicBezTo>
                  <a:cubicBezTo>
                    <a:pt x="321" y="63"/>
                    <a:pt x="409" y="43"/>
                    <a:pt x="48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-42770" y="212966"/>
              <a:ext cx="76227" cy="125557"/>
            </a:xfrm>
            <a:custGeom>
              <a:avLst/>
              <a:gdLst/>
              <a:ahLst/>
              <a:cxnLst/>
              <a:rect l="l" t="t" r="r" b="b"/>
              <a:pathLst>
                <a:path w="649" h="1069" extrusionOk="0">
                  <a:moveTo>
                    <a:pt x="517" y="0"/>
                  </a:moveTo>
                  <a:cubicBezTo>
                    <a:pt x="514" y="0"/>
                    <a:pt x="510" y="1"/>
                    <a:pt x="506" y="2"/>
                  </a:cubicBezTo>
                  <a:cubicBezTo>
                    <a:pt x="311" y="82"/>
                    <a:pt x="160" y="242"/>
                    <a:pt x="89" y="447"/>
                  </a:cubicBezTo>
                  <a:cubicBezTo>
                    <a:pt x="0" y="633"/>
                    <a:pt x="9" y="846"/>
                    <a:pt x="107" y="1033"/>
                  </a:cubicBezTo>
                  <a:cubicBezTo>
                    <a:pt x="107" y="1051"/>
                    <a:pt x="116" y="1059"/>
                    <a:pt x="133" y="1068"/>
                  </a:cubicBezTo>
                  <a:cubicBezTo>
                    <a:pt x="151" y="1068"/>
                    <a:pt x="178" y="1059"/>
                    <a:pt x="196" y="1042"/>
                  </a:cubicBezTo>
                  <a:cubicBezTo>
                    <a:pt x="284" y="997"/>
                    <a:pt x="364" y="944"/>
                    <a:pt x="444" y="873"/>
                  </a:cubicBezTo>
                  <a:cubicBezTo>
                    <a:pt x="524" y="802"/>
                    <a:pt x="586" y="713"/>
                    <a:pt x="622" y="606"/>
                  </a:cubicBezTo>
                  <a:cubicBezTo>
                    <a:pt x="649" y="491"/>
                    <a:pt x="649" y="367"/>
                    <a:pt x="604" y="251"/>
                  </a:cubicBezTo>
                  <a:cubicBezTo>
                    <a:pt x="587" y="209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-91865" y="197580"/>
              <a:ext cx="106529" cy="66830"/>
            </a:xfrm>
            <a:custGeom>
              <a:avLst/>
              <a:gdLst/>
              <a:ahLst/>
              <a:cxnLst/>
              <a:rect l="l" t="t" r="r" b="b"/>
              <a:pathLst>
                <a:path w="907" h="569" extrusionOk="0">
                  <a:moveTo>
                    <a:pt x="480" y="0"/>
                  </a:moveTo>
                  <a:cubicBezTo>
                    <a:pt x="294" y="18"/>
                    <a:pt x="125" y="107"/>
                    <a:pt x="1" y="249"/>
                  </a:cubicBezTo>
                  <a:cubicBezTo>
                    <a:pt x="54" y="435"/>
                    <a:pt x="214" y="569"/>
                    <a:pt x="409" y="569"/>
                  </a:cubicBezTo>
                  <a:cubicBezTo>
                    <a:pt x="507" y="560"/>
                    <a:pt x="605" y="524"/>
                    <a:pt x="685" y="471"/>
                  </a:cubicBezTo>
                  <a:cubicBezTo>
                    <a:pt x="756" y="427"/>
                    <a:pt x="889" y="338"/>
                    <a:pt x="889" y="240"/>
                  </a:cubicBezTo>
                  <a:cubicBezTo>
                    <a:pt x="907" y="54"/>
                    <a:pt x="596" y="0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16661" y="213201"/>
              <a:ext cx="88794" cy="65421"/>
            </a:xfrm>
            <a:custGeom>
              <a:avLst/>
              <a:gdLst/>
              <a:ahLst/>
              <a:cxnLst/>
              <a:rect l="l" t="t" r="r" b="b"/>
              <a:pathLst>
                <a:path w="756" h="557" extrusionOk="0">
                  <a:moveTo>
                    <a:pt x="373" y="0"/>
                  </a:moveTo>
                  <a:cubicBezTo>
                    <a:pt x="285" y="0"/>
                    <a:pt x="18" y="9"/>
                    <a:pt x="9" y="169"/>
                  </a:cubicBezTo>
                  <a:cubicBezTo>
                    <a:pt x="0" y="329"/>
                    <a:pt x="160" y="453"/>
                    <a:pt x="249" y="507"/>
                  </a:cubicBezTo>
                  <a:cubicBezTo>
                    <a:pt x="340" y="541"/>
                    <a:pt x="435" y="557"/>
                    <a:pt x="529" y="557"/>
                  </a:cubicBezTo>
                  <a:cubicBezTo>
                    <a:pt x="581" y="557"/>
                    <a:pt x="633" y="552"/>
                    <a:pt x="684" y="542"/>
                  </a:cubicBezTo>
                  <a:cubicBezTo>
                    <a:pt x="693" y="542"/>
                    <a:pt x="702" y="542"/>
                    <a:pt x="711" y="533"/>
                  </a:cubicBezTo>
                  <a:cubicBezTo>
                    <a:pt x="729" y="516"/>
                    <a:pt x="738" y="498"/>
                    <a:pt x="738" y="480"/>
                  </a:cubicBezTo>
                  <a:cubicBezTo>
                    <a:pt x="755" y="356"/>
                    <a:pt x="729" y="231"/>
                    <a:pt x="649" y="134"/>
                  </a:cubicBezTo>
                  <a:cubicBezTo>
                    <a:pt x="578" y="54"/>
                    <a:pt x="480" y="9"/>
                    <a:pt x="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5151" y="143081"/>
              <a:ext cx="93022" cy="86915"/>
            </a:xfrm>
            <a:custGeom>
              <a:avLst/>
              <a:gdLst/>
              <a:ahLst/>
              <a:cxnLst/>
              <a:rect l="l" t="t" r="r" b="b"/>
              <a:pathLst>
                <a:path w="792" h="740" extrusionOk="0">
                  <a:moveTo>
                    <a:pt x="501" y="0"/>
                  </a:moveTo>
                  <a:cubicBezTo>
                    <a:pt x="435" y="0"/>
                    <a:pt x="370" y="17"/>
                    <a:pt x="312" y="47"/>
                  </a:cubicBezTo>
                  <a:cubicBezTo>
                    <a:pt x="214" y="118"/>
                    <a:pt x="134" y="224"/>
                    <a:pt x="90" y="340"/>
                  </a:cubicBezTo>
                  <a:cubicBezTo>
                    <a:pt x="54" y="402"/>
                    <a:pt x="36" y="473"/>
                    <a:pt x="18" y="553"/>
                  </a:cubicBezTo>
                  <a:cubicBezTo>
                    <a:pt x="1" y="615"/>
                    <a:pt x="18" y="686"/>
                    <a:pt x="63" y="740"/>
                  </a:cubicBezTo>
                  <a:lnTo>
                    <a:pt x="196" y="722"/>
                  </a:lnTo>
                  <a:cubicBezTo>
                    <a:pt x="213" y="725"/>
                    <a:pt x="229" y="727"/>
                    <a:pt x="246" y="727"/>
                  </a:cubicBezTo>
                  <a:cubicBezTo>
                    <a:pt x="392" y="727"/>
                    <a:pt x="541" y="595"/>
                    <a:pt x="605" y="420"/>
                  </a:cubicBezTo>
                  <a:cubicBezTo>
                    <a:pt x="631" y="313"/>
                    <a:pt x="676" y="216"/>
                    <a:pt x="738" y="118"/>
                  </a:cubicBezTo>
                  <a:cubicBezTo>
                    <a:pt x="756" y="91"/>
                    <a:pt x="791" y="47"/>
                    <a:pt x="773" y="29"/>
                  </a:cubicBezTo>
                  <a:cubicBezTo>
                    <a:pt x="765" y="20"/>
                    <a:pt x="756" y="20"/>
                    <a:pt x="747" y="20"/>
                  </a:cubicBezTo>
                  <a:cubicBezTo>
                    <a:pt x="676" y="20"/>
                    <a:pt x="614" y="2"/>
                    <a:pt x="542" y="2"/>
                  </a:cubicBezTo>
                  <a:cubicBezTo>
                    <a:pt x="529" y="1"/>
                    <a:pt x="515" y="0"/>
                    <a:pt x="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-43827" y="122410"/>
              <a:ext cx="75170" cy="102536"/>
            </a:xfrm>
            <a:custGeom>
              <a:avLst/>
              <a:gdLst/>
              <a:ahLst/>
              <a:cxnLst/>
              <a:rect l="l" t="t" r="r" b="b"/>
              <a:pathLst>
                <a:path w="640" h="873" extrusionOk="0">
                  <a:moveTo>
                    <a:pt x="98" y="1"/>
                  </a:moveTo>
                  <a:cubicBezTo>
                    <a:pt x="9" y="196"/>
                    <a:pt x="0" y="427"/>
                    <a:pt x="89" y="631"/>
                  </a:cubicBezTo>
                  <a:cubicBezTo>
                    <a:pt x="143" y="739"/>
                    <a:pt x="283" y="873"/>
                    <a:pt x="417" y="873"/>
                  </a:cubicBezTo>
                  <a:cubicBezTo>
                    <a:pt x="438" y="873"/>
                    <a:pt x="459" y="870"/>
                    <a:pt x="480" y="862"/>
                  </a:cubicBezTo>
                  <a:cubicBezTo>
                    <a:pt x="640" y="809"/>
                    <a:pt x="631" y="480"/>
                    <a:pt x="578" y="374"/>
                  </a:cubicBezTo>
                  <a:cubicBezTo>
                    <a:pt x="533" y="294"/>
                    <a:pt x="471" y="214"/>
                    <a:pt x="391" y="170"/>
                  </a:cubicBezTo>
                  <a:cubicBezTo>
                    <a:pt x="311" y="90"/>
                    <a:pt x="205" y="27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-35488" y="180901"/>
              <a:ext cx="104415" cy="95019"/>
            </a:xfrm>
            <a:custGeom>
              <a:avLst/>
              <a:gdLst/>
              <a:ahLst/>
              <a:cxnLst/>
              <a:rect l="l" t="t" r="r" b="b"/>
              <a:pathLst>
                <a:path w="889" h="809" extrusionOk="0">
                  <a:moveTo>
                    <a:pt x="27" y="302"/>
                  </a:moveTo>
                  <a:lnTo>
                    <a:pt x="27" y="302"/>
                  </a:lnTo>
                  <a:cubicBezTo>
                    <a:pt x="50" y="309"/>
                    <a:pt x="72" y="313"/>
                    <a:pt x="95" y="314"/>
                  </a:cubicBezTo>
                  <a:lnTo>
                    <a:pt x="95" y="314"/>
                  </a:lnTo>
                  <a:lnTo>
                    <a:pt x="27" y="302"/>
                  </a:lnTo>
                  <a:close/>
                  <a:moveTo>
                    <a:pt x="320" y="0"/>
                  </a:moveTo>
                  <a:cubicBezTo>
                    <a:pt x="311" y="62"/>
                    <a:pt x="311" y="133"/>
                    <a:pt x="320" y="204"/>
                  </a:cubicBezTo>
                  <a:cubicBezTo>
                    <a:pt x="285" y="160"/>
                    <a:pt x="258" y="107"/>
                    <a:pt x="240" y="45"/>
                  </a:cubicBezTo>
                  <a:lnTo>
                    <a:pt x="240" y="45"/>
                  </a:lnTo>
                  <a:cubicBezTo>
                    <a:pt x="258" y="116"/>
                    <a:pt x="267" y="178"/>
                    <a:pt x="285" y="240"/>
                  </a:cubicBezTo>
                  <a:cubicBezTo>
                    <a:pt x="231" y="204"/>
                    <a:pt x="187" y="160"/>
                    <a:pt x="151" y="107"/>
                  </a:cubicBezTo>
                  <a:lnTo>
                    <a:pt x="151" y="107"/>
                  </a:lnTo>
                  <a:cubicBezTo>
                    <a:pt x="160" y="151"/>
                    <a:pt x="187" y="204"/>
                    <a:pt x="222" y="240"/>
                  </a:cubicBezTo>
                  <a:lnTo>
                    <a:pt x="18" y="213"/>
                  </a:lnTo>
                  <a:lnTo>
                    <a:pt x="213" y="302"/>
                  </a:lnTo>
                  <a:cubicBezTo>
                    <a:pt x="182" y="311"/>
                    <a:pt x="151" y="315"/>
                    <a:pt x="120" y="315"/>
                  </a:cubicBezTo>
                  <a:cubicBezTo>
                    <a:pt x="112" y="315"/>
                    <a:pt x="103" y="315"/>
                    <a:pt x="95" y="314"/>
                  </a:cubicBezTo>
                  <a:lnTo>
                    <a:pt x="95" y="314"/>
                  </a:lnTo>
                  <a:lnTo>
                    <a:pt x="222" y="338"/>
                  </a:lnTo>
                  <a:lnTo>
                    <a:pt x="0" y="418"/>
                  </a:lnTo>
                  <a:lnTo>
                    <a:pt x="222" y="418"/>
                  </a:lnTo>
                  <a:lnTo>
                    <a:pt x="0" y="498"/>
                  </a:lnTo>
                  <a:lnTo>
                    <a:pt x="213" y="471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267" y="506"/>
                  </a:lnTo>
                  <a:lnTo>
                    <a:pt x="267" y="506"/>
                  </a:lnTo>
                  <a:cubicBezTo>
                    <a:pt x="213" y="542"/>
                    <a:pt x="160" y="586"/>
                    <a:pt x="116" y="648"/>
                  </a:cubicBezTo>
                  <a:lnTo>
                    <a:pt x="293" y="524"/>
                  </a:lnTo>
                  <a:lnTo>
                    <a:pt x="293" y="524"/>
                  </a:lnTo>
                  <a:cubicBezTo>
                    <a:pt x="267" y="613"/>
                    <a:pt x="258" y="711"/>
                    <a:pt x="258" y="808"/>
                  </a:cubicBezTo>
                  <a:cubicBezTo>
                    <a:pt x="285" y="728"/>
                    <a:pt x="311" y="648"/>
                    <a:pt x="329" y="577"/>
                  </a:cubicBezTo>
                  <a:cubicBezTo>
                    <a:pt x="329" y="648"/>
                    <a:pt x="338" y="720"/>
                    <a:pt x="338" y="799"/>
                  </a:cubicBezTo>
                  <a:lnTo>
                    <a:pt x="400" y="586"/>
                  </a:lnTo>
                  <a:lnTo>
                    <a:pt x="444" y="746"/>
                  </a:lnTo>
                  <a:cubicBezTo>
                    <a:pt x="453" y="702"/>
                    <a:pt x="462" y="657"/>
                    <a:pt x="471" y="613"/>
                  </a:cubicBezTo>
                  <a:cubicBezTo>
                    <a:pt x="471" y="631"/>
                    <a:pt x="533" y="711"/>
                    <a:pt x="542" y="720"/>
                  </a:cubicBezTo>
                  <a:cubicBezTo>
                    <a:pt x="539" y="699"/>
                    <a:pt x="546" y="692"/>
                    <a:pt x="557" y="692"/>
                  </a:cubicBezTo>
                  <a:cubicBezTo>
                    <a:pt x="580" y="692"/>
                    <a:pt x="619" y="720"/>
                    <a:pt x="631" y="720"/>
                  </a:cubicBezTo>
                  <a:cubicBezTo>
                    <a:pt x="675" y="737"/>
                    <a:pt x="720" y="755"/>
                    <a:pt x="764" y="764"/>
                  </a:cubicBezTo>
                  <a:lnTo>
                    <a:pt x="684" y="693"/>
                  </a:lnTo>
                  <a:lnTo>
                    <a:pt x="809" y="693"/>
                  </a:lnTo>
                  <a:cubicBezTo>
                    <a:pt x="755" y="675"/>
                    <a:pt x="711" y="648"/>
                    <a:pt x="675" y="613"/>
                  </a:cubicBezTo>
                  <a:lnTo>
                    <a:pt x="675" y="613"/>
                  </a:lnTo>
                  <a:cubicBezTo>
                    <a:pt x="713" y="619"/>
                    <a:pt x="751" y="626"/>
                    <a:pt x="788" y="626"/>
                  </a:cubicBezTo>
                  <a:cubicBezTo>
                    <a:pt x="804" y="626"/>
                    <a:pt x="820" y="624"/>
                    <a:pt x="835" y="622"/>
                  </a:cubicBezTo>
                  <a:lnTo>
                    <a:pt x="666" y="551"/>
                  </a:lnTo>
                  <a:lnTo>
                    <a:pt x="844" y="533"/>
                  </a:lnTo>
                  <a:lnTo>
                    <a:pt x="711" y="453"/>
                  </a:lnTo>
                  <a:lnTo>
                    <a:pt x="888" y="462"/>
                  </a:lnTo>
                  <a:lnTo>
                    <a:pt x="888" y="462"/>
                  </a:lnTo>
                  <a:lnTo>
                    <a:pt x="729" y="400"/>
                  </a:lnTo>
                  <a:lnTo>
                    <a:pt x="871" y="391"/>
                  </a:lnTo>
                  <a:lnTo>
                    <a:pt x="666" y="364"/>
                  </a:lnTo>
                  <a:lnTo>
                    <a:pt x="800" y="320"/>
                  </a:lnTo>
                  <a:lnTo>
                    <a:pt x="613" y="355"/>
                  </a:lnTo>
                  <a:cubicBezTo>
                    <a:pt x="693" y="320"/>
                    <a:pt x="764" y="267"/>
                    <a:pt x="817" y="196"/>
                  </a:cubicBezTo>
                  <a:lnTo>
                    <a:pt x="817" y="196"/>
                  </a:lnTo>
                  <a:cubicBezTo>
                    <a:pt x="755" y="231"/>
                    <a:pt x="684" y="249"/>
                    <a:pt x="622" y="258"/>
                  </a:cubicBezTo>
                  <a:cubicBezTo>
                    <a:pt x="675" y="231"/>
                    <a:pt x="729" y="178"/>
                    <a:pt x="755" y="116"/>
                  </a:cubicBezTo>
                  <a:lnTo>
                    <a:pt x="755" y="116"/>
                  </a:lnTo>
                  <a:lnTo>
                    <a:pt x="587" y="204"/>
                  </a:lnTo>
                  <a:lnTo>
                    <a:pt x="711" y="9"/>
                  </a:lnTo>
                  <a:lnTo>
                    <a:pt x="542" y="142"/>
                  </a:lnTo>
                  <a:cubicBezTo>
                    <a:pt x="551" y="89"/>
                    <a:pt x="560" y="45"/>
                    <a:pt x="587" y="0"/>
                  </a:cubicBezTo>
                  <a:lnTo>
                    <a:pt x="587" y="0"/>
                  </a:lnTo>
                  <a:cubicBezTo>
                    <a:pt x="524" y="80"/>
                    <a:pt x="471" y="169"/>
                    <a:pt x="427" y="249"/>
                  </a:cubicBezTo>
                  <a:lnTo>
                    <a:pt x="471" y="45"/>
                  </a:lnTo>
                  <a:lnTo>
                    <a:pt x="471" y="45"/>
                  </a:lnTo>
                  <a:lnTo>
                    <a:pt x="382" y="213"/>
                  </a:lnTo>
                  <a:cubicBezTo>
                    <a:pt x="356" y="142"/>
                    <a:pt x="329" y="71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9379" y="220483"/>
              <a:ext cx="9514" cy="71059"/>
            </a:xfrm>
            <a:custGeom>
              <a:avLst/>
              <a:gdLst/>
              <a:ahLst/>
              <a:cxnLst/>
              <a:rect l="l" t="t" r="r" b="b"/>
              <a:pathLst>
                <a:path w="81" h="605" fill="none" extrusionOk="0">
                  <a:moveTo>
                    <a:pt x="80" y="1"/>
                  </a:moveTo>
                  <a:cubicBezTo>
                    <a:pt x="71" y="205"/>
                    <a:pt x="45" y="400"/>
                    <a:pt x="0" y="605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-10470" y="220483"/>
              <a:ext cx="31360" cy="70002"/>
            </a:xfrm>
            <a:custGeom>
              <a:avLst/>
              <a:gdLst/>
              <a:ahLst/>
              <a:cxnLst/>
              <a:rect l="l" t="t" r="r" b="b"/>
              <a:pathLst>
                <a:path w="267" h="596" fill="none" extrusionOk="0">
                  <a:moveTo>
                    <a:pt x="267" y="1"/>
                  </a:moveTo>
                  <a:cubicBezTo>
                    <a:pt x="178" y="205"/>
                    <a:pt x="89" y="400"/>
                    <a:pt x="0" y="59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17718" y="222597"/>
              <a:ext cx="46981" cy="41813"/>
            </a:xfrm>
            <a:custGeom>
              <a:avLst/>
              <a:gdLst/>
              <a:ahLst/>
              <a:cxnLst/>
              <a:rect l="l" t="t" r="r" b="b"/>
              <a:pathLst>
                <a:path w="400" h="356" fill="none" extrusionOk="0">
                  <a:moveTo>
                    <a:pt x="0" y="0"/>
                  </a:moveTo>
                  <a:cubicBezTo>
                    <a:pt x="151" y="89"/>
                    <a:pt x="293" y="214"/>
                    <a:pt x="400" y="35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17718" y="222597"/>
              <a:ext cx="20907" cy="59548"/>
            </a:xfrm>
            <a:custGeom>
              <a:avLst/>
              <a:gdLst/>
              <a:ahLst/>
              <a:cxnLst/>
              <a:rect l="l" t="t" r="r" b="b"/>
              <a:pathLst>
                <a:path w="178" h="507" fill="none" extrusionOk="0">
                  <a:moveTo>
                    <a:pt x="0" y="0"/>
                  </a:moveTo>
                  <a:cubicBezTo>
                    <a:pt x="80" y="160"/>
                    <a:pt x="142" y="329"/>
                    <a:pt x="178" y="50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35454" y="278975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36" y="0"/>
                  </a:moveTo>
                  <a:cubicBezTo>
                    <a:pt x="27" y="0"/>
                    <a:pt x="9" y="9"/>
                    <a:pt x="9" y="18"/>
                  </a:cubicBezTo>
                  <a:cubicBezTo>
                    <a:pt x="0" y="27"/>
                    <a:pt x="0" y="44"/>
                    <a:pt x="18" y="53"/>
                  </a:cubicBezTo>
                  <a:cubicBezTo>
                    <a:pt x="27" y="53"/>
                    <a:pt x="36" y="44"/>
                    <a:pt x="45" y="36"/>
                  </a:cubicBezTo>
                  <a:cubicBezTo>
                    <a:pt x="45" y="27"/>
                    <a:pt x="45" y="9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62585" y="261239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27" y="0"/>
                  </a:moveTo>
                  <a:cubicBezTo>
                    <a:pt x="18" y="0"/>
                    <a:pt x="0" y="9"/>
                    <a:pt x="0" y="27"/>
                  </a:cubicBezTo>
                  <a:cubicBezTo>
                    <a:pt x="0" y="36"/>
                    <a:pt x="0" y="44"/>
                    <a:pt x="18" y="53"/>
                  </a:cubicBezTo>
                  <a:cubicBezTo>
                    <a:pt x="27" y="44"/>
                    <a:pt x="36" y="36"/>
                    <a:pt x="36" y="27"/>
                  </a:cubicBezTo>
                  <a:cubicBezTo>
                    <a:pt x="45" y="18"/>
                    <a:pt x="36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7265" y="288253"/>
              <a:ext cx="5285" cy="5403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7" y="1"/>
                  </a:moveTo>
                  <a:cubicBezTo>
                    <a:pt x="18" y="1"/>
                    <a:pt x="0" y="10"/>
                    <a:pt x="0" y="19"/>
                  </a:cubicBezTo>
                  <a:cubicBezTo>
                    <a:pt x="0" y="36"/>
                    <a:pt x="0" y="45"/>
                    <a:pt x="18" y="45"/>
                  </a:cubicBezTo>
                  <a:cubicBezTo>
                    <a:pt x="27" y="45"/>
                    <a:pt x="36" y="36"/>
                    <a:pt x="36" y="28"/>
                  </a:cubicBezTo>
                  <a:cubicBezTo>
                    <a:pt x="45" y="10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-13641" y="286257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36" y="0"/>
                  </a:moveTo>
                  <a:cubicBezTo>
                    <a:pt x="19" y="0"/>
                    <a:pt x="10" y="9"/>
                    <a:pt x="10" y="27"/>
                  </a:cubicBezTo>
                  <a:cubicBezTo>
                    <a:pt x="1" y="36"/>
                    <a:pt x="10" y="45"/>
                    <a:pt x="19" y="53"/>
                  </a:cubicBezTo>
                  <a:cubicBezTo>
                    <a:pt x="27" y="53"/>
                    <a:pt x="45" y="45"/>
                    <a:pt x="45" y="27"/>
                  </a:cubicBezTo>
                  <a:cubicBezTo>
                    <a:pt x="45" y="18"/>
                    <a:pt x="45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-42770" y="166220"/>
              <a:ext cx="64716" cy="67300"/>
            </a:xfrm>
            <a:custGeom>
              <a:avLst/>
              <a:gdLst/>
              <a:ahLst/>
              <a:cxnLst/>
              <a:rect l="l" t="t" r="r" b="b"/>
              <a:pathLst>
                <a:path w="551" h="573" extrusionOk="0">
                  <a:moveTo>
                    <a:pt x="222" y="1"/>
                  </a:moveTo>
                  <a:cubicBezTo>
                    <a:pt x="265" y="182"/>
                    <a:pt x="367" y="346"/>
                    <a:pt x="511" y="470"/>
                  </a:cubicBezTo>
                  <a:lnTo>
                    <a:pt x="511" y="470"/>
                  </a:lnTo>
                  <a:cubicBezTo>
                    <a:pt x="406" y="526"/>
                    <a:pt x="289" y="555"/>
                    <a:pt x="172" y="555"/>
                  </a:cubicBezTo>
                  <a:cubicBezTo>
                    <a:pt x="114" y="555"/>
                    <a:pt x="57" y="548"/>
                    <a:pt x="0" y="534"/>
                  </a:cubicBezTo>
                  <a:lnTo>
                    <a:pt x="0" y="534"/>
                  </a:lnTo>
                  <a:cubicBezTo>
                    <a:pt x="68" y="561"/>
                    <a:pt x="136" y="572"/>
                    <a:pt x="208" y="572"/>
                  </a:cubicBezTo>
                  <a:cubicBezTo>
                    <a:pt x="230" y="572"/>
                    <a:pt x="252" y="571"/>
                    <a:pt x="275" y="569"/>
                  </a:cubicBezTo>
                  <a:cubicBezTo>
                    <a:pt x="364" y="560"/>
                    <a:pt x="453" y="525"/>
                    <a:pt x="533" y="480"/>
                  </a:cubicBezTo>
                  <a:lnTo>
                    <a:pt x="551" y="480"/>
                  </a:lnTo>
                  <a:lnTo>
                    <a:pt x="533" y="463"/>
                  </a:lnTo>
                  <a:cubicBezTo>
                    <a:pt x="391" y="338"/>
                    <a:pt x="284" y="178"/>
                    <a:pt x="22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18776" y="158938"/>
              <a:ext cx="50152" cy="64834"/>
            </a:xfrm>
            <a:custGeom>
              <a:avLst/>
              <a:gdLst/>
              <a:ahLst/>
              <a:cxnLst/>
              <a:rect l="l" t="t" r="r" b="b"/>
              <a:pathLst>
                <a:path w="427" h="552" extrusionOk="0">
                  <a:moveTo>
                    <a:pt x="426" y="1"/>
                  </a:moveTo>
                  <a:cubicBezTo>
                    <a:pt x="373" y="27"/>
                    <a:pt x="338" y="81"/>
                    <a:pt x="320" y="134"/>
                  </a:cubicBezTo>
                  <a:cubicBezTo>
                    <a:pt x="293" y="187"/>
                    <a:pt x="267" y="249"/>
                    <a:pt x="240" y="294"/>
                  </a:cubicBezTo>
                  <a:cubicBezTo>
                    <a:pt x="213" y="347"/>
                    <a:pt x="178" y="400"/>
                    <a:pt x="142" y="445"/>
                  </a:cubicBezTo>
                  <a:cubicBezTo>
                    <a:pt x="98" y="480"/>
                    <a:pt x="53" y="525"/>
                    <a:pt x="0" y="551"/>
                  </a:cubicBezTo>
                  <a:cubicBezTo>
                    <a:pt x="116" y="507"/>
                    <a:pt x="204" y="418"/>
                    <a:pt x="258" y="311"/>
                  </a:cubicBezTo>
                  <a:cubicBezTo>
                    <a:pt x="284" y="249"/>
                    <a:pt x="311" y="196"/>
                    <a:pt x="329" y="143"/>
                  </a:cubicBezTo>
                  <a:cubicBezTo>
                    <a:pt x="347" y="89"/>
                    <a:pt x="382" y="36"/>
                    <a:pt x="42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-13641" y="224711"/>
              <a:ext cx="33591" cy="87737"/>
            </a:xfrm>
            <a:custGeom>
              <a:avLst/>
              <a:gdLst/>
              <a:ahLst/>
              <a:cxnLst/>
              <a:rect l="l" t="t" r="r" b="b"/>
              <a:pathLst>
                <a:path w="286" h="747" extrusionOk="0">
                  <a:moveTo>
                    <a:pt x="285" y="0"/>
                  </a:moveTo>
                  <a:cubicBezTo>
                    <a:pt x="214" y="36"/>
                    <a:pt x="170" y="89"/>
                    <a:pt x="152" y="160"/>
                  </a:cubicBezTo>
                  <a:cubicBezTo>
                    <a:pt x="125" y="222"/>
                    <a:pt x="116" y="293"/>
                    <a:pt x="116" y="364"/>
                  </a:cubicBezTo>
                  <a:cubicBezTo>
                    <a:pt x="116" y="435"/>
                    <a:pt x="107" y="498"/>
                    <a:pt x="90" y="569"/>
                  </a:cubicBezTo>
                  <a:cubicBezTo>
                    <a:pt x="81" y="631"/>
                    <a:pt x="45" y="693"/>
                    <a:pt x="1" y="746"/>
                  </a:cubicBezTo>
                  <a:cubicBezTo>
                    <a:pt x="54" y="702"/>
                    <a:pt x="99" y="640"/>
                    <a:pt x="116" y="569"/>
                  </a:cubicBezTo>
                  <a:cubicBezTo>
                    <a:pt x="125" y="506"/>
                    <a:pt x="143" y="435"/>
                    <a:pt x="143" y="364"/>
                  </a:cubicBezTo>
                  <a:cubicBezTo>
                    <a:pt x="143" y="302"/>
                    <a:pt x="152" y="231"/>
                    <a:pt x="170" y="169"/>
                  </a:cubicBezTo>
                  <a:cubicBezTo>
                    <a:pt x="187" y="98"/>
                    <a:pt x="223" y="45"/>
                    <a:pt x="28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19833" y="223654"/>
              <a:ext cx="52266" cy="22081"/>
            </a:xfrm>
            <a:custGeom>
              <a:avLst/>
              <a:gdLst/>
              <a:ahLst/>
              <a:cxnLst/>
              <a:rect l="l" t="t" r="r" b="b"/>
              <a:pathLst>
                <a:path w="445" h="188" extrusionOk="0">
                  <a:moveTo>
                    <a:pt x="0" y="0"/>
                  </a:moveTo>
                  <a:lnTo>
                    <a:pt x="0" y="0"/>
                  </a:lnTo>
                  <a:cubicBezTo>
                    <a:pt x="109" y="118"/>
                    <a:pt x="258" y="188"/>
                    <a:pt x="416" y="188"/>
                  </a:cubicBezTo>
                  <a:cubicBezTo>
                    <a:pt x="425" y="188"/>
                    <a:pt x="435" y="187"/>
                    <a:pt x="444" y="187"/>
                  </a:cubicBezTo>
                  <a:cubicBezTo>
                    <a:pt x="284" y="160"/>
                    <a:pt x="133" y="98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497513" y="395840"/>
              <a:ext cx="69062" cy="132486"/>
            </a:xfrm>
            <a:custGeom>
              <a:avLst/>
              <a:gdLst/>
              <a:ahLst/>
              <a:cxnLst/>
              <a:rect l="l" t="t" r="r" b="b"/>
              <a:pathLst>
                <a:path w="588" h="1128" extrusionOk="0">
                  <a:moveTo>
                    <a:pt x="236" y="0"/>
                  </a:moveTo>
                  <a:cubicBezTo>
                    <a:pt x="228" y="0"/>
                    <a:pt x="221" y="3"/>
                    <a:pt x="214" y="9"/>
                  </a:cubicBezTo>
                  <a:cubicBezTo>
                    <a:pt x="72" y="160"/>
                    <a:pt x="1" y="373"/>
                    <a:pt x="19" y="586"/>
                  </a:cubicBezTo>
                  <a:cubicBezTo>
                    <a:pt x="19" y="790"/>
                    <a:pt x="116" y="986"/>
                    <a:pt x="276" y="1119"/>
                  </a:cubicBezTo>
                  <a:cubicBezTo>
                    <a:pt x="285" y="1128"/>
                    <a:pt x="303" y="1128"/>
                    <a:pt x="321" y="1128"/>
                  </a:cubicBezTo>
                  <a:cubicBezTo>
                    <a:pt x="338" y="1128"/>
                    <a:pt x="356" y="1110"/>
                    <a:pt x="374" y="1083"/>
                  </a:cubicBezTo>
                  <a:cubicBezTo>
                    <a:pt x="427" y="1003"/>
                    <a:pt x="480" y="923"/>
                    <a:pt x="525" y="826"/>
                  </a:cubicBezTo>
                  <a:cubicBezTo>
                    <a:pt x="569" y="728"/>
                    <a:pt x="587" y="621"/>
                    <a:pt x="569" y="515"/>
                  </a:cubicBezTo>
                  <a:cubicBezTo>
                    <a:pt x="552" y="391"/>
                    <a:pt x="498" y="284"/>
                    <a:pt x="409" y="195"/>
                  </a:cubicBezTo>
                  <a:cubicBezTo>
                    <a:pt x="386" y="171"/>
                    <a:pt x="299" y="0"/>
                    <a:pt x="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429742" y="395958"/>
              <a:ext cx="99247" cy="76227"/>
            </a:xfrm>
            <a:custGeom>
              <a:avLst/>
              <a:gdLst/>
              <a:ahLst/>
              <a:cxnLst/>
              <a:rect l="l" t="t" r="r" b="b"/>
              <a:pathLst>
                <a:path w="845" h="649" extrusionOk="0">
                  <a:moveTo>
                    <a:pt x="598" y="1"/>
                  </a:moveTo>
                  <a:cubicBezTo>
                    <a:pt x="497" y="1"/>
                    <a:pt x="389" y="33"/>
                    <a:pt x="338" y="61"/>
                  </a:cubicBezTo>
                  <a:cubicBezTo>
                    <a:pt x="178" y="159"/>
                    <a:pt x="54" y="310"/>
                    <a:pt x="1" y="496"/>
                  </a:cubicBezTo>
                  <a:cubicBezTo>
                    <a:pt x="86" y="593"/>
                    <a:pt x="208" y="649"/>
                    <a:pt x="333" y="649"/>
                  </a:cubicBezTo>
                  <a:cubicBezTo>
                    <a:pt x="392" y="649"/>
                    <a:pt x="451" y="637"/>
                    <a:pt x="507" y="612"/>
                  </a:cubicBezTo>
                  <a:cubicBezTo>
                    <a:pt x="596" y="567"/>
                    <a:pt x="667" y="496"/>
                    <a:pt x="720" y="407"/>
                  </a:cubicBezTo>
                  <a:cubicBezTo>
                    <a:pt x="755" y="345"/>
                    <a:pt x="844" y="203"/>
                    <a:pt x="809" y="114"/>
                  </a:cubicBezTo>
                  <a:cubicBezTo>
                    <a:pt x="779" y="29"/>
                    <a:pt x="691" y="1"/>
                    <a:pt x="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525701" y="376226"/>
              <a:ext cx="100304" cy="62367"/>
            </a:xfrm>
            <a:custGeom>
              <a:avLst/>
              <a:gdLst/>
              <a:ahLst/>
              <a:cxnLst/>
              <a:rect l="l" t="t" r="r" b="b"/>
              <a:pathLst>
                <a:path w="854" h="531" extrusionOk="0">
                  <a:moveTo>
                    <a:pt x="472" y="0"/>
                  </a:moveTo>
                  <a:cubicBezTo>
                    <a:pt x="420" y="0"/>
                    <a:pt x="369" y="11"/>
                    <a:pt x="320" y="34"/>
                  </a:cubicBezTo>
                  <a:cubicBezTo>
                    <a:pt x="240" y="60"/>
                    <a:pt x="1" y="185"/>
                    <a:pt x="54" y="336"/>
                  </a:cubicBezTo>
                  <a:cubicBezTo>
                    <a:pt x="116" y="486"/>
                    <a:pt x="312" y="531"/>
                    <a:pt x="418" y="531"/>
                  </a:cubicBezTo>
                  <a:cubicBezTo>
                    <a:pt x="560" y="522"/>
                    <a:pt x="702" y="478"/>
                    <a:pt x="827" y="389"/>
                  </a:cubicBezTo>
                  <a:cubicBezTo>
                    <a:pt x="836" y="380"/>
                    <a:pt x="844" y="380"/>
                    <a:pt x="853" y="371"/>
                  </a:cubicBezTo>
                  <a:cubicBezTo>
                    <a:pt x="853" y="344"/>
                    <a:pt x="853" y="327"/>
                    <a:pt x="853" y="309"/>
                  </a:cubicBezTo>
                  <a:cubicBezTo>
                    <a:pt x="818" y="193"/>
                    <a:pt x="738" y="87"/>
                    <a:pt x="631" y="34"/>
                  </a:cubicBezTo>
                  <a:cubicBezTo>
                    <a:pt x="578" y="11"/>
                    <a:pt x="525" y="0"/>
                    <a:pt x="4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509023" y="302935"/>
              <a:ext cx="60605" cy="109583"/>
            </a:xfrm>
            <a:custGeom>
              <a:avLst/>
              <a:gdLst/>
              <a:ahLst/>
              <a:cxnLst/>
              <a:rect l="l" t="t" r="r" b="b"/>
              <a:pathLst>
                <a:path w="516" h="933" extrusionOk="0">
                  <a:moveTo>
                    <a:pt x="471" y="0"/>
                  </a:moveTo>
                  <a:cubicBezTo>
                    <a:pt x="400" y="27"/>
                    <a:pt x="347" y="45"/>
                    <a:pt x="276" y="71"/>
                  </a:cubicBezTo>
                  <a:cubicBezTo>
                    <a:pt x="205" y="98"/>
                    <a:pt x="134" y="142"/>
                    <a:pt x="89" y="205"/>
                  </a:cubicBezTo>
                  <a:cubicBezTo>
                    <a:pt x="27" y="311"/>
                    <a:pt x="1" y="435"/>
                    <a:pt x="9" y="560"/>
                  </a:cubicBezTo>
                  <a:cubicBezTo>
                    <a:pt x="9" y="631"/>
                    <a:pt x="18" y="711"/>
                    <a:pt x="36" y="782"/>
                  </a:cubicBezTo>
                  <a:cubicBezTo>
                    <a:pt x="45" y="844"/>
                    <a:pt x="89" y="906"/>
                    <a:pt x="143" y="933"/>
                  </a:cubicBezTo>
                  <a:lnTo>
                    <a:pt x="258" y="871"/>
                  </a:lnTo>
                  <a:cubicBezTo>
                    <a:pt x="418" y="835"/>
                    <a:pt x="516" y="640"/>
                    <a:pt x="507" y="427"/>
                  </a:cubicBezTo>
                  <a:cubicBezTo>
                    <a:pt x="489" y="320"/>
                    <a:pt x="489" y="205"/>
                    <a:pt x="498" y="98"/>
                  </a:cubicBezTo>
                  <a:cubicBezTo>
                    <a:pt x="507" y="62"/>
                    <a:pt x="516" y="18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441253" y="334178"/>
              <a:ext cx="98190" cy="81042"/>
            </a:xfrm>
            <a:custGeom>
              <a:avLst/>
              <a:gdLst/>
              <a:ahLst/>
              <a:cxnLst/>
              <a:rect l="l" t="t" r="r" b="b"/>
              <a:pathLst>
                <a:path w="836" h="690" extrusionOk="0">
                  <a:moveTo>
                    <a:pt x="118" y="1"/>
                  </a:moveTo>
                  <a:cubicBezTo>
                    <a:pt x="81" y="1"/>
                    <a:pt x="45" y="4"/>
                    <a:pt x="9" y="10"/>
                  </a:cubicBezTo>
                  <a:cubicBezTo>
                    <a:pt x="0" y="223"/>
                    <a:pt x="98" y="436"/>
                    <a:pt x="258" y="587"/>
                  </a:cubicBezTo>
                  <a:cubicBezTo>
                    <a:pt x="332" y="638"/>
                    <a:pt x="449" y="689"/>
                    <a:pt x="554" y="689"/>
                  </a:cubicBezTo>
                  <a:cubicBezTo>
                    <a:pt x="614" y="689"/>
                    <a:pt x="669" y="673"/>
                    <a:pt x="711" y="631"/>
                  </a:cubicBezTo>
                  <a:cubicBezTo>
                    <a:pt x="835" y="516"/>
                    <a:pt x="675" y="214"/>
                    <a:pt x="595" y="143"/>
                  </a:cubicBezTo>
                  <a:cubicBezTo>
                    <a:pt x="515" y="90"/>
                    <a:pt x="427" y="45"/>
                    <a:pt x="338" y="36"/>
                  </a:cubicBezTo>
                  <a:cubicBezTo>
                    <a:pt x="267" y="13"/>
                    <a:pt x="192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474609" y="355084"/>
              <a:ext cx="107586" cy="105472"/>
            </a:xfrm>
            <a:custGeom>
              <a:avLst/>
              <a:gdLst/>
              <a:ahLst/>
              <a:cxnLst/>
              <a:rect l="l" t="t" r="r" b="b"/>
              <a:pathLst>
                <a:path w="916" h="898" extrusionOk="0">
                  <a:moveTo>
                    <a:pt x="134" y="222"/>
                  </a:moveTo>
                  <a:lnTo>
                    <a:pt x="134" y="222"/>
                  </a:lnTo>
                  <a:cubicBezTo>
                    <a:pt x="141" y="233"/>
                    <a:pt x="148" y="243"/>
                    <a:pt x="157" y="252"/>
                  </a:cubicBezTo>
                  <a:lnTo>
                    <a:pt x="157" y="252"/>
                  </a:lnTo>
                  <a:lnTo>
                    <a:pt x="134" y="222"/>
                  </a:lnTo>
                  <a:close/>
                  <a:moveTo>
                    <a:pt x="542" y="0"/>
                  </a:moveTo>
                  <a:lnTo>
                    <a:pt x="445" y="187"/>
                  </a:lnTo>
                  <a:cubicBezTo>
                    <a:pt x="436" y="142"/>
                    <a:pt x="427" y="89"/>
                    <a:pt x="427" y="45"/>
                  </a:cubicBezTo>
                  <a:cubicBezTo>
                    <a:pt x="409" y="142"/>
                    <a:pt x="400" y="240"/>
                    <a:pt x="391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38" y="320"/>
                  </a:cubicBezTo>
                  <a:cubicBezTo>
                    <a:pt x="276" y="267"/>
                    <a:pt x="231" y="214"/>
                    <a:pt x="196" y="151"/>
                  </a:cubicBezTo>
                  <a:lnTo>
                    <a:pt x="196" y="151"/>
                  </a:lnTo>
                  <a:cubicBezTo>
                    <a:pt x="205" y="214"/>
                    <a:pt x="240" y="276"/>
                    <a:pt x="276" y="338"/>
                  </a:cubicBezTo>
                  <a:cubicBezTo>
                    <a:pt x="233" y="316"/>
                    <a:pt x="190" y="289"/>
                    <a:pt x="157" y="252"/>
                  </a:cubicBezTo>
                  <a:lnTo>
                    <a:pt x="157" y="252"/>
                  </a:lnTo>
                  <a:lnTo>
                    <a:pt x="258" y="382"/>
                  </a:lnTo>
                  <a:cubicBezTo>
                    <a:pt x="187" y="373"/>
                    <a:pt x="125" y="347"/>
                    <a:pt x="72" y="311"/>
                  </a:cubicBezTo>
                  <a:lnTo>
                    <a:pt x="72" y="311"/>
                  </a:lnTo>
                  <a:cubicBezTo>
                    <a:pt x="107" y="356"/>
                    <a:pt x="151" y="391"/>
                    <a:pt x="196" y="409"/>
                  </a:cubicBezTo>
                  <a:lnTo>
                    <a:pt x="0" y="462"/>
                  </a:lnTo>
                  <a:lnTo>
                    <a:pt x="214" y="462"/>
                  </a:lnTo>
                  <a:cubicBezTo>
                    <a:pt x="160" y="498"/>
                    <a:pt x="107" y="524"/>
                    <a:pt x="45" y="542"/>
                  </a:cubicBezTo>
                  <a:lnTo>
                    <a:pt x="240" y="489"/>
                  </a:lnTo>
                  <a:lnTo>
                    <a:pt x="63" y="649"/>
                  </a:lnTo>
                  <a:lnTo>
                    <a:pt x="267" y="560"/>
                  </a:lnTo>
                  <a:lnTo>
                    <a:pt x="89" y="729"/>
                  </a:lnTo>
                  <a:lnTo>
                    <a:pt x="276" y="613"/>
                  </a:lnTo>
                  <a:lnTo>
                    <a:pt x="276" y="613"/>
                  </a:lnTo>
                  <a:cubicBezTo>
                    <a:pt x="231" y="675"/>
                    <a:pt x="187" y="729"/>
                    <a:pt x="143" y="791"/>
                  </a:cubicBezTo>
                  <a:lnTo>
                    <a:pt x="338" y="622"/>
                  </a:lnTo>
                  <a:lnTo>
                    <a:pt x="338" y="622"/>
                  </a:lnTo>
                  <a:cubicBezTo>
                    <a:pt x="302" y="684"/>
                    <a:pt x="276" y="746"/>
                    <a:pt x="258" y="817"/>
                  </a:cubicBezTo>
                  <a:lnTo>
                    <a:pt x="373" y="631"/>
                  </a:lnTo>
                  <a:cubicBezTo>
                    <a:pt x="382" y="720"/>
                    <a:pt x="418" y="817"/>
                    <a:pt x="453" y="897"/>
                  </a:cubicBezTo>
                  <a:cubicBezTo>
                    <a:pt x="445" y="817"/>
                    <a:pt x="436" y="738"/>
                    <a:pt x="427" y="658"/>
                  </a:cubicBezTo>
                  <a:lnTo>
                    <a:pt x="427" y="658"/>
                  </a:lnTo>
                  <a:cubicBezTo>
                    <a:pt x="453" y="729"/>
                    <a:pt x="489" y="791"/>
                    <a:pt x="524" y="862"/>
                  </a:cubicBezTo>
                  <a:lnTo>
                    <a:pt x="489" y="640"/>
                  </a:lnTo>
                  <a:lnTo>
                    <a:pt x="596" y="773"/>
                  </a:lnTo>
                  <a:lnTo>
                    <a:pt x="569" y="633"/>
                  </a:lnTo>
                  <a:lnTo>
                    <a:pt x="569" y="633"/>
                  </a:lnTo>
                  <a:cubicBezTo>
                    <a:pt x="576" y="653"/>
                    <a:pt x="658" y="702"/>
                    <a:pt x="675" y="702"/>
                  </a:cubicBezTo>
                  <a:cubicBezTo>
                    <a:pt x="654" y="670"/>
                    <a:pt x="681" y="664"/>
                    <a:pt x="709" y="664"/>
                  </a:cubicBezTo>
                  <a:cubicBezTo>
                    <a:pt x="728" y="664"/>
                    <a:pt x="748" y="666"/>
                    <a:pt x="755" y="666"/>
                  </a:cubicBezTo>
                  <a:cubicBezTo>
                    <a:pt x="782" y="671"/>
                    <a:pt x="806" y="673"/>
                    <a:pt x="831" y="673"/>
                  </a:cubicBezTo>
                  <a:cubicBezTo>
                    <a:pt x="855" y="673"/>
                    <a:pt x="880" y="671"/>
                    <a:pt x="906" y="666"/>
                  </a:cubicBezTo>
                  <a:lnTo>
                    <a:pt x="800" y="640"/>
                  </a:lnTo>
                  <a:lnTo>
                    <a:pt x="915" y="587"/>
                  </a:lnTo>
                  <a:cubicBezTo>
                    <a:pt x="862" y="587"/>
                    <a:pt x="809" y="578"/>
                    <a:pt x="764" y="569"/>
                  </a:cubicBezTo>
                  <a:cubicBezTo>
                    <a:pt x="818" y="560"/>
                    <a:pt x="871" y="542"/>
                    <a:pt x="915" y="507"/>
                  </a:cubicBezTo>
                  <a:lnTo>
                    <a:pt x="729" y="507"/>
                  </a:lnTo>
                  <a:lnTo>
                    <a:pt x="889" y="427"/>
                  </a:lnTo>
                  <a:lnTo>
                    <a:pt x="729" y="400"/>
                  </a:lnTo>
                  <a:lnTo>
                    <a:pt x="898" y="338"/>
                  </a:lnTo>
                  <a:lnTo>
                    <a:pt x="720" y="338"/>
                  </a:lnTo>
                  <a:lnTo>
                    <a:pt x="844" y="276"/>
                  </a:lnTo>
                  <a:lnTo>
                    <a:pt x="658" y="338"/>
                  </a:lnTo>
                  <a:lnTo>
                    <a:pt x="755" y="240"/>
                  </a:lnTo>
                  <a:lnTo>
                    <a:pt x="755" y="240"/>
                  </a:lnTo>
                  <a:cubicBezTo>
                    <a:pt x="702" y="276"/>
                    <a:pt x="649" y="311"/>
                    <a:pt x="596" y="356"/>
                  </a:cubicBezTo>
                  <a:cubicBezTo>
                    <a:pt x="658" y="285"/>
                    <a:pt x="693" y="214"/>
                    <a:pt x="720" y="134"/>
                  </a:cubicBezTo>
                  <a:lnTo>
                    <a:pt x="720" y="134"/>
                  </a:lnTo>
                  <a:cubicBezTo>
                    <a:pt x="675" y="187"/>
                    <a:pt x="622" y="231"/>
                    <a:pt x="569" y="267"/>
                  </a:cubicBezTo>
                  <a:cubicBezTo>
                    <a:pt x="604" y="214"/>
                    <a:pt x="631" y="142"/>
                    <a:pt x="631" y="80"/>
                  </a:cubicBezTo>
                  <a:lnTo>
                    <a:pt x="631" y="80"/>
                  </a:lnTo>
                  <a:lnTo>
                    <a:pt x="516" y="231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527815" y="403005"/>
              <a:ext cx="21024" cy="68005"/>
            </a:xfrm>
            <a:custGeom>
              <a:avLst/>
              <a:gdLst/>
              <a:ahLst/>
              <a:cxnLst/>
              <a:rect l="l" t="t" r="r" b="b"/>
              <a:pathLst>
                <a:path w="179" h="579" fill="none" extrusionOk="0">
                  <a:moveTo>
                    <a:pt x="0" y="1"/>
                  </a:moveTo>
                  <a:cubicBezTo>
                    <a:pt x="71" y="187"/>
                    <a:pt x="134" y="383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529930" y="403005"/>
              <a:ext cx="117" cy="76344"/>
            </a:xfrm>
            <a:custGeom>
              <a:avLst/>
              <a:gdLst/>
              <a:ahLst/>
              <a:cxnLst/>
              <a:rect l="l" t="t" r="r" b="b"/>
              <a:pathLst>
                <a:path w="1" h="650" fill="none" extrusionOk="0">
                  <a:moveTo>
                    <a:pt x="0" y="1"/>
                  </a:moveTo>
                  <a:lnTo>
                    <a:pt x="0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527815" y="404062"/>
              <a:ext cx="60605" cy="18910"/>
            </a:xfrm>
            <a:custGeom>
              <a:avLst/>
              <a:gdLst/>
              <a:ahLst/>
              <a:cxnLst/>
              <a:rect l="l" t="t" r="r" b="b"/>
              <a:pathLst>
                <a:path w="516" h="161" fill="none" extrusionOk="0">
                  <a:moveTo>
                    <a:pt x="0" y="1"/>
                  </a:moveTo>
                  <a:cubicBezTo>
                    <a:pt x="178" y="27"/>
                    <a:pt x="356" y="81"/>
                    <a:pt x="516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527815" y="404062"/>
              <a:ext cx="43927" cy="47098"/>
            </a:xfrm>
            <a:custGeom>
              <a:avLst/>
              <a:gdLst/>
              <a:ahLst/>
              <a:cxnLst/>
              <a:rect l="l" t="t" r="r" b="b"/>
              <a:pathLst>
                <a:path w="374" h="401" fill="none" extrusionOk="0">
                  <a:moveTo>
                    <a:pt x="0" y="1"/>
                  </a:moveTo>
                  <a:cubicBezTo>
                    <a:pt x="143" y="116"/>
                    <a:pt x="267" y="249"/>
                    <a:pt x="373" y="40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569511" y="447872"/>
              <a:ext cx="4346" cy="5403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18" y="1"/>
                  </a:moveTo>
                  <a:cubicBezTo>
                    <a:pt x="1" y="1"/>
                    <a:pt x="1" y="10"/>
                    <a:pt x="1" y="27"/>
                  </a:cubicBezTo>
                  <a:cubicBezTo>
                    <a:pt x="1" y="36"/>
                    <a:pt x="1" y="45"/>
                    <a:pt x="18" y="45"/>
                  </a:cubicBezTo>
                  <a:cubicBezTo>
                    <a:pt x="27" y="45"/>
                    <a:pt x="36" y="36"/>
                    <a:pt x="36" y="19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85132" y="420388"/>
              <a:ext cx="5403" cy="5755"/>
            </a:xfrm>
            <a:custGeom>
              <a:avLst/>
              <a:gdLst/>
              <a:ahLst/>
              <a:cxnLst/>
              <a:rect l="l" t="t" r="r" b="b"/>
              <a:pathLst>
                <a:path w="46" h="49" extrusionOk="0">
                  <a:moveTo>
                    <a:pt x="31" y="0"/>
                  </a:moveTo>
                  <a:cubicBezTo>
                    <a:pt x="28" y="0"/>
                    <a:pt x="23" y="2"/>
                    <a:pt x="19" y="4"/>
                  </a:cubicBezTo>
                  <a:cubicBezTo>
                    <a:pt x="10" y="4"/>
                    <a:pt x="1" y="22"/>
                    <a:pt x="10" y="31"/>
                  </a:cubicBezTo>
                  <a:cubicBezTo>
                    <a:pt x="10" y="39"/>
                    <a:pt x="19" y="48"/>
                    <a:pt x="28" y="48"/>
                  </a:cubicBezTo>
                  <a:cubicBezTo>
                    <a:pt x="36" y="39"/>
                    <a:pt x="45" y="31"/>
                    <a:pt x="45" y="22"/>
                  </a:cubicBezTo>
                  <a:cubicBezTo>
                    <a:pt x="45" y="9"/>
                    <a:pt x="41" y="0"/>
                    <a:pt x="3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546608" y="467722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18" y="1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45"/>
                    <a:pt x="18" y="54"/>
                    <a:pt x="27" y="54"/>
                  </a:cubicBezTo>
                  <a:cubicBezTo>
                    <a:pt x="36" y="45"/>
                    <a:pt x="45" y="27"/>
                    <a:pt x="36" y="18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526758" y="475004"/>
              <a:ext cx="5285" cy="5638"/>
            </a:xfrm>
            <a:custGeom>
              <a:avLst/>
              <a:gdLst/>
              <a:ahLst/>
              <a:cxnLst/>
              <a:rect l="l" t="t" r="r" b="b"/>
              <a:pathLst>
                <a:path w="45" h="48" extrusionOk="0">
                  <a:moveTo>
                    <a:pt x="18" y="1"/>
                  </a:moveTo>
                  <a:cubicBezTo>
                    <a:pt x="9" y="1"/>
                    <a:pt x="1" y="10"/>
                    <a:pt x="9" y="27"/>
                  </a:cubicBezTo>
                  <a:cubicBezTo>
                    <a:pt x="9" y="35"/>
                    <a:pt x="15" y="48"/>
                    <a:pt x="22" y="48"/>
                  </a:cubicBezTo>
                  <a:cubicBezTo>
                    <a:pt x="24" y="48"/>
                    <a:pt x="25" y="47"/>
                    <a:pt x="27" y="45"/>
                  </a:cubicBezTo>
                  <a:cubicBezTo>
                    <a:pt x="36" y="36"/>
                    <a:pt x="45" y="27"/>
                    <a:pt x="45" y="19"/>
                  </a:cubicBezTo>
                  <a:cubicBezTo>
                    <a:pt x="45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472495" y="367534"/>
              <a:ext cx="58609" cy="68005"/>
            </a:xfrm>
            <a:custGeom>
              <a:avLst/>
              <a:gdLst/>
              <a:ahLst/>
              <a:cxnLst/>
              <a:rect l="l" t="t" r="r" b="b"/>
              <a:pathLst>
                <a:path w="499" h="579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149"/>
                    <a:pt x="279" y="263"/>
                    <a:pt x="460" y="317"/>
                  </a:cubicBezTo>
                  <a:lnTo>
                    <a:pt x="460" y="317"/>
                  </a:lnTo>
                  <a:cubicBezTo>
                    <a:pt x="354" y="452"/>
                    <a:pt x="199" y="544"/>
                    <a:pt x="27" y="578"/>
                  </a:cubicBezTo>
                  <a:cubicBezTo>
                    <a:pt x="116" y="569"/>
                    <a:pt x="205" y="543"/>
                    <a:pt x="285" y="489"/>
                  </a:cubicBezTo>
                  <a:cubicBezTo>
                    <a:pt x="365" y="445"/>
                    <a:pt x="427" y="383"/>
                    <a:pt x="489" y="312"/>
                  </a:cubicBezTo>
                  <a:lnTo>
                    <a:pt x="498" y="294"/>
                  </a:lnTo>
                  <a:lnTo>
                    <a:pt x="480" y="294"/>
                  </a:lnTo>
                  <a:cubicBezTo>
                    <a:pt x="303" y="241"/>
                    <a:pt x="134" y="134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529930" y="325838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0" y="1"/>
                  </a:moveTo>
                  <a:cubicBezTo>
                    <a:pt x="125" y="45"/>
                    <a:pt x="107" y="107"/>
                    <a:pt x="107" y="169"/>
                  </a:cubicBezTo>
                  <a:lnTo>
                    <a:pt x="107" y="347"/>
                  </a:lnTo>
                  <a:cubicBezTo>
                    <a:pt x="107" y="409"/>
                    <a:pt x="98" y="463"/>
                    <a:pt x="80" y="525"/>
                  </a:cubicBezTo>
                  <a:cubicBezTo>
                    <a:pt x="53" y="578"/>
                    <a:pt x="27" y="631"/>
                    <a:pt x="0" y="676"/>
                  </a:cubicBezTo>
                  <a:cubicBezTo>
                    <a:pt x="80" y="587"/>
                    <a:pt x="133" y="471"/>
                    <a:pt x="133" y="347"/>
                  </a:cubicBezTo>
                  <a:cubicBezTo>
                    <a:pt x="133" y="285"/>
                    <a:pt x="133" y="232"/>
                    <a:pt x="133" y="169"/>
                  </a:cubicBezTo>
                  <a:cubicBezTo>
                    <a:pt x="125" y="107"/>
                    <a:pt x="13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3587" y="406176"/>
              <a:ext cx="17853" cy="93022"/>
            </a:xfrm>
            <a:custGeom>
              <a:avLst/>
              <a:gdLst/>
              <a:ahLst/>
              <a:cxnLst/>
              <a:rect l="l" t="t" r="r" b="b"/>
              <a:pathLst>
                <a:path w="152" h="792" extrusionOk="0">
                  <a:moveTo>
                    <a:pt x="54" y="1"/>
                  </a:moveTo>
                  <a:cubicBezTo>
                    <a:pt x="19" y="54"/>
                    <a:pt x="1" y="125"/>
                    <a:pt x="10" y="196"/>
                  </a:cubicBezTo>
                  <a:cubicBezTo>
                    <a:pt x="10" y="267"/>
                    <a:pt x="28" y="338"/>
                    <a:pt x="54" y="400"/>
                  </a:cubicBezTo>
                  <a:cubicBezTo>
                    <a:pt x="90" y="462"/>
                    <a:pt x="107" y="525"/>
                    <a:pt x="125" y="596"/>
                  </a:cubicBezTo>
                  <a:cubicBezTo>
                    <a:pt x="143" y="658"/>
                    <a:pt x="134" y="729"/>
                    <a:pt x="116" y="791"/>
                  </a:cubicBezTo>
                  <a:cubicBezTo>
                    <a:pt x="143" y="729"/>
                    <a:pt x="152" y="658"/>
                    <a:pt x="143" y="587"/>
                  </a:cubicBezTo>
                  <a:cubicBezTo>
                    <a:pt x="125" y="525"/>
                    <a:pt x="107" y="454"/>
                    <a:pt x="81" y="391"/>
                  </a:cubicBezTo>
                  <a:cubicBezTo>
                    <a:pt x="54" y="329"/>
                    <a:pt x="36" y="267"/>
                    <a:pt x="28" y="196"/>
                  </a:cubicBezTo>
                  <a:cubicBezTo>
                    <a:pt x="10" y="125"/>
                    <a:pt x="28" y="63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530987" y="403005"/>
              <a:ext cx="56377" cy="7517"/>
            </a:xfrm>
            <a:custGeom>
              <a:avLst/>
              <a:gdLst/>
              <a:ahLst/>
              <a:cxnLst/>
              <a:rect l="l" t="t" r="r" b="b"/>
              <a:pathLst>
                <a:path w="480" h="64" extrusionOk="0">
                  <a:moveTo>
                    <a:pt x="480" y="1"/>
                  </a:moveTo>
                  <a:lnTo>
                    <a:pt x="480" y="1"/>
                  </a:lnTo>
                  <a:cubicBezTo>
                    <a:pt x="390" y="26"/>
                    <a:pt x="300" y="37"/>
                    <a:pt x="209" y="37"/>
                  </a:cubicBezTo>
                  <a:cubicBezTo>
                    <a:pt x="140" y="37"/>
                    <a:pt x="70" y="30"/>
                    <a:pt x="0" y="19"/>
                  </a:cubicBezTo>
                  <a:lnTo>
                    <a:pt x="0" y="19"/>
                  </a:lnTo>
                  <a:cubicBezTo>
                    <a:pt x="71" y="48"/>
                    <a:pt x="147" y="63"/>
                    <a:pt x="224" y="63"/>
                  </a:cubicBezTo>
                  <a:cubicBezTo>
                    <a:pt x="312" y="63"/>
                    <a:pt x="399" y="43"/>
                    <a:pt x="48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668641" y="1366942"/>
              <a:ext cx="102301" cy="52736"/>
            </a:xfrm>
            <a:custGeom>
              <a:avLst/>
              <a:gdLst/>
              <a:ahLst/>
              <a:cxnLst/>
              <a:rect l="l" t="t" r="r" b="b"/>
              <a:pathLst>
                <a:path w="871" h="449" extrusionOk="0">
                  <a:moveTo>
                    <a:pt x="394" y="1"/>
                  </a:moveTo>
                  <a:cubicBezTo>
                    <a:pt x="331" y="1"/>
                    <a:pt x="268" y="15"/>
                    <a:pt x="214" y="45"/>
                  </a:cubicBezTo>
                  <a:cubicBezTo>
                    <a:pt x="178" y="54"/>
                    <a:pt x="0" y="80"/>
                    <a:pt x="27" y="134"/>
                  </a:cubicBezTo>
                  <a:cubicBezTo>
                    <a:pt x="98" y="276"/>
                    <a:pt x="231" y="382"/>
                    <a:pt x="391" y="427"/>
                  </a:cubicBezTo>
                  <a:cubicBezTo>
                    <a:pt x="440" y="441"/>
                    <a:pt x="491" y="448"/>
                    <a:pt x="543" y="448"/>
                  </a:cubicBezTo>
                  <a:cubicBezTo>
                    <a:pt x="648" y="448"/>
                    <a:pt x="754" y="419"/>
                    <a:pt x="844" y="365"/>
                  </a:cubicBezTo>
                  <a:cubicBezTo>
                    <a:pt x="853" y="356"/>
                    <a:pt x="862" y="347"/>
                    <a:pt x="862" y="338"/>
                  </a:cubicBezTo>
                  <a:cubicBezTo>
                    <a:pt x="871" y="329"/>
                    <a:pt x="853" y="303"/>
                    <a:pt x="844" y="294"/>
                  </a:cubicBezTo>
                  <a:cubicBezTo>
                    <a:pt x="800" y="231"/>
                    <a:pt x="747" y="169"/>
                    <a:pt x="693" y="116"/>
                  </a:cubicBezTo>
                  <a:cubicBezTo>
                    <a:pt x="631" y="63"/>
                    <a:pt x="560" y="18"/>
                    <a:pt x="480" y="9"/>
                  </a:cubicBezTo>
                  <a:cubicBezTo>
                    <a:pt x="452" y="4"/>
                    <a:pt x="423" y="1"/>
                    <a:pt x="3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661359" y="1384677"/>
              <a:ext cx="55320" cy="80455"/>
            </a:xfrm>
            <a:custGeom>
              <a:avLst/>
              <a:gdLst/>
              <a:ahLst/>
              <a:cxnLst/>
              <a:rect l="l" t="t" r="r" b="b"/>
              <a:pathLst>
                <a:path w="471" h="685" extrusionOk="0">
                  <a:moveTo>
                    <a:pt x="169" y="1"/>
                  </a:moveTo>
                  <a:cubicBezTo>
                    <a:pt x="27" y="9"/>
                    <a:pt x="0" y="249"/>
                    <a:pt x="18" y="329"/>
                  </a:cubicBezTo>
                  <a:cubicBezTo>
                    <a:pt x="45" y="471"/>
                    <a:pt x="125" y="596"/>
                    <a:pt x="249" y="684"/>
                  </a:cubicBezTo>
                  <a:cubicBezTo>
                    <a:pt x="382" y="631"/>
                    <a:pt x="471" y="498"/>
                    <a:pt x="453" y="347"/>
                  </a:cubicBezTo>
                  <a:cubicBezTo>
                    <a:pt x="444" y="267"/>
                    <a:pt x="409" y="196"/>
                    <a:pt x="364" y="143"/>
                  </a:cubicBezTo>
                  <a:cubicBezTo>
                    <a:pt x="320" y="89"/>
                    <a:pt x="240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668641" y="1312561"/>
              <a:ext cx="49095" cy="68122"/>
            </a:xfrm>
            <a:custGeom>
              <a:avLst/>
              <a:gdLst/>
              <a:ahLst/>
              <a:cxnLst/>
              <a:rect l="l" t="t" r="r" b="b"/>
              <a:pathLst>
                <a:path w="418" h="580" extrusionOk="0">
                  <a:moveTo>
                    <a:pt x="308" y="0"/>
                  </a:moveTo>
                  <a:cubicBezTo>
                    <a:pt x="222" y="0"/>
                    <a:pt x="144" y="35"/>
                    <a:pt x="80" y="91"/>
                  </a:cubicBezTo>
                  <a:cubicBezTo>
                    <a:pt x="27" y="153"/>
                    <a:pt x="0" y="233"/>
                    <a:pt x="0" y="313"/>
                  </a:cubicBezTo>
                  <a:cubicBezTo>
                    <a:pt x="0" y="382"/>
                    <a:pt x="34" y="579"/>
                    <a:pt x="153" y="579"/>
                  </a:cubicBezTo>
                  <a:cubicBezTo>
                    <a:pt x="155" y="579"/>
                    <a:pt x="158" y="579"/>
                    <a:pt x="160" y="579"/>
                  </a:cubicBezTo>
                  <a:cubicBezTo>
                    <a:pt x="276" y="570"/>
                    <a:pt x="365" y="455"/>
                    <a:pt x="391" y="375"/>
                  </a:cubicBezTo>
                  <a:cubicBezTo>
                    <a:pt x="418" y="259"/>
                    <a:pt x="418" y="144"/>
                    <a:pt x="391" y="37"/>
                  </a:cubicBezTo>
                  <a:cubicBezTo>
                    <a:pt x="391" y="28"/>
                    <a:pt x="382" y="19"/>
                    <a:pt x="382" y="19"/>
                  </a:cubicBezTo>
                  <a:cubicBezTo>
                    <a:pt x="365" y="11"/>
                    <a:pt x="356" y="2"/>
                    <a:pt x="338" y="2"/>
                  </a:cubicBezTo>
                  <a:cubicBezTo>
                    <a:pt x="328" y="1"/>
                    <a:pt x="318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614378" y="1327595"/>
              <a:ext cx="71059" cy="62720"/>
            </a:xfrm>
            <a:custGeom>
              <a:avLst/>
              <a:gdLst/>
              <a:ahLst/>
              <a:cxnLst/>
              <a:rect l="l" t="t" r="r" b="b"/>
              <a:pathLst>
                <a:path w="605" h="534" extrusionOk="0">
                  <a:moveTo>
                    <a:pt x="20" y="1"/>
                  </a:moveTo>
                  <a:cubicBezTo>
                    <a:pt x="15" y="1"/>
                    <a:pt x="12" y="3"/>
                    <a:pt x="9" y="7"/>
                  </a:cubicBezTo>
                  <a:cubicBezTo>
                    <a:pt x="1" y="16"/>
                    <a:pt x="1" y="25"/>
                    <a:pt x="9" y="25"/>
                  </a:cubicBezTo>
                  <a:lnTo>
                    <a:pt x="9" y="185"/>
                  </a:lnTo>
                  <a:cubicBezTo>
                    <a:pt x="9" y="247"/>
                    <a:pt x="27" y="300"/>
                    <a:pt x="63" y="353"/>
                  </a:cubicBezTo>
                  <a:cubicBezTo>
                    <a:pt x="125" y="424"/>
                    <a:pt x="205" y="478"/>
                    <a:pt x="294" y="495"/>
                  </a:cubicBezTo>
                  <a:cubicBezTo>
                    <a:pt x="347" y="513"/>
                    <a:pt x="409" y="531"/>
                    <a:pt x="462" y="531"/>
                  </a:cubicBezTo>
                  <a:cubicBezTo>
                    <a:pt x="472" y="532"/>
                    <a:pt x="481" y="533"/>
                    <a:pt x="490" y="533"/>
                  </a:cubicBezTo>
                  <a:cubicBezTo>
                    <a:pt x="534" y="533"/>
                    <a:pt x="575" y="516"/>
                    <a:pt x="605" y="487"/>
                  </a:cubicBezTo>
                  <a:lnTo>
                    <a:pt x="578" y="389"/>
                  </a:lnTo>
                  <a:cubicBezTo>
                    <a:pt x="587" y="273"/>
                    <a:pt x="462" y="149"/>
                    <a:pt x="320" y="105"/>
                  </a:cubicBezTo>
                  <a:cubicBezTo>
                    <a:pt x="232" y="87"/>
                    <a:pt x="152" y="60"/>
                    <a:pt x="72" y="25"/>
                  </a:cubicBezTo>
                  <a:cubicBezTo>
                    <a:pt x="58" y="18"/>
                    <a:pt x="34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06039" y="1375986"/>
              <a:ext cx="80455" cy="54498"/>
            </a:xfrm>
            <a:custGeom>
              <a:avLst/>
              <a:gdLst/>
              <a:ahLst/>
              <a:cxnLst/>
              <a:rect l="l" t="t" r="r" b="b"/>
              <a:pathLst>
                <a:path w="685" h="464" extrusionOk="0">
                  <a:moveTo>
                    <a:pt x="454" y="0"/>
                  </a:moveTo>
                  <a:cubicBezTo>
                    <a:pt x="372" y="0"/>
                    <a:pt x="286" y="21"/>
                    <a:pt x="249" y="39"/>
                  </a:cubicBezTo>
                  <a:cubicBezTo>
                    <a:pt x="187" y="75"/>
                    <a:pt x="143" y="128"/>
                    <a:pt x="107" y="199"/>
                  </a:cubicBezTo>
                  <a:cubicBezTo>
                    <a:pt x="54" y="261"/>
                    <a:pt x="18" y="350"/>
                    <a:pt x="1" y="430"/>
                  </a:cubicBezTo>
                  <a:cubicBezTo>
                    <a:pt x="67" y="452"/>
                    <a:pt x="137" y="463"/>
                    <a:pt x="206" y="463"/>
                  </a:cubicBezTo>
                  <a:cubicBezTo>
                    <a:pt x="302" y="463"/>
                    <a:pt x="397" y="441"/>
                    <a:pt x="480" y="394"/>
                  </a:cubicBezTo>
                  <a:cubicBezTo>
                    <a:pt x="569" y="332"/>
                    <a:pt x="684" y="181"/>
                    <a:pt x="631" y="75"/>
                  </a:cubicBezTo>
                  <a:cubicBezTo>
                    <a:pt x="605" y="18"/>
                    <a:pt x="531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646677" y="1341924"/>
              <a:ext cx="73173" cy="80455"/>
            </a:xfrm>
            <a:custGeom>
              <a:avLst/>
              <a:gdLst/>
              <a:ahLst/>
              <a:cxnLst/>
              <a:rect l="l" t="t" r="r" b="b"/>
              <a:pathLst>
                <a:path w="623" h="685" extrusionOk="0">
                  <a:moveTo>
                    <a:pt x="271" y="638"/>
                  </a:moveTo>
                  <a:lnTo>
                    <a:pt x="267" y="667"/>
                  </a:lnTo>
                  <a:cubicBezTo>
                    <a:pt x="269" y="657"/>
                    <a:pt x="270" y="647"/>
                    <a:pt x="271" y="638"/>
                  </a:cubicBezTo>
                  <a:close/>
                  <a:moveTo>
                    <a:pt x="330" y="0"/>
                  </a:moveTo>
                  <a:lnTo>
                    <a:pt x="285" y="134"/>
                  </a:lnTo>
                  <a:cubicBezTo>
                    <a:pt x="285" y="98"/>
                    <a:pt x="276" y="63"/>
                    <a:pt x="267" y="18"/>
                  </a:cubicBezTo>
                  <a:lnTo>
                    <a:pt x="267" y="178"/>
                  </a:lnTo>
                  <a:cubicBezTo>
                    <a:pt x="259" y="143"/>
                    <a:pt x="241" y="116"/>
                    <a:pt x="223" y="80"/>
                  </a:cubicBezTo>
                  <a:lnTo>
                    <a:pt x="223" y="80"/>
                  </a:lnTo>
                  <a:cubicBezTo>
                    <a:pt x="241" y="125"/>
                    <a:pt x="250" y="178"/>
                    <a:pt x="267" y="222"/>
                  </a:cubicBezTo>
                  <a:cubicBezTo>
                    <a:pt x="232" y="160"/>
                    <a:pt x="187" y="116"/>
                    <a:pt x="134" y="80"/>
                  </a:cubicBezTo>
                  <a:lnTo>
                    <a:pt x="134" y="80"/>
                  </a:lnTo>
                  <a:cubicBezTo>
                    <a:pt x="161" y="125"/>
                    <a:pt x="179" y="169"/>
                    <a:pt x="196" y="222"/>
                  </a:cubicBezTo>
                  <a:cubicBezTo>
                    <a:pt x="161" y="178"/>
                    <a:pt x="125" y="151"/>
                    <a:pt x="72" y="125"/>
                  </a:cubicBezTo>
                  <a:lnTo>
                    <a:pt x="72" y="125"/>
                  </a:lnTo>
                  <a:lnTo>
                    <a:pt x="152" y="249"/>
                  </a:lnTo>
                  <a:lnTo>
                    <a:pt x="1" y="169"/>
                  </a:lnTo>
                  <a:lnTo>
                    <a:pt x="108" y="285"/>
                  </a:lnTo>
                  <a:cubicBezTo>
                    <a:pt x="98" y="287"/>
                    <a:pt x="88" y="288"/>
                    <a:pt x="79" y="288"/>
                  </a:cubicBezTo>
                  <a:cubicBezTo>
                    <a:pt x="53" y="288"/>
                    <a:pt x="27" y="280"/>
                    <a:pt x="1" y="267"/>
                  </a:cubicBezTo>
                  <a:lnTo>
                    <a:pt x="1" y="267"/>
                  </a:lnTo>
                  <a:cubicBezTo>
                    <a:pt x="63" y="302"/>
                    <a:pt x="125" y="338"/>
                    <a:pt x="196" y="365"/>
                  </a:cubicBezTo>
                  <a:lnTo>
                    <a:pt x="36" y="347"/>
                  </a:lnTo>
                  <a:lnTo>
                    <a:pt x="36" y="347"/>
                  </a:lnTo>
                  <a:lnTo>
                    <a:pt x="170" y="400"/>
                  </a:lnTo>
                  <a:cubicBezTo>
                    <a:pt x="125" y="436"/>
                    <a:pt x="72" y="453"/>
                    <a:pt x="10" y="462"/>
                  </a:cubicBezTo>
                  <a:cubicBezTo>
                    <a:pt x="25" y="465"/>
                    <a:pt x="41" y="466"/>
                    <a:pt x="57" y="466"/>
                  </a:cubicBezTo>
                  <a:cubicBezTo>
                    <a:pt x="94" y="466"/>
                    <a:pt x="132" y="460"/>
                    <a:pt x="170" y="453"/>
                  </a:cubicBezTo>
                  <a:lnTo>
                    <a:pt x="170" y="453"/>
                  </a:lnTo>
                  <a:cubicBezTo>
                    <a:pt x="143" y="480"/>
                    <a:pt x="99" y="507"/>
                    <a:pt x="63" y="524"/>
                  </a:cubicBezTo>
                  <a:lnTo>
                    <a:pt x="205" y="480"/>
                  </a:lnTo>
                  <a:lnTo>
                    <a:pt x="205" y="480"/>
                  </a:lnTo>
                  <a:cubicBezTo>
                    <a:pt x="179" y="524"/>
                    <a:pt x="152" y="560"/>
                    <a:pt x="108" y="587"/>
                  </a:cubicBezTo>
                  <a:cubicBezTo>
                    <a:pt x="152" y="578"/>
                    <a:pt x="179" y="551"/>
                    <a:pt x="214" y="524"/>
                  </a:cubicBezTo>
                  <a:lnTo>
                    <a:pt x="214" y="524"/>
                  </a:lnTo>
                  <a:lnTo>
                    <a:pt x="196" y="675"/>
                  </a:lnTo>
                  <a:lnTo>
                    <a:pt x="259" y="524"/>
                  </a:lnTo>
                  <a:cubicBezTo>
                    <a:pt x="266" y="560"/>
                    <a:pt x="273" y="600"/>
                    <a:pt x="271" y="638"/>
                  </a:cubicBezTo>
                  <a:lnTo>
                    <a:pt x="271" y="638"/>
                  </a:lnTo>
                  <a:lnTo>
                    <a:pt x="285" y="516"/>
                  </a:lnTo>
                  <a:cubicBezTo>
                    <a:pt x="303" y="569"/>
                    <a:pt x="330" y="631"/>
                    <a:pt x="356" y="684"/>
                  </a:cubicBezTo>
                  <a:cubicBezTo>
                    <a:pt x="347" y="631"/>
                    <a:pt x="347" y="569"/>
                    <a:pt x="338" y="516"/>
                  </a:cubicBezTo>
                  <a:lnTo>
                    <a:pt x="338" y="516"/>
                  </a:lnTo>
                  <a:cubicBezTo>
                    <a:pt x="365" y="569"/>
                    <a:pt x="392" y="622"/>
                    <a:pt x="418" y="675"/>
                  </a:cubicBezTo>
                  <a:cubicBezTo>
                    <a:pt x="401" y="622"/>
                    <a:pt x="392" y="569"/>
                    <a:pt x="383" y="516"/>
                  </a:cubicBezTo>
                  <a:lnTo>
                    <a:pt x="383" y="516"/>
                  </a:lnTo>
                  <a:lnTo>
                    <a:pt x="472" y="658"/>
                  </a:lnTo>
                  <a:cubicBezTo>
                    <a:pt x="454" y="595"/>
                    <a:pt x="427" y="533"/>
                    <a:pt x="401" y="471"/>
                  </a:cubicBezTo>
                  <a:lnTo>
                    <a:pt x="401" y="471"/>
                  </a:lnTo>
                  <a:cubicBezTo>
                    <a:pt x="436" y="516"/>
                    <a:pt x="472" y="551"/>
                    <a:pt x="516" y="578"/>
                  </a:cubicBezTo>
                  <a:cubicBezTo>
                    <a:pt x="481" y="533"/>
                    <a:pt x="445" y="498"/>
                    <a:pt x="409" y="453"/>
                  </a:cubicBezTo>
                  <a:lnTo>
                    <a:pt x="409" y="453"/>
                  </a:lnTo>
                  <a:cubicBezTo>
                    <a:pt x="445" y="458"/>
                    <a:pt x="481" y="460"/>
                    <a:pt x="516" y="460"/>
                  </a:cubicBezTo>
                  <a:cubicBezTo>
                    <a:pt x="552" y="460"/>
                    <a:pt x="587" y="458"/>
                    <a:pt x="623" y="453"/>
                  </a:cubicBezTo>
                  <a:lnTo>
                    <a:pt x="445" y="418"/>
                  </a:lnTo>
                  <a:lnTo>
                    <a:pt x="614" y="400"/>
                  </a:lnTo>
                  <a:lnTo>
                    <a:pt x="445" y="365"/>
                  </a:lnTo>
                  <a:lnTo>
                    <a:pt x="569" y="320"/>
                  </a:lnTo>
                  <a:lnTo>
                    <a:pt x="463" y="311"/>
                  </a:lnTo>
                  <a:cubicBezTo>
                    <a:pt x="481" y="311"/>
                    <a:pt x="534" y="258"/>
                    <a:pt x="543" y="249"/>
                  </a:cubicBezTo>
                  <a:lnTo>
                    <a:pt x="543" y="249"/>
                  </a:lnTo>
                  <a:cubicBezTo>
                    <a:pt x="539" y="250"/>
                    <a:pt x="536" y="250"/>
                    <a:pt x="533" y="250"/>
                  </a:cubicBezTo>
                  <a:cubicBezTo>
                    <a:pt x="495" y="250"/>
                    <a:pt x="534" y="195"/>
                    <a:pt x="543" y="178"/>
                  </a:cubicBezTo>
                  <a:cubicBezTo>
                    <a:pt x="552" y="143"/>
                    <a:pt x="560" y="107"/>
                    <a:pt x="560" y="71"/>
                  </a:cubicBezTo>
                  <a:lnTo>
                    <a:pt x="560" y="71"/>
                  </a:lnTo>
                  <a:lnTo>
                    <a:pt x="516" y="143"/>
                  </a:lnTo>
                  <a:cubicBezTo>
                    <a:pt x="516" y="107"/>
                    <a:pt x="516" y="71"/>
                    <a:pt x="507" y="45"/>
                  </a:cubicBezTo>
                  <a:cubicBezTo>
                    <a:pt x="498" y="80"/>
                    <a:pt x="472" y="116"/>
                    <a:pt x="454" y="151"/>
                  </a:cubicBezTo>
                  <a:cubicBezTo>
                    <a:pt x="463" y="107"/>
                    <a:pt x="463" y="63"/>
                    <a:pt x="454" y="27"/>
                  </a:cubicBezTo>
                  <a:cubicBezTo>
                    <a:pt x="436" y="71"/>
                    <a:pt x="418" y="116"/>
                    <a:pt x="409" y="160"/>
                  </a:cubicBezTo>
                  <a:lnTo>
                    <a:pt x="383" y="27"/>
                  </a:lnTo>
                  <a:lnTo>
                    <a:pt x="330" y="134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676980" y="1380566"/>
              <a:ext cx="54381" cy="2114"/>
            </a:xfrm>
            <a:custGeom>
              <a:avLst/>
              <a:gdLst/>
              <a:ahLst/>
              <a:cxnLst/>
              <a:rect l="l" t="t" r="r" b="b"/>
              <a:pathLst>
                <a:path w="463" h="18" fill="none" extrusionOk="0">
                  <a:moveTo>
                    <a:pt x="1" y="0"/>
                  </a:moveTo>
                  <a:cubicBezTo>
                    <a:pt x="160" y="0"/>
                    <a:pt x="311" y="0"/>
                    <a:pt x="462" y="1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676980" y="1379509"/>
              <a:ext cx="55438" cy="18792"/>
            </a:xfrm>
            <a:custGeom>
              <a:avLst/>
              <a:gdLst/>
              <a:ahLst/>
              <a:cxnLst/>
              <a:rect l="l" t="t" r="r" b="b"/>
              <a:pathLst>
                <a:path w="472" h="160" fill="none" extrusionOk="0">
                  <a:moveTo>
                    <a:pt x="1" y="0"/>
                  </a:moveTo>
                  <a:lnTo>
                    <a:pt x="471" y="160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78037" y="1342981"/>
              <a:ext cx="29363" cy="38642"/>
            </a:xfrm>
            <a:custGeom>
              <a:avLst/>
              <a:gdLst/>
              <a:ahLst/>
              <a:cxnLst/>
              <a:rect l="l" t="t" r="r" b="b"/>
              <a:pathLst>
                <a:path w="250" h="329" fill="none" extrusionOk="0">
                  <a:moveTo>
                    <a:pt x="0" y="329"/>
                  </a:moveTo>
                  <a:cubicBezTo>
                    <a:pt x="63" y="205"/>
                    <a:pt x="142" y="98"/>
                    <a:pt x="249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678037" y="1361774"/>
              <a:ext cx="44984" cy="19849"/>
            </a:xfrm>
            <a:custGeom>
              <a:avLst/>
              <a:gdLst/>
              <a:ahLst/>
              <a:cxnLst/>
              <a:rect l="l" t="t" r="r" b="b"/>
              <a:pathLst>
                <a:path w="383" h="169" fill="none" extrusionOk="0">
                  <a:moveTo>
                    <a:pt x="0" y="169"/>
                  </a:moveTo>
                  <a:cubicBezTo>
                    <a:pt x="116" y="98"/>
                    <a:pt x="249" y="36"/>
                    <a:pt x="382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719733" y="1359660"/>
              <a:ext cx="5403" cy="4228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27" y="0"/>
                  </a:moveTo>
                  <a:cubicBezTo>
                    <a:pt x="18" y="0"/>
                    <a:pt x="10" y="0"/>
                    <a:pt x="10" y="9"/>
                  </a:cubicBezTo>
                  <a:cubicBezTo>
                    <a:pt x="1" y="18"/>
                    <a:pt x="10" y="36"/>
                    <a:pt x="18" y="36"/>
                  </a:cubicBezTo>
                  <a:cubicBezTo>
                    <a:pt x="27" y="36"/>
                    <a:pt x="36" y="27"/>
                    <a:pt x="45" y="18"/>
                  </a:cubicBezTo>
                  <a:cubicBezTo>
                    <a:pt x="45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704112" y="1340867"/>
              <a:ext cx="4228" cy="3641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18" y="1"/>
                  </a:moveTo>
                  <a:cubicBezTo>
                    <a:pt x="9" y="1"/>
                    <a:pt x="0" y="9"/>
                    <a:pt x="0" y="9"/>
                  </a:cubicBezTo>
                  <a:cubicBezTo>
                    <a:pt x="0" y="18"/>
                    <a:pt x="9" y="27"/>
                    <a:pt x="18" y="27"/>
                  </a:cubicBezTo>
                  <a:cubicBezTo>
                    <a:pt x="21" y="30"/>
                    <a:pt x="23" y="31"/>
                    <a:pt x="26" y="31"/>
                  </a:cubicBezTo>
                  <a:cubicBezTo>
                    <a:pt x="32" y="31"/>
                    <a:pt x="36" y="25"/>
                    <a:pt x="36" y="18"/>
                  </a:cubicBezTo>
                  <a:cubicBezTo>
                    <a:pt x="36" y="9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729129" y="1381154"/>
              <a:ext cx="4346" cy="3641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11" y="0"/>
                  </a:moveTo>
                  <a:cubicBezTo>
                    <a:pt x="5" y="0"/>
                    <a:pt x="1" y="7"/>
                    <a:pt x="1" y="13"/>
                  </a:cubicBezTo>
                  <a:cubicBezTo>
                    <a:pt x="1" y="22"/>
                    <a:pt x="9" y="31"/>
                    <a:pt x="18" y="31"/>
                  </a:cubicBezTo>
                  <a:cubicBezTo>
                    <a:pt x="27" y="31"/>
                    <a:pt x="36" y="31"/>
                    <a:pt x="36" y="22"/>
                  </a:cubicBezTo>
                  <a:cubicBezTo>
                    <a:pt x="36" y="13"/>
                    <a:pt x="27" y="4"/>
                    <a:pt x="18" y="4"/>
                  </a:cubicBezTo>
                  <a:cubicBezTo>
                    <a:pt x="16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729129" y="1396775"/>
              <a:ext cx="5285" cy="3641"/>
            </a:xfrm>
            <a:custGeom>
              <a:avLst/>
              <a:gdLst/>
              <a:ahLst/>
              <a:cxnLst/>
              <a:rect l="l" t="t" r="r" b="b"/>
              <a:pathLst>
                <a:path w="45" h="31" extrusionOk="0">
                  <a:moveTo>
                    <a:pt x="11" y="0"/>
                  </a:moveTo>
                  <a:cubicBezTo>
                    <a:pt x="5" y="0"/>
                    <a:pt x="1" y="7"/>
                    <a:pt x="1" y="13"/>
                  </a:cubicBezTo>
                  <a:cubicBezTo>
                    <a:pt x="1" y="22"/>
                    <a:pt x="9" y="31"/>
                    <a:pt x="18" y="31"/>
                  </a:cubicBezTo>
                  <a:cubicBezTo>
                    <a:pt x="27" y="31"/>
                    <a:pt x="36" y="31"/>
                    <a:pt x="36" y="22"/>
                  </a:cubicBezTo>
                  <a:cubicBezTo>
                    <a:pt x="45" y="13"/>
                    <a:pt x="36" y="4"/>
                    <a:pt x="18" y="4"/>
                  </a:cubicBezTo>
                  <a:cubicBezTo>
                    <a:pt x="16" y="2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638338" y="1378452"/>
              <a:ext cx="53323" cy="49095"/>
            </a:xfrm>
            <a:custGeom>
              <a:avLst/>
              <a:gdLst/>
              <a:ahLst/>
              <a:cxnLst/>
              <a:rect l="l" t="t" r="r" b="b"/>
              <a:pathLst>
                <a:path w="454" h="418" extrusionOk="0">
                  <a:moveTo>
                    <a:pt x="338" y="0"/>
                  </a:moveTo>
                  <a:lnTo>
                    <a:pt x="330" y="18"/>
                  </a:lnTo>
                  <a:cubicBezTo>
                    <a:pt x="250" y="133"/>
                    <a:pt x="134" y="231"/>
                    <a:pt x="1" y="293"/>
                  </a:cubicBezTo>
                  <a:cubicBezTo>
                    <a:pt x="130" y="242"/>
                    <a:pt x="250" y="157"/>
                    <a:pt x="338" y="40"/>
                  </a:cubicBezTo>
                  <a:lnTo>
                    <a:pt x="338" y="40"/>
                  </a:lnTo>
                  <a:cubicBezTo>
                    <a:pt x="412" y="153"/>
                    <a:pt x="444" y="289"/>
                    <a:pt x="418" y="418"/>
                  </a:cubicBezTo>
                  <a:cubicBezTo>
                    <a:pt x="454" y="276"/>
                    <a:pt x="427" y="133"/>
                    <a:pt x="347" y="18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626945" y="1347092"/>
              <a:ext cx="52266" cy="33591"/>
            </a:xfrm>
            <a:custGeom>
              <a:avLst/>
              <a:gdLst/>
              <a:ahLst/>
              <a:cxnLst/>
              <a:rect l="l" t="t" r="r" b="b"/>
              <a:pathLst>
                <a:path w="445" h="286" extrusionOk="0">
                  <a:moveTo>
                    <a:pt x="0" y="1"/>
                  </a:moveTo>
                  <a:cubicBezTo>
                    <a:pt x="27" y="36"/>
                    <a:pt x="62" y="63"/>
                    <a:pt x="107" y="72"/>
                  </a:cubicBezTo>
                  <a:cubicBezTo>
                    <a:pt x="151" y="90"/>
                    <a:pt x="196" y="107"/>
                    <a:pt x="240" y="125"/>
                  </a:cubicBezTo>
                  <a:cubicBezTo>
                    <a:pt x="320" y="152"/>
                    <a:pt x="391" y="214"/>
                    <a:pt x="444" y="285"/>
                  </a:cubicBezTo>
                  <a:cubicBezTo>
                    <a:pt x="400" y="205"/>
                    <a:pt x="329" y="143"/>
                    <a:pt x="249" y="107"/>
                  </a:cubicBezTo>
                  <a:cubicBezTo>
                    <a:pt x="204" y="90"/>
                    <a:pt x="160" y="81"/>
                    <a:pt x="116" y="63"/>
                  </a:cubicBezTo>
                  <a:cubicBezTo>
                    <a:pt x="71" y="54"/>
                    <a:pt x="27" y="27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680151" y="1380566"/>
              <a:ext cx="68945" cy="17735"/>
            </a:xfrm>
            <a:custGeom>
              <a:avLst/>
              <a:gdLst/>
              <a:ahLst/>
              <a:cxnLst/>
              <a:rect l="l" t="t" r="r" b="b"/>
              <a:pathLst>
                <a:path w="587" h="151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4"/>
                    <a:pt x="80" y="71"/>
                    <a:pt x="133" y="80"/>
                  </a:cubicBezTo>
                  <a:cubicBezTo>
                    <a:pt x="187" y="98"/>
                    <a:pt x="240" y="98"/>
                    <a:pt x="293" y="98"/>
                  </a:cubicBezTo>
                  <a:cubicBezTo>
                    <a:pt x="320" y="93"/>
                    <a:pt x="347" y="91"/>
                    <a:pt x="372" y="91"/>
                  </a:cubicBezTo>
                  <a:cubicBezTo>
                    <a:pt x="398" y="91"/>
                    <a:pt x="422" y="93"/>
                    <a:pt x="444" y="98"/>
                  </a:cubicBezTo>
                  <a:cubicBezTo>
                    <a:pt x="498" y="107"/>
                    <a:pt x="551" y="124"/>
                    <a:pt x="586" y="151"/>
                  </a:cubicBezTo>
                  <a:cubicBezTo>
                    <a:pt x="551" y="115"/>
                    <a:pt x="506" y="89"/>
                    <a:pt x="453" y="89"/>
                  </a:cubicBezTo>
                  <a:cubicBezTo>
                    <a:pt x="400" y="80"/>
                    <a:pt x="347" y="80"/>
                    <a:pt x="293" y="80"/>
                  </a:cubicBezTo>
                  <a:cubicBezTo>
                    <a:pt x="240" y="80"/>
                    <a:pt x="187" y="80"/>
                    <a:pt x="133" y="71"/>
                  </a:cubicBezTo>
                  <a:cubicBezTo>
                    <a:pt x="80" y="62"/>
                    <a:pt x="36" y="36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680151" y="1338753"/>
              <a:ext cx="13624" cy="41931"/>
            </a:xfrm>
            <a:custGeom>
              <a:avLst/>
              <a:gdLst/>
              <a:ahLst/>
              <a:cxnLst/>
              <a:rect l="l" t="t" r="r" b="b"/>
              <a:pathLst>
                <a:path w="116" h="357" extrusionOk="0">
                  <a:moveTo>
                    <a:pt x="107" y="1"/>
                  </a:moveTo>
                  <a:cubicBezTo>
                    <a:pt x="107" y="63"/>
                    <a:pt x="89" y="125"/>
                    <a:pt x="71" y="187"/>
                  </a:cubicBezTo>
                  <a:cubicBezTo>
                    <a:pt x="53" y="241"/>
                    <a:pt x="36" y="303"/>
                    <a:pt x="0" y="356"/>
                  </a:cubicBezTo>
                  <a:cubicBezTo>
                    <a:pt x="45" y="312"/>
                    <a:pt x="71" y="249"/>
                    <a:pt x="89" y="187"/>
                  </a:cubicBezTo>
                  <a:cubicBezTo>
                    <a:pt x="107" y="134"/>
                    <a:pt x="116" y="63"/>
                    <a:pt x="10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-915913" y="1105609"/>
              <a:ext cx="104415" cy="51914"/>
            </a:xfrm>
            <a:custGeom>
              <a:avLst/>
              <a:gdLst/>
              <a:ahLst/>
              <a:cxnLst/>
              <a:rect l="l" t="t" r="r" b="b"/>
              <a:pathLst>
                <a:path w="889" h="442" extrusionOk="0">
                  <a:moveTo>
                    <a:pt x="511" y="1"/>
                  </a:moveTo>
                  <a:cubicBezTo>
                    <a:pt x="471" y="1"/>
                    <a:pt x="431" y="5"/>
                    <a:pt x="391" y="14"/>
                  </a:cubicBezTo>
                  <a:cubicBezTo>
                    <a:pt x="302" y="41"/>
                    <a:pt x="222" y="103"/>
                    <a:pt x="169" y="174"/>
                  </a:cubicBezTo>
                  <a:cubicBezTo>
                    <a:pt x="142" y="201"/>
                    <a:pt x="0" y="307"/>
                    <a:pt x="45" y="343"/>
                  </a:cubicBezTo>
                  <a:cubicBezTo>
                    <a:pt x="139" y="406"/>
                    <a:pt x="251" y="442"/>
                    <a:pt x="365" y="442"/>
                  </a:cubicBezTo>
                  <a:cubicBezTo>
                    <a:pt x="412" y="442"/>
                    <a:pt x="460" y="436"/>
                    <a:pt x="506" y="423"/>
                  </a:cubicBezTo>
                  <a:cubicBezTo>
                    <a:pt x="666" y="396"/>
                    <a:pt x="800" y="307"/>
                    <a:pt x="879" y="165"/>
                  </a:cubicBezTo>
                  <a:cubicBezTo>
                    <a:pt x="888" y="156"/>
                    <a:pt x="888" y="147"/>
                    <a:pt x="888" y="138"/>
                  </a:cubicBezTo>
                  <a:cubicBezTo>
                    <a:pt x="879" y="121"/>
                    <a:pt x="862" y="112"/>
                    <a:pt x="844" y="103"/>
                  </a:cubicBezTo>
                  <a:cubicBezTo>
                    <a:pt x="782" y="67"/>
                    <a:pt x="711" y="41"/>
                    <a:pt x="631" y="14"/>
                  </a:cubicBezTo>
                  <a:cubicBezTo>
                    <a:pt x="591" y="5"/>
                    <a:pt x="551" y="1"/>
                    <a:pt x="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-915913" y="1141315"/>
              <a:ext cx="73055" cy="68240"/>
            </a:xfrm>
            <a:custGeom>
              <a:avLst/>
              <a:gdLst/>
              <a:ahLst/>
              <a:cxnLst/>
              <a:rect l="l" t="t" r="r" b="b"/>
              <a:pathLst>
                <a:path w="622" h="581" extrusionOk="0">
                  <a:moveTo>
                    <a:pt x="186" y="0"/>
                  </a:moveTo>
                  <a:cubicBezTo>
                    <a:pt x="166" y="0"/>
                    <a:pt x="148" y="3"/>
                    <a:pt x="133" y="12"/>
                  </a:cubicBezTo>
                  <a:cubicBezTo>
                    <a:pt x="0" y="83"/>
                    <a:pt x="98" y="305"/>
                    <a:pt x="142" y="376"/>
                  </a:cubicBezTo>
                  <a:cubicBezTo>
                    <a:pt x="231" y="492"/>
                    <a:pt x="364" y="563"/>
                    <a:pt x="506" y="580"/>
                  </a:cubicBezTo>
                  <a:cubicBezTo>
                    <a:pt x="604" y="474"/>
                    <a:pt x="622" y="305"/>
                    <a:pt x="542" y="190"/>
                  </a:cubicBezTo>
                  <a:cubicBezTo>
                    <a:pt x="498" y="127"/>
                    <a:pt x="435" y="74"/>
                    <a:pt x="364" y="48"/>
                  </a:cubicBezTo>
                  <a:cubicBezTo>
                    <a:pt x="324" y="34"/>
                    <a:pt x="248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-934705" y="1065440"/>
              <a:ext cx="52266" cy="72703"/>
            </a:xfrm>
            <a:custGeom>
              <a:avLst/>
              <a:gdLst/>
              <a:ahLst/>
              <a:cxnLst/>
              <a:rect l="l" t="t" r="r" b="b"/>
              <a:pathLst>
                <a:path w="445" h="619" extrusionOk="0">
                  <a:moveTo>
                    <a:pt x="258" y="1"/>
                  </a:moveTo>
                  <a:cubicBezTo>
                    <a:pt x="240" y="1"/>
                    <a:pt x="222" y="1"/>
                    <a:pt x="213" y="10"/>
                  </a:cubicBezTo>
                  <a:cubicBezTo>
                    <a:pt x="125" y="45"/>
                    <a:pt x="54" y="116"/>
                    <a:pt x="27" y="205"/>
                  </a:cubicBezTo>
                  <a:cubicBezTo>
                    <a:pt x="0" y="285"/>
                    <a:pt x="18" y="374"/>
                    <a:pt x="54" y="445"/>
                  </a:cubicBezTo>
                  <a:cubicBezTo>
                    <a:pt x="84" y="490"/>
                    <a:pt x="178" y="618"/>
                    <a:pt x="271" y="618"/>
                  </a:cubicBezTo>
                  <a:cubicBezTo>
                    <a:pt x="287" y="618"/>
                    <a:pt x="304" y="614"/>
                    <a:pt x="320" y="605"/>
                  </a:cubicBezTo>
                  <a:cubicBezTo>
                    <a:pt x="409" y="534"/>
                    <a:pt x="444" y="418"/>
                    <a:pt x="427" y="312"/>
                  </a:cubicBezTo>
                  <a:cubicBezTo>
                    <a:pt x="409" y="196"/>
                    <a:pt x="356" y="98"/>
                    <a:pt x="276" y="19"/>
                  </a:cubicBezTo>
                  <a:cubicBezTo>
                    <a:pt x="267" y="10"/>
                    <a:pt x="258" y="10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-986854" y="1115827"/>
              <a:ext cx="88794" cy="44984"/>
            </a:xfrm>
            <a:custGeom>
              <a:avLst/>
              <a:gdLst/>
              <a:ahLst/>
              <a:cxnLst/>
              <a:rect l="l" t="t" r="r" b="b"/>
              <a:pathLst>
                <a:path w="756" h="383" extrusionOk="0">
                  <a:moveTo>
                    <a:pt x="410" y="0"/>
                  </a:moveTo>
                  <a:cubicBezTo>
                    <a:pt x="383" y="0"/>
                    <a:pt x="356" y="2"/>
                    <a:pt x="329" y="7"/>
                  </a:cubicBezTo>
                  <a:cubicBezTo>
                    <a:pt x="249" y="34"/>
                    <a:pt x="160" y="51"/>
                    <a:pt x="80" y="51"/>
                  </a:cubicBezTo>
                  <a:cubicBezTo>
                    <a:pt x="54" y="51"/>
                    <a:pt x="9" y="51"/>
                    <a:pt x="9" y="69"/>
                  </a:cubicBezTo>
                  <a:cubicBezTo>
                    <a:pt x="0" y="87"/>
                    <a:pt x="9" y="87"/>
                    <a:pt x="18" y="87"/>
                  </a:cubicBezTo>
                  <a:cubicBezTo>
                    <a:pt x="45" y="131"/>
                    <a:pt x="54" y="176"/>
                    <a:pt x="89" y="229"/>
                  </a:cubicBezTo>
                  <a:cubicBezTo>
                    <a:pt x="116" y="282"/>
                    <a:pt x="160" y="327"/>
                    <a:pt x="213" y="353"/>
                  </a:cubicBezTo>
                  <a:cubicBezTo>
                    <a:pt x="265" y="374"/>
                    <a:pt x="320" y="383"/>
                    <a:pt x="375" y="383"/>
                  </a:cubicBezTo>
                  <a:cubicBezTo>
                    <a:pt x="414" y="383"/>
                    <a:pt x="452" y="378"/>
                    <a:pt x="489" y="371"/>
                  </a:cubicBezTo>
                  <a:cubicBezTo>
                    <a:pt x="542" y="362"/>
                    <a:pt x="604" y="344"/>
                    <a:pt x="657" y="327"/>
                  </a:cubicBezTo>
                  <a:cubicBezTo>
                    <a:pt x="702" y="309"/>
                    <a:pt x="737" y="273"/>
                    <a:pt x="755" y="220"/>
                  </a:cubicBezTo>
                  <a:lnTo>
                    <a:pt x="693" y="149"/>
                  </a:lnTo>
                  <a:cubicBezTo>
                    <a:pt x="656" y="53"/>
                    <a:pt x="540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-951383" y="1141432"/>
              <a:ext cx="61663" cy="74347"/>
            </a:xfrm>
            <a:custGeom>
              <a:avLst/>
              <a:gdLst/>
              <a:ahLst/>
              <a:cxnLst/>
              <a:rect l="l" t="t" r="r" b="b"/>
              <a:pathLst>
                <a:path w="525" h="633" extrusionOk="0">
                  <a:moveTo>
                    <a:pt x="352" y="1"/>
                  </a:moveTo>
                  <a:cubicBezTo>
                    <a:pt x="248" y="1"/>
                    <a:pt x="107" y="105"/>
                    <a:pt x="71" y="162"/>
                  </a:cubicBezTo>
                  <a:cubicBezTo>
                    <a:pt x="36" y="224"/>
                    <a:pt x="18" y="295"/>
                    <a:pt x="18" y="375"/>
                  </a:cubicBezTo>
                  <a:cubicBezTo>
                    <a:pt x="0" y="455"/>
                    <a:pt x="9" y="544"/>
                    <a:pt x="36" y="633"/>
                  </a:cubicBezTo>
                  <a:cubicBezTo>
                    <a:pt x="196" y="606"/>
                    <a:pt x="347" y="508"/>
                    <a:pt x="435" y="375"/>
                  </a:cubicBezTo>
                  <a:cubicBezTo>
                    <a:pt x="489" y="277"/>
                    <a:pt x="524" y="91"/>
                    <a:pt x="418" y="20"/>
                  </a:cubicBezTo>
                  <a:cubicBezTo>
                    <a:pt x="399" y="6"/>
                    <a:pt x="376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-943044" y="1097857"/>
              <a:ext cx="81512" cy="82452"/>
            </a:xfrm>
            <a:custGeom>
              <a:avLst/>
              <a:gdLst/>
              <a:ahLst/>
              <a:cxnLst/>
              <a:rect l="l" t="t" r="r" b="b"/>
              <a:pathLst>
                <a:path w="694" h="702" extrusionOk="0">
                  <a:moveTo>
                    <a:pt x="400" y="0"/>
                  </a:moveTo>
                  <a:cubicBezTo>
                    <a:pt x="400" y="36"/>
                    <a:pt x="400" y="71"/>
                    <a:pt x="400" y="116"/>
                  </a:cubicBezTo>
                  <a:cubicBezTo>
                    <a:pt x="382" y="71"/>
                    <a:pt x="364" y="36"/>
                    <a:pt x="338" y="0"/>
                  </a:cubicBezTo>
                  <a:lnTo>
                    <a:pt x="338" y="0"/>
                  </a:lnTo>
                  <a:cubicBezTo>
                    <a:pt x="347" y="45"/>
                    <a:pt x="356" y="98"/>
                    <a:pt x="364" y="142"/>
                  </a:cubicBezTo>
                  <a:lnTo>
                    <a:pt x="276" y="27"/>
                  </a:lnTo>
                  <a:lnTo>
                    <a:pt x="276" y="151"/>
                  </a:lnTo>
                  <a:cubicBezTo>
                    <a:pt x="258" y="116"/>
                    <a:pt x="240" y="71"/>
                    <a:pt x="213" y="36"/>
                  </a:cubicBezTo>
                  <a:lnTo>
                    <a:pt x="213" y="36"/>
                  </a:lnTo>
                  <a:cubicBezTo>
                    <a:pt x="222" y="80"/>
                    <a:pt x="231" y="124"/>
                    <a:pt x="240" y="169"/>
                  </a:cubicBezTo>
                  <a:lnTo>
                    <a:pt x="169" y="80"/>
                  </a:lnTo>
                  <a:lnTo>
                    <a:pt x="169" y="80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160" y="151"/>
                  </a:lnTo>
                  <a:lnTo>
                    <a:pt x="258" y="258"/>
                  </a:lnTo>
                  <a:cubicBezTo>
                    <a:pt x="205" y="222"/>
                    <a:pt x="142" y="204"/>
                    <a:pt x="71" y="195"/>
                  </a:cubicBezTo>
                  <a:lnTo>
                    <a:pt x="71" y="195"/>
                  </a:lnTo>
                  <a:cubicBezTo>
                    <a:pt x="125" y="222"/>
                    <a:pt x="160" y="258"/>
                    <a:pt x="196" y="293"/>
                  </a:cubicBezTo>
                  <a:cubicBezTo>
                    <a:pt x="159" y="279"/>
                    <a:pt x="117" y="264"/>
                    <a:pt x="74" y="264"/>
                  </a:cubicBezTo>
                  <a:cubicBezTo>
                    <a:pt x="64" y="264"/>
                    <a:pt x="54" y="265"/>
                    <a:pt x="45" y="267"/>
                  </a:cubicBezTo>
                  <a:lnTo>
                    <a:pt x="178" y="338"/>
                  </a:lnTo>
                  <a:lnTo>
                    <a:pt x="0" y="338"/>
                  </a:lnTo>
                  <a:lnTo>
                    <a:pt x="151" y="391"/>
                  </a:lnTo>
                  <a:cubicBezTo>
                    <a:pt x="116" y="409"/>
                    <a:pt x="80" y="418"/>
                    <a:pt x="36" y="426"/>
                  </a:cubicBezTo>
                  <a:lnTo>
                    <a:pt x="258" y="426"/>
                  </a:lnTo>
                  <a:lnTo>
                    <a:pt x="107" y="480"/>
                  </a:lnTo>
                  <a:lnTo>
                    <a:pt x="107" y="480"/>
                  </a:lnTo>
                  <a:lnTo>
                    <a:pt x="249" y="471"/>
                  </a:lnTo>
                  <a:lnTo>
                    <a:pt x="249" y="471"/>
                  </a:lnTo>
                  <a:cubicBezTo>
                    <a:pt x="222" y="515"/>
                    <a:pt x="187" y="560"/>
                    <a:pt x="142" y="595"/>
                  </a:cubicBezTo>
                  <a:cubicBezTo>
                    <a:pt x="187" y="577"/>
                    <a:pt x="231" y="542"/>
                    <a:pt x="276" y="506"/>
                  </a:cubicBezTo>
                  <a:lnTo>
                    <a:pt x="276" y="506"/>
                  </a:lnTo>
                  <a:cubicBezTo>
                    <a:pt x="267" y="551"/>
                    <a:pt x="240" y="595"/>
                    <a:pt x="205" y="631"/>
                  </a:cubicBezTo>
                  <a:cubicBezTo>
                    <a:pt x="240" y="595"/>
                    <a:pt x="276" y="560"/>
                    <a:pt x="311" y="515"/>
                  </a:cubicBezTo>
                  <a:lnTo>
                    <a:pt x="311" y="515"/>
                  </a:lnTo>
                  <a:cubicBezTo>
                    <a:pt x="311" y="569"/>
                    <a:pt x="302" y="613"/>
                    <a:pt x="284" y="657"/>
                  </a:cubicBezTo>
                  <a:cubicBezTo>
                    <a:pt x="311" y="631"/>
                    <a:pt x="329" y="595"/>
                    <a:pt x="338" y="560"/>
                  </a:cubicBezTo>
                  <a:cubicBezTo>
                    <a:pt x="364" y="604"/>
                    <a:pt x="382" y="648"/>
                    <a:pt x="400" y="702"/>
                  </a:cubicBezTo>
                  <a:cubicBezTo>
                    <a:pt x="400" y="648"/>
                    <a:pt x="391" y="586"/>
                    <a:pt x="382" y="533"/>
                  </a:cubicBezTo>
                  <a:lnTo>
                    <a:pt x="382" y="533"/>
                  </a:lnTo>
                  <a:cubicBezTo>
                    <a:pt x="418" y="568"/>
                    <a:pt x="444" y="613"/>
                    <a:pt x="462" y="657"/>
                  </a:cubicBezTo>
                  <a:lnTo>
                    <a:pt x="462" y="657"/>
                  </a:lnTo>
                  <a:cubicBezTo>
                    <a:pt x="444" y="613"/>
                    <a:pt x="418" y="568"/>
                    <a:pt x="400" y="515"/>
                  </a:cubicBezTo>
                  <a:lnTo>
                    <a:pt x="400" y="515"/>
                  </a:lnTo>
                  <a:lnTo>
                    <a:pt x="542" y="631"/>
                  </a:lnTo>
                  <a:lnTo>
                    <a:pt x="453" y="489"/>
                  </a:lnTo>
                  <a:lnTo>
                    <a:pt x="453" y="489"/>
                  </a:lnTo>
                  <a:lnTo>
                    <a:pt x="595" y="595"/>
                  </a:lnTo>
                  <a:lnTo>
                    <a:pt x="489" y="471"/>
                  </a:lnTo>
                  <a:lnTo>
                    <a:pt x="640" y="551"/>
                  </a:lnTo>
                  <a:lnTo>
                    <a:pt x="489" y="418"/>
                  </a:lnTo>
                  <a:lnTo>
                    <a:pt x="489" y="418"/>
                  </a:lnTo>
                  <a:cubicBezTo>
                    <a:pt x="533" y="444"/>
                    <a:pt x="586" y="453"/>
                    <a:pt x="640" y="453"/>
                  </a:cubicBezTo>
                  <a:lnTo>
                    <a:pt x="498" y="409"/>
                  </a:lnTo>
                  <a:cubicBezTo>
                    <a:pt x="569" y="391"/>
                    <a:pt x="631" y="355"/>
                    <a:pt x="693" y="311"/>
                  </a:cubicBezTo>
                  <a:lnTo>
                    <a:pt x="693" y="311"/>
                  </a:lnTo>
                  <a:lnTo>
                    <a:pt x="515" y="364"/>
                  </a:lnTo>
                  <a:lnTo>
                    <a:pt x="658" y="267"/>
                  </a:lnTo>
                  <a:lnTo>
                    <a:pt x="489" y="320"/>
                  </a:lnTo>
                  <a:cubicBezTo>
                    <a:pt x="524" y="284"/>
                    <a:pt x="551" y="258"/>
                    <a:pt x="578" y="222"/>
                  </a:cubicBezTo>
                  <a:lnTo>
                    <a:pt x="578" y="222"/>
                  </a:lnTo>
                  <a:lnTo>
                    <a:pt x="481" y="257"/>
                  </a:lnTo>
                  <a:lnTo>
                    <a:pt x="481" y="257"/>
                  </a:lnTo>
                  <a:cubicBezTo>
                    <a:pt x="491" y="251"/>
                    <a:pt x="516" y="177"/>
                    <a:pt x="524" y="169"/>
                  </a:cubicBezTo>
                  <a:lnTo>
                    <a:pt x="524" y="169"/>
                  </a:lnTo>
                  <a:cubicBezTo>
                    <a:pt x="516" y="175"/>
                    <a:pt x="510" y="178"/>
                    <a:pt x="505" y="178"/>
                  </a:cubicBezTo>
                  <a:cubicBezTo>
                    <a:pt x="482" y="178"/>
                    <a:pt x="487" y="123"/>
                    <a:pt x="480" y="116"/>
                  </a:cubicBezTo>
                  <a:cubicBezTo>
                    <a:pt x="480" y="71"/>
                    <a:pt x="471" y="36"/>
                    <a:pt x="453" y="0"/>
                  </a:cubicBezTo>
                  <a:cubicBezTo>
                    <a:pt x="453" y="27"/>
                    <a:pt x="453" y="53"/>
                    <a:pt x="444" y="80"/>
                  </a:cubicBezTo>
                  <a:cubicBezTo>
                    <a:pt x="427" y="53"/>
                    <a:pt x="418" y="27"/>
                    <a:pt x="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-906517" y="1117589"/>
              <a:ext cx="49095" cy="24195"/>
            </a:xfrm>
            <a:custGeom>
              <a:avLst/>
              <a:gdLst/>
              <a:ahLst/>
              <a:cxnLst/>
              <a:rect l="l" t="t" r="r" b="b"/>
              <a:pathLst>
                <a:path w="418" h="206" fill="none" extrusionOk="0">
                  <a:moveTo>
                    <a:pt x="0" y="205"/>
                  </a:moveTo>
                  <a:cubicBezTo>
                    <a:pt x="133" y="125"/>
                    <a:pt x="275" y="63"/>
                    <a:pt x="418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-906517" y="1131214"/>
              <a:ext cx="57434" cy="8457"/>
            </a:xfrm>
            <a:custGeom>
              <a:avLst/>
              <a:gdLst/>
              <a:ahLst/>
              <a:cxnLst/>
              <a:rect l="l" t="t" r="r" b="b"/>
              <a:pathLst>
                <a:path w="489" h="72" fill="none" extrusionOk="0">
                  <a:moveTo>
                    <a:pt x="0" y="71"/>
                  </a:moveTo>
                  <a:lnTo>
                    <a:pt x="489" y="0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-905460" y="1093629"/>
              <a:ext cx="8457" cy="48156"/>
            </a:xfrm>
            <a:custGeom>
              <a:avLst/>
              <a:gdLst/>
              <a:ahLst/>
              <a:cxnLst/>
              <a:rect l="l" t="t" r="r" b="b"/>
              <a:pathLst>
                <a:path w="72" h="410" fill="none" extrusionOk="0">
                  <a:moveTo>
                    <a:pt x="9" y="409"/>
                  </a:moveTo>
                  <a:cubicBezTo>
                    <a:pt x="0" y="267"/>
                    <a:pt x="18" y="134"/>
                    <a:pt x="71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-904520" y="1103025"/>
              <a:ext cx="29363" cy="38759"/>
            </a:xfrm>
            <a:custGeom>
              <a:avLst/>
              <a:gdLst/>
              <a:ahLst/>
              <a:cxnLst/>
              <a:rect l="l" t="t" r="r" b="b"/>
              <a:pathLst>
                <a:path w="250" h="330" fill="none" extrusionOk="0">
                  <a:moveTo>
                    <a:pt x="1" y="329"/>
                  </a:moveTo>
                  <a:cubicBezTo>
                    <a:pt x="63" y="205"/>
                    <a:pt x="152" y="98"/>
                    <a:pt x="250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-877388" y="1100911"/>
              <a:ext cx="4346" cy="4346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9" y="1"/>
                  </a:moveTo>
                  <a:cubicBezTo>
                    <a:pt x="10" y="10"/>
                    <a:pt x="1" y="10"/>
                    <a:pt x="1" y="19"/>
                  </a:cubicBezTo>
                  <a:cubicBezTo>
                    <a:pt x="1" y="27"/>
                    <a:pt x="10" y="36"/>
                    <a:pt x="19" y="36"/>
                  </a:cubicBezTo>
                  <a:cubicBezTo>
                    <a:pt x="36" y="27"/>
                    <a:pt x="36" y="19"/>
                    <a:pt x="36" y="19"/>
                  </a:cubicBezTo>
                  <a:cubicBezTo>
                    <a:pt x="36" y="10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-900292" y="1091514"/>
              <a:ext cx="5285" cy="3758"/>
            </a:xfrm>
            <a:custGeom>
              <a:avLst/>
              <a:gdLst/>
              <a:ahLst/>
              <a:cxnLst/>
              <a:rect l="l" t="t" r="r" b="b"/>
              <a:pathLst>
                <a:path w="45" h="32" extrusionOk="0">
                  <a:moveTo>
                    <a:pt x="9" y="1"/>
                  </a:moveTo>
                  <a:cubicBezTo>
                    <a:pt x="0" y="10"/>
                    <a:pt x="0" y="19"/>
                    <a:pt x="0" y="27"/>
                  </a:cubicBezTo>
                  <a:cubicBezTo>
                    <a:pt x="0" y="27"/>
                    <a:pt x="4" y="31"/>
                    <a:pt x="12" y="31"/>
                  </a:cubicBezTo>
                  <a:cubicBezTo>
                    <a:pt x="16" y="31"/>
                    <a:pt x="21" y="30"/>
                    <a:pt x="27" y="27"/>
                  </a:cubicBezTo>
                  <a:cubicBezTo>
                    <a:pt x="36" y="27"/>
                    <a:pt x="45" y="19"/>
                    <a:pt x="36" y="10"/>
                  </a:cubicBezTo>
                  <a:cubicBezTo>
                    <a:pt x="27" y="1"/>
                    <a:pt x="18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-859653" y="1116532"/>
              <a:ext cx="5403" cy="328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10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0" y="28"/>
                    <a:pt x="19" y="28"/>
                    <a:pt x="27" y="28"/>
                  </a:cubicBezTo>
                  <a:cubicBezTo>
                    <a:pt x="36" y="19"/>
                    <a:pt x="45" y="10"/>
                    <a:pt x="36" y="10"/>
                  </a:cubicBezTo>
                  <a:cubicBezTo>
                    <a:pt x="27" y="1"/>
                    <a:pt x="19" y="1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-852371" y="1129334"/>
              <a:ext cx="5403" cy="4111"/>
            </a:xfrm>
            <a:custGeom>
              <a:avLst/>
              <a:gdLst/>
              <a:ahLst/>
              <a:cxnLst/>
              <a:rect l="l" t="t" r="r" b="b"/>
              <a:pathLst>
                <a:path w="46" h="35" extrusionOk="0">
                  <a:moveTo>
                    <a:pt x="28" y="1"/>
                  </a:moveTo>
                  <a:cubicBezTo>
                    <a:pt x="23" y="1"/>
                    <a:pt x="19" y="3"/>
                    <a:pt x="19" y="7"/>
                  </a:cubicBezTo>
                  <a:cubicBezTo>
                    <a:pt x="1" y="7"/>
                    <a:pt x="1" y="16"/>
                    <a:pt x="1" y="25"/>
                  </a:cubicBezTo>
                  <a:cubicBezTo>
                    <a:pt x="10" y="34"/>
                    <a:pt x="19" y="34"/>
                    <a:pt x="28" y="34"/>
                  </a:cubicBezTo>
                  <a:cubicBezTo>
                    <a:pt x="36" y="34"/>
                    <a:pt x="45" y="16"/>
                    <a:pt x="36" y="7"/>
                  </a:cubicBezTo>
                  <a:cubicBezTo>
                    <a:pt x="36" y="3"/>
                    <a:pt x="32" y="1"/>
                    <a:pt x="2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-926366" y="1138496"/>
              <a:ext cx="51209" cy="48156"/>
            </a:xfrm>
            <a:custGeom>
              <a:avLst/>
              <a:gdLst/>
              <a:ahLst/>
              <a:cxnLst/>
              <a:rect l="l" t="t" r="r" b="b"/>
              <a:pathLst>
                <a:path w="436" h="410" extrusionOk="0">
                  <a:moveTo>
                    <a:pt x="169" y="0"/>
                  </a:moveTo>
                  <a:lnTo>
                    <a:pt x="169" y="18"/>
                  </a:lnTo>
                  <a:cubicBezTo>
                    <a:pt x="142" y="160"/>
                    <a:pt x="89" y="302"/>
                    <a:pt x="0" y="409"/>
                  </a:cubicBezTo>
                  <a:cubicBezTo>
                    <a:pt x="94" y="306"/>
                    <a:pt x="156" y="179"/>
                    <a:pt x="184" y="35"/>
                  </a:cubicBezTo>
                  <a:lnTo>
                    <a:pt x="184" y="35"/>
                  </a:lnTo>
                  <a:cubicBezTo>
                    <a:pt x="301" y="98"/>
                    <a:pt x="393" y="201"/>
                    <a:pt x="436" y="329"/>
                  </a:cubicBezTo>
                  <a:cubicBezTo>
                    <a:pt x="400" y="196"/>
                    <a:pt x="302" y="80"/>
                    <a:pt x="178" y="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-967122" y="1131214"/>
              <a:ext cx="62720" cy="9514"/>
            </a:xfrm>
            <a:custGeom>
              <a:avLst/>
              <a:gdLst/>
              <a:ahLst/>
              <a:cxnLst/>
              <a:rect l="l" t="t" r="r" b="b"/>
              <a:pathLst>
                <a:path w="534" h="81" extrusionOk="0">
                  <a:moveTo>
                    <a:pt x="267" y="0"/>
                  </a:moveTo>
                  <a:cubicBezTo>
                    <a:pt x="223" y="9"/>
                    <a:pt x="179" y="18"/>
                    <a:pt x="134" y="27"/>
                  </a:cubicBezTo>
                  <a:cubicBezTo>
                    <a:pt x="112" y="36"/>
                    <a:pt x="90" y="40"/>
                    <a:pt x="68" y="40"/>
                  </a:cubicBezTo>
                  <a:cubicBezTo>
                    <a:pt x="45" y="40"/>
                    <a:pt x="23" y="36"/>
                    <a:pt x="1" y="27"/>
                  </a:cubicBezTo>
                  <a:lnTo>
                    <a:pt x="1" y="27"/>
                  </a:lnTo>
                  <a:cubicBezTo>
                    <a:pt x="29" y="44"/>
                    <a:pt x="57" y="50"/>
                    <a:pt x="85" y="50"/>
                  </a:cubicBezTo>
                  <a:cubicBezTo>
                    <a:pt x="102" y="50"/>
                    <a:pt x="118" y="48"/>
                    <a:pt x="134" y="45"/>
                  </a:cubicBezTo>
                  <a:cubicBezTo>
                    <a:pt x="179" y="36"/>
                    <a:pt x="223" y="27"/>
                    <a:pt x="267" y="27"/>
                  </a:cubicBezTo>
                  <a:cubicBezTo>
                    <a:pt x="284" y="25"/>
                    <a:pt x="300" y="25"/>
                    <a:pt x="316" y="25"/>
                  </a:cubicBezTo>
                  <a:cubicBezTo>
                    <a:pt x="394" y="25"/>
                    <a:pt x="467" y="43"/>
                    <a:pt x="534" y="80"/>
                  </a:cubicBezTo>
                  <a:cubicBezTo>
                    <a:pt x="454" y="18"/>
                    <a:pt x="365" y="0"/>
                    <a:pt x="26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-904520" y="1122287"/>
              <a:ext cx="70002" cy="20084"/>
            </a:xfrm>
            <a:custGeom>
              <a:avLst/>
              <a:gdLst/>
              <a:ahLst/>
              <a:cxnLst/>
              <a:rect l="l" t="t" r="r" b="b"/>
              <a:pathLst>
                <a:path w="596" h="171" extrusionOk="0">
                  <a:moveTo>
                    <a:pt x="520" y="1"/>
                  </a:moveTo>
                  <a:cubicBezTo>
                    <a:pt x="494" y="1"/>
                    <a:pt x="467" y="5"/>
                    <a:pt x="445" y="14"/>
                  </a:cubicBezTo>
                  <a:cubicBezTo>
                    <a:pt x="392" y="32"/>
                    <a:pt x="338" y="50"/>
                    <a:pt x="294" y="76"/>
                  </a:cubicBezTo>
                  <a:cubicBezTo>
                    <a:pt x="250" y="103"/>
                    <a:pt x="205" y="130"/>
                    <a:pt x="161" y="147"/>
                  </a:cubicBezTo>
                  <a:cubicBezTo>
                    <a:pt x="134" y="156"/>
                    <a:pt x="107" y="161"/>
                    <a:pt x="81" y="161"/>
                  </a:cubicBezTo>
                  <a:cubicBezTo>
                    <a:pt x="54" y="161"/>
                    <a:pt x="28" y="156"/>
                    <a:pt x="1" y="147"/>
                  </a:cubicBezTo>
                  <a:lnTo>
                    <a:pt x="1" y="147"/>
                  </a:lnTo>
                  <a:cubicBezTo>
                    <a:pt x="35" y="164"/>
                    <a:pt x="68" y="170"/>
                    <a:pt x="102" y="170"/>
                  </a:cubicBezTo>
                  <a:cubicBezTo>
                    <a:pt x="122" y="170"/>
                    <a:pt x="141" y="168"/>
                    <a:pt x="161" y="165"/>
                  </a:cubicBezTo>
                  <a:cubicBezTo>
                    <a:pt x="214" y="147"/>
                    <a:pt x="258" y="130"/>
                    <a:pt x="312" y="103"/>
                  </a:cubicBezTo>
                  <a:cubicBezTo>
                    <a:pt x="347" y="67"/>
                    <a:pt x="401" y="50"/>
                    <a:pt x="445" y="32"/>
                  </a:cubicBezTo>
                  <a:cubicBezTo>
                    <a:pt x="473" y="15"/>
                    <a:pt x="505" y="9"/>
                    <a:pt x="538" y="9"/>
                  </a:cubicBezTo>
                  <a:cubicBezTo>
                    <a:pt x="557" y="9"/>
                    <a:pt x="576" y="11"/>
                    <a:pt x="596" y="14"/>
                  </a:cubicBezTo>
                  <a:cubicBezTo>
                    <a:pt x="574" y="5"/>
                    <a:pt x="547" y="1"/>
                    <a:pt x="52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-912859" y="1096800"/>
              <a:ext cx="9514" cy="42870"/>
            </a:xfrm>
            <a:custGeom>
              <a:avLst/>
              <a:gdLst/>
              <a:ahLst/>
              <a:cxnLst/>
              <a:rect l="l" t="t" r="r" b="b"/>
              <a:pathLst>
                <a:path w="81" h="365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54"/>
                    <a:pt x="45" y="116"/>
                    <a:pt x="54" y="178"/>
                  </a:cubicBezTo>
                  <a:cubicBezTo>
                    <a:pt x="63" y="231"/>
                    <a:pt x="72" y="302"/>
                    <a:pt x="72" y="364"/>
                  </a:cubicBezTo>
                  <a:cubicBezTo>
                    <a:pt x="81" y="302"/>
                    <a:pt x="81" y="231"/>
                    <a:pt x="72" y="169"/>
                  </a:cubicBezTo>
                  <a:cubicBezTo>
                    <a:pt x="63" y="107"/>
                    <a:pt x="36" y="54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653020" y="300468"/>
              <a:ext cx="52266" cy="72468"/>
            </a:xfrm>
            <a:custGeom>
              <a:avLst/>
              <a:gdLst/>
              <a:ahLst/>
              <a:cxnLst/>
              <a:rect l="l" t="t" r="r" b="b"/>
              <a:pathLst>
                <a:path w="445" h="617" extrusionOk="0">
                  <a:moveTo>
                    <a:pt x="53" y="0"/>
                  </a:moveTo>
                  <a:cubicBezTo>
                    <a:pt x="44" y="0"/>
                    <a:pt x="38" y="4"/>
                    <a:pt x="36" y="12"/>
                  </a:cubicBezTo>
                  <a:cubicBezTo>
                    <a:pt x="0" y="137"/>
                    <a:pt x="18" y="279"/>
                    <a:pt x="89" y="394"/>
                  </a:cubicBezTo>
                  <a:cubicBezTo>
                    <a:pt x="151" y="510"/>
                    <a:pt x="258" y="590"/>
                    <a:pt x="391" y="616"/>
                  </a:cubicBezTo>
                  <a:lnTo>
                    <a:pt x="418" y="616"/>
                  </a:lnTo>
                  <a:cubicBezTo>
                    <a:pt x="427" y="607"/>
                    <a:pt x="427" y="590"/>
                    <a:pt x="427" y="572"/>
                  </a:cubicBezTo>
                  <a:cubicBezTo>
                    <a:pt x="444" y="510"/>
                    <a:pt x="444" y="448"/>
                    <a:pt x="444" y="385"/>
                  </a:cubicBezTo>
                  <a:cubicBezTo>
                    <a:pt x="435" y="314"/>
                    <a:pt x="418" y="252"/>
                    <a:pt x="382" y="190"/>
                  </a:cubicBezTo>
                  <a:cubicBezTo>
                    <a:pt x="338" y="128"/>
                    <a:pt x="267" y="83"/>
                    <a:pt x="196" y="66"/>
                  </a:cubicBezTo>
                  <a:cubicBezTo>
                    <a:pt x="174" y="59"/>
                    <a:pt x="90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618606" y="305636"/>
              <a:ext cx="48038" cy="57669"/>
            </a:xfrm>
            <a:custGeom>
              <a:avLst/>
              <a:gdLst/>
              <a:ahLst/>
              <a:cxnLst/>
              <a:rect l="l" t="t" r="r" b="b"/>
              <a:pathLst>
                <a:path w="409" h="491" extrusionOk="0">
                  <a:moveTo>
                    <a:pt x="306" y="0"/>
                  </a:moveTo>
                  <a:cubicBezTo>
                    <a:pt x="225" y="0"/>
                    <a:pt x="124" y="88"/>
                    <a:pt x="89" y="137"/>
                  </a:cubicBezTo>
                  <a:cubicBezTo>
                    <a:pt x="27" y="235"/>
                    <a:pt x="0" y="350"/>
                    <a:pt x="18" y="466"/>
                  </a:cubicBezTo>
                  <a:cubicBezTo>
                    <a:pt x="55" y="483"/>
                    <a:pt x="94" y="491"/>
                    <a:pt x="132" y="491"/>
                  </a:cubicBezTo>
                  <a:cubicBezTo>
                    <a:pt x="212" y="491"/>
                    <a:pt x="289" y="455"/>
                    <a:pt x="338" y="395"/>
                  </a:cubicBezTo>
                  <a:cubicBezTo>
                    <a:pt x="373" y="341"/>
                    <a:pt x="400" y="279"/>
                    <a:pt x="400" y="217"/>
                  </a:cubicBezTo>
                  <a:cubicBezTo>
                    <a:pt x="409" y="173"/>
                    <a:pt x="409" y="66"/>
                    <a:pt x="364" y="22"/>
                  </a:cubicBezTo>
                  <a:cubicBezTo>
                    <a:pt x="347" y="7"/>
                    <a:pt x="32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659245" y="270518"/>
              <a:ext cx="61663" cy="43575"/>
            </a:xfrm>
            <a:custGeom>
              <a:avLst/>
              <a:gdLst/>
              <a:ahLst/>
              <a:cxnLst/>
              <a:rect l="l" t="t" r="r" b="b"/>
              <a:pathLst>
                <a:path w="525" h="371" extrusionOk="0">
                  <a:moveTo>
                    <a:pt x="302" y="1"/>
                  </a:moveTo>
                  <a:cubicBezTo>
                    <a:pt x="240" y="1"/>
                    <a:pt x="178" y="28"/>
                    <a:pt x="134" y="81"/>
                  </a:cubicBezTo>
                  <a:cubicBezTo>
                    <a:pt x="98" y="125"/>
                    <a:pt x="1" y="267"/>
                    <a:pt x="72" y="330"/>
                  </a:cubicBezTo>
                  <a:cubicBezTo>
                    <a:pt x="113" y="357"/>
                    <a:pt x="160" y="371"/>
                    <a:pt x="206" y="371"/>
                  </a:cubicBezTo>
                  <a:cubicBezTo>
                    <a:pt x="249" y="371"/>
                    <a:pt x="291" y="360"/>
                    <a:pt x="329" y="338"/>
                  </a:cubicBezTo>
                  <a:cubicBezTo>
                    <a:pt x="409" y="294"/>
                    <a:pt x="480" y="223"/>
                    <a:pt x="525" y="143"/>
                  </a:cubicBezTo>
                  <a:cubicBezTo>
                    <a:pt x="525" y="134"/>
                    <a:pt x="525" y="125"/>
                    <a:pt x="525" y="125"/>
                  </a:cubicBezTo>
                  <a:cubicBezTo>
                    <a:pt x="525" y="108"/>
                    <a:pt x="516" y="99"/>
                    <a:pt x="516" y="90"/>
                  </a:cubicBezTo>
                  <a:cubicBezTo>
                    <a:pt x="462" y="28"/>
                    <a:pt x="382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635285" y="236104"/>
              <a:ext cx="42870" cy="74230"/>
            </a:xfrm>
            <a:custGeom>
              <a:avLst/>
              <a:gdLst/>
              <a:ahLst/>
              <a:cxnLst/>
              <a:rect l="l" t="t" r="r" b="b"/>
              <a:pathLst>
                <a:path w="365" h="632" extrusionOk="0">
                  <a:moveTo>
                    <a:pt x="169" y="1"/>
                  </a:moveTo>
                  <a:cubicBezTo>
                    <a:pt x="160" y="1"/>
                    <a:pt x="160" y="10"/>
                    <a:pt x="151" y="10"/>
                  </a:cubicBezTo>
                  <a:cubicBezTo>
                    <a:pt x="125" y="45"/>
                    <a:pt x="98" y="72"/>
                    <a:pt x="62" y="107"/>
                  </a:cubicBezTo>
                  <a:cubicBezTo>
                    <a:pt x="36" y="143"/>
                    <a:pt x="9" y="187"/>
                    <a:pt x="0" y="241"/>
                  </a:cubicBezTo>
                  <a:cubicBezTo>
                    <a:pt x="0" y="312"/>
                    <a:pt x="18" y="392"/>
                    <a:pt x="62" y="463"/>
                  </a:cubicBezTo>
                  <a:cubicBezTo>
                    <a:pt x="80" y="498"/>
                    <a:pt x="107" y="543"/>
                    <a:pt x="133" y="578"/>
                  </a:cubicBezTo>
                  <a:cubicBezTo>
                    <a:pt x="160" y="614"/>
                    <a:pt x="205" y="631"/>
                    <a:pt x="249" y="631"/>
                  </a:cubicBezTo>
                  <a:lnTo>
                    <a:pt x="284" y="560"/>
                  </a:lnTo>
                  <a:cubicBezTo>
                    <a:pt x="364" y="472"/>
                    <a:pt x="364" y="338"/>
                    <a:pt x="302" y="241"/>
                  </a:cubicBezTo>
                  <a:cubicBezTo>
                    <a:pt x="258" y="187"/>
                    <a:pt x="222" y="116"/>
                    <a:pt x="196" y="54"/>
                  </a:cubicBezTo>
                  <a:cubicBezTo>
                    <a:pt x="196" y="36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593471" y="278857"/>
              <a:ext cx="72116" cy="41578"/>
            </a:xfrm>
            <a:custGeom>
              <a:avLst/>
              <a:gdLst/>
              <a:ahLst/>
              <a:cxnLst/>
              <a:rect l="l" t="t" r="r" b="b"/>
              <a:pathLst>
                <a:path w="614" h="354" extrusionOk="0">
                  <a:moveTo>
                    <a:pt x="303" y="0"/>
                  </a:moveTo>
                  <a:cubicBezTo>
                    <a:pt x="266" y="0"/>
                    <a:pt x="229" y="8"/>
                    <a:pt x="196" y="19"/>
                  </a:cubicBezTo>
                  <a:cubicBezTo>
                    <a:pt x="125" y="28"/>
                    <a:pt x="54" y="54"/>
                    <a:pt x="1" y="99"/>
                  </a:cubicBezTo>
                  <a:cubicBezTo>
                    <a:pt x="63" y="223"/>
                    <a:pt x="170" y="312"/>
                    <a:pt x="303" y="347"/>
                  </a:cubicBezTo>
                  <a:cubicBezTo>
                    <a:pt x="322" y="351"/>
                    <a:pt x="344" y="353"/>
                    <a:pt x="367" y="353"/>
                  </a:cubicBezTo>
                  <a:cubicBezTo>
                    <a:pt x="451" y="353"/>
                    <a:pt x="550" y="324"/>
                    <a:pt x="578" y="241"/>
                  </a:cubicBezTo>
                  <a:cubicBezTo>
                    <a:pt x="614" y="143"/>
                    <a:pt x="436" y="28"/>
                    <a:pt x="374" y="10"/>
                  </a:cubicBezTo>
                  <a:cubicBezTo>
                    <a:pt x="350" y="3"/>
                    <a:pt x="327" y="0"/>
                    <a:pt x="3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633170" y="274746"/>
              <a:ext cx="66830" cy="64834"/>
            </a:xfrm>
            <a:custGeom>
              <a:avLst/>
              <a:gdLst/>
              <a:ahLst/>
              <a:cxnLst/>
              <a:rect l="l" t="t" r="r" b="b"/>
              <a:pathLst>
                <a:path w="569" h="552" extrusionOk="0">
                  <a:moveTo>
                    <a:pt x="178" y="0"/>
                  </a:moveTo>
                  <a:lnTo>
                    <a:pt x="178" y="134"/>
                  </a:lnTo>
                  <a:cubicBezTo>
                    <a:pt x="151" y="107"/>
                    <a:pt x="134" y="80"/>
                    <a:pt x="125" y="54"/>
                  </a:cubicBezTo>
                  <a:lnTo>
                    <a:pt x="125" y="54"/>
                  </a:lnTo>
                  <a:cubicBezTo>
                    <a:pt x="143" y="116"/>
                    <a:pt x="160" y="169"/>
                    <a:pt x="187" y="231"/>
                  </a:cubicBezTo>
                  <a:cubicBezTo>
                    <a:pt x="160" y="196"/>
                    <a:pt x="134" y="160"/>
                    <a:pt x="98" y="116"/>
                  </a:cubicBezTo>
                  <a:lnTo>
                    <a:pt x="98" y="116"/>
                  </a:lnTo>
                  <a:cubicBezTo>
                    <a:pt x="116" y="151"/>
                    <a:pt x="134" y="196"/>
                    <a:pt x="151" y="231"/>
                  </a:cubicBezTo>
                  <a:cubicBezTo>
                    <a:pt x="107" y="223"/>
                    <a:pt x="63" y="205"/>
                    <a:pt x="18" y="178"/>
                  </a:cubicBezTo>
                  <a:lnTo>
                    <a:pt x="18" y="178"/>
                  </a:lnTo>
                  <a:cubicBezTo>
                    <a:pt x="54" y="205"/>
                    <a:pt x="80" y="240"/>
                    <a:pt x="125" y="258"/>
                  </a:cubicBezTo>
                  <a:cubicBezTo>
                    <a:pt x="80" y="258"/>
                    <a:pt x="45" y="249"/>
                    <a:pt x="9" y="240"/>
                  </a:cubicBezTo>
                  <a:lnTo>
                    <a:pt x="9" y="240"/>
                  </a:lnTo>
                  <a:lnTo>
                    <a:pt x="125" y="294"/>
                  </a:lnTo>
                  <a:cubicBezTo>
                    <a:pt x="93" y="300"/>
                    <a:pt x="66" y="306"/>
                    <a:pt x="38" y="306"/>
                  </a:cubicBezTo>
                  <a:cubicBezTo>
                    <a:pt x="26" y="306"/>
                    <a:pt x="13" y="305"/>
                    <a:pt x="0" y="302"/>
                  </a:cubicBezTo>
                  <a:lnTo>
                    <a:pt x="0" y="302"/>
                  </a:lnTo>
                  <a:cubicBezTo>
                    <a:pt x="36" y="320"/>
                    <a:pt x="63" y="320"/>
                    <a:pt x="98" y="320"/>
                  </a:cubicBezTo>
                  <a:lnTo>
                    <a:pt x="9" y="409"/>
                  </a:lnTo>
                  <a:lnTo>
                    <a:pt x="125" y="356"/>
                  </a:lnTo>
                  <a:lnTo>
                    <a:pt x="125" y="356"/>
                  </a:lnTo>
                  <a:cubicBezTo>
                    <a:pt x="107" y="382"/>
                    <a:pt x="80" y="418"/>
                    <a:pt x="54" y="445"/>
                  </a:cubicBezTo>
                  <a:lnTo>
                    <a:pt x="143" y="365"/>
                  </a:lnTo>
                  <a:lnTo>
                    <a:pt x="89" y="498"/>
                  </a:lnTo>
                  <a:lnTo>
                    <a:pt x="89" y="498"/>
                  </a:lnTo>
                  <a:lnTo>
                    <a:pt x="178" y="391"/>
                  </a:lnTo>
                  <a:lnTo>
                    <a:pt x="178" y="391"/>
                  </a:lnTo>
                  <a:lnTo>
                    <a:pt x="134" y="533"/>
                  </a:lnTo>
                  <a:lnTo>
                    <a:pt x="205" y="418"/>
                  </a:lnTo>
                  <a:lnTo>
                    <a:pt x="205" y="418"/>
                  </a:lnTo>
                  <a:cubicBezTo>
                    <a:pt x="196" y="462"/>
                    <a:pt x="187" y="507"/>
                    <a:pt x="178" y="551"/>
                  </a:cubicBezTo>
                  <a:lnTo>
                    <a:pt x="240" y="400"/>
                  </a:lnTo>
                  <a:cubicBezTo>
                    <a:pt x="240" y="445"/>
                    <a:pt x="240" y="489"/>
                    <a:pt x="249" y="533"/>
                  </a:cubicBezTo>
                  <a:cubicBezTo>
                    <a:pt x="249" y="489"/>
                    <a:pt x="258" y="445"/>
                    <a:pt x="258" y="400"/>
                  </a:cubicBezTo>
                  <a:cubicBezTo>
                    <a:pt x="294" y="445"/>
                    <a:pt x="338" y="498"/>
                    <a:pt x="391" y="533"/>
                  </a:cubicBezTo>
                  <a:lnTo>
                    <a:pt x="302" y="409"/>
                  </a:lnTo>
                  <a:lnTo>
                    <a:pt x="409" y="489"/>
                  </a:lnTo>
                  <a:lnTo>
                    <a:pt x="409" y="489"/>
                  </a:lnTo>
                  <a:lnTo>
                    <a:pt x="329" y="382"/>
                  </a:lnTo>
                  <a:lnTo>
                    <a:pt x="329" y="382"/>
                  </a:lnTo>
                  <a:lnTo>
                    <a:pt x="427" y="427"/>
                  </a:lnTo>
                  <a:lnTo>
                    <a:pt x="374" y="356"/>
                  </a:lnTo>
                  <a:lnTo>
                    <a:pt x="374" y="356"/>
                  </a:lnTo>
                  <a:cubicBezTo>
                    <a:pt x="382" y="365"/>
                    <a:pt x="445" y="365"/>
                    <a:pt x="453" y="365"/>
                  </a:cubicBezTo>
                  <a:cubicBezTo>
                    <a:pt x="418" y="347"/>
                    <a:pt x="480" y="329"/>
                    <a:pt x="489" y="320"/>
                  </a:cubicBezTo>
                  <a:cubicBezTo>
                    <a:pt x="524" y="302"/>
                    <a:pt x="551" y="285"/>
                    <a:pt x="569" y="258"/>
                  </a:cubicBezTo>
                  <a:lnTo>
                    <a:pt x="569" y="258"/>
                  </a:lnTo>
                  <a:lnTo>
                    <a:pt x="507" y="276"/>
                  </a:lnTo>
                  <a:lnTo>
                    <a:pt x="560" y="214"/>
                  </a:lnTo>
                  <a:lnTo>
                    <a:pt x="560" y="214"/>
                  </a:lnTo>
                  <a:cubicBezTo>
                    <a:pt x="524" y="231"/>
                    <a:pt x="498" y="240"/>
                    <a:pt x="462" y="249"/>
                  </a:cubicBezTo>
                  <a:cubicBezTo>
                    <a:pt x="489" y="223"/>
                    <a:pt x="516" y="205"/>
                    <a:pt x="533" y="169"/>
                  </a:cubicBezTo>
                  <a:lnTo>
                    <a:pt x="533" y="169"/>
                  </a:lnTo>
                  <a:lnTo>
                    <a:pt x="427" y="231"/>
                  </a:lnTo>
                  <a:lnTo>
                    <a:pt x="427" y="231"/>
                  </a:lnTo>
                  <a:lnTo>
                    <a:pt x="489" y="134"/>
                  </a:lnTo>
                  <a:lnTo>
                    <a:pt x="400" y="169"/>
                  </a:lnTo>
                  <a:cubicBezTo>
                    <a:pt x="427" y="143"/>
                    <a:pt x="453" y="116"/>
                    <a:pt x="471" y="80"/>
                  </a:cubicBezTo>
                  <a:lnTo>
                    <a:pt x="471" y="80"/>
                  </a:lnTo>
                  <a:lnTo>
                    <a:pt x="374" y="134"/>
                  </a:lnTo>
                  <a:lnTo>
                    <a:pt x="427" y="63"/>
                  </a:lnTo>
                  <a:lnTo>
                    <a:pt x="338" y="151"/>
                  </a:lnTo>
                  <a:cubicBezTo>
                    <a:pt x="347" y="125"/>
                    <a:pt x="356" y="98"/>
                    <a:pt x="365" y="72"/>
                  </a:cubicBezTo>
                  <a:lnTo>
                    <a:pt x="365" y="72"/>
                  </a:lnTo>
                  <a:cubicBezTo>
                    <a:pt x="347" y="107"/>
                    <a:pt x="329" y="143"/>
                    <a:pt x="311" y="178"/>
                  </a:cubicBezTo>
                  <a:cubicBezTo>
                    <a:pt x="320" y="125"/>
                    <a:pt x="320" y="72"/>
                    <a:pt x="311" y="18"/>
                  </a:cubicBezTo>
                  <a:cubicBezTo>
                    <a:pt x="302" y="63"/>
                    <a:pt x="285" y="107"/>
                    <a:pt x="267" y="143"/>
                  </a:cubicBezTo>
                  <a:cubicBezTo>
                    <a:pt x="267" y="98"/>
                    <a:pt x="267" y="54"/>
                    <a:pt x="249" y="18"/>
                  </a:cubicBezTo>
                  <a:cubicBezTo>
                    <a:pt x="240" y="54"/>
                    <a:pt x="231" y="98"/>
                    <a:pt x="223" y="134"/>
                  </a:cubicBezTo>
                  <a:cubicBezTo>
                    <a:pt x="205" y="89"/>
                    <a:pt x="196" y="45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661359" y="303992"/>
              <a:ext cx="31360" cy="32417"/>
            </a:xfrm>
            <a:custGeom>
              <a:avLst/>
              <a:gdLst/>
              <a:ahLst/>
              <a:cxnLst/>
              <a:rect l="l" t="t" r="r" b="b"/>
              <a:pathLst>
                <a:path w="267" h="276" fill="none" extrusionOk="0">
                  <a:moveTo>
                    <a:pt x="0" y="0"/>
                  </a:moveTo>
                  <a:cubicBezTo>
                    <a:pt x="98" y="80"/>
                    <a:pt x="187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662416" y="302935"/>
              <a:ext cx="21964" cy="42870"/>
            </a:xfrm>
            <a:custGeom>
              <a:avLst/>
              <a:gdLst/>
              <a:ahLst/>
              <a:cxnLst/>
              <a:rect l="l" t="t" r="r" b="b"/>
              <a:pathLst>
                <a:path w="187" h="365" fill="none" extrusionOk="0">
                  <a:moveTo>
                    <a:pt x="0" y="0"/>
                  </a:moveTo>
                  <a:lnTo>
                    <a:pt x="187" y="364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662416" y="297650"/>
              <a:ext cx="38642" cy="7517"/>
            </a:xfrm>
            <a:custGeom>
              <a:avLst/>
              <a:gdLst/>
              <a:ahLst/>
              <a:cxnLst/>
              <a:rect l="l" t="t" r="r" b="b"/>
              <a:pathLst>
                <a:path w="329" h="64" fill="none" extrusionOk="0">
                  <a:moveTo>
                    <a:pt x="0" y="63"/>
                  </a:moveTo>
                  <a:cubicBezTo>
                    <a:pt x="107" y="19"/>
                    <a:pt x="213" y="1"/>
                    <a:pt x="329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662416" y="305049"/>
              <a:ext cx="37585" cy="12567"/>
            </a:xfrm>
            <a:custGeom>
              <a:avLst/>
              <a:gdLst/>
              <a:ahLst/>
              <a:cxnLst/>
              <a:rect l="l" t="t" r="r" b="b"/>
              <a:pathLst>
                <a:path w="320" h="107" fill="none" extrusionOk="0">
                  <a:moveTo>
                    <a:pt x="0" y="0"/>
                  </a:moveTo>
                  <a:cubicBezTo>
                    <a:pt x="107" y="18"/>
                    <a:pt x="222" y="53"/>
                    <a:pt x="320" y="10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697887" y="316442"/>
              <a:ext cx="3171" cy="3289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9" y="1"/>
                  </a:moveTo>
                  <a:cubicBezTo>
                    <a:pt x="0" y="10"/>
                    <a:pt x="0" y="19"/>
                    <a:pt x="9" y="19"/>
                  </a:cubicBezTo>
                  <a:cubicBezTo>
                    <a:pt x="9" y="27"/>
                    <a:pt x="18" y="27"/>
                    <a:pt x="27" y="27"/>
                  </a:cubicBezTo>
                  <a:cubicBezTo>
                    <a:pt x="27" y="19"/>
                    <a:pt x="27" y="10"/>
                    <a:pt x="27" y="10"/>
                  </a:cubicBezTo>
                  <a:cubicBezTo>
                    <a:pt x="1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699884" y="295653"/>
              <a:ext cx="3289" cy="3171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lnTo>
                    <a:pt x="28" y="27"/>
                  </a:lnTo>
                  <a:cubicBezTo>
                    <a:pt x="28" y="18"/>
                    <a:pt x="28" y="9"/>
                    <a:pt x="2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691544" y="334412"/>
              <a:ext cx="3289" cy="3876"/>
            </a:xfrm>
            <a:custGeom>
              <a:avLst/>
              <a:gdLst/>
              <a:ahLst/>
              <a:cxnLst/>
              <a:rect l="l" t="t" r="r" b="b"/>
              <a:pathLst>
                <a:path w="28" h="33" extrusionOk="0">
                  <a:moveTo>
                    <a:pt x="13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" y="8"/>
                    <a:pt x="1" y="17"/>
                    <a:pt x="1" y="25"/>
                  </a:cubicBezTo>
                  <a:cubicBezTo>
                    <a:pt x="5" y="30"/>
                    <a:pt x="10" y="32"/>
                    <a:pt x="13" y="32"/>
                  </a:cubicBezTo>
                  <a:cubicBezTo>
                    <a:pt x="16" y="32"/>
                    <a:pt x="19" y="30"/>
                    <a:pt x="19" y="25"/>
                  </a:cubicBezTo>
                  <a:cubicBezTo>
                    <a:pt x="27" y="17"/>
                    <a:pt x="27" y="8"/>
                    <a:pt x="19" y="8"/>
                  </a:cubicBezTo>
                  <a:cubicBezTo>
                    <a:pt x="19" y="3"/>
                    <a:pt x="16" y="1"/>
                    <a:pt x="1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682148" y="343574"/>
              <a:ext cx="3289" cy="2701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0" y="1"/>
                  </a:moveTo>
                  <a:cubicBezTo>
                    <a:pt x="1" y="10"/>
                    <a:pt x="1" y="18"/>
                    <a:pt x="10" y="18"/>
                  </a:cubicBezTo>
                  <a:cubicBezTo>
                    <a:pt x="10" y="21"/>
                    <a:pt x="12" y="22"/>
                    <a:pt x="14" y="22"/>
                  </a:cubicBezTo>
                  <a:cubicBezTo>
                    <a:pt x="20" y="22"/>
                    <a:pt x="28" y="18"/>
                    <a:pt x="28" y="18"/>
                  </a:cubicBezTo>
                  <a:cubicBezTo>
                    <a:pt x="28" y="18"/>
                    <a:pt x="28" y="10"/>
                    <a:pt x="2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619663" y="299764"/>
              <a:ext cx="43927" cy="37702"/>
            </a:xfrm>
            <a:custGeom>
              <a:avLst/>
              <a:gdLst/>
              <a:ahLst/>
              <a:cxnLst/>
              <a:rect l="l" t="t" r="r" b="b"/>
              <a:pathLst>
                <a:path w="374" h="321" extrusionOk="0">
                  <a:moveTo>
                    <a:pt x="0" y="1"/>
                  </a:moveTo>
                  <a:lnTo>
                    <a:pt x="0" y="1"/>
                  </a:lnTo>
                  <a:cubicBezTo>
                    <a:pt x="81" y="38"/>
                    <a:pt x="165" y="53"/>
                    <a:pt x="251" y="53"/>
                  </a:cubicBezTo>
                  <a:cubicBezTo>
                    <a:pt x="285" y="53"/>
                    <a:pt x="319" y="51"/>
                    <a:pt x="354" y="47"/>
                  </a:cubicBezTo>
                  <a:lnTo>
                    <a:pt x="354" y="47"/>
                  </a:lnTo>
                  <a:cubicBezTo>
                    <a:pt x="334" y="157"/>
                    <a:pt x="273" y="251"/>
                    <a:pt x="187" y="320"/>
                  </a:cubicBezTo>
                  <a:cubicBezTo>
                    <a:pt x="284" y="258"/>
                    <a:pt x="346" y="161"/>
                    <a:pt x="373" y="45"/>
                  </a:cubicBezTo>
                  <a:lnTo>
                    <a:pt x="373" y="27"/>
                  </a:lnTo>
                  <a:lnTo>
                    <a:pt x="355" y="27"/>
                  </a:lnTo>
                  <a:cubicBezTo>
                    <a:pt x="312" y="37"/>
                    <a:pt x="267" y="42"/>
                    <a:pt x="223" y="42"/>
                  </a:cubicBezTo>
                  <a:cubicBezTo>
                    <a:pt x="148" y="42"/>
                    <a:pt x="72" y="28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649849" y="253840"/>
              <a:ext cx="15739" cy="51327"/>
            </a:xfrm>
            <a:custGeom>
              <a:avLst/>
              <a:gdLst/>
              <a:ahLst/>
              <a:cxnLst/>
              <a:rect l="l" t="t" r="r" b="b"/>
              <a:pathLst>
                <a:path w="134" h="437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36"/>
                    <a:pt x="9" y="81"/>
                    <a:pt x="36" y="107"/>
                  </a:cubicBezTo>
                  <a:cubicBezTo>
                    <a:pt x="54" y="143"/>
                    <a:pt x="72" y="178"/>
                    <a:pt x="81" y="214"/>
                  </a:cubicBezTo>
                  <a:cubicBezTo>
                    <a:pt x="116" y="285"/>
                    <a:pt x="125" y="356"/>
                    <a:pt x="116" y="436"/>
                  </a:cubicBezTo>
                  <a:cubicBezTo>
                    <a:pt x="134" y="356"/>
                    <a:pt x="125" y="276"/>
                    <a:pt x="98" y="214"/>
                  </a:cubicBezTo>
                  <a:cubicBezTo>
                    <a:pt x="81" y="178"/>
                    <a:pt x="63" y="143"/>
                    <a:pt x="45" y="107"/>
                  </a:cubicBezTo>
                  <a:cubicBezTo>
                    <a:pt x="18" y="81"/>
                    <a:pt x="9" y="36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662416" y="305049"/>
              <a:ext cx="32417" cy="50152"/>
            </a:xfrm>
            <a:custGeom>
              <a:avLst/>
              <a:gdLst/>
              <a:ahLst/>
              <a:cxnLst/>
              <a:rect l="l" t="t" r="r" b="b"/>
              <a:pathLst>
                <a:path w="276" h="427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44"/>
                    <a:pt x="18" y="89"/>
                    <a:pt x="45" y="133"/>
                  </a:cubicBezTo>
                  <a:cubicBezTo>
                    <a:pt x="62" y="169"/>
                    <a:pt x="98" y="204"/>
                    <a:pt x="125" y="231"/>
                  </a:cubicBezTo>
                  <a:cubicBezTo>
                    <a:pt x="160" y="258"/>
                    <a:pt x="196" y="284"/>
                    <a:pt x="222" y="320"/>
                  </a:cubicBezTo>
                  <a:cubicBezTo>
                    <a:pt x="249" y="346"/>
                    <a:pt x="267" y="391"/>
                    <a:pt x="275" y="426"/>
                  </a:cubicBezTo>
                  <a:cubicBezTo>
                    <a:pt x="275" y="382"/>
                    <a:pt x="258" y="346"/>
                    <a:pt x="231" y="311"/>
                  </a:cubicBezTo>
                  <a:cubicBezTo>
                    <a:pt x="204" y="275"/>
                    <a:pt x="169" y="240"/>
                    <a:pt x="142" y="213"/>
                  </a:cubicBezTo>
                  <a:cubicBezTo>
                    <a:pt x="107" y="187"/>
                    <a:pt x="71" y="151"/>
                    <a:pt x="53" y="116"/>
                  </a:cubicBezTo>
                  <a:cubicBezTo>
                    <a:pt x="27" y="80"/>
                    <a:pt x="9" y="44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663473" y="286257"/>
              <a:ext cx="31360" cy="17853"/>
            </a:xfrm>
            <a:custGeom>
              <a:avLst/>
              <a:gdLst/>
              <a:ahLst/>
              <a:cxnLst/>
              <a:rect l="l" t="t" r="r" b="b"/>
              <a:pathLst>
                <a:path w="267" h="152" extrusionOk="0">
                  <a:moveTo>
                    <a:pt x="266" y="0"/>
                  </a:moveTo>
                  <a:lnTo>
                    <a:pt x="266" y="0"/>
                  </a:lnTo>
                  <a:cubicBezTo>
                    <a:pt x="231" y="36"/>
                    <a:pt x="187" y="71"/>
                    <a:pt x="142" y="98"/>
                  </a:cubicBezTo>
                  <a:cubicBezTo>
                    <a:pt x="98" y="116"/>
                    <a:pt x="53" y="142"/>
                    <a:pt x="0" y="151"/>
                  </a:cubicBezTo>
                  <a:cubicBezTo>
                    <a:pt x="107" y="142"/>
                    <a:pt x="204" y="89"/>
                    <a:pt x="26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179333" y="180432"/>
              <a:ext cx="53323" cy="72468"/>
            </a:xfrm>
            <a:custGeom>
              <a:avLst/>
              <a:gdLst/>
              <a:ahLst/>
              <a:cxnLst/>
              <a:rect l="l" t="t" r="r" b="b"/>
              <a:pathLst>
                <a:path w="454" h="617" extrusionOk="0">
                  <a:moveTo>
                    <a:pt x="58" y="1"/>
                  </a:moveTo>
                  <a:cubicBezTo>
                    <a:pt x="48" y="1"/>
                    <a:pt x="40" y="4"/>
                    <a:pt x="36" y="13"/>
                  </a:cubicBezTo>
                  <a:cubicBezTo>
                    <a:pt x="1" y="137"/>
                    <a:pt x="28" y="279"/>
                    <a:pt x="99" y="395"/>
                  </a:cubicBezTo>
                  <a:cubicBezTo>
                    <a:pt x="161" y="510"/>
                    <a:pt x="267" y="590"/>
                    <a:pt x="392" y="617"/>
                  </a:cubicBezTo>
                  <a:lnTo>
                    <a:pt x="418" y="617"/>
                  </a:lnTo>
                  <a:cubicBezTo>
                    <a:pt x="436" y="608"/>
                    <a:pt x="436" y="590"/>
                    <a:pt x="436" y="581"/>
                  </a:cubicBezTo>
                  <a:cubicBezTo>
                    <a:pt x="445" y="510"/>
                    <a:pt x="454" y="448"/>
                    <a:pt x="454" y="386"/>
                  </a:cubicBezTo>
                  <a:cubicBezTo>
                    <a:pt x="445" y="315"/>
                    <a:pt x="427" y="253"/>
                    <a:pt x="383" y="200"/>
                  </a:cubicBezTo>
                  <a:cubicBezTo>
                    <a:pt x="338" y="137"/>
                    <a:pt x="276" y="84"/>
                    <a:pt x="205" y="66"/>
                  </a:cubicBezTo>
                  <a:cubicBezTo>
                    <a:pt x="184" y="59"/>
                    <a:pt x="100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45977" y="186187"/>
              <a:ext cx="48156" cy="57787"/>
            </a:xfrm>
            <a:custGeom>
              <a:avLst/>
              <a:gdLst/>
              <a:ahLst/>
              <a:cxnLst/>
              <a:rect l="l" t="t" r="r" b="b"/>
              <a:pathLst>
                <a:path w="410" h="492" extrusionOk="0">
                  <a:moveTo>
                    <a:pt x="296" y="0"/>
                  </a:moveTo>
                  <a:cubicBezTo>
                    <a:pt x="212" y="0"/>
                    <a:pt x="115" y="85"/>
                    <a:pt x="81" y="133"/>
                  </a:cubicBezTo>
                  <a:cubicBezTo>
                    <a:pt x="18" y="230"/>
                    <a:pt x="1" y="355"/>
                    <a:pt x="18" y="470"/>
                  </a:cubicBezTo>
                  <a:cubicBezTo>
                    <a:pt x="55" y="484"/>
                    <a:pt x="92" y="491"/>
                    <a:pt x="128" y="491"/>
                  </a:cubicBezTo>
                  <a:cubicBezTo>
                    <a:pt x="207" y="491"/>
                    <a:pt x="283" y="458"/>
                    <a:pt x="338" y="390"/>
                  </a:cubicBezTo>
                  <a:cubicBezTo>
                    <a:pt x="374" y="337"/>
                    <a:pt x="392" y="275"/>
                    <a:pt x="400" y="213"/>
                  </a:cubicBezTo>
                  <a:cubicBezTo>
                    <a:pt x="400" y="168"/>
                    <a:pt x="409" y="62"/>
                    <a:pt x="365" y="26"/>
                  </a:cubicBezTo>
                  <a:cubicBezTo>
                    <a:pt x="344" y="8"/>
                    <a:pt x="321" y="0"/>
                    <a:pt x="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185676" y="150598"/>
              <a:ext cx="62720" cy="43575"/>
            </a:xfrm>
            <a:custGeom>
              <a:avLst/>
              <a:gdLst/>
              <a:ahLst/>
              <a:cxnLst/>
              <a:rect l="l" t="t" r="r" b="b"/>
              <a:pathLst>
                <a:path w="534" h="371" extrusionOk="0">
                  <a:moveTo>
                    <a:pt x="311" y="1"/>
                  </a:moveTo>
                  <a:cubicBezTo>
                    <a:pt x="240" y="1"/>
                    <a:pt x="178" y="36"/>
                    <a:pt x="133" y="89"/>
                  </a:cubicBezTo>
                  <a:cubicBezTo>
                    <a:pt x="98" y="125"/>
                    <a:pt x="0" y="267"/>
                    <a:pt x="80" y="329"/>
                  </a:cubicBezTo>
                  <a:cubicBezTo>
                    <a:pt x="117" y="357"/>
                    <a:pt x="164" y="370"/>
                    <a:pt x="212" y="370"/>
                  </a:cubicBezTo>
                  <a:cubicBezTo>
                    <a:pt x="255" y="370"/>
                    <a:pt x="300" y="359"/>
                    <a:pt x="338" y="338"/>
                  </a:cubicBezTo>
                  <a:cubicBezTo>
                    <a:pt x="418" y="294"/>
                    <a:pt x="480" y="223"/>
                    <a:pt x="524" y="143"/>
                  </a:cubicBezTo>
                  <a:cubicBezTo>
                    <a:pt x="533" y="134"/>
                    <a:pt x="533" y="134"/>
                    <a:pt x="533" y="125"/>
                  </a:cubicBezTo>
                  <a:cubicBezTo>
                    <a:pt x="533" y="116"/>
                    <a:pt x="524" y="98"/>
                    <a:pt x="515" y="89"/>
                  </a:cubicBezTo>
                  <a:cubicBezTo>
                    <a:pt x="462" y="36"/>
                    <a:pt x="391" y="1"/>
                    <a:pt x="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161598" y="117242"/>
              <a:ext cx="43927" cy="73173"/>
            </a:xfrm>
            <a:custGeom>
              <a:avLst/>
              <a:gdLst/>
              <a:ahLst/>
              <a:cxnLst/>
              <a:rect l="l" t="t" r="r" b="b"/>
              <a:pathLst>
                <a:path w="374" h="623" extrusionOk="0">
                  <a:moveTo>
                    <a:pt x="179" y="0"/>
                  </a:moveTo>
                  <a:cubicBezTo>
                    <a:pt x="170" y="0"/>
                    <a:pt x="161" y="0"/>
                    <a:pt x="161" y="9"/>
                  </a:cubicBezTo>
                  <a:cubicBezTo>
                    <a:pt x="134" y="45"/>
                    <a:pt x="99" y="63"/>
                    <a:pt x="72" y="98"/>
                  </a:cubicBezTo>
                  <a:cubicBezTo>
                    <a:pt x="36" y="134"/>
                    <a:pt x="19" y="178"/>
                    <a:pt x="1" y="231"/>
                  </a:cubicBezTo>
                  <a:cubicBezTo>
                    <a:pt x="1" y="311"/>
                    <a:pt x="19" y="382"/>
                    <a:pt x="63" y="453"/>
                  </a:cubicBezTo>
                  <a:cubicBezTo>
                    <a:pt x="81" y="498"/>
                    <a:pt x="108" y="533"/>
                    <a:pt x="143" y="569"/>
                  </a:cubicBezTo>
                  <a:cubicBezTo>
                    <a:pt x="170" y="604"/>
                    <a:pt x="205" y="622"/>
                    <a:pt x="250" y="622"/>
                  </a:cubicBezTo>
                  <a:lnTo>
                    <a:pt x="294" y="551"/>
                  </a:lnTo>
                  <a:cubicBezTo>
                    <a:pt x="365" y="462"/>
                    <a:pt x="374" y="329"/>
                    <a:pt x="303" y="231"/>
                  </a:cubicBezTo>
                  <a:cubicBezTo>
                    <a:pt x="259" y="178"/>
                    <a:pt x="232" y="116"/>
                    <a:pt x="205" y="45"/>
                  </a:cubicBezTo>
                  <a:cubicBezTo>
                    <a:pt x="205" y="27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119902" y="159290"/>
              <a:ext cx="72116" cy="41226"/>
            </a:xfrm>
            <a:custGeom>
              <a:avLst/>
              <a:gdLst/>
              <a:ahLst/>
              <a:cxnLst/>
              <a:rect l="l" t="t" r="r" b="b"/>
              <a:pathLst>
                <a:path w="614" h="351" extrusionOk="0">
                  <a:moveTo>
                    <a:pt x="304" y="1"/>
                  </a:moveTo>
                  <a:cubicBezTo>
                    <a:pt x="270" y="1"/>
                    <a:pt x="236" y="5"/>
                    <a:pt x="205" y="15"/>
                  </a:cubicBezTo>
                  <a:cubicBezTo>
                    <a:pt x="134" y="24"/>
                    <a:pt x="63" y="51"/>
                    <a:pt x="1" y="95"/>
                  </a:cubicBezTo>
                  <a:cubicBezTo>
                    <a:pt x="63" y="220"/>
                    <a:pt x="178" y="308"/>
                    <a:pt x="312" y="344"/>
                  </a:cubicBezTo>
                  <a:cubicBezTo>
                    <a:pt x="331" y="348"/>
                    <a:pt x="354" y="350"/>
                    <a:pt x="377" y="350"/>
                  </a:cubicBezTo>
                  <a:cubicBezTo>
                    <a:pt x="461" y="350"/>
                    <a:pt x="557" y="323"/>
                    <a:pt x="578" y="246"/>
                  </a:cubicBezTo>
                  <a:cubicBezTo>
                    <a:pt x="614" y="149"/>
                    <a:pt x="445" y="24"/>
                    <a:pt x="374" y="7"/>
                  </a:cubicBezTo>
                  <a:cubicBezTo>
                    <a:pt x="352" y="3"/>
                    <a:pt x="328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160658" y="154827"/>
              <a:ext cx="66830" cy="65773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79" y="422"/>
                  </a:moveTo>
                  <a:lnTo>
                    <a:pt x="44" y="453"/>
                  </a:lnTo>
                  <a:cubicBezTo>
                    <a:pt x="57" y="444"/>
                    <a:pt x="69" y="433"/>
                    <a:pt x="79" y="422"/>
                  </a:cubicBezTo>
                  <a:close/>
                  <a:moveTo>
                    <a:pt x="169" y="0"/>
                  </a:moveTo>
                  <a:lnTo>
                    <a:pt x="169" y="133"/>
                  </a:lnTo>
                  <a:cubicBezTo>
                    <a:pt x="151" y="107"/>
                    <a:pt x="133" y="80"/>
                    <a:pt x="124" y="53"/>
                  </a:cubicBezTo>
                  <a:lnTo>
                    <a:pt x="124" y="53"/>
                  </a:lnTo>
                  <a:cubicBezTo>
                    <a:pt x="142" y="116"/>
                    <a:pt x="160" y="178"/>
                    <a:pt x="187" y="231"/>
                  </a:cubicBezTo>
                  <a:lnTo>
                    <a:pt x="98" y="124"/>
                  </a:lnTo>
                  <a:lnTo>
                    <a:pt x="98" y="124"/>
                  </a:lnTo>
                  <a:cubicBezTo>
                    <a:pt x="116" y="160"/>
                    <a:pt x="133" y="195"/>
                    <a:pt x="151" y="240"/>
                  </a:cubicBezTo>
                  <a:cubicBezTo>
                    <a:pt x="98" y="222"/>
                    <a:pt x="53" y="204"/>
                    <a:pt x="18" y="187"/>
                  </a:cubicBezTo>
                  <a:lnTo>
                    <a:pt x="18" y="187"/>
                  </a:lnTo>
                  <a:cubicBezTo>
                    <a:pt x="44" y="213"/>
                    <a:pt x="80" y="240"/>
                    <a:pt x="116" y="267"/>
                  </a:cubicBezTo>
                  <a:cubicBezTo>
                    <a:pt x="80" y="267"/>
                    <a:pt x="44" y="258"/>
                    <a:pt x="9" y="249"/>
                  </a:cubicBezTo>
                  <a:lnTo>
                    <a:pt x="9" y="249"/>
                  </a:lnTo>
                  <a:lnTo>
                    <a:pt x="116" y="302"/>
                  </a:lnTo>
                  <a:cubicBezTo>
                    <a:pt x="90" y="308"/>
                    <a:pt x="61" y="315"/>
                    <a:pt x="33" y="315"/>
                  </a:cubicBezTo>
                  <a:cubicBezTo>
                    <a:pt x="22" y="315"/>
                    <a:pt x="10" y="314"/>
                    <a:pt x="0" y="311"/>
                  </a:cubicBezTo>
                  <a:lnTo>
                    <a:pt x="0" y="311"/>
                  </a:lnTo>
                  <a:cubicBezTo>
                    <a:pt x="27" y="320"/>
                    <a:pt x="62" y="329"/>
                    <a:pt x="98" y="329"/>
                  </a:cubicBezTo>
                  <a:cubicBezTo>
                    <a:pt x="62" y="364"/>
                    <a:pt x="36" y="391"/>
                    <a:pt x="0" y="418"/>
                  </a:cubicBezTo>
                  <a:lnTo>
                    <a:pt x="124" y="355"/>
                  </a:lnTo>
                  <a:lnTo>
                    <a:pt x="124" y="355"/>
                  </a:lnTo>
                  <a:cubicBezTo>
                    <a:pt x="113" y="378"/>
                    <a:pt x="98" y="401"/>
                    <a:pt x="79" y="422"/>
                  </a:cubicBezTo>
                  <a:lnTo>
                    <a:pt x="79" y="422"/>
                  </a:lnTo>
                  <a:lnTo>
                    <a:pt x="142" y="364"/>
                  </a:lnTo>
                  <a:lnTo>
                    <a:pt x="89" y="506"/>
                  </a:lnTo>
                  <a:lnTo>
                    <a:pt x="178" y="400"/>
                  </a:lnTo>
                  <a:lnTo>
                    <a:pt x="178" y="400"/>
                  </a:lnTo>
                  <a:cubicBezTo>
                    <a:pt x="160" y="444"/>
                    <a:pt x="142" y="497"/>
                    <a:pt x="133" y="542"/>
                  </a:cubicBezTo>
                  <a:lnTo>
                    <a:pt x="204" y="426"/>
                  </a:lnTo>
                  <a:lnTo>
                    <a:pt x="204" y="426"/>
                  </a:lnTo>
                  <a:cubicBezTo>
                    <a:pt x="195" y="471"/>
                    <a:pt x="187" y="515"/>
                    <a:pt x="178" y="560"/>
                  </a:cubicBezTo>
                  <a:cubicBezTo>
                    <a:pt x="195" y="515"/>
                    <a:pt x="222" y="462"/>
                    <a:pt x="240" y="409"/>
                  </a:cubicBezTo>
                  <a:lnTo>
                    <a:pt x="240" y="409"/>
                  </a:lnTo>
                  <a:cubicBezTo>
                    <a:pt x="231" y="453"/>
                    <a:pt x="240" y="497"/>
                    <a:pt x="249" y="542"/>
                  </a:cubicBezTo>
                  <a:cubicBezTo>
                    <a:pt x="249" y="497"/>
                    <a:pt x="258" y="453"/>
                    <a:pt x="258" y="409"/>
                  </a:cubicBezTo>
                  <a:cubicBezTo>
                    <a:pt x="293" y="453"/>
                    <a:pt x="338" y="497"/>
                    <a:pt x="382" y="533"/>
                  </a:cubicBezTo>
                  <a:lnTo>
                    <a:pt x="293" y="409"/>
                  </a:lnTo>
                  <a:lnTo>
                    <a:pt x="409" y="489"/>
                  </a:lnTo>
                  <a:lnTo>
                    <a:pt x="409" y="489"/>
                  </a:lnTo>
                  <a:lnTo>
                    <a:pt x="329" y="382"/>
                  </a:lnTo>
                  <a:lnTo>
                    <a:pt x="426" y="426"/>
                  </a:lnTo>
                  <a:lnTo>
                    <a:pt x="364" y="355"/>
                  </a:lnTo>
                  <a:lnTo>
                    <a:pt x="364" y="355"/>
                  </a:lnTo>
                  <a:cubicBezTo>
                    <a:pt x="373" y="364"/>
                    <a:pt x="435" y="364"/>
                    <a:pt x="453" y="364"/>
                  </a:cubicBezTo>
                  <a:cubicBezTo>
                    <a:pt x="418" y="338"/>
                    <a:pt x="471" y="329"/>
                    <a:pt x="489" y="320"/>
                  </a:cubicBezTo>
                  <a:cubicBezTo>
                    <a:pt x="515" y="302"/>
                    <a:pt x="542" y="284"/>
                    <a:pt x="569" y="267"/>
                  </a:cubicBezTo>
                  <a:lnTo>
                    <a:pt x="569" y="267"/>
                  </a:lnTo>
                  <a:lnTo>
                    <a:pt x="506" y="275"/>
                  </a:lnTo>
                  <a:lnTo>
                    <a:pt x="551" y="222"/>
                  </a:lnTo>
                  <a:lnTo>
                    <a:pt x="551" y="222"/>
                  </a:lnTo>
                  <a:cubicBezTo>
                    <a:pt x="524" y="231"/>
                    <a:pt x="489" y="240"/>
                    <a:pt x="462" y="249"/>
                  </a:cubicBezTo>
                  <a:cubicBezTo>
                    <a:pt x="489" y="231"/>
                    <a:pt x="515" y="204"/>
                    <a:pt x="533" y="178"/>
                  </a:cubicBezTo>
                  <a:lnTo>
                    <a:pt x="533" y="178"/>
                  </a:lnTo>
                  <a:lnTo>
                    <a:pt x="426" y="231"/>
                  </a:lnTo>
                  <a:lnTo>
                    <a:pt x="489" y="133"/>
                  </a:lnTo>
                  <a:lnTo>
                    <a:pt x="391" y="169"/>
                  </a:lnTo>
                  <a:lnTo>
                    <a:pt x="471" y="89"/>
                  </a:lnTo>
                  <a:lnTo>
                    <a:pt x="373" y="142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338" y="160"/>
                  </a:lnTo>
                  <a:lnTo>
                    <a:pt x="364" y="71"/>
                  </a:lnTo>
                  <a:lnTo>
                    <a:pt x="302" y="187"/>
                  </a:lnTo>
                  <a:cubicBezTo>
                    <a:pt x="320" y="133"/>
                    <a:pt x="320" y="71"/>
                    <a:pt x="302" y="18"/>
                  </a:cubicBezTo>
                  <a:cubicBezTo>
                    <a:pt x="293" y="62"/>
                    <a:pt x="284" y="107"/>
                    <a:pt x="258" y="142"/>
                  </a:cubicBezTo>
                  <a:cubicBezTo>
                    <a:pt x="267" y="98"/>
                    <a:pt x="258" y="53"/>
                    <a:pt x="240" y="18"/>
                  </a:cubicBezTo>
                  <a:cubicBezTo>
                    <a:pt x="231" y="62"/>
                    <a:pt x="231" y="98"/>
                    <a:pt x="222" y="14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188730" y="183955"/>
              <a:ext cx="31477" cy="32534"/>
            </a:xfrm>
            <a:custGeom>
              <a:avLst/>
              <a:gdLst/>
              <a:ahLst/>
              <a:cxnLst/>
              <a:rect l="l" t="t" r="r" b="b"/>
              <a:pathLst>
                <a:path w="268" h="277" fill="none" extrusionOk="0">
                  <a:moveTo>
                    <a:pt x="1" y="1"/>
                  </a:moveTo>
                  <a:cubicBezTo>
                    <a:pt x="99" y="90"/>
                    <a:pt x="179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189787" y="182898"/>
              <a:ext cx="22081" cy="42988"/>
            </a:xfrm>
            <a:custGeom>
              <a:avLst/>
              <a:gdLst/>
              <a:ahLst/>
              <a:cxnLst/>
              <a:rect l="l" t="t" r="r" b="b"/>
              <a:pathLst>
                <a:path w="188" h="366" fill="none" extrusionOk="0">
                  <a:moveTo>
                    <a:pt x="1" y="1"/>
                  </a:moveTo>
                  <a:lnTo>
                    <a:pt x="187" y="365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188730" y="177730"/>
              <a:ext cx="39816" cy="7400"/>
            </a:xfrm>
            <a:custGeom>
              <a:avLst/>
              <a:gdLst/>
              <a:ahLst/>
              <a:cxnLst/>
              <a:rect l="l" t="t" r="r" b="b"/>
              <a:pathLst>
                <a:path w="339" h="63" fill="none" extrusionOk="0">
                  <a:moveTo>
                    <a:pt x="1" y="63"/>
                  </a:moveTo>
                  <a:cubicBezTo>
                    <a:pt x="107" y="27"/>
                    <a:pt x="223" y="0"/>
                    <a:pt x="338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188730" y="185012"/>
              <a:ext cx="38759" cy="13742"/>
            </a:xfrm>
            <a:custGeom>
              <a:avLst/>
              <a:gdLst/>
              <a:ahLst/>
              <a:cxnLst/>
              <a:rect l="l" t="t" r="r" b="b"/>
              <a:pathLst>
                <a:path w="330" h="117" fill="none" extrusionOk="0">
                  <a:moveTo>
                    <a:pt x="1" y="1"/>
                  </a:moveTo>
                  <a:cubicBezTo>
                    <a:pt x="116" y="18"/>
                    <a:pt x="223" y="54"/>
                    <a:pt x="330" y="11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25257" y="196523"/>
              <a:ext cx="2232" cy="3641"/>
            </a:xfrm>
            <a:custGeom>
              <a:avLst/>
              <a:gdLst/>
              <a:ahLst/>
              <a:cxnLst/>
              <a:rect l="l" t="t" r="r" b="b"/>
              <a:pathLst>
                <a:path w="19" h="31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7" y="27"/>
                    <a:pt x="9" y="31"/>
                    <a:pt x="12" y="31"/>
                  </a:cubicBezTo>
                  <a:cubicBezTo>
                    <a:pt x="14" y="31"/>
                    <a:pt x="16" y="30"/>
                    <a:pt x="19" y="27"/>
                  </a:cubicBezTo>
                  <a:lnTo>
                    <a:pt x="19" y="9"/>
                  </a:lnTo>
                  <a:cubicBezTo>
                    <a:pt x="19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226314" y="175851"/>
              <a:ext cx="4346" cy="3876"/>
            </a:xfrm>
            <a:custGeom>
              <a:avLst/>
              <a:gdLst/>
              <a:ahLst/>
              <a:cxnLst/>
              <a:rect l="l" t="t" r="r" b="b"/>
              <a:pathLst>
                <a:path w="37" h="33" extrusionOk="0">
                  <a:moveTo>
                    <a:pt x="18" y="1"/>
                  </a:moveTo>
                  <a:cubicBezTo>
                    <a:pt x="16" y="1"/>
                    <a:pt x="14" y="3"/>
                    <a:pt x="10" y="8"/>
                  </a:cubicBezTo>
                  <a:cubicBezTo>
                    <a:pt x="1" y="16"/>
                    <a:pt x="1" y="25"/>
                    <a:pt x="10" y="25"/>
                  </a:cubicBezTo>
                  <a:cubicBezTo>
                    <a:pt x="14" y="30"/>
                    <a:pt x="16" y="32"/>
                    <a:pt x="18" y="32"/>
                  </a:cubicBezTo>
                  <a:cubicBezTo>
                    <a:pt x="21" y="32"/>
                    <a:pt x="23" y="30"/>
                    <a:pt x="27" y="25"/>
                  </a:cubicBezTo>
                  <a:cubicBezTo>
                    <a:pt x="36" y="25"/>
                    <a:pt x="36" y="16"/>
                    <a:pt x="27" y="8"/>
                  </a:cubicBezTo>
                  <a:cubicBezTo>
                    <a:pt x="23" y="3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217975" y="214258"/>
              <a:ext cx="3289" cy="3993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9" y="0"/>
                  </a:moveTo>
                  <a:cubicBezTo>
                    <a:pt x="1" y="9"/>
                    <a:pt x="1" y="18"/>
                    <a:pt x="9" y="27"/>
                  </a:cubicBezTo>
                  <a:cubicBezTo>
                    <a:pt x="14" y="31"/>
                    <a:pt x="16" y="34"/>
                    <a:pt x="18" y="34"/>
                  </a:cubicBezTo>
                  <a:cubicBezTo>
                    <a:pt x="21" y="34"/>
                    <a:pt x="23" y="31"/>
                    <a:pt x="27" y="27"/>
                  </a:cubicBezTo>
                  <a:cubicBezTo>
                    <a:pt x="27" y="18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09636" y="223654"/>
              <a:ext cx="4346" cy="3171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9" y="0"/>
                  </a:moveTo>
                  <a:cubicBezTo>
                    <a:pt x="1" y="9"/>
                    <a:pt x="1" y="18"/>
                    <a:pt x="9" y="27"/>
                  </a:cubicBezTo>
                  <a:lnTo>
                    <a:pt x="27" y="27"/>
                  </a:lnTo>
                  <a:cubicBezTo>
                    <a:pt x="36" y="18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147034" y="179844"/>
              <a:ext cx="43927" cy="37585"/>
            </a:xfrm>
            <a:custGeom>
              <a:avLst/>
              <a:gdLst/>
              <a:ahLst/>
              <a:cxnLst/>
              <a:rect l="l" t="t" r="r" b="b"/>
              <a:pathLst>
                <a:path w="374" h="320" extrusionOk="0">
                  <a:moveTo>
                    <a:pt x="1" y="0"/>
                  </a:moveTo>
                  <a:cubicBezTo>
                    <a:pt x="81" y="37"/>
                    <a:pt x="166" y="53"/>
                    <a:pt x="252" y="53"/>
                  </a:cubicBezTo>
                  <a:cubicBezTo>
                    <a:pt x="286" y="53"/>
                    <a:pt x="320" y="51"/>
                    <a:pt x="354" y="46"/>
                  </a:cubicBezTo>
                  <a:lnTo>
                    <a:pt x="354" y="46"/>
                  </a:lnTo>
                  <a:cubicBezTo>
                    <a:pt x="334" y="157"/>
                    <a:pt x="273" y="251"/>
                    <a:pt x="178" y="320"/>
                  </a:cubicBezTo>
                  <a:cubicBezTo>
                    <a:pt x="285" y="258"/>
                    <a:pt x="347" y="160"/>
                    <a:pt x="374" y="45"/>
                  </a:cubicBezTo>
                  <a:lnTo>
                    <a:pt x="374" y="27"/>
                  </a:lnTo>
                  <a:lnTo>
                    <a:pt x="356" y="27"/>
                  </a:lnTo>
                  <a:cubicBezTo>
                    <a:pt x="313" y="37"/>
                    <a:pt x="268" y="42"/>
                    <a:pt x="223" y="42"/>
                  </a:cubicBezTo>
                  <a:cubicBezTo>
                    <a:pt x="148" y="42"/>
                    <a:pt x="73" y="28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177337" y="133920"/>
              <a:ext cx="15739" cy="51209"/>
            </a:xfrm>
            <a:custGeom>
              <a:avLst/>
              <a:gdLst/>
              <a:ahLst/>
              <a:cxnLst/>
              <a:rect l="l" t="t" r="r" b="b"/>
              <a:pathLst>
                <a:path w="134" h="436" extrusionOk="0">
                  <a:moveTo>
                    <a:pt x="9" y="0"/>
                  </a:moveTo>
                  <a:cubicBezTo>
                    <a:pt x="0" y="36"/>
                    <a:pt x="9" y="80"/>
                    <a:pt x="27" y="116"/>
                  </a:cubicBezTo>
                  <a:cubicBezTo>
                    <a:pt x="45" y="143"/>
                    <a:pt x="62" y="178"/>
                    <a:pt x="80" y="214"/>
                  </a:cubicBezTo>
                  <a:cubicBezTo>
                    <a:pt x="107" y="285"/>
                    <a:pt x="125" y="365"/>
                    <a:pt x="107" y="436"/>
                  </a:cubicBezTo>
                  <a:cubicBezTo>
                    <a:pt x="133" y="365"/>
                    <a:pt x="125" y="285"/>
                    <a:pt x="98" y="214"/>
                  </a:cubicBezTo>
                  <a:cubicBezTo>
                    <a:pt x="80" y="178"/>
                    <a:pt x="53" y="143"/>
                    <a:pt x="36" y="116"/>
                  </a:cubicBezTo>
                  <a:cubicBezTo>
                    <a:pt x="18" y="80"/>
                    <a:pt x="9" y="45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189787" y="185012"/>
              <a:ext cx="31477" cy="51209"/>
            </a:xfrm>
            <a:custGeom>
              <a:avLst/>
              <a:gdLst/>
              <a:ahLst/>
              <a:cxnLst/>
              <a:rect l="l" t="t" r="r" b="b"/>
              <a:pathLst>
                <a:path w="268" h="436" extrusionOk="0">
                  <a:moveTo>
                    <a:pt x="10" y="1"/>
                  </a:moveTo>
                  <a:cubicBezTo>
                    <a:pt x="1" y="45"/>
                    <a:pt x="10" y="89"/>
                    <a:pt x="36" y="125"/>
                  </a:cubicBezTo>
                  <a:cubicBezTo>
                    <a:pt x="63" y="161"/>
                    <a:pt x="90" y="196"/>
                    <a:pt x="125" y="223"/>
                  </a:cubicBezTo>
                  <a:cubicBezTo>
                    <a:pt x="161" y="249"/>
                    <a:pt x="187" y="285"/>
                    <a:pt x="214" y="320"/>
                  </a:cubicBezTo>
                  <a:cubicBezTo>
                    <a:pt x="249" y="347"/>
                    <a:pt x="267" y="391"/>
                    <a:pt x="267" y="436"/>
                  </a:cubicBezTo>
                  <a:cubicBezTo>
                    <a:pt x="267" y="391"/>
                    <a:pt x="258" y="347"/>
                    <a:pt x="232" y="312"/>
                  </a:cubicBezTo>
                  <a:cubicBezTo>
                    <a:pt x="196" y="276"/>
                    <a:pt x="170" y="240"/>
                    <a:pt x="134" y="214"/>
                  </a:cubicBezTo>
                  <a:cubicBezTo>
                    <a:pt x="98" y="187"/>
                    <a:pt x="72" y="161"/>
                    <a:pt x="45" y="125"/>
                  </a:cubicBezTo>
                  <a:cubicBezTo>
                    <a:pt x="19" y="89"/>
                    <a:pt x="10" y="45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190844" y="167277"/>
              <a:ext cx="31477" cy="17853"/>
            </a:xfrm>
            <a:custGeom>
              <a:avLst/>
              <a:gdLst/>
              <a:ahLst/>
              <a:cxnLst/>
              <a:rect l="l" t="t" r="r" b="b"/>
              <a:pathLst>
                <a:path w="268" h="152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32" y="36"/>
                    <a:pt x="187" y="63"/>
                    <a:pt x="143" y="89"/>
                  </a:cubicBezTo>
                  <a:cubicBezTo>
                    <a:pt x="98" y="116"/>
                    <a:pt x="45" y="134"/>
                    <a:pt x="1" y="152"/>
                  </a:cubicBezTo>
                  <a:cubicBezTo>
                    <a:pt x="107" y="134"/>
                    <a:pt x="205" y="81"/>
                    <a:pt x="26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1038969" y="317147"/>
              <a:ext cx="52266" cy="73525"/>
            </a:xfrm>
            <a:custGeom>
              <a:avLst/>
              <a:gdLst/>
              <a:ahLst/>
              <a:cxnLst/>
              <a:rect l="l" t="t" r="r" b="b"/>
              <a:pathLst>
                <a:path w="445" h="626" extrusionOk="0">
                  <a:moveTo>
                    <a:pt x="53" y="0"/>
                  </a:moveTo>
                  <a:cubicBezTo>
                    <a:pt x="44" y="0"/>
                    <a:pt x="38" y="4"/>
                    <a:pt x="36" y="13"/>
                  </a:cubicBezTo>
                  <a:cubicBezTo>
                    <a:pt x="0" y="146"/>
                    <a:pt x="18" y="288"/>
                    <a:pt x="89" y="403"/>
                  </a:cubicBezTo>
                  <a:cubicBezTo>
                    <a:pt x="151" y="510"/>
                    <a:pt x="258" y="599"/>
                    <a:pt x="391" y="625"/>
                  </a:cubicBezTo>
                  <a:lnTo>
                    <a:pt x="409" y="625"/>
                  </a:lnTo>
                  <a:cubicBezTo>
                    <a:pt x="436" y="616"/>
                    <a:pt x="436" y="599"/>
                    <a:pt x="436" y="581"/>
                  </a:cubicBezTo>
                  <a:cubicBezTo>
                    <a:pt x="445" y="519"/>
                    <a:pt x="445" y="457"/>
                    <a:pt x="445" y="394"/>
                  </a:cubicBezTo>
                  <a:cubicBezTo>
                    <a:pt x="436" y="323"/>
                    <a:pt x="418" y="252"/>
                    <a:pt x="382" y="199"/>
                  </a:cubicBezTo>
                  <a:cubicBezTo>
                    <a:pt x="338" y="137"/>
                    <a:pt x="267" y="92"/>
                    <a:pt x="196" y="66"/>
                  </a:cubicBezTo>
                  <a:cubicBezTo>
                    <a:pt x="174" y="59"/>
                    <a:pt x="90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1004556" y="322902"/>
              <a:ext cx="48038" cy="58139"/>
            </a:xfrm>
            <a:custGeom>
              <a:avLst/>
              <a:gdLst/>
              <a:ahLst/>
              <a:cxnLst/>
              <a:rect l="l" t="t" r="r" b="b"/>
              <a:pathLst>
                <a:path w="409" h="495" extrusionOk="0">
                  <a:moveTo>
                    <a:pt x="303" y="1"/>
                  </a:moveTo>
                  <a:cubicBezTo>
                    <a:pt x="223" y="1"/>
                    <a:pt x="124" y="93"/>
                    <a:pt x="89" y="141"/>
                  </a:cubicBezTo>
                  <a:cubicBezTo>
                    <a:pt x="27" y="239"/>
                    <a:pt x="0" y="354"/>
                    <a:pt x="27" y="470"/>
                  </a:cubicBezTo>
                  <a:cubicBezTo>
                    <a:pt x="61" y="487"/>
                    <a:pt x="97" y="495"/>
                    <a:pt x="133" y="495"/>
                  </a:cubicBezTo>
                  <a:cubicBezTo>
                    <a:pt x="211" y="495"/>
                    <a:pt x="289" y="457"/>
                    <a:pt x="338" y="390"/>
                  </a:cubicBezTo>
                  <a:cubicBezTo>
                    <a:pt x="373" y="345"/>
                    <a:pt x="400" y="283"/>
                    <a:pt x="400" y="221"/>
                  </a:cubicBezTo>
                  <a:cubicBezTo>
                    <a:pt x="409" y="168"/>
                    <a:pt x="409" y="70"/>
                    <a:pt x="364" y="26"/>
                  </a:cubicBezTo>
                  <a:cubicBezTo>
                    <a:pt x="347" y="8"/>
                    <a:pt x="326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1045194" y="287314"/>
              <a:ext cx="62720" cy="44162"/>
            </a:xfrm>
            <a:custGeom>
              <a:avLst/>
              <a:gdLst/>
              <a:ahLst/>
              <a:cxnLst/>
              <a:rect l="l" t="t" r="r" b="b"/>
              <a:pathLst>
                <a:path w="534" h="376" extrusionOk="0">
                  <a:moveTo>
                    <a:pt x="312" y="0"/>
                  </a:moveTo>
                  <a:cubicBezTo>
                    <a:pt x="241" y="9"/>
                    <a:pt x="178" y="36"/>
                    <a:pt x="134" y="89"/>
                  </a:cubicBezTo>
                  <a:cubicBezTo>
                    <a:pt x="98" y="124"/>
                    <a:pt x="1" y="267"/>
                    <a:pt x="72" y="338"/>
                  </a:cubicBezTo>
                  <a:cubicBezTo>
                    <a:pt x="116" y="362"/>
                    <a:pt x="165" y="376"/>
                    <a:pt x="215" y="376"/>
                  </a:cubicBezTo>
                  <a:cubicBezTo>
                    <a:pt x="256" y="376"/>
                    <a:pt x="298" y="366"/>
                    <a:pt x="338" y="346"/>
                  </a:cubicBezTo>
                  <a:cubicBezTo>
                    <a:pt x="418" y="293"/>
                    <a:pt x="480" y="231"/>
                    <a:pt x="525" y="142"/>
                  </a:cubicBezTo>
                  <a:cubicBezTo>
                    <a:pt x="525" y="142"/>
                    <a:pt x="534" y="133"/>
                    <a:pt x="534" y="124"/>
                  </a:cubicBezTo>
                  <a:cubicBezTo>
                    <a:pt x="525" y="116"/>
                    <a:pt x="525" y="107"/>
                    <a:pt x="516" y="98"/>
                  </a:cubicBezTo>
                  <a:cubicBezTo>
                    <a:pt x="463" y="36"/>
                    <a:pt x="392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1020177" y="253840"/>
              <a:ext cx="43927" cy="74230"/>
            </a:xfrm>
            <a:custGeom>
              <a:avLst/>
              <a:gdLst/>
              <a:ahLst/>
              <a:cxnLst/>
              <a:rect l="l" t="t" r="r" b="b"/>
              <a:pathLst>
                <a:path w="374" h="632" extrusionOk="0">
                  <a:moveTo>
                    <a:pt x="178" y="1"/>
                  </a:moveTo>
                  <a:cubicBezTo>
                    <a:pt x="169" y="1"/>
                    <a:pt x="169" y="1"/>
                    <a:pt x="160" y="10"/>
                  </a:cubicBezTo>
                  <a:cubicBezTo>
                    <a:pt x="134" y="45"/>
                    <a:pt x="107" y="72"/>
                    <a:pt x="72" y="99"/>
                  </a:cubicBezTo>
                  <a:cubicBezTo>
                    <a:pt x="36" y="143"/>
                    <a:pt x="18" y="187"/>
                    <a:pt x="9" y="232"/>
                  </a:cubicBezTo>
                  <a:cubicBezTo>
                    <a:pt x="1" y="312"/>
                    <a:pt x="27" y="392"/>
                    <a:pt x="63" y="454"/>
                  </a:cubicBezTo>
                  <a:cubicBezTo>
                    <a:pt x="89" y="498"/>
                    <a:pt x="116" y="543"/>
                    <a:pt x="143" y="578"/>
                  </a:cubicBezTo>
                  <a:cubicBezTo>
                    <a:pt x="169" y="605"/>
                    <a:pt x="214" y="631"/>
                    <a:pt x="249" y="631"/>
                  </a:cubicBezTo>
                  <a:lnTo>
                    <a:pt x="294" y="560"/>
                  </a:lnTo>
                  <a:cubicBezTo>
                    <a:pt x="374" y="463"/>
                    <a:pt x="374" y="338"/>
                    <a:pt x="311" y="241"/>
                  </a:cubicBezTo>
                  <a:cubicBezTo>
                    <a:pt x="267" y="178"/>
                    <a:pt x="231" y="116"/>
                    <a:pt x="205" y="54"/>
                  </a:cubicBezTo>
                  <a:cubicBezTo>
                    <a:pt x="205" y="27"/>
                    <a:pt x="196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979538" y="296005"/>
              <a:ext cx="71059" cy="42048"/>
            </a:xfrm>
            <a:custGeom>
              <a:avLst/>
              <a:gdLst/>
              <a:ahLst/>
              <a:cxnLst/>
              <a:rect l="l" t="t" r="r" b="b"/>
              <a:pathLst>
                <a:path w="605" h="358" extrusionOk="0">
                  <a:moveTo>
                    <a:pt x="297" y="0"/>
                  </a:moveTo>
                  <a:cubicBezTo>
                    <a:pt x="261" y="0"/>
                    <a:pt x="227" y="4"/>
                    <a:pt x="196" y="15"/>
                  </a:cubicBezTo>
                  <a:cubicBezTo>
                    <a:pt x="125" y="33"/>
                    <a:pt x="53" y="59"/>
                    <a:pt x="0" y="104"/>
                  </a:cubicBezTo>
                  <a:cubicBezTo>
                    <a:pt x="62" y="228"/>
                    <a:pt x="169" y="317"/>
                    <a:pt x="302" y="352"/>
                  </a:cubicBezTo>
                  <a:cubicBezTo>
                    <a:pt x="319" y="356"/>
                    <a:pt x="338" y="358"/>
                    <a:pt x="358" y="358"/>
                  </a:cubicBezTo>
                  <a:cubicBezTo>
                    <a:pt x="444" y="358"/>
                    <a:pt x="549" y="325"/>
                    <a:pt x="577" y="246"/>
                  </a:cubicBezTo>
                  <a:cubicBezTo>
                    <a:pt x="604" y="148"/>
                    <a:pt x="435" y="24"/>
                    <a:pt x="373" y="6"/>
                  </a:cubicBezTo>
                  <a:cubicBezTo>
                    <a:pt x="347" y="2"/>
                    <a:pt x="322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1019120" y="291425"/>
              <a:ext cx="66948" cy="65891"/>
            </a:xfrm>
            <a:custGeom>
              <a:avLst/>
              <a:gdLst/>
              <a:ahLst/>
              <a:cxnLst/>
              <a:rect l="l" t="t" r="r" b="b"/>
              <a:pathLst>
                <a:path w="570" h="561" extrusionOk="0">
                  <a:moveTo>
                    <a:pt x="178" y="1"/>
                  </a:moveTo>
                  <a:lnTo>
                    <a:pt x="178" y="134"/>
                  </a:lnTo>
                  <a:cubicBezTo>
                    <a:pt x="152" y="116"/>
                    <a:pt x="134" y="89"/>
                    <a:pt x="125" y="63"/>
                  </a:cubicBezTo>
                  <a:lnTo>
                    <a:pt x="125" y="63"/>
                  </a:lnTo>
                  <a:cubicBezTo>
                    <a:pt x="143" y="116"/>
                    <a:pt x="161" y="178"/>
                    <a:pt x="187" y="240"/>
                  </a:cubicBezTo>
                  <a:lnTo>
                    <a:pt x="98" y="125"/>
                  </a:lnTo>
                  <a:lnTo>
                    <a:pt x="98" y="125"/>
                  </a:lnTo>
                  <a:cubicBezTo>
                    <a:pt x="116" y="160"/>
                    <a:pt x="134" y="196"/>
                    <a:pt x="152" y="240"/>
                  </a:cubicBezTo>
                  <a:cubicBezTo>
                    <a:pt x="107" y="223"/>
                    <a:pt x="63" y="205"/>
                    <a:pt x="18" y="187"/>
                  </a:cubicBezTo>
                  <a:lnTo>
                    <a:pt x="18" y="187"/>
                  </a:lnTo>
                  <a:cubicBezTo>
                    <a:pt x="45" y="214"/>
                    <a:pt x="81" y="240"/>
                    <a:pt x="125" y="267"/>
                  </a:cubicBezTo>
                  <a:cubicBezTo>
                    <a:pt x="81" y="267"/>
                    <a:pt x="45" y="258"/>
                    <a:pt x="10" y="240"/>
                  </a:cubicBezTo>
                  <a:lnTo>
                    <a:pt x="10" y="240"/>
                  </a:lnTo>
                  <a:lnTo>
                    <a:pt x="125" y="303"/>
                  </a:lnTo>
                  <a:cubicBezTo>
                    <a:pt x="94" y="309"/>
                    <a:pt x="67" y="315"/>
                    <a:pt x="38" y="315"/>
                  </a:cubicBezTo>
                  <a:cubicBezTo>
                    <a:pt x="26" y="315"/>
                    <a:pt x="14" y="314"/>
                    <a:pt x="1" y="311"/>
                  </a:cubicBezTo>
                  <a:lnTo>
                    <a:pt x="1" y="311"/>
                  </a:lnTo>
                  <a:cubicBezTo>
                    <a:pt x="36" y="320"/>
                    <a:pt x="63" y="329"/>
                    <a:pt x="98" y="329"/>
                  </a:cubicBezTo>
                  <a:cubicBezTo>
                    <a:pt x="63" y="356"/>
                    <a:pt x="36" y="391"/>
                    <a:pt x="1" y="418"/>
                  </a:cubicBezTo>
                  <a:lnTo>
                    <a:pt x="125" y="356"/>
                  </a:lnTo>
                  <a:lnTo>
                    <a:pt x="125" y="356"/>
                  </a:lnTo>
                  <a:cubicBezTo>
                    <a:pt x="107" y="391"/>
                    <a:pt x="81" y="427"/>
                    <a:pt x="54" y="454"/>
                  </a:cubicBezTo>
                  <a:lnTo>
                    <a:pt x="143" y="365"/>
                  </a:lnTo>
                  <a:lnTo>
                    <a:pt x="90" y="507"/>
                  </a:lnTo>
                  <a:lnTo>
                    <a:pt x="90" y="507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34" y="542"/>
                  </a:lnTo>
                  <a:lnTo>
                    <a:pt x="134" y="542"/>
                  </a:lnTo>
                  <a:lnTo>
                    <a:pt x="205" y="418"/>
                  </a:lnTo>
                  <a:lnTo>
                    <a:pt x="205" y="418"/>
                  </a:lnTo>
                  <a:cubicBezTo>
                    <a:pt x="196" y="471"/>
                    <a:pt x="187" y="516"/>
                    <a:pt x="178" y="560"/>
                  </a:cubicBezTo>
                  <a:cubicBezTo>
                    <a:pt x="196" y="516"/>
                    <a:pt x="223" y="462"/>
                    <a:pt x="240" y="409"/>
                  </a:cubicBezTo>
                  <a:cubicBezTo>
                    <a:pt x="240" y="454"/>
                    <a:pt x="240" y="498"/>
                    <a:pt x="249" y="542"/>
                  </a:cubicBezTo>
                  <a:cubicBezTo>
                    <a:pt x="249" y="498"/>
                    <a:pt x="258" y="454"/>
                    <a:pt x="258" y="400"/>
                  </a:cubicBezTo>
                  <a:cubicBezTo>
                    <a:pt x="294" y="454"/>
                    <a:pt x="338" y="498"/>
                    <a:pt x="383" y="533"/>
                  </a:cubicBezTo>
                  <a:lnTo>
                    <a:pt x="294" y="409"/>
                  </a:lnTo>
                  <a:lnTo>
                    <a:pt x="409" y="489"/>
                  </a:lnTo>
                  <a:lnTo>
                    <a:pt x="329" y="374"/>
                  </a:lnTo>
                  <a:lnTo>
                    <a:pt x="329" y="374"/>
                  </a:lnTo>
                  <a:lnTo>
                    <a:pt x="427" y="418"/>
                  </a:lnTo>
                  <a:lnTo>
                    <a:pt x="376" y="358"/>
                  </a:lnTo>
                  <a:lnTo>
                    <a:pt x="376" y="358"/>
                  </a:lnTo>
                  <a:cubicBezTo>
                    <a:pt x="388" y="365"/>
                    <a:pt x="446" y="365"/>
                    <a:pt x="454" y="365"/>
                  </a:cubicBezTo>
                  <a:cubicBezTo>
                    <a:pt x="418" y="338"/>
                    <a:pt x="480" y="329"/>
                    <a:pt x="489" y="320"/>
                  </a:cubicBezTo>
                  <a:cubicBezTo>
                    <a:pt x="516" y="303"/>
                    <a:pt x="542" y="285"/>
                    <a:pt x="569" y="267"/>
                  </a:cubicBezTo>
                  <a:lnTo>
                    <a:pt x="569" y="267"/>
                  </a:lnTo>
                  <a:lnTo>
                    <a:pt x="507" y="285"/>
                  </a:lnTo>
                  <a:lnTo>
                    <a:pt x="551" y="223"/>
                  </a:lnTo>
                  <a:lnTo>
                    <a:pt x="551" y="223"/>
                  </a:lnTo>
                  <a:cubicBezTo>
                    <a:pt x="525" y="240"/>
                    <a:pt x="498" y="249"/>
                    <a:pt x="463" y="249"/>
                  </a:cubicBezTo>
                  <a:cubicBezTo>
                    <a:pt x="489" y="232"/>
                    <a:pt x="516" y="205"/>
                    <a:pt x="534" y="178"/>
                  </a:cubicBezTo>
                  <a:lnTo>
                    <a:pt x="534" y="178"/>
                  </a:lnTo>
                  <a:cubicBezTo>
                    <a:pt x="498" y="196"/>
                    <a:pt x="463" y="214"/>
                    <a:pt x="427" y="232"/>
                  </a:cubicBezTo>
                  <a:lnTo>
                    <a:pt x="489" y="143"/>
                  </a:lnTo>
                  <a:lnTo>
                    <a:pt x="400" y="169"/>
                  </a:lnTo>
                  <a:cubicBezTo>
                    <a:pt x="427" y="143"/>
                    <a:pt x="445" y="116"/>
                    <a:pt x="471" y="89"/>
                  </a:cubicBezTo>
                  <a:lnTo>
                    <a:pt x="471" y="89"/>
                  </a:lnTo>
                  <a:lnTo>
                    <a:pt x="374" y="143"/>
                  </a:lnTo>
                  <a:lnTo>
                    <a:pt x="427" y="72"/>
                  </a:lnTo>
                  <a:lnTo>
                    <a:pt x="338" y="160"/>
                  </a:lnTo>
                  <a:cubicBezTo>
                    <a:pt x="347" y="134"/>
                    <a:pt x="356" y="107"/>
                    <a:pt x="365" y="81"/>
                  </a:cubicBezTo>
                  <a:lnTo>
                    <a:pt x="365" y="81"/>
                  </a:lnTo>
                  <a:cubicBezTo>
                    <a:pt x="347" y="116"/>
                    <a:pt x="329" y="152"/>
                    <a:pt x="312" y="187"/>
                  </a:cubicBezTo>
                  <a:cubicBezTo>
                    <a:pt x="320" y="134"/>
                    <a:pt x="320" y="81"/>
                    <a:pt x="312" y="27"/>
                  </a:cubicBezTo>
                  <a:cubicBezTo>
                    <a:pt x="303" y="72"/>
                    <a:pt x="285" y="107"/>
                    <a:pt x="267" y="152"/>
                  </a:cubicBezTo>
                  <a:cubicBezTo>
                    <a:pt x="267" y="107"/>
                    <a:pt x="267" y="63"/>
                    <a:pt x="249" y="18"/>
                  </a:cubicBezTo>
                  <a:lnTo>
                    <a:pt x="223" y="143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1047309" y="320670"/>
              <a:ext cx="31360" cy="32417"/>
            </a:xfrm>
            <a:custGeom>
              <a:avLst/>
              <a:gdLst/>
              <a:ahLst/>
              <a:cxnLst/>
              <a:rect l="l" t="t" r="r" b="b"/>
              <a:pathLst>
                <a:path w="267" h="276" fill="none" extrusionOk="0">
                  <a:moveTo>
                    <a:pt x="0" y="0"/>
                  </a:moveTo>
                  <a:cubicBezTo>
                    <a:pt x="98" y="89"/>
                    <a:pt x="187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1048366" y="320670"/>
              <a:ext cx="21964" cy="42870"/>
            </a:xfrm>
            <a:custGeom>
              <a:avLst/>
              <a:gdLst/>
              <a:ahLst/>
              <a:cxnLst/>
              <a:rect l="l" t="t" r="r" b="b"/>
              <a:pathLst>
                <a:path w="187" h="365" fill="none" extrusionOk="0">
                  <a:moveTo>
                    <a:pt x="0" y="0"/>
                  </a:moveTo>
                  <a:cubicBezTo>
                    <a:pt x="63" y="116"/>
                    <a:pt x="125" y="240"/>
                    <a:pt x="187" y="364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1048366" y="315385"/>
              <a:ext cx="38642" cy="6460"/>
            </a:xfrm>
            <a:custGeom>
              <a:avLst/>
              <a:gdLst/>
              <a:ahLst/>
              <a:cxnLst/>
              <a:rect l="l" t="t" r="r" b="b"/>
              <a:pathLst>
                <a:path w="329" h="55" fill="none" extrusionOk="0">
                  <a:moveTo>
                    <a:pt x="0" y="54"/>
                  </a:moveTo>
                  <a:cubicBezTo>
                    <a:pt x="107" y="19"/>
                    <a:pt x="214" y="1"/>
                    <a:pt x="329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1048366" y="321727"/>
              <a:ext cx="37702" cy="13624"/>
            </a:xfrm>
            <a:custGeom>
              <a:avLst/>
              <a:gdLst/>
              <a:ahLst/>
              <a:cxnLst/>
              <a:rect l="l" t="t" r="r" b="b"/>
              <a:pathLst>
                <a:path w="321" h="116" fill="none" extrusionOk="0">
                  <a:moveTo>
                    <a:pt x="0" y="0"/>
                  </a:moveTo>
                  <a:cubicBezTo>
                    <a:pt x="107" y="27"/>
                    <a:pt x="214" y="62"/>
                    <a:pt x="320" y="11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1083836" y="334178"/>
              <a:ext cx="3171" cy="3289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9" y="1"/>
                  </a:moveTo>
                  <a:cubicBezTo>
                    <a:pt x="0" y="1"/>
                    <a:pt x="0" y="10"/>
                    <a:pt x="9" y="19"/>
                  </a:cubicBezTo>
                  <a:cubicBezTo>
                    <a:pt x="9" y="27"/>
                    <a:pt x="18" y="27"/>
                    <a:pt x="27" y="27"/>
                  </a:cubicBezTo>
                  <a:cubicBezTo>
                    <a:pt x="27" y="19"/>
                    <a:pt x="27" y="10"/>
                    <a:pt x="27" y="10"/>
                  </a:cubicBezTo>
                  <a:cubicBezTo>
                    <a:pt x="1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1085950" y="313388"/>
              <a:ext cx="3171" cy="3641"/>
            </a:xfrm>
            <a:custGeom>
              <a:avLst/>
              <a:gdLst/>
              <a:ahLst/>
              <a:cxnLst/>
              <a:rect l="l" t="t" r="r" b="b"/>
              <a:pathLst>
                <a:path w="27" h="31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3" y="30"/>
                    <a:pt x="6" y="31"/>
                    <a:pt x="9" y="31"/>
                  </a:cubicBezTo>
                  <a:cubicBezTo>
                    <a:pt x="14" y="31"/>
                    <a:pt x="18" y="27"/>
                    <a:pt x="18" y="27"/>
                  </a:cubicBezTo>
                  <a:cubicBezTo>
                    <a:pt x="27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1077611" y="351443"/>
              <a:ext cx="3171" cy="3171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9" y="1"/>
                  </a:moveTo>
                  <a:cubicBezTo>
                    <a:pt x="6" y="1"/>
                    <a:pt x="3" y="2"/>
                    <a:pt x="0" y="5"/>
                  </a:cubicBezTo>
                  <a:cubicBezTo>
                    <a:pt x="0" y="5"/>
                    <a:pt x="0" y="14"/>
                    <a:pt x="0" y="22"/>
                  </a:cubicBezTo>
                  <a:cubicBezTo>
                    <a:pt x="3" y="25"/>
                    <a:pt x="6" y="26"/>
                    <a:pt x="9" y="26"/>
                  </a:cubicBezTo>
                  <a:cubicBezTo>
                    <a:pt x="14" y="26"/>
                    <a:pt x="18" y="22"/>
                    <a:pt x="18" y="22"/>
                  </a:cubicBezTo>
                  <a:cubicBezTo>
                    <a:pt x="27" y="14"/>
                    <a:pt x="27" y="5"/>
                    <a:pt x="18" y="5"/>
                  </a:cubicBezTo>
                  <a:cubicBezTo>
                    <a:pt x="18" y="5"/>
                    <a:pt x="14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1068215" y="360604"/>
              <a:ext cx="3171" cy="3758"/>
            </a:xfrm>
            <a:custGeom>
              <a:avLst/>
              <a:gdLst/>
              <a:ahLst/>
              <a:cxnLst/>
              <a:rect l="l" t="t" r="r" b="b"/>
              <a:pathLst>
                <a:path w="27" h="32" extrusionOk="0">
                  <a:moveTo>
                    <a:pt x="15" y="0"/>
                  </a:moveTo>
                  <a:cubicBezTo>
                    <a:pt x="11" y="0"/>
                    <a:pt x="9" y="2"/>
                    <a:pt x="9" y="7"/>
                  </a:cubicBezTo>
                  <a:cubicBezTo>
                    <a:pt x="0" y="7"/>
                    <a:pt x="0" y="16"/>
                    <a:pt x="9" y="24"/>
                  </a:cubicBezTo>
                  <a:cubicBezTo>
                    <a:pt x="9" y="29"/>
                    <a:pt x="11" y="31"/>
                    <a:pt x="15" y="31"/>
                  </a:cubicBezTo>
                  <a:cubicBezTo>
                    <a:pt x="18" y="31"/>
                    <a:pt x="22" y="29"/>
                    <a:pt x="27" y="24"/>
                  </a:cubicBezTo>
                  <a:cubicBezTo>
                    <a:pt x="27" y="16"/>
                    <a:pt x="27" y="7"/>
                    <a:pt x="27" y="7"/>
                  </a:cubicBezTo>
                  <a:cubicBezTo>
                    <a:pt x="22" y="2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1006670" y="317499"/>
              <a:ext cx="42870" cy="37702"/>
            </a:xfrm>
            <a:custGeom>
              <a:avLst/>
              <a:gdLst/>
              <a:ahLst/>
              <a:cxnLst/>
              <a:rect l="l" t="t" r="r" b="b"/>
              <a:pathLst>
                <a:path w="365" h="321" extrusionOk="0">
                  <a:moveTo>
                    <a:pt x="0" y="1"/>
                  </a:moveTo>
                  <a:lnTo>
                    <a:pt x="0" y="1"/>
                  </a:lnTo>
                  <a:cubicBezTo>
                    <a:pt x="73" y="31"/>
                    <a:pt x="153" y="49"/>
                    <a:pt x="236" y="49"/>
                  </a:cubicBezTo>
                  <a:cubicBezTo>
                    <a:pt x="272" y="49"/>
                    <a:pt x="308" y="45"/>
                    <a:pt x="345" y="38"/>
                  </a:cubicBezTo>
                  <a:lnTo>
                    <a:pt x="345" y="38"/>
                  </a:lnTo>
                  <a:cubicBezTo>
                    <a:pt x="325" y="150"/>
                    <a:pt x="264" y="252"/>
                    <a:pt x="178" y="320"/>
                  </a:cubicBezTo>
                  <a:cubicBezTo>
                    <a:pt x="275" y="249"/>
                    <a:pt x="346" y="152"/>
                    <a:pt x="364" y="36"/>
                  </a:cubicBezTo>
                  <a:lnTo>
                    <a:pt x="364" y="27"/>
                  </a:lnTo>
                  <a:lnTo>
                    <a:pt x="355" y="27"/>
                  </a:lnTo>
                  <a:cubicBezTo>
                    <a:pt x="353" y="28"/>
                    <a:pt x="350" y="28"/>
                    <a:pt x="348" y="28"/>
                  </a:cubicBezTo>
                  <a:lnTo>
                    <a:pt x="348" y="28"/>
                  </a:lnTo>
                  <a:lnTo>
                    <a:pt x="346" y="27"/>
                  </a:lnTo>
                  <a:cubicBezTo>
                    <a:pt x="346" y="28"/>
                    <a:pt x="346" y="28"/>
                    <a:pt x="346" y="29"/>
                  </a:cubicBezTo>
                  <a:lnTo>
                    <a:pt x="346" y="29"/>
                  </a:lnTo>
                  <a:cubicBezTo>
                    <a:pt x="308" y="34"/>
                    <a:pt x="271" y="36"/>
                    <a:pt x="234" y="36"/>
                  </a:cubicBezTo>
                  <a:cubicBezTo>
                    <a:pt x="154" y="36"/>
                    <a:pt x="77" y="24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035798" y="271575"/>
              <a:ext cx="15856" cy="50270"/>
            </a:xfrm>
            <a:custGeom>
              <a:avLst/>
              <a:gdLst/>
              <a:ahLst/>
              <a:cxnLst/>
              <a:rect l="l" t="t" r="r" b="b"/>
              <a:pathLst>
                <a:path w="135" h="428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36"/>
                    <a:pt x="10" y="72"/>
                    <a:pt x="36" y="107"/>
                  </a:cubicBezTo>
                  <a:cubicBezTo>
                    <a:pt x="45" y="143"/>
                    <a:pt x="72" y="178"/>
                    <a:pt x="81" y="205"/>
                  </a:cubicBezTo>
                  <a:cubicBezTo>
                    <a:pt x="116" y="276"/>
                    <a:pt x="125" y="356"/>
                    <a:pt x="116" y="427"/>
                  </a:cubicBezTo>
                  <a:cubicBezTo>
                    <a:pt x="134" y="356"/>
                    <a:pt x="125" y="276"/>
                    <a:pt x="98" y="205"/>
                  </a:cubicBezTo>
                  <a:cubicBezTo>
                    <a:pt x="81" y="170"/>
                    <a:pt x="63" y="134"/>
                    <a:pt x="45" y="99"/>
                  </a:cubicBezTo>
                  <a:cubicBezTo>
                    <a:pt x="19" y="72"/>
                    <a:pt x="10" y="36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1048366" y="322785"/>
              <a:ext cx="32417" cy="50152"/>
            </a:xfrm>
            <a:custGeom>
              <a:avLst/>
              <a:gdLst/>
              <a:ahLst/>
              <a:cxnLst/>
              <a:rect l="l" t="t" r="r" b="b"/>
              <a:pathLst>
                <a:path w="276" h="427" extrusionOk="0">
                  <a:moveTo>
                    <a:pt x="9" y="0"/>
                  </a:moveTo>
                  <a:cubicBezTo>
                    <a:pt x="0" y="44"/>
                    <a:pt x="18" y="89"/>
                    <a:pt x="45" y="124"/>
                  </a:cubicBezTo>
                  <a:cubicBezTo>
                    <a:pt x="63" y="160"/>
                    <a:pt x="98" y="195"/>
                    <a:pt x="125" y="222"/>
                  </a:cubicBezTo>
                  <a:cubicBezTo>
                    <a:pt x="160" y="249"/>
                    <a:pt x="196" y="284"/>
                    <a:pt x="222" y="320"/>
                  </a:cubicBezTo>
                  <a:cubicBezTo>
                    <a:pt x="249" y="346"/>
                    <a:pt x="267" y="382"/>
                    <a:pt x="276" y="426"/>
                  </a:cubicBezTo>
                  <a:cubicBezTo>
                    <a:pt x="276" y="382"/>
                    <a:pt x="258" y="338"/>
                    <a:pt x="231" y="302"/>
                  </a:cubicBezTo>
                  <a:cubicBezTo>
                    <a:pt x="205" y="266"/>
                    <a:pt x="169" y="240"/>
                    <a:pt x="142" y="213"/>
                  </a:cubicBezTo>
                  <a:cubicBezTo>
                    <a:pt x="107" y="187"/>
                    <a:pt x="71" y="151"/>
                    <a:pt x="54" y="116"/>
                  </a:cubicBezTo>
                  <a:cubicBezTo>
                    <a:pt x="27" y="80"/>
                    <a:pt x="9" y="36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049423" y="303992"/>
              <a:ext cx="31360" cy="17853"/>
            </a:xfrm>
            <a:custGeom>
              <a:avLst/>
              <a:gdLst/>
              <a:ahLst/>
              <a:cxnLst/>
              <a:rect l="l" t="t" r="r" b="b"/>
              <a:pathLst>
                <a:path w="267" h="152" extrusionOk="0">
                  <a:moveTo>
                    <a:pt x="267" y="0"/>
                  </a:moveTo>
                  <a:lnTo>
                    <a:pt x="267" y="0"/>
                  </a:lnTo>
                  <a:cubicBezTo>
                    <a:pt x="231" y="36"/>
                    <a:pt x="187" y="62"/>
                    <a:pt x="142" y="89"/>
                  </a:cubicBezTo>
                  <a:cubicBezTo>
                    <a:pt x="98" y="116"/>
                    <a:pt x="54" y="133"/>
                    <a:pt x="0" y="151"/>
                  </a:cubicBezTo>
                  <a:cubicBezTo>
                    <a:pt x="107" y="142"/>
                    <a:pt x="205" y="89"/>
                    <a:pt x="26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813578" y="175264"/>
              <a:ext cx="146581" cy="131547"/>
            </a:xfrm>
            <a:custGeom>
              <a:avLst/>
              <a:gdLst/>
              <a:ahLst/>
              <a:cxnLst/>
              <a:rect l="l" t="t" r="r" b="b"/>
              <a:pathLst>
                <a:path w="1248" h="1120" extrusionOk="0">
                  <a:moveTo>
                    <a:pt x="882" y="0"/>
                  </a:moveTo>
                  <a:cubicBezTo>
                    <a:pt x="778" y="0"/>
                    <a:pt x="676" y="8"/>
                    <a:pt x="578" y="21"/>
                  </a:cubicBezTo>
                  <a:cubicBezTo>
                    <a:pt x="436" y="48"/>
                    <a:pt x="303" y="110"/>
                    <a:pt x="214" y="217"/>
                  </a:cubicBezTo>
                  <a:cubicBezTo>
                    <a:pt x="116" y="359"/>
                    <a:pt x="72" y="528"/>
                    <a:pt x="90" y="688"/>
                  </a:cubicBezTo>
                  <a:cubicBezTo>
                    <a:pt x="90" y="759"/>
                    <a:pt x="1" y="1070"/>
                    <a:pt x="116" y="1096"/>
                  </a:cubicBezTo>
                  <a:cubicBezTo>
                    <a:pt x="182" y="1112"/>
                    <a:pt x="248" y="1119"/>
                    <a:pt x="312" y="1119"/>
                  </a:cubicBezTo>
                  <a:cubicBezTo>
                    <a:pt x="825" y="1119"/>
                    <a:pt x="1247" y="638"/>
                    <a:pt x="1129" y="101"/>
                  </a:cubicBezTo>
                  <a:cubicBezTo>
                    <a:pt x="1120" y="75"/>
                    <a:pt x="1111" y="57"/>
                    <a:pt x="1102" y="39"/>
                  </a:cubicBezTo>
                  <a:cubicBezTo>
                    <a:pt x="1067" y="13"/>
                    <a:pt x="1031" y="4"/>
                    <a:pt x="996" y="4"/>
                  </a:cubicBezTo>
                  <a:cubicBezTo>
                    <a:pt x="958" y="1"/>
                    <a:pt x="920" y="0"/>
                    <a:pt x="8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826145" y="276860"/>
              <a:ext cx="159735" cy="105825"/>
            </a:xfrm>
            <a:custGeom>
              <a:avLst/>
              <a:gdLst/>
              <a:ahLst/>
              <a:cxnLst/>
              <a:rect l="l" t="t" r="r" b="b"/>
              <a:pathLst>
                <a:path w="1360" h="901" extrusionOk="0">
                  <a:moveTo>
                    <a:pt x="489" y="0"/>
                  </a:moveTo>
                  <a:cubicBezTo>
                    <a:pt x="382" y="0"/>
                    <a:pt x="152" y="9"/>
                    <a:pt x="98" y="125"/>
                  </a:cubicBezTo>
                  <a:cubicBezTo>
                    <a:pt x="1" y="356"/>
                    <a:pt x="409" y="693"/>
                    <a:pt x="569" y="782"/>
                  </a:cubicBezTo>
                  <a:cubicBezTo>
                    <a:pt x="727" y="861"/>
                    <a:pt x="896" y="901"/>
                    <a:pt x="1067" y="901"/>
                  </a:cubicBezTo>
                  <a:cubicBezTo>
                    <a:pt x="1165" y="901"/>
                    <a:pt x="1263" y="888"/>
                    <a:pt x="1359" y="862"/>
                  </a:cubicBezTo>
                  <a:cubicBezTo>
                    <a:pt x="1351" y="551"/>
                    <a:pt x="1182" y="267"/>
                    <a:pt x="915" y="107"/>
                  </a:cubicBezTo>
                  <a:cubicBezTo>
                    <a:pt x="782" y="36"/>
                    <a:pt x="640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718676" y="152713"/>
              <a:ext cx="124265" cy="134601"/>
            </a:xfrm>
            <a:custGeom>
              <a:avLst/>
              <a:gdLst/>
              <a:ahLst/>
              <a:cxnLst/>
              <a:rect l="l" t="t" r="r" b="b"/>
              <a:pathLst>
                <a:path w="1058" h="1146" extrusionOk="0">
                  <a:moveTo>
                    <a:pt x="143" y="0"/>
                  </a:moveTo>
                  <a:cubicBezTo>
                    <a:pt x="125" y="9"/>
                    <a:pt x="98" y="27"/>
                    <a:pt x="90" y="45"/>
                  </a:cubicBezTo>
                  <a:cubicBezTo>
                    <a:pt x="10" y="205"/>
                    <a:pt x="1" y="400"/>
                    <a:pt x="63" y="569"/>
                  </a:cubicBezTo>
                  <a:cubicBezTo>
                    <a:pt x="134" y="738"/>
                    <a:pt x="249" y="880"/>
                    <a:pt x="400" y="977"/>
                  </a:cubicBezTo>
                  <a:cubicBezTo>
                    <a:pt x="474" y="1032"/>
                    <a:pt x="684" y="1145"/>
                    <a:pt x="833" y="1145"/>
                  </a:cubicBezTo>
                  <a:cubicBezTo>
                    <a:pt x="901" y="1145"/>
                    <a:pt x="955" y="1122"/>
                    <a:pt x="978" y="1057"/>
                  </a:cubicBezTo>
                  <a:cubicBezTo>
                    <a:pt x="1058" y="862"/>
                    <a:pt x="898" y="578"/>
                    <a:pt x="782" y="427"/>
                  </a:cubicBezTo>
                  <a:cubicBezTo>
                    <a:pt x="622" y="249"/>
                    <a:pt x="418" y="107"/>
                    <a:pt x="196" y="9"/>
                  </a:cubicBezTo>
                  <a:cubicBezTo>
                    <a:pt x="178" y="0"/>
                    <a:pt x="161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685319" y="262649"/>
              <a:ext cx="158678" cy="104063"/>
            </a:xfrm>
            <a:custGeom>
              <a:avLst/>
              <a:gdLst/>
              <a:ahLst/>
              <a:cxnLst/>
              <a:rect l="l" t="t" r="r" b="b"/>
              <a:pathLst>
                <a:path w="1351" h="886" extrusionOk="0">
                  <a:moveTo>
                    <a:pt x="796" y="0"/>
                  </a:moveTo>
                  <a:cubicBezTo>
                    <a:pt x="658" y="0"/>
                    <a:pt x="521" y="54"/>
                    <a:pt x="418" y="157"/>
                  </a:cubicBezTo>
                  <a:cubicBezTo>
                    <a:pt x="311" y="254"/>
                    <a:pt x="240" y="397"/>
                    <a:pt x="98" y="441"/>
                  </a:cubicBezTo>
                  <a:cubicBezTo>
                    <a:pt x="63" y="459"/>
                    <a:pt x="1" y="485"/>
                    <a:pt x="18" y="530"/>
                  </a:cubicBezTo>
                  <a:cubicBezTo>
                    <a:pt x="27" y="539"/>
                    <a:pt x="36" y="548"/>
                    <a:pt x="54" y="556"/>
                  </a:cubicBezTo>
                  <a:cubicBezTo>
                    <a:pt x="152" y="619"/>
                    <a:pt x="223" y="690"/>
                    <a:pt x="329" y="752"/>
                  </a:cubicBezTo>
                  <a:cubicBezTo>
                    <a:pt x="427" y="823"/>
                    <a:pt x="542" y="867"/>
                    <a:pt x="667" y="885"/>
                  </a:cubicBezTo>
                  <a:cubicBezTo>
                    <a:pt x="835" y="876"/>
                    <a:pt x="986" y="805"/>
                    <a:pt x="1102" y="690"/>
                  </a:cubicBezTo>
                  <a:cubicBezTo>
                    <a:pt x="1173" y="628"/>
                    <a:pt x="1235" y="556"/>
                    <a:pt x="1288" y="477"/>
                  </a:cubicBezTo>
                  <a:cubicBezTo>
                    <a:pt x="1342" y="397"/>
                    <a:pt x="1351" y="290"/>
                    <a:pt x="1315" y="201"/>
                  </a:cubicBezTo>
                  <a:lnTo>
                    <a:pt x="1120" y="112"/>
                  </a:lnTo>
                  <a:cubicBezTo>
                    <a:pt x="1024" y="36"/>
                    <a:pt x="910" y="0"/>
                    <a:pt x="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793963" y="292012"/>
              <a:ext cx="101127" cy="170658"/>
            </a:xfrm>
            <a:custGeom>
              <a:avLst/>
              <a:gdLst/>
              <a:ahLst/>
              <a:cxnLst/>
              <a:rect l="l" t="t" r="r" b="b"/>
              <a:pathLst>
                <a:path w="861" h="1453" extrusionOk="0">
                  <a:moveTo>
                    <a:pt x="315" y="0"/>
                  </a:moveTo>
                  <a:cubicBezTo>
                    <a:pt x="102" y="0"/>
                    <a:pt x="0" y="405"/>
                    <a:pt x="17" y="564"/>
                  </a:cubicBezTo>
                  <a:cubicBezTo>
                    <a:pt x="44" y="715"/>
                    <a:pt x="106" y="857"/>
                    <a:pt x="186" y="990"/>
                  </a:cubicBezTo>
                  <a:cubicBezTo>
                    <a:pt x="275" y="1159"/>
                    <a:pt x="390" y="1319"/>
                    <a:pt x="532" y="1452"/>
                  </a:cubicBezTo>
                  <a:cubicBezTo>
                    <a:pt x="754" y="1239"/>
                    <a:pt x="861" y="937"/>
                    <a:pt x="816" y="644"/>
                  </a:cubicBezTo>
                  <a:cubicBezTo>
                    <a:pt x="781" y="422"/>
                    <a:pt x="594" y="67"/>
                    <a:pt x="355" y="4"/>
                  </a:cubicBezTo>
                  <a:cubicBezTo>
                    <a:pt x="341" y="1"/>
                    <a:pt x="328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61429" y="198637"/>
              <a:ext cx="151396" cy="159735"/>
            </a:xfrm>
            <a:custGeom>
              <a:avLst/>
              <a:gdLst/>
              <a:ahLst/>
              <a:cxnLst/>
              <a:rect l="l" t="t" r="r" b="b"/>
              <a:pathLst>
                <a:path w="1289" h="1360" extrusionOk="0">
                  <a:moveTo>
                    <a:pt x="1099" y="1168"/>
                  </a:moveTo>
                  <a:lnTo>
                    <a:pt x="1147" y="1208"/>
                  </a:lnTo>
                  <a:cubicBezTo>
                    <a:pt x="1131" y="1194"/>
                    <a:pt x="1115" y="1181"/>
                    <a:pt x="1099" y="1168"/>
                  </a:cubicBezTo>
                  <a:close/>
                  <a:moveTo>
                    <a:pt x="312" y="0"/>
                  </a:moveTo>
                  <a:lnTo>
                    <a:pt x="312" y="0"/>
                  </a:lnTo>
                  <a:cubicBezTo>
                    <a:pt x="338" y="53"/>
                    <a:pt x="374" y="107"/>
                    <a:pt x="401" y="160"/>
                  </a:cubicBezTo>
                  <a:lnTo>
                    <a:pt x="223" y="45"/>
                  </a:lnTo>
                  <a:lnTo>
                    <a:pt x="223" y="45"/>
                  </a:lnTo>
                  <a:cubicBezTo>
                    <a:pt x="285" y="107"/>
                    <a:pt x="330" y="187"/>
                    <a:pt x="365" y="267"/>
                  </a:cubicBezTo>
                  <a:cubicBezTo>
                    <a:pt x="303" y="204"/>
                    <a:pt x="232" y="151"/>
                    <a:pt x="143" y="116"/>
                  </a:cubicBezTo>
                  <a:lnTo>
                    <a:pt x="143" y="116"/>
                  </a:lnTo>
                  <a:lnTo>
                    <a:pt x="356" y="355"/>
                  </a:lnTo>
                  <a:lnTo>
                    <a:pt x="99" y="222"/>
                  </a:lnTo>
                  <a:lnTo>
                    <a:pt x="99" y="222"/>
                  </a:lnTo>
                  <a:cubicBezTo>
                    <a:pt x="152" y="293"/>
                    <a:pt x="196" y="364"/>
                    <a:pt x="250" y="444"/>
                  </a:cubicBezTo>
                  <a:lnTo>
                    <a:pt x="10" y="275"/>
                  </a:lnTo>
                  <a:lnTo>
                    <a:pt x="10" y="275"/>
                  </a:lnTo>
                  <a:lnTo>
                    <a:pt x="205" y="497"/>
                  </a:lnTo>
                  <a:lnTo>
                    <a:pt x="205" y="497"/>
                  </a:lnTo>
                  <a:lnTo>
                    <a:pt x="1" y="391"/>
                  </a:lnTo>
                  <a:lnTo>
                    <a:pt x="276" y="586"/>
                  </a:lnTo>
                  <a:lnTo>
                    <a:pt x="72" y="533"/>
                  </a:lnTo>
                  <a:lnTo>
                    <a:pt x="347" y="648"/>
                  </a:lnTo>
                  <a:cubicBezTo>
                    <a:pt x="309" y="640"/>
                    <a:pt x="269" y="636"/>
                    <a:pt x="230" y="636"/>
                  </a:cubicBezTo>
                  <a:cubicBezTo>
                    <a:pt x="151" y="636"/>
                    <a:pt x="72" y="651"/>
                    <a:pt x="1" y="675"/>
                  </a:cubicBezTo>
                  <a:cubicBezTo>
                    <a:pt x="99" y="693"/>
                    <a:pt x="205" y="720"/>
                    <a:pt x="303" y="764"/>
                  </a:cubicBezTo>
                  <a:cubicBezTo>
                    <a:pt x="290" y="763"/>
                    <a:pt x="278" y="762"/>
                    <a:pt x="266" y="762"/>
                  </a:cubicBezTo>
                  <a:cubicBezTo>
                    <a:pt x="183" y="762"/>
                    <a:pt x="107" y="788"/>
                    <a:pt x="45" y="835"/>
                  </a:cubicBezTo>
                  <a:lnTo>
                    <a:pt x="330" y="862"/>
                  </a:lnTo>
                  <a:lnTo>
                    <a:pt x="63" y="1004"/>
                  </a:lnTo>
                  <a:lnTo>
                    <a:pt x="347" y="977"/>
                  </a:lnTo>
                  <a:lnTo>
                    <a:pt x="347" y="977"/>
                  </a:lnTo>
                  <a:cubicBezTo>
                    <a:pt x="321" y="1039"/>
                    <a:pt x="285" y="1084"/>
                    <a:pt x="232" y="1119"/>
                  </a:cubicBezTo>
                  <a:cubicBezTo>
                    <a:pt x="347" y="1066"/>
                    <a:pt x="454" y="1004"/>
                    <a:pt x="560" y="933"/>
                  </a:cubicBezTo>
                  <a:lnTo>
                    <a:pt x="560" y="933"/>
                  </a:lnTo>
                  <a:lnTo>
                    <a:pt x="401" y="1164"/>
                  </a:lnTo>
                  <a:lnTo>
                    <a:pt x="401" y="1164"/>
                  </a:lnTo>
                  <a:lnTo>
                    <a:pt x="605" y="1022"/>
                  </a:lnTo>
                  <a:lnTo>
                    <a:pt x="605" y="1022"/>
                  </a:lnTo>
                  <a:cubicBezTo>
                    <a:pt x="614" y="1128"/>
                    <a:pt x="614" y="1235"/>
                    <a:pt x="596" y="1350"/>
                  </a:cubicBezTo>
                  <a:cubicBezTo>
                    <a:pt x="649" y="1261"/>
                    <a:pt x="676" y="1173"/>
                    <a:pt x="685" y="1084"/>
                  </a:cubicBezTo>
                  <a:cubicBezTo>
                    <a:pt x="720" y="1164"/>
                    <a:pt x="738" y="1261"/>
                    <a:pt x="738" y="1359"/>
                  </a:cubicBezTo>
                  <a:cubicBezTo>
                    <a:pt x="747" y="1261"/>
                    <a:pt x="747" y="1164"/>
                    <a:pt x="756" y="1066"/>
                  </a:cubicBezTo>
                  <a:cubicBezTo>
                    <a:pt x="818" y="1155"/>
                    <a:pt x="862" y="1252"/>
                    <a:pt x="889" y="1359"/>
                  </a:cubicBezTo>
                  <a:cubicBezTo>
                    <a:pt x="889" y="1279"/>
                    <a:pt x="880" y="1199"/>
                    <a:pt x="854" y="1119"/>
                  </a:cubicBezTo>
                  <a:lnTo>
                    <a:pt x="854" y="1119"/>
                  </a:lnTo>
                  <a:lnTo>
                    <a:pt x="1111" y="1323"/>
                  </a:lnTo>
                  <a:lnTo>
                    <a:pt x="880" y="1048"/>
                  </a:lnTo>
                  <a:lnTo>
                    <a:pt x="880" y="1048"/>
                  </a:lnTo>
                  <a:cubicBezTo>
                    <a:pt x="959" y="1077"/>
                    <a:pt x="1032" y="1117"/>
                    <a:pt x="1099" y="1168"/>
                  </a:cubicBezTo>
                  <a:lnTo>
                    <a:pt x="1099" y="1168"/>
                  </a:lnTo>
                  <a:lnTo>
                    <a:pt x="889" y="995"/>
                  </a:lnTo>
                  <a:lnTo>
                    <a:pt x="1235" y="1093"/>
                  </a:lnTo>
                  <a:lnTo>
                    <a:pt x="925" y="906"/>
                  </a:lnTo>
                  <a:lnTo>
                    <a:pt x="1280" y="986"/>
                  </a:lnTo>
                  <a:lnTo>
                    <a:pt x="960" y="853"/>
                  </a:lnTo>
                  <a:lnTo>
                    <a:pt x="1289" y="879"/>
                  </a:lnTo>
                  <a:lnTo>
                    <a:pt x="907" y="755"/>
                  </a:lnTo>
                  <a:lnTo>
                    <a:pt x="907" y="755"/>
                  </a:lnTo>
                  <a:cubicBezTo>
                    <a:pt x="922" y="757"/>
                    <a:pt x="937" y="757"/>
                    <a:pt x="952" y="757"/>
                  </a:cubicBezTo>
                  <a:cubicBezTo>
                    <a:pt x="1028" y="757"/>
                    <a:pt x="1107" y="739"/>
                    <a:pt x="1173" y="702"/>
                  </a:cubicBezTo>
                  <a:lnTo>
                    <a:pt x="1173" y="702"/>
                  </a:lnTo>
                  <a:lnTo>
                    <a:pt x="880" y="711"/>
                  </a:lnTo>
                  <a:cubicBezTo>
                    <a:pt x="951" y="613"/>
                    <a:pt x="1013" y="506"/>
                    <a:pt x="1040" y="382"/>
                  </a:cubicBezTo>
                  <a:lnTo>
                    <a:pt x="1040" y="382"/>
                  </a:lnTo>
                  <a:lnTo>
                    <a:pt x="845" y="631"/>
                  </a:lnTo>
                  <a:cubicBezTo>
                    <a:pt x="880" y="533"/>
                    <a:pt x="907" y="435"/>
                    <a:pt x="933" y="338"/>
                  </a:cubicBezTo>
                  <a:lnTo>
                    <a:pt x="933" y="338"/>
                  </a:lnTo>
                  <a:lnTo>
                    <a:pt x="756" y="560"/>
                  </a:lnTo>
                  <a:cubicBezTo>
                    <a:pt x="756" y="471"/>
                    <a:pt x="765" y="391"/>
                    <a:pt x="765" y="311"/>
                  </a:cubicBezTo>
                  <a:lnTo>
                    <a:pt x="765" y="311"/>
                  </a:lnTo>
                  <a:lnTo>
                    <a:pt x="667" y="462"/>
                  </a:lnTo>
                  <a:cubicBezTo>
                    <a:pt x="658" y="391"/>
                    <a:pt x="640" y="329"/>
                    <a:pt x="614" y="267"/>
                  </a:cubicBezTo>
                  <a:cubicBezTo>
                    <a:pt x="610" y="287"/>
                    <a:pt x="602" y="295"/>
                    <a:pt x="592" y="295"/>
                  </a:cubicBezTo>
                  <a:cubicBezTo>
                    <a:pt x="558" y="295"/>
                    <a:pt x="503" y="207"/>
                    <a:pt x="489" y="187"/>
                  </a:cubicBezTo>
                  <a:cubicBezTo>
                    <a:pt x="436" y="116"/>
                    <a:pt x="374" y="62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827202" y="208973"/>
              <a:ext cx="42870" cy="83626"/>
            </a:xfrm>
            <a:custGeom>
              <a:avLst/>
              <a:gdLst/>
              <a:ahLst/>
              <a:cxnLst/>
              <a:rect l="l" t="t" r="r" b="b"/>
              <a:pathLst>
                <a:path w="365" h="712" fill="none" extrusionOk="0">
                  <a:moveTo>
                    <a:pt x="0" y="711"/>
                  </a:moveTo>
                  <a:cubicBezTo>
                    <a:pt x="98" y="472"/>
                    <a:pt x="223" y="232"/>
                    <a:pt x="365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824031" y="227765"/>
              <a:ext cx="75287" cy="63777"/>
            </a:xfrm>
            <a:custGeom>
              <a:avLst/>
              <a:gdLst/>
              <a:ahLst/>
              <a:cxnLst/>
              <a:rect l="l" t="t" r="r" b="b"/>
              <a:pathLst>
                <a:path w="641" h="543" fill="none" extrusionOk="0">
                  <a:moveTo>
                    <a:pt x="1" y="543"/>
                  </a:moveTo>
                  <a:lnTo>
                    <a:pt x="640" y="1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780221" y="197580"/>
              <a:ext cx="49213" cy="93962"/>
            </a:xfrm>
            <a:custGeom>
              <a:avLst/>
              <a:gdLst/>
              <a:ahLst/>
              <a:cxnLst/>
              <a:rect l="l" t="t" r="r" b="b"/>
              <a:pathLst>
                <a:path w="419" h="800" fill="none" extrusionOk="0">
                  <a:moveTo>
                    <a:pt x="418" y="800"/>
                  </a:moveTo>
                  <a:cubicBezTo>
                    <a:pt x="241" y="560"/>
                    <a:pt x="107" y="284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822034" y="197580"/>
              <a:ext cx="7400" cy="93962"/>
            </a:xfrm>
            <a:custGeom>
              <a:avLst/>
              <a:gdLst/>
              <a:ahLst/>
              <a:cxnLst/>
              <a:rect l="l" t="t" r="r" b="b"/>
              <a:pathLst>
                <a:path w="63" h="800" fill="none" extrusionOk="0">
                  <a:moveTo>
                    <a:pt x="62" y="800"/>
                  </a:moveTo>
                  <a:cubicBezTo>
                    <a:pt x="9" y="533"/>
                    <a:pt x="0" y="267"/>
                    <a:pt x="36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822034" y="193586"/>
              <a:ext cx="7400" cy="6930"/>
            </a:xfrm>
            <a:custGeom>
              <a:avLst/>
              <a:gdLst/>
              <a:ahLst/>
              <a:cxnLst/>
              <a:rect l="l" t="t" r="r" b="b"/>
              <a:pathLst>
                <a:path w="63" h="59" extrusionOk="0">
                  <a:moveTo>
                    <a:pt x="31" y="1"/>
                  </a:moveTo>
                  <a:cubicBezTo>
                    <a:pt x="22" y="1"/>
                    <a:pt x="13" y="3"/>
                    <a:pt x="9" y="8"/>
                  </a:cubicBezTo>
                  <a:cubicBezTo>
                    <a:pt x="0" y="16"/>
                    <a:pt x="0" y="43"/>
                    <a:pt x="9" y="52"/>
                  </a:cubicBezTo>
                  <a:cubicBezTo>
                    <a:pt x="13" y="56"/>
                    <a:pt x="22" y="59"/>
                    <a:pt x="31" y="59"/>
                  </a:cubicBezTo>
                  <a:cubicBezTo>
                    <a:pt x="40" y="59"/>
                    <a:pt x="49" y="56"/>
                    <a:pt x="53" y="52"/>
                  </a:cubicBezTo>
                  <a:cubicBezTo>
                    <a:pt x="62" y="43"/>
                    <a:pt x="62" y="16"/>
                    <a:pt x="53" y="8"/>
                  </a:cubicBezTo>
                  <a:cubicBezTo>
                    <a:pt x="49" y="3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774936" y="194056"/>
              <a:ext cx="9631" cy="7517"/>
            </a:xfrm>
            <a:custGeom>
              <a:avLst/>
              <a:gdLst/>
              <a:ahLst/>
              <a:cxnLst/>
              <a:rect l="l" t="t" r="r" b="b"/>
              <a:pathLst>
                <a:path w="82" h="64" extrusionOk="0">
                  <a:moveTo>
                    <a:pt x="47" y="1"/>
                  </a:moveTo>
                  <a:cubicBezTo>
                    <a:pt x="20" y="1"/>
                    <a:pt x="1" y="37"/>
                    <a:pt x="28" y="57"/>
                  </a:cubicBezTo>
                  <a:cubicBezTo>
                    <a:pt x="37" y="61"/>
                    <a:pt x="46" y="64"/>
                    <a:pt x="54" y="64"/>
                  </a:cubicBezTo>
                  <a:cubicBezTo>
                    <a:pt x="61" y="64"/>
                    <a:pt x="68" y="61"/>
                    <a:pt x="72" y="57"/>
                  </a:cubicBezTo>
                  <a:cubicBezTo>
                    <a:pt x="81" y="39"/>
                    <a:pt x="81" y="21"/>
                    <a:pt x="72" y="12"/>
                  </a:cubicBezTo>
                  <a:cubicBezTo>
                    <a:pt x="64" y="4"/>
                    <a:pt x="55" y="1"/>
                    <a:pt x="4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864552" y="205801"/>
              <a:ext cx="10218" cy="7987"/>
            </a:xfrm>
            <a:custGeom>
              <a:avLst/>
              <a:gdLst/>
              <a:ahLst/>
              <a:cxnLst/>
              <a:rect l="l" t="t" r="r" b="b"/>
              <a:pathLst>
                <a:path w="87" h="68" extrusionOk="0">
                  <a:moveTo>
                    <a:pt x="41" y="1"/>
                  </a:moveTo>
                  <a:cubicBezTo>
                    <a:pt x="34" y="1"/>
                    <a:pt x="26" y="4"/>
                    <a:pt x="20" y="10"/>
                  </a:cubicBezTo>
                  <a:cubicBezTo>
                    <a:pt x="0" y="36"/>
                    <a:pt x="24" y="68"/>
                    <a:pt x="49" y="68"/>
                  </a:cubicBezTo>
                  <a:cubicBezTo>
                    <a:pt x="58" y="68"/>
                    <a:pt x="66" y="64"/>
                    <a:pt x="73" y="55"/>
                  </a:cubicBezTo>
                  <a:cubicBezTo>
                    <a:pt x="87" y="28"/>
                    <a:pt x="65" y="1"/>
                    <a:pt x="4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893915" y="224946"/>
              <a:ext cx="8457" cy="7634"/>
            </a:xfrm>
            <a:custGeom>
              <a:avLst/>
              <a:gdLst/>
              <a:ahLst/>
              <a:cxnLst/>
              <a:rect l="l" t="t" r="r" b="b"/>
              <a:pathLst>
                <a:path w="72" h="65" extrusionOk="0">
                  <a:moveTo>
                    <a:pt x="32" y="0"/>
                  </a:moveTo>
                  <a:cubicBezTo>
                    <a:pt x="23" y="0"/>
                    <a:pt x="14" y="3"/>
                    <a:pt x="10" y="7"/>
                  </a:cubicBezTo>
                  <a:cubicBezTo>
                    <a:pt x="1" y="25"/>
                    <a:pt x="1" y="43"/>
                    <a:pt x="19" y="51"/>
                  </a:cubicBezTo>
                  <a:cubicBezTo>
                    <a:pt x="23" y="60"/>
                    <a:pt x="30" y="65"/>
                    <a:pt x="38" y="65"/>
                  </a:cubicBezTo>
                  <a:cubicBezTo>
                    <a:pt x="45" y="65"/>
                    <a:pt x="54" y="60"/>
                    <a:pt x="63" y="51"/>
                  </a:cubicBezTo>
                  <a:cubicBezTo>
                    <a:pt x="72" y="43"/>
                    <a:pt x="72" y="16"/>
                    <a:pt x="54" y="7"/>
                  </a:cubicBezTo>
                  <a:cubicBezTo>
                    <a:pt x="50" y="3"/>
                    <a:pt x="41" y="0"/>
                    <a:pt x="32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822974" y="288253"/>
              <a:ext cx="94079" cy="105472"/>
            </a:xfrm>
            <a:custGeom>
              <a:avLst/>
              <a:gdLst/>
              <a:ahLst/>
              <a:cxnLst/>
              <a:rect l="l" t="t" r="r" b="b"/>
              <a:pathLst>
                <a:path w="801" h="898" extrusionOk="0">
                  <a:moveTo>
                    <a:pt x="1" y="1"/>
                  </a:moveTo>
                  <a:lnTo>
                    <a:pt x="19" y="36"/>
                  </a:lnTo>
                  <a:cubicBezTo>
                    <a:pt x="161" y="303"/>
                    <a:pt x="250" y="596"/>
                    <a:pt x="259" y="898"/>
                  </a:cubicBezTo>
                  <a:cubicBezTo>
                    <a:pt x="267" y="747"/>
                    <a:pt x="250" y="596"/>
                    <a:pt x="214" y="445"/>
                  </a:cubicBezTo>
                  <a:cubicBezTo>
                    <a:pt x="181" y="305"/>
                    <a:pt x="133" y="173"/>
                    <a:pt x="70" y="48"/>
                  </a:cubicBezTo>
                  <a:lnTo>
                    <a:pt x="70" y="48"/>
                  </a:lnTo>
                  <a:cubicBezTo>
                    <a:pt x="199" y="61"/>
                    <a:pt x="322" y="103"/>
                    <a:pt x="445" y="152"/>
                  </a:cubicBezTo>
                  <a:cubicBezTo>
                    <a:pt x="578" y="214"/>
                    <a:pt x="694" y="294"/>
                    <a:pt x="800" y="392"/>
                  </a:cubicBezTo>
                  <a:cubicBezTo>
                    <a:pt x="703" y="285"/>
                    <a:pt x="587" y="196"/>
                    <a:pt x="454" y="125"/>
                  </a:cubicBezTo>
                  <a:cubicBezTo>
                    <a:pt x="321" y="63"/>
                    <a:pt x="179" y="19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729129" y="286961"/>
              <a:ext cx="99247" cy="43340"/>
            </a:xfrm>
            <a:custGeom>
              <a:avLst/>
              <a:gdLst/>
              <a:ahLst/>
              <a:cxnLst/>
              <a:rect l="l" t="t" r="r" b="b"/>
              <a:pathLst>
                <a:path w="845" h="369" extrusionOk="0">
                  <a:moveTo>
                    <a:pt x="693" y="0"/>
                  </a:moveTo>
                  <a:cubicBezTo>
                    <a:pt x="582" y="0"/>
                    <a:pt x="474" y="34"/>
                    <a:pt x="382" y="101"/>
                  </a:cubicBezTo>
                  <a:cubicBezTo>
                    <a:pt x="320" y="145"/>
                    <a:pt x="258" y="198"/>
                    <a:pt x="205" y="261"/>
                  </a:cubicBezTo>
                  <a:cubicBezTo>
                    <a:pt x="152" y="323"/>
                    <a:pt x="81" y="358"/>
                    <a:pt x="1" y="367"/>
                  </a:cubicBezTo>
                  <a:cubicBezTo>
                    <a:pt x="9" y="368"/>
                    <a:pt x="17" y="369"/>
                    <a:pt x="25" y="369"/>
                  </a:cubicBezTo>
                  <a:cubicBezTo>
                    <a:pt x="97" y="369"/>
                    <a:pt x="167" y="335"/>
                    <a:pt x="223" y="287"/>
                  </a:cubicBezTo>
                  <a:cubicBezTo>
                    <a:pt x="276" y="234"/>
                    <a:pt x="338" y="181"/>
                    <a:pt x="400" y="136"/>
                  </a:cubicBezTo>
                  <a:cubicBezTo>
                    <a:pt x="514" y="60"/>
                    <a:pt x="641" y="17"/>
                    <a:pt x="775" y="17"/>
                  </a:cubicBezTo>
                  <a:cubicBezTo>
                    <a:pt x="798" y="17"/>
                    <a:pt x="821" y="18"/>
                    <a:pt x="844" y="21"/>
                  </a:cubicBezTo>
                  <a:cubicBezTo>
                    <a:pt x="794" y="7"/>
                    <a:pt x="744" y="0"/>
                    <a:pt x="69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828259" y="200633"/>
              <a:ext cx="83509" cy="86915"/>
            </a:xfrm>
            <a:custGeom>
              <a:avLst/>
              <a:gdLst/>
              <a:ahLst/>
              <a:cxnLst/>
              <a:rect l="l" t="t" r="r" b="b"/>
              <a:pathLst>
                <a:path w="711" h="740" extrusionOk="0">
                  <a:moveTo>
                    <a:pt x="711" y="1"/>
                  </a:moveTo>
                  <a:lnTo>
                    <a:pt x="711" y="1"/>
                  </a:lnTo>
                  <a:cubicBezTo>
                    <a:pt x="613" y="19"/>
                    <a:pt x="533" y="63"/>
                    <a:pt x="480" y="143"/>
                  </a:cubicBezTo>
                  <a:cubicBezTo>
                    <a:pt x="427" y="223"/>
                    <a:pt x="382" y="303"/>
                    <a:pt x="356" y="383"/>
                  </a:cubicBezTo>
                  <a:cubicBezTo>
                    <a:pt x="320" y="472"/>
                    <a:pt x="276" y="552"/>
                    <a:pt x="222" y="623"/>
                  </a:cubicBezTo>
                  <a:cubicBezTo>
                    <a:pt x="169" y="694"/>
                    <a:pt x="89" y="729"/>
                    <a:pt x="0" y="738"/>
                  </a:cubicBezTo>
                  <a:cubicBezTo>
                    <a:pt x="9" y="739"/>
                    <a:pt x="18" y="739"/>
                    <a:pt x="27" y="739"/>
                  </a:cubicBezTo>
                  <a:cubicBezTo>
                    <a:pt x="109" y="739"/>
                    <a:pt x="193" y="704"/>
                    <a:pt x="249" y="640"/>
                  </a:cubicBezTo>
                  <a:cubicBezTo>
                    <a:pt x="311" y="569"/>
                    <a:pt x="356" y="489"/>
                    <a:pt x="391" y="401"/>
                  </a:cubicBezTo>
                  <a:cubicBezTo>
                    <a:pt x="418" y="321"/>
                    <a:pt x="453" y="232"/>
                    <a:pt x="498" y="161"/>
                  </a:cubicBezTo>
                  <a:cubicBezTo>
                    <a:pt x="551" y="81"/>
                    <a:pt x="622" y="28"/>
                    <a:pt x="71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761429" y="216372"/>
              <a:ext cx="64834" cy="71059"/>
            </a:xfrm>
            <a:custGeom>
              <a:avLst/>
              <a:gdLst/>
              <a:ahLst/>
              <a:cxnLst/>
              <a:rect l="l" t="t" r="r" b="b"/>
              <a:pathLst>
                <a:path w="552" h="605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80"/>
                    <a:pt x="214" y="178"/>
                    <a:pt x="303" y="275"/>
                  </a:cubicBezTo>
                  <a:cubicBezTo>
                    <a:pt x="392" y="382"/>
                    <a:pt x="481" y="489"/>
                    <a:pt x="552" y="604"/>
                  </a:cubicBezTo>
                  <a:cubicBezTo>
                    <a:pt x="498" y="480"/>
                    <a:pt x="427" y="355"/>
                    <a:pt x="330" y="258"/>
                  </a:cubicBezTo>
                  <a:cubicBezTo>
                    <a:pt x="241" y="151"/>
                    <a:pt x="125" y="6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232539" y="937534"/>
              <a:ext cx="146581" cy="131782"/>
            </a:xfrm>
            <a:custGeom>
              <a:avLst/>
              <a:gdLst/>
              <a:ahLst/>
              <a:cxnLst/>
              <a:rect l="l" t="t" r="r" b="b"/>
              <a:pathLst>
                <a:path w="1248" h="1122" extrusionOk="0">
                  <a:moveTo>
                    <a:pt x="840" y="1"/>
                  </a:moveTo>
                  <a:cubicBezTo>
                    <a:pt x="751" y="1"/>
                    <a:pt x="663" y="7"/>
                    <a:pt x="578" y="24"/>
                  </a:cubicBezTo>
                  <a:cubicBezTo>
                    <a:pt x="436" y="42"/>
                    <a:pt x="303" y="113"/>
                    <a:pt x="214" y="219"/>
                  </a:cubicBezTo>
                  <a:cubicBezTo>
                    <a:pt x="116" y="361"/>
                    <a:pt x="72" y="521"/>
                    <a:pt x="90" y="690"/>
                  </a:cubicBezTo>
                  <a:cubicBezTo>
                    <a:pt x="90" y="761"/>
                    <a:pt x="1" y="1072"/>
                    <a:pt x="116" y="1099"/>
                  </a:cubicBezTo>
                  <a:cubicBezTo>
                    <a:pt x="182" y="1114"/>
                    <a:pt x="248" y="1122"/>
                    <a:pt x="312" y="1122"/>
                  </a:cubicBezTo>
                  <a:cubicBezTo>
                    <a:pt x="825" y="1122"/>
                    <a:pt x="1247" y="641"/>
                    <a:pt x="1129" y="104"/>
                  </a:cubicBezTo>
                  <a:cubicBezTo>
                    <a:pt x="1120" y="77"/>
                    <a:pt x="1111" y="59"/>
                    <a:pt x="1102" y="42"/>
                  </a:cubicBezTo>
                  <a:cubicBezTo>
                    <a:pt x="1067" y="15"/>
                    <a:pt x="1031" y="6"/>
                    <a:pt x="996" y="6"/>
                  </a:cubicBezTo>
                  <a:cubicBezTo>
                    <a:pt x="944" y="3"/>
                    <a:pt x="892" y="1"/>
                    <a:pt x="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245107" y="1038308"/>
              <a:ext cx="159735" cy="106412"/>
            </a:xfrm>
            <a:custGeom>
              <a:avLst/>
              <a:gdLst/>
              <a:ahLst/>
              <a:cxnLst/>
              <a:rect l="l" t="t" r="r" b="b"/>
              <a:pathLst>
                <a:path w="1360" h="906" extrusionOk="0">
                  <a:moveTo>
                    <a:pt x="489" y="1"/>
                  </a:moveTo>
                  <a:cubicBezTo>
                    <a:pt x="382" y="1"/>
                    <a:pt x="151" y="19"/>
                    <a:pt x="98" y="125"/>
                  </a:cubicBezTo>
                  <a:cubicBezTo>
                    <a:pt x="0" y="356"/>
                    <a:pt x="409" y="694"/>
                    <a:pt x="569" y="782"/>
                  </a:cubicBezTo>
                  <a:cubicBezTo>
                    <a:pt x="728" y="862"/>
                    <a:pt x="901" y="905"/>
                    <a:pt x="1073" y="905"/>
                  </a:cubicBezTo>
                  <a:cubicBezTo>
                    <a:pt x="1170" y="905"/>
                    <a:pt x="1266" y="891"/>
                    <a:pt x="1359" y="862"/>
                  </a:cubicBezTo>
                  <a:cubicBezTo>
                    <a:pt x="1359" y="552"/>
                    <a:pt x="1191" y="267"/>
                    <a:pt x="915" y="107"/>
                  </a:cubicBezTo>
                  <a:cubicBezTo>
                    <a:pt x="791" y="36"/>
                    <a:pt x="640" y="1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136581" y="914160"/>
              <a:ext cx="125322" cy="134601"/>
            </a:xfrm>
            <a:custGeom>
              <a:avLst/>
              <a:gdLst/>
              <a:ahLst/>
              <a:cxnLst/>
              <a:rect l="l" t="t" r="r" b="b"/>
              <a:pathLst>
                <a:path w="1067" h="1146" extrusionOk="0">
                  <a:moveTo>
                    <a:pt x="152" y="1"/>
                  </a:moveTo>
                  <a:cubicBezTo>
                    <a:pt x="125" y="10"/>
                    <a:pt x="107" y="28"/>
                    <a:pt x="98" y="54"/>
                  </a:cubicBezTo>
                  <a:cubicBezTo>
                    <a:pt x="19" y="214"/>
                    <a:pt x="1" y="401"/>
                    <a:pt x="72" y="569"/>
                  </a:cubicBezTo>
                  <a:cubicBezTo>
                    <a:pt x="134" y="738"/>
                    <a:pt x="258" y="880"/>
                    <a:pt x="400" y="978"/>
                  </a:cubicBezTo>
                  <a:cubicBezTo>
                    <a:pt x="480" y="1033"/>
                    <a:pt x="688" y="1146"/>
                    <a:pt x="837" y="1146"/>
                  </a:cubicBezTo>
                  <a:cubicBezTo>
                    <a:pt x="906" y="1146"/>
                    <a:pt x="962" y="1122"/>
                    <a:pt x="987" y="1058"/>
                  </a:cubicBezTo>
                  <a:cubicBezTo>
                    <a:pt x="1067" y="862"/>
                    <a:pt x="907" y="569"/>
                    <a:pt x="791" y="427"/>
                  </a:cubicBezTo>
                  <a:cubicBezTo>
                    <a:pt x="631" y="250"/>
                    <a:pt x="427" y="108"/>
                    <a:pt x="196" y="19"/>
                  </a:cubicBezTo>
                  <a:cubicBezTo>
                    <a:pt x="187" y="10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105338" y="1024566"/>
              <a:ext cx="157621" cy="103593"/>
            </a:xfrm>
            <a:custGeom>
              <a:avLst/>
              <a:gdLst/>
              <a:ahLst/>
              <a:cxnLst/>
              <a:rect l="l" t="t" r="r" b="b"/>
              <a:pathLst>
                <a:path w="1342" h="882" extrusionOk="0">
                  <a:moveTo>
                    <a:pt x="792" y="0"/>
                  </a:moveTo>
                  <a:cubicBezTo>
                    <a:pt x="655" y="0"/>
                    <a:pt x="519" y="52"/>
                    <a:pt x="418" y="153"/>
                  </a:cubicBezTo>
                  <a:cubicBezTo>
                    <a:pt x="311" y="251"/>
                    <a:pt x="231" y="393"/>
                    <a:pt x="98" y="446"/>
                  </a:cubicBezTo>
                  <a:cubicBezTo>
                    <a:pt x="54" y="455"/>
                    <a:pt x="0" y="482"/>
                    <a:pt x="18" y="526"/>
                  </a:cubicBezTo>
                  <a:cubicBezTo>
                    <a:pt x="18" y="535"/>
                    <a:pt x="36" y="553"/>
                    <a:pt x="45" y="553"/>
                  </a:cubicBezTo>
                  <a:cubicBezTo>
                    <a:pt x="151" y="624"/>
                    <a:pt x="222" y="686"/>
                    <a:pt x="320" y="748"/>
                  </a:cubicBezTo>
                  <a:cubicBezTo>
                    <a:pt x="427" y="819"/>
                    <a:pt x="542" y="864"/>
                    <a:pt x="666" y="882"/>
                  </a:cubicBezTo>
                  <a:cubicBezTo>
                    <a:pt x="826" y="873"/>
                    <a:pt x="986" y="802"/>
                    <a:pt x="1093" y="686"/>
                  </a:cubicBezTo>
                  <a:cubicBezTo>
                    <a:pt x="1173" y="633"/>
                    <a:pt x="1235" y="553"/>
                    <a:pt x="1288" y="473"/>
                  </a:cubicBezTo>
                  <a:cubicBezTo>
                    <a:pt x="1333" y="393"/>
                    <a:pt x="1341" y="287"/>
                    <a:pt x="1315" y="198"/>
                  </a:cubicBezTo>
                  <a:lnTo>
                    <a:pt x="1119" y="109"/>
                  </a:lnTo>
                  <a:cubicBezTo>
                    <a:pt x="1022" y="36"/>
                    <a:pt x="907" y="0"/>
                    <a:pt x="7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212925" y="1054517"/>
              <a:ext cx="101127" cy="169601"/>
            </a:xfrm>
            <a:custGeom>
              <a:avLst/>
              <a:gdLst/>
              <a:ahLst/>
              <a:cxnLst/>
              <a:rect l="l" t="t" r="r" b="b"/>
              <a:pathLst>
                <a:path w="861" h="1444" extrusionOk="0">
                  <a:moveTo>
                    <a:pt x="315" y="0"/>
                  </a:moveTo>
                  <a:cubicBezTo>
                    <a:pt x="102" y="0"/>
                    <a:pt x="0" y="396"/>
                    <a:pt x="17" y="556"/>
                  </a:cubicBezTo>
                  <a:cubicBezTo>
                    <a:pt x="44" y="707"/>
                    <a:pt x="106" y="849"/>
                    <a:pt x="195" y="973"/>
                  </a:cubicBezTo>
                  <a:cubicBezTo>
                    <a:pt x="274" y="1151"/>
                    <a:pt x="390" y="1311"/>
                    <a:pt x="541" y="1444"/>
                  </a:cubicBezTo>
                  <a:cubicBezTo>
                    <a:pt x="754" y="1239"/>
                    <a:pt x="861" y="938"/>
                    <a:pt x="816" y="636"/>
                  </a:cubicBezTo>
                  <a:cubicBezTo>
                    <a:pt x="781" y="414"/>
                    <a:pt x="603" y="58"/>
                    <a:pt x="354" y="5"/>
                  </a:cubicBezTo>
                  <a:cubicBezTo>
                    <a:pt x="341" y="2"/>
                    <a:pt x="327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180390" y="961142"/>
              <a:ext cx="151396" cy="158678"/>
            </a:xfrm>
            <a:custGeom>
              <a:avLst/>
              <a:gdLst/>
              <a:ahLst/>
              <a:cxnLst/>
              <a:rect l="l" t="t" r="r" b="b"/>
              <a:pathLst>
                <a:path w="1289" h="1351" extrusionOk="0">
                  <a:moveTo>
                    <a:pt x="1052" y="1130"/>
                  </a:moveTo>
                  <a:lnTo>
                    <a:pt x="1147" y="1209"/>
                  </a:lnTo>
                  <a:cubicBezTo>
                    <a:pt x="1118" y="1180"/>
                    <a:pt x="1086" y="1154"/>
                    <a:pt x="1052" y="1130"/>
                  </a:cubicBezTo>
                  <a:close/>
                  <a:moveTo>
                    <a:pt x="739" y="1343"/>
                  </a:moveTo>
                  <a:lnTo>
                    <a:pt x="739" y="1343"/>
                  </a:lnTo>
                  <a:cubicBezTo>
                    <a:pt x="738" y="1345"/>
                    <a:pt x="738" y="1348"/>
                    <a:pt x="738" y="1351"/>
                  </a:cubicBezTo>
                  <a:cubicBezTo>
                    <a:pt x="738" y="1348"/>
                    <a:pt x="738" y="1345"/>
                    <a:pt x="739" y="1343"/>
                  </a:cubicBezTo>
                  <a:close/>
                  <a:moveTo>
                    <a:pt x="312" y="1"/>
                  </a:moveTo>
                  <a:lnTo>
                    <a:pt x="401" y="152"/>
                  </a:lnTo>
                  <a:lnTo>
                    <a:pt x="223" y="36"/>
                  </a:lnTo>
                  <a:lnTo>
                    <a:pt x="223" y="36"/>
                  </a:lnTo>
                  <a:cubicBezTo>
                    <a:pt x="285" y="107"/>
                    <a:pt x="329" y="178"/>
                    <a:pt x="374" y="258"/>
                  </a:cubicBezTo>
                  <a:cubicBezTo>
                    <a:pt x="303" y="196"/>
                    <a:pt x="232" y="143"/>
                    <a:pt x="152" y="107"/>
                  </a:cubicBezTo>
                  <a:lnTo>
                    <a:pt x="152" y="107"/>
                  </a:lnTo>
                  <a:lnTo>
                    <a:pt x="356" y="347"/>
                  </a:lnTo>
                  <a:lnTo>
                    <a:pt x="99" y="214"/>
                  </a:lnTo>
                  <a:lnTo>
                    <a:pt x="250" y="436"/>
                  </a:lnTo>
                  <a:lnTo>
                    <a:pt x="10" y="267"/>
                  </a:lnTo>
                  <a:lnTo>
                    <a:pt x="205" y="489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276" y="578"/>
                  </a:lnTo>
                  <a:lnTo>
                    <a:pt x="72" y="525"/>
                  </a:lnTo>
                  <a:lnTo>
                    <a:pt x="356" y="640"/>
                  </a:lnTo>
                  <a:cubicBezTo>
                    <a:pt x="315" y="631"/>
                    <a:pt x="274" y="627"/>
                    <a:pt x="234" y="627"/>
                  </a:cubicBezTo>
                  <a:cubicBezTo>
                    <a:pt x="155" y="627"/>
                    <a:pt x="78" y="643"/>
                    <a:pt x="1" y="667"/>
                  </a:cubicBezTo>
                  <a:cubicBezTo>
                    <a:pt x="107" y="684"/>
                    <a:pt x="205" y="711"/>
                    <a:pt x="303" y="756"/>
                  </a:cubicBezTo>
                  <a:cubicBezTo>
                    <a:pt x="292" y="754"/>
                    <a:pt x="280" y="754"/>
                    <a:pt x="269" y="754"/>
                  </a:cubicBezTo>
                  <a:cubicBezTo>
                    <a:pt x="190" y="754"/>
                    <a:pt x="107" y="780"/>
                    <a:pt x="45" y="827"/>
                  </a:cubicBezTo>
                  <a:lnTo>
                    <a:pt x="329" y="853"/>
                  </a:lnTo>
                  <a:lnTo>
                    <a:pt x="63" y="995"/>
                  </a:lnTo>
                  <a:lnTo>
                    <a:pt x="356" y="969"/>
                  </a:lnTo>
                  <a:lnTo>
                    <a:pt x="356" y="969"/>
                  </a:lnTo>
                  <a:cubicBezTo>
                    <a:pt x="329" y="1031"/>
                    <a:pt x="285" y="1075"/>
                    <a:pt x="232" y="1111"/>
                  </a:cubicBezTo>
                  <a:cubicBezTo>
                    <a:pt x="347" y="1058"/>
                    <a:pt x="463" y="995"/>
                    <a:pt x="560" y="924"/>
                  </a:cubicBezTo>
                  <a:lnTo>
                    <a:pt x="560" y="924"/>
                  </a:lnTo>
                  <a:lnTo>
                    <a:pt x="409" y="1155"/>
                  </a:lnTo>
                  <a:lnTo>
                    <a:pt x="605" y="1013"/>
                  </a:lnTo>
                  <a:lnTo>
                    <a:pt x="605" y="1013"/>
                  </a:lnTo>
                  <a:cubicBezTo>
                    <a:pt x="623" y="1120"/>
                    <a:pt x="623" y="1235"/>
                    <a:pt x="596" y="1342"/>
                  </a:cubicBezTo>
                  <a:cubicBezTo>
                    <a:pt x="649" y="1262"/>
                    <a:pt x="676" y="1173"/>
                    <a:pt x="694" y="1075"/>
                  </a:cubicBezTo>
                  <a:cubicBezTo>
                    <a:pt x="728" y="1162"/>
                    <a:pt x="746" y="1256"/>
                    <a:pt x="739" y="1343"/>
                  </a:cubicBezTo>
                  <a:lnTo>
                    <a:pt x="739" y="1343"/>
                  </a:lnTo>
                  <a:cubicBezTo>
                    <a:pt x="747" y="1248"/>
                    <a:pt x="756" y="1162"/>
                    <a:pt x="765" y="1066"/>
                  </a:cubicBezTo>
                  <a:cubicBezTo>
                    <a:pt x="818" y="1155"/>
                    <a:pt x="871" y="1253"/>
                    <a:pt x="889" y="1351"/>
                  </a:cubicBezTo>
                  <a:cubicBezTo>
                    <a:pt x="898" y="1271"/>
                    <a:pt x="880" y="1191"/>
                    <a:pt x="853" y="1120"/>
                  </a:cubicBezTo>
                  <a:lnTo>
                    <a:pt x="853" y="1120"/>
                  </a:lnTo>
                  <a:lnTo>
                    <a:pt x="1120" y="1324"/>
                  </a:lnTo>
                  <a:lnTo>
                    <a:pt x="889" y="1040"/>
                  </a:lnTo>
                  <a:lnTo>
                    <a:pt x="889" y="1040"/>
                  </a:lnTo>
                  <a:cubicBezTo>
                    <a:pt x="947" y="1066"/>
                    <a:pt x="1002" y="1096"/>
                    <a:pt x="1052" y="1130"/>
                  </a:cubicBezTo>
                  <a:lnTo>
                    <a:pt x="1052" y="1130"/>
                  </a:lnTo>
                  <a:lnTo>
                    <a:pt x="889" y="995"/>
                  </a:lnTo>
                  <a:lnTo>
                    <a:pt x="889" y="995"/>
                  </a:lnTo>
                  <a:lnTo>
                    <a:pt x="1235" y="1093"/>
                  </a:lnTo>
                  <a:lnTo>
                    <a:pt x="933" y="907"/>
                  </a:lnTo>
                  <a:lnTo>
                    <a:pt x="1280" y="995"/>
                  </a:lnTo>
                  <a:lnTo>
                    <a:pt x="969" y="844"/>
                  </a:lnTo>
                  <a:lnTo>
                    <a:pt x="1289" y="880"/>
                  </a:lnTo>
                  <a:lnTo>
                    <a:pt x="1289" y="880"/>
                  </a:lnTo>
                  <a:lnTo>
                    <a:pt x="907" y="756"/>
                  </a:lnTo>
                  <a:cubicBezTo>
                    <a:pt x="996" y="756"/>
                    <a:pt x="1093" y="738"/>
                    <a:pt x="1173" y="702"/>
                  </a:cubicBezTo>
                  <a:lnTo>
                    <a:pt x="1173" y="702"/>
                  </a:lnTo>
                  <a:lnTo>
                    <a:pt x="880" y="711"/>
                  </a:lnTo>
                  <a:cubicBezTo>
                    <a:pt x="960" y="613"/>
                    <a:pt x="1013" y="498"/>
                    <a:pt x="1049" y="383"/>
                  </a:cubicBezTo>
                  <a:lnTo>
                    <a:pt x="1049" y="383"/>
                  </a:lnTo>
                  <a:lnTo>
                    <a:pt x="853" y="622"/>
                  </a:lnTo>
                  <a:cubicBezTo>
                    <a:pt x="880" y="525"/>
                    <a:pt x="907" y="427"/>
                    <a:pt x="933" y="329"/>
                  </a:cubicBezTo>
                  <a:lnTo>
                    <a:pt x="933" y="329"/>
                  </a:lnTo>
                  <a:lnTo>
                    <a:pt x="756" y="551"/>
                  </a:lnTo>
                  <a:lnTo>
                    <a:pt x="765" y="303"/>
                  </a:lnTo>
                  <a:lnTo>
                    <a:pt x="667" y="454"/>
                  </a:lnTo>
                  <a:cubicBezTo>
                    <a:pt x="658" y="383"/>
                    <a:pt x="640" y="320"/>
                    <a:pt x="614" y="258"/>
                  </a:cubicBezTo>
                  <a:cubicBezTo>
                    <a:pt x="610" y="279"/>
                    <a:pt x="602" y="287"/>
                    <a:pt x="593" y="287"/>
                  </a:cubicBezTo>
                  <a:cubicBezTo>
                    <a:pt x="562" y="287"/>
                    <a:pt x="510" y="199"/>
                    <a:pt x="489" y="178"/>
                  </a:cubicBezTo>
                  <a:cubicBezTo>
                    <a:pt x="436" y="116"/>
                    <a:pt x="383" y="54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246164" y="971595"/>
              <a:ext cx="42870" cy="83509"/>
            </a:xfrm>
            <a:custGeom>
              <a:avLst/>
              <a:gdLst/>
              <a:ahLst/>
              <a:cxnLst/>
              <a:rect l="l" t="t" r="r" b="b"/>
              <a:pathLst>
                <a:path w="365" h="711" fill="none" extrusionOk="0">
                  <a:moveTo>
                    <a:pt x="0" y="711"/>
                  </a:moveTo>
                  <a:cubicBezTo>
                    <a:pt x="107" y="462"/>
                    <a:pt x="222" y="222"/>
                    <a:pt x="365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244050" y="989330"/>
              <a:ext cx="74230" cy="63777"/>
            </a:xfrm>
            <a:custGeom>
              <a:avLst/>
              <a:gdLst/>
              <a:ahLst/>
              <a:cxnLst/>
              <a:rect l="l" t="t" r="r" b="b"/>
              <a:pathLst>
                <a:path w="632" h="543" fill="none" extrusionOk="0">
                  <a:moveTo>
                    <a:pt x="1" y="542"/>
                  </a:moveTo>
                  <a:lnTo>
                    <a:pt x="631" y="0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199183" y="959027"/>
              <a:ext cx="49213" cy="95137"/>
            </a:xfrm>
            <a:custGeom>
              <a:avLst/>
              <a:gdLst/>
              <a:ahLst/>
              <a:cxnLst/>
              <a:rect l="l" t="t" r="r" b="b"/>
              <a:pathLst>
                <a:path w="419" h="810" fill="none" extrusionOk="0">
                  <a:moveTo>
                    <a:pt x="418" y="809"/>
                  </a:moveTo>
                  <a:cubicBezTo>
                    <a:pt x="241" y="560"/>
                    <a:pt x="107" y="285"/>
                    <a:pt x="1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240879" y="959027"/>
              <a:ext cx="7517" cy="95137"/>
            </a:xfrm>
            <a:custGeom>
              <a:avLst/>
              <a:gdLst/>
              <a:ahLst/>
              <a:cxnLst/>
              <a:rect l="l" t="t" r="r" b="b"/>
              <a:pathLst>
                <a:path w="64" h="810" fill="none" extrusionOk="0">
                  <a:moveTo>
                    <a:pt x="63" y="809"/>
                  </a:moveTo>
                  <a:cubicBezTo>
                    <a:pt x="10" y="543"/>
                    <a:pt x="1" y="267"/>
                    <a:pt x="36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240879" y="955152"/>
              <a:ext cx="8574" cy="7634"/>
            </a:xfrm>
            <a:custGeom>
              <a:avLst/>
              <a:gdLst/>
              <a:ahLst/>
              <a:cxnLst/>
              <a:rect l="l" t="t" r="r" b="b"/>
              <a:pathLst>
                <a:path w="73" h="65" extrusionOk="0">
                  <a:moveTo>
                    <a:pt x="35" y="1"/>
                  </a:moveTo>
                  <a:cubicBezTo>
                    <a:pt x="28" y="1"/>
                    <a:pt x="19" y="3"/>
                    <a:pt x="10" y="7"/>
                  </a:cubicBezTo>
                  <a:cubicBezTo>
                    <a:pt x="1" y="25"/>
                    <a:pt x="1" y="43"/>
                    <a:pt x="10" y="52"/>
                  </a:cubicBezTo>
                  <a:cubicBezTo>
                    <a:pt x="19" y="60"/>
                    <a:pt x="28" y="65"/>
                    <a:pt x="35" y="65"/>
                  </a:cubicBezTo>
                  <a:cubicBezTo>
                    <a:pt x="43" y="65"/>
                    <a:pt x="50" y="60"/>
                    <a:pt x="54" y="52"/>
                  </a:cubicBezTo>
                  <a:cubicBezTo>
                    <a:pt x="72" y="43"/>
                    <a:pt x="72" y="25"/>
                    <a:pt x="54" y="7"/>
                  </a:cubicBezTo>
                  <a:cubicBezTo>
                    <a:pt x="50" y="3"/>
                    <a:pt x="43" y="1"/>
                    <a:pt x="3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194837" y="959027"/>
              <a:ext cx="9396" cy="4463"/>
            </a:xfrm>
            <a:custGeom>
              <a:avLst/>
              <a:gdLst/>
              <a:ahLst/>
              <a:cxnLst/>
              <a:rect l="l" t="t" r="r" b="b"/>
              <a:pathLst>
                <a:path w="80" h="38" extrusionOk="0">
                  <a:moveTo>
                    <a:pt x="49" y="0"/>
                  </a:moveTo>
                  <a:cubicBezTo>
                    <a:pt x="27" y="0"/>
                    <a:pt x="0" y="13"/>
                    <a:pt x="20" y="27"/>
                  </a:cubicBezTo>
                  <a:cubicBezTo>
                    <a:pt x="27" y="35"/>
                    <a:pt x="35" y="38"/>
                    <a:pt x="42" y="38"/>
                  </a:cubicBezTo>
                  <a:cubicBezTo>
                    <a:pt x="51" y="38"/>
                    <a:pt x="59" y="33"/>
                    <a:pt x="64" y="27"/>
                  </a:cubicBezTo>
                  <a:cubicBezTo>
                    <a:pt x="80" y="8"/>
                    <a:pt x="66" y="0"/>
                    <a:pt x="4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283514" y="967719"/>
              <a:ext cx="9749" cy="7047"/>
            </a:xfrm>
            <a:custGeom>
              <a:avLst/>
              <a:gdLst/>
              <a:ahLst/>
              <a:cxnLst/>
              <a:rect l="l" t="t" r="r" b="b"/>
              <a:pathLst>
                <a:path w="83" h="60" extrusionOk="0">
                  <a:moveTo>
                    <a:pt x="48" y="0"/>
                  </a:moveTo>
                  <a:cubicBezTo>
                    <a:pt x="40" y="0"/>
                    <a:pt x="33" y="2"/>
                    <a:pt x="29" y="7"/>
                  </a:cubicBezTo>
                  <a:cubicBezTo>
                    <a:pt x="1" y="28"/>
                    <a:pt x="33" y="59"/>
                    <a:pt x="57" y="59"/>
                  </a:cubicBezTo>
                  <a:cubicBezTo>
                    <a:pt x="63" y="59"/>
                    <a:pt x="69" y="57"/>
                    <a:pt x="73" y="51"/>
                  </a:cubicBezTo>
                  <a:cubicBezTo>
                    <a:pt x="82" y="33"/>
                    <a:pt x="82" y="16"/>
                    <a:pt x="73" y="7"/>
                  </a:cubicBezTo>
                  <a:cubicBezTo>
                    <a:pt x="64" y="2"/>
                    <a:pt x="55" y="0"/>
                    <a:pt x="4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311585" y="986511"/>
              <a:ext cx="9749" cy="7752"/>
            </a:xfrm>
            <a:custGeom>
              <a:avLst/>
              <a:gdLst/>
              <a:ahLst/>
              <a:cxnLst/>
              <a:rect l="l" t="t" r="r" b="b"/>
              <a:pathLst>
                <a:path w="83" h="66" extrusionOk="0">
                  <a:moveTo>
                    <a:pt x="50" y="0"/>
                  </a:moveTo>
                  <a:cubicBezTo>
                    <a:pt x="26" y="0"/>
                    <a:pt x="0" y="45"/>
                    <a:pt x="30" y="60"/>
                  </a:cubicBezTo>
                  <a:cubicBezTo>
                    <a:pt x="33" y="64"/>
                    <a:pt x="40" y="66"/>
                    <a:pt x="47" y="66"/>
                  </a:cubicBezTo>
                  <a:cubicBezTo>
                    <a:pt x="57" y="66"/>
                    <a:pt x="69" y="61"/>
                    <a:pt x="74" y="51"/>
                  </a:cubicBezTo>
                  <a:cubicBezTo>
                    <a:pt x="83" y="42"/>
                    <a:pt x="83" y="24"/>
                    <a:pt x="65" y="7"/>
                  </a:cubicBezTo>
                  <a:cubicBezTo>
                    <a:pt x="60" y="2"/>
                    <a:pt x="55" y="0"/>
                    <a:pt x="5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241936" y="1049819"/>
              <a:ext cx="94079" cy="105472"/>
            </a:xfrm>
            <a:custGeom>
              <a:avLst/>
              <a:gdLst/>
              <a:ahLst/>
              <a:cxnLst/>
              <a:rect l="l" t="t" r="r" b="b"/>
              <a:pathLst>
                <a:path w="801" h="898" extrusionOk="0">
                  <a:moveTo>
                    <a:pt x="1" y="1"/>
                  </a:moveTo>
                  <a:lnTo>
                    <a:pt x="19" y="36"/>
                  </a:lnTo>
                  <a:cubicBezTo>
                    <a:pt x="161" y="303"/>
                    <a:pt x="250" y="596"/>
                    <a:pt x="258" y="898"/>
                  </a:cubicBezTo>
                  <a:cubicBezTo>
                    <a:pt x="267" y="747"/>
                    <a:pt x="250" y="596"/>
                    <a:pt x="214" y="445"/>
                  </a:cubicBezTo>
                  <a:cubicBezTo>
                    <a:pt x="181" y="305"/>
                    <a:pt x="133" y="174"/>
                    <a:pt x="70" y="50"/>
                  </a:cubicBezTo>
                  <a:lnTo>
                    <a:pt x="70" y="50"/>
                  </a:lnTo>
                  <a:cubicBezTo>
                    <a:pt x="200" y="69"/>
                    <a:pt x="322" y="103"/>
                    <a:pt x="445" y="160"/>
                  </a:cubicBezTo>
                  <a:cubicBezTo>
                    <a:pt x="578" y="214"/>
                    <a:pt x="702" y="294"/>
                    <a:pt x="800" y="391"/>
                  </a:cubicBezTo>
                  <a:cubicBezTo>
                    <a:pt x="702" y="285"/>
                    <a:pt x="587" y="196"/>
                    <a:pt x="463" y="125"/>
                  </a:cubicBezTo>
                  <a:cubicBezTo>
                    <a:pt x="329" y="63"/>
                    <a:pt x="187" y="18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48091" y="1048644"/>
              <a:ext cx="99247" cy="44045"/>
            </a:xfrm>
            <a:custGeom>
              <a:avLst/>
              <a:gdLst/>
              <a:ahLst/>
              <a:cxnLst/>
              <a:rect l="l" t="t" r="r" b="b"/>
              <a:pathLst>
                <a:path w="845" h="375" extrusionOk="0">
                  <a:moveTo>
                    <a:pt x="705" y="1"/>
                  </a:moveTo>
                  <a:cubicBezTo>
                    <a:pt x="590" y="1"/>
                    <a:pt x="477" y="39"/>
                    <a:pt x="382" y="108"/>
                  </a:cubicBezTo>
                  <a:cubicBezTo>
                    <a:pt x="320" y="153"/>
                    <a:pt x="258" y="206"/>
                    <a:pt x="205" y="268"/>
                  </a:cubicBezTo>
                  <a:cubicBezTo>
                    <a:pt x="151" y="321"/>
                    <a:pt x="80" y="357"/>
                    <a:pt x="0" y="375"/>
                  </a:cubicBezTo>
                  <a:cubicBezTo>
                    <a:pt x="80" y="375"/>
                    <a:pt x="160" y="348"/>
                    <a:pt x="223" y="286"/>
                  </a:cubicBezTo>
                  <a:cubicBezTo>
                    <a:pt x="276" y="233"/>
                    <a:pt x="338" y="179"/>
                    <a:pt x="400" y="135"/>
                  </a:cubicBezTo>
                  <a:cubicBezTo>
                    <a:pt x="514" y="59"/>
                    <a:pt x="647" y="16"/>
                    <a:pt x="778" y="16"/>
                  </a:cubicBezTo>
                  <a:cubicBezTo>
                    <a:pt x="800" y="16"/>
                    <a:pt x="822" y="17"/>
                    <a:pt x="844" y="19"/>
                  </a:cubicBezTo>
                  <a:cubicBezTo>
                    <a:pt x="798" y="7"/>
                    <a:pt x="752" y="1"/>
                    <a:pt x="70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247221" y="962199"/>
              <a:ext cx="83509" cy="86797"/>
            </a:xfrm>
            <a:custGeom>
              <a:avLst/>
              <a:gdLst/>
              <a:ahLst/>
              <a:cxnLst/>
              <a:rect l="l" t="t" r="r" b="b"/>
              <a:pathLst>
                <a:path w="711" h="739" extrusionOk="0">
                  <a:moveTo>
                    <a:pt x="711" y="0"/>
                  </a:moveTo>
                  <a:cubicBezTo>
                    <a:pt x="613" y="18"/>
                    <a:pt x="533" y="63"/>
                    <a:pt x="480" y="143"/>
                  </a:cubicBezTo>
                  <a:cubicBezTo>
                    <a:pt x="427" y="223"/>
                    <a:pt x="382" y="302"/>
                    <a:pt x="356" y="391"/>
                  </a:cubicBezTo>
                  <a:cubicBezTo>
                    <a:pt x="320" y="471"/>
                    <a:pt x="284" y="551"/>
                    <a:pt x="222" y="622"/>
                  </a:cubicBezTo>
                  <a:cubicBezTo>
                    <a:pt x="169" y="693"/>
                    <a:pt x="89" y="738"/>
                    <a:pt x="0" y="738"/>
                  </a:cubicBezTo>
                  <a:cubicBezTo>
                    <a:pt x="10" y="739"/>
                    <a:pt x="20" y="739"/>
                    <a:pt x="30" y="739"/>
                  </a:cubicBezTo>
                  <a:cubicBezTo>
                    <a:pt x="116" y="739"/>
                    <a:pt x="193" y="704"/>
                    <a:pt x="249" y="640"/>
                  </a:cubicBezTo>
                  <a:cubicBezTo>
                    <a:pt x="311" y="569"/>
                    <a:pt x="364" y="489"/>
                    <a:pt x="391" y="400"/>
                  </a:cubicBezTo>
                  <a:cubicBezTo>
                    <a:pt x="418" y="320"/>
                    <a:pt x="453" y="240"/>
                    <a:pt x="498" y="160"/>
                  </a:cubicBezTo>
                  <a:cubicBezTo>
                    <a:pt x="551" y="80"/>
                    <a:pt x="622" y="27"/>
                    <a:pt x="7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180390" y="977820"/>
              <a:ext cx="65891" cy="71059"/>
            </a:xfrm>
            <a:custGeom>
              <a:avLst/>
              <a:gdLst/>
              <a:ahLst/>
              <a:cxnLst/>
              <a:rect l="l" t="t" r="r" b="b"/>
              <a:pathLst>
                <a:path w="561" h="605" extrusionOk="0">
                  <a:moveTo>
                    <a:pt x="1" y="1"/>
                  </a:moveTo>
                  <a:lnTo>
                    <a:pt x="1" y="1"/>
                  </a:lnTo>
                  <a:cubicBezTo>
                    <a:pt x="214" y="169"/>
                    <a:pt x="409" y="374"/>
                    <a:pt x="560" y="605"/>
                  </a:cubicBezTo>
                  <a:cubicBezTo>
                    <a:pt x="507" y="480"/>
                    <a:pt x="427" y="356"/>
                    <a:pt x="338" y="258"/>
                  </a:cubicBezTo>
                  <a:cubicBezTo>
                    <a:pt x="241" y="152"/>
                    <a:pt x="125" y="63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-849200" y="910284"/>
              <a:ext cx="81512" cy="107821"/>
            </a:xfrm>
            <a:custGeom>
              <a:avLst/>
              <a:gdLst/>
              <a:ahLst/>
              <a:cxnLst/>
              <a:rect l="l" t="t" r="r" b="b"/>
              <a:pathLst>
                <a:path w="694" h="918" extrusionOk="0">
                  <a:moveTo>
                    <a:pt x="320" y="1"/>
                  </a:moveTo>
                  <a:cubicBezTo>
                    <a:pt x="297" y="1"/>
                    <a:pt x="274" y="12"/>
                    <a:pt x="258" y="34"/>
                  </a:cubicBezTo>
                  <a:cubicBezTo>
                    <a:pt x="196" y="87"/>
                    <a:pt x="134" y="149"/>
                    <a:pt x="81" y="220"/>
                  </a:cubicBezTo>
                  <a:cubicBezTo>
                    <a:pt x="27" y="291"/>
                    <a:pt x="1" y="380"/>
                    <a:pt x="1" y="469"/>
                  </a:cubicBezTo>
                  <a:cubicBezTo>
                    <a:pt x="18" y="576"/>
                    <a:pt x="72" y="673"/>
                    <a:pt x="160" y="736"/>
                  </a:cubicBezTo>
                  <a:cubicBezTo>
                    <a:pt x="185" y="768"/>
                    <a:pt x="268" y="918"/>
                    <a:pt x="329" y="918"/>
                  </a:cubicBezTo>
                  <a:cubicBezTo>
                    <a:pt x="336" y="918"/>
                    <a:pt x="341" y="916"/>
                    <a:pt x="347" y="913"/>
                  </a:cubicBezTo>
                  <a:cubicBezTo>
                    <a:pt x="685" y="709"/>
                    <a:pt x="693" y="229"/>
                    <a:pt x="365" y="16"/>
                  </a:cubicBezTo>
                  <a:cubicBezTo>
                    <a:pt x="351" y="6"/>
                    <a:pt x="335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-812672" y="961494"/>
              <a:ext cx="107586" cy="58374"/>
            </a:xfrm>
            <a:custGeom>
              <a:avLst/>
              <a:gdLst/>
              <a:ahLst/>
              <a:cxnLst/>
              <a:rect l="l" t="t" r="r" b="b"/>
              <a:pathLst>
                <a:path w="916" h="497" extrusionOk="0">
                  <a:moveTo>
                    <a:pt x="522" y="0"/>
                  </a:moveTo>
                  <a:cubicBezTo>
                    <a:pt x="478" y="0"/>
                    <a:pt x="435" y="5"/>
                    <a:pt x="391" y="15"/>
                  </a:cubicBezTo>
                  <a:cubicBezTo>
                    <a:pt x="294" y="42"/>
                    <a:pt x="214" y="86"/>
                    <a:pt x="143" y="157"/>
                  </a:cubicBezTo>
                  <a:cubicBezTo>
                    <a:pt x="98" y="202"/>
                    <a:pt x="0" y="308"/>
                    <a:pt x="27" y="388"/>
                  </a:cubicBezTo>
                  <a:cubicBezTo>
                    <a:pt x="58" y="471"/>
                    <a:pt x="185" y="497"/>
                    <a:pt x="307" y="497"/>
                  </a:cubicBezTo>
                  <a:cubicBezTo>
                    <a:pt x="395" y="497"/>
                    <a:pt x="480" y="483"/>
                    <a:pt x="524" y="468"/>
                  </a:cubicBezTo>
                  <a:cubicBezTo>
                    <a:pt x="693" y="424"/>
                    <a:pt x="835" y="308"/>
                    <a:pt x="915" y="157"/>
                  </a:cubicBezTo>
                  <a:cubicBezTo>
                    <a:pt x="806" y="55"/>
                    <a:pt x="666" y="0"/>
                    <a:pt x="5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-916970" y="978642"/>
              <a:ext cx="106529" cy="50387"/>
            </a:xfrm>
            <a:custGeom>
              <a:avLst/>
              <a:gdLst/>
              <a:ahLst/>
              <a:cxnLst/>
              <a:rect l="l" t="t" r="r" b="b"/>
              <a:pathLst>
                <a:path w="907" h="429" extrusionOk="0">
                  <a:moveTo>
                    <a:pt x="422" y="1"/>
                  </a:moveTo>
                  <a:cubicBezTo>
                    <a:pt x="291" y="1"/>
                    <a:pt x="160" y="27"/>
                    <a:pt x="36" y="74"/>
                  </a:cubicBezTo>
                  <a:cubicBezTo>
                    <a:pt x="27" y="83"/>
                    <a:pt x="18" y="83"/>
                    <a:pt x="9" y="91"/>
                  </a:cubicBezTo>
                  <a:cubicBezTo>
                    <a:pt x="0" y="109"/>
                    <a:pt x="0" y="127"/>
                    <a:pt x="9" y="136"/>
                  </a:cubicBezTo>
                  <a:cubicBezTo>
                    <a:pt x="45" y="242"/>
                    <a:pt x="116" y="340"/>
                    <a:pt x="222" y="385"/>
                  </a:cubicBezTo>
                  <a:cubicBezTo>
                    <a:pt x="295" y="415"/>
                    <a:pt x="372" y="429"/>
                    <a:pt x="450" y="429"/>
                  </a:cubicBezTo>
                  <a:cubicBezTo>
                    <a:pt x="487" y="429"/>
                    <a:pt x="523" y="426"/>
                    <a:pt x="560" y="420"/>
                  </a:cubicBezTo>
                  <a:cubicBezTo>
                    <a:pt x="640" y="402"/>
                    <a:pt x="906" y="322"/>
                    <a:pt x="862" y="198"/>
                  </a:cubicBezTo>
                  <a:cubicBezTo>
                    <a:pt x="809" y="65"/>
                    <a:pt x="595" y="11"/>
                    <a:pt x="480" y="3"/>
                  </a:cubicBezTo>
                  <a:cubicBezTo>
                    <a:pt x="461" y="1"/>
                    <a:pt x="442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-864821" y="1003895"/>
              <a:ext cx="70002" cy="84683"/>
            </a:xfrm>
            <a:custGeom>
              <a:avLst/>
              <a:gdLst/>
              <a:ahLst/>
              <a:cxnLst/>
              <a:rect l="l" t="t" r="r" b="b"/>
              <a:pathLst>
                <a:path w="596" h="721" extrusionOk="0">
                  <a:moveTo>
                    <a:pt x="462" y="1"/>
                  </a:moveTo>
                  <a:lnTo>
                    <a:pt x="338" y="36"/>
                  </a:lnTo>
                  <a:cubicBezTo>
                    <a:pt x="169" y="63"/>
                    <a:pt x="36" y="205"/>
                    <a:pt x="36" y="374"/>
                  </a:cubicBezTo>
                  <a:cubicBezTo>
                    <a:pt x="54" y="463"/>
                    <a:pt x="45" y="551"/>
                    <a:pt x="27" y="640"/>
                  </a:cubicBezTo>
                  <a:cubicBezTo>
                    <a:pt x="9" y="667"/>
                    <a:pt x="0" y="702"/>
                    <a:pt x="27" y="720"/>
                  </a:cubicBezTo>
                  <a:lnTo>
                    <a:pt x="54" y="720"/>
                  </a:lnTo>
                  <a:cubicBezTo>
                    <a:pt x="125" y="702"/>
                    <a:pt x="187" y="694"/>
                    <a:pt x="258" y="685"/>
                  </a:cubicBezTo>
                  <a:cubicBezTo>
                    <a:pt x="338" y="667"/>
                    <a:pt x="409" y="640"/>
                    <a:pt x="471" y="587"/>
                  </a:cubicBezTo>
                  <a:cubicBezTo>
                    <a:pt x="542" y="516"/>
                    <a:pt x="587" y="418"/>
                    <a:pt x="587" y="312"/>
                  </a:cubicBezTo>
                  <a:cubicBezTo>
                    <a:pt x="595" y="249"/>
                    <a:pt x="587" y="187"/>
                    <a:pt x="578" y="134"/>
                  </a:cubicBezTo>
                  <a:cubicBezTo>
                    <a:pt x="560" y="72"/>
                    <a:pt x="524" y="27"/>
                    <a:pt x="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-825239" y="1003425"/>
              <a:ext cx="101362" cy="70824"/>
            </a:xfrm>
            <a:custGeom>
              <a:avLst/>
              <a:gdLst/>
              <a:ahLst/>
              <a:cxnLst/>
              <a:rect l="l" t="t" r="r" b="b"/>
              <a:pathLst>
                <a:path w="863" h="603" extrusionOk="0">
                  <a:moveTo>
                    <a:pt x="265" y="0"/>
                  </a:moveTo>
                  <a:cubicBezTo>
                    <a:pt x="216" y="0"/>
                    <a:pt x="171" y="9"/>
                    <a:pt x="134" y="31"/>
                  </a:cubicBezTo>
                  <a:cubicBezTo>
                    <a:pt x="1" y="120"/>
                    <a:pt x="143" y="378"/>
                    <a:pt x="232" y="440"/>
                  </a:cubicBezTo>
                  <a:cubicBezTo>
                    <a:pt x="312" y="493"/>
                    <a:pt x="401" y="529"/>
                    <a:pt x="489" y="547"/>
                  </a:cubicBezTo>
                  <a:cubicBezTo>
                    <a:pt x="586" y="584"/>
                    <a:pt x="688" y="602"/>
                    <a:pt x="791" y="602"/>
                  </a:cubicBezTo>
                  <a:cubicBezTo>
                    <a:pt x="812" y="602"/>
                    <a:pt x="833" y="601"/>
                    <a:pt x="854" y="600"/>
                  </a:cubicBezTo>
                  <a:cubicBezTo>
                    <a:pt x="862" y="413"/>
                    <a:pt x="774" y="227"/>
                    <a:pt x="623" y="120"/>
                  </a:cubicBezTo>
                  <a:cubicBezTo>
                    <a:pt x="539" y="62"/>
                    <a:pt x="391" y="0"/>
                    <a:pt x="2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-870106" y="963256"/>
              <a:ext cx="115926" cy="85623"/>
            </a:xfrm>
            <a:custGeom>
              <a:avLst/>
              <a:gdLst/>
              <a:ahLst/>
              <a:cxnLst/>
              <a:rect l="l" t="t" r="r" b="b"/>
              <a:pathLst>
                <a:path w="987" h="729" extrusionOk="0">
                  <a:moveTo>
                    <a:pt x="942" y="338"/>
                  </a:moveTo>
                  <a:cubicBezTo>
                    <a:pt x="921" y="338"/>
                    <a:pt x="900" y="340"/>
                    <a:pt x="878" y="343"/>
                  </a:cubicBezTo>
                  <a:lnTo>
                    <a:pt x="878" y="343"/>
                  </a:lnTo>
                  <a:lnTo>
                    <a:pt x="942" y="338"/>
                  </a:lnTo>
                  <a:close/>
                  <a:moveTo>
                    <a:pt x="534" y="0"/>
                  </a:moveTo>
                  <a:cubicBezTo>
                    <a:pt x="534" y="71"/>
                    <a:pt x="543" y="134"/>
                    <a:pt x="552" y="196"/>
                  </a:cubicBezTo>
                  <a:lnTo>
                    <a:pt x="454" y="27"/>
                  </a:lnTo>
                  <a:lnTo>
                    <a:pt x="472" y="214"/>
                  </a:lnTo>
                  <a:lnTo>
                    <a:pt x="374" y="89"/>
                  </a:lnTo>
                  <a:lnTo>
                    <a:pt x="374" y="89"/>
                  </a:lnTo>
                  <a:cubicBezTo>
                    <a:pt x="383" y="132"/>
                    <a:pt x="383" y="167"/>
                    <a:pt x="391" y="202"/>
                  </a:cubicBezTo>
                  <a:lnTo>
                    <a:pt x="391" y="202"/>
                  </a:lnTo>
                  <a:cubicBezTo>
                    <a:pt x="382" y="182"/>
                    <a:pt x="302" y="142"/>
                    <a:pt x="276" y="134"/>
                  </a:cubicBezTo>
                  <a:lnTo>
                    <a:pt x="276" y="134"/>
                  </a:lnTo>
                  <a:cubicBezTo>
                    <a:pt x="294" y="160"/>
                    <a:pt x="279" y="167"/>
                    <a:pt x="255" y="167"/>
                  </a:cubicBezTo>
                  <a:cubicBezTo>
                    <a:pt x="232" y="167"/>
                    <a:pt x="201" y="160"/>
                    <a:pt x="187" y="160"/>
                  </a:cubicBezTo>
                  <a:cubicBezTo>
                    <a:pt x="161" y="156"/>
                    <a:pt x="132" y="154"/>
                    <a:pt x="103" y="154"/>
                  </a:cubicBezTo>
                  <a:cubicBezTo>
                    <a:pt x="74" y="154"/>
                    <a:pt x="45" y="156"/>
                    <a:pt x="19" y="160"/>
                  </a:cubicBezTo>
                  <a:lnTo>
                    <a:pt x="134" y="196"/>
                  </a:lnTo>
                  <a:lnTo>
                    <a:pt x="10" y="222"/>
                  </a:lnTo>
                  <a:cubicBezTo>
                    <a:pt x="63" y="222"/>
                    <a:pt x="116" y="240"/>
                    <a:pt x="170" y="258"/>
                  </a:cubicBezTo>
                  <a:cubicBezTo>
                    <a:pt x="108" y="258"/>
                    <a:pt x="54" y="267"/>
                    <a:pt x="1" y="285"/>
                  </a:cubicBezTo>
                  <a:lnTo>
                    <a:pt x="205" y="302"/>
                  </a:lnTo>
                  <a:lnTo>
                    <a:pt x="28" y="356"/>
                  </a:lnTo>
                  <a:lnTo>
                    <a:pt x="187" y="391"/>
                  </a:lnTo>
                  <a:lnTo>
                    <a:pt x="10" y="418"/>
                  </a:lnTo>
                  <a:lnTo>
                    <a:pt x="196" y="436"/>
                  </a:lnTo>
                  <a:lnTo>
                    <a:pt x="54" y="480"/>
                  </a:lnTo>
                  <a:lnTo>
                    <a:pt x="267" y="444"/>
                  </a:lnTo>
                  <a:lnTo>
                    <a:pt x="161" y="516"/>
                  </a:lnTo>
                  <a:lnTo>
                    <a:pt x="338" y="436"/>
                  </a:lnTo>
                  <a:lnTo>
                    <a:pt x="338" y="436"/>
                  </a:lnTo>
                  <a:cubicBezTo>
                    <a:pt x="267" y="480"/>
                    <a:pt x="223" y="542"/>
                    <a:pt x="187" y="604"/>
                  </a:cubicBezTo>
                  <a:cubicBezTo>
                    <a:pt x="241" y="569"/>
                    <a:pt x="303" y="533"/>
                    <a:pt x="365" y="507"/>
                  </a:cubicBezTo>
                  <a:lnTo>
                    <a:pt x="365" y="507"/>
                  </a:lnTo>
                  <a:cubicBezTo>
                    <a:pt x="321" y="551"/>
                    <a:pt x="285" y="604"/>
                    <a:pt x="276" y="658"/>
                  </a:cubicBezTo>
                  <a:lnTo>
                    <a:pt x="418" y="551"/>
                  </a:lnTo>
                  <a:lnTo>
                    <a:pt x="365" y="729"/>
                  </a:lnTo>
                  <a:lnTo>
                    <a:pt x="481" y="587"/>
                  </a:lnTo>
                  <a:cubicBezTo>
                    <a:pt x="498" y="622"/>
                    <a:pt x="498" y="666"/>
                    <a:pt x="489" y="702"/>
                  </a:cubicBezTo>
                  <a:cubicBezTo>
                    <a:pt x="516" y="631"/>
                    <a:pt x="543" y="551"/>
                    <a:pt x="552" y="471"/>
                  </a:cubicBezTo>
                  <a:cubicBezTo>
                    <a:pt x="569" y="524"/>
                    <a:pt x="578" y="578"/>
                    <a:pt x="587" y="640"/>
                  </a:cubicBezTo>
                  <a:lnTo>
                    <a:pt x="614" y="489"/>
                  </a:lnTo>
                  <a:cubicBezTo>
                    <a:pt x="667" y="533"/>
                    <a:pt x="712" y="587"/>
                    <a:pt x="756" y="640"/>
                  </a:cubicBezTo>
                  <a:cubicBezTo>
                    <a:pt x="738" y="587"/>
                    <a:pt x="712" y="524"/>
                    <a:pt x="676" y="480"/>
                  </a:cubicBezTo>
                  <a:lnTo>
                    <a:pt x="676" y="480"/>
                  </a:lnTo>
                  <a:cubicBezTo>
                    <a:pt x="729" y="507"/>
                    <a:pt x="783" y="542"/>
                    <a:pt x="818" y="578"/>
                  </a:cubicBezTo>
                  <a:lnTo>
                    <a:pt x="712" y="444"/>
                  </a:lnTo>
                  <a:lnTo>
                    <a:pt x="712" y="444"/>
                  </a:lnTo>
                  <a:cubicBezTo>
                    <a:pt x="774" y="453"/>
                    <a:pt x="836" y="480"/>
                    <a:pt x="898" y="516"/>
                  </a:cubicBezTo>
                  <a:cubicBezTo>
                    <a:pt x="863" y="480"/>
                    <a:pt x="818" y="453"/>
                    <a:pt x="774" y="427"/>
                  </a:cubicBezTo>
                  <a:lnTo>
                    <a:pt x="987" y="400"/>
                  </a:lnTo>
                  <a:lnTo>
                    <a:pt x="756" y="373"/>
                  </a:lnTo>
                  <a:cubicBezTo>
                    <a:pt x="797" y="362"/>
                    <a:pt x="838" y="350"/>
                    <a:pt x="878" y="343"/>
                  </a:cubicBezTo>
                  <a:lnTo>
                    <a:pt x="878" y="343"/>
                  </a:lnTo>
                  <a:lnTo>
                    <a:pt x="738" y="356"/>
                  </a:lnTo>
                  <a:lnTo>
                    <a:pt x="934" y="240"/>
                  </a:lnTo>
                  <a:lnTo>
                    <a:pt x="712" y="293"/>
                  </a:lnTo>
                  <a:lnTo>
                    <a:pt x="907" y="178"/>
                  </a:lnTo>
                  <a:lnTo>
                    <a:pt x="703" y="249"/>
                  </a:lnTo>
                  <a:lnTo>
                    <a:pt x="863" y="125"/>
                  </a:lnTo>
                  <a:lnTo>
                    <a:pt x="632" y="231"/>
                  </a:lnTo>
                  <a:cubicBezTo>
                    <a:pt x="676" y="196"/>
                    <a:pt x="712" y="142"/>
                    <a:pt x="729" y="89"/>
                  </a:cubicBezTo>
                  <a:lnTo>
                    <a:pt x="729" y="89"/>
                  </a:lnTo>
                  <a:lnTo>
                    <a:pt x="605" y="222"/>
                  </a:lnTo>
                  <a:cubicBezTo>
                    <a:pt x="596" y="151"/>
                    <a:pt x="569" y="71"/>
                    <a:pt x="5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-830407" y="955974"/>
              <a:ext cx="16796" cy="56377"/>
            </a:xfrm>
            <a:custGeom>
              <a:avLst/>
              <a:gdLst/>
              <a:ahLst/>
              <a:cxnLst/>
              <a:rect l="l" t="t" r="r" b="b"/>
              <a:pathLst>
                <a:path w="143" h="480" fill="none" extrusionOk="0">
                  <a:moveTo>
                    <a:pt x="143" y="480"/>
                  </a:moveTo>
                  <a:cubicBezTo>
                    <a:pt x="80" y="320"/>
                    <a:pt x="36" y="160"/>
                    <a:pt x="0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-815843" y="950688"/>
              <a:ext cx="6460" cy="61663"/>
            </a:xfrm>
            <a:custGeom>
              <a:avLst/>
              <a:gdLst/>
              <a:ahLst/>
              <a:cxnLst/>
              <a:rect l="l" t="t" r="r" b="b"/>
              <a:pathLst>
                <a:path w="55" h="525" fill="none" extrusionOk="0">
                  <a:moveTo>
                    <a:pt x="1" y="525"/>
                  </a:moveTo>
                  <a:cubicBezTo>
                    <a:pt x="19" y="347"/>
                    <a:pt x="36" y="178"/>
                    <a:pt x="54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-876331" y="989330"/>
              <a:ext cx="63777" cy="21024"/>
            </a:xfrm>
            <a:custGeom>
              <a:avLst/>
              <a:gdLst/>
              <a:ahLst/>
              <a:cxnLst/>
              <a:rect l="l" t="t" r="r" b="b"/>
              <a:pathLst>
                <a:path w="543" h="179" fill="none" extrusionOk="0">
                  <a:moveTo>
                    <a:pt x="542" y="178"/>
                  </a:moveTo>
                  <a:cubicBezTo>
                    <a:pt x="356" y="143"/>
                    <a:pt x="169" y="89"/>
                    <a:pt x="1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-856482" y="969481"/>
              <a:ext cx="43927" cy="40873"/>
            </a:xfrm>
            <a:custGeom>
              <a:avLst/>
              <a:gdLst/>
              <a:ahLst/>
              <a:cxnLst/>
              <a:rect l="l" t="t" r="r" b="b"/>
              <a:pathLst>
                <a:path w="374" h="348" fill="none" extrusionOk="0">
                  <a:moveTo>
                    <a:pt x="373" y="347"/>
                  </a:moveTo>
                  <a:cubicBezTo>
                    <a:pt x="231" y="249"/>
                    <a:pt x="107" y="134"/>
                    <a:pt x="0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-858596" y="967367"/>
              <a:ext cx="5403" cy="4346"/>
            </a:xfrm>
            <a:custGeom>
              <a:avLst/>
              <a:gdLst/>
              <a:ahLst/>
              <a:cxnLst/>
              <a:rect l="l" t="t" r="r" b="b"/>
              <a:pathLst>
                <a:path w="46" h="37" extrusionOk="0">
                  <a:moveTo>
                    <a:pt x="18" y="1"/>
                  </a:moveTo>
                  <a:cubicBezTo>
                    <a:pt x="10" y="1"/>
                    <a:pt x="1" y="10"/>
                    <a:pt x="1" y="19"/>
                  </a:cubicBezTo>
                  <a:cubicBezTo>
                    <a:pt x="1" y="28"/>
                    <a:pt x="10" y="36"/>
                    <a:pt x="18" y="36"/>
                  </a:cubicBezTo>
                  <a:cubicBezTo>
                    <a:pt x="27" y="36"/>
                    <a:pt x="36" y="28"/>
                    <a:pt x="45" y="19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-879385" y="987216"/>
              <a:ext cx="5520" cy="3641"/>
            </a:xfrm>
            <a:custGeom>
              <a:avLst/>
              <a:gdLst/>
              <a:ahLst/>
              <a:cxnLst/>
              <a:rect l="l" t="t" r="r" b="b"/>
              <a:pathLst>
                <a:path w="47" h="31" extrusionOk="0">
                  <a:moveTo>
                    <a:pt x="27" y="1"/>
                  </a:moveTo>
                  <a:cubicBezTo>
                    <a:pt x="0" y="1"/>
                    <a:pt x="28" y="31"/>
                    <a:pt x="40" y="31"/>
                  </a:cubicBezTo>
                  <a:cubicBezTo>
                    <a:pt x="44" y="31"/>
                    <a:pt x="47" y="27"/>
                    <a:pt x="44" y="18"/>
                  </a:cubicBezTo>
                  <a:cubicBezTo>
                    <a:pt x="44" y="10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-833696" y="953977"/>
              <a:ext cx="5520" cy="4111"/>
            </a:xfrm>
            <a:custGeom>
              <a:avLst/>
              <a:gdLst/>
              <a:ahLst/>
              <a:cxnLst/>
              <a:rect l="l" t="t" r="r" b="b"/>
              <a:pathLst>
                <a:path w="47" h="35" extrusionOk="0">
                  <a:moveTo>
                    <a:pt x="38" y="1"/>
                  </a:moveTo>
                  <a:cubicBezTo>
                    <a:pt x="23" y="1"/>
                    <a:pt x="0" y="35"/>
                    <a:pt x="28" y="35"/>
                  </a:cubicBezTo>
                  <a:cubicBezTo>
                    <a:pt x="37" y="35"/>
                    <a:pt x="46" y="17"/>
                    <a:pt x="46" y="8"/>
                  </a:cubicBezTo>
                  <a:cubicBezTo>
                    <a:pt x="44" y="3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-812202" y="950219"/>
              <a:ext cx="5403" cy="3758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3" y="0"/>
                  </a:moveTo>
                  <a:cubicBezTo>
                    <a:pt x="12" y="0"/>
                    <a:pt x="1" y="5"/>
                    <a:pt x="5" y="14"/>
                  </a:cubicBezTo>
                  <a:cubicBezTo>
                    <a:pt x="5" y="31"/>
                    <a:pt x="14" y="31"/>
                    <a:pt x="23" y="31"/>
                  </a:cubicBezTo>
                  <a:cubicBezTo>
                    <a:pt x="32" y="31"/>
                    <a:pt x="41" y="23"/>
                    <a:pt x="41" y="14"/>
                  </a:cubicBezTo>
                  <a:cubicBezTo>
                    <a:pt x="45" y="5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-815843" y="990270"/>
              <a:ext cx="61663" cy="55555"/>
            </a:xfrm>
            <a:custGeom>
              <a:avLst/>
              <a:gdLst/>
              <a:ahLst/>
              <a:cxnLst/>
              <a:rect l="l" t="t" r="r" b="b"/>
              <a:pathLst>
                <a:path w="525" h="473" extrusionOk="0">
                  <a:moveTo>
                    <a:pt x="490" y="0"/>
                  </a:moveTo>
                  <a:cubicBezTo>
                    <a:pt x="316" y="0"/>
                    <a:pt x="152" y="62"/>
                    <a:pt x="19" y="170"/>
                  </a:cubicBezTo>
                  <a:lnTo>
                    <a:pt x="1" y="179"/>
                  </a:lnTo>
                  <a:lnTo>
                    <a:pt x="19" y="188"/>
                  </a:lnTo>
                  <a:cubicBezTo>
                    <a:pt x="196" y="241"/>
                    <a:pt x="365" y="339"/>
                    <a:pt x="507" y="472"/>
                  </a:cubicBezTo>
                  <a:cubicBezTo>
                    <a:pt x="378" y="334"/>
                    <a:pt x="223" y="230"/>
                    <a:pt x="44" y="175"/>
                  </a:cubicBezTo>
                  <a:lnTo>
                    <a:pt x="44" y="175"/>
                  </a:lnTo>
                  <a:cubicBezTo>
                    <a:pt x="183" y="68"/>
                    <a:pt x="354" y="10"/>
                    <a:pt x="525" y="1"/>
                  </a:cubicBezTo>
                  <a:cubicBezTo>
                    <a:pt x="513" y="1"/>
                    <a:pt x="501" y="0"/>
                    <a:pt x="49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-840861" y="1009180"/>
              <a:ext cx="26192" cy="62720"/>
            </a:xfrm>
            <a:custGeom>
              <a:avLst/>
              <a:gdLst/>
              <a:ahLst/>
              <a:cxnLst/>
              <a:rect l="l" t="t" r="r" b="b"/>
              <a:pathLst>
                <a:path w="223" h="534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34" y="53"/>
                    <a:pt x="72" y="142"/>
                    <a:pt x="54" y="249"/>
                  </a:cubicBezTo>
                  <a:cubicBezTo>
                    <a:pt x="45" y="293"/>
                    <a:pt x="45" y="347"/>
                    <a:pt x="45" y="400"/>
                  </a:cubicBezTo>
                  <a:cubicBezTo>
                    <a:pt x="45" y="444"/>
                    <a:pt x="36" y="498"/>
                    <a:pt x="1" y="533"/>
                  </a:cubicBezTo>
                  <a:cubicBezTo>
                    <a:pt x="36" y="498"/>
                    <a:pt x="63" y="453"/>
                    <a:pt x="63" y="400"/>
                  </a:cubicBezTo>
                  <a:cubicBezTo>
                    <a:pt x="72" y="355"/>
                    <a:pt x="72" y="302"/>
                    <a:pt x="81" y="249"/>
                  </a:cubicBezTo>
                  <a:cubicBezTo>
                    <a:pt x="98" y="151"/>
                    <a:pt x="152" y="71"/>
                    <a:pt x="22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-822068" y="932953"/>
              <a:ext cx="14682" cy="76344"/>
            </a:xfrm>
            <a:custGeom>
              <a:avLst/>
              <a:gdLst/>
              <a:ahLst/>
              <a:cxnLst/>
              <a:rect l="l" t="t" r="r" b="b"/>
              <a:pathLst>
                <a:path w="125" h="650" extrusionOk="0">
                  <a:moveTo>
                    <a:pt x="54" y="1"/>
                  </a:moveTo>
                  <a:cubicBezTo>
                    <a:pt x="18" y="54"/>
                    <a:pt x="1" y="107"/>
                    <a:pt x="9" y="170"/>
                  </a:cubicBezTo>
                  <a:cubicBezTo>
                    <a:pt x="18" y="223"/>
                    <a:pt x="36" y="285"/>
                    <a:pt x="63" y="338"/>
                  </a:cubicBezTo>
                  <a:cubicBezTo>
                    <a:pt x="80" y="383"/>
                    <a:pt x="98" y="436"/>
                    <a:pt x="107" y="498"/>
                  </a:cubicBezTo>
                  <a:cubicBezTo>
                    <a:pt x="116" y="551"/>
                    <a:pt x="98" y="605"/>
                    <a:pt x="54" y="649"/>
                  </a:cubicBezTo>
                  <a:cubicBezTo>
                    <a:pt x="98" y="614"/>
                    <a:pt x="125" y="551"/>
                    <a:pt x="125" y="489"/>
                  </a:cubicBezTo>
                  <a:cubicBezTo>
                    <a:pt x="125" y="436"/>
                    <a:pt x="107" y="374"/>
                    <a:pt x="80" y="321"/>
                  </a:cubicBezTo>
                  <a:cubicBezTo>
                    <a:pt x="54" y="276"/>
                    <a:pt x="36" y="223"/>
                    <a:pt x="27" y="170"/>
                  </a:cubicBezTo>
                  <a:cubicBezTo>
                    <a:pt x="18" y="107"/>
                    <a:pt x="18" y="54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-876331" y="1002368"/>
              <a:ext cx="60605" cy="7987"/>
            </a:xfrm>
            <a:custGeom>
              <a:avLst/>
              <a:gdLst/>
              <a:ahLst/>
              <a:cxnLst/>
              <a:rect l="l" t="t" r="r" b="b"/>
              <a:pathLst>
                <a:path w="516" h="68" extrusionOk="0">
                  <a:moveTo>
                    <a:pt x="203" y="1"/>
                  </a:moveTo>
                  <a:cubicBezTo>
                    <a:pt x="135" y="1"/>
                    <a:pt x="67" y="10"/>
                    <a:pt x="1" y="32"/>
                  </a:cubicBezTo>
                  <a:cubicBezTo>
                    <a:pt x="54" y="26"/>
                    <a:pt x="108" y="23"/>
                    <a:pt x="163" y="23"/>
                  </a:cubicBezTo>
                  <a:cubicBezTo>
                    <a:pt x="281" y="23"/>
                    <a:pt x="401" y="37"/>
                    <a:pt x="516" y="67"/>
                  </a:cubicBezTo>
                  <a:cubicBezTo>
                    <a:pt x="414" y="24"/>
                    <a:pt x="308" y="1"/>
                    <a:pt x="20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326502" y="1109250"/>
              <a:ext cx="148225" cy="150809"/>
            </a:xfrm>
            <a:custGeom>
              <a:avLst/>
              <a:gdLst/>
              <a:ahLst/>
              <a:cxnLst/>
              <a:rect l="l" t="t" r="r" b="b"/>
              <a:pathLst>
                <a:path w="1262" h="1284" extrusionOk="0">
                  <a:moveTo>
                    <a:pt x="1217" y="1"/>
                  </a:moveTo>
                  <a:lnTo>
                    <a:pt x="1217" y="1"/>
                  </a:lnTo>
                  <a:cubicBezTo>
                    <a:pt x="1004" y="125"/>
                    <a:pt x="764" y="152"/>
                    <a:pt x="542" y="241"/>
                  </a:cubicBezTo>
                  <a:cubicBezTo>
                    <a:pt x="320" y="321"/>
                    <a:pt x="89" y="472"/>
                    <a:pt x="54" y="711"/>
                  </a:cubicBezTo>
                  <a:cubicBezTo>
                    <a:pt x="1" y="1022"/>
                    <a:pt x="194" y="1283"/>
                    <a:pt x="446" y="1283"/>
                  </a:cubicBezTo>
                  <a:cubicBezTo>
                    <a:pt x="533" y="1283"/>
                    <a:pt x="627" y="1252"/>
                    <a:pt x="720" y="1182"/>
                  </a:cubicBezTo>
                  <a:cubicBezTo>
                    <a:pt x="1075" y="898"/>
                    <a:pt x="1261" y="454"/>
                    <a:pt x="1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341066" y="1108193"/>
              <a:ext cx="151396" cy="175944"/>
            </a:xfrm>
            <a:custGeom>
              <a:avLst/>
              <a:gdLst/>
              <a:ahLst/>
              <a:cxnLst/>
              <a:rect l="l" t="t" r="r" b="b"/>
              <a:pathLst>
                <a:path w="1289" h="1498" extrusionOk="0">
                  <a:moveTo>
                    <a:pt x="1075" y="1"/>
                  </a:moveTo>
                  <a:cubicBezTo>
                    <a:pt x="978" y="250"/>
                    <a:pt x="756" y="418"/>
                    <a:pt x="542" y="587"/>
                  </a:cubicBezTo>
                  <a:cubicBezTo>
                    <a:pt x="383" y="711"/>
                    <a:pt x="1" y="996"/>
                    <a:pt x="98" y="1235"/>
                  </a:cubicBezTo>
                  <a:cubicBezTo>
                    <a:pt x="177" y="1413"/>
                    <a:pt x="392" y="1498"/>
                    <a:pt x="588" y="1498"/>
                  </a:cubicBezTo>
                  <a:cubicBezTo>
                    <a:pt x="657" y="1498"/>
                    <a:pt x="724" y="1487"/>
                    <a:pt x="782" y="1466"/>
                  </a:cubicBezTo>
                  <a:cubicBezTo>
                    <a:pt x="1049" y="1351"/>
                    <a:pt x="1235" y="1102"/>
                    <a:pt x="1262" y="818"/>
                  </a:cubicBezTo>
                  <a:cubicBezTo>
                    <a:pt x="1288" y="525"/>
                    <a:pt x="1217" y="24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18162" y="1176081"/>
              <a:ext cx="57434" cy="80455"/>
            </a:xfrm>
            <a:custGeom>
              <a:avLst/>
              <a:gdLst/>
              <a:ahLst/>
              <a:cxnLst/>
              <a:rect l="l" t="t" r="r" b="b"/>
              <a:pathLst>
                <a:path w="489" h="685" extrusionOk="0">
                  <a:moveTo>
                    <a:pt x="160" y="0"/>
                  </a:moveTo>
                  <a:cubicBezTo>
                    <a:pt x="151" y="133"/>
                    <a:pt x="0" y="231"/>
                    <a:pt x="9" y="400"/>
                  </a:cubicBezTo>
                  <a:cubicBezTo>
                    <a:pt x="18" y="524"/>
                    <a:pt x="89" y="666"/>
                    <a:pt x="231" y="684"/>
                  </a:cubicBezTo>
                  <a:cubicBezTo>
                    <a:pt x="329" y="684"/>
                    <a:pt x="427" y="622"/>
                    <a:pt x="453" y="533"/>
                  </a:cubicBezTo>
                  <a:cubicBezTo>
                    <a:pt x="489" y="355"/>
                    <a:pt x="338" y="258"/>
                    <a:pt x="240" y="160"/>
                  </a:cubicBezTo>
                  <a:cubicBezTo>
                    <a:pt x="187" y="116"/>
                    <a:pt x="160" y="54"/>
                    <a:pt x="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349405" y="1261469"/>
              <a:ext cx="112754" cy="35353"/>
            </a:xfrm>
            <a:custGeom>
              <a:avLst/>
              <a:gdLst/>
              <a:ahLst/>
              <a:cxnLst/>
              <a:rect l="l" t="t" r="r" b="b"/>
              <a:pathLst>
                <a:path w="960" h="301" extrusionOk="0">
                  <a:moveTo>
                    <a:pt x="381" y="0"/>
                  </a:moveTo>
                  <a:cubicBezTo>
                    <a:pt x="248" y="0"/>
                    <a:pt x="113" y="13"/>
                    <a:pt x="89" y="46"/>
                  </a:cubicBezTo>
                  <a:cubicBezTo>
                    <a:pt x="1" y="170"/>
                    <a:pt x="374" y="286"/>
                    <a:pt x="445" y="295"/>
                  </a:cubicBezTo>
                  <a:cubicBezTo>
                    <a:pt x="473" y="299"/>
                    <a:pt x="502" y="301"/>
                    <a:pt x="530" y="301"/>
                  </a:cubicBezTo>
                  <a:cubicBezTo>
                    <a:pt x="687" y="301"/>
                    <a:pt x="840" y="240"/>
                    <a:pt x="960" y="135"/>
                  </a:cubicBezTo>
                  <a:lnTo>
                    <a:pt x="960" y="135"/>
                  </a:lnTo>
                  <a:cubicBezTo>
                    <a:pt x="947" y="138"/>
                    <a:pt x="935" y="139"/>
                    <a:pt x="923" y="139"/>
                  </a:cubicBezTo>
                  <a:cubicBezTo>
                    <a:pt x="830" y="139"/>
                    <a:pt x="744" y="60"/>
                    <a:pt x="658" y="28"/>
                  </a:cubicBezTo>
                  <a:cubicBezTo>
                    <a:pt x="624" y="11"/>
                    <a:pt x="503" y="0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344237" y="1166684"/>
              <a:ext cx="70002" cy="104063"/>
            </a:xfrm>
            <a:custGeom>
              <a:avLst/>
              <a:gdLst/>
              <a:ahLst/>
              <a:cxnLst/>
              <a:rect l="l" t="t" r="r" b="b"/>
              <a:pathLst>
                <a:path w="596" h="886" extrusionOk="0">
                  <a:moveTo>
                    <a:pt x="489" y="0"/>
                  </a:moveTo>
                  <a:cubicBezTo>
                    <a:pt x="302" y="178"/>
                    <a:pt x="142" y="293"/>
                    <a:pt x="71" y="560"/>
                  </a:cubicBezTo>
                  <a:cubicBezTo>
                    <a:pt x="45" y="649"/>
                    <a:pt x="0" y="835"/>
                    <a:pt x="80" y="880"/>
                  </a:cubicBezTo>
                  <a:cubicBezTo>
                    <a:pt x="91" y="884"/>
                    <a:pt x="104" y="886"/>
                    <a:pt x="118" y="886"/>
                  </a:cubicBezTo>
                  <a:cubicBezTo>
                    <a:pt x="219" y="886"/>
                    <a:pt x="390" y="784"/>
                    <a:pt x="444" y="737"/>
                  </a:cubicBezTo>
                  <a:cubicBezTo>
                    <a:pt x="551" y="640"/>
                    <a:pt x="595" y="480"/>
                    <a:pt x="551" y="338"/>
                  </a:cubicBezTo>
                  <a:cubicBezTo>
                    <a:pt x="533" y="284"/>
                    <a:pt x="489" y="231"/>
                    <a:pt x="471" y="178"/>
                  </a:cubicBezTo>
                  <a:cubicBezTo>
                    <a:pt x="435" y="116"/>
                    <a:pt x="444" y="45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332727" y="1244908"/>
              <a:ext cx="48156" cy="45806"/>
            </a:xfrm>
            <a:custGeom>
              <a:avLst/>
              <a:gdLst/>
              <a:ahLst/>
              <a:cxnLst/>
              <a:rect l="l" t="t" r="r" b="b"/>
              <a:pathLst>
                <a:path w="410" h="390" extrusionOk="0">
                  <a:moveTo>
                    <a:pt x="107" y="0"/>
                  </a:moveTo>
                  <a:cubicBezTo>
                    <a:pt x="107" y="0"/>
                    <a:pt x="1" y="214"/>
                    <a:pt x="36" y="302"/>
                  </a:cubicBezTo>
                  <a:cubicBezTo>
                    <a:pt x="86" y="358"/>
                    <a:pt x="158" y="390"/>
                    <a:pt x="228" y="390"/>
                  </a:cubicBezTo>
                  <a:cubicBezTo>
                    <a:pt x="270" y="390"/>
                    <a:pt x="311" y="379"/>
                    <a:pt x="347" y="356"/>
                  </a:cubicBezTo>
                  <a:cubicBezTo>
                    <a:pt x="409" y="302"/>
                    <a:pt x="329" y="214"/>
                    <a:pt x="285" y="143"/>
                  </a:cubicBezTo>
                  <a:cubicBezTo>
                    <a:pt x="240" y="80"/>
                    <a:pt x="178" y="36"/>
                    <a:pt x="1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-589864" y="969481"/>
              <a:ext cx="103828" cy="104768"/>
            </a:xfrm>
            <a:custGeom>
              <a:avLst/>
              <a:gdLst/>
              <a:ahLst/>
              <a:cxnLst/>
              <a:rect l="l" t="t" r="r" b="b"/>
              <a:pathLst>
                <a:path w="884" h="892" extrusionOk="0">
                  <a:moveTo>
                    <a:pt x="848" y="1"/>
                  </a:moveTo>
                  <a:lnTo>
                    <a:pt x="848" y="1"/>
                  </a:lnTo>
                  <a:cubicBezTo>
                    <a:pt x="697" y="72"/>
                    <a:pt x="537" y="125"/>
                    <a:pt x="377" y="161"/>
                  </a:cubicBezTo>
                  <a:cubicBezTo>
                    <a:pt x="217" y="223"/>
                    <a:pt x="66" y="329"/>
                    <a:pt x="40" y="498"/>
                  </a:cubicBezTo>
                  <a:cubicBezTo>
                    <a:pt x="0" y="714"/>
                    <a:pt x="130" y="892"/>
                    <a:pt x="304" y="892"/>
                  </a:cubicBezTo>
                  <a:cubicBezTo>
                    <a:pt x="366" y="892"/>
                    <a:pt x="434" y="869"/>
                    <a:pt x="502" y="818"/>
                  </a:cubicBezTo>
                  <a:cubicBezTo>
                    <a:pt x="750" y="622"/>
                    <a:pt x="883" y="312"/>
                    <a:pt x="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-581055" y="968424"/>
              <a:ext cx="105472" cy="122620"/>
            </a:xfrm>
            <a:custGeom>
              <a:avLst/>
              <a:gdLst/>
              <a:ahLst/>
              <a:cxnLst/>
              <a:rect l="l" t="t" r="r" b="b"/>
              <a:pathLst>
                <a:path w="898" h="1044" extrusionOk="0">
                  <a:moveTo>
                    <a:pt x="746" y="1"/>
                  </a:moveTo>
                  <a:cubicBezTo>
                    <a:pt x="684" y="178"/>
                    <a:pt x="524" y="294"/>
                    <a:pt x="382" y="409"/>
                  </a:cubicBezTo>
                  <a:cubicBezTo>
                    <a:pt x="276" y="498"/>
                    <a:pt x="0" y="694"/>
                    <a:pt x="71" y="862"/>
                  </a:cubicBezTo>
                  <a:cubicBezTo>
                    <a:pt x="124" y="987"/>
                    <a:pt x="277" y="1043"/>
                    <a:pt x="415" y="1043"/>
                  </a:cubicBezTo>
                  <a:cubicBezTo>
                    <a:pt x="464" y="1043"/>
                    <a:pt x="511" y="1036"/>
                    <a:pt x="551" y="1022"/>
                  </a:cubicBezTo>
                  <a:cubicBezTo>
                    <a:pt x="737" y="942"/>
                    <a:pt x="862" y="773"/>
                    <a:pt x="879" y="569"/>
                  </a:cubicBezTo>
                  <a:cubicBezTo>
                    <a:pt x="897" y="374"/>
                    <a:pt x="853" y="170"/>
                    <a:pt x="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-595737" y="1015405"/>
              <a:ext cx="39816" cy="56495"/>
            </a:xfrm>
            <a:custGeom>
              <a:avLst/>
              <a:gdLst/>
              <a:ahLst/>
              <a:cxnLst/>
              <a:rect l="l" t="t" r="r" b="b"/>
              <a:pathLst>
                <a:path w="339" h="481" extrusionOk="0">
                  <a:moveTo>
                    <a:pt x="116" y="0"/>
                  </a:moveTo>
                  <a:cubicBezTo>
                    <a:pt x="107" y="98"/>
                    <a:pt x="1" y="160"/>
                    <a:pt x="1" y="285"/>
                  </a:cubicBezTo>
                  <a:cubicBezTo>
                    <a:pt x="10" y="373"/>
                    <a:pt x="63" y="471"/>
                    <a:pt x="152" y="480"/>
                  </a:cubicBezTo>
                  <a:cubicBezTo>
                    <a:pt x="223" y="480"/>
                    <a:pt x="294" y="436"/>
                    <a:pt x="303" y="365"/>
                  </a:cubicBezTo>
                  <a:cubicBezTo>
                    <a:pt x="338" y="258"/>
                    <a:pt x="241" y="187"/>
                    <a:pt x="161" y="116"/>
                  </a:cubicBezTo>
                  <a:cubicBezTo>
                    <a:pt x="134" y="80"/>
                    <a:pt x="116" y="45"/>
                    <a:pt x="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-573773" y="1076246"/>
              <a:ext cx="78341" cy="24195"/>
            </a:xfrm>
            <a:custGeom>
              <a:avLst/>
              <a:gdLst/>
              <a:ahLst/>
              <a:cxnLst/>
              <a:rect l="l" t="t" r="r" b="b"/>
              <a:pathLst>
                <a:path w="667" h="206" extrusionOk="0">
                  <a:moveTo>
                    <a:pt x="271" y="1"/>
                  </a:moveTo>
                  <a:cubicBezTo>
                    <a:pt x="176" y="1"/>
                    <a:pt x="77" y="9"/>
                    <a:pt x="63" y="33"/>
                  </a:cubicBezTo>
                  <a:cubicBezTo>
                    <a:pt x="0" y="113"/>
                    <a:pt x="258" y="193"/>
                    <a:pt x="311" y="202"/>
                  </a:cubicBezTo>
                  <a:cubicBezTo>
                    <a:pt x="331" y="204"/>
                    <a:pt x="350" y="206"/>
                    <a:pt x="370" y="206"/>
                  </a:cubicBezTo>
                  <a:cubicBezTo>
                    <a:pt x="481" y="206"/>
                    <a:pt x="583" y="163"/>
                    <a:pt x="667" y="95"/>
                  </a:cubicBezTo>
                  <a:lnTo>
                    <a:pt x="667" y="95"/>
                  </a:lnTo>
                  <a:cubicBezTo>
                    <a:pt x="659" y="97"/>
                    <a:pt x="651" y="98"/>
                    <a:pt x="643" y="98"/>
                  </a:cubicBezTo>
                  <a:cubicBezTo>
                    <a:pt x="580" y="98"/>
                    <a:pt x="517" y="39"/>
                    <a:pt x="453" y="15"/>
                  </a:cubicBezTo>
                  <a:cubicBezTo>
                    <a:pt x="433" y="7"/>
                    <a:pt x="353" y="1"/>
                    <a:pt x="2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-578001" y="1009180"/>
              <a:ext cx="49213" cy="73643"/>
            </a:xfrm>
            <a:custGeom>
              <a:avLst/>
              <a:gdLst/>
              <a:ahLst/>
              <a:cxnLst/>
              <a:rect l="l" t="t" r="r" b="b"/>
              <a:pathLst>
                <a:path w="419" h="627" extrusionOk="0">
                  <a:moveTo>
                    <a:pt x="338" y="0"/>
                  </a:moveTo>
                  <a:lnTo>
                    <a:pt x="338" y="0"/>
                  </a:lnTo>
                  <a:cubicBezTo>
                    <a:pt x="214" y="133"/>
                    <a:pt x="99" y="204"/>
                    <a:pt x="54" y="400"/>
                  </a:cubicBezTo>
                  <a:cubicBezTo>
                    <a:pt x="36" y="453"/>
                    <a:pt x="1" y="586"/>
                    <a:pt x="63" y="622"/>
                  </a:cubicBezTo>
                  <a:cubicBezTo>
                    <a:pt x="70" y="625"/>
                    <a:pt x="78" y="627"/>
                    <a:pt x="88" y="627"/>
                  </a:cubicBezTo>
                  <a:cubicBezTo>
                    <a:pt x="153" y="627"/>
                    <a:pt x="273" y="554"/>
                    <a:pt x="312" y="515"/>
                  </a:cubicBezTo>
                  <a:cubicBezTo>
                    <a:pt x="392" y="453"/>
                    <a:pt x="418" y="338"/>
                    <a:pt x="392" y="240"/>
                  </a:cubicBezTo>
                  <a:cubicBezTo>
                    <a:pt x="374" y="204"/>
                    <a:pt x="347" y="169"/>
                    <a:pt x="329" y="125"/>
                  </a:cubicBezTo>
                  <a:cubicBezTo>
                    <a:pt x="312" y="89"/>
                    <a:pt x="312" y="36"/>
                    <a:pt x="3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-586341" y="1064383"/>
              <a:ext cx="34531" cy="31477"/>
            </a:xfrm>
            <a:custGeom>
              <a:avLst/>
              <a:gdLst/>
              <a:ahLst/>
              <a:cxnLst/>
              <a:rect l="l" t="t" r="r" b="b"/>
              <a:pathLst>
                <a:path w="294" h="268" extrusionOk="0">
                  <a:moveTo>
                    <a:pt x="90" y="1"/>
                  </a:moveTo>
                  <a:cubicBezTo>
                    <a:pt x="90" y="1"/>
                    <a:pt x="1" y="143"/>
                    <a:pt x="36" y="205"/>
                  </a:cubicBezTo>
                  <a:cubicBezTo>
                    <a:pt x="68" y="248"/>
                    <a:pt x="113" y="268"/>
                    <a:pt x="160" y="268"/>
                  </a:cubicBezTo>
                  <a:cubicBezTo>
                    <a:pt x="192" y="268"/>
                    <a:pt x="226" y="259"/>
                    <a:pt x="258" y="241"/>
                  </a:cubicBezTo>
                  <a:cubicBezTo>
                    <a:pt x="294" y="205"/>
                    <a:pt x="241" y="143"/>
                    <a:pt x="214" y="99"/>
                  </a:cubicBezTo>
                  <a:cubicBezTo>
                    <a:pt x="178" y="54"/>
                    <a:pt x="134" y="19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106395" y="257011"/>
              <a:ext cx="148225" cy="151161"/>
            </a:xfrm>
            <a:custGeom>
              <a:avLst/>
              <a:gdLst/>
              <a:ahLst/>
              <a:cxnLst/>
              <a:rect l="l" t="t" r="r" b="b"/>
              <a:pathLst>
                <a:path w="1262" h="1287" extrusionOk="0">
                  <a:moveTo>
                    <a:pt x="1208" y="0"/>
                  </a:moveTo>
                  <a:lnTo>
                    <a:pt x="1208" y="0"/>
                  </a:lnTo>
                  <a:cubicBezTo>
                    <a:pt x="1004" y="125"/>
                    <a:pt x="764" y="160"/>
                    <a:pt x="542" y="240"/>
                  </a:cubicBezTo>
                  <a:cubicBezTo>
                    <a:pt x="320" y="320"/>
                    <a:pt x="89" y="480"/>
                    <a:pt x="54" y="711"/>
                  </a:cubicBezTo>
                  <a:cubicBezTo>
                    <a:pt x="1" y="1021"/>
                    <a:pt x="193" y="1287"/>
                    <a:pt x="441" y="1287"/>
                  </a:cubicBezTo>
                  <a:cubicBezTo>
                    <a:pt x="527" y="1287"/>
                    <a:pt x="619" y="1255"/>
                    <a:pt x="711" y="1182"/>
                  </a:cubicBezTo>
                  <a:cubicBezTo>
                    <a:pt x="1075" y="906"/>
                    <a:pt x="1261" y="453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119902" y="255954"/>
              <a:ext cx="151396" cy="176531"/>
            </a:xfrm>
            <a:custGeom>
              <a:avLst/>
              <a:gdLst/>
              <a:ahLst/>
              <a:cxnLst/>
              <a:rect l="l" t="t" r="r" b="b"/>
              <a:pathLst>
                <a:path w="1289" h="1503" extrusionOk="0">
                  <a:moveTo>
                    <a:pt x="1075" y="1"/>
                  </a:moveTo>
                  <a:cubicBezTo>
                    <a:pt x="978" y="249"/>
                    <a:pt x="756" y="427"/>
                    <a:pt x="542" y="587"/>
                  </a:cubicBezTo>
                  <a:cubicBezTo>
                    <a:pt x="383" y="720"/>
                    <a:pt x="1" y="1004"/>
                    <a:pt x="98" y="1244"/>
                  </a:cubicBezTo>
                  <a:cubicBezTo>
                    <a:pt x="178" y="1423"/>
                    <a:pt x="400" y="1503"/>
                    <a:pt x="596" y="1503"/>
                  </a:cubicBezTo>
                  <a:cubicBezTo>
                    <a:pt x="663" y="1503"/>
                    <a:pt x="728" y="1493"/>
                    <a:pt x="782" y="1475"/>
                  </a:cubicBezTo>
                  <a:cubicBezTo>
                    <a:pt x="1049" y="1360"/>
                    <a:pt x="1235" y="1111"/>
                    <a:pt x="1262" y="818"/>
                  </a:cubicBezTo>
                  <a:cubicBezTo>
                    <a:pt x="1289" y="534"/>
                    <a:pt x="1226" y="249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98056" y="323724"/>
              <a:ext cx="57434" cy="80572"/>
            </a:xfrm>
            <a:custGeom>
              <a:avLst/>
              <a:gdLst/>
              <a:ahLst/>
              <a:cxnLst/>
              <a:rect l="l" t="t" r="r" b="b"/>
              <a:pathLst>
                <a:path w="489" h="686" extrusionOk="0">
                  <a:moveTo>
                    <a:pt x="160" y="1"/>
                  </a:moveTo>
                  <a:cubicBezTo>
                    <a:pt x="142" y="143"/>
                    <a:pt x="0" y="232"/>
                    <a:pt x="9" y="401"/>
                  </a:cubicBezTo>
                  <a:cubicBezTo>
                    <a:pt x="18" y="525"/>
                    <a:pt x="89" y="667"/>
                    <a:pt x="231" y="685"/>
                  </a:cubicBezTo>
                  <a:cubicBezTo>
                    <a:pt x="237" y="685"/>
                    <a:pt x="243" y="686"/>
                    <a:pt x="250" y="686"/>
                  </a:cubicBezTo>
                  <a:cubicBezTo>
                    <a:pt x="340" y="686"/>
                    <a:pt x="419" y="625"/>
                    <a:pt x="444" y="534"/>
                  </a:cubicBezTo>
                  <a:cubicBezTo>
                    <a:pt x="489" y="365"/>
                    <a:pt x="338" y="258"/>
                    <a:pt x="231" y="161"/>
                  </a:cubicBezTo>
                  <a:cubicBezTo>
                    <a:pt x="187" y="116"/>
                    <a:pt x="160" y="63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8241" y="409935"/>
              <a:ext cx="113811" cy="35353"/>
            </a:xfrm>
            <a:custGeom>
              <a:avLst/>
              <a:gdLst/>
              <a:ahLst/>
              <a:cxnLst/>
              <a:rect l="l" t="t" r="r" b="b"/>
              <a:pathLst>
                <a:path w="969" h="301" extrusionOk="0">
                  <a:moveTo>
                    <a:pt x="389" y="1"/>
                  </a:moveTo>
                  <a:cubicBezTo>
                    <a:pt x="257" y="1"/>
                    <a:pt x="122" y="11"/>
                    <a:pt x="98" y="40"/>
                  </a:cubicBezTo>
                  <a:cubicBezTo>
                    <a:pt x="1" y="164"/>
                    <a:pt x="383" y="279"/>
                    <a:pt x="454" y="297"/>
                  </a:cubicBezTo>
                  <a:cubicBezTo>
                    <a:pt x="475" y="299"/>
                    <a:pt x="496" y="300"/>
                    <a:pt x="517" y="300"/>
                  </a:cubicBezTo>
                  <a:cubicBezTo>
                    <a:pt x="682" y="300"/>
                    <a:pt x="843" y="239"/>
                    <a:pt x="969" y="128"/>
                  </a:cubicBezTo>
                  <a:lnTo>
                    <a:pt x="969" y="128"/>
                  </a:lnTo>
                  <a:cubicBezTo>
                    <a:pt x="952" y="134"/>
                    <a:pt x="935" y="136"/>
                    <a:pt x="919" y="136"/>
                  </a:cubicBezTo>
                  <a:cubicBezTo>
                    <a:pt x="827" y="136"/>
                    <a:pt x="749" y="60"/>
                    <a:pt x="658" y="22"/>
                  </a:cubicBezTo>
                  <a:cubicBezTo>
                    <a:pt x="624" y="9"/>
                    <a:pt x="508" y="1"/>
                    <a:pt x="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124131" y="314328"/>
              <a:ext cx="70002" cy="104533"/>
            </a:xfrm>
            <a:custGeom>
              <a:avLst/>
              <a:gdLst/>
              <a:ahLst/>
              <a:cxnLst/>
              <a:rect l="l" t="t" r="r" b="b"/>
              <a:pathLst>
                <a:path w="596" h="890" extrusionOk="0">
                  <a:moveTo>
                    <a:pt x="480" y="1"/>
                  </a:moveTo>
                  <a:cubicBezTo>
                    <a:pt x="302" y="188"/>
                    <a:pt x="133" y="294"/>
                    <a:pt x="62" y="569"/>
                  </a:cubicBezTo>
                  <a:cubicBezTo>
                    <a:pt x="45" y="649"/>
                    <a:pt x="0" y="836"/>
                    <a:pt x="80" y="880"/>
                  </a:cubicBezTo>
                  <a:cubicBezTo>
                    <a:pt x="93" y="887"/>
                    <a:pt x="109" y="890"/>
                    <a:pt x="126" y="890"/>
                  </a:cubicBezTo>
                  <a:cubicBezTo>
                    <a:pt x="228" y="890"/>
                    <a:pt x="391" y="791"/>
                    <a:pt x="444" y="738"/>
                  </a:cubicBezTo>
                  <a:cubicBezTo>
                    <a:pt x="551" y="640"/>
                    <a:pt x="595" y="489"/>
                    <a:pt x="551" y="347"/>
                  </a:cubicBezTo>
                  <a:cubicBezTo>
                    <a:pt x="533" y="285"/>
                    <a:pt x="489" y="232"/>
                    <a:pt x="471" y="179"/>
                  </a:cubicBezTo>
                  <a:cubicBezTo>
                    <a:pt x="435" y="116"/>
                    <a:pt x="444" y="54"/>
                    <a:pt x="4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111563" y="393609"/>
              <a:ext cx="49213" cy="45454"/>
            </a:xfrm>
            <a:custGeom>
              <a:avLst/>
              <a:gdLst/>
              <a:ahLst/>
              <a:cxnLst/>
              <a:rect l="l" t="t" r="r" b="b"/>
              <a:pathLst>
                <a:path w="419" h="387" extrusionOk="0">
                  <a:moveTo>
                    <a:pt x="116" y="1"/>
                  </a:moveTo>
                  <a:cubicBezTo>
                    <a:pt x="116" y="1"/>
                    <a:pt x="1" y="205"/>
                    <a:pt x="45" y="303"/>
                  </a:cubicBezTo>
                  <a:cubicBezTo>
                    <a:pt x="95" y="358"/>
                    <a:pt x="166" y="386"/>
                    <a:pt x="236" y="386"/>
                  </a:cubicBezTo>
                  <a:cubicBezTo>
                    <a:pt x="278" y="386"/>
                    <a:pt x="319" y="376"/>
                    <a:pt x="356" y="356"/>
                  </a:cubicBezTo>
                  <a:cubicBezTo>
                    <a:pt x="418" y="303"/>
                    <a:pt x="338" y="214"/>
                    <a:pt x="294" y="143"/>
                  </a:cubicBezTo>
                  <a:cubicBezTo>
                    <a:pt x="249" y="81"/>
                    <a:pt x="187" y="37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39939" y="1645893"/>
              <a:ext cx="145054" cy="54850"/>
            </a:xfrm>
            <a:custGeom>
              <a:avLst/>
              <a:gdLst/>
              <a:ahLst/>
              <a:cxnLst/>
              <a:rect l="l" t="t" r="r" b="b"/>
              <a:pathLst>
                <a:path w="1235" h="467" extrusionOk="0">
                  <a:moveTo>
                    <a:pt x="484" y="1"/>
                  </a:moveTo>
                  <a:cubicBezTo>
                    <a:pt x="369" y="1"/>
                    <a:pt x="254" y="22"/>
                    <a:pt x="142" y="68"/>
                  </a:cubicBezTo>
                  <a:cubicBezTo>
                    <a:pt x="129" y="66"/>
                    <a:pt x="118" y="65"/>
                    <a:pt x="109" y="65"/>
                  </a:cubicBezTo>
                  <a:cubicBezTo>
                    <a:pt x="44" y="65"/>
                    <a:pt x="39" y="114"/>
                    <a:pt x="0" y="183"/>
                  </a:cubicBezTo>
                  <a:cubicBezTo>
                    <a:pt x="219" y="368"/>
                    <a:pt x="499" y="467"/>
                    <a:pt x="782" y="467"/>
                  </a:cubicBezTo>
                  <a:cubicBezTo>
                    <a:pt x="935" y="467"/>
                    <a:pt x="1088" y="438"/>
                    <a:pt x="1235" y="379"/>
                  </a:cubicBezTo>
                  <a:cubicBezTo>
                    <a:pt x="1050" y="138"/>
                    <a:pt x="771" y="1"/>
                    <a:pt x="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902254" y="1662688"/>
              <a:ext cx="121211" cy="46629"/>
            </a:xfrm>
            <a:custGeom>
              <a:avLst/>
              <a:gdLst/>
              <a:ahLst/>
              <a:cxnLst/>
              <a:rect l="l" t="t" r="r" b="b"/>
              <a:pathLst>
                <a:path w="1032" h="397" extrusionOk="0">
                  <a:moveTo>
                    <a:pt x="688" y="1"/>
                  </a:moveTo>
                  <a:cubicBezTo>
                    <a:pt x="437" y="1"/>
                    <a:pt x="191" y="96"/>
                    <a:pt x="1" y="280"/>
                  </a:cubicBezTo>
                  <a:cubicBezTo>
                    <a:pt x="128" y="359"/>
                    <a:pt x="269" y="396"/>
                    <a:pt x="410" y="396"/>
                  </a:cubicBezTo>
                  <a:cubicBezTo>
                    <a:pt x="604" y="396"/>
                    <a:pt x="797" y="325"/>
                    <a:pt x="951" y="191"/>
                  </a:cubicBezTo>
                  <a:cubicBezTo>
                    <a:pt x="1031" y="174"/>
                    <a:pt x="1013" y="138"/>
                    <a:pt x="1022" y="58"/>
                  </a:cubicBezTo>
                  <a:cubicBezTo>
                    <a:pt x="913" y="20"/>
                    <a:pt x="800" y="1"/>
                    <a:pt x="6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1071269" y="1405584"/>
              <a:ext cx="113811" cy="57669"/>
            </a:xfrm>
            <a:custGeom>
              <a:avLst/>
              <a:gdLst/>
              <a:ahLst/>
              <a:cxnLst/>
              <a:rect l="l" t="t" r="r" b="b"/>
              <a:pathLst>
                <a:path w="969" h="491" extrusionOk="0">
                  <a:moveTo>
                    <a:pt x="98" y="0"/>
                  </a:moveTo>
                  <a:cubicBezTo>
                    <a:pt x="57" y="0"/>
                    <a:pt x="42" y="32"/>
                    <a:pt x="1" y="80"/>
                  </a:cubicBezTo>
                  <a:cubicBezTo>
                    <a:pt x="193" y="342"/>
                    <a:pt x="499" y="490"/>
                    <a:pt x="821" y="490"/>
                  </a:cubicBezTo>
                  <a:cubicBezTo>
                    <a:pt x="870" y="490"/>
                    <a:pt x="919" y="487"/>
                    <a:pt x="969" y="480"/>
                  </a:cubicBezTo>
                  <a:cubicBezTo>
                    <a:pt x="842" y="187"/>
                    <a:pt x="561" y="0"/>
                    <a:pt x="257" y="0"/>
                  </a:cubicBezTo>
                  <a:cubicBezTo>
                    <a:pt x="219" y="0"/>
                    <a:pt x="181" y="3"/>
                    <a:pt x="143" y="9"/>
                  </a:cubicBezTo>
                  <a:cubicBezTo>
                    <a:pt x="125" y="3"/>
                    <a:pt x="110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-281668" y="1658560"/>
              <a:ext cx="78341" cy="102066"/>
            </a:xfrm>
            <a:custGeom>
              <a:avLst/>
              <a:gdLst/>
              <a:ahLst/>
              <a:cxnLst/>
              <a:rect l="l" t="t" r="r" b="b"/>
              <a:pathLst>
                <a:path w="667" h="869" extrusionOk="0">
                  <a:moveTo>
                    <a:pt x="102" y="0"/>
                  </a:moveTo>
                  <a:cubicBezTo>
                    <a:pt x="78" y="0"/>
                    <a:pt x="50" y="18"/>
                    <a:pt x="0" y="33"/>
                  </a:cubicBezTo>
                  <a:cubicBezTo>
                    <a:pt x="36" y="406"/>
                    <a:pt x="276" y="726"/>
                    <a:pt x="622" y="868"/>
                  </a:cubicBezTo>
                  <a:cubicBezTo>
                    <a:pt x="666" y="522"/>
                    <a:pt x="480" y="184"/>
                    <a:pt x="160" y="42"/>
                  </a:cubicBezTo>
                  <a:cubicBezTo>
                    <a:pt x="137" y="11"/>
                    <a:pt x="120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-562353" y="1337128"/>
              <a:ext cx="105472" cy="137772"/>
            </a:xfrm>
            <a:custGeom>
              <a:avLst/>
              <a:gdLst/>
              <a:ahLst/>
              <a:cxnLst/>
              <a:rect l="l" t="t" r="r" b="b"/>
              <a:pathLst>
                <a:path w="898" h="1173" extrusionOk="0">
                  <a:moveTo>
                    <a:pt x="129" y="1"/>
                  </a:moveTo>
                  <a:cubicBezTo>
                    <a:pt x="97" y="1"/>
                    <a:pt x="59" y="21"/>
                    <a:pt x="0" y="36"/>
                  </a:cubicBezTo>
                  <a:cubicBezTo>
                    <a:pt x="45" y="542"/>
                    <a:pt x="365" y="977"/>
                    <a:pt x="835" y="1172"/>
                  </a:cubicBezTo>
                  <a:cubicBezTo>
                    <a:pt x="897" y="693"/>
                    <a:pt x="649" y="240"/>
                    <a:pt x="205" y="53"/>
                  </a:cubicBezTo>
                  <a:cubicBezTo>
                    <a:pt x="177" y="14"/>
                    <a:pt x="155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5" name="Google Shape;4355;p3"/>
          <p:cNvSpPr/>
          <p:nvPr/>
        </p:nvSpPr>
        <p:spPr>
          <a:xfrm rot="-6011266" flipH="1">
            <a:off x="3814910" y="3891499"/>
            <a:ext cx="80802" cy="59009"/>
          </a:xfrm>
          <a:custGeom>
            <a:avLst/>
            <a:gdLst/>
            <a:ahLst/>
            <a:cxnLst/>
            <a:rect l="l" t="t" r="r" b="b"/>
            <a:pathLst>
              <a:path w="4644" h="3391" extrusionOk="0">
                <a:moveTo>
                  <a:pt x="4029" y="1"/>
                </a:moveTo>
                <a:cubicBezTo>
                  <a:pt x="3927" y="1"/>
                  <a:pt x="3823" y="27"/>
                  <a:pt x="3729" y="84"/>
                </a:cubicBezTo>
                <a:cubicBezTo>
                  <a:pt x="3367" y="310"/>
                  <a:pt x="3034" y="507"/>
                  <a:pt x="2694" y="507"/>
                </a:cubicBezTo>
                <a:cubicBezTo>
                  <a:pt x="2504" y="507"/>
                  <a:pt x="2312" y="446"/>
                  <a:pt x="2111" y="295"/>
                </a:cubicBezTo>
                <a:cubicBezTo>
                  <a:pt x="2032" y="256"/>
                  <a:pt x="1953" y="238"/>
                  <a:pt x="1876" y="238"/>
                </a:cubicBezTo>
                <a:cubicBezTo>
                  <a:pt x="1678" y="238"/>
                  <a:pt x="1489" y="354"/>
                  <a:pt x="1337" y="506"/>
                </a:cubicBezTo>
                <a:cubicBezTo>
                  <a:pt x="1126" y="647"/>
                  <a:pt x="633" y="928"/>
                  <a:pt x="352" y="1209"/>
                </a:cubicBezTo>
                <a:cubicBezTo>
                  <a:pt x="0" y="1420"/>
                  <a:pt x="0" y="1772"/>
                  <a:pt x="422" y="1913"/>
                </a:cubicBezTo>
                <a:cubicBezTo>
                  <a:pt x="844" y="2053"/>
                  <a:pt x="1196" y="2335"/>
                  <a:pt x="1407" y="2687"/>
                </a:cubicBezTo>
                <a:cubicBezTo>
                  <a:pt x="1688" y="3109"/>
                  <a:pt x="2181" y="3390"/>
                  <a:pt x="2673" y="3390"/>
                </a:cubicBezTo>
                <a:cubicBezTo>
                  <a:pt x="3095" y="3390"/>
                  <a:pt x="3447" y="3249"/>
                  <a:pt x="3518" y="2827"/>
                </a:cubicBezTo>
                <a:cubicBezTo>
                  <a:pt x="3518" y="2396"/>
                  <a:pt x="3302" y="2181"/>
                  <a:pt x="2965" y="2181"/>
                </a:cubicBezTo>
                <a:cubicBezTo>
                  <a:pt x="2917" y="2181"/>
                  <a:pt x="2867" y="2185"/>
                  <a:pt x="2814" y="2194"/>
                </a:cubicBezTo>
                <a:cubicBezTo>
                  <a:pt x="2603" y="2194"/>
                  <a:pt x="2322" y="2053"/>
                  <a:pt x="2181" y="1913"/>
                </a:cubicBezTo>
                <a:cubicBezTo>
                  <a:pt x="1970" y="1842"/>
                  <a:pt x="1970" y="1561"/>
                  <a:pt x="2181" y="1420"/>
                </a:cubicBezTo>
                <a:cubicBezTo>
                  <a:pt x="2224" y="1333"/>
                  <a:pt x="2295" y="1273"/>
                  <a:pt x="2392" y="1273"/>
                </a:cubicBezTo>
                <a:cubicBezTo>
                  <a:pt x="2452" y="1273"/>
                  <a:pt x="2522" y="1296"/>
                  <a:pt x="2603" y="1350"/>
                </a:cubicBezTo>
                <a:cubicBezTo>
                  <a:pt x="2744" y="1491"/>
                  <a:pt x="2884" y="1631"/>
                  <a:pt x="3025" y="1772"/>
                </a:cubicBezTo>
                <a:cubicBezTo>
                  <a:pt x="3213" y="1960"/>
                  <a:pt x="3463" y="2085"/>
                  <a:pt x="3734" y="2085"/>
                </a:cubicBezTo>
                <a:cubicBezTo>
                  <a:pt x="3869" y="2085"/>
                  <a:pt x="4010" y="2053"/>
                  <a:pt x="4151" y="1983"/>
                </a:cubicBezTo>
                <a:cubicBezTo>
                  <a:pt x="4502" y="1842"/>
                  <a:pt x="4643" y="1491"/>
                  <a:pt x="4573" y="1069"/>
                </a:cubicBezTo>
                <a:cubicBezTo>
                  <a:pt x="4573" y="858"/>
                  <a:pt x="4573" y="647"/>
                  <a:pt x="4573" y="506"/>
                </a:cubicBezTo>
                <a:cubicBezTo>
                  <a:pt x="4573" y="197"/>
                  <a:pt x="4309" y="1"/>
                  <a:pt x="40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6" name="Google Shape;4356;p3"/>
          <p:cNvSpPr/>
          <p:nvPr/>
        </p:nvSpPr>
        <p:spPr>
          <a:xfrm rot="-6011266" flipH="1">
            <a:off x="3713265" y="3828630"/>
            <a:ext cx="61211" cy="57113"/>
          </a:xfrm>
          <a:custGeom>
            <a:avLst/>
            <a:gdLst/>
            <a:ahLst/>
            <a:cxnLst/>
            <a:rect l="l" t="t" r="r" b="b"/>
            <a:pathLst>
              <a:path w="3518" h="3282" extrusionOk="0">
                <a:moveTo>
                  <a:pt x="2758" y="1"/>
                </a:moveTo>
                <a:cubicBezTo>
                  <a:pt x="2660" y="1"/>
                  <a:pt x="2559" y="23"/>
                  <a:pt x="2462" y="72"/>
                </a:cubicBezTo>
                <a:cubicBezTo>
                  <a:pt x="2181" y="213"/>
                  <a:pt x="1900" y="353"/>
                  <a:pt x="1618" y="494"/>
                </a:cubicBezTo>
                <a:cubicBezTo>
                  <a:pt x="1266" y="564"/>
                  <a:pt x="1055" y="846"/>
                  <a:pt x="1196" y="1197"/>
                </a:cubicBezTo>
                <a:cubicBezTo>
                  <a:pt x="1337" y="1901"/>
                  <a:pt x="915" y="2112"/>
                  <a:pt x="352" y="2323"/>
                </a:cubicBezTo>
                <a:cubicBezTo>
                  <a:pt x="141" y="2393"/>
                  <a:pt x="0" y="2464"/>
                  <a:pt x="0" y="2745"/>
                </a:cubicBezTo>
                <a:cubicBezTo>
                  <a:pt x="141" y="3026"/>
                  <a:pt x="352" y="3237"/>
                  <a:pt x="704" y="3237"/>
                </a:cubicBezTo>
                <a:cubicBezTo>
                  <a:pt x="764" y="3267"/>
                  <a:pt x="827" y="3281"/>
                  <a:pt x="890" y="3281"/>
                </a:cubicBezTo>
                <a:cubicBezTo>
                  <a:pt x="1123" y="3281"/>
                  <a:pt x="1352" y="3092"/>
                  <a:pt x="1407" y="2815"/>
                </a:cubicBezTo>
                <a:cubicBezTo>
                  <a:pt x="1477" y="2253"/>
                  <a:pt x="1829" y="2182"/>
                  <a:pt x="2322" y="2112"/>
                </a:cubicBezTo>
                <a:cubicBezTo>
                  <a:pt x="2814" y="2112"/>
                  <a:pt x="3518" y="1127"/>
                  <a:pt x="3447" y="635"/>
                </a:cubicBezTo>
                <a:cubicBezTo>
                  <a:pt x="3393" y="255"/>
                  <a:pt x="3088" y="1"/>
                  <a:pt x="27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7" name="Google Shape;4357;p3"/>
          <p:cNvSpPr/>
          <p:nvPr/>
        </p:nvSpPr>
        <p:spPr>
          <a:xfrm rot="-6011266" flipH="1">
            <a:off x="2597332" y="2404226"/>
            <a:ext cx="39183" cy="37101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8" name="Google Shape;4358;p3"/>
          <p:cNvSpPr/>
          <p:nvPr/>
        </p:nvSpPr>
        <p:spPr>
          <a:xfrm rot="-6011266" flipH="1">
            <a:off x="3900566" y="3857983"/>
            <a:ext cx="28170" cy="31567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9" name="Google Shape;4359;p3"/>
          <p:cNvSpPr/>
          <p:nvPr/>
        </p:nvSpPr>
        <p:spPr>
          <a:xfrm rot="-6011266" flipH="1">
            <a:off x="2552210" y="2503695"/>
            <a:ext cx="29387" cy="20760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0" name="Google Shape;4360;p3"/>
          <p:cNvSpPr/>
          <p:nvPr/>
        </p:nvSpPr>
        <p:spPr>
          <a:xfrm rot="-6011266" flipH="1">
            <a:off x="2503208" y="2429902"/>
            <a:ext cx="17138" cy="25111"/>
          </a:xfrm>
          <a:custGeom>
            <a:avLst/>
            <a:gdLst/>
            <a:ahLst/>
            <a:cxnLst/>
            <a:rect l="l" t="t" r="r" b="b"/>
            <a:pathLst>
              <a:path w="985" h="1443" extrusionOk="0">
                <a:moveTo>
                  <a:pt x="488" y="0"/>
                </a:moveTo>
                <a:cubicBezTo>
                  <a:pt x="448" y="0"/>
                  <a:pt x="403" y="8"/>
                  <a:pt x="352" y="25"/>
                </a:cubicBezTo>
                <a:cubicBezTo>
                  <a:pt x="0" y="95"/>
                  <a:pt x="0" y="517"/>
                  <a:pt x="70" y="869"/>
                </a:cubicBezTo>
                <a:cubicBezTo>
                  <a:pt x="70" y="1184"/>
                  <a:pt x="127" y="1443"/>
                  <a:pt x="391" y="1443"/>
                </a:cubicBezTo>
                <a:cubicBezTo>
                  <a:pt x="422" y="1443"/>
                  <a:pt x="456" y="1439"/>
                  <a:pt x="492" y="1432"/>
                </a:cubicBezTo>
                <a:cubicBezTo>
                  <a:pt x="985" y="1362"/>
                  <a:pt x="915" y="940"/>
                  <a:pt x="844" y="588"/>
                </a:cubicBezTo>
                <a:cubicBezTo>
                  <a:pt x="782" y="403"/>
                  <a:pt x="775" y="0"/>
                  <a:pt x="4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1" name="Google Shape;4361;p3"/>
          <p:cNvSpPr/>
          <p:nvPr/>
        </p:nvSpPr>
        <p:spPr>
          <a:xfrm rot="-6011266" flipH="1">
            <a:off x="2307823" y="2478937"/>
            <a:ext cx="25716" cy="15314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2" name="Google Shape;4362;p3"/>
          <p:cNvSpPr/>
          <p:nvPr/>
        </p:nvSpPr>
        <p:spPr>
          <a:xfrm rot="-6011266" flipH="1">
            <a:off x="3745022" y="3924878"/>
            <a:ext cx="60880" cy="77786"/>
          </a:xfrm>
          <a:custGeom>
            <a:avLst/>
            <a:gdLst/>
            <a:ahLst/>
            <a:cxnLst/>
            <a:rect l="l" t="t" r="r" b="b"/>
            <a:pathLst>
              <a:path w="3499" h="4470" extrusionOk="0">
                <a:moveTo>
                  <a:pt x="2800" y="0"/>
                </a:moveTo>
                <a:cubicBezTo>
                  <a:pt x="2669" y="0"/>
                  <a:pt x="2541" y="53"/>
                  <a:pt x="2443" y="151"/>
                </a:cubicBezTo>
                <a:cubicBezTo>
                  <a:pt x="2232" y="309"/>
                  <a:pt x="1942" y="388"/>
                  <a:pt x="1662" y="388"/>
                </a:cubicBezTo>
                <a:cubicBezTo>
                  <a:pt x="1568" y="388"/>
                  <a:pt x="1476" y="379"/>
                  <a:pt x="1388" y="362"/>
                </a:cubicBezTo>
                <a:cubicBezTo>
                  <a:pt x="1315" y="348"/>
                  <a:pt x="1245" y="342"/>
                  <a:pt x="1178" y="342"/>
                </a:cubicBezTo>
                <a:cubicBezTo>
                  <a:pt x="541" y="342"/>
                  <a:pt x="219" y="927"/>
                  <a:pt x="473" y="1628"/>
                </a:cubicBezTo>
                <a:cubicBezTo>
                  <a:pt x="614" y="1769"/>
                  <a:pt x="825" y="1909"/>
                  <a:pt x="614" y="2120"/>
                </a:cubicBezTo>
                <a:cubicBezTo>
                  <a:pt x="122" y="2613"/>
                  <a:pt x="403" y="3246"/>
                  <a:pt x="122" y="3809"/>
                </a:cubicBezTo>
                <a:cubicBezTo>
                  <a:pt x="0" y="4113"/>
                  <a:pt x="299" y="4470"/>
                  <a:pt x="610" y="4470"/>
                </a:cubicBezTo>
                <a:cubicBezTo>
                  <a:pt x="658" y="4470"/>
                  <a:pt x="707" y="4461"/>
                  <a:pt x="755" y="4442"/>
                </a:cubicBezTo>
                <a:cubicBezTo>
                  <a:pt x="1107" y="4231"/>
                  <a:pt x="1458" y="4231"/>
                  <a:pt x="1810" y="4231"/>
                </a:cubicBezTo>
                <a:cubicBezTo>
                  <a:pt x="1835" y="4235"/>
                  <a:pt x="1859" y="4237"/>
                  <a:pt x="1883" y="4237"/>
                </a:cubicBezTo>
                <a:cubicBezTo>
                  <a:pt x="2271" y="4237"/>
                  <a:pt x="2563" y="3722"/>
                  <a:pt x="2232" y="3457"/>
                </a:cubicBezTo>
                <a:cubicBezTo>
                  <a:pt x="1669" y="2965"/>
                  <a:pt x="1880" y="2331"/>
                  <a:pt x="1388" y="1698"/>
                </a:cubicBezTo>
                <a:lnTo>
                  <a:pt x="1388" y="1698"/>
                </a:lnTo>
                <a:cubicBezTo>
                  <a:pt x="1609" y="1831"/>
                  <a:pt x="1852" y="1894"/>
                  <a:pt x="2089" y="1894"/>
                </a:cubicBezTo>
                <a:cubicBezTo>
                  <a:pt x="2605" y="1894"/>
                  <a:pt x="3095" y="1595"/>
                  <a:pt x="3287" y="1065"/>
                </a:cubicBezTo>
                <a:cubicBezTo>
                  <a:pt x="3498" y="784"/>
                  <a:pt x="3428" y="432"/>
                  <a:pt x="3217" y="221"/>
                </a:cubicBezTo>
                <a:cubicBezTo>
                  <a:pt x="3104" y="70"/>
                  <a:pt x="2950" y="0"/>
                  <a:pt x="28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3" name="Google Shape;4363;p3"/>
          <p:cNvSpPr/>
          <p:nvPr/>
        </p:nvSpPr>
        <p:spPr>
          <a:xfrm rot="-6011266" flipH="1">
            <a:off x="3642600" y="3964898"/>
            <a:ext cx="66117" cy="36753"/>
          </a:xfrm>
          <a:custGeom>
            <a:avLst/>
            <a:gdLst/>
            <a:ahLst/>
            <a:cxnLst/>
            <a:rect l="l" t="t" r="r" b="b"/>
            <a:pathLst>
              <a:path w="3800" h="2112" extrusionOk="0">
                <a:moveTo>
                  <a:pt x="2533" y="1"/>
                </a:moveTo>
                <a:cubicBezTo>
                  <a:pt x="1759" y="282"/>
                  <a:pt x="986" y="704"/>
                  <a:pt x="352" y="1197"/>
                </a:cubicBezTo>
                <a:cubicBezTo>
                  <a:pt x="1" y="1549"/>
                  <a:pt x="282" y="2041"/>
                  <a:pt x="704" y="2111"/>
                </a:cubicBezTo>
                <a:lnTo>
                  <a:pt x="1337" y="2111"/>
                </a:lnTo>
                <a:cubicBezTo>
                  <a:pt x="1624" y="2064"/>
                  <a:pt x="1911" y="1918"/>
                  <a:pt x="2220" y="1918"/>
                </a:cubicBezTo>
                <a:cubicBezTo>
                  <a:pt x="2365" y="1918"/>
                  <a:pt x="2516" y="1951"/>
                  <a:pt x="2674" y="2041"/>
                </a:cubicBezTo>
                <a:cubicBezTo>
                  <a:pt x="2722" y="2060"/>
                  <a:pt x="2769" y="2069"/>
                  <a:pt x="2814" y="2069"/>
                </a:cubicBezTo>
                <a:cubicBezTo>
                  <a:pt x="3101" y="2069"/>
                  <a:pt x="3336" y="1721"/>
                  <a:pt x="3518" y="1478"/>
                </a:cubicBezTo>
                <a:cubicBezTo>
                  <a:pt x="3799" y="1267"/>
                  <a:pt x="3518" y="1056"/>
                  <a:pt x="3377" y="775"/>
                </a:cubicBezTo>
                <a:cubicBezTo>
                  <a:pt x="3377" y="704"/>
                  <a:pt x="3307" y="564"/>
                  <a:pt x="3307" y="423"/>
                </a:cubicBezTo>
                <a:cubicBezTo>
                  <a:pt x="3166" y="1"/>
                  <a:pt x="2885" y="1"/>
                  <a:pt x="25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4" name="Google Shape;4364;p3"/>
          <p:cNvSpPr/>
          <p:nvPr/>
        </p:nvSpPr>
        <p:spPr>
          <a:xfrm rot="-6011266" flipH="1">
            <a:off x="2641631" y="2452561"/>
            <a:ext cx="59993" cy="29948"/>
          </a:xfrm>
          <a:custGeom>
            <a:avLst/>
            <a:gdLst/>
            <a:ahLst/>
            <a:cxnLst/>
            <a:rect l="l" t="t" r="r" b="b"/>
            <a:pathLst>
              <a:path w="3448" h="1721" extrusionOk="0">
                <a:moveTo>
                  <a:pt x="1270" y="0"/>
                </a:moveTo>
                <a:cubicBezTo>
                  <a:pt x="927" y="0"/>
                  <a:pt x="604" y="216"/>
                  <a:pt x="353" y="467"/>
                </a:cubicBezTo>
                <a:cubicBezTo>
                  <a:pt x="71" y="678"/>
                  <a:pt x="1" y="1100"/>
                  <a:pt x="212" y="1452"/>
                </a:cubicBezTo>
                <a:cubicBezTo>
                  <a:pt x="295" y="1660"/>
                  <a:pt x="452" y="1720"/>
                  <a:pt x="625" y="1720"/>
                </a:cubicBezTo>
                <a:cubicBezTo>
                  <a:pt x="744" y="1720"/>
                  <a:pt x="871" y="1691"/>
                  <a:pt x="986" y="1663"/>
                </a:cubicBezTo>
                <a:cubicBezTo>
                  <a:pt x="1372" y="1566"/>
                  <a:pt x="1725" y="1370"/>
                  <a:pt x="2067" y="1370"/>
                </a:cubicBezTo>
                <a:cubicBezTo>
                  <a:pt x="2224" y="1370"/>
                  <a:pt x="2379" y="1411"/>
                  <a:pt x="2533" y="1522"/>
                </a:cubicBezTo>
                <a:cubicBezTo>
                  <a:pt x="2956" y="1452"/>
                  <a:pt x="3378" y="1381"/>
                  <a:pt x="3378" y="889"/>
                </a:cubicBezTo>
                <a:cubicBezTo>
                  <a:pt x="3448" y="396"/>
                  <a:pt x="2956" y="326"/>
                  <a:pt x="2674" y="256"/>
                </a:cubicBezTo>
                <a:cubicBezTo>
                  <a:pt x="2586" y="238"/>
                  <a:pt x="2503" y="234"/>
                  <a:pt x="2421" y="234"/>
                </a:cubicBezTo>
                <a:cubicBezTo>
                  <a:pt x="2340" y="234"/>
                  <a:pt x="2261" y="238"/>
                  <a:pt x="2182" y="238"/>
                </a:cubicBezTo>
                <a:cubicBezTo>
                  <a:pt x="2023" y="238"/>
                  <a:pt x="1865" y="221"/>
                  <a:pt x="1689" y="115"/>
                </a:cubicBezTo>
                <a:cubicBezTo>
                  <a:pt x="1549" y="35"/>
                  <a:pt x="1408" y="0"/>
                  <a:pt x="12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5" name="Google Shape;4365;p3"/>
          <p:cNvSpPr/>
          <p:nvPr/>
        </p:nvSpPr>
        <p:spPr>
          <a:xfrm rot="-6011266" flipH="1">
            <a:off x="3806847" y="3806823"/>
            <a:ext cx="42855" cy="42339"/>
          </a:xfrm>
          <a:custGeom>
            <a:avLst/>
            <a:gdLst/>
            <a:ahLst/>
            <a:cxnLst/>
            <a:rect l="l" t="t" r="r" b="b"/>
            <a:pathLst>
              <a:path w="2463" h="2433" extrusionOk="0">
                <a:moveTo>
                  <a:pt x="1609" y="1"/>
                </a:moveTo>
                <a:cubicBezTo>
                  <a:pt x="1410" y="1"/>
                  <a:pt x="1221" y="69"/>
                  <a:pt x="1056" y="234"/>
                </a:cubicBezTo>
                <a:cubicBezTo>
                  <a:pt x="775" y="586"/>
                  <a:pt x="423" y="937"/>
                  <a:pt x="212" y="1360"/>
                </a:cubicBezTo>
                <a:cubicBezTo>
                  <a:pt x="1" y="1641"/>
                  <a:pt x="71" y="2063"/>
                  <a:pt x="352" y="2274"/>
                </a:cubicBezTo>
                <a:cubicBezTo>
                  <a:pt x="458" y="2380"/>
                  <a:pt x="599" y="2432"/>
                  <a:pt x="748" y="2432"/>
                </a:cubicBezTo>
                <a:cubicBezTo>
                  <a:pt x="898" y="2432"/>
                  <a:pt x="1056" y="2380"/>
                  <a:pt x="1197" y="2274"/>
                </a:cubicBezTo>
                <a:cubicBezTo>
                  <a:pt x="1619" y="1993"/>
                  <a:pt x="2041" y="1571"/>
                  <a:pt x="2322" y="1148"/>
                </a:cubicBezTo>
                <a:cubicBezTo>
                  <a:pt x="2463" y="1008"/>
                  <a:pt x="2463" y="867"/>
                  <a:pt x="2463" y="726"/>
                </a:cubicBezTo>
                <a:cubicBezTo>
                  <a:pt x="2463" y="445"/>
                  <a:pt x="2252" y="164"/>
                  <a:pt x="2041" y="93"/>
                </a:cubicBezTo>
                <a:cubicBezTo>
                  <a:pt x="1895" y="35"/>
                  <a:pt x="1749" y="1"/>
                  <a:pt x="16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6" name="Google Shape;4366;p3"/>
          <p:cNvSpPr/>
          <p:nvPr/>
        </p:nvSpPr>
        <p:spPr>
          <a:xfrm rot="-6011266" flipH="1">
            <a:off x="2600733" y="2515580"/>
            <a:ext cx="29387" cy="27582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7" name="Google Shape;4367;p3"/>
          <p:cNvSpPr/>
          <p:nvPr/>
        </p:nvSpPr>
        <p:spPr>
          <a:xfrm rot="-6011266" flipH="1">
            <a:off x="2514837" y="2484064"/>
            <a:ext cx="31841" cy="22866"/>
          </a:xfrm>
          <a:custGeom>
            <a:avLst/>
            <a:gdLst/>
            <a:ahLst/>
            <a:cxnLst/>
            <a:rect l="l" t="t" r="r" b="b"/>
            <a:pathLst>
              <a:path w="1830" h="1314" extrusionOk="0">
                <a:moveTo>
                  <a:pt x="936" y="0"/>
                </a:moveTo>
                <a:cubicBezTo>
                  <a:pt x="862" y="0"/>
                  <a:pt x="786" y="9"/>
                  <a:pt x="704" y="29"/>
                </a:cubicBezTo>
                <a:cubicBezTo>
                  <a:pt x="422" y="100"/>
                  <a:pt x="141" y="240"/>
                  <a:pt x="70" y="522"/>
                </a:cubicBezTo>
                <a:cubicBezTo>
                  <a:pt x="0" y="733"/>
                  <a:pt x="0" y="944"/>
                  <a:pt x="141" y="1084"/>
                </a:cubicBezTo>
                <a:cubicBezTo>
                  <a:pt x="282" y="1260"/>
                  <a:pt x="422" y="1313"/>
                  <a:pt x="572" y="1313"/>
                </a:cubicBezTo>
                <a:cubicBezTo>
                  <a:pt x="721" y="1313"/>
                  <a:pt x="879" y="1260"/>
                  <a:pt x="1055" y="1225"/>
                </a:cubicBezTo>
                <a:cubicBezTo>
                  <a:pt x="1196" y="1155"/>
                  <a:pt x="1337" y="1084"/>
                  <a:pt x="1477" y="1014"/>
                </a:cubicBezTo>
                <a:cubicBezTo>
                  <a:pt x="1688" y="944"/>
                  <a:pt x="1829" y="803"/>
                  <a:pt x="1829" y="592"/>
                </a:cubicBezTo>
                <a:cubicBezTo>
                  <a:pt x="1829" y="381"/>
                  <a:pt x="1688" y="170"/>
                  <a:pt x="1477" y="100"/>
                </a:cubicBezTo>
                <a:cubicBezTo>
                  <a:pt x="1278" y="50"/>
                  <a:pt x="1115" y="0"/>
                  <a:pt x="9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8" name="Google Shape;4368;p3"/>
          <p:cNvSpPr/>
          <p:nvPr/>
        </p:nvSpPr>
        <p:spPr>
          <a:xfrm rot="-6011266" flipH="1">
            <a:off x="2366906" y="2446037"/>
            <a:ext cx="31841" cy="27356"/>
          </a:xfrm>
          <a:custGeom>
            <a:avLst/>
            <a:gdLst/>
            <a:ahLst/>
            <a:cxnLst/>
            <a:rect l="l" t="t" r="r" b="b"/>
            <a:pathLst>
              <a:path w="1830" h="1572" extrusionOk="0">
                <a:moveTo>
                  <a:pt x="1305" y="0"/>
                </a:moveTo>
                <a:cubicBezTo>
                  <a:pt x="690" y="0"/>
                  <a:pt x="133" y="457"/>
                  <a:pt x="71" y="1079"/>
                </a:cubicBezTo>
                <a:cubicBezTo>
                  <a:pt x="0" y="1361"/>
                  <a:pt x="211" y="1572"/>
                  <a:pt x="493" y="1572"/>
                </a:cubicBezTo>
                <a:cubicBezTo>
                  <a:pt x="985" y="1290"/>
                  <a:pt x="1478" y="868"/>
                  <a:pt x="1759" y="376"/>
                </a:cubicBezTo>
                <a:cubicBezTo>
                  <a:pt x="1829" y="165"/>
                  <a:pt x="1689" y="24"/>
                  <a:pt x="1548" y="24"/>
                </a:cubicBezTo>
                <a:cubicBezTo>
                  <a:pt x="1467" y="8"/>
                  <a:pt x="1385" y="0"/>
                  <a:pt x="1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9" name="Google Shape;4369;p3"/>
          <p:cNvSpPr/>
          <p:nvPr/>
        </p:nvSpPr>
        <p:spPr>
          <a:xfrm rot="-6011266" flipH="1">
            <a:off x="2449296" y="2454431"/>
            <a:ext cx="24498" cy="26224"/>
          </a:xfrm>
          <a:custGeom>
            <a:avLst/>
            <a:gdLst/>
            <a:ahLst/>
            <a:cxnLst/>
            <a:rect l="l" t="t" r="r" b="b"/>
            <a:pathLst>
              <a:path w="1408" h="1507" extrusionOk="0">
                <a:moveTo>
                  <a:pt x="958" y="1"/>
                </a:moveTo>
                <a:cubicBezTo>
                  <a:pt x="919" y="1"/>
                  <a:pt x="881" y="6"/>
                  <a:pt x="845" y="19"/>
                </a:cubicBezTo>
                <a:cubicBezTo>
                  <a:pt x="353" y="89"/>
                  <a:pt x="1" y="441"/>
                  <a:pt x="1" y="933"/>
                </a:cubicBezTo>
                <a:cubicBezTo>
                  <a:pt x="1" y="1248"/>
                  <a:pt x="227" y="1507"/>
                  <a:pt x="526" y="1507"/>
                </a:cubicBezTo>
                <a:cubicBezTo>
                  <a:pt x="561" y="1507"/>
                  <a:pt x="597" y="1503"/>
                  <a:pt x="634" y="1496"/>
                </a:cubicBezTo>
                <a:cubicBezTo>
                  <a:pt x="1056" y="1285"/>
                  <a:pt x="1408" y="863"/>
                  <a:pt x="1408" y="370"/>
                </a:cubicBezTo>
                <a:cubicBezTo>
                  <a:pt x="1349" y="137"/>
                  <a:pt x="1146" y="1"/>
                  <a:pt x="9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0" name="Google Shape;4370;p3"/>
          <p:cNvSpPr/>
          <p:nvPr/>
        </p:nvSpPr>
        <p:spPr>
          <a:xfrm rot="-6011266" flipH="1">
            <a:off x="2407731" y="2508123"/>
            <a:ext cx="18374" cy="18568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71" name="Google Shape;4371;p3"/>
          <p:cNvGrpSpPr/>
          <p:nvPr/>
        </p:nvGrpSpPr>
        <p:grpSpPr>
          <a:xfrm rot="1398742">
            <a:off x="4329069" y="3777325"/>
            <a:ext cx="124252" cy="121214"/>
            <a:chOff x="2226088" y="1541436"/>
            <a:chExt cx="318471" cy="310610"/>
          </a:xfrm>
        </p:grpSpPr>
        <p:sp>
          <p:nvSpPr>
            <p:cNvPr id="4372" name="Google Shape;4372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73" name="Google Shape;4373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374" name="Google Shape;4374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92" name="Google Shape;4392;p3"/>
          <p:cNvGrpSpPr/>
          <p:nvPr/>
        </p:nvGrpSpPr>
        <p:grpSpPr>
          <a:xfrm rot="1399416">
            <a:off x="4515470" y="3802842"/>
            <a:ext cx="44080" cy="43020"/>
            <a:chOff x="2226088" y="1541436"/>
            <a:chExt cx="318471" cy="310610"/>
          </a:xfrm>
        </p:grpSpPr>
        <p:sp>
          <p:nvSpPr>
            <p:cNvPr id="4393" name="Google Shape;4393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94" name="Google Shape;4394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395" name="Google Shape;4395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13" name="Google Shape;4413;p3"/>
          <p:cNvGrpSpPr/>
          <p:nvPr/>
        </p:nvGrpSpPr>
        <p:grpSpPr>
          <a:xfrm rot="-1399416" flipH="1">
            <a:off x="4222845" y="3802842"/>
            <a:ext cx="44080" cy="43020"/>
            <a:chOff x="2226088" y="1541436"/>
            <a:chExt cx="318471" cy="310610"/>
          </a:xfrm>
        </p:grpSpPr>
        <p:sp>
          <p:nvSpPr>
            <p:cNvPr id="4414" name="Google Shape;4414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15" name="Google Shape;4415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416" name="Google Shape;4416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34" name="Google Shape;4434;p3"/>
          <p:cNvSpPr/>
          <p:nvPr/>
        </p:nvSpPr>
        <p:spPr>
          <a:xfrm rot="-6011266" flipH="1">
            <a:off x="3661646" y="3844639"/>
            <a:ext cx="17138" cy="25111"/>
          </a:xfrm>
          <a:custGeom>
            <a:avLst/>
            <a:gdLst/>
            <a:ahLst/>
            <a:cxnLst/>
            <a:rect l="l" t="t" r="r" b="b"/>
            <a:pathLst>
              <a:path w="985" h="1443" extrusionOk="0">
                <a:moveTo>
                  <a:pt x="488" y="0"/>
                </a:moveTo>
                <a:cubicBezTo>
                  <a:pt x="448" y="0"/>
                  <a:pt x="403" y="8"/>
                  <a:pt x="352" y="25"/>
                </a:cubicBezTo>
                <a:cubicBezTo>
                  <a:pt x="0" y="95"/>
                  <a:pt x="0" y="517"/>
                  <a:pt x="70" y="869"/>
                </a:cubicBezTo>
                <a:cubicBezTo>
                  <a:pt x="70" y="1184"/>
                  <a:pt x="127" y="1443"/>
                  <a:pt x="391" y="1443"/>
                </a:cubicBezTo>
                <a:cubicBezTo>
                  <a:pt x="422" y="1443"/>
                  <a:pt x="456" y="1439"/>
                  <a:pt x="492" y="1432"/>
                </a:cubicBezTo>
                <a:cubicBezTo>
                  <a:pt x="985" y="1362"/>
                  <a:pt x="915" y="940"/>
                  <a:pt x="844" y="588"/>
                </a:cubicBezTo>
                <a:cubicBezTo>
                  <a:pt x="782" y="403"/>
                  <a:pt x="775" y="0"/>
                  <a:pt x="4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5" name="Google Shape;4435;p3"/>
          <p:cNvSpPr/>
          <p:nvPr/>
        </p:nvSpPr>
        <p:spPr>
          <a:xfrm rot="-6011266" flipH="1">
            <a:off x="2343873" y="2541212"/>
            <a:ext cx="25716" cy="15314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6" name="Google Shape;4436;p3"/>
          <p:cNvSpPr/>
          <p:nvPr/>
        </p:nvSpPr>
        <p:spPr>
          <a:xfrm rot="-6011266" flipH="1">
            <a:off x="2235531" y="2446037"/>
            <a:ext cx="31841" cy="27356"/>
          </a:xfrm>
          <a:custGeom>
            <a:avLst/>
            <a:gdLst/>
            <a:ahLst/>
            <a:cxnLst/>
            <a:rect l="l" t="t" r="r" b="b"/>
            <a:pathLst>
              <a:path w="1830" h="1572" extrusionOk="0">
                <a:moveTo>
                  <a:pt x="1305" y="0"/>
                </a:moveTo>
                <a:cubicBezTo>
                  <a:pt x="690" y="0"/>
                  <a:pt x="133" y="457"/>
                  <a:pt x="71" y="1079"/>
                </a:cubicBezTo>
                <a:cubicBezTo>
                  <a:pt x="0" y="1361"/>
                  <a:pt x="211" y="1572"/>
                  <a:pt x="493" y="1572"/>
                </a:cubicBezTo>
                <a:cubicBezTo>
                  <a:pt x="985" y="1290"/>
                  <a:pt x="1478" y="868"/>
                  <a:pt x="1759" y="376"/>
                </a:cubicBezTo>
                <a:cubicBezTo>
                  <a:pt x="1829" y="165"/>
                  <a:pt x="1689" y="24"/>
                  <a:pt x="1548" y="24"/>
                </a:cubicBezTo>
                <a:cubicBezTo>
                  <a:pt x="1467" y="8"/>
                  <a:pt x="1385" y="0"/>
                  <a:pt x="1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7" name="Google Shape;4437;p3"/>
          <p:cNvSpPr/>
          <p:nvPr/>
        </p:nvSpPr>
        <p:spPr>
          <a:xfrm rot="-6011266" flipH="1">
            <a:off x="2479446" y="2535744"/>
            <a:ext cx="24498" cy="26224"/>
          </a:xfrm>
          <a:custGeom>
            <a:avLst/>
            <a:gdLst/>
            <a:ahLst/>
            <a:cxnLst/>
            <a:rect l="l" t="t" r="r" b="b"/>
            <a:pathLst>
              <a:path w="1408" h="1507" extrusionOk="0">
                <a:moveTo>
                  <a:pt x="958" y="1"/>
                </a:moveTo>
                <a:cubicBezTo>
                  <a:pt x="919" y="1"/>
                  <a:pt x="881" y="6"/>
                  <a:pt x="845" y="19"/>
                </a:cubicBezTo>
                <a:cubicBezTo>
                  <a:pt x="353" y="89"/>
                  <a:pt x="1" y="441"/>
                  <a:pt x="1" y="933"/>
                </a:cubicBezTo>
                <a:cubicBezTo>
                  <a:pt x="1" y="1248"/>
                  <a:pt x="227" y="1507"/>
                  <a:pt x="526" y="1507"/>
                </a:cubicBezTo>
                <a:cubicBezTo>
                  <a:pt x="561" y="1507"/>
                  <a:pt x="597" y="1503"/>
                  <a:pt x="634" y="1496"/>
                </a:cubicBezTo>
                <a:cubicBezTo>
                  <a:pt x="1056" y="1285"/>
                  <a:pt x="1408" y="863"/>
                  <a:pt x="1408" y="370"/>
                </a:cubicBezTo>
                <a:cubicBezTo>
                  <a:pt x="1349" y="137"/>
                  <a:pt x="1146" y="1"/>
                  <a:pt x="9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8" name="Google Shape;4438;p3"/>
          <p:cNvSpPr/>
          <p:nvPr/>
        </p:nvSpPr>
        <p:spPr>
          <a:xfrm rot="-6011266" flipH="1">
            <a:off x="3912144" y="3815060"/>
            <a:ext cx="18374" cy="18568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0" name="Google Shape;4440;p4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4441" name="Google Shape;4441;p4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2" name="Google Shape;4442;p4"/>
          <p:cNvGrpSpPr/>
          <p:nvPr/>
        </p:nvGrpSpPr>
        <p:grpSpPr>
          <a:xfrm>
            <a:off x="8657338" y="311334"/>
            <a:ext cx="1009437" cy="5306371"/>
            <a:chOff x="8279736" y="6254"/>
            <a:chExt cx="1009437" cy="5306371"/>
          </a:xfrm>
        </p:grpSpPr>
        <p:sp>
          <p:nvSpPr>
            <p:cNvPr id="4443" name="Google Shape;4443;p4"/>
            <p:cNvSpPr/>
            <p:nvPr/>
          </p:nvSpPr>
          <p:spPr>
            <a:xfrm rot="-660728">
              <a:off x="8940600" y="946419"/>
              <a:ext cx="131938" cy="117990"/>
            </a:xfrm>
            <a:custGeom>
              <a:avLst/>
              <a:gdLst/>
              <a:ahLst/>
              <a:cxnLst/>
              <a:rect l="l" t="t" r="r" b="b"/>
              <a:pathLst>
                <a:path w="5278" h="4720" extrusionOk="0">
                  <a:moveTo>
                    <a:pt x="3153" y="1"/>
                  </a:moveTo>
                  <a:cubicBezTo>
                    <a:pt x="2938" y="1"/>
                    <a:pt x="2745" y="146"/>
                    <a:pt x="2745" y="407"/>
                  </a:cubicBezTo>
                  <a:cubicBezTo>
                    <a:pt x="2674" y="688"/>
                    <a:pt x="2463" y="969"/>
                    <a:pt x="2252" y="1110"/>
                  </a:cubicBezTo>
                  <a:cubicBezTo>
                    <a:pt x="1830" y="1391"/>
                    <a:pt x="1900" y="1673"/>
                    <a:pt x="2393" y="1813"/>
                  </a:cubicBezTo>
                  <a:cubicBezTo>
                    <a:pt x="2604" y="1884"/>
                    <a:pt x="2815" y="1954"/>
                    <a:pt x="3096" y="1954"/>
                  </a:cubicBezTo>
                  <a:cubicBezTo>
                    <a:pt x="3307" y="1954"/>
                    <a:pt x="3518" y="1954"/>
                    <a:pt x="3659" y="2236"/>
                  </a:cubicBezTo>
                  <a:cubicBezTo>
                    <a:pt x="3729" y="2517"/>
                    <a:pt x="3518" y="2728"/>
                    <a:pt x="3307" y="2869"/>
                  </a:cubicBezTo>
                  <a:cubicBezTo>
                    <a:pt x="3125" y="3051"/>
                    <a:pt x="3100" y="3234"/>
                    <a:pt x="2960" y="3234"/>
                  </a:cubicBezTo>
                  <a:cubicBezTo>
                    <a:pt x="2938" y="3234"/>
                    <a:pt x="2913" y="3230"/>
                    <a:pt x="2885" y="3220"/>
                  </a:cubicBezTo>
                  <a:cubicBezTo>
                    <a:pt x="2533" y="3150"/>
                    <a:pt x="2182" y="3080"/>
                    <a:pt x="1830" y="2939"/>
                  </a:cubicBezTo>
                  <a:cubicBezTo>
                    <a:pt x="1689" y="2869"/>
                    <a:pt x="1760" y="2658"/>
                    <a:pt x="1760" y="2517"/>
                  </a:cubicBezTo>
                  <a:cubicBezTo>
                    <a:pt x="1830" y="2306"/>
                    <a:pt x="1689" y="2025"/>
                    <a:pt x="1408" y="1884"/>
                  </a:cubicBezTo>
                  <a:cubicBezTo>
                    <a:pt x="1342" y="1867"/>
                    <a:pt x="1275" y="1858"/>
                    <a:pt x="1211" y="1858"/>
                  </a:cubicBezTo>
                  <a:cubicBezTo>
                    <a:pt x="1002" y="1858"/>
                    <a:pt x="812" y="1950"/>
                    <a:pt x="704" y="2165"/>
                  </a:cubicBezTo>
                  <a:cubicBezTo>
                    <a:pt x="493" y="2376"/>
                    <a:pt x="493" y="2658"/>
                    <a:pt x="634" y="2869"/>
                  </a:cubicBezTo>
                  <a:cubicBezTo>
                    <a:pt x="634" y="3009"/>
                    <a:pt x="775" y="3080"/>
                    <a:pt x="775" y="3220"/>
                  </a:cubicBezTo>
                  <a:cubicBezTo>
                    <a:pt x="564" y="3431"/>
                    <a:pt x="1" y="3291"/>
                    <a:pt x="71" y="3713"/>
                  </a:cubicBezTo>
                  <a:cubicBezTo>
                    <a:pt x="142" y="4205"/>
                    <a:pt x="564" y="4205"/>
                    <a:pt x="916" y="4276"/>
                  </a:cubicBezTo>
                  <a:cubicBezTo>
                    <a:pt x="1197" y="4346"/>
                    <a:pt x="1478" y="4346"/>
                    <a:pt x="1689" y="4416"/>
                  </a:cubicBezTo>
                  <a:cubicBezTo>
                    <a:pt x="1918" y="4518"/>
                    <a:pt x="2128" y="4574"/>
                    <a:pt x="2320" y="4574"/>
                  </a:cubicBezTo>
                  <a:cubicBezTo>
                    <a:pt x="2660" y="4574"/>
                    <a:pt x="2942" y="4399"/>
                    <a:pt x="3167" y="3994"/>
                  </a:cubicBezTo>
                  <a:cubicBezTo>
                    <a:pt x="3589" y="4205"/>
                    <a:pt x="3870" y="4557"/>
                    <a:pt x="4292" y="4627"/>
                  </a:cubicBezTo>
                  <a:cubicBezTo>
                    <a:pt x="4496" y="4686"/>
                    <a:pt x="4640" y="4720"/>
                    <a:pt x="4753" y="4720"/>
                  </a:cubicBezTo>
                  <a:cubicBezTo>
                    <a:pt x="4913" y="4720"/>
                    <a:pt x="5013" y="4651"/>
                    <a:pt x="5136" y="4487"/>
                  </a:cubicBezTo>
                  <a:cubicBezTo>
                    <a:pt x="5277" y="4276"/>
                    <a:pt x="5277" y="3924"/>
                    <a:pt x="5136" y="3713"/>
                  </a:cubicBezTo>
                  <a:cubicBezTo>
                    <a:pt x="5066" y="3572"/>
                    <a:pt x="4855" y="3361"/>
                    <a:pt x="4855" y="3220"/>
                  </a:cubicBezTo>
                  <a:cubicBezTo>
                    <a:pt x="4785" y="2376"/>
                    <a:pt x="4222" y="1673"/>
                    <a:pt x="3378" y="1462"/>
                  </a:cubicBezTo>
                  <a:cubicBezTo>
                    <a:pt x="3307" y="1110"/>
                    <a:pt x="3659" y="1040"/>
                    <a:pt x="3729" y="829"/>
                  </a:cubicBezTo>
                  <a:cubicBezTo>
                    <a:pt x="3870" y="547"/>
                    <a:pt x="3729" y="195"/>
                    <a:pt x="3378" y="55"/>
                  </a:cubicBezTo>
                  <a:cubicBezTo>
                    <a:pt x="3305" y="18"/>
                    <a:pt x="3228" y="1"/>
                    <a:pt x="31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4"/>
            <p:cNvSpPr/>
            <p:nvPr/>
          </p:nvSpPr>
          <p:spPr>
            <a:xfrm rot="-660728">
              <a:off x="8769643" y="2074373"/>
              <a:ext cx="154786" cy="99141"/>
            </a:xfrm>
            <a:custGeom>
              <a:avLst/>
              <a:gdLst/>
              <a:ahLst/>
              <a:cxnLst/>
              <a:rect l="l" t="t" r="r" b="b"/>
              <a:pathLst>
                <a:path w="6192" h="3966" extrusionOk="0">
                  <a:moveTo>
                    <a:pt x="732" y="1"/>
                  </a:moveTo>
                  <a:cubicBezTo>
                    <a:pt x="566" y="1"/>
                    <a:pt x="410" y="41"/>
                    <a:pt x="282" y="169"/>
                  </a:cubicBezTo>
                  <a:cubicBezTo>
                    <a:pt x="1" y="521"/>
                    <a:pt x="141" y="1013"/>
                    <a:pt x="212" y="1435"/>
                  </a:cubicBezTo>
                  <a:cubicBezTo>
                    <a:pt x="263" y="1641"/>
                    <a:pt x="390" y="1772"/>
                    <a:pt x="537" y="1772"/>
                  </a:cubicBezTo>
                  <a:cubicBezTo>
                    <a:pt x="591" y="1772"/>
                    <a:pt x="648" y="1754"/>
                    <a:pt x="704" y="1716"/>
                  </a:cubicBezTo>
                  <a:cubicBezTo>
                    <a:pt x="900" y="1619"/>
                    <a:pt x="1096" y="1487"/>
                    <a:pt x="1292" y="1487"/>
                  </a:cubicBezTo>
                  <a:cubicBezTo>
                    <a:pt x="1377" y="1487"/>
                    <a:pt x="1463" y="1512"/>
                    <a:pt x="1548" y="1576"/>
                  </a:cubicBezTo>
                  <a:cubicBezTo>
                    <a:pt x="1830" y="1716"/>
                    <a:pt x="1830" y="2068"/>
                    <a:pt x="1900" y="2350"/>
                  </a:cubicBezTo>
                  <a:cubicBezTo>
                    <a:pt x="1900" y="2983"/>
                    <a:pt x="2252" y="3546"/>
                    <a:pt x="2885" y="3827"/>
                  </a:cubicBezTo>
                  <a:cubicBezTo>
                    <a:pt x="3060" y="3914"/>
                    <a:pt x="3235" y="3966"/>
                    <a:pt x="3399" y="3966"/>
                  </a:cubicBezTo>
                  <a:cubicBezTo>
                    <a:pt x="3633" y="3966"/>
                    <a:pt x="3846" y="3863"/>
                    <a:pt x="4010" y="3616"/>
                  </a:cubicBezTo>
                  <a:cubicBezTo>
                    <a:pt x="4109" y="3271"/>
                    <a:pt x="4414" y="3099"/>
                    <a:pt x="4709" y="3099"/>
                  </a:cubicBezTo>
                  <a:cubicBezTo>
                    <a:pt x="4836" y="3099"/>
                    <a:pt x="4960" y="3130"/>
                    <a:pt x="5066" y="3194"/>
                  </a:cubicBezTo>
                  <a:cubicBezTo>
                    <a:pt x="5269" y="3275"/>
                    <a:pt x="5448" y="3356"/>
                    <a:pt x="5618" y="3356"/>
                  </a:cubicBezTo>
                  <a:cubicBezTo>
                    <a:pt x="5742" y="3356"/>
                    <a:pt x="5861" y="3313"/>
                    <a:pt x="5980" y="3194"/>
                  </a:cubicBezTo>
                  <a:cubicBezTo>
                    <a:pt x="6191" y="2983"/>
                    <a:pt x="6191" y="2631"/>
                    <a:pt x="5980" y="2490"/>
                  </a:cubicBezTo>
                  <a:cubicBezTo>
                    <a:pt x="5821" y="2252"/>
                    <a:pt x="5639" y="2170"/>
                    <a:pt x="5435" y="2170"/>
                  </a:cubicBezTo>
                  <a:cubicBezTo>
                    <a:pt x="5278" y="2170"/>
                    <a:pt x="5108" y="2218"/>
                    <a:pt x="4925" y="2279"/>
                  </a:cubicBezTo>
                  <a:cubicBezTo>
                    <a:pt x="4784" y="2279"/>
                    <a:pt x="4644" y="2350"/>
                    <a:pt x="4503" y="2420"/>
                  </a:cubicBezTo>
                  <a:cubicBezTo>
                    <a:pt x="4224" y="2522"/>
                    <a:pt x="4054" y="2577"/>
                    <a:pt x="3929" y="2577"/>
                  </a:cubicBezTo>
                  <a:cubicBezTo>
                    <a:pt x="3707" y="2577"/>
                    <a:pt x="3622" y="2402"/>
                    <a:pt x="3307" y="1998"/>
                  </a:cubicBezTo>
                  <a:cubicBezTo>
                    <a:pt x="2744" y="1294"/>
                    <a:pt x="2392" y="380"/>
                    <a:pt x="1337" y="99"/>
                  </a:cubicBezTo>
                  <a:cubicBezTo>
                    <a:pt x="1145" y="60"/>
                    <a:pt x="931" y="1"/>
                    <a:pt x="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4"/>
            <p:cNvSpPr/>
            <p:nvPr/>
          </p:nvSpPr>
          <p:spPr>
            <a:xfrm rot="-660728">
              <a:off x="8663264" y="2192610"/>
              <a:ext cx="133488" cy="76793"/>
            </a:xfrm>
            <a:custGeom>
              <a:avLst/>
              <a:gdLst/>
              <a:ahLst/>
              <a:cxnLst/>
              <a:rect l="l" t="t" r="r" b="b"/>
              <a:pathLst>
                <a:path w="5340" h="3072" extrusionOk="0">
                  <a:moveTo>
                    <a:pt x="2162" y="1"/>
                  </a:moveTo>
                  <a:cubicBezTo>
                    <a:pt x="2061" y="1"/>
                    <a:pt x="1947" y="23"/>
                    <a:pt x="1822" y="70"/>
                  </a:cubicBezTo>
                  <a:cubicBezTo>
                    <a:pt x="1611" y="211"/>
                    <a:pt x="1470" y="211"/>
                    <a:pt x="1259" y="281"/>
                  </a:cubicBezTo>
                  <a:cubicBezTo>
                    <a:pt x="1223" y="277"/>
                    <a:pt x="1187" y="276"/>
                    <a:pt x="1152" y="276"/>
                  </a:cubicBezTo>
                  <a:cubicBezTo>
                    <a:pt x="500" y="276"/>
                    <a:pt x="0" y="876"/>
                    <a:pt x="134" y="1477"/>
                  </a:cubicBezTo>
                  <a:cubicBezTo>
                    <a:pt x="204" y="1829"/>
                    <a:pt x="345" y="2180"/>
                    <a:pt x="485" y="2532"/>
                  </a:cubicBezTo>
                  <a:cubicBezTo>
                    <a:pt x="605" y="2771"/>
                    <a:pt x="814" y="2852"/>
                    <a:pt x="1025" y="2852"/>
                  </a:cubicBezTo>
                  <a:cubicBezTo>
                    <a:pt x="1186" y="2852"/>
                    <a:pt x="1348" y="2804"/>
                    <a:pt x="1470" y="2743"/>
                  </a:cubicBezTo>
                  <a:cubicBezTo>
                    <a:pt x="1634" y="2696"/>
                    <a:pt x="1799" y="2673"/>
                    <a:pt x="1960" y="2673"/>
                  </a:cubicBezTo>
                  <a:cubicBezTo>
                    <a:pt x="2283" y="2673"/>
                    <a:pt x="2596" y="2767"/>
                    <a:pt x="2877" y="2954"/>
                  </a:cubicBezTo>
                  <a:cubicBezTo>
                    <a:pt x="3032" y="3031"/>
                    <a:pt x="3160" y="3072"/>
                    <a:pt x="3270" y="3072"/>
                  </a:cubicBezTo>
                  <a:cubicBezTo>
                    <a:pt x="3561" y="3072"/>
                    <a:pt x="3728" y="2792"/>
                    <a:pt x="3932" y="2180"/>
                  </a:cubicBezTo>
                  <a:lnTo>
                    <a:pt x="4143" y="2251"/>
                  </a:lnTo>
                  <a:cubicBezTo>
                    <a:pt x="4345" y="2385"/>
                    <a:pt x="4530" y="2471"/>
                    <a:pt x="4700" y="2471"/>
                  </a:cubicBezTo>
                  <a:cubicBezTo>
                    <a:pt x="4885" y="2471"/>
                    <a:pt x="5052" y="2367"/>
                    <a:pt x="5199" y="2110"/>
                  </a:cubicBezTo>
                  <a:cubicBezTo>
                    <a:pt x="5339" y="1758"/>
                    <a:pt x="5199" y="1336"/>
                    <a:pt x="4847" y="1195"/>
                  </a:cubicBezTo>
                  <a:cubicBezTo>
                    <a:pt x="4646" y="1028"/>
                    <a:pt x="4412" y="940"/>
                    <a:pt x="4208" y="940"/>
                  </a:cubicBezTo>
                  <a:cubicBezTo>
                    <a:pt x="3984" y="940"/>
                    <a:pt x="3795" y="1045"/>
                    <a:pt x="3721" y="1266"/>
                  </a:cubicBezTo>
                  <a:cubicBezTo>
                    <a:pt x="3666" y="1542"/>
                    <a:pt x="3393" y="1732"/>
                    <a:pt x="3108" y="1732"/>
                  </a:cubicBezTo>
                  <a:cubicBezTo>
                    <a:pt x="3031" y="1732"/>
                    <a:pt x="2952" y="1718"/>
                    <a:pt x="2877" y="1688"/>
                  </a:cubicBezTo>
                  <a:cubicBezTo>
                    <a:pt x="2794" y="1671"/>
                    <a:pt x="2731" y="1663"/>
                    <a:pt x="2674" y="1663"/>
                  </a:cubicBezTo>
                  <a:cubicBezTo>
                    <a:pt x="2490" y="1663"/>
                    <a:pt x="2376" y="1754"/>
                    <a:pt x="1892" y="1969"/>
                  </a:cubicBezTo>
                  <a:cubicBezTo>
                    <a:pt x="1681" y="1688"/>
                    <a:pt x="1892" y="1618"/>
                    <a:pt x="2103" y="1547"/>
                  </a:cubicBezTo>
                  <a:cubicBezTo>
                    <a:pt x="2385" y="1406"/>
                    <a:pt x="2596" y="1055"/>
                    <a:pt x="2666" y="773"/>
                  </a:cubicBezTo>
                  <a:cubicBezTo>
                    <a:pt x="2721" y="280"/>
                    <a:pt x="2520" y="1"/>
                    <a:pt x="2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4"/>
            <p:cNvSpPr/>
            <p:nvPr/>
          </p:nvSpPr>
          <p:spPr>
            <a:xfrm rot="-660728">
              <a:off x="9184475" y="1597854"/>
              <a:ext cx="87942" cy="129339"/>
            </a:xfrm>
            <a:custGeom>
              <a:avLst/>
              <a:gdLst/>
              <a:ahLst/>
              <a:cxnLst/>
              <a:rect l="l" t="t" r="r" b="b"/>
              <a:pathLst>
                <a:path w="3518" h="5174" extrusionOk="0">
                  <a:moveTo>
                    <a:pt x="736" y="0"/>
                  </a:moveTo>
                  <a:cubicBezTo>
                    <a:pt x="610" y="0"/>
                    <a:pt x="481" y="47"/>
                    <a:pt x="352" y="150"/>
                  </a:cubicBezTo>
                  <a:cubicBezTo>
                    <a:pt x="1" y="361"/>
                    <a:pt x="1" y="783"/>
                    <a:pt x="282" y="1064"/>
                  </a:cubicBezTo>
                  <a:cubicBezTo>
                    <a:pt x="423" y="1346"/>
                    <a:pt x="634" y="1557"/>
                    <a:pt x="845" y="1768"/>
                  </a:cubicBezTo>
                  <a:cubicBezTo>
                    <a:pt x="1056" y="1979"/>
                    <a:pt x="1196" y="1979"/>
                    <a:pt x="1196" y="2260"/>
                  </a:cubicBezTo>
                  <a:cubicBezTo>
                    <a:pt x="352" y="2682"/>
                    <a:pt x="141" y="3245"/>
                    <a:pt x="634" y="4160"/>
                  </a:cubicBezTo>
                  <a:cubicBezTo>
                    <a:pt x="787" y="4543"/>
                    <a:pt x="961" y="4717"/>
                    <a:pt x="1247" y="4717"/>
                  </a:cubicBezTo>
                  <a:cubicBezTo>
                    <a:pt x="1486" y="4717"/>
                    <a:pt x="1803" y="4595"/>
                    <a:pt x="2252" y="4371"/>
                  </a:cubicBezTo>
                  <a:cubicBezTo>
                    <a:pt x="2533" y="4652"/>
                    <a:pt x="2533" y="5074"/>
                    <a:pt x="2955" y="5144"/>
                  </a:cubicBezTo>
                  <a:cubicBezTo>
                    <a:pt x="2996" y="5165"/>
                    <a:pt x="3038" y="5174"/>
                    <a:pt x="3079" y="5174"/>
                  </a:cubicBezTo>
                  <a:cubicBezTo>
                    <a:pt x="3178" y="5174"/>
                    <a:pt x="3278" y="5124"/>
                    <a:pt x="3377" y="5074"/>
                  </a:cubicBezTo>
                  <a:cubicBezTo>
                    <a:pt x="3518" y="4933"/>
                    <a:pt x="3518" y="4722"/>
                    <a:pt x="3377" y="4582"/>
                  </a:cubicBezTo>
                  <a:cubicBezTo>
                    <a:pt x="3096" y="4371"/>
                    <a:pt x="2955" y="3949"/>
                    <a:pt x="3096" y="3526"/>
                  </a:cubicBezTo>
                  <a:cubicBezTo>
                    <a:pt x="3096" y="3175"/>
                    <a:pt x="2955" y="2753"/>
                    <a:pt x="2674" y="2542"/>
                  </a:cubicBezTo>
                  <a:cubicBezTo>
                    <a:pt x="2181" y="2119"/>
                    <a:pt x="1830" y="1557"/>
                    <a:pt x="1689" y="924"/>
                  </a:cubicBezTo>
                  <a:cubicBezTo>
                    <a:pt x="1619" y="713"/>
                    <a:pt x="1478" y="502"/>
                    <a:pt x="1337" y="361"/>
                  </a:cubicBezTo>
                  <a:cubicBezTo>
                    <a:pt x="1159" y="138"/>
                    <a:pt x="953" y="0"/>
                    <a:pt x="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4"/>
            <p:cNvSpPr/>
            <p:nvPr/>
          </p:nvSpPr>
          <p:spPr>
            <a:xfrm rot="-660728">
              <a:off x="9122260" y="893066"/>
              <a:ext cx="153011" cy="64044"/>
            </a:xfrm>
            <a:custGeom>
              <a:avLst/>
              <a:gdLst/>
              <a:ahLst/>
              <a:cxnLst/>
              <a:rect l="l" t="t" r="r" b="b"/>
              <a:pathLst>
                <a:path w="6121" h="2562" extrusionOk="0">
                  <a:moveTo>
                    <a:pt x="1761" y="1"/>
                  </a:moveTo>
                  <a:cubicBezTo>
                    <a:pt x="1624" y="1"/>
                    <a:pt x="1548" y="127"/>
                    <a:pt x="1548" y="380"/>
                  </a:cubicBezTo>
                  <a:cubicBezTo>
                    <a:pt x="1548" y="873"/>
                    <a:pt x="1337" y="873"/>
                    <a:pt x="1055" y="1014"/>
                  </a:cubicBezTo>
                  <a:cubicBezTo>
                    <a:pt x="844" y="1014"/>
                    <a:pt x="633" y="1154"/>
                    <a:pt x="422" y="1295"/>
                  </a:cubicBezTo>
                  <a:cubicBezTo>
                    <a:pt x="0" y="1506"/>
                    <a:pt x="211" y="1928"/>
                    <a:pt x="352" y="2209"/>
                  </a:cubicBezTo>
                  <a:cubicBezTo>
                    <a:pt x="396" y="2429"/>
                    <a:pt x="577" y="2539"/>
                    <a:pt x="759" y="2539"/>
                  </a:cubicBezTo>
                  <a:cubicBezTo>
                    <a:pt x="867" y="2539"/>
                    <a:pt x="976" y="2500"/>
                    <a:pt x="1055" y="2420"/>
                  </a:cubicBezTo>
                  <a:cubicBezTo>
                    <a:pt x="1266" y="2280"/>
                    <a:pt x="1477" y="2139"/>
                    <a:pt x="1689" y="2139"/>
                  </a:cubicBezTo>
                  <a:cubicBezTo>
                    <a:pt x="2120" y="2283"/>
                    <a:pt x="2551" y="2309"/>
                    <a:pt x="2977" y="2309"/>
                  </a:cubicBezTo>
                  <a:cubicBezTo>
                    <a:pt x="3223" y="2309"/>
                    <a:pt x="3467" y="2300"/>
                    <a:pt x="3708" y="2300"/>
                  </a:cubicBezTo>
                  <a:cubicBezTo>
                    <a:pt x="4074" y="2300"/>
                    <a:pt x="4433" y="2320"/>
                    <a:pt x="4784" y="2420"/>
                  </a:cubicBezTo>
                  <a:cubicBezTo>
                    <a:pt x="5065" y="2491"/>
                    <a:pt x="5276" y="2491"/>
                    <a:pt x="5558" y="2561"/>
                  </a:cubicBezTo>
                  <a:cubicBezTo>
                    <a:pt x="5909" y="2561"/>
                    <a:pt x="6120" y="2280"/>
                    <a:pt x="6050" y="1928"/>
                  </a:cubicBezTo>
                  <a:cubicBezTo>
                    <a:pt x="5980" y="1717"/>
                    <a:pt x="5839" y="1506"/>
                    <a:pt x="5558" y="1436"/>
                  </a:cubicBezTo>
                  <a:cubicBezTo>
                    <a:pt x="5136" y="1084"/>
                    <a:pt x="4573" y="873"/>
                    <a:pt x="4010" y="873"/>
                  </a:cubicBezTo>
                  <a:cubicBezTo>
                    <a:pt x="3306" y="873"/>
                    <a:pt x="2603" y="662"/>
                    <a:pt x="2111" y="169"/>
                  </a:cubicBezTo>
                  <a:cubicBezTo>
                    <a:pt x="1970" y="57"/>
                    <a:pt x="1852" y="1"/>
                    <a:pt x="1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4"/>
            <p:cNvSpPr/>
            <p:nvPr/>
          </p:nvSpPr>
          <p:spPr>
            <a:xfrm rot="-1521784">
              <a:off x="8659967" y="2857554"/>
              <a:ext cx="130259" cy="95838"/>
            </a:xfrm>
            <a:custGeom>
              <a:avLst/>
              <a:gdLst/>
              <a:ahLst/>
              <a:cxnLst/>
              <a:rect l="l" t="t" r="r" b="b"/>
              <a:pathLst>
                <a:path w="5211" h="3834" extrusionOk="0">
                  <a:moveTo>
                    <a:pt x="1183" y="0"/>
                  </a:moveTo>
                  <a:cubicBezTo>
                    <a:pt x="919" y="0"/>
                    <a:pt x="638" y="141"/>
                    <a:pt x="356" y="317"/>
                  </a:cubicBezTo>
                  <a:cubicBezTo>
                    <a:pt x="0" y="1207"/>
                    <a:pt x="95" y="1546"/>
                    <a:pt x="724" y="1546"/>
                  </a:cubicBezTo>
                  <a:cubicBezTo>
                    <a:pt x="841" y="1546"/>
                    <a:pt x="976" y="1534"/>
                    <a:pt x="1130" y="1512"/>
                  </a:cubicBezTo>
                  <a:cubicBezTo>
                    <a:pt x="1763" y="1583"/>
                    <a:pt x="2326" y="1653"/>
                    <a:pt x="2889" y="1864"/>
                  </a:cubicBezTo>
                  <a:cubicBezTo>
                    <a:pt x="3241" y="1935"/>
                    <a:pt x="3241" y="2216"/>
                    <a:pt x="3030" y="2427"/>
                  </a:cubicBezTo>
                  <a:lnTo>
                    <a:pt x="2889" y="2497"/>
                  </a:lnTo>
                  <a:cubicBezTo>
                    <a:pt x="2537" y="2638"/>
                    <a:pt x="2256" y="2849"/>
                    <a:pt x="2396" y="3271"/>
                  </a:cubicBezTo>
                  <a:cubicBezTo>
                    <a:pt x="2537" y="3764"/>
                    <a:pt x="2959" y="3834"/>
                    <a:pt x="3381" y="3834"/>
                  </a:cubicBezTo>
                  <a:cubicBezTo>
                    <a:pt x="3733" y="3764"/>
                    <a:pt x="4155" y="3693"/>
                    <a:pt x="4577" y="3623"/>
                  </a:cubicBezTo>
                  <a:cubicBezTo>
                    <a:pt x="5070" y="3482"/>
                    <a:pt x="5210" y="2990"/>
                    <a:pt x="4859" y="2638"/>
                  </a:cubicBezTo>
                  <a:cubicBezTo>
                    <a:pt x="4155" y="1794"/>
                    <a:pt x="3452" y="879"/>
                    <a:pt x="2256" y="668"/>
                  </a:cubicBezTo>
                  <a:cubicBezTo>
                    <a:pt x="2115" y="668"/>
                    <a:pt x="2045" y="598"/>
                    <a:pt x="1904" y="528"/>
                  </a:cubicBezTo>
                  <a:cubicBezTo>
                    <a:pt x="1693" y="141"/>
                    <a:pt x="1447" y="0"/>
                    <a:pt x="1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4"/>
            <p:cNvSpPr/>
            <p:nvPr/>
          </p:nvSpPr>
          <p:spPr>
            <a:xfrm rot="-660728">
              <a:off x="8988929" y="1110934"/>
              <a:ext cx="98516" cy="86417"/>
            </a:xfrm>
            <a:custGeom>
              <a:avLst/>
              <a:gdLst/>
              <a:ahLst/>
              <a:cxnLst/>
              <a:rect l="l" t="t" r="r" b="b"/>
              <a:pathLst>
                <a:path w="3941" h="3457" extrusionOk="0">
                  <a:moveTo>
                    <a:pt x="2682" y="0"/>
                  </a:moveTo>
                  <a:cubicBezTo>
                    <a:pt x="2519" y="0"/>
                    <a:pt x="2350" y="32"/>
                    <a:pt x="2182" y="95"/>
                  </a:cubicBezTo>
                  <a:cubicBezTo>
                    <a:pt x="1689" y="306"/>
                    <a:pt x="1759" y="658"/>
                    <a:pt x="1971" y="1080"/>
                  </a:cubicBezTo>
                  <a:cubicBezTo>
                    <a:pt x="1971" y="1150"/>
                    <a:pt x="1971" y="1221"/>
                    <a:pt x="1971" y="1361"/>
                  </a:cubicBezTo>
                  <a:cubicBezTo>
                    <a:pt x="1759" y="1326"/>
                    <a:pt x="1531" y="1309"/>
                    <a:pt x="1302" y="1309"/>
                  </a:cubicBezTo>
                  <a:cubicBezTo>
                    <a:pt x="1074" y="1309"/>
                    <a:pt x="845" y="1326"/>
                    <a:pt x="634" y="1361"/>
                  </a:cubicBezTo>
                  <a:cubicBezTo>
                    <a:pt x="353" y="1432"/>
                    <a:pt x="71" y="1502"/>
                    <a:pt x="1" y="1854"/>
                  </a:cubicBezTo>
                  <a:cubicBezTo>
                    <a:pt x="1" y="2065"/>
                    <a:pt x="71" y="2276"/>
                    <a:pt x="282" y="2417"/>
                  </a:cubicBezTo>
                  <a:cubicBezTo>
                    <a:pt x="704" y="2698"/>
                    <a:pt x="1056" y="2979"/>
                    <a:pt x="1408" y="3261"/>
                  </a:cubicBezTo>
                  <a:cubicBezTo>
                    <a:pt x="1581" y="3396"/>
                    <a:pt x="1771" y="3457"/>
                    <a:pt x="1956" y="3457"/>
                  </a:cubicBezTo>
                  <a:cubicBezTo>
                    <a:pt x="2446" y="3457"/>
                    <a:pt x="2904" y="3029"/>
                    <a:pt x="2955" y="2417"/>
                  </a:cubicBezTo>
                  <a:cubicBezTo>
                    <a:pt x="2885" y="2135"/>
                    <a:pt x="3096" y="1783"/>
                    <a:pt x="3377" y="1643"/>
                  </a:cubicBezTo>
                  <a:cubicBezTo>
                    <a:pt x="3800" y="1432"/>
                    <a:pt x="3940" y="939"/>
                    <a:pt x="3659" y="517"/>
                  </a:cubicBezTo>
                  <a:cubicBezTo>
                    <a:pt x="3413" y="172"/>
                    <a:pt x="3063" y="0"/>
                    <a:pt x="26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4"/>
            <p:cNvSpPr/>
            <p:nvPr/>
          </p:nvSpPr>
          <p:spPr>
            <a:xfrm rot="-660728">
              <a:off x="9054371" y="1463283"/>
              <a:ext cx="86192" cy="92392"/>
            </a:xfrm>
            <a:custGeom>
              <a:avLst/>
              <a:gdLst/>
              <a:ahLst/>
              <a:cxnLst/>
              <a:rect l="l" t="t" r="r" b="b"/>
              <a:pathLst>
                <a:path w="3448" h="3696" extrusionOk="0">
                  <a:moveTo>
                    <a:pt x="1248" y="0"/>
                  </a:moveTo>
                  <a:cubicBezTo>
                    <a:pt x="1205" y="0"/>
                    <a:pt x="1164" y="6"/>
                    <a:pt x="1126" y="19"/>
                  </a:cubicBezTo>
                  <a:cubicBezTo>
                    <a:pt x="915" y="90"/>
                    <a:pt x="704" y="230"/>
                    <a:pt x="774" y="441"/>
                  </a:cubicBezTo>
                  <a:cubicBezTo>
                    <a:pt x="844" y="1074"/>
                    <a:pt x="563" y="1708"/>
                    <a:pt x="70" y="1989"/>
                  </a:cubicBezTo>
                  <a:cubicBezTo>
                    <a:pt x="0" y="2059"/>
                    <a:pt x="0" y="2200"/>
                    <a:pt x="0" y="2270"/>
                  </a:cubicBezTo>
                  <a:cubicBezTo>
                    <a:pt x="141" y="2763"/>
                    <a:pt x="422" y="3255"/>
                    <a:pt x="844" y="3537"/>
                  </a:cubicBezTo>
                  <a:cubicBezTo>
                    <a:pt x="932" y="3566"/>
                    <a:pt x="1007" y="3583"/>
                    <a:pt x="1080" y="3583"/>
                  </a:cubicBezTo>
                  <a:cubicBezTo>
                    <a:pt x="1184" y="3583"/>
                    <a:pt x="1283" y="3549"/>
                    <a:pt x="1407" y="3466"/>
                  </a:cubicBezTo>
                  <a:cubicBezTo>
                    <a:pt x="1534" y="3371"/>
                    <a:pt x="1661" y="3333"/>
                    <a:pt x="1788" y="3333"/>
                  </a:cubicBezTo>
                  <a:cubicBezTo>
                    <a:pt x="1942" y="3333"/>
                    <a:pt x="2097" y="3389"/>
                    <a:pt x="2251" y="3466"/>
                  </a:cubicBezTo>
                  <a:cubicBezTo>
                    <a:pt x="2462" y="3537"/>
                    <a:pt x="2673" y="3607"/>
                    <a:pt x="2814" y="3677"/>
                  </a:cubicBezTo>
                  <a:cubicBezTo>
                    <a:pt x="2853" y="3690"/>
                    <a:pt x="2891" y="3696"/>
                    <a:pt x="2930" y="3696"/>
                  </a:cubicBezTo>
                  <a:cubicBezTo>
                    <a:pt x="3100" y="3696"/>
                    <a:pt x="3262" y="3581"/>
                    <a:pt x="3377" y="3466"/>
                  </a:cubicBezTo>
                  <a:cubicBezTo>
                    <a:pt x="3447" y="3255"/>
                    <a:pt x="3447" y="3044"/>
                    <a:pt x="3306" y="2903"/>
                  </a:cubicBezTo>
                  <a:cubicBezTo>
                    <a:pt x="2955" y="2481"/>
                    <a:pt x="2744" y="1919"/>
                    <a:pt x="2181" y="1637"/>
                  </a:cubicBezTo>
                  <a:cubicBezTo>
                    <a:pt x="1829" y="1496"/>
                    <a:pt x="1618" y="1356"/>
                    <a:pt x="1829" y="934"/>
                  </a:cubicBezTo>
                  <a:cubicBezTo>
                    <a:pt x="1970" y="723"/>
                    <a:pt x="1899" y="441"/>
                    <a:pt x="1759" y="230"/>
                  </a:cubicBezTo>
                  <a:cubicBezTo>
                    <a:pt x="1644" y="115"/>
                    <a:pt x="1435" y="0"/>
                    <a:pt x="1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4"/>
            <p:cNvSpPr/>
            <p:nvPr/>
          </p:nvSpPr>
          <p:spPr>
            <a:xfrm rot="-1521784">
              <a:off x="8666142" y="2653860"/>
              <a:ext cx="109037" cy="90139"/>
            </a:xfrm>
            <a:custGeom>
              <a:avLst/>
              <a:gdLst/>
              <a:ahLst/>
              <a:cxnLst/>
              <a:rect l="l" t="t" r="r" b="b"/>
              <a:pathLst>
                <a:path w="4362" h="3606" extrusionOk="0">
                  <a:moveTo>
                    <a:pt x="1180" y="0"/>
                  </a:moveTo>
                  <a:cubicBezTo>
                    <a:pt x="1086" y="0"/>
                    <a:pt x="995" y="23"/>
                    <a:pt x="915" y="77"/>
                  </a:cubicBezTo>
                  <a:lnTo>
                    <a:pt x="493" y="217"/>
                  </a:lnTo>
                  <a:cubicBezTo>
                    <a:pt x="211" y="288"/>
                    <a:pt x="0" y="640"/>
                    <a:pt x="71" y="921"/>
                  </a:cubicBezTo>
                  <a:cubicBezTo>
                    <a:pt x="141" y="1273"/>
                    <a:pt x="282" y="1554"/>
                    <a:pt x="704" y="1624"/>
                  </a:cubicBezTo>
                  <a:lnTo>
                    <a:pt x="1407" y="1624"/>
                  </a:lnTo>
                  <a:cubicBezTo>
                    <a:pt x="1482" y="1603"/>
                    <a:pt x="1556" y="1593"/>
                    <a:pt x="1629" y="1593"/>
                  </a:cubicBezTo>
                  <a:cubicBezTo>
                    <a:pt x="2039" y="1593"/>
                    <a:pt x="2403" y="1910"/>
                    <a:pt x="2462" y="2328"/>
                  </a:cubicBezTo>
                  <a:cubicBezTo>
                    <a:pt x="2533" y="2609"/>
                    <a:pt x="2674" y="2891"/>
                    <a:pt x="2814" y="3172"/>
                  </a:cubicBezTo>
                  <a:cubicBezTo>
                    <a:pt x="2934" y="3472"/>
                    <a:pt x="3182" y="3606"/>
                    <a:pt x="3422" y="3606"/>
                  </a:cubicBezTo>
                  <a:cubicBezTo>
                    <a:pt x="3744" y="3606"/>
                    <a:pt x="4050" y="3364"/>
                    <a:pt x="4010" y="2961"/>
                  </a:cubicBezTo>
                  <a:cubicBezTo>
                    <a:pt x="4010" y="2539"/>
                    <a:pt x="3869" y="2187"/>
                    <a:pt x="4221" y="1835"/>
                  </a:cubicBezTo>
                  <a:cubicBezTo>
                    <a:pt x="4362" y="1624"/>
                    <a:pt x="4221" y="1413"/>
                    <a:pt x="4080" y="1273"/>
                  </a:cubicBezTo>
                  <a:cubicBezTo>
                    <a:pt x="3799" y="1132"/>
                    <a:pt x="3518" y="1062"/>
                    <a:pt x="3236" y="921"/>
                  </a:cubicBezTo>
                  <a:cubicBezTo>
                    <a:pt x="2674" y="710"/>
                    <a:pt x="2111" y="499"/>
                    <a:pt x="1618" y="147"/>
                  </a:cubicBezTo>
                  <a:cubicBezTo>
                    <a:pt x="1488" y="60"/>
                    <a:pt x="1331" y="0"/>
                    <a:pt x="1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4"/>
            <p:cNvSpPr/>
            <p:nvPr/>
          </p:nvSpPr>
          <p:spPr>
            <a:xfrm rot="-1521784">
              <a:off x="9062634" y="3986345"/>
              <a:ext cx="100263" cy="93688"/>
            </a:xfrm>
            <a:custGeom>
              <a:avLst/>
              <a:gdLst/>
              <a:ahLst/>
              <a:cxnLst/>
              <a:rect l="l" t="t" r="r" b="b"/>
              <a:pathLst>
                <a:path w="4011" h="3748" extrusionOk="0">
                  <a:moveTo>
                    <a:pt x="1267" y="70"/>
                  </a:moveTo>
                  <a:cubicBezTo>
                    <a:pt x="1056" y="141"/>
                    <a:pt x="845" y="281"/>
                    <a:pt x="633" y="422"/>
                  </a:cubicBezTo>
                  <a:cubicBezTo>
                    <a:pt x="282" y="633"/>
                    <a:pt x="0" y="915"/>
                    <a:pt x="141" y="1337"/>
                  </a:cubicBezTo>
                  <a:cubicBezTo>
                    <a:pt x="282" y="1688"/>
                    <a:pt x="633" y="1759"/>
                    <a:pt x="985" y="1759"/>
                  </a:cubicBezTo>
                  <a:cubicBezTo>
                    <a:pt x="1126" y="1759"/>
                    <a:pt x="1337" y="1759"/>
                    <a:pt x="1478" y="1688"/>
                  </a:cubicBezTo>
                  <a:cubicBezTo>
                    <a:pt x="1829" y="1688"/>
                    <a:pt x="2181" y="1899"/>
                    <a:pt x="2322" y="2251"/>
                  </a:cubicBezTo>
                  <a:cubicBezTo>
                    <a:pt x="2603" y="2533"/>
                    <a:pt x="2181" y="2673"/>
                    <a:pt x="2040" y="2814"/>
                  </a:cubicBezTo>
                  <a:cubicBezTo>
                    <a:pt x="1829" y="3025"/>
                    <a:pt x="1829" y="3306"/>
                    <a:pt x="1970" y="3517"/>
                  </a:cubicBezTo>
                  <a:cubicBezTo>
                    <a:pt x="2027" y="3632"/>
                    <a:pt x="2226" y="3747"/>
                    <a:pt x="2411" y="3747"/>
                  </a:cubicBezTo>
                  <a:cubicBezTo>
                    <a:pt x="2453" y="3747"/>
                    <a:pt x="2494" y="3741"/>
                    <a:pt x="2533" y="3728"/>
                  </a:cubicBezTo>
                  <a:cubicBezTo>
                    <a:pt x="2955" y="3658"/>
                    <a:pt x="3236" y="3447"/>
                    <a:pt x="3377" y="3025"/>
                  </a:cubicBezTo>
                  <a:cubicBezTo>
                    <a:pt x="3377" y="2814"/>
                    <a:pt x="3447" y="2533"/>
                    <a:pt x="3588" y="2322"/>
                  </a:cubicBezTo>
                  <a:cubicBezTo>
                    <a:pt x="4010" y="1759"/>
                    <a:pt x="3869" y="1477"/>
                    <a:pt x="3307" y="1266"/>
                  </a:cubicBezTo>
                  <a:cubicBezTo>
                    <a:pt x="2885" y="1196"/>
                    <a:pt x="2533" y="915"/>
                    <a:pt x="2392" y="563"/>
                  </a:cubicBezTo>
                  <a:cubicBezTo>
                    <a:pt x="2322" y="0"/>
                    <a:pt x="1759" y="141"/>
                    <a:pt x="1267" y="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4"/>
            <p:cNvSpPr/>
            <p:nvPr/>
          </p:nvSpPr>
          <p:spPr>
            <a:xfrm rot="-660728">
              <a:off x="9085384" y="1673555"/>
              <a:ext cx="75643" cy="139113"/>
            </a:xfrm>
            <a:custGeom>
              <a:avLst/>
              <a:gdLst/>
              <a:ahLst/>
              <a:cxnLst/>
              <a:rect l="l" t="t" r="r" b="b"/>
              <a:pathLst>
                <a:path w="3026" h="5565" extrusionOk="0">
                  <a:moveTo>
                    <a:pt x="930" y="1"/>
                  </a:moveTo>
                  <a:cubicBezTo>
                    <a:pt x="853" y="1"/>
                    <a:pt x="777" y="9"/>
                    <a:pt x="704" y="25"/>
                  </a:cubicBezTo>
                  <a:cubicBezTo>
                    <a:pt x="422" y="25"/>
                    <a:pt x="141" y="236"/>
                    <a:pt x="71" y="517"/>
                  </a:cubicBezTo>
                  <a:cubicBezTo>
                    <a:pt x="0" y="799"/>
                    <a:pt x="282" y="939"/>
                    <a:pt x="493" y="1150"/>
                  </a:cubicBezTo>
                  <a:cubicBezTo>
                    <a:pt x="1548" y="1854"/>
                    <a:pt x="1618" y="2206"/>
                    <a:pt x="1056" y="3331"/>
                  </a:cubicBezTo>
                  <a:cubicBezTo>
                    <a:pt x="704" y="3894"/>
                    <a:pt x="422" y="4527"/>
                    <a:pt x="141" y="5090"/>
                  </a:cubicBezTo>
                  <a:cubicBezTo>
                    <a:pt x="71" y="5231"/>
                    <a:pt x="141" y="5371"/>
                    <a:pt x="211" y="5512"/>
                  </a:cubicBezTo>
                  <a:cubicBezTo>
                    <a:pt x="282" y="5547"/>
                    <a:pt x="352" y="5565"/>
                    <a:pt x="414" y="5565"/>
                  </a:cubicBezTo>
                  <a:cubicBezTo>
                    <a:pt x="475" y="5565"/>
                    <a:pt x="528" y="5547"/>
                    <a:pt x="563" y="5512"/>
                  </a:cubicBezTo>
                  <a:cubicBezTo>
                    <a:pt x="1056" y="5160"/>
                    <a:pt x="1407" y="4668"/>
                    <a:pt x="1548" y="4105"/>
                  </a:cubicBezTo>
                  <a:cubicBezTo>
                    <a:pt x="1759" y="3753"/>
                    <a:pt x="1759" y="3331"/>
                    <a:pt x="2462" y="3331"/>
                  </a:cubicBezTo>
                  <a:cubicBezTo>
                    <a:pt x="2885" y="3331"/>
                    <a:pt x="3025" y="2768"/>
                    <a:pt x="2674" y="2346"/>
                  </a:cubicBezTo>
                  <a:cubicBezTo>
                    <a:pt x="2392" y="1995"/>
                    <a:pt x="2181" y="1572"/>
                    <a:pt x="2181" y="1080"/>
                  </a:cubicBezTo>
                  <a:cubicBezTo>
                    <a:pt x="2181" y="458"/>
                    <a:pt x="1521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4"/>
            <p:cNvSpPr/>
            <p:nvPr/>
          </p:nvSpPr>
          <p:spPr>
            <a:xfrm rot="-1521784">
              <a:off x="9111951" y="4985876"/>
              <a:ext cx="73866" cy="117685"/>
            </a:xfrm>
            <a:custGeom>
              <a:avLst/>
              <a:gdLst/>
              <a:ahLst/>
              <a:cxnLst/>
              <a:rect l="l" t="t" r="r" b="b"/>
              <a:pathLst>
                <a:path w="2955" h="4708" extrusionOk="0">
                  <a:moveTo>
                    <a:pt x="537" y="1"/>
                  </a:moveTo>
                  <a:cubicBezTo>
                    <a:pt x="329" y="1"/>
                    <a:pt x="181" y="108"/>
                    <a:pt x="70" y="291"/>
                  </a:cubicBezTo>
                  <a:cubicBezTo>
                    <a:pt x="0" y="784"/>
                    <a:pt x="211" y="1276"/>
                    <a:pt x="704" y="1487"/>
                  </a:cubicBezTo>
                  <a:cubicBezTo>
                    <a:pt x="809" y="1523"/>
                    <a:pt x="897" y="1523"/>
                    <a:pt x="976" y="1523"/>
                  </a:cubicBezTo>
                  <a:cubicBezTo>
                    <a:pt x="1055" y="1523"/>
                    <a:pt x="1126" y="1523"/>
                    <a:pt x="1196" y="1558"/>
                  </a:cubicBezTo>
                  <a:cubicBezTo>
                    <a:pt x="1618" y="1698"/>
                    <a:pt x="1548" y="1980"/>
                    <a:pt x="1337" y="2402"/>
                  </a:cubicBezTo>
                  <a:cubicBezTo>
                    <a:pt x="1126" y="2824"/>
                    <a:pt x="774" y="3176"/>
                    <a:pt x="281" y="3316"/>
                  </a:cubicBezTo>
                  <a:cubicBezTo>
                    <a:pt x="0" y="3387"/>
                    <a:pt x="0" y="3668"/>
                    <a:pt x="281" y="3809"/>
                  </a:cubicBezTo>
                  <a:cubicBezTo>
                    <a:pt x="563" y="3879"/>
                    <a:pt x="844" y="4090"/>
                    <a:pt x="1055" y="4372"/>
                  </a:cubicBezTo>
                  <a:cubicBezTo>
                    <a:pt x="1153" y="4600"/>
                    <a:pt x="1358" y="4708"/>
                    <a:pt x="1562" y="4708"/>
                  </a:cubicBezTo>
                  <a:cubicBezTo>
                    <a:pt x="1798" y="4708"/>
                    <a:pt x="2035" y="4565"/>
                    <a:pt x="2110" y="4301"/>
                  </a:cubicBezTo>
                  <a:cubicBezTo>
                    <a:pt x="2251" y="3949"/>
                    <a:pt x="2392" y="3598"/>
                    <a:pt x="2673" y="3316"/>
                  </a:cubicBezTo>
                  <a:cubicBezTo>
                    <a:pt x="2955" y="3035"/>
                    <a:pt x="2744" y="2754"/>
                    <a:pt x="2462" y="2543"/>
                  </a:cubicBezTo>
                  <a:cubicBezTo>
                    <a:pt x="2181" y="2332"/>
                    <a:pt x="2040" y="2191"/>
                    <a:pt x="2322" y="1839"/>
                  </a:cubicBezTo>
                  <a:cubicBezTo>
                    <a:pt x="2462" y="1628"/>
                    <a:pt x="2322" y="1276"/>
                    <a:pt x="2110" y="1206"/>
                  </a:cubicBezTo>
                  <a:cubicBezTo>
                    <a:pt x="1548" y="1065"/>
                    <a:pt x="1618" y="573"/>
                    <a:pt x="1407" y="221"/>
                  </a:cubicBezTo>
                  <a:lnTo>
                    <a:pt x="1407" y="291"/>
                  </a:lnTo>
                  <a:lnTo>
                    <a:pt x="1266" y="291"/>
                  </a:lnTo>
                  <a:cubicBezTo>
                    <a:pt x="964" y="90"/>
                    <a:pt x="726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4"/>
            <p:cNvSpPr/>
            <p:nvPr/>
          </p:nvSpPr>
          <p:spPr>
            <a:xfrm rot="-660728">
              <a:off x="8868607" y="1062724"/>
              <a:ext cx="91467" cy="69994"/>
            </a:xfrm>
            <a:custGeom>
              <a:avLst/>
              <a:gdLst/>
              <a:ahLst/>
              <a:cxnLst/>
              <a:rect l="l" t="t" r="r" b="b"/>
              <a:pathLst>
                <a:path w="3659" h="2800" extrusionOk="0">
                  <a:moveTo>
                    <a:pt x="2584" y="0"/>
                  </a:moveTo>
                  <a:cubicBezTo>
                    <a:pt x="2498" y="0"/>
                    <a:pt x="2410" y="15"/>
                    <a:pt x="2322" y="44"/>
                  </a:cubicBezTo>
                  <a:cubicBezTo>
                    <a:pt x="2111" y="44"/>
                    <a:pt x="1900" y="114"/>
                    <a:pt x="1759" y="255"/>
                  </a:cubicBezTo>
                  <a:cubicBezTo>
                    <a:pt x="1584" y="488"/>
                    <a:pt x="1313" y="625"/>
                    <a:pt x="1065" y="625"/>
                  </a:cubicBezTo>
                  <a:cubicBezTo>
                    <a:pt x="1014" y="625"/>
                    <a:pt x="963" y="619"/>
                    <a:pt x="915" y="607"/>
                  </a:cubicBezTo>
                  <a:cubicBezTo>
                    <a:pt x="563" y="607"/>
                    <a:pt x="212" y="818"/>
                    <a:pt x="141" y="1169"/>
                  </a:cubicBezTo>
                  <a:cubicBezTo>
                    <a:pt x="1" y="1451"/>
                    <a:pt x="141" y="1803"/>
                    <a:pt x="352" y="2014"/>
                  </a:cubicBezTo>
                  <a:cubicBezTo>
                    <a:pt x="704" y="2295"/>
                    <a:pt x="1056" y="2576"/>
                    <a:pt x="1478" y="2717"/>
                  </a:cubicBezTo>
                  <a:cubicBezTo>
                    <a:pt x="1572" y="2774"/>
                    <a:pt x="1677" y="2800"/>
                    <a:pt x="1783" y="2800"/>
                  </a:cubicBezTo>
                  <a:cubicBezTo>
                    <a:pt x="2073" y="2800"/>
                    <a:pt x="2379" y="2604"/>
                    <a:pt x="2533" y="2295"/>
                  </a:cubicBezTo>
                  <a:cubicBezTo>
                    <a:pt x="2674" y="2014"/>
                    <a:pt x="2674" y="1803"/>
                    <a:pt x="3026" y="1592"/>
                  </a:cubicBezTo>
                  <a:cubicBezTo>
                    <a:pt x="3448" y="1451"/>
                    <a:pt x="3659" y="888"/>
                    <a:pt x="3377" y="536"/>
                  </a:cubicBezTo>
                  <a:cubicBezTo>
                    <a:pt x="3210" y="202"/>
                    <a:pt x="2911" y="0"/>
                    <a:pt x="2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4"/>
            <p:cNvSpPr/>
            <p:nvPr/>
          </p:nvSpPr>
          <p:spPr>
            <a:xfrm rot="-660728">
              <a:off x="9072550" y="2051791"/>
              <a:ext cx="98141" cy="73593"/>
            </a:xfrm>
            <a:custGeom>
              <a:avLst/>
              <a:gdLst/>
              <a:ahLst/>
              <a:cxnLst/>
              <a:rect l="l" t="t" r="r" b="b"/>
              <a:pathLst>
                <a:path w="3926" h="2944" extrusionOk="0">
                  <a:moveTo>
                    <a:pt x="2322" y="0"/>
                  </a:moveTo>
                  <a:cubicBezTo>
                    <a:pt x="2025" y="0"/>
                    <a:pt x="1770" y="283"/>
                    <a:pt x="1393" y="848"/>
                  </a:cubicBezTo>
                  <a:cubicBezTo>
                    <a:pt x="1252" y="1130"/>
                    <a:pt x="1111" y="1341"/>
                    <a:pt x="689" y="1341"/>
                  </a:cubicBezTo>
                  <a:cubicBezTo>
                    <a:pt x="639" y="1333"/>
                    <a:pt x="592" y="1330"/>
                    <a:pt x="547" y="1330"/>
                  </a:cubicBezTo>
                  <a:cubicBezTo>
                    <a:pt x="157" y="1330"/>
                    <a:pt x="0" y="1602"/>
                    <a:pt x="126" y="2044"/>
                  </a:cubicBezTo>
                  <a:cubicBezTo>
                    <a:pt x="197" y="2326"/>
                    <a:pt x="337" y="2607"/>
                    <a:pt x="619" y="2748"/>
                  </a:cubicBezTo>
                  <a:cubicBezTo>
                    <a:pt x="777" y="2874"/>
                    <a:pt x="949" y="2944"/>
                    <a:pt x="1104" y="2944"/>
                  </a:cubicBezTo>
                  <a:cubicBezTo>
                    <a:pt x="1293" y="2944"/>
                    <a:pt x="1456" y="2839"/>
                    <a:pt x="1533" y="2607"/>
                  </a:cubicBezTo>
                  <a:cubicBezTo>
                    <a:pt x="1631" y="2215"/>
                    <a:pt x="2003" y="1959"/>
                    <a:pt x="2409" y="1959"/>
                  </a:cubicBezTo>
                  <a:cubicBezTo>
                    <a:pt x="2586" y="1959"/>
                    <a:pt x="2770" y="2008"/>
                    <a:pt x="2940" y="2114"/>
                  </a:cubicBezTo>
                  <a:cubicBezTo>
                    <a:pt x="3034" y="2161"/>
                    <a:pt x="3136" y="2185"/>
                    <a:pt x="3235" y="2185"/>
                  </a:cubicBezTo>
                  <a:cubicBezTo>
                    <a:pt x="3433" y="2185"/>
                    <a:pt x="3620" y="2091"/>
                    <a:pt x="3714" y="1903"/>
                  </a:cubicBezTo>
                  <a:cubicBezTo>
                    <a:pt x="3925" y="1622"/>
                    <a:pt x="3855" y="1270"/>
                    <a:pt x="3644" y="989"/>
                  </a:cubicBezTo>
                  <a:cubicBezTo>
                    <a:pt x="3573" y="848"/>
                    <a:pt x="3433" y="778"/>
                    <a:pt x="3292" y="637"/>
                  </a:cubicBezTo>
                  <a:cubicBezTo>
                    <a:pt x="2867" y="213"/>
                    <a:pt x="2579" y="0"/>
                    <a:pt x="2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4"/>
            <p:cNvSpPr/>
            <p:nvPr/>
          </p:nvSpPr>
          <p:spPr>
            <a:xfrm rot="-1521784">
              <a:off x="9042897" y="4753740"/>
              <a:ext cx="87914" cy="98563"/>
            </a:xfrm>
            <a:custGeom>
              <a:avLst/>
              <a:gdLst/>
              <a:ahLst/>
              <a:cxnLst/>
              <a:rect l="l" t="t" r="r" b="b"/>
              <a:pathLst>
                <a:path w="3517" h="3943" extrusionOk="0">
                  <a:moveTo>
                    <a:pt x="1899" y="1"/>
                  </a:moveTo>
                  <a:cubicBezTo>
                    <a:pt x="1922" y="2"/>
                    <a:pt x="1944" y="3"/>
                    <a:pt x="1966" y="4"/>
                  </a:cubicBezTo>
                  <a:lnTo>
                    <a:pt x="1966" y="4"/>
                  </a:lnTo>
                  <a:cubicBezTo>
                    <a:pt x="1967" y="3"/>
                    <a:pt x="1969" y="2"/>
                    <a:pt x="1970" y="1"/>
                  </a:cubicBezTo>
                  <a:close/>
                  <a:moveTo>
                    <a:pt x="1966" y="4"/>
                  </a:moveTo>
                  <a:cubicBezTo>
                    <a:pt x="1827" y="145"/>
                    <a:pt x="1688" y="354"/>
                    <a:pt x="1618" y="563"/>
                  </a:cubicBezTo>
                  <a:cubicBezTo>
                    <a:pt x="1548" y="915"/>
                    <a:pt x="1337" y="985"/>
                    <a:pt x="915" y="1056"/>
                  </a:cubicBezTo>
                  <a:cubicBezTo>
                    <a:pt x="211" y="1126"/>
                    <a:pt x="70" y="1407"/>
                    <a:pt x="352" y="2041"/>
                  </a:cubicBezTo>
                  <a:cubicBezTo>
                    <a:pt x="563" y="2463"/>
                    <a:pt x="352" y="2603"/>
                    <a:pt x="211" y="2885"/>
                  </a:cubicBezTo>
                  <a:cubicBezTo>
                    <a:pt x="0" y="3166"/>
                    <a:pt x="0" y="3518"/>
                    <a:pt x="211" y="3729"/>
                  </a:cubicBezTo>
                  <a:cubicBezTo>
                    <a:pt x="347" y="3865"/>
                    <a:pt x="484" y="3943"/>
                    <a:pt x="620" y="3943"/>
                  </a:cubicBezTo>
                  <a:cubicBezTo>
                    <a:pt x="695" y="3943"/>
                    <a:pt x="769" y="3919"/>
                    <a:pt x="844" y="3870"/>
                  </a:cubicBezTo>
                  <a:cubicBezTo>
                    <a:pt x="1266" y="3729"/>
                    <a:pt x="1477" y="3377"/>
                    <a:pt x="1407" y="2955"/>
                  </a:cubicBezTo>
                  <a:cubicBezTo>
                    <a:pt x="1407" y="2674"/>
                    <a:pt x="1266" y="2463"/>
                    <a:pt x="1548" y="2181"/>
                  </a:cubicBezTo>
                  <a:cubicBezTo>
                    <a:pt x="1707" y="1915"/>
                    <a:pt x="1908" y="1568"/>
                    <a:pt x="2270" y="1568"/>
                  </a:cubicBezTo>
                  <a:cubicBezTo>
                    <a:pt x="2387" y="1568"/>
                    <a:pt x="2520" y="1604"/>
                    <a:pt x="2673" y="1689"/>
                  </a:cubicBezTo>
                  <a:cubicBezTo>
                    <a:pt x="2749" y="1708"/>
                    <a:pt x="2824" y="1716"/>
                    <a:pt x="2898" y="1716"/>
                  </a:cubicBezTo>
                  <a:cubicBezTo>
                    <a:pt x="3100" y="1716"/>
                    <a:pt x="3293" y="1651"/>
                    <a:pt x="3447" y="1548"/>
                  </a:cubicBezTo>
                  <a:cubicBezTo>
                    <a:pt x="3516" y="372"/>
                    <a:pt x="3245" y="81"/>
                    <a:pt x="1966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4"/>
            <p:cNvSpPr/>
            <p:nvPr/>
          </p:nvSpPr>
          <p:spPr>
            <a:xfrm rot="-1521784">
              <a:off x="9099567" y="392314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4"/>
            <p:cNvSpPr/>
            <p:nvPr/>
          </p:nvSpPr>
          <p:spPr>
            <a:xfrm rot="-1521784">
              <a:off x="9065701" y="4620828"/>
              <a:ext cx="93213" cy="73516"/>
            </a:xfrm>
            <a:custGeom>
              <a:avLst/>
              <a:gdLst/>
              <a:ahLst/>
              <a:cxnLst/>
              <a:rect l="l" t="t" r="r" b="b"/>
              <a:pathLst>
                <a:path w="3729" h="2941" extrusionOk="0">
                  <a:moveTo>
                    <a:pt x="2886" y="1"/>
                  </a:moveTo>
                  <a:cubicBezTo>
                    <a:pt x="2636" y="1"/>
                    <a:pt x="2395" y="142"/>
                    <a:pt x="2251" y="381"/>
                  </a:cubicBezTo>
                  <a:cubicBezTo>
                    <a:pt x="2197" y="545"/>
                    <a:pt x="2142" y="708"/>
                    <a:pt x="1957" y="708"/>
                  </a:cubicBezTo>
                  <a:cubicBezTo>
                    <a:pt x="1903" y="708"/>
                    <a:pt x="1838" y="694"/>
                    <a:pt x="1759" y="663"/>
                  </a:cubicBezTo>
                  <a:cubicBezTo>
                    <a:pt x="1579" y="595"/>
                    <a:pt x="1384" y="563"/>
                    <a:pt x="1186" y="563"/>
                  </a:cubicBezTo>
                  <a:cubicBezTo>
                    <a:pt x="767" y="563"/>
                    <a:pt x="335" y="705"/>
                    <a:pt x="0" y="944"/>
                  </a:cubicBezTo>
                  <a:cubicBezTo>
                    <a:pt x="71" y="1155"/>
                    <a:pt x="71" y="1436"/>
                    <a:pt x="282" y="1507"/>
                  </a:cubicBezTo>
                  <a:cubicBezTo>
                    <a:pt x="774" y="1647"/>
                    <a:pt x="1126" y="1999"/>
                    <a:pt x="1267" y="2492"/>
                  </a:cubicBezTo>
                  <a:cubicBezTo>
                    <a:pt x="1369" y="2799"/>
                    <a:pt x="1670" y="2940"/>
                    <a:pt x="2034" y="2940"/>
                  </a:cubicBezTo>
                  <a:cubicBezTo>
                    <a:pt x="2419" y="2940"/>
                    <a:pt x="2874" y="2781"/>
                    <a:pt x="3236" y="2492"/>
                  </a:cubicBezTo>
                  <a:cubicBezTo>
                    <a:pt x="3025" y="2069"/>
                    <a:pt x="2392" y="2140"/>
                    <a:pt x="2322" y="1577"/>
                  </a:cubicBezTo>
                  <a:cubicBezTo>
                    <a:pt x="2349" y="1494"/>
                    <a:pt x="2388" y="1466"/>
                    <a:pt x="2433" y="1466"/>
                  </a:cubicBezTo>
                  <a:cubicBezTo>
                    <a:pt x="2503" y="1466"/>
                    <a:pt x="2588" y="1534"/>
                    <a:pt x="2674" y="1577"/>
                  </a:cubicBezTo>
                  <a:cubicBezTo>
                    <a:pt x="2764" y="1645"/>
                    <a:pt x="2876" y="1676"/>
                    <a:pt x="2988" y="1676"/>
                  </a:cubicBezTo>
                  <a:cubicBezTo>
                    <a:pt x="3227" y="1676"/>
                    <a:pt x="3470" y="1535"/>
                    <a:pt x="3518" y="1296"/>
                  </a:cubicBezTo>
                  <a:cubicBezTo>
                    <a:pt x="3729" y="874"/>
                    <a:pt x="3588" y="381"/>
                    <a:pt x="3236" y="100"/>
                  </a:cubicBezTo>
                  <a:cubicBezTo>
                    <a:pt x="3124" y="32"/>
                    <a:pt x="3004" y="1"/>
                    <a:pt x="2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4"/>
            <p:cNvSpPr/>
            <p:nvPr/>
          </p:nvSpPr>
          <p:spPr>
            <a:xfrm rot="-660728">
              <a:off x="9130931" y="3444985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4"/>
            <p:cNvSpPr/>
            <p:nvPr/>
          </p:nvSpPr>
          <p:spPr>
            <a:xfrm rot="-1521784">
              <a:off x="9107768" y="4693345"/>
              <a:ext cx="87964" cy="98988"/>
            </a:xfrm>
            <a:custGeom>
              <a:avLst/>
              <a:gdLst/>
              <a:ahLst/>
              <a:cxnLst/>
              <a:rect l="l" t="t" r="r" b="b"/>
              <a:pathLst>
                <a:path w="3519" h="3960" extrusionOk="0">
                  <a:moveTo>
                    <a:pt x="1776" y="0"/>
                  </a:moveTo>
                  <a:cubicBezTo>
                    <a:pt x="1654" y="0"/>
                    <a:pt x="1529" y="27"/>
                    <a:pt x="1408" y="88"/>
                  </a:cubicBezTo>
                  <a:cubicBezTo>
                    <a:pt x="1197" y="228"/>
                    <a:pt x="915" y="228"/>
                    <a:pt x="634" y="299"/>
                  </a:cubicBezTo>
                  <a:cubicBezTo>
                    <a:pt x="282" y="369"/>
                    <a:pt x="1" y="580"/>
                    <a:pt x="71" y="1073"/>
                  </a:cubicBezTo>
                  <a:cubicBezTo>
                    <a:pt x="71" y="1340"/>
                    <a:pt x="212" y="1438"/>
                    <a:pt x="441" y="1438"/>
                  </a:cubicBezTo>
                  <a:cubicBezTo>
                    <a:pt x="574" y="1438"/>
                    <a:pt x="735" y="1405"/>
                    <a:pt x="915" y="1354"/>
                  </a:cubicBezTo>
                  <a:cubicBezTo>
                    <a:pt x="1107" y="1306"/>
                    <a:pt x="1300" y="1192"/>
                    <a:pt x="1537" y="1192"/>
                  </a:cubicBezTo>
                  <a:cubicBezTo>
                    <a:pt x="1647" y="1192"/>
                    <a:pt x="1766" y="1217"/>
                    <a:pt x="1900" y="1284"/>
                  </a:cubicBezTo>
                  <a:cubicBezTo>
                    <a:pt x="1478" y="2057"/>
                    <a:pt x="1478" y="2128"/>
                    <a:pt x="2041" y="2620"/>
                  </a:cubicBezTo>
                  <a:cubicBezTo>
                    <a:pt x="2252" y="2831"/>
                    <a:pt x="2252" y="2902"/>
                    <a:pt x="2111" y="3113"/>
                  </a:cubicBezTo>
                  <a:cubicBezTo>
                    <a:pt x="1970" y="3324"/>
                    <a:pt x="1830" y="3535"/>
                    <a:pt x="2041" y="3746"/>
                  </a:cubicBezTo>
                  <a:cubicBezTo>
                    <a:pt x="2177" y="3882"/>
                    <a:pt x="2372" y="3960"/>
                    <a:pt x="2569" y="3960"/>
                  </a:cubicBezTo>
                  <a:cubicBezTo>
                    <a:pt x="2677" y="3960"/>
                    <a:pt x="2785" y="3936"/>
                    <a:pt x="2885" y="3886"/>
                  </a:cubicBezTo>
                  <a:cubicBezTo>
                    <a:pt x="3166" y="3746"/>
                    <a:pt x="3448" y="3605"/>
                    <a:pt x="3518" y="3253"/>
                  </a:cubicBezTo>
                  <a:cubicBezTo>
                    <a:pt x="3518" y="2972"/>
                    <a:pt x="3377" y="2691"/>
                    <a:pt x="3096" y="2691"/>
                  </a:cubicBezTo>
                  <a:cubicBezTo>
                    <a:pt x="2744" y="2268"/>
                    <a:pt x="2604" y="1706"/>
                    <a:pt x="2604" y="1213"/>
                  </a:cubicBezTo>
                  <a:cubicBezTo>
                    <a:pt x="2895" y="631"/>
                    <a:pt x="2366" y="0"/>
                    <a:pt x="17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4"/>
            <p:cNvSpPr/>
            <p:nvPr/>
          </p:nvSpPr>
          <p:spPr>
            <a:xfrm rot="-660728">
              <a:off x="8719720" y="2335602"/>
              <a:ext cx="84443" cy="64919"/>
            </a:xfrm>
            <a:custGeom>
              <a:avLst/>
              <a:gdLst/>
              <a:ahLst/>
              <a:cxnLst/>
              <a:rect l="l" t="t" r="r" b="b"/>
              <a:pathLst>
                <a:path w="3378" h="2597" extrusionOk="0">
                  <a:moveTo>
                    <a:pt x="725" y="1"/>
                  </a:moveTo>
                  <a:cubicBezTo>
                    <a:pt x="625" y="1"/>
                    <a:pt x="524" y="15"/>
                    <a:pt x="423" y="46"/>
                  </a:cubicBezTo>
                  <a:cubicBezTo>
                    <a:pt x="71" y="186"/>
                    <a:pt x="1" y="468"/>
                    <a:pt x="282" y="890"/>
                  </a:cubicBezTo>
                  <a:cubicBezTo>
                    <a:pt x="564" y="1242"/>
                    <a:pt x="775" y="1382"/>
                    <a:pt x="282" y="1734"/>
                  </a:cubicBezTo>
                  <a:cubicBezTo>
                    <a:pt x="1" y="1945"/>
                    <a:pt x="212" y="2156"/>
                    <a:pt x="423" y="2297"/>
                  </a:cubicBezTo>
                  <a:cubicBezTo>
                    <a:pt x="1002" y="2470"/>
                    <a:pt x="1581" y="2597"/>
                    <a:pt x="2199" y="2597"/>
                  </a:cubicBezTo>
                  <a:cubicBezTo>
                    <a:pt x="2332" y="2597"/>
                    <a:pt x="2467" y="2591"/>
                    <a:pt x="2604" y="2578"/>
                  </a:cubicBezTo>
                  <a:cubicBezTo>
                    <a:pt x="2955" y="2508"/>
                    <a:pt x="3378" y="2367"/>
                    <a:pt x="3167" y="1875"/>
                  </a:cubicBezTo>
                  <a:cubicBezTo>
                    <a:pt x="3026" y="1664"/>
                    <a:pt x="3167" y="1453"/>
                    <a:pt x="3237" y="1242"/>
                  </a:cubicBezTo>
                  <a:cubicBezTo>
                    <a:pt x="3301" y="985"/>
                    <a:pt x="3073" y="670"/>
                    <a:pt x="2818" y="670"/>
                  </a:cubicBezTo>
                  <a:cubicBezTo>
                    <a:pt x="2794" y="670"/>
                    <a:pt x="2769" y="673"/>
                    <a:pt x="2744" y="679"/>
                  </a:cubicBezTo>
                  <a:cubicBezTo>
                    <a:pt x="2393" y="679"/>
                    <a:pt x="2182" y="820"/>
                    <a:pt x="2182" y="1171"/>
                  </a:cubicBezTo>
                  <a:cubicBezTo>
                    <a:pt x="2182" y="1312"/>
                    <a:pt x="2182" y="1382"/>
                    <a:pt x="2182" y="1523"/>
                  </a:cubicBezTo>
                  <a:cubicBezTo>
                    <a:pt x="2182" y="1523"/>
                    <a:pt x="2111" y="1593"/>
                    <a:pt x="2041" y="1593"/>
                  </a:cubicBezTo>
                  <a:cubicBezTo>
                    <a:pt x="1900" y="1593"/>
                    <a:pt x="1830" y="1523"/>
                    <a:pt x="1830" y="1453"/>
                  </a:cubicBezTo>
                  <a:cubicBezTo>
                    <a:pt x="1830" y="1312"/>
                    <a:pt x="1900" y="1242"/>
                    <a:pt x="1900" y="1171"/>
                  </a:cubicBezTo>
                  <a:cubicBezTo>
                    <a:pt x="1840" y="509"/>
                    <a:pt x="1316" y="1"/>
                    <a:pt x="7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4"/>
            <p:cNvSpPr/>
            <p:nvPr/>
          </p:nvSpPr>
          <p:spPr>
            <a:xfrm rot="-660728">
              <a:off x="8947734" y="2154169"/>
              <a:ext cx="105541" cy="62394"/>
            </a:xfrm>
            <a:custGeom>
              <a:avLst/>
              <a:gdLst/>
              <a:ahLst/>
              <a:cxnLst/>
              <a:rect l="l" t="t" r="r" b="b"/>
              <a:pathLst>
                <a:path w="4222" h="2496" extrusionOk="0">
                  <a:moveTo>
                    <a:pt x="2252" y="0"/>
                  </a:moveTo>
                  <a:cubicBezTo>
                    <a:pt x="2252" y="1"/>
                    <a:pt x="2253" y="2"/>
                    <a:pt x="2253" y="3"/>
                  </a:cubicBezTo>
                  <a:lnTo>
                    <a:pt x="2253" y="3"/>
                  </a:lnTo>
                  <a:cubicBezTo>
                    <a:pt x="2275" y="1"/>
                    <a:pt x="2298" y="0"/>
                    <a:pt x="2322" y="0"/>
                  </a:cubicBezTo>
                  <a:close/>
                  <a:moveTo>
                    <a:pt x="2253" y="3"/>
                  </a:moveTo>
                  <a:lnTo>
                    <a:pt x="2253" y="3"/>
                  </a:lnTo>
                  <a:cubicBezTo>
                    <a:pt x="1684" y="43"/>
                    <a:pt x="1616" y="579"/>
                    <a:pt x="1549" y="985"/>
                  </a:cubicBezTo>
                  <a:cubicBezTo>
                    <a:pt x="1267" y="915"/>
                    <a:pt x="986" y="915"/>
                    <a:pt x="704" y="844"/>
                  </a:cubicBezTo>
                  <a:cubicBezTo>
                    <a:pt x="423" y="844"/>
                    <a:pt x="212" y="985"/>
                    <a:pt x="142" y="1196"/>
                  </a:cubicBezTo>
                  <a:cubicBezTo>
                    <a:pt x="1" y="1407"/>
                    <a:pt x="71" y="1689"/>
                    <a:pt x="282" y="1829"/>
                  </a:cubicBezTo>
                  <a:lnTo>
                    <a:pt x="493" y="1970"/>
                  </a:lnTo>
                  <a:cubicBezTo>
                    <a:pt x="842" y="2318"/>
                    <a:pt x="1090" y="2495"/>
                    <a:pt x="1303" y="2495"/>
                  </a:cubicBezTo>
                  <a:cubicBezTo>
                    <a:pt x="1563" y="2495"/>
                    <a:pt x="1770" y="2230"/>
                    <a:pt x="2041" y="1689"/>
                  </a:cubicBezTo>
                  <a:cubicBezTo>
                    <a:pt x="2463" y="1900"/>
                    <a:pt x="2885" y="2040"/>
                    <a:pt x="3237" y="2181"/>
                  </a:cubicBezTo>
                  <a:cubicBezTo>
                    <a:pt x="3325" y="2210"/>
                    <a:pt x="3413" y="2224"/>
                    <a:pt x="3498" y="2224"/>
                  </a:cubicBezTo>
                  <a:cubicBezTo>
                    <a:pt x="3820" y="2224"/>
                    <a:pt x="4096" y="2023"/>
                    <a:pt x="4151" y="1689"/>
                  </a:cubicBezTo>
                  <a:cubicBezTo>
                    <a:pt x="4222" y="1267"/>
                    <a:pt x="4011" y="915"/>
                    <a:pt x="3589" y="915"/>
                  </a:cubicBezTo>
                  <a:cubicBezTo>
                    <a:pt x="3027" y="915"/>
                    <a:pt x="2465" y="564"/>
                    <a:pt x="2253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4"/>
            <p:cNvSpPr/>
            <p:nvPr/>
          </p:nvSpPr>
          <p:spPr>
            <a:xfrm rot="-1521784">
              <a:off x="8935237" y="3626038"/>
              <a:ext cx="96738" cy="64067"/>
            </a:xfrm>
            <a:custGeom>
              <a:avLst/>
              <a:gdLst/>
              <a:ahLst/>
              <a:cxnLst/>
              <a:rect l="l" t="t" r="r" b="b"/>
              <a:pathLst>
                <a:path w="3870" h="2563" extrusionOk="0">
                  <a:moveTo>
                    <a:pt x="588" y="0"/>
                  </a:moveTo>
                  <a:cubicBezTo>
                    <a:pt x="508" y="0"/>
                    <a:pt x="427" y="18"/>
                    <a:pt x="352" y="55"/>
                  </a:cubicBezTo>
                  <a:cubicBezTo>
                    <a:pt x="0" y="267"/>
                    <a:pt x="141" y="618"/>
                    <a:pt x="71" y="900"/>
                  </a:cubicBezTo>
                  <a:cubicBezTo>
                    <a:pt x="71" y="970"/>
                    <a:pt x="71" y="1111"/>
                    <a:pt x="71" y="1251"/>
                  </a:cubicBezTo>
                  <a:cubicBezTo>
                    <a:pt x="134" y="1566"/>
                    <a:pt x="310" y="1825"/>
                    <a:pt x="598" y="1825"/>
                  </a:cubicBezTo>
                  <a:cubicBezTo>
                    <a:pt x="632" y="1825"/>
                    <a:pt x="667" y="1821"/>
                    <a:pt x="704" y="1814"/>
                  </a:cubicBezTo>
                  <a:cubicBezTo>
                    <a:pt x="849" y="1778"/>
                    <a:pt x="990" y="1760"/>
                    <a:pt x="1126" y="1760"/>
                  </a:cubicBezTo>
                  <a:cubicBezTo>
                    <a:pt x="1516" y="1760"/>
                    <a:pt x="1868" y="1905"/>
                    <a:pt x="2181" y="2166"/>
                  </a:cubicBezTo>
                  <a:cubicBezTo>
                    <a:pt x="2392" y="2236"/>
                    <a:pt x="2533" y="2377"/>
                    <a:pt x="2744" y="2447"/>
                  </a:cubicBezTo>
                  <a:cubicBezTo>
                    <a:pt x="2907" y="2512"/>
                    <a:pt x="3055" y="2563"/>
                    <a:pt x="3188" y="2563"/>
                  </a:cubicBezTo>
                  <a:cubicBezTo>
                    <a:pt x="3341" y="2563"/>
                    <a:pt x="3475" y="2495"/>
                    <a:pt x="3588" y="2307"/>
                  </a:cubicBezTo>
                  <a:cubicBezTo>
                    <a:pt x="3869" y="1955"/>
                    <a:pt x="3799" y="1462"/>
                    <a:pt x="3447" y="1181"/>
                  </a:cubicBezTo>
                  <a:cubicBezTo>
                    <a:pt x="3079" y="813"/>
                    <a:pt x="2603" y="605"/>
                    <a:pt x="2114" y="605"/>
                  </a:cubicBezTo>
                  <a:cubicBezTo>
                    <a:pt x="2043" y="605"/>
                    <a:pt x="1971" y="609"/>
                    <a:pt x="1900" y="618"/>
                  </a:cubicBezTo>
                  <a:cubicBezTo>
                    <a:pt x="1819" y="618"/>
                    <a:pt x="1739" y="624"/>
                    <a:pt x="1660" y="624"/>
                  </a:cubicBezTo>
                  <a:cubicBezTo>
                    <a:pt x="1463" y="624"/>
                    <a:pt x="1277" y="588"/>
                    <a:pt x="1126" y="337"/>
                  </a:cubicBezTo>
                  <a:cubicBezTo>
                    <a:pt x="1023" y="131"/>
                    <a:pt x="807" y="0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4"/>
            <p:cNvSpPr/>
            <p:nvPr/>
          </p:nvSpPr>
          <p:spPr>
            <a:xfrm rot="-1521784">
              <a:off x="8870589" y="3417488"/>
              <a:ext cx="96763" cy="77065"/>
            </a:xfrm>
            <a:custGeom>
              <a:avLst/>
              <a:gdLst/>
              <a:ahLst/>
              <a:cxnLst/>
              <a:rect l="l" t="t" r="r" b="b"/>
              <a:pathLst>
                <a:path w="3871" h="3083" extrusionOk="0">
                  <a:moveTo>
                    <a:pt x="708" y="0"/>
                  </a:moveTo>
                  <a:cubicBezTo>
                    <a:pt x="621" y="0"/>
                    <a:pt x="526" y="22"/>
                    <a:pt x="423" y="74"/>
                  </a:cubicBezTo>
                  <a:cubicBezTo>
                    <a:pt x="1" y="285"/>
                    <a:pt x="1" y="637"/>
                    <a:pt x="71" y="988"/>
                  </a:cubicBezTo>
                  <a:cubicBezTo>
                    <a:pt x="213" y="1604"/>
                    <a:pt x="451" y="1869"/>
                    <a:pt x="849" y="1869"/>
                  </a:cubicBezTo>
                  <a:cubicBezTo>
                    <a:pt x="1042" y="1869"/>
                    <a:pt x="1273" y="1807"/>
                    <a:pt x="1549" y="1692"/>
                  </a:cubicBezTo>
                  <a:cubicBezTo>
                    <a:pt x="1605" y="1673"/>
                    <a:pt x="1652" y="1664"/>
                    <a:pt x="1691" y="1664"/>
                  </a:cubicBezTo>
                  <a:cubicBezTo>
                    <a:pt x="1797" y="1664"/>
                    <a:pt x="1849" y="1729"/>
                    <a:pt x="1900" y="1832"/>
                  </a:cubicBezTo>
                  <a:cubicBezTo>
                    <a:pt x="2111" y="2114"/>
                    <a:pt x="2252" y="2395"/>
                    <a:pt x="2393" y="2677"/>
                  </a:cubicBezTo>
                  <a:cubicBezTo>
                    <a:pt x="2549" y="2937"/>
                    <a:pt x="2783" y="3082"/>
                    <a:pt x="3037" y="3082"/>
                  </a:cubicBezTo>
                  <a:cubicBezTo>
                    <a:pt x="3125" y="3082"/>
                    <a:pt x="3216" y="3065"/>
                    <a:pt x="3307" y="3028"/>
                  </a:cubicBezTo>
                  <a:cubicBezTo>
                    <a:pt x="3659" y="2888"/>
                    <a:pt x="3870" y="2536"/>
                    <a:pt x="3800" y="2114"/>
                  </a:cubicBezTo>
                  <a:cubicBezTo>
                    <a:pt x="3800" y="1451"/>
                    <a:pt x="3233" y="944"/>
                    <a:pt x="2584" y="944"/>
                  </a:cubicBezTo>
                  <a:cubicBezTo>
                    <a:pt x="2475" y="944"/>
                    <a:pt x="2363" y="958"/>
                    <a:pt x="2252" y="988"/>
                  </a:cubicBezTo>
                  <a:cubicBezTo>
                    <a:pt x="2143" y="1025"/>
                    <a:pt x="2048" y="1042"/>
                    <a:pt x="1965" y="1042"/>
                  </a:cubicBezTo>
                  <a:cubicBezTo>
                    <a:pt x="1726" y="1042"/>
                    <a:pt x="1583" y="897"/>
                    <a:pt x="1478" y="637"/>
                  </a:cubicBezTo>
                  <a:cubicBezTo>
                    <a:pt x="1408" y="566"/>
                    <a:pt x="1408" y="496"/>
                    <a:pt x="1338" y="426"/>
                  </a:cubicBezTo>
                  <a:cubicBezTo>
                    <a:pt x="1178" y="213"/>
                    <a:pt x="978" y="0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4"/>
            <p:cNvSpPr/>
            <p:nvPr/>
          </p:nvSpPr>
          <p:spPr>
            <a:xfrm rot="-660728">
              <a:off x="8955602" y="2900638"/>
              <a:ext cx="94992" cy="51145"/>
            </a:xfrm>
            <a:custGeom>
              <a:avLst/>
              <a:gdLst/>
              <a:ahLst/>
              <a:cxnLst/>
              <a:rect l="l" t="t" r="r" b="b"/>
              <a:pathLst>
                <a:path w="3800" h="2046" extrusionOk="0">
                  <a:moveTo>
                    <a:pt x="915" y="0"/>
                  </a:moveTo>
                  <a:cubicBezTo>
                    <a:pt x="563" y="0"/>
                    <a:pt x="282" y="211"/>
                    <a:pt x="282" y="633"/>
                  </a:cubicBezTo>
                  <a:cubicBezTo>
                    <a:pt x="282" y="774"/>
                    <a:pt x="282" y="915"/>
                    <a:pt x="282" y="985"/>
                  </a:cubicBezTo>
                  <a:cubicBezTo>
                    <a:pt x="212" y="1266"/>
                    <a:pt x="1" y="1548"/>
                    <a:pt x="352" y="1759"/>
                  </a:cubicBezTo>
                  <a:cubicBezTo>
                    <a:pt x="614" y="1863"/>
                    <a:pt x="875" y="2046"/>
                    <a:pt x="1137" y="2046"/>
                  </a:cubicBezTo>
                  <a:cubicBezTo>
                    <a:pt x="1227" y="2046"/>
                    <a:pt x="1317" y="2024"/>
                    <a:pt x="1408" y="1970"/>
                  </a:cubicBezTo>
                  <a:cubicBezTo>
                    <a:pt x="1689" y="1688"/>
                    <a:pt x="2252" y="1688"/>
                    <a:pt x="2674" y="1618"/>
                  </a:cubicBezTo>
                  <a:cubicBezTo>
                    <a:pt x="2885" y="1618"/>
                    <a:pt x="3096" y="1548"/>
                    <a:pt x="3307" y="1477"/>
                  </a:cubicBezTo>
                  <a:cubicBezTo>
                    <a:pt x="3729" y="1407"/>
                    <a:pt x="3799" y="774"/>
                    <a:pt x="3377" y="563"/>
                  </a:cubicBezTo>
                  <a:cubicBezTo>
                    <a:pt x="2603" y="281"/>
                    <a:pt x="1759" y="70"/>
                    <a:pt x="9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4"/>
            <p:cNvSpPr/>
            <p:nvPr/>
          </p:nvSpPr>
          <p:spPr>
            <a:xfrm rot="-660728">
              <a:off x="8921320" y="1741020"/>
              <a:ext cx="109065" cy="45721"/>
            </a:xfrm>
            <a:custGeom>
              <a:avLst/>
              <a:gdLst/>
              <a:ahLst/>
              <a:cxnLst/>
              <a:rect l="l" t="t" r="r" b="b"/>
              <a:pathLst>
                <a:path w="4363" h="1829" extrusionOk="0">
                  <a:moveTo>
                    <a:pt x="3329" y="1"/>
                  </a:moveTo>
                  <a:cubicBezTo>
                    <a:pt x="3275" y="1"/>
                    <a:pt x="3221" y="5"/>
                    <a:pt x="3166" y="14"/>
                  </a:cubicBezTo>
                  <a:cubicBezTo>
                    <a:pt x="3096" y="14"/>
                    <a:pt x="2955" y="85"/>
                    <a:pt x="2885" y="85"/>
                  </a:cubicBezTo>
                  <a:cubicBezTo>
                    <a:pt x="2618" y="441"/>
                    <a:pt x="2209" y="628"/>
                    <a:pt x="1785" y="628"/>
                  </a:cubicBezTo>
                  <a:cubicBezTo>
                    <a:pt x="1539" y="628"/>
                    <a:pt x="1288" y="566"/>
                    <a:pt x="1056" y="437"/>
                  </a:cubicBezTo>
                  <a:cubicBezTo>
                    <a:pt x="845" y="437"/>
                    <a:pt x="634" y="507"/>
                    <a:pt x="493" y="577"/>
                  </a:cubicBezTo>
                  <a:cubicBezTo>
                    <a:pt x="212" y="648"/>
                    <a:pt x="1" y="929"/>
                    <a:pt x="1" y="1281"/>
                  </a:cubicBezTo>
                  <a:cubicBezTo>
                    <a:pt x="1" y="1632"/>
                    <a:pt x="352" y="1703"/>
                    <a:pt x="634" y="1703"/>
                  </a:cubicBezTo>
                  <a:cubicBezTo>
                    <a:pt x="1018" y="1703"/>
                    <a:pt x="1422" y="1828"/>
                    <a:pt x="1814" y="1828"/>
                  </a:cubicBezTo>
                  <a:cubicBezTo>
                    <a:pt x="2140" y="1828"/>
                    <a:pt x="2456" y="1741"/>
                    <a:pt x="2744" y="1421"/>
                  </a:cubicBezTo>
                  <a:cubicBezTo>
                    <a:pt x="2768" y="1375"/>
                    <a:pt x="2807" y="1359"/>
                    <a:pt x="2856" y="1359"/>
                  </a:cubicBezTo>
                  <a:cubicBezTo>
                    <a:pt x="2955" y="1359"/>
                    <a:pt x="3096" y="1421"/>
                    <a:pt x="3237" y="1421"/>
                  </a:cubicBezTo>
                  <a:cubicBezTo>
                    <a:pt x="3370" y="1448"/>
                    <a:pt x="3503" y="1475"/>
                    <a:pt x="3632" y="1475"/>
                  </a:cubicBezTo>
                  <a:cubicBezTo>
                    <a:pt x="3844" y="1475"/>
                    <a:pt x="4047" y="1403"/>
                    <a:pt x="4222" y="1140"/>
                  </a:cubicBezTo>
                  <a:cubicBezTo>
                    <a:pt x="4362" y="999"/>
                    <a:pt x="4362" y="718"/>
                    <a:pt x="4222" y="507"/>
                  </a:cubicBezTo>
                  <a:cubicBezTo>
                    <a:pt x="4038" y="201"/>
                    <a:pt x="3694" y="1"/>
                    <a:pt x="3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4"/>
            <p:cNvSpPr/>
            <p:nvPr/>
          </p:nvSpPr>
          <p:spPr>
            <a:xfrm rot="-1521784">
              <a:off x="9066774" y="5125149"/>
              <a:ext cx="91464" cy="79840"/>
            </a:xfrm>
            <a:custGeom>
              <a:avLst/>
              <a:gdLst/>
              <a:ahLst/>
              <a:cxnLst/>
              <a:rect l="l" t="t" r="r" b="b"/>
              <a:pathLst>
                <a:path w="3659" h="3194" extrusionOk="0">
                  <a:moveTo>
                    <a:pt x="900" y="1"/>
                  </a:moveTo>
                  <a:cubicBezTo>
                    <a:pt x="855" y="1"/>
                    <a:pt x="812" y="9"/>
                    <a:pt x="774" y="28"/>
                  </a:cubicBezTo>
                  <a:cubicBezTo>
                    <a:pt x="493" y="169"/>
                    <a:pt x="352" y="450"/>
                    <a:pt x="493" y="732"/>
                  </a:cubicBezTo>
                  <a:cubicBezTo>
                    <a:pt x="634" y="943"/>
                    <a:pt x="563" y="1224"/>
                    <a:pt x="352" y="1435"/>
                  </a:cubicBezTo>
                  <a:cubicBezTo>
                    <a:pt x="1" y="1717"/>
                    <a:pt x="141" y="2139"/>
                    <a:pt x="423" y="2420"/>
                  </a:cubicBezTo>
                  <a:cubicBezTo>
                    <a:pt x="704" y="2631"/>
                    <a:pt x="915" y="2842"/>
                    <a:pt x="1197" y="3053"/>
                  </a:cubicBezTo>
                  <a:cubicBezTo>
                    <a:pt x="1267" y="3194"/>
                    <a:pt x="1408" y="3194"/>
                    <a:pt x="1478" y="3194"/>
                  </a:cubicBezTo>
                  <a:cubicBezTo>
                    <a:pt x="1633" y="3020"/>
                    <a:pt x="1793" y="2963"/>
                    <a:pt x="1955" y="2963"/>
                  </a:cubicBezTo>
                  <a:cubicBezTo>
                    <a:pt x="2264" y="2963"/>
                    <a:pt x="2582" y="3169"/>
                    <a:pt x="2888" y="3169"/>
                  </a:cubicBezTo>
                  <a:cubicBezTo>
                    <a:pt x="3007" y="3169"/>
                    <a:pt x="3123" y="3138"/>
                    <a:pt x="3237" y="3053"/>
                  </a:cubicBezTo>
                  <a:cubicBezTo>
                    <a:pt x="3518" y="2912"/>
                    <a:pt x="3659" y="2561"/>
                    <a:pt x="3518" y="2279"/>
                  </a:cubicBezTo>
                  <a:cubicBezTo>
                    <a:pt x="3353" y="2032"/>
                    <a:pt x="3188" y="1930"/>
                    <a:pt x="2995" y="1930"/>
                  </a:cubicBezTo>
                  <a:cubicBezTo>
                    <a:pt x="2859" y="1930"/>
                    <a:pt x="2708" y="1981"/>
                    <a:pt x="2533" y="2068"/>
                  </a:cubicBezTo>
                  <a:cubicBezTo>
                    <a:pt x="1970" y="2068"/>
                    <a:pt x="1408" y="1787"/>
                    <a:pt x="1056" y="1295"/>
                  </a:cubicBezTo>
                  <a:cubicBezTo>
                    <a:pt x="986" y="1083"/>
                    <a:pt x="1197" y="1013"/>
                    <a:pt x="1267" y="872"/>
                  </a:cubicBezTo>
                  <a:cubicBezTo>
                    <a:pt x="1478" y="661"/>
                    <a:pt x="1478" y="380"/>
                    <a:pt x="1267" y="169"/>
                  </a:cubicBezTo>
                  <a:cubicBezTo>
                    <a:pt x="1164" y="66"/>
                    <a:pt x="1023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4"/>
            <p:cNvSpPr/>
            <p:nvPr/>
          </p:nvSpPr>
          <p:spPr>
            <a:xfrm rot="-1521784">
              <a:off x="9070356" y="3808921"/>
              <a:ext cx="123135" cy="70066"/>
            </a:xfrm>
            <a:custGeom>
              <a:avLst/>
              <a:gdLst/>
              <a:ahLst/>
              <a:cxnLst/>
              <a:rect l="l" t="t" r="r" b="b"/>
              <a:pathLst>
                <a:path w="4926" h="2803" extrusionOk="0">
                  <a:moveTo>
                    <a:pt x="564" y="1"/>
                  </a:moveTo>
                  <a:cubicBezTo>
                    <a:pt x="212" y="71"/>
                    <a:pt x="1" y="141"/>
                    <a:pt x="1" y="423"/>
                  </a:cubicBezTo>
                  <a:cubicBezTo>
                    <a:pt x="1" y="634"/>
                    <a:pt x="142" y="704"/>
                    <a:pt x="282" y="775"/>
                  </a:cubicBezTo>
                  <a:cubicBezTo>
                    <a:pt x="634" y="1056"/>
                    <a:pt x="1126" y="986"/>
                    <a:pt x="1549" y="1267"/>
                  </a:cubicBezTo>
                  <a:cubicBezTo>
                    <a:pt x="2463" y="1759"/>
                    <a:pt x="3448" y="2181"/>
                    <a:pt x="4362" y="2744"/>
                  </a:cubicBezTo>
                  <a:cubicBezTo>
                    <a:pt x="4404" y="2785"/>
                    <a:pt x="4451" y="2803"/>
                    <a:pt x="4499" y="2803"/>
                  </a:cubicBezTo>
                  <a:cubicBezTo>
                    <a:pt x="4615" y="2803"/>
                    <a:pt x="4735" y="2703"/>
                    <a:pt x="4785" y="2604"/>
                  </a:cubicBezTo>
                  <a:cubicBezTo>
                    <a:pt x="4925" y="2111"/>
                    <a:pt x="4714" y="1548"/>
                    <a:pt x="4222" y="1408"/>
                  </a:cubicBezTo>
                  <a:cubicBezTo>
                    <a:pt x="3589" y="1408"/>
                    <a:pt x="3026" y="1056"/>
                    <a:pt x="2744" y="493"/>
                  </a:cubicBezTo>
                  <a:cubicBezTo>
                    <a:pt x="2674" y="493"/>
                    <a:pt x="2674" y="423"/>
                    <a:pt x="2604" y="423"/>
                  </a:cubicBezTo>
                  <a:cubicBezTo>
                    <a:pt x="1900" y="423"/>
                    <a:pt x="1197" y="212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4"/>
            <p:cNvSpPr/>
            <p:nvPr/>
          </p:nvSpPr>
          <p:spPr>
            <a:xfrm rot="-660728">
              <a:off x="9007639" y="2223160"/>
              <a:ext cx="66844" cy="83468"/>
            </a:xfrm>
            <a:custGeom>
              <a:avLst/>
              <a:gdLst/>
              <a:ahLst/>
              <a:cxnLst/>
              <a:rect l="l" t="t" r="r" b="b"/>
              <a:pathLst>
                <a:path w="2674" h="3339" extrusionOk="0">
                  <a:moveTo>
                    <a:pt x="1750" y="1"/>
                  </a:moveTo>
                  <a:cubicBezTo>
                    <a:pt x="1709" y="1"/>
                    <a:pt x="1665" y="5"/>
                    <a:pt x="1619" y="14"/>
                  </a:cubicBezTo>
                  <a:cubicBezTo>
                    <a:pt x="1197" y="155"/>
                    <a:pt x="1267" y="507"/>
                    <a:pt x="1337" y="788"/>
                  </a:cubicBezTo>
                  <a:cubicBezTo>
                    <a:pt x="1337" y="1069"/>
                    <a:pt x="1337" y="1210"/>
                    <a:pt x="1337" y="1492"/>
                  </a:cubicBezTo>
                  <a:lnTo>
                    <a:pt x="774" y="1492"/>
                  </a:lnTo>
                  <a:cubicBezTo>
                    <a:pt x="423" y="1492"/>
                    <a:pt x="71" y="1773"/>
                    <a:pt x="71" y="2125"/>
                  </a:cubicBezTo>
                  <a:cubicBezTo>
                    <a:pt x="1" y="2476"/>
                    <a:pt x="282" y="2547"/>
                    <a:pt x="563" y="2687"/>
                  </a:cubicBezTo>
                  <a:cubicBezTo>
                    <a:pt x="915" y="2828"/>
                    <a:pt x="1197" y="2969"/>
                    <a:pt x="1478" y="3180"/>
                  </a:cubicBezTo>
                  <a:cubicBezTo>
                    <a:pt x="1583" y="3285"/>
                    <a:pt x="1724" y="3338"/>
                    <a:pt x="1874" y="3338"/>
                  </a:cubicBezTo>
                  <a:cubicBezTo>
                    <a:pt x="2023" y="3338"/>
                    <a:pt x="2181" y="3285"/>
                    <a:pt x="2322" y="3180"/>
                  </a:cubicBezTo>
                  <a:cubicBezTo>
                    <a:pt x="2533" y="2969"/>
                    <a:pt x="2603" y="2617"/>
                    <a:pt x="2392" y="2336"/>
                  </a:cubicBezTo>
                  <a:cubicBezTo>
                    <a:pt x="2041" y="1984"/>
                    <a:pt x="2252" y="1773"/>
                    <a:pt x="2463" y="1492"/>
                  </a:cubicBezTo>
                  <a:cubicBezTo>
                    <a:pt x="2674" y="1140"/>
                    <a:pt x="2674" y="718"/>
                    <a:pt x="2392" y="436"/>
                  </a:cubicBezTo>
                  <a:cubicBezTo>
                    <a:pt x="2209" y="192"/>
                    <a:pt x="2026" y="1"/>
                    <a:pt x="1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4"/>
            <p:cNvSpPr/>
            <p:nvPr/>
          </p:nvSpPr>
          <p:spPr>
            <a:xfrm rot="-1521784">
              <a:off x="9126814" y="4415626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4"/>
            <p:cNvSpPr/>
            <p:nvPr/>
          </p:nvSpPr>
          <p:spPr>
            <a:xfrm rot="-1521784">
              <a:off x="8980864" y="3410670"/>
              <a:ext cx="65092" cy="95038"/>
            </a:xfrm>
            <a:custGeom>
              <a:avLst/>
              <a:gdLst/>
              <a:ahLst/>
              <a:cxnLst/>
              <a:rect l="l" t="t" r="r" b="b"/>
              <a:pathLst>
                <a:path w="2604" h="3802" extrusionOk="0">
                  <a:moveTo>
                    <a:pt x="654" y="0"/>
                  </a:moveTo>
                  <a:cubicBezTo>
                    <a:pt x="481" y="0"/>
                    <a:pt x="303" y="78"/>
                    <a:pt x="212" y="214"/>
                  </a:cubicBezTo>
                  <a:cubicBezTo>
                    <a:pt x="1" y="425"/>
                    <a:pt x="1" y="706"/>
                    <a:pt x="212" y="847"/>
                  </a:cubicBezTo>
                  <a:cubicBezTo>
                    <a:pt x="704" y="1340"/>
                    <a:pt x="704" y="2113"/>
                    <a:pt x="1337" y="2465"/>
                  </a:cubicBezTo>
                  <a:cubicBezTo>
                    <a:pt x="1548" y="2676"/>
                    <a:pt x="1478" y="2887"/>
                    <a:pt x="1478" y="3098"/>
                  </a:cubicBezTo>
                  <a:cubicBezTo>
                    <a:pt x="1478" y="3380"/>
                    <a:pt x="1478" y="3802"/>
                    <a:pt x="1900" y="3802"/>
                  </a:cubicBezTo>
                  <a:cubicBezTo>
                    <a:pt x="2322" y="3802"/>
                    <a:pt x="2463" y="3520"/>
                    <a:pt x="2533" y="3169"/>
                  </a:cubicBezTo>
                  <a:cubicBezTo>
                    <a:pt x="2533" y="3028"/>
                    <a:pt x="2604" y="2887"/>
                    <a:pt x="2604" y="2747"/>
                  </a:cubicBezTo>
                  <a:cubicBezTo>
                    <a:pt x="2181" y="2324"/>
                    <a:pt x="2252" y="1691"/>
                    <a:pt x="2041" y="1199"/>
                  </a:cubicBezTo>
                  <a:cubicBezTo>
                    <a:pt x="1830" y="636"/>
                    <a:pt x="1408" y="284"/>
                    <a:pt x="915" y="73"/>
                  </a:cubicBezTo>
                  <a:cubicBezTo>
                    <a:pt x="840" y="24"/>
                    <a:pt x="748" y="0"/>
                    <a:pt x="6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4"/>
            <p:cNvSpPr/>
            <p:nvPr/>
          </p:nvSpPr>
          <p:spPr>
            <a:xfrm rot="-1521784">
              <a:off x="8703613" y="3073588"/>
              <a:ext cx="103787" cy="34121"/>
            </a:xfrm>
            <a:custGeom>
              <a:avLst/>
              <a:gdLst/>
              <a:ahLst/>
              <a:cxnLst/>
              <a:rect l="l" t="t" r="r" b="b"/>
              <a:pathLst>
                <a:path w="4152" h="1365" extrusionOk="0">
                  <a:moveTo>
                    <a:pt x="2167" y="0"/>
                  </a:moveTo>
                  <a:cubicBezTo>
                    <a:pt x="1730" y="0"/>
                    <a:pt x="1288" y="35"/>
                    <a:pt x="845" y="98"/>
                  </a:cubicBezTo>
                  <a:cubicBezTo>
                    <a:pt x="493" y="169"/>
                    <a:pt x="1" y="309"/>
                    <a:pt x="142" y="872"/>
                  </a:cubicBezTo>
                  <a:cubicBezTo>
                    <a:pt x="247" y="1189"/>
                    <a:pt x="511" y="1228"/>
                    <a:pt x="814" y="1228"/>
                  </a:cubicBezTo>
                  <a:cubicBezTo>
                    <a:pt x="915" y="1228"/>
                    <a:pt x="1021" y="1224"/>
                    <a:pt x="1127" y="1224"/>
                  </a:cubicBezTo>
                  <a:cubicBezTo>
                    <a:pt x="1528" y="1224"/>
                    <a:pt x="1953" y="1132"/>
                    <a:pt x="2375" y="1132"/>
                  </a:cubicBezTo>
                  <a:cubicBezTo>
                    <a:pt x="2691" y="1132"/>
                    <a:pt x="3006" y="1184"/>
                    <a:pt x="3307" y="1364"/>
                  </a:cubicBezTo>
                  <a:lnTo>
                    <a:pt x="3589" y="1364"/>
                  </a:lnTo>
                  <a:cubicBezTo>
                    <a:pt x="3870" y="1294"/>
                    <a:pt x="4081" y="1153"/>
                    <a:pt x="4081" y="872"/>
                  </a:cubicBezTo>
                  <a:cubicBezTo>
                    <a:pt x="4151" y="591"/>
                    <a:pt x="4011" y="169"/>
                    <a:pt x="3729" y="169"/>
                  </a:cubicBezTo>
                  <a:cubicBezTo>
                    <a:pt x="3226" y="52"/>
                    <a:pt x="2701" y="0"/>
                    <a:pt x="2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4"/>
            <p:cNvSpPr/>
            <p:nvPr/>
          </p:nvSpPr>
          <p:spPr>
            <a:xfrm rot="-660728">
              <a:off x="9098426" y="1002728"/>
              <a:ext cx="75643" cy="67694"/>
            </a:xfrm>
            <a:custGeom>
              <a:avLst/>
              <a:gdLst/>
              <a:ahLst/>
              <a:cxnLst/>
              <a:rect l="l" t="t" r="r" b="b"/>
              <a:pathLst>
                <a:path w="3026" h="2708" extrusionOk="0">
                  <a:moveTo>
                    <a:pt x="1196" y="0"/>
                  </a:moveTo>
                  <a:cubicBezTo>
                    <a:pt x="1126" y="0"/>
                    <a:pt x="1056" y="0"/>
                    <a:pt x="985" y="71"/>
                  </a:cubicBezTo>
                  <a:cubicBezTo>
                    <a:pt x="845" y="211"/>
                    <a:pt x="704" y="352"/>
                    <a:pt x="563" y="493"/>
                  </a:cubicBezTo>
                  <a:cubicBezTo>
                    <a:pt x="0" y="1056"/>
                    <a:pt x="0" y="1056"/>
                    <a:pt x="563" y="1689"/>
                  </a:cubicBezTo>
                  <a:cubicBezTo>
                    <a:pt x="634" y="1829"/>
                    <a:pt x="704" y="1970"/>
                    <a:pt x="774" y="2181"/>
                  </a:cubicBezTo>
                  <a:cubicBezTo>
                    <a:pt x="902" y="2522"/>
                    <a:pt x="1107" y="2708"/>
                    <a:pt x="1327" y="2708"/>
                  </a:cubicBezTo>
                  <a:cubicBezTo>
                    <a:pt x="1471" y="2708"/>
                    <a:pt x="1620" y="2629"/>
                    <a:pt x="1759" y="2463"/>
                  </a:cubicBezTo>
                  <a:cubicBezTo>
                    <a:pt x="1970" y="2111"/>
                    <a:pt x="2252" y="1829"/>
                    <a:pt x="2603" y="1689"/>
                  </a:cubicBezTo>
                  <a:cubicBezTo>
                    <a:pt x="2885" y="1548"/>
                    <a:pt x="3025" y="1196"/>
                    <a:pt x="2955" y="915"/>
                  </a:cubicBezTo>
                  <a:cubicBezTo>
                    <a:pt x="2894" y="732"/>
                    <a:pt x="2728" y="549"/>
                    <a:pt x="2547" y="549"/>
                  </a:cubicBezTo>
                  <a:cubicBezTo>
                    <a:pt x="2519" y="549"/>
                    <a:pt x="2491" y="554"/>
                    <a:pt x="2463" y="563"/>
                  </a:cubicBezTo>
                  <a:cubicBezTo>
                    <a:pt x="2345" y="602"/>
                    <a:pt x="2239" y="620"/>
                    <a:pt x="2143" y="620"/>
                  </a:cubicBezTo>
                  <a:cubicBezTo>
                    <a:pt x="1722" y="620"/>
                    <a:pt x="1483" y="287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4"/>
            <p:cNvSpPr/>
            <p:nvPr/>
          </p:nvSpPr>
          <p:spPr>
            <a:xfrm rot="-660728">
              <a:off x="8901698" y="1381594"/>
              <a:ext cx="79168" cy="49896"/>
            </a:xfrm>
            <a:custGeom>
              <a:avLst/>
              <a:gdLst/>
              <a:ahLst/>
              <a:cxnLst/>
              <a:rect l="l" t="t" r="r" b="b"/>
              <a:pathLst>
                <a:path w="3167" h="1996" extrusionOk="0">
                  <a:moveTo>
                    <a:pt x="1534" y="1"/>
                  </a:moveTo>
                  <a:cubicBezTo>
                    <a:pt x="1141" y="1"/>
                    <a:pt x="745" y="130"/>
                    <a:pt x="423" y="394"/>
                  </a:cubicBezTo>
                  <a:cubicBezTo>
                    <a:pt x="141" y="605"/>
                    <a:pt x="0" y="887"/>
                    <a:pt x="141" y="1239"/>
                  </a:cubicBezTo>
                  <a:cubicBezTo>
                    <a:pt x="231" y="1731"/>
                    <a:pt x="463" y="1996"/>
                    <a:pt x="765" y="1996"/>
                  </a:cubicBezTo>
                  <a:cubicBezTo>
                    <a:pt x="938" y="1996"/>
                    <a:pt x="1133" y="1910"/>
                    <a:pt x="1337" y="1731"/>
                  </a:cubicBezTo>
                  <a:cubicBezTo>
                    <a:pt x="1424" y="1644"/>
                    <a:pt x="1484" y="1584"/>
                    <a:pt x="1550" y="1584"/>
                  </a:cubicBezTo>
                  <a:cubicBezTo>
                    <a:pt x="1592" y="1584"/>
                    <a:pt x="1635" y="1607"/>
                    <a:pt x="1689" y="1661"/>
                  </a:cubicBezTo>
                  <a:cubicBezTo>
                    <a:pt x="1829" y="1731"/>
                    <a:pt x="1900" y="1801"/>
                    <a:pt x="2040" y="1872"/>
                  </a:cubicBezTo>
                  <a:cubicBezTo>
                    <a:pt x="2151" y="1955"/>
                    <a:pt x="2284" y="1994"/>
                    <a:pt x="2418" y="1994"/>
                  </a:cubicBezTo>
                  <a:cubicBezTo>
                    <a:pt x="2622" y="1994"/>
                    <a:pt x="2827" y="1901"/>
                    <a:pt x="2955" y="1731"/>
                  </a:cubicBezTo>
                  <a:cubicBezTo>
                    <a:pt x="3166" y="1450"/>
                    <a:pt x="3166" y="1028"/>
                    <a:pt x="2955" y="746"/>
                  </a:cubicBezTo>
                  <a:cubicBezTo>
                    <a:pt x="2627" y="254"/>
                    <a:pt x="2084" y="1"/>
                    <a:pt x="1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4"/>
            <p:cNvSpPr/>
            <p:nvPr/>
          </p:nvSpPr>
          <p:spPr>
            <a:xfrm rot="-1521784">
              <a:off x="9180858" y="4639150"/>
              <a:ext cx="84440" cy="73116"/>
            </a:xfrm>
            <a:custGeom>
              <a:avLst/>
              <a:gdLst/>
              <a:ahLst/>
              <a:cxnLst/>
              <a:rect l="l" t="t" r="r" b="b"/>
              <a:pathLst>
                <a:path w="3378" h="2925" extrusionOk="0">
                  <a:moveTo>
                    <a:pt x="1337" y="1"/>
                  </a:moveTo>
                  <a:cubicBezTo>
                    <a:pt x="1056" y="353"/>
                    <a:pt x="845" y="704"/>
                    <a:pt x="352" y="775"/>
                  </a:cubicBezTo>
                  <a:cubicBezTo>
                    <a:pt x="211" y="775"/>
                    <a:pt x="0" y="915"/>
                    <a:pt x="71" y="1126"/>
                  </a:cubicBezTo>
                  <a:cubicBezTo>
                    <a:pt x="71" y="1267"/>
                    <a:pt x="141" y="1408"/>
                    <a:pt x="352" y="1478"/>
                  </a:cubicBezTo>
                  <a:cubicBezTo>
                    <a:pt x="563" y="1619"/>
                    <a:pt x="845" y="1689"/>
                    <a:pt x="1056" y="1760"/>
                  </a:cubicBezTo>
                  <a:cubicBezTo>
                    <a:pt x="1407" y="1900"/>
                    <a:pt x="1759" y="1971"/>
                    <a:pt x="1900" y="2393"/>
                  </a:cubicBezTo>
                  <a:cubicBezTo>
                    <a:pt x="1970" y="2674"/>
                    <a:pt x="2252" y="2744"/>
                    <a:pt x="2533" y="2885"/>
                  </a:cubicBezTo>
                  <a:cubicBezTo>
                    <a:pt x="2603" y="2909"/>
                    <a:pt x="2689" y="2924"/>
                    <a:pt x="2778" y="2924"/>
                  </a:cubicBezTo>
                  <a:cubicBezTo>
                    <a:pt x="2955" y="2924"/>
                    <a:pt x="3143" y="2862"/>
                    <a:pt x="3236" y="2674"/>
                  </a:cubicBezTo>
                  <a:cubicBezTo>
                    <a:pt x="3377" y="2463"/>
                    <a:pt x="3307" y="2111"/>
                    <a:pt x="3096" y="1971"/>
                  </a:cubicBezTo>
                  <a:cubicBezTo>
                    <a:pt x="2814" y="1760"/>
                    <a:pt x="2533" y="1549"/>
                    <a:pt x="2181" y="1478"/>
                  </a:cubicBezTo>
                  <a:cubicBezTo>
                    <a:pt x="2692" y="394"/>
                    <a:pt x="2508" y="61"/>
                    <a:pt x="1629" y="61"/>
                  </a:cubicBezTo>
                  <a:cubicBezTo>
                    <a:pt x="1539" y="61"/>
                    <a:pt x="1442" y="65"/>
                    <a:pt x="133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4"/>
            <p:cNvSpPr/>
            <p:nvPr/>
          </p:nvSpPr>
          <p:spPr>
            <a:xfrm rot="-660728">
              <a:off x="8937338" y="2460275"/>
              <a:ext cx="116090" cy="42171"/>
            </a:xfrm>
            <a:custGeom>
              <a:avLst/>
              <a:gdLst/>
              <a:ahLst/>
              <a:cxnLst/>
              <a:rect l="l" t="t" r="r" b="b"/>
              <a:pathLst>
                <a:path w="4644" h="1687" extrusionOk="0">
                  <a:moveTo>
                    <a:pt x="1" y="112"/>
                  </a:moveTo>
                  <a:lnTo>
                    <a:pt x="1" y="182"/>
                  </a:lnTo>
                  <a:cubicBezTo>
                    <a:pt x="9" y="179"/>
                    <a:pt x="17" y="175"/>
                    <a:pt x="25" y="171"/>
                  </a:cubicBezTo>
                  <a:lnTo>
                    <a:pt x="25" y="171"/>
                  </a:lnTo>
                  <a:cubicBezTo>
                    <a:pt x="17" y="152"/>
                    <a:pt x="9" y="132"/>
                    <a:pt x="1" y="112"/>
                  </a:cubicBezTo>
                  <a:close/>
                  <a:moveTo>
                    <a:pt x="812" y="1"/>
                  </a:moveTo>
                  <a:cubicBezTo>
                    <a:pt x="557" y="1"/>
                    <a:pt x="296" y="49"/>
                    <a:pt x="25" y="171"/>
                  </a:cubicBezTo>
                  <a:lnTo>
                    <a:pt x="25" y="171"/>
                  </a:lnTo>
                  <a:cubicBezTo>
                    <a:pt x="269" y="750"/>
                    <a:pt x="619" y="1124"/>
                    <a:pt x="1242" y="1124"/>
                  </a:cubicBezTo>
                  <a:cubicBezTo>
                    <a:pt x="1337" y="1124"/>
                    <a:pt x="1439" y="1115"/>
                    <a:pt x="1548" y="1097"/>
                  </a:cubicBezTo>
                  <a:cubicBezTo>
                    <a:pt x="1605" y="1087"/>
                    <a:pt x="1658" y="1083"/>
                    <a:pt x="1707" y="1083"/>
                  </a:cubicBezTo>
                  <a:cubicBezTo>
                    <a:pt x="2028" y="1083"/>
                    <a:pt x="2219" y="1266"/>
                    <a:pt x="2463" y="1449"/>
                  </a:cubicBezTo>
                  <a:cubicBezTo>
                    <a:pt x="2832" y="1607"/>
                    <a:pt x="3241" y="1686"/>
                    <a:pt x="3630" y="1686"/>
                  </a:cubicBezTo>
                  <a:cubicBezTo>
                    <a:pt x="3760" y="1686"/>
                    <a:pt x="3887" y="1677"/>
                    <a:pt x="4011" y="1660"/>
                  </a:cubicBezTo>
                  <a:cubicBezTo>
                    <a:pt x="4292" y="1660"/>
                    <a:pt x="4573" y="1449"/>
                    <a:pt x="4573" y="1238"/>
                  </a:cubicBezTo>
                  <a:cubicBezTo>
                    <a:pt x="4644" y="956"/>
                    <a:pt x="4573" y="745"/>
                    <a:pt x="4362" y="604"/>
                  </a:cubicBezTo>
                  <a:cubicBezTo>
                    <a:pt x="4249" y="492"/>
                    <a:pt x="4136" y="419"/>
                    <a:pt x="4023" y="419"/>
                  </a:cubicBezTo>
                  <a:cubicBezTo>
                    <a:pt x="3925" y="419"/>
                    <a:pt x="3827" y="474"/>
                    <a:pt x="3729" y="604"/>
                  </a:cubicBezTo>
                  <a:cubicBezTo>
                    <a:pt x="3626" y="734"/>
                    <a:pt x="3522" y="778"/>
                    <a:pt x="3418" y="778"/>
                  </a:cubicBezTo>
                  <a:cubicBezTo>
                    <a:pt x="3241" y="778"/>
                    <a:pt x="3063" y="649"/>
                    <a:pt x="2885" y="604"/>
                  </a:cubicBezTo>
                  <a:cubicBezTo>
                    <a:pt x="2213" y="398"/>
                    <a:pt x="1540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4"/>
            <p:cNvSpPr/>
            <p:nvPr/>
          </p:nvSpPr>
          <p:spPr>
            <a:xfrm rot="-660728">
              <a:off x="9198186" y="3117672"/>
              <a:ext cx="80918" cy="54495"/>
            </a:xfrm>
            <a:custGeom>
              <a:avLst/>
              <a:gdLst/>
              <a:ahLst/>
              <a:cxnLst/>
              <a:rect l="l" t="t" r="r" b="b"/>
              <a:pathLst>
                <a:path w="3237" h="2180" extrusionOk="0">
                  <a:moveTo>
                    <a:pt x="1691" y="0"/>
                  </a:moveTo>
                  <a:cubicBezTo>
                    <a:pt x="1563" y="0"/>
                    <a:pt x="1390" y="216"/>
                    <a:pt x="1196" y="410"/>
                  </a:cubicBezTo>
                  <a:cubicBezTo>
                    <a:pt x="844" y="692"/>
                    <a:pt x="493" y="692"/>
                    <a:pt x="282" y="1114"/>
                  </a:cubicBezTo>
                  <a:cubicBezTo>
                    <a:pt x="141" y="1254"/>
                    <a:pt x="0" y="1465"/>
                    <a:pt x="71" y="1747"/>
                  </a:cubicBezTo>
                  <a:cubicBezTo>
                    <a:pt x="186" y="1920"/>
                    <a:pt x="350" y="2046"/>
                    <a:pt x="561" y="2046"/>
                  </a:cubicBezTo>
                  <a:cubicBezTo>
                    <a:pt x="606" y="2046"/>
                    <a:pt x="654" y="2041"/>
                    <a:pt x="704" y="2028"/>
                  </a:cubicBezTo>
                  <a:cubicBezTo>
                    <a:pt x="811" y="1974"/>
                    <a:pt x="929" y="1952"/>
                    <a:pt x="1045" y="1952"/>
                  </a:cubicBezTo>
                  <a:cubicBezTo>
                    <a:pt x="1233" y="1952"/>
                    <a:pt x="1417" y="2012"/>
                    <a:pt x="1548" y="2099"/>
                  </a:cubicBezTo>
                  <a:cubicBezTo>
                    <a:pt x="1637" y="2158"/>
                    <a:pt x="1726" y="2180"/>
                    <a:pt x="1826" y="2180"/>
                  </a:cubicBezTo>
                  <a:cubicBezTo>
                    <a:pt x="1962" y="2180"/>
                    <a:pt x="2119" y="2139"/>
                    <a:pt x="2322" y="2099"/>
                  </a:cubicBezTo>
                  <a:cubicBezTo>
                    <a:pt x="2462" y="2099"/>
                    <a:pt x="2603" y="2028"/>
                    <a:pt x="2814" y="1958"/>
                  </a:cubicBezTo>
                  <a:cubicBezTo>
                    <a:pt x="3095" y="1747"/>
                    <a:pt x="3236" y="1395"/>
                    <a:pt x="3166" y="1043"/>
                  </a:cubicBezTo>
                  <a:cubicBezTo>
                    <a:pt x="3025" y="692"/>
                    <a:pt x="2744" y="551"/>
                    <a:pt x="2392" y="551"/>
                  </a:cubicBezTo>
                  <a:cubicBezTo>
                    <a:pt x="2298" y="551"/>
                    <a:pt x="2142" y="676"/>
                    <a:pt x="2027" y="676"/>
                  </a:cubicBezTo>
                  <a:cubicBezTo>
                    <a:pt x="1970" y="676"/>
                    <a:pt x="1923" y="645"/>
                    <a:pt x="1900" y="551"/>
                  </a:cubicBezTo>
                  <a:cubicBezTo>
                    <a:pt x="1868" y="142"/>
                    <a:pt x="1794" y="0"/>
                    <a:pt x="16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"/>
            <p:cNvSpPr/>
            <p:nvPr/>
          </p:nvSpPr>
          <p:spPr>
            <a:xfrm rot="-660728">
              <a:off x="8838596" y="1812780"/>
              <a:ext cx="89717" cy="48271"/>
            </a:xfrm>
            <a:custGeom>
              <a:avLst/>
              <a:gdLst/>
              <a:ahLst/>
              <a:cxnLst/>
              <a:rect l="l" t="t" r="r" b="b"/>
              <a:pathLst>
                <a:path w="3589" h="1931" extrusionOk="0">
                  <a:moveTo>
                    <a:pt x="2833" y="0"/>
                  </a:moveTo>
                  <a:cubicBezTo>
                    <a:pt x="2732" y="0"/>
                    <a:pt x="2630" y="26"/>
                    <a:pt x="2533" y="84"/>
                  </a:cubicBezTo>
                  <a:cubicBezTo>
                    <a:pt x="1830" y="225"/>
                    <a:pt x="1197" y="506"/>
                    <a:pt x="634" y="858"/>
                  </a:cubicBezTo>
                  <a:lnTo>
                    <a:pt x="353" y="999"/>
                  </a:lnTo>
                  <a:cubicBezTo>
                    <a:pt x="212" y="1210"/>
                    <a:pt x="1" y="1421"/>
                    <a:pt x="212" y="1702"/>
                  </a:cubicBezTo>
                  <a:cubicBezTo>
                    <a:pt x="282" y="1878"/>
                    <a:pt x="388" y="1931"/>
                    <a:pt x="502" y="1931"/>
                  </a:cubicBezTo>
                  <a:cubicBezTo>
                    <a:pt x="616" y="1931"/>
                    <a:pt x="740" y="1878"/>
                    <a:pt x="845" y="1843"/>
                  </a:cubicBezTo>
                  <a:cubicBezTo>
                    <a:pt x="1014" y="1843"/>
                    <a:pt x="1183" y="1753"/>
                    <a:pt x="1316" y="1753"/>
                  </a:cubicBezTo>
                  <a:cubicBezTo>
                    <a:pt x="1349" y="1753"/>
                    <a:pt x="1380" y="1758"/>
                    <a:pt x="1408" y="1773"/>
                  </a:cubicBezTo>
                  <a:cubicBezTo>
                    <a:pt x="1593" y="1857"/>
                    <a:pt x="1758" y="1893"/>
                    <a:pt x="1909" y="1893"/>
                  </a:cubicBezTo>
                  <a:cubicBezTo>
                    <a:pt x="2388" y="1893"/>
                    <a:pt x="2722" y="1531"/>
                    <a:pt x="3096" y="1210"/>
                  </a:cubicBezTo>
                  <a:cubicBezTo>
                    <a:pt x="3378" y="999"/>
                    <a:pt x="3589" y="788"/>
                    <a:pt x="3448" y="436"/>
                  </a:cubicBezTo>
                  <a:cubicBezTo>
                    <a:pt x="3346" y="181"/>
                    <a:pt x="3096" y="0"/>
                    <a:pt x="2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"/>
            <p:cNvSpPr/>
            <p:nvPr/>
          </p:nvSpPr>
          <p:spPr>
            <a:xfrm rot="-660728">
              <a:off x="8838976" y="1186025"/>
              <a:ext cx="71544" cy="89367"/>
            </a:xfrm>
            <a:custGeom>
              <a:avLst/>
              <a:gdLst/>
              <a:ahLst/>
              <a:cxnLst/>
              <a:rect l="l" t="t" r="r" b="b"/>
              <a:pathLst>
                <a:path w="2862" h="3575" extrusionOk="0">
                  <a:moveTo>
                    <a:pt x="542" y="1"/>
                  </a:moveTo>
                  <a:cubicBezTo>
                    <a:pt x="207" y="1"/>
                    <a:pt x="1" y="208"/>
                    <a:pt x="62" y="577"/>
                  </a:cubicBezTo>
                  <a:cubicBezTo>
                    <a:pt x="133" y="858"/>
                    <a:pt x="344" y="1069"/>
                    <a:pt x="625" y="1210"/>
                  </a:cubicBezTo>
                  <a:cubicBezTo>
                    <a:pt x="906" y="1421"/>
                    <a:pt x="1047" y="1702"/>
                    <a:pt x="1047" y="2054"/>
                  </a:cubicBezTo>
                  <a:cubicBezTo>
                    <a:pt x="1117" y="2828"/>
                    <a:pt x="1680" y="3180"/>
                    <a:pt x="2313" y="3531"/>
                  </a:cubicBezTo>
                  <a:cubicBezTo>
                    <a:pt x="2372" y="3561"/>
                    <a:pt x="2431" y="3575"/>
                    <a:pt x="2486" y="3575"/>
                  </a:cubicBezTo>
                  <a:cubicBezTo>
                    <a:pt x="2697" y="3575"/>
                    <a:pt x="2861" y="3373"/>
                    <a:pt x="2806" y="3039"/>
                  </a:cubicBezTo>
                  <a:cubicBezTo>
                    <a:pt x="2735" y="2898"/>
                    <a:pt x="2665" y="2687"/>
                    <a:pt x="2524" y="2547"/>
                  </a:cubicBezTo>
                  <a:cubicBezTo>
                    <a:pt x="2243" y="2054"/>
                    <a:pt x="1962" y="1491"/>
                    <a:pt x="1751" y="999"/>
                  </a:cubicBezTo>
                  <a:cubicBezTo>
                    <a:pt x="1610" y="507"/>
                    <a:pt x="1188" y="155"/>
                    <a:pt x="695" y="14"/>
                  </a:cubicBezTo>
                  <a:cubicBezTo>
                    <a:pt x="642" y="5"/>
                    <a:pt x="590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"/>
            <p:cNvSpPr/>
            <p:nvPr/>
          </p:nvSpPr>
          <p:spPr>
            <a:xfrm rot="-660728">
              <a:off x="9118632" y="2906830"/>
              <a:ext cx="79168" cy="45421"/>
            </a:xfrm>
            <a:custGeom>
              <a:avLst/>
              <a:gdLst/>
              <a:ahLst/>
              <a:cxnLst/>
              <a:rect l="l" t="t" r="r" b="b"/>
              <a:pathLst>
                <a:path w="3167" h="1817" extrusionOk="0">
                  <a:moveTo>
                    <a:pt x="2066" y="1"/>
                  </a:moveTo>
                  <a:cubicBezTo>
                    <a:pt x="1333" y="1"/>
                    <a:pt x="614" y="201"/>
                    <a:pt x="1" y="507"/>
                  </a:cubicBezTo>
                  <a:cubicBezTo>
                    <a:pt x="1" y="648"/>
                    <a:pt x="1" y="859"/>
                    <a:pt x="1" y="1070"/>
                  </a:cubicBezTo>
                  <a:cubicBezTo>
                    <a:pt x="50" y="1512"/>
                    <a:pt x="408" y="1817"/>
                    <a:pt x="787" y="1817"/>
                  </a:cubicBezTo>
                  <a:cubicBezTo>
                    <a:pt x="951" y="1817"/>
                    <a:pt x="1119" y="1760"/>
                    <a:pt x="1267" y="1632"/>
                  </a:cubicBezTo>
                  <a:cubicBezTo>
                    <a:pt x="1451" y="1494"/>
                    <a:pt x="1605" y="1356"/>
                    <a:pt x="1808" y="1356"/>
                  </a:cubicBezTo>
                  <a:cubicBezTo>
                    <a:pt x="1915" y="1356"/>
                    <a:pt x="2036" y="1395"/>
                    <a:pt x="2182" y="1492"/>
                  </a:cubicBezTo>
                  <a:cubicBezTo>
                    <a:pt x="2256" y="1542"/>
                    <a:pt x="2358" y="1565"/>
                    <a:pt x="2464" y="1565"/>
                  </a:cubicBezTo>
                  <a:cubicBezTo>
                    <a:pt x="2656" y="1565"/>
                    <a:pt x="2865" y="1487"/>
                    <a:pt x="2956" y="1351"/>
                  </a:cubicBezTo>
                  <a:cubicBezTo>
                    <a:pt x="3167" y="999"/>
                    <a:pt x="3096" y="648"/>
                    <a:pt x="2815" y="436"/>
                  </a:cubicBezTo>
                  <a:cubicBezTo>
                    <a:pt x="2674" y="296"/>
                    <a:pt x="2533" y="155"/>
                    <a:pt x="2393" y="14"/>
                  </a:cubicBezTo>
                  <a:cubicBezTo>
                    <a:pt x="2284" y="5"/>
                    <a:pt x="2175" y="1"/>
                    <a:pt x="20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"/>
            <p:cNvSpPr/>
            <p:nvPr/>
          </p:nvSpPr>
          <p:spPr>
            <a:xfrm rot="-660728">
              <a:off x="9107371" y="2993227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"/>
            <p:cNvSpPr/>
            <p:nvPr/>
          </p:nvSpPr>
          <p:spPr>
            <a:xfrm rot="-660728">
              <a:off x="8875926" y="2445925"/>
              <a:ext cx="62994" cy="70894"/>
            </a:xfrm>
            <a:custGeom>
              <a:avLst/>
              <a:gdLst/>
              <a:ahLst/>
              <a:cxnLst/>
              <a:rect l="l" t="t" r="r" b="b"/>
              <a:pathLst>
                <a:path w="2520" h="2836" extrusionOk="0">
                  <a:moveTo>
                    <a:pt x="1444" y="0"/>
                  </a:moveTo>
                  <a:cubicBezTo>
                    <a:pt x="1366" y="0"/>
                    <a:pt x="1283" y="7"/>
                    <a:pt x="1197" y="21"/>
                  </a:cubicBezTo>
                  <a:cubicBezTo>
                    <a:pt x="915" y="21"/>
                    <a:pt x="704" y="162"/>
                    <a:pt x="634" y="444"/>
                  </a:cubicBezTo>
                  <a:cubicBezTo>
                    <a:pt x="564" y="725"/>
                    <a:pt x="704" y="866"/>
                    <a:pt x="915" y="1006"/>
                  </a:cubicBezTo>
                  <a:cubicBezTo>
                    <a:pt x="1127" y="1147"/>
                    <a:pt x="1267" y="1147"/>
                    <a:pt x="1408" y="1428"/>
                  </a:cubicBezTo>
                  <a:cubicBezTo>
                    <a:pt x="1197" y="1780"/>
                    <a:pt x="704" y="1710"/>
                    <a:pt x="423" y="1991"/>
                  </a:cubicBezTo>
                  <a:cubicBezTo>
                    <a:pt x="142" y="2202"/>
                    <a:pt x="1" y="2273"/>
                    <a:pt x="142" y="2554"/>
                  </a:cubicBezTo>
                  <a:cubicBezTo>
                    <a:pt x="212" y="2835"/>
                    <a:pt x="493" y="2835"/>
                    <a:pt x="775" y="2835"/>
                  </a:cubicBezTo>
                  <a:cubicBezTo>
                    <a:pt x="1549" y="2695"/>
                    <a:pt x="2252" y="2132"/>
                    <a:pt x="2393" y="1358"/>
                  </a:cubicBezTo>
                  <a:lnTo>
                    <a:pt x="2393" y="1428"/>
                  </a:lnTo>
                  <a:cubicBezTo>
                    <a:pt x="2519" y="544"/>
                    <a:pt x="2135" y="0"/>
                    <a:pt x="14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"/>
            <p:cNvSpPr/>
            <p:nvPr/>
          </p:nvSpPr>
          <p:spPr>
            <a:xfrm rot="-660728">
              <a:off x="9195642" y="624924"/>
              <a:ext cx="79168" cy="53520"/>
            </a:xfrm>
            <a:custGeom>
              <a:avLst/>
              <a:gdLst/>
              <a:ahLst/>
              <a:cxnLst/>
              <a:rect l="l" t="t" r="r" b="b"/>
              <a:pathLst>
                <a:path w="3167" h="2141" extrusionOk="0">
                  <a:moveTo>
                    <a:pt x="740" y="0"/>
                  </a:moveTo>
                  <a:cubicBezTo>
                    <a:pt x="543" y="0"/>
                    <a:pt x="348" y="78"/>
                    <a:pt x="212" y="214"/>
                  </a:cubicBezTo>
                  <a:cubicBezTo>
                    <a:pt x="1" y="496"/>
                    <a:pt x="71" y="777"/>
                    <a:pt x="282" y="1058"/>
                  </a:cubicBezTo>
                  <a:cubicBezTo>
                    <a:pt x="712" y="1733"/>
                    <a:pt x="1462" y="2140"/>
                    <a:pt x="2207" y="2140"/>
                  </a:cubicBezTo>
                  <a:cubicBezTo>
                    <a:pt x="2316" y="2140"/>
                    <a:pt x="2425" y="2132"/>
                    <a:pt x="2533" y="2114"/>
                  </a:cubicBezTo>
                  <a:cubicBezTo>
                    <a:pt x="2815" y="2114"/>
                    <a:pt x="3026" y="1903"/>
                    <a:pt x="3096" y="1691"/>
                  </a:cubicBezTo>
                  <a:cubicBezTo>
                    <a:pt x="3167" y="1410"/>
                    <a:pt x="3026" y="1129"/>
                    <a:pt x="2815" y="988"/>
                  </a:cubicBezTo>
                  <a:cubicBezTo>
                    <a:pt x="2182" y="707"/>
                    <a:pt x="1619" y="355"/>
                    <a:pt x="1056" y="74"/>
                  </a:cubicBezTo>
                  <a:cubicBezTo>
                    <a:pt x="956" y="24"/>
                    <a:pt x="848" y="0"/>
                    <a:pt x="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"/>
            <p:cNvSpPr/>
            <p:nvPr/>
          </p:nvSpPr>
          <p:spPr>
            <a:xfrm rot="-660728">
              <a:off x="8731531" y="1277003"/>
              <a:ext cx="94617" cy="41471"/>
            </a:xfrm>
            <a:custGeom>
              <a:avLst/>
              <a:gdLst/>
              <a:ahLst/>
              <a:cxnLst/>
              <a:rect l="l" t="t" r="r" b="b"/>
              <a:pathLst>
                <a:path w="3785" h="1659" extrusionOk="0">
                  <a:moveTo>
                    <a:pt x="2511" y="1"/>
                  </a:moveTo>
                  <a:cubicBezTo>
                    <a:pt x="2220" y="1"/>
                    <a:pt x="1925" y="110"/>
                    <a:pt x="1689" y="346"/>
                  </a:cubicBezTo>
                  <a:cubicBezTo>
                    <a:pt x="1337" y="487"/>
                    <a:pt x="915" y="627"/>
                    <a:pt x="563" y="698"/>
                  </a:cubicBezTo>
                  <a:cubicBezTo>
                    <a:pt x="352" y="768"/>
                    <a:pt x="0" y="768"/>
                    <a:pt x="0" y="1049"/>
                  </a:cubicBezTo>
                  <a:cubicBezTo>
                    <a:pt x="0" y="1401"/>
                    <a:pt x="282" y="1401"/>
                    <a:pt x="493" y="1542"/>
                  </a:cubicBezTo>
                  <a:cubicBezTo>
                    <a:pt x="781" y="1624"/>
                    <a:pt x="1070" y="1658"/>
                    <a:pt x="1358" y="1658"/>
                  </a:cubicBezTo>
                  <a:cubicBezTo>
                    <a:pt x="1562" y="1658"/>
                    <a:pt x="1766" y="1641"/>
                    <a:pt x="1970" y="1612"/>
                  </a:cubicBezTo>
                  <a:cubicBezTo>
                    <a:pt x="2292" y="1397"/>
                    <a:pt x="2656" y="1305"/>
                    <a:pt x="3029" y="1305"/>
                  </a:cubicBezTo>
                  <a:cubicBezTo>
                    <a:pt x="3145" y="1305"/>
                    <a:pt x="3261" y="1314"/>
                    <a:pt x="3377" y="1331"/>
                  </a:cubicBezTo>
                  <a:cubicBezTo>
                    <a:pt x="3407" y="1338"/>
                    <a:pt x="3435" y="1342"/>
                    <a:pt x="3461" y="1342"/>
                  </a:cubicBezTo>
                  <a:cubicBezTo>
                    <a:pt x="3685" y="1342"/>
                    <a:pt x="3784" y="1090"/>
                    <a:pt x="3658" y="838"/>
                  </a:cubicBezTo>
                  <a:cubicBezTo>
                    <a:pt x="3482" y="309"/>
                    <a:pt x="3001" y="1"/>
                    <a:pt x="25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"/>
            <p:cNvSpPr/>
            <p:nvPr/>
          </p:nvSpPr>
          <p:spPr>
            <a:xfrm rot="-1521784">
              <a:off x="8984764" y="3970723"/>
              <a:ext cx="61217" cy="59743"/>
            </a:xfrm>
            <a:custGeom>
              <a:avLst/>
              <a:gdLst/>
              <a:ahLst/>
              <a:cxnLst/>
              <a:rect l="l" t="t" r="r" b="b"/>
              <a:pathLst>
                <a:path w="2449" h="2390" extrusionOk="0">
                  <a:moveTo>
                    <a:pt x="1146" y="1"/>
                  </a:moveTo>
                  <a:cubicBezTo>
                    <a:pt x="950" y="1"/>
                    <a:pt x="756" y="76"/>
                    <a:pt x="634" y="198"/>
                  </a:cubicBezTo>
                  <a:cubicBezTo>
                    <a:pt x="282" y="550"/>
                    <a:pt x="774" y="761"/>
                    <a:pt x="774" y="1043"/>
                  </a:cubicBezTo>
                  <a:cubicBezTo>
                    <a:pt x="563" y="1254"/>
                    <a:pt x="1" y="1113"/>
                    <a:pt x="71" y="1605"/>
                  </a:cubicBezTo>
                  <a:cubicBezTo>
                    <a:pt x="141" y="2098"/>
                    <a:pt x="493" y="2027"/>
                    <a:pt x="845" y="2098"/>
                  </a:cubicBezTo>
                  <a:cubicBezTo>
                    <a:pt x="1196" y="2098"/>
                    <a:pt x="1337" y="2309"/>
                    <a:pt x="1619" y="2379"/>
                  </a:cubicBezTo>
                  <a:cubicBezTo>
                    <a:pt x="1675" y="2386"/>
                    <a:pt x="1728" y="2390"/>
                    <a:pt x="1779" y="2390"/>
                  </a:cubicBezTo>
                  <a:cubicBezTo>
                    <a:pt x="2233" y="2390"/>
                    <a:pt x="2449" y="2105"/>
                    <a:pt x="2322" y="1535"/>
                  </a:cubicBezTo>
                  <a:cubicBezTo>
                    <a:pt x="2252" y="1394"/>
                    <a:pt x="2252" y="1183"/>
                    <a:pt x="2252" y="972"/>
                  </a:cubicBezTo>
                  <a:cubicBezTo>
                    <a:pt x="2252" y="550"/>
                    <a:pt x="1970" y="198"/>
                    <a:pt x="1548" y="128"/>
                  </a:cubicBezTo>
                  <a:cubicBezTo>
                    <a:pt x="1430" y="40"/>
                    <a:pt x="1288" y="1"/>
                    <a:pt x="1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"/>
            <p:cNvSpPr/>
            <p:nvPr/>
          </p:nvSpPr>
          <p:spPr>
            <a:xfrm rot="-1521784">
              <a:off x="9165956" y="5102936"/>
              <a:ext cx="59818" cy="57168"/>
            </a:xfrm>
            <a:custGeom>
              <a:avLst/>
              <a:gdLst/>
              <a:ahLst/>
              <a:cxnLst/>
              <a:rect l="l" t="t" r="r" b="b"/>
              <a:pathLst>
                <a:path w="2393" h="2287" extrusionOk="0">
                  <a:moveTo>
                    <a:pt x="1164" y="0"/>
                  </a:moveTo>
                  <a:cubicBezTo>
                    <a:pt x="923" y="0"/>
                    <a:pt x="679" y="88"/>
                    <a:pt x="493" y="274"/>
                  </a:cubicBezTo>
                  <a:cubicBezTo>
                    <a:pt x="141" y="696"/>
                    <a:pt x="0" y="1259"/>
                    <a:pt x="71" y="1751"/>
                  </a:cubicBezTo>
                  <a:cubicBezTo>
                    <a:pt x="126" y="2085"/>
                    <a:pt x="446" y="2287"/>
                    <a:pt x="752" y="2287"/>
                  </a:cubicBezTo>
                  <a:cubicBezTo>
                    <a:pt x="832" y="2287"/>
                    <a:pt x="912" y="2273"/>
                    <a:pt x="985" y="2243"/>
                  </a:cubicBezTo>
                  <a:cubicBezTo>
                    <a:pt x="1548" y="2032"/>
                    <a:pt x="1970" y="1610"/>
                    <a:pt x="2181" y="1048"/>
                  </a:cubicBezTo>
                  <a:cubicBezTo>
                    <a:pt x="2392" y="696"/>
                    <a:pt x="2111" y="414"/>
                    <a:pt x="1759" y="203"/>
                  </a:cubicBezTo>
                  <a:cubicBezTo>
                    <a:pt x="1593" y="71"/>
                    <a:pt x="1380" y="0"/>
                    <a:pt x="1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"/>
            <p:cNvSpPr/>
            <p:nvPr/>
          </p:nvSpPr>
          <p:spPr>
            <a:xfrm rot="-1521784">
              <a:off x="9209943" y="5048469"/>
              <a:ext cx="68617" cy="54168"/>
            </a:xfrm>
            <a:custGeom>
              <a:avLst/>
              <a:gdLst/>
              <a:ahLst/>
              <a:cxnLst/>
              <a:rect l="l" t="t" r="r" b="b"/>
              <a:pathLst>
                <a:path w="2745" h="2167" extrusionOk="0">
                  <a:moveTo>
                    <a:pt x="921" y="1"/>
                  </a:moveTo>
                  <a:cubicBezTo>
                    <a:pt x="697" y="1"/>
                    <a:pt x="493" y="95"/>
                    <a:pt x="353" y="282"/>
                  </a:cubicBezTo>
                  <a:cubicBezTo>
                    <a:pt x="142" y="423"/>
                    <a:pt x="1" y="704"/>
                    <a:pt x="71" y="986"/>
                  </a:cubicBezTo>
                  <a:cubicBezTo>
                    <a:pt x="142" y="1126"/>
                    <a:pt x="212" y="1267"/>
                    <a:pt x="353" y="1337"/>
                  </a:cubicBezTo>
                  <a:cubicBezTo>
                    <a:pt x="775" y="1689"/>
                    <a:pt x="1267" y="1900"/>
                    <a:pt x="1760" y="2111"/>
                  </a:cubicBezTo>
                  <a:cubicBezTo>
                    <a:pt x="1835" y="2149"/>
                    <a:pt x="1915" y="2166"/>
                    <a:pt x="1996" y="2166"/>
                  </a:cubicBezTo>
                  <a:cubicBezTo>
                    <a:pt x="2214" y="2166"/>
                    <a:pt x="2430" y="2036"/>
                    <a:pt x="2533" y="1830"/>
                  </a:cubicBezTo>
                  <a:cubicBezTo>
                    <a:pt x="2745" y="1548"/>
                    <a:pt x="2674" y="1197"/>
                    <a:pt x="2463" y="986"/>
                  </a:cubicBezTo>
                  <a:cubicBezTo>
                    <a:pt x="2111" y="634"/>
                    <a:pt x="1689" y="353"/>
                    <a:pt x="1267" y="71"/>
                  </a:cubicBezTo>
                  <a:cubicBezTo>
                    <a:pt x="1150" y="24"/>
                    <a:pt x="1033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"/>
            <p:cNvSpPr/>
            <p:nvPr/>
          </p:nvSpPr>
          <p:spPr>
            <a:xfrm rot="-660728">
              <a:off x="8682245" y="2549032"/>
              <a:ext cx="66869" cy="46521"/>
            </a:xfrm>
            <a:custGeom>
              <a:avLst/>
              <a:gdLst/>
              <a:ahLst/>
              <a:cxnLst/>
              <a:rect l="l" t="t" r="r" b="b"/>
              <a:pathLst>
                <a:path w="2675" h="1861" extrusionOk="0">
                  <a:moveTo>
                    <a:pt x="1015" y="0"/>
                  </a:moveTo>
                  <a:cubicBezTo>
                    <a:pt x="912" y="0"/>
                    <a:pt x="808" y="11"/>
                    <a:pt x="704" y="31"/>
                  </a:cubicBezTo>
                  <a:cubicBezTo>
                    <a:pt x="353" y="102"/>
                    <a:pt x="71" y="313"/>
                    <a:pt x="71" y="664"/>
                  </a:cubicBezTo>
                  <a:cubicBezTo>
                    <a:pt x="1" y="946"/>
                    <a:pt x="142" y="1227"/>
                    <a:pt x="423" y="1368"/>
                  </a:cubicBezTo>
                  <a:cubicBezTo>
                    <a:pt x="845" y="1649"/>
                    <a:pt x="1338" y="1860"/>
                    <a:pt x="1830" y="1860"/>
                  </a:cubicBezTo>
                  <a:cubicBezTo>
                    <a:pt x="2463" y="1860"/>
                    <a:pt x="2674" y="1509"/>
                    <a:pt x="2463" y="875"/>
                  </a:cubicBezTo>
                  <a:cubicBezTo>
                    <a:pt x="2163" y="336"/>
                    <a:pt x="1608" y="0"/>
                    <a:pt x="10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"/>
            <p:cNvSpPr/>
            <p:nvPr/>
          </p:nvSpPr>
          <p:spPr>
            <a:xfrm rot="-660728">
              <a:off x="9098282" y="1103499"/>
              <a:ext cx="65069" cy="49771"/>
            </a:xfrm>
            <a:custGeom>
              <a:avLst/>
              <a:gdLst/>
              <a:ahLst/>
              <a:cxnLst/>
              <a:rect l="l" t="t" r="r" b="b"/>
              <a:pathLst>
                <a:path w="2603" h="1991" extrusionOk="0">
                  <a:moveTo>
                    <a:pt x="1047" y="1"/>
                  </a:moveTo>
                  <a:cubicBezTo>
                    <a:pt x="956" y="1"/>
                    <a:pt x="865" y="6"/>
                    <a:pt x="774" y="18"/>
                  </a:cubicBezTo>
                  <a:cubicBezTo>
                    <a:pt x="492" y="88"/>
                    <a:pt x="211" y="299"/>
                    <a:pt x="141" y="651"/>
                  </a:cubicBezTo>
                  <a:cubicBezTo>
                    <a:pt x="0" y="1143"/>
                    <a:pt x="352" y="1284"/>
                    <a:pt x="703" y="1495"/>
                  </a:cubicBezTo>
                  <a:cubicBezTo>
                    <a:pt x="844" y="1565"/>
                    <a:pt x="1055" y="1706"/>
                    <a:pt x="1266" y="1847"/>
                  </a:cubicBezTo>
                  <a:cubicBezTo>
                    <a:pt x="1389" y="1939"/>
                    <a:pt x="1552" y="1991"/>
                    <a:pt x="1714" y="1991"/>
                  </a:cubicBezTo>
                  <a:cubicBezTo>
                    <a:pt x="1924" y="1991"/>
                    <a:pt x="2132" y="1904"/>
                    <a:pt x="2251" y="1706"/>
                  </a:cubicBezTo>
                  <a:cubicBezTo>
                    <a:pt x="2603" y="1425"/>
                    <a:pt x="2603" y="862"/>
                    <a:pt x="2321" y="510"/>
                  </a:cubicBezTo>
                  <a:cubicBezTo>
                    <a:pt x="1968" y="157"/>
                    <a:pt x="1516" y="1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"/>
            <p:cNvSpPr/>
            <p:nvPr/>
          </p:nvSpPr>
          <p:spPr>
            <a:xfrm rot="-1521784">
              <a:off x="8906252" y="3954264"/>
              <a:ext cx="93213" cy="41570"/>
            </a:xfrm>
            <a:custGeom>
              <a:avLst/>
              <a:gdLst/>
              <a:ahLst/>
              <a:cxnLst/>
              <a:rect l="l" t="t" r="r" b="b"/>
              <a:pathLst>
                <a:path w="3729" h="1663" extrusionOk="0">
                  <a:moveTo>
                    <a:pt x="2442" y="39"/>
                  </a:moveTo>
                  <a:cubicBezTo>
                    <a:pt x="2322" y="39"/>
                    <a:pt x="2181" y="71"/>
                    <a:pt x="2040" y="71"/>
                  </a:cubicBezTo>
                  <a:cubicBezTo>
                    <a:pt x="1618" y="563"/>
                    <a:pt x="985" y="493"/>
                    <a:pt x="352" y="633"/>
                  </a:cubicBezTo>
                  <a:cubicBezTo>
                    <a:pt x="71" y="704"/>
                    <a:pt x="0" y="1056"/>
                    <a:pt x="282" y="1196"/>
                  </a:cubicBezTo>
                  <a:cubicBezTo>
                    <a:pt x="563" y="1407"/>
                    <a:pt x="845" y="1548"/>
                    <a:pt x="1126" y="1618"/>
                  </a:cubicBezTo>
                  <a:cubicBezTo>
                    <a:pt x="1216" y="1648"/>
                    <a:pt x="1297" y="1662"/>
                    <a:pt x="1369" y="1662"/>
                  </a:cubicBezTo>
                  <a:cubicBezTo>
                    <a:pt x="1635" y="1662"/>
                    <a:pt x="1789" y="1473"/>
                    <a:pt x="1900" y="1196"/>
                  </a:cubicBezTo>
                  <a:cubicBezTo>
                    <a:pt x="1900" y="1114"/>
                    <a:pt x="1948" y="1080"/>
                    <a:pt x="2002" y="1080"/>
                  </a:cubicBezTo>
                  <a:cubicBezTo>
                    <a:pt x="2040" y="1080"/>
                    <a:pt x="2082" y="1097"/>
                    <a:pt x="2111" y="1126"/>
                  </a:cubicBezTo>
                  <a:cubicBezTo>
                    <a:pt x="2252" y="1126"/>
                    <a:pt x="2322" y="1126"/>
                    <a:pt x="2392" y="1196"/>
                  </a:cubicBezTo>
                  <a:cubicBezTo>
                    <a:pt x="2595" y="1277"/>
                    <a:pt x="2798" y="1359"/>
                    <a:pt x="3001" y="1359"/>
                  </a:cubicBezTo>
                  <a:cubicBezTo>
                    <a:pt x="3150" y="1359"/>
                    <a:pt x="3299" y="1315"/>
                    <a:pt x="3447" y="1196"/>
                  </a:cubicBezTo>
                  <a:cubicBezTo>
                    <a:pt x="3658" y="985"/>
                    <a:pt x="3729" y="704"/>
                    <a:pt x="3588" y="422"/>
                  </a:cubicBezTo>
                  <a:cubicBezTo>
                    <a:pt x="3377" y="0"/>
                    <a:pt x="2955" y="141"/>
                    <a:pt x="2603" y="71"/>
                  </a:cubicBezTo>
                  <a:cubicBezTo>
                    <a:pt x="2556" y="47"/>
                    <a:pt x="2502" y="39"/>
                    <a:pt x="2442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"/>
            <p:cNvSpPr/>
            <p:nvPr/>
          </p:nvSpPr>
          <p:spPr>
            <a:xfrm rot="-660728">
              <a:off x="8837646" y="1957943"/>
              <a:ext cx="65069" cy="63444"/>
            </a:xfrm>
            <a:custGeom>
              <a:avLst/>
              <a:gdLst/>
              <a:ahLst/>
              <a:cxnLst/>
              <a:rect l="l" t="t" r="r" b="b"/>
              <a:pathLst>
                <a:path w="2603" h="2538" extrusionOk="0">
                  <a:moveTo>
                    <a:pt x="833" y="0"/>
                  </a:moveTo>
                  <a:cubicBezTo>
                    <a:pt x="696" y="0"/>
                    <a:pt x="554" y="40"/>
                    <a:pt x="422" y="119"/>
                  </a:cubicBezTo>
                  <a:cubicBezTo>
                    <a:pt x="141" y="330"/>
                    <a:pt x="0" y="682"/>
                    <a:pt x="141" y="963"/>
                  </a:cubicBezTo>
                  <a:cubicBezTo>
                    <a:pt x="141" y="1034"/>
                    <a:pt x="211" y="1245"/>
                    <a:pt x="352" y="1245"/>
                  </a:cubicBezTo>
                  <a:cubicBezTo>
                    <a:pt x="1126" y="1315"/>
                    <a:pt x="985" y="2300"/>
                    <a:pt x="1688" y="2511"/>
                  </a:cubicBezTo>
                  <a:cubicBezTo>
                    <a:pt x="1759" y="2528"/>
                    <a:pt x="1829" y="2537"/>
                    <a:pt x="1897" y="2537"/>
                  </a:cubicBezTo>
                  <a:cubicBezTo>
                    <a:pt x="2102" y="2537"/>
                    <a:pt x="2286" y="2458"/>
                    <a:pt x="2392" y="2300"/>
                  </a:cubicBezTo>
                  <a:cubicBezTo>
                    <a:pt x="2533" y="2018"/>
                    <a:pt x="2603" y="1667"/>
                    <a:pt x="2322" y="1526"/>
                  </a:cubicBezTo>
                  <a:cubicBezTo>
                    <a:pt x="1970" y="1245"/>
                    <a:pt x="1618" y="822"/>
                    <a:pt x="1407" y="330"/>
                  </a:cubicBezTo>
                  <a:cubicBezTo>
                    <a:pt x="1275" y="110"/>
                    <a:pt x="1061" y="0"/>
                    <a:pt x="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"/>
            <p:cNvSpPr/>
            <p:nvPr/>
          </p:nvSpPr>
          <p:spPr>
            <a:xfrm rot="-660728">
              <a:off x="8976535" y="2104406"/>
              <a:ext cx="61570" cy="56945"/>
            </a:xfrm>
            <a:custGeom>
              <a:avLst/>
              <a:gdLst/>
              <a:ahLst/>
              <a:cxnLst/>
              <a:rect l="l" t="t" r="r" b="b"/>
              <a:pathLst>
                <a:path w="2463" h="2278" extrusionOk="0">
                  <a:moveTo>
                    <a:pt x="1689" y="1"/>
                  </a:moveTo>
                  <a:cubicBezTo>
                    <a:pt x="1548" y="1"/>
                    <a:pt x="1478" y="71"/>
                    <a:pt x="1408" y="142"/>
                  </a:cubicBezTo>
                  <a:cubicBezTo>
                    <a:pt x="1" y="493"/>
                    <a:pt x="1" y="564"/>
                    <a:pt x="774" y="1900"/>
                  </a:cubicBezTo>
                  <a:lnTo>
                    <a:pt x="915" y="1900"/>
                  </a:lnTo>
                  <a:cubicBezTo>
                    <a:pt x="1223" y="1900"/>
                    <a:pt x="1369" y="2277"/>
                    <a:pt x="1589" y="2277"/>
                  </a:cubicBezTo>
                  <a:cubicBezTo>
                    <a:pt x="1621" y="2277"/>
                    <a:pt x="1654" y="2270"/>
                    <a:pt x="1689" y="2252"/>
                  </a:cubicBezTo>
                  <a:cubicBezTo>
                    <a:pt x="2041" y="2111"/>
                    <a:pt x="1900" y="1760"/>
                    <a:pt x="1900" y="1478"/>
                  </a:cubicBezTo>
                  <a:cubicBezTo>
                    <a:pt x="1970" y="1197"/>
                    <a:pt x="2181" y="1127"/>
                    <a:pt x="2252" y="986"/>
                  </a:cubicBezTo>
                  <a:cubicBezTo>
                    <a:pt x="2463" y="775"/>
                    <a:pt x="2463" y="493"/>
                    <a:pt x="2252" y="282"/>
                  </a:cubicBezTo>
                  <a:cubicBezTo>
                    <a:pt x="2111" y="71"/>
                    <a:pt x="1900" y="1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"/>
            <p:cNvSpPr/>
            <p:nvPr/>
          </p:nvSpPr>
          <p:spPr>
            <a:xfrm rot="-660728">
              <a:off x="8653568" y="2120703"/>
              <a:ext cx="49246" cy="75618"/>
            </a:xfrm>
            <a:custGeom>
              <a:avLst/>
              <a:gdLst/>
              <a:ahLst/>
              <a:cxnLst/>
              <a:rect l="l" t="t" r="r" b="b"/>
              <a:pathLst>
                <a:path w="1970" h="3025" extrusionOk="0">
                  <a:moveTo>
                    <a:pt x="804" y="1"/>
                  </a:moveTo>
                  <a:cubicBezTo>
                    <a:pt x="666" y="1"/>
                    <a:pt x="533" y="40"/>
                    <a:pt x="422" y="123"/>
                  </a:cubicBezTo>
                  <a:cubicBezTo>
                    <a:pt x="0" y="405"/>
                    <a:pt x="281" y="756"/>
                    <a:pt x="422" y="1038"/>
                  </a:cubicBezTo>
                  <a:cubicBezTo>
                    <a:pt x="492" y="1319"/>
                    <a:pt x="704" y="1390"/>
                    <a:pt x="844" y="1530"/>
                  </a:cubicBezTo>
                  <a:cubicBezTo>
                    <a:pt x="141" y="2163"/>
                    <a:pt x="141" y="2304"/>
                    <a:pt x="774" y="2726"/>
                  </a:cubicBezTo>
                  <a:cubicBezTo>
                    <a:pt x="973" y="2875"/>
                    <a:pt x="1172" y="3025"/>
                    <a:pt x="1371" y="3025"/>
                  </a:cubicBezTo>
                  <a:cubicBezTo>
                    <a:pt x="1453" y="3025"/>
                    <a:pt x="1536" y="2999"/>
                    <a:pt x="1618" y="2937"/>
                  </a:cubicBezTo>
                  <a:cubicBezTo>
                    <a:pt x="1970" y="2656"/>
                    <a:pt x="1829" y="2234"/>
                    <a:pt x="1548" y="1952"/>
                  </a:cubicBezTo>
                  <a:cubicBezTo>
                    <a:pt x="1266" y="1671"/>
                    <a:pt x="1407" y="1530"/>
                    <a:pt x="1548" y="1319"/>
                  </a:cubicBezTo>
                  <a:cubicBezTo>
                    <a:pt x="1829" y="967"/>
                    <a:pt x="1759" y="475"/>
                    <a:pt x="1407" y="264"/>
                  </a:cubicBezTo>
                  <a:cubicBezTo>
                    <a:pt x="1237" y="94"/>
                    <a:pt x="1015" y="1"/>
                    <a:pt x="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"/>
            <p:cNvSpPr/>
            <p:nvPr/>
          </p:nvSpPr>
          <p:spPr>
            <a:xfrm rot="-660728">
              <a:off x="9170611" y="3230278"/>
              <a:ext cx="59820" cy="63619"/>
            </a:xfrm>
            <a:custGeom>
              <a:avLst/>
              <a:gdLst/>
              <a:ahLst/>
              <a:cxnLst/>
              <a:rect l="l" t="t" r="r" b="b"/>
              <a:pathLst>
                <a:path w="2393" h="2545" extrusionOk="0">
                  <a:moveTo>
                    <a:pt x="717" y="1"/>
                  </a:moveTo>
                  <a:cubicBezTo>
                    <a:pt x="666" y="1"/>
                    <a:pt x="615" y="4"/>
                    <a:pt x="563" y="12"/>
                  </a:cubicBezTo>
                  <a:cubicBezTo>
                    <a:pt x="282" y="12"/>
                    <a:pt x="71" y="82"/>
                    <a:pt x="1" y="363"/>
                  </a:cubicBezTo>
                  <a:cubicBezTo>
                    <a:pt x="1" y="574"/>
                    <a:pt x="71" y="785"/>
                    <a:pt x="282" y="856"/>
                  </a:cubicBezTo>
                  <a:cubicBezTo>
                    <a:pt x="493" y="926"/>
                    <a:pt x="634" y="1067"/>
                    <a:pt x="774" y="1137"/>
                  </a:cubicBezTo>
                  <a:cubicBezTo>
                    <a:pt x="985" y="1278"/>
                    <a:pt x="985" y="1419"/>
                    <a:pt x="915" y="1630"/>
                  </a:cubicBezTo>
                  <a:cubicBezTo>
                    <a:pt x="704" y="2052"/>
                    <a:pt x="1056" y="2544"/>
                    <a:pt x="1478" y="2544"/>
                  </a:cubicBezTo>
                  <a:lnTo>
                    <a:pt x="1618" y="2544"/>
                  </a:lnTo>
                  <a:cubicBezTo>
                    <a:pt x="1689" y="2052"/>
                    <a:pt x="1970" y="1630"/>
                    <a:pt x="2252" y="1208"/>
                  </a:cubicBezTo>
                  <a:cubicBezTo>
                    <a:pt x="2392" y="996"/>
                    <a:pt x="2041" y="715"/>
                    <a:pt x="1900" y="574"/>
                  </a:cubicBezTo>
                  <a:cubicBezTo>
                    <a:pt x="1585" y="259"/>
                    <a:pt x="1157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"/>
            <p:cNvSpPr/>
            <p:nvPr/>
          </p:nvSpPr>
          <p:spPr>
            <a:xfrm rot="-660728">
              <a:off x="9163739" y="3087521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"/>
            <p:cNvSpPr/>
            <p:nvPr/>
          </p:nvSpPr>
          <p:spPr>
            <a:xfrm rot="-660728">
              <a:off x="9130516" y="1235047"/>
              <a:ext cx="70369" cy="43996"/>
            </a:xfrm>
            <a:custGeom>
              <a:avLst/>
              <a:gdLst/>
              <a:ahLst/>
              <a:cxnLst/>
              <a:rect l="l" t="t" r="r" b="b"/>
              <a:pathLst>
                <a:path w="2815" h="1760" extrusionOk="0">
                  <a:moveTo>
                    <a:pt x="422" y="1"/>
                  </a:moveTo>
                  <a:cubicBezTo>
                    <a:pt x="141" y="1"/>
                    <a:pt x="0" y="282"/>
                    <a:pt x="71" y="563"/>
                  </a:cubicBezTo>
                  <a:cubicBezTo>
                    <a:pt x="493" y="985"/>
                    <a:pt x="774" y="1478"/>
                    <a:pt x="1337" y="1689"/>
                  </a:cubicBezTo>
                  <a:cubicBezTo>
                    <a:pt x="1436" y="1739"/>
                    <a:pt x="1527" y="1760"/>
                    <a:pt x="1611" y="1760"/>
                  </a:cubicBezTo>
                  <a:cubicBezTo>
                    <a:pt x="2001" y="1760"/>
                    <a:pt x="2243" y="1300"/>
                    <a:pt x="2533" y="1126"/>
                  </a:cubicBezTo>
                  <a:cubicBezTo>
                    <a:pt x="2814" y="845"/>
                    <a:pt x="2744" y="352"/>
                    <a:pt x="2322" y="212"/>
                  </a:cubicBezTo>
                  <a:cubicBezTo>
                    <a:pt x="1689" y="71"/>
                    <a:pt x="1056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"/>
            <p:cNvSpPr/>
            <p:nvPr/>
          </p:nvSpPr>
          <p:spPr>
            <a:xfrm rot="-660728">
              <a:off x="9099220" y="2244009"/>
              <a:ext cx="51045" cy="63994"/>
            </a:xfrm>
            <a:custGeom>
              <a:avLst/>
              <a:gdLst/>
              <a:ahLst/>
              <a:cxnLst/>
              <a:rect l="l" t="t" r="r" b="b"/>
              <a:pathLst>
                <a:path w="2042" h="2560" extrusionOk="0">
                  <a:moveTo>
                    <a:pt x="662" y="0"/>
                  </a:moveTo>
                  <a:cubicBezTo>
                    <a:pt x="603" y="0"/>
                    <a:pt x="546" y="9"/>
                    <a:pt x="493" y="27"/>
                  </a:cubicBezTo>
                  <a:cubicBezTo>
                    <a:pt x="142" y="97"/>
                    <a:pt x="1" y="449"/>
                    <a:pt x="142" y="730"/>
                  </a:cubicBezTo>
                  <a:cubicBezTo>
                    <a:pt x="212" y="1222"/>
                    <a:pt x="564" y="1574"/>
                    <a:pt x="493" y="2137"/>
                  </a:cubicBezTo>
                  <a:cubicBezTo>
                    <a:pt x="423" y="2418"/>
                    <a:pt x="775" y="2559"/>
                    <a:pt x="1056" y="2559"/>
                  </a:cubicBezTo>
                  <a:cubicBezTo>
                    <a:pt x="1549" y="2559"/>
                    <a:pt x="2041" y="1926"/>
                    <a:pt x="1900" y="1504"/>
                  </a:cubicBezTo>
                  <a:cubicBezTo>
                    <a:pt x="1760" y="1011"/>
                    <a:pt x="1478" y="589"/>
                    <a:pt x="1127" y="238"/>
                  </a:cubicBezTo>
                  <a:cubicBezTo>
                    <a:pt x="1021" y="79"/>
                    <a:pt x="836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"/>
            <p:cNvSpPr/>
            <p:nvPr/>
          </p:nvSpPr>
          <p:spPr>
            <a:xfrm rot="-1521784">
              <a:off x="9140189" y="4848004"/>
              <a:ext cx="66867" cy="46194"/>
            </a:xfrm>
            <a:custGeom>
              <a:avLst/>
              <a:gdLst/>
              <a:ahLst/>
              <a:cxnLst/>
              <a:rect l="l" t="t" r="r" b="b"/>
              <a:pathLst>
                <a:path w="2675" h="1848" extrusionOk="0">
                  <a:moveTo>
                    <a:pt x="1830" y="0"/>
                  </a:moveTo>
                  <a:cubicBezTo>
                    <a:pt x="1197" y="71"/>
                    <a:pt x="564" y="282"/>
                    <a:pt x="71" y="704"/>
                  </a:cubicBezTo>
                  <a:cubicBezTo>
                    <a:pt x="1" y="844"/>
                    <a:pt x="1" y="1055"/>
                    <a:pt x="71" y="1196"/>
                  </a:cubicBezTo>
                  <a:cubicBezTo>
                    <a:pt x="142" y="1477"/>
                    <a:pt x="423" y="1689"/>
                    <a:pt x="704" y="1829"/>
                  </a:cubicBezTo>
                  <a:cubicBezTo>
                    <a:pt x="742" y="1842"/>
                    <a:pt x="781" y="1848"/>
                    <a:pt x="822" y="1848"/>
                  </a:cubicBezTo>
                  <a:cubicBezTo>
                    <a:pt x="1008" y="1848"/>
                    <a:pt x="1209" y="1721"/>
                    <a:pt x="1267" y="1548"/>
                  </a:cubicBezTo>
                  <a:cubicBezTo>
                    <a:pt x="1355" y="1328"/>
                    <a:pt x="1443" y="1218"/>
                    <a:pt x="1565" y="1218"/>
                  </a:cubicBezTo>
                  <a:cubicBezTo>
                    <a:pt x="1639" y="1218"/>
                    <a:pt x="1724" y="1258"/>
                    <a:pt x="1830" y="1337"/>
                  </a:cubicBezTo>
                  <a:cubicBezTo>
                    <a:pt x="1935" y="1407"/>
                    <a:pt x="2058" y="1442"/>
                    <a:pt x="2173" y="1442"/>
                  </a:cubicBezTo>
                  <a:cubicBezTo>
                    <a:pt x="2287" y="1442"/>
                    <a:pt x="2393" y="1407"/>
                    <a:pt x="2463" y="1337"/>
                  </a:cubicBezTo>
                  <a:cubicBezTo>
                    <a:pt x="2674" y="1126"/>
                    <a:pt x="2604" y="844"/>
                    <a:pt x="2463" y="563"/>
                  </a:cubicBezTo>
                  <a:cubicBezTo>
                    <a:pt x="2393" y="282"/>
                    <a:pt x="2111" y="71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"/>
            <p:cNvSpPr/>
            <p:nvPr/>
          </p:nvSpPr>
          <p:spPr>
            <a:xfrm rot="-1521784">
              <a:off x="8920502" y="3481984"/>
              <a:ext cx="73891" cy="48844"/>
            </a:xfrm>
            <a:custGeom>
              <a:avLst/>
              <a:gdLst/>
              <a:ahLst/>
              <a:cxnLst/>
              <a:rect l="l" t="t" r="r" b="b"/>
              <a:pathLst>
                <a:path w="2956" h="1954" extrusionOk="0">
                  <a:moveTo>
                    <a:pt x="810" y="1"/>
                  </a:moveTo>
                  <a:cubicBezTo>
                    <a:pt x="616" y="1"/>
                    <a:pt x="423" y="89"/>
                    <a:pt x="282" y="265"/>
                  </a:cubicBezTo>
                  <a:cubicBezTo>
                    <a:pt x="1" y="546"/>
                    <a:pt x="71" y="968"/>
                    <a:pt x="493" y="1250"/>
                  </a:cubicBezTo>
                  <a:cubicBezTo>
                    <a:pt x="1126" y="1672"/>
                    <a:pt x="1830" y="1953"/>
                    <a:pt x="2533" y="1953"/>
                  </a:cubicBezTo>
                  <a:cubicBezTo>
                    <a:pt x="2885" y="1883"/>
                    <a:pt x="2955" y="1672"/>
                    <a:pt x="2815" y="1320"/>
                  </a:cubicBezTo>
                  <a:cubicBezTo>
                    <a:pt x="2674" y="1109"/>
                    <a:pt x="2533" y="968"/>
                    <a:pt x="2252" y="898"/>
                  </a:cubicBezTo>
                  <a:cubicBezTo>
                    <a:pt x="1900" y="757"/>
                    <a:pt x="1619" y="546"/>
                    <a:pt x="1337" y="265"/>
                  </a:cubicBezTo>
                  <a:cubicBezTo>
                    <a:pt x="1197" y="89"/>
                    <a:pt x="1003" y="1"/>
                    <a:pt x="8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"/>
            <p:cNvSpPr/>
            <p:nvPr/>
          </p:nvSpPr>
          <p:spPr>
            <a:xfrm rot="-660728">
              <a:off x="8885535" y="1656456"/>
              <a:ext cx="80918" cy="33722"/>
            </a:xfrm>
            <a:custGeom>
              <a:avLst/>
              <a:gdLst/>
              <a:ahLst/>
              <a:cxnLst/>
              <a:rect l="l" t="t" r="r" b="b"/>
              <a:pathLst>
                <a:path w="3237" h="1349" extrusionOk="0">
                  <a:moveTo>
                    <a:pt x="1196" y="1"/>
                  </a:moveTo>
                  <a:cubicBezTo>
                    <a:pt x="897" y="1"/>
                    <a:pt x="598" y="89"/>
                    <a:pt x="352" y="264"/>
                  </a:cubicBezTo>
                  <a:cubicBezTo>
                    <a:pt x="141" y="405"/>
                    <a:pt x="0" y="687"/>
                    <a:pt x="71" y="968"/>
                  </a:cubicBezTo>
                  <a:cubicBezTo>
                    <a:pt x="141" y="1179"/>
                    <a:pt x="352" y="1249"/>
                    <a:pt x="563" y="1249"/>
                  </a:cubicBezTo>
                  <a:cubicBezTo>
                    <a:pt x="911" y="1299"/>
                    <a:pt x="1259" y="1349"/>
                    <a:pt x="1583" y="1349"/>
                  </a:cubicBezTo>
                  <a:cubicBezTo>
                    <a:pt x="1717" y="1349"/>
                    <a:pt x="1846" y="1340"/>
                    <a:pt x="1970" y="1320"/>
                  </a:cubicBezTo>
                  <a:cubicBezTo>
                    <a:pt x="2392" y="1249"/>
                    <a:pt x="2744" y="1038"/>
                    <a:pt x="3025" y="687"/>
                  </a:cubicBezTo>
                  <a:cubicBezTo>
                    <a:pt x="3166" y="546"/>
                    <a:pt x="3236" y="335"/>
                    <a:pt x="3025" y="194"/>
                  </a:cubicBezTo>
                  <a:cubicBezTo>
                    <a:pt x="2920" y="124"/>
                    <a:pt x="2814" y="71"/>
                    <a:pt x="2726" y="71"/>
                  </a:cubicBezTo>
                  <a:cubicBezTo>
                    <a:pt x="2638" y="71"/>
                    <a:pt x="2568" y="124"/>
                    <a:pt x="2533" y="264"/>
                  </a:cubicBezTo>
                  <a:cubicBezTo>
                    <a:pt x="2478" y="430"/>
                    <a:pt x="2411" y="487"/>
                    <a:pt x="2343" y="487"/>
                  </a:cubicBezTo>
                  <a:cubicBezTo>
                    <a:pt x="2237" y="487"/>
                    <a:pt x="2126" y="350"/>
                    <a:pt x="2040" y="264"/>
                  </a:cubicBezTo>
                  <a:cubicBezTo>
                    <a:pt x="1794" y="89"/>
                    <a:pt x="1495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"/>
            <p:cNvSpPr/>
            <p:nvPr/>
          </p:nvSpPr>
          <p:spPr>
            <a:xfrm rot="-1521784">
              <a:off x="8827085" y="3019050"/>
              <a:ext cx="59818" cy="49919"/>
            </a:xfrm>
            <a:custGeom>
              <a:avLst/>
              <a:gdLst/>
              <a:ahLst/>
              <a:cxnLst/>
              <a:rect l="l" t="t" r="r" b="b"/>
              <a:pathLst>
                <a:path w="2393" h="1997" extrusionOk="0">
                  <a:moveTo>
                    <a:pt x="1656" y="0"/>
                  </a:moveTo>
                  <a:cubicBezTo>
                    <a:pt x="1620" y="0"/>
                    <a:pt x="1584" y="3"/>
                    <a:pt x="1548" y="9"/>
                  </a:cubicBezTo>
                  <a:cubicBezTo>
                    <a:pt x="1407" y="9"/>
                    <a:pt x="1267" y="150"/>
                    <a:pt x="1126" y="291"/>
                  </a:cubicBezTo>
                  <a:cubicBezTo>
                    <a:pt x="985" y="643"/>
                    <a:pt x="633" y="924"/>
                    <a:pt x="282" y="1065"/>
                  </a:cubicBezTo>
                  <a:cubicBezTo>
                    <a:pt x="71" y="1135"/>
                    <a:pt x="0" y="1416"/>
                    <a:pt x="141" y="1557"/>
                  </a:cubicBezTo>
                  <a:cubicBezTo>
                    <a:pt x="493" y="1850"/>
                    <a:pt x="942" y="1997"/>
                    <a:pt x="1367" y="1997"/>
                  </a:cubicBezTo>
                  <a:cubicBezTo>
                    <a:pt x="1452" y="1997"/>
                    <a:pt x="1536" y="1991"/>
                    <a:pt x="1618" y="1979"/>
                  </a:cubicBezTo>
                  <a:cubicBezTo>
                    <a:pt x="2111" y="1698"/>
                    <a:pt x="2392" y="1205"/>
                    <a:pt x="2322" y="713"/>
                  </a:cubicBezTo>
                  <a:cubicBezTo>
                    <a:pt x="2322" y="327"/>
                    <a:pt x="2028" y="0"/>
                    <a:pt x="1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"/>
            <p:cNvSpPr/>
            <p:nvPr/>
          </p:nvSpPr>
          <p:spPr>
            <a:xfrm rot="-1521784">
              <a:off x="8803881" y="3359243"/>
              <a:ext cx="58043" cy="52119"/>
            </a:xfrm>
            <a:custGeom>
              <a:avLst/>
              <a:gdLst/>
              <a:ahLst/>
              <a:cxnLst/>
              <a:rect l="l" t="t" r="r" b="b"/>
              <a:pathLst>
                <a:path w="2322" h="2085" extrusionOk="0">
                  <a:moveTo>
                    <a:pt x="866" y="0"/>
                  </a:moveTo>
                  <a:cubicBezTo>
                    <a:pt x="790" y="0"/>
                    <a:pt x="713" y="6"/>
                    <a:pt x="633" y="18"/>
                  </a:cubicBezTo>
                  <a:cubicBezTo>
                    <a:pt x="141" y="88"/>
                    <a:pt x="0" y="511"/>
                    <a:pt x="282" y="862"/>
                  </a:cubicBezTo>
                  <a:cubicBezTo>
                    <a:pt x="633" y="1214"/>
                    <a:pt x="845" y="1566"/>
                    <a:pt x="1196" y="1847"/>
                  </a:cubicBezTo>
                  <a:cubicBezTo>
                    <a:pt x="1302" y="2005"/>
                    <a:pt x="1486" y="2085"/>
                    <a:pt x="1691" y="2085"/>
                  </a:cubicBezTo>
                  <a:cubicBezTo>
                    <a:pt x="1759" y="2085"/>
                    <a:pt x="1829" y="2076"/>
                    <a:pt x="1900" y="2058"/>
                  </a:cubicBezTo>
                  <a:cubicBezTo>
                    <a:pt x="2111" y="1917"/>
                    <a:pt x="2251" y="1706"/>
                    <a:pt x="2322" y="1425"/>
                  </a:cubicBezTo>
                  <a:cubicBezTo>
                    <a:pt x="2258" y="654"/>
                    <a:pt x="1665" y="0"/>
                    <a:pt x="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"/>
            <p:cNvSpPr/>
            <p:nvPr/>
          </p:nvSpPr>
          <p:spPr>
            <a:xfrm rot="-1521784">
              <a:off x="9137832" y="4125732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"/>
            <p:cNvSpPr/>
            <p:nvPr/>
          </p:nvSpPr>
          <p:spPr>
            <a:xfrm rot="-660728">
              <a:off x="8652051" y="1995608"/>
              <a:ext cx="65094" cy="51045"/>
            </a:xfrm>
            <a:custGeom>
              <a:avLst/>
              <a:gdLst/>
              <a:ahLst/>
              <a:cxnLst/>
              <a:rect l="l" t="t" r="r" b="b"/>
              <a:pathLst>
                <a:path w="2604" h="2042" extrusionOk="0">
                  <a:moveTo>
                    <a:pt x="859" y="0"/>
                  </a:moveTo>
                  <a:cubicBezTo>
                    <a:pt x="669" y="0"/>
                    <a:pt x="476" y="18"/>
                    <a:pt x="282" y="53"/>
                  </a:cubicBezTo>
                  <a:cubicBezTo>
                    <a:pt x="142" y="194"/>
                    <a:pt x="1" y="405"/>
                    <a:pt x="212" y="475"/>
                  </a:cubicBezTo>
                  <a:cubicBezTo>
                    <a:pt x="634" y="686"/>
                    <a:pt x="634" y="1108"/>
                    <a:pt x="564" y="1530"/>
                  </a:cubicBezTo>
                  <a:cubicBezTo>
                    <a:pt x="634" y="1671"/>
                    <a:pt x="634" y="1741"/>
                    <a:pt x="704" y="1812"/>
                  </a:cubicBezTo>
                  <a:cubicBezTo>
                    <a:pt x="762" y="1927"/>
                    <a:pt x="866" y="2041"/>
                    <a:pt x="1017" y="2041"/>
                  </a:cubicBezTo>
                  <a:cubicBezTo>
                    <a:pt x="1051" y="2041"/>
                    <a:pt x="1088" y="2036"/>
                    <a:pt x="1126" y="2023"/>
                  </a:cubicBezTo>
                  <a:cubicBezTo>
                    <a:pt x="1267" y="2023"/>
                    <a:pt x="1338" y="1882"/>
                    <a:pt x="1338" y="1741"/>
                  </a:cubicBezTo>
                  <a:cubicBezTo>
                    <a:pt x="1338" y="1601"/>
                    <a:pt x="1267" y="1390"/>
                    <a:pt x="1478" y="1108"/>
                  </a:cubicBezTo>
                  <a:cubicBezTo>
                    <a:pt x="1689" y="1179"/>
                    <a:pt x="1900" y="1249"/>
                    <a:pt x="2041" y="1249"/>
                  </a:cubicBezTo>
                  <a:cubicBezTo>
                    <a:pt x="2094" y="1266"/>
                    <a:pt x="2147" y="1275"/>
                    <a:pt x="2197" y="1275"/>
                  </a:cubicBezTo>
                  <a:cubicBezTo>
                    <a:pt x="2349" y="1275"/>
                    <a:pt x="2481" y="1196"/>
                    <a:pt x="2533" y="1038"/>
                  </a:cubicBezTo>
                  <a:cubicBezTo>
                    <a:pt x="2604" y="827"/>
                    <a:pt x="2604" y="616"/>
                    <a:pt x="2393" y="475"/>
                  </a:cubicBezTo>
                  <a:cubicBezTo>
                    <a:pt x="1971" y="159"/>
                    <a:pt x="1430" y="0"/>
                    <a:pt x="8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"/>
            <p:cNvSpPr/>
            <p:nvPr/>
          </p:nvSpPr>
          <p:spPr>
            <a:xfrm rot="-660728">
              <a:off x="8648287" y="291214"/>
              <a:ext cx="59795" cy="56245"/>
            </a:xfrm>
            <a:custGeom>
              <a:avLst/>
              <a:gdLst/>
              <a:ahLst/>
              <a:cxnLst/>
              <a:rect l="l" t="t" r="r" b="b"/>
              <a:pathLst>
                <a:path w="2392" h="2250" extrusionOk="0">
                  <a:moveTo>
                    <a:pt x="648" y="0"/>
                  </a:moveTo>
                  <a:cubicBezTo>
                    <a:pt x="422" y="0"/>
                    <a:pt x="244" y="131"/>
                    <a:pt x="141" y="337"/>
                  </a:cubicBezTo>
                  <a:cubicBezTo>
                    <a:pt x="0" y="618"/>
                    <a:pt x="70" y="900"/>
                    <a:pt x="352" y="970"/>
                  </a:cubicBezTo>
                  <a:cubicBezTo>
                    <a:pt x="704" y="1181"/>
                    <a:pt x="774" y="1392"/>
                    <a:pt x="844" y="1744"/>
                  </a:cubicBezTo>
                  <a:cubicBezTo>
                    <a:pt x="967" y="2050"/>
                    <a:pt x="1303" y="2250"/>
                    <a:pt x="1620" y="2250"/>
                  </a:cubicBezTo>
                  <a:cubicBezTo>
                    <a:pt x="1667" y="2250"/>
                    <a:pt x="1713" y="2245"/>
                    <a:pt x="1759" y="2236"/>
                  </a:cubicBezTo>
                  <a:cubicBezTo>
                    <a:pt x="2181" y="2166"/>
                    <a:pt x="2392" y="1673"/>
                    <a:pt x="2251" y="1322"/>
                  </a:cubicBezTo>
                  <a:cubicBezTo>
                    <a:pt x="1970" y="689"/>
                    <a:pt x="1477" y="267"/>
                    <a:pt x="915" y="55"/>
                  </a:cubicBezTo>
                  <a:cubicBezTo>
                    <a:pt x="820" y="18"/>
                    <a:pt x="731" y="0"/>
                    <a:pt x="6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"/>
            <p:cNvSpPr/>
            <p:nvPr/>
          </p:nvSpPr>
          <p:spPr>
            <a:xfrm rot="-660728">
              <a:off x="9211623" y="1217159"/>
              <a:ext cx="59820" cy="49046"/>
            </a:xfrm>
            <a:custGeom>
              <a:avLst/>
              <a:gdLst/>
              <a:ahLst/>
              <a:cxnLst/>
              <a:rect l="l" t="t" r="r" b="b"/>
              <a:pathLst>
                <a:path w="2393" h="1962" extrusionOk="0">
                  <a:moveTo>
                    <a:pt x="622" y="1"/>
                  </a:moveTo>
                  <a:cubicBezTo>
                    <a:pt x="485" y="1"/>
                    <a:pt x="347" y="18"/>
                    <a:pt x="212" y="55"/>
                  </a:cubicBezTo>
                  <a:cubicBezTo>
                    <a:pt x="71" y="126"/>
                    <a:pt x="1" y="266"/>
                    <a:pt x="71" y="337"/>
                  </a:cubicBezTo>
                  <a:cubicBezTo>
                    <a:pt x="564" y="759"/>
                    <a:pt x="423" y="1532"/>
                    <a:pt x="1126" y="1744"/>
                  </a:cubicBezTo>
                  <a:cubicBezTo>
                    <a:pt x="1333" y="1795"/>
                    <a:pt x="1540" y="1961"/>
                    <a:pt x="1776" y="1961"/>
                  </a:cubicBezTo>
                  <a:cubicBezTo>
                    <a:pt x="1860" y="1961"/>
                    <a:pt x="1948" y="1940"/>
                    <a:pt x="2041" y="1884"/>
                  </a:cubicBezTo>
                  <a:cubicBezTo>
                    <a:pt x="2393" y="1673"/>
                    <a:pt x="2111" y="1251"/>
                    <a:pt x="2181" y="970"/>
                  </a:cubicBezTo>
                  <a:cubicBezTo>
                    <a:pt x="1891" y="389"/>
                    <a:pt x="1266" y="1"/>
                    <a:pt x="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"/>
            <p:cNvSpPr/>
            <p:nvPr/>
          </p:nvSpPr>
          <p:spPr>
            <a:xfrm rot="-660728">
              <a:off x="8507198" y="2114691"/>
              <a:ext cx="63344" cy="83318"/>
            </a:xfrm>
            <a:custGeom>
              <a:avLst/>
              <a:gdLst/>
              <a:ahLst/>
              <a:cxnLst/>
              <a:rect l="l" t="t" r="r" b="b"/>
              <a:pathLst>
                <a:path w="2534" h="3333" extrusionOk="0">
                  <a:moveTo>
                    <a:pt x="423" y="0"/>
                  </a:moveTo>
                  <a:cubicBezTo>
                    <a:pt x="1" y="633"/>
                    <a:pt x="212" y="1477"/>
                    <a:pt x="915" y="1899"/>
                  </a:cubicBezTo>
                  <a:cubicBezTo>
                    <a:pt x="1196" y="2040"/>
                    <a:pt x="1407" y="2392"/>
                    <a:pt x="1407" y="2744"/>
                  </a:cubicBezTo>
                  <a:cubicBezTo>
                    <a:pt x="1337" y="3025"/>
                    <a:pt x="1548" y="3306"/>
                    <a:pt x="1830" y="3306"/>
                  </a:cubicBezTo>
                  <a:cubicBezTo>
                    <a:pt x="1882" y="3324"/>
                    <a:pt x="1935" y="3333"/>
                    <a:pt x="1986" y="3333"/>
                  </a:cubicBezTo>
                  <a:cubicBezTo>
                    <a:pt x="2137" y="3333"/>
                    <a:pt x="2269" y="3254"/>
                    <a:pt x="2322" y="3095"/>
                  </a:cubicBezTo>
                  <a:cubicBezTo>
                    <a:pt x="2533" y="2814"/>
                    <a:pt x="2463" y="2462"/>
                    <a:pt x="2181" y="2322"/>
                  </a:cubicBezTo>
                  <a:cubicBezTo>
                    <a:pt x="1759" y="2111"/>
                    <a:pt x="1548" y="1688"/>
                    <a:pt x="1548" y="1266"/>
                  </a:cubicBezTo>
                  <a:cubicBezTo>
                    <a:pt x="1478" y="633"/>
                    <a:pt x="915" y="493"/>
                    <a:pt x="4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"/>
            <p:cNvSpPr/>
            <p:nvPr/>
          </p:nvSpPr>
          <p:spPr>
            <a:xfrm rot="-1521784">
              <a:off x="8734952" y="3659913"/>
              <a:ext cx="61567" cy="53168"/>
            </a:xfrm>
            <a:custGeom>
              <a:avLst/>
              <a:gdLst/>
              <a:ahLst/>
              <a:cxnLst/>
              <a:rect l="l" t="t" r="r" b="b"/>
              <a:pathLst>
                <a:path w="2463" h="2127" extrusionOk="0">
                  <a:moveTo>
                    <a:pt x="1305" y="1"/>
                  </a:moveTo>
                  <a:cubicBezTo>
                    <a:pt x="1182" y="1"/>
                    <a:pt x="1030" y="23"/>
                    <a:pt x="845" y="60"/>
                  </a:cubicBezTo>
                  <a:cubicBezTo>
                    <a:pt x="704" y="60"/>
                    <a:pt x="564" y="131"/>
                    <a:pt x="423" y="201"/>
                  </a:cubicBezTo>
                  <a:cubicBezTo>
                    <a:pt x="1" y="412"/>
                    <a:pt x="1" y="834"/>
                    <a:pt x="423" y="975"/>
                  </a:cubicBezTo>
                  <a:cubicBezTo>
                    <a:pt x="845" y="1116"/>
                    <a:pt x="1056" y="1186"/>
                    <a:pt x="1126" y="1678"/>
                  </a:cubicBezTo>
                  <a:cubicBezTo>
                    <a:pt x="1126" y="1889"/>
                    <a:pt x="1478" y="2030"/>
                    <a:pt x="1759" y="2100"/>
                  </a:cubicBezTo>
                  <a:cubicBezTo>
                    <a:pt x="1812" y="2118"/>
                    <a:pt x="1869" y="2127"/>
                    <a:pt x="1928" y="2127"/>
                  </a:cubicBezTo>
                  <a:cubicBezTo>
                    <a:pt x="2102" y="2127"/>
                    <a:pt x="2287" y="2048"/>
                    <a:pt x="2393" y="1889"/>
                  </a:cubicBezTo>
                  <a:cubicBezTo>
                    <a:pt x="2463" y="1678"/>
                    <a:pt x="2463" y="1397"/>
                    <a:pt x="2252" y="1256"/>
                  </a:cubicBezTo>
                  <a:cubicBezTo>
                    <a:pt x="2041" y="1116"/>
                    <a:pt x="1830" y="1045"/>
                    <a:pt x="1830" y="694"/>
                  </a:cubicBezTo>
                  <a:cubicBezTo>
                    <a:pt x="1778" y="176"/>
                    <a:pt x="1650" y="1"/>
                    <a:pt x="1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"/>
            <p:cNvSpPr/>
            <p:nvPr/>
          </p:nvSpPr>
          <p:spPr>
            <a:xfrm rot="-660728">
              <a:off x="8521581" y="2298066"/>
              <a:ext cx="49271" cy="68469"/>
            </a:xfrm>
            <a:custGeom>
              <a:avLst/>
              <a:gdLst/>
              <a:ahLst/>
              <a:cxnLst/>
              <a:rect l="l" t="t" r="r" b="b"/>
              <a:pathLst>
                <a:path w="1971" h="2739" extrusionOk="0">
                  <a:moveTo>
                    <a:pt x="1353" y="0"/>
                  </a:moveTo>
                  <a:cubicBezTo>
                    <a:pt x="1027" y="0"/>
                    <a:pt x="702" y="145"/>
                    <a:pt x="493" y="406"/>
                  </a:cubicBezTo>
                  <a:cubicBezTo>
                    <a:pt x="1" y="1039"/>
                    <a:pt x="1" y="1250"/>
                    <a:pt x="352" y="1743"/>
                  </a:cubicBezTo>
                  <a:cubicBezTo>
                    <a:pt x="704" y="2094"/>
                    <a:pt x="1056" y="2446"/>
                    <a:pt x="1548" y="2657"/>
                  </a:cubicBezTo>
                  <a:cubicBezTo>
                    <a:pt x="1589" y="2698"/>
                    <a:pt x="1653" y="2738"/>
                    <a:pt x="1727" y="2738"/>
                  </a:cubicBezTo>
                  <a:cubicBezTo>
                    <a:pt x="1781" y="2738"/>
                    <a:pt x="1841" y="2717"/>
                    <a:pt x="1900" y="2657"/>
                  </a:cubicBezTo>
                  <a:cubicBezTo>
                    <a:pt x="1970" y="2587"/>
                    <a:pt x="1970" y="2446"/>
                    <a:pt x="1900" y="2305"/>
                  </a:cubicBezTo>
                  <a:cubicBezTo>
                    <a:pt x="1548" y="1883"/>
                    <a:pt x="1267" y="1532"/>
                    <a:pt x="845" y="1039"/>
                  </a:cubicBezTo>
                  <a:cubicBezTo>
                    <a:pt x="1126" y="969"/>
                    <a:pt x="1478" y="828"/>
                    <a:pt x="1759" y="687"/>
                  </a:cubicBezTo>
                  <a:cubicBezTo>
                    <a:pt x="1970" y="547"/>
                    <a:pt x="1970" y="195"/>
                    <a:pt x="1689" y="54"/>
                  </a:cubicBezTo>
                  <a:cubicBezTo>
                    <a:pt x="1580" y="18"/>
                    <a:pt x="1466" y="0"/>
                    <a:pt x="1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"/>
            <p:cNvSpPr/>
            <p:nvPr/>
          </p:nvSpPr>
          <p:spPr>
            <a:xfrm rot="-660728">
              <a:off x="9077684" y="962888"/>
              <a:ext cx="49271" cy="47171"/>
            </a:xfrm>
            <a:custGeom>
              <a:avLst/>
              <a:gdLst/>
              <a:ahLst/>
              <a:cxnLst/>
              <a:rect l="l" t="t" r="r" b="b"/>
              <a:pathLst>
                <a:path w="1971" h="1887" extrusionOk="0">
                  <a:moveTo>
                    <a:pt x="873" y="1"/>
                  </a:moveTo>
                  <a:cubicBezTo>
                    <a:pt x="741" y="1"/>
                    <a:pt x="611" y="40"/>
                    <a:pt x="493" y="128"/>
                  </a:cubicBezTo>
                  <a:cubicBezTo>
                    <a:pt x="71" y="339"/>
                    <a:pt x="71" y="761"/>
                    <a:pt x="71" y="1113"/>
                  </a:cubicBezTo>
                  <a:cubicBezTo>
                    <a:pt x="0" y="1535"/>
                    <a:pt x="282" y="1676"/>
                    <a:pt x="634" y="1676"/>
                  </a:cubicBezTo>
                  <a:cubicBezTo>
                    <a:pt x="985" y="1746"/>
                    <a:pt x="1126" y="1816"/>
                    <a:pt x="1407" y="1887"/>
                  </a:cubicBezTo>
                  <a:lnTo>
                    <a:pt x="1618" y="1887"/>
                  </a:lnTo>
                  <a:cubicBezTo>
                    <a:pt x="1970" y="1324"/>
                    <a:pt x="1829" y="621"/>
                    <a:pt x="1407" y="198"/>
                  </a:cubicBezTo>
                  <a:cubicBezTo>
                    <a:pt x="1244" y="76"/>
                    <a:pt x="1057" y="1"/>
                    <a:pt x="8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"/>
            <p:cNvSpPr/>
            <p:nvPr/>
          </p:nvSpPr>
          <p:spPr>
            <a:xfrm rot="-660728">
              <a:off x="8586232" y="2442761"/>
              <a:ext cx="54545" cy="54545"/>
            </a:xfrm>
            <a:custGeom>
              <a:avLst/>
              <a:gdLst/>
              <a:ahLst/>
              <a:cxnLst/>
              <a:rect l="l" t="t" r="r" b="b"/>
              <a:pathLst>
                <a:path w="2182" h="2182" extrusionOk="0">
                  <a:moveTo>
                    <a:pt x="1196" y="1"/>
                  </a:moveTo>
                  <a:cubicBezTo>
                    <a:pt x="1056" y="1"/>
                    <a:pt x="845" y="141"/>
                    <a:pt x="915" y="212"/>
                  </a:cubicBezTo>
                  <a:cubicBezTo>
                    <a:pt x="1126" y="986"/>
                    <a:pt x="0" y="1056"/>
                    <a:pt x="141" y="1759"/>
                  </a:cubicBezTo>
                  <a:cubicBezTo>
                    <a:pt x="141" y="1830"/>
                    <a:pt x="141" y="1900"/>
                    <a:pt x="212" y="1900"/>
                  </a:cubicBezTo>
                  <a:cubicBezTo>
                    <a:pt x="399" y="2088"/>
                    <a:pt x="618" y="2181"/>
                    <a:pt x="826" y="2181"/>
                  </a:cubicBezTo>
                  <a:cubicBezTo>
                    <a:pt x="931" y="2181"/>
                    <a:pt x="1032" y="2158"/>
                    <a:pt x="1126" y="2111"/>
                  </a:cubicBezTo>
                  <a:cubicBezTo>
                    <a:pt x="1618" y="1900"/>
                    <a:pt x="2181" y="1267"/>
                    <a:pt x="2111" y="915"/>
                  </a:cubicBezTo>
                  <a:cubicBezTo>
                    <a:pt x="2041" y="493"/>
                    <a:pt x="1829" y="141"/>
                    <a:pt x="1407" y="71"/>
                  </a:cubicBezTo>
                  <a:cubicBezTo>
                    <a:pt x="1337" y="1"/>
                    <a:pt x="1267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"/>
            <p:cNvSpPr/>
            <p:nvPr/>
          </p:nvSpPr>
          <p:spPr>
            <a:xfrm rot="-660728">
              <a:off x="9073520" y="3239456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"/>
            <p:cNvSpPr/>
            <p:nvPr/>
          </p:nvSpPr>
          <p:spPr>
            <a:xfrm rot="-1521784">
              <a:off x="9158221" y="4580242"/>
              <a:ext cx="75641" cy="37420"/>
            </a:xfrm>
            <a:custGeom>
              <a:avLst/>
              <a:gdLst/>
              <a:ahLst/>
              <a:cxnLst/>
              <a:rect l="l" t="t" r="r" b="b"/>
              <a:pathLst>
                <a:path w="3026" h="1497" extrusionOk="0">
                  <a:moveTo>
                    <a:pt x="1408" y="1"/>
                  </a:moveTo>
                  <a:cubicBezTo>
                    <a:pt x="1126" y="71"/>
                    <a:pt x="775" y="71"/>
                    <a:pt x="493" y="212"/>
                  </a:cubicBezTo>
                  <a:cubicBezTo>
                    <a:pt x="141" y="282"/>
                    <a:pt x="1" y="563"/>
                    <a:pt x="282" y="845"/>
                  </a:cubicBezTo>
                  <a:cubicBezTo>
                    <a:pt x="493" y="1126"/>
                    <a:pt x="845" y="1267"/>
                    <a:pt x="1267" y="1267"/>
                  </a:cubicBezTo>
                  <a:cubicBezTo>
                    <a:pt x="1459" y="1267"/>
                    <a:pt x="1630" y="1204"/>
                    <a:pt x="1803" y="1204"/>
                  </a:cubicBezTo>
                  <a:cubicBezTo>
                    <a:pt x="1947" y="1204"/>
                    <a:pt x="2092" y="1248"/>
                    <a:pt x="2252" y="1407"/>
                  </a:cubicBezTo>
                  <a:cubicBezTo>
                    <a:pt x="2295" y="1472"/>
                    <a:pt x="2350" y="1497"/>
                    <a:pt x="2411" y="1497"/>
                  </a:cubicBezTo>
                  <a:cubicBezTo>
                    <a:pt x="2551" y="1497"/>
                    <a:pt x="2717" y="1365"/>
                    <a:pt x="2815" y="1267"/>
                  </a:cubicBezTo>
                  <a:cubicBezTo>
                    <a:pt x="3026" y="1056"/>
                    <a:pt x="3026" y="704"/>
                    <a:pt x="2885" y="493"/>
                  </a:cubicBezTo>
                  <a:cubicBezTo>
                    <a:pt x="2827" y="319"/>
                    <a:pt x="2626" y="193"/>
                    <a:pt x="2439" y="193"/>
                  </a:cubicBezTo>
                  <a:cubicBezTo>
                    <a:pt x="2399" y="193"/>
                    <a:pt x="2360" y="199"/>
                    <a:pt x="2322" y="212"/>
                  </a:cubicBezTo>
                  <a:cubicBezTo>
                    <a:pt x="2177" y="299"/>
                    <a:pt x="2031" y="350"/>
                    <a:pt x="1900" y="350"/>
                  </a:cubicBezTo>
                  <a:cubicBezTo>
                    <a:pt x="1715" y="350"/>
                    <a:pt x="1560" y="248"/>
                    <a:pt x="14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"/>
            <p:cNvSpPr/>
            <p:nvPr/>
          </p:nvSpPr>
          <p:spPr>
            <a:xfrm rot="-1521784">
              <a:off x="9023978" y="3512908"/>
              <a:ext cx="66842" cy="39170"/>
            </a:xfrm>
            <a:custGeom>
              <a:avLst/>
              <a:gdLst/>
              <a:ahLst/>
              <a:cxnLst/>
              <a:rect l="l" t="t" r="r" b="b"/>
              <a:pathLst>
                <a:path w="2674" h="1567" extrusionOk="0">
                  <a:moveTo>
                    <a:pt x="1845" y="0"/>
                  </a:moveTo>
                  <a:cubicBezTo>
                    <a:pt x="1813" y="0"/>
                    <a:pt x="1784" y="6"/>
                    <a:pt x="1759" y="19"/>
                  </a:cubicBezTo>
                  <a:cubicBezTo>
                    <a:pt x="1486" y="291"/>
                    <a:pt x="1087" y="395"/>
                    <a:pt x="724" y="395"/>
                  </a:cubicBezTo>
                  <a:cubicBezTo>
                    <a:pt x="619" y="395"/>
                    <a:pt x="517" y="386"/>
                    <a:pt x="422" y="370"/>
                  </a:cubicBezTo>
                  <a:cubicBezTo>
                    <a:pt x="211" y="370"/>
                    <a:pt x="70" y="511"/>
                    <a:pt x="70" y="652"/>
                  </a:cubicBezTo>
                  <a:cubicBezTo>
                    <a:pt x="0" y="792"/>
                    <a:pt x="70" y="933"/>
                    <a:pt x="211" y="1003"/>
                  </a:cubicBezTo>
                  <a:cubicBezTo>
                    <a:pt x="774" y="1426"/>
                    <a:pt x="1477" y="1566"/>
                    <a:pt x="2181" y="1566"/>
                  </a:cubicBezTo>
                  <a:cubicBezTo>
                    <a:pt x="2673" y="1566"/>
                    <a:pt x="2603" y="1214"/>
                    <a:pt x="2533" y="933"/>
                  </a:cubicBezTo>
                  <a:cubicBezTo>
                    <a:pt x="2462" y="722"/>
                    <a:pt x="2322" y="511"/>
                    <a:pt x="2251" y="300"/>
                  </a:cubicBezTo>
                  <a:cubicBezTo>
                    <a:pt x="2193" y="126"/>
                    <a:pt x="1993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"/>
            <p:cNvSpPr/>
            <p:nvPr/>
          </p:nvSpPr>
          <p:spPr>
            <a:xfrm rot="-1521784">
              <a:off x="8534340" y="4280872"/>
              <a:ext cx="40470" cy="63017"/>
            </a:xfrm>
            <a:custGeom>
              <a:avLst/>
              <a:gdLst/>
              <a:ahLst/>
              <a:cxnLst/>
              <a:rect l="l" t="t" r="r" b="b"/>
              <a:pathLst>
                <a:path w="1619" h="2521" extrusionOk="0">
                  <a:moveTo>
                    <a:pt x="629" y="1"/>
                  </a:moveTo>
                  <a:cubicBezTo>
                    <a:pt x="566" y="1"/>
                    <a:pt x="497" y="11"/>
                    <a:pt x="422" y="32"/>
                  </a:cubicBezTo>
                  <a:cubicBezTo>
                    <a:pt x="0" y="103"/>
                    <a:pt x="70" y="454"/>
                    <a:pt x="141" y="806"/>
                  </a:cubicBezTo>
                  <a:cubicBezTo>
                    <a:pt x="211" y="1158"/>
                    <a:pt x="282" y="1510"/>
                    <a:pt x="282" y="1861"/>
                  </a:cubicBezTo>
                  <a:cubicBezTo>
                    <a:pt x="211" y="2143"/>
                    <a:pt x="352" y="2424"/>
                    <a:pt x="633" y="2494"/>
                  </a:cubicBezTo>
                  <a:cubicBezTo>
                    <a:pt x="704" y="2512"/>
                    <a:pt x="774" y="2521"/>
                    <a:pt x="843" y="2521"/>
                  </a:cubicBezTo>
                  <a:cubicBezTo>
                    <a:pt x="1051" y="2521"/>
                    <a:pt x="1249" y="2442"/>
                    <a:pt x="1407" y="2283"/>
                  </a:cubicBezTo>
                  <a:cubicBezTo>
                    <a:pt x="1618" y="2072"/>
                    <a:pt x="1618" y="1791"/>
                    <a:pt x="1477" y="1510"/>
                  </a:cubicBezTo>
                  <a:cubicBezTo>
                    <a:pt x="1337" y="1228"/>
                    <a:pt x="1196" y="947"/>
                    <a:pt x="1196" y="665"/>
                  </a:cubicBezTo>
                  <a:cubicBezTo>
                    <a:pt x="1136" y="308"/>
                    <a:pt x="976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"/>
            <p:cNvSpPr/>
            <p:nvPr/>
          </p:nvSpPr>
          <p:spPr>
            <a:xfrm rot="-660728">
              <a:off x="8919412" y="1901564"/>
              <a:ext cx="82668" cy="39047"/>
            </a:xfrm>
            <a:custGeom>
              <a:avLst/>
              <a:gdLst/>
              <a:ahLst/>
              <a:cxnLst/>
              <a:rect l="l" t="t" r="r" b="b"/>
              <a:pathLst>
                <a:path w="3307" h="1562" extrusionOk="0">
                  <a:moveTo>
                    <a:pt x="799" y="1"/>
                  </a:moveTo>
                  <a:cubicBezTo>
                    <a:pt x="390" y="1"/>
                    <a:pt x="62" y="200"/>
                    <a:pt x="0" y="506"/>
                  </a:cubicBezTo>
                  <a:cubicBezTo>
                    <a:pt x="0" y="999"/>
                    <a:pt x="423" y="999"/>
                    <a:pt x="774" y="1140"/>
                  </a:cubicBezTo>
                  <a:cubicBezTo>
                    <a:pt x="868" y="1140"/>
                    <a:pt x="993" y="1171"/>
                    <a:pt x="1108" y="1171"/>
                  </a:cubicBezTo>
                  <a:cubicBezTo>
                    <a:pt x="1165" y="1171"/>
                    <a:pt x="1220" y="1163"/>
                    <a:pt x="1267" y="1140"/>
                  </a:cubicBezTo>
                  <a:cubicBezTo>
                    <a:pt x="1443" y="1104"/>
                    <a:pt x="1618" y="1087"/>
                    <a:pt x="1792" y="1087"/>
                  </a:cubicBezTo>
                  <a:cubicBezTo>
                    <a:pt x="2313" y="1087"/>
                    <a:pt x="2814" y="1245"/>
                    <a:pt x="3236" y="1562"/>
                  </a:cubicBezTo>
                  <a:cubicBezTo>
                    <a:pt x="3307" y="788"/>
                    <a:pt x="2955" y="577"/>
                    <a:pt x="2463" y="506"/>
                  </a:cubicBezTo>
                  <a:cubicBezTo>
                    <a:pt x="2041" y="506"/>
                    <a:pt x="1618" y="366"/>
                    <a:pt x="1267" y="155"/>
                  </a:cubicBezTo>
                  <a:cubicBezTo>
                    <a:pt x="1196" y="84"/>
                    <a:pt x="1126" y="14"/>
                    <a:pt x="985" y="14"/>
                  </a:cubicBezTo>
                  <a:cubicBezTo>
                    <a:pt x="922" y="5"/>
                    <a:pt x="859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"/>
            <p:cNvSpPr/>
            <p:nvPr/>
          </p:nvSpPr>
          <p:spPr>
            <a:xfrm rot="-660728">
              <a:off x="8511293" y="2012518"/>
              <a:ext cx="49271" cy="54895"/>
            </a:xfrm>
            <a:custGeom>
              <a:avLst/>
              <a:gdLst/>
              <a:ahLst/>
              <a:cxnLst/>
              <a:rect l="l" t="t" r="r" b="b"/>
              <a:pathLst>
                <a:path w="1971" h="2196" extrusionOk="0">
                  <a:moveTo>
                    <a:pt x="1054" y="1"/>
                  </a:moveTo>
                  <a:cubicBezTo>
                    <a:pt x="1008" y="1"/>
                    <a:pt x="961" y="5"/>
                    <a:pt x="915" y="14"/>
                  </a:cubicBezTo>
                  <a:cubicBezTo>
                    <a:pt x="493" y="85"/>
                    <a:pt x="141" y="366"/>
                    <a:pt x="1" y="788"/>
                  </a:cubicBezTo>
                  <a:cubicBezTo>
                    <a:pt x="1" y="999"/>
                    <a:pt x="71" y="1210"/>
                    <a:pt x="212" y="1281"/>
                  </a:cubicBezTo>
                  <a:cubicBezTo>
                    <a:pt x="564" y="1562"/>
                    <a:pt x="775" y="1843"/>
                    <a:pt x="986" y="2195"/>
                  </a:cubicBezTo>
                  <a:lnTo>
                    <a:pt x="1759" y="1421"/>
                  </a:lnTo>
                  <a:cubicBezTo>
                    <a:pt x="1970" y="1140"/>
                    <a:pt x="1970" y="718"/>
                    <a:pt x="1759" y="436"/>
                  </a:cubicBezTo>
                  <a:cubicBezTo>
                    <a:pt x="1637" y="192"/>
                    <a:pt x="1356" y="1"/>
                    <a:pt x="10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"/>
            <p:cNvSpPr/>
            <p:nvPr/>
          </p:nvSpPr>
          <p:spPr>
            <a:xfrm rot="-660728">
              <a:off x="9145249" y="519266"/>
              <a:ext cx="68594" cy="42321"/>
            </a:xfrm>
            <a:custGeom>
              <a:avLst/>
              <a:gdLst/>
              <a:ahLst/>
              <a:cxnLst/>
              <a:rect l="l" t="t" r="r" b="b"/>
              <a:pathLst>
                <a:path w="2744" h="1693" extrusionOk="0">
                  <a:moveTo>
                    <a:pt x="493" y="1"/>
                  </a:moveTo>
                  <a:cubicBezTo>
                    <a:pt x="211" y="1"/>
                    <a:pt x="0" y="282"/>
                    <a:pt x="141" y="563"/>
                  </a:cubicBezTo>
                  <a:cubicBezTo>
                    <a:pt x="211" y="634"/>
                    <a:pt x="282" y="704"/>
                    <a:pt x="352" y="774"/>
                  </a:cubicBezTo>
                  <a:cubicBezTo>
                    <a:pt x="774" y="1056"/>
                    <a:pt x="1267" y="1337"/>
                    <a:pt x="1689" y="1548"/>
                  </a:cubicBezTo>
                  <a:cubicBezTo>
                    <a:pt x="1842" y="1640"/>
                    <a:pt x="1982" y="1692"/>
                    <a:pt x="2109" y="1692"/>
                  </a:cubicBezTo>
                  <a:cubicBezTo>
                    <a:pt x="2273" y="1692"/>
                    <a:pt x="2414" y="1606"/>
                    <a:pt x="2533" y="1408"/>
                  </a:cubicBezTo>
                  <a:cubicBezTo>
                    <a:pt x="2744" y="1056"/>
                    <a:pt x="2533" y="774"/>
                    <a:pt x="2251" y="634"/>
                  </a:cubicBezTo>
                  <a:cubicBezTo>
                    <a:pt x="1759" y="212"/>
                    <a:pt x="112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"/>
            <p:cNvSpPr/>
            <p:nvPr/>
          </p:nvSpPr>
          <p:spPr>
            <a:xfrm rot="-660728">
              <a:off x="9051264" y="1396539"/>
              <a:ext cx="55795" cy="44496"/>
            </a:xfrm>
            <a:custGeom>
              <a:avLst/>
              <a:gdLst/>
              <a:ahLst/>
              <a:cxnLst/>
              <a:rect l="l" t="t" r="r" b="b"/>
              <a:pathLst>
                <a:path w="2232" h="1780" extrusionOk="0">
                  <a:moveTo>
                    <a:pt x="1775" y="0"/>
                  </a:moveTo>
                  <a:cubicBezTo>
                    <a:pt x="1742" y="0"/>
                    <a:pt x="1707" y="6"/>
                    <a:pt x="1669" y="19"/>
                  </a:cubicBezTo>
                  <a:lnTo>
                    <a:pt x="895" y="89"/>
                  </a:lnTo>
                  <a:cubicBezTo>
                    <a:pt x="403" y="230"/>
                    <a:pt x="122" y="652"/>
                    <a:pt x="51" y="1144"/>
                  </a:cubicBezTo>
                  <a:cubicBezTo>
                    <a:pt x="1" y="1498"/>
                    <a:pt x="277" y="1779"/>
                    <a:pt x="593" y="1779"/>
                  </a:cubicBezTo>
                  <a:cubicBezTo>
                    <a:pt x="717" y="1779"/>
                    <a:pt x="847" y="1736"/>
                    <a:pt x="966" y="1637"/>
                  </a:cubicBezTo>
                  <a:cubicBezTo>
                    <a:pt x="1317" y="1426"/>
                    <a:pt x="1669" y="1144"/>
                    <a:pt x="2021" y="863"/>
                  </a:cubicBezTo>
                  <a:cubicBezTo>
                    <a:pt x="2162" y="652"/>
                    <a:pt x="2232" y="441"/>
                    <a:pt x="2162" y="300"/>
                  </a:cubicBezTo>
                  <a:cubicBezTo>
                    <a:pt x="2046" y="126"/>
                    <a:pt x="1930" y="0"/>
                    <a:pt x="1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"/>
            <p:cNvSpPr/>
            <p:nvPr/>
          </p:nvSpPr>
          <p:spPr>
            <a:xfrm rot="-660728">
              <a:off x="8555545" y="3036755"/>
              <a:ext cx="47521" cy="52470"/>
            </a:xfrm>
            <a:custGeom>
              <a:avLst/>
              <a:gdLst/>
              <a:ahLst/>
              <a:cxnLst/>
              <a:rect l="l" t="t" r="r" b="b"/>
              <a:pathLst>
                <a:path w="1901" h="2099" extrusionOk="0">
                  <a:moveTo>
                    <a:pt x="607" y="1"/>
                  </a:moveTo>
                  <a:cubicBezTo>
                    <a:pt x="432" y="1"/>
                    <a:pt x="247" y="80"/>
                    <a:pt x="142" y="238"/>
                  </a:cubicBezTo>
                  <a:cubicBezTo>
                    <a:pt x="1" y="449"/>
                    <a:pt x="1" y="660"/>
                    <a:pt x="142" y="801"/>
                  </a:cubicBezTo>
                  <a:cubicBezTo>
                    <a:pt x="282" y="1012"/>
                    <a:pt x="493" y="1153"/>
                    <a:pt x="493" y="1434"/>
                  </a:cubicBezTo>
                  <a:cubicBezTo>
                    <a:pt x="493" y="1792"/>
                    <a:pt x="645" y="2099"/>
                    <a:pt x="990" y="2099"/>
                  </a:cubicBezTo>
                  <a:cubicBezTo>
                    <a:pt x="1053" y="2099"/>
                    <a:pt x="1122" y="2089"/>
                    <a:pt x="1197" y="2067"/>
                  </a:cubicBezTo>
                  <a:cubicBezTo>
                    <a:pt x="1689" y="1997"/>
                    <a:pt x="1900" y="1504"/>
                    <a:pt x="1760" y="1082"/>
                  </a:cubicBezTo>
                  <a:cubicBezTo>
                    <a:pt x="1689" y="590"/>
                    <a:pt x="1267" y="168"/>
                    <a:pt x="775" y="27"/>
                  </a:cubicBezTo>
                  <a:cubicBezTo>
                    <a:pt x="722" y="9"/>
                    <a:pt x="665" y="1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"/>
            <p:cNvSpPr/>
            <p:nvPr/>
          </p:nvSpPr>
          <p:spPr>
            <a:xfrm rot="-660728">
              <a:off x="9174205" y="2079322"/>
              <a:ext cx="56295" cy="40021"/>
            </a:xfrm>
            <a:custGeom>
              <a:avLst/>
              <a:gdLst/>
              <a:ahLst/>
              <a:cxnLst/>
              <a:rect l="l" t="t" r="r" b="b"/>
              <a:pathLst>
                <a:path w="2252" h="1601" extrusionOk="0">
                  <a:moveTo>
                    <a:pt x="991" y="0"/>
                  </a:moveTo>
                  <a:cubicBezTo>
                    <a:pt x="659" y="0"/>
                    <a:pt x="326" y="93"/>
                    <a:pt x="71" y="264"/>
                  </a:cubicBezTo>
                  <a:cubicBezTo>
                    <a:pt x="0" y="334"/>
                    <a:pt x="0" y="404"/>
                    <a:pt x="0" y="475"/>
                  </a:cubicBezTo>
                  <a:lnTo>
                    <a:pt x="0" y="616"/>
                  </a:lnTo>
                  <a:cubicBezTo>
                    <a:pt x="493" y="1108"/>
                    <a:pt x="1126" y="1389"/>
                    <a:pt x="1759" y="1600"/>
                  </a:cubicBezTo>
                  <a:cubicBezTo>
                    <a:pt x="1970" y="1530"/>
                    <a:pt x="2111" y="1389"/>
                    <a:pt x="2181" y="1178"/>
                  </a:cubicBezTo>
                  <a:cubicBezTo>
                    <a:pt x="2251" y="756"/>
                    <a:pt x="2040" y="334"/>
                    <a:pt x="1618" y="123"/>
                  </a:cubicBezTo>
                  <a:cubicBezTo>
                    <a:pt x="1424" y="40"/>
                    <a:pt x="1208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"/>
            <p:cNvSpPr/>
            <p:nvPr/>
          </p:nvSpPr>
          <p:spPr>
            <a:xfrm rot="-1521784">
              <a:off x="8772556" y="2973999"/>
              <a:ext cx="45744" cy="44545"/>
            </a:xfrm>
            <a:custGeom>
              <a:avLst/>
              <a:gdLst/>
              <a:ahLst/>
              <a:cxnLst/>
              <a:rect l="l" t="t" r="r" b="b"/>
              <a:pathLst>
                <a:path w="1830" h="1782" extrusionOk="0">
                  <a:moveTo>
                    <a:pt x="901" y="0"/>
                  </a:moveTo>
                  <a:cubicBezTo>
                    <a:pt x="859" y="0"/>
                    <a:pt x="817" y="3"/>
                    <a:pt x="775" y="9"/>
                  </a:cubicBezTo>
                  <a:cubicBezTo>
                    <a:pt x="282" y="220"/>
                    <a:pt x="1" y="713"/>
                    <a:pt x="71" y="1205"/>
                  </a:cubicBezTo>
                  <a:cubicBezTo>
                    <a:pt x="194" y="1574"/>
                    <a:pt x="531" y="1781"/>
                    <a:pt x="896" y="1781"/>
                  </a:cubicBezTo>
                  <a:cubicBezTo>
                    <a:pt x="949" y="1781"/>
                    <a:pt x="1002" y="1777"/>
                    <a:pt x="1056" y="1768"/>
                  </a:cubicBezTo>
                  <a:cubicBezTo>
                    <a:pt x="1548" y="1698"/>
                    <a:pt x="1830" y="1205"/>
                    <a:pt x="1759" y="713"/>
                  </a:cubicBezTo>
                  <a:cubicBezTo>
                    <a:pt x="1695" y="327"/>
                    <a:pt x="1337" y="0"/>
                    <a:pt x="9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"/>
            <p:cNvSpPr/>
            <p:nvPr/>
          </p:nvSpPr>
          <p:spPr>
            <a:xfrm rot="-660728">
              <a:off x="8749814" y="1387993"/>
              <a:ext cx="49271" cy="44196"/>
            </a:xfrm>
            <a:custGeom>
              <a:avLst/>
              <a:gdLst/>
              <a:ahLst/>
              <a:cxnLst/>
              <a:rect l="l" t="t" r="r" b="b"/>
              <a:pathLst>
                <a:path w="1971" h="1768" extrusionOk="0">
                  <a:moveTo>
                    <a:pt x="702" y="1"/>
                  </a:moveTo>
                  <a:cubicBezTo>
                    <a:pt x="656" y="1"/>
                    <a:pt x="610" y="3"/>
                    <a:pt x="564" y="8"/>
                  </a:cubicBezTo>
                  <a:cubicBezTo>
                    <a:pt x="212" y="79"/>
                    <a:pt x="1" y="360"/>
                    <a:pt x="142" y="712"/>
                  </a:cubicBezTo>
                  <a:cubicBezTo>
                    <a:pt x="212" y="1275"/>
                    <a:pt x="704" y="1697"/>
                    <a:pt x="1338" y="1767"/>
                  </a:cubicBezTo>
                  <a:cubicBezTo>
                    <a:pt x="1689" y="1697"/>
                    <a:pt x="1971" y="1345"/>
                    <a:pt x="1900" y="923"/>
                  </a:cubicBezTo>
                  <a:cubicBezTo>
                    <a:pt x="1770" y="401"/>
                    <a:pt x="1277" y="1"/>
                    <a:pt x="7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"/>
            <p:cNvSpPr/>
            <p:nvPr/>
          </p:nvSpPr>
          <p:spPr>
            <a:xfrm rot="-660728">
              <a:off x="8954911" y="2691024"/>
              <a:ext cx="56295" cy="43346"/>
            </a:xfrm>
            <a:custGeom>
              <a:avLst/>
              <a:gdLst/>
              <a:ahLst/>
              <a:cxnLst/>
              <a:rect l="l" t="t" r="r" b="b"/>
              <a:pathLst>
                <a:path w="2252" h="1734" extrusionOk="0">
                  <a:moveTo>
                    <a:pt x="601" y="1"/>
                  </a:moveTo>
                  <a:cubicBezTo>
                    <a:pt x="542" y="1"/>
                    <a:pt x="482" y="4"/>
                    <a:pt x="423" y="10"/>
                  </a:cubicBezTo>
                  <a:cubicBezTo>
                    <a:pt x="141" y="80"/>
                    <a:pt x="1" y="291"/>
                    <a:pt x="1" y="502"/>
                  </a:cubicBezTo>
                  <a:cubicBezTo>
                    <a:pt x="71" y="643"/>
                    <a:pt x="141" y="784"/>
                    <a:pt x="282" y="854"/>
                  </a:cubicBezTo>
                  <a:cubicBezTo>
                    <a:pt x="634" y="1135"/>
                    <a:pt x="985" y="1417"/>
                    <a:pt x="1407" y="1628"/>
                  </a:cubicBezTo>
                  <a:cubicBezTo>
                    <a:pt x="1513" y="1698"/>
                    <a:pt x="1619" y="1733"/>
                    <a:pt x="1724" y="1733"/>
                  </a:cubicBezTo>
                  <a:cubicBezTo>
                    <a:pt x="1830" y="1733"/>
                    <a:pt x="1935" y="1698"/>
                    <a:pt x="2041" y="1628"/>
                  </a:cubicBezTo>
                  <a:cubicBezTo>
                    <a:pt x="2181" y="1417"/>
                    <a:pt x="2252" y="1135"/>
                    <a:pt x="2181" y="924"/>
                  </a:cubicBezTo>
                  <a:cubicBezTo>
                    <a:pt x="1859" y="345"/>
                    <a:pt x="1243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"/>
            <p:cNvSpPr/>
            <p:nvPr/>
          </p:nvSpPr>
          <p:spPr>
            <a:xfrm rot="-660728">
              <a:off x="9069556" y="1561377"/>
              <a:ext cx="56295" cy="36897"/>
            </a:xfrm>
            <a:custGeom>
              <a:avLst/>
              <a:gdLst/>
              <a:ahLst/>
              <a:cxnLst/>
              <a:rect l="l" t="t" r="r" b="b"/>
              <a:pathLst>
                <a:path w="2252" h="1476" extrusionOk="0">
                  <a:moveTo>
                    <a:pt x="1217" y="1"/>
                  </a:moveTo>
                  <a:cubicBezTo>
                    <a:pt x="791" y="1"/>
                    <a:pt x="386" y="200"/>
                    <a:pt x="141" y="507"/>
                  </a:cubicBezTo>
                  <a:cubicBezTo>
                    <a:pt x="0" y="718"/>
                    <a:pt x="0" y="929"/>
                    <a:pt x="141" y="1069"/>
                  </a:cubicBezTo>
                  <a:cubicBezTo>
                    <a:pt x="402" y="1330"/>
                    <a:pt x="740" y="1475"/>
                    <a:pt x="1099" y="1475"/>
                  </a:cubicBezTo>
                  <a:cubicBezTo>
                    <a:pt x="1223" y="1475"/>
                    <a:pt x="1351" y="1458"/>
                    <a:pt x="1478" y="1421"/>
                  </a:cubicBezTo>
                  <a:cubicBezTo>
                    <a:pt x="1970" y="1351"/>
                    <a:pt x="2252" y="999"/>
                    <a:pt x="2181" y="577"/>
                  </a:cubicBezTo>
                  <a:cubicBezTo>
                    <a:pt x="2118" y="262"/>
                    <a:pt x="1829" y="3"/>
                    <a:pt x="1517" y="3"/>
                  </a:cubicBezTo>
                  <a:cubicBezTo>
                    <a:pt x="1481" y="3"/>
                    <a:pt x="1444" y="7"/>
                    <a:pt x="1407" y="14"/>
                  </a:cubicBezTo>
                  <a:cubicBezTo>
                    <a:pt x="1344" y="5"/>
                    <a:pt x="1280" y="1"/>
                    <a:pt x="12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"/>
            <p:cNvSpPr/>
            <p:nvPr/>
          </p:nvSpPr>
          <p:spPr>
            <a:xfrm rot="-1521784">
              <a:off x="8706487" y="2972246"/>
              <a:ext cx="47519" cy="48094"/>
            </a:xfrm>
            <a:custGeom>
              <a:avLst/>
              <a:gdLst/>
              <a:ahLst/>
              <a:cxnLst/>
              <a:rect l="l" t="t" r="r" b="b"/>
              <a:pathLst>
                <a:path w="1901" h="1924" extrusionOk="0">
                  <a:moveTo>
                    <a:pt x="634" y="0"/>
                  </a:moveTo>
                  <a:cubicBezTo>
                    <a:pt x="282" y="71"/>
                    <a:pt x="1" y="493"/>
                    <a:pt x="212" y="845"/>
                  </a:cubicBezTo>
                  <a:cubicBezTo>
                    <a:pt x="336" y="1467"/>
                    <a:pt x="791" y="1924"/>
                    <a:pt x="1186" y="1924"/>
                  </a:cubicBezTo>
                  <a:cubicBezTo>
                    <a:pt x="1238" y="1924"/>
                    <a:pt x="1289" y="1916"/>
                    <a:pt x="1338" y="1900"/>
                  </a:cubicBezTo>
                  <a:cubicBezTo>
                    <a:pt x="1689" y="1759"/>
                    <a:pt x="1900" y="1337"/>
                    <a:pt x="1830" y="915"/>
                  </a:cubicBezTo>
                  <a:cubicBezTo>
                    <a:pt x="1689" y="352"/>
                    <a:pt x="1197" y="0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"/>
            <p:cNvSpPr/>
            <p:nvPr/>
          </p:nvSpPr>
          <p:spPr>
            <a:xfrm rot="-660728">
              <a:off x="8501743" y="1872448"/>
              <a:ext cx="56295" cy="51845"/>
            </a:xfrm>
            <a:custGeom>
              <a:avLst/>
              <a:gdLst/>
              <a:ahLst/>
              <a:cxnLst/>
              <a:rect l="l" t="t" r="r" b="b"/>
              <a:pathLst>
                <a:path w="2252" h="2074" extrusionOk="0">
                  <a:moveTo>
                    <a:pt x="1264" y="1"/>
                  </a:moveTo>
                  <a:cubicBezTo>
                    <a:pt x="1133" y="1"/>
                    <a:pt x="956" y="30"/>
                    <a:pt x="704" y="72"/>
                  </a:cubicBezTo>
                  <a:cubicBezTo>
                    <a:pt x="633" y="143"/>
                    <a:pt x="493" y="143"/>
                    <a:pt x="352" y="213"/>
                  </a:cubicBezTo>
                  <a:cubicBezTo>
                    <a:pt x="141" y="283"/>
                    <a:pt x="0" y="494"/>
                    <a:pt x="71" y="705"/>
                  </a:cubicBezTo>
                  <a:cubicBezTo>
                    <a:pt x="9" y="950"/>
                    <a:pt x="214" y="1141"/>
                    <a:pt x="407" y="1141"/>
                  </a:cubicBezTo>
                  <a:cubicBezTo>
                    <a:pt x="436" y="1141"/>
                    <a:pt x="465" y="1137"/>
                    <a:pt x="493" y="1127"/>
                  </a:cubicBezTo>
                  <a:cubicBezTo>
                    <a:pt x="588" y="1114"/>
                    <a:pt x="675" y="1106"/>
                    <a:pt x="756" y="1106"/>
                  </a:cubicBezTo>
                  <a:cubicBezTo>
                    <a:pt x="1089" y="1106"/>
                    <a:pt x="1294" y="1250"/>
                    <a:pt x="1407" y="1761"/>
                  </a:cubicBezTo>
                  <a:cubicBezTo>
                    <a:pt x="1407" y="1948"/>
                    <a:pt x="1563" y="2073"/>
                    <a:pt x="1751" y="2073"/>
                  </a:cubicBezTo>
                  <a:cubicBezTo>
                    <a:pt x="1845" y="2073"/>
                    <a:pt x="1946" y="2042"/>
                    <a:pt x="2040" y="1972"/>
                  </a:cubicBezTo>
                  <a:cubicBezTo>
                    <a:pt x="2251" y="1831"/>
                    <a:pt x="2251" y="1620"/>
                    <a:pt x="2111" y="1339"/>
                  </a:cubicBezTo>
                  <a:cubicBezTo>
                    <a:pt x="2040" y="1127"/>
                    <a:pt x="1829" y="987"/>
                    <a:pt x="1829" y="705"/>
                  </a:cubicBezTo>
                  <a:cubicBezTo>
                    <a:pt x="1632" y="163"/>
                    <a:pt x="1573" y="1"/>
                    <a:pt x="1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"/>
            <p:cNvSpPr/>
            <p:nvPr/>
          </p:nvSpPr>
          <p:spPr>
            <a:xfrm rot="-660728">
              <a:off x="8282461" y="1956200"/>
              <a:ext cx="58070" cy="34122"/>
            </a:xfrm>
            <a:custGeom>
              <a:avLst/>
              <a:gdLst/>
              <a:ahLst/>
              <a:cxnLst/>
              <a:rect l="l" t="t" r="r" b="b"/>
              <a:pathLst>
                <a:path w="2323" h="1365" extrusionOk="0">
                  <a:moveTo>
                    <a:pt x="1466" y="1"/>
                  </a:moveTo>
                  <a:cubicBezTo>
                    <a:pt x="1340" y="1"/>
                    <a:pt x="1203" y="15"/>
                    <a:pt x="1056" y="44"/>
                  </a:cubicBezTo>
                  <a:cubicBezTo>
                    <a:pt x="352" y="185"/>
                    <a:pt x="1" y="536"/>
                    <a:pt x="71" y="959"/>
                  </a:cubicBezTo>
                  <a:cubicBezTo>
                    <a:pt x="175" y="1219"/>
                    <a:pt x="396" y="1364"/>
                    <a:pt x="790" y="1364"/>
                  </a:cubicBezTo>
                  <a:cubicBezTo>
                    <a:pt x="927" y="1364"/>
                    <a:pt x="1085" y="1347"/>
                    <a:pt x="1267" y="1310"/>
                  </a:cubicBezTo>
                  <a:cubicBezTo>
                    <a:pt x="1970" y="1170"/>
                    <a:pt x="2322" y="888"/>
                    <a:pt x="2252" y="536"/>
                  </a:cubicBezTo>
                  <a:cubicBezTo>
                    <a:pt x="2252" y="202"/>
                    <a:pt x="1943" y="1"/>
                    <a:pt x="1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"/>
            <p:cNvSpPr/>
            <p:nvPr/>
          </p:nvSpPr>
          <p:spPr>
            <a:xfrm rot="-660728">
              <a:off x="9120763" y="2675670"/>
              <a:ext cx="51020" cy="48221"/>
            </a:xfrm>
            <a:custGeom>
              <a:avLst/>
              <a:gdLst/>
              <a:ahLst/>
              <a:cxnLst/>
              <a:rect l="l" t="t" r="r" b="b"/>
              <a:pathLst>
                <a:path w="2041" h="1929" extrusionOk="0">
                  <a:moveTo>
                    <a:pt x="1407" y="1"/>
                  </a:moveTo>
                  <a:lnTo>
                    <a:pt x="774" y="71"/>
                  </a:lnTo>
                  <a:cubicBezTo>
                    <a:pt x="422" y="71"/>
                    <a:pt x="141" y="282"/>
                    <a:pt x="141" y="634"/>
                  </a:cubicBezTo>
                  <a:cubicBezTo>
                    <a:pt x="0" y="1056"/>
                    <a:pt x="71" y="1478"/>
                    <a:pt x="282" y="1760"/>
                  </a:cubicBezTo>
                  <a:cubicBezTo>
                    <a:pt x="394" y="1872"/>
                    <a:pt x="518" y="1928"/>
                    <a:pt x="635" y="1928"/>
                  </a:cubicBezTo>
                  <a:cubicBezTo>
                    <a:pt x="811" y="1928"/>
                    <a:pt x="971" y="1802"/>
                    <a:pt x="1055" y="1549"/>
                  </a:cubicBezTo>
                  <a:cubicBezTo>
                    <a:pt x="1196" y="1126"/>
                    <a:pt x="1266" y="845"/>
                    <a:pt x="1689" y="704"/>
                  </a:cubicBezTo>
                  <a:cubicBezTo>
                    <a:pt x="1900" y="634"/>
                    <a:pt x="2040" y="423"/>
                    <a:pt x="1900" y="212"/>
                  </a:cubicBezTo>
                  <a:cubicBezTo>
                    <a:pt x="1829" y="1"/>
                    <a:pt x="1618" y="1"/>
                    <a:pt x="1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"/>
            <p:cNvSpPr/>
            <p:nvPr/>
          </p:nvSpPr>
          <p:spPr>
            <a:xfrm rot="-660728">
              <a:off x="8936603" y="1120423"/>
              <a:ext cx="65094" cy="29922"/>
            </a:xfrm>
            <a:custGeom>
              <a:avLst/>
              <a:gdLst/>
              <a:ahLst/>
              <a:cxnLst/>
              <a:rect l="l" t="t" r="r" b="b"/>
              <a:pathLst>
                <a:path w="2604" h="1197" extrusionOk="0">
                  <a:moveTo>
                    <a:pt x="1202" y="0"/>
                  </a:moveTo>
                  <a:cubicBezTo>
                    <a:pt x="1128" y="0"/>
                    <a:pt x="1056" y="6"/>
                    <a:pt x="985" y="18"/>
                  </a:cubicBezTo>
                  <a:cubicBezTo>
                    <a:pt x="704" y="88"/>
                    <a:pt x="493" y="159"/>
                    <a:pt x="352" y="299"/>
                  </a:cubicBezTo>
                  <a:cubicBezTo>
                    <a:pt x="0" y="510"/>
                    <a:pt x="71" y="1073"/>
                    <a:pt x="493" y="1144"/>
                  </a:cubicBezTo>
                  <a:cubicBezTo>
                    <a:pt x="774" y="1179"/>
                    <a:pt x="1056" y="1196"/>
                    <a:pt x="1337" y="1196"/>
                  </a:cubicBezTo>
                  <a:cubicBezTo>
                    <a:pt x="1618" y="1196"/>
                    <a:pt x="1900" y="1179"/>
                    <a:pt x="2181" y="1144"/>
                  </a:cubicBezTo>
                  <a:cubicBezTo>
                    <a:pt x="2533" y="1073"/>
                    <a:pt x="2603" y="651"/>
                    <a:pt x="2322" y="440"/>
                  </a:cubicBezTo>
                  <a:cubicBezTo>
                    <a:pt x="1970" y="147"/>
                    <a:pt x="1570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"/>
            <p:cNvSpPr/>
            <p:nvPr/>
          </p:nvSpPr>
          <p:spPr>
            <a:xfrm rot="-660728">
              <a:off x="9190434" y="1833552"/>
              <a:ext cx="58070" cy="35272"/>
            </a:xfrm>
            <a:custGeom>
              <a:avLst/>
              <a:gdLst/>
              <a:ahLst/>
              <a:cxnLst/>
              <a:rect l="l" t="t" r="r" b="b"/>
              <a:pathLst>
                <a:path w="2323" h="1411" extrusionOk="0">
                  <a:moveTo>
                    <a:pt x="1391" y="1"/>
                  </a:moveTo>
                  <a:cubicBezTo>
                    <a:pt x="1009" y="1"/>
                    <a:pt x="645" y="78"/>
                    <a:pt x="282" y="215"/>
                  </a:cubicBezTo>
                  <a:cubicBezTo>
                    <a:pt x="71" y="215"/>
                    <a:pt x="1" y="426"/>
                    <a:pt x="71" y="637"/>
                  </a:cubicBezTo>
                  <a:cubicBezTo>
                    <a:pt x="352" y="988"/>
                    <a:pt x="704" y="1270"/>
                    <a:pt x="1126" y="1410"/>
                  </a:cubicBezTo>
                  <a:cubicBezTo>
                    <a:pt x="1619" y="1270"/>
                    <a:pt x="1970" y="988"/>
                    <a:pt x="2252" y="637"/>
                  </a:cubicBezTo>
                  <a:cubicBezTo>
                    <a:pt x="2322" y="426"/>
                    <a:pt x="2252" y="144"/>
                    <a:pt x="2041" y="74"/>
                  </a:cubicBezTo>
                  <a:cubicBezTo>
                    <a:pt x="1816" y="24"/>
                    <a:pt x="1601" y="1"/>
                    <a:pt x="1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"/>
            <p:cNvSpPr/>
            <p:nvPr/>
          </p:nvSpPr>
          <p:spPr>
            <a:xfrm rot="-660728">
              <a:off x="9047699" y="2992967"/>
              <a:ext cx="47496" cy="44221"/>
            </a:xfrm>
            <a:custGeom>
              <a:avLst/>
              <a:gdLst/>
              <a:ahLst/>
              <a:cxnLst/>
              <a:rect l="l" t="t" r="r" b="b"/>
              <a:pathLst>
                <a:path w="1900" h="1769" extrusionOk="0">
                  <a:moveTo>
                    <a:pt x="352" y="1"/>
                  </a:moveTo>
                  <a:cubicBezTo>
                    <a:pt x="282" y="212"/>
                    <a:pt x="141" y="423"/>
                    <a:pt x="141" y="704"/>
                  </a:cubicBezTo>
                  <a:cubicBezTo>
                    <a:pt x="0" y="1056"/>
                    <a:pt x="141" y="1407"/>
                    <a:pt x="493" y="1618"/>
                  </a:cubicBezTo>
                  <a:cubicBezTo>
                    <a:pt x="656" y="1716"/>
                    <a:pt x="834" y="1769"/>
                    <a:pt x="1007" y="1769"/>
                  </a:cubicBezTo>
                  <a:cubicBezTo>
                    <a:pt x="1206" y="1769"/>
                    <a:pt x="1397" y="1699"/>
                    <a:pt x="1548" y="1548"/>
                  </a:cubicBezTo>
                  <a:cubicBezTo>
                    <a:pt x="1829" y="1267"/>
                    <a:pt x="1900" y="845"/>
                    <a:pt x="1759" y="493"/>
                  </a:cubicBezTo>
                  <a:cubicBezTo>
                    <a:pt x="1688" y="352"/>
                    <a:pt x="1548" y="141"/>
                    <a:pt x="1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"/>
            <p:cNvSpPr/>
            <p:nvPr/>
          </p:nvSpPr>
          <p:spPr>
            <a:xfrm rot="-660728">
              <a:off x="9190208" y="2462268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"/>
            <p:cNvSpPr/>
            <p:nvPr/>
          </p:nvSpPr>
          <p:spPr>
            <a:xfrm rot="-660728">
              <a:off x="8994859" y="1655840"/>
              <a:ext cx="66844" cy="36772"/>
            </a:xfrm>
            <a:custGeom>
              <a:avLst/>
              <a:gdLst/>
              <a:ahLst/>
              <a:cxnLst/>
              <a:rect l="l" t="t" r="r" b="b"/>
              <a:pathLst>
                <a:path w="2674" h="1471" extrusionOk="0">
                  <a:moveTo>
                    <a:pt x="1056" y="1"/>
                  </a:moveTo>
                  <a:cubicBezTo>
                    <a:pt x="1007" y="13"/>
                    <a:pt x="955" y="17"/>
                    <a:pt x="902" y="17"/>
                  </a:cubicBezTo>
                  <a:cubicBezTo>
                    <a:pt x="820" y="17"/>
                    <a:pt x="734" y="8"/>
                    <a:pt x="642" y="8"/>
                  </a:cubicBezTo>
                  <a:cubicBezTo>
                    <a:pt x="450" y="8"/>
                    <a:pt x="236" y="46"/>
                    <a:pt x="0" y="282"/>
                  </a:cubicBezTo>
                  <a:cubicBezTo>
                    <a:pt x="774" y="564"/>
                    <a:pt x="1126" y="1197"/>
                    <a:pt x="1829" y="1408"/>
                  </a:cubicBezTo>
                  <a:cubicBezTo>
                    <a:pt x="1983" y="1408"/>
                    <a:pt x="2115" y="1471"/>
                    <a:pt x="2239" y="1471"/>
                  </a:cubicBezTo>
                  <a:cubicBezTo>
                    <a:pt x="2341" y="1471"/>
                    <a:pt x="2437" y="1427"/>
                    <a:pt x="2533" y="1267"/>
                  </a:cubicBezTo>
                  <a:cubicBezTo>
                    <a:pt x="2674" y="1056"/>
                    <a:pt x="2603" y="704"/>
                    <a:pt x="2392" y="564"/>
                  </a:cubicBezTo>
                  <a:cubicBezTo>
                    <a:pt x="2040" y="212"/>
                    <a:pt x="1548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"/>
            <p:cNvSpPr/>
            <p:nvPr/>
          </p:nvSpPr>
          <p:spPr>
            <a:xfrm rot="-1521784">
              <a:off x="9169743" y="4914404"/>
              <a:ext cx="45744" cy="42845"/>
            </a:xfrm>
            <a:custGeom>
              <a:avLst/>
              <a:gdLst/>
              <a:ahLst/>
              <a:cxnLst/>
              <a:rect l="l" t="t" r="r" b="b"/>
              <a:pathLst>
                <a:path w="1830" h="1714" extrusionOk="0">
                  <a:moveTo>
                    <a:pt x="905" y="1"/>
                  </a:moveTo>
                  <a:cubicBezTo>
                    <a:pt x="862" y="1"/>
                    <a:pt x="818" y="4"/>
                    <a:pt x="775" y="12"/>
                  </a:cubicBezTo>
                  <a:cubicBezTo>
                    <a:pt x="282" y="152"/>
                    <a:pt x="1" y="645"/>
                    <a:pt x="71" y="1067"/>
                  </a:cubicBezTo>
                  <a:cubicBezTo>
                    <a:pt x="194" y="1498"/>
                    <a:pt x="479" y="1713"/>
                    <a:pt x="784" y="1713"/>
                  </a:cubicBezTo>
                  <a:cubicBezTo>
                    <a:pt x="827" y="1713"/>
                    <a:pt x="871" y="1709"/>
                    <a:pt x="915" y="1700"/>
                  </a:cubicBezTo>
                  <a:cubicBezTo>
                    <a:pt x="1408" y="1489"/>
                    <a:pt x="1830" y="997"/>
                    <a:pt x="1760" y="645"/>
                  </a:cubicBezTo>
                  <a:cubicBezTo>
                    <a:pt x="1633" y="266"/>
                    <a:pt x="1281" y="1"/>
                    <a:pt x="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"/>
            <p:cNvSpPr/>
            <p:nvPr/>
          </p:nvSpPr>
          <p:spPr>
            <a:xfrm rot="-660728">
              <a:off x="9178733" y="2512275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"/>
            <p:cNvSpPr/>
            <p:nvPr/>
          </p:nvSpPr>
          <p:spPr>
            <a:xfrm rot="-660728">
              <a:off x="8807201" y="1017743"/>
              <a:ext cx="52795" cy="48171"/>
            </a:xfrm>
            <a:custGeom>
              <a:avLst/>
              <a:gdLst/>
              <a:ahLst/>
              <a:cxnLst/>
              <a:rect l="l" t="t" r="r" b="b"/>
              <a:pathLst>
                <a:path w="2112" h="1927" extrusionOk="0">
                  <a:moveTo>
                    <a:pt x="776" y="0"/>
                  </a:moveTo>
                  <a:cubicBezTo>
                    <a:pt x="654" y="0"/>
                    <a:pt x="532" y="32"/>
                    <a:pt x="423" y="97"/>
                  </a:cubicBezTo>
                  <a:cubicBezTo>
                    <a:pt x="71" y="308"/>
                    <a:pt x="1" y="801"/>
                    <a:pt x="353" y="1153"/>
                  </a:cubicBezTo>
                  <a:cubicBezTo>
                    <a:pt x="634" y="1504"/>
                    <a:pt x="1056" y="1786"/>
                    <a:pt x="1549" y="1926"/>
                  </a:cubicBezTo>
                  <a:cubicBezTo>
                    <a:pt x="1971" y="1786"/>
                    <a:pt x="2111" y="1575"/>
                    <a:pt x="1900" y="1364"/>
                  </a:cubicBezTo>
                  <a:cubicBezTo>
                    <a:pt x="1689" y="1082"/>
                    <a:pt x="1549" y="731"/>
                    <a:pt x="1408" y="449"/>
                  </a:cubicBezTo>
                  <a:cubicBezTo>
                    <a:pt x="1311" y="158"/>
                    <a:pt x="1046" y="0"/>
                    <a:pt x="7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"/>
            <p:cNvSpPr/>
            <p:nvPr/>
          </p:nvSpPr>
          <p:spPr>
            <a:xfrm rot="-660728">
              <a:off x="8502390" y="3366706"/>
              <a:ext cx="38722" cy="50771"/>
            </a:xfrm>
            <a:custGeom>
              <a:avLst/>
              <a:gdLst/>
              <a:ahLst/>
              <a:cxnLst/>
              <a:rect l="l" t="t" r="r" b="b"/>
              <a:pathLst>
                <a:path w="1549" h="2031" extrusionOk="0">
                  <a:moveTo>
                    <a:pt x="847" y="1"/>
                  </a:moveTo>
                  <a:cubicBezTo>
                    <a:pt x="751" y="1"/>
                    <a:pt x="651" y="18"/>
                    <a:pt x="564" y="47"/>
                  </a:cubicBezTo>
                  <a:cubicBezTo>
                    <a:pt x="212" y="399"/>
                    <a:pt x="1" y="962"/>
                    <a:pt x="142" y="1454"/>
                  </a:cubicBezTo>
                  <a:cubicBezTo>
                    <a:pt x="142" y="1735"/>
                    <a:pt x="282" y="2017"/>
                    <a:pt x="634" y="2017"/>
                  </a:cubicBezTo>
                  <a:cubicBezTo>
                    <a:pt x="672" y="2026"/>
                    <a:pt x="709" y="2031"/>
                    <a:pt x="747" y="2031"/>
                  </a:cubicBezTo>
                  <a:cubicBezTo>
                    <a:pt x="987" y="2031"/>
                    <a:pt x="1206" y="1848"/>
                    <a:pt x="1267" y="1665"/>
                  </a:cubicBezTo>
                  <a:cubicBezTo>
                    <a:pt x="1549" y="1173"/>
                    <a:pt x="1549" y="610"/>
                    <a:pt x="1197" y="117"/>
                  </a:cubicBezTo>
                  <a:cubicBezTo>
                    <a:pt x="1114" y="35"/>
                    <a:pt x="984" y="1"/>
                    <a:pt x="8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"/>
            <p:cNvSpPr/>
            <p:nvPr/>
          </p:nvSpPr>
          <p:spPr>
            <a:xfrm rot="-1521784">
              <a:off x="8742182" y="2823535"/>
              <a:ext cx="47494" cy="44395"/>
            </a:xfrm>
            <a:custGeom>
              <a:avLst/>
              <a:gdLst/>
              <a:ahLst/>
              <a:cxnLst/>
              <a:rect l="l" t="t" r="r" b="b"/>
              <a:pathLst>
                <a:path w="1900" h="1776" extrusionOk="0">
                  <a:moveTo>
                    <a:pt x="1140" y="1"/>
                  </a:moveTo>
                  <a:cubicBezTo>
                    <a:pt x="1064" y="1"/>
                    <a:pt x="988" y="15"/>
                    <a:pt x="915" y="44"/>
                  </a:cubicBezTo>
                  <a:cubicBezTo>
                    <a:pt x="352" y="114"/>
                    <a:pt x="0" y="677"/>
                    <a:pt x="141" y="1240"/>
                  </a:cubicBezTo>
                  <a:cubicBezTo>
                    <a:pt x="196" y="1574"/>
                    <a:pt x="472" y="1776"/>
                    <a:pt x="759" y="1776"/>
                  </a:cubicBezTo>
                  <a:cubicBezTo>
                    <a:pt x="835" y="1776"/>
                    <a:pt x="912" y="1762"/>
                    <a:pt x="985" y="1732"/>
                  </a:cubicBezTo>
                  <a:cubicBezTo>
                    <a:pt x="1548" y="1592"/>
                    <a:pt x="1899" y="1029"/>
                    <a:pt x="1759" y="537"/>
                  </a:cubicBezTo>
                  <a:cubicBezTo>
                    <a:pt x="1703" y="203"/>
                    <a:pt x="1427" y="1"/>
                    <a:pt x="1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"/>
            <p:cNvSpPr/>
            <p:nvPr/>
          </p:nvSpPr>
          <p:spPr>
            <a:xfrm rot="-1521784">
              <a:off x="9086280" y="4272959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"/>
            <p:cNvSpPr/>
            <p:nvPr/>
          </p:nvSpPr>
          <p:spPr>
            <a:xfrm rot="-660728">
              <a:off x="9222453" y="466761"/>
              <a:ext cx="40471" cy="41246"/>
            </a:xfrm>
            <a:custGeom>
              <a:avLst/>
              <a:gdLst/>
              <a:ahLst/>
              <a:cxnLst/>
              <a:rect l="l" t="t" r="r" b="b"/>
              <a:pathLst>
                <a:path w="1619" h="1650" extrusionOk="0">
                  <a:moveTo>
                    <a:pt x="896" y="0"/>
                  </a:moveTo>
                  <a:cubicBezTo>
                    <a:pt x="833" y="0"/>
                    <a:pt x="768" y="10"/>
                    <a:pt x="704" y="32"/>
                  </a:cubicBezTo>
                  <a:cubicBezTo>
                    <a:pt x="282" y="102"/>
                    <a:pt x="0" y="454"/>
                    <a:pt x="0" y="946"/>
                  </a:cubicBezTo>
                  <a:cubicBezTo>
                    <a:pt x="71" y="1369"/>
                    <a:pt x="352" y="1650"/>
                    <a:pt x="774" y="1650"/>
                  </a:cubicBezTo>
                  <a:cubicBezTo>
                    <a:pt x="1056" y="1650"/>
                    <a:pt x="1337" y="1580"/>
                    <a:pt x="1548" y="1439"/>
                  </a:cubicBezTo>
                  <a:lnTo>
                    <a:pt x="1618" y="1439"/>
                  </a:lnTo>
                  <a:cubicBezTo>
                    <a:pt x="1618" y="1158"/>
                    <a:pt x="1618" y="946"/>
                    <a:pt x="1618" y="665"/>
                  </a:cubicBezTo>
                  <a:cubicBezTo>
                    <a:pt x="1559" y="308"/>
                    <a:pt x="1247" y="0"/>
                    <a:pt x="8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"/>
            <p:cNvSpPr/>
            <p:nvPr/>
          </p:nvSpPr>
          <p:spPr>
            <a:xfrm rot="-660728">
              <a:off x="8721745" y="2277670"/>
              <a:ext cx="47496" cy="39172"/>
            </a:xfrm>
            <a:custGeom>
              <a:avLst/>
              <a:gdLst/>
              <a:ahLst/>
              <a:cxnLst/>
              <a:rect l="l" t="t" r="r" b="b"/>
              <a:pathLst>
                <a:path w="1900" h="1567" extrusionOk="0">
                  <a:moveTo>
                    <a:pt x="1076" y="1"/>
                  </a:moveTo>
                  <a:cubicBezTo>
                    <a:pt x="998" y="1"/>
                    <a:pt x="919" y="15"/>
                    <a:pt x="844" y="45"/>
                  </a:cubicBezTo>
                  <a:cubicBezTo>
                    <a:pt x="352" y="186"/>
                    <a:pt x="0" y="748"/>
                    <a:pt x="70" y="1100"/>
                  </a:cubicBezTo>
                  <a:cubicBezTo>
                    <a:pt x="126" y="1377"/>
                    <a:pt x="398" y="1566"/>
                    <a:pt x="752" y="1566"/>
                  </a:cubicBezTo>
                  <a:cubicBezTo>
                    <a:pt x="848" y="1566"/>
                    <a:pt x="950" y="1552"/>
                    <a:pt x="1055" y="1522"/>
                  </a:cubicBezTo>
                  <a:cubicBezTo>
                    <a:pt x="1618" y="1311"/>
                    <a:pt x="1899" y="889"/>
                    <a:pt x="1759" y="467"/>
                  </a:cubicBezTo>
                  <a:cubicBezTo>
                    <a:pt x="1648" y="190"/>
                    <a:pt x="1363" y="1"/>
                    <a:pt x="10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"/>
            <p:cNvSpPr/>
            <p:nvPr/>
          </p:nvSpPr>
          <p:spPr>
            <a:xfrm rot="-660728">
              <a:off x="9168150" y="1113513"/>
              <a:ext cx="59820" cy="30372"/>
            </a:xfrm>
            <a:custGeom>
              <a:avLst/>
              <a:gdLst/>
              <a:ahLst/>
              <a:cxnLst/>
              <a:rect l="l" t="t" r="r" b="b"/>
              <a:pathLst>
                <a:path w="2393" h="1215" extrusionOk="0">
                  <a:moveTo>
                    <a:pt x="1196" y="1"/>
                  </a:moveTo>
                  <a:cubicBezTo>
                    <a:pt x="933" y="1"/>
                    <a:pt x="669" y="54"/>
                    <a:pt x="423" y="159"/>
                  </a:cubicBezTo>
                  <a:cubicBezTo>
                    <a:pt x="1" y="300"/>
                    <a:pt x="1" y="651"/>
                    <a:pt x="423" y="863"/>
                  </a:cubicBezTo>
                  <a:cubicBezTo>
                    <a:pt x="845" y="1074"/>
                    <a:pt x="1267" y="1214"/>
                    <a:pt x="1759" y="1214"/>
                  </a:cubicBezTo>
                  <a:cubicBezTo>
                    <a:pt x="2111" y="1144"/>
                    <a:pt x="2322" y="1074"/>
                    <a:pt x="2322" y="792"/>
                  </a:cubicBezTo>
                  <a:cubicBezTo>
                    <a:pt x="2392" y="511"/>
                    <a:pt x="2252" y="229"/>
                    <a:pt x="1970" y="159"/>
                  </a:cubicBezTo>
                  <a:cubicBezTo>
                    <a:pt x="1724" y="54"/>
                    <a:pt x="1460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"/>
            <p:cNvSpPr/>
            <p:nvPr/>
          </p:nvSpPr>
          <p:spPr>
            <a:xfrm rot="-660728">
              <a:off x="9080265" y="3052477"/>
              <a:ext cx="51020" cy="38697"/>
            </a:xfrm>
            <a:custGeom>
              <a:avLst/>
              <a:gdLst/>
              <a:ahLst/>
              <a:cxnLst/>
              <a:rect l="l" t="t" r="r" b="b"/>
              <a:pathLst>
                <a:path w="2041" h="1548" extrusionOk="0">
                  <a:moveTo>
                    <a:pt x="1092" y="1"/>
                  </a:moveTo>
                  <a:cubicBezTo>
                    <a:pt x="953" y="1"/>
                    <a:pt x="819" y="23"/>
                    <a:pt x="704" y="73"/>
                  </a:cubicBezTo>
                  <a:cubicBezTo>
                    <a:pt x="211" y="213"/>
                    <a:pt x="0" y="706"/>
                    <a:pt x="141" y="1198"/>
                  </a:cubicBezTo>
                  <a:cubicBezTo>
                    <a:pt x="237" y="1439"/>
                    <a:pt x="399" y="1548"/>
                    <a:pt x="604" y="1548"/>
                  </a:cubicBezTo>
                  <a:cubicBezTo>
                    <a:pt x="699" y="1548"/>
                    <a:pt x="803" y="1524"/>
                    <a:pt x="915" y="1480"/>
                  </a:cubicBezTo>
                  <a:cubicBezTo>
                    <a:pt x="1196" y="1058"/>
                    <a:pt x="2040" y="1409"/>
                    <a:pt x="2040" y="565"/>
                  </a:cubicBezTo>
                  <a:cubicBezTo>
                    <a:pt x="2040" y="242"/>
                    <a:pt x="1545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"/>
            <p:cNvSpPr/>
            <p:nvPr/>
          </p:nvSpPr>
          <p:spPr>
            <a:xfrm rot="-660728">
              <a:off x="8503626" y="844851"/>
              <a:ext cx="49246" cy="40696"/>
            </a:xfrm>
            <a:custGeom>
              <a:avLst/>
              <a:gdLst/>
              <a:ahLst/>
              <a:cxnLst/>
              <a:rect l="l" t="t" r="r" b="b"/>
              <a:pathLst>
                <a:path w="1970" h="1628" extrusionOk="0">
                  <a:moveTo>
                    <a:pt x="748" y="1"/>
                  </a:moveTo>
                  <a:cubicBezTo>
                    <a:pt x="581" y="1"/>
                    <a:pt x="422" y="71"/>
                    <a:pt x="282" y="282"/>
                  </a:cubicBezTo>
                  <a:cubicBezTo>
                    <a:pt x="0" y="634"/>
                    <a:pt x="282" y="845"/>
                    <a:pt x="563" y="1056"/>
                  </a:cubicBezTo>
                  <a:cubicBezTo>
                    <a:pt x="820" y="1313"/>
                    <a:pt x="1018" y="1628"/>
                    <a:pt x="1424" y="1628"/>
                  </a:cubicBezTo>
                  <a:cubicBezTo>
                    <a:pt x="1463" y="1628"/>
                    <a:pt x="1505" y="1625"/>
                    <a:pt x="1548" y="1619"/>
                  </a:cubicBezTo>
                  <a:cubicBezTo>
                    <a:pt x="1829" y="1619"/>
                    <a:pt x="1970" y="1337"/>
                    <a:pt x="1900" y="1056"/>
                  </a:cubicBezTo>
                  <a:cubicBezTo>
                    <a:pt x="1900" y="634"/>
                    <a:pt x="1618" y="282"/>
                    <a:pt x="1266" y="141"/>
                  </a:cubicBezTo>
                  <a:cubicBezTo>
                    <a:pt x="1091" y="71"/>
                    <a:pt x="915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"/>
            <p:cNvSpPr/>
            <p:nvPr/>
          </p:nvSpPr>
          <p:spPr>
            <a:xfrm rot="-660728">
              <a:off x="9206078" y="2769831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"/>
            <p:cNvSpPr/>
            <p:nvPr/>
          </p:nvSpPr>
          <p:spPr>
            <a:xfrm rot="-660728">
              <a:off x="9075849" y="2822611"/>
              <a:ext cx="41696" cy="43096"/>
            </a:xfrm>
            <a:custGeom>
              <a:avLst/>
              <a:gdLst/>
              <a:ahLst/>
              <a:cxnLst/>
              <a:rect l="l" t="t" r="r" b="b"/>
              <a:pathLst>
                <a:path w="1668" h="1724" extrusionOk="0">
                  <a:moveTo>
                    <a:pt x="991" y="0"/>
                  </a:moveTo>
                  <a:cubicBezTo>
                    <a:pt x="579" y="0"/>
                    <a:pt x="455" y="427"/>
                    <a:pt x="331" y="798"/>
                  </a:cubicBezTo>
                  <a:cubicBezTo>
                    <a:pt x="331" y="869"/>
                    <a:pt x="190" y="939"/>
                    <a:pt x="190" y="1080"/>
                  </a:cubicBezTo>
                  <a:cubicBezTo>
                    <a:pt x="1" y="1458"/>
                    <a:pt x="151" y="1724"/>
                    <a:pt x="539" y="1724"/>
                  </a:cubicBezTo>
                  <a:cubicBezTo>
                    <a:pt x="584" y="1724"/>
                    <a:pt x="632" y="1720"/>
                    <a:pt x="682" y="1713"/>
                  </a:cubicBezTo>
                  <a:cubicBezTo>
                    <a:pt x="1034" y="1643"/>
                    <a:pt x="1316" y="1502"/>
                    <a:pt x="1597" y="1291"/>
                  </a:cubicBezTo>
                  <a:lnTo>
                    <a:pt x="1597" y="1150"/>
                  </a:lnTo>
                  <a:cubicBezTo>
                    <a:pt x="1667" y="376"/>
                    <a:pt x="1597" y="95"/>
                    <a:pt x="1175" y="25"/>
                  </a:cubicBezTo>
                  <a:cubicBezTo>
                    <a:pt x="1108" y="8"/>
                    <a:pt x="1047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"/>
            <p:cNvSpPr/>
            <p:nvPr/>
          </p:nvSpPr>
          <p:spPr>
            <a:xfrm rot="-660728">
              <a:off x="9174914" y="2973483"/>
              <a:ext cx="52795" cy="32747"/>
            </a:xfrm>
            <a:custGeom>
              <a:avLst/>
              <a:gdLst/>
              <a:ahLst/>
              <a:cxnLst/>
              <a:rect l="l" t="t" r="r" b="b"/>
              <a:pathLst>
                <a:path w="2112" h="1310" extrusionOk="0">
                  <a:moveTo>
                    <a:pt x="1167" y="0"/>
                  </a:moveTo>
                  <a:cubicBezTo>
                    <a:pt x="776" y="0"/>
                    <a:pt x="434" y="147"/>
                    <a:pt x="141" y="440"/>
                  </a:cubicBezTo>
                  <a:cubicBezTo>
                    <a:pt x="1" y="581"/>
                    <a:pt x="1" y="792"/>
                    <a:pt x="141" y="1003"/>
                  </a:cubicBezTo>
                  <a:cubicBezTo>
                    <a:pt x="410" y="1218"/>
                    <a:pt x="761" y="1310"/>
                    <a:pt x="1100" y="1310"/>
                  </a:cubicBezTo>
                  <a:cubicBezTo>
                    <a:pt x="1204" y="1310"/>
                    <a:pt x="1308" y="1301"/>
                    <a:pt x="1408" y="1284"/>
                  </a:cubicBezTo>
                  <a:cubicBezTo>
                    <a:pt x="1830" y="1214"/>
                    <a:pt x="2111" y="1003"/>
                    <a:pt x="2111" y="581"/>
                  </a:cubicBezTo>
                  <a:cubicBezTo>
                    <a:pt x="2048" y="266"/>
                    <a:pt x="1816" y="7"/>
                    <a:pt x="1515" y="7"/>
                  </a:cubicBezTo>
                  <a:cubicBezTo>
                    <a:pt x="1480" y="7"/>
                    <a:pt x="1444" y="11"/>
                    <a:pt x="1408" y="18"/>
                  </a:cubicBezTo>
                  <a:cubicBezTo>
                    <a:pt x="1325" y="6"/>
                    <a:pt x="1245" y="0"/>
                    <a:pt x="1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"/>
            <p:cNvSpPr/>
            <p:nvPr/>
          </p:nvSpPr>
          <p:spPr>
            <a:xfrm rot="-660728">
              <a:off x="8701036" y="2098976"/>
              <a:ext cx="49271" cy="36322"/>
            </a:xfrm>
            <a:custGeom>
              <a:avLst/>
              <a:gdLst/>
              <a:ahLst/>
              <a:cxnLst/>
              <a:rect l="l" t="t" r="r" b="b"/>
              <a:pathLst>
                <a:path w="1971" h="1453" extrusionOk="0">
                  <a:moveTo>
                    <a:pt x="1025" y="0"/>
                  </a:moveTo>
                  <a:cubicBezTo>
                    <a:pt x="944" y="0"/>
                    <a:pt x="860" y="12"/>
                    <a:pt x="775" y="37"/>
                  </a:cubicBezTo>
                  <a:cubicBezTo>
                    <a:pt x="282" y="107"/>
                    <a:pt x="1" y="459"/>
                    <a:pt x="71" y="810"/>
                  </a:cubicBezTo>
                  <a:cubicBezTo>
                    <a:pt x="71" y="1131"/>
                    <a:pt x="716" y="1453"/>
                    <a:pt x="1149" y="1453"/>
                  </a:cubicBezTo>
                  <a:cubicBezTo>
                    <a:pt x="1191" y="1453"/>
                    <a:pt x="1230" y="1450"/>
                    <a:pt x="1267" y="1443"/>
                  </a:cubicBezTo>
                  <a:cubicBezTo>
                    <a:pt x="1689" y="1373"/>
                    <a:pt x="1971" y="1021"/>
                    <a:pt x="1830" y="670"/>
                  </a:cubicBezTo>
                  <a:cubicBezTo>
                    <a:pt x="1714" y="263"/>
                    <a:pt x="1406" y="0"/>
                    <a:pt x="10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"/>
            <p:cNvSpPr/>
            <p:nvPr/>
          </p:nvSpPr>
          <p:spPr>
            <a:xfrm rot="-660728">
              <a:off x="9084885" y="2723219"/>
              <a:ext cx="36947" cy="46171"/>
            </a:xfrm>
            <a:custGeom>
              <a:avLst/>
              <a:gdLst/>
              <a:ahLst/>
              <a:cxnLst/>
              <a:rect l="l" t="t" r="r" b="b"/>
              <a:pathLst>
                <a:path w="1478" h="1847" extrusionOk="0">
                  <a:moveTo>
                    <a:pt x="586" y="1"/>
                  </a:moveTo>
                  <a:cubicBezTo>
                    <a:pt x="555" y="1"/>
                    <a:pt x="524" y="3"/>
                    <a:pt x="493" y="9"/>
                  </a:cubicBezTo>
                  <a:cubicBezTo>
                    <a:pt x="71" y="149"/>
                    <a:pt x="1" y="501"/>
                    <a:pt x="71" y="993"/>
                  </a:cubicBezTo>
                  <a:cubicBezTo>
                    <a:pt x="200" y="1508"/>
                    <a:pt x="505" y="1846"/>
                    <a:pt x="879" y="1846"/>
                  </a:cubicBezTo>
                  <a:cubicBezTo>
                    <a:pt x="914" y="1846"/>
                    <a:pt x="949" y="1844"/>
                    <a:pt x="985" y="1838"/>
                  </a:cubicBezTo>
                  <a:cubicBezTo>
                    <a:pt x="1337" y="1697"/>
                    <a:pt x="1478" y="1345"/>
                    <a:pt x="1407" y="853"/>
                  </a:cubicBezTo>
                  <a:cubicBezTo>
                    <a:pt x="1342" y="397"/>
                    <a:pt x="975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"/>
            <p:cNvSpPr/>
            <p:nvPr/>
          </p:nvSpPr>
          <p:spPr>
            <a:xfrm rot="-660728">
              <a:off x="9006272" y="2968686"/>
              <a:ext cx="51020" cy="34922"/>
            </a:xfrm>
            <a:custGeom>
              <a:avLst/>
              <a:gdLst/>
              <a:ahLst/>
              <a:cxnLst/>
              <a:rect l="l" t="t" r="r" b="b"/>
              <a:pathLst>
                <a:path w="2041" h="1397" extrusionOk="0">
                  <a:moveTo>
                    <a:pt x="874" y="1"/>
                  </a:moveTo>
                  <a:cubicBezTo>
                    <a:pt x="684" y="1"/>
                    <a:pt x="499" y="40"/>
                    <a:pt x="352" y="128"/>
                  </a:cubicBezTo>
                  <a:cubicBezTo>
                    <a:pt x="0" y="269"/>
                    <a:pt x="0" y="620"/>
                    <a:pt x="211" y="902"/>
                  </a:cubicBezTo>
                  <a:cubicBezTo>
                    <a:pt x="442" y="1225"/>
                    <a:pt x="825" y="1397"/>
                    <a:pt x="1200" y="1397"/>
                  </a:cubicBezTo>
                  <a:cubicBezTo>
                    <a:pt x="1396" y="1397"/>
                    <a:pt x="1590" y="1350"/>
                    <a:pt x="1759" y="1254"/>
                  </a:cubicBezTo>
                  <a:lnTo>
                    <a:pt x="1759" y="1324"/>
                  </a:lnTo>
                  <a:cubicBezTo>
                    <a:pt x="1970" y="902"/>
                    <a:pt x="2040" y="550"/>
                    <a:pt x="1618" y="198"/>
                  </a:cubicBezTo>
                  <a:cubicBezTo>
                    <a:pt x="1414" y="76"/>
                    <a:pt x="1138" y="1"/>
                    <a:pt x="8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"/>
            <p:cNvSpPr/>
            <p:nvPr/>
          </p:nvSpPr>
          <p:spPr>
            <a:xfrm rot="-660728">
              <a:off x="9157700" y="1495527"/>
              <a:ext cx="42246" cy="44821"/>
            </a:xfrm>
            <a:custGeom>
              <a:avLst/>
              <a:gdLst/>
              <a:ahLst/>
              <a:cxnLst/>
              <a:rect l="l" t="t" r="r" b="b"/>
              <a:pathLst>
                <a:path w="1690" h="1793" extrusionOk="0">
                  <a:moveTo>
                    <a:pt x="700" y="0"/>
                  </a:moveTo>
                  <a:cubicBezTo>
                    <a:pt x="655" y="0"/>
                    <a:pt x="609" y="4"/>
                    <a:pt x="564" y="14"/>
                  </a:cubicBezTo>
                  <a:cubicBezTo>
                    <a:pt x="212" y="84"/>
                    <a:pt x="1" y="225"/>
                    <a:pt x="212" y="576"/>
                  </a:cubicBezTo>
                  <a:cubicBezTo>
                    <a:pt x="282" y="858"/>
                    <a:pt x="353" y="1139"/>
                    <a:pt x="493" y="1491"/>
                  </a:cubicBezTo>
                  <a:cubicBezTo>
                    <a:pt x="571" y="1684"/>
                    <a:pt x="775" y="1792"/>
                    <a:pt x="979" y="1792"/>
                  </a:cubicBezTo>
                  <a:cubicBezTo>
                    <a:pt x="1146" y="1792"/>
                    <a:pt x="1313" y="1720"/>
                    <a:pt x="1408" y="1561"/>
                  </a:cubicBezTo>
                  <a:cubicBezTo>
                    <a:pt x="1619" y="1280"/>
                    <a:pt x="1689" y="858"/>
                    <a:pt x="1478" y="506"/>
                  </a:cubicBezTo>
                  <a:cubicBezTo>
                    <a:pt x="1294" y="200"/>
                    <a:pt x="1004" y="0"/>
                    <a:pt x="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"/>
            <p:cNvSpPr/>
            <p:nvPr/>
          </p:nvSpPr>
          <p:spPr>
            <a:xfrm rot="-1521784">
              <a:off x="9229646" y="5103740"/>
              <a:ext cx="33421" cy="51019"/>
            </a:xfrm>
            <a:custGeom>
              <a:avLst/>
              <a:gdLst/>
              <a:ahLst/>
              <a:cxnLst/>
              <a:rect l="l" t="t" r="r" b="b"/>
              <a:pathLst>
                <a:path w="1337" h="2041" extrusionOk="0">
                  <a:moveTo>
                    <a:pt x="563" y="1"/>
                  </a:moveTo>
                  <a:cubicBezTo>
                    <a:pt x="493" y="71"/>
                    <a:pt x="352" y="212"/>
                    <a:pt x="282" y="282"/>
                  </a:cubicBezTo>
                  <a:cubicBezTo>
                    <a:pt x="211" y="704"/>
                    <a:pt x="71" y="1126"/>
                    <a:pt x="0" y="1549"/>
                  </a:cubicBezTo>
                  <a:cubicBezTo>
                    <a:pt x="0" y="1760"/>
                    <a:pt x="71" y="1971"/>
                    <a:pt x="282" y="2041"/>
                  </a:cubicBezTo>
                  <a:cubicBezTo>
                    <a:pt x="422" y="2041"/>
                    <a:pt x="633" y="2041"/>
                    <a:pt x="774" y="1900"/>
                  </a:cubicBezTo>
                  <a:cubicBezTo>
                    <a:pt x="1196" y="1549"/>
                    <a:pt x="1337" y="986"/>
                    <a:pt x="1196" y="493"/>
                  </a:cubicBezTo>
                  <a:cubicBezTo>
                    <a:pt x="1126" y="212"/>
                    <a:pt x="844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"/>
            <p:cNvSpPr/>
            <p:nvPr/>
          </p:nvSpPr>
          <p:spPr>
            <a:xfrm rot="-660728">
              <a:off x="9135737" y="2392550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"/>
            <p:cNvSpPr/>
            <p:nvPr/>
          </p:nvSpPr>
          <p:spPr>
            <a:xfrm rot="-660728">
              <a:off x="9057157" y="2951183"/>
              <a:ext cx="45746" cy="41121"/>
            </a:xfrm>
            <a:custGeom>
              <a:avLst/>
              <a:gdLst/>
              <a:ahLst/>
              <a:cxnLst/>
              <a:rect l="l" t="t" r="r" b="b"/>
              <a:pathLst>
                <a:path w="1830" h="1645" extrusionOk="0">
                  <a:moveTo>
                    <a:pt x="772" y="0"/>
                  </a:moveTo>
                  <a:cubicBezTo>
                    <a:pt x="627" y="0"/>
                    <a:pt x="483" y="32"/>
                    <a:pt x="352" y="97"/>
                  </a:cubicBezTo>
                  <a:cubicBezTo>
                    <a:pt x="71" y="238"/>
                    <a:pt x="1" y="660"/>
                    <a:pt x="141" y="871"/>
                  </a:cubicBezTo>
                  <a:cubicBezTo>
                    <a:pt x="352" y="1152"/>
                    <a:pt x="493" y="1363"/>
                    <a:pt x="704" y="1645"/>
                  </a:cubicBezTo>
                  <a:lnTo>
                    <a:pt x="704" y="1575"/>
                  </a:lnTo>
                  <a:cubicBezTo>
                    <a:pt x="845" y="1575"/>
                    <a:pt x="985" y="1504"/>
                    <a:pt x="1197" y="1504"/>
                  </a:cubicBezTo>
                  <a:cubicBezTo>
                    <a:pt x="1619" y="1363"/>
                    <a:pt x="1830" y="871"/>
                    <a:pt x="1619" y="449"/>
                  </a:cubicBezTo>
                  <a:cubicBezTo>
                    <a:pt x="1424" y="158"/>
                    <a:pt x="1096" y="0"/>
                    <a:pt x="7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"/>
            <p:cNvSpPr/>
            <p:nvPr/>
          </p:nvSpPr>
          <p:spPr>
            <a:xfrm rot="-660728">
              <a:off x="9074894" y="1157435"/>
              <a:ext cx="52795" cy="34372"/>
            </a:xfrm>
            <a:custGeom>
              <a:avLst/>
              <a:gdLst/>
              <a:ahLst/>
              <a:cxnLst/>
              <a:rect l="l" t="t" r="r" b="b"/>
              <a:pathLst>
                <a:path w="2112" h="1375" extrusionOk="0">
                  <a:moveTo>
                    <a:pt x="1664" y="0"/>
                  </a:moveTo>
                  <a:cubicBezTo>
                    <a:pt x="1626" y="0"/>
                    <a:pt x="1587" y="6"/>
                    <a:pt x="1548" y="19"/>
                  </a:cubicBezTo>
                  <a:lnTo>
                    <a:pt x="1126" y="90"/>
                  </a:lnTo>
                  <a:cubicBezTo>
                    <a:pt x="845" y="90"/>
                    <a:pt x="493" y="230"/>
                    <a:pt x="282" y="441"/>
                  </a:cubicBezTo>
                  <a:cubicBezTo>
                    <a:pt x="71" y="582"/>
                    <a:pt x="1" y="863"/>
                    <a:pt x="141" y="1074"/>
                  </a:cubicBezTo>
                  <a:cubicBezTo>
                    <a:pt x="199" y="1248"/>
                    <a:pt x="353" y="1374"/>
                    <a:pt x="562" y="1374"/>
                  </a:cubicBezTo>
                  <a:cubicBezTo>
                    <a:pt x="607" y="1374"/>
                    <a:pt x="654" y="1368"/>
                    <a:pt x="704" y="1356"/>
                  </a:cubicBezTo>
                  <a:cubicBezTo>
                    <a:pt x="1126" y="1356"/>
                    <a:pt x="1548" y="1145"/>
                    <a:pt x="1900" y="793"/>
                  </a:cubicBezTo>
                  <a:cubicBezTo>
                    <a:pt x="2041" y="652"/>
                    <a:pt x="2111" y="441"/>
                    <a:pt x="2041" y="230"/>
                  </a:cubicBezTo>
                  <a:cubicBezTo>
                    <a:pt x="1983" y="115"/>
                    <a:pt x="1832" y="0"/>
                    <a:pt x="16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"/>
            <p:cNvSpPr/>
            <p:nvPr/>
          </p:nvSpPr>
          <p:spPr>
            <a:xfrm rot="-660728">
              <a:off x="8516765" y="1662914"/>
              <a:ext cx="47496" cy="36822"/>
            </a:xfrm>
            <a:custGeom>
              <a:avLst/>
              <a:gdLst/>
              <a:ahLst/>
              <a:cxnLst/>
              <a:rect l="l" t="t" r="r" b="b"/>
              <a:pathLst>
                <a:path w="1900" h="1473" extrusionOk="0">
                  <a:moveTo>
                    <a:pt x="1127" y="0"/>
                  </a:moveTo>
                  <a:cubicBezTo>
                    <a:pt x="1029" y="0"/>
                    <a:pt x="932" y="18"/>
                    <a:pt x="844" y="53"/>
                  </a:cubicBezTo>
                  <a:cubicBezTo>
                    <a:pt x="352" y="194"/>
                    <a:pt x="0" y="545"/>
                    <a:pt x="71" y="968"/>
                  </a:cubicBezTo>
                  <a:cubicBezTo>
                    <a:pt x="174" y="1277"/>
                    <a:pt x="465" y="1472"/>
                    <a:pt x="780" y="1472"/>
                  </a:cubicBezTo>
                  <a:cubicBezTo>
                    <a:pt x="895" y="1472"/>
                    <a:pt x="1013" y="1446"/>
                    <a:pt x="1126" y="1390"/>
                  </a:cubicBezTo>
                  <a:cubicBezTo>
                    <a:pt x="1548" y="1319"/>
                    <a:pt x="1900" y="897"/>
                    <a:pt x="1829" y="475"/>
                  </a:cubicBezTo>
                  <a:cubicBezTo>
                    <a:pt x="1724" y="159"/>
                    <a:pt x="1420" y="0"/>
                    <a:pt x="1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"/>
            <p:cNvSpPr/>
            <p:nvPr/>
          </p:nvSpPr>
          <p:spPr>
            <a:xfrm rot="-660728">
              <a:off x="9170414" y="1290251"/>
              <a:ext cx="49271" cy="32672"/>
            </a:xfrm>
            <a:custGeom>
              <a:avLst/>
              <a:gdLst/>
              <a:ahLst/>
              <a:cxnLst/>
              <a:rect l="l" t="t" r="r" b="b"/>
              <a:pathLst>
                <a:path w="1971" h="1307" extrusionOk="0">
                  <a:moveTo>
                    <a:pt x="1207" y="1"/>
                  </a:moveTo>
                  <a:cubicBezTo>
                    <a:pt x="1094" y="1"/>
                    <a:pt x="972" y="24"/>
                    <a:pt x="844" y="67"/>
                  </a:cubicBezTo>
                  <a:cubicBezTo>
                    <a:pt x="563" y="278"/>
                    <a:pt x="0" y="207"/>
                    <a:pt x="0" y="770"/>
                  </a:cubicBezTo>
                  <a:cubicBezTo>
                    <a:pt x="0" y="1104"/>
                    <a:pt x="353" y="1306"/>
                    <a:pt x="779" y="1306"/>
                  </a:cubicBezTo>
                  <a:cubicBezTo>
                    <a:pt x="891" y="1306"/>
                    <a:pt x="1008" y="1292"/>
                    <a:pt x="1126" y="1263"/>
                  </a:cubicBezTo>
                  <a:cubicBezTo>
                    <a:pt x="1689" y="1122"/>
                    <a:pt x="1970" y="770"/>
                    <a:pt x="1829" y="418"/>
                  </a:cubicBezTo>
                  <a:cubicBezTo>
                    <a:pt x="1682" y="124"/>
                    <a:pt x="1467" y="1"/>
                    <a:pt x="1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"/>
            <p:cNvSpPr/>
            <p:nvPr/>
          </p:nvSpPr>
          <p:spPr>
            <a:xfrm rot="-660728">
              <a:off x="8639992" y="1860533"/>
              <a:ext cx="51020" cy="32572"/>
            </a:xfrm>
            <a:custGeom>
              <a:avLst/>
              <a:gdLst/>
              <a:ahLst/>
              <a:cxnLst/>
              <a:rect l="l" t="t" r="r" b="b"/>
              <a:pathLst>
                <a:path w="2041" h="1303" extrusionOk="0">
                  <a:moveTo>
                    <a:pt x="845" y="0"/>
                  </a:moveTo>
                  <a:cubicBezTo>
                    <a:pt x="607" y="0"/>
                    <a:pt x="365" y="70"/>
                    <a:pt x="141" y="220"/>
                  </a:cubicBezTo>
                  <a:cubicBezTo>
                    <a:pt x="70" y="290"/>
                    <a:pt x="0" y="431"/>
                    <a:pt x="70" y="572"/>
                  </a:cubicBezTo>
                  <a:cubicBezTo>
                    <a:pt x="141" y="642"/>
                    <a:pt x="141" y="783"/>
                    <a:pt x="281" y="783"/>
                  </a:cubicBezTo>
                  <a:cubicBezTo>
                    <a:pt x="633" y="994"/>
                    <a:pt x="1055" y="1134"/>
                    <a:pt x="1477" y="1275"/>
                  </a:cubicBezTo>
                  <a:cubicBezTo>
                    <a:pt x="1515" y="1294"/>
                    <a:pt x="1563" y="1303"/>
                    <a:pt x="1614" y="1303"/>
                  </a:cubicBezTo>
                  <a:cubicBezTo>
                    <a:pt x="1754" y="1303"/>
                    <a:pt x="1918" y="1237"/>
                    <a:pt x="1970" y="1134"/>
                  </a:cubicBezTo>
                  <a:cubicBezTo>
                    <a:pt x="2040" y="923"/>
                    <a:pt x="2040" y="783"/>
                    <a:pt x="1970" y="642"/>
                  </a:cubicBezTo>
                  <a:cubicBezTo>
                    <a:pt x="1697" y="233"/>
                    <a:pt x="1278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"/>
            <p:cNvSpPr/>
            <p:nvPr/>
          </p:nvSpPr>
          <p:spPr>
            <a:xfrm rot="-660728">
              <a:off x="8932194" y="2233130"/>
              <a:ext cx="58070" cy="25523"/>
            </a:xfrm>
            <a:custGeom>
              <a:avLst/>
              <a:gdLst/>
              <a:ahLst/>
              <a:cxnLst/>
              <a:rect l="l" t="t" r="r" b="b"/>
              <a:pathLst>
                <a:path w="2323" h="1021" extrusionOk="0">
                  <a:moveTo>
                    <a:pt x="1689" y="0"/>
                  </a:moveTo>
                  <a:cubicBezTo>
                    <a:pt x="1197" y="0"/>
                    <a:pt x="704" y="0"/>
                    <a:pt x="282" y="141"/>
                  </a:cubicBezTo>
                  <a:cubicBezTo>
                    <a:pt x="141" y="211"/>
                    <a:pt x="1" y="352"/>
                    <a:pt x="1" y="493"/>
                  </a:cubicBezTo>
                  <a:cubicBezTo>
                    <a:pt x="1" y="704"/>
                    <a:pt x="71" y="844"/>
                    <a:pt x="212" y="915"/>
                  </a:cubicBezTo>
                  <a:cubicBezTo>
                    <a:pt x="423" y="985"/>
                    <a:pt x="651" y="1020"/>
                    <a:pt x="880" y="1020"/>
                  </a:cubicBezTo>
                  <a:cubicBezTo>
                    <a:pt x="1109" y="1020"/>
                    <a:pt x="1337" y="985"/>
                    <a:pt x="1548" y="915"/>
                  </a:cubicBezTo>
                  <a:lnTo>
                    <a:pt x="1689" y="915"/>
                  </a:lnTo>
                  <a:cubicBezTo>
                    <a:pt x="1970" y="844"/>
                    <a:pt x="2322" y="844"/>
                    <a:pt x="2322" y="493"/>
                  </a:cubicBezTo>
                  <a:cubicBezTo>
                    <a:pt x="2322" y="141"/>
                    <a:pt x="1970" y="71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"/>
            <p:cNvSpPr/>
            <p:nvPr/>
          </p:nvSpPr>
          <p:spPr>
            <a:xfrm rot="-660728">
              <a:off x="9241761" y="2807630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"/>
            <p:cNvSpPr/>
            <p:nvPr/>
          </p:nvSpPr>
          <p:spPr>
            <a:xfrm rot="-1521784">
              <a:off x="8872713" y="3555419"/>
              <a:ext cx="29921" cy="55043"/>
            </a:xfrm>
            <a:custGeom>
              <a:avLst/>
              <a:gdLst/>
              <a:ahLst/>
              <a:cxnLst/>
              <a:rect l="l" t="t" r="r" b="b"/>
              <a:pathLst>
                <a:path w="1197" h="2202" extrusionOk="0">
                  <a:moveTo>
                    <a:pt x="424" y="1"/>
                  </a:moveTo>
                  <a:cubicBezTo>
                    <a:pt x="265" y="1"/>
                    <a:pt x="114" y="121"/>
                    <a:pt x="71" y="295"/>
                  </a:cubicBezTo>
                  <a:cubicBezTo>
                    <a:pt x="0" y="647"/>
                    <a:pt x="0" y="1069"/>
                    <a:pt x="71" y="1421"/>
                  </a:cubicBezTo>
                  <a:cubicBezTo>
                    <a:pt x="202" y="1749"/>
                    <a:pt x="149" y="2201"/>
                    <a:pt x="544" y="2201"/>
                  </a:cubicBezTo>
                  <a:cubicBezTo>
                    <a:pt x="572" y="2201"/>
                    <a:pt x="601" y="2199"/>
                    <a:pt x="633" y="2194"/>
                  </a:cubicBezTo>
                  <a:cubicBezTo>
                    <a:pt x="1196" y="2194"/>
                    <a:pt x="1055" y="1702"/>
                    <a:pt x="1055" y="1350"/>
                  </a:cubicBezTo>
                  <a:cubicBezTo>
                    <a:pt x="1126" y="928"/>
                    <a:pt x="985" y="506"/>
                    <a:pt x="704" y="154"/>
                  </a:cubicBezTo>
                  <a:cubicBezTo>
                    <a:pt x="623" y="47"/>
                    <a:pt x="522" y="1"/>
                    <a:pt x="4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"/>
            <p:cNvSpPr/>
            <p:nvPr/>
          </p:nvSpPr>
          <p:spPr>
            <a:xfrm rot="-660728">
              <a:off x="9221766" y="1908319"/>
              <a:ext cx="38722" cy="43996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493" y="1"/>
                  </a:moveTo>
                  <a:cubicBezTo>
                    <a:pt x="212" y="1"/>
                    <a:pt x="1" y="142"/>
                    <a:pt x="71" y="423"/>
                  </a:cubicBezTo>
                  <a:cubicBezTo>
                    <a:pt x="212" y="915"/>
                    <a:pt x="493" y="1337"/>
                    <a:pt x="915" y="1689"/>
                  </a:cubicBezTo>
                  <a:cubicBezTo>
                    <a:pt x="950" y="1724"/>
                    <a:pt x="986" y="1724"/>
                    <a:pt x="1030" y="1724"/>
                  </a:cubicBezTo>
                  <a:cubicBezTo>
                    <a:pt x="1074" y="1724"/>
                    <a:pt x="1126" y="1724"/>
                    <a:pt x="1197" y="1759"/>
                  </a:cubicBezTo>
                  <a:cubicBezTo>
                    <a:pt x="1408" y="1689"/>
                    <a:pt x="1548" y="1478"/>
                    <a:pt x="1548" y="1267"/>
                  </a:cubicBezTo>
                  <a:cubicBezTo>
                    <a:pt x="1548" y="634"/>
                    <a:pt x="1056" y="142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"/>
            <p:cNvSpPr/>
            <p:nvPr/>
          </p:nvSpPr>
          <p:spPr>
            <a:xfrm rot="-660728">
              <a:off x="8845943" y="2066970"/>
              <a:ext cx="54545" cy="42471"/>
            </a:xfrm>
            <a:custGeom>
              <a:avLst/>
              <a:gdLst/>
              <a:ahLst/>
              <a:cxnLst/>
              <a:rect l="l" t="t" r="r" b="b"/>
              <a:pathLst>
                <a:path w="2182" h="1699" extrusionOk="0">
                  <a:moveTo>
                    <a:pt x="478" y="0"/>
                  </a:moveTo>
                  <a:cubicBezTo>
                    <a:pt x="348" y="0"/>
                    <a:pt x="245" y="66"/>
                    <a:pt x="142" y="169"/>
                  </a:cubicBezTo>
                  <a:cubicBezTo>
                    <a:pt x="71" y="239"/>
                    <a:pt x="1" y="380"/>
                    <a:pt x="71" y="520"/>
                  </a:cubicBezTo>
                  <a:cubicBezTo>
                    <a:pt x="71" y="520"/>
                    <a:pt x="71" y="591"/>
                    <a:pt x="71" y="591"/>
                  </a:cubicBezTo>
                  <a:cubicBezTo>
                    <a:pt x="634" y="872"/>
                    <a:pt x="1127" y="1224"/>
                    <a:pt x="1619" y="1646"/>
                  </a:cubicBezTo>
                  <a:cubicBezTo>
                    <a:pt x="1654" y="1681"/>
                    <a:pt x="1724" y="1699"/>
                    <a:pt x="1795" y="1699"/>
                  </a:cubicBezTo>
                  <a:cubicBezTo>
                    <a:pt x="1865" y="1699"/>
                    <a:pt x="1936" y="1681"/>
                    <a:pt x="1971" y="1646"/>
                  </a:cubicBezTo>
                  <a:cubicBezTo>
                    <a:pt x="2111" y="1505"/>
                    <a:pt x="2182" y="1364"/>
                    <a:pt x="2111" y="1153"/>
                  </a:cubicBezTo>
                  <a:cubicBezTo>
                    <a:pt x="2111" y="1013"/>
                    <a:pt x="1971" y="802"/>
                    <a:pt x="1830" y="661"/>
                  </a:cubicBezTo>
                  <a:cubicBezTo>
                    <a:pt x="1408" y="450"/>
                    <a:pt x="1056" y="239"/>
                    <a:pt x="634" y="28"/>
                  </a:cubicBezTo>
                  <a:cubicBezTo>
                    <a:pt x="578" y="9"/>
                    <a:pt x="526" y="0"/>
                    <a:pt x="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"/>
            <p:cNvSpPr/>
            <p:nvPr/>
          </p:nvSpPr>
          <p:spPr>
            <a:xfrm rot="-660728">
              <a:off x="9064944" y="2146089"/>
              <a:ext cx="45746" cy="36772"/>
            </a:xfrm>
            <a:custGeom>
              <a:avLst/>
              <a:gdLst/>
              <a:ahLst/>
              <a:cxnLst/>
              <a:rect l="l" t="t" r="r" b="b"/>
              <a:pathLst>
                <a:path w="1830" h="1471" extrusionOk="0">
                  <a:moveTo>
                    <a:pt x="868" y="1"/>
                  </a:moveTo>
                  <a:cubicBezTo>
                    <a:pt x="766" y="1"/>
                    <a:pt x="663" y="21"/>
                    <a:pt x="563" y="63"/>
                  </a:cubicBezTo>
                  <a:cubicBezTo>
                    <a:pt x="282" y="134"/>
                    <a:pt x="1" y="204"/>
                    <a:pt x="1" y="626"/>
                  </a:cubicBezTo>
                  <a:cubicBezTo>
                    <a:pt x="282" y="1119"/>
                    <a:pt x="704" y="1400"/>
                    <a:pt x="1267" y="1470"/>
                  </a:cubicBezTo>
                  <a:cubicBezTo>
                    <a:pt x="1619" y="1400"/>
                    <a:pt x="1830" y="1048"/>
                    <a:pt x="1759" y="697"/>
                  </a:cubicBezTo>
                  <a:cubicBezTo>
                    <a:pt x="1647" y="304"/>
                    <a:pt x="1267" y="1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"/>
            <p:cNvSpPr/>
            <p:nvPr/>
          </p:nvSpPr>
          <p:spPr>
            <a:xfrm rot="-1521784">
              <a:off x="9169726" y="4641532"/>
              <a:ext cx="43995" cy="44395"/>
            </a:xfrm>
            <a:custGeom>
              <a:avLst/>
              <a:gdLst/>
              <a:ahLst/>
              <a:cxnLst/>
              <a:rect l="l" t="t" r="r" b="b"/>
              <a:pathLst>
                <a:path w="1760" h="1776" extrusionOk="0">
                  <a:moveTo>
                    <a:pt x="1759" y="1390"/>
                  </a:moveTo>
                  <a:cubicBezTo>
                    <a:pt x="1754" y="1393"/>
                    <a:pt x="1750" y="1396"/>
                    <a:pt x="1745" y="1400"/>
                  </a:cubicBezTo>
                  <a:lnTo>
                    <a:pt x="1745" y="1400"/>
                  </a:lnTo>
                  <a:cubicBezTo>
                    <a:pt x="1750" y="1420"/>
                    <a:pt x="1755" y="1440"/>
                    <a:pt x="1759" y="1460"/>
                  </a:cubicBezTo>
                  <a:lnTo>
                    <a:pt x="1759" y="1390"/>
                  </a:lnTo>
                  <a:close/>
                  <a:moveTo>
                    <a:pt x="317" y="1"/>
                  </a:moveTo>
                  <a:cubicBezTo>
                    <a:pt x="229" y="1"/>
                    <a:pt x="141" y="18"/>
                    <a:pt x="71" y="53"/>
                  </a:cubicBezTo>
                  <a:cubicBezTo>
                    <a:pt x="1" y="194"/>
                    <a:pt x="1" y="335"/>
                    <a:pt x="71" y="405"/>
                  </a:cubicBezTo>
                  <a:cubicBezTo>
                    <a:pt x="141" y="616"/>
                    <a:pt x="212" y="827"/>
                    <a:pt x="352" y="1038"/>
                  </a:cubicBezTo>
                  <a:cubicBezTo>
                    <a:pt x="589" y="1551"/>
                    <a:pt x="737" y="1776"/>
                    <a:pt x="970" y="1776"/>
                  </a:cubicBezTo>
                  <a:cubicBezTo>
                    <a:pt x="1151" y="1776"/>
                    <a:pt x="1382" y="1641"/>
                    <a:pt x="1745" y="1400"/>
                  </a:cubicBezTo>
                  <a:lnTo>
                    <a:pt x="1745" y="1400"/>
                  </a:lnTo>
                  <a:cubicBezTo>
                    <a:pt x="1587" y="796"/>
                    <a:pt x="1108" y="326"/>
                    <a:pt x="563" y="53"/>
                  </a:cubicBezTo>
                  <a:cubicBezTo>
                    <a:pt x="493" y="18"/>
                    <a:pt x="405" y="1"/>
                    <a:pt x="3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"/>
            <p:cNvSpPr/>
            <p:nvPr/>
          </p:nvSpPr>
          <p:spPr>
            <a:xfrm rot="-660728">
              <a:off x="8861910" y="1371058"/>
              <a:ext cx="43996" cy="33697"/>
            </a:xfrm>
            <a:custGeom>
              <a:avLst/>
              <a:gdLst/>
              <a:ahLst/>
              <a:cxnLst/>
              <a:rect l="l" t="t" r="r" b="b"/>
              <a:pathLst>
                <a:path w="1760" h="1348" extrusionOk="0">
                  <a:moveTo>
                    <a:pt x="1006" y="0"/>
                  </a:moveTo>
                  <a:cubicBezTo>
                    <a:pt x="928" y="0"/>
                    <a:pt x="849" y="14"/>
                    <a:pt x="774" y="45"/>
                  </a:cubicBezTo>
                  <a:cubicBezTo>
                    <a:pt x="282" y="115"/>
                    <a:pt x="0" y="467"/>
                    <a:pt x="71" y="818"/>
                  </a:cubicBezTo>
                  <a:cubicBezTo>
                    <a:pt x="186" y="1107"/>
                    <a:pt x="538" y="1348"/>
                    <a:pt x="893" y="1348"/>
                  </a:cubicBezTo>
                  <a:cubicBezTo>
                    <a:pt x="972" y="1348"/>
                    <a:pt x="1050" y="1336"/>
                    <a:pt x="1126" y="1311"/>
                  </a:cubicBezTo>
                  <a:cubicBezTo>
                    <a:pt x="1548" y="1240"/>
                    <a:pt x="1759" y="889"/>
                    <a:pt x="1689" y="467"/>
                  </a:cubicBezTo>
                  <a:cubicBezTo>
                    <a:pt x="1578" y="190"/>
                    <a:pt x="1294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"/>
            <p:cNvSpPr/>
            <p:nvPr/>
          </p:nvSpPr>
          <p:spPr>
            <a:xfrm rot="-1521784">
              <a:off x="8591028" y="3990799"/>
              <a:ext cx="38720" cy="39895"/>
            </a:xfrm>
            <a:custGeom>
              <a:avLst/>
              <a:gdLst/>
              <a:ahLst/>
              <a:cxnLst/>
              <a:rect l="l" t="t" r="r" b="b"/>
              <a:pathLst>
                <a:path w="1549" h="1596" extrusionOk="0">
                  <a:moveTo>
                    <a:pt x="763" y="0"/>
                  </a:moveTo>
                  <a:cubicBezTo>
                    <a:pt x="721" y="0"/>
                    <a:pt x="678" y="4"/>
                    <a:pt x="634" y="11"/>
                  </a:cubicBezTo>
                  <a:cubicBezTo>
                    <a:pt x="211" y="152"/>
                    <a:pt x="0" y="574"/>
                    <a:pt x="71" y="1066"/>
                  </a:cubicBezTo>
                  <a:cubicBezTo>
                    <a:pt x="128" y="1355"/>
                    <a:pt x="375" y="1596"/>
                    <a:pt x="695" y="1596"/>
                  </a:cubicBezTo>
                  <a:cubicBezTo>
                    <a:pt x="765" y="1596"/>
                    <a:pt x="839" y="1584"/>
                    <a:pt x="915" y="1559"/>
                  </a:cubicBezTo>
                  <a:cubicBezTo>
                    <a:pt x="1337" y="1488"/>
                    <a:pt x="1548" y="996"/>
                    <a:pt x="1478" y="574"/>
                  </a:cubicBezTo>
                  <a:cubicBezTo>
                    <a:pt x="1415" y="259"/>
                    <a:pt x="1126" y="0"/>
                    <a:pt x="7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"/>
            <p:cNvSpPr/>
            <p:nvPr/>
          </p:nvSpPr>
          <p:spPr>
            <a:xfrm rot="-660728">
              <a:off x="8902625" y="1967825"/>
              <a:ext cx="45746" cy="32322"/>
            </a:xfrm>
            <a:custGeom>
              <a:avLst/>
              <a:gdLst/>
              <a:ahLst/>
              <a:cxnLst/>
              <a:rect l="l" t="t" r="r" b="b"/>
              <a:pathLst>
                <a:path w="1830" h="1293" extrusionOk="0">
                  <a:moveTo>
                    <a:pt x="1" y="0"/>
                  </a:moveTo>
                  <a:cubicBezTo>
                    <a:pt x="1" y="212"/>
                    <a:pt x="1" y="352"/>
                    <a:pt x="1" y="563"/>
                  </a:cubicBezTo>
                  <a:cubicBezTo>
                    <a:pt x="1" y="845"/>
                    <a:pt x="212" y="1126"/>
                    <a:pt x="493" y="1267"/>
                  </a:cubicBezTo>
                  <a:cubicBezTo>
                    <a:pt x="576" y="1283"/>
                    <a:pt x="659" y="1292"/>
                    <a:pt x="742" y="1292"/>
                  </a:cubicBezTo>
                  <a:cubicBezTo>
                    <a:pt x="1011" y="1292"/>
                    <a:pt x="1280" y="1200"/>
                    <a:pt x="1549" y="985"/>
                  </a:cubicBezTo>
                  <a:cubicBezTo>
                    <a:pt x="1830" y="774"/>
                    <a:pt x="1689" y="352"/>
                    <a:pt x="1197" y="212"/>
                  </a:cubicBezTo>
                  <a:cubicBezTo>
                    <a:pt x="986" y="106"/>
                    <a:pt x="792" y="106"/>
                    <a:pt x="599" y="106"/>
                  </a:cubicBezTo>
                  <a:cubicBezTo>
                    <a:pt x="405" y="106"/>
                    <a:pt x="212" y="10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"/>
            <p:cNvSpPr/>
            <p:nvPr/>
          </p:nvSpPr>
          <p:spPr>
            <a:xfrm rot="-660728">
              <a:off x="9237751" y="998209"/>
              <a:ext cx="40471" cy="38972"/>
            </a:xfrm>
            <a:custGeom>
              <a:avLst/>
              <a:gdLst/>
              <a:ahLst/>
              <a:cxnLst/>
              <a:rect l="l" t="t" r="r" b="b"/>
              <a:pathLst>
                <a:path w="1619" h="1559" extrusionOk="0">
                  <a:moveTo>
                    <a:pt x="625" y="0"/>
                  </a:moveTo>
                  <a:cubicBezTo>
                    <a:pt x="581" y="0"/>
                    <a:pt x="536" y="4"/>
                    <a:pt x="493" y="11"/>
                  </a:cubicBezTo>
                  <a:cubicBezTo>
                    <a:pt x="141" y="82"/>
                    <a:pt x="0" y="433"/>
                    <a:pt x="71" y="785"/>
                  </a:cubicBezTo>
                  <a:cubicBezTo>
                    <a:pt x="141" y="1207"/>
                    <a:pt x="563" y="1559"/>
                    <a:pt x="1055" y="1559"/>
                  </a:cubicBezTo>
                  <a:cubicBezTo>
                    <a:pt x="1407" y="1418"/>
                    <a:pt x="1618" y="996"/>
                    <a:pt x="1478" y="644"/>
                  </a:cubicBezTo>
                  <a:cubicBezTo>
                    <a:pt x="1414" y="266"/>
                    <a:pt x="1012" y="0"/>
                    <a:pt x="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"/>
            <p:cNvSpPr/>
            <p:nvPr/>
          </p:nvSpPr>
          <p:spPr>
            <a:xfrm rot="-1521784">
              <a:off x="9212601" y="3943498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"/>
            <p:cNvSpPr/>
            <p:nvPr/>
          </p:nvSpPr>
          <p:spPr>
            <a:xfrm rot="-660728">
              <a:off x="8773432" y="2563791"/>
              <a:ext cx="49046" cy="32747"/>
            </a:xfrm>
            <a:custGeom>
              <a:avLst/>
              <a:gdLst/>
              <a:ahLst/>
              <a:cxnLst/>
              <a:rect l="l" t="t" r="r" b="b"/>
              <a:pathLst>
                <a:path w="1962" h="1310" extrusionOk="0">
                  <a:moveTo>
                    <a:pt x="444" y="1"/>
                  </a:moveTo>
                  <a:cubicBezTo>
                    <a:pt x="205" y="1"/>
                    <a:pt x="1" y="192"/>
                    <a:pt x="62" y="436"/>
                  </a:cubicBezTo>
                  <a:cubicBezTo>
                    <a:pt x="62" y="577"/>
                    <a:pt x="202" y="718"/>
                    <a:pt x="343" y="788"/>
                  </a:cubicBezTo>
                  <a:cubicBezTo>
                    <a:pt x="624" y="929"/>
                    <a:pt x="906" y="1069"/>
                    <a:pt x="1117" y="1210"/>
                  </a:cubicBezTo>
                  <a:cubicBezTo>
                    <a:pt x="1207" y="1278"/>
                    <a:pt x="1305" y="1309"/>
                    <a:pt x="1400" y="1309"/>
                  </a:cubicBezTo>
                  <a:cubicBezTo>
                    <a:pt x="1602" y="1309"/>
                    <a:pt x="1795" y="1168"/>
                    <a:pt x="1891" y="929"/>
                  </a:cubicBezTo>
                  <a:cubicBezTo>
                    <a:pt x="1961" y="647"/>
                    <a:pt x="1891" y="296"/>
                    <a:pt x="1469" y="296"/>
                  </a:cubicBezTo>
                  <a:cubicBezTo>
                    <a:pt x="1187" y="225"/>
                    <a:pt x="836" y="85"/>
                    <a:pt x="554" y="14"/>
                  </a:cubicBezTo>
                  <a:cubicBezTo>
                    <a:pt x="517" y="5"/>
                    <a:pt x="480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"/>
            <p:cNvSpPr/>
            <p:nvPr/>
          </p:nvSpPr>
          <p:spPr>
            <a:xfrm rot="-660728">
              <a:off x="9018908" y="1978075"/>
              <a:ext cx="54520" cy="27473"/>
            </a:xfrm>
            <a:custGeom>
              <a:avLst/>
              <a:gdLst/>
              <a:ahLst/>
              <a:cxnLst/>
              <a:rect l="l" t="t" r="r" b="b"/>
              <a:pathLst>
                <a:path w="2181" h="1099" extrusionOk="0">
                  <a:moveTo>
                    <a:pt x="1707" y="0"/>
                  </a:moveTo>
                  <a:cubicBezTo>
                    <a:pt x="1678" y="0"/>
                    <a:pt x="1648" y="4"/>
                    <a:pt x="1618" y="11"/>
                  </a:cubicBezTo>
                  <a:cubicBezTo>
                    <a:pt x="1337" y="11"/>
                    <a:pt x="1126" y="152"/>
                    <a:pt x="915" y="222"/>
                  </a:cubicBezTo>
                  <a:cubicBezTo>
                    <a:pt x="704" y="222"/>
                    <a:pt x="422" y="292"/>
                    <a:pt x="211" y="363"/>
                  </a:cubicBezTo>
                  <a:cubicBezTo>
                    <a:pt x="70" y="433"/>
                    <a:pt x="0" y="574"/>
                    <a:pt x="0" y="715"/>
                  </a:cubicBezTo>
                  <a:cubicBezTo>
                    <a:pt x="0" y="855"/>
                    <a:pt x="141" y="996"/>
                    <a:pt x="352" y="996"/>
                  </a:cubicBezTo>
                  <a:cubicBezTo>
                    <a:pt x="529" y="908"/>
                    <a:pt x="705" y="868"/>
                    <a:pt x="882" y="868"/>
                  </a:cubicBezTo>
                  <a:cubicBezTo>
                    <a:pt x="1128" y="868"/>
                    <a:pt x="1373" y="944"/>
                    <a:pt x="1618" y="1066"/>
                  </a:cubicBezTo>
                  <a:cubicBezTo>
                    <a:pt x="1651" y="1088"/>
                    <a:pt x="1687" y="1098"/>
                    <a:pt x="1724" y="1098"/>
                  </a:cubicBezTo>
                  <a:cubicBezTo>
                    <a:pt x="1930" y="1098"/>
                    <a:pt x="2181" y="801"/>
                    <a:pt x="2181" y="503"/>
                  </a:cubicBezTo>
                  <a:cubicBezTo>
                    <a:pt x="2181" y="252"/>
                    <a:pt x="1956" y="0"/>
                    <a:pt x="1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"/>
            <p:cNvSpPr/>
            <p:nvPr/>
          </p:nvSpPr>
          <p:spPr>
            <a:xfrm rot="-1521784">
              <a:off x="8874204" y="3338746"/>
              <a:ext cx="35196" cy="41870"/>
            </a:xfrm>
            <a:custGeom>
              <a:avLst/>
              <a:gdLst/>
              <a:ahLst/>
              <a:cxnLst/>
              <a:rect l="l" t="t" r="r" b="b"/>
              <a:pathLst>
                <a:path w="1408" h="1675" extrusionOk="0">
                  <a:moveTo>
                    <a:pt x="724" y="1"/>
                  </a:moveTo>
                  <a:cubicBezTo>
                    <a:pt x="694" y="1"/>
                    <a:pt x="663" y="4"/>
                    <a:pt x="633" y="11"/>
                  </a:cubicBezTo>
                  <a:cubicBezTo>
                    <a:pt x="211" y="82"/>
                    <a:pt x="0" y="785"/>
                    <a:pt x="141" y="1278"/>
                  </a:cubicBezTo>
                  <a:cubicBezTo>
                    <a:pt x="141" y="1497"/>
                    <a:pt x="313" y="1674"/>
                    <a:pt x="522" y="1674"/>
                  </a:cubicBezTo>
                  <a:cubicBezTo>
                    <a:pt x="580" y="1674"/>
                    <a:pt x="642" y="1660"/>
                    <a:pt x="704" y="1629"/>
                  </a:cubicBezTo>
                  <a:cubicBezTo>
                    <a:pt x="1196" y="1489"/>
                    <a:pt x="1407" y="996"/>
                    <a:pt x="1267" y="504"/>
                  </a:cubicBezTo>
                  <a:cubicBezTo>
                    <a:pt x="1267" y="252"/>
                    <a:pt x="985" y="1"/>
                    <a:pt x="7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"/>
            <p:cNvSpPr/>
            <p:nvPr/>
          </p:nvSpPr>
          <p:spPr>
            <a:xfrm rot="-660728">
              <a:off x="9135561" y="1412228"/>
              <a:ext cx="35197" cy="39721"/>
            </a:xfrm>
            <a:custGeom>
              <a:avLst/>
              <a:gdLst/>
              <a:ahLst/>
              <a:cxnLst/>
              <a:rect l="l" t="t" r="r" b="b"/>
              <a:pathLst>
                <a:path w="1408" h="1589" extrusionOk="0">
                  <a:moveTo>
                    <a:pt x="615" y="0"/>
                  </a:moveTo>
                  <a:cubicBezTo>
                    <a:pt x="552" y="0"/>
                    <a:pt x="487" y="10"/>
                    <a:pt x="423" y="32"/>
                  </a:cubicBezTo>
                  <a:cubicBezTo>
                    <a:pt x="1" y="172"/>
                    <a:pt x="1" y="524"/>
                    <a:pt x="71" y="946"/>
                  </a:cubicBezTo>
                  <a:cubicBezTo>
                    <a:pt x="135" y="1267"/>
                    <a:pt x="258" y="1588"/>
                    <a:pt x="654" y="1588"/>
                  </a:cubicBezTo>
                  <a:cubicBezTo>
                    <a:pt x="692" y="1588"/>
                    <a:pt x="732" y="1585"/>
                    <a:pt x="775" y="1579"/>
                  </a:cubicBezTo>
                  <a:cubicBezTo>
                    <a:pt x="1197" y="1509"/>
                    <a:pt x="1408" y="1087"/>
                    <a:pt x="1267" y="665"/>
                  </a:cubicBezTo>
                  <a:cubicBezTo>
                    <a:pt x="1267" y="307"/>
                    <a:pt x="964" y="0"/>
                    <a:pt x="6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"/>
            <p:cNvSpPr/>
            <p:nvPr/>
          </p:nvSpPr>
          <p:spPr>
            <a:xfrm rot="-660728">
              <a:off x="8862327" y="3000853"/>
              <a:ext cx="54520" cy="37497"/>
            </a:xfrm>
            <a:custGeom>
              <a:avLst/>
              <a:gdLst/>
              <a:ahLst/>
              <a:cxnLst/>
              <a:rect l="l" t="t" r="r" b="b"/>
              <a:pathLst>
                <a:path w="2181" h="1500" extrusionOk="0">
                  <a:moveTo>
                    <a:pt x="1675" y="1"/>
                  </a:moveTo>
                  <a:cubicBezTo>
                    <a:pt x="1533" y="1"/>
                    <a:pt x="1388" y="82"/>
                    <a:pt x="1266" y="163"/>
                  </a:cubicBezTo>
                  <a:cubicBezTo>
                    <a:pt x="1055" y="304"/>
                    <a:pt x="633" y="655"/>
                    <a:pt x="281" y="866"/>
                  </a:cubicBezTo>
                  <a:cubicBezTo>
                    <a:pt x="141" y="937"/>
                    <a:pt x="0" y="1007"/>
                    <a:pt x="70" y="1218"/>
                  </a:cubicBezTo>
                  <a:cubicBezTo>
                    <a:pt x="70" y="1429"/>
                    <a:pt x="281" y="1500"/>
                    <a:pt x="492" y="1500"/>
                  </a:cubicBezTo>
                  <a:lnTo>
                    <a:pt x="774" y="1500"/>
                  </a:lnTo>
                  <a:cubicBezTo>
                    <a:pt x="1126" y="1359"/>
                    <a:pt x="1477" y="1148"/>
                    <a:pt x="1759" y="866"/>
                  </a:cubicBezTo>
                  <a:cubicBezTo>
                    <a:pt x="1970" y="726"/>
                    <a:pt x="2181" y="444"/>
                    <a:pt x="1970" y="163"/>
                  </a:cubicBezTo>
                  <a:cubicBezTo>
                    <a:pt x="1881" y="44"/>
                    <a:pt x="1779" y="1"/>
                    <a:pt x="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"/>
            <p:cNvSpPr/>
            <p:nvPr/>
          </p:nvSpPr>
          <p:spPr>
            <a:xfrm rot="-660728">
              <a:off x="8989725" y="1275349"/>
              <a:ext cx="46096" cy="28747"/>
            </a:xfrm>
            <a:custGeom>
              <a:avLst/>
              <a:gdLst/>
              <a:ahLst/>
              <a:cxnLst/>
              <a:rect l="l" t="t" r="r" b="b"/>
              <a:pathLst>
                <a:path w="1844" h="1150" extrusionOk="0">
                  <a:moveTo>
                    <a:pt x="1247" y="0"/>
                  </a:moveTo>
                  <a:cubicBezTo>
                    <a:pt x="1231" y="0"/>
                    <a:pt x="1214" y="1"/>
                    <a:pt x="1197" y="3"/>
                  </a:cubicBezTo>
                  <a:cubicBezTo>
                    <a:pt x="986" y="3"/>
                    <a:pt x="775" y="3"/>
                    <a:pt x="634" y="73"/>
                  </a:cubicBezTo>
                  <a:cubicBezTo>
                    <a:pt x="423" y="73"/>
                    <a:pt x="142" y="73"/>
                    <a:pt x="71" y="284"/>
                  </a:cubicBezTo>
                  <a:cubicBezTo>
                    <a:pt x="1" y="495"/>
                    <a:pt x="212" y="706"/>
                    <a:pt x="423" y="847"/>
                  </a:cubicBezTo>
                  <a:cubicBezTo>
                    <a:pt x="634" y="987"/>
                    <a:pt x="845" y="1058"/>
                    <a:pt x="1056" y="1128"/>
                  </a:cubicBezTo>
                  <a:cubicBezTo>
                    <a:pt x="1100" y="1143"/>
                    <a:pt x="1143" y="1150"/>
                    <a:pt x="1183" y="1150"/>
                  </a:cubicBezTo>
                  <a:cubicBezTo>
                    <a:pt x="1700" y="1150"/>
                    <a:pt x="1844" y="0"/>
                    <a:pt x="1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"/>
            <p:cNvSpPr/>
            <p:nvPr/>
          </p:nvSpPr>
          <p:spPr>
            <a:xfrm rot="-660728">
              <a:off x="8806159" y="1265425"/>
              <a:ext cx="35197" cy="41021"/>
            </a:xfrm>
            <a:custGeom>
              <a:avLst/>
              <a:gdLst/>
              <a:ahLst/>
              <a:cxnLst/>
              <a:rect l="l" t="t" r="r" b="b"/>
              <a:pathLst>
                <a:path w="1408" h="1641" extrusionOk="0">
                  <a:moveTo>
                    <a:pt x="743" y="1"/>
                  </a:moveTo>
                  <a:cubicBezTo>
                    <a:pt x="707" y="1"/>
                    <a:pt x="670" y="4"/>
                    <a:pt x="634" y="12"/>
                  </a:cubicBezTo>
                  <a:cubicBezTo>
                    <a:pt x="282" y="12"/>
                    <a:pt x="1" y="434"/>
                    <a:pt x="141" y="996"/>
                  </a:cubicBezTo>
                  <a:cubicBezTo>
                    <a:pt x="204" y="1375"/>
                    <a:pt x="437" y="1640"/>
                    <a:pt x="687" y="1640"/>
                  </a:cubicBezTo>
                  <a:cubicBezTo>
                    <a:pt x="716" y="1640"/>
                    <a:pt x="745" y="1637"/>
                    <a:pt x="774" y="1630"/>
                  </a:cubicBezTo>
                  <a:cubicBezTo>
                    <a:pt x="1196" y="1419"/>
                    <a:pt x="1407" y="996"/>
                    <a:pt x="1337" y="574"/>
                  </a:cubicBezTo>
                  <a:cubicBezTo>
                    <a:pt x="1337" y="259"/>
                    <a:pt x="1055" y="1"/>
                    <a:pt x="7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"/>
            <p:cNvSpPr/>
            <p:nvPr/>
          </p:nvSpPr>
          <p:spPr>
            <a:xfrm rot="-1521784">
              <a:off x="9039753" y="4169792"/>
              <a:ext cx="52768" cy="26847"/>
            </a:xfrm>
            <a:custGeom>
              <a:avLst/>
              <a:gdLst/>
              <a:ahLst/>
              <a:cxnLst/>
              <a:rect l="l" t="t" r="r" b="b"/>
              <a:pathLst>
                <a:path w="2111" h="1074" extrusionOk="0">
                  <a:moveTo>
                    <a:pt x="673" y="1"/>
                  </a:moveTo>
                  <a:cubicBezTo>
                    <a:pt x="588" y="1"/>
                    <a:pt x="504" y="7"/>
                    <a:pt x="422" y="19"/>
                  </a:cubicBezTo>
                  <a:cubicBezTo>
                    <a:pt x="141" y="89"/>
                    <a:pt x="0" y="230"/>
                    <a:pt x="0" y="511"/>
                  </a:cubicBezTo>
                  <a:cubicBezTo>
                    <a:pt x="0" y="722"/>
                    <a:pt x="141" y="863"/>
                    <a:pt x="352" y="933"/>
                  </a:cubicBezTo>
                  <a:cubicBezTo>
                    <a:pt x="774" y="1003"/>
                    <a:pt x="1266" y="1003"/>
                    <a:pt x="1548" y="1074"/>
                  </a:cubicBezTo>
                  <a:cubicBezTo>
                    <a:pt x="1970" y="1003"/>
                    <a:pt x="2110" y="722"/>
                    <a:pt x="1899" y="441"/>
                  </a:cubicBezTo>
                  <a:cubicBezTo>
                    <a:pt x="1548" y="148"/>
                    <a:pt x="1098" y="1"/>
                    <a:pt x="6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"/>
            <p:cNvSpPr/>
            <p:nvPr/>
          </p:nvSpPr>
          <p:spPr>
            <a:xfrm rot="-660728">
              <a:off x="9229155" y="1761611"/>
              <a:ext cx="56295" cy="24698"/>
            </a:xfrm>
            <a:custGeom>
              <a:avLst/>
              <a:gdLst/>
              <a:ahLst/>
              <a:cxnLst/>
              <a:rect l="l" t="t" r="r" b="b"/>
              <a:pathLst>
                <a:path w="2252" h="988" extrusionOk="0">
                  <a:moveTo>
                    <a:pt x="1215" y="0"/>
                  </a:moveTo>
                  <a:cubicBezTo>
                    <a:pt x="876" y="0"/>
                    <a:pt x="529" y="78"/>
                    <a:pt x="211" y="214"/>
                  </a:cubicBezTo>
                  <a:cubicBezTo>
                    <a:pt x="0" y="284"/>
                    <a:pt x="0" y="636"/>
                    <a:pt x="211" y="777"/>
                  </a:cubicBezTo>
                  <a:cubicBezTo>
                    <a:pt x="704" y="918"/>
                    <a:pt x="1196" y="988"/>
                    <a:pt x="1688" y="988"/>
                  </a:cubicBezTo>
                  <a:cubicBezTo>
                    <a:pt x="1899" y="918"/>
                    <a:pt x="2181" y="847"/>
                    <a:pt x="2181" y="566"/>
                  </a:cubicBezTo>
                  <a:cubicBezTo>
                    <a:pt x="2251" y="284"/>
                    <a:pt x="2040" y="144"/>
                    <a:pt x="1759" y="73"/>
                  </a:cubicBezTo>
                  <a:cubicBezTo>
                    <a:pt x="1584" y="24"/>
                    <a:pt x="1401" y="0"/>
                    <a:pt x="1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"/>
            <p:cNvSpPr/>
            <p:nvPr/>
          </p:nvSpPr>
          <p:spPr>
            <a:xfrm rot="-660728">
              <a:off x="8576863" y="3046131"/>
              <a:ext cx="42221" cy="33722"/>
            </a:xfrm>
            <a:custGeom>
              <a:avLst/>
              <a:gdLst/>
              <a:ahLst/>
              <a:cxnLst/>
              <a:rect l="l" t="t" r="r" b="b"/>
              <a:pathLst>
                <a:path w="1689" h="1349" extrusionOk="0">
                  <a:moveTo>
                    <a:pt x="643" y="1"/>
                  </a:moveTo>
                  <a:cubicBezTo>
                    <a:pt x="594" y="1"/>
                    <a:pt x="544" y="4"/>
                    <a:pt x="493" y="12"/>
                  </a:cubicBezTo>
                  <a:cubicBezTo>
                    <a:pt x="211" y="12"/>
                    <a:pt x="0" y="152"/>
                    <a:pt x="71" y="504"/>
                  </a:cubicBezTo>
                  <a:cubicBezTo>
                    <a:pt x="211" y="926"/>
                    <a:pt x="633" y="1278"/>
                    <a:pt x="1126" y="1348"/>
                  </a:cubicBezTo>
                  <a:cubicBezTo>
                    <a:pt x="1478" y="1278"/>
                    <a:pt x="1689" y="996"/>
                    <a:pt x="1618" y="645"/>
                  </a:cubicBezTo>
                  <a:cubicBezTo>
                    <a:pt x="1429" y="266"/>
                    <a:pt x="1070" y="1"/>
                    <a:pt x="6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"/>
            <p:cNvSpPr/>
            <p:nvPr/>
          </p:nvSpPr>
          <p:spPr>
            <a:xfrm rot="-1521784">
              <a:off x="9119709" y="4761217"/>
              <a:ext cx="42220" cy="32096"/>
            </a:xfrm>
            <a:custGeom>
              <a:avLst/>
              <a:gdLst/>
              <a:ahLst/>
              <a:cxnLst/>
              <a:rect l="l" t="t" r="r" b="b"/>
              <a:pathLst>
                <a:path w="1689" h="1284" extrusionOk="0">
                  <a:moveTo>
                    <a:pt x="1096" y="1"/>
                  </a:moveTo>
                  <a:cubicBezTo>
                    <a:pt x="1059" y="1"/>
                    <a:pt x="1022" y="5"/>
                    <a:pt x="985" y="14"/>
                  </a:cubicBezTo>
                  <a:cubicBezTo>
                    <a:pt x="704" y="84"/>
                    <a:pt x="422" y="155"/>
                    <a:pt x="141" y="225"/>
                  </a:cubicBezTo>
                  <a:cubicBezTo>
                    <a:pt x="71" y="577"/>
                    <a:pt x="0" y="929"/>
                    <a:pt x="422" y="1210"/>
                  </a:cubicBezTo>
                  <a:cubicBezTo>
                    <a:pt x="522" y="1260"/>
                    <a:pt x="631" y="1283"/>
                    <a:pt x="742" y="1283"/>
                  </a:cubicBezTo>
                  <a:cubicBezTo>
                    <a:pt x="944" y="1283"/>
                    <a:pt x="1155" y="1206"/>
                    <a:pt x="1337" y="1069"/>
                  </a:cubicBezTo>
                  <a:cubicBezTo>
                    <a:pt x="1618" y="999"/>
                    <a:pt x="1689" y="647"/>
                    <a:pt x="1618" y="436"/>
                  </a:cubicBezTo>
                  <a:cubicBezTo>
                    <a:pt x="1557" y="192"/>
                    <a:pt x="1337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"/>
            <p:cNvSpPr/>
            <p:nvPr/>
          </p:nvSpPr>
          <p:spPr>
            <a:xfrm rot="-1521784">
              <a:off x="8652810" y="3568866"/>
              <a:ext cx="38720" cy="37795"/>
            </a:xfrm>
            <a:custGeom>
              <a:avLst/>
              <a:gdLst/>
              <a:ahLst/>
              <a:cxnLst/>
              <a:rect l="l" t="t" r="r" b="b"/>
              <a:pathLst>
                <a:path w="1549" h="1512" extrusionOk="0">
                  <a:moveTo>
                    <a:pt x="542" y="0"/>
                  </a:moveTo>
                  <a:cubicBezTo>
                    <a:pt x="395" y="0"/>
                    <a:pt x="257" y="52"/>
                    <a:pt x="141" y="168"/>
                  </a:cubicBezTo>
                  <a:cubicBezTo>
                    <a:pt x="1" y="450"/>
                    <a:pt x="141" y="661"/>
                    <a:pt x="282" y="802"/>
                  </a:cubicBezTo>
                  <a:cubicBezTo>
                    <a:pt x="414" y="1000"/>
                    <a:pt x="609" y="1511"/>
                    <a:pt x="1043" y="1511"/>
                  </a:cubicBezTo>
                  <a:cubicBezTo>
                    <a:pt x="1070" y="1511"/>
                    <a:pt x="1097" y="1509"/>
                    <a:pt x="1126" y="1505"/>
                  </a:cubicBezTo>
                  <a:cubicBezTo>
                    <a:pt x="1407" y="1505"/>
                    <a:pt x="1548" y="1294"/>
                    <a:pt x="1548" y="1013"/>
                  </a:cubicBezTo>
                  <a:cubicBezTo>
                    <a:pt x="1548" y="590"/>
                    <a:pt x="1267" y="239"/>
                    <a:pt x="915" y="98"/>
                  </a:cubicBezTo>
                  <a:cubicBezTo>
                    <a:pt x="789" y="35"/>
                    <a:pt x="662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"/>
            <p:cNvSpPr/>
            <p:nvPr/>
          </p:nvSpPr>
          <p:spPr>
            <a:xfrm rot="-660728">
              <a:off x="8754109" y="1534289"/>
              <a:ext cx="38722" cy="36097"/>
            </a:xfrm>
            <a:custGeom>
              <a:avLst/>
              <a:gdLst/>
              <a:ahLst/>
              <a:cxnLst/>
              <a:rect l="l" t="t" r="r" b="b"/>
              <a:pathLst>
                <a:path w="1549" h="1444" extrusionOk="0">
                  <a:moveTo>
                    <a:pt x="782" y="1"/>
                  </a:moveTo>
                  <a:cubicBezTo>
                    <a:pt x="710" y="1"/>
                    <a:pt x="637" y="12"/>
                    <a:pt x="563" y="37"/>
                  </a:cubicBezTo>
                  <a:cubicBezTo>
                    <a:pt x="211" y="107"/>
                    <a:pt x="0" y="459"/>
                    <a:pt x="141" y="740"/>
                  </a:cubicBezTo>
                  <a:cubicBezTo>
                    <a:pt x="211" y="1162"/>
                    <a:pt x="634" y="1444"/>
                    <a:pt x="1056" y="1444"/>
                  </a:cubicBezTo>
                  <a:cubicBezTo>
                    <a:pt x="1407" y="1303"/>
                    <a:pt x="1548" y="951"/>
                    <a:pt x="1478" y="670"/>
                  </a:cubicBezTo>
                  <a:cubicBezTo>
                    <a:pt x="1420" y="263"/>
                    <a:pt x="1122" y="1"/>
                    <a:pt x="7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"/>
            <p:cNvSpPr/>
            <p:nvPr/>
          </p:nvSpPr>
          <p:spPr>
            <a:xfrm rot="-1521784">
              <a:off x="8666203" y="2785675"/>
              <a:ext cx="33421" cy="40820"/>
            </a:xfrm>
            <a:custGeom>
              <a:avLst/>
              <a:gdLst/>
              <a:ahLst/>
              <a:cxnLst/>
              <a:rect l="l" t="t" r="r" b="b"/>
              <a:pathLst>
                <a:path w="1337" h="1633" extrusionOk="0">
                  <a:moveTo>
                    <a:pt x="880" y="0"/>
                  </a:moveTo>
                  <a:cubicBezTo>
                    <a:pt x="847" y="0"/>
                    <a:pt x="812" y="5"/>
                    <a:pt x="774" y="14"/>
                  </a:cubicBezTo>
                  <a:cubicBezTo>
                    <a:pt x="281" y="155"/>
                    <a:pt x="0" y="647"/>
                    <a:pt x="70" y="1140"/>
                  </a:cubicBezTo>
                  <a:cubicBezTo>
                    <a:pt x="141" y="1421"/>
                    <a:pt x="281" y="1632"/>
                    <a:pt x="633" y="1632"/>
                  </a:cubicBezTo>
                  <a:cubicBezTo>
                    <a:pt x="915" y="1562"/>
                    <a:pt x="1337" y="858"/>
                    <a:pt x="1266" y="366"/>
                  </a:cubicBezTo>
                  <a:cubicBezTo>
                    <a:pt x="1205" y="183"/>
                    <a:pt x="1092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"/>
            <p:cNvSpPr/>
            <p:nvPr/>
          </p:nvSpPr>
          <p:spPr>
            <a:xfrm rot="-660728">
              <a:off x="9199211" y="2291850"/>
              <a:ext cx="40471" cy="39322"/>
            </a:xfrm>
            <a:custGeom>
              <a:avLst/>
              <a:gdLst/>
              <a:ahLst/>
              <a:cxnLst/>
              <a:rect l="l" t="t" r="r" b="b"/>
              <a:pathLst>
                <a:path w="1619" h="1573" extrusionOk="0">
                  <a:moveTo>
                    <a:pt x="633" y="1"/>
                  </a:moveTo>
                  <a:cubicBezTo>
                    <a:pt x="510" y="1"/>
                    <a:pt x="387" y="54"/>
                    <a:pt x="281" y="159"/>
                  </a:cubicBezTo>
                  <a:cubicBezTo>
                    <a:pt x="0" y="370"/>
                    <a:pt x="141" y="581"/>
                    <a:pt x="281" y="863"/>
                  </a:cubicBezTo>
                  <a:cubicBezTo>
                    <a:pt x="348" y="1061"/>
                    <a:pt x="664" y="1572"/>
                    <a:pt x="1111" y="1572"/>
                  </a:cubicBezTo>
                  <a:cubicBezTo>
                    <a:pt x="1139" y="1572"/>
                    <a:pt x="1167" y="1570"/>
                    <a:pt x="1196" y="1566"/>
                  </a:cubicBezTo>
                  <a:cubicBezTo>
                    <a:pt x="1407" y="1496"/>
                    <a:pt x="1618" y="1285"/>
                    <a:pt x="1548" y="1003"/>
                  </a:cubicBezTo>
                  <a:cubicBezTo>
                    <a:pt x="1548" y="652"/>
                    <a:pt x="1337" y="300"/>
                    <a:pt x="985" y="159"/>
                  </a:cubicBezTo>
                  <a:cubicBezTo>
                    <a:pt x="879" y="54"/>
                    <a:pt x="756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"/>
            <p:cNvSpPr/>
            <p:nvPr/>
          </p:nvSpPr>
          <p:spPr>
            <a:xfrm rot="-660728">
              <a:off x="8853345" y="1926593"/>
              <a:ext cx="43596" cy="27798"/>
            </a:xfrm>
            <a:custGeom>
              <a:avLst/>
              <a:gdLst/>
              <a:ahLst/>
              <a:cxnLst/>
              <a:rect l="l" t="t" r="r" b="b"/>
              <a:pathLst>
                <a:path w="1744" h="1112" extrusionOk="0">
                  <a:moveTo>
                    <a:pt x="892" y="1"/>
                  </a:moveTo>
                  <a:cubicBezTo>
                    <a:pt x="822" y="1"/>
                    <a:pt x="754" y="11"/>
                    <a:pt x="688" y="33"/>
                  </a:cubicBezTo>
                  <a:cubicBezTo>
                    <a:pt x="196" y="103"/>
                    <a:pt x="55" y="244"/>
                    <a:pt x="55" y="666"/>
                  </a:cubicBezTo>
                  <a:cubicBezTo>
                    <a:pt x="0" y="997"/>
                    <a:pt x="335" y="1112"/>
                    <a:pt x="787" y="1112"/>
                  </a:cubicBezTo>
                  <a:cubicBezTo>
                    <a:pt x="912" y="1112"/>
                    <a:pt x="1045" y="1103"/>
                    <a:pt x="1181" y="1088"/>
                  </a:cubicBezTo>
                  <a:cubicBezTo>
                    <a:pt x="1462" y="1018"/>
                    <a:pt x="1744" y="947"/>
                    <a:pt x="1673" y="596"/>
                  </a:cubicBezTo>
                  <a:cubicBezTo>
                    <a:pt x="1673" y="298"/>
                    <a:pt x="1271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"/>
            <p:cNvSpPr/>
            <p:nvPr/>
          </p:nvSpPr>
          <p:spPr>
            <a:xfrm rot="-660728">
              <a:off x="8653153" y="1616236"/>
              <a:ext cx="40471" cy="31447"/>
            </a:xfrm>
            <a:custGeom>
              <a:avLst/>
              <a:gdLst/>
              <a:ahLst/>
              <a:cxnLst/>
              <a:rect l="l" t="t" r="r" b="b"/>
              <a:pathLst>
                <a:path w="1619" h="1258" extrusionOk="0">
                  <a:moveTo>
                    <a:pt x="935" y="0"/>
                  </a:moveTo>
                  <a:cubicBezTo>
                    <a:pt x="858" y="0"/>
                    <a:pt x="779" y="14"/>
                    <a:pt x="704" y="44"/>
                  </a:cubicBezTo>
                  <a:cubicBezTo>
                    <a:pt x="353" y="114"/>
                    <a:pt x="1" y="396"/>
                    <a:pt x="71" y="748"/>
                  </a:cubicBezTo>
                  <a:cubicBezTo>
                    <a:pt x="248" y="1101"/>
                    <a:pt x="573" y="1257"/>
                    <a:pt x="880" y="1257"/>
                  </a:cubicBezTo>
                  <a:cubicBezTo>
                    <a:pt x="940" y="1257"/>
                    <a:pt x="999" y="1251"/>
                    <a:pt x="1056" y="1240"/>
                  </a:cubicBezTo>
                  <a:cubicBezTo>
                    <a:pt x="1408" y="1170"/>
                    <a:pt x="1619" y="818"/>
                    <a:pt x="1548" y="466"/>
                  </a:cubicBezTo>
                  <a:cubicBezTo>
                    <a:pt x="1493" y="190"/>
                    <a:pt x="1220" y="0"/>
                    <a:pt x="9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"/>
            <p:cNvSpPr/>
            <p:nvPr/>
          </p:nvSpPr>
          <p:spPr>
            <a:xfrm rot="-1521784">
              <a:off x="9106879" y="3699903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"/>
            <p:cNvSpPr/>
            <p:nvPr/>
          </p:nvSpPr>
          <p:spPr>
            <a:xfrm rot="-660728">
              <a:off x="9114183" y="3082558"/>
              <a:ext cx="38722" cy="33872"/>
            </a:xfrm>
            <a:custGeom>
              <a:avLst/>
              <a:gdLst/>
              <a:ahLst/>
              <a:cxnLst/>
              <a:rect l="l" t="t" r="r" b="b"/>
              <a:pathLst>
                <a:path w="1549" h="1355" extrusionOk="0">
                  <a:moveTo>
                    <a:pt x="910" y="1"/>
                  </a:moveTo>
                  <a:cubicBezTo>
                    <a:pt x="866" y="1"/>
                    <a:pt x="820" y="5"/>
                    <a:pt x="775" y="14"/>
                  </a:cubicBezTo>
                  <a:cubicBezTo>
                    <a:pt x="353" y="85"/>
                    <a:pt x="1" y="507"/>
                    <a:pt x="1" y="929"/>
                  </a:cubicBezTo>
                  <a:cubicBezTo>
                    <a:pt x="56" y="1312"/>
                    <a:pt x="323" y="1354"/>
                    <a:pt x="572" y="1354"/>
                  </a:cubicBezTo>
                  <a:cubicBezTo>
                    <a:pt x="643" y="1354"/>
                    <a:pt x="712" y="1351"/>
                    <a:pt x="775" y="1351"/>
                  </a:cubicBezTo>
                  <a:cubicBezTo>
                    <a:pt x="1267" y="1210"/>
                    <a:pt x="1549" y="858"/>
                    <a:pt x="1478" y="507"/>
                  </a:cubicBezTo>
                  <a:cubicBezTo>
                    <a:pt x="1478" y="200"/>
                    <a:pt x="1211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"/>
            <p:cNvSpPr/>
            <p:nvPr/>
          </p:nvSpPr>
          <p:spPr>
            <a:xfrm rot="-660728">
              <a:off x="9166309" y="2153094"/>
              <a:ext cx="42246" cy="33897"/>
            </a:xfrm>
            <a:custGeom>
              <a:avLst/>
              <a:gdLst/>
              <a:ahLst/>
              <a:cxnLst/>
              <a:rect l="l" t="t" r="r" b="b"/>
              <a:pathLst>
                <a:path w="1690" h="1356" extrusionOk="0">
                  <a:moveTo>
                    <a:pt x="575" y="0"/>
                  </a:moveTo>
                  <a:cubicBezTo>
                    <a:pt x="525" y="0"/>
                    <a:pt x="474" y="4"/>
                    <a:pt x="423" y="11"/>
                  </a:cubicBezTo>
                  <a:cubicBezTo>
                    <a:pt x="212" y="82"/>
                    <a:pt x="1" y="293"/>
                    <a:pt x="142" y="574"/>
                  </a:cubicBezTo>
                  <a:cubicBezTo>
                    <a:pt x="207" y="965"/>
                    <a:pt x="815" y="1356"/>
                    <a:pt x="1184" y="1356"/>
                  </a:cubicBezTo>
                  <a:cubicBezTo>
                    <a:pt x="1213" y="1356"/>
                    <a:pt x="1241" y="1353"/>
                    <a:pt x="1267" y="1348"/>
                  </a:cubicBezTo>
                  <a:cubicBezTo>
                    <a:pt x="1549" y="1278"/>
                    <a:pt x="1689" y="926"/>
                    <a:pt x="1549" y="644"/>
                  </a:cubicBezTo>
                  <a:cubicBezTo>
                    <a:pt x="1422" y="266"/>
                    <a:pt x="1013" y="0"/>
                    <a:pt x="5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"/>
            <p:cNvSpPr/>
            <p:nvPr/>
          </p:nvSpPr>
          <p:spPr>
            <a:xfrm rot="-660728">
              <a:off x="8765512" y="1190529"/>
              <a:ext cx="38722" cy="30472"/>
            </a:xfrm>
            <a:custGeom>
              <a:avLst/>
              <a:gdLst/>
              <a:ahLst/>
              <a:cxnLst/>
              <a:rect l="l" t="t" r="r" b="b"/>
              <a:pathLst>
                <a:path w="1549" h="1219" extrusionOk="0">
                  <a:moveTo>
                    <a:pt x="689" y="1"/>
                  </a:moveTo>
                  <a:cubicBezTo>
                    <a:pt x="648" y="1"/>
                    <a:pt x="606" y="4"/>
                    <a:pt x="563" y="10"/>
                  </a:cubicBezTo>
                  <a:cubicBezTo>
                    <a:pt x="212" y="10"/>
                    <a:pt x="1" y="291"/>
                    <a:pt x="1" y="643"/>
                  </a:cubicBezTo>
                  <a:cubicBezTo>
                    <a:pt x="124" y="1011"/>
                    <a:pt x="461" y="1219"/>
                    <a:pt x="825" y="1219"/>
                  </a:cubicBezTo>
                  <a:cubicBezTo>
                    <a:pt x="878" y="1219"/>
                    <a:pt x="932" y="1214"/>
                    <a:pt x="986" y="1206"/>
                  </a:cubicBezTo>
                  <a:cubicBezTo>
                    <a:pt x="1267" y="1206"/>
                    <a:pt x="1548" y="1065"/>
                    <a:pt x="1548" y="713"/>
                  </a:cubicBezTo>
                  <a:cubicBezTo>
                    <a:pt x="1484" y="328"/>
                    <a:pt x="1126" y="1"/>
                    <a:pt x="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"/>
            <p:cNvSpPr/>
            <p:nvPr/>
          </p:nvSpPr>
          <p:spPr>
            <a:xfrm rot="-1521784">
              <a:off x="8799659" y="4029487"/>
              <a:ext cx="36970" cy="33971"/>
            </a:xfrm>
            <a:custGeom>
              <a:avLst/>
              <a:gdLst/>
              <a:ahLst/>
              <a:cxnLst/>
              <a:rect l="l" t="t" r="r" b="b"/>
              <a:pathLst>
                <a:path w="1479" h="1359" extrusionOk="0">
                  <a:moveTo>
                    <a:pt x="692" y="1"/>
                  </a:moveTo>
                  <a:cubicBezTo>
                    <a:pt x="650" y="1"/>
                    <a:pt x="607" y="4"/>
                    <a:pt x="564" y="11"/>
                  </a:cubicBezTo>
                  <a:cubicBezTo>
                    <a:pt x="212" y="82"/>
                    <a:pt x="1" y="434"/>
                    <a:pt x="71" y="785"/>
                  </a:cubicBezTo>
                  <a:cubicBezTo>
                    <a:pt x="134" y="1100"/>
                    <a:pt x="423" y="1359"/>
                    <a:pt x="786" y="1359"/>
                  </a:cubicBezTo>
                  <a:cubicBezTo>
                    <a:pt x="828" y="1359"/>
                    <a:pt x="871" y="1355"/>
                    <a:pt x="915" y="1348"/>
                  </a:cubicBezTo>
                  <a:cubicBezTo>
                    <a:pt x="1267" y="1348"/>
                    <a:pt x="1478" y="996"/>
                    <a:pt x="1408" y="645"/>
                  </a:cubicBezTo>
                  <a:cubicBezTo>
                    <a:pt x="1345" y="266"/>
                    <a:pt x="1055" y="1"/>
                    <a:pt x="6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"/>
            <p:cNvSpPr/>
            <p:nvPr/>
          </p:nvSpPr>
          <p:spPr>
            <a:xfrm rot="-660728">
              <a:off x="8962711" y="2367982"/>
              <a:ext cx="38722" cy="34522"/>
            </a:xfrm>
            <a:custGeom>
              <a:avLst/>
              <a:gdLst/>
              <a:ahLst/>
              <a:cxnLst/>
              <a:rect l="l" t="t" r="r" b="b"/>
              <a:pathLst>
                <a:path w="1549" h="1381" extrusionOk="0">
                  <a:moveTo>
                    <a:pt x="647" y="0"/>
                  </a:moveTo>
                  <a:cubicBezTo>
                    <a:pt x="572" y="0"/>
                    <a:pt x="496" y="12"/>
                    <a:pt x="423" y="36"/>
                  </a:cubicBezTo>
                  <a:cubicBezTo>
                    <a:pt x="141" y="36"/>
                    <a:pt x="0" y="318"/>
                    <a:pt x="141" y="529"/>
                  </a:cubicBezTo>
                  <a:cubicBezTo>
                    <a:pt x="206" y="985"/>
                    <a:pt x="634" y="1381"/>
                    <a:pt x="1032" y="1381"/>
                  </a:cubicBezTo>
                  <a:cubicBezTo>
                    <a:pt x="1063" y="1381"/>
                    <a:pt x="1095" y="1378"/>
                    <a:pt x="1126" y="1373"/>
                  </a:cubicBezTo>
                  <a:cubicBezTo>
                    <a:pt x="1407" y="1232"/>
                    <a:pt x="1548" y="951"/>
                    <a:pt x="1478" y="669"/>
                  </a:cubicBezTo>
                  <a:cubicBezTo>
                    <a:pt x="1362" y="263"/>
                    <a:pt x="1006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"/>
            <p:cNvSpPr/>
            <p:nvPr/>
          </p:nvSpPr>
          <p:spPr>
            <a:xfrm rot="-1521784">
              <a:off x="9035753" y="4725015"/>
              <a:ext cx="33421" cy="39620"/>
            </a:xfrm>
            <a:custGeom>
              <a:avLst/>
              <a:gdLst/>
              <a:ahLst/>
              <a:cxnLst/>
              <a:rect l="l" t="t" r="r" b="b"/>
              <a:pathLst>
                <a:path w="1337" h="1585" extrusionOk="0">
                  <a:moveTo>
                    <a:pt x="717" y="1"/>
                  </a:moveTo>
                  <a:cubicBezTo>
                    <a:pt x="665" y="1"/>
                    <a:pt x="613" y="12"/>
                    <a:pt x="563" y="37"/>
                  </a:cubicBezTo>
                  <a:cubicBezTo>
                    <a:pt x="211" y="178"/>
                    <a:pt x="0" y="530"/>
                    <a:pt x="141" y="881"/>
                  </a:cubicBezTo>
                  <a:cubicBezTo>
                    <a:pt x="267" y="1260"/>
                    <a:pt x="563" y="1525"/>
                    <a:pt x="927" y="1525"/>
                  </a:cubicBezTo>
                  <a:cubicBezTo>
                    <a:pt x="969" y="1525"/>
                    <a:pt x="1012" y="1522"/>
                    <a:pt x="1055" y="1515"/>
                  </a:cubicBezTo>
                  <a:lnTo>
                    <a:pt x="1055" y="1585"/>
                  </a:lnTo>
                  <a:cubicBezTo>
                    <a:pt x="1266" y="1304"/>
                    <a:pt x="1337" y="952"/>
                    <a:pt x="1266" y="600"/>
                  </a:cubicBezTo>
                  <a:cubicBezTo>
                    <a:pt x="1209" y="253"/>
                    <a:pt x="960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"/>
            <p:cNvSpPr/>
            <p:nvPr/>
          </p:nvSpPr>
          <p:spPr>
            <a:xfrm rot="-660728">
              <a:off x="9157165" y="2270416"/>
              <a:ext cx="33447" cy="37572"/>
            </a:xfrm>
            <a:custGeom>
              <a:avLst/>
              <a:gdLst/>
              <a:ahLst/>
              <a:cxnLst/>
              <a:rect l="l" t="t" r="r" b="b"/>
              <a:pathLst>
                <a:path w="1338" h="1503" extrusionOk="0">
                  <a:moveTo>
                    <a:pt x="602" y="1"/>
                  </a:moveTo>
                  <a:cubicBezTo>
                    <a:pt x="566" y="1"/>
                    <a:pt x="529" y="4"/>
                    <a:pt x="493" y="11"/>
                  </a:cubicBezTo>
                  <a:cubicBezTo>
                    <a:pt x="141" y="82"/>
                    <a:pt x="1" y="574"/>
                    <a:pt x="141" y="996"/>
                  </a:cubicBezTo>
                  <a:cubicBezTo>
                    <a:pt x="141" y="1303"/>
                    <a:pt x="355" y="1502"/>
                    <a:pt x="642" y="1502"/>
                  </a:cubicBezTo>
                  <a:cubicBezTo>
                    <a:pt x="685" y="1502"/>
                    <a:pt x="729" y="1498"/>
                    <a:pt x="775" y="1489"/>
                  </a:cubicBezTo>
                  <a:cubicBezTo>
                    <a:pt x="1126" y="1418"/>
                    <a:pt x="1337" y="996"/>
                    <a:pt x="1267" y="645"/>
                  </a:cubicBezTo>
                  <a:cubicBezTo>
                    <a:pt x="1204" y="266"/>
                    <a:pt x="915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"/>
            <p:cNvSpPr/>
            <p:nvPr/>
          </p:nvSpPr>
          <p:spPr>
            <a:xfrm rot="-1521784">
              <a:off x="9019744" y="4083300"/>
              <a:ext cx="35196" cy="37295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704" y="1"/>
                  </a:moveTo>
                  <a:cubicBezTo>
                    <a:pt x="212" y="71"/>
                    <a:pt x="0" y="493"/>
                    <a:pt x="71" y="1056"/>
                  </a:cubicBezTo>
                  <a:cubicBezTo>
                    <a:pt x="71" y="1300"/>
                    <a:pt x="283" y="1491"/>
                    <a:pt x="523" y="1491"/>
                  </a:cubicBezTo>
                  <a:cubicBezTo>
                    <a:pt x="560" y="1491"/>
                    <a:pt x="597" y="1487"/>
                    <a:pt x="634" y="1478"/>
                  </a:cubicBezTo>
                  <a:cubicBezTo>
                    <a:pt x="1056" y="1407"/>
                    <a:pt x="1407" y="1056"/>
                    <a:pt x="1337" y="634"/>
                  </a:cubicBezTo>
                  <a:cubicBezTo>
                    <a:pt x="1337" y="282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"/>
            <p:cNvSpPr/>
            <p:nvPr/>
          </p:nvSpPr>
          <p:spPr>
            <a:xfrm rot="-660728">
              <a:off x="9109155" y="2789314"/>
              <a:ext cx="36972" cy="34697"/>
            </a:xfrm>
            <a:custGeom>
              <a:avLst/>
              <a:gdLst/>
              <a:ahLst/>
              <a:cxnLst/>
              <a:rect l="l" t="t" r="r" b="b"/>
              <a:pathLst>
                <a:path w="1479" h="1388" extrusionOk="0">
                  <a:moveTo>
                    <a:pt x="688" y="0"/>
                  </a:moveTo>
                  <a:cubicBezTo>
                    <a:pt x="622" y="0"/>
                    <a:pt x="557" y="12"/>
                    <a:pt x="493" y="37"/>
                  </a:cubicBezTo>
                  <a:cubicBezTo>
                    <a:pt x="142" y="108"/>
                    <a:pt x="1" y="530"/>
                    <a:pt x="142" y="811"/>
                  </a:cubicBezTo>
                  <a:cubicBezTo>
                    <a:pt x="203" y="1180"/>
                    <a:pt x="479" y="1387"/>
                    <a:pt x="782" y="1387"/>
                  </a:cubicBezTo>
                  <a:cubicBezTo>
                    <a:pt x="826" y="1387"/>
                    <a:pt x="871" y="1383"/>
                    <a:pt x="915" y="1374"/>
                  </a:cubicBezTo>
                  <a:cubicBezTo>
                    <a:pt x="1267" y="1233"/>
                    <a:pt x="1478" y="882"/>
                    <a:pt x="1338" y="530"/>
                  </a:cubicBezTo>
                  <a:cubicBezTo>
                    <a:pt x="1280" y="241"/>
                    <a:pt x="986" y="0"/>
                    <a:pt x="6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"/>
            <p:cNvSpPr/>
            <p:nvPr/>
          </p:nvSpPr>
          <p:spPr>
            <a:xfrm rot="-660728">
              <a:off x="9141035" y="1798011"/>
              <a:ext cx="49271" cy="22973"/>
            </a:xfrm>
            <a:custGeom>
              <a:avLst/>
              <a:gdLst/>
              <a:ahLst/>
              <a:cxnLst/>
              <a:rect l="l" t="t" r="r" b="b"/>
              <a:pathLst>
                <a:path w="1971" h="919" extrusionOk="0">
                  <a:moveTo>
                    <a:pt x="1252" y="1"/>
                  </a:moveTo>
                  <a:cubicBezTo>
                    <a:pt x="1046" y="1"/>
                    <a:pt x="840" y="35"/>
                    <a:pt x="634" y="117"/>
                  </a:cubicBezTo>
                  <a:cubicBezTo>
                    <a:pt x="493" y="117"/>
                    <a:pt x="423" y="188"/>
                    <a:pt x="282" y="188"/>
                  </a:cubicBezTo>
                  <a:cubicBezTo>
                    <a:pt x="1" y="328"/>
                    <a:pt x="1" y="610"/>
                    <a:pt x="282" y="750"/>
                  </a:cubicBezTo>
                  <a:cubicBezTo>
                    <a:pt x="591" y="853"/>
                    <a:pt x="900" y="919"/>
                    <a:pt x="1209" y="919"/>
                  </a:cubicBezTo>
                  <a:cubicBezTo>
                    <a:pt x="1322" y="919"/>
                    <a:pt x="1435" y="910"/>
                    <a:pt x="1548" y="891"/>
                  </a:cubicBezTo>
                  <a:cubicBezTo>
                    <a:pt x="1759" y="891"/>
                    <a:pt x="1970" y="750"/>
                    <a:pt x="1970" y="539"/>
                  </a:cubicBezTo>
                  <a:cubicBezTo>
                    <a:pt x="1970" y="328"/>
                    <a:pt x="1830" y="117"/>
                    <a:pt x="1689" y="47"/>
                  </a:cubicBezTo>
                  <a:cubicBezTo>
                    <a:pt x="1543" y="18"/>
                    <a:pt x="1398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"/>
            <p:cNvSpPr/>
            <p:nvPr/>
          </p:nvSpPr>
          <p:spPr>
            <a:xfrm rot="-1521784">
              <a:off x="9165750" y="4010034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"/>
            <p:cNvSpPr/>
            <p:nvPr/>
          </p:nvSpPr>
          <p:spPr>
            <a:xfrm rot="-1521784">
              <a:off x="9116018" y="3879225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"/>
            <p:cNvSpPr/>
            <p:nvPr/>
          </p:nvSpPr>
          <p:spPr>
            <a:xfrm rot="-660728">
              <a:off x="9240212" y="1145422"/>
              <a:ext cx="43996" cy="27423"/>
            </a:xfrm>
            <a:custGeom>
              <a:avLst/>
              <a:gdLst/>
              <a:ahLst/>
              <a:cxnLst/>
              <a:rect l="l" t="t" r="r" b="b"/>
              <a:pathLst>
                <a:path w="1760" h="1097" extrusionOk="0">
                  <a:moveTo>
                    <a:pt x="784" y="1"/>
                  </a:moveTo>
                  <a:cubicBezTo>
                    <a:pt x="690" y="1"/>
                    <a:pt x="592" y="11"/>
                    <a:pt x="493" y="33"/>
                  </a:cubicBezTo>
                  <a:cubicBezTo>
                    <a:pt x="282" y="33"/>
                    <a:pt x="0" y="103"/>
                    <a:pt x="71" y="455"/>
                  </a:cubicBezTo>
                  <a:cubicBezTo>
                    <a:pt x="71" y="715"/>
                    <a:pt x="733" y="1096"/>
                    <a:pt x="1166" y="1096"/>
                  </a:cubicBezTo>
                  <a:cubicBezTo>
                    <a:pt x="1201" y="1096"/>
                    <a:pt x="1235" y="1094"/>
                    <a:pt x="1267" y="1088"/>
                  </a:cubicBezTo>
                  <a:cubicBezTo>
                    <a:pt x="1548" y="1018"/>
                    <a:pt x="1759" y="877"/>
                    <a:pt x="1689" y="525"/>
                  </a:cubicBezTo>
                  <a:cubicBezTo>
                    <a:pt x="1689" y="288"/>
                    <a:pt x="1289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"/>
            <p:cNvSpPr/>
            <p:nvPr/>
          </p:nvSpPr>
          <p:spPr>
            <a:xfrm rot="-1521784">
              <a:off x="8787739" y="3223719"/>
              <a:ext cx="35196" cy="30246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563" y="1"/>
                  </a:moveTo>
                  <a:cubicBezTo>
                    <a:pt x="281" y="1"/>
                    <a:pt x="0" y="352"/>
                    <a:pt x="0" y="634"/>
                  </a:cubicBezTo>
                  <a:cubicBezTo>
                    <a:pt x="123" y="1002"/>
                    <a:pt x="460" y="1210"/>
                    <a:pt x="825" y="1210"/>
                  </a:cubicBezTo>
                  <a:cubicBezTo>
                    <a:pt x="878" y="1210"/>
                    <a:pt x="931" y="1206"/>
                    <a:pt x="985" y="1197"/>
                  </a:cubicBezTo>
                  <a:cubicBezTo>
                    <a:pt x="1266" y="1126"/>
                    <a:pt x="1407" y="915"/>
                    <a:pt x="1407" y="634"/>
                  </a:cubicBezTo>
                  <a:cubicBezTo>
                    <a:pt x="1337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"/>
            <p:cNvSpPr/>
            <p:nvPr/>
          </p:nvSpPr>
          <p:spPr>
            <a:xfrm rot="-1521784">
              <a:off x="9002875" y="3773442"/>
              <a:ext cx="40470" cy="26222"/>
            </a:xfrm>
            <a:custGeom>
              <a:avLst/>
              <a:gdLst/>
              <a:ahLst/>
              <a:cxnLst/>
              <a:rect l="l" t="t" r="r" b="b"/>
              <a:pathLst>
                <a:path w="1619" h="1049" extrusionOk="0">
                  <a:moveTo>
                    <a:pt x="763" y="1"/>
                  </a:moveTo>
                  <a:cubicBezTo>
                    <a:pt x="532" y="1"/>
                    <a:pt x="281" y="80"/>
                    <a:pt x="70" y="238"/>
                  </a:cubicBezTo>
                  <a:cubicBezTo>
                    <a:pt x="0" y="379"/>
                    <a:pt x="0" y="590"/>
                    <a:pt x="70" y="731"/>
                  </a:cubicBezTo>
                  <a:cubicBezTo>
                    <a:pt x="265" y="974"/>
                    <a:pt x="493" y="1049"/>
                    <a:pt x="731" y="1049"/>
                  </a:cubicBezTo>
                  <a:cubicBezTo>
                    <a:pt x="838" y="1049"/>
                    <a:pt x="947" y="1034"/>
                    <a:pt x="1055" y="1012"/>
                  </a:cubicBezTo>
                  <a:cubicBezTo>
                    <a:pt x="1337" y="942"/>
                    <a:pt x="1618" y="871"/>
                    <a:pt x="1618" y="520"/>
                  </a:cubicBezTo>
                  <a:cubicBezTo>
                    <a:pt x="1618" y="238"/>
                    <a:pt x="1337" y="98"/>
                    <a:pt x="985" y="27"/>
                  </a:cubicBezTo>
                  <a:cubicBezTo>
                    <a:pt x="915" y="10"/>
                    <a:pt x="840" y="1"/>
                    <a:pt x="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"/>
            <p:cNvSpPr/>
            <p:nvPr/>
          </p:nvSpPr>
          <p:spPr>
            <a:xfrm rot="-660728">
              <a:off x="8922954" y="416284"/>
              <a:ext cx="24648" cy="46196"/>
            </a:xfrm>
            <a:custGeom>
              <a:avLst/>
              <a:gdLst/>
              <a:ahLst/>
              <a:cxnLst/>
              <a:rect l="l" t="t" r="r" b="b"/>
              <a:pathLst>
                <a:path w="986" h="1848" extrusionOk="0">
                  <a:moveTo>
                    <a:pt x="483" y="1"/>
                  </a:moveTo>
                  <a:cubicBezTo>
                    <a:pt x="445" y="1"/>
                    <a:pt x="402" y="7"/>
                    <a:pt x="352" y="19"/>
                  </a:cubicBezTo>
                  <a:cubicBezTo>
                    <a:pt x="141" y="19"/>
                    <a:pt x="0" y="160"/>
                    <a:pt x="0" y="371"/>
                  </a:cubicBezTo>
                  <a:cubicBezTo>
                    <a:pt x="0" y="793"/>
                    <a:pt x="71" y="1285"/>
                    <a:pt x="282" y="1637"/>
                  </a:cubicBezTo>
                  <a:cubicBezTo>
                    <a:pt x="352" y="1778"/>
                    <a:pt x="493" y="1848"/>
                    <a:pt x="563" y="1848"/>
                  </a:cubicBezTo>
                  <a:cubicBezTo>
                    <a:pt x="704" y="1778"/>
                    <a:pt x="844" y="1707"/>
                    <a:pt x="915" y="1567"/>
                  </a:cubicBezTo>
                  <a:cubicBezTo>
                    <a:pt x="985" y="1285"/>
                    <a:pt x="985" y="933"/>
                    <a:pt x="915" y="652"/>
                  </a:cubicBezTo>
                  <a:cubicBezTo>
                    <a:pt x="844" y="511"/>
                    <a:pt x="844" y="441"/>
                    <a:pt x="774" y="300"/>
                  </a:cubicBezTo>
                  <a:cubicBezTo>
                    <a:pt x="716" y="127"/>
                    <a:pt x="658" y="1"/>
                    <a:pt x="4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"/>
            <p:cNvSpPr/>
            <p:nvPr/>
          </p:nvSpPr>
          <p:spPr>
            <a:xfrm rot="-660728">
              <a:off x="8866429" y="2739278"/>
              <a:ext cx="33447" cy="34047"/>
            </a:xfrm>
            <a:custGeom>
              <a:avLst/>
              <a:gdLst/>
              <a:ahLst/>
              <a:cxnLst/>
              <a:rect l="l" t="t" r="r" b="b"/>
              <a:pathLst>
                <a:path w="1338" h="1362" extrusionOk="0">
                  <a:moveTo>
                    <a:pt x="353" y="0"/>
                  </a:moveTo>
                  <a:cubicBezTo>
                    <a:pt x="71" y="0"/>
                    <a:pt x="1" y="211"/>
                    <a:pt x="1" y="493"/>
                  </a:cubicBezTo>
                  <a:cubicBezTo>
                    <a:pt x="125" y="927"/>
                    <a:pt x="523" y="1361"/>
                    <a:pt x="856" y="1361"/>
                  </a:cubicBezTo>
                  <a:cubicBezTo>
                    <a:pt x="901" y="1361"/>
                    <a:pt x="944" y="1354"/>
                    <a:pt x="986" y="1337"/>
                  </a:cubicBezTo>
                  <a:cubicBezTo>
                    <a:pt x="1267" y="1267"/>
                    <a:pt x="1337" y="985"/>
                    <a:pt x="1267" y="704"/>
                  </a:cubicBezTo>
                  <a:cubicBezTo>
                    <a:pt x="1126" y="282"/>
                    <a:pt x="775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"/>
            <p:cNvSpPr/>
            <p:nvPr/>
          </p:nvSpPr>
          <p:spPr>
            <a:xfrm rot="-660728">
              <a:off x="8959597" y="2066906"/>
              <a:ext cx="33422" cy="34097"/>
            </a:xfrm>
            <a:custGeom>
              <a:avLst/>
              <a:gdLst/>
              <a:ahLst/>
              <a:cxnLst/>
              <a:rect l="l" t="t" r="r" b="b"/>
              <a:pathLst>
                <a:path w="1337" h="1364" extrusionOk="0">
                  <a:moveTo>
                    <a:pt x="744" y="0"/>
                  </a:moveTo>
                  <a:cubicBezTo>
                    <a:pt x="707" y="0"/>
                    <a:pt x="670" y="4"/>
                    <a:pt x="633" y="14"/>
                  </a:cubicBezTo>
                  <a:cubicBezTo>
                    <a:pt x="282" y="154"/>
                    <a:pt x="0" y="576"/>
                    <a:pt x="141" y="928"/>
                  </a:cubicBezTo>
                  <a:cubicBezTo>
                    <a:pt x="141" y="1173"/>
                    <a:pt x="353" y="1364"/>
                    <a:pt x="593" y="1364"/>
                  </a:cubicBezTo>
                  <a:cubicBezTo>
                    <a:pt x="630" y="1364"/>
                    <a:pt x="667" y="1359"/>
                    <a:pt x="704" y="1350"/>
                  </a:cubicBezTo>
                  <a:cubicBezTo>
                    <a:pt x="1126" y="1210"/>
                    <a:pt x="1337" y="787"/>
                    <a:pt x="1266" y="436"/>
                  </a:cubicBezTo>
                  <a:cubicBezTo>
                    <a:pt x="1205" y="191"/>
                    <a:pt x="985" y="0"/>
                    <a:pt x="7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"/>
            <p:cNvSpPr/>
            <p:nvPr/>
          </p:nvSpPr>
          <p:spPr>
            <a:xfrm rot="-1521784">
              <a:off x="9217657" y="5004654"/>
              <a:ext cx="35196" cy="33971"/>
            </a:xfrm>
            <a:custGeom>
              <a:avLst/>
              <a:gdLst/>
              <a:ahLst/>
              <a:cxnLst/>
              <a:rect l="l" t="t" r="r" b="b"/>
              <a:pathLst>
                <a:path w="1408" h="1359" extrusionOk="0">
                  <a:moveTo>
                    <a:pt x="741" y="1"/>
                  </a:moveTo>
                  <a:cubicBezTo>
                    <a:pt x="706" y="1"/>
                    <a:pt x="670" y="4"/>
                    <a:pt x="633" y="12"/>
                  </a:cubicBezTo>
                  <a:cubicBezTo>
                    <a:pt x="211" y="82"/>
                    <a:pt x="0" y="434"/>
                    <a:pt x="71" y="785"/>
                  </a:cubicBezTo>
                  <a:cubicBezTo>
                    <a:pt x="134" y="1100"/>
                    <a:pt x="366" y="1359"/>
                    <a:pt x="666" y="1359"/>
                  </a:cubicBezTo>
                  <a:cubicBezTo>
                    <a:pt x="701" y="1359"/>
                    <a:pt x="737" y="1355"/>
                    <a:pt x="774" y="1348"/>
                  </a:cubicBezTo>
                  <a:cubicBezTo>
                    <a:pt x="1126" y="1278"/>
                    <a:pt x="1407" y="926"/>
                    <a:pt x="1337" y="574"/>
                  </a:cubicBezTo>
                  <a:cubicBezTo>
                    <a:pt x="1274" y="259"/>
                    <a:pt x="1042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"/>
            <p:cNvSpPr/>
            <p:nvPr/>
          </p:nvSpPr>
          <p:spPr>
            <a:xfrm rot="-1521784">
              <a:off x="8842845" y="3875738"/>
              <a:ext cx="36970" cy="30421"/>
            </a:xfrm>
            <a:custGeom>
              <a:avLst/>
              <a:gdLst/>
              <a:ahLst/>
              <a:cxnLst/>
              <a:rect l="l" t="t" r="r" b="b"/>
              <a:pathLst>
                <a:path w="1479" h="1217" extrusionOk="0">
                  <a:moveTo>
                    <a:pt x="726" y="0"/>
                  </a:moveTo>
                  <a:cubicBezTo>
                    <a:pt x="621" y="0"/>
                    <a:pt x="517" y="27"/>
                    <a:pt x="423" y="83"/>
                  </a:cubicBezTo>
                  <a:cubicBezTo>
                    <a:pt x="212" y="83"/>
                    <a:pt x="1" y="224"/>
                    <a:pt x="1" y="505"/>
                  </a:cubicBezTo>
                  <a:cubicBezTo>
                    <a:pt x="66" y="831"/>
                    <a:pt x="613" y="1217"/>
                    <a:pt x="973" y="1217"/>
                  </a:cubicBezTo>
                  <a:cubicBezTo>
                    <a:pt x="1002" y="1217"/>
                    <a:pt x="1030" y="1214"/>
                    <a:pt x="1056" y="1209"/>
                  </a:cubicBezTo>
                  <a:cubicBezTo>
                    <a:pt x="1337" y="1138"/>
                    <a:pt x="1478" y="787"/>
                    <a:pt x="1408" y="505"/>
                  </a:cubicBezTo>
                  <a:cubicBezTo>
                    <a:pt x="1305" y="196"/>
                    <a:pt x="1013" y="0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"/>
            <p:cNvSpPr/>
            <p:nvPr/>
          </p:nvSpPr>
          <p:spPr>
            <a:xfrm rot="-660728">
              <a:off x="9061048" y="2491348"/>
              <a:ext cx="43971" cy="24598"/>
            </a:xfrm>
            <a:custGeom>
              <a:avLst/>
              <a:gdLst/>
              <a:ahLst/>
              <a:cxnLst/>
              <a:rect l="l" t="t" r="r" b="b"/>
              <a:pathLst>
                <a:path w="1759" h="984" extrusionOk="0">
                  <a:moveTo>
                    <a:pt x="973" y="1"/>
                  </a:moveTo>
                  <a:cubicBezTo>
                    <a:pt x="867" y="1"/>
                    <a:pt x="753" y="15"/>
                    <a:pt x="633" y="45"/>
                  </a:cubicBezTo>
                  <a:cubicBezTo>
                    <a:pt x="352" y="45"/>
                    <a:pt x="0" y="186"/>
                    <a:pt x="70" y="537"/>
                  </a:cubicBezTo>
                  <a:cubicBezTo>
                    <a:pt x="181" y="869"/>
                    <a:pt x="508" y="983"/>
                    <a:pt x="915" y="983"/>
                  </a:cubicBezTo>
                  <a:cubicBezTo>
                    <a:pt x="1027" y="983"/>
                    <a:pt x="1145" y="975"/>
                    <a:pt x="1266" y="960"/>
                  </a:cubicBezTo>
                  <a:cubicBezTo>
                    <a:pt x="1477" y="889"/>
                    <a:pt x="1759" y="819"/>
                    <a:pt x="1688" y="467"/>
                  </a:cubicBezTo>
                  <a:cubicBezTo>
                    <a:pt x="1633" y="191"/>
                    <a:pt x="1360" y="1"/>
                    <a:pt x="9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"/>
            <p:cNvSpPr/>
            <p:nvPr/>
          </p:nvSpPr>
          <p:spPr>
            <a:xfrm rot="-660728">
              <a:off x="8539961" y="2089562"/>
              <a:ext cx="36822" cy="29447"/>
            </a:xfrm>
            <a:custGeom>
              <a:avLst/>
              <a:gdLst/>
              <a:ahLst/>
              <a:cxnLst/>
              <a:rect l="l" t="t" r="r" b="b"/>
              <a:pathLst>
                <a:path w="1473" h="1178" extrusionOk="0">
                  <a:moveTo>
                    <a:pt x="783" y="1"/>
                  </a:moveTo>
                  <a:cubicBezTo>
                    <a:pt x="708" y="1"/>
                    <a:pt x="631" y="15"/>
                    <a:pt x="558" y="44"/>
                  </a:cubicBezTo>
                  <a:cubicBezTo>
                    <a:pt x="276" y="115"/>
                    <a:pt x="65" y="185"/>
                    <a:pt x="65" y="537"/>
                  </a:cubicBezTo>
                  <a:cubicBezTo>
                    <a:pt x="0" y="797"/>
                    <a:pt x="657" y="1178"/>
                    <a:pt x="979" y="1178"/>
                  </a:cubicBezTo>
                  <a:cubicBezTo>
                    <a:pt x="1005" y="1178"/>
                    <a:pt x="1029" y="1175"/>
                    <a:pt x="1050" y="1170"/>
                  </a:cubicBezTo>
                  <a:cubicBezTo>
                    <a:pt x="1331" y="1100"/>
                    <a:pt x="1472" y="818"/>
                    <a:pt x="1402" y="537"/>
                  </a:cubicBezTo>
                  <a:cubicBezTo>
                    <a:pt x="1346" y="203"/>
                    <a:pt x="1070" y="1"/>
                    <a:pt x="7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"/>
            <p:cNvSpPr/>
            <p:nvPr/>
          </p:nvSpPr>
          <p:spPr>
            <a:xfrm rot="-660728">
              <a:off x="9124503" y="2124179"/>
              <a:ext cx="38697" cy="30397"/>
            </a:xfrm>
            <a:custGeom>
              <a:avLst/>
              <a:gdLst/>
              <a:ahLst/>
              <a:cxnLst/>
              <a:rect l="l" t="t" r="r" b="b"/>
              <a:pathLst>
                <a:path w="1548" h="1216" extrusionOk="0">
                  <a:moveTo>
                    <a:pt x="706" y="1"/>
                  </a:moveTo>
                  <a:cubicBezTo>
                    <a:pt x="477" y="1"/>
                    <a:pt x="258" y="95"/>
                    <a:pt x="70" y="282"/>
                  </a:cubicBezTo>
                  <a:cubicBezTo>
                    <a:pt x="0" y="353"/>
                    <a:pt x="0" y="423"/>
                    <a:pt x="0" y="493"/>
                  </a:cubicBezTo>
                  <a:cubicBezTo>
                    <a:pt x="211" y="845"/>
                    <a:pt x="563" y="1127"/>
                    <a:pt x="1055" y="1197"/>
                  </a:cubicBezTo>
                  <a:cubicBezTo>
                    <a:pt x="1080" y="1209"/>
                    <a:pt x="1107" y="1215"/>
                    <a:pt x="1135" y="1215"/>
                  </a:cubicBezTo>
                  <a:cubicBezTo>
                    <a:pt x="1266" y="1215"/>
                    <a:pt x="1419" y="1089"/>
                    <a:pt x="1477" y="915"/>
                  </a:cubicBezTo>
                  <a:cubicBezTo>
                    <a:pt x="1548" y="564"/>
                    <a:pt x="1407" y="212"/>
                    <a:pt x="1055" y="71"/>
                  </a:cubicBezTo>
                  <a:cubicBezTo>
                    <a:pt x="938" y="24"/>
                    <a:pt x="821" y="1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"/>
            <p:cNvSpPr/>
            <p:nvPr/>
          </p:nvSpPr>
          <p:spPr>
            <a:xfrm rot="-660728">
              <a:off x="9237503" y="377033"/>
              <a:ext cx="43996" cy="25298"/>
            </a:xfrm>
            <a:custGeom>
              <a:avLst/>
              <a:gdLst/>
              <a:ahLst/>
              <a:cxnLst/>
              <a:rect l="l" t="t" r="r" b="b"/>
              <a:pathLst>
                <a:path w="1760" h="1012" extrusionOk="0">
                  <a:moveTo>
                    <a:pt x="946" y="0"/>
                  </a:moveTo>
                  <a:cubicBezTo>
                    <a:pt x="845" y="0"/>
                    <a:pt x="739" y="14"/>
                    <a:pt x="634" y="44"/>
                  </a:cubicBezTo>
                  <a:cubicBezTo>
                    <a:pt x="282" y="44"/>
                    <a:pt x="1" y="115"/>
                    <a:pt x="71" y="537"/>
                  </a:cubicBezTo>
                  <a:cubicBezTo>
                    <a:pt x="124" y="853"/>
                    <a:pt x="414" y="1012"/>
                    <a:pt x="793" y="1012"/>
                  </a:cubicBezTo>
                  <a:cubicBezTo>
                    <a:pt x="920" y="1012"/>
                    <a:pt x="1056" y="994"/>
                    <a:pt x="1197" y="959"/>
                  </a:cubicBezTo>
                  <a:cubicBezTo>
                    <a:pt x="1478" y="888"/>
                    <a:pt x="1760" y="888"/>
                    <a:pt x="1689" y="466"/>
                  </a:cubicBezTo>
                  <a:cubicBezTo>
                    <a:pt x="1634" y="190"/>
                    <a:pt x="1318" y="0"/>
                    <a:pt x="9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"/>
            <p:cNvSpPr/>
            <p:nvPr/>
          </p:nvSpPr>
          <p:spPr>
            <a:xfrm rot="-660728">
              <a:off x="8736910" y="1978939"/>
              <a:ext cx="35197" cy="38597"/>
            </a:xfrm>
            <a:custGeom>
              <a:avLst/>
              <a:gdLst/>
              <a:ahLst/>
              <a:cxnLst/>
              <a:rect l="l" t="t" r="r" b="b"/>
              <a:pathLst>
                <a:path w="1408" h="1544" extrusionOk="0">
                  <a:moveTo>
                    <a:pt x="590" y="1"/>
                  </a:moveTo>
                  <a:cubicBezTo>
                    <a:pt x="486" y="1"/>
                    <a:pt x="377" y="35"/>
                    <a:pt x="282" y="99"/>
                  </a:cubicBezTo>
                  <a:cubicBezTo>
                    <a:pt x="0" y="239"/>
                    <a:pt x="141" y="450"/>
                    <a:pt x="211" y="732"/>
                  </a:cubicBezTo>
                  <a:lnTo>
                    <a:pt x="282" y="1084"/>
                  </a:lnTo>
                  <a:cubicBezTo>
                    <a:pt x="397" y="1313"/>
                    <a:pt x="511" y="1543"/>
                    <a:pt x="741" y="1543"/>
                  </a:cubicBezTo>
                  <a:cubicBezTo>
                    <a:pt x="793" y="1543"/>
                    <a:pt x="850" y="1531"/>
                    <a:pt x="915" y="1506"/>
                  </a:cubicBezTo>
                  <a:cubicBezTo>
                    <a:pt x="1267" y="1435"/>
                    <a:pt x="1407" y="1084"/>
                    <a:pt x="1337" y="802"/>
                  </a:cubicBezTo>
                  <a:cubicBezTo>
                    <a:pt x="1337" y="521"/>
                    <a:pt x="1126" y="310"/>
                    <a:pt x="915" y="169"/>
                  </a:cubicBezTo>
                  <a:cubicBezTo>
                    <a:pt x="837" y="53"/>
                    <a:pt x="717" y="1"/>
                    <a:pt x="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"/>
            <p:cNvSpPr/>
            <p:nvPr/>
          </p:nvSpPr>
          <p:spPr>
            <a:xfrm rot="-1521784">
              <a:off x="9058742" y="4097696"/>
              <a:ext cx="35196" cy="33446"/>
            </a:xfrm>
            <a:custGeom>
              <a:avLst/>
              <a:gdLst/>
              <a:ahLst/>
              <a:cxnLst/>
              <a:rect l="l" t="t" r="r" b="b"/>
              <a:pathLst>
                <a:path w="1408" h="1338" extrusionOk="0">
                  <a:moveTo>
                    <a:pt x="563" y="0"/>
                  </a:moveTo>
                  <a:cubicBezTo>
                    <a:pt x="211" y="71"/>
                    <a:pt x="0" y="352"/>
                    <a:pt x="71" y="704"/>
                  </a:cubicBezTo>
                  <a:cubicBezTo>
                    <a:pt x="141" y="1056"/>
                    <a:pt x="493" y="1337"/>
                    <a:pt x="845" y="1337"/>
                  </a:cubicBezTo>
                  <a:cubicBezTo>
                    <a:pt x="1196" y="1267"/>
                    <a:pt x="1407" y="915"/>
                    <a:pt x="1267" y="634"/>
                  </a:cubicBezTo>
                  <a:cubicBezTo>
                    <a:pt x="1267" y="211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"/>
            <p:cNvSpPr/>
            <p:nvPr/>
          </p:nvSpPr>
          <p:spPr>
            <a:xfrm rot="-660728">
              <a:off x="8960096" y="2265313"/>
              <a:ext cx="43996" cy="28397"/>
            </a:xfrm>
            <a:custGeom>
              <a:avLst/>
              <a:gdLst/>
              <a:ahLst/>
              <a:cxnLst/>
              <a:rect l="l" t="t" r="r" b="b"/>
              <a:pathLst>
                <a:path w="1760" h="1136" extrusionOk="0">
                  <a:moveTo>
                    <a:pt x="737" y="1"/>
                  </a:moveTo>
                  <a:cubicBezTo>
                    <a:pt x="533" y="1"/>
                    <a:pt x="327" y="63"/>
                    <a:pt x="142" y="196"/>
                  </a:cubicBezTo>
                  <a:cubicBezTo>
                    <a:pt x="71" y="267"/>
                    <a:pt x="1" y="337"/>
                    <a:pt x="1" y="407"/>
                  </a:cubicBezTo>
                  <a:cubicBezTo>
                    <a:pt x="63" y="717"/>
                    <a:pt x="888" y="1135"/>
                    <a:pt x="1276" y="1135"/>
                  </a:cubicBezTo>
                  <a:cubicBezTo>
                    <a:pt x="1329" y="1135"/>
                    <a:pt x="1374" y="1128"/>
                    <a:pt x="1408" y="1111"/>
                  </a:cubicBezTo>
                  <a:cubicBezTo>
                    <a:pt x="1689" y="970"/>
                    <a:pt x="1760" y="689"/>
                    <a:pt x="1619" y="478"/>
                  </a:cubicBezTo>
                  <a:cubicBezTo>
                    <a:pt x="1400" y="171"/>
                    <a:pt x="1072" y="1"/>
                    <a:pt x="7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"/>
            <p:cNvSpPr/>
            <p:nvPr/>
          </p:nvSpPr>
          <p:spPr>
            <a:xfrm rot="-660728">
              <a:off x="9240402" y="3331222"/>
              <a:ext cx="38722" cy="28847"/>
            </a:xfrm>
            <a:custGeom>
              <a:avLst/>
              <a:gdLst/>
              <a:ahLst/>
              <a:cxnLst/>
              <a:rect l="l" t="t" r="r" b="b"/>
              <a:pathLst>
                <a:path w="1549" h="1154" extrusionOk="0">
                  <a:moveTo>
                    <a:pt x="703" y="1"/>
                  </a:moveTo>
                  <a:cubicBezTo>
                    <a:pt x="656" y="1"/>
                    <a:pt x="609" y="5"/>
                    <a:pt x="564" y="14"/>
                  </a:cubicBezTo>
                  <a:cubicBezTo>
                    <a:pt x="212" y="85"/>
                    <a:pt x="1" y="296"/>
                    <a:pt x="71" y="648"/>
                  </a:cubicBezTo>
                  <a:cubicBezTo>
                    <a:pt x="255" y="954"/>
                    <a:pt x="599" y="1154"/>
                    <a:pt x="917" y="1154"/>
                  </a:cubicBezTo>
                  <a:cubicBezTo>
                    <a:pt x="964" y="1154"/>
                    <a:pt x="1011" y="1149"/>
                    <a:pt x="1056" y="1140"/>
                  </a:cubicBezTo>
                  <a:cubicBezTo>
                    <a:pt x="1338" y="1070"/>
                    <a:pt x="1549" y="788"/>
                    <a:pt x="1478" y="507"/>
                  </a:cubicBezTo>
                  <a:cubicBezTo>
                    <a:pt x="1356" y="201"/>
                    <a:pt x="1020" y="1"/>
                    <a:pt x="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"/>
            <p:cNvSpPr/>
            <p:nvPr/>
          </p:nvSpPr>
          <p:spPr>
            <a:xfrm rot="-660728">
              <a:off x="8991913" y="2648557"/>
              <a:ext cx="33447" cy="32022"/>
            </a:xfrm>
            <a:custGeom>
              <a:avLst/>
              <a:gdLst/>
              <a:ahLst/>
              <a:cxnLst/>
              <a:rect l="l" t="t" r="r" b="b"/>
              <a:pathLst>
                <a:path w="1338" h="1281" extrusionOk="0">
                  <a:moveTo>
                    <a:pt x="704" y="0"/>
                  </a:moveTo>
                  <a:cubicBezTo>
                    <a:pt x="282" y="71"/>
                    <a:pt x="1" y="423"/>
                    <a:pt x="141" y="845"/>
                  </a:cubicBezTo>
                  <a:cubicBezTo>
                    <a:pt x="141" y="1089"/>
                    <a:pt x="354" y="1280"/>
                    <a:pt x="594" y="1280"/>
                  </a:cubicBezTo>
                  <a:cubicBezTo>
                    <a:pt x="630" y="1280"/>
                    <a:pt x="667" y="1276"/>
                    <a:pt x="704" y="1267"/>
                  </a:cubicBezTo>
                  <a:cubicBezTo>
                    <a:pt x="1056" y="1267"/>
                    <a:pt x="1337" y="915"/>
                    <a:pt x="1267" y="563"/>
                  </a:cubicBezTo>
                  <a:cubicBezTo>
                    <a:pt x="1267" y="212"/>
                    <a:pt x="985" y="0"/>
                    <a:pt x="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"/>
            <p:cNvSpPr/>
            <p:nvPr/>
          </p:nvSpPr>
          <p:spPr>
            <a:xfrm rot="-660728">
              <a:off x="8736333" y="2449254"/>
              <a:ext cx="33447" cy="31672"/>
            </a:xfrm>
            <a:custGeom>
              <a:avLst/>
              <a:gdLst/>
              <a:ahLst/>
              <a:cxnLst/>
              <a:rect l="l" t="t" r="r" b="b"/>
              <a:pathLst>
                <a:path w="1338" h="1267" extrusionOk="0">
                  <a:moveTo>
                    <a:pt x="423" y="0"/>
                  </a:moveTo>
                  <a:cubicBezTo>
                    <a:pt x="212" y="0"/>
                    <a:pt x="1" y="211"/>
                    <a:pt x="71" y="493"/>
                  </a:cubicBezTo>
                  <a:cubicBezTo>
                    <a:pt x="141" y="915"/>
                    <a:pt x="563" y="1266"/>
                    <a:pt x="1056" y="1266"/>
                  </a:cubicBezTo>
                  <a:cubicBezTo>
                    <a:pt x="1267" y="1196"/>
                    <a:pt x="1337" y="1055"/>
                    <a:pt x="1337" y="774"/>
                  </a:cubicBezTo>
                  <a:cubicBezTo>
                    <a:pt x="1196" y="352"/>
                    <a:pt x="845" y="0"/>
                    <a:pt x="4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"/>
            <p:cNvSpPr/>
            <p:nvPr/>
          </p:nvSpPr>
          <p:spPr>
            <a:xfrm rot="-1521784">
              <a:off x="9223004" y="4723864"/>
              <a:ext cx="38695" cy="26097"/>
            </a:xfrm>
            <a:custGeom>
              <a:avLst/>
              <a:gdLst/>
              <a:ahLst/>
              <a:cxnLst/>
              <a:rect l="l" t="t" r="r" b="b"/>
              <a:pathLst>
                <a:path w="1548" h="1044" extrusionOk="0">
                  <a:moveTo>
                    <a:pt x="1003" y="0"/>
                  </a:moveTo>
                  <a:cubicBezTo>
                    <a:pt x="908" y="0"/>
                    <a:pt x="806" y="15"/>
                    <a:pt x="704" y="35"/>
                  </a:cubicBezTo>
                  <a:cubicBezTo>
                    <a:pt x="422" y="106"/>
                    <a:pt x="0" y="176"/>
                    <a:pt x="71" y="598"/>
                  </a:cubicBezTo>
                  <a:cubicBezTo>
                    <a:pt x="126" y="929"/>
                    <a:pt x="354" y="1044"/>
                    <a:pt x="620" y="1044"/>
                  </a:cubicBezTo>
                  <a:cubicBezTo>
                    <a:pt x="693" y="1044"/>
                    <a:pt x="769" y="1035"/>
                    <a:pt x="844" y="1020"/>
                  </a:cubicBezTo>
                  <a:cubicBezTo>
                    <a:pt x="1196" y="950"/>
                    <a:pt x="1548" y="809"/>
                    <a:pt x="1478" y="387"/>
                  </a:cubicBezTo>
                  <a:cubicBezTo>
                    <a:pt x="1428" y="87"/>
                    <a:pt x="1236" y="0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"/>
            <p:cNvSpPr/>
            <p:nvPr/>
          </p:nvSpPr>
          <p:spPr>
            <a:xfrm rot="-1521784">
              <a:off x="8850087" y="3267704"/>
              <a:ext cx="36945" cy="30696"/>
            </a:xfrm>
            <a:custGeom>
              <a:avLst/>
              <a:gdLst/>
              <a:ahLst/>
              <a:cxnLst/>
              <a:rect l="l" t="t" r="r" b="b"/>
              <a:pathLst>
                <a:path w="1478" h="1228" extrusionOk="0">
                  <a:moveTo>
                    <a:pt x="462" y="1"/>
                  </a:moveTo>
                  <a:cubicBezTo>
                    <a:pt x="379" y="1"/>
                    <a:pt x="295" y="11"/>
                    <a:pt x="211" y="32"/>
                  </a:cubicBezTo>
                  <a:cubicBezTo>
                    <a:pt x="70" y="102"/>
                    <a:pt x="0" y="243"/>
                    <a:pt x="0" y="384"/>
                  </a:cubicBezTo>
                  <a:cubicBezTo>
                    <a:pt x="281" y="735"/>
                    <a:pt x="633" y="1017"/>
                    <a:pt x="1055" y="1228"/>
                  </a:cubicBezTo>
                  <a:cubicBezTo>
                    <a:pt x="1337" y="1228"/>
                    <a:pt x="1477" y="1087"/>
                    <a:pt x="1477" y="806"/>
                  </a:cubicBezTo>
                  <a:cubicBezTo>
                    <a:pt x="1358" y="327"/>
                    <a:pt x="932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"/>
            <p:cNvSpPr/>
            <p:nvPr/>
          </p:nvSpPr>
          <p:spPr>
            <a:xfrm rot="-660728">
              <a:off x="8581094" y="974994"/>
              <a:ext cx="40471" cy="22948"/>
            </a:xfrm>
            <a:custGeom>
              <a:avLst/>
              <a:gdLst/>
              <a:ahLst/>
              <a:cxnLst/>
              <a:rect l="l" t="t" r="r" b="b"/>
              <a:pathLst>
                <a:path w="1619" h="918" extrusionOk="0">
                  <a:moveTo>
                    <a:pt x="607" y="1"/>
                  </a:moveTo>
                  <a:cubicBezTo>
                    <a:pt x="422" y="1"/>
                    <a:pt x="246" y="54"/>
                    <a:pt x="70" y="230"/>
                  </a:cubicBezTo>
                  <a:cubicBezTo>
                    <a:pt x="0" y="300"/>
                    <a:pt x="0" y="511"/>
                    <a:pt x="70" y="581"/>
                  </a:cubicBezTo>
                  <a:cubicBezTo>
                    <a:pt x="276" y="787"/>
                    <a:pt x="558" y="918"/>
                    <a:pt x="832" y="918"/>
                  </a:cubicBezTo>
                  <a:cubicBezTo>
                    <a:pt x="932" y="918"/>
                    <a:pt x="1031" y="900"/>
                    <a:pt x="1126" y="863"/>
                  </a:cubicBezTo>
                  <a:cubicBezTo>
                    <a:pt x="1407" y="792"/>
                    <a:pt x="1548" y="792"/>
                    <a:pt x="1618" y="511"/>
                  </a:cubicBezTo>
                  <a:cubicBezTo>
                    <a:pt x="1618" y="300"/>
                    <a:pt x="1477" y="230"/>
                    <a:pt x="1266" y="89"/>
                  </a:cubicBezTo>
                  <a:lnTo>
                    <a:pt x="1196" y="89"/>
                  </a:lnTo>
                  <a:cubicBezTo>
                    <a:pt x="985" y="54"/>
                    <a:pt x="791" y="1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"/>
            <p:cNvSpPr/>
            <p:nvPr/>
          </p:nvSpPr>
          <p:spPr>
            <a:xfrm rot="-660728">
              <a:off x="8647241" y="683358"/>
              <a:ext cx="36797" cy="29547"/>
            </a:xfrm>
            <a:custGeom>
              <a:avLst/>
              <a:gdLst/>
              <a:ahLst/>
              <a:cxnLst/>
              <a:rect l="l" t="t" r="r" b="b"/>
              <a:pathLst>
                <a:path w="1472" h="1182" extrusionOk="0">
                  <a:moveTo>
                    <a:pt x="779" y="1"/>
                  </a:moveTo>
                  <a:cubicBezTo>
                    <a:pt x="707" y="1"/>
                    <a:pt x="632" y="15"/>
                    <a:pt x="557" y="45"/>
                  </a:cubicBezTo>
                  <a:cubicBezTo>
                    <a:pt x="532" y="39"/>
                    <a:pt x="507" y="36"/>
                    <a:pt x="483" y="36"/>
                  </a:cubicBezTo>
                  <a:cubicBezTo>
                    <a:pt x="229" y="36"/>
                    <a:pt x="0" y="351"/>
                    <a:pt x="64" y="608"/>
                  </a:cubicBezTo>
                  <a:cubicBezTo>
                    <a:pt x="190" y="923"/>
                    <a:pt x="486" y="1181"/>
                    <a:pt x="799" y="1181"/>
                  </a:cubicBezTo>
                  <a:cubicBezTo>
                    <a:pt x="835" y="1181"/>
                    <a:pt x="872" y="1178"/>
                    <a:pt x="908" y="1170"/>
                  </a:cubicBezTo>
                  <a:cubicBezTo>
                    <a:pt x="1260" y="1100"/>
                    <a:pt x="1471" y="748"/>
                    <a:pt x="1330" y="467"/>
                  </a:cubicBezTo>
                  <a:cubicBezTo>
                    <a:pt x="1275" y="190"/>
                    <a:pt x="1046" y="1"/>
                    <a:pt x="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"/>
            <p:cNvSpPr/>
            <p:nvPr/>
          </p:nvSpPr>
          <p:spPr>
            <a:xfrm rot="-660728">
              <a:off x="8354288" y="2015236"/>
              <a:ext cx="33447" cy="30597"/>
            </a:xfrm>
            <a:custGeom>
              <a:avLst/>
              <a:gdLst/>
              <a:ahLst/>
              <a:cxnLst/>
              <a:rect l="l" t="t" r="r" b="b"/>
              <a:pathLst>
                <a:path w="1338" h="1224" extrusionOk="0">
                  <a:moveTo>
                    <a:pt x="766" y="0"/>
                  </a:moveTo>
                  <a:cubicBezTo>
                    <a:pt x="723" y="0"/>
                    <a:pt x="679" y="4"/>
                    <a:pt x="634" y="14"/>
                  </a:cubicBezTo>
                  <a:cubicBezTo>
                    <a:pt x="211" y="84"/>
                    <a:pt x="0" y="436"/>
                    <a:pt x="71" y="787"/>
                  </a:cubicBezTo>
                  <a:cubicBezTo>
                    <a:pt x="132" y="1032"/>
                    <a:pt x="352" y="1223"/>
                    <a:pt x="593" y="1223"/>
                  </a:cubicBezTo>
                  <a:cubicBezTo>
                    <a:pt x="630" y="1223"/>
                    <a:pt x="667" y="1219"/>
                    <a:pt x="704" y="1209"/>
                  </a:cubicBezTo>
                  <a:cubicBezTo>
                    <a:pt x="1126" y="1209"/>
                    <a:pt x="1337" y="858"/>
                    <a:pt x="1267" y="506"/>
                  </a:cubicBezTo>
                  <a:cubicBezTo>
                    <a:pt x="1267" y="200"/>
                    <a:pt x="1053" y="0"/>
                    <a:pt x="7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"/>
            <p:cNvSpPr/>
            <p:nvPr/>
          </p:nvSpPr>
          <p:spPr>
            <a:xfrm rot="-1521784">
              <a:off x="9116938" y="4969454"/>
              <a:ext cx="31671" cy="33296"/>
            </a:xfrm>
            <a:custGeom>
              <a:avLst/>
              <a:gdLst/>
              <a:ahLst/>
              <a:cxnLst/>
              <a:rect l="l" t="t" r="r" b="b"/>
              <a:pathLst>
                <a:path w="1267" h="1332" extrusionOk="0">
                  <a:moveTo>
                    <a:pt x="464" y="0"/>
                  </a:moveTo>
                  <a:cubicBezTo>
                    <a:pt x="426" y="0"/>
                    <a:pt x="388" y="5"/>
                    <a:pt x="352" y="14"/>
                  </a:cubicBezTo>
                  <a:cubicBezTo>
                    <a:pt x="141" y="14"/>
                    <a:pt x="0" y="225"/>
                    <a:pt x="71" y="365"/>
                  </a:cubicBezTo>
                  <a:cubicBezTo>
                    <a:pt x="71" y="576"/>
                    <a:pt x="71" y="787"/>
                    <a:pt x="141" y="998"/>
                  </a:cubicBezTo>
                  <a:lnTo>
                    <a:pt x="71" y="998"/>
                  </a:lnTo>
                  <a:lnTo>
                    <a:pt x="352" y="1139"/>
                  </a:lnTo>
                  <a:cubicBezTo>
                    <a:pt x="520" y="1223"/>
                    <a:pt x="687" y="1332"/>
                    <a:pt x="840" y="1332"/>
                  </a:cubicBezTo>
                  <a:cubicBezTo>
                    <a:pt x="944" y="1332"/>
                    <a:pt x="1040" y="1281"/>
                    <a:pt x="1126" y="1139"/>
                  </a:cubicBezTo>
                  <a:cubicBezTo>
                    <a:pt x="1267" y="928"/>
                    <a:pt x="1267" y="647"/>
                    <a:pt x="1126" y="506"/>
                  </a:cubicBezTo>
                  <a:cubicBezTo>
                    <a:pt x="1003" y="200"/>
                    <a:pt x="721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"/>
            <p:cNvSpPr/>
            <p:nvPr/>
          </p:nvSpPr>
          <p:spPr>
            <a:xfrm rot="-660728">
              <a:off x="9095275" y="3291934"/>
              <a:ext cx="38722" cy="28447"/>
            </a:xfrm>
            <a:custGeom>
              <a:avLst/>
              <a:gdLst/>
              <a:ahLst/>
              <a:cxnLst/>
              <a:rect l="l" t="t" r="r" b="b"/>
              <a:pathLst>
                <a:path w="1549" h="1138" extrusionOk="0">
                  <a:moveTo>
                    <a:pt x="1040" y="1"/>
                  </a:moveTo>
                  <a:cubicBezTo>
                    <a:pt x="975" y="1"/>
                    <a:pt x="908" y="9"/>
                    <a:pt x="845" y="25"/>
                  </a:cubicBezTo>
                  <a:cubicBezTo>
                    <a:pt x="422" y="96"/>
                    <a:pt x="0" y="518"/>
                    <a:pt x="141" y="869"/>
                  </a:cubicBezTo>
                  <a:cubicBezTo>
                    <a:pt x="224" y="1078"/>
                    <a:pt x="357" y="1138"/>
                    <a:pt x="495" y="1138"/>
                  </a:cubicBezTo>
                  <a:cubicBezTo>
                    <a:pt x="590" y="1138"/>
                    <a:pt x="688" y="1109"/>
                    <a:pt x="774" y="1080"/>
                  </a:cubicBezTo>
                  <a:cubicBezTo>
                    <a:pt x="1056" y="1010"/>
                    <a:pt x="1548" y="799"/>
                    <a:pt x="1478" y="377"/>
                  </a:cubicBezTo>
                  <a:cubicBezTo>
                    <a:pt x="1478" y="104"/>
                    <a:pt x="1266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"/>
            <p:cNvSpPr/>
            <p:nvPr/>
          </p:nvSpPr>
          <p:spPr>
            <a:xfrm rot="-660728">
              <a:off x="9190818" y="312865"/>
              <a:ext cx="38697" cy="23973"/>
            </a:xfrm>
            <a:custGeom>
              <a:avLst/>
              <a:gdLst/>
              <a:ahLst/>
              <a:cxnLst/>
              <a:rect l="l" t="t" r="r" b="b"/>
              <a:pathLst>
                <a:path w="1548" h="959" extrusionOk="0">
                  <a:moveTo>
                    <a:pt x="549" y="1"/>
                  </a:moveTo>
                  <a:cubicBezTo>
                    <a:pt x="438" y="1"/>
                    <a:pt x="324" y="18"/>
                    <a:pt x="211" y="56"/>
                  </a:cubicBezTo>
                  <a:cubicBezTo>
                    <a:pt x="71" y="126"/>
                    <a:pt x="0" y="267"/>
                    <a:pt x="0" y="478"/>
                  </a:cubicBezTo>
                  <a:cubicBezTo>
                    <a:pt x="193" y="768"/>
                    <a:pt x="552" y="958"/>
                    <a:pt x="917" y="958"/>
                  </a:cubicBezTo>
                  <a:cubicBezTo>
                    <a:pt x="1084" y="958"/>
                    <a:pt x="1253" y="918"/>
                    <a:pt x="1407" y="830"/>
                  </a:cubicBezTo>
                  <a:cubicBezTo>
                    <a:pt x="1548" y="689"/>
                    <a:pt x="1548" y="478"/>
                    <a:pt x="1407" y="337"/>
                  </a:cubicBezTo>
                  <a:cubicBezTo>
                    <a:pt x="1150" y="131"/>
                    <a:pt x="855" y="1"/>
                    <a:pt x="5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"/>
            <p:cNvSpPr/>
            <p:nvPr/>
          </p:nvSpPr>
          <p:spPr>
            <a:xfrm rot="-1521784">
              <a:off x="8938644" y="3752045"/>
              <a:ext cx="36945" cy="28746"/>
            </a:xfrm>
            <a:custGeom>
              <a:avLst/>
              <a:gdLst/>
              <a:ahLst/>
              <a:cxnLst/>
              <a:rect l="l" t="t" r="r" b="b"/>
              <a:pathLst>
                <a:path w="1478" h="1150" extrusionOk="0">
                  <a:moveTo>
                    <a:pt x="614" y="0"/>
                  </a:moveTo>
                  <a:cubicBezTo>
                    <a:pt x="549" y="0"/>
                    <a:pt x="485" y="12"/>
                    <a:pt x="422" y="37"/>
                  </a:cubicBezTo>
                  <a:cubicBezTo>
                    <a:pt x="141" y="37"/>
                    <a:pt x="0" y="318"/>
                    <a:pt x="71" y="600"/>
                  </a:cubicBezTo>
                  <a:cubicBezTo>
                    <a:pt x="128" y="828"/>
                    <a:pt x="695" y="1149"/>
                    <a:pt x="1019" y="1149"/>
                  </a:cubicBezTo>
                  <a:cubicBezTo>
                    <a:pt x="1094" y="1149"/>
                    <a:pt x="1157" y="1132"/>
                    <a:pt x="1196" y="1092"/>
                  </a:cubicBezTo>
                  <a:cubicBezTo>
                    <a:pt x="1478" y="951"/>
                    <a:pt x="1407" y="811"/>
                    <a:pt x="1337" y="600"/>
                  </a:cubicBezTo>
                  <a:cubicBezTo>
                    <a:pt x="1221" y="252"/>
                    <a:pt x="915" y="0"/>
                    <a:pt x="6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"/>
            <p:cNvSpPr/>
            <p:nvPr/>
          </p:nvSpPr>
          <p:spPr>
            <a:xfrm rot="-1521784">
              <a:off x="8630693" y="3802350"/>
              <a:ext cx="26422" cy="33896"/>
            </a:xfrm>
            <a:custGeom>
              <a:avLst/>
              <a:gdLst/>
              <a:ahLst/>
              <a:cxnLst/>
              <a:rect l="l" t="t" r="r" b="b"/>
              <a:pathLst>
                <a:path w="1057" h="1356" extrusionOk="0">
                  <a:moveTo>
                    <a:pt x="564" y="1"/>
                  </a:moveTo>
                  <a:cubicBezTo>
                    <a:pt x="212" y="212"/>
                    <a:pt x="1" y="564"/>
                    <a:pt x="1" y="986"/>
                  </a:cubicBezTo>
                  <a:cubicBezTo>
                    <a:pt x="1" y="1219"/>
                    <a:pt x="146" y="1355"/>
                    <a:pt x="355" y="1355"/>
                  </a:cubicBezTo>
                  <a:cubicBezTo>
                    <a:pt x="399" y="1355"/>
                    <a:pt x="445" y="1350"/>
                    <a:pt x="493" y="1338"/>
                  </a:cubicBezTo>
                  <a:cubicBezTo>
                    <a:pt x="845" y="1197"/>
                    <a:pt x="1056" y="845"/>
                    <a:pt x="1056" y="423"/>
                  </a:cubicBezTo>
                  <a:cubicBezTo>
                    <a:pt x="986" y="212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"/>
            <p:cNvSpPr/>
            <p:nvPr/>
          </p:nvSpPr>
          <p:spPr>
            <a:xfrm rot="-660728">
              <a:off x="9047164" y="1874421"/>
              <a:ext cx="35197" cy="29922"/>
            </a:xfrm>
            <a:custGeom>
              <a:avLst/>
              <a:gdLst/>
              <a:ahLst/>
              <a:cxnLst/>
              <a:rect l="l" t="t" r="r" b="b"/>
              <a:pathLst>
                <a:path w="1408" h="1197" extrusionOk="0">
                  <a:moveTo>
                    <a:pt x="282" y="1"/>
                  </a:moveTo>
                  <a:cubicBezTo>
                    <a:pt x="71" y="71"/>
                    <a:pt x="0" y="212"/>
                    <a:pt x="0" y="423"/>
                  </a:cubicBezTo>
                  <a:cubicBezTo>
                    <a:pt x="282" y="774"/>
                    <a:pt x="704" y="1056"/>
                    <a:pt x="1196" y="1197"/>
                  </a:cubicBezTo>
                  <a:cubicBezTo>
                    <a:pt x="1337" y="1126"/>
                    <a:pt x="1407" y="1056"/>
                    <a:pt x="1407" y="915"/>
                  </a:cubicBezTo>
                  <a:cubicBezTo>
                    <a:pt x="1267" y="352"/>
                    <a:pt x="774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"/>
            <p:cNvSpPr/>
            <p:nvPr/>
          </p:nvSpPr>
          <p:spPr>
            <a:xfrm rot="-660728">
              <a:off x="8904270" y="2199845"/>
              <a:ext cx="29922" cy="28697"/>
            </a:xfrm>
            <a:custGeom>
              <a:avLst/>
              <a:gdLst/>
              <a:ahLst/>
              <a:cxnLst/>
              <a:rect l="l" t="t" r="r" b="b"/>
              <a:pathLst>
                <a:path w="1197" h="1148" extrusionOk="0">
                  <a:moveTo>
                    <a:pt x="603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212" y="11"/>
                    <a:pt x="1" y="293"/>
                    <a:pt x="71" y="574"/>
                  </a:cubicBezTo>
                  <a:cubicBezTo>
                    <a:pt x="71" y="889"/>
                    <a:pt x="353" y="1148"/>
                    <a:pt x="665" y="1148"/>
                  </a:cubicBezTo>
                  <a:cubicBezTo>
                    <a:pt x="701" y="1148"/>
                    <a:pt x="738" y="1144"/>
                    <a:pt x="774" y="1137"/>
                  </a:cubicBezTo>
                  <a:cubicBezTo>
                    <a:pt x="1056" y="1066"/>
                    <a:pt x="1196" y="855"/>
                    <a:pt x="1196" y="574"/>
                  </a:cubicBezTo>
                  <a:cubicBezTo>
                    <a:pt x="1196" y="259"/>
                    <a:pt x="914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"/>
            <p:cNvSpPr/>
            <p:nvPr/>
          </p:nvSpPr>
          <p:spPr>
            <a:xfrm rot="-660728">
              <a:off x="8829446" y="1693697"/>
              <a:ext cx="35197" cy="31622"/>
            </a:xfrm>
            <a:custGeom>
              <a:avLst/>
              <a:gdLst/>
              <a:ahLst/>
              <a:cxnLst/>
              <a:rect l="l" t="t" r="r" b="b"/>
              <a:pathLst>
                <a:path w="1408" h="1265" extrusionOk="0">
                  <a:moveTo>
                    <a:pt x="574" y="1"/>
                  </a:moveTo>
                  <a:cubicBezTo>
                    <a:pt x="501" y="1"/>
                    <a:pt x="427" y="13"/>
                    <a:pt x="352" y="38"/>
                  </a:cubicBezTo>
                  <a:cubicBezTo>
                    <a:pt x="141" y="108"/>
                    <a:pt x="0" y="389"/>
                    <a:pt x="141" y="600"/>
                  </a:cubicBezTo>
                  <a:cubicBezTo>
                    <a:pt x="260" y="958"/>
                    <a:pt x="581" y="1265"/>
                    <a:pt x="890" y="1265"/>
                  </a:cubicBezTo>
                  <a:cubicBezTo>
                    <a:pt x="946" y="1265"/>
                    <a:pt x="1002" y="1255"/>
                    <a:pt x="1055" y="1233"/>
                  </a:cubicBezTo>
                  <a:cubicBezTo>
                    <a:pt x="1266" y="1163"/>
                    <a:pt x="1407" y="811"/>
                    <a:pt x="1266" y="600"/>
                  </a:cubicBezTo>
                  <a:cubicBezTo>
                    <a:pt x="1208" y="253"/>
                    <a:pt x="912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"/>
            <p:cNvSpPr/>
            <p:nvPr/>
          </p:nvSpPr>
          <p:spPr>
            <a:xfrm rot="-660728">
              <a:off x="8983928" y="3180104"/>
              <a:ext cx="33422" cy="28697"/>
            </a:xfrm>
            <a:custGeom>
              <a:avLst/>
              <a:gdLst/>
              <a:ahLst/>
              <a:cxnLst/>
              <a:rect l="l" t="t" r="r" b="b"/>
              <a:pathLst>
                <a:path w="1337" h="1148" extrusionOk="0">
                  <a:moveTo>
                    <a:pt x="378" y="0"/>
                  </a:moveTo>
                  <a:cubicBezTo>
                    <a:pt x="343" y="0"/>
                    <a:pt x="311" y="4"/>
                    <a:pt x="281" y="11"/>
                  </a:cubicBezTo>
                  <a:cubicBezTo>
                    <a:pt x="70" y="82"/>
                    <a:pt x="0" y="363"/>
                    <a:pt x="70" y="504"/>
                  </a:cubicBezTo>
                  <a:cubicBezTo>
                    <a:pt x="197" y="882"/>
                    <a:pt x="492" y="1148"/>
                    <a:pt x="857" y="1148"/>
                  </a:cubicBezTo>
                  <a:cubicBezTo>
                    <a:pt x="899" y="1148"/>
                    <a:pt x="941" y="1144"/>
                    <a:pt x="985" y="1137"/>
                  </a:cubicBezTo>
                  <a:cubicBezTo>
                    <a:pt x="1196" y="1066"/>
                    <a:pt x="1337" y="855"/>
                    <a:pt x="1196" y="574"/>
                  </a:cubicBezTo>
                  <a:cubicBezTo>
                    <a:pt x="1133" y="259"/>
                    <a:pt x="675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"/>
            <p:cNvSpPr/>
            <p:nvPr/>
          </p:nvSpPr>
          <p:spPr>
            <a:xfrm rot="-660728">
              <a:off x="8373004" y="2122451"/>
              <a:ext cx="35197" cy="26748"/>
            </a:xfrm>
            <a:custGeom>
              <a:avLst/>
              <a:gdLst/>
              <a:ahLst/>
              <a:cxnLst/>
              <a:rect l="l" t="t" r="r" b="b"/>
              <a:pathLst>
                <a:path w="1408" h="1070" extrusionOk="0">
                  <a:moveTo>
                    <a:pt x="579" y="1"/>
                  </a:moveTo>
                  <a:cubicBezTo>
                    <a:pt x="528" y="1"/>
                    <a:pt x="476" y="5"/>
                    <a:pt x="422" y="14"/>
                  </a:cubicBezTo>
                  <a:cubicBezTo>
                    <a:pt x="211" y="14"/>
                    <a:pt x="0" y="295"/>
                    <a:pt x="141" y="507"/>
                  </a:cubicBezTo>
                  <a:cubicBezTo>
                    <a:pt x="281" y="858"/>
                    <a:pt x="633" y="1069"/>
                    <a:pt x="1055" y="1069"/>
                  </a:cubicBezTo>
                  <a:cubicBezTo>
                    <a:pt x="1266" y="999"/>
                    <a:pt x="1407" y="788"/>
                    <a:pt x="1337" y="577"/>
                  </a:cubicBezTo>
                  <a:cubicBezTo>
                    <a:pt x="1214" y="208"/>
                    <a:pt x="930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"/>
            <p:cNvSpPr/>
            <p:nvPr/>
          </p:nvSpPr>
          <p:spPr>
            <a:xfrm rot="-660728">
              <a:off x="8969460" y="1983494"/>
              <a:ext cx="33422" cy="26098"/>
            </a:xfrm>
            <a:custGeom>
              <a:avLst/>
              <a:gdLst/>
              <a:ahLst/>
              <a:cxnLst/>
              <a:rect l="l" t="t" r="r" b="b"/>
              <a:pathLst>
                <a:path w="1337" h="1044" extrusionOk="0">
                  <a:moveTo>
                    <a:pt x="584" y="1"/>
                  </a:moveTo>
                  <a:cubicBezTo>
                    <a:pt x="506" y="1"/>
                    <a:pt x="427" y="15"/>
                    <a:pt x="352" y="45"/>
                  </a:cubicBezTo>
                  <a:cubicBezTo>
                    <a:pt x="141" y="45"/>
                    <a:pt x="0" y="326"/>
                    <a:pt x="71" y="537"/>
                  </a:cubicBezTo>
                  <a:cubicBezTo>
                    <a:pt x="193" y="844"/>
                    <a:pt x="476" y="1043"/>
                    <a:pt x="779" y="1043"/>
                  </a:cubicBezTo>
                  <a:cubicBezTo>
                    <a:pt x="824" y="1043"/>
                    <a:pt x="869" y="1039"/>
                    <a:pt x="915" y="1030"/>
                  </a:cubicBezTo>
                  <a:cubicBezTo>
                    <a:pt x="1196" y="960"/>
                    <a:pt x="1337" y="678"/>
                    <a:pt x="1267" y="467"/>
                  </a:cubicBezTo>
                  <a:cubicBezTo>
                    <a:pt x="1156" y="191"/>
                    <a:pt x="871" y="1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"/>
            <p:cNvSpPr/>
            <p:nvPr/>
          </p:nvSpPr>
          <p:spPr>
            <a:xfrm rot="-660728">
              <a:off x="8735355" y="1741152"/>
              <a:ext cx="33447" cy="32122"/>
            </a:xfrm>
            <a:custGeom>
              <a:avLst/>
              <a:gdLst/>
              <a:ahLst/>
              <a:cxnLst/>
              <a:rect l="l" t="t" r="r" b="b"/>
              <a:pathLst>
                <a:path w="1338" h="1285" extrusionOk="0">
                  <a:moveTo>
                    <a:pt x="678" y="1"/>
                  </a:moveTo>
                  <a:cubicBezTo>
                    <a:pt x="528" y="1"/>
                    <a:pt x="388" y="54"/>
                    <a:pt x="282" y="159"/>
                  </a:cubicBezTo>
                  <a:cubicBezTo>
                    <a:pt x="1" y="300"/>
                    <a:pt x="1" y="652"/>
                    <a:pt x="212" y="863"/>
                  </a:cubicBezTo>
                  <a:cubicBezTo>
                    <a:pt x="352" y="1003"/>
                    <a:pt x="493" y="1144"/>
                    <a:pt x="634" y="1285"/>
                  </a:cubicBezTo>
                  <a:lnTo>
                    <a:pt x="634" y="1214"/>
                  </a:lnTo>
                  <a:cubicBezTo>
                    <a:pt x="845" y="1214"/>
                    <a:pt x="1056" y="1074"/>
                    <a:pt x="1197" y="863"/>
                  </a:cubicBezTo>
                  <a:cubicBezTo>
                    <a:pt x="1337" y="652"/>
                    <a:pt x="1337" y="370"/>
                    <a:pt x="1126" y="159"/>
                  </a:cubicBezTo>
                  <a:cubicBezTo>
                    <a:pt x="985" y="54"/>
                    <a:pt x="827" y="1"/>
                    <a:pt x="6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"/>
            <p:cNvSpPr/>
            <p:nvPr/>
          </p:nvSpPr>
          <p:spPr>
            <a:xfrm rot="-1521784">
              <a:off x="9088589" y="3555525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"/>
            <p:cNvSpPr/>
            <p:nvPr/>
          </p:nvSpPr>
          <p:spPr>
            <a:xfrm rot="-660728">
              <a:off x="9160038" y="3150273"/>
              <a:ext cx="33422" cy="25323"/>
            </a:xfrm>
            <a:custGeom>
              <a:avLst/>
              <a:gdLst/>
              <a:ahLst/>
              <a:cxnLst/>
              <a:rect l="l" t="t" r="r" b="b"/>
              <a:pathLst>
                <a:path w="1337" h="1013" extrusionOk="0">
                  <a:moveTo>
                    <a:pt x="558" y="1"/>
                  </a:moveTo>
                  <a:cubicBezTo>
                    <a:pt x="513" y="1"/>
                    <a:pt x="468" y="5"/>
                    <a:pt x="422" y="14"/>
                  </a:cubicBezTo>
                  <a:cubicBezTo>
                    <a:pt x="141" y="14"/>
                    <a:pt x="0" y="296"/>
                    <a:pt x="71" y="507"/>
                  </a:cubicBezTo>
                  <a:cubicBezTo>
                    <a:pt x="132" y="813"/>
                    <a:pt x="460" y="1013"/>
                    <a:pt x="776" y="1013"/>
                  </a:cubicBezTo>
                  <a:cubicBezTo>
                    <a:pt x="823" y="1013"/>
                    <a:pt x="869" y="1008"/>
                    <a:pt x="915" y="999"/>
                  </a:cubicBezTo>
                  <a:cubicBezTo>
                    <a:pt x="1196" y="999"/>
                    <a:pt x="1337" y="718"/>
                    <a:pt x="1266" y="507"/>
                  </a:cubicBezTo>
                  <a:cubicBezTo>
                    <a:pt x="1144" y="200"/>
                    <a:pt x="861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"/>
            <p:cNvSpPr/>
            <p:nvPr/>
          </p:nvSpPr>
          <p:spPr>
            <a:xfrm rot="-660728">
              <a:off x="8398825" y="1580273"/>
              <a:ext cx="26398" cy="32897"/>
            </a:xfrm>
            <a:custGeom>
              <a:avLst/>
              <a:gdLst/>
              <a:ahLst/>
              <a:cxnLst/>
              <a:rect l="l" t="t" r="r" b="b"/>
              <a:pathLst>
                <a:path w="1056" h="1316" extrusionOk="0">
                  <a:moveTo>
                    <a:pt x="564" y="1"/>
                  </a:moveTo>
                  <a:cubicBezTo>
                    <a:pt x="521" y="1"/>
                    <a:pt x="474" y="12"/>
                    <a:pt x="423" y="38"/>
                  </a:cubicBezTo>
                  <a:cubicBezTo>
                    <a:pt x="71" y="108"/>
                    <a:pt x="0" y="530"/>
                    <a:pt x="71" y="812"/>
                  </a:cubicBezTo>
                  <a:cubicBezTo>
                    <a:pt x="134" y="1063"/>
                    <a:pt x="197" y="1315"/>
                    <a:pt x="461" y="1315"/>
                  </a:cubicBezTo>
                  <a:cubicBezTo>
                    <a:pt x="492" y="1315"/>
                    <a:pt x="526" y="1312"/>
                    <a:pt x="563" y="1304"/>
                  </a:cubicBezTo>
                  <a:cubicBezTo>
                    <a:pt x="915" y="1304"/>
                    <a:pt x="1056" y="882"/>
                    <a:pt x="915" y="460"/>
                  </a:cubicBezTo>
                  <a:cubicBezTo>
                    <a:pt x="858" y="230"/>
                    <a:pt x="753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"/>
            <p:cNvSpPr/>
            <p:nvPr/>
          </p:nvSpPr>
          <p:spPr>
            <a:xfrm rot="-660728">
              <a:off x="8694249" y="2484078"/>
              <a:ext cx="31672" cy="26748"/>
            </a:xfrm>
            <a:custGeom>
              <a:avLst/>
              <a:gdLst/>
              <a:ahLst/>
              <a:cxnLst/>
              <a:rect l="l" t="t" r="r" b="b"/>
              <a:pathLst>
                <a:path w="1267" h="1070" extrusionOk="0">
                  <a:moveTo>
                    <a:pt x="625" y="1"/>
                  </a:moveTo>
                  <a:cubicBezTo>
                    <a:pt x="582" y="1"/>
                    <a:pt x="538" y="5"/>
                    <a:pt x="493" y="14"/>
                  </a:cubicBezTo>
                  <a:cubicBezTo>
                    <a:pt x="211" y="14"/>
                    <a:pt x="0" y="225"/>
                    <a:pt x="71" y="507"/>
                  </a:cubicBezTo>
                  <a:cubicBezTo>
                    <a:pt x="141" y="929"/>
                    <a:pt x="422" y="1070"/>
                    <a:pt x="774" y="1070"/>
                  </a:cubicBezTo>
                  <a:cubicBezTo>
                    <a:pt x="1126" y="999"/>
                    <a:pt x="1266" y="788"/>
                    <a:pt x="1196" y="507"/>
                  </a:cubicBezTo>
                  <a:cubicBezTo>
                    <a:pt x="1135" y="201"/>
                    <a:pt x="914" y="1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"/>
            <p:cNvSpPr/>
            <p:nvPr/>
          </p:nvSpPr>
          <p:spPr>
            <a:xfrm rot="-660728">
              <a:off x="8880706" y="1009646"/>
              <a:ext cx="28173" cy="30422"/>
            </a:xfrm>
            <a:custGeom>
              <a:avLst/>
              <a:gdLst/>
              <a:ahLst/>
              <a:cxnLst/>
              <a:rect l="l" t="t" r="r" b="b"/>
              <a:pathLst>
                <a:path w="1127" h="1217" extrusionOk="0">
                  <a:moveTo>
                    <a:pt x="461" y="1"/>
                  </a:moveTo>
                  <a:cubicBezTo>
                    <a:pt x="425" y="1"/>
                    <a:pt x="389" y="5"/>
                    <a:pt x="353" y="12"/>
                  </a:cubicBezTo>
                  <a:cubicBezTo>
                    <a:pt x="71" y="12"/>
                    <a:pt x="1" y="223"/>
                    <a:pt x="71" y="504"/>
                  </a:cubicBezTo>
                  <a:cubicBezTo>
                    <a:pt x="71" y="890"/>
                    <a:pt x="365" y="1217"/>
                    <a:pt x="630" y="1217"/>
                  </a:cubicBezTo>
                  <a:cubicBezTo>
                    <a:pt x="655" y="1217"/>
                    <a:pt x="680" y="1214"/>
                    <a:pt x="704" y="1208"/>
                  </a:cubicBezTo>
                  <a:cubicBezTo>
                    <a:pt x="1056" y="1137"/>
                    <a:pt x="1126" y="926"/>
                    <a:pt x="1056" y="645"/>
                  </a:cubicBezTo>
                  <a:cubicBezTo>
                    <a:pt x="1056" y="266"/>
                    <a:pt x="773" y="1"/>
                    <a:pt x="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"/>
            <p:cNvSpPr/>
            <p:nvPr/>
          </p:nvSpPr>
          <p:spPr>
            <a:xfrm rot="-660728">
              <a:off x="8706344" y="1852840"/>
              <a:ext cx="47496" cy="30597"/>
            </a:xfrm>
            <a:custGeom>
              <a:avLst/>
              <a:gdLst/>
              <a:ahLst/>
              <a:cxnLst/>
              <a:rect l="l" t="t" r="r" b="b"/>
              <a:pathLst>
                <a:path w="1900" h="1224" extrusionOk="0">
                  <a:moveTo>
                    <a:pt x="240" y="0"/>
                  </a:moveTo>
                  <a:cubicBezTo>
                    <a:pt x="141" y="0"/>
                    <a:pt x="52" y="66"/>
                    <a:pt x="0" y="169"/>
                  </a:cubicBezTo>
                  <a:cubicBezTo>
                    <a:pt x="0" y="239"/>
                    <a:pt x="0" y="309"/>
                    <a:pt x="71" y="380"/>
                  </a:cubicBezTo>
                  <a:cubicBezTo>
                    <a:pt x="563" y="942"/>
                    <a:pt x="1196" y="1224"/>
                    <a:pt x="1900" y="1224"/>
                  </a:cubicBezTo>
                  <a:cubicBezTo>
                    <a:pt x="1478" y="731"/>
                    <a:pt x="915" y="309"/>
                    <a:pt x="352" y="28"/>
                  </a:cubicBezTo>
                  <a:cubicBezTo>
                    <a:pt x="314" y="9"/>
                    <a:pt x="277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"/>
            <p:cNvSpPr/>
            <p:nvPr/>
          </p:nvSpPr>
          <p:spPr>
            <a:xfrm rot="-660728">
              <a:off x="9248598" y="3429041"/>
              <a:ext cx="29922" cy="28822"/>
            </a:xfrm>
            <a:custGeom>
              <a:avLst/>
              <a:gdLst/>
              <a:ahLst/>
              <a:cxnLst/>
              <a:rect l="l" t="t" r="r" b="b"/>
              <a:pathLst>
                <a:path w="1197" h="1153" extrusionOk="0">
                  <a:moveTo>
                    <a:pt x="555" y="0"/>
                  </a:moveTo>
                  <a:cubicBezTo>
                    <a:pt x="513" y="0"/>
                    <a:pt x="468" y="4"/>
                    <a:pt x="423" y="14"/>
                  </a:cubicBezTo>
                  <a:cubicBezTo>
                    <a:pt x="142" y="84"/>
                    <a:pt x="1" y="365"/>
                    <a:pt x="71" y="647"/>
                  </a:cubicBezTo>
                  <a:cubicBezTo>
                    <a:pt x="132" y="953"/>
                    <a:pt x="407" y="1153"/>
                    <a:pt x="709" y="1153"/>
                  </a:cubicBezTo>
                  <a:cubicBezTo>
                    <a:pt x="754" y="1153"/>
                    <a:pt x="800" y="1148"/>
                    <a:pt x="845" y="1139"/>
                  </a:cubicBezTo>
                  <a:cubicBezTo>
                    <a:pt x="1126" y="998"/>
                    <a:pt x="1197" y="787"/>
                    <a:pt x="1126" y="506"/>
                  </a:cubicBezTo>
                  <a:cubicBezTo>
                    <a:pt x="1065" y="200"/>
                    <a:pt x="844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"/>
            <p:cNvSpPr/>
            <p:nvPr/>
          </p:nvSpPr>
          <p:spPr>
            <a:xfrm rot="-660728">
              <a:off x="8857184" y="2205428"/>
              <a:ext cx="28148" cy="30822"/>
            </a:xfrm>
            <a:custGeom>
              <a:avLst/>
              <a:gdLst/>
              <a:ahLst/>
              <a:cxnLst/>
              <a:rect l="l" t="t" r="r" b="b"/>
              <a:pathLst>
                <a:path w="1126" h="1233" extrusionOk="0">
                  <a:moveTo>
                    <a:pt x="606" y="1"/>
                  </a:moveTo>
                  <a:cubicBezTo>
                    <a:pt x="567" y="1"/>
                    <a:pt x="529" y="6"/>
                    <a:pt x="493" y="19"/>
                  </a:cubicBezTo>
                  <a:cubicBezTo>
                    <a:pt x="141" y="159"/>
                    <a:pt x="0" y="581"/>
                    <a:pt x="141" y="933"/>
                  </a:cubicBezTo>
                  <a:cubicBezTo>
                    <a:pt x="199" y="1107"/>
                    <a:pt x="352" y="1233"/>
                    <a:pt x="561" y="1233"/>
                  </a:cubicBezTo>
                  <a:cubicBezTo>
                    <a:pt x="606" y="1233"/>
                    <a:pt x="654" y="1227"/>
                    <a:pt x="704" y="1214"/>
                  </a:cubicBezTo>
                  <a:cubicBezTo>
                    <a:pt x="985" y="1074"/>
                    <a:pt x="1126" y="652"/>
                    <a:pt x="1055" y="370"/>
                  </a:cubicBezTo>
                  <a:cubicBezTo>
                    <a:pt x="997" y="137"/>
                    <a:pt x="794" y="1"/>
                    <a:pt x="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"/>
            <p:cNvSpPr/>
            <p:nvPr/>
          </p:nvSpPr>
          <p:spPr>
            <a:xfrm rot="-660728">
              <a:off x="9007590" y="3007255"/>
              <a:ext cx="31672" cy="28447"/>
            </a:xfrm>
            <a:custGeom>
              <a:avLst/>
              <a:gdLst/>
              <a:ahLst/>
              <a:cxnLst/>
              <a:rect l="l" t="t" r="r" b="b"/>
              <a:pathLst>
                <a:path w="1267" h="1138" extrusionOk="0">
                  <a:moveTo>
                    <a:pt x="463" y="1"/>
                  </a:moveTo>
                  <a:cubicBezTo>
                    <a:pt x="425" y="1"/>
                    <a:pt x="388" y="4"/>
                    <a:pt x="352" y="12"/>
                  </a:cubicBezTo>
                  <a:cubicBezTo>
                    <a:pt x="141" y="12"/>
                    <a:pt x="0" y="223"/>
                    <a:pt x="71" y="434"/>
                  </a:cubicBezTo>
                  <a:cubicBezTo>
                    <a:pt x="71" y="856"/>
                    <a:pt x="422" y="1137"/>
                    <a:pt x="844" y="1137"/>
                  </a:cubicBezTo>
                  <a:cubicBezTo>
                    <a:pt x="1126" y="1137"/>
                    <a:pt x="1266" y="856"/>
                    <a:pt x="1196" y="645"/>
                  </a:cubicBezTo>
                  <a:cubicBezTo>
                    <a:pt x="1133" y="266"/>
                    <a:pt x="787" y="1"/>
                    <a:pt x="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"/>
            <p:cNvSpPr/>
            <p:nvPr/>
          </p:nvSpPr>
          <p:spPr>
            <a:xfrm rot="-660728">
              <a:off x="8829166" y="2470016"/>
              <a:ext cx="35197" cy="23548"/>
            </a:xfrm>
            <a:custGeom>
              <a:avLst/>
              <a:gdLst/>
              <a:ahLst/>
              <a:cxnLst/>
              <a:rect l="l" t="t" r="r" b="b"/>
              <a:pathLst>
                <a:path w="1408" h="942" extrusionOk="0">
                  <a:moveTo>
                    <a:pt x="629" y="0"/>
                  </a:moveTo>
                  <a:cubicBezTo>
                    <a:pt x="584" y="0"/>
                    <a:pt x="539" y="5"/>
                    <a:pt x="493" y="14"/>
                  </a:cubicBezTo>
                  <a:cubicBezTo>
                    <a:pt x="282" y="84"/>
                    <a:pt x="1" y="155"/>
                    <a:pt x="71" y="436"/>
                  </a:cubicBezTo>
                  <a:cubicBezTo>
                    <a:pt x="133" y="742"/>
                    <a:pt x="621" y="942"/>
                    <a:pt x="978" y="942"/>
                  </a:cubicBezTo>
                  <a:cubicBezTo>
                    <a:pt x="1031" y="942"/>
                    <a:pt x="1081" y="937"/>
                    <a:pt x="1126" y="928"/>
                  </a:cubicBezTo>
                  <a:cubicBezTo>
                    <a:pt x="1267" y="928"/>
                    <a:pt x="1408" y="647"/>
                    <a:pt x="1338" y="506"/>
                  </a:cubicBezTo>
                  <a:cubicBezTo>
                    <a:pt x="1215" y="200"/>
                    <a:pt x="932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"/>
            <p:cNvSpPr/>
            <p:nvPr/>
          </p:nvSpPr>
          <p:spPr>
            <a:xfrm rot="-660728">
              <a:off x="9018268" y="2058716"/>
              <a:ext cx="33447" cy="27648"/>
            </a:xfrm>
            <a:custGeom>
              <a:avLst/>
              <a:gdLst/>
              <a:ahLst/>
              <a:cxnLst/>
              <a:rect l="l" t="t" r="r" b="b"/>
              <a:pathLst>
                <a:path w="1338" h="1106" extrusionOk="0">
                  <a:moveTo>
                    <a:pt x="789" y="1"/>
                  </a:moveTo>
                  <a:cubicBezTo>
                    <a:pt x="718" y="1"/>
                    <a:pt x="643" y="10"/>
                    <a:pt x="564" y="25"/>
                  </a:cubicBezTo>
                  <a:cubicBezTo>
                    <a:pt x="212" y="96"/>
                    <a:pt x="1" y="377"/>
                    <a:pt x="71" y="729"/>
                  </a:cubicBezTo>
                  <a:cubicBezTo>
                    <a:pt x="180" y="1001"/>
                    <a:pt x="374" y="1105"/>
                    <a:pt x="587" y="1105"/>
                  </a:cubicBezTo>
                  <a:cubicBezTo>
                    <a:pt x="648" y="1105"/>
                    <a:pt x="712" y="1096"/>
                    <a:pt x="775" y="1081"/>
                  </a:cubicBezTo>
                  <a:cubicBezTo>
                    <a:pt x="1127" y="940"/>
                    <a:pt x="1338" y="799"/>
                    <a:pt x="1267" y="377"/>
                  </a:cubicBezTo>
                  <a:cubicBezTo>
                    <a:pt x="1213" y="104"/>
                    <a:pt x="1031" y="1"/>
                    <a:pt x="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"/>
            <p:cNvSpPr/>
            <p:nvPr/>
          </p:nvSpPr>
          <p:spPr>
            <a:xfrm rot="-660728">
              <a:off x="9070636" y="2356835"/>
              <a:ext cx="33447" cy="25073"/>
            </a:xfrm>
            <a:custGeom>
              <a:avLst/>
              <a:gdLst/>
              <a:ahLst/>
              <a:cxnLst/>
              <a:rect l="l" t="t" r="r" b="b"/>
              <a:pathLst>
                <a:path w="1338" h="1003" extrusionOk="0">
                  <a:moveTo>
                    <a:pt x="778" y="0"/>
                  </a:moveTo>
                  <a:cubicBezTo>
                    <a:pt x="731" y="0"/>
                    <a:pt x="682" y="6"/>
                    <a:pt x="634" y="18"/>
                  </a:cubicBezTo>
                  <a:cubicBezTo>
                    <a:pt x="353" y="88"/>
                    <a:pt x="1" y="229"/>
                    <a:pt x="71" y="581"/>
                  </a:cubicBezTo>
                  <a:cubicBezTo>
                    <a:pt x="142" y="933"/>
                    <a:pt x="493" y="1003"/>
                    <a:pt x="775" y="1003"/>
                  </a:cubicBezTo>
                  <a:cubicBezTo>
                    <a:pt x="1127" y="933"/>
                    <a:pt x="1338" y="721"/>
                    <a:pt x="1267" y="370"/>
                  </a:cubicBezTo>
                  <a:cubicBezTo>
                    <a:pt x="1209" y="137"/>
                    <a:pt x="1006" y="0"/>
                    <a:pt x="7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"/>
            <p:cNvSpPr/>
            <p:nvPr/>
          </p:nvSpPr>
          <p:spPr>
            <a:xfrm rot="-1521784">
              <a:off x="9123111" y="5100594"/>
              <a:ext cx="30646" cy="27247"/>
            </a:xfrm>
            <a:custGeom>
              <a:avLst/>
              <a:gdLst/>
              <a:ahLst/>
              <a:cxnLst/>
              <a:rect l="l" t="t" r="r" b="b"/>
              <a:pathLst>
                <a:path w="1226" h="1090" extrusionOk="0">
                  <a:moveTo>
                    <a:pt x="566" y="1"/>
                  </a:moveTo>
                  <a:cubicBezTo>
                    <a:pt x="519" y="1"/>
                    <a:pt x="471" y="6"/>
                    <a:pt x="423" y="19"/>
                  </a:cubicBezTo>
                  <a:cubicBezTo>
                    <a:pt x="212" y="89"/>
                    <a:pt x="1" y="370"/>
                    <a:pt x="71" y="652"/>
                  </a:cubicBezTo>
                  <a:cubicBezTo>
                    <a:pt x="127" y="960"/>
                    <a:pt x="339" y="1090"/>
                    <a:pt x="557" y="1090"/>
                  </a:cubicBezTo>
                  <a:cubicBezTo>
                    <a:pt x="885" y="1090"/>
                    <a:pt x="1225" y="794"/>
                    <a:pt x="1056" y="370"/>
                  </a:cubicBezTo>
                  <a:cubicBezTo>
                    <a:pt x="998" y="137"/>
                    <a:pt x="794" y="1"/>
                    <a:pt x="5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"/>
            <p:cNvSpPr/>
            <p:nvPr/>
          </p:nvSpPr>
          <p:spPr>
            <a:xfrm rot="-1521784">
              <a:off x="9082325" y="3783347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"/>
            <p:cNvSpPr/>
            <p:nvPr/>
          </p:nvSpPr>
          <p:spPr>
            <a:xfrm rot="-1521784">
              <a:off x="9140763" y="4245802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"/>
            <p:cNvSpPr/>
            <p:nvPr/>
          </p:nvSpPr>
          <p:spPr>
            <a:xfrm rot="-660728">
              <a:off x="9165153" y="853554"/>
              <a:ext cx="31697" cy="24973"/>
            </a:xfrm>
            <a:custGeom>
              <a:avLst/>
              <a:gdLst/>
              <a:ahLst/>
              <a:cxnLst/>
              <a:rect l="l" t="t" r="r" b="b"/>
              <a:pathLst>
                <a:path w="1268" h="999" extrusionOk="0">
                  <a:moveTo>
                    <a:pt x="486" y="0"/>
                  </a:moveTo>
                  <a:cubicBezTo>
                    <a:pt x="442" y="0"/>
                    <a:pt x="397" y="4"/>
                    <a:pt x="353" y="13"/>
                  </a:cubicBezTo>
                  <a:cubicBezTo>
                    <a:pt x="142" y="13"/>
                    <a:pt x="1" y="154"/>
                    <a:pt x="1" y="365"/>
                  </a:cubicBezTo>
                  <a:cubicBezTo>
                    <a:pt x="142" y="717"/>
                    <a:pt x="493" y="928"/>
                    <a:pt x="845" y="998"/>
                  </a:cubicBezTo>
                  <a:cubicBezTo>
                    <a:pt x="1056" y="998"/>
                    <a:pt x="1267" y="787"/>
                    <a:pt x="1197" y="576"/>
                  </a:cubicBezTo>
                  <a:cubicBezTo>
                    <a:pt x="1074" y="208"/>
                    <a:pt x="790" y="0"/>
                    <a:pt x="4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"/>
            <p:cNvSpPr/>
            <p:nvPr/>
          </p:nvSpPr>
          <p:spPr>
            <a:xfrm rot="-660728">
              <a:off x="8649224" y="1911945"/>
              <a:ext cx="28148" cy="26873"/>
            </a:xfrm>
            <a:custGeom>
              <a:avLst/>
              <a:gdLst/>
              <a:ahLst/>
              <a:cxnLst/>
              <a:rect l="l" t="t" r="r" b="b"/>
              <a:pathLst>
                <a:path w="1126" h="1075" extrusionOk="0">
                  <a:moveTo>
                    <a:pt x="473" y="0"/>
                  </a:moveTo>
                  <a:cubicBezTo>
                    <a:pt x="408" y="0"/>
                    <a:pt x="343" y="14"/>
                    <a:pt x="281" y="45"/>
                  </a:cubicBezTo>
                  <a:cubicBezTo>
                    <a:pt x="0" y="115"/>
                    <a:pt x="0" y="397"/>
                    <a:pt x="70" y="678"/>
                  </a:cubicBezTo>
                  <a:cubicBezTo>
                    <a:pt x="125" y="898"/>
                    <a:pt x="266" y="1075"/>
                    <a:pt x="492" y="1075"/>
                  </a:cubicBezTo>
                  <a:cubicBezTo>
                    <a:pt x="556" y="1075"/>
                    <a:pt x="626" y="1061"/>
                    <a:pt x="704" y="1030"/>
                  </a:cubicBezTo>
                  <a:cubicBezTo>
                    <a:pt x="985" y="960"/>
                    <a:pt x="1126" y="678"/>
                    <a:pt x="985" y="397"/>
                  </a:cubicBezTo>
                  <a:cubicBezTo>
                    <a:pt x="930" y="177"/>
                    <a:pt x="704" y="0"/>
                    <a:pt x="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"/>
            <p:cNvSpPr/>
            <p:nvPr/>
          </p:nvSpPr>
          <p:spPr>
            <a:xfrm rot="-660728">
              <a:off x="8339597" y="2125875"/>
              <a:ext cx="29922" cy="27023"/>
            </a:xfrm>
            <a:custGeom>
              <a:avLst/>
              <a:gdLst/>
              <a:ahLst/>
              <a:cxnLst/>
              <a:rect l="l" t="t" r="r" b="b"/>
              <a:pathLst>
                <a:path w="1197" h="1081" extrusionOk="0">
                  <a:moveTo>
                    <a:pt x="531" y="1"/>
                  </a:moveTo>
                  <a:cubicBezTo>
                    <a:pt x="495" y="1"/>
                    <a:pt x="459" y="5"/>
                    <a:pt x="423" y="14"/>
                  </a:cubicBezTo>
                  <a:cubicBezTo>
                    <a:pt x="141" y="14"/>
                    <a:pt x="1" y="296"/>
                    <a:pt x="71" y="507"/>
                  </a:cubicBezTo>
                  <a:cubicBezTo>
                    <a:pt x="134" y="822"/>
                    <a:pt x="366" y="1080"/>
                    <a:pt x="717" y="1080"/>
                  </a:cubicBezTo>
                  <a:cubicBezTo>
                    <a:pt x="758" y="1080"/>
                    <a:pt x="801" y="1077"/>
                    <a:pt x="845" y="1070"/>
                  </a:cubicBezTo>
                  <a:cubicBezTo>
                    <a:pt x="1056" y="999"/>
                    <a:pt x="1196" y="718"/>
                    <a:pt x="1056" y="507"/>
                  </a:cubicBezTo>
                  <a:cubicBezTo>
                    <a:pt x="994" y="201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"/>
            <p:cNvSpPr/>
            <p:nvPr/>
          </p:nvSpPr>
          <p:spPr>
            <a:xfrm rot="-660728">
              <a:off x="8543091" y="1436780"/>
              <a:ext cx="29922" cy="24648"/>
            </a:xfrm>
            <a:custGeom>
              <a:avLst/>
              <a:gdLst/>
              <a:ahLst/>
              <a:cxnLst/>
              <a:rect l="l" t="t" r="r" b="b"/>
              <a:pathLst>
                <a:path w="1197" h="986" extrusionOk="0">
                  <a:moveTo>
                    <a:pt x="493" y="1"/>
                  </a:moveTo>
                  <a:cubicBezTo>
                    <a:pt x="141" y="71"/>
                    <a:pt x="0" y="282"/>
                    <a:pt x="71" y="563"/>
                  </a:cubicBezTo>
                  <a:cubicBezTo>
                    <a:pt x="141" y="845"/>
                    <a:pt x="422" y="986"/>
                    <a:pt x="704" y="986"/>
                  </a:cubicBezTo>
                  <a:cubicBezTo>
                    <a:pt x="985" y="986"/>
                    <a:pt x="1196" y="774"/>
                    <a:pt x="1126" y="423"/>
                  </a:cubicBezTo>
                  <a:cubicBezTo>
                    <a:pt x="1055" y="71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"/>
            <p:cNvSpPr/>
            <p:nvPr/>
          </p:nvSpPr>
          <p:spPr>
            <a:xfrm rot="-660728">
              <a:off x="9153899" y="2619279"/>
              <a:ext cx="28148" cy="24998"/>
            </a:xfrm>
            <a:custGeom>
              <a:avLst/>
              <a:gdLst/>
              <a:ahLst/>
              <a:cxnLst/>
              <a:rect l="l" t="t" r="r" b="b"/>
              <a:pathLst>
                <a:path w="1126" h="1000" extrusionOk="0">
                  <a:moveTo>
                    <a:pt x="493" y="1"/>
                  </a:moveTo>
                  <a:cubicBezTo>
                    <a:pt x="141" y="1"/>
                    <a:pt x="0" y="212"/>
                    <a:pt x="71" y="564"/>
                  </a:cubicBezTo>
                  <a:cubicBezTo>
                    <a:pt x="71" y="808"/>
                    <a:pt x="283" y="999"/>
                    <a:pt x="523" y="999"/>
                  </a:cubicBezTo>
                  <a:cubicBezTo>
                    <a:pt x="559" y="999"/>
                    <a:pt x="596" y="995"/>
                    <a:pt x="633" y="986"/>
                  </a:cubicBezTo>
                  <a:cubicBezTo>
                    <a:pt x="985" y="986"/>
                    <a:pt x="1126" y="775"/>
                    <a:pt x="1055" y="564"/>
                  </a:cubicBezTo>
                  <a:cubicBezTo>
                    <a:pt x="1055" y="212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"/>
            <p:cNvSpPr/>
            <p:nvPr/>
          </p:nvSpPr>
          <p:spPr>
            <a:xfrm rot="-660728">
              <a:off x="8908500" y="2637563"/>
              <a:ext cx="29922" cy="25723"/>
            </a:xfrm>
            <a:custGeom>
              <a:avLst/>
              <a:gdLst/>
              <a:ahLst/>
              <a:cxnLst/>
              <a:rect l="l" t="t" r="r" b="b"/>
              <a:pathLst>
                <a:path w="1197" h="1029" extrusionOk="0">
                  <a:moveTo>
                    <a:pt x="681" y="1"/>
                  </a:moveTo>
                  <a:cubicBezTo>
                    <a:pt x="620" y="1"/>
                    <a:pt x="557" y="9"/>
                    <a:pt x="493" y="25"/>
                  </a:cubicBezTo>
                  <a:cubicBezTo>
                    <a:pt x="212" y="96"/>
                    <a:pt x="1" y="377"/>
                    <a:pt x="142" y="729"/>
                  </a:cubicBezTo>
                  <a:cubicBezTo>
                    <a:pt x="142" y="902"/>
                    <a:pt x="332" y="1028"/>
                    <a:pt x="517" y="1028"/>
                  </a:cubicBezTo>
                  <a:cubicBezTo>
                    <a:pt x="557" y="1028"/>
                    <a:pt x="597" y="1023"/>
                    <a:pt x="634" y="1010"/>
                  </a:cubicBezTo>
                  <a:cubicBezTo>
                    <a:pt x="986" y="940"/>
                    <a:pt x="1197" y="658"/>
                    <a:pt x="1127" y="377"/>
                  </a:cubicBezTo>
                  <a:cubicBezTo>
                    <a:pt x="1072" y="104"/>
                    <a:pt x="891" y="1"/>
                    <a:pt x="6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"/>
            <p:cNvSpPr/>
            <p:nvPr/>
          </p:nvSpPr>
          <p:spPr>
            <a:xfrm rot="-1521784">
              <a:off x="8617775" y="4669760"/>
              <a:ext cx="40470" cy="17073"/>
            </a:xfrm>
            <a:custGeom>
              <a:avLst/>
              <a:gdLst/>
              <a:ahLst/>
              <a:cxnLst/>
              <a:rect l="l" t="t" r="r" b="b"/>
              <a:pathLst>
                <a:path w="1619" h="683" extrusionOk="0">
                  <a:moveTo>
                    <a:pt x="1271" y="1"/>
                  </a:moveTo>
                  <a:cubicBezTo>
                    <a:pt x="1227" y="1"/>
                    <a:pt x="1179" y="10"/>
                    <a:pt x="1126" y="27"/>
                  </a:cubicBezTo>
                  <a:cubicBezTo>
                    <a:pt x="704" y="27"/>
                    <a:pt x="282" y="238"/>
                    <a:pt x="0" y="449"/>
                  </a:cubicBezTo>
                  <a:cubicBezTo>
                    <a:pt x="207" y="614"/>
                    <a:pt x="461" y="682"/>
                    <a:pt x="721" y="682"/>
                  </a:cubicBezTo>
                  <a:cubicBezTo>
                    <a:pt x="905" y="682"/>
                    <a:pt x="1092" y="648"/>
                    <a:pt x="1267" y="590"/>
                  </a:cubicBezTo>
                  <a:cubicBezTo>
                    <a:pt x="1478" y="590"/>
                    <a:pt x="1618" y="379"/>
                    <a:pt x="1548" y="238"/>
                  </a:cubicBezTo>
                  <a:cubicBezTo>
                    <a:pt x="1495" y="80"/>
                    <a:pt x="1403" y="1"/>
                    <a:pt x="1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"/>
            <p:cNvSpPr/>
            <p:nvPr/>
          </p:nvSpPr>
          <p:spPr>
            <a:xfrm rot="-660728">
              <a:off x="9063366" y="2412415"/>
              <a:ext cx="29922" cy="23573"/>
            </a:xfrm>
            <a:custGeom>
              <a:avLst/>
              <a:gdLst/>
              <a:ahLst/>
              <a:cxnLst/>
              <a:rect l="l" t="t" r="r" b="b"/>
              <a:pathLst>
                <a:path w="1197" h="943" extrusionOk="0">
                  <a:moveTo>
                    <a:pt x="488" y="1"/>
                  </a:moveTo>
                  <a:cubicBezTo>
                    <a:pt x="443" y="1"/>
                    <a:pt x="398" y="5"/>
                    <a:pt x="352" y="14"/>
                  </a:cubicBezTo>
                  <a:cubicBezTo>
                    <a:pt x="141" y="85"/>
                    <a:pt x="0" y="296"/>
                    <a:pt x="71" y="507"/>
                  </a:cubicBezTo>
                  <a:cubicBezTo>
                    <a:pt x="193" y="751"/>
                    <a:pt x="474" y="943"/>
                    <a:pt x="777" y="943"/>
                  </a:cubicBezTo>
                  <a:cubicBezTo>
                    <a:pt x="823" y="943"/>
                    <a:pt x="869" y="938"/>
                    <a:pt x="915" y="929"/>
                  </a:cubicBezTo>
                  <a:cubicBezTo>
                    <a:pt x="1056" y="859"/>
                    <a:pt x="1196" y="648"/>
                    <a:pt x="1126" y="507"/>
                  </a:cubicBezTo>
                  <a:cubicBezTo>
                    <a:pt x="1065" y="201"/>
                    <a:pt x="790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"/>
            <p:cNvSpPr/>
            <p:nvPr/>
          </p:nvSpPr>
          <p:spPr>
            <a:xfrm rot="-1521784">
              <a:off x="9214921" y="4222613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"/>
            <p:cNvSpPr/>
            <p:nvPr/>
          </p:nvSpPr>
          <p:spPr>
            <a:xfrm rot="-660728">
              <a:off x="8819746" y="2650615"/>
              <a:ext cx="24648" cy="26823"/>
            </a:xfrm>
            <a:custGeom>
              <a:avLst/>
              <a:gdLst/>
              <a:ahLst/>
              <a:cxnLst/>
              <a:rect l="l" t="t" r="r" b="b"/>
              <a:pathLst>
                <a:path w="986" h="1073" extrusionOk="0">
                  <a:moveTo>
                    <a:pt x="422" y="0"/>
                  </a:moveTo>
                  <a:cubicBezTo>
                    <a:pt x="71" y="71"/>
                    <a:pt x="0" y="352"/>
                    <a:pt x="71" y="633"/>
                  </a:cubicBezTo>
                  <a:cubicBezTo>
                    <a:pt x="129" y="926"/>
                    <a:pt x="334" y="1073"/>
                    <a:pt x="564" y="1073"/>
                  </a:cubicBezTo>
                  <a:cubicBezTo>
                    <a:pt x="610" y="1073"/>
                    <a:pt x="657" y="1067"/>
                    <a:pt x="704" y="1055"/>
                  </a:cubicBezTo>
                  <a:cubicBezTo>
                    <a:pt x="985" y="985"/>
                    <a:pt x="985" y="704"/>
                    <a:pt x="915" y="493"/>
                  </a:cubicBezTo>
                  <a:cubicBezTo>
                    <a:pt x="844" y="282"/>
                    <a:pt x="774" y="0"/>
                    <a:pt x="4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"/>
            <p:cNvSpPr/>
            <p:nvPr/>
          </p:nvSpPr>
          <p:spPr>
            <a:xfrm rot="-1521784">
              <a:off x="9240896" y="4511770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"/>
            <p:cNvSpPr/>
            <p:nvPr/>
          </p:nvSpPr>
          <p:spPr>
            <a:xfrm rot="-660728">
              <a:off x="9241060" y="81975"/>
              <a:ext cx="21123" cy="27873"/>
            </a:xfrm>
            <a:custGeom>
              <a:avLst/>
              <a:gdLst/>
              <a:ahLst/>
              <a:cxnLst/>
              <a:rect l="l" t="t" r="r" b="b"/>
              <a:pathLst>
                <a:path w="845" h="1115" extrusionOk="0">
                  <a:moveTo>
                    <a:pt x="365" y="0"/>
                  </a:moveTo>
                  <a:cubicBezTo>
                    <a:pt x="338" y="0"/>
                    <a:pt x="310" y="4"/>
                    <a:pt x="282" y="14"/>
                  </a:cubicBezTo>
                  <a:cubicBezTo>
                    <a:pt x="1" y="84"/>
                    <a:pt x="1" y="506"/>
                    <a:pt x="1" y="788"/>
                  </a:cubicBezTo>
                  <a:cubicBezTo>
                    <a:pt x="1" y="951"/>
                    <a:pt x="43" y="1114"/>
                    <a:pt x="193" y="1114"/>
                  </a:cubicBezTo>
                  <a:cubicBezTo>
                    <a:pt x="236" y="1114"/>
                    <a:pt x="289" y="1101"/>
                    <a:pt x="352" y="1069"/>
                  </a:cubicBezTo>
                  <a:cubicBezTo>
                    <a:pt x="634" y="999"/>
                    <a:pt x="845" y="717"/>
                    <a:pt x="775" y="436"/>
                  </a:cubicBezTo>
                  <a:cubicBezTo>
                    <a:pt x="713" y="191"/>
                    <a:pt x="546" y="0"/>
                    <a:pt x="3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"/>
            <p:cNvSpPr/>
            <p:nvPr/>
          </p:nvSpPr>
          <p:spPr>
            <a:xfrm rot="-660728">
              <a:off x="9186231" y="2435804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352" y="0"/>
                  </a:moveTo>
                  <a:cubicBezTo>
                    <a:pt x="141" y="0"/>
                    <a:pt x="0" y="141"/>
                    <a:pt x="0" y="352"/>
                  </a:cubicBezTo>
                  <a:cubicBezTo>
                    <a:pt x="71" y="704"/>
                    <a:pt x="352" y="985"/>
                    <a:pt x="704" y="985"/>
                  </a:cubicBezTo>
                  <a:cubicBezTo>
                    <a:pt x="915" y="915"/>
                    <a:pt x="1056" y="774"/>
                    <a:pt x="1056" y="56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"/>
            <p:cNvSpPr/>
            <p:nvPr/>
          </p:nvSpPr>
          <p:spPr>
            <a:xfrm rot="-660728">
              <a:off x="9056088" y="3175774"/>
              <a:ext cx="24648" cy="24973"/>
            </a:xfrm>
            <a:custGeom>
              <a:avLst/>
              <a:gdLst/>
              <a:ahLst/>
              <a:cxnLst/>
              <a:rect l="l" t="t" r="r" b="b"/>
              <a:pathLst>
                <a:path w="986" h="999" extrusionOk="0">
                  <a:moveTo>
                    <a:pt x="529" y="0"/>
                  </a:moveTo>
                  <a:cubicBezTo>
                    <a:pt x="495" y="0"/>
                    <a:pt x="459" y="5"/>
                    <a:pt x="422" y="14"/>
                  </a:cubicBezTo>
                  <a:cubicBezTo>
                    <a:pt x="71" y="14"/>
                    <a:pt x="0" y="295"/>
                    <a:pt x="71" y="506"/>
                  </a:cubicBezTo>
                  <a:cubicBezTo>
                    <a:pt x="71" y="788"/>
                    <a:pt x="352" y="999"/>
                    <a:pt x="633" y="999"/>
                  </a:cubicBezTo>
                  <a:cubicBezTo>
                    <a:pt x="844" y="928"/>
                    <a:pt x="985" y="717"/>
                    <a:pt x="915" y="436"/>
                  </a:cubicBezTo>
                  <a:cubicBezTo>
                    <a:pt x="915" y="192"/>
                    <a:pt x="756" y="0"/>
                    <a:pt x="5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"/>
            <p:cNvSpPr/>
            <p:nvPr/>
          </p:nvSpPr>
          <p:spPr>
            <a:xfrm rot="-660728">
              <a:off x="8652183" y="1946581"/>
              <a:ext cx="22873" cy="25448"/>
            </a:xfrm>
            <a:custGeom>
              <a:avLst/>
              <a:gdLst/>
              <a:ahLst/>
              <a:cxnLst/>
              <a:rect l="l" t="t" r="r" b="b"/>
              <a:pathLst>
                <a:path w="915" h="1018" extrusionOk="0">
                  <a:moveTo>
                    <a:pt x="604" y="0"/>
                  </a:moveTo>
                  <a:cubicBezTo>
                    <a:pt x="568" y="0"/>
                    <a:pt x="530" y="6"/>
                    <a:pt x="493" y="19"/>
                  </a:cubicBezTo>
                  <a:cubicBezTo>
                    <a:pt x="141" y="89"/>
                    <a:pt x="0" y="370"/>
                    <a:pt x="71" y="652"/>
                  </a:cubicBezTo>
                  <a:cubicBezTo>
                    <a:pt x="71" y="834"/>
                    <a:pt x="229" y="1017"/>
                    <a:pt x="408" y="1017"/>
                  </a:cubicBezTo>
                  <a:cubicBezTo>
                    <a:pt x="436" y="1017"/>
                    <a:pt x="465" y="1013"/>
                    <a:pt x="493" y="1003"/>
                  </a:cubicBezTo>
                  <a:cubicBezTo>
                    <a:pt x="845" y="933"/>
                    <a:pt x="915" y="652"/>
                    <a:pt x="915" y="300"/>
                  </a:cubicBezTo>
                  <a:cubicBezTo>
                    <a:pt x="915" y="126"/>
                    <a:pt x="772" y="0"/>
                    <a:pt x="6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"/>
            <p:cNvSpPr/>
            <p:nvPr/>
          </p:nvSpPr>
          <p:spPr>
            <a:xfrm rot="-1521784">
              <a:off x="8760841" y="4495447"/>
              <a:ext cx="26397" cy="23497"/>
            </a:xfrm>
            <a:custGeom>
              <a:avLst/>
              <a:gdLst/>
              <a:ahLst/>
              <a:cxnLst/>
              <a:rect l="l" t="t" r="r" b="b"/>
              <a:pathLst>
                <a:path w="1056" h="940" extrusionOk="0">
                  <a:moveTo>
                    <a:pt x="579" y="1"/>
                  </a:moveTo>
                  <a:cubicBezTo>
                    <a:pt x="551" y="1"/>
                    <a:pt x="522" y="4"/>
                    <a:pt x="493" y="12"/>
                  </a:cubicBezTo>
                  <a:cubicBezTo>
                    <a:pt x="211" y="12"/>
                    <a:pt x="0" y="223"/>
                    <a:pt x="0" y="504"/>
                  </a:cubicBezTo>
                  <a:cubicBezTo>
                    <a:pt x="0" y="749"/>
                    <a:pt x="213" y="940"/>
                    <a:pt x="453" y="940"/>
                  </a:cubicBezTo>
                  <a:cubicBezTo>
                    <a:pt x="489" y="940"/>
                    <a:pt x="526" y="936"/>
                    <a:pt x="563" y="926"/>
                  </a:cubicBezTo>
                  <a:cubicBezTo>
                    <a:pt x="844" y="926"/>
                    <a:pt x="1056" y="715"/>
                    <a:pt x="985" y="504"/>
                  </a:cubicBezTo>
                  <a:cubicBezTo>
                    <a:pt x="985" y="253"/>
                    <a:pt x="816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"/>
            <p:cNvSpPr/>
            <p:nvPr/>
          </p:nvSpPr>
          <p:spPr>
            <a:xfrm rot="-1521784">
              <a:off x="9241289" y="4156021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"/>
            <p:cNvSpPr/>
            <p:nvPr/>
          </p:nvSpPr>
          <p:spPr>
            <a:xfrm rot="-660728">
              <a:off x="9005336" y="2546422"/>
              <a:ext cx="24648" cy="25073"/>
            </a:xfrm>
            <a:custGeom>
              <a:avLst/>
              <a:gdLst/>
              <a:ahLst/>
              <a:cxnLst/>
              <a:rect l="l" t="t" r="r" b="b"/>
              <a:pathLst>
                <a:path w="986" h="1003" extrusionOk="0">
                  <a:moveTo>
                    <a:pt x="493" y="0"/>
                  </a:moveTo>
                  <a:cubicBezTo>
                    <a:pt x="141" y="141"/>
                    <a:pt x="0" y="352"/>
                    <a:pt x="0" y="633"/>
                  </a:cubicBezTo>
                  <a:cubicBezTo>
                    <a:pt x="58" y="866"/>
                    <a:pt x="165" y="1003"/>
                    <a:pt x="360" y="1003"/>
                  </a:cubicBezTo>
                  <a:cubicBezTo>
                    <a:pt x="400" y="1003"/>
                    <a:pt x="444" y="997"/>
                    <a:pt x="493" y="985"/>
                  </a:cubicBezTo>
                  <a:cubicBezTo>
                    <a:pt x="774" y="915"/>
                    <a:pt x="985" y="703"/>
                    <a:pt x="915" y="422"/>
                  </a:cubicBezTo>
                  <a:cubicBezTo>
                    <a:pt x="915" y="21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"/>
            <p:cNvSpPr/>
            <p:nvPr/>
          </p:nvSpPr>
          <p:spPr>
            <a:xfrm rot="-660728">
              <a:off x="9217080" y="2550333"/>
              <a:ext cx="28148" cy="20423"/>
            </a:xfrm>
            <a:custGeom>
              <a:avLst/>
              <a:gdLst/>
              <a:ahLst/>
              <a:cxnLst/>
              <a:rect l="l" t="t" r="r" b="b"/>
              <a:pathLst>
                <a:path w="1126" h="817" extrusionOk="0">
                  <a:moveTo>
                    <a:pt x="668" y="1"/>
                  </a:moveTo>
                  <a:cubicBezTo>
                    <a:pt x="586" y="1"/>
                    <a:pt x="499" y="17"/>
                    <a:pt x="422" y="43"/>
                  </a:cubicBezTo>
                  <a:cubicBezTo>
                    <a:pt x="211" y="113"/>
                    <a:pt x="0" y="254"/>
                    <a:pt x="70" y="535"/>
                  </a:cubicBezTo>
                  <a:cubicBezTo>
                    <a:pt x="164" y="723"/>
                    <a:pt x="321" y="817"/>
                    <a:pt x="498" y="817"/>
                  </a:cubicBezTo>
                  <a:cubicBezTo>
                    <a:pt x="586" y="817"/>
                    <a:pt x="680" y="793"/>
                    <a:pt x="774" y="747"/>
                  </a:cubicBezTo>
                  <a:cubicBezTo>
                    <a:pt x="985" y="676"/>
                    <a:pt x="1126" y="395"/>
                    <a:pt x="985" y="184"/>
                  </a:cubicBezTo>
                  <a:cubicBezTo>
                    <a:pt x="940" y="50"/>
                    <a:pt x="811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"/>
            <p:cNvSpPr/>
            <p:nvPr/>
          </p:nvSpPr>
          <p:spPr>
            <a:xfrm rot="-660728">
              <a:off x="8999370" y="2351711"/>
              <a:ext cx="29297" cy="21223"/>
            </a:xfrm>
            <a:custGeom>
              <a:avLst/>
              <a:gdLst/>
              <a:ahLst/>
              <a:cxnLst/>
              <a:rect l="l" t="t" r="r" b="b"/>
              <a:pathLst>
                <a:path w="1172" h="849" extrusionOk="0">
                  <a:moveTo>
                    <a:pt x="558" y="0"/>
                  </a:moveTo>
                  <a:cubicBezTo>
                    <a:pt x="537" y="0"/>
                    <a:pt x="515" y="1"/>
                    <a:pt x="493" y="4"/>
                  </a:cubicBezTo>
                  <a:cubicBezTo>
                    <a:pt x="211" y="4"/>
                    <a:pt x="0" y="215"/>
                    <a:pt x="71" y="497"/>
                  </a:cubicBezTo>
                  <a:cubicBezTo>
                    <a:pt x="141" y="778"/>
                    <a:pt x="352" y="848"/>
                    <a:pt x="563" y="848"/>
                  </a:cubicBezTo>
                  <a:cubicBezTo>
                    <a:pt x="1171" y="781"/>
                    <a:pt x="1066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"/>
            <p:cNvSpPr/>
            <p:nvPr/>
          </p:nvSpPr>
          <p:spPr>
            <a:xfrm rot="-1521784">
              <a:off x="8852572" y="4870690"/>
              <a:ext cx="24647" cy="22022"/>
            </a:xfrm>
            <a:custGeom>
              <a:avLst/>
              <a:gdLst/>
              <a:ahLst/>
              <a:cxnLst/>
              <a:rect l="l" t="t" r="r" b="b"/>
              <a:pathLst>
                <a:path w="986" h="881" extrusionOk="0">
                  <a:moveTo>
                    <a:pt x="491" y="1"/>
                  </a:moveTo>
                  <a:cubicBezTo>
                    <a:pt x="447" y="1"/>
                    <a:pt x="401" y="6"/>
                    <a:pt x="353" y="19"/>
                  </a:cubicBezTo>
                  <a:cubicBezTo>
                    <a:pt x="142" y="89"/>
                    <a:pt x="1" y="300"/>
                    <a:pt x="71" y="511"/>
                  </a:cubicBezTo>
                  <a:cubicBezTo>
                    <a:pt x="130" y="744"/>
                    <a:pt x="236" y="881"/>
                    <a:pt x="431" y="881"/>
                  </a:cubicBezTo>
                  <a:cubicBezTo>
                    <a:pt x="471" y="881"/>
                    <a:pt x="515" y="875"/>
                    <a:pt x="564" y="863"/>
                  </a:cubicBezTo>
                  <a:cubicBezTo>
                    <a:pt x="775" y="863"/>
                    <a:pt x="986" y="581"/>
                    <a:pt x="915" y="370"/>
                  </a:cubicBezTo>
                  <a:cubicBezTo>
                    <a:pt x="857" y="137"/>
                    <a:pt x="702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"/>
            <p:cNvSpPr/>
            <p:nvPr/>
          </p:nvSpPr>
          <p:spPr>
            <a:xfrm rot="-660728">
              <a:off x="9099172" y="1871581"/>
              <a:ext cx="21148" cy="19198"/>
            </a:xfrm>
            <a:custGeom>
              <a:avLst/>
              <a:gdLst/>
              <a:ahLst/>
              <a:cxnLst/>
              <a:rect l="l" t="t" r="r" b="b"/>
              <a:pathLst>
                <a:path w="846" h="768" extrusionOk="0">
                  <a:moveTo>
                    <a:pt x="493" y="0"/>
                  </a:moveTo>
                  <a:cubicBezTo>
                    <a:pt x="448" y="0"/>
                    <a:pt x="400" y="14"/>
                    <a:pt x="353" y="46"/>
                  </a:cubicBezTo>
                  <a:cubicBezTo>
                    <a:pt x="142" y="46"/>
                    <a:pt x="1" y="257"/>
                    <a:pt x="71" y="468"/>
                  </a:cubicBezTo>
                  <a:cubicBezTo>
                    <a:pt x="71" y="642"/>
                    <a:pt x="214" y="768"/>
                    <a:pt x="382" y="768"/>
                  </a:cubicBezTo>
                  <a:cubicBezTo>
                    <a:pt x="419" y="768"/>
                    <a:pt x="456" y="762"/>
                    <a:pt x="493" y="749"/>
                  </a:cubicBezTo>
                  <a:cubicBezTo>
                    <a:pt x="634" y="749"/>
                    <a:pt x="845" y="538"/>
                    <a:pt x="775" y="327"/>
                  </a:cubicBezTo>
                  <a:cubicBezTo>
                    <a:pt x="775" y="164"/>
                    <a:pt x="648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"/>
            <p:cNvSpPr/>
            <p:nvPr/>
          </p:nvSpPr>
          <p:spPr>
            <a:xfrm rot="-660728">
              <a:off x="8966650" y="3012696"/>
              <a:ext cx="22873" cy="21148"/>
            </a:xfrm>
            <a:custGeom>
              <a:avLst/>
              <a:gdLst/>
              <a:ahLst/>
              <a:cxnLst/>
              <a:rect l="l" t="t" r="r" b="b"/>
              <a:pathLst>
                <a:path w="915" h="846" extrusionOk="0">
                  <a:moveTo>
                    <a:pt x="422" y="1"/>
                  </a:moveTo>
                  <a:cubicBezTo>
                    <a:pt x="211" y="1"/>
                    <a:pt x="0" y="282"/>
                    <a:pt x="71" y="493"/>
                  </a:cubicBezTo>
                  <a:cubicBezTo>
                    <a:pt x="141" y="775"/>
                    <a:pt x="282" y="845"/>
                    <a:pt x="493" y="845"/>
                  </a:cubicBezTo>
                  <a:cubicBezTo>
                    <a:pt x="774" y="775"/>
                    <a:pt x="915" y="493"/>
                    <a:pt x="844" y="282"/>
                  </a:cubicBezTo>
                  <a:cubicBezTo>
                    <a:pt x="774" y="142"/>
                    <a:pt x="633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"/>
            <p:cNvSpPr/>
            <p:nvPr/>
          </p:nvSpPr>
          <p:spPr>
            <a:xfrm rot="-660728">
              <a:off x="9212878" y="897428"/>
              <a:ext cx="7074" cy="6624"/>
            </a:xfrm>
            <a:custGeom>
              <a:avLst/>
              <a:gdLst/>
              <a:ahLst/>
              <a:cxnLst/>
              <a:rect l="l" t="t" r="r" b="b"/>
              <a:pathLst>
                <a:path w="283" h="265" extrusionOk="0">
                  <a:moveTo>
                    <a:pt x="115" y="1"/>
                  </a:moveTo>
                  <a:cubicBezTo>
                    <a:pt x="89" y="1"/>
                    <a:pt x="71" y="18"/>
                    <a:pt x="71" y="53"/>
                  </a:cubicBezTo>
                  <a:cubicBezTo>
                    <a:pt x="71" y="53"/>
                    <a:pt x="1" y="124"/>
                    <a:pt x="1" y="194"/>
                  </a:cubicBezTo>
                  <a:cubicBezTo>
                    <a:pt x="1" y="194"/>
                    <a:pt x="142" y="264"/>
                    <a:pt x="142" y="264"/>
                  </a:cubicBezTo>
                  <a:cubicBezTo>
                    <a:pt x="212" y="194"/>
                    <a:pt x="282" y="124"/>
                    <a:pt x="212" y="53"/>
                  </a:cubicBezTo>
                  <a:cubicBezTo>
                    <a:pt x="177" y="18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"/>
            <p:cNvSpPr/>
            <p:nvPr/>
          </p:nvSpPr>
          <p:spPr>
            <a:xfrm rot="-1521784">
              <a:off x="8764272" y="2809455"/>
              <a:ext cx="193451" cy="165830"/>
            </a:xfrm>
            <a:custGeom>
              <a:avLst/>
              <a:gdLst/>
              <a:ahLst/>
              <a:cxnLst/>
              <a:rect l="l" t="t" r="r" b="b"/>
              <a:pathLst>
                <a:path w="7739" h="6634" extrusionOk="0">
                  <a:moveTo>
                    <a:pt x="1639" y="1"/>
                  </a:moveTo>
                  <a:cubicBezTo>
                    <a:pt x="1539" y="1"/>
                    <a:pt x="1436" y="23"/>
                    <a:pt x="1337" y="73"/>
                  </a:cubicBezTo>
                  <a:cubicBezTo>
                    <a:pt x="986" y="284"/>
                    <a:pt x="634" y="565"/>
                    <a:pt x="352" y="917"/>
                  </a:cubicBezTo>
                  <a:cubicBezTo>
                    <a:pt x="71" y="1128"/>
                    <a:pt x="1" y="1480"/>
                    <a:pt x="141" y="1761"/>
                  </a:cubicBezTo>
                  <a:cubicBezTo>
                    <a:pt x="231" y="1911"/>
                    <a:pt x="334" y="1958"/>
                    <a:pt x="444" y="1958"/>
                  </a:cubicBezTo>
                  <a:cubicBezTo>
                    <a:pt x="592" y="1958"/>
                    <a:pt x="754" y="1872"/>
                    <a:pt x="915" y="1831"/>
                  </a:cubicBezTo>
                  <a:cubicBezTo>
                    <a:pt x="955" y="1831"/>
                    <a:pt x="996" y="1785"/>
                    <a:pt x="1023" y="1785"/>
                  </a:cubicBezTo>
                  <a:cubicBezTo>
                    <a:pt x="1043" y="1785"/>
                    <a:pt x="1056" y="1811"/>
                    <a:pt x="1056" y="1902"/>
                  </a:cubicBezTo>
                  <a:cubicBezTo>
                    <a:pt x="1126" y="2113"/>
                    <a:pt x="986" y="2113"/>
                    <a:pt x="915" y="2113"/>
                  </a:cubicBezTo>
                  <a:cubicBezTo>
                    <a:pt x="563" y="2183"/>
                    <a:pt x="423" y="2535"/>
                    <a:pt x="563" y="2816"/>
                  </a:cubicBezTo>
                  <a:cubicBezTo>
                    <a:pt x="666" y="3022"/>
                    <a:pt x="883" y="3153"/>
                    <a:pt x="1101" y="3153"/>
                  </a:cubicBezTo>
                  <a:cubicBezTo>
                    <a:pt x="1181" y="3153"/>
                    <a:pt x="1262" y="3135"/>
                    <a:pt x="1337" y="3098"/>
                  </a:cubicBezTo>
                  <a:cubicBezTo>
                    <a:pt x="1478" y="3098"/>
                    <a:pt x="1548" y="2957"/>
                    <a:pt x="1759" y="2886"/>
                  </a:cubicBezTo>
                  <a:cubicBezTo>
                    <a:pt x="1854" y="2855"/>
                    <a:pt x="1948" y="2824"/>
                    <a:pt x="2036" y="2824"/>
                  </a:cubicBezTo>
                  <a:cubicBezTo>
                    <a:pt x="2145" y="2824"/>
                    <a:pt x="2244" y="2872"/>
                    <a:pt x="2322" y="3027"/>
                  </a:cubicBezTo>
                  <a:cubicBezTo>
                    <a:pt x="2111" y="3309"/>
                    <a:pt x="1689" y="3098"/>
                    <a:pt x="1548" y="3520"/>
                  </a:cubicBezTo>
                  <a:cubicBezTo>
                    <a:pt x="1337" y="4012"/>
                    <a:pt x="1759" y="4153"/>
                    <a:pt x="1970" y="4434"/>
                  </a:cubicBezTo>
                  <a:cubicBezTo>
                    <a:pt x="2041" y="4434"/>
                    <a:pt x="2041" y="4504"/>
                    <a:pt x="1970" y="4504"/>
                  </a:cubicBezTo>
                  <a:cubicBezTo>
                    <a:pt x="1970" y="5349"/>
                    <a:pt x="2533" y="5419"/>
                    <a:pt x="3096" y="5630"/>
                  </a:cubicBezTo>
                  <a:cubicBezTo>
                    <a:pt x="3366" y="5738"/>
                    <a:pt x="3512" y="5887"/>
                    <a:pt x="3787" y="5887"/>
                  </a:cubicBezTo>
                  <a:cubicBezTo>
                    <a:pt x="3871" y="5887"/>
                    <a:pt x="3966" y="5874"/>
                    <a:pt x="4081" y="5841"/>
                  </a:cubicBezTo>
                  <a:cubicBezTo>
                    <a:pt x="4503" y="5700"/>
                    <a:pt x="4362" y="5278"/>
                    <a:pt x="4503" y="4927"/>
                  </a:cubicBezTo>
                  <a:cubicBezTo>
                    <a:pt x="4764" y="5014"/>
                    <a:pt x="5025" y="5074"/>
                    <a:pt x="5269" y="5074"/>
                  </a:cubicBezTo>
                  <a:cubicBezTo>
                    <a:pt x="5420" y="5074"/>
                    <a:pt x="5564" y="5051"/>
                    <a:pt x="5699" y="4997"/>
                  </a:cubicBezTo>
                  <a:cubicBezTo>
                    <a:pt x="5964" y="4956"/>
                    <a:pt x="6158" y="4927"/>
                    <a:pt x="6298" y="4927"/>
                  </a:cubicBezTo>
                  <a:cubicBezTo>
                    <a:pt x="6642" y="4927"/>
                    <a:pt x="6663" y="5101"/>
                    <a:pt x="6613" y="5700"/>
                  </a:cubicBezTo>
                  <a:cubicBezTo>
                    <a:pt x="6543" y="5911"/>
                    <a:pt x="6543" y="6052"/>
                    <a:pt x="6543" y="6193"/>
                  </a:cubicBezTo>
                  <a:cubicBezTo>
                    <a:pt x="6543" y="6404"/>
                    <a:pt x="6684" y="6545"/>
                    <a:pt x="6824" y="6615"/>
                  </a:cubicBezTo>
                  <a:cubicBezTo>
                    <a:pt x="6862" y="6627"/>
                    <a:pt x="6899" y="6633"/>
                    <a:pt x="6936" y="6633"/>
                  </a:cubicBezTo>
                  <a:cubicBezTo>
                    <a:pt x="7106" y="6633"/>
                    <a:pt x="7259" y="6507"/>
                    <a:pt x="7317" y="6333"/>
                  </a:cubicBezTo>
                  <a:cubicBezTo>
                    <a:pt x="7387" y="6052"/>
                    <a:pt x="7528" y="5700"/>
                    <a:pt x="7598" y="5419"/>
                  </a:cubicBezTo>
                  <a:cubicBezTo>
                    <a:pt x="7739" y="4927"/>
                    <a:pt x="7457" y="4434"/>
                    <a:pt x="6965" y="4223"/>
                  </a:cubicBezTo>
                  <a:cubicBezTo>
                    <a:pt x="6684" y="4153"/>
                    <a:pt x="6402" y="4012"/>
                    <a:pt x="6191" y="3731"/>
                  </a:cubicBezTo>
                  <a:cubicBezTo>
                    <a:pt x="6044" y="3583"/>
                    <a:pt x="5896" y="3401"/>
                    <a:pt x="5701" y="3401"/>
                  </a:cubicBezTo>
                  <a:cubicBezTo>
                    <a:pt x="5616" y="3401"/>
                    <a:pt x="5523" y="3435"/>
                    <a:pt x="5417" y="3520"/>
                  </a:cubicBezTo>
                  <a:cubicBezTo>
                    <a:pt x="5277" y="3660"/>
                    <a:pt x="5154" y="3731"/>
                    <a:pt x="5039" y="3731"/>
                  </a:cubicBezTo>
                  <a:cubicBezTo>
                    <a:pt x="4925" y="3731"/>
                    <a:pt x="4819" y="3660"/>
                    <a:pt x="4714" y="3520"/>
                  </a:cubicBezTo>
                  <a:cubicBezTo>
                    <a:pt x="4594" y="3370"/>
                    <a:pt x="4462" y="3322"/>
                    <a:pt x="4322" y="3322"/>
                  </a:cubicBezTo>
                  <a:cubicBezTo>
                    <a:pt x="4163" y="3322"/>
                    <a:pt x="3995" y="3383"/>
                    <a:pt x="3826" y="3427"/>
                  </a:cubicBezTo>
                  <a:lnTo>
                    <a:pt x="3826" y="3427"/>
                  </a:lnTo>
                  <a:cubicBezTo>
                    <a:pt x="3955" y="2966"/>
                    <a:pt x="4050" y="2517"/>
                    <a:pt x="3588" y="2253"/>
                  </a:cubicBezTo>
                  <a:cubicBezTo>
                    <a:pt x="2955" y="1831"/>
                    <a:pt x="2533" y="1269"/>
                    <a:pt x="2322" y="565"/>
                  </a:cubicBezTo>
                  <a:cubicBezTo>
                    <a:pt x="2268" y="242"/>
                    <a:pt x="1967" y="1"/>
                    <a:pt x="1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"/>
            <p:cNvSpPr/>
            <p:nvPr/>
          </p:nvSpPr>
          <p:spPr>
            <a:xfrm rot="-660728">
              <a:off x="8390073" y="437351"/>
              <a:ext cx="110815" cy="204307"/>
            </a:xfrm>
            <a:custGeom>
              <a:avLst/>
              <a:gdLst/>
              <a:ahLst/>
              <a:cxnLst/>
              <a:rect l="l" t="t" r="r" b="b"/>
              <a:pathLst>
                <a:path w="4433" h="8173" extrusionOk="0">
                  <a:moveTo>
                    <a:pt x="3670" y="1"/>
                  </a:moveTo>
                  <a:cubicBezTo>
                    <a:pt x="3307" y="1"/>
                    <a:pt x="3018" y="260"/>
                    <a:pt x="2955" y="575"/>
                  </a:cubicBezTo>
                  <a:cubicBezTo>
                    <a:pt x="2955" y="856"/>
                    <a:pt x="2815" y="1208"/>
                    <a:pt x="2744" y="1489"/>
                  </a:cubicBezTo>
                  <a:cubicBezTo>
                    <a:pt x="2635" y="1781"/>
                    <a:pt x="2506" y="1903"/>
                    <a:pt x="2359" y="1903"/>
                  </a:cubicBezTo>
                  <a:cubicBezTo>
                    <a:pt x="2222" y="1903"/>
                    <a:pt x="2069" y="1799"/>
                    <a:pt x="1900" y="1630"/>
                  </a:cubicBezTo>
                  <a:cubicBezTo>
                    <a:pt x="1707" y="1475"/>
                    <a:pt x="1514" y="1363"/>
                    <a:pt x="1333" y="1363"/>
                  </a:cubicBezTo>
                  <a:cubicBezTo>
                    <a:pt x="1184" y="1363"/>
                    <a:pt x="1042" y="1439"/>
                    <a:pt x="915" y="1630"/>
                  </a:cubicBezTo>
                  <a:cubicBezTo>
                    <a:pt x="775" y="1770"/>
                    <a:pt x="634" y="1911"/>
                    <a:pt x="493" y="1911"/>
                  </a:cubicBezTo>
                  <a:cubicBezTo>
                    <a:pt x="1" y="2193"/>
                    <a:pt x="71" y="2615"/>
                    <a:pt x="1" y="3037"/>
                  </a:cubicBezTo>
                  <a:cubicBezTo>
                    <a:pt x="1" y="3529"/>
                    <a:pt x="423" y="3670"/>
                    <a:pt x="845" y="3670"/>
                  </a:cubicBezTo>
                  <a:cubicBezTo>
                    <a:pt x="915" y="3670"/>
                    <a:pt x="986" y="3740"/>
                    <a:pt x="1056" y="3881"/>
                  </a:cubicBezTo>
                  <a:cubicBezTo>
                    <a:pt x="986" y="3881"/>
                    <a:pt x="845" y="3951"/>
                    <a:pt x="775" y="3951"/>
                  </a:cubicBezTo>
                  <a:cubicBezTo>
                    <a:pt x="423" y="4022"/>
                    <a:pt x="142" y="4162"/>
                    <a:pt x="142" y="4584"/>
                  </a:cubicBezTo>
                  <a:cubicBezTo>
                    <a:pt x="212" y="5006"/>
                    <a:pt x="493" y="5217"/>
                    <a:pt x="845" y="5217"/>
                  </a:cubicBezTo>
                  <a:cubicBezTo>
                    <a:pt x="886" y="5197"/>
                    <a:pt x="934" y="5188"/>
                    <a:pt x="983" y="5188"/>
                  </a:cubicBezTo>
                  <a:cubicBezTo>
                    <a:pt x="1103" y="5188"/>
                    <a:pt x="1238" y="5238"/>
                    <a:pt x="1338" y="5288"/>
                  </a:cubicBezTo>
                  <a:cubicBezTo>
                    <a:pt x="1971" y="5710"/>
                    <a:pt x="1971" y="6202"/>
                    <a:pt x="1338" y="6484"/>
                  </a:cubicBezTo>
                  <a:cubicBezTo>
                    <a:pt x="1056" y="6624"/>
                    <a:pt x="775" y="6835"/>
                    <a:pt x="775" y="7117"/>
                  </a:cubicBezTo>
                  <a:cubicBezTo>
                    <a:pt x="775" y="7680"/>
                    <a:pt x="1197" y="7891"/>
                    <a:pt x="1549" y="8102"/>
                  </a:cubicBezTo>
                  <a:cubicBezTo>
                    <a:pt x="1642" y="8149"/>
                    <a:pt x="1744" y="8172"/>
                    <a:pt x="1846" y="8172"/>
                  </a:cubicBezTo>
                  <a:cubicBezTo>
                    <a:pt x="2049" y="8172"/>
                    <a:pt x="2252" y="8078"/>
                    <a:pt x="2393" y="7891"/>
                  </a:cubicBezTo>
                  <a:cubicBezTo>
                    <a:pt x="2604" y="7609"/>
                    <a:pt x="2744" y="7258"/>
                    <a:pt x="3167" y="7258"/>
                  </a:cubicBezTo>
                  <a:cubicBezTo>
                    <a:pt x="3448" y="7258"/>
                    <a:pt x="3729" y="7047"/>
                    <a:pt x="3729" y="6695"/>
                  </a:cubicBezTo>
                  <a:cubicBezTo>
                    <a:pt x="3800" y="6484"/>
                    <a:pt x="3589" y="6202"/>
                    <a:pt x="3378" y="6132"/>
                  </a:cubicBezTo>
                  <a:cubicBezTo>
                    <a:pt x="3096" y="5991"/>
                    <a:pt x="2815" y="5851"/>
                    <a:pt x="2815" y="5569"/>
                  </a:cubicBezTo>
                  <a:cubicBezTo>
                    <a:pt x="2955" y="4795"/>
                    <a:pt x="2533" y="4444"/>
                    <a:pt x="1830" y="4092"/>
                  </a:cubicBezTo>
                  <a:cubicBezTo>
                    <a:pt x="2393" y="4022"/>
                    <a:pt x="2885" y="3881"/>
                    <a:pt x="2955" y="3318"/>
                  </a:cubicBezTo>
                  <a:cubicBezTo>
                    <a:pt x="3096" y="2615"/>
                    <a:pt x="3448" y="1982"/>
                    <a:pt x="4011" y="1489"/>
                  </a:cubicBezTo>
                  <a:cubicBezTo>
                    <a:pt x="4151" y="1348"/>
                    <a:pt x="4222" y="1137"/>
                    <a:pt x="4292" y="926"/>
                  </a:cubicBezTo>
                  <a:cubicBezTo>
                    <a:pt x="4433" y="575"/>
                    <a:pt x="4151" y="152"/>
                    <a:pt x="3800" y="12"/>
                  </a:cubicBezTo>
                  <a:cubicBezTo>
                    <a:pt x="3756" y="4"/>
                    <a:pt x="3712" y="1"/>
                    <a:pt x="3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"/>
            <p:cNvSpPr/>
            <p:nvPr/>
          </p:nvSpPr>
          <p:spPr>
            <a:xfrm rot="-1521784">
              <a:off x="8882195" y="3622074"/>
              <a:ext cx="120910" cy="144482"/>
            </a:xfrm>
            <a:custGeom>
              <a:avLst/>
              <a:gdLst/>
              <a:ahLst/>
              <a:cxnLst/>
              <a:rect l="l" t="t" r="r" b="b"/>
              <a:pathLst>
                <a:path w="4837" h="5780" extrusionOk="0">
                  <a:moveTo>
                    <a:pt x="1249" y="0"/>
                  </a:moveTo>
                  <a:cubicBezTo>
                    <a:pt x="897" y="71"/>
                    <a:pt x="545" y="211"/>
                    <a:pt x="616" y="563"/>
                  </a:cubicBezTo>
                  <a:cubicBezTo>
                    <a:pt x="686" y="985"/>
                    <a:pt x="616" y="1337"/>
                    <a:pt x="334" y="1689"/>
                  </a:cubicBezTo>
                  <a:cubicBezTo>
                    <a:pt x="194" y="1900"/>
                    <a:pt x="123" y="2251"/>
                    <a:pt x="123" y="2533"/>
                  </a:cubicBezTo>
                  <a:cubicBezTo>
                    <a:pt x="0" y="2901"/>
                    <a:pt x="199" y="3109"/>
                    <a:pt x="533" y="3109"/>
                  </a:cubicBezTo>
                  <a:cubicBezTo>
                    <a:pt x="581" y="3109"/>
                    <a:pt x="632" y="3104"/>
                    <a:pt x="686" y="3096"/>
                  </a:cubicBezTo>
                  <a:cubicBezTo>
                    <a:pt x="827" y="3025"/>
                    <a:pt x="1038" y="2955"/>
                    <a:pt x="1178" y="2814"/>
                  </a:cubicBezTo>
                  <a:cubicBezTo>
                    <a:pt x="1436" y="2711"/>
                    <a:pt x="1693" y="2646"/>
                    <a:pt x="1951" y="2646"/>
                  </a:cubicBezTo>
                  <a:cubicBezTo>
                    <a:pt x="2045" y="2646"/>
                    <a:pt x="2139" y="2655"/>
                    <a:pt x="2234" y="2673"/>
                  </a:cubicBezTo>
                  <a:cubicBezTo>
                    <a:pt x="1741" y="3166"/>
                    <a:pt x="1601" y="3588"/>
                    <a:pt x="2163" y="4010"/>
                  </a:cubicBezTo>
                  <a:cubicBezTo>
                    <a:pt x="2374" y="4151"/>
                    <a:pt x="2304" y="4291"/>
                    <a:pt x="2234" y="4502"/>
                  </a:cubicBezTo>
                  <a:cubicBezTo>
                    <a:pt x="2117" y="4736"/>
                    <a:pt x="2001" y="4872"/>
                    <a:pt x="1844" y="4872"/>
                  </a:cubicBezTo>
                  <a:cubicBezTo>
                    <a:pt x="1812" y="4872"/>
                    <a:pt x="1777" y="4866"/>
                    <a:pt x="1741" y="4854"/>
                  </a:cubicBezTo>
                  <a:cubicBezTo>
                    <a:pt x="1693" y="4842"/>
                    <a:pt x="1647" y="4836"/>
                    <a:pt x="1603" y="4836"/>
                  </a:cubicBezTo>
                  <a:cubicBezTo>
                    <a:pt x="1394" y="4836"/>
                    <a:pt x="1249" y="4973"/>
                    <a:pt x="1249" y="5206"/>
                  </a:cubicBezTo>
                  <a:cubicBezTo>
                    <a:pt x="1178" y="5487"/>
                    <a:pt x="1389" y="5558"/>
                    <a:pt x="1671" y="5558"/>
                  </a:cubicBezTo>
                  <a:cubicBezTo>
                    <a:pt x="1812" y="5558"/>
                    <a:pt x="1952" y="5628"/>
                    <a:pt x="2093" y="5628"/>
                  </a:cubicBezTo>
                  <a:cubicBezTo>
                    <a:pt x="2333" y="5724"/>
                    <a:pt x="2508" y="5779"/>
                    <a:pt x="2637" y="5779"/>
                  </a:cubicBezTo>
                  <a:cubicBezTo>
                    <a:pt x="2884" y="5779"/>
                    <a:pt x="2961" y="5575"/>
                    <a:pt x="3007" y="5065"/>
                  </a:cubicBezTo>
                  <a:cubicBezTo>
                    <a:pt x="3007" y="4854"/>
                    <a:pt x="3007" y="4573"/>
                    <a:pt x="2937" y="4362"/>
                  </a:cubicBezTo>
                  <a:cubicBezTo>
                    <a:pt x="2867" y="4010"/>
                    <a:pt x="3007" y="3658"/>
                    <a:pt x="3289" y="3518"/>
                  </a:cubicBezTo>
                  <a:cubicBezTo>
                    <a:pt x="3430" y="3729"/>
                    <a:pt x="3641" y="3869"/>
                    <a:pt x="3781" y="4080"/>
                  </a:cubicBezTo>
                  <a:cubicBezTo>
                    <a:pt x="3887" y="4186"/>
                    <a:pt x="4045" y="4239"/>
                    <a:pt x="4203" y="4239"/>
                  </a:cubicBezTo>
                  <a:cubicBezTo>
                    <a:pt x="4362" y="4239"/>
                    <a:pt x="4520" y="4186"/>
                    <a:pt x="4625" y="4080"/>
                  </a:cubicBezTo>
                  <a:cubicBezTo>
                    <a:pt x="4836" y="3869"/>
                    <a:pt x="4836" y="3447"/>
                    <a:pt x="4625" y="3236"/>
                  </a:cubicBezTo>
                  <a:cubicBezTo>
                    <a:pt x="4485" y="3096"/>
                    <a:pt x="4344" y="2955"/>
                    <a:pt x="4133" y="2884"/>
                  </a:cubicBezTo>
                  <a:cubicBezTo>
                    <a:pt x="3641" y="2673"/>
                    <a:pt x="3289" y="2322"/>
                    <a:pt x="3148" y="1829"/>
                  </a:cubicBezTo>
                  <a:lnTo>
                    <a:pt x="3078" y="1829"/>
                  </a:lnTo>
                  <a:cubicBezTo>
                    <a:pt x="1952" y="1759"/>
                    <a:pt x="1952" y="1759"/>
                    <a:pt x="1882" y="704"/>
                  </a:cubicBezTo>
                  <a:cubicBezTo>
                    <a:pt x="1882" y="633"/>
                    <a:pt x="1882" y="563"/>
                    <a:pt x="1882" y="493"/>
                  </a:cubicBezTo>
                  <a:cubicBezTo>
                    <a:pt x="1812" y="211"/>
                    <a:pt x="1530" y="0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"/>
            <p:cNvSpPr/>
            <p:nvPr/>
          </p:nvSpPr>
          <p:spPr>
            <a:xfrm rot="-660728">
              <a:off x="9084411" y="1757918"/>
              <a:ext cx="94842" cy="124289"/>
            </a:xfrm>
            <a:custGeom>
              <a:avLst/>
              <a:gdLst/>
              <a:ahLst/>
              <a:cxnLst/>
              <a:rect l="l" t="t" r="r" b="b"/>
              <a:pathLst>
                <a:path w="3794" h="4972" extrusionOk="0">
                  <a:moveTo>
                    <a:pt x="849" y="1"/>
                  </a:moveTo>
                  <a:cubicBezTo>
                    <a:pt x="670" y="1"/>
                    <a:pt x="450" y="102"/>
                    <a:pt x="282" y="229"/>
                  </a:cubicBezTo>
                  <a:cubicBezTo>
                    <a:pt x="71" y="369"/>
                    <a:pt x="0" y="721"/>
                    <a:pt x="71" y="932"/>
                  </a:cubicBezTo>
                  <a:cubicBezTo>
                    <a:pt x="132" y="1176"/>
                    <a:pt x="405" y="1368"/>
                    <a:pt x="660" y="1368"/>
                  </a:cubicBezTo>
                  <a:cubicBezTo>
                    <a:pt x="699" y="1368"/>
                    <a:pt x="737" y="1363"/>
                    <a:pt x="774" y="1354"/>
                  </a:cubicBezTo>
                  <a:lnTo>
                    <a:pt x="1055" y="1354"/>
                  </a:lnTo>
                  <a:cubicBezTo>
                    <a:pt x="1122" y="1337"/>
                    <a:pt x="1177" y="1329"/>
                    <a:pt x="1222" y="1329"/>
                  </a:cubicBezTo>
                  <a:cubicBezTo>
                    <a:pt x="1370" y="1329"/>
                    <a:pt x="1424" y="1421"/>
                    <a:pt x="1478" y="1635"/>
                  </a:cubicBezTo>
                  <a:cubicBezTo>
                    <a:pt x="1618" y="1917"/>
                    <a:pt x="1759" y="2128"/>
                    <a:pt x="1478" y="2480"/>
                  </a:cubicBezTo>
                  <a:cubicBezTo>
                    <a:pt x="915" y="3183"/>
                    <a:pt x="985" y="3253"/>
                    <a:pt x="1478" y="3957"/>
                  </a:cubicBezTo>
                  <a:cubicBezTo>
                    <a:pt x="1548" y="4027"/>
                    <a:pt x="1618" y="4168"/>
                    <a:pt x="1689" y="4309"/>
                  </a:cubicBezTo>
                  <a:cubicBezTo>
                    <a:pt x="1795" y="4680"/>
                    <a:pt x="2181" y="4971"/>
                    <a:pt x="2576" y="4971"/>
                  </a:cubicBezTo>
                  <a:cubicBezTo>
                    <a:pt x="2704" y="4971"/>
                    <a:pt x="2834" y="4941"/>
                    <a:pt x="2955" y="4871"/>
                  </a:cubicBezTo>
                  <a:cubicBezTo>
                    <a:pt x="3025" y="4590"/>
                    <a:pt x="2955" y="4309"/>
                    <a:pt x="2744" y="4098"/>
                  </a:cubicBezTo>
                  <a:lnTo>
                    <a:pt x="2726" y="4080"/>
                  </a:lnTo>
                  <a:lnTo>
                    <a:pt x="2726" y="4080"/>
                  </a:lnTo>
                  <a:cubicBezTo>
                    <a:pt x="3529" y="3795"/>
                    <a:pt x="3793" y="3308"/>
                    <a:pt x="3518" y="2550"/>
                  </a:cubicBezTo>
                  <a:cubicBezTo>
                    <a:pt x="3307" y="2058"/>
                    <a:pt x="2744" y="1776"/>
                    <a:pt x="2603" y="1424"/>
                  </a:cubicBezTo>
                  <a:cubicBezTo>
                    <a:pt x="2322" y="651"/>
                    <a:pt x="1478" y="721"/>
                    <a:pt x="1126" y="158"/>
                  </a:cubicBezTo>
                  <a:cubicBezTo>
                    <a:pt x="1069" y="46"/>
                    <a:pt x="968" y="1"/>
                    <a:pt x="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"/>
            <p:cNvSpPr/>
            <p:nvPr/>
          </p:nvSpPr>
          <p:spPr>
            <a:xfrm rot="-660728">
              <a:off x="9131163" y="1129177"/>
              <a:ext cx="114340" cy="92392"/>
            </a:xfrm>
            <a:custGeom>
              <a:avLst/>
              <a:gdLst/>
              <a:ahLst/>
              <a:cxnLst/>
              <a:rect l="l" t="t" r="r" b="b"/>
              <a:pathLst>
                <a:path w="4574" h="3696" extrusionOk="0">
                  <a:moveTo>
                    <a:pt x="1861" y="1"/>
                  </a:moveTo>
                  <a:cubicBezTo>
                    <a:pt x="1657" y="1"/>
                    <a:pt x="1452" y="93"/>
                    <a:pt x="1267" y="204"/>
                  </a:cubicBezTo>
                  <a:cubicBezTo>
                    <a:pt x="1056" y="345"/>
                    <a:pt x="845" y="485"/>
                    <a:pt x="634" y="626"/>
                  </a:cubicBezTo>
                  <a:cubicBezTo>
                    <a:pt x="71" y="1048"/>
                    <a:pt x="1" y="1540"/>
                    <a:pt x="704" y="1822"/>
                  </a:cubicBezTo>
                  <a:cubicBezTo>
                    <a:pt x="1267" y="2174"/>
                    <a:pt x="1900" y="2525"/>
                    <a:pt x="2463" y="3018"/>
                  </a:cubicBezTo>
                  <a:cubicBezTo>
                    <a:pt x="2603" y="3158"/>
                    <a:pt x="2744" y="3299"/>
                    <a:pt x="2955" y="3510"/>
                  </a:cubicBezTo>
                  <a:cubicBezTo>
                    <a:pt x="3143" y="3623"/>
                    <a:pt x="3372" y="3696"/>
                    <a:pt x="3598" y="3696"/>
                  </a:cubicBezTo>
                  <a:cubicBezTo>
                    <a:pt x="3794" y="3696"/>
                    <a:pt x="3988" y="3641"/>
                    <a:pt x="4151" y="3510"/>
                  </a:cubicBezTo>
                  <a:cubicBezTo>
                    <a:pt x="4573" y="3229"/>
                    <a:pt x="4503" y="2877"/>
                    <a:pt x="4221" y="2525"/>
                  </a:cubicBezTo>
                  <a:cubicBezTo>
                    <a:pt x="4151" y="2455"/>
                    <a:pt x="4221" y="2314"/>
                    <a:pt x="4221" y="2174"/>
                  </a:cubicBezTo>
                  <a:cubicBezTo>
                    <a:pt x="4221" y="1491"/>
                    <a:pt x="4002" y="1246"/>
                    <a:pt x="3420" y="1246"/>
                  </a:cubicBezTo>
                  <a:cubicBezTo>
                    <a:pt x="3342" y="1246"/>
                    <a:pt x="3257" y="1251"/>
                    <a:pt x="3166" y="1259"/>
                  </a:cubicBezTo>
                  <a:cubicBezTo>
                    <a:pt x="2864" y="1320"/>
                    <a:pt x="2613" y="1484"/>
                    <a:pt x="2280" y="1484"/>
                  </a:cubicBezTo>
                  <a:cubicBezTo>
                    <a:pt x="2226" y="1484"/>
                    <a:pt x="2170" y="1480"/>
                    <a:pt x="2111" y="1470"/>
                  </a:cubicBezTo>
                  <a:cubicBezTo>
                    <a:pt x="2041" y="1400"/>
                    <a:pt x="2111" y="1259"/>
                    <a:pt x="2181" y="1189"/>
                  </a:cubicBezTo>
                  <a:cubicBezTo>
                    <a:pt x="2463" y="907"/>
                    <a:pt x="2674" y="626"/>
                    <a:pt x="2392" y="274"/>
                  </a:cubicBezTo>
                  <a:cubicBezTo>
                    <a:pt x="2226" y="75"/>
                    <a:pt x="2044" y="1"/>
                    <a:pt x="18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"/>
            <p:cNvSpPr/>
            <p:nvPr/>
          </p:nvSpPr>
          <p:spPr>
            <a:xfrm rot="-660728">
              <a:off x="8717362" y="692129"/>
              <a:ext cx="109065" cy="103291"/>
            </a:xfrm>
            <a:custGeom>
              <a:avLst/>
              <a:gdLst/>
              <a:ahLst/>
              <a:cxnLst/>
              <a:rect l="l" t="t" r="r" b="b"/>
              <a:pathLst>
                <a:path w="4363" h="4132" extrusionOk="0">
                  <a:moveTo>
                    <a:pt x="1863" y="1"/>
                  </a:moveTo>
                  <a:cubicBezTo>
                    <a:pt x="1824" y="1"/>
                    <a:pt x="1789" y="6"/>
                    <a:pt x="1759" y="15"/>
                  </a:cubicBezTo>
                  <a:cubicBezTo>
                    <a:pt x="1619" y="15"/>
                    <a:pt x="1548" y="86"/>
                    <a:pt x="1478" y="156"/>
                  </a:cubicBezTo>
                  <a:cubicBezTo>
                    <a:pt x="1056" y="508"/>
                    <a:pt x="1478" y="1422"/>
                    <a:pt x="704" y="1633"/>
                  </a:cubicBezTo>
                  <a:cubicBezTo>
                    <a:pt x="634" y="1704"/>
                    <a:pt x="634" y="1774"/>
                    <a:pt x="704" y="1915"/>
                  </a:cubicBezTo>
                  <a:cubicBezTo>
                    <a:pt x="915" y="2337"/>
                    <a:pt x="704" y="2829"/>
                    <a:pt x="282" y="3040"/>
                  </a:cubicBezTo>
                  <a:cubicBezTo>
                    <a:pt x="71" y="3111"/>
                    <a:pt x="1" y="3392"/>
                    <a:pt x="141" y="3533"/>
                  </a:cubicBezTo>
                  <a:cubicBezTo>
                    <a:pt x="199" y="3706"/>
                    <a:pt x="352" y="3833"/>
                    <a:pt x="522" y="3833"/>
                  </a:cubicBezTo>
                  <a:cubicBezTo>
                    <a:pt x="559" y="3833"/>
                    <a:pt x="596" y="3827"/>
                    <a:pt x="634" y="3814"/>
                  </a:cubicBezTo>
                  <a:cubicBezTo>
                    <a:pt x="985" y="3814"/>
                    <a:pt x="1337" y="3674"/>
                    <a:pt x="1337" y="3322"/>
                  </a:cubicBezTo>
                  <a:cubicBezTo>
                    <a:pt x="1408" y="2900"/>
                    <a:pt x="1619" y="2618"/>
                    <a:pt x="1689" y="2267"/>
                  </a:cubicBezTo>
                  <a:cubicBezTo>
                    <a:pt x="1732" y="1924"/>
                    <a:pt x="1905" y="1816"/>
                    <a:pt x="2114" y="1816"/>
                  </a:cubicBezTo>
                  <a:cubicBezTo>
                    <a:pt x="2248" y="1816"/>
                    <a:pt x="2396" y="1860"/>
                    <a:pt x="2533" y="1915"/>
                  </a:cubicBezTo>
                  <a:cubicBezTo>
                    <a:pt x="2885" y="1985"/>
                    <a:pt x="3096" y="2407"/>
                    <a:pt x="2885" y="2759"/>
                  </a:cubicBezTo>
                  <a:cubicBezTo>
                    <a:pt x="2885" y="2970"/>
                    <a:pt x="2955" y="3181"/>
                    <a:pt x="2955" y="3392"/>
                  </a:cubicBezTo>
                  <a:cubicBezTo>
                    <a:pt x="3130" y="3858"/>
                    <a:pt x="3450" y="4131"/>
                    <a:pt x="3754" y="4131"/>
                  </a:cubicBezTo>
                  <a:cubicBezTo>
                    <a:pt x="3817" y="4131"/>
                    <a:pt x="3880" y="4120"/>
                    <a:pt x="3940" y="4096"/>
                  </a:cubicBezTo>
                  <a:cubicBezTo>
                    <a:pt x="4362" y="3814"/>
                    <a:pt x="4081" y="3462"/>
                    <a:pt x="4010" y="3111"/>
                  </a:cubicBezTo>
                  <a:cubicBezTo>
                    <a:pt x="4010" y="3040"/>
                    <a:pt x="4010" y="3040"/>
                    <a:pt x="4010" y="2970"/>
                  </a:cubicBezTo>
                  <a:cubicBezTo>
                    <a:pt x="3659" y="2478"/>
                    <a:pt x="3518" y="1845"/>
                    <a:pt x="3588" y="1211"/>
                  </a:cubicBezTo>
                  <a:cubicBezTo>
                    <a:pt x="3654" y="819"/>
                    <a:pt x="2381" y="1"/>
                    <a:pt x="1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"/>
            <p:cNvSpPr/>
            <p:nvPr/>
          </p:nvSpPr>
          <p:spPr>
            <a:xfrm rot="-1521784">
              <a:off x="8887780" y="3429025"/>
              <a:ext cx="94988" cy="110461"/>
            </a:xfrm>
            <a:custGeom>
              <a:avLst/>
              <a:gdLst/>
              <a:ahLst/>
              <a:cxnLst/>
              <a:rect l="l" t="t" r="r" b="b"/>
              <a:pathLst>
                <a:path w="3800" h="4419" extrusionOk="0">
                  <a:moveTo>
                    <a:pt x="2550" y="1"/>
                  </a:moveTo>
                  <a:cubicBezTo>
                    <a:pt x="2354" y="1"/>
                    <a:pt x="2152" y="161"/>
                    <a:pt x="1900" y="497"/>
                  </a:cubicBezTo>
                  <a:cubicBezTo>
                    <a:pt x="1759" y="638"/>
                    <a:pt x="1619" y="778"/>
                    <a:pt x="1478" y="919"/>
                  </a:cubicBezTo>
                  <a:cubicBezTo>
                    <a:pt x="1126" y="1341"/>
                    <a:pt x="1126" y="1693"/>
                    <a:pt x="1548" y="2045"/>
                  </a:cubicBezTo>
                  <a:cubicBezTo>
                    <a:pt x="1900" y="2326"/>
                    <a:pt x="2111" y="2748"/>
                    <a:pt x="2181" y="3170"/>
                  </a:cubicBezTo>
                  <a:cubicBezTo>
                    <a:pt x="1977" y="3199"/>
                    <a:pt x="1786" y="3216"/>
                    <a:pt x="1601" y="3216"/>
                  </a:cubicBezTo>
                  <a:cubicBezTo>
                    <a:pt x="1339" y="3216"/>
                    <a:pt x="1092" y="3182"/>
                    <a:pt x="845" y="3100"/>
                  </a:cubicBezTo>
                  <a:cubicBezTo>
                    <a:pt x="755" y="3032"/>
                    <a:pt x="657" y="3001"/>
                    <a:pt x="562" y="3001"/>
                  </a:cubicBezTo>
                  <a:cubicBezTo>
                    <a:pt x="360" y="3001"/>
                    <a:pt x="167" y="3142"/>
                    <a:pt x="71" y="3381"/>
                  </a:cubicBezTo>
                  <a:cubicBezTo>
                    <a:pt x="1" y="3663"/>
                    <a:pt x="71" y="4014"/>
                    <a:pt x="352" y="4155"/>
                  </a:cubicBezTo>
                  <a:cubicBezTo>
                    <a:pt x="563" y="4331"/>
                    <a:pt x="827" y="4419"/>
                    <a:pt x="1091" y="4419"/>
                  </a:cubicBezTo>
                  <a:cubicBezTo>
                    <a:pt x="1355" y="4419"/>
                    <a:pt x="1619" y="4331"/>
                    <a:pt x="1830" y="4155"/>
                  </a:cubicBezTo>
                  <a:cubicBezTo>
                    <a:pt x="1920" y="4019"/>
                    <a:pt x="2099" y="3941"/>
                    <a:pt x="2290" y="3941"/>
                  </a:cubicBezTo>
                  <a:cubicBezTo>
                    <a:pt x="2395" y="3941"/>
                    <a:pt x="2504" y="3964"/>
                    <a:pt x="2603" y="4014"/>
                  </a:cubicBezTo>
                  <a:cubicBezTo>
                    <a:pt x="2714" y="4069"/>
                    <a:pt x="2810" y="4096"/>
                    <a:pt x="2895" y="4096"/>
                  </a:cubicBezTo>
                  <a:cubicBezTo>
                    <a:pt x="3136" y="4096"/>
                    <a:pt x="3292" y="3886"/>
                    <a:pt x="3448" y="3522"/>
                  </a:cubicBezTo>
                  <a:cubicBezTo>
                    <a:pt x="3799" y="2748"/>
                    <a:pt x="3448" y="1904"/>
                    <a:pt x="2674" y="1623"/>
                  </a:cubicBezTo>
                  <a:cubicBezTo>
                    <a:pt x="2744" y="1552"/>
                    <a:pt x="2885" y="1482"/>
                    <a:pt x="2955" y="1411"/>
                  </a:cubicBezTo>
                  <a:cubicBezTo>
                    <a:pt x="3377" y="919"/>
                    <a:pt x="3307" y="497"/>
                    <a:pt x="2955" y="216"/>
                  </a:cubicBezTo>
                  <a:cubicBezTo>
                    <a:pt x="2813" y="74"/>
                    <a:pt x="2683" y="1"/>
                    <a:pt x="25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"/>
            <p:cNvSpPr/>
            <p:nvPr/>
          </p:nvSpPr>
          <p:spPr>
            <a:xfrm rot="-660728">
              <a:off x="8814589" y="13032"/>
              <a:ext cx="80918" cy="103266"/>
            </a:xfrm>
            <a:custGeom>
              <a:avLst/>
              <a:gdLst/>
              <a:ahLst/>
              <a:cxnLst/>
              <a:rect l="l" t="t" r="r" b="b"/>
              <a:pathLst>
                <a:path w="3237" h="4131" extrusionOk="0">
                  <a:moveTo>
                    <a:pt x="2224" y="1"/>
                  </a:moveTo>
                  <a:cubicBezTo>
                    <a:pt x="2073" y="1"/>
                    <a:pt x="1932" y="66"/>
                    <a:pt x="1829" y="169"/>
                  </a:cubicBezTo>
                  <a:cubicBezTo>
                    <a:pt x="1548" y="380"/>
                    <a:pt x="1689" y="802"/>
                    <a:pt x="1337" y="1013"/>
                  </a:cubicBezTo>
                  <a:cubicBezTo>
                    <a:pt x="1215" y="709"/>
                    <a:pt x="1093" y="352"/>
                    <a:pt x="744" y="352"/>
                  </a:cubicBezTo>
                  <a:cubicBezTo>
                    <a:pt x="690" y="352"/>
                    <a:pt x="630" y="361"/>
                    <a:pt x="563" y="380"/>
                  </a:cubicBezTo>
                  <a:cubicBezTo>
                    <a:pt x="282" y="450"/>
                    <a:pt x="0" y="732"/>
                    <a:pt x="0" y="1083"/>
                  </a:cubicBezTo>
                  <a:cubicBezTo>
                    <a:pt x="0" y="1505"/>
                    <a:pt x="141" y="1857"/>
                    <a:pt x="633" y="1928"/>
                  </a:cubicBezTo>
                  <a:cubicBezTo>
                    <a:pt x="1196" y="1998"/>
                    <a:pt x="1126" y="2350"/>
                    <a:pt x="1126" y="2772"/>
                  </a:cubicBezTo>
                  <a:cubicBezTo>
                    <a:pt x="1055" y="3475"/>
                    <a:pt x="1900" y="3686"/>
                    <a:pt x="2111" y="3968"/>
                  </a:cubicBezTo>
                  <a:cubicBezTo>
                    <a:pt x="2200" y="4086"/>
                    <a:pt x="2314" y="4130"/>
                    <a:pt x="2438" y="4130"/>
                  </a:cubicBezTo>
                  <a:cubicBezTo>
                    <a:pt x="2606" y="4130"/>
                    <a:pt x="2792" y="4049"/>
                    <a:pt x="2955" y="3968"/>
                  </a:cubicBezTo>
                  <a:lnTo>
                    <a:pt x="2884" y="3897"/>
                  </a:lnTo>
                  <a:cubicBezTo>
                    <a:pt x="3236" y="2701"/>
                    <a:pt x="2533" y="1576"/>
                    <a:pt x="2673" y="380"/>
                  </a:cubicBezTo>
                  <a:cubicBezTo>
                    <a:pt x="2673" y="239"/>
                    <a:pt x="2533" y="98"/>
                    <a:pt x="2392" y="28"/>
                  </a:cubicBezTo>
                  <a:cubicBezTo>
                    <a:pt x="2335" y="9"/>
                    <a:pt x="2279" y="1"/>
                    <a:pt x="2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"/>
            <p:cNvSpPr/>
            <p:nvPr/>
          </p:nvSpPr>
          <p:spPr>
            <a:xfrm rot="-1521784">
              <a:off x="9074809" y="3709559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"/>
            <p:cNvSpPr/>
            <p:nvPr/>
          </p:nvSpPr>
          <p:spPr>
            <a:xfrm rot="-660728">
              <a:off x="9109020" y="3226412"/>
              <a:ext cx="89717" cy="79868"/>
            </a:xfrm>
            <a:custGeom>
              <a:avLst/>
              <a:gdLst/>
              <a:ahLst/>
              <a:cxnLst/>
              <a:rect l="l" t="t" r="r" b="b"/>
              <a:pathLst>
                <a:path w="3589" h="3195" extrusionOk="0">
                  <a:moveTo>
                    <a:pt x="2537" y="0"/>
                  </a:moveTo>
                  <a:cubicBezTo>
                    <a:pt x="2440" y="0"/>
                    <a:pt x="2340" y="56"/>
                    <a:pt x="2251" y="174"/>
                  </a:cubicBezTo>
                  <a:cubicBezTo>
                    <a:pt x="2111" y="526"/>
                    <a:pt x="1829" y="596"/>
                    <a:pt x="1478" y="737"/>
                  </a:cubicBezTo>
                  <a:cubicBezTo>
                    <a:pt x="915" y="1088"/>
                    <a:pt x="493" y="1581"/>
                    <a:pt x="141" y="2144"/>
                  </a:cubicBezTo>
                  <a:cubicBezTo>
                    <a:pt x="0" y="2425"/>
                    <a:pt x="71" y="2706"/>
                    <a:pt x="282" y="2917"/>
                  </a:cubicBezTo>
                  <a:cubicBezTo>
                    <a:pt x="437" y="3104"/>
                    <a:pt x="662" y="3195"/>
                    <a:pt x="888" y="3195"/>
                  </a:cubicBezTo>
                  <a:cubicBezTo>
                    <a:pt x="1173" y="3195"/>
                    <a:pt x="1461" y="3051"/>
                    <a:pt x="1618" y="2777"/>
                  </a:cubicBezTo>
                  <a:cubicBezTo>
                    <a:pt x="1829" y="2425"/>
                    <a:pt x="2040" y="2073"/>
                    <a:pt x="2251" y="1651"/>
                  </a:cubicBezTo>
                  <a:cubicBezTo>
                    <a:pt x="2322" y="1792"/>
                    <a:pt x="2392" y="1933"/>
                    <a:pt x="2533" y="2003"/>
                  </a:cubicBezTo>
                  <a:cubicBezTo>
                    <a:pt x="2682" y="2152"/>
                    <a:pt x="2831" y="2301"/>
                    <a:pt x="3030" y="2301"/>
                  </a:cubicBezTo>
                  <a:cubicBezTo>
                    <a:pt x="3113" y="2301"/>
                    <a:pt x="3204" y="2276"/>
                    <a:pt x="3307" y="2214"/>
                  </a:cubicBezTo>
                  <a:cubicBezTo>
                    <a:pt x="3588" y="2003"/>
                    <a:pt x="3518" y="1722"/>
                    <a:pt x="3377" y="1370"/>
                  </a:cubicBezTo>
                  <a:cubicBezTo>
                    <a:pt x="3236" y="1018"/>
                    <a:pt x="3025" y="596"/>
                    <a:pt x="2885" y="315"/>
                  </a:cubicBezTo>
                  <a:cubicBezTo>
                    <a:pt x="2803" y="110"/>
                    <a:pt x="2673" y="0"/>
                    <a:pt x="2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"/>
            <p:cNvSpPr/>
            <p:nvPr/>
          </p:nvSpPr>
          <p:spPr>
            <a:xfrm rot="-660728">
              <a:off x="9193475" y="899435"/>
              <a:ext cx="80893" cy="108865"/>
            </a:xfrm>
            <a:custGeom>
              <a:avLst/>
              <a:gdLst/>
              <a:ahLst/>
              <a:cxnLst/>
              <a:rect l="l" t="t" r="r" b="b"/>
              <a:pathLst>
                <a:path w="3236" h="4355" extrusionOk="0">
                  <a:moveTo>
                    <a:pt x="1053" y="1"/>
                  </a:moveTo>
                  <a:cubicBezTo>
                    <a:pt x="842" y="1"/>
                    <a:pt x="679" y="127"/>
                    <a:pt x="563" y="300"/>
                  </a:cubicBezTo>
                  <a:cubicBezTo>
                    <a:pt x="492" y="441"/>
                    <a:pt x="422" y="582"/>
                    <a:pt x="352" y="723"/>
                  </a:cubicBezTo>
                  <a:cubicBezTo>
                    <a:pt x="0" y="1426"/>
                    <a:pt x="281" y="2270"/>
                    <a:pt x="985" y="2692"/>
                  </a:cubicBezTo>
                  <a:cubicBezTo>
                    <a:pt x="1477" y="2903"/>
                    <a:pt x="1759" y="3325"/>
                    <a:pt x="1899" y="3888"/>
                  </a:cubicBezTo>
                  <a:cubicBezTo>
                    <a:pt x="1955" y="4165"/>
                    <a:pt x="2227" y="4354"/>
                    <a:pt x="2478" y="4354"/>
                  </a:cubicBezTo>
                  <a:cubicBezTo>
                    <a:pt x="2547" y="4354"/>
                    <a:pt x="2613" y="4340"/>
                    <a:pt x="2673" y="4310"/>
                  </a:cubicBezTo>
                  <a:cubicBezTo>
                    <a:pt x="3025" y="4240"/>
                    <a:pt x="3236" y="3888"/>
                    <a:pt x="3166" y="3536"/>
                  </a:cubicBezTo>
                  <a:cubicBezTo>
                    <a:pt x="3166" y="3185"/>
                    <a:pt x="2955" y="2833"/>
                    <a:pt x="2673" y="2692"/>
                  </a:cubicBezTo>
                  <a:cubicBezTo>
                    <a:pt x="1899" y="2200"/>
                    <a:pt x="1477" y="1426"/>
                    <a:pt x="1477" y="582"/>
                  </a:cubicBezTo>
                  <a:cubicBezTo>
                    <a:pt x="1548" y="371"/>
                    <a:pt x="1407" y="89"/>
                    <a:pt x="1196" y="19"/>
                  </a:cubicBezTo>
                  <a:cubicBezTo>
                    <a:pt x="1146" y="7"/>
                    <a:pt x="1098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"/>
            <p:cNvSpPr/>
            <p:nvPr/>
          </p:nvSpPr>
          <p:spPr>
            <a:xfrm rot="-660728">
              <a:off x="8633554" y="810785"/>
              <a:ext cx="87942" cy="89992"/>
            </a:xfrm>
            <a:custGeom>
              <a:avLst/>
              <a:gdLst/>
              <a:ahLst/>
              <a:cxnLst/>
              <a:rect l="l" t="t" r="r" b="b"/>
              <a:pathLst>
                <a:path w="3518" h="3600" extrusionOk="0">
                  <a:moveTo>
                    <a:pt x="1634" y="1"/>
                  </a:moveTo>
                  <a:cubicBezTo>
                    <a:pt x="1475" y="1"/>
                    <a:pt x="1231" y="82"/>
                    <a:pt x="844" y="211"/>
                  </a:cubicBezTo>
                  <a:lnTo>
                    <a:pt x="633" y="211"/>
                  </a:lnTo>
                  <a:cubicBezTo>
                    <a:pt x="570" y="195"/>
                    <a:pt x="510" y="186"/>
                    <a:pt x="455" y="186"/>
                  </a:cubicBezTo>
                  <a:cubicBezTo>
                    <a:pt x="264" y="186"/>
                    <a:pt x="125" y="290"/>
                    <a:pt x="71" y="563"/>
                  </a:cubicBezTo>
                  <a:cubicBezTo>
                    <a:pt x="0" y="844"/>
                    <a:pt x="141" y="1055"/>
                    <a:pt x="422" y="1196"/>
                  </a:cubicBezTo>
                  <a:cubicBezTo>
                    <a:pt x="1055" y="1477"/>
                    <a:pt x="1407" y="2181"/>
                    <a:pt x="1337" y="2884"/>
                  </a:cubicBezTo>
                  <a:cubicBezTo>
                    <a:pt x="1281" y="3220"/>
                    <a:pt x="1670" y="3600"/>
                    <a:pt x="2008" y="3600"/>
                  </a:cubicBezTo>
                  <a:cubicBezTo>
                    <a:pt x="2096" y="3600"/>
                    <a:pt x="2179" y="3575"/>
                    <a:pt x="2251" y="3517"/>
                  </a:cubicBezTo>
                  <a:cubicBezTo>
                    <a:pt x="2673" y="3236"/>
                    <a:pt x="3236" y="2954"/>
                    <a:pt x="3447" y="2321"/>
                  </a:cubicBezTo>
                  <a:cubicBezTo>
                    <a:pt x="3518" y="2040"/>
                    <a:pt x="3377" y="1688"/>
                    <a:pt x="3095" y="1618"/>
                  </a:cubicBezTo>
                  <a:cubicBezTo>
                    <a:pt x="3029" y="1601"/>
                    <a:pt x="2963" y="1592"/>
                    <a:pt x="2898" y="1592"/>
                  </a:cubicBezTo>
                  <a:cubicBezTo>
                    <a:pt x="2689" y="1592"/>
                    <a:pt x="2499" y="1684"/>
                    <a:pt x="2392" y="1899"/>
                  </a:cubicBezTo>
                  <a:cubicBezTo>
                    <a:pt x="2322" y="2040"/>
                    <a:pt x="2251" y="2251"/>
                    <a:pt x="2251" y="2462"/>
                  </a:cubicBezTo>
                  <a:cubicBezTo>
                    <a:pt x="2251" y="2532"/>
                    <a:pt x="2251" y="2603"/>
                    <a:pt x="2040" y="2603"/>
                  </a:cubicBezTo>
                  <a:cubicBezTo>
                    <a:pt x="1900" y="2603"/>
                    <a:pt x="1759" y="2462"/>
                    <a:pt x="1829" y="2321"/>
                  </a:cubicBezTo>
                  <a:cubicBezTo>
                    <a:pt x="2040" y="1970"/>
                    <a:pt x="2111" y="1547"/>
                    <a:pt x="1970" y="1196"/>
                  </a:cubicBezTo>
                  <a:lnTo>
                    <a:pt x="1970" y="914"/>
                  </a:lnTo>
                  <a:cubicBezTo>
                    <a:pt x="1925" y="245"/>
                    <a:pt x="1909" y="1"/>
                    <a:pt x="1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"/>
            <p:cNvSpPr/>
            <p:nvPr/>
          </p:nvSpPr>
          <p:spPr>
            <a:xfrm rot="-1521784">
              <a:off x="8437217" y="2353358"/>
              <a:ext cx="82165" cy="91539"/>
            </a:xfrm>
            <a:custGeom>
              <a:avLst/>
              <a:gdLst/>
              <a:ahLst/>
              <a:cxnLst/>
              <a:rect l="l" t="t" r="r" b="b"/>
              <a:pathLst>
                <a:path w="3287" h="3662" extrusionOk="0">
                  <a:moveTo>
                    <a:pt x="2232" y="1"/>
                  </a:moveTo>
                  <a:cubicBezTo>
                    <a:pt x="1810" y="1"/>
                    <a:pt x="1388" y="282"/>
                    <a:pt x="1317" y="704"/>
                  </a:cubicBezTo>
                  <a:cubicBezTo>
                    <a:pt x="1317" y="915"/>
                    <a:pt x="1458" y="1197"/>
                    <a:pt x="1177" y="1337"/>
                  </a:cubicBezTo>
                  <a:cubicBezTo>
                    <a:pt x="543" y="1619"/>
                    <a:pt x="614" y="2252"/>
                    <a:pt x="332" y="2744"/>
                  </a:cubicBezTo>
                  <a:cubicBezTo>
                    <a:pt x="0" y="3219"/>
                    <a:pt x="629" y="3662"/>
                    <a:pt x="1116" y="3662"/>
                  </a:cubicBezTo>
                  <a:cubicBezTo>
                    <a:pt x="1351" y="3662"/>
                    <a:pt x="1553" y="3559"/>
                    <a:pt x="1599" y="3307"/>
                  </a:cubicBezTo>
                  <a:cubicBezTo>
                    <a:pt x="1739" y="3026"/>
                    <a:pt x="1669" y="2744"/>
                    <a:pt x="2021" y="2604"/>
                  </a:cubicBezTo>
                  <a:cubicBezTo>
                    <a:pt x="1950" y="2322"/>
                    <a:pt x="1950" y="2041"/>
                    <a:pt x="2021" y="1689"/>
                  </a:cubicBezTo>
                  <a:cubicBezTo>
                    <a:pt x="2096" y="1708"/>
                    <a:pt x="2177" y="1717"/>
                    <a:pt x="2259" y="1717"/>
                  </a:cubicBezTo>
                  <a:cubicBezTo>
                    <a:pt x="2486" y="1717"/>
                    <a:pt x="2729" y="1651"/>
                    <a:pt x="2935" y="1548"/>
                  </a:cubicBezTo>
                  <a:cubicBezTo>
                    <a:pt x="3146" y="1408"/>
                    <a:pt x="3287" y="1126"/>
                    <a:pt x="3287" y="845"/>
                  </a:cubicBezTo>
                  <a:cubicBezTo>
                    <a:pt x="3076" y="423"/>
                    <a:pt x="2654" y="141"/>
                    <a:pt x="2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"/>
            <p:cNvSpPr/>
            <p:nvPr/>
          </p:nvSpPr>
          <p:spPr>
            <a:xfrm rot="-660728">
              <a:off x="8818518" y="560271"/>
              <a:ext cx="87942" cy="77693"/>
            </a:xfrm>
            <a:custGeom>
              <a:avLst/>
              <a:gdLst/>
              <a:ahLst/>
              <a:cxnLst/>
              <a:rect l="l" t="t" r="r" b="b"/>
              <a:pathLst>
                <a:path w="3518" h="3108" extrusionOk="0">
                  <a:moveTo>
                    <a:pt x="2090" y="0"/>
                  </a:moveTo>
                  <a:cubicBezTo>
                    <a:pt x="1993" y="0"/>
                    <a:pt x="1882" y="23"/>
                    <a:pt x="1759" y="64"/>
                  </a:cubicBezTo>
                  <a:cubicBezTo>
                    <a:pt x="1337" y="275"/>
                    <a:pt x="915" y="557"/>
                    <a:pt x="563" y="768"/>
                  </a:cubicBezTo>
                  <a:cubicBezTo>
                    <a:pt x="141" y="908"/>
                    <a:pt x="0" y="1331"/>
                    <a:pt x="141" y="1682"/>
                  </a:cubicBezTo>
                  <a:cubicBezTo>
                    <a:pt x="263" y="1927"/>
                    <a:pt x="545" y="2118"/>
                    <a:pt x="893" y="2118"/>
                  </a:cubicBezTo>
                  <a:cubicBezTo>
                    <a:pt x="946" y="2118"/>
                    <a:pt x="1000" y="2114"/>
                    <a:pt x="1056" y="2104"/>
                  </a:cubicBezTo>
                  <a:cubicBezTo>
                    <a:pt x="1341" y="2064"/>
                    <a:pt x="1544" y="2035"/>
                    <a:pt x="1702" y="2035"/>
                  </a:cubicBezTo>
                  <a:cubicBezTo>
                    <a:pt x="2088" y="2035"/>
                    <a:pt x="2204" y="2208"/>
                    <a:pt x="2603" y="2808"/>
                  </a:cubicBezTo>
                  <a:cubicBezTo>
                    <a:pt x="2719" y="2981"/>
                    <a:pt x="2787" y="3108"/>
                    <a:pt x="2964" y="3108"/>
                  </a:cubicBezTo>
                  <a:cubicBezTo>
                    <a:pt x="3003" y="3108"/>
                    <a:pt x="3046" y="3102"/>
                    <a:pt x="3096" y="3089"/>
                  </a:cubicBezTo>
                  <a:cubicBezTo>
                    <a:pt x="3377" y="3089"/>
                    <a:pt x="3518" y="2808"/>
                    <a:pt x="3518" y="2667"/>
                  </a:cubicBezTo>
                  <a:lnTo>
                    <a:pt x="3518" y="2315"/>
                  </a:lnTo>
                  <a:cubicBezTo>
                    <a:pt x="3447" y="1964"/>
                    <a:pt x="3377" y="1682"/>
                    <a:pt x="3025" y="1682"/>
                  </a:cubicBezTo>
                  <a:cubicBezTo>
                    <a:pt x="2674" y="1612"/>
                    <a:pt x="2674" y="1331"/>
                    <a:pt x="2603" y="1120"/>
                  </a:cubicBezTo>
                  <a:cubicBezTo>
                    <a:pt x="2533" y="908"/>
                    <a:pt x="2533" y="697"/>
                    <a:pt x="2533" y="486"/>
                  </a:cubicBezTo>
                  <a:cubicBezTo>
                    <a:pt x="2483" y="137"/>
                    <a:pt x="2327" y="0"/>
                    <a:pt x="20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"/>
            <p:cNvSpPr/>
            <p:nvPr/>
          </p:nvSpPr>
          <p:spPr>
            <a:xfrm rot="-660728">
              <a:off x="9208404" y="683196"/>
              <a:ext cx="59795" cy="106691"/>
            </a:xfrm>
            <a:custGeom>
              <a:avLst/>
              <a:gdLst/>
              <a:ahLst/>
              <a:cxnLst/>
              <a:rect l="l" t="t" r="r" b="b"/>
              <a:pathLst>
                <a:path w="2392" h="4268" extrusionOk="0">
                  <a:moveTo>
                    <a:pt x="785" y="1"/>
                  </a:moveTo>
                  <a:cubicBezTo>
                    <a:pt x="676" y="1"/>
                    <a:pt x="536" y="14"/>
                    <a:pt x="352" y="33"/>
                  </a:cubicBezTo>
                  <a:lnTo>
                    <a:pt x="282" y="33"/>
                  </a:lnTo>
                  <a:cubicBezTo>
                    <a:pt x="0" y="455"/>
                    <a:pt x="0" y="1017"/>
                    <a:pt x="282" y="1440"/>
                  </a:cubicBezTo>
                  <a:cubicBezTo>
                    <a:pt x="493" y="1862"/>
                    <a:pt x="633" y="2284"/>
                    <a:pt x="633" y="2776"/>
                  </a:cubicBezTo>
                  <a:cubicBezTo>
                    <a:pt x="563" y="3480"/>
                    <a:pt x="1126" y="3831"/>
                    <a:pt x="1618" y="4183"/>
                  </a:cubicBezTo>
                  <a:cubicBezTo>
                    <a:pt x="1696" y="4241"/>
                    <a:pt x="1778" y="4267"/>
                    <a:pt x="1858" y="4267"/>
                  </a:cubicBezTo>
                  <a:cubicBezTo>
                    <a:pt x="2067" y="4267"/>
                    <a:pt x="2251" y="4086"/>
                    <a:pt x="2251" y="3831"/>
                  </a:cubicBezTo>
                  <a:cubicBezTo>
                    <a:pt x="2251" y="3198"/>
                    <a:pt x="2392" y="2495"/>
                    <a:pt x="1689" y="2073"/>
                  </a:cubicBezTo>
                  <a:cubicBezTo>
                    <a:pt x="1407" y="1932"/>
                    <a:pt x="1337" y="1651"/>
                    <a:pt x="1337" y="1440"/>
                  </a:cubicBezTo>
                  <a:cubicBezTo>
                    <a:pt x="1337" y="1088"/>
                    <a:pt x="1266" y="806"/>
                    <a:pt x="1196" y="525"/>
                  </a:cubicBezTo>
                  <a:cubicBezTo>
                    <a:pt x="1144" y="109"/>
                    <a:pt x="1092" y="1"/>
                    <a:pt x="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"/>
            <p:cNvSpPr/>
            <p:nvPr/>
          </p:nvSpPr>
          <p:spPr>
            <a:xfrm rot="-660728">
              <a:off x="9014216" y="773614"/>
              <a:ext cx="93242" cy="63769"/>
            </a:xfrm>
            <a:custGeom>
              <a:avLst/>
              <a:gdLst/>
              <a:ahLst/>
              <a:cxnLst/>
              <a:rect l="l" t="t" r="r" b="b"/>
              <a:pathLst>
                <a:path w="3730" h="2551" extrusionOk="0">
                  <a:moveTo>
                    <a:pt x="3014" y="1"/>
                  </a:moveTo>
                  <a:cubicBezTo>
                    <a:pt x="2929" y="1"/>
                    <a:pt x="2838" y="4"/>
                    <a:pt x="2744" y="4"/>
                  </a:cubicBezTo>
                  <a:cubicBezTo>
                    <a:pt x="2533" y="356"/>
                    <a:pt x="2463" y="848"/>
                    <a:pt x="2393" y="1270"/>
                  </a:cubicBezTo>
                  <a:cubicBezTo>
                    <a:pt x="2041" y="1270"/>
                    <a:pt x="1971" y="989"/>
                    <a:pt x="1830" y="848"/>
                  </a:cubicBezTo>
                  <a:cubicBezTo>
                    <a:pt x="1743" y="761"/>
                    <a:pt x="1629" y="701"/>
                    <a:pt x="1505" y="701"/>
                  </a:cubicBezTo>
                  <a:cubicBezTo>
                    <a:pt x="1428" y="701"/>
                    <a:pt x="1348" y="724"/>
                    <a:pt x="1267" y="778"/>
                  </a:cubicBezTo>
                  <a:cubicBezTo>
                    <a:pt x="1126" y="919"/>
                    <a:pt x="915" y="1200"/>
                    <a:pt x="845" y="1270"/>
                  </a:cubicBezTo>
                  <a:cubicBezTo>
                    <a:pt x="775" y="1411"/>
                    <a:pt x="634" y="1411"/>
                    <a:pt x="564" y="1411"/>
                  </a:cubicBezTo>
                  <a:cubicBezTo>
                    <a:pt x="212" y="1411"/>
                    <a:pt x="1" y="1763"/>
                    <a:pt x="142" y="2044"/>
                  </a:cubicBezTo>
                  <a:cubicBezTo>
                    <a:pt x="203" y="2351"/>
                    <a:pt x="477" y="2550"/>
                    <a:pt x="687" y="2550"/>
                  </a:cubicBezTo>
                  <a:cubicBezTo>
                    <a:pt x="718" y="2550"/>
                    <a:pt x="747" y="2546"/>
                    <a:pt x="775" y="2537"/>
                  </a:cubicBezTo>
                  <a:cubicBezTo>
                    <a:pt x="956" y="2456"/>
                    <a:pt x="1142" y="2439"/>
                    <a:pt x="1326" y="2439"/>
                  </a:cubicBezTo>
                  <a:cubicBezTo>
                    <a:pt x="1465" y="2439"/>
                    <a:pt x="1601" y="2449"/>
                    <a:pt x="1733" y="2449"/>
                  </a:cubicBezTo>
                  <a:cubicBezTo>
                    <a:pt x="2041" y="2449"/>
                    <a:pt x="2322" y="2396"/>
                    <a:pt x="2533" y="2044"/>
                  </a:cubicBezTo>
                  <a:cubicBezTo>
                    <a:pt x="2580" y="1997"/>
                    <a:pt x="2627" y="1982"/>
                    <a:pt x="2674" y="1982"/>
                  </a:cubicBezTo>
                  <a:cubicBezTo>
                    <a:pt x="2768" y="1982"/>
                    <a:pt x="2862" y="2044"/>
                    <a:pt x="2955" y="2044"/>
                  </a:cubicBezTo>
                  <a:cubicBezTo>
                    <a:pt x="2997" y="2065"/>
                    <a:pt x="3038" y="2073"/>
                    <a:pt x="3079" y="2073"/>
                  </a:cubicBezTo>
                  <a:cubicBezTo>
                    <a:pt x="3179" y="2073"/>
                    <a:pt x="3278" y="2024"/>
                    <a:pt x="3378" y="1974"/>
                  </a:cubicBezTo>
                  <a:cubicBezTo>
                    <a:pt x="3659" y="1481"/>
                    <a:pt x="3729" y="919"/>
                    <a:pt x="3659" y="426"/>
                  </a:cubicBezTo>
                  <a:cubicBezTo>
                    <a:pt x="3549" y="43"/>
                    <a:pt x="3312" y="1"/>
                    <a:pt x="30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"/>
            <p:cNvSpPr/>
            <p:nvPr/>
          </p:nvSpPr>
          <p:spPr>
            <a:xfrm rot="-660728">
              <a:off x="9118185" y="645906"/>
              <a:ext cx="86192" cy="61820"/>
            </a:xfrm>
            <a:custGeom>
              <a:avLst/>
              <a:gdLst/>
              <a:ahLst/>
              <a:cxnLst/>
              <a:rect l="l" t="t" r="r" b="b"/>
              <a:pathLst>
                <a:path w="3448" h="2473" extrusionOk="0">
                  <a:moveTo>
                    <a:pt x="1634" y="1"/>
                  </a:moveTo>
                  <a:cubicBezTo>
                    <a:pt x="1586" y="1"/>
                    <a:pt x="1535" y="10"/>
                    <a:pt x="1478" y="29"/>
                  </a:cubicBezTo>
                  <a:cubicBezTo>
                    <a:pt x="1126" y="29"/>
                    <a:pt x="1" y="1224"/>
                    <a:pt x="71" y="1647"/>
                  </a:cubicBezTo>
                  <a:cubicBezTo>
                    <a:pt x="71" y="1962"/>
                    <a:pt x="353" y="2220"/>
                    <a:pt x="665" y="2220"/>
                  </a:cubicBezTo>
                  <a:cubicBezTo>
                    <a:pt x="701" y="2220"/>
                    <a:pt x="738" y="2217"/>
                    <a:pt x="775" y="2209"/>
                  </a:cubicBezTo>
                  <a:cubicBezTo>
                    <a:pt x="915" y="2209"/>
                    <a:pt x="1056" y="2209"/>
                    <a:pt x="1197" y="2069"/>
                  </a:cubicBezTo>
                  <a:cubicBezTo>
                    <a:pt x="1314" y="1951"/>
                    <a:pt x="1469" y="1895"/>
                    <a:pt x="1619" y="1895"/>
                  </a:cubicBezTo>
                  <a:cubicBezTo>
                    <a:pt x="1828" y="1895"/>
                    <a:pt x="2029" y="2004"/>
                    <a:pt x="2111" y="2209"/>
                  </a:cubicBezTo>
                  <a:cubicBezTo>
                    <a:pt x="2197" y="2380"/>
                    <a:pt x="2385" y="2473"/>
                    <a:pt x="2567" y="2473"/>
                  </a:cubicBezTo>
                  <a:cubicBezTo>
                    <a:pt x="2686" y="2473"/>
                    <a:pt x="2802" y="2433"/>
                    <a:pt x="2885" y="2350"/>
                  </a:cubicBezTo>
                  <a:cubicBezTo>
                    <a:pt x="3026" y="2209"/>
                    <a:pt x="3237" y="2139"/>
                    <a:pt x="3448" y="2139"/>
                  </a:cubicBezTo>
                  <a:lnTo>
                    <a:pt x="3448" y="2069"/>
                  </a:lnTo>
                  <a:cubicBezTo>
                    <a:pt x="3237" y="1224"/>
                    <a:pt x="2463" y="802"/>
                    <a:pt x="1971" y="169"/>
                  </a:cubicBezTo>
                  <a:cubicBezTo>
                    <a:pt x="1868" y="66"/>
                    <a:pt x="1765" y="1"/>
                    <a:pt x="1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"/>
            <p:cNvSpPr/>
            <p:nvPr/>
          </p:nvSpPr>
          <p:spPr>
            <a:xfrm rot="-660728">
              <a:off x="9112803" y="2334027"/>
              <a:ext cx="96741" cy="55870"/>
            </a:xfrm>
            <a:custGeom>
              <a:avLst/>
              <a:gdLst/>
              <a:ahLst/>
              <a:cxnLst/>
              <a:rect l="l" t="t" r="r" b="b"/>
              <a:pathLst>
                <a:path w="3870" h="2235" extrusionOk="0">
                  <a:moveTo>
                    <a:pt x="2293" y="1"/>
                  </a:moveTo>
                  <a:cubicBezTo>
                    <a:pt x="2146" y="1"/>
                    <a:pt x="2011" y="157"/>
                    <a:pt x="1970" y="361"/>
                  </a:cubicBezTo>
                  <a:cubicBezTo>
                    <a:pt x="1833" y="635"/>
                    <a:pt x="1726" y="820"/>
                    <a:pt x="1513" y="820"/>
                  </a:cubicBezTo>
                  <a:cubicBezTo>
                    <a:pt x="1399" y="820"/>
                    <a:pt x="1253" y="766"/>
                    <a:pt x="1055" y="642"/>
                  </a:cubicBezTo>
                  <a:cubicBezTo>
                    <a:pt x="965" y="575"/>
                    <a:pt x="861" y="543"/>
                    <a:pt x="755" y="543"/>
                  </a:cubicBezTo>
                  <a:cubicBezTo>
                    <a:pt x="532" y="543"/>
                    <a:pt x="307" y="685"/>
                    <a:pt x="211" y="924"/>
                  </a:cubicBezTo>
                  <a:cubicBezTo>
                    <a:pt x="0" y="1205"/>
                    <a:pt x="71" y="1557"/>
                    <a:pt x="282" y="1838"/>
                  </a:cubicBezTo>
                  <a:cubicBezTo>
                    <a:pt x="501" y="2058"/>
                    <a:pt x="850" y="2235"/>
                    <a:pt x="1193" y="2235"/>
                  </a:cubicBezTo>
                  <a:cubicBezTo>
                    <a:pt x="1289" y="2235"/>
                    <a:pt x="1385" y="2221"/>
                    <a:pt x="1478" y="2190"/>
                  </a:cubicBezTo>
                  <a:cubicBezTo>
                    <a:pt x="1829" y="2190"/>
                    <a:pt x="2181" y="2049"/>
                    <a:pt x="2533" y="1909"/>
                  </a:cubicBezTo>
                  <a:cubicBezTo>
                    <a:pt x="2706" y="1735"/>
                    <a:pt x="2880" y="1609"/>
                    <a:pt x="3093" y="1609"/>
                  </a:cubicBezTo>
                  <a:cubicBezTo>
                    <a:pt x="3139" y="1609"/>
                    <a:pt x="3186" y="1615"/>
                    <a:pt x="3236" y="1627"/>
                  </a:cubicBezTo>
                  <a:cubicBezTo>
                    <a:pt x="3293" y="1665"/>
                    <a:pt x="3354" y="1682"/>
                    <a:pt x="3416" y="1682"/>
                  </a:cubicBezTo>
                  <a:cubicBezTo>
                    <a:pt x="3583" y="1682"/>
                    <a:pt x="3748" y="1552"/>
                    <a:pt x="3799" y="1346"/>
                  </a:cubicBezTo>
                  <a:cubicBezTo>
                    <a:pt x="3869" y="1064"/>
                    <a:pt x="3658" y="783"/>
                    <a:pt x="3377" y="783"/>
                  </a:cubicBezTo>
                  <a:cubicBezTo>
                    <a:pt x="3096" y="642"/>
                    <a:pt x="2814" y="713"/>
                    <a:pt x="2603" y="291"/>
                  </a:cubicBezTo>
                  <a:cubicBezTo>
                    <a:pt x="2514" y="83"/>
                    <a:pt x="2401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"/>
            <p:cNvSpPr/>
            <p:nvPr/>
          </p:nvSpPr>
          <p:spPr>
            <a:xfrm rot="-1521784">
              <a:off x="8979728" y="3702534"/>
              <a:ext cx="86189" cy="76541"/>
            </a:xfrm>
            <a:custGeom>
              <a:avLst/>
              <a:gdLst/>
              <a:ahLst/>
              <a:cxnLst/>
              <a:rect l="l" t="t" r="r" b="b"/>
              <a:pathLst>
                <a:path w="3448" h="3062" extrusionOk="0">
                  <a:moveTo>
                    <a:pt x="2362" y="1"/>
                  </a:moveTo>
                  <a:cubicBezTo>
                    <a:pt x="2326" y="1"/>
                    <a:pt x="2289" y="7"/>
                    <a:pt x="2252" y="19"/>
                  </a:cubicBezTo>
                  <a:cubicBezTo>
                    <a:pt x="1900" y="160"/>
                    <a:pt x="1548" y="301"/>
                    <a:pt x="1196" y="512"/>
                  </a:cubicBezTo>
                  <a:cubicBezTo>
                    <a:pt x="915" y="723"/>
                    <a:pt x="985" y="1074"/>
                    <a:pt x="985" y="1285"/>
                  </a:cubicBezTo>
                  <a:cubicBezTo>
                    <a:pt x="1056" y="1496"/>
                    <a:pt x="915" y="1567"/>
                    <a:pt x="774" y="1637"/>
                  </a:cubicBezTo>
                  <a:cubicBezTo>
                    <a:pt x="563" y="1778"/>
                    <a:pt x="352" y="1918"/>
                    <a:pt x="282" y="2200"/>
                  </a:cubicBezTo>
                  <a:cubicBezTo>
                    <a:pt x="141" y="2411"/>
                    <a:pt x="0" y="2692"/>
                    <a:pt x="282" y="2903"/>
                  </a:cubicBezTo>
                  <a:cubicBezTo>
                    <a:pt x="387" y="3009"/>
                    <a:pt x="528" y="3062"/>
                    <a:pt x="669" y="3062"/>
                  </a:cubicBezTo>
                  <a:cubicBezTo>
                    <a:pt x="809" y="3062"/>
                    <a:pt x="950" y="3009"/>
                    <a:pt x="1056" y="2903"/>
                  </a:cubicBezTo>
                  <a:cubicBezTo>
                    <a:pt x="1337" y="2763"/>
                    <a:pt x="1478" y="2481"/>
                    <a:pt x="1548" y="2200"/>
                  </a:cubicBezTo>
                  <a:cubicBezTo>
                    <a:pt x="1548" y="1918"/>
                    <a:pt x="1478" y="1707"/>
                    <a:pt x="1829" y="1637"/>
                  </a:cubicBezTo>
                  <a:cubicBezTo>
                    <a:pt x="1867" y="1628"/>
                    <a:pt x="1901" y="1623"/>
                    <a:pt x="1932" y="1623"/>
                  </a:cubicBezTo>
                  <a:cubicBezTo>
                    <a:pt x="2131" y="1623"/>
                    <a:pt x="2200" y="1806"/>
                    <a:pt x="2322" y="1989"/>
                  </a:cubicBezTo>
                  <a:cubicBezTo>
                    <a:pt x="2369" y="2176"/>
                    <a:pt x="2572" y="2301"/>
                    <a:pt x="2786" y="2301"/>
                  </a:cubicBezTo>
                  <a:cubicBezTo>
                    <a:pt x="2892" y="2301"/>
                    <a:pt x="3002" y="2270"/>
                    <a:pt x="3096" y="2200"/>
                  </a:cubicBezTo>
                  <a:cubicBezTo>
                    <a:pt x="3307" y="2059"/>
                    <a:pt x="3447" y="1778"/>
                    <a:pt x="3447" y="1496"/>
                  </a:cubicBezTo>
                  <a:cubicBezTo>
                    <a:pt x="3377" y="1426"/>
                    <a:pt x="3377" y="1215"/>
                    <a:pt x="3307" y="1215"/>
                  </a:cubicBezTo>
                  <a:cubicBezTo>
                    <a:pt x="2674" y="1215"/>
                    <a:pt x="2674" y="723"/>
                    <a:pt x="2674" y="301"/>
                  </a:cubicBezTo>
                  <a:cubicBezTo>
                    <a:pt x="2674" y="127"/>
                    <a:pt x="2531" y="1"/>
                    <a:pt x="2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"/>
            <p:cNvSpPr/>
            <p:nvPr/>
          </p:nvSpPr>
          <p:spPr>
            <a:xfrm rot="-1521784">
              <a:off x="9016716" y="4219067"/>
              <a:ext cx="66842" cy="98963"/>
            </a:xfrm>
            <a:custGeom>
              <a:avLst/>
              <a:gdLst/>
              <a:ahLst/>
              <a:cxnLst/>
              <a:rect l="l" t="t" r="r" b="b"/>
              <a:pathLst>
                <a:path w="2674" h="3959" extrusionOk="0">
                  <a:moveTo>
                    <a:pt x="1858" y="0"/>
                  </a:moveTo>
                  <a:cubicBezTo>
                    <a:pt x="1726" y="0"/>
                    <a:pt x="1596" y="39"/>
                    <a:pt x="1478" y="128"/>
                  </a:cubicBezTo>
                  <a:cubicBezTo>
                    <a:pt x="1267" y="198"/>
                    <a:pt x="1196" y="409"/>
                    <a:pt x="985" y="480"/>
                  </a:cubicBezTo>
                  <a:cubicBezTo>
                    <a:pt x="141" y="761"/>
                    <a:pt x="1" y="1113"/>
                    <a:pt x="423" y="1887"/>
                  </a:cubicBezTo>
                  <a:cubicBezTo>
                    <a:pt x="563" y="2238"/>
                    <a:pt x="845" y="2590"/>
                    <a:pt x="563" y="3012"/>
                  </a:cubicBezTo>
                  <a:cubicBezTo>
                    <a:pt x="634" y="3153"/>
                    <a:pt x="634" y="3293"/>
                    <a:pt x="704" y="3434"/>
                  </a:cubicBezTo>
                  <a:cubicBezTo>
                    <a:pt x="823" y="3671"/>
                    <a:pt x="941" y="3959"/>
                    <a:pt x="1229" y="3959"/>
                  </a:cubicBezTo>
                  <a:cubicBezTo>
                    <a:pt x="1282" y="3959"/>
                    <a:pt x="1341" y="3949"/>
                    <a:pt x="1408" y="3927"/>
                  </a:cubicBezTo>
                  <a:cubicBezTo>
                    <a:pt x="1900" y="3786"/>
                    <a:pt x="1759" y="3434"/>
                    <a:pt x="1619" y="3082"/>
                  </a:cubicBezTo>
                  <a:cubicBezTo>
                    <a:pt x="1478" y="2801"/>
                    <a:pt x="1408" y="2449"/>
                    <a:pt x="1337" y="2168"/>
                  </a:cubicBezTo>
                  <a:cubicBezTo>
                    <a:pt x="1337" y="1746"/>
                    <a:pt x="1337" y="1253"/>
                    <a:pt x="1900" y="1253"/>
                  </a:cubicBezTo>
                  <a:cubicBezTo>
                    <a:pt x="1946" y="1263"/>
                    <a:pt x="1991" y="1267"/>
                    <a:pt x="2035" y="1267"/>
                  </a:cubicBezTo>
                  <a:cubicBezTo>
                    <a:pt x="2322" y="1267"/>
                    <a:pt x="2542" y="1076"/>
                    <a:pt x="2603" y="831"/>
                  </a:cubicBezTo>
                  <a:cubicBezTo>
                    <a:pt x="2674" y="550"/>
                    <a:pt x="2603" y="339"/>
                    <a:pt x="2392" y="198"/>
                  </a:cubicBezTo>
                  <a:cubicBezTo>
                    <a:pt x="2229" y="76"/>
                    <a:pt x="2042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"/>
            <p:cNvSpPr/>
            <p:nvPr/>
          </p:nvSpPr>
          <p:spPr>
            <a:xfrm rot="-660728">
              <a:off x="9134331" y="2538514"/>
              <a:ext cx="60970" cy="86367"/>
            </a:xfrm>
            <a:custGeom>
              <a:avLst/>
              <a:gdLst/>
              <a:ahLst/>
              <a:cxnLst/>
              <a:rect l="l" t="t" r="r" b="b"/>
              <a:pathLst>
                <a:path w="2439" h="3455" extrusionOk="0">
                  <a:moveTo>
                    <a:pt x="820" y="0"/>
                  </a:moveTo>
                  <a:cubicBezTo>
                    <a:pt x="662" y="0"/>
                    <a:pt x="504" y="88"/>
                    <a:pt x="398" y="264"/>
                  </a:cubicBezTo>
                  <a:cubicBezTo>
                    <a:pt x="187" y="546"/>
                    <a:pt x="117" y="968"/>
                    <a:pt x="258" y="1319"/>
                  </a:cubicBezTo>
                  <a:cubicBezTo>
                    <a:pt x="328" y="1460"/>
                    <a:pt x="398" y="1671"/>
                    <a:pt x="539" y="1882"/>
                  </a:cubicBezTo>
                  <a:cubicBezTo>
                    <a:pt x="609" y="2164"/>
                    <a:pt x="187" y="2234"/>
                    <a:pt x="187" y="2515"/>
                  </a:cubicBezTo>
                  <a:cubicBezTo>
                    <a:pt x="1" y="3012"/>
                    <a:pt x="418" y="3454"/>
                    <a:pt x="857" y="3454"/>
                  </a:cubicBezTo>
                  <a:cubicBezTo>
                    <a:pt x="915" y="3454"/>
                    <a:pt x="974" y="3446"/>
                    <a:pt x="1031" y="3430"/>
                  </a:cubicBezTo>
                  <a:cubicBezTo>
                    <a:pt x="1313" y="3360"/>
                    <a:pt x="1383" y="3078"/>
                    <a:pt x="1313" y="2867"/>
                  </a:cubicBezTo>
                  <a:cubicBezTo>
                    <a:pt x="1203" y="2484"/>
                    <a:pt x="1349" y="2442"/>
                    <a:pt x="1552" y="2442"/>
                  </a:cubicBezTo>
                  <a:cubicBezTo>
                    <a:pt x="1610" y="2442"/>
                    <a:pt x="1672" y="2445"/>
                    <a:pt x="1735" y="2445"/>
                  </a:cubicBezTo>
                  <a:cubicBezTo>
                    <a:pt x="2227" y="2375"/>
                    <a:pt x="2438" y="2164"/>
                    <a:pt x="2227" y="1882"/>
                  </a:cubicBezTo>
                  <a:cubicBezTo>
                    <a:pt x="1805" y="1319"/>
                    <a:pt x="1594" y="757"/>
                    <a:pt x="1242" y="264"/>
                  </a:cubicBezTo>
                  <a:cubicBezTo>
                    <a:pt x="1137" y="88"/>
                    <a:pt x="97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"/>
            <p:cNvSpPr/>
            <p:nvPr/>
          </p:nvSpPr>
          <p:spPr>
            <a:xfrm rot="-1521784">
              <a:off x="9056698" y="5049322"/>
              <a:ext cx="75641" cy="69391"/>
            </a:xfrm>
            <a:custGeom>
              <a:avLst/>
              <a:gdLst/>
              <a:ahLst/>
              <a:cxnLst/>
              <a:rect l="l" t="t" r="r" b="b"/>
              <a:pathLst>
                <a:path w="3026" h="2776" extrusionOk="0">
                  <a:moveTo>
                    <a:pt x="1052" y="1"/>
                  </a:moveTo>
                  <a:cubicBezTo>
                    <a:pt x="677" y="1"/>
                    <a:pt x="434" y="308"/>
                    <a:pt x="493" y="665"/>
                  </a:cubicBezTo>
                  <a:cubicBezTo>
                    <a:pt x="634" y="1088"/>
                    <a:pt x="564" y="1580"/>
                    <a:pt x="282" y="2002"/>
                  </a:cubicBezTo>
                  <a:cubicBezTo>
                    <a:pt x="1" y="2354"/>
                    <a:pt x="353" y="2776"/>
                    <a:pt x="845" y="2776"/>
                  </a:cubicBezTo>
                  <a:cubicBezTo>
                    <a:pt x="915" y="2776"/>
                    <a:pt x="1056" y="2776"/>
                    <a:pt x="1126" y="2565"/>
                  </a:cubicBezTo>
                  <a:cubicBezTo>
                    <a:pt x="1408" y="2002"/>
                    <a:pt x="1900" y="1580"/>
                    <a:pt x="2533" y="1299"/>
                  </a:cubicBezTo>
                  <a:cubicBezTo>
                    <a:pt x="3026" y="1017"/>
                    <a:pt x="2885" y="454"/>
                    <a:pt x="2322" y="243"/>
                  </a:cubicBezTo>
                  <a:cubicBezTo>
                    <a:pt x="1971" y="173"/>
                    <a:pt x="1619" y="32"/>
                    <a:pt x="1267" y="32"/>
                  </a:cubicBezTo>
                  <a:cubicBezTo>
                    <a:pt x="1192" y="11"/>
                    <a:pt x="1120" y="1"/>
                    <a:pt x="10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"/>
            <p:cNvSpPr/>
            <p:nvPr/>
          </p:nvSpPr>
          <p:spPr>
            <a:xfrm rot="-1521784">
              <a:off x="8766387" y="3346199"/>
              <a:ext cx="89714" cy="68941"/>
            </a:xfrm>
            <a:custGeom>
              <a:avLst/>
              <a:gdLst/>
              <a:ahLst/>
              <a:cxnLst/>
              <a:rect l="l" t="t" r="r" b="b"/>
              <a:pathLst>
                <a:path w="3589" h="2758" extrusionOk="0">
                  <a:moveTo>
                    <a:pt x="2938" y="1"/>
                  </a:moveTo>
                  <a:cubicBezTo>
                    <a:pt x="2722" y="1"/>
                    <a:pt x="2540" y="183"/>
                    <a:pt x="2393" y="330"/>
                  </a:cubicBezTo>
                  <a:cubicBezTo>
                    <a:pt x="2111" y="471"/>
                    <a:pt x="1900" y="752"/>
                    <a:pt x="1619" y="752"/>
                  </a:cubicBezTo>
                  <a:cubicBezTo>
                    <a:pt x="704" y="752"/>
                    <a:pt x="353" y="1456"/>
                    <a:pt x="141" y="2159"/>
                  </a:cubicBezTo>
                  <a:cubicBezTo>
                    <a:pt x="1" y="2230"/>
                    <a:pt x="1" y="2370"/>
                    <a:pt x="141" y="2441"/>
                  </a:cubicBezTo>
                  <a:cubicBezTo>
                    <a:pt x="247" y="2652"/>
                    <a:pt x="458" y="2757"/>
                    <a:pt x="669" y="2757"/>
                  </a:cubicBezTo>
                  <a:cubicBezTo>
                    <a:pt x="880" y="2757"/>
                    <a:pt x="1091" y="2652"/>
                    <a:pt x="1197" y="2441"/>
                  </a:cubicBezTo>
                  <a:cubicBezTo>
                    <a:pt x="1547" y="1973"/>
                    <a:pt x="1801" y="1457"/>
                    <a:pt x="2401" y="1457"/>
                  </a:cubicBezTo>
                  <a:cubicBezTo>
                    <a:pt x="2523" y="1457"/>
                    <a:pt x="2660" y="1479"/>
                    <a:pt x="2815" y="1526"/>
                  </a:cubicBezTo>
                  <a:cubicBezTo>
                    <a:pt x="2852" y="1545"/>
                    <a:pt x="2891" y="1554"/>
                    <a:pt x="2931" y="1554"/>
                  </a:cubicBezTo>
                  <a:cubicBezTo>
                    <a:pt x="3185" y="1554"/>
                    <a:pt x="3457" y="1188"/>
                    <a:pt x="3518" y="823"/>
                  </a:cubicBezTo>
                  <a:cubicBezTo>
                    <a:pt x="3588" y="541"/>
                    <a:pt x="3448" y="260"/>
                    <a:pt x="3237" y="119"/>
                  </a:cubicBezTo>
                  <a:cubicBezTo>
                    <a:pt x="3131" y="35"/>
                    <a:pt x="3031" y="1"/>
                    <a:pt x="2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"/>
            <p:cNvSpPr/>
            <p:nvPr/>
          </p:nvSpPr>
          <p:spPr>
            <a:xfrm rot="-1521784">
              <a:off x="9010072" y="3616968"/>
              <a:ext cx="77165" cy="81015"/>
            </a:xfrm>
            <a:custGeom>
              <a:avLst/>
              <a:gdLst/>
              <a:ahLst/>
              <a:cxnLst/>
              <a:rect l="l" t="t" r="r" b="b"/>
              <a:pathLst>
                <a:path w="3087" h="3241" extrusionOk="0">
                  <a:moveTo>
                    <a:pt x="1238" y="0"/>
                  </a:moveTo>
                  <a:cubicBezTo>
                    <a:pt x="631" y="0"/>
                    <a:pt x="1" y="664"/>
                    <a:pt x="202" y="1201"/>
                  </a:cubicBezTo>
                  <a:cubicBezTo>
                    <a:pt x="343" y="1693"/>
                    <a:pt x="624" y="2256"/>
                    <a:pt x="1257" y="2397"/>
                  </a:cubicBezTo>
                  <a:cubicBezTo>
                    <a:pt x="1750" y="2537"/>
                    <a:pt x="2172" y="2889"/>
                    <a:pt x="2594" y="3241"/>
                  </a:cubicBezTo>
                  <a:lnTo>
                    <a:pt x="3016" y="3171"/>
                  </a:lnTo>
                  <a:cubicBezTo>
                    <a:pt x="3086" y="1834"/>
                    <a:pt x="1961" y="1693"/>
                    <a:pt x="1116" y="1271"/>
                  </a:cubicBezTo>
                  <a:cubicBezTo>
                    <a:pt x="1116" y="919"/>
                    <a:pt x="1468" y="990"/>
                    <a:pt x="1609" y="779"/>
                  </a:cubicBezTo>
                  <a:cubicBezTo>
                    <a:pt x="1820" y="497"/>
                    <a:pt x="1679" y="75"/>
                    <a:pt x="1327" y="5"/>
                  </a:cubicBezTo>
                  <a:cubicBezTo>
                    <a:pt x="1298" y="2"/>
                    <a:pt x="1268" y="0"/>
                    <a:pt x="1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"/>
            <p:cNvSpPr/>
            <p:nvPr/>
          </p:nvSpPr>
          <p:spPr>
            <a:xfrm rot="-660728">
              <a:off x="9177769" y="796308"/>
              <a:ext cx="65094" cy="62494"/>
            </a:xfrm>
            <a:custGeom>
              <a:avLst/>
              <a:gdLst/>
              <a:ahLst/>
              <a:cxnLst/>
              <a:rect l="l" t="t" r="r" b="b"/>
              <a:pathLst>
                <a:path w="2604" h="2500" extrusionOk="0">
                  <a:moveTo>
                    <a:pt x="614" y="0"/>
                  </a:moveTo>
                  <a:cubicBezTo>
                    <a:pt x="305" y="0"/>
                    <a:pt x="65" y="321"/>
                    <a:pt x="1" y="643"/>
                  </a:cubicBezTo>
                  <a:cubicBezTo>
                    <a:pt x="1" y="994"/>
                    <a:pt x="282" y="1205"/>
                    <a:pt x="704" y="1205"/>
                  </a:cubicBezTo>
                  <a:cubicBezTo>
                    <a:pt x="874" y="1149"/>
                    <a:pt x="998" y="955"/>
                    <a:pt x="1187" y="955"/>
                  </a:cubicBezTo>
                  <a:cubicBezTo>
                    <a:pt x="1233" y="955"/>
                    <a:pt x="1282" y="967"/>
                    <a:pt x="1337" y="994"/>
                  </a:cubicBezTo>
                  <a:cubicBezTo>
                    <a:pt x="1548" y="1276"/>
                    <a:pt x="1126" y="1487"/>
                    <a:pt x="1126" y="1698"/>
                  </a:cubicBezTo>
                  <a:cubicBezTo>
                    <a:pt x="1056" y="1979"/>
                    <a:pt x="1197" y="2261"/>
                    <a:pt x="1408" y="2401"/>
                  </a:cubicBezTo>
                  <a:cubicBezTo>
                    <a:pt x="1534" y="2464"/>
                    <a:pt x="1675" y="2499"/>
                    <a:pt x="1811" y="2499"/>
                  </a:cubicBezTo>
                  <a:cubicBezTo>
                    <a:pt x="1977" y="2499"/>
                    <a:pt x="2136" y="2447"/>
                    <a:pt x="2252" y="2331"/>
                  </a:cubicBezTo>
                  <a:cubicBezTo>
                    <a:pt x="2604" y="1698"/>
                    <a:pt x="2604" y="924"/>
                    <a:pt x="2252" y="291"/>
                  </a:cubicBezTo>
                  <a:cubicBezTo>
                    <a:pt x="2182" y="220"/>
                    <a:pt x="2041" y="150"/>
                    <a:pt x="1971" y="150"/>
                  </a:cubicBezTo>
                  <a:cubicBezTo>
                    <a:pt x="1816" y="176"/>
                    <a:pt x="1662" y="192"/>
                    <a:pt x="1507" y="192"/>
                  </a:cubicBezTo>
                  <a:cubicBezTo>
                    <a:pt x="1239" y="192"/>
                    <a:pt x="972" y="143"/>
                    <a:pt x="704" y="9"/>
                  </a:cubicBezTo>
                  <a:cubicBezTo>
                    <a:pt x="674" y="3"/>
                    <a:pt x="644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"/>
            <p:cNvSpPr/>
            <p:nvPr/>
          </p:nvSpPr>
          <p:spPr>
            <a:xfrm rot="-660728">
              <a:off x="9151276" y="1969714"/>
              <a:ext cx="45746" cy="79743"/>
            </a:xfrm>
            <a:custGeom>
              <a:avLst/>
              <a:gdLst/>
              <a:ahLst/>
              <a:cxnLst/>
              <a:rect l="l" t="t" r="r" b="b"/>
              <a:pathLst>
                <a:path w="1830" h="3190" extrusionOk="0">
                  <a:moveTo>
                    <a:pt x="766" y="0"/>
                  </a:moveTo>
                  <a:cubicBezTo>
                    <a:pt x="725" y="0"/>
                    <a:pt x="681" y="5"/>
                    <a:pt x="633" y="14"/>
                  </a:cubicBezTo>
                  <a:cubicBezTo>
                    <a:pt x="422" y="155"/>
                    <a:pt x="282" y="436"/>
                    <a:pt x="422" y="718"/>
                  </a:cubicBezTo>
                  <a:cubicBezTo>
                    <a:pt x="633" y="1210"/>
                    <a:pt x="493" y="1773"/>
                    <a:pt x="141" y="2125"/>
                  </a:cubicBezTo>
                  <a:cubicBezTo>
                    <a:pt x="0" y="2476"/>
                    <a:pt x="70" y="2828"/>
                    <a:pt x="422" y="3039"/>
                  </a:cubicBezTo>
                  <a:cubicBezTo>
                    <a:pt x="553" y="3137"/>
                    <a:pt x="714" y="3190"/>
                    <a:pt x="877" y="3190"/>
                  </a:cubicBezTo>
                  <a:cubicBezTo>
                    <a:pt x="1065" y="3190"/>
                    <a:pt x="1256" y="3120"/>
                    <a:pt x="1407" y="2969"/>
                  </a:cubicBezTo>
                  <a:cubicBezTo>
                    <a:pt x="1688" y="2617"/>
                    <a:pt x="1829" y="2195"/>
                    <a:pt x="1759" y="1703"/>
                  </a:cubicBezTo>
                  <a:cubicBezTo>
                    <a:pt x="1477" y="1351"/>
                    <a:pt x="1759" y="788"/>
                    <a:pt x="1337" y="296"/>
                  </a:cubicBezTo>
                  <a:cubicBezTo>
                    <a:pt x="1155" y="174"/>
                    <a:pt x="102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"/>
            <p:cNvSpPr/>
            <p:nvPr/>
          </p:nvSpPr>
          <p:spPr>
            <a:xfrm rot="-660728">
              <a:off x="9153251" y="1120648"/>
              <a:ext cx="75493" cy="64444"/>
            </a:xfrm>
            <a:custGeom>
              <a:avLst/>
              <a:gdLst/>
              <a:ahLst/>
              <a:cxnLst/>
              <a:rect l="l" t="t" r="r" b="b"/>
              <a:pathLst>
                <a:path w="3020" h="2578" extrusionOk="0">
                  <a:moveTo>
                    <a:pt x="2111" y="0"/>
                  </a:moveTo>
                  <a:cubicBezTo>
                    <a:pt x="1970" y="71"/>
                    <a:pt x="1970" y="71"/>
                    <a:pt x="1900" y="141"/>
                  </a:cubicBezTo>
                  <a:cubicBezTo>
                    <a:pt x="1689" y="563"/>
                    <a:pt x="1337" y="915"/>
                    <a:pt x="915" y="1056"/>
                  </a:cubicBezTo>
                  <a:cubicBezTo>
                    <a:pt x="633" y="1196"/>
                    <a:pt x="563" y="1618"/>
                    <a:pt x="211" y="1829"/>
                  </a:cubicBezTo>
                  <a:cubicBezTo>
                    <a:pt x="0" y="1900"/>
                    <a:pt x="71" y="2181"/>
                    <a:pt x="211" y="2322"/>
                  </a:cubicBezTo>
                  <a:cubicBezTo>
                    <a:pt x="346" y="2490"/>
                    <a:pt x="544" y="2577"/>
                    <a:pt x="738" y="2577"/>
                  </a:cubicBezTo>
                  <a:cubicBezTo>
                    <a:pt x="950" y="2577"/>
                    <a:pt x="1156" y="2472"/>
                    <a:pt x="1266" y="2252"/>
                  </a:cubicBezTo>
                  <a:cubicBezTo>
                    <a:pt x="1393" y="1809"/>
                    <a:pt x="1803" y="1537"/>
                    <a:pt x="2242" y="1537"/>
                  </a:cubicBezTo>
                  <a:cubicBezTo>
                    <a:pt x="2291" y="1537"/>
                    <a:pt x="2342" y="1541"/>
                    <a:pt x="2392" y="1548"/>
                  </a:cubicBezTo>
                  <a:cubicBezTo>
                    <a:pt x="2428" y="1554"/>
                    <a:pt x="2463" y="1557"/>
                    <a:pt x="2497" y="1557"/>
                  </a:cubicBezTo>
                  <a:cubicBezTo>
                    <a:pt x="2848" y="1557"/>
                    <a:pt x="3019" y="1230"/>
                    <a:pt x="2955" y="845"/>
                  </a:cubicBezTo>
                  <a:cubicBezTo>
                    <a:pt x="2955" y="352"/>
                    <a:pt x="2533" y="0"/>
                    <a:pt x="2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"/>
            <p:cNvSpPr/>
            <p:nvPr/>
          </p:nvSpPr>
          <p:spPr>
            <a:xfrm rot="-660728">
              <a:off x="8998847" y="1811443"/>
              <a:ext cx="47496" cy="81568"/>
            </a:xfrm>
            <a:custGeom>
              <a:avLst/>
              <a:gdLst/>
              <a:ahLst/>
              <a:cxnLst/>
              <a:rect l="l" t="t" r="r" b="b"/>
              <a:pathLst>
                <a:path w="1900" h="3263" extrusionOk="0">
                  <a:moveTo>
                    <a:pt x="1478" y="1"/>
                  </a:moveTo>
                  <a:cubicBezTo>
                    <a:pt x="1126" y="1"/>
                    <a:pt x="845" y="212"/>
                    <a:pt x="845" y="564"/>
                  </a:cubicBezTo>
                  <a:cubicBezTo>
                    <a:pt x="845" y="1126"/>
                    <a:pt x="634" y="1689"/>
                    <a:pt x="212" y="2041"/>
                  </a:cubicBezTo>
                  <a:cubicBezTo>
                    <a:pt x="1" y="2252"/>
                    <a:pt x="141" y="2674"/>
                    <a:pt x="352" y="2955"/>
                  </a:cubicBezTo>
                  <a:cubicBezTo>
                    <a:pt x="460" y="3170"/>
                    <a:pt x="649" y="3262"/>
                    <a:pt x="858" y="3262"/>
                  </a:cubicBezTo>
                  <a:cubicBezTo>
                    <a:pt x="923" y="3262"/>
                    <a:pt x="989" y="3253"/>
                    <a:pt x="1056" y="3237"/>
                  </a:cubicBezTo>
                  <a:cubicBezTo>
                    <a:pt x="1337" y="3166"/>
                    <a:pt x="1548" y="2885"/>
                    <a:pt x="1548" y="2604"/>
                  </a:cubicBezTo>
                  <a:cubicBezTo>
                    <a:pt x="1478" y="2041"/>
                    <a:pt x="1618" y="1548"/>
                    <a:pt x="1830" y="1126"/>
                  </a:cubicBezTo>
                  <a:cubicBezTo>
                    <a:pt x="1900" y="986"/>
                    <a:pt x="1900" y="775"/>
                    <a:pt x="1900" y="634"/>
                  </a:cubicBezTo>
                  <a:cubicBezTo>
                    <a:pt x="1900" y="282"/>
                    <a:pt x="1830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"/>
            <p:cNvSpPr/>
            <p:nvPr/>
          </p:nvSpPr>
          <p:spPr>
            <a:xfrm rot="-660728">
              <a:off x="8993393" y="695555"/>
              <a:ext cx="58045" cy="45846"/>
            </a:xfrm>
            <a:custGeom>
              <a:avLst/>
              <a:gdLst/>
              <a:ahLst/>
              <a:cxnLst/>
              <a:rect l="l" t="t" r="r" b="b"/>
              <a:pathLst>
                <a:path w="2322" h="1834" extrusionOk="0">
                  <a:moveTo>
                    <a:pt x="638" y="0"/>
                  </a:moveTo>
                  <a:cubicBezTo>
                    <a:pt x="281" y="0"/>
                    <a:pt x="161" y="362"/>
                    <a:pt x="0" y="683"/>
                  </a:cubicBezTo>
                  <a:cubicBezTo>
                    <a:pt x="71" y="1035"/>
                    <a:pt x="141" y="1457"/>
                    <a:pt x="282" y="1809"/>
                  </a:cubicBezTo>
                  <a:cubicBezTo>
                    <a:pt x="317" y="1826"/>
                    <a:pt x="350" y="1834"/>
                    <a:pt x="381" y="1834"/>
                  </a:cubicBezTo>
                  <a:cubicBezTo>
                    <a:pt x="597" y="1834"/>
                    <a:pt x="712" y="1457"/>
                    <a:pt x="774" y="1457"/>
                  </a:cubicBezTo>
                  <a:lnTo>
                    <a:pt x="1055" y="1457"/>
                  </a:lnTo>
                  <a:cubicBezTo>
                    <a:pt x="1239" y="1618"/>
                    <a:pt x="1401" y="1681"/>
                    <a:pt x="1547" y="1681"/>
                  </a:cubicBezTo>
                  <a:cubicBezTo>
                    <a:pt x="1848" y="1681"/>
                    <a:pt x="2085" y="1412"/>
                    <a:pt x="2322" y="1175"/>
                  </a:cubicBezTo>
                  <a:lnTo>
                    <a:pt x="2322" y="1175"/>
                  </a:lnTo>
                  <a:cubicBezTo>
                    <a:pt x="2322" y="1198"/>
                    <a:pt x="2322" y="1222"/>
                    <a:pt x="2322" y="1246"/>
                  </a:cubicBezTo>
                  <a:lnTo>
                    <a:pt x="2322" y="1175"/>
                  </a:lnTo>
                  <a:cubicBezTo>
                    <a:pt x="2322" y="1175"/>
                    <a:pt x="2322" y="1175"/>
                    <a:pt x="2322" y="1175"/>
                  </a:cubicBezTo>
                  <a:lnTo>
                    <a:pt x="2322" y="1175"/>
                  </a:lnTo>
                  <a:cubicBezTo>
                    <a:pt x="2321" y="120"/>
                    <a:pt x="2296" y="120"/>
                    <a:pt x="1126" y="120"/>
                  </a:cubicBezTo>
                  <a:lnTo>
                    <a:pt x="1055" y="120"/>
                  </a:lnTo>
                  <a:cubicBezTo>
                    <a:pt x="887" y="36"/>
                    <a:pt x="751" y="0"/>
                    <a:pt x="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"/>
            <p:cNvSpPr/>
            <p:nvPr/>
          </p:nvSpPr>
          <p:spPr>
            <a:xfrm rot="-660728">
              <a:off x="8898368" y="357660"/>
              <a:ext cx="50196" cy="65894"/>
            </a:xfrm>
            <a:custGeom>
              <a:avLst/>
              <a:gdLst/>
              <a:ahLst/>
              <a:cxnLst/>
              <a:rect l="l" t="t" r="r" b="b"/>
              <a:pathLst>
                <a:path w="2008" h="2636" extrusionOk="0">
                  <a:moveTo>
                    <a:pt x="211" y="1"/>
                  </a:moveTo>
                  <a:cubicBezTo>
                    <a:pt x="0" y="493"/>
                    <a:pt x="0" y="986"/>
                    <a:pt x="141" y="1548"/>
                  </a:cubicBezTo>
                  <a:cubicBezTo>
                    <a:pt x="141" y="2041"/>
                    <a:pt x="563" y="2463"/>
                    <a:pt x="1056" y="2604"/>
                  </a:cubicBezTo>
                  <a:cubicBezTo>
                    <a:pt x="1121" y="2625"/>
                    <a:pt x="1190" y="2635"/>
                    <a:pt x="1258" y="2635"/>
                  </a:cubicBezTo>
                  <a:cubicBezTo>
                    <a:pt x="1633" y="2635"/>
                    <a:pt x="2008" y="2338"/>
                    <a:pt x="1829" y="2041"/>
                  </a:cubicBezTo>
                  <a:cubicBezTo>
                    <a:pt x="1478" y="1267"/>
                    <a:pt x="1548" y="212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"/>
            <p:cNvSpPr/>
            <p:nvPr/>
          </p:nvSpPr>
          <p:spPr>
            <a:xfrm rot="-660728">
              <a:off x="8549367" y="3294134"/>
              <a:ext cx="87942" cy="57570"/>
            </a:xfrm>
            <a:custGeom>
              <a:avLst/>
              <a:gdLst/>
              <a:ahLst/>
              <a:cxnLst/>
              <a:rect l="l" t="t" r="r" b="b"/>
              <a:pathLst>
                <a:path w="3518" h="2303" extrusionOk="0">
                  <a:moveTo>
                    <a:pt x="671" y="0"/>
                  </a:moveTo>
                  <a:cubicBezTo>
                    <a:pt x="636" y="0"/>
                    <a:pt x="600" y="6"/>
                    <a:pt x="563" y="18"/>
                  </a:cubicBezTo>
                  <a:cubicBezTo>
                    <a:pt x="282" y="89"/>
                    <a:pt x="71" y="370"/>
                    <a:pt x="71" y="651"/>
                  </a:cubicBezTo>
                  <a:cubicBezTo>
                    <a:pt x="1" y="862"/>
                    <a:pt x="141" y="1003"/>
                    <a:pt x="352" y="1144"/>
                  </a:cubicBezTo>
                  <a:cubicBezTo>
                    <a:pt x="915" y="1355"/>
                    <a:pt x="1408" y="1707"/>
                    <a:pt x="1830" y="2129"/>
                  </a:cubicBezTo>
                  <a:cubicBezTo>
                    <a:pt x="1918" y="2246"/>
                    <a:pt x="2006" y="2302"/>
                    <a:pt x="2079" y="2302"/>
                  </a:cubicBezTo>
                  <a:cubicBezTo>
                    <a:pt x="2180" y="2302"/>
                    <a:pt x="2252" y="2193"/>
                    <a:pt x="2252" y="1988"/>
                  </a:cubicBezTo>
                  <a:cubicBezTo>
                    <a:pt x="2210" y="1615"/>
                    <a:pt x="2315" y="1486"/>
                    <a:pt x="2480" y="1486"/>
                  </a:cubicBezTo>
                  <a:cubicBezTo>
                    <a:pt x="2595" y="1486"/>
                    <a:pt x="2740" y="1549"/>
                    <a:pt x="2885" y="1636"/>
                  </a:cubicBezTo>
                  <a:cubicBezTo>
                    <a:pt x="3096" y="1777"/>
                    <a:pt x="3307" y="1777"/>
                    <a:pt x="3518" y="1777"/>
                  </a:cubicBezTo>
                  <a:cubicBezTo>
                    <a:pt x="3518" y="1425"/>
                    <a:pt x="3307" y="1284"/>
                    <a:pt x="3166" y="1144"/>
                  </a:cubicBezTo>
                  <a:cubicBezTo>
                    <a:pt x="2870" y="897"/>
                    <a:pt x="2608" y="615"/>
                    <a:pt x="2236" y="615"/>
                  </a:cubicBezTo>
                  <a:cubicBezTo>
                    <a:pt x="2077" y="615"/>
                    <a:pt x="1899" y="666"/>
                    <a:pt x="1689" y="792"/>
                  </a:cubicBezTo>
                  <a:cubicBezTo>
                    <a:pt x="1595" y="862"/>
                    <a:pt x="1478" y="901"/>
                    <a:pt x="1363" y="901"/>
                  </a:cubicBezTo>
                  <a:cubicBezTo>
                    <a:pt x="1134" y="901"/>
                    <a:pt x="915" y="745"/>
                    <a:pt x="915" y="370"/>
                  </a:cubicBezTo>
                  <a:cubicBezTo>
                    <a:pt x="973" y="137"/>
                    <a:pt x="839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"/>
            <p:cNvSpPr/>
            <p:nvPr/>
          </p:nvSpPr>
          <p:spPr>
            <a:xfrm rot="-660728">
              <a:off x="9201315" y="3066866"/>
              <a:ext cx="72919" cy="50021"/>
            </a:xfrm>
            <a:custGeom>
              <a:avLst/>
              <a:gdLst/>
              <a:ahLst/>
              <a:cxnLst/>
              <a:rect l="l" t="t" r="r" b="b"/>
              <a:pathLst>
                <a:path w="2917" h="2001" extrusionOk="0">
                  <a:moveTo>
                    <a:pt x="1122" y="1"/>
                  </a:moveTo>
                  <a:cubicBezTo>
                    <a:pt x="947" y="1"/>
                    <a:pt x="771" y="124"/>
                    <a:pt x="595" y="370"/>
                  </a:cubicBezTo>
                  <a:cubicBezTo>
                    <a:pt x="0" y="1031"/>
                    <a:pt x="522" y="2001"/>
                    <a:pt x="1403" y="2001"/>
                  </a:cubicBezTo>
                  <a:cubicBezTo>
                    <a:pt x="1460" y="2001"/>
                    <a:pt x="1519" y="1997"/>
                    <a:pt x="1580" y="1988"/>
                  </a:cubicBezTo>
                  <a:cubicBezTo>
                    <a:pt x="1931" y="1918"/>
                    <a:pt x="2283" y="1707"/>
                    <a:pt x="2564" y="1355"/>
                  </a:cubicBezTo>
                  <a:cubicBezTo>
                    <a:pt x="2916" y="1003"/>
                    <a:pt x="2846" y="792"/>
                    <a:pt x="2283" y="652"/>
                  </a:cubicBezTo>
                  <a:cubicBezTo>
                    <a:pt x="2002" y="652"/>
                    <a:pt x="1791" y="511"/>
                    <a:pt x="1650" y="370"/>
                  </a:cubicBezTo>
                  <a:cubicBezTo>
                    <a:pt x="1474" y="124"/>
                    <a:pt x="1298" y="1"/>
                    <a:pt x="1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"/>
            <p:cNvSpPr/>
            <p:nvPr/>
          </p:nvSpPr>
          <p:spPr>
            <a:xfrm rot="-660728">
              <a:off x="9039102" y="2636889"/>
              <a:ext cx="82693" cy="38547"/>
            </a:xfrm>
            <a:custGeom>
              <a:avLst/>
              <a:gdLst/>
              <a:ahLst/>
              <a:cxnLst/>
              <a:rect l="l" t="t" r="r" b="b"/>
              <a:pathLst>
                <a:path w="3308" h="1542" extrusionOk="0">
                  <a:moveTo>
                    <a:pt x="2742" y="1"/>
                  </a:moveTo>
                  <a:cubicBezTo>
                    <a:pt x="1885" y="1"/>
                    <a:pt x="1178" y="347"/>
                    <a:pt x="423" y="405"/>
                  </a:cubicBezTo>
                  <a:cubicBezTo>
                    <a:pt x="212" y="405"/>
                    <a:pt x="1" y="686"/>
                    <a:pt x="71" y="968"/>
                  </a:cubicBezTo>
                  <a:cubicBezTo>
                    <a:pt x="134" y="1283"/>
                    <a:pt x="423" y="1541"/>
                    <a:pt x="735" y="1541"/>
                  </a:cubicBezTo>
                  <a:cubicBezTo>
                    <a:pt x="772" y="1541"/>
                    <a:pt x="808" y="1538"/>
                    <a:pt x="845" y="1530"/>
                  </a:cubicBezTo>
                  <a:cubicBezTo>
                    <a:pt x="1830" y="1390"/>
                    <a:pt x="2744" y="897"/>
                    <a:pt x="3307" y="53"/>
                  </a:cubicBezTo>
                  <a:cubicBezTo>
                    <a:pt x="3111" y="16"/>
                    <a:pt x="2923" y="1"/>
                    <a:pt x="2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"/>
            <p:cNvSpPr/>
            <p:nvPr/>
          </p:nvSpPr>
          <p:spPr>
            <a:xfrm rot="-660728">
              <a:off x="8815458" y="2118904"/>
              <a:ext cx="79168" cy="46446"/>
            </a:xfrm>
            <a:custGeom>
              <a:avLst/>
              <a:gdLst/>
              <a:ahLst/>
              <a:cxnLst/>
              <a:rect l="l" t="t" r="r" b="b"/>
              <a:pathLst>
                <a:path w="3167" h="1858" extrusionOk="0">
                  <a:moveTo>
                    <a:pt x="2471" y="0"/>
                  </a:moveTo>
                  <a:cubicBezTo>
                    <a:pt x="2316" y="0"/>
                    <a:pt x="2157" y="53"/>
                    <a:pt x="2041" y="169"/>
                  </a:cubicBezTo>
                  <a:cubicBezTo>
                    <a:pt x="1619" y="521"/>
                    <a:pt x="1127" y="802"/>
                    <a:pt x="564" y="872"/>
                  </a:cubicBezTo>
                  <a:cubicBezTo>
                    <a:pt x="212" y="943"/>
                    <a:pt x="1" y="1154"/>
                    <a:pt x="71" y="1505"/>
                  </a:cubicBezTo>
                  <a:cubicBezTo>
                    <a:pt x="142" y="1857"/>
                    <a:pt x="493" y="1857"/>
                    <a:pt x="916" y="1857"/>
                  </a:cubicBezTo>
                  <a:cubicBezTo>
                    <a:pt x="1056" y="1787"/>
                    <a:pt x="1267" y="1717"/>
                    <a:pt x="1408" y="1576"/>
                  </a:cubicBezTo>
                  <a:cubicBezTo>
                    <a:pt x="1723" y="1261"/>
                    <a:pt x="2151" y="1002"/>
                    <a:pt x="2641" y="1002"/>
                  </a:cubicBezTo>
                  <a:cubicBezTo>
                    <a:pt x="2698" y="1002"/>
                    <a:pt x="2756" y="1006"/>
                    <a:pt x="2815" y="1013"/>
                  </a:cubicBezTo>
                  <a:cubicBezTo>
                    <a:pt x="2956" y="1013"/>
                    <a:pt x="3167" y="802"/>
                    <a:pt x="3167" y="591"/>
                  </a:cubicBezTo>
                  <a:cubicBezTo>
                    <a:pt x="3096" y="380"/>
                    <a:pt x="3026" y="169"/>
                    <a:pt x="2815" y="99"/>
                  </a:cubicBezTo>
                  <a:cubicBezTo>
                    <a:pt x="2720" y="35"/>
                    <a:pt x="2597" y="0"/>
                    <a:pt x="2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"/>
            <p:cNvSpPr/>
            <p:nvPr/>
          </p:nvSpPr>
          <p:spPr>
            <a:xfrm rot="-1521784">
              <a:off x="8960937" y="3948156"/>
              <a:ext cx="59818" cy="45744"/>
            </a:xfrm>
            <a:custGeom>
              <a:avLst/>
              <a:gdLst/>
              <a:ahLst/>
              <a:cxnLst/>
              <a:rect l="l" t="t" r="r" b="b"/>
              <a:pathLst>
                <a:path w="2393" h="1830" extrusionOk="0">
                  <a:moveTo>
                    <a:pt x="634" y="0"/>
                  </a:moveTo>
                  <a:cubicBezTo>
                    <a:pt x="353" y="71"/>
                    <a:pt x="142" y="282"/>
                    <a:pt x="71" y="563"/>
                  </a:cubicBezTo>
                  <a:cubicBezTo>
                    <a:pt x="1" y="1056"/>
                    <a:pt x="212" y="1478"/>
                    <a:pt x="704" y="1618"/>
                  </a:cubicBezTo>
                  <a:cubicBezTo>
                    <a:pt x="1056" y="1759"/>
                    <a:pt x="1478" y="1759"/>
                    <a:pt x="1830" y="1829"/>
                  </a:cubicBezTo>
                  <a:cubicBezTo>
                    <a:pt x="2252" y="1829"/>
                    <a:pt x="2393" y="1618"/>
                    <a:pt x="2393" y="1267"/>
                  </a:cubicBezTo>
                  <a:cubicBezTo>
                    <a:pt x="2041" y="563"/>
                    <a:pt x="1337" y="14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"/>
            <p:cNvSpPr/>
            <p:nvPr/>
          </p:nvSpPr>
          <p:spPr>
            <a:xfrm rot="-660728">
              <a:off x="9048755" y="702781"/>
              <a:ext cx="42221" cy="67969"/>
            </a:xfrm>
            <a:custGeom>
              <a:avLst/>
              <a:gdLst/>
              <a:ahLst/>
              <a:cxnLst/>
              <a:rect l="l" t="t" r="r" b="b"/>
              <a:pathLst>
                <a:path w="1689" h="2719" extrusionOk="0">
                  <a:moveTo>
                    <a:pt x="927" y="0"/>
                  </a:moveTo>
                  <a:cubicBezTo>
                    <a:pt x="835" y="0"/>
                    <a:pt x="734" y="40"/>
                    <a:pt x="633" y="115"/>
                  </a:cubicBezTo>
                  <a:cubicBezTo>
                    <a:pt x="493" y="256"/>
                    <a:pt x="352" y="397"/>
                    <a:pt x="282" y="608"/>
                  </a:cubicBezTo>
                  <a:cubicBezTo>
                    <a:pt x="352" y="1030"/>
                    <a:pt x="71" y="1452"/>
                    <a:pt x="71" y="1874"/>
                  </a:cubicBezTo>
                  <a:cubicBezTo>
                    <a:pt x="0" y="2437"/>
                    <a:pt x="141" y="2578"/>
                    <a:pt x="844" y="2718"/>
                  </a:cubicBezTo>
                  <a:cubicBezTo>
                    <a:pt x="915" y="2578"/>
                    <a:pt x="985" y="2366"/>
                    <a:pt x="1055" y="2296"/>
                  </a:cubicBezTo>
                  <a:cubicBezTo>
                    <a:pt x="1689" y="1733"/>
                    <a:pt x="1478" y="1030"/>
                    <a:pt x="1266" y="397"/>
                  </a:cubicBezTo>
                  <a:cubicBezTo>
                    <a:pt x="1221" y="126"/>
                    <a:pt x="1090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"/>
            <p:cNvSpPr/>
            <p:nvPr/>
          </p:nvSpPr>
          <p:spPr>
            <a:xfrm rot="-660728">
              <a:off x="8893613" y="1856318"/>
              <a:ext cx="51020" cy="69994"/>
            </a:xfrm>
            <a:custGeom>
              <a:avLst/>
              <a:gdLst/>
              <a:ahLst/>
              <a:cxnLst/>
              <a:rect l="l" t="t" r="r" b="b"/>
              <a:pathLst>
                <a:path w="2041" h="2800" extrusionOk="0">
                  <a:moveTo>
                    <a:pt x="1461" y="1"/>
                  </a:moveTo>
                  <a:cubicBezTo>
                    <a:pt x="1162" y="1"/>
                    <a:pt x="980" y="339"/>
                    <a:pt x="915" y="854"/>
                  </a:cubicBezTo>
                  <a:cubicBezTo>
                    <a:pt x="915" y="1135"/>
                    <a:pt x="986" y="1276"/>
                    <a:pt x="704" y="1487"/>
                  </a:cubicBezTo>
                  <a:cubicBezTo>
                    <a:pt x="1" y="1909"/>
                    <a:pt x="1" y="2120"/>
                    <a:pt x="704" y="2753"/>
                  </a:cubicBezTo>
                  <a:cubicBezTo>
                    <a:pt x="762" y="2782"/>
                    <a:pt x="833" y="2799"/>
                    <a:pt x="900" y="2799"/>
                  </a:cubicBezTo>
                  <a:cubicBezTo>
                    <a:pt x="995" y="2799"/>
                    <a:pt x="1085" y="2765"/>
                    <a:pt x="1126" y="2683"/>
                  </a:cubicBezTo>
                  <a:cubicBezTo>
                    <a:pt x="1408" y="2612"/>
                    <a:pt x="1548" y="2472"/>
                    <a:pt x="1548" y="2261"/>
                  </a:cubicBezTo>
                  <a:cubicBezTo>
                    <a:pt x="1548" y="1839"/>
                    <a:pt x="1619" y="1417"/>
                    <a:pt x="1830" y="1065"/>
                  </a:cubicBezTo>
                  <a:cubicBezTo>
                    <a:pt x="2041" y="502"/>
                    <a:pt x="1900" y="80"/>
                    <a:pt x="1548" y="10"/>
                  </a:cubicBezTo>
                  <a:cubicBezTo>
                    <a:pt x="1518" y="4"/>
                    <a:pt x="1489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"/>
            <p:cNvSpPr/>
            <p:nvPr/>
          </p:nvSpPr>
          <p:spPr>
            <a:xfrm rot="-660728">
              <a:off x="9144782" y="2406432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"/>
            <p:cNvSpPr/>
            <p:nvPr/>
          </p:nvSpPr>
          <p:spPr>
            <a:xfrm rot="-1521784">
              <a:off x="8978668" y="3882524"/>
              <a:ext cx="47494" cy="49269"/>
            </a:xfrm>
            <a:custGeom>
              <a:avLst/>
              <a:gdLst/>
              <a:ahLst/>
              <a:cxnLst/>
              <a:rect l="l" t="t" r="r" b="b"/>
              <a:pathLst>
                <a:path w="1900" h="1971" extrusionOk="0">
                  <a:moveTo>
                    <a:pt x="1196" y="1"/>
                  </a:moveTo>
                  <a:cubicBezTo>
                    <a:pt x="704" y="71"/>
                    <a:pt x="1" y="845"/>
                    <a:pt x="71" y="1197"/>
                  </a:cubicBezTo>
                  <a:cubicBezTo>
                    <a:pt x="71" y="1619"/>
                    <a:pt x="493" y="1970"/>
                    <a:pt x="915" y="1970"/>
                  </a:cubicBezTo>
                  <a:cubicBezTo>
                    <a:pt x="1478" y="1830"/>
                    <a:pt x="1900" y="1267"/>
                    <a:pt x="1900" y="704"/>
                  </a:cubicBezTo>
                  <a:cubicBezTo>
                    <a:pt x="1830" y="282"/>
                    <a:pt x="1689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"/>
            <p:cNvSpPr/>
            <p:nvPr/>
          </p:nvSpPr>
          <p:spPr>
            <a:xfrm rot="-660728">
              <a:off x="8634824" y="1603108"/>
              <a:ext cx="40471" cy="56295"/>
            </a:xfrm>
            <a:custGeom>
              <a:avLst/>
              <a:gdLst/>
              <a:ahLst/>
              <a:cxnLst/>
              <a:rect l="l" t="t" r="r" b="b"/>
              <a:pathLst>
                <a:path w="1619" h="2252" extrusionOk="0">
                  <a:moveTo>
                    <a:pt x="1478" y="2111"/>
                  </a:moveTo>
                  <a:cubicBezTo>
                    <a:pt x="1474" y="2111"/>
                    <a:pt x="1471" y="2111"/>
                    <a:pt x="1468" y="2111"/>
                  </a:cubicBezTo>
                  <a:lnTo>
                    <a:pt x="1468" y="2111"/>
                  </a:lnTo>
                  <a:cubicBezTo>
                    <a:pt x="1471" y="2134"/>
                    <a:pt x="1474" y="2158"/>
                    <a:pt x="1478" y="2181"/>
                  </a:cubicBezTo>
                  <a:lnTo>
                    <a:pt x="1478" y="2111"/>
                  </a:lnTo>
                  <a:close/>
                  <a:moveTo>
                    <a:pt x="774" y="1"/>
                  </a:moveTo>
                  <a:cubicBezTo>
                    <a:pt x="422" y="1"/>
                    <a:pt x="0" y="141"/>
                    <a:pt x="0" y="634"/>
                  </a:cubicBezTo>
                  <a:cubicBezTo>
                    <a:pt x="0" y="1126"/>
                    <a:pt x="352" y="1548"/>
                    <a:pt x="282" y="2041"/>
                  </a:cubicBezTo>
                  <a:cubicBezTo>
                    <a:pt x="282" y="2252"/>
                    <a:pt x="422" y="2252"/>
                    <a:pt x="704" y="2252"/>
                  </a:cubicBezTo>
                  <a:cubicBezTo>
                    <a:pt x="982" y="2252"/>
                    <a:pt x="1191" y="2114"/>
                    <a:pt x="1468" y="2111"/>
                  </a:cubicBezTo>
                  <a:lnTo>
                    <a:pt x="1468" y="2111"/>
                  </a:lnTo>
                  <a:cubicBezTo>
                    <a:pt x="1407" y="1648"/>
                    <a:pt x="1411" y="1243"/>
                    <a:pt x="1478" y="774"/>
                  </a:cubicBezTo>
                  <a:cubicBezTo>
                    <a:pt x="1618" y="352"/>
                    <a:pt x="119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"/>
            <p:cNvSpPr/>
            <p:nvPr/>
          </p:nvSpPr>
          <p:spPr>
            <a:xfrm rot="-1521784">
              <a:off x="8884757" y="4004114"/>
              <a:ext cx="47519" cy="50969"/>
            </a:xfrm>
            <a:custGeom>
              <a:avLst/>
              <a:gdLst/>
              <a:ahLst/>
              <a:cxnLst/>
              <a:rect l="l" t="t" r="r" b="b"/>
              <a:pathLst>
                <a:path w="1901" h="2039" extrusionOk="0">
                  <a:moveTo>
                    <a:pt x="834" y="1"/>
                  </a:moveTo>
                  <a:cubicBezTo>
                    <a:pt x="692" y="1"/>
                    <a:pt x="545" y="76"/>
                    <a:pt x="423" y="198"/>
                  </a:cubicBezTo>
                  <a:cubicBezTo>
                    <a:pt x="71" y="550"/>
                    <a:pt x="1" y="1043"/>
                    <a:pt x="212" y="1465"/>
                  </a:cubicBezTo>
                  <a:cubicBezTo>
                    <a:pt x="401" y="1780"/>
                    <a:pt x="759" y="2038"/>
                    <a:pt x="1135" y="2038"/>
                  </a:cubicBezTo>
                  <a:cubicBezTo>
                    <a:pt x="1179" y="2038"/>
                    <a:pt x="1223" y="2035"/>
                    <a:pt x="1267" y="2027"/>
                  </a:cubicBezTo>
                  <a:cubicBezTo>
                    <a:pt x="1619" y="1957"/>
                    <a:pt x="1900" y="1605"/>
                    <a:pt x="1900" y="1254"/>
                  </a:cubicBezTo>
                  <a:cubicBezTo>
                    <a:pt x="1619" y="902"/>
                    <a:pt x="1408" y="480"/>
                    <a:pt x="1126" y="128"/>
                  </a:cubicBezTo>
                  <a:cubicBezTo>
                    <a:pt x="1038" y="40"/>
                    <a:pt x="937" y="1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"/>
            <p:cNvSpPr/>
            <p:nvPr/>
          </p:nvSpPr>
          <p:spPr>
            <a:xfrm rot="-660728">
              <a:off x="8859623" y="2649422"/>
              <a:ext cx="51020" cy="49921"/>
            </a:xfrm>
            <a:custGeom>
              <a:avLst/>
              <a:gdLst/>
              <a:ahLst/>
              <a:cxnLst/>
              <a:rect l="l" t="t" r="r" b="b"/>
              <a:pathLst>
                <a:path w="2041" h="1997" extrusionOk="0">
                  <a:moveTo>
                    <a:pt x="796" y="1"/>
                  </a:moveTo>
                  <a:cubicBezTo>
                    <a:pt x="708" y="1"/>
                    <a:pt x="608" y="23"/>
                    <a:pt x="493" y="72"/>
                  </a:cubicBezTo>
                  <a:cubicBezTo>
                    <a:pt x="141" y="213"/>
                    <a:pt x="1" y="565"/>
                    <a:pt x="71" y="916"/>
                  </a:cubicBezTo>
                  <a:cubicBezTo>
                    <a:pt x="71" y="987"/>
                    <a:pt x="71" y="1128"/>
                    <a:pt x="141" y="1198"/>
                  </a:cubicBezTo>
                  <a:cubicBezTo>
                    <a:pt x="141" y="1550"/>
                    <a:pt x="493" y="1901"/>
                    <a:pt x="915" y="1972"/>
                  </a:cubicBezTo>
                  <a:cubicBezTo>
                    <a:pt x="978" y="1987"/>
                    <a:pt x="1045" y="1996"/>
                    <a:pt x="1113" y="1996"/>
                  </a:cubicBezTo>
                  <a:cubicBezTo>
                    <a:pt x="1347" y="1996"/>
                    <a:pt x="1596" y="1893"/>
                    <a:pt x="1759" y="1620"/>
                  </a:cubicBezTo>
                  <a:cubicBezTo>
                    <a:pt x="2041" y="1268"/>
                    <a:pt x="1759" y="987"/>
                    <a:pt x="1478" y="705"/>
                  </a:cubicBezTo>
                  <a:cubicBezTo>
                    <a:pt x="1478" y="635"/>
                    <a:pt x="1407" y="565"/>
                    <a:pt x="1407" y="565"/>
                  </a:cubicBezTo>
                  <a:cubicBezTo>
                    <a:pt x="1246" y="241"/>
                    <a:pt x="1084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"/>
            <p:cNvSpPr/>
            <p:nvPr/>
          </p:nvSpPr>
          <p:spPr>
            <a:xfrm rot="-660728">
              <a:off x="9150332" y="1390541"/>
              <a:ext cx="52320" cy="44271"/>
            </a:xfrm>
            <a:custGeom>
              <a:avLst/>
              <a:gdLst/>
              <a:ahLst/>
              <a:cxnLst/>
              <a:rect l="l" t="t" r="r" b="b"/>
              <a:pathLst>
                <a:path w="2093" h="1771" extrusionOk="0">
                  <a:moveTo>
                    <a:pt x="1440" y="0"/>
                  </a:moveTo>
                  <a:cubicBezTo>
                    <a:pt x="1345" y="0"/>
                    <a:pt x="1253" y="24"/>
                    <a:pt x="1178" y="73"/>
                  </a:cubicBezTo>
                  <a:cubicBezTo>
                    <a:pt x="756" y="214"/>
                    <a:pt x="404" y="566"/>
                    <a:pt x="193" y="1058"/>
                  </a:cubicBezTo>
                  <a:cubicBezTo>
                    <a:pt x="1" y="1444"/>
                    <a:pt x="219" y="1771"/>
                    <a:pt x="687" y="1771"/>
                  </a:cubicBezTo>
                  <a:cubicBezTo>
                    <a:pt x="731" y="1771"/>
                    <a:pt x="778" y="1768"/>
                    <a:pt x="826" y="1762"/>
                  </a:cubicBezTo>
                  <a:cubicBezTo>
                    <a:pt x="1249" y="1691"/>
                    <a:pt x="1671" y="1410"/>
                    <a:pt x="1882" y="1058"/>
                  </a:cubicBezTo>
                  <a:cubicBezTo>
                    <a:pt x="2093" y="777"/>
                    <a:pt x="2093" y="425"/>
                    <a:pt x="1882" y="214"/>
                  </a:cubicBezTo>
                  <a:cubicBezTo>
                    <a:pt x="1791" y="78"/>
                    <a:pt x="1612" y="0"/>
                    <a:pt x="1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"/>
            <p:cNvSpPr/>
            <p:nvPr/>
          </p:nvSpPr>
          <p:spPr>
            <a:xfrm rot="-1521784">
              <a:off x="9070308" y="4109452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"/>
            <p:cNvSpPr/>
            <p:nvPr/>
          </p:nvSpPr>
          <p:spPr>
            <a:xfrm rot="-660728">
              <a:off x="8372082" y="1861724"/>
              <a:ext cx="35197" cy="59820"/>
            </a:xfrm>
            <a:custGeom>
              <a:avLst/>
              <a:gdLst/>
              <a:ahLst/>
              <a:cxnLst/>
              <a:rect l="l" t="t" r="r" b="b"/>
              <a:pathLst>
                <a:path w="1408" h="2393" extrusionOk="0">
                  <a:moveTo>
                    <a:pt x="844" y="0"/>
                  </a:moveTo>
                  <a:cubicBezTo>
                    <a:pt x="633" y="0"/>
                    <a:pt x="422" y="71"/>
                    <a:pt x="352" y="282"/>
                  </a:cubicBezTo>
                  <a:cubicBezTo>
                    <a:pt x="0" y="915"/>
                    <a:pt x="70" y="1689"/>
                    <a:pt x="563" y="2252"/>
                  </a:cubicBezTo>
                  <a:cubicBezTo>
                    <a:pt x="704" y="2392"/>
                    <a:pt x="915" y="2392"/>
                    <a:pt x="1126" y="2392"/>
                  </a:cubicBezTo>
                  <a:cubicBezTo>
                    <a:pt x="1337" y="2322"/>
                    <a:pt x="1407" y="2111"/>
                    <a:pt x="1337" y="1900"/>
                  </a:cubicBezTo>
                  <a:cubicBezTo>
                    <a:pt x="1337" y="1689"/>
                    <a:pt x="1337" y="1478"/>
                    <a:pt x="1337" y="1267"/>
                  </a:cubicBezTo>
                  <a:lnTo>
                    <a:pt x="1266" y="1267"/>
                  </a:lnTo>
                  <a:cubicBezTo>
                    <a:pt x="1266" y="985"/>
                    <a:pt x="1266" y="704"/>
                    <a:pt x="1196" y="423"/>
                  </a:cubicBezTo>
                  <a:cubicBezTo>
                    <a:pt x="1196" y="211"/>
                    <a:pt x="1055" y="71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"/>
            <p:cNvSpPr/>
            <p:nvPr/>
          </p:nvSpPr>
          <p:spPr>
            <a:xfrm rot="-1521784">
              <a:off x="8737130" y="3072093"/>
              <a:ext cx="42245" cy="52768"/>
            </a:xfrm>
            <a:custGeom>
              <a:avLst/>
              <a:gdLst/>
              <a:ahLst/>
              <a:cxnLst/>
              <a:rect l="l" t="t" r="r" b="b"/>
              <a:pathLst>
                <a:path w="1690" h="2111" extrusionOk="0">
                  <a:moveTo>
                    <a:pt x="986" y="0"/>
                  </a:moveTo>
                  <a:cubicBezTo>
                    <a:pt x="704" y="0"/>
                    <a:pt x="564" y="212"/>
                    <a:pt x="564" y="493"/>
                  </a:cubicBezTo>
                  <a:cubicBezTo>
                    <a:pt x="564" y="845"/>
                    <a:pt x="282" y="1056"/>
                    <a:pt x="142" y="1337"/>
                  </a:cubicBezTo>
                  <a:cubicBezTo>
                    <a:pt x="1" y="1689"/>
                    <a:pt x="212" y="2111"/>
                    <a:pt x="634" y="2111"/>
                  </a:cubicBezTo>
                  <a:cubicBezTo>
                    <a:pt x="1197" y="1970"/>
                    <a:pt x="1619" y="1478"/>
                    <a:pt x="1689" y="845"/>
                  </a:cubicBezTo>
                  <a:cubicBezTo>
                    <a:pt x="1689" y="774"/>
                    <a:pt x="1619" y="563"/>
                    <a:pt x="1619" y="423"/>
                  </a:cubicBezTo>
                  <a:cubicBezTo>
                    <a:pt x="1548" y="141"/>
                    <a:pt x="126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"/>
            <p:cNvSpPr/>
            <p:nvPr/>
          </p:nvSpPr>
          <p:spPr>
            <a:xfrm rot="-660728">
              <a:off x="8526427" y="2605654"/>
              <a:ext cx="56295" cy="34397"/>
            </a:xfrm>
            <a:custGeom>
              <a:avLst/>
              <a:gdLst/>
              <a:ahLst/>
              <a:cxnLst/>
              <a:rect l="l" t="t" r="r" b="b"/>
              <a:pathLst>
                <a:path w="2252" h="1376" extrusionOk="0">
                  <a:moveTo>
                    <a:pt x="1675" y="1"/>
                  </a:moveTo>
                  <a:cubicBezTo>
                    <a:pt x="1471" y="1"/>
                    <a:pt x="1243" y="81"/>
                    <a:pt x="1056" y="81"/>
                  </a:cubicBezTo>
                  <a:lnTo>
                    <a:pt x="704" y="81"/>
                  </a:lnTo>
                  <a:cubicBezTo>
                    <a:pt x="282" y="81"/>
                    <a:pt x="0" y="221"/>
                    <a:pt x="0" y="643"/>
                  </a:cubicBezTo>
                  <a:cubicBezTo>
                    <a:pt x="0" y="995"/>
                    <a:pt x="282" y="1276"/>
                    <a:pt x="634" y="1347"/>
                  </a:cubicBezTo>
                  <a:cubicBezTo>
                    <a:pt x="695" y="1367"/>
                    <a:pt x="763" y="1376"/>
                    <a:pt x="834" y="1376"/>
                  </a:cubicBezTo>
                  <a:cubicBezTo>
                    <a:pt x="1003" y="1376"/>
                    <a:pt x="1188" y="1326"/>
                    <a:pt x="1337" y="1276"/>
                  </a:cubicBezTo>
                  <a:cubicBezTo>
                    <a:pt x="1830" y="1065"/>
                    <a:pt x="2252" y="573"/>
                    <a:pt x="2111" y="292"/>
                  </a:cubicBezTo>
                  <a:cubicBezTo>
                    <a:pt x="2012" y="62"/>
                    <a:pt x="1853" y="1"/>
                    <a:pt x="1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"/>
            <p:cNvSpPr/>
            <p:nvPr/>
          </p:nvSpPr>
          <p:spPr>
            <a:xfrm rot="-660728">
              <a:off x="9125705" y="3492508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"/>
            <p:cNvSpPr/>
            <p:nvPr/>
          </p:nvSpPr>
          <p:spPr>
            <a:xfrm rot="-1521784">
              <a:off x="8972502" y="4477198"/>
              <a:ext cx="54543" cy="35096"/>
            </a:xfrm>
            <a:custGeom>
              <a:avLst/>
              <a:gdLst/>
              <a:ahLst/>
              <a:cxnLst/>
              <a:rect l="l" t="t" r="r" b="b"/>
              <a:pathLst>
                <a:path w="2182" h="1404" extrusionOk="0">
                  <a:moveTo>
                    <a:pt x="767" y="1"/>
                  </a:moveTo>
                  <a:cubicBezTo>
                    <a:pt x="440" y="1"/>
                    <a:pt x="239" y="124"/>
                    <a:pt x="141" y="418"/>
                  </a:cubicBezTo>
                  <a:cubicBezTo>
                    <a:pt x="1" y="911"/>
                    <a:pt x="352" y="1333"/>
                    <a:pt x="985" y="1403"/>
                  </a:cubicBezTo>
                  <a:lnTo>
                    <a:pt x="1267" y="1403"/>
                  </a:lnTo>
                  <a:cubicBezTo>
                    <a:pt x="1759" y="1333"/>
                    <a:pt x="2111" y="1262"/>
                    <a:pt x="2181" y="840"/>
                  </a:cubicBezTo>
                  <a:cubicBezTo>
                    <a:pt x="2181" y="418"/>
                    <a:pt x="1900" y="278"/>
                    <a:pt x="1548" y="207"/>
                  </a:cubicBezTo>
                  <a:lnTo>
                    <a:pt x="1267" y="67"/>
                  </a:lnTo>
                  <a:cubicBezTo>
                    <a:pt x="1075" y="24"/>
                    <a:pt x="909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"/>
            <p:cNvSpPr/>
            <p:nvPr/>
          </p:nvSpPr>
          <p:spPr>
            <a:xfrm rot="-1521784">
              <a:off x="8926016" y="3373746"/>
              <a:ext cx="40470" cy="49694"/>
            </a:xfrm>
            <a:custGeom>
              <a:avLst/>
              <a:gdLst/>
              <a:ahLst/>
              <a:cxnLst/>
              <a:rect l="l" t="t" r="r" b="b"/>
              <a:pathLst>
                <a:path w="1619" h="1988" extrusionOk="0">
                  <a:moveTo>
                    <a:pt x="1004" y="0"/>
                  </a:moveTo>
                  <a:cubicBezTo>
                    <a:pt x="975" y="0"/>
                    <a:pt x="945" y="3"/>
                    <a:pt x="915" y="9"/>
                  </a:cubicBezTo>
                  <a:cubicBezTo>
                    <a:pt x="352" y="150"/>
                    <a:pt x="0" y="642"/>
                    <a:pt x="71" y="1205"/>
                  </a:cubicBezTo>
                  <a:cubicBezTo>
                    <a:pt x="135" y="1655"/>
                    <a:pt x="317" y="1988"/>
                    <a:pt x="670" y="1988"/>
                  </a:cubicBezTo>
                  <a:cubicBezTo>
                    <a:pt x="703" y="1988"/>
                    <a:pt x="738" y="1985"/>
                    <a:pt x="774" y="1979"/>
                  </a:cubicBezTo>
                  <a:cubicBezTo>
                    <a:pt x="1196" y="1979"/>
                    <a:pt x="1618" y="1346"/>
                    <a:pt x="1618" y="783"/>
                  </a:cubicBezTo>
                  <a:cubicBezTo>
                    <a:pt x="1554" y="333"/>
                    <a:pt x="1313" y="0"/>
                    <a:pt x="10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"/>
            <p:cNvSpPr/>
            <p:nvPr/>
          </p:nvSpPr>
          <p:spPr>
            <a:xfrm rot="-660728">
              <a:off x="8867267" y="1316104"/>
              <a:ext cx="54545" cy="31922"/>
            </a:xfrm>
            <a:custGeom>
              <a:avLst/>
              <a:gdLst/>
              <a:ahLst/>
              <a:cxnLst/>
              <a:rect l="l" t="t" r="r" b="b"/>
              <a:pathLst>
                <a:path w="2182" h="1277" extrusionOk="0">
                  <a:moveTo>
                    <a:pt x="695" y="0"/>
                  </a:moveTo>
                  <a:cubicBezTo>
                    <a:pt x="484" y="0"/>
                    <a:pt x="293" y="65"/>
                    <a:pt x="141" y="291"/>
                  </a:cubicBezTo>
                  <a:cubicBezTo>
                    <a:pt x="1" y="432"/>
                    <a:pt x="1" y="643"/>
                    <a:pt x="141" y="854"/>
                  </a:cubicBezTo>
                  <a:cubicBezTo>
                    <a:pt x="423" y="1276"/>
                    <a:pt x="845" y="1276"/>
                    <a:pt x="1267" y="1276"/>
                  </a:cubicBezTo>
                  <a:cubicBezTo>
                    <a:pt x="1689" y="1276"/>
                    <a:pt x="2111" y="1276"/>
                    <a:pt x="2181" y="714"/>
                  </a:cubicBezTo>
                  <a:cubicBezTo>
                    <a:pt x="2181" y="151"/>
                    <a:pt x="1689" y="151"/>
                    <a:pt x="1337" y="80"/>
                  </a:cubicBezTo>
                  <a:lnTo>
                    <a:pt x="1267" y="80"/>
                  </a:lnTo>
                  <a:cubicBezTo>
                    <a:pt x="1072" y="48"/>
                    <a:pt x="876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"/>
            <p:cNvSpPr/>
            <p:nvPr/>
          </p:nvSpPr>
          <p:spPr>
            <a:xfrm rot="-660728">
              <a:off x="8638976" y="2188411"/>
              <a:ext cx="61570" cy="35197"/>
            </a:xfrm>
            <a:custGeom>
              <a:avLst/>
              <a:gdLst/>
              <a:ahLst/>
              <a:cxnLst/>
              <a:rect l="l" t="t" r="r" b="b"/>
              <a:pathLst>
                <a:path w="2463" h="1408" extrusionOk="0">
                  <a:moveTo>
                    <a:pt x="480" y="0"/>
                  </a:moveTo>
                  <a:cubicBezTo>
                    <a:pt x="329" y="0"/>
                    <a:pt x="188" y="94"/>
                    <a:pt x="141" y="282"/>
                  </a:cubicBezTo>
                  <a:cubicBezTo>
                    <a:pt x="0" y="493"/>
                    <a:pt x="71" y="774"/>
                    <a:pt x="282" y="915"/>
                  </a:cubicBezTo>
                  <a:cubicBezTo>
                    <a:pt x="633" y="1196"/>
                    <a:pt x="1056" y="1337"/>
                    <a:pt x="1478" y="1407"/>
                  </a:cubicBezTo>
                  <a:cubicBezTo>
                    <a:pt x="1829" y="1407"/>
                    <a:pt x="2181" y="1196"/>
                    <a:pt x="2322" y="915"/>
                  </a:cubicBezTo>
                  <a:cubicBezTo>
                    <a:pt x="2462" y="704"/>
                    <a:pt x="2462" y="422"/>
                    <a:pt x="2181" y="422"/>
                  </a:cubicBezTo>
                  <a:cubicBezTo>
                    <a:pt x="1689" y="422"/>
                    <a:pt x="1196" y="282"/>
                    <a:pt x="704" y="71"/>
                  </a:cubicBezTo>
                  <a:cubicBezTo>
                    <a:pt x="633" y="24"/>
                    <a:pt x="55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"/>
            <p:cNvSpPr/>
            <p:nvPr/>
          </p:nvSpPr>
          <p:spPr>
            <a:xfrm rot="-660728">
              <a:off x="9215796" y="2383793"/>
              <a:ext cx="40471" cy="44546"/>
            </a:xfrm>
            <a:custGeom>
              <a:avLst/>
              <a:gdLst/>
              <a:ahLst/>
              <a:cxnLst/>
              <a:rect l="l" t="t" r="r" b="b"/>
              <a:pathLst>
                <a:path w="1619" h="1782" extrusionOk="0">
                  <a:moveTo>
                    <a:pt x="1075" y="1"/>
                  </a:moveTo>
                  <a:cubicBezTo>
                    <a:pt x="1045" y="1"/>
                    <a:pt x="1015" y="4"/>
                    <a:pt x="986" y="12"/>
                  </a:cubicBezTo>
                  <a:cubicBezTo>
                    <a:pt x="423" y="82"/>
                    <a:pt x="1" y="575"/>
                    <a:pt x="71" y="1137"/>
                  </a:cubicBezTo>
                  <a:cubicBezTo>
                    <a:pt x="71" y="1516"/>
                    <a:pt x="354" y="1781"/>
                    <a:pt x="666" y="1781"/>
                  </a:cubicBezTo>
                  <a:cubicBezTo>
                    <a:pt x="702" y="1781"/>
                    <a:pt x="738" y="1778"/>
                    <a:pt x="775" y="1770"/>
                  </a:cubicBezTo>
                  <a:cubicBezTo>
                    <a:pt x="1337" y="1630"/>
                    <a:pt x="1619" y="1137"/>
                    <a:pt x="1619" y="575"/>
                  </a:cubicBezTo>
                  <a:cubicBezTo>
                    <a:pt x="1619" y="260"/>
                    <a:pt x="1337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"/>
            <p:cNvSpPr/>
            <p:nvPr/>
          </p:nvSpPr>
          <p:spPr>
            <a:xfrm rot="-660728">
              <a:off x="8345967" y="1950708"/>
              <a:ext cx="36972" cy="55420"/>
            </a:xfrm>
            <a:custGeom>
              <a:avLst/>
              <a:gdLst/>
              <a:ahLst/>
              <a:cxnLst/>
              <a:rect l="l" t="t" r="r" b="b"/>
              <a:pathLst>
                <a:path w="1479" h="2217" extrusionOk="0">
                  <a:moveTo>
                    <a:pt x="955" y="1"/>
                  </a:moveTo>
                  <a:cubicBezTo>
                    <a:pt x="804" y="1"/>
                    <a:pt x="654" y="78"/>
                    <a:pt x="564" y="215"/>
                  </a:cubicBezTo>
                  <a:cubicBezTo>
                    <a:pt x="212" y="567"/>
                    <a:pt x="1" y="1059"/>
                    <a:pt x="71" y="1551"/>
                  </a:cubicBezTo>
                  <a:cubicBezTo>
                    <a:pt x="71" y="1833"/>
                    <a:pt x="1" y="2114"/>
                    <a:pt x="423" y="2184"/>
                  </a:cubicBezTo>
                  <a:cubicBezTo>
                    <a:pt x="478" y="2207"/>
                    <a:pt x="528" y="2217"/>
                    <a:pt x="574" y="2217"/>
                  </a:cubicBezTo>
                  <a:cubicBezTo>
                    <a:pt x="819" y="2217"/>
                    <a:pt x="937" y="1929"/>
                    <a:pt x="1056" y="1692"/>
                  </a:cubicBezTo>
                  <a:cubicBezTo>
                    <a:pt x="1197" y="1411"/>
                    <a:pt x="1337" y="1059"/>
                    <a:pt x="1408" y="707"/>
                  </a:cubicBezTo>
                  <a:cubicBezTo>
                    <a:pt x="1478" y="426"/>
                    <a:pt x="1408" y="215"/>
                    <a:pt x="1197" y="74"/>
                  </a:cubicBezTo>
                  <a:cubicBezTo>
                    <a:pt x="1122" y="24"/>
                    <a:pt x="1038" y="1"/>
                    <a:pt x="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"/>
            <p:cNvSpPr/>
            <p:nvPr/>
          </p:nvSpPr>
          <p:spPr>
            <a:xfrm rot="-1521784">
              <a:off x="9172117" y="5060775"/>
              <a:ext cx="63342" cy="43545"/>
            </a:xfrm>
            <a:custGeom>
              <a:avLst/>
              <a:gdLst/>
              <a:ahLst/>
              <a:cxnLst/>
              <a:rect l="l" t="t" r="r" b="b"/>
              <a:pathLst>
                <a:path w="2534" h="1742" extrusionOk="0">
                  <a:moveTo>
                    <a:pt x="675" y="0"/>
                  </a:moveTo>
                  <a:cubicBezTo>
                    <a:pt x="405" y="0"/>
                    <a:pt x="200" y="147"/>
                    <a:pt x="141" y="440"/>
                  </a:cubicBezTo>
                  <a:cubicBezTo>
                    <a:pt x="1" y="651"/>
                    <a:pt x="141" y="1003"/>
                    <a:pt x="493" y="1003"/>
                  </a:cubicBezTo>
                  <a:cubicBezTo>
                    <a:pt x="915" y="1073"/>
                    <a:pt x="1408" y="1284"/>
                    <a:pt x="1759" y="1636"/>
                  </a:cubicBezTo>
                  <a:cubicBezTo>
                    <a:pt x="1830" y="1706"/>
                    <a:pt x="1935" y="1741"/>
                    <a:pt x="2050" y="1741"/>
                  </a:cubicBezTo>
                  <a:cubicBezTo>
                    <a:pt x="2164" y="1741"/>
                    <a:pt x="2287" y="1706"/>
                    <a:pt x="2392" y="1636"/>
                  </a:cubicBezTo>
                  <a:cubicBezTo>
                    <a:pt x="2463" y="1565"/>
                    <a:pt x="2533" y="1425"/>
                    <a:pt x="2533" y="1284"/>
                  </a:cubicBezTo>
                  <a:cubicBezTo>
                    <a:pt x="2463" y="1284"/>
                    <a:pt x="2463" y="1073"/>
                    <a:pt x="2463" y="1073"/>
                  </a:cubicBezTo>
                  <a:cubicBezTo>
                    <a:pt x="1900" y="721"/>
                    <a:pt x="1408" y="370"/>
                    <a:pt x="845" y="18"/>
                  </a:cubicBezTo>
                  <a:cubicBezTo>
                    <a:pt x="786" y="6"/>
                    <a:pt x="730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4"/>
            <p:cNvSpPr/>
            <p:nvPr/>
          </p:nvSpPr>
          <p:spPr>
            <a:xfrm rot="-660728">
              <a:off x="9044239" y="1318123"/>
              <a:ext cx="40471" cy="43646"/>
            </a:xfrm>
            <a:custGeom>
              <a:avLst/>
              <a:gdLst/>
              <a:ahLst/>
              <a:cxnLst/>
              <a:rect l="l" t="t" r="r" b="b"/>
              <a:pathLst>
                <a:path w="1619" h="1746" extrusionOk="0">
                  <a:moveTo>
                    <a:pt x="1062" y="1"/>
                  </a:moveTo>
                  <a:cubicBezTo>
                    <a:pt x="992" y="1"/>
                    <a:pt x="918" y="15"/>
                    <a:pt x="845" y="44"/>
                  </a:cubicBezTo>
                  <a:cubicBezTo>
                    <a:pt x="352" y="255"/>
                    <a:pt x="71" y="677"/>
                    <a:pt x="1" y="1240"/>
                  </a:cubicBezTo>
                  <a:cubicBezTo>
                    <a:pt x="1" y="1546"/>
                    <a:pt x="214" y="1746"/>
                    <a:pt x="501" y="1746"/>
                  </a:cubicBezTo>
                  <a:cubicBezTo>
                    <a:pt x="544" y="1746"/>
                    <a:pt x="588" y="1741"/>
                    <a:pt x="634" y="1732"/>
                  </a:cubicBezTo>
                  <a:cubicBezTo>
                    <a:pt x="1126" y="1592"/>
                    <a:pt x="1548" y="1099"/>
                    <a:pt x="1619" y="536"/>
                  </a:cubicBezTo>
                  <a:cubicBezTo>
                    <a:pt x="1563" y="202"/>
                    <a:pt x="1331" y="1"/>
                    <a:pt x="1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4"/>
            <p:cNvSpPr/>
            <p:nvPr/>
          </p:nvSpPr>
          <p:spPr>
            <a:xfrm rot="-660728">
              <a:off x="9026400" y="2062281"/>
              <a:ext cx="43971" cy="47596"/>
            </a:xfrm>
            <a:custGeom>
              <a:avLst/>
              <a:gdLst/>
              <a:ahLst/>
              <a:cxnLst/>
              <a:rect l="l" t="t" r="r" b="b"/>
              <a:pathLst>
                <a:path w="1759" h="1904" extrusionOk="0">
                  <a:moveTo>
                    <a:pt x="959" y="1"/>
                  </a:moveTo>
                  <a:cubicBezTo>
                    <a:pt x="694" y="1"/>
                    <a:pt x="453" y="278"/>
                    <a:pt x="211" y="423"/>
                  </a:cubicBezTo>
                  <a:lnTo>
                    <a:pt x="70" y="916"/>
                  </a:lnTo>
                  <a:cubicBezTo>
                    <a:pt x="0" y="1268"/>
                    <a:pt x="0" y="1690"/>
                    <a:pt x="281" y="1830"/>
                  </a:cubicBezTo>
                  <a:cubicBezTo>
                    <a:pt x="349" y="1881"/>
                    <a:pt x="424" y="1903"/>
                    <a:pt x="503" y="1903"/>
                  </a:cubicBezTo>
                  <a:cubicBezTo>
                    <a:pt x="756" y="1903"/>
                    <a:pt x="1052" y="1676"/>
                    <a:pt x="1266" y="1408"/>
                  </a:cubicBezTo>
                  <a:cubicBezTo>
                    <a:pt x="1477" y="986"/>
                    <a:pt x="1759" y="634"/>
                    <a:pt x="1337" y="212"/>
                  </a:cubicBezTo>
                  <a:cubicBezTo>
                    <a:pt x="1205" y="58"/>
                    <a:pt x="1079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"/>
            <p:cNvSpPr/>
            <p:nvPr/>
          </p:nvSpPr>
          <p:spPr>
            <a:xfrm rot="-660728">
              <a:off x="9233431" y="541649"/>
              <a:ext cx="43996" cy="40921"/>
            </a:xfrm>
            <a:custGeom>
              <a:avLst/>
              <a:gdLst/>
              <a:ahLst/>
              <a:cxnLst/>
              <a:rect l="l" t="t" r="r" b="b"/>
              <a:pathLst>
                <a:path w="1760" h="1637" extrusionOk="0">
                  <a:moveTo>
                    <a:pt x="1227" y="1"/>
                  </a:moveTo>
                  <a:cubicBezTo>
                    <a:pt x="958" y="1"/>
                    <a:pt x="737" y="127"/>
                    <a:pt x="563" y="300"/>
                  </a:cubicBezTo>
                  <a:cubicBezTo>
                    <a:pt x="282" y="582"/>
                    <a:pt x="1" y="793"/>
                    <a:pt x="71" y="1215"/>
                  </a:cubicBezTo>
                  <a:cubicBezTo>
                    <a:pt x="141" y="1496"/>
                    <a:pt x="352" y="1637"/>
                    <a:pt x="563" y="1637"/>
                  </a:cubicBezTo>
                  <a:cubicBezTo>
                    <a:pt x="1197" y="1567"/>
                    <a:pt x="1619" y="1074"/>
                    <a:pt x="1759" y="511"/>
                  </a:cubicBezTo>
                  <a:cubicBezTo>
                    <a:pt x="1759" y="300"/>
                    <a:pt x="1619" y="89"/>
                    <a:pt x="1408" y="19"/>
                  </a:cubicBezTo>
                  <a:cubicBezTo>
                    <a:pt x="1345" y="6"/>
                    <a:pt x="1285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"/>
            <p:cNvSpPr/>
            <p:nvPr/>
          </p:nvSpPr>
          <p:spPr>
            <a:xfrm rot="-660728">
              <a:off x="8928301" y="2075679"/>
              <a:ext cx="45746" cy="43671"/>
            </a:xfrm>
            <a:custGeom>
              <a:avLst/>
              <a:gdLst/>
              <a:ahLst/>
              <a:cxnLst/>
              <a:rect l="l" t="t" r="r" b="b"/>
              <a:pathLst>
                <a:path w="1830" h="1747" extrusionOk="0">
                  <a:moveTo>
                    <a:pt x="650" y="1"/>
                  </a:moveTo>
                  <a:cubicBezTo>
                    <a:pt x="585" y="1"/>
                    <a:pt x="511" y="23"/>
                    <a:pt x="423" y="76"/>
                  </a:cubicBezTo>
                  <a:cubicBezTo>
                    <a:pt x="141" y="146"/>
                    <a:pt x="1" y="498"/>
                    <a:pt x="141" y="779"/>
                  </a:cubicBezTo>
                  <a:cubicBezTo>
                    <a:pt x="141" y="1061"/>
                    <a:pt x="212" y="1272"/>
                    <a:pt x="352" y="1483"/>
                  </a:cubicBezTo>
                  <a:cubicBezTo>
                    <a:pt x="528" y="1658"/>
                    <a:pt x="739" y="1746"/>
                    <a:pt x="950" y="1746"/>
                  </a:cubicBezTo>
                  <a:cubicBezTo>
                    <a:pt x="1161" y="1746"/>
                    <a:pt x="1372" y="1658"/>
                    <a:pt x="1548" y="1483"/>
                  </a:cubicBezTo>
                  <a:cubicBezTo>
                    <a:pt x="1830" y="1131"/>
                    <a:pt x="1759" y="849"/>
                    <a:pt x="1337" y="638"/>
                  </a:cubicBezTo>
                  <a:cubicBezTo>
                    <a:pt x="1197" y="568"/>
                    <a:pt x="1126" y="498"/>
                    <a:pt x="1056" y="357"/>
                  </a:cubicBezTo>
                  <a:cubicBezTo>
                    <a:pt x="950" y="199"/>
                    <a:pt x="845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"/>
            <p:cNvSpPr/>
            <p:nvPr/>
          </p:nvSpPr>
          <p:spPr>
            <a:xfrm rot="-1521784">
              <a:off x="8633001" y="3557332"/>
              <a:ext cx="33446" cy="49269"/>
            </a:xfrm>
            <a:custGeom>
              <a:avLst/>
              <a:gdLst/>
              <a:ahLst/>
              <a:cxnLst/>
              <a:rect l="l" t="t" r="r" b="b"/>
              <a:pathLst>
                <a:path w="1338" h="1971" extrusionOk="0">
                  <a:moveTo>
                    <a:pt x="704" y="1"/>
                  </a:moveTo>
                  <a:cubicBezTo>
                    <a:pt x="282" y="1"/>
                    <a:pt x="71" y="352"/>
                    <a:pt x="71" y="774"/>
                  </a:cubicBezTo>
                  <a:cubicBezTo>
                    <a:pt x="0" y="1056"/>
                    <a:pt x="0" y="1337"/>
                    <a:pt x="141" y="1619"/>
                  </a:cubicBezTo>
                  <a:cubicBezTo>
                    <a:pt x="211" y="1830"/>
                    <a:pt x="352" y="1970"/>
                    <a:pt x="563" y="1970"/>
                  </a:cubicBezTo>
                  <a:cubicBezTo>
                    <a:pt x="774" y="1970"/>
                    <a:pt x="985" y="1900"/>
                    <a:pt x="1056" y="1689"/>
                  </a:cubicBezTo>
                  <a:cubicBezTo>
                    <a:pt x="1267" y="1408"/>
                    <a:pt x="1337" y="1056"/>
                    <a:pt x="1267" y="704"/>
                  </a:cubicBezTo>
                  <a:cubicBezTo>
                    <a:pt x="1196" y="352"/>
                    <a:pt x="1196" y="7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"/>
            <p:cNvSpPr/>
            <p:nvPr/>
          </p:nvSpPr>
          <p:spPr>
            <a:xfrm rot="-660728">
              <a:off x="8958967" y="2662564"/>
              <a:ext cx="47521" cy="32322"/>
            </a:xfrm>
            <a:custGeom>
              <a:avLst/>
              <a:gdLst/>
              <a:ahLst/>
              <a:cxnLst/>
              <a:rect l="l" t="t" r="r" b="b"/>
              <a:pathLst>
                <a:path w="1901" h="1293" extrusionOk="0">
                  <a:moveTo>
                    <a:pt x="563" y="0"/>
                  </a:moveTo>
                  <a:cubicBezTo>
                    <a:pt x="282" y="0"/>
                    <a:pt x="141" y="211"/>
                    <a:pt x="71" y="42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40" y="1214"/>
                    <a:pt x="638" y="1293"/>
                    <a:pt x="846" y="1293"/>
                  </a:cubicBezTo>
                  <a:cubicBezTo>
                    <a:pt x="915" y="1293"/>
                    <a:pt x="985" y="1284"/>
                    <a:pt x="1056" y="1266"/>
                  </a:cubicBezTo>
                  <a:cubicBezTo>
                    <a:pt x="1408" y="1196"/>
                    <a:pt x="1900" y="1196"/>
                    <a:pt x="1900" y="563"/>
                  </a:cubicBezTo>
                  <a:cubicBezTo>
                    <a:pt x="1900" y="0"/>
                    <a:pt x="1408" y="71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"/>
            <p:cNvSpPr/>
            <p:nvPr/>
          </p:nvSpPr>
          <p:spPr>
            <a:xfrm rot="-660728">
              <a:off x="8729133" y="1045133"/>
              <a:ext cx="43996" cy="38897"/>
            </a:xfrm>
            <a:custGeom>
              <a:avLst/>
              <a:gdLst/>
              <a:ahLst/>
              <a:cxnLst/>
              <a:rect l="l" t="t" r="r" b="b"/>
              <a:pathLst>
                <a:path w="1760" h="1556" extrusionOk="0">
                  <a:moveTo>
                    <a:pt x="56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136" y="1160"/>
                    <a:pt x="564" y="1555"/>
                    <a:pt x="1018" y="1555"/>
                  </a:cubicBezTo>
                  <a:cubicBezTo>
                    <a:pt x="1054" y="1555"/>
                    <a:pt x="1090" y="1553"/>
                    <a:pt x="1127" y="1548"/>
                  </a:cubicBezTo>
                  <a:cubicBezTo>
                    <a:pt x="1478" y="1477"/>
                    <a:pt x="1760" y="1337"/>
                    <a:pt x="1760" y="985"/>
                  </a:cubicBezTo>
                  <a:cubicBezTo>
                    <a:pt x="1619" y="422"/>
                    <a:pt x="1127" y="71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"/>
            <p:cNvSpPr/>
            <p:nvPr/>
          </p:nvSpPr>
          <p:spPr>
            <a:xfrm rot="-660728">
              <a:off x="8769677" y="846665"/>
              <a:ext cx="54520" cy="41021"/>
            </a:xfrm>
            <a:custGeom>
              <a:avLst/>
              <a:gdLst/>
              <a:ahLst/>
              <a:cxnLst/>
              <a:rect l="l" t="t" r="r" b="b"/>
              <a:pathLst>
                <a:path w="2181" h="1641" extrusionOk="0">
                  <a:moveTo>
                    <a:pt x="1375" y="1"/>
                  </a:moveTo>
                  <a:cubicBezTo>
                    <a:pt x="1220" y="1"/>
                    <a:pt x="1067" y="76"/>
                    <a:pt x="985" y="198"/>
                  </a:cubicBezTo>
                  <a:cubicBezTo>
                    <a:pt x="704" y="480"/>
                    <a:pt x="563" y="832"/>
                    <a:pt x="141" y="972"/>
                  </a:cubicBezTo>
                  <a:cubicBezTo>
                    <a:pt x="0" y="1043"/>
                    <a:pt x="0" y="1324"/>
                    <a:pt x="141" y="1535"/>
                  </a:cubicBezTo>
                  <a:cubicBezTo>
                    <a:pt x="211" y="1605"/>
                    <a:pt x="317" y="1641"/>
                    <a:pt x="414" y="1641"/>
                  </a:cubicBezTo>
                  <a:cubicBezTo>
                    <a:pt x="510" y="1641"/>
                    <a:pt x="598" y="1605"/>
                    <a:pt x="633" y="1535"/>
                  </a:cubicBezTo>
                  <a:cubicBezTo>
                    <a:pt x="797" y="1372"/>
                    <a:pt x="960" y="1208"/>
                    <a:pt x="1156" y="1208"/>
                  </a:cubicBezTo>
                  <a:cubicBezTo>
                    <a:pt x="1214" y="1208"/>
                    <a:pt x="1273" y="1222"/>
                    <a:pt x="1337" y="1254"/>
                  </a:cubicBezTo>
                  <a:cubicBezTo>
                    <a:pt x="1689" y="1254"/>
                    <a:pt x="2040" y="1183"/>
                    <a:pt x="2111" y="832"/>
                  </a:cubicBezTo>
                  <a:cubicBezTo>
                    <a:pt x="2181" y="480"/>
                    <a:pt x="1970" y="269"/>
                    <a:pt x="1689" y="128"/>
                  </a:cubicBezTo>
                  <a:cubicBezTo>
                    <a:pt x="1600" y="40"/>
                    <a:pt x="1487" y="1"/>
                    <a:pt x="1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"/>
            <p:cNvSpPr/>
            <p:nvPr/>
          </p:nvSpPr>
          <p:spPr>
            <a:xfrm rot="-660728">
              <a:off x="8686381" y="1122042"/>
              <a:ext cx="43996" cy="48171"/>
            </a:xfrm>
            <a:custGeom>
              <a:avLst/>
              <a:gdLst/>
              <a:ahLst/>
              <a:cxnLst/>
              <a:rect l="l" t="t" r="r" b="b"/>
              <a:pathLst>
                <a:path w="1760" h="1927" extrusionOk="0">
                  <a:moveTo>
                    <a:pt x="1307" y="0"/>
                  </a:moveTo>
                  <a:cubicBezTo>
                    <a:pt x="1270" y="0"/>
                    <a:pt x="1233" y="5"/>
                    <a:pt x="1196" y="14"/>
                  </a:cubicBezTo>
                  <a:cubicBezTo>
                    <a:pt x="634" y="295"/>
                    <a:pt x="212" y="858"/>
                    <a:pt x="1" y="1491"/>
                  </a:cubicBezTo>
                  <a:cubicBezTo>
                    <a:pt x="1" y="1736"/>
                    <a:pt x="160" y="1927"/>
                    <a:pt x="386" y="1927"/>
                  </a:cubicBezTo>
                  <a:cubicBezTo>
                    <a:pt x="420" y="1927"/>
                    <a:pt x="456" y="1922"/>
                    <a:pt x="493" y="1913"/>
                  </a:cubicBezTo>
                  <a:cubicBezTo>
                    <a:pt x="1126" y="1632"/>
                    <a:pt x="1619" y="1069"/>
                    <a:pt x="1759" y="436"/>
                  </a:cubicBezTo>
                  <a:cubicBezTo>
                    <a:pt x="1759" y="192"/>
                    <a:pt x="1547" y="0"/>
                    <a:pt x="1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"/>
            <p:cNvSpPr/>
            <p:nvPr/>
          </p:nvSpPr>
          <p:spPr>
            <a:xfrm rot="-660728">
              <a:off x="9253047" y="2103399"/>
              <a:ext cx="31672" cy="49696"/>
            </a:xfrm>
            <a:custGeom>
              <a:avLst/>
              <a:gdLst/>
              <a:ahLst/>
              <a:cxnLst/>
              <a:rect l="l" t="t" r="r" b="b"/>
              <a:pathLst>
                <a:path w="1267" h="1988" extrusionOk="0">
                  <a:moveTo>
                    <a:pt x="596" y="1"/>
                  </a:moveTo>
                  <a:cubicBezTo>
                    <a:pt x="563" y="1"/>
                    <a:pt x="529" y="4"/>
                    <a:pt x="493" y="10"/>
                  </a:cubicBezTo>
                  <a:cubicBezTo>
                    <a:pt x="141" y="10"/>
                    <a:pt x="0" y="361"/>
                    <a:pt x="0" y="924"/>
                  </a:cubicBezTo>
                  <a:cubicBezTo>
                    <a:pt x="0" y="1065"/>
                    <a:pt x="71" y="1206"/>
                    <a:pt x="71" y="1276"/>
                  </a:cubicBezTo>
                  <a:cubicBezTo>
                    <a:pt x="201" y="1601"/>
                    <a:pt x="331" y="1987"/>
                    <a:pt x="740" y="1987"/>
                  </a:cubicBezTo>
                  <a:cubicBezTo>
                    <a:pt x="773" y="1987"/>
                    <a:pt x="808" y="1985"/>
                    <a:pt x="845" y="1979"/>
                  </a:cubicBezTo>
                  <a:cubicBezTo>
                    <a:pt x="1267" y="1909"/>
                    <a:pt x="1196" y="1487"/>
                    <a:pt x="1196" y="1135"/>
                  </a:cubicBezTo>
                  <a:lnTo>
                    <a:pt x="1196" y="854"/>
                  </a:lnTo>
                  <a:cubicBezTo>
                    <a:pt x="1132" y="339"/>
                    <a:pt x="95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"/>
            <p:cNvSpPr/>
            <p:nvPr/>
          </p:nvSpPr>
          <p:spPr>
            <a:xfrm rot="-660728">
              <a:off x="9127045" y="2656850"/>
              <a:ext cx="36972" cy="59895"/>
            </a:xfrm>
            <a:custGeom>
              <a:avLst/>
              <a:gdLst/>
              <a:ahLst/>
              <a:cxnLst/>
              <a:rect l="l" t="t" r="r" b="b"/>
              <a:pathLst>
                <a:path w="1479" h="2396" extrusionOk="0">
                  <a:moveTo>
                    <a:pt x="817" y="0"/>
                  </a:moveTo>
                  <a:cubicBezTo>
                    <a:pt x="797" y="0"/>
                    <a:pt x="763" y="17"/>
                    <a:pt x="704" y="46"/>
                  </a:cubicBezTo>
                  <a:cubicBezTo>
                    <a:pt x="634" y="328"/>
                    <a:pt x="1" y="328"/>
                    <a:pt x="212" y="820"/>
                  </a:cubicBezTo>
                  <a:cubicBezTo>
                    <a:pt x="423" y="1242"/>
                    <a:pt x="564" y="1735"/>
                    <a:pt x="775" y="2227"/>
                  </a:cubicBezTo>
                  <a:cubicBezTo>
                    <a:pt x="826" y="2330"/>
                    <a:pt x="953" y="2395"/>
                    <a:pt x="1073" y="2395"/>
                  </a:cubicBezTo>
                  <a:cubicBezTo>
                    <a:pt x="1116" y="2395"/>
                    <a:pt x="1159" y="2387"/>
                    <a:pt x="1197" y="2368"/>
                  </a:cubicBezTo>
                  <a:cubicBezTo>
                    <a:pt x="1338" y="2298"/>
                    <a:pt x="1478" y="2157"/>
                    <a:pt x="1478" y="2016"/>
                  </a:cubicBezTo>
                  <a:cubicBezTo>
                    <a:pt x="1338" y="1313"/>
                    <a:pt x="1478" y="609"/>
                    <a:pt x="845" y="117"/>
                  </a:cubicBezTo>
                  <a:cubicBezTo>
                    <a:pt x="845" y="34"/>
                    <a:pt x="84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"/>
            <p:cNvSpPr/>
            <p:nvPr/>
          </p:nvSpPr>
          <p:spPr>
            <a:xfrm rot="-660728">
              <a:off x="9232418" y="1920848"/>
              <a:ext cx="33422" cy="55120"/>
            </a:xfrm>
            <a:custGeom>
              <a:avLst/>
              <a:gdLst/>
              <a:ahLst/>
              <a:cxnLst/>
              <a:rect l="l" t="t" r="r" b="b"/>
              <a:pathLst>
                <a:path w="1337" h="2205" extrusionOk="0">
                  <a:moveTo>
                    <a:pt x="579" y="1"/>
                  </a:moveTo>
                  <a:cubicBezTo>
                    <a:pt x="549" y="1"/>
                    <a:pt x="520" y="5"/>
                    <a:pt x="493" y="15"/>
                  </a:cubicBezTo>
                  <a:cubicBezTo>
                    <a:pt x="211" y="85"/>
                    <a:pt x="0" y="366"/>
                    <a:pt x="71" y="648"/>
                  </a:cubicBezTo>
                  <a:cubicBezTo>
                    <a:pt x="141" y="929"/>
                    <a:pt x="352" y="1210"/>
                    <a:pt x="352" y="1562"/>
                  </a:cubicBezTo>
                  <a:cubicBezTo>
                    <a:pt x="352" y="1883"/>
                    <a:pt x="528" y="2204"/>
                    <a:pt x="880" y="2204"/>
                  </a:cubicBezTo>
                  <a:cubicBezTo>
                    <a:pt x="913" y="2204"/>
                    <a:pt x="948" y="2201"/>
                    <a:pt x="985" y="2195"/>
                  </a:cubicBezTo>
                  <a:cubicBezTo>
                    <a:pt x="1337" y="2125"/>
                    <a:pt x="1266" y="1773"/>
                    <a:pt x="1266" y="1422"/>
                  </a:cubicBezTo>
                  <a:cubicBezTo>
                    <a:pt x="1266" y="1070"/>
                    <a:pt x="985" y="788"/>
                    <a:pt x="915" y="437"/>
                  </a:cubicBezTo>
                  <a:cubicBezTo>
                    <a:pt x="976" y="192"/>
                    <a:pt x="772" y="1"/>
                    <a:pt x="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"/>
            <p:cNvSpPr/>
            <p:nvPr/>
          </p:nvSpPr>
          <p:spPr>
            <a:xfrm rot="-660728">
              <a:off x="8810944" y="2805376"/>
              <a:ext cx="54545" cy="29247"/>
            </a:xfrm>
            <a:custGeom>
              <a:avLst/>
              <a:gdLst/>
              <a:ahLst/>
              <a:cxnLst/>
              <a:rect l="l" t="t" r="r" b="b"/>
              <a:pathLst>
                <a:path w="2182" h="1170" extrusionOk="0">
                  <a:moveTo>
                    <a:pt x="1879" y="1"/>
                  </a:moveTo>
                  <a:cubicBezTo>
                    <a:pt x="1716" y="1"/>
                    <a:pt x="1513" y="138"/>
                    <a:pt x="1337" y="138"/>
                  </a:cubicBezTo>
                  <a:lnTo>
                    <a:pt x="1267" y="138"/>
                  </a:lnTo>
                  <a:cubicBezTo>
                    <a:pt x="985" y="138"/>
                    <a:pt x="704" y="138"/>
                    <a:pt x="423" y="208"/>
                  </a:cubicBezTo>
                  <a:cubicBezTo>
                    <a:pt x="212" y="208"/>
                    <a:pt x="1" y="419"/>
                    <a:pt x="1" y="631"/>
                  </a:cubicBezTo>
                  <a:cubicBezTo>
                    <a:pt x="1" y="912"/>
                    <a:pt x="212" y="1123"/>
                    <a:pt x="423" y="1123"/>
                  </a:cubicBezTo>
                  <a:cubicBezTo>
                    <a:pt x="568" y="1152"/>
                    <a:pt x="726" y="1169"/>
                    <a:pt x="881" y="1169"/>
                  </a:cubicBezTo>
                  <a:cubicBezTo>
                    <a:pt x="1100" y="1169"/>
                    <a:pt x="1313" y="1135"/>
                    <a:pt x="1478" y="1053"/>
                  </a:cubicBezTo>
                  <a:cubicBezTo>
                    <a:pt x="1830" y="842"/>
                    <a:pt x="2181" y="631"/>
                    <a:pt x="2111" y="208"/>
                  </a:cubicBezTo>
                  <a:cubicBezTo>
                    <a:pt x="2058" y="50"/>
                    <a:pt x="1976" y="1"/>
                    <a:pt x="1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"/>
            <p:cNvSpPr/>
            <p:nvPr/>
          </p:nvSpPr>
          <p:spPr>
            <a:xfrm rot="-660728">
              <a:off x="8868390" y="1062628"/>
              <a:ext cx="42221" cy="35797"/>
            </a:xfrm>
            <a:custGeom>
              <a:avLst/>
              <a:gdLst/>
              <a:ahLst/>
              <a:cxnLst/>
              <a:rect l="l" t="t" r="r" b="b"/>
              <a:pathLst>
                <a:path w="1689" h="1432" extrusionOk="0">
                  <a:moveTo>
                    <a:pt x="981" y="0"/>
                  </a:moveTo>
                  <a:cubicBezTo>
                    <a:pt x="916" y="0"/>
                    <a:pt x="847" y="5"/>
                    <a:pt x="774" y="14"/>
                  </a:cubicBezTo>
                  <a:cubicBezTo>
                    <a:pt x="282" y="84"/>
                    <a:pt x="0" y="366"/>
                    <a:pt x="0" y="788"/>
                  </a:cubicBezTo>
                  <a:cubicBezTo>
                    <a:pt x="63" y="1166"/>
                    <a:pt x="409" y="1432"/>
                    <a:pt x="785" y="1432"/>
                  </a:cubicBezTo>
                  <a:cubicBezTo>
                    <a:pt x="828" y="1432"/>
                    <a:pt x="871" y="1428"/>
                    <a:pt x="915" y="1421"/>
                  </a:cubicBezTo>
                  <a:cubicBezTo>
                    <a:pt x="1337" y="1350"/>
                    <a:pt x="1689" y="999"/>
                    <a:pt x="1689" y="506"/>
                  </a:cubicBezTo>
                  <a:cubicBezTo>
                    <a:pt x="1689" y="200"/>
                    <a:pt x="1422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"/>
            <p:cNvSpPr/>
            <p:nvPr/>
          </p:nvSpPr>
          <p:spPr>
            <a:xfrm rot="-660728">
              <a:off x="8956611" y="1828718"/>
              <a:ext cx="42221" cy="36947"/>
            </a:xfrm>
            <a:custGeom>
              <a:avLst/>
              <a:gdLst/>
              <a:ahLst/>
              <a:cxnLst/>
              <a:rect l="l" t="t" r="r" b="b"/>
              <a:pathLst>
                <a:path w="1689" h="1478" extrusionOk="0">
                  <a:moveTo>
                    <a:pt x="1056" y="0"/>
                  </a:moveTo>
                  <a:cubicBezTo>
                    <a:pt x="423" y="71"/>
                    <a:pt x="1" y="493"/>
                    <a:pt x="71" y="915"/>
                  </a:cubicBezTo>
                  <a:cubicBezTo>
                    <a:pt x="141" y="1267"/>
                    <a:pt x="493" y="1478"/>
                    <a:pt x="845" y="1478"/>
                  </a:cubicBezTo>
                  <a:cubicBezTo>
                    <a:pt x="1337" y="1337"/>
                    <a:pt x="1689" y="915"/>
                    <a:pt x="1689" y="423"/>
                  </a:cubicBezTo>
                  <a:cubicBezTo>
                    <a:pt x="1619" y="0"/>
                    <a:pt x="1407" y="0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"/>
            <p:cNvSpPr/>
            <p:nvPr/>
          </p:nvSpPr>
          <p:spPr>
            <a:xfrm rot="-660728">
              <a:off x="9135223" y="2251340"/>
              <a:ext cx="45746" cy="33022"/>
            </a:xfrm>
            <a:custGeom>
              <a:avLst/>
              <a:gdLst/>
              <a:ahLst/>
              <a:cxnLst/>
              <a:rect l="l" t="t" r="r" b="b"/>
              <a:pathLst>
                <a:path w="1830" h="1321" extrusionOk="0">
                  <a:moveTo>
                    <a:pt x="572" y="0"/>
                  </a:moveTo>
                  <a:cubicBezTo>
                    <a:pt x="458" y="0"/>
                    <a:pt x="352" y="35"/>
                    <a:pt x="282" y="106"/>
                  </a:cubicBezTo>
                  <a:cubicBezTo>
                    <a:pt x="71" y="246"/>
                    <a:pt x="0" y="528"/>
                    <a:pt x="0" y="739"/>
                  </a:cubicBezTo>
                  <a:cubicBezTo>
                    <a:pt x="59" y="1153"/>
                    <a:pt x="268" y="1319"/>
                    <a:pt x="710" y="1319"/>
                  </a:cubicBezTo>
                  <a:cubicBezTo>
                    <a:pt x="793" y="1319"/>
                    <a:pt x="885" y="1313"/>
                    <a:pt x="985" y="1302"/>
                  </a:cubicBezTo>
                  <a:cubicBezTo>
                    <a:pt x="1062" y="1302"/>
                    <a:pt x="1167" y="1320"/>
                    <a:pt x="1272" y="1320"/>
                  </a:cubicBezTo>
                  <a:cubicBezTo>
                    <a:pt x="1457" y="1320"/>
                    <a:pt x="1644" y="1263"/>
                    <a:pt x="1689" y="950"/>
                  </a:cubicBezTo>
                  <a:cubicBezTo>
                    <a:pt x="1829" y="528"/>
                    <a:pt x="1407" y="457"/>
                    <a:pt x="1126" y="317"/>
                  </a:cubicBezTo>
                  <a:cubicBezTo>
                    <a:pt x="1055" y="246"/>
                    <a:pt x="985" y="176"/>
                    <a:pt x="915" y="106"/>
                  </a:cubicBezTo>
                  <a:cubicBezTo>
                    <a:pt x="809" y="35"/>
                    <a:pt x="686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"/>
            <p:cNvSpPr/>
            <p:nvPr/>
          </p:nvSpPr>
          <p:spPr>
            <a:xfrm rot="-660728">
              <a:off x="8975579" y="2781888"/>
              <a:ext cx="40471" cy="38722"/>
            </a:xfrm>
            <a:custGeom>
              <a:avLst/>
              <a:gdLst/>
              <a:ahLst/>
              <a:cxnLst/>
              <a:rect l="l" t="t" r="r" b="b"/>
              <a:pathLst>
                <a:path w="1619" h="1549" extrusionOk="0">
                  <a:moveTo>
                    <a:pt x="633" y="1"/>
                  </a:moveTo>
                  <a:cubicBezTo>
                    <a:pt x="282" y="1"/>
                    <a:pt x="0" y="282"/>
                    <a:pt x="0" y="634"/>
                  </a:cubicBezTo>
                  <a:cubicBezTo>
                    <a:pt x="71" y="1126"/>
                    <a:pt x="493" y="1548"/>
                    <a:pt x="985" y="1548"/>
                  </a:cubicBezTo>
                  <a:cubicBezTo>
                    <a:pt x="1337" y="1548"/>
                    <a:pt x="1618" y="1337"/>
                    <a:pt x="1618" y="986"/>
                  </a:cubicBezTo>
                  <a:cubicBezTo>
                    <a:pt x="1618" y="564"/>
                    <a:pt x="105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"/>
            <p:cNvSpPr/>
            <p:nvPr/>
          </p:nvSpPr>
          <p:spPr>
            <a:xfrm rot="-660728">
              <a:off x="8852965" y="1161397"/>
              <a:ext cx="35197" cy="43396"/>
            </a:xfrm>
            <a:custGeom>
              <a:avLst/>
              <a:gdLst/>
              <a:ahLst/>
              <a:cxnLst/>
              <a:rect l="l" t="t" r="r" b="b"/>
              <a:pathLst>
                <a:path w="1408" h="1736" extrusionOk="0">
                  <a:moveTo>
                    <a:pt x="403" y="1"/>
                  </a:moveTo>
                  <a:cubicBezTo>
                    <a:pt x="306" y="1"/>
                    <a:pt x="224" y="35"/>
                    <a:pt x="141" y="117"/>
                  </a:cubicBezTo>
                  <a:cubicBezTo>
                    <a:pt x="0" y="258"/>
                    <a:pt x="0" y="539"/>
                    <a:pt x="71" y="680"/>
                  </a:cubicBezTo>
                  <a:cubicBezTo>
                    <a:pt x="282" y="961"/>
                    <a:pt x="493" y="1243"/>
                    <a:pt x="704" y="1595"/>
                  </a:cubicBezTo>
                  <a:cubicBezTo>
                    <a:pt x="774" y="1665"/>
                    <a:pt x="915" y="1735"/>
                    <a:pt x="1056" y="1735"/>
                  </a:cubicBezTo>
                  <a:cubicBezTo>
                    <a:pt x="1196" y="1665"/>
                    <a:pt x="1337" y="1524"/>
                    <a:pt x="1407" y="1384"/>
                  </a:cubicBezTo>
                  <a:cubicBezTo>
                    <a:pt x="1407" y="1243"/>
                    <a:pt x="1407" y="1032"/>
                    <a:pt x="1407" y="891"/>
                  </a:cubicBezTo>
                  <a:cubicBezTo>
                    <a:pt x="1407" y="399"/>
                    <a:pt x="1056" y="117"/>
                    <a:pt x="634" y="47"/>
                  </a:cubicBezTo>
                  <a:cubicBezTo>
                    <a:pt x="546" y="18"/>
                    <a:pt x="471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"/>
            <p:cNvSpPr/>
            <p:nvPr/>
          </p:nvSpPr>
          <p:spPr>
            <a:xfrm rot="-660728">
              <a:off x="9206189" y="2658460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"/>
            <p:cNvSpPr/>
            <p:nvPr/>
          </p:nvSpPr>
          <p:spPr>
            <a:xfrm rot="-660728">
              <a:off x="8765586" y="1362275"/>
              <a:ext cx="43971" cy="37047"/>
            </a:xfrm>
            <a:custGeom>
              <a:avLst/>
              <a:gdLst/>
              <a:ahLst/>
              <a:cxnLst/>
              <a:rect l="l" t="t" r="r" b="b"/>
              <a:pathLst>
                <a:path w="1759" h="1482" extrusionOk="0">
                  <a:moveTo>
                    <a:pt x="1407" y="1"/>
                  </a:moveTo>
                  <a:cubicBezTo>
                    <a:pt x="915" y="71"/>
                    <a:pt x="422" y="353"/>
                    <a:pt x="141" y="775"/>
                  </a:cubicBezTo>
                  <a:cubicBezTo>
                    <a:pt x="0" y="986"/>
                    <a:pt x="70" y="1338"/>
                    <a:pt x="352" y="1408"/>
                  </a:cubicBezTo>
                  <a:cubicBezTo>
                    <a:pt x="452" y="1458"/>
                    <a:pt x="560" y="1481"/>
                    <a:pt x="668" y="1481"/>
                  </a:cubicBezTo>
                  <a:cubicBezTo>
                    <a:pt x="865" y="1481"/>
                    <a:pt x="1060" y="1403"/>
                    <a:pt x="1196" y="1267"/>
                  </a:cubicBezTo>
                  <a:cubicBezTo>
                    <a:pt x="1548" y="1056"/>
                    <a:pt x="1688" y="775"/>
                    <a:pt x="1759" y="353"/>
                  </a:cubicBezTo>
                  <a:cubicBezTo>
                    <a:pt x="1688" y="142"/>
                    <a:pt x="1618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"/>
            <p:cNvSpPr/>
            <p:nvPr/>
          </p:nvSpPr>
          <p:spPr>
            <a:xfrm rot="-660728">
              <a:off x="8645715" y="1360892"/>
              <a:ext cx="36947" cy="42521"/>
            </a:xfrm>
            <a:custGeom>
              <a:avLst/>
              <a:gdLst/>
              <a:ahLst/>
              <a:cxnLst/>
              <a:rect l="l" t="t" r="r" b="b"/>
              <a:pathLst>
                <a:path w="1478" h="1701" extrusionOk="0">
                  <a:moveTo>
                    <a:pt x="772" y="1"/>
                  </a:moveTo>
                  <a:cubicBezTo>
                    <a:pt x="359" y="1"/>
                    <a:pt x="412" y="580"/>
                    <a:pt x="212" y="780"/>
                  </a:cubicBezTo>
                  <a:cubicBezTo>
                    <a:pt x="1" y="991"/>
                    <a:pt x="71" y="1343"/>
                    <a:pt x="282" y="1554"/>
                  </a:cubicBezTo>
                  <a:cubicBezTo>
                    <a:pt x="456" y="1641"/>
                    <a:pt x="630" y="1701"/>
                    <a:pt x="820" y="1701"/>
                  </a:cubicBezTo>
                  <a:cubicBezTo>
                    <a:pt x="938" y="1701"/>
                    <a:pt x="1062" y="1678"/>
                    <a:pt x="1197" y="1624"/>
                  </a:cubicBezTo>
                  <a:cubicBezTo>
                    <a:pt x="1478" y="1554"/>
                    <a:pt x="1408" y="1202"/>
                    <a:pt x="1408" y="921"/>
                  </a:cubicBezTo>
                  <a:cubicBezTo>
                    <a:pt x="1267" y="639"/>
                    <a:pt x="1267" y="77"/>
                    <a:pt x="845" y="6"/>
                  </a:cubicBezTo>
                  <a:cubicBezTo>
                    <a:pt x="819" y="3"/>
                    <a:pt x="795" y="1"/>
                    <a:pt x="7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"/>
            <p:cNvSpPr/>
            <p:nvPr/>
          </p:nvSpPr>
          <p:spPr>
            <a:xfrm rot="-660728">
              <a:off x="9193338" y="1076433"/>
              <a:ext cx="28123" cy="52870"/>
            </a:xfrm>
            <a:custGeom>
              <a:avLst/>
              <a:gdLst/>
              <a:ahLst/>
              <a:cxnLst/>
              <a:rect l="l" t="t" r="r" b="b"/>
              <a:pathLst>
                <a:path w="1125" h="2115" extrusionOk="0">
                  <a:moveTo>
                    <a:pt x="469" y="1"/>
                  </a:moveTo>
                  <a:cubicBezTo>
                    <a:pt x="261" y="1"/>
                    <a:pt x="1" y="936"/>
                    <a:pt x="69" y="1411"/>
                  </a:cubicBezTo>
                  <a:cubicBezTo>
                    <a:pt x="69" y="1552"/>
                    <a:pt x="69" y="1763"/>
                    <a:pt x="210" y="1904"/>
                  </a:cubicBezTo>
                  <a:cubicBezTo>
                    <a:pt x="280" y="2044"/>
                    <a:pt x="421" y="2115"/>
                    <a:pt x="561" y="2115"/>
                  </a:cubicBezTo>
                  <a:cubicBezTo>
                    <a:pt x="702" y="2115"/>
                    <a:pt x="843" y="2044"/>
                    <a:pt x="913" y="1904"/>
                  </a:cubicBezTo>
                  <a:cubicBezTo>
                    <a:pt x="1054" y="1693"/>
                    <a:pt x="1124" y="1411"/>
                    <a:pt x="1054" y="1130"/>
                  </a:cubicBezTo>
                  <a:cubicBezTo>
                    <a:pt x="843" y="849"/>
                    <a:pt x="1054" y="215"/>
                    <a:pt x="491" y="4"/>
                  </a:cubicBezTo>
                  <a:cubicBezTo>
                    <a:pt x="484" y="2"/>
                    <a:pt x="476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"/>
            <p:cNvSpPr/>
            <p:nvPr/>
          </p:nvSpPr>
          <p:spPr>
            <a:xfrm rot="-1521784">
              <a:off x="8692479" y="3696812"/>
              <a:ext cx="42220" cy="31296"/>
            </a:xfrm>
            <a:custGeom>
              <a:avLst/>
              <a:gdLst/>
              <a:ahLst/>
              <a:cxnLst/>
              <a:rect l="l" t="t" r="r" b="b"/>
              <a:pathLst>
                <a:path w="1689" h="1252" extrusionOk="0">
                  <a:moveTo>
                    <a:pt x="856" y="1"/>
                  </a:moveTo>
                  <a:cubicBezTo>
                    <a:pt x="806" y="1"/>
                    <a:pt x="755" y="4"/>
                    <a:pt x="704" y="11"/>
                  </a:cubicBezTo>
                  <a:cubicBezTo>
                    <a:pt x="352" y="11"/>
                    <a:pt x="0" y="363"/>
                    <a:pt x="141" y="785"/>
                  </a:cubicBezTo>
                  <a:cubicBezTo>
                    <a:pt x="86" y="1062"/>
                    <a:pt x="335" y="1251"/>
                    <a:pt x="615" y="1251"/>
                  </a:cubicBezTo>
                  <a:cubicBezTo>
                    <a:pt x="691" y="1251"/>
                    <a:pt x="769" y="1237"/>
                    <a:pt x="845" y="1207"/>
                  </a:cubicBezTo>
                  <a:cubicBezTo>
                    <a:pt x="1196" y="1137"/>
                    <a:pt x="1689" y="1137"/>
                    <a:pt x="1689" y="645"/>
                  </a:cubicBezTo>
                  <a:cubicBezTo>
                    <a:pt x="1689" y="266"/>
                    <a:pt x="1293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"/>
            <p:cNvSpPr/>
            <p:nvPr/>
          </p:nvSpPr>
          <p:spPr>
            <a:xfrm rot="-660728">
              <a:off x="9215481" y="2011766"/>
              <a:ext cx="54545" cy="28872"/>
            </a:xfrm>
            <a:custGeom>
              <a:avLst/>
              <a:gdLst/>
              <a:ahLst/>
              <a:cxnLst/>
              <a:rect l="l" t="t" r="r" b="b"/>
              <a:pathLst>
                <a:path w="2182" h="1155" extrusionOk="0">
                  <a:moveTo>
                    <a:pt x="634" y="1"/>
                  </a:moveTo>
                  <a:cubicBezTo>
                    <a:pt x="212" y="71"/>
                    <a:pt x="1" y="493"/>
                    <a:pt x="282" y="564"/>
                  </a:cubicBezTo>
                  <a:cubicBezTo>
                    <a:pt x="707" y="807"/>
                    <a:pt x="1028" y="1154"/>
                    <a:pt x="1515" y="1154"/>
                  </a:cubicBezTo>
                  <a:cubicBezTo>
                    <a:pt x="1592" y="1154"/>
                    <a:pt x="1673" y="1146"/>
                    <a:pt x="1760" y="1126"/>
                  </a:cubicBezTo>
                  <a:cubicBezTo>
                    <a:pt x="1900" y="1126"/>
                    <a:pt x="2041" y="986"/>
                    <a:pt x="2111" y="845"/>
                  </a:cubicBezTo>
                  <a:cubicBezTo>
                    <a:pt x="2182" y="634"/>
                    <a:pt x="2111" y="493"/>
                    <a:pt x="1971" y="353"/>
                  </a:cubicBezTo>
                  <a:cubicBezTo>
                    <a:pt x="1478" y="142"/>
                    <a:pt x="986" y="212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"/>
            <p:cNvSpPr/>
            <p:nvPr/>
          </p:nvSpPr>
          <p:spPr>
            <a:xfrm rot="-660728">
              <a:off x="8354343" y="2847563"/>
              <a:ext cx="47521" cy="27823"/>
            </a:xfrm>
            <a:custGeom>
              <a:avLst/>
              <a:gdLst/>
              <a:ahLst/>
              <a:cxnLst/>
              <a:rect l="l" t="t" r="r" b="b"/>
              <a:pathLst>
                <a:path w="1901" h="1113" extrusionOk="0">
                  <a:moveTo>
                    <a:pt x="463" y="0"/>
                  </a:moveTo>
                  <a:cubicBezTo>
                    <a:pt x="324" y="0"/>
                    <a:pt x="191" y="48"/>
                    <a:pt x="71" y="198"/>
                  </a:cubicBezTo>
                  <a:cubicBezTo>
                    <a:pt x="1" y="338"/>
                    <a:pt x="1" y="479"/>
                    <a:pt x="71" y="620"/>
                  </a:cubicBezTo>
                  <a:cubicBezTo>
                    <a:pt x="282" y="1042"/>
                    <a:pt x="634" y="1112"/>
                    <a:pt x="1056" y="1112"/>
                  </a:cubicBezTo>
                  <a:lnTo>
                    <a:pt x="1408" y="1112"/>
                  </a:lnTo>
                  <a:cubicBezTo>
                    <a:pt x="1548" y="1112"/>
                    <a:pt x="1830" y="1042"/>
                    <a:pt x="1900" y="620"/>
                  </a:cubicBezTo>
                  <a:cubicBezTo>
                    <a:pt x="1900" y="198"/>
                    <a:pt x="1548" y="198"/>
                    <a:pt x="1267" y="127"/>
                  </a:cubicBezTo>
                  <a:lnTo>
                    <a:pt x="1056" y="127"/>
                  </a:lnTo>
                  <a:cubicBezTo>
                    <a:pt x="854" y="87"/>
                    <a:pt x="652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"/>
            <p:cNvSpPr/>
            <p:nvPr/>
          </p:nvSpPr>
          <p:spPr>
            <a:xfrm rot="-660728">
              <a:off x="9221409" y="1870981"/>
              <a:ext cx="31672" cy="41846"/>
            </a:xfrm>
            <a:custGeom>
              <a:avLst/>
              <a:gdLst/>
              <a:ahLst/>
              <a:cxnLst/>
              <a:rect l="l" t="t" r="r" b="b"/>
              <a:pathLst>
                <a:path w="1267" h="1674" extrusionOk="0">
                  <a:moveTo>
                    <a:pt x="771" y="1"/>
                  </a:moveTo>
                  <a:cubicBezTo>
                    <a:pt x="541" y="1"/>
                    <a:pt x="328" y="137"/>
                    <a:pt x="211" y="370"/>
                  </a:cubicBezTo>
                  <a:cubicBezTo>
                    <a:pt x="71" y="511"/>
                    <a:pt x="0" y="792"/>
                    <a:pt x="71" y="1074"/>
                  </a:cubicBezTo>
                  <a:cubicBezTo>
                    <a:pt x="71" y="1285"/>
                    <a:pt x="71" y="1566"/>
                    <a:pt x="422" y="1637"/>
                  </a:cubicBezTo>
                  <a:cubicBezTo>
                    <a:pt x="487" y="1662"/>
                    <a:pt x="542" y="1674"/>
                    <a:pt x="590" y="1674"/>
                  </a:cubicBezTo>
                  <a:cubicBezTo>
                    <a:pt x="802" y="1674"/>
                    <a:pt x="870" y="1444"/>
                    <a:pt x="985" y="1214"/>
                  </a:cubicBezTo>
                  <a:cubicBezTo>
                    <a:pt x="1126" y="1074"/>
                    <a:pt x="1196" y="863"/>
                    <a:pt x="1196" y="722"/>
                  </a:cubicBezTo>
                  <a:cubicBezTo>
                    <a:pt x="1266" y="441"/>
                    <a:pt x="1126" y="159"/>
                    <a:pt x="915" y="19"/>
                  </a:cubicBezTo>
                  <a:cubicBezTo>
                    <a:pt x="866" y="6"/>
                    <a:pt x="8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"/>
            <p:cNvSpPr/>
            <p:nvPr/>
          </p:nvSpPr>
          <p:spPr>
            <a:xfrm rot="-660728">
              <a:off x="8316468" y="1028022"/>
              <a:ext cx="47496" cy="28722"/>
            </a:xfrm>
            <a:custGeom>
              <a:avLst/>
              <a:gdLst/>
              <a:ahLst/>
              <a:cxnLst/>
              <a:rect l="l" t="t" r="r" b="b"/>
              <a:pathLst>
                <a:path w="1900" h="1149" extrusionOk="0">
                  <a:moveTo>
                    <a:pt x="801" y="0"/>
                  </a:moveTo>
                  <a:cubicBezTo>
                    <a:pt x="632" y="0"/>
                    <a:pt x="457" y="35"/>
                    <a:pt x="282" y="93"/>
                  </a:cubicBezTo>
                  <a:cubicBezTo>
                    <a:pt x="71" y="234"/>
                    <a:pt x="1" y="445"/>
                    <a:pt x="141" y="656"/>
                  </a:cubicBezTo>
                  <a:cubicBezTo>
                    <a:pt x="352" y="1148"/>
                    <a:pt x="845" y="1148"/>
                    <a:pt x="1196" y="1148"/>
                  </a:cubicBezTo>
                  <a:cubicBezTo>
                    <a:pt x="1478" y="1148"/>
                    <a:pt x="1689" y="1078"/>
                    <a:pt x="1830" y="796"/>
                  </a:cubicBezTo>
                  <a:cubicBezTo>
                    <a:pt x="1900" y="585"/>
                    <a:pt x="1759" y="304"/>
                    <a:pt x="1478" y="234"/>
                  </a:cubicBezTo>
                  <a:cubicBezTo>
                    <a:pt x="1272" y="69"/>
                    <a:pt x="1042" y="0"/>
                    <a:pt x="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"/>
            <p:cNvSpPr/>
            <p:nvPr/>
          </p:nvSpPr>
          <p:spPr>
            <a:xfrm rot="-660728">
              <a:off x="8434909" y="2173742"/>
              <a:ext cx="35172" cy="33772"/>
            </a:xfrm>
            <a:custGeom>
              <a:avLst/>
              <a:gdLst/>
              <a:ahLst/>
              <a:cxnLst/>
              <a:rect l="l" t="t" r="r" b="b"/>
              <a:pathLst>
                <a:path w="1407" h="1351" extrusionOk="0">
                  <a:moveTo>
                    <a:pt x="774" y="1"/>
                  </a:moveTo>
                  <a:cubicBezTo>
                    <a:pt x="352" y="71"/>
                    <a:pt x="0" y="423"/>
                    <a:pt x="0" y="845"/>
                  </a:cubicBezTo>
                  <a:cubicBezTo>
                    <a:pt x="0" y="1151"/>
                    <a:pt x="213" y="1351"/>
                    <a:pt x="454" y="1351"/>
                  </a:cubicBezTo>
                  <a:cubicBezTo>
                    <a:pt x="490" y="1351"/>
                    <a:pt x="526" y="1347"/>
                    <a:pt x="563" y="1337"/>
                  </a:cubicBezTo>
                  <a:cubicBezTo>
                    <a:pt x="985" y="1337"/>
                    <a:pt x="1337" y="915"/>
                    <a:pt x="1407" y="493"/>
                  </a:cubicBezTo>
                  <a:cubicBezTo>
                    <a:pt x="1337" y="212"/>
                    <a:pt x="105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"/>
            <p:cNvSpPr/>
            <p:nvPr/>
          </p:nvSpPr>
          <p:spPr>
            <a:xfrm rot="-1521784">
              <a:off x="8759085" y="2977914"/>
              <a:ext cx="31671" cy="40470"/>
            </a:xfrm>
            <a:custGeom>
              <a:avLst/>
              <a:gdLst/>
              <a:ahLst/>
              <a:cxnLst/>
              <a:rect l="l" t="t" r="r" b="b"/>
              <a:pathLst>
                <a:path w="1267" h="1619" extrusionOk="0">
                  <a:moveTo>
                    <a:pt x="704" y="0"/>
                  </a:moveTo>
                  <a:cubicBezTo>
                    <a:pt x="352" y="0"/>
                    <a:pt x="0" y="563"/>
                    <a:pt x="71" y="1126"/>
                  </a:cubicBezTo>
                  <a:cubicBezTo>
                    <a:pt x="141" y="1407"/>
                    <a:pt x="211" y="1618"/>
                    <a:pt x="563" y="1618"/>
                  </a:cubicBezTo>
                  <a:cubicBezTo>
                    <a:pt x="915" y="1618"/>
                    <a:pt x="1267" y="1055"/>
                    <a:pt x="1196" y="493"/>
                  </a:cubicBezTo>
                  <a:cubicBezTo>
                    <a:pt x="1196" y="211"/>
                    <a:pt x="112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"/>
            <p:cNvSpPr/>
            <p:nvPr/>
          </p:nvSpPr>
          <p:spPr>
            <a:xfrm rot="-660728">
              <a:off x="8349150" y="1678437"/>
              <a:ext cx="26423" cy="44321"/>
            </a:xfrm>
            <a:custGeom>
              <a:avLst/>
              <a:gdLst/>
              <a:ahLst/>
              <a:cxnLst/>
              <a:rect l="l" t="t" r="r" b="b"/>
              <a:pathLst>
                <a:path w="1057" h="1773" extrusionOk="0">
                  <a:moveTo>
                    <a:pt x="599" y="0"/>
                  </a:moveTo>
                  <a:cubicBezTo>
                    <a:pt x="387" y="0"/>
                    <a:pt x="273" y="183"/>
                    <a:pt x="212" y="366"/>
                  </a:cubicBezTo>
                  <a:cubicBezTo>
                    <a:pt x="1" y="717"/>
                    <a:pt x="1" y="1069"/>
                    <a:pt x="142" y="1421"/>
                  </a:cubicBezTo>
                  <a:cubicBezTo>
                    <a:pt x="212" y="1632"/>
                    <a:pt x="493" y="1773"/>
                    <a:pt x="704" y="1773"/>
                  </a:cubicBezTo>
                  <a:cubicBezTo>
                    <a:pt x="986" y="1702"/>
                    <a:pt x="1056" y="1632"/>
                    <a:pt x="1056" y="1280"/>
                  </a:cubicBezTo>
                  <a:cubicBezTo>
                    <a:pt x="1056" y="999"/>
                    <a:pt x="1056" y="788"/>
                    <a:pt x="1056" y="436"/>
                  </a:cubicBezTo>
                  <a:cubicBezTo>
                    <a:pt x="1056" y="225"/>
                    <a:pt x="986" y="14"/>
                    <a:pt x="704" y="14"/>
                  </a:cubicBezTo>
                  <a:cubicBezTo>
                    <a:pt x="667" y="5"/>
                    <a:pt x="632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"/>
            <p:cNvSpPr/>
            <p:nvPr/>
          </p:nvSpPr>
          <p:spPr>
            <a:xfrm rot="-660728">
              <a:off x="9250299" y="1019512"/>
              <a:ext cx="35172" cy="33722"/>
            </a:xfrm>
            <a:custGeom>
              <a:avLst/>
              <a:gdLst/>
              <a:ahLst/>
              <a:cxnLst/>
              <a:rect l="l" t="t" r="r" b="b"/>
              <a:pathLst>
                <a:path w="1407" h="1349" extrusionOk="0">
                  <a:moveTo>
                    <a:pt x="811" y="1"/>
                  </a:moveTo>
                  <a:cubicBezTo>
                    <a:pt x="776" y="1"/>
                    <a:pt x="740" y="4"/>
                    <a:pt x="703" y="12"/>
                  </a:cubicBezTo>
                  <a:cubicBezTo>
                    <a:pt x="281" y="12"/>
                    <a:pt x="0" y="293"/>
                    <a:pt x="0" y="715"/>
                  </a:cubicBezTo>
                  <a:cubicBezTo>
                    <a:pt x="0" y="1067"/>
                    <a:pt x="281" y="1348"/>
                    <a:pt x="703" y="1348"/>
                  </a:cubicBezTo>
                  <a:cubicBezTo>
                    <a:pt x="1055" y="1348"/>
                    <a:pt x="1407" y="997"/>
                    <a:pt x="1337" y="575"/>
                  </a:cubicBezTo>
                  <a:cubicBezTo>
                    <a:pt x="1337" y="259"/>
                    <a:pt x="1111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"/>
            <p:cNvSpPr/>
            <p:nvPr/>
          </p:nvSpPr>
          <p:spPr>
            <a:xfrm rot="-660728">
              <a:off x="8865280" y="3076164"/>
              <a:ext cx="49271" cy="28497"/>
            </a:xfrm>
            <a:custGeom>
              <a:avLst/>
              <a:gdLst/>
              <a:ahLst/>
              <a:cxnLst/>
              <a:rect l="l" t="t" r="r" b="b"/>
              <a:pathLst>
                <a:path w="1971" h="1140" extrusionOk="0">
                  <a:moveTo>
                    <a:pt x="1700" y="0"/>
                  </a:moveTo>
                  <a:cubicBezTo>
                    <a:pt x="1674" y="0"/>
                    <a:pt x="1647" y="4"/>
                    <a:pt x="1619" y="14"/>
                  </a:cubicBezTo>
                  <a:cubicBezTo>
                    <a:pt x="1267" y="225"/>
                    <a:pt x="845" y="295"/>
                    <a:pt x="493" y="295"/>
                  </a:cubicBezTo>
                  <a:cubicBezTo>
                    <a:pt x="282" y="366"/>
                    <a:pt x="71" y="366"/>
                    <a:pt x="1" y="647"/>
                  </a:cubicBezTo>
                  <a:cubicBezTo>
                    <a:pt x="1" y="928"/>
                    <a:pt x="212" y="1069"/>
                    <a:pt x="423" y="1139"/>
                  </a:cubicBezTo>
                  <a:lnTo>
                    <a:pt x="845" y="1139"/>
                  </a:lnTo>
                  <a:cubicBezTo>
                    <a:pt x="1478" y="1139"/>
                    <a:pt x="1900" y="788"/>
                    <a:pt x="1971" y="366"/>
                  </a:cubicBezTo>
                  <a:cubicBezTo>
                    <a:pt x="1971" y="183"/>
                    <a:pt x="1865" y="0"/>
                    <a:pt x="1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"/>
            <p:cNvSpPr/>
            <p:nvPr/>
          </p:nvSpPr>
          <p:spPr>
            <a:xfrm rot="-1521784">
              <a:off x="8842910" y="4450402"/>
              <a:ext cx="33296" cy="35421"/>
            </a:xfrm>
            <a:custGeom>
              <a:avLst/>
              <a:gdLst/>
              <a:ahLst/>
              <a:cxnLst/>
              <a:rect l="l" t="t" r="r" b="b"/>
              <a:pathLst>
                <a:path w="1332" h="1417" extrusionOk="0">
                  <a:moveTo>
                    <a:pt x="670" y="1"/>
                  </a:moveTo>
                  <a:cubicBezTo>
                    <a:pt x="635" y="1"/>
                    <a:pt x="599" y="4"/>
                    <a:pt x="563" y="10"/>
                  </a:cubicBezTo>
                  <a:cubicBezTo>
                    <a:pt x="212" y="10"/>
                    <a:pt x="0" y="361"/>
                    <a:pt x="71" y="713"/>
                  </a:cubicBezTo>
                  <a:cubicBezTo>
                    <a:pt x="141" y="1135"/>
                    <a:pt x="493" y="1417"/>
                    <a:pt x="845" y="1417"/>
                  </a:cubicBezTo>
                  <a:cubicBezTo>
                    <a:pt x="1267" y="1346"/>
                    <a:pt x="1267" y="1065"/>
                    <a:pt x="1267" y="783"/>
                  </a:cubicBezTo>
                  <a:cubicBezTo>
                    <a:pt x="1331" y="333"/>
                    <a:pt x="1043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"/>
            <p:cNvSpPr/>
            <p:nvPr/>
          </p:nvSpPr>
          <p:spPr>
            <a:xfrm rot="-1521784">
              <a:off x="9169775" y="5273693"/>
              <a:ext cx="31696" cy="33771"/>
            </a:xfrm>
            <a:custGeom>
              <a:avLst/>
              <a:gdLst/>
              <a:ahLst/>
              <a:cxnLst/>
              <a:rect l="l" t="t" r="r" b="b"/>
              <a:pathLst>
                <a:path w="1268" h="1351" extrusionOk="0">
                  <a:moveTo>
                    <a:pt x="634" y="0"/>
                  </a:moveTo>
                  <a:cubicBezTo>
                    <a:pt x="212" y="141"/>
                    <a:pt x="1" y="493"/>
                    <a:pt x="1" y="915"/>
                  </a:cubicBezTo>
                  <a:cubicBezTo>
                    <a:pt x="1" y="1159"/>
                    <a:pt x="266" y="1350"/>
                    <a:pt x="520" y="1350"/>
                  </a:cubicBezTo>
                  <a:cubicBezTo>
                    <a:pt x="559" y="1350"/>
                    <a:pt x="597" y="1346"/>
                    <a:pt x="634" y="1337"/>
                  </a:cubicBezTo>
                  <a:cubicBezTo>
                    <a:pt x="1056" y="1266"/>
                    <a:pt x="1267" y="915"/>
                    <a:pt x="1197" y="563"/>
                  </a:cubicBezTo>
                  <a:cubicBezTo>
                    <a:pt x="1197" y="21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"/>
            <p:cNvSpPr/>
            <p:nvPr/>
          </p:nvSpPr>
          <p:spPr>
            <a:xfrm rot="-660728">
              <a:off x="9062085" y="1462727"/>
              <a:ext cx="35197" cy="30597"/>
            </a:xfrm>
            <a:custGeom>
              <a:avLst/>
              <a:gdLst/>
              <a:ahLst/>
              <a:cxnLst/>
              <a:rect l="l" t="t" r="r" b="b"/>
              <a:pathLst>
                <a:path w="1408" h="1224" extrusionOk="0">
                  <a:moveTo>
                    <a:pt x="367" y="0"/>
                  </a:moveTo>
                  <a:cubicBezTo>
                    <a:pt x="108" y="0"/>
                    <a:pt x="1" y="200"/>
                    <a:pt x="1" y="506"/>
                  </a:cubicBezTo>
                  <a:cubicBezTo>
                    <a:pt x="1" y="858"/>
                    <a:pt x="353" y="1209"/>
                    <a:pt x="775" y="1209"/>
                  </a:cubicBezTo>
                  <a:cubicBezTo>
                    <a:pt x="812" y="1219"/>
                    <a:pt x="849" y="1223"/>
                    <a:pt x="885" y="1223"/>
                  </a:cubicBezTo>
                  <a:cubicBezTo>
                    <a:pt x="1126" y="1223"/>
                    <a:pt x="1347" y="1032"/>
                    <a:pt x="1408" y="787"/>
                  </a:cubicBezTo>
                  <a:cubicBezTo>
                    <a:pt x="1408" y="436"/>
                    <a:pt x="775" y="14"/>
                    <a:pt x="493" y="14"/>
                  </a:cubicBezTo>
                  <a:cubicBezTo>
                    <a:pt x="448" y="4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"/>
            <p:cNvSpPr/>
            <p:nvPr/>
          </p:nvSpPr>
          <p:spPr>
            <a:xfrm rot="-1521784">
              <a:off x="9173253" y="3822686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"/>
            <p:cNvSpPr/>
            <p:nvPr/>
          </p:nvSpPr>
          <p:spPr>
            <a:xfrm rot="-660728">
              <a:off x="9190715" y="1948069"/>
              <a:ext cx="24623" cy="51670"/>
            </a:xfrm>
            <a:custGeom>
              <a:avLst/>
              <a:gdLst/>
              <a:ahLst/>
              <a:cxnLst/>
              <a:rect l="l" t="t" r="r" b="b"/>
              <a:pathLst>
                <a:path w="985" h="2067" extrusionOk="0">
                  <a:moveTo>
                    <a:pt x="422" y="0"/>
                  </a:moveTo>
                  <a:cubicBezTo>
                    <a:pt x="211" y="70"/>
                    <a:pt x="70" y="211"/>
                    <a:pt x="70" y="422"/>
                  </a:cubicBezTo>
                  <a:cubicBezTo>
                    <a:pt x="70" y="563"/>
                    <a:pt x="70" y="704"/>
                    <a:pt x="70" y="844"/>
                  </a:cubicBezTo>
                  <a:cubicBezTo>
                    <a:pt x="282" y="1126"/>
                    <a:pt x="141" y="1337"/>
                    <a:pt x="70" y="1548"/>
                  </a:cubicBezTo>
                  <a:cubicBezTo>
                    <a:pt x="0" y="1759"/>
                    <a:pt x="70" y="1970"/>
                    <a:pt x="282" y="2040"/>
                  </a:cubicBezTo>
                  <a:cubicBezTo>
                    <a:pt x="334" y="2058"/>
                    <a:pt x="383" y="2067"/>
                    <a:pt x="427" y="2067"/>
                  </a:cubicBezTo>
                  <a:cubicBezTo>
                    <a:pt x="559" y="2067"/>
                    <a:pt x="651" y="1987"/>
                    <a:pt x="704" y="1829"/>
                  </a:cubicBezTo>
                  <a:cubicBezTo>
                    <a:pt x="915" y="1337"/>
                    <a:pt x="985" y="844"/>
                    <a:pt x="915" y="352"/>
                  </a:cubicBezTo>
                  <a:cubicBezTo>
                    <a:pt x="844" y="141"/>
                    <a:pt x="633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"/>
            <p:cNvSpPr/>
            <p:nvPr/>
          </p:nvSpPr>
          <p:spPr>
            <a:xfrm rot="-660728">
              <a:off x="9175229" y="1694909"/>
              <a:ext cx="40471" cy="28847"/>
            </a:xfrm>
            <a:custGeom>
              <a:avLst/>
              <a:gdLst/>
              <a:ahLst/>
              <a:cxnLst/>
              <a:rect l="l" t="t" r="r" b="b"/>
              <a:pathLst>
                <a:path w="1619" h="1154" extrusionOk="0">
                  <a:moveTo>
                    <a:pt x="633" y="1"/>
                  </a:moveTo>
                  <a:cubicBezTo>
                    <a:pt x="493" y="71"/>
                    <a:pt x="211" y="71"/>
                    <a:pt x="141" y="353"/>
                  </a:cubicBezTo>
                  <a:cubicBezTo>
                    <a:pt x="0" y="564"/>
                    <a:pt x="141" y="845"/>
                    <a:pt x="422" y="986"/>
                  </a:cubicBezTo>
                  <a:cubicBezTo>
                    <a:pt x="577" y="1089"/>
                    <a:pt x="731" y="1154"/>
                    <a:pt x="886" y="1154"/>
                  </a:cubicBezTo>
                  <a:cubicBezTo>
                    <a:pt x="942" y="1154"/>
                    <a:pt x="999" y="1145"/>
                    <a:pt x="1055" y="1126"/>
                  </a:cubicBezTo>
                  <a:cubicBezTo>
                    <a:pt x="1407" y="1056"/>
                    <a:pt x="1618" y="845"/>
                    <a:pt x="1618" y="493"/>
                  </a:cubicBezTo>
                  <a:cubicBezTo>
                    <a:pt x="1618" y="141"/>
                    <a:pt x="1337" y="71"/>
                    <a:pt x="1055" y="71"/>
                  </a:cubicBezTo>
                  <a:cubicBezTo>
                    <a:pt x="915" y="71"/>
                    <a:pt x="774" y="7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"/>
            <p:cNvSpPr/>
            <p:nvPr/>
          </p:nvSpPr>
          <p:spPr>
            <a:xfrm rot="-660728">
              <a:off x="8842413" y="328962"/>
              <a:ext cx="29922" cy="40671"/>
            </a:xfrm>
            <a:custGeom>
              <a:avLst/>
              <a:gdLst/>
              <a:ahLst/>
              <a:cxnLst/>
              <a:rect l="l" t="t" r="r" b="b"/>
              <a:pathLst>
                <a:path w="1197" h="1627" extrusionOk="0">
                  <a:moveTo>
                    <a:pt x="633" y="1"/>
                  </a:moveTo>
                  <a:cubicBezTo>
                    <a:pt x="282" y="1"/>
                    <a:pt x="0" y="353"/>
                    <a:pt x="141" y="915"/>
                  </a:cubicBezTo>
                  <a:cubicBezTo>
                    <a:pt x="141" y="1241"/>
                    <a:pt x="261" y="1627"/>
                    <a:pt x="670" y="1627"/>
                  </a:cubicBezTo>
                  <a:cubicBezTo>
                    <a:pt x="703" y="1627"/>
                    <a:pt x="737" y="1624"/>
                    <a:pt x="774" y="1619"/>
                  </a:cubicBezTo>
                  <a:cubicBezTo>
                    <a:pt x="1196" y="1548"/>
                    <a:pt x="1196" y="1126"/>
                    <a:pt x="1196" y="845"/>
                  </a:cubicBezTo>
                  <a:cubicBezTo>
                    <a:pt x="1196" y="282"/>
                    <a:pt x="98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"/>
            <p:cNvSpPr/>
            <p:nvPr/>
          </p:nvSpPr>
          <p:spPr>
            <a:xfrm rot="-660728">
              <a:off x="9015344" y="91487"/>
              <a:ext cx="43996" cy="26848"/>
            </a:xfrm>
            <a:custGeom>
              <a:avLst/>
              <a:gdLst/>
              <a:ahLst/>
              <a:cxnLst/>
              <a:rect l="l" t="t" r="r" b="b"/>
              <a:pathLst>
                <a:path w="1760" h="1074" extrusionOk="0">
                  <a:moveTo>
                    <a:pt x="1030" y="1"/>
                  </a:moveTo>
                  <a:cubicBezTo>
                    <a:pt x="966" y="1"/>
                    <a:pt x="904" y="7"/>
                    <a:pt x="845" y="18"/>
                  </a:cubicBezTo>
                  <a:cubicBezTo>
                    <a:pt x="493" y="18"/>
                    <a:pt x="1" y="89"/>
                    <a:pt x="71" y="581"/>
                  </a:cubicBezTo>
                  <a:cubicBezTo>
                    <a:pt x="142" y="1073"/>
                    <a:pt x="564" y="1073"/>
                    <a:pt x="915" y="1073"/>
                  </a:cubicBezTo>
                  <a:cubicBezTo>
                    <a:pt x="1408" y="1003"/>
                    <a:pt x="1760" y="722"/>
                    <a:pt x="1689" y="440"/>
                  </a:cubicBezTo>
                  <a:cubicBezTo>
                    <a:pt x="1689" y="147"/>
                    <a:pt x="1347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"/>
            <p:cNvSpPr/>
            <p:nvPr/>
          </p:nvSpPr>
          <p:spPr>
            <a:xfrm rot="-1521784">
              <a:off x="9214853" y="3982563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"/>
            <p:cNvSpPr/>
            <p:nvPr/>
          </p:nvSpPr>
          <p:spPr>
            <a:xfrm rot="-660728">
              <a:off x="8486133" y="1800924"/>
              <a:ext cx="29922" cy="36947"/>
            </a:xfrm>
            <a:custGeom>
              <a:avLst/>
              <a:gdLst/>
              <a:ahLst/>
              <a:cxnLst/>
              <a:rect l="l" t="t" r="r" b="b"/>
              <a:pathLst>
                <a:path w="1197" h="1478" extrusionOk="0">
                  <a:moveTo>
                    <a:pt x="633" y="0"/>
                  </a:moveTo>
                  <a:cubicBezTo>
                    <a:pt x="282" y="0"/>
                    <a:pt x="71" y="422"/>
                    <a:pt x="71" y="844"/>
                  </a:cubicBezTo>
                  <a:cubicBezTo>
                    <a:pt x="0" y="1196"/>
                    <a:pt x="282" y="1477"/>
                    <a:pt x="563" y="1477"/>
                  </a:cubicBezTo>
                  <a:cubicBezTo>
                    <a:pt x="915" y="1407"/>
                    <a:pt x="1196" y="985"/>
                    <a:pt x="1126" y="492"/>
                  </a:cubicBezTo>
                  <a:cubicBezTo>
                    <a:pt x="1126" y="211"/>
                    <a:pt x="91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"/>
            <p:cNvSpPr/>
            <p:nvPr/>
          </p:nvSpPr>
          <p:spPr>
            <a:xfrm rot="-660728">
              <a:off x="8991639" y="2105204"/>
              <a:ext cx="36947" cy="28697"/>
            </a:xfrm>
            <a:custGeom>
              <a:avLst/>
              <a:gdLst/>
              <a:ahLst/>
              <a:cxnLst/>
              <a:rect l="l" t="t" r="r" b="b"/>
              <a:pathLst>
                <a:path w="1478" h="1148" extrusionOk="0">
                  <a:moveTo>
                    <a:pt x="436" y="1"/>
                  </a:moveTo>
                  <a:cubicBezTo>
                    <a:pt x="407" y="1"/>
                    <a:pt x="378" y="3"/>
                    <a:pt x="352" y="8"/>
                  </a:cubicBezTo>
                  <a:cubicBezTo>
                    <a:pt x="141" y="79"/>
                    <a:pt x="0" y="290"/>
                    <a:pt x="0" y="571"/>
                  </a:cubicBezTo>
                  <a:cubicBezTo>
                    <a:pt x="123" y="940"/>
                    <a:pt x="514" y="1147"/>
                    <a:pt x="892" y="1147"/>
                  </a:cubicBezTo>
                  <a:cubicBezTo>
                    <a:pt x="947" y="1147"/>
                    <a:pt x="1002" y="1143"/>
                    <a:pt x="1055" y="1134"/>
                  </a:cubicBezTo>
                  <a:cubicBezTo>
                    <a:pt x="1337" y="1064"/>
                    <a:pt x="1477" y="923"/>
                    <a:pt x="1407" y="641"/>
                  </a:cubicBezTo>
                  <a:cubicBezTo>
                    <a:pt x="1407" y="381"/>
                    <a:pt x="805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"/>
            <p:cNvSpPr/>
            <p:nvPr/>
          </p:nvSpPr>
          <p:spPr>
            <a:xfrm rot="-660728">
              <a:off x="9198050" y="2108395"/>
              <a:ext cx="35197" cy="26673"/>
            </a:xfrm>
            <a:custGeom>
              <a:avLst/>
              <a:gdLst/>
              <a:ahLst/>
              <a:cxnLst/>
              <a:rect l="l" t="t" r="r" b="b"/>
              <a:pathLst>
                <a:path w="1408" h="1067" extrusionOk="0">
                  <a:moveTo>
                    <a:pt x="493" y="1"/>
                  </a:moveTo>
                  <a:cubicBezTo>
                    <a:pt x="142" y="1"/>
                    <a:pt x="1" y="141"/>
                    <a:pt x="1" y="493"/>
                  </a:cubicBezTo>
                  <a:cubicBezTo>
                    <a:pt x="64" y="808"/>
                    <a:pt x="353" y="1067"/>
                    <a:pt x="665" y="1067"/>
                  </a:cubicBezTo>
                  <a:cubicBezTo>
                    <a:pt x="701" y="1067"/>
                    <a:pt x="738" y="1063"/>
                    <a:pt x="775" y="1056"/>
                  </a:cubicBezTo>
                  <a:cubicBezTo>
                    <a:pt x="1056" y="1056"/>
                    <a:pt x="1338" y="845"/>
                    <a:pt x="1338" y="563"/>
                  </a:cubicBezTo>
                  <a:cubicBezTo>
                    <a:pt x="1408" y="212"/>
                    <a:pt x="91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"/>
            <p:cNvSpPr/>
            <p:nvPr/>
          </p:nvSpPr>
          <p:spPr>
            <a:xfrm rot="-660728">
              <a:off x="8344818" y="2067501"/>
              <a:ext cx="31672" cy="37022"/>
            </a:xfrm>
            <a:custGeom>
              <a:avLst/>
              <a:gdLst/>
              <a:ahLst/>
              <a:cxnLst/>
              <a:rect l="l" t="t" r="r" b="b"/>
              <a:pathLst>
                <a:path w="1267" h="1481" extrusionOk="0">
                  <a:moveTo>
                    <a:pt x="563" y="0"/>
                  </a:moveTo>
                  <a:cubicBezTo>
                    <a:pt x="422" y="141"/>
                    <a:pt x="282" y="352"/>
                    <a:pt x="141" y="493"/>
                  </a:cubicBezTo>
                  <a:cubicBezTo>
                    <a:pt x="0" y="704"/>
                    <a:pt x="0" y="1055"/>
                    <a:pt x="141" y="1266"/>
                  </a:cubicBezTo>
                  <a:cubicBezTo>
                    <a:pt x="277" y="1403"/>
                    <a:pt x="443" y="1480"/>
                    <a:pt x="600" y="1480"/>
                  </a:cubicBezTo>
                  <a:cubicBezTo>
                    <a:pt x="686" y="1480"/>
                    <a:pt x="770" y="1457"/>
                    <a:pt x="845" y="1407"/>
                  </a:cubicBezTo>
                  <a:cubicBezTo>
                    <a:pt x="1126" y="1266"/>
                    <a:pt x="1267" y="985"/>
                    <a:pt x="1196" y="704"/>
                  </a:cubicBezTo>
                  <a:cubicBezTo>
                    <a:pt x="1196" y="493"/>
                    <a:pt x="915" y="282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"/>
            <p:cNvSpPr/>
            <p:nvPr/>
          </p:nvSpPr>
          <p:spPr>
            <a:xfrm rot="-660728">
              <a:off x="8744826" y="1637136"/>
              <a:ext cx="36947" cy="25423"/>
            </a:xfrm>
            <a:custGeom>
              <a:avLst/>
              <a:gdLst/>
              <a:ahLst/>
              <a:cxnLst/>
              <a:rect l="l" t="t" r="r" b="b"/>
              <a:pathLst>
                <a:path w="1478" h="1017" extrusionOk="0">
                  <a:moveTo>
                    <a:pt x="653" y="1"/>
                  </a:moveTo>
                  <a:cubicBezTo>
                    <a:pt x="601" y="1"/>
                    <a:pt x="548" y="5"/>
                    <a:pt x="493" y="14"/>
                  </a:cubicBezTo>
                  <a:cubicBezTo>
                    <a:pt x="212" y="14"/>
                    <a:pt x="1" y="296"/>
                    <a:pt x="141" y="577"/>
                  </a:cubicBezTo>
                  <a:cubicBezTo>
                    <a:pt x="200" y="870"/>
                    <a:pt x="454" y="1017"/>
                    <a:pt x="781" y="1017"/>
                  </a:cubicBezTo>
                  <a:cubicBezTo>
                    <a:pt x="847" y="1017"/>
                    <a:pt x="915" y="1011"/>
                    <a:pt x="986" y="999"/>
                  </a:cubicBezTo>
                  <a:cubicBezTo>
                    <a:pt x="1267" y="929"/>
                    <a:pt x="1478" y="788"/>
                    <a:pt x="1478" y="507"/>
                  </a:cubicBezTo>
                  <a:cubicBezTo>
                    <a:pt x="1294" y="200"/>
                    <a:pt x="1004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"/>
            <p:cNvSpPr/>
            <p:nvPr/>
          </p:nvSpPr>
          <p:spPr>
            <a:xfrm rot="-1521784">
              <a:off x="9214545" y="4060103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"/>
            <p:cNvSpPr/>
            <p:nvPr/>
          </p:nvSpPr>
          <p:spPr>
            <a:xfrm rot="-660728">
              <a:off x="9175557" y="1005538"/>
              <a:ext cx="33422" cy="30197"/>
            </a:xfrm>
            <a:custGeom>
              <a:avLst/>
              <a:gdLst/>
              <a:ahLst/>
              <a:cxnLst/>
              <a:rect l="l" t="t" r="r" b="b"/>
              <a:pathLst>
                <a:path w="1337" h="1208" extrusionOk="0">
                  <a:moveTo>
                    <a:pt x="664" y="0"/>
                  </a:moveTo>
                  <a:cubicBezTo>
                    <a:pt x="353" y="0"/>
                    <a:pt x="70" y="259"/>
                    <a:pt x="70" y="574"/>
                  </a:cubicBezTo>
                  <a:cubicBezTo>
                    <a:pt x="0" y="926"/>
                    <a:pt x="352" y="1207"/>
                    <a:pt x="704" y="1207"/>
                  </a:cubicBezTo>
                  <a:cubicBezTo>
                    <a:pt x="1055" y="1207"/>
                    <a:pt x="1337" y="926"/>
                    <a:pt x="1337" y="574"/>
                  </a:cubicBezTo>
                  <a:cubicBezTo>
                    <a:pt x="1337" y="222"/>
                    <a:pt x="1055" y="11"/>
                    <a:pt x="774" y="11"/>
                  </a:cubicBezTo>
                  <a:cubicBezTo>
                    <a:pt x="737" y="4"/>
                    <a:pt x="701" y="0"/>
                    <a:pt x="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"/>
            <p:cNvSpPr/>
            <p:nvPr/>
          </p:nvSpPr>
          <p:spPr>
            <a:xfrm rot="-660728">
              <a:off x="8704984" y="1109888"/>
              <a:ext cx="33422" cy="30272"/>
            </a:xfrm>
            <a:custGeom>
              <a:avLst/>
              <a:gdLst/>
              <a:ahLst/>
              <a:cxnLst/>
              <a:rect l="l" t="t" r="r" b="b"/>
              <a:pathLst>
                <a:path w="1337" h="1211" extrusionOk="0">
                  <a:moveTo>
                    <a:pt x="563" y="1"/>
                  </a:moveTo>
                  <a:cubicBezTo>
                    <a:pt x="281" y="1"/>
                    <a:pt x="0" y="282"/>
                    <a:pt x="0" y="563"/>
                  </a:cubicBezTo>
                  <a:cubicBezTo>
                    <a:pt x="0" y="915"/>
                    <a:pt x="352" y="1197"/>
                    <a:pt x="703" y="1197"/>
                  </a:cubicBezTo>
                  <a:cubicBezTo>
                    <a:pt x="740" y="1206"/>
                    <a:pt x="777" y="1210"/>
                    <a:pt x="814" y="1210"/>
                  </a:cubicBezTo>
                  <a:cubicBezTo>
                    <a:pt x="1055" y="1210"/>
                    <a:pt x="1276" y="1019"/>
                    <a:pt x="1337" y="774"/>
                  </a:cubicBezTo>
                  <a:cubicBezTo>
                    <a:pt x="1266" y="352"/>
                    <a:pt x="985" y="7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"/>
            <p:cNvSpPr/>
            <p:nvPr/>
          </p:nvSpPr>
          <p:spPr>
            <a:xfrm rot="-660728">
              <a:off x="9240458" y="722962"/>
              <a:ext cx="31672" cy="30272"/>
            </a:xfrm>
            <a:custGeom>
              <a:avLst/>
              <a:gdLst/>
              <a:ahLst/>
              <a:cxnLst/>
              <a:rect l="l" t="t" r="r" b="b"/>
              <a:pathLst>
                <a:path w="1267" h="1211" extrusionOk="0">
                  <a:moveTo>
                    <a:pt x="744" y="1"/>
                  </a:moveTo>
                  <a:cubicBezTo>
                    <a:pt x="708" y="1"/>
                    <a:pt x="671" y="5"/>
                    <a:pt x="634" y="14"/>
                  </a:cubicBezTo>
                  <a:cubicBezTo>
                    <a:pt x="282" y="14"/>
                    <a:pt x="0" y="366"/>
                    <a:pt x="71" y="718"/>
                  </a:cubicBezTo>
                  <a:cubicBezTo>
                    <a:pt x="71" y="999"/>
                    <a:pt x="282" y="1210"/>
                    <a:pt x="563" y="1210"/>
                  </a:cubicBezTo>
                  <a:cubicBezTo>
                    <a:pt x="985" y="1140"/>
                    <a:pt x="1267" y="788"/>
                    <a:pt x="1196" y="437"/>
                  </a:cubicBezTo>
                  <a:cubicBezTo>
                    <a:pt x="1196" y="192"/>
                    <a:pt x="98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"/>
            <p:cNvSpPr/>
            <p:nvPr/>
          </p:nvSpPr>
          <p:spPr>
            <a:xfrm rot="-1521784">
              <a:off x="9030439" y="4747095"/>
              <a:ext cx="41920" cy="28671"/>
            </a:xfrm>
            <a:custGeom>
              <a:avLst/>
              <a:gdLst/>
              <a:ahLst/>
              <a:cxnLst/>
              <a:rect l="l" t="t" r="r" b="b"/>
              <a:pathLst>
                <a:path w="1677" h="1147" extrusionOk="0">
                  <a:moveTo>
                    <a:pt x="1147" y="1"/>
                  </a:moveTo>
                  <a:cubicBezTo>
                    <a:pt x="1117" y="1"/>
                    <a:pt x="1087" y="4"/>
                    <a:pt x="1056" y="10"/>
                  </a:cubicBezTo>
                  <a:cubicBezTo>
                    <a:pt x="915" y="151"/>
                    <a:pt x="775" y="221"/>
                    <a:pt x="564" y="221"/>
                  </a:cubicBezTo>
                  <a:cubicBezTo>
                    <a:pt x="423" y="221"/>
                    <a:pt x="353" y="291"/>
                    <a:pt x="282" y="291"/>
                  </a:cubicBezTo>
                  <a:cubicBezTo>
                    <a:pt x="1" y="432"/>
                    <a:pt x="1" y="854"/>
                    <a:pt x="282" y="1065"/>
                  </a:cubicBezTo>
                  <a:cubicBezTo>
                    <a:pt x="392" y="1120"/>
                    <a:pt x="512" y="1147"/>
                    <a:pt x="634" y="1147"/>
                  </a:cubicBezTo>
                  <a:cubicBezTo>
                    <a:pt x="979" y="1147"/>
                    <a:pt x="1341" y="937"/>
                    <a:pt x="1548" y="573"/>
                  </a:cubicBezTo>
                  <a:cubicBezTo>
                    <a:pt x="1677" y="316"/>
                    <a:pt x="1454" y="1"/>
                    <a:pt x="1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"/>
            <p:cNvSpPr/>
            <p:nvPr/>
          </p:nvSpPr>
          <p:spPr>
            <a:xfrm rot="-660728">
              <a:off x="8850361" y="321982"/>
              <a:ext cx="31672" cy="31697"/>
            </a:xfrm>
            <a:custGeom>
              <a:avLst/>
              <a:gdLst/>
              <a:ahLst/>
              <a:cxnLst/>
              <a:rect l="l" t="t" r="r" b="b"/>
              <a:pathLst>
                <a:path w="1267" h="1268" extrusionOk="0">
                  <a:moveTo>
                    <a:pt x="634" y="1"/>
                  </a:moveTo>
                  <a:cubicBezTo>
                    <a:pt x="282" y="1"/>
                    <a:pt x="0" y="353"/>
                    <a:pt x="71" y="704"/>
                  </a:cubicBezTo>
                  <a:cubicBezTo>
                    <a:pt x="71" y="1056"/>
                    <a:pt x="352" y="1267"/>
                    <a:pt x="634" y="1267"/>
                  </a:cubicBezTo>
                  <a:cubicBezTo>
                    <a:pt x="985" y="1197"/>
                    <a:pt x="1267" y="915"/>
                    <a:pt x="1196" y="564"/>
                  </a:cubicBezTo>
                  <a:cubicBezTo>
                    <a:pt x="1196" y="282"/>
                    <a:pt x="98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"/>
            <p:cNvSpPr/>
            <p:nvPr/>
          </p:nvSpPr>
          <p:spPr>
            <a:xfrm rot="-1521784">
              <a:off x="9198299" y="4249217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"/>
            <p:cNvSpPr/>
            <p:nvPr/>
          </p:nvSpPr>
          <p:spPr>
            <a:xfrm rot="-1521784">
              <a:off x="9153037" y="3913971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"/>
            <p:cNvSpPr/>
            <p:nvPr/>
          </p:nvSpPr>
          <p:spPr>
            <a:xfrm rot="-660728">
              <a:off x="8936245" y="1792160"/>
              <a:ext cx="31672" cy="30522"/>
            </a:xfrm>
            <a:custGeom>
              <a:avLst/>
              <a:gdLst/>
              <a:ahLst/>
              <a:cxnLst/>
              <a:rect l="l" t="t" r="r" b="b"/>
              <a:pathLst>
                <a:path w="1267" h="1221" extrusionOk="0">
                  <a:moveTo>
                    <a:pt x="723" y="1"/>
                  </a:moveTo>
                  <a:cubicBezTo>
                    <a:pt x="693" y="1"/>
                    <a:pt x="663" y="4"/>
                    <a:pt x="633" y="12"/>
                  </a:cubicBezTo>
                  <a:cubicBezTo>
                    <a:pt x="281" y="82"/>
                    <a:pt x="0" y="434"/>
                    <a:pt x="141" y="715"/>
                  </a:cubicBezTo>
                  <a:cubicBezTo>
                    <a:pt x="141" y="1021"/>
                    <a:pt x="354" y="1221"/>
                    <a:pt x="642" y="1221"/>
                  </a:cubicBezTo>
                  <a:cubicBezTo>
                    <a:pt x="684" y="1221"/>
                    <a:pt x="728" y="1216"/>
                    <a:pt x="774" y="1207"/>
                  </a:cubicBezTo>
                  <a:cubicBezTo>
                    <a:pt x="1055" y="1207"/>
                    <a:pt x="1266" y="926"/>
                    <a:pt x="1266" y="574"/>
                  </a:cubicBezTo>
                  <a:cubicBezTo>
                    <a:pt x="1266" y="259"/>
                    <a:pt x="984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"/>
            <p:cNvSpPr/>
            <p:nvPr/>
          </p:nvSpPr>
          <p:spPr>
            <a:xfrm rot="-660728">
              <a:off x="8362931" y="2164707"/>
              <a:ext cx="40471" cy="22498"/>
            </a:xfrm>
            <a:custGeom>
              <a:avLst/>
              <a:gdLst/>
              <a:ahLst/>
              <a:cxnLst/>
              <a:rect l="l" t="t" r="r" b="b"/>
              <a:pathLst>
                <a:path w="1619" h="900" extrusionOk="0">
                  <a:moveTo>
                    <a:pt x="409" y="0"/>
                  </a:moveTo>
                  <a:cubicBezTo>
                    <a:pt x="282" y="0"/>
                    <a:pt x="193" y="66"/>
                    <a:pt x="141" y="169"/>
                  </a:cubicBezTo>
                  <a:cubicBezTo>
                    <a:pt x="1" y="380"/>
                    <a:pt x="71" y="591"/>
                    <a:pt x="212" y="732"/>
                  </a:cubicBezTo>
                  <a:cubicBezTo>
                    <a:pt x="366" y="835"/>
                    <a:pt x="558" y="900"/>
                    <a:pt x="761" y="900"/>
                  </a:cubicBezTo>
                  <a:cubicBezTo>
                    <a:pt x="835" y="900"/>
                    <a:pt x="910" y="891"/>
                    <a:pt x="985" y="872"/>
                  </a:cubicBezTo>
                  <a:cubicBezTo>
                    <a:pt x="1046" y="872"/>
                    <a:pt x="1112" y="878"/>
                    <a:pt x="1177" y="878"/>
                  </a:cubicBezTo>
                  <a:cubicBezTo>
                    <a:pt x="1340" y="878"/>
                    <a:pt x="1498" y="842"/>
                    <a:pt x="1548" y="591"/>
                  </a:cubicBezTo>
                  <a:cubicBezTo>
                    <a:pt x="1619" y="309"/>
                    <a:pt x="1267" y="239"/>
                    <a:pt x="1126" y="169"/>
                  </a:cubicBezTo>
                  <a:cubicBezTo>
                    <a:pt x="915" y="98"/>
                    <a:pt x="704" y="28"/>
                    <a:pt x="563" y="28"/>
                  </a:cubicBezTo>
                  <a:cubicBezTo>
                    <a:pt x="507" y="9"/>
                    <a:pt x="455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4"/>
            <p:cNvSpPr/>
            <p:nvPr/>
          </p:nvSpPr>
          <p:spPr>
            <a:xfrm rot="-660728">
              <a:off x="8960606" y="2009671"/>
              <a:ext cx="31672" cy="30297"/>
            </a:xfrm>
            <a:custGeom>
              <a:avLst/>
              <a:gdLst/>
              <a:ahLst/>
              <a:cxnLst/>
              <a:rect l="l" t="t" r="r" b="b"/>
              <a:pathLst>
                <a:path w="1267" h="1212" extrusionOk="0">
                  <a:moveTo>
                    <a:pt x="893" y="1"/>
                  </a:moveTo>
                  <a:cubicBezTo>
                    <a:pt x="474" y="1"/>
                    <a:pt x="339" y="448"/>
                    <a:pt x="141" y="711"/>
                  </a:cubicBezTo>
                  <a:cubicBezTo>
                    <a:pt x="1" y="852"/>
                    <a:pt x="1" y="992"/>
                    <a:pt x="141" y="1133"/>
                  </a:cubicBezTo>
                  <a:cubicBezTo>
                    <a:pt x="141" y="1133"/>
                    <a:pt x="141" y="1203"/>
                    <a:pt x="212" y="1203"/>
                  </a:cubicBezTo>
                  <a:cubicBezTo>
                    <a:pt x="248" y="1209"/>
                    <a:pt x="284" y="1211"/>
                    <a:pt x="320" y="1211"/>
                  </a:cubicBezTo>
                  <a:cubicBezTo>
                    <a:pt x="774" y="1211"/>
                    <a:pt x="1202" y="810"/>
                    <a:pt x="1267" y="289"/>
                  </a:cubicBezTo>
                  <a:cubicBezTo>
                    <a:pt x="1197" y="148"/>
                    <a:pt x="1126" y="78"/>
                    <a:pt x="985" y="8"/>
                  </a:cubicBezTo>
                  <a:cubicBezTo>
                    <a:pt x="953" y="3"/>
                    <a:pt x="923" y="1"/>
                    <a:pt x="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"/>
            <p:cNvSpPr/>
            <p:nvPr/>
          </p:nvSpPr>
          <p:spPr>
            <a:xfrm rot="-1521784">
              <a:off x="8670522" y="4828014"/>
              <a:ext cx="28172" cy="29921"/>
            </a:xfrm>
            <a:custGeom>
              <a:avLst/>
              <a:gdLst/>
              <a:ahLst/>
              <a:cxnLst/>
              <a:rect l="l" t="t" r="r" b="b"/>
              <a:pathLst>
                <a:path w="1127" h="1197" extrusionOk="0">
                  <a:moveTo>
                    <a:pt x="282" y="1"/>
                  </a:moveTo>
                  <a:cubicBezTo>
                    <a:pt x="71" y="1"/>
                    <a:pt x="1" y="282"/>
                    <a:pt x="1" y="493"/>
                  </a:cubicBezTo>
                  <a:cubicBezTo>
                    <a:pt x="1" y="915"/>
                    <a:pt x="282" y="1196"/>
                    <a:pt x="704" y="1196"/>
                  </a:cubicBezTo>
                  <a:cubicBezTo>
                    <a:pt x="915" y="1196"/>
                    <a:pt x="1126" y="985"/>
                    <a:pt x="1056" y="774"/>
                  </a:cubicBezTo>
                  <a:cubicBezTo>
                    <a:pt x="1056" y="493"/>
                    <a:pt x="564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"/>
            <p:cNvSpPr/>
            <p:nvPr/>
          </p:nvSpPr>
          <p:spPr>
            <a:xfrm rot="-1521784">
              <a:off x="8795378" y="3945798"/>
              <a:ext cx="24647" cy="30371"/>
            </a:xfrm>
            <a:custGeom>
              <a:avLst/>
              <a:gdLst/>
              <a:ahLst/>
              <a:cxnLst/>
              <a:rect l="l" t="t" r="r" b="b"/>
              <a:pathLst>
                <a:path w="986" h="1215" extrusionOk="0">
                  <a:moveTo>
                    <a:pt x="357" y="1"/>
                  </a:moveTo>
                  <a:cubicBezTo>
                    <a:pt x="331" y="1"/>
                    <a:pt x="307" y="4"/>
                    <a:pt x="282" y="10"/>
                  </a:cubicBezTo>
                  <a:cubicBezTo>
                    <a:pt x="1" y="10"/>
                    <a:pt x="1" y="291"/>
                    <a:pt x="1" y="502"/>
                  </a:cubicBezTo>
                  <a:cubicBezTo>
                    <a:pt x="1" y="888"/>
                    <a:pt x="294" y="1215"/>
                    <a:pt x="560" y="1215"/>
                  </a:cubicBezTo>
                  <a:cubicBezTo>
                    <a:pt x="585" y="1215"/>
                    <a:pt x="610" y="1212"/>
                    <a:pt x="634" y="1206"/>
                  </a:cubicBezTo>
                  <a:cubicBezTo>
                    <a:pt x="986" y="1135"/>
                    <a:pt x="986" y="924"/>
                    <a:pt x="986" y="713"/>
                  </a:cubicBezTo>
                  <a:cubicBezTo>
                    <a:pt x="921" y="328"/>
                    <a:pt x="622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"/>
            <p:cNvSpPr/>
            <p:nvPr/>
          </p:nvSpPr>
          <p:spPr>
            <a:xfrm rot="-660728">
              <a:off x="8842559" y="1266846"/>
              <a:ext cx="31697" cy="26023"/>
            </a:xfrm>
            <a:custGeom>
              <a:avLst/>
              <a:gdLst/>
              <a:ahLst/>
              <a:cxnLst/>
              <a:rect l="l" t="t" r="r" b="b"/>
              <a:pathLst>
                <a:path w="1268" h="1041" extrusionOk="0">
                  <a:moveTo>
                    <a:pt x="904" y="1"/>
                  </a:moveTo>
                  <a:cubicBezTo>
                    <a:pt x="831" y="1"/>
                    <a:pt x="743" y="16"/>
                    <a:pt x="634" y="37"/>
                  </a:cubicBezTo>
                  <a:cubicBezTo>
                    <a:pt x="282" y="108"/>
                    <a:pt x="1" y="248"/>
                    <a:pt x="71" y="670"/>
                  </a:cubicBezTo>
                  <a:cubicBezTo>
                    <a:pt x="129" y="904"/>
                    <a:pt x="333" y="1040"/>
                    <a:pt x="561" y="1040"/>
                  </a:cubicBezTo>
                  <a:cubicBezTo>
                    <a:pt x="608" y="1040"/>
                    <a:pt x="656" y="1034"/>
                    <a:pt x="704" y="1022"/>
                  </a:cubicBezTo>
                  <a:cubicBezTo>
                    <a:pt x="986" y="952"/>
                    <a:pt x="1267" y="670"/>
                    <a:pt x="1197" y="319"/>
                  </a:cubicBezTo>
                  <a:cubicBezTo>
                    <a:pt x="1148" y="76"/>
                    <a:pt x="1066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"/>
            <p:cNvSpPr/>
            <p:nvPr/>
          </p:nvSpPr>
          <p:spPr>
            <a:xfrm rot="-660728">
              <a:off x="8970324" y="1149940"/>
              <a:ext cx="26423" cy="26748"/>
            </a:xfrm>
            <a:custGeom>
              <a:avLst/>
              <a:gdLst/>
              <a:ahLst/>
              <a:cxnLst/>
              <a:rect l="l" t="t" r="r" b="b"/>
              <a:pathLst>
                <a:path w="1057" h="1070" extrusionOk="0">
                  <a:moveTo>
                    <a:pt x="622" y="1"/>
                  </a:moveTo>
                  <a:cubicBezTo>
                    <a:pt x="582" y="1"/>
                    <a:pt x="540" y="5"/>
                    <a:pt x="493" y="14"/>
                  </a:cubicBezTo>
                  <a:cubicBezTo>
                    <a:pt x="212" y="14"/>
                    <a:pt x="1" y="366"/>
                    <a:pt x="71" y="647"/>
                  </a:cubicBezTo>
                  <a:cubicBezTo>
                    <a:pt x="71" y="929"/>
                    <a:pt x="282" y="1070"/>
                    <a:pt x="493" y="1070"/>
                  </a:cubicBezTo>
                  <a:cubicBezTo>
                    <a:pt x="916" y="1070"/>
                    <a:pt x="1056" y="788"/>
                    <a:pt x="1056" y="436"/>
                  </a:cubicBezTo>
                  <a:cubicBezTo>
                    <a:pt x="995" y="192"/>
                    <a:pt x="881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"/>
            <p:cNvSpPr/>
            <p:nvPr/>
          </p:nvSpPr>
          <p:spPr>
            <a:xfrm rot="-660728">
              <a:off x="8736061" y="1206630"/>
              <a:ext cx="26398" cy="28148"/>
            </a:xfrm>
            <a:custGeom>
              <a:avLst/>
              <a:gdLst/>
              <a:ahLst/>
              <a:cxnLst/>
              <a:rect l="l" t="t" r="r" b="b"/>
              <a:pathLst>
                <a:path w="1056" h="1126" extrusionOk="0">
                  <a:moveTo>
                    <a:pt x="493" y="0"/>
                  </a:moveTo>
                  <a:cubicBezTo>
                    <a:pt x="141" y="0"/>
                    <a:pt x="0" y="282"/>
                    <a:pt x="0" y="634"/>
                  </a:cubicBezTo>
                  <a:cubicBezTo>
                    <a:pt x="0" y="985"/>
                    <a:pt x="211" y="1126"/>
                    <a:pt x="563" y="1126"/>
                  </a:cubicBezTo>
                  <a:cubicBezTo>
                    <a:pt x="845" y="1126"/>
                    <a:pt x="1056" y="845"/>
                    <a:pt x="985" y="563"/>
                  </a:cubicBezTo>
                  <a:cubicBezTo>
                    <a:pt x="985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"/>
            <p:cNvSpPr/>
            <p:nvPr/>
          </p:nvSpPr>
          <p:spPr>
            <a:xfrm rot="-660728">
              <a:off x="9066444" y="1864354"/>
              <a:ext cx="26398" cy="28148"/>
            </a:xfrm>
            <a:custGeom>
              <a:avLst/>
              <a:gdLst/>
              <a:ahLst/>
              <a:cxnLst/>
              <a:rect l="l" t="t" r="r" b="b"/>
              <a:pathLst>
                <a:path w="1056" h="1126" extrusionOk="0">
                  <a:moveTo>
                    <a:pt x="493" y="0"/>
                  </a:moveTo>
                  <a:cubicBezTo>
                    <a:pt x="141" y="0"/>
                    <a:pt x="1" y="352"/>
                    <a:pt x="1" y="633"/>
                  </a:cubicBezTo>
                  <a:cubicBezTo>
                    <a:pt x="71" y="915"/>
                    <a:pt x="212" y="1126"/>
                    <a:pt x="493" y="1126"/>
                  </a:cubicBezTo>
                  <a:cubicBezTo>
                    <a:pt x="845" y="1126"/>
                    <a:pt x="1056" y="844"/>
                    <a:pt x="986" y="563"/>
                  </a:cubicBezTo>
                  <a:cubicBezTo>
                    <a:pt x="986" y="211"/>
                    <a:pt x="91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"/>
            <p:cNvSpPr/>
            <p:nvPr/>
          </p:nvSpPr>
          <p:spPr>
            <a:xfrm rot="-660728">
              <a:off x="9177016" y="1548334"/>
              <a:ext cx="29922" cy="28497"/>
            </a:xfrm>
            <a:custGeom>
              <a:avLst/>
              <a:gdLst/>
              <a:ahLst/>
              <a:cxnLst/>
              <a:rect l="l" t="t" r="r" b="b"/>
              <a:pathLst>
                <a:path w="1197" h="1140" extrusionOk="0">
                  <a:moveTo>
                    <a:pt x="672" y="1"/>
                  </a:moveTo>
                  <a:cubicBezTo>
                    <a:pt x="636" y="1"/>
                    <a:pt x="600" y="5"/>
                    <a:pt x="564" y="14"/>
                  </a:cubicBezTo>
                  <a:cubicBezTo>
                    <a:pt x="212" y="85"/>
                    <a:pt x="1" y="366"/>
                    <a:pt x="142" y="718"/>
                  </a:cubicBezTo>
                  <a:cubicBezTo>
                    <a:pt x="142" y="929"/>
                    <a:pt x="423" y="1140"/>
                    <a:pt x="704" y="1140"/>
                  </a:cubicBezTo>
                  <a:cubicBezTo>
                    <a:pt x="986" y="1070"/>
                    <a:pt x="1197" y="788"/>
                    <a:pt x="1127" y="507"/>
                  </a:cubicBezTo>
                  <a:cubicBezTo>
                    <a:pt x="1127" y="200"/>
                    <a:pt x="913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"/>
            <p:cNvSpPr/>
            <p:nvPr/>
          </p:nvSpPr>
          <p:spPr>
            <a:xfrm rot="-660728">
              <a:off x="9159164" y="2065788"/>
              <a:ext cx="31672" cy="25323"/>
            </a:xfrm>
            <a:custGeom>
              <a:avLst/>
              <a:gdLst/>
              <a:ahLst/>
              <a:cxnLst/>
              <a:rect l="l" t="t" r="r" b="b"/>
              <a:pathLst>
                <a:path w="1267" h="1013" extrusionOk="0">
                  <a:moveTo>
                    <a:pt x="556" y="1"/>
                  </a:moveTo>
                  <a:cubicBezTo>
                    <a:pt x="512" y="1"/>
                    <a:pt x="467" y="5"/>
                    <a:pt x="422" y="14"/>
                  </a:cubicBezTo>
                  <a:cubicBezTo>
                    <a:pt x="141" y="14"/>
                    <a:pt x="0" y="295"/>
                    <a:pt x="70" y="506"/>
                  </a:cubicBezTo>
                  <a:cubicBezTo>
                    <a:pt x="132" y="813"/>
                    <a:pt x="406" y="1012"/>
                    <a:pt x="709" y="1012"/>
                  </a:cubicBezTo>
                  <a:cubicBezTo>
                    <a:pt x="753" y="1012"/>
                    <a:pt x="799" y="1008"/>
                    <a:pt x="844" y="999"/>
                  </a:cubicBezTo>
                  <a:cubicBezTo>
                    <a:pt x="1126" y="928"/>
                    <a:pt x="1266" y="858"/>
                    <a:pt x="1266" y="577"/>
                  </a:cubicBezTo>
                  <a:cubicBezTo>
                    <a:pt x="1143" y="208"/>
                    <a:pt x="860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"/>
            <p:cNvSpPr/>
            <p:nvPr/>
          </p:nvSpPr>
          <p:spPr>
            <a:xfrm rot="-660728">
              <a:off x="8857387" y="2042765"/>
              <a:ext cx="28173" cy="26748"/>
            </a:xfrm>
            <a:custGeom>
              <a:avLst/>
              <a:gdLst/>
              <a:ahLst/>
              <a:cxnLst/>
              <a:rect l="l" t="t" r="r" b="b"/>
              <a:pathLst>
                <a:path w="1127" h="1070" extrusionOk="0">
                  <a:moveTo>
                    <a:pt x="563" y="1"/>
                  </a:moveTo>
                  <a:cubicBezTo>
                    <a:pt x="282" y="71"/>
                    <a:pt x="0" y="353"/>
                    <a:pt x="71" y="634"/>
                  </a:cubicBezTo>
                  <a:cubicBezTo>
                    <a:pt x="71" y="878"/>
                    <a:pt x="230" y="1070"/>
                    <a:pt x="456" y="1070"/>
                  </a:cubicBezTo>
                  <a:cubicBezTo>
                    <a:pt x="490" y="1070"/>
                    <a:pt x="526" y="1065"/>
                    <a:pt x="563" y="1056"/>
                  </a:cubicBezTo>
                  <a:cubicBezTo>
                    <a:pt x="845" y="1056"/>
                    <a:pt x="1126" y="775"/>
                    <a:pt x="1126" y="493"/>
                  </a:cubicBezTo>
                  <a:cubicBezTo>
                    <a:pt x="1126" y="142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"/>
            <p:cNvSpPr/>
            <p:nvPr/>
          </p:nvSpPr>
          <p:spPr>
            <a:xfrm rot="-660728">
              <a:off x="9169907" y="1862875"/>
              <a:ext cx="33447" cy="25873"/>
            </a:xfrm>
            <a:custGeom>
              <a:avLst/>
              <a:gdLst/>
              <a:ahLst/>
              <a:cxnLst/>
              <a:rect l="l" t="t" r="r" b="b"/>
              <a:pathLst>
                <a:path w="1338" h="1035" extrusionOk="0">
                  <a:moveTo>
                    <a:pt x="722" y="0"/>
                  </a:moveTo>
                  <a:cubicBezTo>
                    <a:pt x="692" y="0"/>
                    <a:pt x="662" y="5"/>
                    <a:pt x="634" y="14"/>
                  </a:cubicBezTo>
                  <a:cubicBezTo>
                    <a:pt x="353" y="14"/>
                    <a:pt x="212" y="225"/>
                    <a:pt x="1" y="295"/>
                  </a:cubicBezTo>
                  <a:cubicBezTo>
                    <a:pt x="141" y="506"/>
                    <a:pt x="141" y="788"/>
                    <a:pt x="353" y="929"/>
                  </a:cubicBezTo>
                  <a:cubicBezTo>
                    <a:pt x="458" y="999"/>
                    <a:pt x="581" y="1034"/>
                    <a:pt x="704" y="1034"/>
                  </a:cubicBezTo>
                  <a:cubicBezTo>
                    <a:pt x="827" y="1034"/>
                    <a:pt x="950" y="999"/>
                    <a:pt x="1056" y="929"/>
                  </a:cubicBezTo>
                  <a:cubicBezTo>
                    <a:pt x="1267" y="788"/>
                    <a:pt x="1337" y="577"/>
                    <a:pt x="1197" y="366"/>
                  </a:cubicBezTo>
                  <a:cubicBezTo>
                    <a:pt x="1136" y="183"/>
                    <a:pt x="917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"/>
            <p:cNvSpPr/>
            <p:nvPr/>
          </p:nvSpPr>
          <p:spPr>
            <a:xfrm rot="-660728">
              <a:off x="8492888" y="565605"/>
              <a:ext cx="28173" cy="24648"/>
            </a:xfrm>
            <a:custGeom>
              <a:avLst/>
              <a:gdLst/>
              <a:ahLst/>
              <a:cxnLst/>
              <a:rect l="l" t="t" r="r" b="b"/>
              <a:pathLst>
                <a:path w="1127" h="986" extrusionOk="0">
                  <a:moveTo>
                    <a:pt x="353" y="1"/>
                  </a:moveTo>
                  <a:cubicBezTo>
                    <a:pt x="142" y="1"/>
                    <a:pt x="1" y="141"/>
                    <a:pt x="1" y="423"/>
                  </a:cubicBezTo>
                  <a:cubicBezTo>
                    <a:pt x="1" y="704"/>
                    <a:pt x="282" y="986"/>
                    <a:pt x="634" y="986"/>
                  </a:cubicBezTo>
                  <a:cubicBezTo>
                    <a:pt x="845" y="986"/>
                    <a:pt x="1126" y="845"/>
                    <a:pt x="1126" y="564"/>
                  </a:cubicBezTo>
                  <a:cubicBezTo>
                    <a:pt x="1056" y="141"/>
                    <a:pt x="704" y="14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"/>
            <p:cNvSpPr/>
            <p:nvPr/>
          </p:nvSpPr>
          <p:spPr>
            <a:xfrm rot="-660728">
              <a:off x="9198389" y="2286093"/>
              <a:ext cx="26398" cy="25423"/>
            </a:xfrm>
            <a:custGeom>
              <a:avLst/>
              <a:gdLst/>
              <a:ahLst/>
              <a:cxnLst/>
              <a:rect l="l" t="t" r="r" b="b"/>
              <a:pathLst>
                <a:path w="1056" h="1017" extrusionOk="0">
                  <a:moveTo>
                    <a:pt x="631" y="0"/>
                  </a:moveTo>
                  <a:cubicBezTo>
                    <a:pt x="587" y="0"/>
                    <a:pt x="541" y="6"/>
                    <a:pt x="493" y="18"/>
                  </a:cubicBezTo>
                  <a:cubicBezTo>
                    <a:pt x="211" y="18"/>
                    <a:pt x="0" y="299"/>
                    <a:pt x="71" y="651"/>
                  </a:cubicBezTo>
                  <a:cubicBezTo>
                    <a:pt x="10" y="834"/>
                    <a:pt x="213" y="1017"/>
                    <a:pt x="405" y="1017"/>
                  </a:cubicBezTo>
                  <a:cubicBezTo>
                    <a:pt x="435" y="1017"/>
                    <a:pt x="465" y="1012"/>
                    <a:pt x="493" y="1003"/>
                  </a:cubicBezTo>
                  <a:cubicBezTo>
                    <a:pt x="774" y="933"/>
                    <a:pt x="1056" y="651"/>
                    <a:pt x="985" y="370"/>
                  </a:cubicBezTo>
                  <a:cubicBezTo>
                    <a:pt x="985" y="137"/>
                    <a:pt x="840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"/>
            <p:cNvSpPr/>
            <p:nvPr/>
          </p:nvSpPr>
          <p:spPr>
            <a:xfrm rot="-660728">
              <a:off x="8554323" y="1559893"/>
              <a:ext cx="26398" cy="23323"/>
            </a:xfrm>
            <a:custGeom>
              <a:avLst/>
              <a:gdLst/>
              <a:ahLst/>
              <a:cxnLst/>
              <a:rect l="l" t="t" r="r" b="b"/>
              <a:pathLst>
                <a:path w="1056" h="933" extrusionOk="0">
                  <a:moveTo>
                    <a:pt x="522" y="0"/>
                  </a:moveTo>
                  <a:cubicBezTo>
                    <a:pt x="468" y="0"/>
                    <a:pt x="411" y="6"/>
                    <a:pt x="352" y="18"/>
                  </a:cubicBezTo>
                  <a:cubicBezTo>
                    <a:pt x="141" y="18"/>
                    <a:pt x="1" y="229"/>
                    <a:pt x="1" y="510"/>
                  </a:cubicBezTo>
                  <a:cubicBezTo>
                    <a:pt x="71" y="792"/>
                    <a:pt x="352" y="932"/>
                    <a:pt x="634" y="932"/>
                  </a:cubicBezTo>
                  <a:cubicBezTo>
                    <a:pt x="845" y="862"/>
                    <a:pt x="1056" y="651"/>
                    <a:pt x="1056" y="440"/>
                  </a:cubicBezTo>
                  <a:cubicBezTo>
                    <a:pt x="997" y="147"/>
                    <a:pt x="792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"/>
            <p:cNvSpPr/>
            <p:nvPr/>
          </p:nvSpPr>
          <p:spPr>
            <a:xfrm rot="-660728">
              <a:off x="8684456" y="1449702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2" y="1"/>
                  </a:moveTo>
                  <a:cubicBezTo>
                    <a:pt x="141" y="1"/>
                    <a:pt x="0" y="212"/>
                    <a:pt x="0" y="423"/>
                  </a:cubicBezTo>
                  <a:cubicBezTo>
                    <a:pt x="0" y="704"/>
                    <a:pt x="282" y="985"/>
                    <a:pt x="633" y="985"/>
                  </a:cubicBezTo>
                  <a:cubicBezTo>
                    <a:pt x="845" y="985"/>
                    <a:pt x="985" y="845"/>
                    <a:pt x="985" y="704"/>
                  </a:cubicBezTo>
                  <a:cubicBezTo>
                    <a:pt x="985" y="352"/>
                    <a:pt x="70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"/>
            <p:cNvSpPr/>
            <p:nvPr/>
          </p:nvSpPr>
          <p:spPr>
            <a:xfrm rot="-660728">
              <a:off x="8872676" y="1966826"/>
              <a:ext cx="22873" cy="23173"/>
            </a:xfrm>
            <a:custGeom>
              <a:avLst/>
              <a:gdLst/>
              <a:ahLst/>
              <a:cxnLst/>
              <a:rect l="l" t="t" r="r" b="b"/>
              <a:pathLst>
                <a:path w="915" h="927" extrusionOk="0">
                  <a:moveTo>
                    <a:pt x="352" y="1"/>
                  </a:moveTo>
                  <a:cubicBezTo>
                    <a:pt x="71" y="1"/>
                    <a:pt x="0" y="212"/>
                    <a:pt x="0" y="423"/>
                  </a:cubicBezTo>
                  <a:cubicBezTo>
                    <a:pt x="0" y="674"/>
                    <a:pt x="169" y="926"/>
                    <a:pt x="406" y="926"/>
                  </a:cubicBezTo>
                  <a:cubicBezTo>
                    <a:pt x="434" y="926"/>
                    <a:pt x="463" y="923"/>
                    <a:pt x="493" y="915"/>
                  </a:cubicBezTo>
                  <a:cubicBezTo>
                    <a:pt x="774" y="915"/>
                    <a:pt x="915" y="704"/>
                    <a:pt x="915" y="493"/>
                  </a:cubicBezTo>
                  <a:cubicBezTo>
                    <a:pt x="845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"/>
            <p:cNvSpPr/>
            <p:nvPr/>
          </p:nvSpPr>
          <p:spPr>
            <a:xfrm rot="-660728">
              <a:off x="8394491" y="1635912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423" y="0"/>
                  </a:moveTo>
                  <a:cubicBezTo>
                    <a:pt x="141" y="71"/>
                    <a:pt x="1" y="282"/>
                    <a:pt x="1" y="493"/>
                  </a:cubicBezTo>
                  <a:cubicBezTo>
                    <a:pt x="1" y="774"/>
                    <a:pt x="212" y="985"/>
                    <a:pt x="493" y="985"/>
                  </a:cubicBezTo>
                  <a:cubicBezTo>
                    <a:pt x="774" y="985"/>
                    <a:pt x="986" y="774"/>
                    <a:pt x="915" y="493"/>
                  </a:cubicBezTo>
                  <a:cubicBezTo>
                    <a:pt x="915" y="211"/>
                    <a:pt x="70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"/>
            <p:cNvSpPr/>
            <p:nvPr/>
          </p:nvSpPr>
          <p:spPr>
            <a:xfrm rot="-660728">
              <a:off x="8655063" y="564609"/>
              <a:ext cx="21148" cy="26673"/>
            </a:xfrm>
            <a:custGeom>
              <a:avLst/>
              <a:gdLst/>
              <a:ahLst/>
              <a:cxnLst/>
              <a:rect l="l" t="t" r="r" b="b"/>
              <a:pathLst>
                <a:path w="846" h="1067" extrusionOk="0">
                  <a:moveTo>
                    <a:pt x="526" y="1"/>
                  </a:moveTo>
                  <a:cubicBezTo>
                    <a:pt x="495" y="1"/>
                    <a:pt x="461" y="4"/>
                    <a:pt x="423" y="12"/>
                  </a:cubicBezTo>
                  <a:cubicBezTo>
                    <a:pt x="142" y="82"/>
                    <a:pt x="1" y="364"/>
                    <a:pt x="1" y="645"/>
                  </a:cubicBezTo>
                  <a:cubicBezTo>
                    <a:pt x="1" y="926"/>
                    <a:pt x="142" y="1067"/>
                    <a:pt x="423" y="1067"/>
                  </a:cubicBezTo>
                  <a:cubicBezTo>
                    <a:pt x="845" y="1067"/>
                    <a:pt x="845" y="786"/>
                    <a:pt x="845" y="434"/>
                  </a:cubicBezTo>
                  <a:cubicBezTo>
                    <a:pt x="845" y="245"/>
                    <a:pt x="789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"/>
            <p:cNvSpPr/>
            <p:nvPr/>
          </p:nvSpPr>
          <p:spPr>
            <a:xfrm rot="-1521784">
              <a:off x="8806916" y="3073858"/>
              <a:ext cx="21122" cy="28147"/>
            </a:xfrm>
            <a:custGeom>
              <a:avLst/>
              <a:gdLst/>
              <a:ahLst/>
              <a:cxnLst/>
              <a:rect l="l" t="t" r="r" b="b"/>
              <a:pathLst>
                <a:path w="845" h="1126" extrusionOk="0">
                  <a:moveTo>
                    <a:pt x="422" y="0"/>
                  </a:moveTo>
                  <a:cubicBezTo>
                    <a:pt x="71" y="0"/>
                    <a:pt x="0" y="281"/>
                    <a:pt x="0" y="563"/>
                  </a:cubicBezTo>
                  <a:cubicBezTo>
                    <a:pt x="0" y="844"/>
                    <a:pt x="71" y="1055"/>
                    <a:pt x="422" y="1126"/>
                  </a:cubicBezTo>
                  <a:cubicBezTo>
                    <a:pt x="774" y="1126"/>
                    <a:pt x="845" y="844"/>
                    <a:pt x="774" y="563"/>
                  </a:cubicBezTo>
                  <a:cubicBezTo>
                    <a:pt x="774" y="281"/>
                    <a:pt x="704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"/>
            <p:cNvSpPr/>
            <p:nvPr/>
          </p:nvSpPr>
          <p:spPr>
            <a:xfrm rot="-660728">
              <a:off x="9179858" y="8293"/>
              <a:ext cx="22898" cy="21598"/>
            </a:xfrm>
            <a:custGeom>
              <a:avLst/>
              <a:gdLst/>
              <a:ahLst/>
              <a:cxnLst/>
              <a:rect l="l" t="t" r="r" b="b"/>
              <a:pathLst>
                <a:path w="916" h="864" extrusionOk="0">
                  <a:moveTo>
                    <a:pt x="506" y="0"/>
                  </a:moveTo>
                  <a:cubicBezTo>
                    <a:pt x="477" y="0"/>
                    <a:pt x="449" y="6"/>
                    <a:pt x="423" y="19"/>
                  </a:cubicBezTo>
                  <a:cubicBezTo>
                    <a:pt x="142" y="19"/>
                    <a:pt x="1" y="230"/>
                    <a:pt x="1" y="511"/>
                  </a:cubicBezTo>
                  <a:cubicBezTo>
                    <a:pt x="1" y="722"/>
                    <a:pt x="142" y="863"/>
                    <a:pt x="353" y="863"/>
                  </a:cubicBezTo>
                  <a:cubicBezTo>
                    <a:pt x="704" y="863"/>
                    <a:pt x="915" y="511"/>
                    <a:pt x="845" y="230"/>
                  </a:cubicBezTo>
                  <a:cubicBezTo>
                    <a:pt x="788" y="115"/>
                    <a:pt x="636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"/>
            <p:cNvSpPr/>
            <p:nvPr/>
          </p:nvSpPr>
          <p:spPr>
            <a:xfrm rot="-1521784">
              <a:off x="9065877" y="4077699"/>
              <a:ext cx="21147" cy="24647"/>
            </a:xfrm>
            <a:custGeom>
              <a:avLst/>
              <a:gdLst/>
              <a:ahLst/>
              <a:cxnLst/>
              <a:rect l="l" t="t" r="r" b="b"/>
              <a:pathLst>
                <a:path w="846" h="986" extrusionOk="0">
                  <a:moveTo>
                    <a:pt x="353" y="1"/>
                  </a:moveTo>
                  <a:cubicBezTo>
                    <a:pt x="71" y="1"/>
                    <a:pt x="1" y="212"/>
                    <a:pt x="1" y="423"/>
                  </a:cubicBezTo>
                  <a:cubicBezTo>
                    <a:pt x="71" y="775"/>
                    <a:pt x="212" y="986"/>
                    <a:pt x="564" y="986"/>
                  </a:cubicBezTo>
                  <a:cubicBezTo>
                    <a:pt x="775" y="986"/>
                    <a:pt x="845" y="845"/>
                    <a:pt x="845" y="634"/>
                  </a:cubicBezTo>
                  <a:cubicBezTo>
                    <a:pt x="845" y="353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"/>
            <p:cNvSpPr/>
            <p:nvPr/>
          </p:nvSpPr>
          <p:spPr>
            <a:xfrm rot="-660728">
              <a:off x="9025903" y="766786"/>
              <a:ext cx="26398" cy="19698"/>
            </a:xfrm>
            <a:custGeom>
              <a:avLst/>
              <a:gdLst/>
              <a:ahLst/>
              <a:cxnLst/>
              <a:rect l="l" t="t" r="r" b="b"/>
              <a:pathLst>
                <a:path w="1056" h="788" extrusionOk="0">
                  <a:moveTo>
                    <a:pt x="493" y="0"/>
                  </a:moveTo>
                  <a:cubicBezTo>
                    <a:pt x="282" y="0"/>
                    <a:pt x="0" y="141"/>
                    <a:pt x="71" y="422"/>
                  </a:cubicBezTo>
                  <a:cubicBezTo>
                    <a:pt x="10" y="605"/>
                    <a:pt x="213" y="788"/>
                    <a:pt x="405" y="788"/>
                  </a:cubicBezTo>
                  <a:cubicBezTo>
                    <a:pt x="435" y="788"/>
                    <a:pt x="464" y="783"/>
                    <a:pt x="493" y="774"/>
                  </a:cubicBezTo>
                  <a:cubicBezTo>
                    <a:pt x="774" y="774"/>
                    <a:pt x="1056" y="633"/>
                    <a:pt x="985" y="282"/>
                  </a:cubicBezTo>
                  <a:cubicBezTo>
                    <a:pt x="985" y="0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"/>
            <p:cNvSpPr/>
            <p:nvPr/>
          </p:nvSpPr>
          <p:spPr>
            <a:xfrm rot="-660728">
              <a:off x="8819282" y="2090052"/>
              <a:ext cx="22873" cy="19823"/>
            </a:xfrm>
            <a:custGeom>
              <a:avLst/>
              <a:gdLst/>
              <a:ahLst/>
              <a:cxnLst/>
              <a:rect l="l" t="t" r="r" b="b"/>
              <a:pathLst>
                <a:path w="915" h="793" extrusionOk="0">
                  <a:moveTo>
                    <a:pt x="423" y="1"/>
                  </a:moveTo>
                  <a:cubicBezTo>
                    <a:pt x="141" y="71"/>
                    <a:pt x="0" y="212"/>
                    <a:pt x="0" y="493"/>
                  </a:cubicBezTo>
                  <a:cubicBezTo>
                    <a:pt x="58" y="667"/>
                    <a:pt x="211" y="793"/>
                    <a:pt x="381" y="793"/>
                  </a:cubicBezTo>
                  <a:cubicBezTo>
                    <a:pt x="418" y="793"/>
                    <a:pt x="455" y="787"/>
                    <a:pt x="493" y="774"/>
                  </a:cubicBezTo>
                  <a:cubicBezTo>
                    <a:pt x="704" y="774"/>
                    <a:pt x="915" y="563"/>
                    <a:pt x="915" y="282"/>
                  </a:cubicBezTo>
                  <a:cubicBezTo>
                    <a:pt x="845" y="71"/>
                    <a:pt x="634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"/>
            <p:cNvSpPr/>
            <p:nvPr/>
          </p:nvSpPr>
          <p:spPr>
            <a:xfrm rot="-1521784">
              <a:off x="9152185" y="4182601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"/>
            <p:cNvSpPr/>
            <p:nvPr/>
          </p:nvSpPr>
          <p:spPr>
            <a:xfrm rot="-660728">
              <a:off x="9136657" y="788618"/>
              <a:ext cx="22523" cy="17198"/>
            </a:xfrm>
            <a:custGeom>
              <a:avLst/>
              <a:gdLst/>
              <a:ahLst/>
              <a:cxnLst/>
              <a:rect l="l" t="t" r="r" b="b"/>
              <a:pathLst>
                <a:path w="901" h="688" extrusionOk="0">
                  <a:moveTo>
                    <a:pt x="557" y="0"/>
                  </a:moveTo>
                  <a:cubicBezTo>
                    <a:pt x="497" y="0"/>
                    <a:pt x="428" y="14"/>
                    <a:pt x="353" y="44"/>
                  </a:cubicBezTo>
                  <a:cubicBezTo>
                    <a:pt x="142" y="44"/>
                    <a:pt x="1" y="326"/>
                    <a:pt x="142" y="466"/>
                  </a:cubicBezTo>
                  <a:cubicBezTo>
                    <a:pt x="207" y="630"/>
                    <a:pt x="303" y="687"/>
                    <a:pt x="408" y="687"/>
                  </a:cubicBezTo>
                  <a:cubicBezTo>
                    <a:pt x="529" y="687"/>
                    <a:pt x="662" y="612"/>
                    <a:pt x="775" y="537"/>
                  </a:cubicBezTo>
                  <a:lnTo>
                    <a:pt x="845" y="466"/>
                  </a:lnTo>
                  <a:cubicBezTo>
                    <a:pt x="900" y="190"/>
                    <a:pt x="782" y="0"/>
                    <a:pt x="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3" name="Google Shape;4813;p4"/>
          <p:cNvGrpSpPr/>
          <p:nvPr/>
        </p:nvGrpSpPr>
        <p:grpSpPr>
          <a:xfrm>
            <a:off x="-474633" y="-831604"/>
            <a:ext cx="861503" cy="4240398"/>
            <a:chOff x="-183106" y="-69566"/>
            <a:chExt cx="861503" cy="4240398"/>
          </a:xfrm>
        </p:grpSpPr>
        <p:sp>
          <p:nvSpPr>
            <p:cNvPr id="4814" name="Google Shape;4814;p4"/>
            <p:cNvSpPr/>
            <p:nvPr/>
          </p:nvSpPr>
          <p:spPr>
            <a:xfrm rot="-1521784">
              <a:off x="-18008" y="3057859"/>
              <a:ext cx="28172" cy="36346"/>
            </a:xfrm>
            <a:custGeom>
              <a:avLst/>
              <a:gdLst/>
              <a:ahLst/>
              <a:cxnLst/>
              <a:rect l="l" t="t" r="r" b="b"/>
              <a:pathLst>
                <a:path w="1127" h="1454" extrusionOk="0">
                  <a:moveTo>
                    <a:pt x="593" y="0"/>
                  </a:moveTo>
                  <a:cubicBezTo>
                    <a:pt x="543" y="0"/>
                    <a:pt x="486" y="12"/>
                    <a:pt x="423" y="37"/>
                  </a:cubicBezTo>
                  <a:cubicBezTo>
                    <a:pt x="71" y="108"/>
                    <a:pt x="1" y="530"/>
                    <a:pt x="1" y="881"/>
                  </a:cubicBezTo>
                  <a:cubicBezTo>
                    <a:pt x="129" y="1138"/>
                    <a:pt x="199" y="1453"/>
                    <a:pt x="477" y="1453"/>
                  </a:cubicBezTo>
                  <a:cubicBezTo>
                    <a:pt x="504" y="1453"/>
                    <a:pt x="533" y="1450"/>
                    <a:pt x="564" y="1444"/>
                  </a:cubicBezTo>
                  <a:cubicBezTo>
                    <a:pt x="986" y="1444"/>
                    <a:pt x="1126" y="1022"/>
                    <a:pt x="986" y="530"/>
                  </a:cubicBezTo>
                  <a:cubicBezTo>
                    <a:pt x="928" y="241"/>
                    <a:pt x="823" y="0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"/>
            <p:cNvSpPr/>
            <p:nvPr/>
          </p:nvSpPr>
          <p:spPr>
            <a:xfrm rot="-1521784">
              <a:off x="66646" y="3132856"/>
              <a:ext cx="31671" cy="20972"/>
            </a:xfrm>
            <a:custGeom>
              <a:avLst/>
              <a:gdLst/>
              <a:ahLst/>
              <a:cxnLst/>
              <a:rect l="l" t="t" r="r" b="b"/>
              <a:pathLst>
                <a:path w="1267" h="839" extrusionOk="0">
                  <a:moveTo>
                    <a:pt x="827" y="0"/>
                  </a:moveTo>
                  <a:cubicBezTo>
                    <a:pt x="764" y="0"/>
                    <a:pt x="699" y="15"/>
                    <a:pt x="633" y="37"/>
                  </a:cubicBezTo>
                  <a:cubicBezTo>
                    <a:pt x="352" y="107"/>
                    <a:pt x="0" y="248"/>
                    <a:pt x="71" y="600"/>
                  </a:cubicBezTo>
                  <a:cubicBezTo>
                    <a:pt x="110" y="795"/>
                    <a:pt x="214" y="839"/>
                    <a:pt x="347" y="839"/>
                  </a:cubicBezTo>
                  <a:cubicBezTo>
                    <a:pt x="454" y="839"/>
                    <a:pt x="579" y="811"/>
                    <a:pt x="704" y="811"/>
                  </a:cubicBezTo>
                  <a:cubicBezTo>
                    <a:pt x="985" y="741"/>
                    <a:pt x="1267" y="670"/>
                    <a:pt x="1196" y="318"/>
                  </a:cubicBezTo>
                  <a:cubicBezTo>
                    <a:pt x="1099" y="75"/>
                    <a:pt x="968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"/>
            <p:cNvSpPr/>
            <p:nvPr/>
          </p:nvSpPr>
          <p:spPr>
            <a:xfrm rot="-1521784">
              <a:off x="84901" y="3219007"/>
              <a:ext cx="63092" cy="41770"/>
            </a:xfrm>
            <a:custGeom>
              <a:avLst/>
              <a:gdLst/>
              <a:ahLst/>
              <a:cxnLst/>
              <a:rect l="l" t="t" r="r" b="b"/>
              <a:pathLst>
                <a:path w="2524" h="1671" extrusionOk="0">
                  <a:moveTo>
                    <a:pt x="733" y="1"/>
                  </a:moveTo>
                  <a:cubicBezTo>
                    <a:pt x="563" y="1"/>
                    <a:pt x="400" y="92"/>
                    <a:pt x="281" y="250"/>
                  </a:cubicBezTo>
                  <a:cubicBezTo>
                    <a:pt x="70" y="461"/>
                    <a:pt x="0" y="883"/>
                    <a:pt x="211" y="1165"/>
                  </a:cubicBezTo>
                  <a:cubicBezTo>
                    <a:pt x="395" y="1471"/>
                    <a:pt x="739" y="1671"/>
                    <a:pt x="1103" y="1671"/>
                  </a:cubicBezTo>
                  <a:cubicBezTo>
                    <a:pt x="1157" y="1671"/>
                    <a:pt x="1212" y="1666"/>
                    <a:pt x="1266" y="1657"/>
                  </a:cubicBezTo>
                  <a:cubicBezTo>
                    <a:pt x="1829" y="1657"/>
                    <a:pt x="2322" y="1305"/>
                    <a:pt x="2462" y="743"/>
                  </a:cubicBezTo>
                  <a:cubicBezTo>
                    <a:pt x="2524" y="436"/>
                    <a:pt x="2318" y="237"/>
                    <a:pt x="2078" y="237"/>
                  </a:cubicBezTo>
                  <a:cubicBezTo>
                    <a:pt x="2043" y="237"/>
                    <a:pt x="2006" y="241"/>
                    <a:pt x="1970" y="250"/>
                  </a:cubicBezTo>
                  <a:cubicBezTo>
                    <a:pt x="1816" y="289"/>
                    <a:pt x="1662" y="348"/>
                    <a:pt x="1508" y="348"/>
                  </a:cubicBezTo>
                  <a:cubicBezTo>
                    <a:pt x="1381" y="348"/>
                    <a:pt x="1253" y="307"/>
                    <a:pt x="1126" y="180"/>
                  </a:cubicBezTo>
                  <a:cubicBezTo>
                    <a:pt x="1002" y="56"/>
                    <a:pt x="86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"/>
            <p:cNvSpPr/>
            <p:nvPr/>
          </p:nvSpPr>
          <p:spPr>
            <a:xfrm rot="-1521784">
              <a:off x="180979" y="3109352"/>
              <a:ext cx="54543" cy="36196"/>
            </a:xfrm>
            <a:custGeom>
              <a:avLst/>
              <a:gdLst/>
              <a:ahLst/>
              <a:cxnLst/>
              <a:rect l="l" t="t" r="r" b="b"/>
              <a:pathLst>
                <a:path w="2182" h="1448" extrusionOk="0">
                  <a:moveTo>
                    <a:pt x="577" y="1"/>
                  </a:moveTo>
                  <a:cubicBezTo>
                    <a:pt x="392" y="1"/>
                    <a:pt x="247" y="80"/>
                    <a:pt x="142" y="238"/>
                  </a:cubicBezTo>
                  <a:cubicBezTo>
                    <a:pt x="1" y="449"/>
                    <a:pt x="1" y="731"/>
                    <a:pt x="212" y="942"/>
                  </a:cubicBezTo>
                  <a:cubicBezTo>
                    <a:pt x="457" y="1248"/>
                    <a:pt x="862" y="1448"/>
                    <a:pt x="1241" y="1448"/>
                  </a:cubicBezTo>
                  <a:cubicBezTo>
                    <a:pt x="1298" y="1448"/>
                    <a:pt x="1353" y="1443"/>
                    <a:pt x="1408" y="1434"/>
                  </a:cubicBezTo>
                  <a:cubicBezTo>
                    <a:pt x="1548" y="1364"/>
                    <a:pt x="1619" y="1364"/>
                    <a:pt x="1760" y="1294"/>
                  </a:cubicBezTo>
                  <a:cubicBezTo>
                    <a:pt x="2041" y="1223"/>
                    <a:pt x="2182" y="872"/>
                    <a:pt x="2182" y="590"/>
                  </a:cubicBezTo>
                  <a:cubicBezTo>
                    <a:pt x="2111" y="309"/>
                    <a:pt x="1971" y="309"/>
                    <a:pt x="1619" y="238"/>
                  </a:cubicBezTo>
                  <a:cubicBezTo>
                    <a:pt x="1337" y="168"/>
                    <a:pt x="1056" y="98"/>
                    <a:pt x="775" y="27"/>
                  </a:cubicBezTo>
                  <a:cubicBezTo>
                    <a:pt x="704" y="10"/>
                    <a:pt x="638" y="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"/>
            <p:cNvSpPr/>
            <p:nvPr/>
          </p:nvSpPr>
          <p:spPr>
            <a:xfrm rot="-1521784">
              <a:off x="178910" y="3218325"/>
              <a:ext cx="58043" cy="38570"/>
            </a:xfrm>
            <a:custGeom>
              <a:avLst/>
              <a:gdLst/>
              <a:ahLst/>
              <a:cxnLst/>
              <a:rect l="l" t="t" r="r" b="b"/>
              <a:pathLst>
                <a:path w="2322" h="1543" extrusionOk="0">
                  <a:moveTo>
                    <a:pt x="2002" y="0"/>
                  </a:moveTo>
                  <a:cubicBezTo>
                    <a:pt x="1951" y="0"/>
                    <a:pt x="1894" y="12"/>
                    <a:pt x="1829" y="38"/>
                  </a:cubicBezTo>
                  <a:cubicBezTo>
                    <a:pt x="1407" y="178"/>
                    <a:pt x="985" y="319"/>
                    <a:pt x="563" y="460"/>
                  </a:cubicBezTo>
                  <a:cubicBezTo>
                    <a:pt x="70" y="530"/>
                    <a:pt x="0" y="1163"/>
                    <a:pt x="422" y="1374"/>
                  </a:cubicBezTo>
                  <a:cubicBezTo>
                    <a:pt x="577" y="1477"/>
                    <a:pt x="731" y="1543"/>
                    <a:pt x="886" y="1543"/>
                  </a:cubicBezTo>
                  <a:cubicBezTo>
                    <a:pt x="942" y="1543"/>
                    <a:pt x="999" y="1534"/>
                    <a:pt x="1055" y="1515"/>
                  </a:cubicBezTo>
                  <a:cubicBezTo>
                    <a:pt x="1688" y="1515"/>
                    <a:pt x="2251" y="1093"/>
                    <a:pt x="2322" y="460"/>
                  </a:cubicBezTo>
                  <a:cubicBezTo>
                    <a:pt x="2322" y="230"/>
                    <a:pt x="2228" y="0"/>
                    <a:pt x="2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"/>
            <p:cNvSpPr/>
            <p:nvPr/>
          </p:nvSpPr>
          <p:spPr>
            <a:xfrm rot="-1521784">
              <a:off x="-6889" y="3160993"/>
              <a:ext cx="47494" cy="28596"/>
            </a:xfrm>
            <a:custGeom>
              <a:avLst/>
              <a:gdLst/>
              <a:ahLst/>
              <a:cxnLst/>
              <a:rect l="l" t="t" r="r" b="b"/>
              <a:pathLst>
                <a:path w="1900" h="1144" extrusionOk="0">
                  <a:moveTo>
                    <a:pt x="495" y="0"/>
                  </a:moveTo>
                  <a:cubicBezTo>
                    <a:pt x="284" y="0"/>
                    <a:pt x="129" y="137"/>
                    <a:pt x="71" y="370"/>
                  </a:cubicBezTo>
                  <a:cubicBezTo>
                    <a:pt x="0" y="652"/>
                    <a:pt x="211" y="933"/>
                    <a:pt x="493" y="1003"/>
                  </a:cubicBezTo>
                  <a:cubicBezTo>
                    <a:pt x="704" y="1144"/>
                    <a:pt x="915" y="1144"/>
                    <a:pt x="1196" y="1144"/>
                  </a:cubicBezTo>
                  <a:cubicBezTo>
                    <a:pt x="1267" y="1074"/>
                    <a:pt x="1337" y="1074"/>
                    <a:pt x="1407" y="1074"/>
                  </a:cubicBezTo>
                  <a:cubicBezTo>
                    <a:pt x="1689" y="933"/>
                    <a:pt x="1900" y="792"/>
                    <a:pt x="1900" y="440"/>
                  </a:cubicBezTo>
                  <a:cubicBezTo>
                    <a:pt x="1829" y="89"/>
                    <a:pt x="1548" y="159"/>
                    <a:pt x="1337" y="89"/>
                  </a:cubicBezTo>
                  <a:cubicBezTo>
                    <a:pt x="1126" y="89"/>
                    <a:pt x="915" y="18"/>
                    <a:pt x="633" y="18"/>
                  </a:cubicBezTo>
                  <a:cubicBezTo>
                    <a:pt x="585" y="6"/>
                    <a:pt x="539" y="0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"/>
            <p:cNvSpPr/>
            <p:nvPr/>
          </p:nvSpPr>
          <p:spPr>
            <a:xfrm rot="616292">
              <a:off x="288499" y="2958588"/>
              <a:ext cx="135415" cy="183311"/>
            </a:xfrm>
            <a:custGeom>
              <a:avLst/>
              <a:gdLst/>
              <a:ahLst/>
              <a:cxnLst/>
              <a:rect l="l" t="t" r="r" b="b"/>
              <a:pathLst>
                <a:path w="5417" h="7333" extrusionOk="0">
                  <a:moveTo>
                    <a:pt x="788" y="1"/>
                  </a:moveTo>
                  <a:cubicBezTo>
                    <a:pt x="662" y="1"/>
                    <a:pt x="535" y="32"/>
                    <a:pt x="422" y="100"/>
                  </a:cubicBezTo>
                  <a:cubicBezTo>
                    <a:pt x="70" y="311"/>
                    <a:pt x="0" y="803"/>
                    <a:pt x="211" y="1155"/>
                  </a:cubicBezTo>
                  <a:cubicBezTo>
                    <a:pt x="352" y="1296"/>
                    <a:pt x="492" y="1437"/>
                    <a:pt x="633" y="1507"/>
                  </a:cubicBezTo>
                  <a:cubicBezTo>
                    <a:pt x="1337" y="1859"/>
                    <a:pt x="1829" y="2351"/>
                    <a:pt x="2181" y="2984"/>
                  </a:cubicBezTo>
                  <a:cubicBezTo>
                    <a:pt x="2385" y="3342"/>
                    <a:pt x="2700" y="3440"/>
                    <a:pt x="3073" y="3440"/>
                  </a:cubicBezTo>
                  <a:cubicBezTo>
                    <a:pt x="3214" y="3440"/>
                    <a:pt x="3363" y="3426"/>
                    <a:pt x="3517" y="3406"/>
                  </a:cubicBezTo>
                  <a:lnTo>
                    <a:pt x="3517" y="3406"/>
                  </a:lnTo>
                  <a:cubicBezTo>
                    <a:pt x="2884" y="3899"/>
                    <a:pt x="2603" y="4391"/>
                    <a:pt x="2955" y="5095"/>
                  </a:cubicBezTo>
                  <a:cubicBezTo>
                    <a:pt x="3095" y="5376"/>
                    <a:pt x="2744" y="5587"/>
                    <a:pt x="2603" y="5728"/>
                  </a:cubicBezTo>
                  <a:cubicBezTo>
                    <a:pt x="2392" y="5939"/>
                    <a:pt x="2251" y="6220"/>
                    <a:pt x="2392" y="6431"/>
                  </a:cubicBezTo>
                  <a:cubicBezTo>
                    <a:pt x="2450" y="6664"/>
                    <a:pt x="2702" y="6801"/>
                    <a:pt x="2906" y="6801"/>
                  </a:cubicBezTo>
                  <a:cubicBezTo>
                    <a:pt x="2948" y="6801"/>
                    <a:pt x="2989" y="6795"/>
                    <a:pt x="3025" y="6783"/>
                  </a:cubicBezTo>
                  <a:cubicBezTo>
                    <a:pt x="3103" y="6761"/>
                    <a:pt x="3175" y="6751"/>
                    <a:pt x="3240" y="6751"/>
                  </a:cubicBezTo>
                  <a:cubicBezTo>
                    <a:pt x="3586" y="6751"/>
                    <a:pt x="3773" y="7028"/>
                    <a:pt x="4010" y="7205"/>
                  </a:cubicBezTo>
                  <a:cubicBezTo>
                    <a:pt x="4128" y="7293"/>
                    <a:pt x="4258" y="7332"/>
                    <a:pt x="4385" y="7332"/>
                  </a:cubicBezTo>
                  <a:cubicBezTo>
                    <a:pt x="4561" y="7332"/>
                    <a:pt x="4731" y="7257"/>
                    <a:pt x="4854" y="7135"/>
                  </a:cubicBezTo>
                  <a:cubicBezTo>
                    <a:pt x="5206" y="6924"/>
                    <a:pt x="5417" y="6431"/>
                    <a:pt x="5346" y="6009"/>
                  </a:cubicBezTo>
                  <a:cubicBezTo>
                    <a:pt x="5276" y="5657"/>
                    <a:pt x="4995" y="5587"/>
                    <a:pt x="4643" y="5517"/>
                  </a:cubicBezTo>
                  <a:cubicBezTo>
                    <a:pt x="3939" y="5446"/>
                    <a:pt x="3799" y="5024"/>
                    <a:pt x="4291" y="4391"/>
                  </a:cubicBezTo>
                  <a:cubicBezTo>
                    <a:pt x="4362" y="4321"/>
                    <a:pt x="4502" y="4180"/>
                    <a:pt x="4713" y="4180"/>
                  </a:cubicBezTo>
                  <a:cubicBezTo>
                    <a:pt x="4995" y="4039"/>
                    <a:pt x="5276" y="3828"/>
                    <a:pt x="5206" y="3406"/>
                  </a:cubicBezTo>
                  <a:cubicBezTo>
                    <a:pt x="5095" y="3075"/>
                    <a:pt x="4898" y="2960"/>
                    <a:pt x="4649" y="2960"/>
                  </a:cubicBezTo>
                  <a:cubicBezTo>
                    <a:pt x="4580" y="2960"/>
                    <a:pt x="4508" y="2969"/>
                    <a:pt x="4432" y="2984"/>
                  </a:cubicBezTo>
                  <a:lnTo>
                    <a:pt x="4151" y="2984"/>
                  </a:lnTo>
                  <a:cubicBezTo>
                    <a:pt x="4080" y="2843"/>
                    <a:pt x="4151" y="2703"/>
                    <a:pt x="4291" y="2703"/>
                  </a:cubicBezTo>
                  <a:cubicBezTo>
                    <a:pt x="4643" y="2562"/>
                    <a:pt x="4995" y="2351"/>
                    <a:pt x="4854" y="1929"/>
                  </a:cubicBezTo>
                  <a:cubicBezTo>
                    <a:pt x="4713" y="1507"/>
                    <a:pt x="4643" y="1014"/>
                    <a:pt x="4151" y="944"/>
                  </a:cubicBezTo>
                  <a:cubicBezTo>
                    <a:pt x="3939" y="944"/>
                    <a:pt x="3799" y="874"/>
                    <a:pt x="3658" y="803"/>
                  </a:cubicBezTo>
                  <a:cubicBezTo>
                    <a:pt x="3509" y="704"/>
                    <a:pt x="3377" y="657"/>
                    <a:pt x="3259" y="657"/>
                  </a:cubicBezTo>
                  <a:cubicBezTo>
                    <a:pt x="3045" y="657"/>
                    <a:pt x="2880" y="812"/>
                    <a:pt x="2744" y="1085"/>
                  </a:cubicBezTo>
                  <a:cubicBezTo>
                    <a:pt x="2563" y="1411"/>
                    <a:pt x="2437" y="1569"/>
                    <a:pt x="2301" y="1569"/>
                  </a:cubicBezTo>
                  <a:cubicBezTo>
                    <a:pt x="2172" y="1569"/>
                    <a:pt x="2034" y="1428"/>
                    <a:pt x="1829" y="1155"/>
                  </a:cubicBezTo>
                  <a:cubicBezTo>
                    <a:pt x="1688" y="944"/>
                    <a:pt x="1477" y="663"/>
                    <a:pt x="1407" y="381"/>
                  </a:cubicBezTo>
                  <a:cubicBezTo>
                    <a:pt x="1311" y="142"/>
                    <a:pt x="1053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"/>
            <p:cNvSpPr/>
            <p:nvPr/>
          </p:nvSpPr>
          <p:spPr>
            <a:xfrm rot="616292">
              <a:off x="-117235" y="1399583"/>
              <a:ext cx="135440" cy="161438"/>
            </a:xfrm>
            <a:custGeom>
              <a:avLst/>
              <a:gdLst/>
              <a:ahLst/>
              <a:cxnLst/>
              <a:rect l="l" t="t" r="r" b="b"/>
              <a:pathLst>
                <a:path w="5418" h="6458" extrusionOk="0">
                  <a:moveTo>
                    <a:pt x="4292" y="0"/>
                  </a:moveTo>
                  <a:cubicBezTo>
                    <a:pt x="4011" y="0"/>
                    <a:pt x="3729" y="211"/>
                    <a:pt x="3659" y="493"/>
                  </a:cubicBezTo>
                  <a:cubicBezTo>
                    <a:pt x="3594" y="1080"/>
                    <a:pt x="3468" y="1485"/>
                    <a:pt x="2833" y="1485"/>
                  </a:cubicBezTo>
                  <a:cubicBezTo>
                    <a:pt x="2783" y="1485"/>
                    <a:pt x="2730" y="1483"/>
                    <a:pt x="2674" y="1477"/>
                  </a:cubicBezTo>
                  <a:cubicBezTo>
                    <a:pt x="2393" y="1477"/>
                    <a:pt x="2182" y="1759"/>
                    <a:pt x="2182" y="2040"/>
                  </a:cubicBezTo>
                  <a:cubicBezTo>
                    <a:pt x="2314" y="2571"/>
                    <a:pt x="1884" y="3101"/>
                    <a:pt x="1363" y="3101"/>
                  </a:cubicBezTo>
                  <a:cubicBezTo>
                    <a:pt x="1331" y="3101"/>
                    <a:pt x="1299" y="3099"/>
                    <a:pt x="1267" y="3095"/>
                  </a:cubicBezTo>
                  <a:cubicBezTo>
                    <a:pt x="493" y="3166"/>
                    <a:pt x="212" y="3869"/>
                    <a:pt x="71" y="4432"/>
                  </a:cubicBezTo>
                  <a:cubicBezTo>
                    <a:pt x="1" y="4995"/>
                    <a:pt x="71" y="5558"/>
                    <a:pt x="282" y="6120"/>
                  </a:cubicBezTo>
                  <a:cubicBezTo>
                    <a:pt x="321" y="6353"/>
                    <a:pt x="487" y="6457"/>
                    <a:pt x="676" y="6457"/>
                  </a:cubicBezTo>
                  <a:cubicBezTo>
                    <a:pt x="831" y="6457"/>
                    <a:pt x="1000" y="6388"/>
                    <a:pt x="1126" y="6261"/>
                  </a:cubicBezTo>
                  <a:cubicBezTo>
                    <a:pt x="1408" y="5909"/>
                    <a:pt x="1548" y="5417"/>
                    <a:pt x="1478" y="4995"/>
                  </a:cubicBezTo>
                  <a:cubicBezTo>
                    <a:pt x="1337" y="4713"/>
                    <a:pt x="1408" y="4362"/>
                    <a:pt x="1689" y="4151"/>
                  </a:cubicBezTo>
                  <a:cubicBezTo>
                    <a:pt x="1741" y="4048"/>
                    <a:pt x="1830" y="3982"/>
                    <a:pt x="1929" y="3982"/>
                  </a:cubicBezTo>
                  <a:cubicBezTo>
                    <a:pt x="1965" y="3982"/>
                    <a:pt x="2003" y="3991"/>
                    <a:pt x="2041" y="4010"/>
                  </a:cubicBezTo>
                  <a:cubicBezTo>
                    <a:pt x="2182" y="4080"/>
                    <a:pt x="2252" y="4291"/>
                    <a:pt x="2252" y="4432"/>
                  </a:cubicBezTo>
                  <a:cubicBezTo>
                    <a:pt x="1970" y="5558"/>
                    <a:pt x="2041" y="5558"/>
                    <a:pt x="3096" y="5980"/>
                  </a:cubicBezTo>
                  <a:cubicBezTo>
                    <a:pt x="3307" y="6050"/>
                    <a:pt x="3518" y="6191"/>
                    <a:pt x="3729" y="6261"/>
                  </a:cubicBezTo>
                  <a:cubicBezTo>
                    <a:pt x="3799" y="6273"/>
                    <a:pt x="3870" y="6279"/>
                    <a:pt x="3939" y="6279"/>
                  </a:cubicBezTo>
                  <a:cubicBezTo>
                    <a:pt x="4286" y="6279"/>
                    <a:pt x="4608" y="6132"/>
                    <a:pt x="4784" y="5839"/>
                  </a:cubicBezTo>
                  <a:cubicBezTo>
                    <a:pt x="4995" y="5558"/>
                    <a:pt x="5136" y="5276"/>
                    <a:pt x="5277" y="4924"/>
                  </a:cubicBezTo>
                  <a:cubicBezTo>
                    <a:pt x="5417" y="4643"/>
                    <a:pt x="5347" y="4291"/>
                    <a:pt x="5066" y="4151"/>
                  </a:cubicBezTo>
                  <a:cubicBezTo>
                    <a:pt x="4960" y="4045"/>
                    <a:pt x="4820" y="3992"/>
                    <a:pt x="4679" y="3992"/>
                  </a:cubicBezTo>
                  <a:cubicBezTo>
                    <a:pt x="4538" y="3992"/>
                    <a:pt x="4397" y="4045"/>
                    <a:pt x="4292" y="4151"/>
                  </a:cubicBezTo>
                  <a:cubicBezTo>
                    <a:pt x="4151" y="4291"/>
                    <a:pt x="3940" y="4362"/>
                    <a:pt x="3659" y="4573"/>
                  </a:cubicBezTo>
                  <a:cubicBezTo>
                    <a:pt x="3518" y="4151"/>
                    <a:pt x="3377" y="3799"/>
                    <a:pt x="3307" y="3518"/>
                  </a:cubicBezTo>
                  <a:cubicBezTo>
                    <a:pt x="2955" y="2814"/>
                    <a:pt x="3377" y="1970"/>
                    <a:pt x="4151" y="1688"/>
                  </a:cubicBezTo>
                  <a:cubicBezTo>
                    <a:pt x="4925" y="1407"/>
                    <a:pt x="5136" y="1055"/>
                    <a:pt x="4855" y="493"/>
                  </a:cubicBezTo>
                  <a:cubicBezTo>
                    <a:pt x="4784" y="211"/>
                    <a:pt x="4573" y="0"/>
                    <a:pt x="42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"/>
            <p:cNvSpPr/>
            <p:nvPr/>
          </p:nvSpPr>
          <p:spPr>
            <a:xfrm rot="616292">
              <a:off x="24673" y="1396691"/>
              <a:ext cx="107292" cy="156838"/>
            </a:xfrm>
            <a:custGeom>
              <a:avLst/>
              <a:gdLst/>
              <a:ahLst/>
              <a:cxnLst/>
              <a:rect l="l" t="t" r="r" b="b"/>
              <a:pathLst>
                <a:path w="4292" h="6274" extrusionOk="0">
                  <a:moveTo>
                    <a:pt x="3021" y="1"/>
                  </a:moveTo>
                  <a:cubicBezTo>
                    <a:pt x="2811" y="1"/>
                    <a:pt x="2602" y="67"/>
                    <a:pt x="2392" y="250"/>
                  </a:cubicBezTo>
                  <a:cubicBezTo>
                    <a:pt x="2392" y="461"/>
                    <a:pt x="2462" y="672"/>
                    <a:pt x="2533" y="883"/>
                  </a:cubicBezTo>
                  <a:cubicBezTo>
                    <a:pt x="2744" y="1095"/>
                    <a:pt x="2814" y="1306"/>
                    <a:pt x="2533" y="1517"/>
                  </a:cubicBezTo>
                  <a:cubicBezTo>
                    <a:pt x="2381" y="1669"/>
                    <a:pt x="2192" y="1784"/>
                    <a:pt x="1993" y="1784"/>
                  </a:cubicBezTo>
                  <a:cubicBezTo>
                    <a:pt x="1916" y="1784"/>
                    <a:pt x="1837" y="1767"/>
                    <a:pt x="1759" y="1728"/>
                  </a:cubicBezTo>
                  <a:cubicBezTo>
                    <a:pt x="1688" y="1657"/>
                    <a:pt x="1618" y="1657"/>
                    <a:pt x="1548" y="1587"/>
                  </a:cubicBezTo>
                  <a:cubicBezTo>
                    <a:pt x="1377" y="1374"/>
                    <a:pt x="1155" y="1212"/>
                    <a:pt x="928" y="1212"/>
                  </a:cubicBezTo>
                  <a:cubicBezTo>
                    <a:pt x="780" y="1212"/>
                    <a:pt x="631" y="1280"/>
                    <a:pt x="493" y="1446"/>
                  </a:cubicBezTo>
                  <a:cubicBezTo>
                    <a:pt x="71" y="1728"/>
                    <a:pt x="71" y="2290"/>
                    <a:pt x="493" y="2572"/>
                  </a:cubicBezTo>
                  <a:cubicBezTo>
                    <a:pt x="704" y="2924"/>
                    <a:pt x="774" y="3064"/>
                    <a:pt x="352" y="3416"/>
                  </a:cubicBezTo>
                  <a:cubicBezTo>
                    <a:pt x="0" y="3697"/>
                    <a:pt x="71" y="4260"/>
                    <a:pt x="633" y="4401"/>
                  </a:cubicBezTo>
                  <a:cubicBezTo>
                    <a:pt x="1337" y="4471"/>
                    <a:pt x="1829" y="5034"/>
                    <a:pt x="1900" y="5737"/>
                  </a:cubicBezTo>
                  <a:cubicBezTo>
                    <a:pt x="1955" y="6071"/>
                    <a:pt x="2231" y="6273"/>
                    <a:pt x="2553" y="6273"/>
                  </a:cubicBezTo>
                  <a:cubicBezTo>
                    <a:pt x="2638" y="6273"/>
                    <a:pt x="2726" y="6259"/>
                    <a:pt x="2814" y="6230"/>
                  </a:cubicBezTo>
                  <a:cubicBezTo>
                    <a:pt x="3166" y="6089"/>
                    <a:pt x="3306" y="5667"/>
                    <a:pt x="3166" y="5386"/>
                  </a:cubicBezTo>
                  <a:cubicBezTo>
                    <a:pt x="3025" y="5034"/>
                    <a:pt x="2955" y="4682"/>
                    <a:pt x="2884" y="4401"/>
                  </a:cubicBezTo>
                  <a:lnTo>
                    <a:pt x="2884" y="4401"/>
                  </a:lnTo>
                  <a:cubicBezTo>
                    <a:pt x="3166" y="4481"/>
                    <a:pt x="3378" y="4527"/>
                    <a:pt x="3540" y="4527"/>
                  </a:cubicBezTo>
                  <a:cubicBezTo>
                    <a:pt x="3944" y="4527"/>
                    <a:pt x="4030" y="4240"/>
                    <a:pt x="4080" y="3486"/>
                  </a:cubicBezTo>
                  <a:cubicBezTo>
                    <a:pt x="4080" y="2924"/>
                    <a:pt x="4291" y="2361"/>
                    <a:pt x="3729" y="1939"/>
                  </a:cubicBezTo>
                  <a:cubicBezTo>
                    <a:pt x="3658" y="1868"/>
                    <a:pt x="3799" y="1657"/>
                    <a:pt x="3869" y="1517"/>
                  </a:cubicBezTo>
                  <a:cubicBezTo>
                    <a:pt x="4010" y="1235"/>
                    <a:pt x="4151" y="1024"/>
                    <a:pt x="4221" y="813"/>
                  </a:cubicBezTo>
                  <a:cubicBezTo>
                    <a:pt x="4291" y="602"/>
                    <a:pt x="4291" y="391"/>
                    <a:pt x="4080" y="321"/>
                  </a:cubicBezTo>
                  <a:cubicBezTo>
                    <a:pt x="3727" y="188"/>
                    <a:pt x="3374" y="1"/>
                    <a:pt x="30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"/>
            <p:cNvSpPr/>
            <p:nvPr/>
          </p:nvSpPr>
          <p:spPr>
            <a:xfrm rot="616292">
              <a:off x="-104317" y="839980"/>
              <a:ext cx="96743" cy="227033"/>
            </a:xfrm>
            <a:custGeom>
              <a:avLst/>
              <a:gdLst/>
              <a:ahLst/>
              <a:cxnLst/>
              <a:rect l="l" t="t" r="r" b="b"/>
              <a:pathLst>
                <a:path w="3870" h="9082" extrusionOk="0">
                  <a:moveTo>
                    <a:pt x="2887" y="1"/>
                  </a:moveTo>
                  <a:cubicBezTo>
                    <a:pt x="2790" y="1"/>
                    <a:pt x="2694" y="19"/>
                    <a:pt x="2604" y="55"/>
                  </a:cubicBezTo>
                  <a:cubicBezTo>
                    <a:pt x="2252" y="125"/>
                    <a:pt x="2111" y="477"/>
                    <a:pt x="2252" y="758"/>
                  </a:cubicBezTo>
                  <a:cubicBezTo>
                    <a:pt x="2533" y="1391"/>
                    <a:pt x="2111" y="1884"/>
                    <a:pt x="2111" y="2447"/>
                  </a:cubicBezTo>
                  <a:cubicBezTo>
                    <a:pt x="2111" y="2587"/>
                    <a:pt x="2041" y="2728"/>
                    <a:pt x="1970" y="2939"/>
                  </a:cubicBezTo>
                  <a:cubicBezTo>
                    <a:pt x="1900" y="3150"/>
                    <a:pt x="2111" y="3572"/>
                    <a:pt x="1970" y="3643"/>
                  </a:cubicBezTo>
                  <a:cubicBezTo>
                    <a:pt x="1516" y="3708"/>
                    <a:pt x="1181" y="4073"/>
                    <a:pt x="744" y="4073"/>
                  </a:cubicBezTo>
                  <a:cubicBezTo>
                    <a:pt x="708" y="4073"/>
                    <a:pt x="672" y="4070"/>
                    <a:pt x="634" y="4065"/>
                  </a:cubicBezTo>
                  <a:cubicBezTo>
                    <a:pt x="528" y="4065"/>
                    <a:pt x="405" y="4029"/>
                    <a:pt x="300" y="4029"/>
                  </a:cubicBezTo>
                  <a:cubicBezTo>
                    <a:pt x="194" y="4029"/>
                    <a:pt x="106" y="4065"/>
                    <a:pt x="71" y="4205"/>
                  </a:cubicBezTo>
                  <a:cubicBezTo>
                    <a:pt x="1" y="4487"/>
                    <a:pt x="71" y="4698"/>
                    <a:pt x="212" y="4909"/>
                  </a:cubicBezTo>
                  <a:cubicBezTo>
                    <a:pt x="493" y="5190"/>
                    <a:pt x="775" y="5542"/>
                    <a:pt x="1056" y="5683"/>
                  </a:cubicBezTo>
                  <a:cubicBezTo>
                    <a:pt x="1759" y="5894"/>
                    <a:pt x="1408" y="6456"/>
                    <a:pt x="1619" y="6808"/>
                  </a:cubicBezTo>
                  <a:cubicBezTo>
                    <a:pt x="1056" y="7230"/>
                    <a:pt x="1478" y="7934"/>
                    <a:pt x="1056" y="8356"/>
                  </a:cubicBezTo>
                  <a:cubicBezTo>
                    <a:pt x="915" y="8567"/>
                    <a:pt x="915" y="8848"/>
                    <a:pt x="1197" y="8989"/>
                  </a:cubicBezTo>
                  <a:cubicBezTo>
                    <a:pt x="1313" y="9047"/>
                    <a:pt x="1442" y="9081"/>
                    <a:pt x="1558" y="9081"/>
                  </a:cubicBezTo>
                  <a:cubicBezTo>
                    <a:pt x="1721" y="9081"/>
                    <a:pt x="1859" y="9013"/>
                    <a:pt x="1900" y="8848"/>
                  </a:cubicBezTo>
                  <a:cubicBezTo>
                    <a:pt x="2041" y="8426"/>
                    <a:pt x="2393" y="8145"/>
                    <a:pt x="2815" y="8074"/>
                  </a:cubicBezTo>
                  <a:cubicBezTo>
                    <a:pt x="3096" y="7934"/>
                    <a:pt x="3166" y="7512"/>
                    <a:pt x="2955" y="7301"/>
                  </a:cubicBezTo>
                  <a:cubicBezTo>
                    <a:pt x="2744" y="7090"/>
                    <a:pt x="2604" y="6949"/>
                    <a:pt x="2393" y="6808"/>
                  </a:cubicBezTo>
                  <a:cubicBezTo>
                    <a:pt x="3026" y="6386"/>
                    <a:pt x="3307" y="5612"/>
                    <a:pt x="3026" y="4909"/>
                  </a:cubicBezTo>
                  <a:cubicBezTo>
                    <a:pt x="2885" y="4346"/>
                    <a:pt x="2815" y="3713"/>
                    <a:pt x="2815" y="3150"/>
                  </a:cubicBezTo>
                  <a:cubicBezTo>
                    <a:pt x="2815" y="2447"/>
                    <a:pt x="3026" y="1743"/>
                    <a:pt x="3518" y="1180"/>
                  </a:cubicBezTo>
                  <a:cubicBezTo>
                    <a:pt x="3800" y="1040"/>
                    <a:pt x="3870" y="618"/>
                    <a:pt x="3659" y="407"/>
                  </a:cubicBezTo>
                  <a:cubicBezTo>
                    <a:pt x="3450" y="146"/>
                    <a:pt x="3164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"/>
            <p:cNvSpPr/>
            <p:nvPr/>
          </p:nvSpPr>
          <p:spPr>
            <a:xfrm rot="616292">
              <a:off x="-110116" y="474767"/>
              <a:ext cx="75644" cy="131990"/>
            </a:xfrm>
            <a:custGeom>
              <a:avLst/>
              <a:gdLst/>
              <a:ahLst/>
              <a:cxnLst/>
              <a:rect l="l" t="t" r="r" b="b"/>
              <a:pathLst>
                <a:path w="3026" h="5280" extrusionOk="0">
                  <a:moveTo>
                    <a:pt x="2203" y="1"/>
                  </a:moveTo>
                  <a:cubicBezTo>
                    <a:pt x="1996" y="1"/>
                    <a:pt x="1804" y="78"/>
                    <a:pt x="1759" y="214"/>
                  </a:cubicBezTo>
                  <a:cubicBezTo>
                    <a:pt x="1548" y="918"/>
                    <a:pt x="704" y="1129"/>
                    <a:pt x="704" y="1903"/>
                  </a:cubicBezTo>
                  <a:cubicBezTo>
                    <a:pt x="704" y="2325"/>
                    <a:pt x="141" y="2747"/>
                    <a:pt x="141" y="3239"/>
                  </a:cubicBezTo>
                  <a:cubicBezTo>
                    <a:pt x="0" y="4084"/>
                    <a:pt x="422" y="4435"/>
                    <a:pt x="1337" y="4435"/>
                  </a:cubicBezTo>
                  <a:cubicBezTo>
                    <a:pt x="1196" y="4717"/>
                    <a:pt x="1196" y="4998"/>
                    <a:pt x="1337" y="5279"/>
                  </a:cubicBezTo>
                  <a:cubicBezTo>
                    <a:pt x="1900" y="5279"/>
                    <a:pt x="2322" y="4998"/>
                    <a:pt x="2392" y="4365"/>
                  </a:cubicBezTo>
                  <a:cubicBezTo>
                    <a:pt x="2392" y="4224"/>
                    <a:pt x="2392" y="4084"/>
                    <a:pt x="2462" y="3943"/>
                  </a:cubicBezTo>
                  <a:cubicBezTo>
                    <a:pt x="2744" y="3099"/>
                    <a:pt x="2814" y="3099"/>
                    <a:pt x="2040" y="2536"/>
                  </a:cubicBezTo>
                  <a:cubicBezTo>
                    <a:pt x="1759" y="2325"/>
                    <a:pt x="1829" y="2044"/>
                    <a:pt x="1829" y="1762"/>
                  </a:cubicBezTo>
                  <a:cubicBezTo>
                    <a:pt x="1829" y="1481"/>
                    <a:pt x="1829" y="1410"/>
                    <a:pt x="2111" y="1410"/>
                  </a:cubicBezTo>
                  <a:lnTo>
                    <a:pt x="2392" y="1340"/>
                  </a:lnTo>
                  <a:cubicBezTo>
                    <a:pt x="2744" y="1270"/>
                    <a:pt x="2955" y="1059"/>
                    <a:pt x="2955" y="707"/>
                  </a:cubicBezTo>
                  <a:cubicBezTo>
                    <a:pt x="3025" y="426"/>
                    <a:pt x="2814" y="214"/>
                    <a:pt x="2533" y="74"/>
                  </a:cubicBezTo>
                  <a:cubicBezTo>
                    <a:pt x="2433" y="24"/>
                    <a:pt x="2316" y="1"/>
                    <a:pt x="2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"/>
            <p:cNvSpPr/>
            <p:nvPr/>
          </p:nvSpPr>
          <p:spPr>
            <a:xfrm rot="616292">
              <a:off x="104069" y="3416153"/>
              <a:ext cx="94993" cy="116966"/>
            </a:xfrm>
            <a:custGeom>
              <a:avLst/>
              <a:gdLst/>
              <a:ahLst/>
              <a:cxnLst/>
              <a:rect l="l" t="t" r="r" b="b"/>
              <a:pathLst>
                <a:path w="3800" h="4679" extrusionOk="0">
                  <a:moveTo>
                    <a:pt x="2931" y="0"/>
                  </a:moveTo>
                  <a:cubicBezTo>
                    <a:pt x="2728" y="0"/>
                    <a:pt x="2525" y="82"/>
                    <a:pt x="2322" y="163"/>
                  </a:cubicBezTo>
                  <a:cubicBezTo>
                    <a:pt x="1759" y="444"/>
                    <a:pt x="1196" y="655"/>
                    <a:pt x="1196" y="1499"/>
                  </a:cubicBezTo>
                  <a:cubicBezTo>
                    <a:pt x="1126" y="1499"/>
                    <a:pt x="1126" y="1570"/>
                    <a:pt x="1056" y="1640"/>
                  </a:cubicBezTo>
                  <a:cubicBezTo>
                    <a:pt x="1" y="2344"/>
                    <a:pt x="493" y="3328"/>
                    <a:pt x="423" y="4173"/>
                  </a:cubicBezTo>
                  <a:cubicBezTo>
                    <a:pt x="493" y="4454"/>
                    <a:pt x="493" y="4665"/>
                    <a:pt x="774" y="4665"/>
                  </a:cubicBezTo>
                  <a:cubicBezTo>
                    <a:pt x="812" y="4674"/>
                    <a:pt x="846" y="4679"/>
                    <a:pt x="877" y="4679"/>
                  </a:cubicBezTo>
                  <a:cubicBezTo>
                    <a:pt x="1075" y="4679"/>
                    <a:pt x="1136" y="4496"/>
                    <a:pt x="1196" y="4313"/>
                  </a:cubicBezTo>
                  <a:cubicBezTo>
                    <a:pt x="1267" y="3962"/>
                    <a:pt x="1407" y="3540"/>
                    <a:pt x="1478" y="3188"/>
                  </a:cubicBezTo>
                  <a:cubicBezTo>
                    <a:pt x="1527" y="2894"/>
                    <a:pt x="1610" y="2770"/>
                    <a:pt x="1775" y="2770"/>
                  </a:cubicBezTo>
                  <a:cubicBezTo>
                    <a:pt x="1847" y="2770"/>
                    <a:pt x="1934" y="2793"/>
                    <a:pt x="2041" y="2836"/>
                  </a:cubicBezTo>
                  <a:cubicBezTo>
                    <a:pt x="2342" y="2922"/>
                    <a:pt x="2565" y="2975"/>
                    <a:pt x="2732" y="2975"/>
                  </a:cubicBezTo>
                  <a:cubicBezTo>
                    <a:pt x="3112" y="2975"/>
                    <a:pt x="3209" y="2702"/>
                    <a:pt x="3307" y="1922"/>
                  </a:cubicBezTo>
                  <a:cubicBezTo>
                    <a:pt x="3377" y="1781"/>
                    <a:pt x="3448" y="1570"/>
                    <a:pt x="3518" y="1429"/>
                  </a:cubicBezTo>
                  <a:cubicBezTo>
                    <a:pt x="3799" y="1007"/>
                    <a:pt x="3659" y="515"/>
                    <a:pt x="3377" y="163"/>
                  </a:cubicBezTo>
                  <a:cubicBezTo>
                    <a:pt x="3229" y="44"/>
                    <a:pt x="3080" y="0"/>
                    <a:pt x="29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"/>
            <p:cNvSpPr/>
            <p:nvPr/>
          </p:nvSpPr>
          <p:spPr>
            <a:xfrm rot="616292">
              <a:off x="208661" y="305123"/>
              <a:ext cx="72120" cy="108317"/>
            </a:xfrm>
            <a:custGeom>
              <a:avLst/>
              <a:gdLst/>
              <a:ahLst/>
              <a:cxnLst/>
              <a:rect l="l" t="t" r="r" b="b"/>
              <a:pathLst>
                <a:path w="2885" h="4333" extrusionOk="0">
                  <a:moveTo>
                    <a:pt x="1619" y="0"/>
                  </a:moveTo>
                  <a:cubicBezTo>
                    <a:pt x="1337" y="0"/>
                    <a:pt x="1056" y="211"/>
                    <a:pt x="1056" y="493"/>
                  </a:cubicBezTo>
                  <a:cubicBezTo>
                    <a:pt x="1056" y="845"/>
                    <a:pt x="845" y="1337"/>
                    <a:pt x="1337" y="1548"/>
                  </a:cubicBezTo>
                  <a:cubicBezTo>
                    <a:pt x="1830" y="1759"/>
                    <a:pt x="1619" y="2040"/>
                    <a:pt x="1619" y="2322"/>
                  </a:cubicBezTo>
                  <a:cubicBezTo>
                    <a:pt x="1574" y="2456"/>
                    <a:pt x="1445" y="2505"/>
                    <a:pt x="1284" y="2505"/>
                  </a:cubicBezTo>
                  <a:cubicBezTo>
                    <a:pt x="1192" y="2505"/>
                    <a:pt x="1089" y="2488"/>
                    <a:pt x="986" y="2463"/>
                  </a:cubicBezTo>
                  <a:cubicBezTo>
                    <a:pt x="925" y="2463"/>
                    <a:pt x="853" y="2457"/>
                    <a:pt x="777" y="2457"/>
                  </a:cubicBezTo>
                  <a:cubicBezTo>
                    <a:pt x="585" y="2457"/>
                    <a:pt x="362" y="2493"/>
                    <a:pt x="212" y="2744"/>
                  </a:cubicBezTo>
                  <a:cubicBezTo>
                    <a:pt x="1" y="3025"/>
                    <a:pt x="71" y="3377"/>
                    <a:pt x="282" y="3658"/>
                  </a:cubicBezTo>
                  <a:cubicBezTo>
                    <a:pt x="592" y="4123"/>
                    <a:pt x="816" y="4332"/>
                    <a:pt x="1108" y="4332"/>
                  </a:cubicBezTo>
                  <a:cubicBezTo>
                    <a:pt x="1347" y="4332"/>
                    <a:pt x="1630" y="4193"/>
                    <a:pt x="2041" y="3940"/>
                  </a:cubicBezTo>
                  <a:cubicBezTo>
                    <a:pt x="2533" y="3658"/>
                    <a:pt x="2885" y="3096"/>
                    <a:pt x="2885" y="2533"/>
                  </a:cubicBezTo>
                  <a:lnTo>
                    <a:pt x="2815" y="2251"/>
                  </a:lnTo>
                  <a:cubicBezTo>
                    <a:pt x="2674" y="1900"/>
                    <a:pt x="2252" y="1759"/>
                    <a:pt x="2111" y="1478"/>
                  </a:cubicBezTo>
                  <a:cubicBezTo>
                    <a:pt x="1900" y="1196"/>
                    <a:pt x="2463" y="915"/>
                    <a:pt x="2252" y="493"/>
                  </a:cubicBezTo>
                  <a:cubicBezTo>
                    <a:pt x="2181" y="211"/>
                    <a:pt x="1900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"/>
            <p:cNvSpPr/>
            <p:nvPr/>
          </p:nvSpPr>
          <p:spPr>
            <a:xfrm rot="616292">
              <a:off x="15162" y="793660"/>
              <a:ext cx="72645" cy="97643"/>
            </a:xfrm>
            <a:custGeom>
              <a:avLst/>
              <a:gdLst/>
              <a:ahLst/>
              <a:cxnLst/>
              <a:rect l="l" t="t" r="r" b="b"/>
              <a:pathLst>
                <a:path w="2906" h="3906" extrusionOk="0">
                  <a:moveTo>
                    <a:pt x="2202" y="0"/>
                  </a:moveTo>
                  <a:cubicBezTo>
                    <a:pt x="1780" y="0"/>
                    <a:pt x="1639" y="281"/>
                    <a:pt x="1569" y="633"/>
                  </a:cubicBezTo>
                  <a:cubicBezTo>
                    <a:pt x="1499" y="774"/>
                    <a:pt x="1569" y="915"/>
                    <a:pt x="1428" y="1055"/>
                  </a:cubicBezTo>
                  <a:cubicBezTo>
                    <a:pt x="1366" y="1076"/>
                    <a:pt x="1317" y="1084"/>
                    <a:pt x="1274" y="1084"/>
                  </a:cubicBezTo>
                  <a:cubicBezTo>
                    <a:pt x="1170" y="1084"/>
                    <a:pt x="1106" y="1035"/>
                    <a:pt x="1006" y="985"/>
                  </a:cubicBezTo>
                  <a:cubicBezTo>
                    <a:pt x="823" y="935"/>
                    <a:pt x="668" y="909"/>
                    <a:pt x="540" y="909"/>
                  </a:cubicBezTo>
                  <a:cubicBezTo>
                    <a:pt x="127" y="909"/>
                    <a:pt x="1" y="1184"/>
                    <a:pt x="162" y="1829"/>
                  </a:cubicBezTo>
                  <a:cubicBezTo>
                    <a:pt x="303" y="2321"/>
                    <a:pt x="303" y="2814"/>
                    <a:pt x="232" y="3306"/>
                  </a:cubicBezTo>
                  <a:cubicBezTo>
                    <a:pt x="116" y="3654"/>
                    <a:pt x="334" y="3906"/>
                    <a:pt x="650" y="3906"/>
                  </a:cubicBezTo>
                  <a:cubicBezTo>
                    <a:pt x="718" y="3906"/>
                    <a:pt x="791" y="3894"/>
                    <a:pt x="865" y="3869"/>
                  </a:cubicBezTo>
                  <a:cubicBezTo>
                    <a:pt x="1217" y="3799"/>
                    <a:pt x="1569" y="3728"/>
                    <a:pt x="1991" y="3728"/>
                  </a:cubicBezTo>
                  <a:cubicBezTo>
                    <a:pt x="2343" y="3728"/>
                    <a:pt x="2554" y="3447"/>
                    <a:pt x="2272" y="3166"/>
                  </a:cubicBezTo>
                  <a:cubicBezTo>
                    <a:pt x="1991" y="2884"/>
                    <a:pt x="1921" y="2321"/>
                    <a:pt x="1710" y="1899"/>
                  </a:cubicBezTo>
                  <a:cubicBezTo>
                    <a:pt x="1584" y="1584"/>
                    <a:pt x="1683" y="1326"/>
                    <a:pt x="2009" y="1326"/>
                  </a:cubicBezTo>
                  <a:cubicBezTo>
                    <a:pt x="2047" y="1326"/>
                    <a:pt x="2088" y="1329"/>
                    <a:pt x="2132" y="1337"/>
                  </a:cubicBezTo>
                  <a:cubicBezTo>
                    <a:pt x="2624" y="1337"/>
                    <a:pt x="2905" y="1196"/>
                    <a:pt x="2765" y="704"/>
                  </a:cubicBezTo>
                  <a:cubicBezTo>
                    <a:pt x="2694" y="352"/>
                    <a:pt x="2624" y="0"/>
                    <a:pt x="2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"/>
            <p:cNvSpPr/>
            <p:nvPr/>
          </p:nvSpPr>
          <p:spPr>
            <a:xfrm rot="616292">
              <a:off x="-35643" y="1690701"/>
              <a:ext cx="96743" cy="75844"/>
            </a:xfrm>
            <a:custGeom>
              <a:avLst/>
              <a:gdLst/>
              <a:ahLst/>
              <a:cxnLst/>
              <a:rect l="l" t="t" r="r" b="b"/>
              <a:pathLst>
                <a:path w="3870" h="3034" extrusionOk="0">
                  <a:moveTo>
                    <a:pt x="1260" y="0"/>
                  </a:moveTo>
                  <a:cubicBezTo>
                    <a:pt x="1013" y="0"/>
                    <a:pt x="712" y="99"/>
                    <a:pt x="493" y="142"/>
                  </a:cubicBezTo>
                  <a:cubicBezTo>
                    <a:pt x="71" y="283"/>
                    <a:pt x="0" y="635"/>
                    <a:pt x="211" y="846"/>
                  </a:cubicBezTo>
                  <a:cubicBezTo>
                    <a:pt x="493" y="1127"/>
                    <a:pt x="563" y="1620"/>
                    <a:pt x="634" y="2042"/>
                  </a:cubicBezTo>
                  <a:cubicBezTo>
                    <a:pt x="634" y="2253"/>
                    <a:pt x="774" y="2534"/>
                    <a:pt x="915" y="2675"/>
                  </a:cubicBezTo>
                  <a:cubicBezTo>
                    <a:pt x="1038" y="2922"/>
                    <a:pt x="1256" y="3033"/>
                    <a:pt x="1480" y="3033"/>
                  </a:cubicBezTo>
                  <a:cubicBezTo>
                    <a:pt x="1767" y="3033"/>
                    <a:pt x="2063" y="2850"/>
                    <a:pt x="2181" y="2534"/>
                  </a:cubicBezTo>
                  <a:cubicBezTo>
                    <a:pt x="2251" y="2464"/>
                    <a:pt x="2251" y="2323"/>
                    <a:pt x="2251" y="2182"/>
                  </a:cubicBezTo>
                  <a:cubicBezTo>
                    <a:pt x="2181" y="1690"/>
                    <a:pt x="2533" y="1268"/>
                    <a:pt x="2955" y="1268"/>
                  </a:cubicBezTo>
                  <a:cubicBezTo>
                    <a:pt x="3096" y="1268"/>
                    <a:pt x="3236" y="1198"/>
                    <a:pt x="3377" y="1127"/>
                  </a:cubicBezTo>
                  <a:cubicBezTo>
                    <a:pt x="3588" y="1057"/>
                    <a:pt x="3869" y="916"/>
                    <a:pt x="3799" y="564"/>
                  </a:cubicBezTo>
                  <a:cubicBezTo>
                    <a:pt x="3716" y="356"/>
                    <a:pt x="3559" y="296"/>
                    <a:pt x="3386" y="296"/>
                  </a:cubicBezTo>
                  <a:cubicBezTo>
                    <a:pt x="3267" y="296"/>
                    <a:pt x="3140" y="325"/>
                    <a:pt x="3025" y="353"/>
                  </a:cubicBezTo>
                  <a:cubicBezTo>
                    <a:pt x="2849" y="500"/>
                    <a:pt x="2637" y="573"/>
                    <a:pt x="2423" y="573"/>
                  </a:cubicBezTo>
                  <a:cubicBezTo>
                    <a:pt x="2124" y="573"/>
                    <a:pt x="1824" y="430"/>
                    <a:pt x="1618" y="142"/>
                  </a:cubicBezTo>
                  <a:cubicBezTo>
                    <a:pt x="1539" y="36"/>
                    <a:pt x="1409" y="0"/>
                    <a:pt x="1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"/>
            <p:cNvSpPr/>
            <p:nvPr/>
          </p:nvSpPr>
          <p:spPr>
            <a:xfrm rot="616292">
              <a:off x="273334" y="1824388"/>
              <a:ext cx="89718" cy="66295"/>
            </a:xfrm>
            <a:custGeom>
              <a:avLst/>
              <a:gdLst/>
              <a:ahLst/>
              <a:cxnLst/>
              <a:rect l="l" t="t" r="r" b="b"/>
              <a:pathLst>
                <a:path w="3589" h="2652" extrusionOk="0">
                  <a:moveTo>
                    <a:pt x="528" y="1"/>
                  </a:moveTo>
                  <a:cubicBezTo>
                    <a:pt x="386" y="1"/>
                    <a:pt x="257" y="139"/>
                    <a:pt x="212" y="362"/>
                  </a:cubicBezTo>
                  <a:cubicBezTo>
                    <a:pt x="142" y="713"/>
                    <a:pt x="142" y="1135"/>
                    <a:pt x="71" y="1558"/>
                  </a:cubicBezTo>
                  <a:cubicBezTo>
                    <a:pt x="1" y="1980"/>
                    <a:pt x="1" y="2191"/>
                    <a:pt x="353" y="2331"/>
                  </a:cubicBezTo>
                  <a:cubicBezTo>
                    <a:pt x="408" y="2341"/>
                    <a:pt x="459" y="2345"/>
                    <a:pt x="505" y="2345"/>
                  </a:cubicBezTo>
                  <a:cubicBezTo>
                    <a:pt x="812" y="2345"/>
                    <a:pt x="934" y="2154"/>
                    <a:pt x="1056" y="1909"/>
                  </a:cubicBezTo>
                  <a:cubicBezTo>
                    <a:pt x="1127" y="1769"/>
                    <a:pt x="1197" y="1698"/>
                    <a:pt x="1267" y="1558"/>
                  </a:cubicBezTo>
                  <a:cubicBezTo>
                    <a:pt x="1549" y="1839"/>
                    <a:pt x="1830" y="2120"/>
                    <a:pt x="2111" y="2402"/>
                  </a:cubicBezTo>
                  <a:cubicBezTo>
                    <a:pt x="2283" y="2573"/>
                    <a:pt x="2500" y="2652"/>
                    <a:pt x="2717" y="2652"/>
                  </a:cubicBezTo>
                  <a:cubicBezTo>
                    <a:pt x="3035" y="2652"/>
                    <a:pt x="3351" y="2483"/>
                    <a:pt x="3518" y="2191"/>
                  </a:cubicBezTo>
                  <a:cubicBezTo>
                    <a:pt x="3589" y="1909"/>
                    <a:pt x="3589" y="1628"/>
                    <a:pt x="3378" y="1417"/>
                  </a:cubicBezTo>
                  <a:cubicBezTo>
                    <a:pt x="2885" y="924"/>
                    <a:pt x="2322" y="573"/>
                    <a:pt x="1689" y="432"/>
                  </a:cubicBezTo>
                  <a:cubicBezTo>
                    <a:pt x="1338" y="432"/>
                    <a:pt x="1056" y="291"/>
                    <a:pt x="775" y="151"/>
                  </a:cubicBezTo>
                  <a:cubicBezTo>
                    <a:pt x="697" y="47"/>
                    <a:pt x="610" y="1"/>
                    <a:pt x="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"/>
            <p:cNvSpPr/>
            <p:nvPr/>
          </p:nvSpPr>
          <p:spPr>
            <a:xfrm rot="616292">
              <a:off x="121262" y="193591"/>
              <a:ext cx="77394" cy="93293"/>
            </a:xfrm>
            <a:custGeom>
              <a:avLst/>
              <a:gdLst/>
              <a:ahLst/>
              <a:cxnLst/>
              <a:rect l="l" t="t" r="r" b="b"/>
              <a:pathLst>
                <a:path w="3096" h="3732" extrusionOk="0">
                  <a:moveTo>
                    <a:pt x="2630" y="0"/>
                  </a:moveTo>
                  <a:cubicBezTo>
                    <a:pt x="2515" y="0"/>
                    <a:pt x="2392" y="53"/>
                    <a:pt x="2252" y="123"/>
                  </a:cubicBezTo>
                  <a:lnTo>
                    <a:pt x="2041" y="123"/>
                  </a:lnTo>
                  <a:cubicBezTo>
                    <a:pt x="1824" y="109"/>
                    <a:pt x="1649" y="97"/>
                    <a:pt x="1510" y="97"/>
                  </a:cubicBezTo>
                  <a:cubicBezTo>
                    <a:pt x="971" y="97"/>
                    <a:pt x="973" y="270"/>
                    <a:pt x="1196" y="1108"/>
                  </a:cubicBezTo>
                  <a:cubicBezTo>
                    <a:pt x="1196" y="1179"/>
                    <a:pt x="1196" y="1249"/>
                    <a:pt x="1267" y="1390"/>
                  </a:cubicBezTo>
                  <a:cubicBezTo>
                    <a:pt x="1267" y="1741"/>
                    <a:pt x="1407" y="2163"/>
                    <a:pt x="1689" y="2445"/>
                  </a:cubicBezTo>
                  <a:cubicBezTo>
                    <a:pt x="1830" y="2515"/>
                    <a:pt x="1689" y="2726"/>
                    <a:pt x="1619" y="2797"/>
                  </a:cubicBezTo>
                  <a:cubicBezTo>
                    <a:pt x="1478" y="2797"/>
                    <a:pt x="1407" y="2726"/>
                    <a:pt x="1337" y="2656"/>
                  </a:cubicBezTo>
                  <a:cubicBezTo>
                    <a:pt x="1337" y="2445"/>
                    <a:pt x="1196" y="2304"/>
                    <a:pt x="1056" y="2163"/>
                  </a:cubicBezTo>
                  <a:cubicBezTo>
                    <a:pt x="940" y="2047"/>
                    <a:pt x="802" y="1995"/>
                    <a:pt x="667" y="1995"/>
                  </a:cubicBezTo>
                  <a:cubicBezTo>
                    <a:pt x="556" y="1995"/>
                    <a:pt x="447" y="2030"/>
                    <a:pt x="352" y="2093"/>
                  </a:cubicBezTo>
                  <a:cubicBezTo>
                    <a:pt x="71" y="2304"/>
                    <a:pt x="1" y="2656"/>
                    <a:pt x="212" y="2867"/>
                  </a:cubicBezTo>
                  <a:cubicBezTo>
                    <a:pt x="563" y="3430"/>
                    <a:pt x="1196" y="3500"/>
                    <a:pt x="1689" y="3711"/>
                  </a:cubicBezTo>
                  <a:cubicBezTo>
                    <a:pt x="1723" y="3725"/>
                    <a:pt x="1758" y="3731"/>
                    <a:pt x="1794" y="3731"/>
                  </a:cubicBezTo>
                  <a:cubicBezTo>
                    <a:pt x="2130" y="3731"/>
                    <a:pt x="2519" y="3178"/>
                    <a:pt x="2392" y="2797"/>
                  </a:cubicBezTo>
                  <a:cubicBezTo>
                    <a:pt x="2041" y="2163"/>
                    <a:pt x="2252" y="1390"/>
                    <a:pt x="2744" y="967"/>
                  </a:cubicBezTo>
                  <a:cubicBezTo>
                    <a:pt x="3025" y="756"/>
                    <a:pt x="3096" y="475"/>
                    <a:pt x="2955" y="194"/>
                  </a:cubicBezTo>
                  <a:cubicBezTo>
                    <a:pt x="2850" y="53"/>
                    <a:pt x="2744" y="0"/>
                    <a:pt x="2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"/>
            <p:cNvSpPr/>
            <p:nvPr/>
          </p:nvSpPr>
          <p:spPr>
            <a:xfrm rot="616292">
              <a:off x="165920" y="425557"/>
              <a:ext cx="80919" cy="83744"/>
            </a:xfrm>
            <a:custGeom>
              <a:avLst/>
              <a:gdLst/>
              <a:ahLst/>
              <a:cxnLst/>
              <a:rect l="l" t="t" r="r" b="b"/>
              <a:pathLst>
                <a:path w="3237" h="3350" extrusionOk="0">
                  <a:moveTo>
                    <a:pt x="930" y="1"/>
                  </a:moveTo>
                  <a:cubicBezTo>
                    <a:pt x="629" y="1"/>
                    <a:pt x="507" y="214"/>
                    <a:pt x="563" y="606"/>
                  </a:cubicBezTo>
                  <a:cubicBezTo>
                    <a:pt x="563" y="817"/>
                    <a:pt x="633" y="1028"/>
                    <a:pt x="633" y="1239"/>
                  </a:cubicBezTo>
                  <a:cubicBezTo>
                    <a:pt x="704" y="1380"/>
                    <a:pt x="704" y="1732"/>
                    <a:pt x="422" y="1872"/>
                  </a:cubicBezTo>
                  <a:cubicBezTo>
                    <a:pt x="71" y="2013"/>
                    <a:pt x="0" y="2294"/>
                    <a:pt x="71" y="2646"/>
                  </a:cubicBezTo>
                  <a:cubicBezTo>
                    <a:pt x="71" y="2717"/>
                    <a:pt x="141" y="2857"/>
                    <a:pt x="211" y="2998"/>
                  </a:cubicBezTo>
                  <a:cubicBezTo>
                    <a:pt x="282" y="3209"/>
                    <a:pt x="493" y="3350"/>
                    <a:pt x="774" y="3350"/>
                  </a:cubicBezTo>
                  <a:cubicBezTo>
                    <a:pt x="915" y="3279"/>
                    <a:pt x="1126" y="3068"/>
                    <a:pt x="1126" y="2928"/>
                  </a:cubicBezTo>
                  <a:cubicBezTo>
                    <a:pt x="1407" y="1872"/>
                    <a:pt x="1407" y="1872"/>
                    <a:pt x="2392" y="1732"/>
                  </a:cubicBezTo>
                  <a:cubicBezTo>
                    <a:pt x="2814" y="1661"/>
                    <a:pt x="3166" y="1521"/>
                    <a:pt x="3166" y="1099"/>
                  </a:cubicBezTo>
                  <a:cubicBezTo>
                    <a:pt x="3236" y="606"/>
                    <a:pt x="2955" y="395"/>
                    <a:pt x="2533" y="325"/>
                  </a:cubicBezTo>
                  <a:cubicBezTo>
                    <a:pt x="2111" y="254"/>
                    <a:pt x="1689" y="114"/>
                    <a:pt x="1196" y="43"/>
                  </a:cubicBezTo>
                  <a:cubicBezTo>
                    <a:pt x="1096" y="15"/>
                    <a:pt x="1007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"/>
            <p:cNvSpPr/>
            <p:nvPr/>
          </p:nvSpPr>
          <p:spPr>
            <a:xfrm rot="616292">
              <a:off x="4926" y="1558449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"/>
            <p:cNvSpPr/>
            <p:nvPr/>
          </p:nvSpPr>
          <p:spPr>
            <a:xfrm rot="616292">
              <a:off x="-73927" y="1576204"/>
              <a:ext cx="66845" cy="93493"/>
            </a:xfrm>
            <a:custGeom>
              <a:avLst/>
              <a:gdLst/>
              <a:ahLst/>
              <a:cxnLst/>
              <a:rect l="l" t="t" r="r" b="b"/>
              <a:pathLst>
                <a:path w="2674" h="3740" extrusionOk="0">
                  <a:moveTo>
                    <a:pt x="1911" y="1"/>
                  </a:moveTo>
                  <a:cubicBezTo>
                    <a:pt x="1657" y="1"/>
                    <a:pt x="1423" y="145"/>
                    <a:pt x="1267" y="406"/>
                  </a:cubicBezTo>
                  <a:cubicBezTo>
                    <a:pt x="1055" y="688"/>
                    <a:pt x="915" y="1110"/>
                    <a:pt x="915" y="1461"/>
                  </a:cubicBezTo>
                  <a:cubicBezTo>
                    <a:pt x="1055" y="1954"/>
                    <a:pt x="774" y="2446"/>
                    <a:pt x="352" y="2657"/>
                  </a:cubicBezTo>
                  <a:cubicBezTo>
                    <a:pt x="141" y="2728"/>
                    <a:pt x="0" y="3009"/>
                    <a:pt x="71" y="3290"/>
                  </a:cubicBezTo>
                  <a:cubicBezTo>
                    <a:pt x="119" y="3582"/>
                    <a:pt x="335" y="3739"/>
                    <a:pt x="580" y="3739"/>
                  </a:cubicBezTo>
                  <a:cubicBezTo>
                    <a:pt x="690" y="3739"/>
                    <a:pt x="806" y="3708"/>
                    <a:pt x="915" y="3642"/>
                  </a:cubicBezTo>
                  <a:cubicBezTo>
                    <a:pt x="1267" y="3361"/>
                    <a:pt x="1618" y="3079"/>
                    <a:pt x="2040" y="2798"/>
                  </a:cubicBezTo>
                  <a:cubicBezTo>
                    <a:pt x="2181" y="2728"/>
                    <a:pt x="2251" y="2517"/>
                    <a:pt x="2251" y="2306"/>
                  </a:cubicBezTo>
                  <a:cubicBezTo>
                    <a:pt x="2251" y="1813"/>
                    <a:pt x="2322" y="1391"/>
                    <a:pt x="2533" y="969"/>
                  </a:cubicBezTo>
                  <a:cubicBezTo>
                    <a:pt x="2673" y="617"/>
                    <a:pt x="2533" y="195"/>
                    <a:pt x="2181" y="55"/>
                  </a:cubicBezTo>
                  <a:cubicBezTo>
                    <a:pt x="2090" y="18"/>
                    <a:pt x="1999" y="1"/>
                    <a:pt x="1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"/>
            <p:cNvSpPr/>
            <p:nvPr/>
          </p:nvSpPr>
          <p:spPr>
            <a:xfrm rot="616292">
              <a:off x="17874" y="1043225"/>
              <a:ext cx="94993" cy="49871"/>
            </a:xfrm>
            <a:custGeom>
              <a:avLst/>
              <a:gdLst/>
              <a:ahLst/>
              <a:cxnLst/>
              <a:rect l="l" t="t" r="r" b="b"/>
              <a:pathLst>
                <a:path w="3800" h="1995" extrusionOk="0">
                  <a:moveTo>
                    <a:pt x="1252" y="1"/>
                  </a:moveTo>
                  <a:cubicBezTo>
                    <a:pt x="1124" y="1"/>
                    <a:pt x="1024" y="123"/>
                    <a:pt x="985" y="390"/>
                  </a:cubicBezTo>
                  <a:cubicBezTo>
                    <a:pt x="915" y="882"/>
                    <a:pt x="634" y="882"/>
                    <a:pt x="352" y="1093"/>
                  </a:cubicBezTo>
                  <a:cubicBezTo>
                    <a:pt x="71" y="1164"/>
                    <a:pt x="1" y="1516"/>
                    <a:pt x="141" y="1797"/>
                  </a:cubicBezTo>
                  <a:cubicBezTo>
                    <a:pt x="223" y="1920"/>
                    <a:pt x="352" y="1995"/>
                    <a:pt x="488" y="1995"/>
                  </a:cubicBezTo>
                  <a:cubicBezTo>
                    <a:pt x="585" y="1995"/>
                    <a:pt x="686" y="1956"/>
                    <a:pt x="774" y="1867"/>
                  </a:cubicBezTo>
                  <a:cubicBezTo>
                    <a:pt x="893" y="1808"/>
                    <a:pt x="1000" y="1786"/>
                    <a:pt x="1104" y="1786"/>
                  </a:cubicBezTo>
                  <a:cubicBezTo>
                    <a:pt x="1247" y="1786"/>
                    <a:pt x="1386" y="1827"/>
                    <a:pt x="1548" y="1867"/>
                  </a:cubicBezTo>
                  <a:cubicBezTo>
                    <a:pt x="1754" y="1950"/>
                    <a:pt x="1960" y="1984"/>
                    <a:pt x="2152" y="1984"/>
                  </a:cubicBezTo>
                  <a:cubicBezTo>
                    <a:pt x="2288" y="1984"/>
                    <a:pt x="2416" y="1967"/>
                    <a:pt x="2533" y="1938"/>
                  </a:cubicBezTo>
                  <a:cubicBezTo>
                    <a:pt x="3025" y="1867"/>
                    <a:pt x="3448" y="1586"/>
                    <a:pt x="3588" y="1234"/>
                  </a:cubicBezTo>
                  <a:cubicBezTo>
                    <a:pt x="3799" y="882"/>
                    <a:pt x="3729" y="531"/>
                    <a:pt x="3448" y="320"/>
                  </a:cubicBezTo>
                  <a:cubicBezTo>
                    <a:pt x="3342" y="214"/>
                    <a:pt x="3184" y="161"/>
                    <a:pt x="3017" y="161"/>
                  </a:cubicBezTo>
                  <a:cubicBezTo>
                    <a:pt x="2850" y="161"/>
                    <a:pt x="2674" y="214"/>
                    <a:pt x="2533" y="320"/>
                  </a:cubicBezTo>
                  <a:cubicBezTo>
                    <a:pt x="2385" y="527"/>
                    <a:pt x="2262" y="610"/>
                    <a:pt x="2143" y="610"/>
                  </a:cubicBezTo>
                  <a:cubicBezTo>
                    <a:pt x="1979" y="610"/>
                    <a:pt x="1822" y="453"/>
                    <a:pt x="1619" y="249"/>
                  </a:cubicBezTo>
                  <a:cubicBezTo>
                    <a:pt x="1490" y="88"/>
                    <a:pt x="1361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"/>
            <p:cNvSpPr/>
            <p:nvPr/>
          </p:nvSpPr>
          <p:spPr>
            <a:xfrm rot="616292">
              <a:off x="-100204" y="2128097"/>
              <a:ext cx="65095" cy="127965"/>
            </a:xfrm>
            <a:custGeom>
              <a:avLst/>
              <a:gdLst/>
              <a:ahLst/>
              <a:cxnLst/>
              <a:rect l="l" t="t" r="r" b="b"/>
              <a:pathLst>
                <a:path w="2604" h="5119" extrusionOk="0">
                  <a:moveTo>
                    <a:pt x="1916" y="0"/>
                  </a:moveTo>
                  <a:cubicBezTo>
                    <a:pt x="1862" y="0"/>
                    <a:pt x="1809" y="9"/>
                    <a:pt x="1759" y="25"/>
                  </a:cubicBezTo>
                  <a:cubicBezTo>
                    <a:pt x="1548" y="96"/>
                    <a:pt x="1337" y="307"/>
                    <a:pt x="1407" y="588"/>
                  </a:cubicBezTo>
                  <a:cubicBezTo>
                    <a:pt x="1337" y="1362"/>
                    <a:pt x="985" y="2136"/>
                    <a:pt x="352" y="2628"/>
                  </a:cubicBezTo>
                  <a:cubicBezTo>
                    <a:pt x="0" y="3050"/>
                    <a:pt x="141" y="3332"/>
                    <a:pt x="633" y="3332"/>
                  </a:cubicBezTo>
                  <a:cubicBezTo>
                    <a:pt x="670" y="3328"/>
                    <a:pt x="704" y="3326"/>
                    <a:pt x="737" y="3326"/>
                  </a:cubicBezTo>
                  <a:cubicBezTo>
                    <a:pt x="1330" y="3326"/>
                    <a:pt x="1281" y="3909"/>
                    <a:pt x="1548" y="4176"/>
                  </a:cubicBezTo>
                  <a:cubicBezTo>
                    <a:pt x="1548" y="4246"/>
                    <a:pt x="1548" y="4387"/>
                    <a:pt x="1548" y="4528"/>
                  </a:cubicBezTo>
                  <a:cubicBezTo>
                    <a:pt x="1548" y="4809"/>
                    <a:pt x="1548" y="5020"/>
                    <a:pt x="1900" y="5090"/>
                  </a:cubicBezTo>
                  <a:cubicBezTo>
                    <a:pt x="1937" y="5109"/>
                    <a:pt x="1980" y="5118"/>
                    <a:pt x="2024" y="5118"/>
                  </a:cubicBezTo>
                  <a:cubicBezTo>
                    <a:pt x="2143" y="5118"/>
                    <a:pt x="2270" y="5053"/>
                    <a:pt x="2322" y="4950"/>
                  </a:cubicBezTo>
                  <a:cubicBezTo>
                    <a:pt x="2533" y="4739"/>
                    <a:pt x="2322" y="4528"/>
                    <a:pt x="2251" y="4246"/>
                  </a:cubicBezTo>
                  <a:cubicBezTo>
                    <a:pt x="2111" y="3543"/>
                    <a:pt x="1548" y="2910"/>
                    <a:pt x="1829" y="2136"/>
                  </a:cubicBezTo>
                  <a:cubicBezTo>
                    <a:pt x="1900" y="1854"/>
                    <a:pt x="1900" y="1573"/>
                    <a:pt x="2181" y="1362"/>
                  </a:cubicBezTo>
                  <a:cubicBezTo>
                    <a:pt x="2533" y="1081"/>
                    <a:pt x="2603" y="659"/>
                    <a:pt x="2322" y="307"/>
                  </a:cubicBezTo>
                  <a:cubicBezTo>
                    <a:pt x="2268" y="92"/>
                    <a:pt x="2091" y="0"/>
                    <a:pt x="1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"/>
            <p:cNvSpPr/>
            <p:nvPr/>
          </p:nvSpPr>
          <p:spPr>
            <a:xfrm rot="616292">
              <a:off x="-128156" y="1561226"/>
              <a:ext cx="68620" cy="71070"/>
            </a:xfrm>
            <a:custGeom>
              <a:avLst/>
              <a:gdLst/>
              <a:ahLst/>
              <a:cxnLst/>
              <a:rect l="l" t="t" r="r" b="b"/>
              <a:pathLst>
                <a:path w="2745" h="2843" extrusionOk="0">
                  <a:moveTo>
                    <a:pt x="2105" y="1"/>
                  </a:moveTo>
                  <a:cubicBezTo>
                    <a:pt x="1965" y="1"/>
                    <a:pt x="1820" y="51"/>
                    <a:pt x="1689" y="116"/>
                  </a:cubicBezTo>
                  <a:cubicBezTo>
                    <a:pt x="1478" y="257"/>
                    <a:pt x="1267" y="327"/>
                    <a:pt x="1056" y="397"/>
                  </a:cubicBezTo>
                  <a:cubicBezTo>
                    <a:pt x="71" y="749"/>
                    <a:pt x="1" y="819"/>
                    <a:pt x="845" y="1593"/>
                  </a:cubicBezTo>
                  <a:cubicBezTo>
                    <a:pt x="564" y="1874"/>
                    <a:pt x="142" y="2086"/>
                    <a:pt x="353" y="2508"/>
                  </a:cubicBezTo>
                  <a:cubicBezTo>
                    <a:pt x="484" y="2770"/>
                    <a:pt x="697" y="2842"/>
                    <a:pt x="924" y="2842"/>
                  </a:cubicBezTo>
                  <a:cubicBezTo>
                    <a:pt x="1061" y="2842"/>
                    <a:pt x="1204" y="2816"/>
                    <a:pt x="1337" y="2789"/>
                  </a:cubicBezTo>
                  <a:cubicBezTo>
                    <a:pt x="1689" y="2789"/>
                    <a:pt x="2111" y="2578"/>
                    <a:pt x="2041" y="2156"/>
                  </a:cubicBezTo>
                  <a:cubicBezTo>
                    <a:pt x="2041" y="1734"/>
                    <a:pt x="2182" y="1382"/>
                    <a:pt x="2533" y="1171"/>
                  </a:cubicBezTo>
                  <a:cubicBezTo>
                    <a:pt x="2744" y="890"/>
                    <a:pt x="2744" y="538"/>
                    <a:pt x="2533" y="257"/>
                  </a:cubicBezTo>
                  <a:cubicBezTo>
                    <a:pt x="2420" y="68"/>
                    <a:pt x="2266" y="1"/>
                    <a:pt x="2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"/>
            <p:cNvSpPr/>
            <p:nvPr/>
          </p:nvSpPr>
          <p:spPr>
            <a:xfrm rot="616292">
              <a:off x="100077" y="1234750"/>
              <a:ext cx="61095" cy="83369"/>
            </a:xfrm>
            <a:custGeom>
              <a:avLst/>
              <a:gdLst/>
              <a:ahLst/>
              <a:cxnLst/>
              <a:rect l="l" t="t" r="r" b="b"/>
              <a:pathLst>
                <a:path w="2444" h="3335" extrusionOk="0">
                  <a:moveTo>
                    <a:pt x="1043" y="1"/>
                  </a:moveTo>
                  <a:cubicBezTo>
                    <a:pt x="835" y="1"/>
                    <a:pt x="634" y="139"/>
                    <a:pt x="545" y="362"/>
                  </a:cubicBezTo>
                  <a:cubicBezTo>
                    <a:pt x="334" y="924"/>
                    <a:pt x="334" y="1558"/>
                    <a:pt x="122" y="2191"/>
                  </a:cubicBezTo>
                  <a:cubicBezTo>
                    <a:pt x="0" y="2435"/>
                    <a:pt x="196" y="2626"/>
                    <a:pt x="573" y="2626"/>
                  </a:cubicBezTo>
                  <a:cubicBezTo>
                    <a:pt x="630" y="2626"/>
                    <a:pt x="691" y="2622"/>
                    <a:pt x="756" y="2613"/>
                  </a:cubicBezTo>
                  <a:cubicBezTo>
                    <a:pt x="868" y="2613"/>
                    <a:pt x="1001" y="2533"/>
                    <a:pt x="1100" y="2533"/>
                  </a:cubicBezTo>
                  <a:cubicBezTo>
                    <a:pt x="1187" y="2533"/>
                    <a:pt x="1248" y="2594"/>
                    <a:pt x="1248" y="2824"/>
                  </a:cubicBezTo>
                  <a:cubicBezTo>
                    <a:pt x="1178" y="3105"/>
                    <a:pt x="1389" y="3316"/>
                    <a:pt x="1670" y="3316"/>
                  </a:cubicBezTo>
                  <a:cubicBezTo>
                    <a:pt x="1706" y="3328"/>
                    <a:pt x="1745" y="3334"/>
                    <a:pt x="1784" y="3334"/>
                  </a:cubicBezTo>
                  <a:cubicBezTo>
                    <a:pt x="1974" y="3334"/>
                    <a:pt x="2187" y="3198"/>
                    <a:pt x="2303" y="2965"/>
                  </a:cubicBezTo>
                  <a:cubicBezTo>
                    <a:pt x="2444" y="2754"/>
                    <a:pt x="2444" y="2472"/>
                    <a:pt x="2233" y="2191"/>
                  </a:cubicBezTo>
                  <a:cubicBezTo>
                    <a:pt x="2092" y="1980"/>
                    <a:pt x="1740" y="2050"/>
                    <a:pt x="1740" y="1769"/>
                  </a:cubicBezTo>
                  <a:cubicBezTo>
                    <a:pt x="1740" y="1558"/>
                    <a:pt x="1811" y="1347"/>
                    <a:pt x="1811" y="1136"/>
                  </a:cubicBezTo>
                  <a:cubicBezTo>
                    <a:pt x="1811" y="713"/>
                    <a:pt x="1670" y="362"/>
                    <a:pt x="1389" y="151"/>
                  </a:cubicBezTo>
                  <a:cubicBezTo>
                    <a:pt x="1285" y="47"/>
                    <a:pt x="1163" y="1"/>
                    <a:pt x="1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"/>
            <p:cNvSpPr/>
            <p:nvPr/>
          </p:nvSpPr>
          <p:spPr>
            <a:xfrm rot="616292">
              <a:off x="-65816" y="1960228"/>
              <a:ext cx="82694" cy="65770"/>
            </a:xfrm>
            <a:custGeom>
              <a:avLst/>
              <a:gdLst/>
              <a:ahLst/>
              <a:cxnLst/>
              <a:rect l="l" t="t" r="r" b="b"/>
              <a:pathLst>
                <a:path w="3308" h="2631" extrusionOk="0">
                  <a:moveTo>
                    <a:pt x="1860" y="1"/>
                  </a:moveTo>
                  <a:cubicBezTo>
                    <a:pt x="1739" y="1"/>
                    <a:pt x="1609" y="32"/>
                    <a:pt x="1478" y="98"/>
                  </a:cubicBezTo>
                  <a:cubicBezTo>
                    <a:pt x="1126" y="238"/>
                    <a:pt x="775" y="450"/>
                    <a:pt x="493" y="661"/>
                  </a:cubicBezTo>
                  <a:cubicBezTo>
                    <a:pt x="1" y="942"/>
                    <a:pt x="71" y="1575"/>
                    <a:pt x="634" y="1716"/>
                  </a:cubicBezTo>
                  <a:cubicBezTo>
                    <a:pt x="1267" y="1786"/>
                    <a:pt x="1830" y="2067"/>
                    <a:pt x="2322" y="2490"/>
                  </a:cubicBezTo>
                  <a:cubicBezTo>
                    <a:pt x="2393" y="2630"/>
                    <a:pt x="2604" y="2630"/>
                    <a:pt x="2674" y="2630"/>
                  </a:cubicBezTo>
                  <a:cubicBezTo>
                    <a:pt x="3096" y="2490"/>
                    <a:pt x="3307" y="1997"/>
                    <a:pt x="2955" y="1716"/>
                  </a:cubicBezTo>
                  <a:cubicBezTo>
                    <a:pt x="2604" y="1434"/>
                    <a:pt x="2393" y="942"/>
                    <a:pt x="2393" y="450"/>
                  </a:cubicBezTo>
                  <a:cubicBezTo>
                    <a:pt x="2344" y="158"/>
                    <a:pt x="2128" y="1"/>
                    <a:pt x="1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"/>
            <p:cNvSpPr/>
            <p:nvPr/>
          </p:nvSpPr>
          <p:spPr>
            <a:xfrm rot="616292">
              <a:off x="339655" y="1654412"/>
              <a:ext cx="77394" cy="47971"/>
            </a:xfrm>
            <a:custGeom>
              <a:avLst/>
              <a:gdLst/>
              <a:ahLst/>
              <a:cxnLst/>
              <a:rect l="l" t="t" r="r" b="b"/>
              <a:pathLst>
                <a:path w="3096" h="1919" extrusionOk="0">
                  <a:moveTo>
                    <a:pt x="2261" y="1"/>
                  </a:moveTo>
                  <a:cubicBezTo>
                    <a:pt x="2210" y="1"/>
                    <a:pt x="2159" y="7"/>
                    <a:pt x="2111" y="19"/>
                  </a:cubicBezTo>
                  <a:cubicBezTo>
                    <a:pt x="2041" y="89"/>
                    <a:pt x="1830" y="89"/>
                    <a:pt x="1689" y="160"/>
                  </a:cubicBezTo>
                  <a:cubicBezTo>
                    <a:pt x="1490" y="209"/>
                    <a:pt x="1291" y="259"/>
                    <a:pt x="1117" y="259"/>
                  </a:cubicBezTo>
                  <a:cubicBezTo>
                    <a:pt x="1045" y="259"/>
                    <a:pt x="977" y="251"/>
                    <a:pt x="915" y="230"/>
                  </a:cubicBezTo>
                  <a:cubicBezTo>
                    <a:pt x="282" y="230"/>
                    <a:pt x="1" y="722"/>
                    <a:pt x="352" y="1285"/>
                  </a:cubicBezTo>
                  <a:cubicBezTo>
                    <a:pt x="669" y="1707"/>
                    <a:pt x="1144" y="1918"/>
                    <a:pt x="1619" y="1918"/>
                  </a:cubicBezTo>
                  <a:cubicBezTo>
                    <a:pt x="2093" y="1918"/>
                    <a:pt x="2568" y="1707"/>
                    <a:pt x="2885" y="1285"/>
                  </a:cubicBezTo>
                  <a:cubicBezTo>
                    <a:pt x="3096" y="1004"/>
                    <a:pt x="3096" y="652"/>
                    <a:pt x="2885" y="371"/>
                  </a:cubicBezTo>
                  <a:cubicBezTo>
                    <a:pt x="2768" y="137"/>
                    <a:pt x="2507" y="1"/>
                    <a:pt x="2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"/>
            <p:cNvSpPr/>
            <p:nvPr/>
          </p:nvSpPr>
          <p:spPr>
            <a:xfrm rot="616292">
              <a:off x="-15747" y="2047293"/>
              <a:ext cx="49246" cy="85819"/>
            </a:xfrm>
            <a:custGeom>
              <a:avLst/>
              <a:gdLst/>
              <a:ahLst/>
              <a:cxnLst/>
              <a:rect l="l" t="t" r="r" b="b"/>
              <a:pathLst>
                <a:path w="1970" h="3433" extrusionOk="0">
                  <a:moveTo>
                    <a:pt x="754" y="0"/>
                  </a:moveTo>
                  <a:cubicBezTo>
                    <a:pt x="628" y="0"/>
                    <a:pt x="482" y="53"/>
                    <a:pt x="352" y="151"/>
                  </a:cubicBezTo>
                  <a:cubicBezTo>
                    <a:pt x="70" y="291"/>
                    <a:pt x="0" y="643"/>
                    <a:pt x="70" y="995"/>
                  </a:cubicBezTo>
                  <a:cubicBezTo>
                    <a:pt x="141" y="1065"/>
                    <a:pt x="141" y="1206"/>
                    <a:pt x="281" y="1276"/>
                  </a:cubicBezTo>
                  <a:cubicBezTo>
                    <a:pt x="563" y="1417"/>
                    <a:pt x="563" y="1698"/>
                    <a:pt x="422" y="2050"/>
                  </a:cubicBezTo>
                  <a:cubicBezTo>
                    <a:pt x="352" y="2261"/>
                    <a:pt x="352" y="2543"/>
                    <a:pt x="281" y="2824"/>
                  </a:cubicBezTo>
                  <a:cubicBezTo>
                    <a:pt x="211" y="3035"/>
                    <a:pt x="352" y="3246"/>
                    <a:pt x="563" y="3387"/>
                  </a:cubicBezTo>
                  <a:cubicBezTo>
                    <a:pt x="650" y="3416"/>
                    <a:pt x="750" y="3433"/>
                    <a:pt x="846" y="3433"/>
                  </a:cubicBezTo>
                  <a:cubicBezTo>
                    <a:pt x="983" y="3433"/>
                    <a:pt x="1114" y="3399"/>
                    <a:pt x="1196" y="3316"/>
                  </a:cubicBezTo>
                  <a:cubicBezTo>
                    <a:pt x="1688" y="2965"/>
                    <a:pt x="1970" y="2331"/>
                    <a:pt x="1829" y="1769"/>
                  </a:cubicBezTo>
                  <a:cubicBezTo>
                    <a:pt x="1688" y="1206"/>
                    <a:pt x="1337" y="714"/>
                    <a:pt x="1055" y="221"/>
                  </a:cubicBezTo>
                  <a:cubicBezTo>
                    <a:pt x="1018" y="70"/>
                    <a:pt x="899" y="0"/>
                    <a:pt x="7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"/>
            <p:cNvSpPr/>
            <p:nvPr/>
          </p:nvSpPr>
          <p:spPr>
            <a:xfrm rot="616292">
              <a:off x="-79564" y="697838"/>
              <a:ext cx="54546" cy="76419"/>
            </a:xfrm>
            <a:custGeom>
              <a:avLst/>
              <a:gdLst/>
              <a:ahLst/>
              <a:cxnLst/>
              <a:rect l="l" t="t" r="r" b="b"/>
              <a:pathLst>
                <a:path w="2182" h="3057" extrusionOk="0">
                  <a:moveTo>
                    <a:pt x="916" y="0"/>
                  </a:moveTo>
                  <a:cubicBezTo>
                    <a:pt x="564" y="0"/>
                    <a:pt x="423" y="211"/>
                    <a:pt x="353" y="422"/>
                  </a:cubicBezTo>
                  <a:cubicBezTo>
                    <a:pt x="1" y="915"/>
                    <a:pt x="493" y="1477"/>
                    <a:pt x="353" y="1899"/>
                  </a:cubicBezTo>
                  <a:cubicBezTo>
                    <a:pt x="353" y="2322"/>
                    <a:pt x="634" y="2673"/>
                    <a:pt x="986" y="2955"/>
                  </a:cubicBezTo>
                  <a:cubicBezTo>
                    <a:pt x="1103" y="3025"/>
                    <a:pt x="1228" y="3056"/>
                    <a:pt x="1351" y="3056"/>
                  </a:cubicBezTo>
                  <a:cubicBezTo>
                    <a:pt x="1596" y="3056"/>
                    <a:pt x="1830" y="2931"/>
                    <a:pt x="1971" y="2744"/>
                  </a:cubicBezTo>
                  <a:cubicBezTo>
                    <a:pt x="2182" y="2462"/>
                    <a:pt x="2182" y="2111"/>
                    <a:pt x="1971" y="1829"/>
                  </a:cubicBezTo>
                  <a:cubicBezTo>
                    <a:pt x="1549" y="1548"/>
                    <a:pt x="1267" y="1055"/>
                    <a:pt x="1338" y="563"/>
                  </a:cubicBezTo>
                  <a:cubicBezTo>
                    <a:pt x="1338" y="282"/>
                    <a:pt x="1197" y="0"/>
                    <a:pt x="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4"/>
            <p:cNvSpPr/>
            <p:nvPr/>
          </p:nvSpPr>
          <p:spPr>
            <a:xfrm rot="616292">
              <a:off x="557445" y="1905012"/>
              <a:ext cx="70370" cy="61595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4"/>
            <p:cNvSpPr/>
            <p:nvPr/>
          </p:nvSpPr>
          <p:spPr>
            <a:xfrm rot="616292">
              <a:off x="343397" y="443957"/>
              <a:ext cx="69895" cy="64720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"/>
            <p:cNvSpPr/>
            <p:nvPr/>
          </p:nvSpPr>
          <p:spPr>
            <a:xfrm rot="616292">
              <a:off x="-89784" y="1835845"/>
              <a:ext cx="77394" cy="46097"/>
            </a:xfrm>
            <a:custGeom>
              <a:avLst/>
              <a:gdLst/>
              <a:ahLst/>
              <a:cxnLst/>
              <a:rect l="l" t="t" r="r" b="b"/>
              <a:pathLst>
                <a:path w="3096" h="1844" extrusionOk="0">
                  <a:moveTo>
                    <a:pt x="1499" y="0"/>
                  </a:moveTo>
                  <a:cubicBezTo>
                    <a:pt x="1338" y="0"/>
                    <a:pt x="1177" y="73"/>
                    <a:pt x="1056" y="225"/>
                  </a:cubicBezTo>
                  <a:cubicBezTo>
                    <a:pt x="774" y="366"/>
                    <a:pt x="563" y="577"/>
                    <a:pt x="352" y="788"/>
                  </a:cubicBezTo>
                  <a:cubicBezTo>
                    <a:pt x="0" y="1210"/>
                    <a:pt x="141" y="1632"/>
                    <a:pt x="634" y="1703"/>
                  </a:cubicBezTo>
                  <a:cubicBezTo>
                    <a:pt x="737" y="1728"/>
                    <a:pt x="843" y="1738"/>
                    <a:pt x="950" y="1738"/>
                  </a:cubicBezTo>
                  <a:cubicBezTo>
                    <a:pt x="1216" y="1738"/>
                    <a:pt x="1492" y="1681"/>
                    <a:pt x="1763" y="1681"/>
                  </a:cubicBezTo>
                  <a:cubicBezTo>
                    <a:pt x="1977" y="1681"/>
                    <a:pt x="2189" y="1716"/>
                    <a:pt x="2392" y="1843"/>
                  </a:cubicBezTo>
                  <a:cubicBezTo>
                    <a:pt x="2744" y="1703"/>
                    <a:pt x="3096" y="1491"/>
                    <a:pt x="3096" y="1140"/>
                  </a:cubicBezTo>
                  <a:cubicBezTo>
                    <a:pt x="3096" y="718"/>
                    <a:pt x="2814" y="718"/>
                    <a:pt x="2603" y="718"/>
                  </a:cubicBezTo>
                  <a:cubicBezTo>
                    <a:pt x="2573" y="725"/>
                    <a:pt x="2544" y="729"/>
                    <a:pt x="2517" y="729"/>
                  </a:cubicBezTo>
                  <a:cubicBezTo>
                    <a:pt x="2292" y="729"/>
                    <a:pt x="2166" y="491"/>
                    <a:pt x="2041" y="366"/>
                  </a:cubicBezTo>
                  <a:cubicBezTo>
                    <a:pt x="1921" y="126"/>
                    <a:pt x="1710" y="0"/>
                    <a:pt x="14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"/>
            <p:cNvSpPr/>
            <p:nvPr/>
          </p:nvSpPr>
          <p:spPr>
            <a:xfrm rot="616292">
              <a:off x="-168146" y="1042434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"/>
            <p:cNvSpPr/>
            <p:nvPr/>
          </p:nvSpPr>
          <p:spPr>
            <a:xfrm rot="616292">
              <a:off x="12969" y="504579"/>
              <a:ext cx="59796" cy="73469"/>
            </a:xfrm>
            <a:custGeom>
              <a:avLst/>
              <a:gdLst/>
              <a:ahLst/>
              <a:cxnLst/>
              <a:rect l="l" t="t" r="r" b="b"/>
              <a:pathLst>
                <a:path w="2392" h="2939" extrusionOk="0">
                  <a:moveTo>
                    <a:pt x="579" y="1"/>
                  </a:moveTo>
                  <a:cubicBezTo>
                    <a:pt x="502" y="1"/>
                    <a:pt x="425" y="18"/>
                    <a:pt x="352" y="55"/>
                  </a:cubicBezTo>
                  <a:cubicBezTo>
                    <a:pt x="0" y="125"/>
                    <a:pt x="0" y="406"/>
                    <a:pt x="141" y="758"/>
                  </a:cubicBezTo>
                  <a:cubicBezTo>
                    <a:pt x="141" y="899"/>
                    <a:pt x="211" y="1039"/>
                    <a:pt x="281" y="1180"/>
                  </a:cubicBezTo>
                  <a:cubicBezTo>
                    <a:pt x="704" y="1532"/>
                    <a:pt x="915" y="1954"/>
                    <a:pt x="985" y="2446"/>
                  </a:cubicBezTo>
                  <a:cubicBezTo>
                    <a:pt x="1055" y="2798"/>
                    <a:pt x="1337" y="2939"/>
                    <a:pt x="1688" y="2939"/>
                  </a:cubicBezTo>
                  <a:cubicBezTo>
                    <a:pt x="1970" y="2939"/>
                    <a:pt x="2181" y="2798"/>
                    <a:pt x="2251" y="2517"/>
                  </a:cubicBezTo>
                  <a:cubicBezTo>
                    <a:pt x="2392" y="2165"/>
                    <a:pt x="2392" y="1743"/>
                    <a:pt x="2111" y="1602"/>
                  </a:cubicBezTo>
                  <a:cubicBezTo>
                    <a:pt x="1618" y="1321"/>
                    <a:pt x="1266" y="899"/>
                    <a:pt x="1126" y="406"/>
                  </a:cubicBezTo>
                  <a:cubicBezTo>
                    <a:pt x="1021" y="145"/>
                    <a:pt x="801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"/>
            <p:cNvSpPr/>
            <p:nvPr/>
          </p:nvSpPr>
          <p:spPr>
            <a:xfrm rot="616292">
              <a:off x="158819" y="1400811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"/>
            <p:cNvSpPr/>
            <p:nvPr/>
          </p:nvSpPr>
          <p:spPr>
            <a:xfrm rot="616292">
              <a:off x="52119" y="326506"/>
              <a:ext cx="53846" cy="56071"/>
            </a:xfrm>
            <a:custGeom>
              <a:avLst/>
              <a:gdLst/>
              <a:ahLst/>
              <a:cxnLst/>
              <a:rect l="l" t="t" r="r" b="b"/>
              <a:pathLst>
                <a:path w="2154" h="2243" extrusionOk="0">
                  <a:moveTo>
                    <a:pt x="985" y="0"/>
                  </a:moveTo>
                  <a:cubicBezTo>
                    <a:pt x="844" y="0"/>
                    <a:pt x="633" y="71"/>
                    <a:pt x="563" y="211"/>
                  </a:cubicBezTo>
                  <a:cubicBezTo>
                    <a:pt x="0" y="845"/>
                    <a:pt x="282" y="1829"/>
                    <a:pt x="1055" y="2181"/>
                  </a:cubicBezTo>
                  <a:cubicBezTo>
                    <a:pt x="1180" y="2223"/>
                    <a:pt x="1300" y="2243"/>
                    <a:pt x="1410" y="2243"/>
                  </a:cubicBezTo>
                  <a:cubicBezTo>
                    <a:pt x="1858" y="2243"/>
                    <a:pt x="2153" y="1916"/>
                    <a:pt x="2040" y="1407"/>
                  </a:cubicBezTo>
                  <a:cubicBezTo>
                    <a:pt x="1970" y="985"/>
                    <a:pt x="1829" y="563"/>
                    <a:pt x="1618" y="211"/>
                  </a:cubicBezTo>
                  <a:lnTo>
                    <a:pt x="1688" y="211"/>
                  </a:lnTo>
                  <a:cubicBezTo>
                    <a:pt x="1407" y="141"/>
                    <a:pt x="1196" y="71"/>
                    <a:pt x="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"/>
            <p:cNvSpPr/>
            <p:nvPr/>
          </p:nvSpPr>
          <p:spPr>
            <a:xfrm rot="616292">
              <a:off x="149094" y="1688569"/>
              <a:ext cx="63345" cy="49946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"/>
            <p:cNvSpPr/>
            <p:nvPr/>
          </p:nvSpPr>
          <p:spPr>
            <a:xfrm rot="616292">
              <a:off x="218697" y="2136567"/>
              <a:ext cx="61595" cy="42572"/>
            </a:xfrm>
            <a:custGeom>
              <a:avLst/>
              <a:gdLst/>
              <a:ahLst/>
              <a:cxnLst/>
              <a:rect l="l" t="t" r="r" b="b"/>
              <a:pathLst>
                <a:path w="2464" h="1703" extrusionOk="0">
                  <a:moveTo>
                    <a:pt x="1757" y="1"/>
                  </a:moveTo>
                  <a:cubicBezTo>
                    <a:pt x="1689" y="1"/>
                    <a:pt x="1619" y="9"/>
                    <a:pt x="1549" y="27"/>
                  </a:cubicBezTo>
                  <a:cubicBezTo>
                    <a:pt x="1338" y="97"/>
                    <a:pt x="1127" y="168"/>
                    <a:pt x="915" y="308"/>
                  </a:cubicBezTo>
                  <a:lnTo>
                    <a:pt x="634" y="308"/>
                  </a:lnTo>
                  <a:cubicBezTo>
                    <a:pt x="353" y="308"/>
                    <a:pt x="71" y="379"/>
                    <a:pt x="1" y="731"/>
                  </a:cubicBezTo>
                  <a:cubicBezTo>
                    <a:pt x="1" y="942"/>
                    <a:pt x="71" y="1223"/>
                    <a:pt x="282" y="1434"/>
                  </a:cubicBezTo>
                  <a:cubicBezTo>
                    <a:pt x="517" y="1617"/>
                    <a:pt x="800" y="1702"/>
                    <a:pt x="1085" y="1702"/>
                  </a:cubicBezTo>
                  <a:cubicBezTo>
                    <a:pt x="1568" y="1702"/>
                    <a:pt x="2057" y="1455"/>
                    <a:pt x="2322" y="1012"/>
                  </a:cubicBezTo>
                  <a:cubicBezTo>
                    <a:pt x="2463" y="801"/>
                    <a:pt x="2393" y="449"/>
                    <a:pt x="2252" y="238"/>
                  </a:cubicBezTo>
                  <a:cubicBezTo>
                    <a:pt x="2147" y="80"/>
                    <a:pt x="1962" y="1"/>
                    <a:pt x="1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"/>
            <p:cNvSpPr/>
            <p:nvPr/>
          </p:nvSpPr>
          <p:spPr>
            <a:xfrm rot="616292">
              <a:off x="184406" y="1305594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"/>
            <p:cNvSpPr/>
            <p:nvPr/>
          </p:nvSpPr>
          <p:spPr>
            <a:xfrm rot="616292">
              <a:off x="-157007" y="2502467"/>
              <a:ext cx="65095" cy="45572"/>
            </a:xfrm>
            <a:custGeom>
              <a:avLst/>
              <a:gdLst/>
              <a:ahLst/>
              <a:cxnLst/>
              <a:rect l="l" t="t" r="r" b="b"/>
              <a:pathLst>
                <a:path w="2604" h="1823" extrusionOk="0">
                  <a:moveTo>
                    <a:pt x="1793" y="0"/>
                  </a:moveTo>
                  <a:cubicBezTo>
                    <a:pt x="1611" y="0"/>
                    <a:pt x="1423" y="93"/>
                    <a:pt x="1337" y="263"/>
                  </a:cubicBezTo>
                  <a:cubicBezTo>
                    <a:pt x="1126" y="615"/>
                    <a:pt x="845" y="615"/>
                    <a:pt x="493" y="615"/>
                  </a:cubicBezTo>
                  <a:cubicBezTo>
                    <a:pt x="142" y="615"/>
                    <a:pt x="1" y="897"/>
                    <a:pt x="142" y="1248"/>
                  </a:cubicBezTo>
                  <a:cubicBezTo>
                    <a:pt x="349" y="1612"/>
                    <a:pt x="749" y="1822"/>
                    <a:pt x="1171" y="1822"/>
                  </a:cubicBezTo>
                  <a:cubicBezTo>
                    <a:pt x="1320" y="1822"/>
                    <a:pt x="1472" y="1796"/>
                    <a:pt x="1619" y="1741"/>
                  </a:cubicBezTo>
                  <a:cubicBezTo>
                    <a:pt x="2041" y="1741"/>
                    <a:pt x="2393" y="1389"/>
                    <a:pt x="2533" y="967"/>
                  </a:cubicBezTo>
                  <a:cubicBezTo>
                    <a:pt x="2604" y="615"/>
                    <a:pt x="2463" y="263"/>
                    <a:pt x="2111" y="123"/>
                  </a:cubicBezTo>
                  <a:cubicBezTo>
                    <a:pt x="2028" y="39"/>
                    <a:pt x="1912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"/>
            <p:cNvSpPr/>
            <p:nvPr/>
          </p:nvSpPr>
          <p:spPr>
            <a:xfrm rot="616292">
              <a:off x="250952" y="750740"/>
              <a:ext cx="80919" cy="33497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"/>
            <p:cNvSpPr/>
            <p:nvPr/>
          </p:nvSpPr>
          <p:spPr>
            <a:xfrm rot="616292">
              <a:off x="166591" y="2014782"/>
              <a:ext cx="56621" cy="43972"/>
            </a:xfrm>
            <a:custGeom>
              <a:avLst/>
              <a:gdLst/>
              <a:ahLst/>
              <a:cxnLst/>
              <a:rect l="l" t="t" r="r" b="b"/>
              <a:pathLst>
                <a:path w="2265" h="1759" extrusionOk="0">
                  <a:moveTo>
                    <a:pt x="1683" y="0"/>
                  </a:moveTo>
                  <a:cubicBezTo>
                    <a:pt x="1584" y="0"/>
                    <a:pt x="1477" y="23"/>
                    <a:pt x="1366" y="71"/>
                  </a:cubicBezTo>
                  <a:cubicBezTo>
                    <a:pt x="1155" y="211"/>
                    <a:pt x="874" y="211"/>
                    <a:pt x="593" y="211"/>
                  </a:cubicBezTo>
                  <a:cubicBezTo>
                    <a:pt x="449" y="150"/>
                    <a:pt x="335" y="118"/>
                    <a:pt x="250" y="118"/>
                  </a:cubicBezTo>
                  <a:cubicBezTo>
                    <a:pt x="42" y="118"/>
                    <a:pt x="0" y="305"/>
                    <a:pt x="100" y="704"/>
                  </a:cubicBezTo>
                  <a:cubicBezTo>
                    <a:pt x="241" y="1407"/>
                    <a:pt x="593" y="1759"/>
                    <a:pt x="1155" y="1759"/>
                  </a:cubicBezTo>
                  <a:cubicBezTo>
                    <a:pt x="1648" y="1689"/>
                    <a:pt x="2140" y="1266"/>
                    <a:pt x="2210" y="704"/>
                  </a:cubicBezTo>
                  <a:cubicBezTo>
                    <a:pt x="2265" y="268"/>
                    <a:pt x="2024" y="0"/>
                    <a:pt x="16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"/>
            <p:cNvSpPr/>
            <p:nvPr/>
          </p:nvSpPr>
          <p:spPr>
            <a:xfrm rot="616292">
              <a:off x="77536" y="1826667"/>
              <a:ext cx="52796" cy="49821"/>
            </a:xfrm>
            <a:custGeom>
              <a:avLst/>
              <a:gdLst/>
              <a:ahLst/>
              <a:cxnLst/>
              <a:rect l="l" t="t" r="r" b="b"/>
              <a:pathLst>
                <a:path w="2112" h="1993" extrusionOk="0">
                  <a:moveTo>
                    <a:pt x="610" y="0"/>
                  </a:moveTo>
                  <a:cubicBezTo>
                    <a:pt x="555" y="0"/>
                    <a:pt x="493" y="22"/>
                    <a:pt x="423" y="75"/>
                  </a:cubicBezTo>
                  <a:cubicBezTo>
                    <a:pt x="141" y="216"/>
                    <a:pt x="1" y="497"/>
                    <a:pt x="141" y="849"/>
                  </a:cubicBezTo>
                  <a:cubicBezTo>
                    <a:pt x="141" y="849"/>
                    <a:pt x="141" y="919"/>
                    <a:pt x="141" y="990"/>
                  </a:cubicBezTo>
                  <a:cubicBezTo>
                    <a:pt x="212" y="1341"/>
                    <a:pt x="423" y="1693"/>
                    <a:pt x="704" y="1834"/>
                  </a:cubicBezTo>
                  <a:cubicBezTo>
                    <a:pt x="845" y="1939"/>
                    <a:pt x="1021" y="1992"/>
                    <a:pt x="1197" y="1992"/>
                  </a:cubicBezTo>
                  <a:cubicBezTo>
                    <a:pt x="1373" y="1992"/>
                    <a:pt x="1548" y="1939"/>
                    <a:pt x="1689" y="1834"/>
                  </a:cubicBezTo>
                  <a:cubicBezTo>
                    <a:pt x="1970" y="1623"/>
                    <a:pt x="2111" y="1341"/>
                    <a:pt x="2041" y="990"/>
                  </a:cubicBezTo>
                  <a:cubicBezTo>
                    <a:pt x="1980" y="745"/>
                    <a:pt x="1759" y="554"/>
                    <a:pt x="1518" y="554"/>
                  </a:cubicBezTo>
                  <a:cubicBezTo>
                    <a:pt x="1482" y="554"/>
                    <a:pt x="1445" y="558"/>
                    <a:pt x="1408" y="568"/>
                  </a:cubicBezTo>
                  <a:cubicBezTo>
                    <a:pt x="1267" y="568"/>
                    <a:pt x="1056" y="427"/>
                    <a:pt x="986" y="357"/>
                  </a:cubicBezTo>
                  <a:cubicBezTo>
                    <a:pt x="880" y="198"/>
                    <a:pt x="775" y="0"/>
                    <a:pt x="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"/>
            <p:cNvSpPr/>
            <p:nvPr/>
          </p:nvSpPr>
          <p:spPr>
            <a:xfrm rot="616292">
              <a:off x="-132137" y="1635871"/>
              <a:ext cx="40472" cy="61920"/>
            </a:xfrm>
            <a:custGeom>
              <a:avLst/>
              <a:gdLst/>
              <a:ahLst/>
              <a:cxnLst/>
              <a:rect l="l" t="t" r="r" b="b"/>
              <a:pathLst>
                <a:path w="1619" h="2477" extrusionOk="0">
                  <a:moveTo>
                    <a:pt x="1126" y="0"/>
                  </a:moveTo>
                  <a:cubicBezTo>
                    <a:pt x="845" y="71"/>
                    <a:pt x="634" y="211"/>
                    <a:pt x="493" y="422"/>
                  </a:cubicBezTo>
                  <a:cubicBezTo>
                    <a:pt x="282" y="845"/>
                    <a:pt x="141" y="1267"/>
                    <a:pt x="71" y="1759"/>
                  </a:cubicBezTo>
                  <a:cubicBezTo>
                    <a:pt x="1" y="2040"/>
                    <a:pt x="212" y="2392"/>
                    <a:pt x="563" y="2463"/>
                  </a:cubicBezTo>
                  <a:cubicBezTo>
                    <a:pt x="600" y="2472"/>
                    <a:pt x="637" y="2476"/>
                    <a:pt x="675" y="2476"/>
                  </a:cubicBezTo>
                  <a:cubicBezTo>
                    <a:pt x="931" y="2476"/>
                    <a:pt x="1206" y="2276"/>
                    <a:pt x="1267" y="1970"/>
                  </a:cubicBezTo>
                  <a:cubicBezTo>
                    <a:pt x="1408" y="1478"/>
                    <a:pt x="1548" y="915"/>
                    <a:pt x="1548" y="352"/>
                  </a:cubicBezTo>
                  <a:cubicBezTo>
                    <a:pt x="1619" y="71"/>
                    <a:pt x="1408" y="0"/>
                    <a:pt x="1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"/>
            <p:cNvSpPr/>
            <p:nvPr/>
          </p:nvSpPr>
          <p:spPr>
            <a:xfrm rot="616292">
              <a:off x="124262" y="516860"/>
              <a:ext cx="59821" cy="62970"/>
            </a:xfrm>
            <a:custGeom>
              <a:avLst/>
              <a:gdLst/>
              <a:ahLst/>
              <a:cxnLst/>
              <a:rect l="l" t="t" r="r" b="b"/>
              <a:pathLst>
                <a:path w="2393" h="2519" extrusionOk="0">
                  <a:moveTo>
                    <a:pt x="564" y="1"/>
                  </a:moveTo>
                  <a:cubicBezTo>
                    <a:pt x="493" y="1"/>
                    <a:pt x="423" y="27"/>
                    <a:pt x="353" y="80"/>
                  </a:cubicBezTo>
                  <a:cubicBezTo>
                    <a:pt x="71" y="221"/>
                    <a:pt x="1" y="643"/>
                    <a:pt x="423" y="1135"/>
                  </a:cubicBezTo>
                  <a:cubicBezTo>
                    <a:pt x="634" y="1417"/>
                    <a:pt x="845" y="1768"/>
                    <a:pt x="986" y="2191"/>
                  </a:cubicBezTo>
                  <a:cubicBezTo>
                    <a:pt x="1044" y="2364"/>
                    <a:pt x="1197" y="2490"/>
                    <a:pt x="1367" y="2490"/>
                  </a:cubicBezTo>
                  <a:cubicBezTo>
                    <a:pt x="1404" y="2490"/>
                    <a:pt x="1441" y="2484"/>
                    <a:pt x="1478" y="2472"/>
                  </a:cubicBezTo>
                  <a:cubicBezTo>
                    <a:pt x="1537" y="2501"/>
                    <a:pt x="1607" y="2518"/>
                    <a:pt x="1674" y="2518"/>
                  </a:cubicBezTo>
                  <a:cubicBezTo>
                    <a:pt x="1770" y="2518"/>
                    <a:pt x="1859" y="2484"/>
                    <a:pt x="1900" y="2402"/>
                  </a:cubicBezTo>
                  <a:cubicBezTo>
                    <a:pt x="2393" y="1557"/>
                    <a:pt x="2393" y="1417"/>
                    <a:pt x="1549" y="1206"/>
                  </a:cubicBezTo>
                  <a:cubicBezTo>
                    <a:pt x="1267" y="1065"/>
                    <a:pt x="1267" y="924"/>
                    <a:pt x="1197" y="713"/>
                  </a:cubicBezTo>
                  <a:cubicBezTo>
                    <a:pt x="986" y="238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"/>
            <p:cNvSpPr/>
            <p:nvPr/>
          </p:nvSpPr>
          <p:spPr>
            <a:xfrm rot="616292">
              <a:off x="41235" y="1116341"/>
              <a:ext cx="59821" cy="37172"/>
            </a:xfrm>
            <a:custGeom>
              <a:avLst/>
              <a:gdLst/>
              <a:ahLst/>
              <a:cxnLst/>
              <a:rect l="l" t="t" r="r" b="b"/>
              <a:pathLst>
                <a:path w="2393" h="1487" extrusionOk="0">
                  <a:moveTo>
                    <a:pt x="1656" y="0"/>
                  </a:moveTo>
                  <a:cubicBezTo>
                    <a:pt x="1621" y="0"/>
                    <a:pt x="1585" y="4"/>
                    <a:pt x="1548" y="11"/>
                  </a:cubicBezTo>
                  <a:cubicBezTo>
                    <a:pt x="1196" y="11"/>
                    <a:pt x="915" y="11"/>
                    <a:pt x="493" y="152"/>
                  </a:cubicBezTo>
                  <a:cubicBezTo>
                    <a:pt x="212" y="152"/>
                    <a:pt x="0" y="363"/>
                    <a:pt x="0" y="574"/>
                  </a:cubicBezTo>
                  <a:cubicBezTo>
                    <a:pt x="0" y="855"/>
                    <a:pt x="71" y="1066"/>
                    <a:pt x="352" y="1137"/>
                  </a:cubicBezTo>
                  <a:cubicBezTo>
                    <a:pt x="593" y="1377"/>
                    <a:pt x="932" y="1486"/>
                    <a:pt x="1279" y="1486"/>
                  </a:cubicBezTo>
                  <a:cubicBezTo>
                    <a:pt x="1440" y="1486"/>
                    <a:pt x="1603" y="1463"/>
                    <a:pt x="1759" y="1418"/>
                  </a:cubicBezTo>
                  <a:cubicBezTo>
                    <a:pt x="2111" y="1348"/>
                    <a:pt x="2392" y="926"/>
                    <a:pt x="2252" y="574"/>
                  </a:cubicBezTo>
                  <a:cubicBezTo>
                    <a:pt x="2189" y="259"/>
                    <a:pt x="1956" y="0"/>
                    <a:pt x="1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"/>
            <p:cNvSpPr/>
            <p:nvPr/>
          </p:nvSpPr>
          <p:spPr>
            <a:xfrm rot="616292">
              <a:off x="32398" y="395215"/>
              <a:ext cx="45747" cy="56546"/>
            </a:xfrm>
            <a:custGeom>
              <a:avLst/>
              <a:gdLst/>
              <a:ahLst/>
              <a:cxnLst/>
              <a:rect l="l" t="t" r="r" b="b"/>
              <a:pathLst>
                <a:path w="1830" h="2262" extrusionOk="0">
                  <a:moveTo>
                    <a:pt x="1083" y="0"/>
                  </a:moveTo>
                  <a:cubicBezTo>
                    <a:pt x="958" y="0"/>
                    <a:pt x="827" y="32"/>
                    <a:pt x="704" y="81"/>
                  </a:cubicBezTo>
                  <a:cubicBezTo>
                    <a:pt x="282" y="151"/>
                    <a:pt x="1" y="573"/>
                    <a:pt x="212" y="996"/>
                  </a:cubicBezTo>
                  <a:cubicBezTo>
                    <a:pt x="423" y="1418"/>
                    <a:pt x="564" y="1840"/>
                    <a:pt x="634" y="2262"/>
                  </a:cubicBezTo>
                  <a:cubicBezTo>
                    <a:pt x="915" y="2262"/>
                    <a:pt x="1197" y="2191"/>
                    <a:pt x="1408" y="2191"/>
                  </a:cubicBezTo>
                  <a:cubicBezTo>
                    <a:pt x="1689" y="2121"/>
                    <a:pt x="1830" y="1980"/>
                    <a:pt x="1759" y="1840"/>
                  </a:cubicBezTo>
                  <a:cubicBezTo>
                    <a:pt x="1548" y="1347"/>
                    <a:pt x="1759" y="855"/>
                    <a:pt x="1619" y="433"/>
                  </a:cubicBezTo>
                  <a:cubicBezTo>
                    <a:pt x="1527" y="112"/>
                    <a:pt x="1316" y="0"/>
                    <a:pt x="1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"/>
            <p:cNvSpPr/>
            <p:nvPr/>
          </p:nvSpPr>
          <p:spPr>
            <a:xfrm rot="616292">
              <a:off x="481061" y="1861336"/>
              <a:ext cx="58046" cy="44297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"/>
            <p:cNvSpPr/>
            <p:nvPr/>
          </p:nvSpPr>
          <p:spPr>
            <a:xfrm rot="616292">
              <a:off x="398266" y="1258703"/>
              <a:ext cx="47496" cy="51696"/>
            </a:xfrm>
            <a:custGeom>
              <a:avLst/>
              <a:gdLst/>
              <a:ahLst/>
              <a:cxnLst/>
              <a:rect l="l" t="t" r="r" b="b"/>
              <a:pathLst>
                <a:path w="1900" h="2068" extrusionOk="0">
                  <a:moveTo>
                    <a:pt x="951" y="0"/>
                  </a:moveTo>
                  <a:cubicBezTo>
                    <a:pt x="598" y="0"/>
                    <a:pt x="422" y="327"/>
                    <a:pt x="422" y="713"/>
                  </a:cubicBezTo>
                  <a:cubicBezTo>
                    <a:pt x="422" y="783"/>
                    <a:pt x="352" y="783"/>
                    <a:pt x="352" y="854"/>
                  </a:cubicBezTo>
                  <a:cubicBezTo>
                    <a:pt x="211" y="1205"/>
                    <a:pt x="0" y="1557"/>
                    <a:pt x="352" y="1909"/>
                  </a:cubicBezTo>
                  <a:cubicBezTo>
                    <a:pt x="493" y="2014"/>
                    <a:pt x="651" y="2067"/>
                    <a:pt x="809" y="2067"/>
                  </a:cubicBezTo>
                  <a:cubicBezTo>
                    <a:pt x="967" y="2067"/>
                    <a:pt x="1126" y="2014"/>
                    <a:pt x="1266" y="1909"/>
                  </a:cubicBezTo>
                  <a:cubicBezTo>
                    <a:pt x="1688" y="1768"/>
                    <a:pt x="1899" y="1346"/>
                    <a:pt x="1829" y="924"/>
                  </a:cubicBezTo>
                  <a:cubicBezTo>
                    <a:pt x="1829" y="854"/>
                    <a:pt x="1829" y="783"/>
                    <a:pt x="1759" y="713"/>
                  </a:cubicBezTo>
                  <a:cubicBezTo>
                    <a:pt x="1688" y="361"/>
                    <a:pt x="1477" y="9"/>
                    <a:pt x="1055" y="9"/>
                  </a:cubicBezTo>
                  <a:cubicBezTo>
                    <a:pt x="1019" y="3"/>
                    <a:pt x="984" y="0"/>
                    <a:pt x="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"/>
            <p:cNvSpPr/>
            <p:nvPr/>
          </p:nvSpPr>
          <p:spPr>
            <a:xfrm rot="616292">
              <a:off x="496310" y="407107"/>
              <a:ext cx="36947" cy="59971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"/>
            <p:cNvSpPr/>
            <p:nvPr/>
          </p:nvSpPr>
          <p:spPr>
            <a:xfrm rot="616292">
              <a:off x="289386" y="1473523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"/>
            <p:cNvSpPr/>
            <p:nvPr/>
          </p:nvSpPr>
          <p:spPr>
            <a:xfrm rot="616292">
              <a:off x="353808" y="2069886"/>
              <a:ext cx="54546" cy="45047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"/>
            <p:cNvSpPr/>
            <p:nvPr/>
          </p:nvSpPr>
          <p:spPr>
            <a:xfrm rot="616292">
              <a:off x="275862" y="842867"/>
              <a:ext cx="43997" cy="44322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"/>
            <p:cNvSpPr/>
            <p:nvPr/>
          </p:nvSpPr>
          <p:spPr>
            <a:xfrm rot="616292">
              <a:off x="-18639" y="-13541"/>
              <a:ext cx="58046" cy="38047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"/>
            <p:cNvSpPr/>
            <p:nvPr/>
          </p:nvSpPr>
          <p:spPr>
            <a:xfrm rot="616292">
              <a:off x="109167" y="2309563"/>
              <a:ext cx="52796" cy="36947"/>
            </a:xfrm>
            <a:custGeom>
              <a:avLst/>
              <a:gdLst/>
              <a:ahLst/>
              <a:cxnLst/>
              <a:rect l="l" t="t" r="r" b="b"/>
              <a:pathLst>
                <a:path w="2112" h="1478" extrusionOk="0">
                  <a:moveTo>
                    <a:pt x="493" y="1"/>
                  </a:moveTo>
                  <a:cubicBezTo>
                    <a:pt x="141" y="1"/>
                    <a:pt x="1" y="212"/>
                    <a:pt x="71" y="563"/>
                  </a:cubicBezTo>
                  <a:cubicBezTo>
                    <a:pt x="282" y="1126"/>
                    <a:pt x="845" y="1478"/>
                    <a:pt x="1478" y="1478"/>
                  </a:cubicBezTo>
                  <a:cubicBezTo>
                    <a:pt x="1759" y="1478"/>
                    <a:pt x="1900" y="1267"/>
                    <a:pt x="2041" y="1056"/>
                  </a:cubicBezTo>
                  <a:cubicBezTo>
                    <a:pt x="2111" y="845"/>
                    <a:pt x="2041" y="563"/>
                    <a:pt x="1830" y="423"/>
                  </a:cubicBezTo>
                  <a:cubicBezTo>
                    <a:pt x="1478" y="141"/>
                    <a:pt x="98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"/>
            <p:cNvSpPr/>
            <p:nvPr/>
          </p:nvSpPr>
          <p:spPr>
            <a:xfrm rot="616292">
              <a:off x="176087" y="494666"/>
              <a:ext cx="52146" cy="47771"/>
            </a:xfrm>
            <a:custGeom>
              <a:avLst/>
              <a:gdLst/>
              <a:ahLst/>
              <a:cxnLst/>
              <a:rect l="l" t="t" r="r" b="b"/>
              <a:pathLst>
                <a:path w="2086" h="1911" extrusionOk="0">
                  <a:moveTo>
                    <a:pt x="1485" y="0"/>
                  </a:moveTo>
                  <a:cubicBezTo>
                    <a:pt x="1437" y="0"/>
                    <a:pt x="1387" y="8"/>
                    <a:pt x="1337" y="25"/>
                  </a:cubicBezTo>
                  <a:cubicBezTo>
                    <a:pt x="1196" y="95"/>
                    <a:pt x="985" y="166"/>
                    <a:pt x="844" y="236"/>
                  </a:cubicBezTo>
                  <a:cubicBezTo>
                    <a:pt x="422" y="588"/>
                    <a:pt x="141" y="1080"/>
                    <a:pt x="0" y="1643"/>
                  </a:cubicBezTo>
                  <a:cubicBezTo>
                    <a:pt x="51" y="1795"/>
                    <a:pt x="211" y="1911"/>
                    <a:pt x="376" y="1911"/>
                  </a:cubicBezTo>
                  <a:cubicBezTo>
                    <a:pt x="439" y="1911"/>
                    <a:pt x="504" y="1893"/>
                    <a:pt x="563" y="1854"/>
                  </a:cubicBezTo>
                  <a:cubicBezTo>
                    <a:pt x="1126" y="1643"/>
                    <a:pt x="1548" y="1221"/>
                    <a:pt x="1899" y="728"/>
                  </a:cubicBezTo>
                  <a:cubicBezTo>
                    <a:pt x="2085" y="419"/>
                    <a:pt x="1835" y="0"/>
                    <a:pt x="14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"/>
            <p:cNvSpPr/>
            <p:nvPr/>
          </p:nvSpPr>
          <p:spPr>
            <a:xfrm rot="616292">
              <a:off x="123730" y="973901"/>
              <a:ext cx="59821" cy="42647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"/>
            <p:cNvSpPr/>
            <p:nvPr/>
          </p:nvSpPr>
          <p:spPr>
            <a:xfrm rot="616292">
              <a:off x="-66371" y="2301827"/>
              <a:ext cx="54546" cy="37372"/>
            </a:xfrm>
            <a:custGeom>
              <a:avLst/>
              <a:gdLst/>
              <a:ahLst/>
              <a:cxnLst/>
              <a:rect l="l" t="t" r="r" b="b"/>
              <a:pathLst>
                <a:path w="2182" h="1495" extrusionOk="0">
                  <a:moveTo>
                    <a:pt x="1352" y="1"/>
                  </a:moveTo>
                  <a:cubicBezTo>
                    <a:pt x="1276" y="1"/>
                    <a:pt x="1199" y="15"/>
                    <a:pt x="1126" y="44"/>
                  </a:cubicBezTo>
                  <a:cubicBezTo>
                    <a:pt x="422" y="185"/>
                    <a:pt x="0" y="537"/>
                    <a:pt x="141" y="959"/>
                  </a:cubicBezTo>
                  <a:cubicBezTo>
                    <a:pt x="252" y="1293"/>
                    <a:pt x="584" y="1495"/>
                    <a:pt x="961" y="1495"/>
                  </a:cubicBezTo>
                  <a:cubicBezTo>
                    <a:pt x="1061" y="1495"/>
                    <a:pt x="1164" y="1481"/>
                    <a:pt x="1267" y="1451"/>
                  </a:cubicBezTo>
                  <a:cubicBezTo>
                    <a:pt x="1829" y="1381"/>
                    <a:pt x="2181" y="959"/>
                    <a:pt x="2040" y="537"/>
                  </a:cubicBezTo>
                  <a:cubicBezTo>
                    <a:pt x="1929" y="203"/>
                    <a:pt x="1642" y="1"/>
                    <a:pt x="1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"/>
            <p:cNvSpPr/>
            <p:nvPr/>
          </p:nvSpPr>
          <p:spPr>
            <a:xfrm rot="616292">
              <a:off x="-59065" y="2046336"/>
              <a:ext cx="36947" cy="51896"/>
            </a:xfrm>
            <a:custGeom>
              <a:avLst/>
              <a:gdLst/>
              <a:ahLst/>
              <a:cxnLst/>
              <a:rect l="l" t="t" r="r" b="b"/>
              <a:pathLst>
                <a:path w="1478" h="2076" extrusionOk="0">
                  <a:moveTo>
                    <a:pt x="677" y="1"/>
                  </a:moveTo>
                  <a:cubicBezTo>
                    <a:pt x="580" y="1"/>
                    <a:pt x="492" y="36"/>
                    <a:pt x="422" y="106"/>
                  </a:cubicBezTo>
                  <a:cubicBezTo>
                    <a:pt x="141" y="247"/>
                    <a:pt x="0" y="810"/>
                    <a:pt x="141" y="1443"/>
                  </a:cubicBezTo>
                  <a:cubicBezTo>
                    <a:pt x="141" y="1724"/>
                    <a:pt x="281" y="2076"/>
                    <a:pt x="703" y="2076"/>
                  </a:cubicBezTo>
                  <a:cubicBezTo>
                    <a:pt x="1126" y="2076"/>
                    <a:pt x="1266" y="1794"/>
                    <a:pt x="1337" y="1372"/>
                  </a:cubicBezTo>
                  <a:cubicBezTo>
                    <a:pt x="1477" y="950"/>
                    <a:pt x="1337" y="458"/>
                    <a:pt x="985" y="106"/>
                  </a:cubicBezTo>
                  <a:cubicBezTo>
                    <a:pt x="879" y="36"/>
                    <a:pt x="774" y="1"/>
                    <a:pt x="6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"/>
            <p:cNvSpPr/>
            <p:nvPr/>
          </p:nvSpPr>
          <p:spPr>
            <a:xfrm rot="616292">
              <a:off x="326016" y="1575396"/>
              <a:ext cx="45747" cy="37947"/>
            </a:xfrm>
            <a:custGeom>
              <a:avLst/>
              <a:gdLst/>
              <a:ahLst/>
              <a:cxnLst/>
              <a:rect l="l" t="t" r="r" b="b"/>
              <a:pathLst>
                <a:path w="1830" h="1518" extrusionOk="0">
                  <a:moveTo>
                    <a:pt x="817" y="0"/>
                  </a:moveTo>
                  <a:cubicBezTo>
                    <a:pt x="734" y="0"/>
                    <a:pt x="649" y="10"/>
                    <a:pt x="564" y="32"/>
                  </a:cubicBezTo>
                  <a:cubicBezTo>
                    <a:pt x="212" y="32"/>
                    <a:pt x="1" y="383"/>
                    <a:pt x="71" y="735"/>
                  </a:cubicBezTo>
                  <a:cubicBezTo>
                    <a:pt x="200" y="1185"/>
                    <a:pt x="623" y="1518"/>
                    <a:pt x="1070" y="1518"/>
                  </a:cubicBezTo>
                  <a:cubicBezTo>
                    <a:pt x="1112" y="1518"/>
                    <a:pt x="1155" y="1515"/>
                    <a:pt x="1197" y="1509"/>
                  </a:cubicBezTo>
                  <a:cubicBezTo>
                    <a:pt x="1619" y="1509"/>
                    <a:pt x="1830" y="1157"/>
                    <a:pt x="1830" y="735"/>
                  </a:cubicBezTo>
                  <a:cubicBezTo>
                    <a:pt x="1711" y="317"/>
                    <a:pt x="1287" y="0"/>
                    <a:pt x="8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"/>
            <p:cNvSpPr/>
            <p:nvPr/>
          </p:nvSpPr>
          <p:spPr>
            <a:xfrm rot="616292">
              <a:off x="-19233" y="1111504"/>
              <a:ext cx="47521" cy="42447"/>
            </a:xfrm>
            <a:custGeom>
              <a:avLst/>
              <a:gdLst/>
              <a:ahLst/>
              <a:cxnLst/>
              <a:rect l="l" t="t" r="r" b="b"/>
              <a:pathLst>
                <a:path w="1901" h="1698" extrusionOk="0">
                  <a:moveTo>
                    <a:pt x="707" y="1"/>
                  </a:moveTo>
                  <a:cubicBezTo>
                    <a:pt x="660" y="1"/>
                    <a:pt x="612" y="4"/>
                    <a:pt x="563" y="10"/>
                  </a:cubicBezTo>
                  <a:cubicBezTo>
                    <a:pt x="212" y="80"/>
                    <a:pt x="1" y="432"/>
                    <a:pt x="141" y="783"/>
                  </a:cubicBezTo>
                  <a:cubicBezTo>
                    <a:pt x="212" y="1276"/>
                    <a:pt x="704" y="1698"/>
                    <a:pt x="1267" y="1698"/>
                  </a:cubicBezTo>
                  <a:cubicBezTo>
                    <a:pt x="1619" y="1628"/>
                    <a:pt x="1900" y="1205"/>
                    <a:pt x="1759" y="783"/>
                  </a:cubicBezTo>
                  <a:cubicBezTo>
                    <a:pt x="1631" y="333"/>
                    <a:pt x="1208" y="1"/>
                    <a:pt x="7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"/>
            <p:cNvSpPr/>
            <p:nvPr/>
          </p:nvSpPr>
          <p:spPr>
            <a:xfrm rot="616292">
              <a:off x="541913" y="485411"/>
              <a:ext cx="47521" cy="51796"/>
            </a:xfrm>
            <a:custGeom>
              <a:avLst/>
              <a:gdLst/>
              <a:ahLst/>
              <a:cxnLst/>
              <a:rect l="l" t="t" r="r" b="b"/>
              <a:pathLst>
                <a:path w="1901" h="2072" extrusionOk="0">
                  <a:moveTo>
                    <a:pt x="537" y="1"/>
                  </a:moveTo>
                  <a:cubicBezTo>
                    <a:pt x="409" y="1"/>
                    <a:pt x="289" y="53"/>
                    <a:pt x="212" y="169"/>
                  </a:cubicBezTo>
                  <a:cubicBezTo>
                    <a:pt x="1" y="310"/>
                    <a:pt x="1" y="591"/>
                    <a:pt x="142" y="802"/>
                  </a:cubicBezTo>
                  <a:cubicBezTo>
                    <a:pt x="353" y="1084"/>
                    <a:pt x="564" y="1365"/>
                    <a:pt x="775" y="1646"/>
                  </a:cubicBezTo>
                  <a:cubicBezTo>
                    <a:pt x="934" y="1859"/>
                    <a:pt x="1094" y="2072"/>
                    <a:pt x="1314" y="2072"/>
                  </a:cubicBezTo>
                  <a:cubicBezTo>
                    <a:pt x="1385" y="2072"/>
                    <a:pt x="1463" y="2050"/>
                    <a:pt x="1548" y="1998"/>
                  </a:cubicBezTo>
                  <a:cubicBezTo>
                    <a:pt x="1900" y="1787"/>
                    <a:pt x="1759" y="1506"/>
                    <a:pt x="1689" y="1224"/>
                  </a:cubicBezTo>
                  <a:cubicBezTo>
                    <a:pt x="1619" y="732"/>
                    <a:pt x="1267" y="310"/>
                    <a:pt x="845" y="99"/>
                  </a:cubicBezTo>
                  <a:cubicBezTo>
                    <a:pt x="750" y="35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"/>
            <p:cNvSpPr/>
            <p:nvPr/>
          </p:nvSpPr>
          <p:spPr>
            <a:xfrm rot="616292">
              <a:off x="-146912" y="2028273"/>
              <a:ext cx="56296" cy="53296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"/>
            <p:cNvSpPr/>
            <p:nvPr/>
          </p:nvSpPr>
          <p:spPr>
            <a:xfrm rot="616292">
              <a:off x="-168698" y="44519"/>
              <a:ext cx="47496" cy="38722"/>
            </a:xfrm>
            <a:custGeom>
              <a:avLst/>
              <a:gdLst/>
              <a:ahLst/>
              <a:cxnLst/>
              <a:rect l="l" t="t" r="r" b="b"/>
              <a:pathLst>
                <a:path w="1900" h="1549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281" y="1196"/>
                    <a:pt x="774" y="1548"/>
                    <a:pt x="1337" y="1548"/>
                  </a:cubicBezTo>
                  <a:cubicBezTo>
                    <a:pt x="1688" y="1478"/>
                    <a:pt x="1899" y="1196"/>
                    <a:pt x="1759" y="845"/>
                  </a:cubicBezTo>
                  <a:cubicBezTo>
                    <a:pt x="1548" y="352"/>
                    <a:pt x="1126" y="7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"/>
            <p:cNvSpPr/>
            <p:nvPr/>
          </p:nvSpPr>
          <p:spPr>
            <a:xfrm rot="616292">
              <a:off x="67690" y="749732"/>
              <a:ext cx="49271" cy="43272"/>
            </a:xfrm>
            <a:custGeom>
              <a:avLst/>
              <a:gdLst/>
              <a:ahLst/>
              <a:cxnLst/>
              <a:rect l="l" t="t" r="r" b="b"/>
              <a:pathLst>
                <a:path w="1971" h="1731" extrusionOk="0">
                  <a:moveTo>
                    <a:pt x="666" y="1"/>
                  </a:moveTo>
                  <a:cubicBezTo>
                    <a:pt x="491" y="1"/>
                    <a:pt x="332" y="75"/>
                    <a:pt x="212" y="315"/>
                  </a:cubicBezTo>
                  <a:cubicBezTo>
                    <a:pt x="1" y="807"/>
                    <a:pt x="353" y="1089"/>
                    <a:pt x="634" y="1370"/>
                  </a:cubicBezTo>
                  <a:cubicBezTo>
                    <a:pt x="857" y="1593"/>
                    <a:pt x="1136" y="1731"/>
                    <a:pt x="1364" y="1731"/>
                  </a:cubicBezTo>
                  <a:cubicBezTo>
                    <a:pt x="1496" y="1731"/>
                    <a:pt x="1612" y="1684"/>
                    <a:pt x="1689" y="1581"/>
                  </a:cubicBezTo>
                  <a:cubicBezTo>
                    <a:pt x="1971" y="1300"/>
                    <a:pt x="1830" y="877"/>
                    <a:pt x="1619" y="596"/>
                  </a:cubicBezTo>
                  <a:cubicBezTo>
                    <a:pt x="1548" y="455"/>
                    <a:pt x="1408" y="315"/>
                    <a:pt x="1337" y="174"/>
                  </a:cubicBezTo>
                  <a:lnTo>
                    <a:pt x="1408" y="174"/>
                  </a:lnTo>
                  <a:cubicBezTo>
                    <a:pt x="1166" y="134"/>
                    <a:pt x="901" y="1"/>
                    <a:pt x="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"/>
            <p:cNvSpPr/>
            <p:nvPr/>
          </p:nvSpPr>
          <p:spPr>
            <a:xfrm rot="616292">
              <a:off x="164073" y="729446"/>
              <a:ext cx="40472" cy="44922"/>
            </a:xfrm>
            <a:custGeom>
              <a:avLst/>
              <a:gdLst/>
              <a:ahLst/>
              <a:cxnLst/>
              <a:rect l="l" t="t" r="r" b="b"/>
              <a:pathLst>
                <a:path w="1619" h="1797" extrusionOk="0">
                  <a:moveTo>
                    <a:pt x="954" y="0"/>
                  </a:moveTo>
                  <a:cubicBezTo>
                    <a:pt x="690" y="0"/>
                    <a:pt x="627" y="252"/>
                    <a:pt x="564" y="503"/>
                  </a:cubicBezTo>
                  <a:cubicBezTo>
                    <a:pt x="564" y="644"/>
                    <a:pt x="493" y="715"/>
                    <a:pt x="353" y="855"/>
                  </a:cubicBezTo>
                  <a:cubicBezTo>
                    <a:pt x="1" y="1137"/>
                    <a:pt x="71" y="1488"/>
                    <a:pt x="423" y="1699"/>
                  </a:cubicBezTo>
                  <a:cubicBezTo>
                    <a:pt x="554" y="1765"/>
                    <a:pt x="691" y="1796"/>
                    <a:pt x="825" y="1796"/>
                  </a:cubicBezTo>
                  <a:cubicBezTo>
                    <a:pt x="1123" y="1796"/>
                    <a:pt x="1403" y="1639"/>
                    <a:pt x="1549" y="1348"/>
                  </a:cubicBezTo>
                  <a:cubicBezTo>
                    <a:pt x="1619" y="1137"/>
                    <a:pt x="1619" y="855"/>
                    <a:pt x="1619" y="644"/>
                  </a:cubicBezTo>
                  <a:cubicBezTo>
                    <a:pt x="1549" y="363"/>
                    <a:pt x="1408" y="81"/>
                    <a:pt x="1056" y="11"/>
                  </a:cubicBezTo>
                  <a:cubicBezTo>
                    <a:pt x="1019" y="4"/>
                    <a:pt x="985" y="0"/>
                    <a:pt x="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"/>
            <p:cNvSpPr/>
            <p:nvPr/>
          </p:nvSpPr>
          <p:spPr>
            <a:xfrm rot="616292">
              <a:off x="-179387" y="2200830"/>
              <a:ext cx="40472" cy="45347"/>
            </a:xfrm>
            <a:custGeom>
              <a:avLst/>
              <a:gdLst/>
              <a:ahLst/>
              <a:cxnLst/>
              <a:rect l="l" t="t" r="r" b="b"/>
              <a:pathLst>
                <a:path w="1619" h="1814" extrusionOk="0">
                  <a:moveTo>
                    <a:pt x="704" y="1"/>
                  </a:moveTo>
                  <a:cubicBezTo>
                    <a:pt x="282" y="71"/>
                    <a:pt x="1" y="775"/>
                    <a:pt x="142" y="1408"/>
                  </a:cubicBezTo>
                  <a:cubicBezTo>
                    <a:pt x="194" y="1669"/>
                    <a:pt x="362" y="1813"/>
                    <a:pt x="589" y="1813"/>
                  </a:cubicBezTo>
                  <a:cubicBezTo>
                    <a:pt x="668" y="1813"/>
                    <a:pt x="754" y="1796"/>
                    <a:pt x="845" y="1759"/>
                  </a:cubicBezTo>
                  <a:cubicBezTo>
                    <a:pt x="1338" y="1689"/>
                    <a:pt x="1619" y="1197"/>
                    <a:pt x="1478" y="704"/>
                  </a:cubicBezTo>
                  <a:cubicBezTo>
                    <a:pt x="1478" y="282"/>
                    <a:pt x="1127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"/>
            <p:cNvSpPr/>
            <p:nvPr/>
          </p:nvSpPr>
          <p:spPr>
            <a:xfrm rot="616292">
              <a:off x="286540" y="1096912"/>
              <a:ext cx="52771" cy="30798"/>
            </a:xfrm>
            <a:custGeom>
              <a:avLst/>
              <a:gdLst/>
              <a:ahLst/>
              <a:cxnLst/>
              <a:rect l="l" t="t" r="r" b="b"/>
              <a:pathLst>
                <a:path w="2111" h="1232" extrusionOk="0">
                  <a:moveTo>
                    <a:pt x="906" y="1"/>
                  </a:moveTo>
                  <a:cubicBezTo>
                    <a:pt x="704" y="1"/>
                    <a:pt x="493" y="36"/>
                    <a:pt x="282" y="106"/>
                  </a:cubicBezTo>
                  <a:cubicBezTo>
                    <a:pt x="141" y="177"/>
                    <a:pt x="0" y="388"/>
                    <a:pt x="0" y="599"/>
                  </a:cubicBezTo>
                  <a:cubicBezTo>
                    <a:pt x="0" y="810"/>
                    <a:pt x="71" y="951"/>
                    <a:pt x="282" y="1021"/>
                  </a:cubicBezTo>
                  <a:cubicBezTo>
                    <a:pt x="633" y="1162"/>
                    <a:pt x="1056" y="1232"/>
                    <a:pt x="1407" y="1232"/>
                  </a:cubicBezTo>
                  <a:cubicBezTo>
                    <a:pt x="1759" y="1091"/>
                    <a:pt x="2111" y="1021"/>
                    <a:pt x="2111" y="669"/>
                  </a:cubicBezTo>
                  <a:cubicBezTo>
                    <a:pt x="2111" y="247"/>
                    <a:pt x="1759" y="177"/>
                    <a:pt x="1478" y="106"/>
                  </a:cubicBezTo>
                  <a:cubicBezTo>
                    <a:pt x="1302" y="36"/>
                    <a:pt x="1108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"/>
            <p:cNvSpPr/>
            <p:nvPr/>
          </p:nvSpPr>
          <p:spPr>
            <a:xfrm rot="616292">
              <a:off x="6237" y="2125646"/>
              <a:ext cx="52771" cy="41797"/>
            </a:xfrm>
            <a:custGeom>
              <a:avLst/>
              <a:gdLst/>
              <a:ahLst/>
              <a:cxnLst/>
              <a:rect l="l" t="t" r="r" b="b"/>
              <a:pathLst>
                <a:path w="2111" h="1672" extrusionOk="0">
                  <a:moveTo>
                    <a:pt x="1513" y="0"/>
                  </a:moveTo>
                  <a:cubicBezTo>
                    <a:pt x="1407" y="0"/>
                    <a:pt x="1302" y="36"/>
                    <a:pt x="1196" y="106"/>
                  </a:cubicBezTo>
                  <a:cubicBezTo>
                    <a:pt x="915" y="317"/>
                    <a:pt x="704" y="458"/>
                    <a:pt x="493" y="669"/>
                  </a:cubicBezTo>
                  <a:cubicBezTo>
                    <a:pt x="282" y="880"/>
                    <a:pt x="0" y="1091"/>
                    <a:pt x="282" y="1443"/>
                  </a:cubicBezTo>
                  <a:cubicBezTo>
                    <a:pt x="387" y="1618"/>
                    <a:pt x="510" y="1671"/>
                    <a:pt x="642" y="1671"/>
                  </a:cubicBezTo>
                  <a:cubicBezTo>
                    <a:pt x="774" y="1671"/>
                    <a:pt x="915" y="1618"/>
                    <a:pt x="1056" y="1583"/>
                  </a:cubicBezTo>
                  <a:cubicBezTo>
                    <a:pt x="1478" y="1443"/>
                    <a:pt x="1759" y="1232"/>
                    <a:pt x="1970" y="880"/>
                  </a:cubicBezTo>
                  <a:cubicBezTo>
                    <a:pt x="2111" y="598"/>
                    <a:pt x="2040" y="317"/>
                    <a:pt x="1829" y="106"/>
                  </a:cubicBezTo>
                  <a:cubicBezTo>
                    <a:pt x="1724" y="36"/>
                    <a:pt x="1618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"/>
            <p:cNvSpPr/>
            <p:nvPr/>
          </p:nvSpPr>
          <p:spPr>
            <a:xfrm rot="616292">
              <a:off x="125410" y="1903500"/>
              <a:ext cx="45747" cy="37847"/>
            </a:xfrm>
            <a:custGeom>
              <a:avLst/>
              <a:gdLst/>
              <a:ahLst/>
              <a:cxnLst/>
              <a:rect l="l" t="t" r="r" b="b"/>
              <a:pathLst>
                <a:path w="1830" h="1514" extrusionOk="0">
                  <a:moveTo>
                    <a:pt x="900" y="1"/>
                  </a:moveTo>
                  <a:cubicBezTo>
                    <a:pt x="796" y="1"/>
                    <a:pt x="684" y="12"/>
                    <a:pt x="563" y="36"/>
                  </a:cubicBezTo>
                  <a:cubicBezTo>
                    <a:pt x="282" y="36"/>
                    <a:pt x="1" y="177"/>
                    <a:pt x="71" y="670"/>
                  </a:cubicBezTo>
                  <a:cubicBezTo>
                    <a:pt x="212" y="1162"/>
                    <a:pt x="634" y="1514"/>
                    <a:pt x="1196" y="1514"/>
                  </a:cubicBezTo>
                  <a:cubicBezTo>
                    <a:pt x="1548" y="1443"/>
                    <a:pt x="1830" y="1092"/>
                    <a:pt x="1759" y="740"/>
                  </a:cubicBezTo>
                  <a:cubicBezTo>
                    <a:pt x="1701" y="274"/>
                    <a:pt x="1401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"/>
            <p:cNvSpPr/>
            <p:nvPr/>
          </p:nvSpPr>
          <p:spPr>
            <a:xfrm rot="616292">
              <a:off x="299627" y="1298435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"/>
            <p:cNvSpPr/>
            <p:nvPr/>
          </p:nvSpPr>
          <p:spPr>
            <a:xfrm rot="616292">
              <a:off x="216000" y="2712723"/>
              <a:ext cx="42222" cy="41422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"/>
            <p:cNvSpPr/>
            <p:nvPr/>
          </p:nvSpPr>
          <p:spPr>
            <a:xfrm rot="616292">
              <a:off x="125539" y="2220618"/>
              <a:ext cx="51021" cy="53846"/>
            </a:xfrm>
            <a:custGeom>
              <a:avLst/>
              <a:gdLst/>
              <a:ahLst/>
              <a:cxnLst/>
              <a:rect l="l" t="t" r="r" b="b"/>
              <a:pathLst>
                <a:path w="2041" h="2154" extrusionOk="0">
                  <a:moveTo>
                    <a:pt x="598" y="1"/>
                  </a:moveTo>
                  <a:cubicBezTo>
                    <a:pt x="490" y="1"/>
                    <a:pt x="381" y="46"/>
                    <a:pt x="281" y="171"/>
                  </a:cubicBezTo>
                  <a:cubicBezTo>
                    <a:pt x="0" y="452"/>
                    <a:pt x="211" y="663"/>
                    <a:pt x="422" y="874"/>
                  </a:cubicBezTo>
                  <a:cubicBezTo>
                    <a:pt x="633" y="1085"/>
                    <a:pt x="774" y="1437"/>
                    <a:pt x="915" y="1718"/>
                  </a:cubicBezTo>
                  <a:cubicBezTo>
                    <a:pt x="976" y="1963"/>
                    <a:pt x="1196" y="2154"/>
                    <a:pt x="1437" y="2154"/>
                  </a:cubicBezTo>
                  <a:cubicBezTo>
                    <a:pt x="1474" y="2154"/>
                    <a:pt x="1511" y="2150"/>
                    <a:pt x="1548" y="2140"/>
                  </a:cubicBezTo>
                  <a:cubicBezTo>
                    <a:pt x="1899" y="2000"/>
                    <a:pt x="2040" y="1789"/>
                    <a:pt x="1829" y="1507"/>
                  </a:cubicBezTo>
                  <a:cubicBezTo>
                    <a:pt x="1618" y="1296"/>
                    <a:pt x="1548" y="1015"/>
                    <a:pt x="1548" y="733"/>
                  </a:cubicBezTo>
                  <a:cubicBezTo>
                    <a:pt x="1548" y="452"/>
                    <a:pt x="1337" y="311"/>
                    <a:pt x="1126" y="241"/>
                  </a:cubicBezTo>
                  <a:cubicBezTo>
                    <a:pt x="989" y="15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"/>
            <p:cNvSpPr/>
            <p:nvPr/>
          </p:nvSpPr>
          <p:spPr>
            <a:xfrm rot="616292">
              <a:off x="170529" y="2399059"/>
              <a:ext cx="58071" cy="34972"/>
            </a:xfrm>
            <a:custGeom>
              <a:avLst/>
              <a:gdLst/>
              <a:ahLst/>
              <a:cxnLst/>
              <a:rect l="l" t="t" r="r" b="b"/>
              <a:pathLst>
                <a:path w="2323" h="1399" extrusionOk="0">
                  <a:moveTo>
                    <a:pt x="794" y="1"/>
                  </a:moveTo>
                  <a:cubicBezTo>
                    <a:pt x="622" y="1"/>
                    <a:pt x="443" y="78"/>
                    <a:pt x="353" y="214"/>
                  </a:cubicBezTo>
                  <a:cubicBezTo>
                    <a:pt x="71" y="425"/>
                    <a:pt x="1" y="777"/>
                    <a:pt x="142" y="1059"/>
                  </a:cubicBezTo>
                  <a:cubicBezTo>
                    <a:pt x="271" y="1274"/>
                    <a:pt x="453" y="1358"/>
                    <a:pt x="655" y="1358"/>
                  </a:cubicBezTo>
                  <a:cubicBezTo>
                    <a:pt x="783" y="1358"/>
                    <a:pt x="920" y="1324"/>
                    <a:pt x="1056" y="1270"/>
                  </a:cubicBezTo>
                  <a:cubicBezTo>
                    <a:pt x="1134" y="1192"/>
                    <a:pt x="1211" y="1162"/>
                    <a:pt x="1292" y="1162"/>
                  </a:cubicBezTo>
                  <a:cubicBezTo>
                    <a:pt x="1432" y="1162"/>
                    <a:pt x="1582" y="1251"/>
                    <a:pt x="1759" y="1340"/>
                  </a:cubicBezTo>
                  <a:cubicBezTo>
                    <a:pt x="1801" y="1381"/>
                    <a:pt x="1854" y="1398"/>
                    <a:pt x="1910" y="1398"/>
                  </a:cubicBezTo>
                  <a:cubicBezTo>
                    <a:pt x="2047" y="1398"/>
                    <a:pt x="2202" y="1299"/>
                    <a:pt x="2252" y="1199"/>
                  </a:cubicBezTo>
                  <a:cubicBezTo>
                    <a:pt x="2322" y="918"/>
                    <a:pt x="2252" y="707"/>
                    <a:pt x="2111" y="636"/>
                  </a:cubicBezTo>
                  <a:cubicBezTo>
                    <a:pt x="1689" y="566"/>
                    <a:pt x="1337" y="355"/>
                    <a:pt x="1056" y="74"/>
                  </a:cubicBezTo>
                  <a:cubicBezTo>
                    <a:pt x="981" y="24"/>
                    <a:pt x="889" y="1"/>
                    <a:pt x="7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"/>
            <p:cNvSpPr/>
            <p:nvPr/>
          </p:nvSpPr>
          <p:spPr>
            <a:xfrm rot="616292">
              <a:off x="88486" y="285521"/>
              <a:ext cx="38722" cy="5072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704" y="0"/>
                  </a:moveTo>
                  <a:cubicBezTo>
                    <a:pt x="488" y="0"/>
                    <a:pt x="298" y="153"/>
                    <a:pt x="212" y="410"/>
                  </a:cubicBezTo>
                  <a:cubicBezTo>
                    <a:pt x="1" y="1044"/>
                    <a:pt x="352" y="1536"/>
                    <a:pt x="634" y="2028"/>
                  </a:cubicBezTo>
                  <a:lnTo>
                    <a:pt x="634" y="2028"/>
                  </a:lnTo>
                  <a:cubicBezTo>
                    <a:pt x="969" y="2026"/>
                    <a:pt x="1342" y="1996"/>
                    <a:pt x="1408" y="1536"/>
                  </a:cubicBezTo>
                  <a:cubicBezTo>
                    <a:pt x="1548" y="1044"/>
                    <a:pt x="1408" y="551"/>
                    <a:pt x="1126" y="199"/>
                  </a:cubicBezTo>
                  <a:cubicBezTo>
                    <a:pt x="989" y="62"/>
                    <a:pt x="841" y="0"/>
                    <a:pt x="704" y="0"/>
                  </a:cubicBezTo>
                  <a:close/>
                  <a:moveTo>
                    <a:pt x="634" y="2028"/>
                  </a:moveTo>
                  <a:cubicBezTo>
                    <a:pt x="610" y="2028"/>
                    <a:pt x="587" y="2028"/>
                    <a:pt x="563" y="2028"/>
                  </a:cubicBezTo>
                  <a:lnTo>
                    <a:pt x="634" y="2028"/>
                  </a:lnTo>
                  <a:cubicBezTo>
                    <a:pt x="634" y="2028"/>
                    <a:pt x="634" y="2028"/>
                    <a:pt x="634" y="2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4"/>
            <p:cNvSpPr/>
            <p:nvPr/>
          </p:nvSpPr>
          <p:spPr>
            <a:xfrm rot="616292">
              <a:off x="-126433" y="849842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4"/>
            <p:cNvSpPr/>
            <p:nvPr/>
          </p:nvSpPr>
          <p:spPr>
            <a:xfrm rot="616292">
              <a:off x="153251" y="134362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"/>
            <p:cNvSpPr/>
            <p:nvPr/>
          </p:nvSpPr>
          <p:spPr>
            <a:xfrm rot="616292">
              <a:off x="9879" y="2456396"/>
              <a:ext cx="38722" cy="42022"/>
            </a:xfrm>
            <a:custGeom>
              <a:avLst/>
              <a:gdLst/>
              <a:ahLst/>
              <a:cxnLst/>
              <a:rect l="l" t="t" r="r" b="b"/>
              <a:pathLst>
                <a:path w="1549" h="1681" extrusionOk="0">
                  <a:moveTo>
                    <a:pt x="726" y="1"/>
                  </a:moveTo>
                  <a:cubicBezTo>
                    <a:pt x="671" y="1"/>
                    <a:pt x="616" y="11"/>
                    <a:pt x="563" y="32"/>
                  </a:cubicBezTo>
                  <a:cubicBezTo>
                    <a:pt x="141" y="173"/>
                    <a:pt x="1" y="524"/>
                    <a:pt x="141" y="876"/>
                  </a:cubicBezTo>
                  <a:cubicBezTo>
                    <a:pt x="201" y="1355"/>
                    <a:pt x="516" y="1681"/>
                    <a:pt x="825" y="1681"/>
                  </a:cubicBezTo>
                  <a:cubicBezTo>
                    <a:pt x="879" y="1681"/>
                    <a:pt x="933" y="1671"/>
                    <a:pt x="985" y="1650"/>
                  </a:cubicBezTo>
                  <a:cubicBezTo>
                    <a:pt x="1337" y="1509"/>
                    <a:pt x="1548" y="1087"/>
                    <a:pt x="1408" y="735"/>
                  </a:cubicBezTo>
                  <a:cubicBezTo>
                    <a:pt x="1348" y="317"/>
                    <a:pt x="1035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"/>
            <p:cNvSpPr/>
            <p:nvPr/>
          </p:nvSpPr>
          <p:spPr>
            <a:xfrm rot="616292">
              <a:off x="-157141" y="671922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"/>
            <p:cNvSpPr/>
            <p:nvPr/>
          </p:nvSpPr>
          <p:spPr>
            <a:xfrm rot="616292">
              <a:off x="481168" y="1395445"/>
              <a:ext cx="54546" cy="27523"/>
            </a:xfrm>
            <a:custGeom>
              <a:avLst/>
              <a:gdLst/>
              <a:ahLst/>
              <a:cxnLst/>
              <a:rect l="l" t="t" r="r" b="b"/>
              <a:pathLst>
                <a:path w="2182" h="1101" extrusionOk="0">
                  <a:moveTo>
                    <a:pt x="1691" y="1"/>
                  </a:moveTo>
                  <a:cubicBezTo>
                    <a:pt x="1646" y="1"/>
                    <a:pt x="1598" y="7"/>
                    <a:pt x="1548" y="19"/>
                  </a:cubicBezTo>
                  <a:cubicBezTo>
                    <a:pt x="1337" y="19"/>
                    <a:pt x="1056" y="89"/>
                    <a:pt x="774" y="160"/>
                  </a:cubicBezTo>
                  <a:lnTo>
                    <a:pt x="704" y="160"/>
                  </a:lnTo>
                  <a:cubicBezTo>
                    <a:pt x="652" y="173"/>
                    <a:pt x="595" y="176"/>
                    <a:pt x="537" y="176"/>
                  </a:cubicBezTo>
                  <a:cubicBezTo>
                    <a:pt x="474" y="176"/>
                    <a:pt x="409" y="172"/>
                    <a:pt x="347" y="172"/>
                  </a:cubicBezTo>
                  <a:cubicBezTo>
                    <a:pt x="159" y="172"/>
                    <a:pt x="1" y="209"/>
                    <a:pt x="1" y="511"/>
                  </a:cubicBezTo>
                  <a:cubicBezTo>
                    <a:pt x="1" y="934"/>
                    <a:pt x="423" y="1004"/>
                    <a:pt x="774" y="1074"/>
                  </a:cubicBezTo>
                  <a:cubicBezTo>
                    <a:pt x="862" y="1092"/>
                    <a:pt x="950" y="1101"/>
                    <a:pt x="1038" y="1101"/>
                  </a:cubicBezTo>
                  <a:cubicBezTo>
                    <a:pt x="1302" y="1101"/>
                    <a:pt x="1566" y="1021"/>
                    <a:pt x="1830" y="863"/>
                  </a:cubicBezTo>
                  <a:cubicBezTo>
                    <a:pt x="2041" y="793"/>
                    <a:pt x="2181" y="511"/>
                    <a:pt x="2111" y="300"/>
                  </a:cubicBezTo>
                  <a:cubicBezTo>
                    <a:pt x="2053" y="127"/>
                    <a:pt x="1900" y="1"/>
                    <a:pt x="1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"/>
            <p:cNvSpPr/>
            <p:nvPr/>
          </p:nvSpPr>
          <p:spPr>
            <a:xfrm rot="616292">
              <a:off x="187425" y="1517191"/>
              <a:ext cx="42222" cy="46746"/>
            </a:xfrm>
            <a:custGeom>
              <a:avLst/>
              <a:gdLst/>
              <a:ahLst/>
              <a:cxnLst/>
              <a:rect l="l" t="t" r="r" b="b"/>
              <a:pathLst>
                <a:path w="1689" h="1870" extrusionOk="0">
                  <a:moveTo>
                    <a:pt x="451" y="0"/>
                  </a:moveTo>
                  <a:cubicBezTo>
                    <a:pt x="399" y="0"/>
                    <a:pt x="343" y="17"/>
                    <a:pt x="282" y="58"/>
                  </a:cubicBezTo>
                  <a:cubicBezTo>
                    <a:pt x="0" y="129"/>
                    <a:pt x="0" y="410"/>
                    <a:pt x="71" y="692"/>
                  </a:cubicBezTo>
                  <a:cubicBezTo>
                    <a:pt x="141" y="1043"/>
                    <a:pt x="352" y="1325"/>
                    <a:pt x="563" y="1606"/>
                  </a:cubicBezTo>
                  <a:cubicBezTo>
                    <a:pt x="691" y="1776"/>
                    <a:pt x="870" y="1869"/>
                    <a:pt x="1054" y="1869"/>
                  </a:cubicBezTo>
                  <a:cubicBezTo>
                    <a:pt x="1174" y="1869"/>
                    <a:pt x="1296" y="1830"/>
                    <a:pt x="1407" y="1747"/>
                  </a:cubicBezTo>
                  <a:cubicBezTo>
                    <a:pt x="1689" y="1536"/>
                    <a:pt x="1618" y="1184"/>
                    <a:pt x="1477" y="973"/>
                  </a:cubicBezTo>
                  <a:cubicBezTo>
                    <a:pt x="1266" y="692"/>
                    <a:pt x="1055" y="410"/>
                    <a:pt x="774" y="199"/>
                  </a:cubicBezTo>
                  <a:cubicBezTo>
                    <a:pt x="675" y="100"/>
                    <a:pt x="575" y="0"/>
                    <a:pt x="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"/>
            <p:cNvSpPr/>
            <p:nvPr/>
          </p:nvSpPr>
          <p:spPr>
            <a:xfrm rot="616292">
              <a:off x="71895" y="2873173"/>
              <a:ext cx="45747" cy="34097"/>
            </a:xfrm>
            <a:custGeom>
              <a:avLst/>
              <a:gdLst/>
              <a:ahLst/>
              <a:cxnLst/>
              <a:rect l="l" t="t" r="r" b="b"/>
              <a:pathLst>
                <a:path w="1830" h="1364" extrusionOk="0">
                  <a:moveTo>
                    <a:pt x="1028" y="0"/>
                  </a:moveTo>
                  <a:cubicBezTo>
                    <a:pt x="970" y="0"/>
                    <a:pt x="908" y="4"/>
                    <a:pt x="845" y="14"/>
                  </a:cubicBezTo>
                  <a:cubicBezTo>
                    <a:pt x="282" y="154"/>
                    <a:pt x="1" y="365"/>
                    <a:pt x="71" y="787"/>
                  </a:cubicBezTo>
                  <a:cubicBezTo>
                    <a:pt x="194" y="1156"/>
                    <a:pt x="531" y="1363"/>
                    <a:pt x="942" y="1363"/>
                  </a:cubicBezTo>
                  <a:cubicBezTo>
                    <a:pt x="1002" y="1363"/>
                    <a:pt x="1064" y="1359"/>
                    <a:pt x="1126" y="1350"/>
                  </a:cubicBezTo>
                  <a:cubicBezTo>
                    <a:pt x="1548" y="1350"/>
                    <a:pt x="1830" y="928"/>
                    <a:pt x="1759" y="506"/>
                  </a:cubicBezTo>
                  <a:cubicBezTo>
                    <a:pt x="1698" y="200"/>
                    <a:pt x="1423" y="0"/>
                    <a:pt x="10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"/>
            <p:cNvSpPr/>
            <p:nvPr/>
          </p:nvSpPr>
          <p:spPr>
            <a:xfrm rot="616292">
              <a:off x="159647" y="1209501"/>
              <a:ext cx="42247" cy="41347"/>
            </a:xfrm>
            <a:custGeom>
              <a:avLst/>
              <a:gdLst/>
              <a:ahLst/>
              <a:cxnLst/>
              <a:rect l="l" t="t" r="r" b="b"/>
              <a:pathLst>
                <a:path w="1690" h="1654" extrusionOk="0">
                  <a:moveTo>
                    <a:pt x="953" y="1"/>
                  </a:moveTo>
                  <a:cubicBezTo>
                    <a:pt x="918" y="1"/>
                    <a:pt x="882" y="4"/>
                    <a:pt x="845" y="11"/>
                  </a:cubicBezTo>
                  <a:cubicBezTo>
                    <a:pt x="564" y="11"/>
                    <a:pt x="1" y="926"/>
                    <a:pt x="71" y="1278"/>
                  </a:cubicBezTo>
                  <a:cubicBezTo>
                    <a:pt x="126" y="1550"/>
                    <a:pt x="307" y="1654"/>
                    <a:pt x="550" y="1654"/>
                  </a:cubicBezTo>
                  <a:cubicBezTo>
                    <a:pt x="620" y="1654"/>
                    <a:pt x="696" y="1645"/>
                    <a:pt x="775" y="1629"/>
                  </a:cubicBezTo>
                  <a:cubicBezTo>
                    <a:pt x="1337" y="1559"/>
                    <a:pt x="1689" y="1067"/>
                    <a:pt x="1549" y="574"/>
                  </a:cubicBezTo>
                  <a:cubicBezTo>
                    <a:pt x="1486" y="259"/>
                    <a:pt x="1253" y="1"/>
                    <a:pt x="9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"/>
            <p:cNvSpPr/>
            <p:nvPr/>
          </p:nvSpPr>
          <p:spPr>
            <a:xfrm rot="616292">
              <a:off x="62728" y="505137"/>
              <a:ext cx="43972" cy="34572"/>
            </a:xfrm>
            <a:custGeom>
              <a:avLst/>
              <a:gdLst/>
              <a:ahLst/>
              <a:cxnLst/>
              <a:rect l="l" t="t" r="r" b="b"/>
              <a:pathLst>
                <a:path w="1759" h="1383" extrusionOk="0">
                  <a:moveTo>
                    <a:pt x="854" y="1"/>
                  </a:moveTo>
                  <a:cubicBezTo>
                    <a:pt x="759" y="1"/>
                    <a:pt x="661" y="13"/>
                    <a:pt x="563" y="37"/>
                  </a:cubicBezTo>
                  <a:cubicBezTo>
                    <a:pt x="211" y="37"/>
                    <a:pt x="0" y="248"/>
                    <a:pt x="0" y="600"/>
                  </a:cubicBezTo>
                  <a:cubicBezTo>
                    <a:pt x="129" y="1050"/>
                    <a:pt x="551" y="1383"/>
                    <a:pt x="1053" y="1383"/>
                  </a:cubicBezTo>
                  <a:cubicBezTo>
                    <a:pt x="1100" y="1383"/>
                    <a:pt x="1148" y="1380"/>
                    <a:pt x="1196" y="1374"/>
                  </a:cubicBezTo>
                  <a:cubicBezTo>
                    <a:pt x="1477" y="1303"/>
                    <a:pt x="1759" y="952"/>
                    <a:pt x="1688" y="670"/>
                  </a:cubicBezTo>
                  <a:cubicBezTo>
                    <a:pt x="1688" y="264"/>
                    <a:pt x="1305" y="1"/>
                    <a:pt x="8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"/>
            <p:cNvSpPr/>
            <p:nvPr/>
          </p:nvSpPr>
          <p:spPr>
            <a:xfrm rot="616292">
              <a:off x="381915" y="935448"/>
              <a:ext cx="47496" cy="30373"/>
            </a:xfrm>
            <a:custGeom>
              <a:avLst/>
              <a:gdLst/>
              <a:ahLst/>
              <a:cxnLst/>
              <a:rect l="l" t="t" r="r" b="b"/>
              <a:pathLst>
                <a:path w="1900" h="1215" extrusionOk="0">
                  <a:moveTo>
                    <a:pt x="1340" y="0"/>
                  </a:moveTo>
                  <a:cubicBezTo>
                    <a:pt x="1293" y="0"/>
                    <a:pt x="1244" y="6"/>
                    <a:pt x="1196" y="18"/>
                  </a:cubicBezTo>
                  <a:cubicBezTo>
                    <a:pt x="915" y="18"/>
                    <a:pt x="633" y="89"/>
                    <a:pt x="352" y="300"/>
                  </a:cubicBezTo>
                  <a:cubicBezTo>
                    <a:pt x="141" y="370"/>
                    <a:pt x="0" y="511"/>
                    <a:pt x="71" y="792"/>
                  </a:cubicBezTo>
                  <a:cubicBezTo>
                    <a:pt x="71" y="1074"/>
                    <a:pt x="352" y="1214"/>
                    <a:pt x="563" y="1214"/>
                  </a:cubicBezTo>
                  <a:lnTo>
                    <a:pt x="1055" y="1214"/>
                  </a:lnTo>
                  <a:cubicBezTo>
                    <a:pt x="1196" y="1144"/>
                    <a:pt x="1337" y="1074"/>
                    <a:pt x="1477" y="1003"/>
                  </a:cubicBezTo>
                  <a:cubicBezTo>
                    <a:pt x="1759" y="862"/>
                    <a:pt x="1900" y="581"/>
                    <a:pt x="1829" y="370"/>
                  </a:cubicBezTo>
                  <a:cubicBezTo>
                    <a:pt x="1771" y="137"/>
                    <a:pt x="1568" y="0"/>
                    <a:pt x="1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"/>
            <p:cNvSpPr/>
            <p:nvPr/>
          </p:nvSpPr>
          <p:spPr>
            <a:xfrm rot="616292">
              <a:off x="-134548" y="991369"/>
              <a:ext cx="38722" cy="35747"/>
            </a:xfrm>
            <a:custGeom>
              <a:avLst/>
              <a:gdLst/>
              <a:ahLst/>
              <a:cxnLst/>
              <a:rect l="l" t="t" r="r" b="b"/>
              <a:pathLst>
                <a:path w="1549" h="1430" extrusionOk="0">
                  <a:moveTo>
                    <a:pt x="650" y="0"/>
                  </a:moveTo>
                  <a:cubicBezTo>
                    <a:pt x="578" y="0"/>
                    <a:pt x="502" y="5"/>
                    <a:pt x="423" y="13"/>
                  </a:cubicBezTo>
                  <a:cubicBezTo>
                    <a:pt x="71" y="84"/>
                    <a:pt x="1" y="295"/>
                    <a:pt x="1" y="576"/>
                  </a:cubicBezTo>
                  <a:cubicBezTo>
                    <a:pt x="130" y="1091"/>
                    <a:pt x="435" y="1429"/>
                    <a:pt x="809" y="1429"/>
                  </a:cubicBezTo>
                  <a:cubicBezTo>
                    <a:pt x="844" y="1429"/>
                    <a:pt x="880" y="1426"/>
                    <a:pt x="915" y="1420"/>
                  </a:cubicBezTo>
                  <a:cubicBezTo>
                    <a:pt x="1267" y="1350"/>
                    <a:pt x="1549" y="998"/>
                    <a:pt x="1478" y="647"/>
                  </a:cubicBezTo>
                  <a:cubicBezTo>
                    <a:pt x="1478" y="216"/>
                    <a:pt x="1155" y="0"/>
                    <a:pt x="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"/>
            <p:cNvSpPr/>
            <p:nvPr/>
          </p:nvSpPr>
          <p:spPr>
            <a:xfrm rot="616292">
              <a:off x="16255" y="957215"/>
              <a:ext cx="47496" cy="38347"/>
            </a:xfrm>
            <a:custGeom>
              <a:avLst/>
              <a:gdLst/>
              <a:ahLst/>
              <a:cxnLst/>
              <a:rect l="l" t="t" r="r" b="b"/>
              <a:pathLst>
                <a:path w="1900" h="1534" extrusionOk="0">
                  <a:moveTo>
                    <a:pt x="1134" y="0"/>
                  </a:moveTo>
                  <a:cubicBezTo>
                    <a:pt x="985" y="0"/>
                    <a:pt x="865" y="78"/>
                    <a:pt x="774" y="214"/>
                  </a:cubicBezTo>
                  <a:cubicBezTo>
                    <a:pt x="704" y="355"/>
                    <a:pt x="633" y="425"/>
                    <a:pt x="563" y="496"/>
                  </a:cubicBezTo>
                  <a:cubicBezTo>
                    <a:pt x="352" y="707"/>
                    <a:pt x="0" y="918"/>
                    <a:pt x="211" y="1270"/>
                  </a:cubicBezTo>
                  <a:cubicBezTo>
                    <a:pt x="352" y="1481"/>
                    <a:pt x="493" y="1533"/>
                    <a:pt x="633" y="1533"/>
                  </a:cubicBezTo>
                  <a:cubicBezTo>
                    <a:pt x="774" y="1533"/>
                    <a:pt x="915" y="1481"/>
                    <a:pt x="1055" y="1481"/>
                  </a:cubicBezTo>
                  <a:cubicBezTo>
                    <a:pt x="1688" y="1340"/>
                    <a:pt x="1899" y="1059"/>
                    <a:pt x="1759" y="566"/>
                  </a:cubicBezTo>
                  <a:cubicBezTo>
                    <a:pt x="1759" y="355"/>
                    <a:pt x="1618" y="144"/>
                    <a:pt x="1407" y="74"/>
                  </a:cubicBezTo>
                  <a:cubicBezTo>
                    <a:pt x="1307" y="24"/>
                    <a:pt x="1216" y="0"/>
                    <a:pt x="1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"/>
            <p:cNvSpPr/>
            <p:nvPr/>
          </p:nvSpPr>
          <p:spPr>
            <a:xfrm rot="616292">
              <a:off x="332603" y="1419152"/>
              <a:ext cx="38722" cy="40397"/>
            </a:xfrm>
            <a:custGeom>
              <a:avLst/>
              <a:gdLst/>
              <a:ahLst/>
              <a:cxnLst/>
              <a:rect l="l" t="t" r="r" b="b"/>
              <a:pathLst>
                <a:path w="1549" h="1616" extrusionOk="0">
                  <a:moveTo>
                    <a:pt x="840" y="1"/>
                  </a:moveTo>
                  <a:cubicBezTo>
                    <a:pt x="795" y="1"/>
                    <a:pt x="750" y="5"/>
                    <a:pt x="704" y="14"/>
                  </a:cubicBezTo>
                  <a:cubicBezTo>
                    <a:pt x="212" y="225"/>
                    <a:pt x="1" y="718"/>
                    <a:pt x="71" y="1210"/>
                  </a:cubicBezTo>
                  <a:cubicBezTo>
                    <a:pt x="123" y="1471"/>
                    <a:pt x="330" y="1616"/>
                    <a:pt x="549" y="1616"/>
                  </a:cubicBezTo>
                  <a:cubicBezTo>
                    <a:pt x="625" y="1616"/>
                    <a:pt x="702" y="1598"/>
                    <a:pt x="775" y="1562"/>
                  </a:cubicBezTo>
                  <a:cubicBezTo>
                    <a:pt x="1267" y="1421"/>
                    <a:pt x="1548" y="929"/>
                    <a:pt x="1478" y="507"/>
                  </a:cubicBezTo>
                  <a:cubicBezTo>
                    <a:pt x="1417" y="200"/>
                    <a:pt x="1142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"/>
            <p:cNvSpPr/>
            <p:nvPr/>
          </p:nvSpPr>
          <p:spPr>
            <a:xfrm rot="616292">
              <a:off x="91865" y="643349"/>
              <a:ext cx="35197" cy="47071"/>
            </a:xfrm>
            <a:custGeom>
              <a:avLst/>
              <a:gdLst/>
              <a:ahLst/>
              <a:cxnLst/>
              <a:rect l="l" t="t" r="r" b="b"/>
              <a:pathLst>
                <a:path w="1408" h="1883" extrusionOk="0">
                  <a:moveTo>
                    <a:pt x="880" y="0"/>
                  </a:moveTo>
                  <a:cubicBezTo>
                    <a:pt x="792" y="0"/>
                    <a:pt x="704" y="18"/>
                    <a:pt x="634" y="53"/>
                  </a:cubicBezTo>
                  <a:cubicBezTo>
                    <a:pt x="212" y="194"/>
                    <a:pt x="1" y="686"/>
                    <a:pt x="142" y="1179"/>
                  </a:cubicBezTo>
                  <a:cubicBezTo>
                    <a:pt x="212" y="1319"/>
                    <a:pt x="212" y="1460"/>
                    <a:pt x="282" y="1601"/>
                  </a:cubicBezTo>
                  <a:cubicBezTo>
                    <a:pt x="353" y="1812"/>
                    <a:pt x="564" y="1882"/>
                    <a:pt x="704" y="1882"/>
                  </a:cubicBezTo>
                  <a:cubicBezTo>
                    <a:pt x="845" y="1812"/>
                    <a:pt x="986" y="1741"/>
                    <a:pt x="986" y="1601"/>
                  </a:cubicBezTo>
                  <a:cubicBezTo>
                    <a:pt x="1126" y="1249"/>
                    <a:pt x="1267" y="897"/>
                    <a:pt x="1337" y="546"/>
                  </a:cubicBezTo>
                  <a:cubicBezTo>
                    <a:pt x="1408" y="335"/>
                    <a:pt x="1267" y="124"/>
                    <a:pt x="1126" y="53"/>
                  </a:cubicBezTo>
                  <a:cubicBezTo>
                    <a:pt x="1056" y="18"/>
                    <a:pt x="968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"/>
            <p:cNvSpPr/>
            <p:nvPr/>
          </p:nvSpPr>
          <p:spPr>
            <a:xfrm rot="616292">
              <a:off x="407573" y="3701089"/>
              <a:ext cx="45372" cy="40022"/>
            </a:xfrm>
            <a:custGeom>
              <a:avLst/>
              <a:gdLst/>
              <a:ahLst/>
              <a:cxnLst/>
              <a:rect l="l" t="t" r="r" b="b"/>
              <a:pathLst>
                <a:path w="1815" h="1601" extrusionOk="0">
                  <a:moveTo>
                    <a:pt x="1314" y="0"/>
                  </a:moveTo>
                  <a:cubicBezTo>
                    <a:pt x="1249" y="0"/>
                    <a:pt x="1184" y="14"/>
                    <a:pt x="1126" y="44"/>
                  </a:cubicBezTo>
                  <a:cubicBezTo>
                    <a:pt x="985" y="114"/>
                    <a:pt x="915" y="184"/>
                    <a:pt x="844" y="255"/>
                  </a:cubicBezTo>
                  <a:cubicBezTo>
                    <a:pt x="563" y="536"/>
                    <a:pt x="0" y="677"/>
                    <a:pt x="281" y="1240"/>
                  </a:cubicBezTo>
                  <a:cubicBezTo>
                    <a:pt x="416" y="1509"/>
                    <a:pt x="582" y="1601"/>
                    <a:pt x="766" y="1601"/>
                  </a:cubicBezTo>
                  <a:cubicBezTo>
                    <a:pt x="966" y="1601"/>
                    <a:pt x="1187" y="1491"/>
                    <a:pt x="1407" y="1380"/>
                  </a:cubicBezTo>
                  <a:cubicBezTo>
                    <a:pt x="1618" y="1099"/>
                    <a:pt x="1759" y="818"/>
                    <a:pt x="1759" y="536"/>
                  </a:cubicBezTo>
                  <a:cubicBezTo>
                    <a:pt x="1814" y="202"/>
                    <a:pt x="1562" y="0"/>
                    <a:pt x="1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"/>
            <p:cNvSpPr/>
            <p:nvPr/>
          </p:nvSpPr>
          <p:spPr>
            <a:xfrm rot="616292">
              <a:off x="105211" y="6216"/>
              <a:ext cx="49271" cy="31073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"/>
            <p:cNvSpPr/>
            <p:nvPr/>
          </p:nvSpPr>
          <p:spPr>
            <a:xfrm rot="616292">
              <a:off x="164144" y="671279"/>
              <a:ext cx="38722" cy="41972"/>
            </a:xfrm>
            <a:custGeom>
              <a:avLst/>
              <a:gdLst/>
              <a:ahLst/>
              <a:cxnLst/>
              <a:rect l="l" t="t" r="r" b="b"/>
              <a:pathLst>
                <a:path w="1549" h="1679" extrusionOk="0">
                  <a:moveTo>
                    <a:pt x="582" y="0"/>
                  </a:moveTo>
                  <a:cubicBezTo>
                    <a:pt x="535" y="0"/>
                    <a:pt x="482" y="13"/>
                    <a:pt x="423" y="43"/>
                  </a:cubicBezTo>
                  <a:cubicBezTo>
                    <a:pt x="1" y="184"/>
                    <a:pt x="212" y="746"/>
                    <a:pt x="212" y="1098"/>
                  </a:cubicBezTo>
                  <a:cubicBezTo>
                    <a:pt x="282" y="1309"/>
                    <a:pt x="212" y="1661"/>
                    <a:pt x="564" y="1661"/>
                  </a:cubicBezTo>
                  <a:cubicBezTo>
                    <a:pt x="624" y="1673"/>
                    <a:pt x="682" y="1679"/>
                    <a:pt x="738" y="1679"/>
                  </a:cubicBezTo>
                  <a:cubicBezTo>
                    <a:pt x="1010" y="1679"/>
                    <a:pt x="1233" y="1542"/>
                    <a:pt x="1408" y="1309"/>
                  </a:cubicBezTo>
                  <a:cubicBezTo>
                    <a:pt x="1548" y="1098"/>
                    <a:pt x="1478" y="746"/>
                    <a:pt x="1267" y="606"/>
                  </a:cubicBezTo>
                  <a:cubicBezTo>
                    <a:pt x="965" y="485"/>
                    <a:pt x="870" y="0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"/>
            <p:cNvSpPr/>
            <p:nvPr/>
          </p:nvSpPr>
          <p:spPr>
            <a:xfrm rot="616292">
              <a:off x="-94723" y="2400787"/>
              <a:ext cx="47496" cy="33447"/>
            </a:xfrm>
            <a:custGeom>
              <a:avLst/>
              <a:gdLst/>
              <a:ahLst/>
              <a:cxnLst/>
              <a:rect l="l" t="t" r="r" b="b"/>
              <a:pathLst>
                <a:path w="1900" h="1338" extrusionOk="0">
                  <a:moveTo>
                    <a:pt x="1371" y="1"/>
                  </a:moveTo>
                  <a:cubicBezTo>
                    <a:pt x="1282" y="1"/>
                    <a:pt x="1196" y="24"/>
                    <a:pt x="1126" y="71"/>
                  </a:cubicBezTo>
                  <a:cubicBezTo>
                    <a:pt x="915" y="141"/>
                    <a:pt x="704" y="282"/>
                    <a:pt x="493" y="352"/>
                  </a:cubicBezTo>
                  <a:cubicBezTo>
                    <a:pt x="282" y="493"/>
                    <a:pt x="0" y="563"/>
                    <a:pt x="71" y="845"/>
                  </a:cubicBezTo>
                  <a:cubicBezTo>
                    <a:pt x="141" y="1196"/>
                    <a:pt x="352" y="1267"/>
                    <a:pt x="704" y="1337"/>
                  </a:cubicBezTo>
                  <a:lnTo>
                    <a:pt x="915" y="1337"/>
                  </a:lnTo>
                  <a:cubicBezTo>
                    <a:pt x="1196" y="1267"/>
                    <a:pt x="1407" y="1196"/>
                    <a:pt x="1618" y="985"/>
                  </a:cubicBezTo>
                  <a:cubicBezTo>
                    <a:pt x="1829" y="845"/>
                    <a:pt x="1900" y="563"/>
                    <a:pt x="1829" y="282"/>
                  </a:cubicBezTo>
                  <a:cubicBezTo>
                    <a:pt x="1735" y="94"/>
                    <a:pt x="1548" y="1"/>
                    <a:pt x="1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"/>
            <p:cNvSpPr/>
            <p:nvPr/>
          </p:nvSpPr>
          <p:spPr>
            <a:xfrm rot="616292">
              <a:off x="-137914" y="754105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"/>
            <p:cNvSpPr/>
            <p:nvPr/>
          </p:nvSpPr>
          <p:spPr>
            <a:xfrm rot="616292">
              <a:off x="-96698" y="1308812"/>
              <a:ext cx="49271" cy="29748"/>
            </a:xfrm>
            <a:custGeom>
              <a:avLst/>
              <a:gdLst/>
              <a:ahLst/>
              <a:cxnLst/>
              <a:rect l="l" t="t" r="r" b="b"/>
              <a:pathLst>
                <a:path w="1971" h="1190" extrusionOk="0">
                  <a:moveTo>
                    <a:pt x="1432" y="1"/>
                  </a:moveTo>
                  <a:cubicBezTo>
                    <a:pt x="1329" y="1"/>
                    <a:pt x="1220" y="32"/>
                    <a:pt x="1126" y="64"/>
                  </a:cubicBezTo>
                  <a:cubicBezTo>
                    <a:pt x="915" y="134"/>
                    <a:pt x="704" y="205"/>
                    <a:pt x="493" y="275"/>
                  </a:cubicBezTo>
                  <a:cubicBezTo>
                    <a:pt x="282" y="345"/>
                    <a:pt x="0" y="416"/>
                    <a:pt x="0" y="697"/>
                  </a:cubicBezTo>
                  <a:cubicBezTo>
                    <a:pt x="0" y="1049"/>
                    <a:pt x="282" y="1119"/>
                    <a:pt x="563" y="1189"/>
                  </a:cubicBezTo>
                  <a:lnTo>
                    <a:pt x="915" y="1189"/>
                  </a:lnTo>
                  <a:cubicBezTo>
                    <a:pt x="1126" y="1189"/>
                    <a:pt x="1407" y="1049"/>
                    <a:pt x="1618" y="908"/>
                  </a:cubicBezTo>
                  <a:cubicBezTo>
                    <a:pt x="1759" y="697"/>
                    <a:pt x="1970" y="486"/>
                    <a:pt x="1759" y="205"/>
                  </a:cubicBezTo>
                  <a:cubicBezTo>
                    <a:pt x="1681" y="49"/>
                    <a:pt x="1560" y="1"/>
                    <a:pt x="14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"/>
            <p:cNvSpPr/>
            <p:nvPr/>
          </p:nvSpPr>
          <p:spPr>
            <a:xfrm rot="616292">
              <a:off x="489756" y="841767"/>
              <a:ext cx="49271" cy="33372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"/>
            <p:cNvSpPr/>
            <p:nvPr/>
          </p:nvSpPr>
          <p:spPr>
            <a:xfrm rot="616292">
              <a:off x="-166436" y="622444"/>
              <a:ext cx="36972" cy="40422"/>
            </a:xfrm>
            <a:custGeom>
              <a:avLst/>
              <a:gdLst/>
              <a:ahLst/>
              <a:cxnLst/>
              <a:rect l="l" t="t" r="r" b="b"/>
              <a:pathLst>
                <a:path w="1479" h="1617" extrusionOk="0">
                  <a:moveTo>
                    <a:pt x="592" y="1"/>
                  </a:moveTo>
                  <a:cubicBezTo>
                    <a:pt x="481" y="1"/>
                    <a:pt x="370" y="35"/>
                    <a:pt x="282" y="93"/>
                  </a:cubicBezTo>
                  <a:cubicBezTo>
                    <a:pt x="71" y="304"/>
                    <a:pt x="1" y="586"/>
                    <a:pt x="142" y="797"/>
                  </a:cubicBezTo>
                  <a:cubicBezTo>
                    <a:pt x="212" y="1008"/>
                    <a:pt x="353" y="1149"/>
                    <a:pt x="493" y="1289"/>
                  </a:cubicBezTo>
                  <a:cubicBezTo>
                    <a:pt x="657" y="1453"/>
                    <a:pt x="820" y="1616"/>
                    <a:pt x="1016" y="1616"/>
                  </a:cubicBezTo>
                  <a:cubicBezTo>
                    <a:pt x="1073" y="1616"/>
                    <a:pt x="1133" y="1602"/>
                    <a:pt x="1197" y="1571"/>
                  </a:cubicBezTo>
                  <a:cubicBezTo>
                    <a:pt x="1478" y="1360"/>
                    <a:pt x="1408" y="1078"/>
                    <a:pt x="1337" y="797"/>
                  </a:cubicBezTo>
                  <a:cubicBezTo>
                    <a:pt x="1267" y="586"/>
                    <a:pt x="1197" y="375"/>
                    <a:pt x="986" y="234"/>
                  </a:cubicBezTo>
                  <a:cubicBezTo>
                    <a:pt x="903" y="69"/>
                    <a:pt x="748" y="1"/>
                    <a:pt x="5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"/>
            <p:cNvSpPr/>
            <p:nvPr/>
          </p:nvSpPr>
          <p:spPr>
            <a:xfrm rot="616292">
              <a:off x="16153" y="1978691"/>
              <a:ext cx="38697" cy="47446"/>
            </a:xfrm>
            <a:custGeom>
              <a:avLst/>
              <a:gdLst/>
              <a:ahLst/>
              <a:cxnLst/>
              <a:rect l="l" t="t" r="r" b="b"/>
              <a:pathLst>
                <a:path w="1548" h="1898" extrusionOk="0">
                  <a:moveTo>
                    <a:pt x="523" y="1"/>
                  </a:moveTo>
                  <a:cubicBezTo>
                    <a:pt x="440" y="1"/>
                    <a:pt x="356" y="24"/>
                    <a:pt x="282" y="74"/>
                  </a:cubicBezTo>
                  <a:cubicBezTo>
                    <a:pt x="71" y="215"/>
                    <a:pt x="0" y="426"/>
                    <a:pt x="141" y="637"/>
                  </a:cubicBezTo>
                  <a:cubicBezTo>
                    <a:pt x="211" y="918"/>
                    <a:pt x="352" y="1200"/>
                    <a:pt x="493" y="1411"/>
                  </a:cubicBezTo>
                  <a:cubicBezTo>
                    <a:pt x="659" y="1632"/>
                    <a:pt x="781" y="1897"/>
                    <a:pt x="997" y="1897"/>
                  </a:cubicBezTo>
                  <a:cubicBezTo>
                    <a:pt x="1056" y="1897"/>
                    <a:pt x="1121" y="1878"/>
                    <a:pt x="1196" y="1833"/>
                  </a:cubicBezTo>
                  <a:cubicBezTo>
                    <a:pt x="1548" y="1622"/>
                    <a:pt x="1407" y="1411"/>
                    <a:pt x="1337" y="1129"/>
                  </a:cubicBezTo>
                  <a:cubicBezTo>
                    <a:pt x="1266" y="778"/>
                    <a:pt x="1126" y="496"/>
                    <a:pt x="915" y="215"/>
                  </a:cubicBezTo>
                  <a:cubicBezTo>
                    <a:pt x="824" y="79"/>
                    <a:pt x="674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"/>
            <p:cNvSpPr/>
            <p:nvPr/>
          </p:nvSpPr>
          <p:spPr>
            <a:xfrm rot="616292">
              <a:off x="284402" y="574478"/>
              <a:ext cx="43997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"/>
            <p:cNvSpPr/>
            <p:nvPr/>
          </p:nvSpPr>
          <p:spPr>
            <a:xfrm rot="616292">
              <a:off x="106408" y="2040010"/>
              <a:ext cx="42222" cy="33447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"/>
            <p:cNvSpPr/>
            <p:nvPr/>
          </p:nvSpPr>
          <p:spPr>
            <a:xfrm rot="616292">
              <a:off x="93723" y="919704"/>
              <a:ext cx="36972" cy="46122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"/>
            <p:cNvSpPr/>
            <p:nvPr/>
          </p:nvSpPr>
          <p:spPr>
            <a:xfrm rot="616292">
              <a:off x="324870" y="657738"/>
              <a:ext cx="40472" cy="31148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"/>
            <p:cNvSpPr/>
            <p:nvPr/>
          </p:nvSpPr>
          <p:spPr>
            <a:xfrm rot="616292">
              <a:off x="-133732" y="1946859"/>
              <a:ext cx="42222" cy="29823"/>
            </a:xfrm>
            <a:custGeom>
              <a:avLst/>
              <a:gdLst/>
              <a:ahLst/>
              <a:cxnLst/>
              <a:rect l="l" t="t" r="r" b="b"/>
              <a:pathLst>
                <a:path w="1689" h="1193" extrusionOk="0">
                  <a:moveTo>
                    <a:pt x="869" y="0"/>
                  </a:moveTo>
                  <a:cubicBezTo>
                    <a:pt x="747" y="0"/>
                    <a:pt x="620" y="18"/>
                    <a:pt x="493" y="54"/>
                  </a:cubicBezTo>
                  <a:cubicBezTo>
                    <a:pt x="141" y="124"/>
                    <a:pt x="1" y="265"/>
                    <a:pt x="71" y="617"/>
                  </a:cubicBezTo>
                  <a:cubicBezTo>
                    <a:pt x="132" y="985"/>
                    <a:pt x="462" y="1193"/>
                    <a:pt x="872" y="1193"/>
                  </a:cubicBezTo>
                  <a:cubicBezTo>
                    <a:pt x="932" y="1193"/>
                    <a:pt x="993" y="1189"/>
                    <a:pt x="1056" y="1180"/>
                  </a:cubicBezTo>
                  <a:cubicBezTo>
                    <a:pt x="1408" y="1109"/>
                    <a:pt x="1689" y="687"/>
                    <a:pt x="1619" y="406"/>
                  </a:cubicBezTo>
                  <a:cubicBezTo>
                    <a:pt x="1514" y="145"/>
                    <a:pt x="1216" y="0"/>
                    <a:pt x="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"/>
            <p:cNvSpPr/>
            <p:nvPr/>
          </p:nvSpPr>
          <p:spPr>
            <a:xfrm rot="616292">
              <a:off x="466764" y="222935"/>
              <a:ext cx="31698" cy="43647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"/>
            <p:cNvSpPr/>
            <p:nvPr/>
          </p:nvSpPr>
          <p:spPr>
            <a:xfrm rot="616292">
              <a:off x="509705" y="1672907"/>
              <a:ext cx="54546" cy="25548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"/>
            <p:cNvSpPr/>
            <p:nvPr/>
          </p:nvSpPr>
          <p:spPr>
            <a:xfrm rot="616292">
              <a:off x="20182" y="447807"/>
              <a:ext cx="31673" cy="45697"/>
            </a:xfrm>
            <a:custGeom>
              <a:avLst/>
              <a:gdLst/>
              <a:ahLst/>
              <a:cxnLst/>
              <a:rect l="l" t="t" r="r" b="b"/>
              <a:pathLst>
                <a:path w="1267" h="1828" extrusionOk="0">
                  <a:moveTo>
                    <a:pt x="462" y="0"/>
                  </a:moveTo>
                  <a:cubicBezTo>
                    <a:pt x="168" y="0"/>
                    <a:pt x="17" y="184"/>
                    <a:pt x="70" y="614"/>
                  </a:cubicBezTo>
                  <a:cubicBezTo>
                    <a:pt x="141" y="825"/>
                    <a:pt x="141" y="1106"/>
                    <a:pt x="70" y="1317"/>
                  </a:cubicBezTo>
                  <a:cubicBezTo>
                    <a:pt x="0" y="1528"/>
                    <a:pt x="141" y="1739"/>
                    <a:pt x="352" y="1809"/>
                  </a:cubicBezTo>
                  <a:cubicBezTo>
                    <a:pt x="389" y="1822"/>
                    <a:pt x="429" y="1828"/>
                    <a:pt x="469" y="1828"/>
                  </a:cubicBezTo>
                  <a:cubicBezTo>
                    <a:pt x="656" y="1828"/>
                    <a:pt x="857" y="1702"/>
                    <a:pt x="915" y="1528"/>
                  </a:cubicBezTo>
                  <a:cubicBezTo>
                    <a:pt x="1126" y="1036"/>
                    <a:pt x="1266" y="543"/>
                    <a:pt x="774" y="51"/>
                  </a:cubicBezTo>
                  <a:cubicBezTo>
                    <a:pt x="658" y="18"/>
                    <a:pt x="553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"/>
            <p:cNvSpPr/>
            <p:nvPr/>
          </p:nvSpPr>
          <p:spPr>
            <a:xfrm rot="616292">
              <a:off x="-130416" y="1333619"/>
              <a:ext cx="36972" cy="35472"/>
            </a:xfrm>
            <a:custGeom>
              <a:avLst/>
              <a:gdLst/>
              <a:ahLst/>
              <a:cxnLst/>
              <a:rect l="l" t="t" r="r" b="b"/>
              <a:pathLst>
                <a:path w="1479" h="1419" extrusionOk="0">
                  <a:moveTo>
                    <a:pt x="564" y="1"/>
                  </a:moveTo>
                  <a:cubicBezTo>
                    <a:pt x="212" y="141"/>
                    <a:pt x="1" y="493"/>
                    <a:pt x="141" y="845"/>
                  </a:cubicBezTo>
                  <a:cubicBezTo>
                    <a:pt x="204" y="1160"/>
                    <a:pt x="493" y="1419"/>
                    <a:pt x="856" y="1419"/>
                  </a:cubicBezTo>
                  <a:cubicBezTo>
                    <a:pt x="898" y="1419"/>
                    <a:pt x="942" y="1415"/>
                    <a:pt x="986" y="1408"/>
                  </a:cubicBezTo>
                  <a:cubicBezTo>
                    <a:pt x="1267" y="1408"/>
                    <a:pt x="1478" y="1267"/>
                    <a:pt x="1408" y="915"/>
                  </a:cubicBezTo>
                  <a:cubicBezTo>
                    <a:pt x="1337" y="564"/>
                    <a:pt x="84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"/>
            <p:cNvSpPr/>
            <p:nvPr/>
          </p:nvSpPr>
          <p:spPr>
            <a:xfrm rot="616292">
              <a:off x="115663" y="2802539"/>
              <a:ext cx="52771" cy="41347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"/>
            <p:cNvSpPr/>
            <p:nvPr/>
          </p:nvSpPr>
          <p:spPr>
            <a:xfrm rot="616292">
              <a:off x="-14428" y="2203502"/>
              <a:ext cx="36972" cy="33697"/>
            </a:xfrm>
            <a:custGeom>
              <a:avLst/>
              <a:gdLst/>
              <a:ahLst/>
              <a:cxnLst/>
              <a:rect l="l" t="t" r="r" b="b"/>
              <a:pathLst>
                <a:path w="1479" h="1348" extrusionOk="0">
                  <a:moveTo>
                    <a:pt x="493" y="1"/>
                  </a:moveTo>
                  <a:cubicBezTo>
                    <a:pt x="212" y="71"/>
                    <a:pt x="1" y="423"/>
                    <a:pt x="142" y="704"/>
                  </a:cubicBezTo>
                  <a:cubicBezTo>
                    <a:pt x="142" y="1083"/>
                    <a:pt x="424" y="1348"/>
                    <a:pt x="787" y="1348"/>
                  </a:cubicBezTo>
                  <a:cubicBezTo>
                    <a:pt x="829" y="1348"/>
                    <a:pt x="872" y="1344"/>
                    <a:pt x="915" y="1337"/>
                  </a:cubicBezTo>
                  <a:cubicBezTo>
                    <a:pt x="1197" y="1337"/>
                    <a:pt x="1478" y="1056"/>
                    <a:pt x="1408" y="704"/>
                  </a:cubicBezTo>
                  <a:cubicBezTo>
                    <a:pt x="1267" y="282"/>
                    <a:pt x="91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"/>
            <p:cNvSpPr/>
            <p:nvPr/>
          </p:nvSpPr>
          <p:spPr>
            <a:xfrm rot="616292">
              <a:off x="-137900" y="181998"/>
              <a:ext cx="36972" cy="34197"/>
            </a:xfrm>
            <a:custGeom>
              <a:avLst/>
              <a:gdLst/>
              <a:ahLst/>
              <a:cxnLst/>
              <a:rect l="l" t="t" r="r" b="b"/>
              <a:pathLst>
                <a:path w="1479" h="1368" extrusionOk="0">
                  <a:moveTo>
                    <a:pt x="957" y="1"/>
                  </a:moveTo>
                  <a:cubicBezTo>
                    <a:pt x="898" y="1"/>
                    <a:pt x="836" y="15"/>
                    <a:pt x="775" y="46"/>
                  </a:cubicBezTo>
                  <a:cubicBezTo>
                    <a:pt x="353" y="186"/>
                    <a:pt x="1" y="749"/>
                    <a:pt x="71" y="1030"/>
                  </a:cubicBezTo>
                  <a:cubicBezTo>
                    <a:pt x="174" y="1236"/>
                    <a:pt x="390" y="1367"/>
                    <a:pt x="609" y="1367"/>
                  </a:cubicBezTo>
                  <a:cubicBezTo>
                    <a:pt x="689" y="1367"/>
                    <a:pt x="770" y="1350"/>
                    <a:pt x="845" y="1312"/>
                  </a:cubicBezTo>
                  <a:cubicBezTo>
                    <a:pt x="1197" y="1171"/>
                    <a:pt x="1478" y="819"/>
                    <a:pt x="1408" y="397"/>
                  </a:cubicBezTo>
                  <a:cubicBezTo>
                    <a:pt x="1353" y="178"/>
                    <a:pt x="1169" y="1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"/>
            <p:cNvSpPr/>
            <p:nvPr/>
          </p:nvSpPr>
          <p:spPr>
            <a:xfrm rot="616292">
              <a:off x="-105344" y="685702"/>
              <a:ext cx="33847" cy="48296"/>
            </a:xfrm>
            <a:custGeom>
              <a:avLst/>
              <a:gdLst/>
              <a:ahLst/>
              <a:cxnLst/>
              <a:rect l="l" t="t" r="r" b="b"/>
              <a:pathLst>
                <a:path w="1354" h="1932" extrusionOk="0">
                  <a:moveTo>
                    <a:pt x="352" y="0"/>
                  </a:moveTo>
                  <a:cubicBezTo>
                    <a:pt x="141" y="0"/>
                    <a:pt x="0" y="211"/>
                    <a:pt x="0" y="422"/>
                  </a:cubicBezTo>
                  <a:cubicBezTo>
                    <a:pt x="141" y="915"/>
                    <a:pt x="352" y="1407"/>
                    <a:pt x="633" y="1829"/>
                  </a:cubicBezTo>
                  <a:cubicBezTo>
                    <a:pt x="705" y="1901"/>
                    <a:pt x="790" y="1931"/>
                    <a:pt x="874" y="1931"/>
                  </a:cubicBezTo>
                  <a:cubicBezTo>
                    <a:pt x="1120" y="1931"/>
                    <a:pt x="1353" y="1669"/>
                    <a:pt x="1196" y="1407"/>
                  </a:cubicBezTo>
                  <a:cubicBezTo>
                    <a:pt x="985" y="1196"/>
                    <a:pt x="844" y="985"/>
                    <a:pt x="915" y="704"/>
                  </a:cubicBezTo>
                  <a:cubicBezTo>
                    <a:pt x="915" y="563"/>
                    <a:pt x="844" y="422"/>
                    <a:pt x="844" y="281"/>
                  </a:cubicBezTo>
                  <a:cubicBezTo>
                    <a:pt x="774" y="70"/>
                    <a:pt x="563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"/>
            <p:cNvSpPr/>
            <p:nvPr/>
          </p:nvSpPr>
          <p:spPr>
            <a:xfrm rot="616292">
              <a:off x="-122230" y="1419198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"/>
            <p:cNvSpPr/>
            <p:nvPr/>
          </p:nvSpPr>
          <p:spPr>
            <a:xfrm rot="616292">
              <a:off x="29830" y="2504212"/>
              <a:ext cx="33422" cy="41447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"/>
            <p:cNvSpPr/>
            <p:nvPr/>
          </p:nvSpPr>
          <p:spPr>
            <a:xfrm rot="616292">
              <a:off x="444595" y="359043"/>
              <a:ext cx="33422" cy="36222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"/>
            <p:cNvSpPr/>
            <p:nvPr/>
          </p:nvSpPr>
          <p:spPr>
            <a:xfrm rot="616292">
              <a:off x="-103918" y="625051"/>
              <a:ext cx="33422" cy="35472"/>
            </a:xfrm>
            <a:custGeom>
              <a:avLst/>
              <a:gdLst/>
              <a:ahLst/>
              <a:cxnLst/>
              <a:rect l="l" t="t" r="r" b="b"/>
              <a:pathLst>
                <a:path w="1337" h="1419" extrusionOk="0">
                  <a:moveTo>
                    <a:pt x="563" y="0"/>
                  </a:moveTo>
                  <a:cubicBezTo>
                    <a:pt x="211" y="0"/>
                    <a:pt x="0" y="493"/>
                    <a:pt x="0" y="844"/>
                  </a:cubicBezTo>
                  <a:cubicBezTo>
                    <a:pt x="63" y="1159"/>
                    <a:pt x="352" y="1418"/>
                    <a:pt x="664" y="1418"/>
                  </a:cubicBezTo>
                  <a:cubicBezTo>
                    <a:pt x="700" y="1418"/>
                    <a:pt x="737" y="1415"/>
                    <a:pt x="774" y="1407"/>
                  </a:cubicBezTo>
                  <a:cubicBezTo>
                    <a:pt x="1126" y="1337"/>
                    <a:pt x="1337" y="985"/>
                    <a:pt x="1196" y="633"/>
                  </a:cubicBezTo>
                  <a:cubicBezTo>
                    <a:pt x="1126" y="352"/>
                    <a:pt x="985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"/>
            <p:cNvSpPr/>
            <p:nvPr/>
          </p:nvSpPr>
          <p:spPr>
            <a:xfrm rot="616292">
              <a:off x="119215" y="776236"/>
              <a:ext cx="33447" cy="31698"/>
            </a:xfrm>
            <a:custGeom>
              <a:avLst/>
              <a:gdLst/>
              <a:ahLst/>
              <a:cxnLst/>
              <a:rect l="l" t="t" r="r" b="b"/>
              <a:pathLst>
                <a:path w="1338" h="1268" extrusionOk="0">
                  <a:moveTo>
                    <a:pt x="845" y="1"/>
                  </a:moveTo>
                  <a:cubicBezTo>
                    <a:pt x="563" y="1"/>
                    <a:pt x="1" y="634"/>
                    <a:pt x="1" y="845"/>
                  </a:cubicBezTo>
                  <a:cubicBezTo>
                    <a:pt x="1" y="1126"/>
                    <a:pt x="282" y="1267"/>
                    <a:pt x="493" y="1267"/>
                  </a:cubicBezTo>
                  <a:cubicBezTo>
                    <a:pt x="985" y="1197"/>
                    <a:pt x="1337" y="845"/>
                    <a:pt x="1337" y="353"/>
                  </a:cubicBezTo>
                  <a:cubicBezTo>
                    <a:pt x="1267" y="141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"/>
            <p:cNvSpPr/>
            <p:nvPr/>
          </p:nvSpPr>
          <p:spPr>
            <a:xfrm rot="616292">
              <a:off x="-77847" y="838676"/>
              <a:ext cx="36947" cy="30823"/>
            </a:xfrm>
            <a:custGeom>
              <a:avLst/>
              <a:gdLst/>
              <a:ahLst/>
              <a:cxnLst/>
              <a:rect l="l" t="t" r="r" b="b"/>
              <a:pathLst>
                <a:path w="1478" h="1233" extrusionOk="0">
                  <a:moveTo>
                    <a:pt x="943" y="1"/>
                  </a:moveTo>
                  <a:cubicBezTo>
                    <a:pt x="891" y="1"/>
                    <a:pt x="835" y="7"/>
                    <a:pt x="774" y="19"/>
                  </a:cubicBezTo>
                  <a:cubicBezTo>
                    <a:pt x="352" y="160"/>
                    <a:pt x="1" y="511"/>
                    <a:pt x="71" y="863"/>
                  </a:cubicBezTo>
                  <a:cubicBezTo>
                    <a:pt x="187" y="1096"/>
                    <a:pt x="401" y="1233"/>
                    <a:pt x="630" y="1233"/>
                  </a:cubicBezTo>
                  <a:cubicBezTo>
                    <a:pt x="678" y="1233"/>
                    <a:pt x="726" y="1227"/>
                    <a:pt x="774" y="1215"/>
                  </a:cubicBezTo>
                  <a:cubicBezTo>
                    <a:pt x="1196" y="1144"/>
                    <a:pt x="1478" y="793"/>
                    <a:pt x="1407" y="371"/>
                  </a:cubicBezTo>
                  <a:cubicBezTo>
                    <a:pt x="1349" y="138"/>
                    <a:pt x="1194" y="1"/>
                    <a:pt x="9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"/>
            <p:cNvSpPr/>
            <p:nvPr/>
          </p:nvSpPr>
          <p:spPr>
            <a:xfrm rot="616292">
              <a:off x="152564" y="580369"/>
              <a:ext cx="33422" cy="35647"/>
            </a:xfrm>
            <a:custGeom>
              <a:avLst/>
              <a:gdLst/>
              <a:ahLst/>
              <a:cxnLst/>
              <a:rect l="l" t="t" r="r" b="b"/>
              <a:pathLst>
                <a:path w="1337" h="1426" extrusionOk="0">
                  <a:moveTo>
                    <a:pt x="422" y="1"/>
                  </a:moveTo>
                  <a:lnTo>
                    <a:pt x="0" y="71"/>
                  </a:lnTo>
                  <a:cubicBezTo>
                    <a:pt x="141" y="352"/>
                    <a:pt x="0" y="634"/>
                    <a:pt x="71" y="845"/>
                  </a:cubicBezTo>
                  <a:cubicBezTo>
                    <a:pt x="71" y="1126"/>
                    <a:pt x="282" y="1337"/>
                    <a:pt x="563" y="1408"/>
                  </a:cubicBezTo>
                  <a:cubicBezTo>
                    <a:pt x="611" y="1420"/>
                    <a:pt x="660" y="1425"/>
                    <a:pt x="707" y="1425"/>
                  </a:cubicBezTo>
                  <a:cubicBezTo>
                    <a:pt x="935" y="1425"/>
                    <a:pt x="1138" y="1289"/>
                    <a:pt x="1196" y="1056"/>
                  </a:cubicBezTo>
                  <a:cubicBezTo>
                    <a:pt x="1337" y="845"/>
                    <a:pt x="1267" y="493"/>
                    <a:pt x="1055" y="352"/>
                  </a:cubicBezTo>
                  <a:cubicBezTo>
                    <a:pt x="844" y="212"/>
                    <a:pt x="633" y="7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"/>
            <p:cNvSpPr/>
            <p:nvPr/>
          </p:nvSpPr>
          <p:spPr>
            <a:xfrm rot="616292">
              <a:off x="102377" y="819378"/>
              <a:ext cx="33447" cy="32573"/>
            </a:xfrm>
            <a:custGeom>
              <a:avLst/>
              <a:gdLst/>
              <a:ahLst/>
              <a:cxnLst/>
              <a:rect l="l" t="t" r="r" b="b"/>
              <a:pathLst>
                <a:path w="1338" h="1303" extrusionOk="0">
                  <a:moveTo>
                    <a:pt x="795" y="1"/>
                  </a:moveTo>
                  <a:cubicBezTo>
                    <a:pt x="765" y="1"/>
                    <a:pt x="734" y="4"/>
                    <a:pt x="704" y="12"/>
                  </a:cubicBezTo>
                  <a:cubicBezTo>
                    <a:pt x="282" y="153"/>
                    <a:pt x="1" y="504"/>
                    <a:pt x="71" y="926"/>
                  </a:cubicBezTo>
                  <a:cubicBezTo>
                    <a:pt x="126" y="1199"/>
                    <a:pt x="265" y="1303"/>
                    <a:pt x="456" y="1303"/>
                  </a:cubicBezTo>
                  <a:cubicBezTo>
                    <a:pt x="511" y="1303"/>
                    <a:pt x="571" y="1294"/>
                    <a:pt x="634" y="1278"/>
                  </a:cubicBezTo>
                  <a:cubicBezTo>
                    <a:pt x="915" y="1208"/>
                    <a:pt x="1337" y="997"/>
                    <a:pt x="1337" y="504"/>
                  </a:cubicBezTo>
                  <a:cubicBezTo>
                    <a:pt x="1337" y="253"/>
                    <a:pt x="1056" y="1"/>
                    <a:pt x="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"/>
            <p:cNvSpPr/>
            <p:nvPr/>
          </p:nvSpPr>
          <p:spPr>
            <a:xfrm rot="616292">
              <a:off x="447839" y="601642"/>
              <a:ext cx="33422" cy="28148"/>
            </a:xfrm>
            <a:custGeom>
              <a:avLst/>
              <a:gdLst/>
              <a:ahLst/>
              <a:cxnLst/>
              <a:rect l="l" t="t" r="r" b="b"/>
              <a:pathLst>
                <a:path w="1337" h="1126" extrusionOk="0">
                  <a:moveTo>
                    <a:pt x="844" y="0"/>
                  </a:moveTo>
                  <a:cubicBezTo>
                    <a:pt x="493" y="0"/>
                    <a:pt x="0" y="493"/>
                    <a:pt x="0" y="774"/>
                  </a:cubicBezTo>
                  <a:cubicBezTo>
                    <a:pt x="71" y="1056"/>
                    <a:pt x="352" y="1126"/>
                    <a:pt x="633" y="1126"/>
                  </a:cubicBezTo>
                  <a:cubicBezTo>
                    <a:pt x="1055" y="1126"/>
                    <a:pt x="1337" y="845"/>
                    <a:pt x="1337" y="493"/>
                  </a:cubicBezTo>
                  <a:cubicBezTo>
                    <a:pt x="1337" y="211"/>
                    <a:pt x="1126" y="0"/>
                    <a:pt x="8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"/>
            <p:cNvSpPr/>
            <p:nvPr/>
          </p:nvSpPr>
          <p:spPr>
            <a:xfrm rot="616292">
              <a:off x="42798" y="2848077"/>
              <a:ext cx="33422" cy="29723"/>
            </a:xfrm>
            <a:custGeom>
              <a:avLst/>
              <a:gdLst/>
              <a:ahLst/>
              <a:cxnLst/>
              <a:rect l="l" t="t" r="r" b="b"/>
              <a:pathLst>
                <a:path w="1337" h="1189" extrusionOk="0">
                  <a:moveTo>
                    <a:pt x="783" y="0"/>
                  </a:moveTo>
                  <a:cubicBezTo>
                    <a:pt x="714" y="0"/>
                    <a:pt x="640" y="14"/>
                    <a:pt x="563" y="45"/>
                  </a:cubicBezTo>
                  <a:cubicBezTo>
                    <a:pt x="211" y="45"/>
                    <a:pt x="0" y="397"/>
                    <a:pt x="0" y="749"/>
                  </a:cubicBezTo>
                  <a:cubicBezTo>
                    <a:pt x="117" y="1042"/>
                    <a:pt x="381" y="1188"/>
                    <a:pt x="669" y="1188"/>
                  </a:cubicBezTo>
                  <a:cubicBezTo>
                    <a:pt x="727" y="1188"/>
                    <a:pt x="786" y="1182"/>
                    <a:pt x="844" y="1171"/>
                  </a:cubicBezTo>
                  <a:cubicBezTo>
                    <a:pt x="1196" y="1100"/>
                    <a:pt x="1337" y="749"/>
                    <a:pt x="1266" y="397"/>
                  </a:cubicBezTo>
                  <a:cubicBezTo>
                    <a:pt x="1211" y="177"/>
                    <a:pt x="1028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"/>
            <p:cNvSpPr/>
            <p:nvPr/>
          </p:nvSpPr>
          <p:spPr>
            <a:xfrm rot="616292">
              <a:off x="253382" y="2868387"/>
              <a:ext cx="33447" cy="31648"/>
            </a:xfrm>
            <a:custGeom>
              <a:avLst/>
              <a:gdLst/>
              <a:ahLst/>
              <a:cxnLst/>
              <a:rect l="l" t="t" r="r" b="b"/>
              <a:pathLst>
                <a:path w="1338" h="1266" extrusionOk="0">
                  <a:moveTo>
                    <a:pt x="750" y="1"/>
                  </a:moveTo>
                  <a:cubicBezTo>
                    <a:pt x="687" y="1"/>
                    <a:pt x="624" y="15"/>
                    <a:pt x="563" y="45"/>
                  </a:cubicBezTo>
                  <a:cubicBezTo>
                    <a:pt x="212" y="185"/>
                    <a:pt x="1" y="607"/>
                    <a:pt x="71" y="959"/>
                  </a:cubicBezTo>
                  <a:cubicBezTo>
                    <a:pt x="179" y="1174"/>
                    <a:pt x="368" y="1266"/>
                    <a:pt x="577" y="1266"/>
                  </a:cubicBezTo>
                  <a:cubicBezTo>
                    <a:pt x="642" y="1266"/>
                    <a:pt x="708" y="1257"/>
                    <a:pt x="775" y="1240"/>
                  </a:cubicBezTo>
                  <a:cubicBezTo>
                    <a:pt x="1126" y="1100"/>
                    <a:pt x="1337" y="748"/>
                    <a:pt x="1267" y="467"/>
                  </a:cubicBezTo>
                  <a:cubicBezTo>
                    <a:pt x="1212" y="190"/>
                    <a:pt x="982" y="1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"/>
            <p:cNvSpPr/>
            <p:nvPr/>
          </p:nvSpPr>
          <p:spPr>
            <a:xfrm rot="616292">
              <a:off x="506099" y="1541980"/>
              <a:ext cx="38722" cy="29923"/>
            </a:xfrm>
            <a:custGeom>
              <a:avLst/>
              <a:gdLst/>
              <a:ahLst/>
              <a:cxnLst/>
              <a:rect l="l" t="t" r="r" b="b"/>
              <a:pathLst>
                <a:path w="1549" h="1197" extrusionOk="0">
                  <a:moveTo>
                    <a:pt x="352" y="1"/>
                  </a:moveTo>
                  <a:cubicBezTo>
                    <a:pt x="141" y="1"/>
                    <a:pt x="1" y="141"/>
                    <a:pt x="71" y="353"/>
                  </a:cubicBezTo>
                  <a:cubicBezTo>
                    <a:pt x="141" y="845"/>
                    <a:pt x="634" y="1197"/>
                    <a:pt x="1126" y="1197"/>
                  </a:cubicBezTo>
                  <a:cubicBezTo>
                    <a:pt x="1267" y="1126"/>
                    <a:pt x="1408" y="1056"/>
                    <a:pt x="1478" y="915"/>
                  </a:cubicBezTo>
                  <a:cubicBezTo>
                    <a:pt x="1548" y="704"/>
                    <a:pt x="1478" y="564"/>
                    <a:pt x="1337" y="423"/>
                  </a:cubicBezTo>
                  <a:cubicBezTo>
                    <a:pt x="1056" y="282"/>
                    <a:pt x="704" y="14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"/>
            <p:cNvSpPr/>
            <p:nvPr/>
          </p:nvSpPr>
          <p:spPr>
            <a:xfrm rot="616292">
              <a:off x="-181015" y="1687955"/>
              <a:ext cx="45747" cy="24423"/>
            </a:xfrm>
            <a:custGeom>
              <a:avLst/>
              <a:gdLst/>
              <a:ahLst/>
              <a:cxnLst/>
              <a:rect l="l" t="t" r="r" b="b"/>
              <a:pathLst>
                <a:path w="1830" h="977" extrusionOk="0">
                  <a:moveTo>
                    <a:pt x="493" y="0"/>
                  </a:moveTo>
                  <a:cubicBezTo>
                    <a:pt x="141" y="71"/>
                    <a:pt x="0" y="422"/>
                    <a:pt x="211" y="704"/>
                  </a:cubicBezTo>
                  <a:cubicBezTo>
                    <a:pt x="397" y="889"/>
                    <a:pt x="661" y="977"/>
                    <a:pt x="921" y="977"/>
                  </a:cubicBezTo>
                  <a:cubicBezTo>
                    <a:pt x="1153" y="977"/>
                    <a:pt x="1382" y="907"/>
                    <a:pt x="1548" y="774"/>
                  </a:cubicBezTo>
                  <a:cubicBezTo>
                    <a:pt x="1829" y="493"/>
                    <a:pt x="1689" y="71"/>
                    <a:pt x="1337" y="71"/>
                  </a:cubicBezTo>
                  <a:lnTo>
                    <a:pt x="1055" y="71"/>
                  </a:lnTo>
                  <a:cubicBezTo>
                    <a:pt x="844" y="71"/>
                    <a:pt x="704" y="71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"/>
            <p:cNvSpPr/>
            <p:nvPr/>
          </p:nvSpPr>
          <p:spPr>
            <a:xfrm rot="616292">
              <a:off x="34403" y="2883186"/>
              <a:ext cx="33447" cy="32273"/>
            </a:xfrm>
            <a:custGeom>
              <a:avLst/>
              <a:gdLst/>
              <a:ahLst/>
              <a:cxnLst/>
              <a:rect l="l" t="t" r="r" b="b"/>
              <a:pathLst>
                <a:path w="1338" h="1291" extrusionOk="0">
                  <a:moveTo>
                    <a:pt x="603" y="0"/>
                  </a:moveTo>
                  <a:cubicBezTo>
                    <a:pt x="567" y="0"/>
                    <a:pt x="530" y="4"/>
                    <a:pt x="493" y="11"/>
                  </a:cubicBezTo>
                  <a:cubicBezTo>
                    <a:pt x="141" y="152"/>
                    <a:pt x="1" y="503"/>
                    <a:pt x="141" y="785"/>
                  </a:cubicBezTo>
                  <a:cubicBezTo>
                    <a:pt x="141" y="1091"/>
                    <a:pt x="408" y="1291"/>
                    <a:pt x="709" y="1291"/>
                  </a:cubicBezTo>
                  <a:cubicBezTo>
                    <a:pt x="754" y="1291"/>
                    <a:pt x="799" y="1286"/>
                    <a:pt x="845" y="1277"/>
                  </a:cubicBezTo>
                  <a:cubicBezTo>
                    <a:pt x="1126" y="1207"/>
                    <a:pt x="1337" y="925"/>
                    <a:pt x="1267" y="574"/>
                  </a:cubicBezTo>
                  <a:cubicBezTo>
                    <a:pt x="1204" y="259"/>
                    <a:pt x="91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"/>
            <p:cNvSpPr/>
            <p:nvPr/>
          </p:nvSpPr>
          <p:spPr>
            <a:xfrm rot="616292">
              <a:off x="-74345" y="325252"/>
              <a:ext cx="38697" cy="32848"/>
            </a:xfrm>
            <a:custGeom>
              <a:avLst/>
              <a:gdLst/>
              <a:ahLst/>
              <a:cxnLst/>
              <a:rect l="l" t="t" r="r" b="b"/>
              <a:pathLst>
                <a:path w="1548" h="1314" extrusionOk="0">
                  <a:moveTo>
                    <a:pt x="282" y="1"/>
                  </a:moveTo>
                  <a:cubicBezTo>
                    <a:pt x="70" y="1"/>
                    <a:pt x="0" y="142"/>
                    <a:pt x="0" y="353"/>
                  </a:cubicBezTo>
                  <a:cubicBezTo>
                    <a:pt x="211" y="704"/>
                    <a:pt x="563" y="1056"/>
                    <a:pt x="915" y="1267"/>
                  </a:cubicBezTo>
                  <a:cubicBezTo>
                    <a:pt x="973" y="1296"/>
                    <a:pt x="1043" y="1313"/>
                    <a:pt x="1111" y="1313"/>
                  </a:cubicBezTo>
                  <a:cubicBezTo>
                    <a:pt x="1206" y="1313"/>
                    <a:pt x="1296" y="1279"/>
                    <a:pt x="1337" y="1197"/>
                  </a:cubicBezTo>
                  <a:cubicBezTo>
                    <a:pt x="1477" y="1056"/>
                    <a:pt x="1548" y="845"/>
                    <a:pt x="1407" y="704"/>
                  </a:cubicBezTo>
                  <a:cubicBezTo>
                    <a:pt x="1196" y="353"/>
                    <a:pt x="77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"/>
            <p:cNvSpPr/>
            <p:nvPr/>
          </p:nvSpPr>
          <p:spPr>
            <a:xfrm rot="616292">
              <a:off x="325906" y="1740916"/>
              <a:ext cx="38722" cy="23273"/>
            </a:xfrm>
            <a:custGeom>
              <a:avLst/>
              <a:gdLst/>
              <a:ahLst/>
              <a:cxnLst/>
              <a:rect l="l" t="t" r="r" b="b"/>
              <a:pathLst>
                <a:path w="1549" h="931" extrusionOk="0">
                  <a:moveTo>
                    <a:pt x="746" y="0"/>
                  </a:moveTo>
                  <a:cubicBezTo>
                    <a:pt x="556" y="0"/>
                    <a:pt x="370" y="35"/>
                    <a:pt x="212" y="98"/>
                  </a:cubicBezTo>
                  <a:cubicBezTo>
                    <a:pt x="71" y="169"/>
                    <a:pt x="1" y="309"/>
                    <a:pt x="71" y="450"/>
                  </a:cubicBezTo>
                  <a:cubicBezTo>
                    <a:pt x="212" y="731"/>
                    <a:pt x="423" y="872"/>
                    <a:pt x="704" y="872"/>
                  </a:cubicBezTo>
                  <a:cubicBezTo>
                    <a:pt x="766" y="913"/>
                    <a:pt x="834" y="930"/>
                    <a:pt x="904" y="930"/>
                  </a:cubicBezTo>
                  <a:cubicBezTo>
                    <a:pt x="1074" y="930"/>
                    <a:pt x="1258" y="831"/>
                    <a:pt x="1407" y="731"/>
                  </a:cubicBezTo>
                  <a:cubicBezTo>
                    <a:pt x="1548" y="520"/>
                    <a:pt x="1548" y="309"/>
                    <a:pt x="1407" y="169"/>
                  </a:cubicBezTo>
                  <a:cubicBezTo>
                    <a:pt x="1214" y="52"/>
                    <a:pt x="978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"/>
            <p:cNvSpPr/>
            <p:nvPr/>
          </p:nvSpPr>
          <p:spPr>
            <a:xfrm rot="616292">
              <a:off x="493630" y="916881"/>
              <a:ext cx="31673" cy="36222"/>
            </a:xfrm>
            <a:custGeom>
              <a:avLst/>
              <a:gdLst/>
              <a:ahLst/>
              <a:cxnLst/>
              <a:rect l="l" t="t" r="r" b="b"/>
              <a:pathLst>
                <a:path w="1267" h="1449" extrusionOk="0">
                  <a:moveTo>
                    <a:pt x="621" y="0"/>
                  </a:moveTo>
                  <a:cubicBezTo>
                    <a:pt x="582" y="0"/>
                    <a:pt x="539" y="5"/>
                    <a:pt x="493" y="14"/>
                  </a:cubicBezTo>
                  <a:cubicBezTo>
                    <a:pt x="211" y="14"/>
                    <a:pt x="0" y="647"/>
                    <a:pt x="211" y="1280"/>
                  </a:cubicBezTo>
                  <a:cubicBezTo>
                    <a:pt x="211" y="1383"/>
                    <a:pt x="325" y="1449"/>
                    <a:pt x="468" y="1449"/>
                  </a:cubicBezTo>
                  <a:cubicBezTo>
                    <a:pt x="520" y="1449"/>
                    <a:pt x="577" y="1440"/>
                    <a:pt x="633" y="1421"/>
                  </a:cubicBezTo>
                  <a:cubicBezTo>
                    <a:pt x="1056" y="1280"/>
                    <a:pt x="1267" y="788"/>
                    <a:pt x="1126" y="436"/>
                  </a:cubicBezTo>
                  <a:cubicBezTo>
                    <a:pt x="1004" y="192"/>
                    <a:pt x="882" y="0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"/>
            <p:cNvSpPr/>
            <p:nvPr/>
          </p:nvSpPr>
          <p:spPr>
            <a:xfrm rot="616292">
              <a:off x="-168422" y="1624821"/>
              <a:ext cx="33447" cy="30198"/>
            </a:xfrm>
            <a:custGeom>
              <a:avLst/>
              <a:gdLst/>
              <a:ahLst/>
              <a:cxnLst/>
              <a:rect l="l" t="t" r="r" b="b"/>
              <a:pathLst>
                <a:path w="1338" h="1208" extrusionOk="0">
                  <a:moveTo>
                    <a:pt x="282" y="1"/>
                  </a:moveTo>
                  <a:cubicBezTo>
                    <a:pt x="1" y="71"/>
                    <a:pt x="71" y="352"/>
                    <a:pt x="71" y="563"/>
                  </a:cubicBezTo>
                  <a:cubicBezTo>
                    <a:pt x="134" y="942"/>
                    <a:pt x="480" y="1207"/>
                    <a:pt x="855" y="1207"/>
                  </a:cubicBezTo>
                  <a:cubicBezTo>
                    <a:pt x="898" y="1207"/>
                    <a:pt x="942" y="1204"/>
                    <a:pt x="985" y="1197"/>
                  </a:cubicBezTo>
                  <a:cubicBezTo>
                    <a:pt x="1196" y="1126"/>
                    <a:pt x="1337" y="915"/>
                    <a:pt x="1337" y="704"/>
                  </a:cubicBezTo>
                  <a:cubicBezTo>
                    <a:pt x="1126" y="352"/>
                    <a:pt x="70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"/>
            <p:cNvSpPr/>
            <p:nvPr/>
          </p:nvSpPr>
          <p:spPr>
            <a:xfrm rot="616292">
              <a:off x="81892" y="460132"/>
              <a:ext cx="31673" cy="30273"/>
            </a:xfrm>
            <a:custGeom>
              <a:avLst/>
              <a:gdLst/>
              <a:ahLst/>
              <a:cxnLst/>
              <a:rect l="l" t="t" r="r" b="b"/>
              <a:pathLst>
                <a:path w="1267" h="1211" extrusionOk="0">
                  <a:moveTo>
                    <a:pt x="563" y="1"/>
                  </a:moveTo>
                  <a:cubicBezTo>
                    <a:pt x="211" y="71"/>
                    <a:pt x="0" y="423"/>
                    <a:pt x="71" y="775"/>
                  </a:cubicBezTo>
                  <a:cubicBezTo>
                    <a:pt x="132" y="1019"/>
                    <a:pt x="352" y="1210"/>
                    <a:pt x="593" y="1210"/>
                  </a:cubicBezTo>
                  <a:cubicBezTo>
                    <a:pt x="630" y="1210"/>
                    <a:pt x="667" y="1206"/>
                    <a:pt x="704" y="1197"/>
                  </a:cubicBezTo>
                  <a:cubicBezTo>
                    <a:pt x="1055" y="1197"/>
                    <a:pt x="1266" y="915"/>
                    <a:pt x="1196" y="564"/>
                  </a:cubicBezTo>
                  <a:cubicBezTo>
                    <a:pt x="1196" y="212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"/>
            <p:cNvSpPr/>
            <p:nvPr/>
          </p:nvSpPr>
          <p:spPr>
            <a:xfrm rot="616292">
              <a:off x="-105781" y="1229219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"/>
            <p:cNvSpPr/>
            <p:nvPr/>
          </p:nvSpPr>
          <p:spPr>
            <a:xfrm rot="616292">
              <a:off x="-134855" y="1144606"/>
              <a:ext cx="35197" cy="28498"/>
            </a:xfrm>
            <a:custGeom>
              <a:avLst/>
              <a:gdLst/>
              <a:ahLst/>
              <a:cxnLst/>
              <a:rect l="l" t="t" r="r" b="b"/>
              <a:pathLst>
                <a:path w="1408" h="1140" extrusionOk="0">
                  <a:moveTo>
                    <a:pt x="512" y="1"/>
                  </a:moveTo>
                  <a:cubicBezTo>
                    <a:pt x="459" y="1"/>
                    <a:pt x="406" y="5"/>
                    <a:pt x="352" y="14"/>
                  </a:cubicBezTo>
                  <a:cubicBezTo>
                    <a:pt x="141" y="14"/>
                    <a:pt x="0" y="225"/>
                    <a:pt x="71" y="436"/>
                  </a:cubicBezTo>
                  <a:cubicBezTo>
                    <a:pt x="141" y="858"/>
                    <a:pt x="493" y="1140"/>
                    <a:pt x="915" y="1140"/>
                  </a:cubicBezTo>
                  <a:cubicBezTo>
                    <a:pt x="1196" y="1140"/>
                    <a:pt x="1407" y="858"/>
                    <a:pt x="1266" y="577"/>
                  </a:cubicBezTo>
                  <a:cubicBezTo>
                    <a:pt x="1205" y="209"/>
                    <a:pt x="876" y="1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"/>
            <p:cNvSpPr/>
            <p:nvPr/>
          </p:nvSpPr>
          <p:spPr>
            <a:xfrm rot="616292">
              <a:off x="144598" y="1318353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4"/>
            <p:cNvSpPr/>
            <p:nvPr/>
          </p:nvSpPr>
          <p:spPr>
            <a:xfrm rot="616292">
              <a:off x="587082" y="692119"/>
              <a:ext cx="38722" cy="26848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4"/>
            <p:cNvSpPr/>
            <p:nvPr/>
          </p:nvSpPr>
          <p:spPr>
            <a:xfrm rot="616292">
              <a:off x="123270" y="677978"/>
              <a:ext cx="35197" cy="25723"/>
            </a:xfrm>
            <a:custGeom>
              <a:avLst/>
              <a:gdLst/>
              <a:ahLst/>
              <a:cxnLst/>
              <a:rect l="l" t="t" r="r" b="b"/>
              <a:pathLst>
                <a:path w="1408" h="1029" extrusionOk="0">
                  <a:moveTo>
                    <a:pt x="403" y="0"/>
                  </a:moveTo>
                  <a:cubicBezTo>
                    <a:pt x="343" y="0"/>
                    <a:pt x="279" y="10"/>
                    <a:pt x="212" y="33"/>
                  </a:cubicBezTo>
                  <a:cubicBezTo>
                    <a:pt x="71" y="103"/>
                    <a:pt x="1" y="314"/>
                    <a:pt x="1" y="455"/>
                  </a:cubicBezTo>
                  <a:cubicBezTo>
                    <a:pt x="157" y="819"/>
                    <a:pt x="504" y="1029"/>
                    <a:pt x="874" y="1029"/>
                  </a:cubicBezTo>
                  <a:cubicBezTo>
                    <a:pt x="1005" y="1029"/>
                    <a:pt x="1138" y="1002"/>
                    <a:pt x="1267" y="947"/>
                  </a:cubicBezTo>
                  <a:lnTo>
                    <a:pt x="1337" y="877"/>
                  </a:lnTo>
                  <a:cubicBezTo>
                    <a:pt x="1408" y="736"/>
                    <a:pt x="1337" y="525"/>
                    <a:pt x="1197" y="455"/>
                  </a:cubicBezTo>
                  <a:cubicBezTo>
                    <a:pt x="960" y="277"/>
                    <a:pt x="724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4"/>
            <p:cNvSpPr/>
            <p:nvPr/>
          </p:nvSpPr>
          <p:spPr>
            <a:xfrm rot="616292">
              <a:off x="17114" y="-66948"/>
              <a:ext cx="31498" cy="23748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4"/>
            <p:cNvSpPr/>
            <p:nvPr/>
          </p:nvSpPr>
          <p:spPr>
            <a:xfrm rot="616292">
              <a:off x="18156" y="2985266"/>
              <a:ext cx="26398" cy="26748"/>
            </a:xfrm>
            <a:custGeom>
              <a:avLst/>
              <a:gdLst/>
              <a:ahLst/>
              <a:cxnLst/>
              <a:rect l="l" t="t" r="r" b="b"/>
              <a:pathLst>
                <a:path w="1056" h="1070" extrusionOk="0">
                  <a:moveTo>
                    <a:pt x="352" y="0"/>
                  </a:moveTo>
                  <a:cubicBezTo>
                    <a:pt x="70" y="71"/>
                    <a:pt x="0" y="282"/>
                    <a:pt x="0" y="563"/>
                  </a:cubicBezTo>
                  <a:cubicBezTo>
                    <a:pt x="123" y="870"/>
                    <a:pt x="245" y="1069"/>
                    <a:pt x="507" y="1069"/>
                  </a:cubicBezTo>
                  <a:cubicBezTo>
                    <a:pt x="546" y="1069"/>
                    <a:pt x="588" y="1065"/>
                    <a:pt x="633" y="1056"/>
                  </a:cubicBezTo>
                  <a:cubicBezTo>
                    <a:pt x="915" y="985"/>
                    <a:pt x="1055" y="774"/>
                    <a:pt x="985" y="49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4"/>
            <p:cNvSpPr/>
            <p:nvPr/>
          </p:nvSpPr>
          <p:spPr>
            <a:xfrm rot="616292">
              <a:off x="258474" y="2969823"/>
              <a:ext cx="29923" cy="28848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4"/>
            <p:cNvSpPr/>
            <p:nvPr/>
          </p:nvSpPr>
          <p:spPr>
            <a:xfrm rot="616292">
              <a:off x="-14236" y="567062"/>
              <a:ext cx="26398" cy="28773"/>
            </a:xfrm>
            <a:custGeom>
              <a:avLst/>
              <a:gdLst/>
              <a:ahLst/>
              <a:cxnLst/>
              <a:rect l="l" t="t" r="r" b="b"/>
              <a:pathLst>
                <a:path w="1056" h="1151" extrusionOk="0">
                  <a:moveTo>
                    <a:pt x="479" y="0"/>
                  </a:moveTo>
                  <a:cubicBezTo>
                    <a:pt x="439" y="0"/>
                    <a:pt x="397" y="4"/>
                    <a:pt x="352" y="11"/>
                  </a:cubicBezTo>
                  <a:cubicBezTo>
                    <a:pt x="0" y="152"/>
                    <a:pt x="0" y="363"/>
                    <a:pt x="71" y="715"/>
                  </a:cubicBezTo>
                  <a:cubicBezTo>
                    <a:pt x="71" y="959"/>
                    <a:pt x="283" y="1150"/>
                    <a:pt x="569" y="1150"/>
                  </a:cubicBezTo>
                  <a:cubicBezTo>
                    <a:pt x="612" y="1150"/>
                    <a:pt x="658" y="1146"/>
                    <a:pt x="704" y="1137"/>
                  </a:cubicBezTo>
                  <a:cubicBezTo>
                    <a:pt x="985" y="1066"/>
                    <a:pt x="1055" y="785"/>
                    <a:pt x="985" y="503"/>
                  </a:cubicBezTo>
                  <a:cubicBezTo>
                    <a:pt x="985" y="252"/>
                    <a:pt x="816" y="0"/>
                    <a:pt x="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4"/>
            <p:cNvSpPr/>
            <p:nvPr/>
          </p:nvSpPr>
          <p:spPr>
            <a:xfrm rot="616292">
              <a:off x="-62363" y="1773670"/>
              <a:ext cx="36947" cy="21998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4"/>
            <p:cNvSpPr/>
            <p:nvPr/>
          </p:nvSpPr>
          <p:spPr>
            <a:xfrm rot="616292">
              <a:off x="-48693" y="788008"/>
              <a:ext cx="29923" cy="26748"/>
            </a:xfrm>
            <a:custGeom>
              <a:avLst/>
              <a:gdLst/>
              <a:ahLst/>
              <a:cxnLst/>
              <a:rect l="l" t="t" r="r" b="b"/>
              <a:pathLst>
                <a:path w="1197" h="1070" extrusionOk="0">
                  <a:moveTo>
                    <a:pt x="788" y="0"/>
                  </a:moveTo>
                  <a:cubicBezTo>
                    <a:pt x="760" y="0"/>
                    <a:pt x="732" y="5"/>
                    <a:pt x="704" y="14"/>
                  </a:cubicBezTo>
                  <a:cubicBezTo>
                    <a:pt x="282" y="14"/>
                    <a:pt x="0" y="366"/>
                    <a:pt x="71" y="788"/>
                  </a:cubicBezTo>
                  <a:cubicBezTo>
                    <a:pt x="71" y="999"/>
                    <a:pt x="282" y="1069"/>
                    <a:pt x="563" y="1069"/>
                  </a:cubicBezTo>
                  <a:cubicBezTo>
                    <a:pt x="774" y="999"/>
                    <a:pt x="1196" y="788"/>
                    <a:pt x="1126" y="366"/>
                  </a:cubicBezTo>
                  <a:cubicBezTo>
                    <a:pt x="1126" y="183"/>
                    <a:pt x="968" y="0"/>
                    <a:pt x="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4"/>
            <p:cNvSpPr/>
            <p:nvPr/>
          </p:nvSpPr>
          <p:spPr>
            <a:xfrm rot="616292">
              <a:off x="234004" y="678379"/>
              <a:ext cx="29923" cy="25323"/>
            </a:xfrm>
            <a:custGeom>
              <a:avLst/>
              <a:gdLst/>
              <a:ahLst/>
              <a:cxnLst/>
              <a:rect l="l" t="t" r="r" b="b"/>
              <a:pathLst>
                <a:path w="1197" h="1013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84"/>
                    <a:pt x="0" y="295"/>
                    <a:pt x="71" y="577"/>
                  </a:cubicBezTo>
                  <a:cubicBezTo>
                    <a:pt x="132" y="821"/>
                    <a:pt x="405" y="1012"/>
                    <a:pt x="660" y="1012"/>
                  </a:cubicBezTo>
                  <a:cubicBezTo>
                    <a:pt x="699" y="1012"/>
                    <a:pt x="737" y="1008"/>
                    <a:pt x="774" y="999"/>
                  </a:cubicBezTo>
                  <a:cubicBezTo>
                    <a:pt x="1056" y="928"/>
                    <a:pt x="1196" y="717"/>
                    <a:pt x="1126" y="436"/>
                  </a:cubicBezTo>
                  <a:cubicBezTo>
                    <a:pt x="1065" y="192"/>
                    <a:pt x="84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4"/>
            <p:cNvSpPr/>
            <p:nvPr/>
          </p:nvSpPr>
          <p:spPr>
            <a:xfrm rot="616292">
              <a:off x="-119759" y="598543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4"/>
            <p:cNvSpPr/>
            <p:nvPr/>
          </p:nvSpPr>
          <p:spPr>
            <a:xfrm rot="616292">
              <a:off x="137322" y="313848"/>
              <a:ext cx="29923" cy="26273"/>
            </a:xfrm>
            <a:custGeom>
              <a:avLst/>
              <a:gdLst/>
              <a:ahLst/>
              <a:cxnLst/>
              <a:rect l="l" t="t" r="r" b="b"/>
              <a:pathLst>
                <a:path w="1197" h="1051" extrusionOk="0">
                  <a:moveTo>
                    <a:pt x="789" y="0"/>
                  </a:moveTo>
                  <a:cubicBezTo>
                    <a:pt x="739" y="0"/>
                    <a:pt x="687" y="9"/>
                    <a:pt x="634" y="27"/>
                  </a:cubicBezTo>
                  <a:cubicBezTo>
                    <a:pt x="353" y="167"/>
                    <a:pt x="1" y="308"/>
                    <a:pt x="71" y="730"/>
                  </a:cubicBezTo>
                  <a:cubicBezTo>
                    <a:pt x="151" y="969"/>
                    <a:pt x="253" y="1050"/>
                    <a:pt x="365" y="1050"/>
                  </a:cubicBezTo>
                  <a:cubicBezTo>
                    <a:pt x="451" y="1050"/>
                    <a:pt x="542" y="1002"/>
                    <a:pt x="634" y="941"/>
                  </a:cubicBezTo>
                  <a:cubicBezTo>
                    <a:pt x="986" y="871"/>
                    <a:pt x="1197" y="589"/>
                    <a:pt x="1056" y="238"/>
                  </a:cubicBezTo>
                  <a:cubicBezTo>
                    <a:pt x="1056" y="79"/>
                    <a:pt x="937" y="0"/>
                    <a:pt x="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4"/>
            <p:cNvSpPr/>
            <p:nvPr/>
          </p:nvSpPr>
          <p:spPr>
            <a:xfrm rot="616292">
              <a:off x="100801" y="416234"/>
              <a:ext cx="26398" cy="27198"/>
            </a:xfrm>
            <a:custGeom>
              <a:avLst/>
              <a:gdLst/>
              <a:ahLst/>
              <a:cxnLst/>
              <a:rect l="l" t="t" r="r" b="b"/>
              <a:pathLst>
                <a:path w="1056" h="1088" extrusionOk="0">
                  <a:moveTo>
                    <a:pt x="598" y="1"/>
                  </a:moveTo>
                  <a:cubicBezTo>
                    <a:pt x="566" y="1"/>
                    <a:pt x="530" y="5"/>
                    <a:pt x="493" y="15"/>
                  </a:cubicBezTo>
                  <a:cubicBezTo>
                    <a:pt x="211" y="155"/>
                    <a:pt x="0" y="437"/>
                    <a:pt x="71" y="718"/>
                  </a:cubicBezTo>
                  <a:cubicBezTo>
                    <a:pt x="71" y="951"/>
                    <a:pt x="264" y="1088"/>
                    <a:pt x="450" y="1088"/>
                  </a:cubicBezTo>
                  <a:cubicBezTo>
                    <a:pt x="489" y="1088"/>
                    <a:pt x="527" y="1082"/>
                    <a:pt x="563" y="1070"/>
                  </a:cubicBezTo>
                  <a:cubicBezTo>
                    <a:pt x="915" y="1000"/>
                    <a:pt x="1056" y="718"/>
                    <a:pt x="985" y="366"/>
                  </a:cubicBezTo>
                  <a:cubicBezTo>
                    <a:pt x="924" y="184"/>
                    <a:pt x="811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4"/>
            <p:cNvSpPr/>
            <p:nvPr/>
          </p:nvSpPr>
          <p:spPr>
            <a:xfrm rot="616292">
              <a:off x="-17236" y="1009773"/>
              <a:ext cx="28148" cy="24973"/>
            </a:xfrm>
            <a:custGeom>
              <a:avLst/>
              <a:gdLst/>
              <a:ahLst/>
              <a:cxnLst/>
              <a:rect l="l" t="t" r="r" b="b"/>
              <a:pathLst>
                <a:path w="1126" h="999" extrusionOk="0">
                  <a:moveTo>
                    <a:pt x="531" y="1"/>
                  </a:moveTo>
                  <a:cubicBezTo>
                    <a:pt x="495" y="1"/>
                    <a:pt x="459" y="5"/>
                    <a:pt x="422" y="14"/>
                  </a:cubicBezTo>
                  <a:cubicBezTo>
                    <a:pt x="141" y="14"/>
                    <a:pt x="0" y="225"/>
                    <a:pt x="71" y="507"/>
                  </a:cubicBezTo>
                  <a:cubicBezTo>
                    <a:pt x="141" y="788"/>
                    <a:pt x="422" y="999"/>
                    <a:pt x="704" y="999"/>
                  </a:cubicBezTo>
                  <a:cubicBezTo>
                    <a:pt x="985" y="929"/>
                    <a:pt x="1126" y="718"/>
                    <a:pt x="1055" y="507"/>
                  </a:cubicBezTo>
                  <a:cubicBezTo>
                    <a:pt x="994" y="200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4"/>
            <p:cNvSpPr/>
            <p:nvPr/>
          </p:nvSpPr>
          <p:spPr>
            <a:xfrm rot="616292">
              <a:off x="310608" y="147214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4"/>
            <p:cNvSpPr/>
            <p:nvPr/>
          </p:nvSpPr>
          <p:spPr>
            <a:xfrm rot="616292">
              <a:off x="239031" y="621646"/>
              <a:ext cx="26398" cy="23798"/>
            </a:xfrm>
            <a:custGeom>
              <a:avLst/>
              <a:gdLst/>
              <a:ahLst/>
              <a:cxnLst/>
              <a:rect l="l" t="t" r="r" b="b"/>
              <a:pathLst>
                <a:path w="1056" h="952" extrusionOk="0">
                  <a:moveTo>
                    <a:pt x="565" y="0"/>
                  </a:moveTo>
                  <a:cubicBezTo>
                    <a:pt x="520" y="0"/>
                    <a:pt x="472" y="6"/>
                    <a:pt x="422" y="19"/>
                  </a:cubicBezTo>
                  <a:cubicBezTo>
                    <a:pt x="141" y="19"/>
                    <a:pt x="0" y="300"/>
                    <a:pt x="0" y="582"/>
                  </a:cubicBezTo>
                  <a:cubicBezTo>
                    <a:pt x="117" y="815"/>
                    <a:pt x="282" y="951"/>
                    <a:pt x="495" y="951"/>
                  </a:cubicBezTo>
                  <a:cubicBezTo>
                    <a:pt x="539" y="951"/>
                    <a:pt x="585" y="945"/>
                    <a:pt x="633" y="933"/>
                  </a:cubicBezTo>
                  <a:cubicBezTo>
                    <a:pt x="915" y="863"/>
                    <a:pt x="1056" y="582"/>
                    <a:pt x="985" y="300"/>
                  </a:cubicBezTo>
                  <a:cubicBezTo>
                    <a:pt x="927" y="127"/>
                    <a:pt x="774" y="0"/>
                    <a:pt x="5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4"/>
            <p:cNvSpPr/>
            <p:nvPr/>
          </p:nvSpPr>
          <p:spPr>
            <a:xfrm rot="616292">
              <a:off x="239745" y="558294"/>
              <a:ext cx="26398" cy="24273"/>
            </a:xfrm>
            <a:custGeom>
              <a:avLst/>
              <a:gdLst/>
              <a:ahLst/>
              <a:cxnLst/>
              <a:rect l="l" t="t" r="r" b="b"/>
              <a:pathLst>
                <a:path w="1056" h="971" extrusionOk="0">
                  <a:moveTo>
                    <a:pt x="632" y="0"/>
                  </a:moveTo>
                  <a:cubicBezTo>
                    <a:pt x="568" y="0"/>
                    <a:pt x="498" y="18"/>
                    <a:pt x="422" y="56"/>
                  </a:cubicBezTo>
                  <a:cubicBezTo>
                    <a:pt x="141" y="56"/>
                    <a:pt x="0" y="337"/>
                    <a:pt x="71" y="618"/>
                  </a:cubicBezTo>
                  <a:cubicBezTo>
                    <a:pt x="71" y="900"/>
                    <a:pt x="352" y="970"/>
                    <a:pt x="563" y="970"/>
                  </a:cubicBezTo>
                  <a:cubicBezTo>
                    <a:pt x="844" y="829"/>
                    <a:pt x="1055" y="618"/>
                    <a:pt x="985" y="337"/>
                  </a:cubicBezTo>
                  <a:cubicBezTo>
                    <a:pt x="934" y="131"/>
                    <a:pt x="807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4"/>
            <p:cNvSpPr/>
            <p:nvPr/>
          </p:nvSpPr>
          <p:spPr>
            <a:xfrm rot="616292">
              <a:off x="228404" y="57113"/>
              <a:ext cx="24648" cy="27098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4"/>
            <p:cNvSpPr/>
            <p:nvPr/>
          </p:nvSpPr>
          <p:spPr>
            <a:xfrm rot="616292">
              <a:off x="-138117" y="1717184"/>
              <a:ext cx="26398" cy="23223"/>
            </a:xfrm>
            <a:custGeom>
              <a:avLst/>
              <a:gdLst/>
              <a:ahLst/>
              <a:cxnLst/>
              <a:rect l="l" t="t" r="r" b="b"/>
              <a:pathLst>
                <a:path w="1056" h="929" extrusionOk="0">
                  <a:moveTo>
                    <a:pt x="493" y="1"/>
                  </a:moveTo>
                  <a:cubicBezTo>
                    <a:pt x="212" y="1"/>
                    <a:pt x="1" y="212"/>
                    <a:pt x="71" y="493"/>
                  </a:cubicBezTo>
                  <a:cubicBezTo>
                    <a:pt x="132" y="738"/>
                    <a:pt x="299" y="929"/>
                    <a:pt x="527" y="929"/>
                  </a:cubicBezTo>
                  <a:cubicBezTo>
                    <a:pt x="561" y="929"/>
                    <a:pt x="597" y="924"/>
                    <a:pt x="634" y="915"/>
                  </a:cubicBezTo>
                  <a:cubicBezTo>
                    <a:pt x="915" y="915"/>
                    <a:pt x="1056" y="634"/>
                    <a:pt x="985" y="423"/>
                  </a:cubicBezTo>
                  <a:cubicBezTo>
                    <a:pt x="915" y="141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4"/>
            <p:cNvSpPr/>
            <p:nvPr/>
          </p:nvSpPr>
          <p:spPr>
            <a:xfrm rot="616292">
              <a:off x="202210" y="607836"/>
              <a:ext cx="26398" cy="23773"/>
            </a:xfrm>
            <a:custGeom>
              <a:avLst/>
              <a:gdLst/>
              <a:ahLst/>
              <a:cxnLst/>
              <a:rect l="l" t="t" r="r" b="b"/>
              <a:pathLst>
                <a:path w="1056" h="951" extrusionOk="0">
                  <a:moveTo>
                    <a:pt x="601" y="0"/>
                  </a:moveTo>
                  <a:cubicBezTo>
                    <a:pt x="566" y="0"/>
                    <a:pt x="529" y="6"/>
                    <a:pt x="493" y="18"/>
                  </a:cubicBezTo>
                  <a:cubicBezTo>
                    <a:pt x="212" y="89"/>
                    <a:pt x="1" y="370"/>
                    <a:pt x="71" y="581"/>
                  </a:cubicBezTo>
                  <a:cubicBezTo>
                    <a:pt x="129" y="814"/>
                    <a:pt x="284" y="951"/>
                    <a:pt x="496" y="951"/>
                  </a:cubicBezTo>
                  <a:cubicBezTo>
                    <a:pt x="539" y="951"/>
                    <a:pt x="586" y="945"/>
                    <a:pt x="634" y="933"/>
                  </a:cubicBezTo>
                  <a:cubicBezTo>
                    <a:pt x="915" y="863"/>
                    <a:pt x="1056" y="581"/>
                    <a:pt x="986" y="370"/>
                  </a:cubicBezTo>
                  <a:cubicBezTo>
                    <a:pt x="927" y="137"/>
                    <a:pt x="772" y="0"/>
                    <a:pt x="6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4"/>
            <p:cNvSpPr/>
            <p:nvPr/>
          </p:nvSpPr>
          <p:spPr>
            <a:xfrm rot="616292">
              <a:off x="-52732" y="1126849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704" y="0"/>
                  </a:moveTo>
                  <a:cubicBezTo>
                    <a:pt x="352" y="70"/>
                    <a:pt x="141" y="281"/>
                    <a:pt x="0" y="563"/>
                  </a:cubicBezTo>
                  <a:cubicBezTo>
                    <a:pt x="0" y="844"/>
                    <a:pt x="211" y="985"/>
                    <a:pt x="493" y="985"/>
                  </a:cubicBezTo>
                  <a:cubicBezTo>
                    <a:pt x="774" y="985"/>
                    <a:pt x="1056" y="704"/>
                    <a:pt x="1056" y="422"/>
                  </a:cubicBezTo>
                  <a:cubicBezTo>
                    <a:pt x="1056" y="141"/>
                    <a:pt x="915" y="0"/>
                    <a:pt x="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4"/>
            <p:cNvSpPr/>
            <p:nvPr/>
          </p:nvSpPr>
          <p:spPr>
            <a:xfrm rot="616292">
              <a:off x="416121" y="196097"/>
              <a:ext cx="24648" cy="24473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4"/>
            <p:cNvSpPr/>
            <p:nvPr/>
          </p:nvSpPr>
          <p:spPr>
            <a:xfrm rot="616292">
              <a:off x="462524" y="706121"/>
              <a:ext cx="21123" cy="30648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4"/>
            <p:cNvSpPr/>
            <p:nvPr/>
          </p:nvSpPr>
          <p:spPr>
            <a:xfrm rot="616292">
              <a:off x="-50559" y="127740"/>
              <a:ext cx="24648" cy="25773"/>
            </a:xfrm>
            <a:custGeom>
              <a:avLst/>
              <a:gdLst/>
              <a:ahLst/>
              <a:cxnLst/>
              <a:rect l="l" t="t" r="r" b="b"/>
              <a:pathLst>
                <a:path w="986" h="1031" extrusionOk="0">
                  <a:moveTo>
                    <a:pt x="460" y="0"/>
                  </a:moveTo>
                  <a:cubicBezTo>
                    <a:pt x="425" y="0"/>
                    <a:pt x="389" y="5"/>
                    <a:pt x="352" y="14"/>
                  </a:cubicBezTo>
                  <a:cubicBezTo>
                    <a:pt x="1" y="14"/>
                    <a:pt x="1" y="225"/>
                    <a:pt x="1" y="507"/>
                  </a:cubicBezTo>
                  <a:cubicBezTo>
                    <a:pt x="119" y="744"/>
                    <a:pt x="238" y="1031"/>
                    <a:pt x="483" y="1031"/>
                  </a:cubicBezTo>
                  <a:cubicBezTo>
                    <a:pt x="529" y="1031"/>
                    <a:pt x="579" y="1021"/>
                    <a:pt x="634" y="999"/>
                  </a:cubicBezTo>
                  <a:cubicBezTo>
                    <a:pt x="915" y="929"/>
                    <a:pt x="986" y="647"/>
                    <a:pt x="915" y="436"/>
                  </a:cubicBezTo>
                  <a:cubicBezTo>
                    <a:pt x="854" y="192"/>
                    <a:pt x="68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4"/>
            <p:cNvSpPr/>
            <p:nvPr/>
          </p:nvSpPr>
          <p:spPr>
            <a:xfrm rot="616292">
              <a:off x="114445" y="374189"/>
              <a:ext cx="26398" cy="19849"/>
            </a:xfrm>
            <a:custGeom>
              <a:avLst/>
              <a:gdLst/>
              <a:ahLst/>
              <a:cxnLst/>
              <a:rect l="l" t="t" r="r" b="b"/>
              <a:pathLst>
                <a:path w="1056" h="794" extrusionOk="0">
                  <a:moveTo>
                    <a:pt x="670" y="0"/>
                  </a:moveTo>
                  <a:cubicBezTo>
                    <a:pt x="613" y="0"/>
                    <a:pt x="553" y="6"/>
                    <a:pt x="493" y="6"/>
                  </a:cubicBezTo>
                  <a:cubicBezTo>
                    <a:pt x="211" y="6"/>
                    <a:pt x="0" y="217"/>
                    <a:pt x="0" y="428"/>
                  </a:cubicBezTo>
                  <a:cubicBezTo>
                    <a:pt x="61" y="611"/>
                    <a:pt x="228" y="794"/>
                    <a:pt x="408" y="794"/>
                  </a:cubicBezTo>
                  <a:cubicBezTo>
                    <a:pt x="436" y="794"/>
                    <a:pt x="464" y="789"/>
                    <a:pt x="493" y="780"/>
                  </a:cubicBezTo>
                  <a:cubicBezTo>
                    <a:pt x="845" y="780"/>
                    <a:pt x="1056" y="639"/>
                    <a:pt x="985" y="287"/>
                  </a:cubicBezTo>
                  <a:cubicBezTo>
                    <a:pt x="935" y="36"/>
                    <a:pt x="813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4"/>
            <p:cNvSpPr/>
            <p:nvPr/>
          </p:nvSpPr>
          <p:spPr>
            <a:xfrm rot="616292">
              <a:off x="-118484" y="1116729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4"/>
            <p:cNvSpPr/>
            <p:nvPr/>
          </p:nvSpPr>
          <p:spPr>
            <a:xfrm rot="616292">
              <a:off x="-10326" y="654802"/>
              <a:ext cx="17599" cy="26398"/>
            </a:xfrm>
            <a:custGeom>
              <a:avLst/>
              <a:gdLst/>
              <a:ahLst/>
              <a:cxnLst/>
              <a:rect l="l" t="t" r="r" b="b"/>
              <a:pathLst>
                <a:path w="704" h="1056" extrusionOk="0">
                  <a:moveTo>
                    <a:pt x="352" y="0"/>
                  </a:moveTo>
                  <a:cubicBezTo>
                    <a:pt x="0" y="70"/>
                    <a:pt x="0" y="352"/>
                    <a:pt x="0" y="633"/>
                  </a:cubicBezTo>
                  <a:cubicBezTo>
                    <a:pt x="0" y="844"/>
                    <a:pt x="70" y="1055"/>
                    <a:pt x="281" y="1055"/>
                  </a:cubicBezTo>
                  <a:cubicBezTo>
                    <a:pt x="563" y="1055"/>
                    <a:pt x="704" y="774"/>
                    <a:pt x="704" y="492"/>
                  </a:cubicBezTo>
                  <a:cubicBezTo>
                    <a:pt x="704" y="211"/>
                    <a:pt x="633" y="7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4"/>
            <p:cNvSpPr/>
            <p:nvPr/>
          </p:nvSpPr>
          <p:spPr>
            <a:xfrm rot="616292">
              <a:off x="233006" y="813696"/>
              <a:ext cx="28173" cy="21873"/>
            </a:xfrm>
            <a:custGeom>
              <a:avLst/>
              <a:gdLst/>
              <a:ahLst/>
              <a:cxnLst/>
              <a:rect l="l" t="t" r="r" b="b"/>
              <a:pathLst>
                <a:path w="1127" h="875" extrusionOk="0">
                  <a:moveTo>
                    <a:pt x="787" y="1"/>
                  </a:moveTo>
                  <a:cubicBezTo>
                    <a:pt x="758" y="1"/>
                    <a:pt x="730" y="6"/>
                    <a:pt x="704" y="19"/>
                  </a:cubicBezTo>
                  <a:cubicBezTo>
                    <a:pt x="353" y="160"/>
                    <a:pt x="1" y="512"/>
                    <a:pt x="142" y="723"/>
                  </a:cubicBezTo>
                  <a:cubicBezTo>
                    <a:pt x="184" y="849"/>
                    <a:pt x="277" y="875"/>
                    <a:pt x="375" y="875"/>
                  </a:cubicBezTo>
                  <a:cubicBezTo>
                    <a:pt x="440" y="875"/>
                    <a:pt x="507" y="863"/>
                    <a:pt x="564" y="863"/>
                  </a:cubicBezTo>
                  <a:cubicBezTo>
                    <a:pt x="845" y="723"/>
                    <a:pt x="1126" y="582"/>
                    <a:pt x="1056" y="230"/>
                  </a:cubicBezTo>
                  <a:cubicBezTo>
                    <a:pt x="1056" y="115"/>
                    <a:pt x="915" y="1"/>
                    <a:pt x="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4"/>
            <p:cNvSpPr/>
            <p:nvPr/>
          </p:nvSpPr>
          <p:spPr>
            <a:xfrm rot="616292">
              <a:off x="238144" y="716178"/>
              <a:ext cx="26398" cy="22048"/>
            </a:xfrm>
            <a:custGeom>
              <a:avLst/>
              <a:gdLst/>
              <a:ahLst/>
              <a:cxnLst/>
              <a:rect l="l" t="t" r="r" b="b"/>
              <a:pathLst>
                <a:path w="1056" h="882" extrusionOk="0">
                  <a:moveTo>
                    <a:pt x="649" y="1"/>
                  </a:moveTo>
                  <a:cubicBezTo>
                    <a:pt x="617" y="1"/>
                    <a:pt x="588" y="7"/>
                    <a:pt x="563" y="19"/>
                  </a:cubicBezTo>
                  <a:cubicBezTo>
                    <a:pt x="282" y="90"/>
                    <a:pt x="0" y="230"/>
                    <a:pt x="71" y="582"/>
                  </a:cubicBezTo>
                  <a:cubicBezTo>
                    <a:pt x="129" y="756"/>
                    <a:pt x="282" y="882"/>
                    <a:pt x="452" y="882"/>
                  </a:cubicBezTo>
                  <a:cubicBezTo>
                    <a:pt x="488" y="882"/>
                    <a:pt x="526" y="876"/>
                    <a:pt x="563" y="863"/>
                  </a:cubicBezTo>
                  <a:cubicBezTo>
                    <a:pt x="845" y="863"/>
                    <a:pt x="1056" y="582"/>
                    <a:pt x="985" y="301"/>
                  </a:cubicBezTo>
                  <a:cubicBezTo>
                    <a:pt x="985" y="127"/>
                    <a:pt x="795" y="1"/>
                    <a:pt x="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4"/>
            <p:cNvSpPr/>
            <p:nvPr/>
          </p:nvSpPr>
          <p:spPr>
            <a:xfrm rot="616292">
              <a:off x="291171" y="711160"/>
              <a:ext cx="22873" cy="18499"/>
            </a:xfrm>
            <a:custGeom>
              <a:avLst/>
              <a:gdLst/>
              <a:ahLst/>
              <a:cxnLst/>
              <a:rect l="l" t="t" r="r" b="b"/>
              <a:pathLst>
                <a:path w="915" h="740" extrusionOk="0">
                  <a:moveTo>
                    <a:pt x="490" y="0"/>
                  </a:moveTo>
                  <a:cubicBezTo>
                    <a:pt x="447" y="0"/>
                    <a:pt x="401" y="6"/>
                    <a:pt x="352" y="18"/>
                  </a:cubicBezTo>
                  <a:cubicBezTo>
                    <a:pt x="141" y="18"/>
                    <a:pt x="1" y="159"/>
                    <a:pt x="1" y="370"/>
                  </a:cubicBezTo>
                  <a:cubicBezTo>
                    <a:pt x="1" y="603"/>
                    <a:pt x="194" y="740"/>
                    <a:pt x="380" y="740"/>
                  </a:cubicBezTo>
                  <a:cubicBezTo>
                    <a:pt x="418" y="740"/>
                    <a:pt x="457" y="734"/>
                    <a:pt x="493" y="722"/>
                  </a:cubicBezTo>
                  <a:cubicBezTo>
                    <a:pt x="704" y="722"/>
                    <a:pt x="915" y="581"/>
                    <a:pt x="845" y="370"/>
                  </a:cubicBezTo>
                  <a:cubicBezTo>
                    <a:pt x="845" y="137"/>
                    <a:pt x="700" y="0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4"/>
            <p:cNvSpPr/>
            <p:nvPr/>
          </p:nvSpPr>
          <p:spPr>
            <a:xfrm rot="616292">
              <a:off x="27454" y="2925675"/>
              <a:ext cx="21123" cy="22898"/>
            </a:xfrm>
            <a:custGeom>
              <a:avLst/>
              <a:gdLst/>
              <a:ahLst/>
              <a:cxnLst/>
              <a:rect l="l" t="t" r="r" b="b"/>
              <a:pathLst>
                <a:path w="845" h="916" extrusionOk="0">
                  <a:moveTo>
                    <a:pt x="282" y="1"/>
                  </a:moveTo>
                  <a:cubicBezTo>
                    <a:pt x="1" y="71"/>
                    <a:pt x="1" y="282"/>
                    <a:pt x="1" y="493"/>
                  </a:cubicBezTo>
                  <a:cubicBezTo>
                    <a:pt x="71" y="634"/>
                    <a:pt x="212" y="915"/>
                    <a:pt x="493" y="915"/>
                  </a:cubicBezTo>
                  <a:cubicBezTo>
                    <a:pt x="704" y="915"/>
                    <a:pt x="845" y="704"/>
                    <a:pt x="775" y="493"/>
                  </a:cubicBezTo>
                  <a:cubicBezTo>
                    <a:pt x="704" y="212"/>
                    <a:pt x="493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4"/>
            <p:cNvSpPr/>
            <p:nvPr/>
          </p:nvSpPr>
          <p:spPr>
            <a:xfrm rot="616292">
              <a:off x="17891" y="1095372"/>
              <a:ext cx="22898" cy="17724"/>
            </a:xfrm>
            <a:custGeom>
              <a:avLst/>
              <a:gdLst/>
              <a:ahLst/>
              <a:cxnLst/>
              <a:rect l="l" t="t" r="r" b="b"/>
              <a:pathLst>
                <a:path w="916" h="709" extrusionOk="0">
                  <a:moveTo>
                    <a:pt x="629" y="1"/>
                  </a:moveTo>
                  <a:cubicBezTo>
                    <a:pt x="564" y="1"/>
                    <a:pt x="493" y="16"/>
                    <a:pt x="423" y="40"/>
                  </a:cubicBezTo>
                  <a:cubicBezTo>
                    <a:pt x="212" y="110"/>
                    <a:pt x="1" y="251"/>
                    <a:pt x="142" y="532"/>
                  </a:cubicBezTo>
                  <a:cubicBezTo>
                    <a:pt x="177" y="673"/>
                    <a:pt x="230" y="708"/>
                    <a:pt x="300" y="708"/>
                  </a:cubicBezTo>
                  <a:cubicBezTo>
                    <a:pt x="370" y="708"/>
                    <a:pt x="458" y="673"/>
                    <a:pt x="564" y="673"/>
                  </a:cubicBezTo>
                  <a:cubicBezTo>
                    <a:pt x="775" y="603"/>
                    <a:pt x="915" y="462"/>
                    <a:pt x="915" y="251"/>
                  </a:cubicBezTo>
                  <a:cubicBezTo>
                    <a:pt x="869" y="63"/>
                    <a:pt x="759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4"/>
            <p:cNvSpPr/>
            <p:nvPr/>
          </p:nvSpPr>
          <p:spPr>
            <a:xfrm rot="616292">
              <a:off x="101685" y="741604"/>
              <a:ext cx="22898" cy="17299"/>
            </a:xfrm>
            <a:custGeom>
              <a:avLst/>
              <a:gdLst/>
              <a:ahLst/>
              <a:cxnLst/>
              <a:rect l="l" t="t" r="r" b="b"/>
              <a:pathLst>
                <a:path w="916" h="692" extrusionOk="0">
                  <a:moveTo>
                    <a:pt x="493" y="1"/>
                  </a:moveTo>
                  <a:cubicBezTo>
                    <a:pt x="141" y="1"/>
                    <a:pt x="1" y="282"/>
                    <a:pt x="212" y="634"/>
                  </a:cubicBezTo>
                  <a:lnTo>
                    <a:pt x="282" y="634"/>
                  </a:lnTo>
                  <a:cubicBezTo>
                    <a:pt x="368" y="663"/>
                    <a:pt x="466" y="691"/>
                    <a:pt x="557" y="691"/>
                  </a:cubicBezTo>
                  <a:cubicBezTo>
                    <a:pt x="688" y="691"/>
                    <a:pt x="803" y="631"/>
                    <a:pt x="845" y="423"/>
                  </a:cubicBezTo>
                  <a:cubicBezTo>
                    <a:pt x="915" y="212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4"/>
            <p:cNvSpPr/>
            <p:nvPr/>
          </p:nvSpPr>
          <p:spPr>
            <a:xfrm rot="616292">
              <a:off x="84936" y="210104"/>
              <a:ext cx="198760" cy="156388"/>
            </a:xfrm>
            <a:custGeom>
              <a:avLst/>
              <a:gdLst/>
              <a:ahLst/>
              <a:cxnLst/>
              <a:rect l="l" t="t" r="r" b="b"/>
              <a:pathLst>
                <a:path w="7951" h="6256" extrusionOk="0">
                  <a:moveTo>
                    <a:pt x="7358" y="1"/>
                  </a:moveTo>
                  <a:cubicBezTo>
                    <a:pt x="7321" y="1"/>
                    <a:pt x="7284" y="7"/>
                    <a:pt x="7247" y="19"/>
                  </a:cubicBezTo>
                  <a:cubicBezTo>
                    <a:pt x="6754" y="19"/>
                    <a:pt x="6473" y="230"/>
                    <a:pt x="6403" y="793"/>
                  </a:cubicBezTo>
                  <a:cubicBezTo>
                    <a:pt x="6403" y="1285"/>
                    <a:pt x="6121" y="1707"/>
                    <a:pt x="5699" y="1989"/>
                  </a:cubicBezTo>
                  <a:cubicBezTo>
                    <a:pt x="5439" y="2145"/>
                    <a:pt x="5217" y="2493"/>
                    <a:pt x="4863" y="2493"/>
                  </a:cubicBezTo>
                  <a:cubicBezTo>
                    <a:pt x="4739" y="2493"/>
                    <a:pt x="4598" y="2450"/>
                    <a:pt x="4433" y="2341"/>
                  </a:cubicBezTo>
                  <a:cubicBezTo>
                    <a:pt x="4398" y="2305"/>
                    <a:pt x="4362" y="2288"/>
                    <a:pt x="4319" y="2288"/>
                  </a:cubicBezTo>
                  <a:cubicBezTo>
                    <a:pt x="4275" y="2288"/>
                    <a:pt x="4222" y="2305"/>
                    <a:pt x="4151" y="2341"/>
                  </a:cubicBezTo>
                  <a:cubicBezTo>
                    <a:pt x="3659" y="2763"/>
                    <a:pt x="3026" y="3114"/>
                    <a:pt x="2322" y="3255"/>
                  </a:cubicBezTo>
                  <a:cubicBezTo>
                    <a:pt x="2252" y="3325"/>
                    <a:pt x="2182" y="3396"/>
                    <a:pt x="2111" y="3466"/>
                  </a:cubicBezTo>
                  <a:cubicBezTo>
                    <a:pt x="1830" y="4170"/>
                    <a:pt x="1267" y="4662"/>
                    <a:pt x="564" y="4873"/>
                  </a:cubicBezTo>
                  <a:cubicBezTo>
                    <a:pt x="212" y="5014"/>
                    <a:pt x="1" y="5436"/>
                    <a:pt x="212" y="5788"/>
                  </a:cubicBezTo>
                  <a:cubicBezTo>
                    <a:pt x="267" y="6007"/>
                    <a:pt x="493" y="6184"/>
                    <a:pt x="724" y="6184"/>
                  </a:cubicBezTo>
                  <a:cubicBezTo>
                    <a:pt x="789" y="6184"/>
                    <a:pt x="854" y="6170"/>
                    <a:pt x="915" y="6139"/>
                  </a:cubicBezTo>
                  <a:cubicBezTo>
                    <a:pt x="1090" y="6110"/>
                    <a:pt x="1277" y="6093"/>
                    <a:pt x="1461" y="6093"/>
                  </a:cubicBezTo>
                  <a:cubicBezTo>
                    <a:pt x="1721" y="6093"/>
                    <a:pt x="1976" y="6127"/>
                    <a:pt x="2182" y="6210"/>
                  </a:cubicBezTo>
                  <a:cubicBezTo>
                    <a:pt x="2357" y="6239"/>
                    <a:pt x="2531" y="6256"/>
                    <a:pt x="2701" y="6256"/>
                  </a:cubicBezTo>
                  <a:cubicBezTo>
                    <a:pt x="2941" y="6256"/>
                    <a:pt x="3172" y="6222"/>
                    <a:pt x="3378" y="6139"/>
                  </a:cubicBezTo>
                  <a:cubicBezTo>
                    <a:pt x="4222" y="5928"/>
                    <a:pt x="4362" y="5647"/>
                    <a:pt x="3729" y="4943"/>
                  </a:cubicBezTo>
                  <a:cubicBezTo>
                    <a:pt x="3448" y="4662"/>
                    <a:pt x="3378" y="4451"/>
                    <a:pt x="3800" y="4310"/>
                  </a:cubicBezTo>
                  <a:cubicBezTo>
                    <a:pt x="4151" y="4099"/>
                    <a:pt x="4503" y="3958"/>
                    <a:pt x="4785" y="3677"/>
                  </a:cubicBezTo>
                  <a:cubicBezTo>
                    <a:pt x="4996" y="3677"/>
                    <a:pt x="4996" y="3818"/>
                    <a:pt x="5066" y="3958"/>
                  </a:cubicBezTo>
                  <a:cubicBezTo>
                    <a:pt x="5277" y="4099"/>
                    <a:pt x="5418" y="4310"/>
                    <a:pt x="5488" y="4521"/>
                  </a:cubicBezTo>
                  <a:cubicBezTo>
                    <a:pt x="5664" y="4803"/>
                    <a:pt x="5875" y="4926"/>
                    <a:pt x="6086" y="4926"/>
                  </a:cubicBezTo>
                  <a:cubicBezTo>
                    <a:pt x="6297" y="4926"/>
                    <a:pt x="6508" y="4803"/>
                    <a:pt x="6684" y="4592"/>
                  </a:cubicBezTo>
                  <a:cubicBezTo>
                    <a:pt x="7036" y="4240"/>
                    <a:pt x="7317" y="3818"/>
                    <a:pt x="6895" y="3255"/>
                  </a:cubicBezTo>
                  <a:cubicBezTo>
                    <a:pt x="6754" y="3185"/>
                    <a:pt x="6684" y="3044"/>
                    <a:pt x="6754" y="2903"/>
                  </a:cubicBezTo>
                  <a:cubicBezTo>
                    <a:pt x="7458" y="2411"/>
                    <a:pt x="7247" y="1496"/>
                    <a:pt x="7739" y="934"/>
                  </a:cubicBezTo>
                  <a:cubicBezTo>
                    <a:pt x="7950" y="723"/>
                    <a:pt x="7950" y="441"/>
                    <a:pt x="7809" y="300"/>
                  </a:cubicBezTo>
                  <a:cubicBezTo>
                    <a:pt x="7694" y="127"/>
                    <a:pt x="7530" y="1"/>
                    <a:pt x="7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4"/>
            <p:cNvSpPr/>
            <p:nvPr/>
          </p:nvSpPr>
          <p:spPr>
            <a:xfrm rot="616292">
              <a:off x="186562" y="411272"/>
              <a:ext cx="110817" cy="123816"/>
            </a:xfrm>
            <a:custGeom>
              <a:avLst/>
              <a:gdLst/>
              <a:ahLst/>
              <a:cxnLst/>
              <a:rect l="l" t="t" r="r" b="b"/>
              <a:pathLst>
                <a:path w="4433" h="4953" extrusionOk="0">
                  <a:moveTo>
                    <a:pt x="1364" y="0"/>
                  </a:moveTo>
                  <a:cubicBezTo>
                    <a:pt x="1259" y="0"/>
                    <a:pt x="1150" y="35"/>
                    <a:pt x="1056" y="99"/>
                  </a:cubicBezTo>
                  <a:cubicBezTo>
                    <a:pt x="774" y="239"/>
                    <a:pt x="563" y="310"/>
                    <a:pt x="704" y="732"/>
                  </a:cubicBezTo>
                  <a:cubicBezTo>
                    <a:pt x="915" y="1154"/>
                    <a:pt x="704" y="1365"/>
                    <a:pt x="493" y="1646"/>
                  </a:cubicBezTo>
                  <a:cubicBezTo>
                    <a:pt x="0" y="2209"/>
                    <a:pt x="141" y="2701"/>
                    <a:pt x="845" y="2912"/>
                  </a:cubicBezTo>
                  <a:cubicBezTo>
                    <a:pt x="1056" y="3053"/>
                    <a:pt x="1407" y="3053"/>
                    <a:pt x="1548" y="3475"/>
                  </a:cubicBezTo>
                  <a:cubicBezTo>
                    <a:pt x="1096" y="3733"/>
                    <a:pt x="881" y="4287"/>
                    <a:pt x="1012" y="4812"/>
                  </a:cubicBezTo>
                  <a:lnTo>
                    <a:pt x="1618" y="4812"/>
                  </a:lnTo>
                  <a:cubicBezTo>
                    <a:pt x="2181" y="4601"/>
                    <a:pt x="2814" y="4390"/>
                    <a:pt x="3518" y="4319"/>
                  </a:cubicBezTo>
                  <a:cubicBezTo>
                    <a:pt x="3869" y="4319"/>
                    <a:pt x="4221" y="3897"/>
                    <a:pt x="4362" y="3475"/>
                  </a:cubicBezTo>
                  <a:cubicBezTo>
                    <a:pt x="4432" y="2983"/>
                    <a:pt x="3940" y="2983"/>
                    <a:pt x="3799" y="2701"/>
                  </a:cubicBezTo>
                  <a:cubicBezTo>
                    <a:pt x="3869" y="2490"/>
                    <a:pt x="4010" y="2420"/>
                    <a:pt x="4151" y="2279"/>
                  </a:cubicBezTo>
                  <a:cubicBezTo>
                    <a:pt x="4362" y="2139"/>
                    <a:pt x="4432" y="1857"/>
                    <a:pt x="4362" y="1646"/>
                  </a:cubicBezTo>
                  <a:cubicBezTo>
                    <a:pt x="4292" y="1365"/>
                    <a:pt x="3869" y="1365"/>
                    <a:pt x="3729" y="1365"/>
                  </a:cubicBezTo>
                  <a:cubicBezTo>
                    <a:pt x="3608" y="1365"/>
                    <a:pt x="3465" y="1411"/>
                    <a:pt x="3351" y="1411"/>
                  </a:cubicBezTo>
                  <a:cubicBezTo>
                    <a:pt x="3265" y="1411"/>
                    <a:pt x="3196" y="1385"/>
                    <a:pt x="3166" y="1294"/>
                  </a:cubicBezTo>
                  <a:cubicBezTo>
                    <a:pt x="2955" y="521"/>
                    <a:pt x="2111" y="661"/>
                    <a:pt x="1689" y="169"/>
                  </a:cubicBezTo>
                  <a:cubicBezTo>
                    <a:pt x="1611" y="53"/>
                    <a:pt x="1491" y="0"/>
                    <a:pt x="1364" y="0"/>
                  </a:cubicBezTo>
                  <a:close/>
                  <a:moveTo>
                    <a:pt x="985" y="4812"/>
                  </a:moveTo>
                  <a:lnTo>
                    <a:pt x="1056" y="4952"/>
                  </a:lnTo>
                  <a:cubicBezTo>
                    <a:pt x="1038" y="4906"/>
                    <a:pt x="1024" y="4859"/>
                    <a:pt x="1012" y="48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4"/>
            <p:cNvSpPr/>
            <p:nvPr/>
          </p:nvSpPr>
          <p:spPr>
            <a:xfrm rot="616292">
              <a:off x="223852" y="732269"/>
              <a:ext cx="133690" cy="117716"/>
            </a:xfrm>
            <a:custGeom>
              <a:avLst/>
              <a:gdLst/>
              <a:ahLst/>
              <a:cxnLst/>
              <a:rect l="l" t="t" r="r" b="b"/>
              <a:pathLst>
                <a:path w="5348" h="4709" extrusionOk="0">
                  <a:moveTo>
                    <a:pt x="4607" y="1"/>
                  </a:moveTo>
                  <a:cubicBezTo>
                    <a:pt x="4362" y="1"/>
                    <a:pt x="4116" y="183"/>
                    <a:pt x="3870" y="330"/>
                  </a:cubicBezTo>
                  <a:cubicBezTo>
                    <a:pt x="3026" y="823"/>
                    <a:pt x="2885" y="1878"/>
                    <a:pt x="2533" y="2652"/>
                  </a:cubicBezTo>
                  <a:cubicBezTo>
                    <a:pt x="2303" y="3284"/>
                    <a:pt x="2308" y="3447"/>
                    <a:pt x="1857" y="3447"/>
                  </a:cubicBezTo>
                  <a:cubicBezTo>
                    <a:pt x="1756" y="3447"/>
                    <a:pt x="1633" y="3438"/>
                    <a:pt x="1478" y="3426"/>
                  </a:cubicBezTo>
                  <a:cubicBezTo>
                    <a:pt x="1408" y="3390"/>
                    <a:pt x="1337" y="3373"/>
                    <a:pt x="1267" y="3373"/>
                  </a:cubicBezTo>
                  <a:cubicBezTo>
                    <a:pt x="1197" y="3373"/>
                    <a:pt x="1126" y="3390"/>
                    <a:pt x="1056" y="3426"/>
                  </a:cubicBezTo>
                  <a:cubicBezTo>
                    <a:pt x="634" y="3426"/>
                    <a:pt x="282" y="3426"/>
                    <a:pt x="71" y="3918"/>
                  </a:cubicBezTo>
                  <a:cubicBezTo>
                    <a:pt x="1" y="4199"/>
                    <a:pt x="71" y="4481"/>
                    <a:pt x="282" y="4621"/>
                  </a:cubicBezTo>
                  <a:cubicBezTo>
                    <a:pt x="406" y="4683"/>
                    <a:pt x="511" y="4709"/>
                    <a:pt x="606" y="4709"/>
                  </a:cubicBezTo>
                  <a:cubicBezTo>
                    <a:pt x="834" y="4709"/>
                    <a:pt x="998" y="4560"/>
                    <a:pt x="1197" y="4410"/>
                  </a:cubicBezTo>
                  <a:cubicBezTo>
                    <a:pt x="1331" y="4243"/>
                    <a:pt x="1529" y="4155"/>
                    <a:pt x="1731" y="4155"/>
                  </a:cubicBezTo>
                  <a:cubicBezTo>
                    <a:pt x="1951" y="4155"/>
                    <a:pt x="2175" y="4260"/>
                    <a:pt x="2322" y="4481"/>
                  </a:cubicBezTo>
                  <a:cubicBezTo>
                    <a:pt x="2470" y="4629"/>
                    <a:pt x="2630" y="4689"/>
                    <a:pt x="2792" y="4689"/>
                  </a:cubicBezTo>
                  <a:cubicBezTo>
                    <a:pt x="3016" y="4689"/>
                    <a:pt x="3244" y="4574"/>
                    <a:pt x="3448" y="4410"/>
                  </a:cubicBezTo>
                  <a:cubicBezTo>
                    <a:pt x="4011" y="3918"/>
                    <a:pt x="4222" y="3285"/>
                    <a:pt x="4011" y="2652"/>
                  </a:cubicBezTo>
                  <a:cubicBezTo>
                    <a:pt x="4011" y="2300"/>
                    <a:pt x="3870" y="2019"/>
                    <a:pt x="4151" y="1737"/>
                  </a:cubicBezTo>
                  <a:cubicBezTo>
                    <a:pt x="4247" y="1610"/>
                    <a:pt x="4357" y="1569"/>
                    <a:pt x="4475" y="1569"/>
                  </a:cubicBezTo>
                  <a:cubicBezTo>
                    <a:pt x="4617" y="1569"/>
                    <a:pt x="4771" y="1628"/>
                    <a:pt x="4925" y="1667"/>
                  </a:cubicBezTo>
                  <a:cubicBezTo>
                    <a:pt x="4962" y="1676"/>
                    <a:pt x="4997" y="1681"/>
                    <a:pt x="5029" y="1681"/>
                  </a:cubicBezTo>
                  <a:cubicBezTo>
                    <a:pt x="5241" y="1681"/>
                    <a:pt x="5347" y="1489"/>
                    <a:pt x="5347" y="1245"/>
                  </a:cubicBezTo>
                  <a:cubicBezTo>
                    <a:pt x="5347" y="823"/>
                    <a:pt x="5277" y="330"/>
                    <a:pt x="4925" y="119"/>
                  </a:cubicBezTo>
                  <a:cubicBezTo>
                    <a:pt x="4819" y="35"/>
                    <a:pt x="4713" y="1"/>
                    <a:pt x="4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4"/>
            <p:cNvSpPr/>
            <p:nvPr/>
          </p:nvSpPr>
          <p:spPr>
            <a:xfrm rot="616292">
              <a:off x="373056" y="823173"/>
              <a:ext cx="123116" cy="83269"/>
            </a:xfrm>
            <a:custGeom>
              <a:avLst/>
              <a:gdLst/>
              <a:ahLst/>
              <a:cxnLst/>
              <a:rect l="l" t="t" r="r" b="b"/>
              <a:pathLst>
                <a:path w="4925" h="3331" extrusionOk="0">
                  <a:moveTo>
                    <a:pt x="3856" y="1"/>
                  </a:moveTo>
                  <a:cubicBezTo>
                    <a:pt x="3721" y="1"/>
                    <a:pt x="3583" y="29"/>
                    <a:pt x="3447" y="89"/>
                  </a:cubicBezTo>
                  <a:lnTo>
                    <a:pt x="2885" y="89"/>
                  </a:lnTo>
                  <a:cubicBezTo>
                    <a:pt x="2831" y="83"/>
                    <a:pt x="2780" y="80"/>
                    <a:pt x="2732" y="80"/>
                  </a:cubicBezTo>
                  <a:cubicBezTo>
                    <a:pt x="2219" y="80"/>
                    <a:pt x="2058" y="418"/>
                    <a:pt x="2251" y="933"/>
                  </a:cubicBezTo>
                  <a:cubicBezTo>
                    <a:pt x="2392" y="1214"/>
                    <a:pt x="2674" y="1496"/>
                    <a:pt x="3025" y="1496"/>
                  </a:cubicBezTo>
                  <a:cubicBezTo>
                    <a:pt x="3166" y="1566"/>
                    <a:pt x="3447" y="1566"/>
                    <a:pt x="3307" y="1847"/>
                  </a:cubicBezTo>
                  <a:cubicBezTo>
                    <a:pt x="2941" y="1807"/>
                    <a:pt x="2763" y="1766"/>
                    <a:pt x="2610" y="1766"/>
                  </a:cubicBezTo>
                  <a:cubicBezTo>
                    <a:pt x="2498" y="1766"/>
                    <a:pt x="2400" y="1788"/>
                    <a:pt x="2251" y="1847"/>
                  </a:cubicBezTo>
                  <a:cubicBezTo>
                    <a:pt x="2140" y="1931"/>
                    <a:pt x="2008" y="1970"/>
                    <a:pt x="1879" y="1970"/>
                  </a:cubicBezTo>
                  <a:cubicBezTo>
                    <a:pt x="1681" y="1970"/>
                    <a:pt x="1492" y="1877"/>
                    <a:pt x="1407" y="1707"/>
                  </a:cubicBezTo>
                  <a:cubicBezTo>
                    <a:pt x="1306" y="1580"/>
                    <a:pt x="1167" y="1526"/>
                    <a:pt x="1018" y="1526"/>
                  </a:cubicBezTo>
                  <a:cubicBezTo>
                    <a:pt x="756" y="1526"/>
                    <a:pt x="461" y="1693"/>
                    <a:pt x="282" y="1918"/>
                  </a:cubicBezTo>
                  <a:cubicBezTo>
                    <a:pt x="0" y="2199"/>
                    <a:pt x="0" y="2621"/>
                    <a:pt x="211" y="2973"/>
                  </a:cubicBezTo>
                  <a:cubicBezTo>
                    <a:pt x="348" y="3110"/>
                    <a:pt x="496" y="3172"/>
                    <a:pt x="642" y="3172"/>
                  </a:cubicBezTo>
                  <a:cubicBezTo>
                    <a:pt x="871" y="3172"/>
                    <a:pt x="1095" y="3020"/>
                    <a:pt x="1267" y="2762"/>
                  </a:cubicBezTo>
                  <a:cubicBezTo>
                    <a:pt x="1267" y="2692"/>
                    <a:pt x="1337" y="2692"/>
                    <a:pt x="1407" y="2621"/>
                  </a:cubicBezTo>
                  <a:cubicBezTo>
                    <a:pt x="1751" y="3094"/>
                    <a:pt x="1990" y="3331"/>
                    <a:pt x="2220" y="3331"/>
                  </a:cubicBezTo>
                  <a:cubicBezTo>
                    <a:pt x="2367" y="3331"/>
                    <a:pt x="2509" y="3235"/>
                    <a:pt x="2674" y="3043"/>
                  </a:cubicBezTo>
                  <a:cubicBezTo>
                    <a:pt x="2919" y="2737"/>
                    <a:pt x="3324" y="2537"/>
                    <a:pt x="3749" y="2537"/>
                  </a:cubicBezTo>
                  <a:cubicBezTo>
                    <a:pt x="3813" y="2537"/>
                    <a:pt x="3876" y="2542"/>
                    <a:pt x="3940" y="2551"/>
                  </a:cubicBezTo>
                  <a:cubicBezTo>
                    <a:pt x="4221" y="2551"/>
                    <a:pt x="4714" y="2481"/>
                    <a:pt x="4854" y="2058"/>
                  </a:cubicBezTo>
                  <a:cubicBezTo>
                    <a:pt x="4925" y="1636"/>
                    <a:pt x="4925" y="1285"/>
                    <a:pt x="4854" y="933"/>
                  </a:cubicBezTo>
                  <a:cubicBezTo>
                    <a:pt x="4799" y="380"/>
                    <a:pt x="4352" y="1"/>
                    <a:pt x="3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4"/>
            <p:cNvSpPr/>
            <p:nvPr/>
          </p:nvSpPr>
          <p:spPr>
            <a:xfrm rot="616292">
              <a:off x="-16021" y="237003"/>
              <a:ext cx="100267" cy="103567"/>
            </a:xfrm>
            <a:custGeom>
              <a:avLst/>
              <a:gdLst/>
              <a:ahLst/>
              <a:cxnLst/>
              <a:rect l="l" t="t" r="r" b="b"/>
              <a:pathLst>
                <a:path w="4011" h="4143" extrusionOk="0">
                  <a:moveTo>
                    <a:pt x="3238" y="0"/>
                  </a:moveTo>
                  <a:cubicBezTo>
                    <a:pt x="3118" y="0"/>
                    <a:pt x="2996" y="40"/>
                    <a:pt x="2885" y="123"/>
                  </a:cubicBezTo>
                  <a:cubicBezTo>
                    <a:pt x="2041" y="616"/>
                    <a:pt x="1267" y="1108"/>
                    <a:pt x="493" y="1671"/>
                  </a:cubicBezTo>
                  <a:cubicBezTo>
                    <a:pt x="141" y="1952"/>
                    <a:pt x="1" y="2445"/>
                    <a:pt x="212" y="2867"/>
                  </a:cubicBezTo>
                  <a:cubicBezTo>
                    <a:pt x="423" y="3218"/>
                    <a:pt x="634" y="3570"/>
                    <a:pt x="915" y="3922"/>
                  </a:cubicBezTo>
                  <a:cubicBezTo>
                    <a:pt x="1104" y="4073"/>
                    <a:pt x="1332" y="4143"/>
                    <a:pt x="1558" y="4143"/>
                  </a:cubicBezTo>
                  <a:cubicBezTo>
                    <a:pt x="1754" y="4143"/>
                    <a:pt x="1948" y="4090"/>
                    <a:pt x="2111" y="3992"/>
                  </a:cubicBezTo>
                  <a:cubicBezTo>
                    <a:pt x="2533" y="3641"/>
                    <a:pt x="2392" y="3429"/>
                    <a:pt x="2041" y="3078"/>
                  </a:cubicBezTo>
                  <a:cubicBezTo>
                    <a:pt x="1689" y="2726"/>
                    <a:pt x="2041" y="2234"/>
                    <a:pt x="2603" y="2234"/>
                  </a:cubicBezTo>
                  <a:cubicBezTo>
                    <a:pt x="2955" y="2234"/>
                    <a:pt x="3377" y="1952"/>
                    <a:pt x="3448" y="1600"/>
                  </a:cubicBezTo>
                  <a:cubicBezTo>
                    <a:pt x="3518" y="1389"/>
                    <a:pt x="3659" y="1249"/>
                    <a:pt x="3729" y="1038"/>
                  </a:cubicBezTo>
                  <a:cubicBezTo>
                    <a:pt x="3940" y="756"/>
                    <a:pt x="4010" y="545"/>
                    <a:pt x="3729" y="264"/>
                  </a:cubicBezTo>
                  <a:cubicBezTo>
                    <a:pt x="3601" y="93"/>
                    <a:pt x="3422" y="0"/>
                    <a:pt x="3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4"/>
            <p:cNvSpPr/>
            <p:nvPr/>
          </p:nvSpPr>
          <p:spPr>
            <a:xfrm rot="616292">
              <a:off x="156236" y="2126835"/>
              <a:ext cx="152739" cy="52746"/>
            </a:xfrm>
            <a:custGeom>
              <a:avLst/>
              <a:gdLst/>
              <a:ahLst/>
              <a:cxnLst/>
              <a:rect l="l" t="t" r="r" b="b"/>
              <a:pathLst>
                <a:path w="6110" h="2110" extrusionOk="0">
                  <a:moveTo>
                    <a:pt x="5448" y="1"/>
                  </a:moveTo>
                  <a:cubicBezTo>
                    <a:pt x="5410" y="1"/>
                    <a:pt x="5373" y="4"/>
                    <a:pt x="5336" y="12"/>
                  </a:cubicBezTo>
                  <a:cubicBezTo>
                    <a:pt x="5125" y="12"/>
                    <a:pt x="4984" y="82"/>
                    <a:pt x="4843" y="293"/>
                  </a:cubicBezTo>
                  <a:cubicBezTo>
                    <a:pt x="4685" y="451"/>
                    <a:pt x="4572" y="543"/>
                    <a:pt x="4440" y="543"/>
                  </a:cubicBezTo>
                  <a:cubicBezTo>
                    <a:pt x="4337" y="543"/>
                    <a:pt x="4224" y="487"/>
                    <a:pt x="4070" y="363"/>
                  </a:cubicBezTo>
                  <a:cubicBezTo>
                    <a:pt x="3785" y="142"/>
                    <a:pt x="3471" y="34"/>
                    <a:pt x="3168" y="34"/>
                  </a:cubicBezTo>
                  <a:cubicBezTo>
                    <a:pt x="2797" y="34"/>
                    <a:pt x="2441" y="195"/>
                    <a:pt x="2170" y="504"/>
                  </a:cubicBezTo>
                  <a:cubicBezTo>
                    <a:pt x="1961" y="797"/>
                    <a:pt x="1802" y="965"/>
                    <a:pt x="1589" y="965"/>
                  </a:cubicBezTo>
                  <a:cubicBezTo>
                    <a:pt x="1444" y="965"/>
                    <a:pt x="1273" y="886"/>
                    <a:pt x="1045" y="715"/>
                  </a:cubicBezTo>
                  <a:cubicBezTo>
                    <a:pt x="937" y="629"/>
                    <a:pt x="810" y="589"/>
                    <a:pt x="683" y="589"/>
                  </a:cubicBezTo>
                  <a:cubicBezTo>
                    <a:pt x="395" y="589"/>
                    <a:pt x="109" y="795"/>
                    <a:pt x="60" y="1137"/>
                  </a:cubicBezTo>
                  <a:cubicBezTo>
                    <a:pt x="1" y="1609"/>
                    <a:pt x="387" y="2031"/>
                    <a:pt x="845" y="2031"/>
                  </a:cubicBezTo>
                  <a:cubicBezTo>
                    <a:pt x="933" y="2031"/>
                    <a:pt x="1024" y="2016"/>
                    <a:pt x="1115" y="1981"/>
                  </a:cubicBezTo>
                  <a:cubicBezTo>
                    <a:pt x="1361" y="1911"/>
                    <a:pt x="1607" y="1876"/>
                    <a:pt x="1854" y="1876"/>
                  </a:cubicBezTo>
                  <a:cubicBezTo>
                    <a:pt x="2100" y="1876"/>
                    <a:pt x="2346" y="1911"/>
                    <a:pt x="2592" y="1981"/>
                  </a:cubicBezTo>
                  <a:cubicBezTo>
                    <a:pt x="2703" y="2070"/>
                    <a:pt x="2834" y="2110"/>
                    <a:pt x="2966" y="2110"/>
                  </a:cubicBezTo>
                  <a:cubicBezTo>
                    <a:pt x="3256" y="2110"/>
                    <a:pt x="3551" y="1919"/>
                    <a:pt x="3648" y="1630"/>
                  </a:cubicBezTo>
                  <a:cubicBezTo>
                    <a:pt x="3718" y="1419"/>
                    <a:pt x="3859" y="1278"/>
                    <a:pt x="3999" y="1137"/>
                  </a:cubicBezTo>
                  <a:cubicBezTo>
                    <a:pt x="4140" y="1278"/>
                    <a:pt x="4210" y="1278"/>
                    <a:pt x="4351" y="1348"/>
                  </a:cubicBezTo>
                  <a:cubicBezTo>
                    <a:pt x="4455" y="1609"/>
                    <a:pt x="4714" y="1754"/>
                    <a:pt x="4956" y="1754"/>
                  </a:cubicBezTo>
                  <a:cubicBezTo>
                    <a:pt x="5040" y="1754"/>
                    <a:pt x="5122" y="1736"/>
                    <a:pt x="5195" y="1700"/>
                  </a:cubicBezTo>
                  <a:cubicBezTo>
                    <a:pt x="5617" y="1489"/>
                    <a:pt x="6110" y="1208"/>
                    <a:pt x="6110" y="574"/>
                  </a:cubicBezTo>
                  <a:cubicBezTo>
                    <a:pt x="6110" y="259"/>
                    <a:pt x="5771" y="1"/>
                    <a:pt x="54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4"/>
            <p:cNvSpPr/>
            <p:nvPr/>
          </p:nvSpPr>
          <p:spPr>
            <a:xfrm rot="616292">
              <a:off x="-164700" y="239828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4"/>
            <p:cNvSpPr/>
            <p:nvPr/>
          </p:nvSpPr>
          <p:spPr>
            <a:xfrm rot="616292">
              <a:off x="76146" y="1752270"/>
              <a:ext cx="98418" cy="80069"/>
            </a:xfrm>
            <a:custGeom>
              <a:avLst/>
              <a:gdLst/>
              <a:ahLst/>
              <a:cxnLst/>
              <a:rect l="l" t="t" r="r" b="b"/>
              <a:pathLst>
                <a:path w="3937" h="3203" extrusionOk="0">
                  <a:moveTo>
                    <a:pt x="2462" y="1"/>
                  </a:moveTo>
                  <a:cubicBezTo>
                    <a:pt x="2410" y="261"/>
                    <a:pt x="2319" y="406"/>
                    <a:pt x="2132" y="406"/>
                  </a:cubicBezTo>
                  <a:cubicBezTo>
                    <a:pt x="2067" y="406"/>
                    <a:pt x="1991" y="389"/>
                    <a:pt x="1900" y="352"/>
                  </a:cubicBezTo>
                  <a:cubicBezTo>
                    <a:pt x="1776" y="270"/>
                    <a:pt x="1652" y="236"/>
                    <a:pt x="1529" y="236"/>
                  </a:cubicBezTo>
                  <a:cubicBezTo>
                    <a:pt x="1441" y="236"/>
                    <a:pt x="1354" y="253"/>
                    <a:pt x="1267" y="282"/>
                  </a:cubicBezTo>
                  <a:cubicBezTo>
                    <a:pt x="493" y="774"/>
                    <a:pt x="71" y="1619"/>
                    <a:pt x="0" y="2533"/>
                  </a:cubicBezTo>
                  <a:cubicBezTo>
                    <a:pt x="117" y="2940"/>
                    <a:pt x="473" y="3202"/>
                    <a:pt x="910" y="3202"/>
                  </a:cubicBezTo>
                  <a:cubicBezTo>
                    <a:pt x="1002" y="3202"/>
                    <a:pt x="1098" y="3191"/>
                    <a:pt x="1196" y="3166"/>
                  </a:cubicBezTo>
                  <a:cubicBezTo>
                    <a:pt x="1591" y="2509"/>
                    <a:pt x="1801" y="1605"/>
                    <a:pt x="2804" y="1605"/>
                  </a:cubicBezTo>
                  <a:cubicBezTo>
                    <a:pt x="2874" y="1605"/>
                    <a:pt x="2947" y="1609"/>
                    <a:pt x="3025" y="1619"/>
                  </a:cubicBezTo>
                  <a:cubicBezTo>
                    <a:pt x="3048" y="1622"/>
                    <a:pt x="3071" y="1624"/>
                    <a:pt x="3094" y="1624"/>
                  </a:cubicBezTo>
                  <a:cubicBezTo>
                    <a:pt x="3556" y="1624"/>
                    <a:pt x="3936" y="966"/>
                    <a:pt x="3869" y="563"/>
                  </a:cubicBezTo>
                  <a:cubicBezTo>
                    <a:pt x="3799" y="141"/>
                    <a:pt x="3447" y="1"/>
                    <a:pt x="28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4"/>
            <p:cNvSpPr/>
            <p:nvPr/>
          </p:nvSpPr>
          <p:spPr>
            <a:xfrm rot="616292">
              <a:off x="-121650" y="444735"/>
              <a:ext cx="87343" cy="130015"/>
            </a:xfrm>
            <a:custGeom>
              <a:avLst/>
              <a:gdLst/>
              <a:ahLst/>
              <a:cxnLst/>
              <a:rect l="l" t="t" r="r" b="b"/>
              <a:pathLst>
                <a:path w="3494" h="5201" extrusionOk="0">
                  <a:moveTo>
                    <a:pt x="1672" y="1"/>
                  </a:moveTo>
                  <a:cubicBezTo>
                    <a:pt x="1623" y="1"/>
                    <a:pt x="1573" y="6"/>
                    <a:pt x="1523" y="19"/>
                  </a:cubicBezTo>
                  <a:cubicBezTo>
                    <a:pt x="820" y="19"/>
                    <a:pt x="187" y="793"/>
                    <a:pt x="327" y="1355"/>
                  </a:cubicBezTo>
                  <a:cubicBezTo>
                    <a:pt x="468" y="1848"/>
                    <a:pt x="468" y="2340"/>
                    <a:pt x="187" y="2762"/>
                  </a:cubicBezTo>
                  <a:cubicBezTo>
                    <a:pt x="1" y="3197"/>
                    <a:pt x="197" y="3631"/>
                    <a:pt x="536" y="3631"/>
                  </a:cubicBezTo>
                  <a:cubicBezTo>
                    <a:pt x="581" y="3631"/>
                    <a:pt x="629" y="3623"/>
                    <a:pt x="679" y="3607"/>
                  </a:cubicBezTo>
                  <a:cubicBezTo>
                    <a:pt x="777" y="3585"/>
                    <a:pt x="863" y="3575"/>
                    <a:pt x="940" y="3575"/>
                  </a:cubicBezTo>
                  <a:cubicBezTo>
                    <a:pt x="1359" y="3575"/>
                    <a:pt x="1497" y="3872"/>
                    <a:pt x="1734" y="4169"/>
                  </a:cubicBezTo>
                  <a:cubicBezTo>
                    <a:pt x="2016" y="4662"/>
                    <a:pt x="2508" y="5014"/>
                    <a:pt x="3071" y="5154"/>
                  </a:cubicBezTo>
                  <a:cubicBezTo>
                    <a:pt x="3129" y="5183"/>
                    <a:pt x="3188" y="5200"/>
                    <a:pt x="3241" y="5200"/>
                  </a:cubicBezTo>
                  <a:cubicBezTo>
                    <a:pt x="3316" y="5200"/>
                    <a:pt x="3381" y="5166"/>
                    <a:pt x="3423" y="5084"/>
                  </a:cubicBezTo>
                  <a:cubicBezTo>
                    <a:pt x="3493" y="5014"/>
                    <a:pt x="3493" y="4802"/>
                    <a:pt x="3423" y="4732"/>
                  </a:cubicBezTo>
                  <a:cubicBezTo>
                    <a:pt x="3001" y="4240"/>
                    <a:pt x="2579" y="3818"/>
                    <a:pt x="2156" y="3325"/>
                  </a:cubicBezTo>
                  <a:cubicBezTo>
                    <a:pt x="1242" y="2411"/>
                    <a:pt x="1242" y="2059"/>
                    <a:pt x="2016" y="1004"/>
                  </a:cubicBezTo>
                  <a:cubicBezTo>
                    <a:pt x="2227" y="793"/>
                    <a:pt x="2367" y="582"/>
                    <a:pt x="2227" y="300"/>
                  </a:cubicBezTo>
                  <a:cubicBezTo>
                    <a:pt x="2111" y="127"/>
                    <a:pt x="1900" y="1"/>
                    <a:pt x="1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4"/>
            <p:cNvSpPr/>
            <p:nvPr/>
          </p:nvSpPr>
          <p:spPr>
            <a:xfrm rot="616292">
              <a:off x="475975" y="3799364"/>
              <a:ext cx="73894" cy="122416"/>
            </a:xfrm>
            <a:custGeom>
              <a:avLst/>
              <a:gdLst/>
              <a:ahLst/>
              <a:cxnLst/>
              <a:rect l="l" t="t" r="r" b="b"/>
              <a:pathLst>
                <a:path w="2956" h="4897" extrusionOk="0">
                  <a:moveTo>
                    <a:pt x="1471" y="0"/>
                  </a:moveTo>
                  <a:cubicBezTo>
                    <a:pt x="1276" y="0"/>
                    <a:pt x="1040" y="161"/>
                    <a:pt x="704" y="496"/>
                  </a:cubicBezTo>
                  <a:lnTo>
                    <a:pt x="634" y="567"/>
                  </a:lnTo>
                  <a:lnTo>
                    <a:pt x="704" y="567"/>
                  </a:lnTo>
                  <a:cubicBezTo>
                    <a:pt x="563" y="918"/>
                    <a:pt x="774" y="1411"/>
                    <a:pt x="282" y="1692"/>
                  </a:cubicBezTo>
                  <a:cubicBezTo>
                    <a:pt x="71" y="1833"/>
                    <a:pt x="71" y="2185"/>
                    <a:pt x="282" y="2325"/>
                  </a:cubicBezTo>
                  <a:cubicBezTo>
                    <a:pt x="563" y="2607"/>
                    <a:pt x="493" y="2818"/>
                    <a:pt x="282" y="3099"/>
                  </a:cubicBezTo>
                  <a:cubicBezTo>
                    <a:pt x="71" y="3310"/>
                    <a:pt x="0" y="3662"/>
                    <a:pt x="282" y="3873"/>
                  </a:cubicBezTo>
                  <a:cubicBezTo>
                    <a:pt x="563" y="4084"/>
                    <a:pt x="845" y="4295"/>
                    <a:pt x="1056" y="4647"/>
                  </a:cubicBezTo>
                  <a:cubicBezTo>
                    <a:pt x="1170" y="4818"/>
                    <a:pt x="1354" y="4897"/>
                    <a:pt x="1536" y="4897"/>
                  </a:cubicBezTo>
                  <a:cubicBezTo>
                    <a:pt x="1804" y="4897"/>
                    <a:pt x="2069" y="4728"/>
                    <a:pt x="2111" y="4436"/>
                  </a:cubicBezTo>
                  <a:cubicBezTo>
                    <a:pt x="2181" y="4084"/>
                    <a:pt x="2392" y="3803"/>
                    <a:pt x="2674" y="3662"/>
                  </a:cubicBezTo>
                  <a:cubicBezTo>
                    <a:pt x="2955" y="3451"/>
                    <a:pt x="2814" y="3170"/>
                    <a:pt x="2533" y="3170"/>
                  </a:cubicBezTo>
                  <a:cubicBezTo>
                    <a:pt x="2041" y="3170"/>
                    <a:pt x="1548" y="2959"/>
                    <a:pt x="1267" y="2536"/>
                  </a:cubicBezTo>
                  <a:cubicBezTo>
                    <a:pt x="915" y="2255"/>
                    <a:pt x="845" y="1974"/>
                    <a:pt x="1126" y="1763"/>
                  </a:cubicBezTo>
                  <a:cubicBezTo>
                    <a:pt x="1267" y="1622"/>
                    <a:pt x="1478" y="1622"/>
                    <a:pt x="1548" y="1552"/>
                  </a:cubicBezTo>
                  <a:cubicBezTo>
                    <a:pt x="1970" y="1200"/>
                    <a:pt x="2111" y="637"/>
                    <a:pt x="1830" y="215"/>
                  </a:cubicBezTo>
                  <a:cubicBezTo>
                    <a:pt x="1716" y="73"/>
                    <a:pt x="1603" y="0"/>
                    <a:pt x="1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4"/>
            <p:cNvSpPr/>
            <p:nvPr/>
          </p:nvSpPr>
          <p:spPr>
            <a:xfrm rot="616292">
              <a:off x="29861" y="2935062"/>
              <a:ext cx="89693" cy="62795"/>
            </a:xfrm>
            <a:custGeom>
              <a:avLst/>
              <a:gdLst/>
              <a:ahLst/>
              <a:cxnLst/>
              <a:rect l="l" t="t" r="r" b="b"/>
              <a:pathLst>
                <a:path w="3588" h="2512" extrusionOk="0">
                  <a:moveTo>
                    <a:pt x="1242" y="0"/>
                  </a:moveTo>
                  <a:cubicBezTo>
                    <a:pt x="1160" y="0"/>
                    <a:pt x="1072" y="17"/>
                    <a:pt x="985" y="46"/>
                  </a:cubicBezTo>
                  <a:cubicBezTo>
                    <a:pt x="563" y="46"/>
                    <a:pt x="211" y="328"/>
                    <a:pt x="70" y="750"/>
                  </a:cubicBezTo>
                  <a:cubicBezTo>
                    <a:pt x="0" y="1242"/>
                    <a:pt x="281" y="1664"/>
                    <a:pt x="774" y="1735"/>
                  </a:cubicBezTo>
                  <a:cubicBezTo>
                    <a:pt x="1126" y="1805"/>
                    <a:pt x="1266" y="2016"/>
                    <a:pt x="1407" y="2227"/>
                  </a:cubicBezTo>
                  <a:cubicBezTo>
                    <a:pt x="1605" y="2425"/>
                    <a:pt x="1848" y="2512"/>
                    <a:pt x="2085" y="2512"/>
                  </a:cubicBezTo>
                  <a:cubicBezTo>
                    <a:pt x="2269" y="2512"/>
                    <a:pt x="2449" y="2460"/>
                    <a:pt x="2603" y="2368"/>
                  </a:cubicBezTo>
                  <a:cubicBezTo>
                    <a:pt x="2955" y="2086"/>
                    <a:pt x="3236" y="1735"/>
                    <a:pt x="3447" y="1383"/>
                  </a:cubicBezTo>
                  <a:cubicBezTo>
                    <a:pt x="3588" y="1102"/>
                    <a:pt x="3588" y="679"/>
                    <a:pt x="3377" y="398"/>
                  </a:cubicBezTo>
                  <a:cubicBezTo>
                    <a:pt x="3225" y="246"/>
                    <a:pt x="2999" y="130"/>
                    <a:pt x="2780" y="130"/>
                  </a:cubicBezTo>
                  <a:cubicBezTo>
                    <a:pt x="2695" y="130"/>
                    <a:pt x="2611" y="148"/>
                    <a:pt x="2533" y="187"/>
                  </a:cubicBezTo>
                  <a:cubicBezTo>
                    <a:pt x="2398" y="241"/>
                    <a:pt x="2264" y="264"/>
                    <a:pt x="2133" y="264"/>
                  </a:cubicBezTo>
                  <a:cubicBezTo>
                    <a:pt x="1922" y="264"/>
                    <a:pt x="1722" y="204"/>
                    <a:pt x="1548" y="117"/>
                  </a:cubicBezTo>
                  <a:cubicBezTo>
                    <a:pt x="1465" y="34"/>
                    <a:pt x="1359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4"/>
            <p:cNvSpPr/>
            <p:nvPr/>
          </p:nvSpPr>
          <p:spPr>
            <a:xfrm rot="616292">
              <a:off x="-29164" y="812337"/>
              <a:ext cx="96743" cy="64370"/>
            </a:xfrm>
            <a:custGeom>
              <a:avLst/>
              <a:gdLst/>
              <a:ahLst/>
              <a:cxnLst/>
              <a:rect l="l" t="t" r="r" b="b"/>
              <a:pathLst>
                <a:path w="3870" h="2575" extrusionOk="0">
                  <a:moveTo>
                    <a:pt x="1248" y="0"/>
                  </a:moveTo>
                  <a:cubicBezTo>
                    <a:pt x="946" y="0"/>
                    <a:pt x="703" y="300"/>
                    <a:pt x="352" y="923"/>
                  </a:cubicBezTo>
                  <a:cubicBezTo>
                    <a:pt x="282" y="1064"/>
                    <a:pt x="212" y="1205"/>
                    <a:pt x="141" y="1345"/>
                  </a:cubicBezTo>
                  <a:cubicBezTo>
                    <a:pt x="1" y="1697"/>
                    <a:pt x="71" y="2049"/>
                    <a:pt x="282" y="2260"/>
                  </a:cubicBezTo>
                  <a:cubicBezTo>
                    <a:pt x="423" y="2366"/>
                    <a:pt x="581" y="2418"/>
                    <a:pt x="739" y="2418"/>
                  </a:cubicBezTo>
                  <a:cubicBezTo>
                    <a:pt x="897" y="2418"/>
                    <a:pt x="1056" y="2366"/>
                    <a:pt x="1196" y="2260"/>
                  </a:cubicBezTo>
                  <a:cubicBezTo>
                    <a:pt x="1355" y="2038"/>
                    <a:pt x="1599" y="1931"/>
                    <a:pt x="1851" y="1931"/>
                  </a:cubicBezTo>
                  <a:cubicBezTo>
                    <a:pt x="2159" y="1931"/>
                    <a:pt x="2480" y="2091"/>
                    <a:pt x="2674" y="2401"/>
                  </a:cubicBezTo>
                  <a:cubicBezTo>
                    <a:pt x="2791" y="2518"/>
                    <a:pt x="2921" y="2574"/>
                    <a:pt x="3053" y="2574"/>
                  </a:cubicBezTo>
                  <a:cubicBezTo>
                    <a:pt x="3237" y="2574"/>
                    <a:pt x="3424" y="2465"/>
                    <a:pt x="3588" y="2260"/>
                  </a:cubicBezTo>
                  <a:cubicBezTo>
                    <a:pt x="3799" y="1979"/>
                    <a:pt x="3870" y="1697"/>
                    <a:pt x="3870" y="1345"/>
                  </a:cubicBezTo>
                  <a:cubicBezTo>
                    <a:pt x="3870" y="973"/>
                    <a:pt x="3668" y="801"/>
                    <a:pt x="3387" y="801"/>
                  </a:cubicBezTo>
                  <a:cubicBezTo>
                    <a:pt x="3296" y="801"/>
                    <a:pt x="3198" y="819"/>
                    <a:pt x="3096" y="853"/>
                  </a:cubicBezTo>
                  <a:cubicBezTo>
                    <a:pt x="3001" y="885"/>
                    <a:pt x="2916" y="899"/>
                    <a:pt x="2839" y="899"/>
                  </a:cubicBezTo>
                  <a:cubicBezTo>
                    <a:pt x="2575" y="899"/>
                    <a:pt x="2399" y="735"/>
                    <a:pt x="2181" y="572"/>
                  </a:cubicBezTo>
                  <a:cubicBezTo>
                    <a:pt x="1773" y="195"/>
                    <a:pt x="1491" y="0"/>
                    <a:pt x="1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4"/>
            <p:cNvSpPr/>
            <p:nvPr/>
          </p:nvSpPr>
          <p:spPr>
            <a:xfrm rot="616292">
              <a:off x="298969" y="2094732"/>
              <a:ext cx="103767" cy="52971"/>
            </a:xfrm>
            <a:custGeom>
              <a:avLst/>
              <a:gdLst/>
              <a:ahLst/>
              <a:cxnLst/>
              <a:rect l="l" t="t" r="r" b="b"/>
              <a:pathLst>
                <a:path w="4151" h="2119" extrusionOk="0">
                  <a:moveTo>
                    <a:pt x="474" y="1"/>
                  </a:moveTo>
                  <a:cubicBezTo>
                    <a:pt x="121" y="1"/>
                    <a:pt x="0" y="391"/>
                    <a:pt x="0" y="782"/>
                  </a:cubicBezTo>
                  <a:cubicBezTo>
                    <a:pt x="0" y="1134"/>
                    <a:pt x="282" y="1415"/>
                    <a:pt x="633" y="1415"/>
                  </a:cubicBezTo>
                  <a:cubicBezTo>
                    <a:pt x="681" y="1431"/>
                    <a:pt x="736" y="1436"/>
                    <a:pt x="794" y="1436"/>
                  </a:cubicBezTo>
                  <a:cubicBezTo>
                    <a:pt x="898" y="1436"/>
                    <a:pt x="1012" y="1420"/>
                    <a:pt x="1112" y="1420"/>
                  </a:cubicBezTo>
                  <a:cubicBezTo>
                    <a:pt x="1204" y="1420"/>
                    <a:pt x="1285" y="1434"/>
                    <a:pt x="1337" y="1486"/>
                  </a:cubicBezTo>
                  <a:cubicBezTo>
                    <a:pt x="1829" y="2119"/>
                    <a:pt x="2533" y="1697"/>
                    <a:pt x="3095" y="1978"/>
                  </a:cubicBezTo>
                  <a:cubicBezTo>
                    <a:pt x="3149" y="1987"/>
                    <a:pt x="3203" y="1991"/>
                    <a:pt x="3256" y="1991"/>
                  </a:cubicBezTo>
                  <a:cubicBezTo>
                    <a:pt x="3619" y="1991"/>
                    <a:pt x="3949" y="1784"/>
                    <a:pt x="4010" y="1415"/>
                  </a:cubicBezTo>
                  <a:cubicBezTo>
                    <a:pt x="4151" y="1063"/>
                    <a:pt x="3940" y="852"/>
                    <a:pt x="3588" y="641"/>
                  </a:cubicBezTo>
                  <a:cubicBezTo>
                    <a:pt x="2673" y="8"/>
                    <a:pt x="1548" y="149"/>
                    <a:pt x="563" y="8"/>
                  </a:cubicBezTo>
                  <a:cubicBezTo>
                    <a:pt x="532" y="3"/>
                    <a:pt x="502" y="1"/>
                    <a:pt x="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4"/>
            <p:cNvSpPr/>
            <p:nvPr/>
          </p:nvSpPr>
          <p:spPr>
            <a:xfrm rot="616292">
              <a:off x="407319" y="3876317"/>
              <a:ext cx="72145" cy="102467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4"/>
            <p:cNvSpPr/>
            <p:nvPr/>
          </p:nvSpPr>
          <p:spPr>
            <a:xfrm rot="616292">
              <a:off x="404556" y="967102"/>
              <a:ext cx="86194" cy="75644"/>
            </a:xfrm>
            <a:custGeom>
              <a:avLst/>
              <a:gdLst/>
              <a:ahLst/>
              <a:cxnLst/>
              <a:rect l="l" t="t" r="r" b="b"/>
              <a:pathLst>
                <a:path w="3448" h="3026" extrusionOk="0">
                  <a:moveTo>
                    <a:pt x="2533" y="1"/>
                  </a:moveTo>
                  <a:cubicBezTo>
                    <a:pt x="1759" y="1"/>
                    <a:pt x="1196" y="704"/>
                    <a:pt x="1407" y="1478"/>
                  </a:cubicBezTo>
                  <a:cubicBezTo>
                    <a:pt x="1407" y="1548"/>
                    <a:pt x="1548" y="1619"/>
                    <a:pt x="1548" y="1760"/>
                  </a:cubicBezTo>
                  <a:cubicBezTo>
                    <a:pt x="1548" y="1830"/>
                    <a:pt x="1478" y="1900"/>
                    <a:pt x="1337" y="1900"/>
                  </a:cubicBezTo>
                  <a:cubicBezTo>
                    <a:pt x="1337" y="1924"/>
                    <a:pt x="1329" y="1931"/>
                    <a:pt x="1316" y="1931"/>
                  </a:cubicBezTo>
                  <a:cubicBezTo>
                    <a:pt x="1290" y="1931"/>
                    <a:pt x="1243" y="1900"/>
                    <a:pt x="1196" y="1900"/>
                  </a:cubicBezTo>
                  <a:cubicBezTo>
                    <a:pt x="1126" y="1760"/>
                    <a:pt x="1126" y="1689"/>
                    <a:pt x="1126" y="1619"/>
                  </a:cubicBezTo>
                  <a:cubicBezTo>
                    <a:pt x="1126" y="1342"/>
                    <a:pt x="865" y="1153"/>
                    <a:pt x="617" y="1153"/>
                  </a:cubicBezTo>
                  <a:cubicBezTo>
                    <a:pt x="549" y="1153"/>
                    <a:pt x="483" y="1167"/>
                    <a:pt x="423" y="1197"/>
                  </a:cubicBezTo>
                  <a:cubicBezTo>
                    <a:pt x="141" y="1337"/>
                    <a:pt x="0" y="1689"/>
                    <a:pt x="141" y="1971"/>
                  </a:cubicBezTo>
                  <a:cubicBezTo>
                    <a:pt x="211" y="2111"/>
                    <a:pt x="423" y="2252"/>
                    <a:pt x="423" y="2463"/>
                  </a:cubicBezTo>
                  <a:cubicBezTo>
                    <a:pt x="352" y="3026"/>
                    <a:pt x="704" y="3026"/>
                    <a:pt x="1126" y="3026"/>
                  </a:cubicBezTo>
                  <a:cubicBezTo>
                    <a:pt x="1829" y="2885"/>
                    <a:pt x="2533" y="2533"/>
                    <a:pt x="3096" y="2111"/>
                  </a:cubicBezTo>
                  <a:cubicBezTo>
                    <a:pt x="3307" y="1900"/>
                    <a:pt x="3447" y="1689"/>
                    <a:pt x="3096" y="1548"/>
                  </a:cubicBezTo>
                  <a:cubicBezTo>
                    <a:pt x="2533" y="1408"/>
                    <a:pt x="2674" y="1197"/>
                    <a:pt x="2814" y="775"/>
                  </a:cubicBezTo>
                  <a:cubicBezTo>
                    <a:pt x="3025" y="282"/>
                    <a:pt x="2814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"/>
            <p:cNvSpPr/>
            <p:nvPr/>
          </p:nvSpPr>
          <p:spPr>
            <a:xfrm rot="616292">
              <a:off x="109304" y="872306"/>
              <a:ext cx="104842" cy="61945"/>
            </a:xfrm>
            <a:custGeom>
              <a:avLst/>
              <a:gdLst/>
              <a:ahLst/>
              <a:cxnLst/>
              <a:rect l="l" t="t" r="r" b="b"/>
              <a:pathLst>
                <a:path w="4194" h="2478" extrusionOk="0">
                  <a:moveTo>
                    <a:pt x="1590" y="0"/>
                  </a:moveTo>
                  <a:cubicBezTo>
                    <a:pt x="1450" y="563"/>
                    <a:pt x="1239" y="1056"/>
                    <a:pt x="605" y="1267"/>
                  </a:cubicBezTo>
                  <a:cubicBezTo>
                    <a:pt x="1" y="1509"/>
                    <a:pt x="487" y="2478"/>
                    <a:pt x="993" y="2478"/>
                  </a:cubicBezTo>
                  <a:cubicBezTo>
                    <a:pt x="1076" y="2478"/>
                    <a:pt x="1159" y="2452"/>
                    <a:pt x="1239" y="2392"/>
                  </a:cubicBezTo>
                  <a:cubicBezTo>
                    <a:pt x="1590" y="2181"/>
                    <a:pt x="1942" y="1900"/>
                    <a:pt x="2294" y="1618"/>
                  </a:cubicBezTo>
                  <a:cubicBezTo>
                    <a:pt x="2656" y="1980"/>
                    <a:pt x="2894" y="2157"/>
                    <a:pt x="3103" y="2157"/>
                  </a:cubicBezTo>
                  <a:cubicBezTo>
                    <a:pt x="3342" y="2157"/>
                    <a:pt x="3542" y="1927"/>
                    <a:pt x="3841" y="1478"/>
                  </a:cubicBezTo>
                  <a:cubicBezTo>
                    <a:pt x="3912" y="1337"/>
                    <a:pt x="3982" y="1267"/>
                    <a:pt x="3982" y="1196"/>
                  </a:cubicBezTo>
                  <a:cubicBezTo>
                    <a:pt x="4193" y="985"/>
                    <a:pt x="4193" y="704"/>
                    <a:pt x="3982" y="563"/>
                  </a:cubicBezTo>
                  <a:cubicBezTo>
                    <a:pt x="3891" y="427"/>
                    <a:pt x="3742" y="349"/>
                    <a:pt x="3590" y="349"/>
                  </a:cubicBezTo>
                  <a:cubicBezTo>
                    <a:pt x="3507" y="349"/>
                    <a:pt x="3424" y="373"/>
                    <a:pt x="3349" y="423"/>
                  </a:cubicBezTo>
                  <a:cubicBezTo>
                    <a:pt x="3068" y="493"/>
                    <a:pt x="2857" y="634"/>
                    <a:pt x="2575" y="774"/>
                  </a:cubicBezTo>
                  <a:cubicBezTo>
                    <a:pt x="2458" y="422"/>
                    <a:pt x="2291" y="20"/>
                    <a:pt x="1871" y="20"/>
                  </a:cubicBezTo>
                  <a:cubicBezTo>
                    <a:pt x="1788" y="20"/>
                    <a:pt x="1695" y="36"/>
                    <a:pt x="1590" y="71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4"/>
            <p:cNvSpPr/>
            <p:nvPr/>
          </p:nvSpPr>
          <p:spPr>
            <a:xfrm rot="616292">
              <a:off x="333446" y="1578530"/>
              <a:ext cx="94993" cy="52796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4"/>
            <p:cNvSpPr/>
            <p:nvPr/>
          </p:nvSpPr>
          <p:spPr>
            <a:xfrm rot="616292">
              <a:off x="7527" y="471390"/>
              <a:ext cx="110817" cy="46622"/>
            </a:xfrm>
            <a:custGeom>
              <a:avLst/>
              <a:gdLst/>
              <a:ahLst/>
              <a:cxnLst/>
              <a:rect l="l" t="t" r="r" b="b"/>
              <a:pathLst>
                <a:path w="4433" h="1865" extrusionOk="0">
                  <a:moveTo>
                    <a:pt x="3351" y="1"/>
                  </a:moveTo>
                  <a:cubicBezTo>
                    <a:pt x="3254" y="1"/>
                    <a:pt x="3166" y="18"/>
                    <a:pt x="3096" y="89"/>
                  </a:cubicBezTo>
                  <a:cubicBezTo>
                    <a:pt x="2821" y="363"/>
                    <a:pt x="2459" y="506"/>
                    <a:pt x="2095" y="506"/>
                  </a:cubicBezTo>
                  <a:cubicBezTo>
                    <a:pt x="1806" y="506"/>
                    <a:pt x="1516" y="416"/>
                    <a:pt x="1267" y="229"/>
                  </a:cubicBezTo>
                  <a:cubicBezTo>
                    <a:pt x="1056" y="229"/>
                    <a:pt x="985" y="229"/>
                    <a:pt x="985" y="300"/>
                  </a:cubicBezTo>
                  <a:cubicBezTo>
                    <a:pt x="563" y="300"/>
                    <a:pt x="211" y="651"/>
                    <a:pt x="71" y="1003"/>
                  </a:cubicBezTo>
                  <a:cubicBezTo>
                    <a:pt x="0" y="1284"/>
                    <a:pt x="71" y="1496"/>
                    <a:pt x="282" y="1707"/>
                  </a:cubicBezTo>
                  <a:cubicBezTo>
                    <a:pt x="422" y="1819"/>
                    <a:pt x="563" y="1864"/>
                    <a:pt x="704" y="1864"/>
                  </a:cubicBezTo>
                  <a:cubicBezTo>
                    <a:pt x="915" y="1864"/>
                    <a:pt x="1126" y="1763"/>
                    <a:pt x="1337" y="1636"/>
                  </a:cubicBezTo>
                  <a:cubicBezTo>
                    <a:pt x="1452" y="1521"/>
                    <a:pt x="1567" y="1406"/>
                    <a:pt x="1682" y="1406"/>
                  </a:cubicBezTo>
                  <a:cubicBezTo>
                    <a:pt x="1707" y="1406"/>
                    <a:pt x="1733" y="1412"/>
                    <a:pt x="1759" y="1425"/>
                  </a:cubicBezTo>
                  <a:cubicBezTo>
                    <a:pt x="1974" y="1582"/>
                    <a:pt x="2178" y="1640"/>
                    <a:pt x="2376" y="1640"/>
                  </a:cubicBezTo>
                  <a:cubicBezTo>
                    <a:pt x="2890" y="1640"/>
                    <a:pt x="3362" y="1245"/>
                    <a:pt x="3869" y="1144"/>
                  </a:cubicBezTo>
                  <a:cubicBezTo>
                    <a:pt x="4151" y="1073"/>
                    <a:pt x="4432" y="933"/>
                    <a:pt x="4362" y="511"/>
                  </a:cubicBezTo>
                  <a:cubicBezTo>
                    <a:pt x="4292" y="229"/>
                    <a:pt x="4010" y="18"/>
                    <a:pt x="3658" y="18"/>
                  </a:cubicBezTo>
                  <a:cubicBezTo>
                    <a:pt x="3553" y="18"/>
                    <a:pt x="3447" y="1"/>
                    <a:pt x="3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4"/>
            <p:cNvSpPr/>
            <p:nvPr/>
          </p:nvSpPr>
          <p:spPr>
            <a:xfrm rot="616292">
              <a:off x="-36454" y="2080661"/>
              <a:ext cx="80919" cy="92618"/>
            </a:xfrm>
            <a:custGeom>
              <a:avLst/>
              <a:gdLst/>
              <a:ahLst/>
              <a:cxnLst/>
              <a:rect l="l" t="t" r="r" b="b"/>
              <a:pathLst>
                <a:path w="3237" h="3705" extrusionOk="0">
                  <a:moveTo>
                    <a:pt x="2040" y="1"/>
                  </a:moveTo>
                  <a:cubicBezTo>
                    <a:pt x="1829" y="1"/>
                    <a:pt x="1618" y="71"/>
                    <a:pt x="1548" y="282"/>
                  </a:cubicBezTo>
                  <a:cubicBezTo>
                    <a:pt x="1407" y="563"/>
                    <a:pt x="1478" y="845"/>
                    <a:pt x="1689" y="985"/>
                  </a:cubicBezTo>
                  <a:cubicBezTo>
                    <a:pt x="1829" y="1126"/>
                    <a:pt x="2040" y="1126"/>
                    <a:pt x="2040" y="1337"/>
                  </a:cubicBezTo>
                  <a:cubicBezTo>
                    <a:pt x="1829" y="1830"/>
                    <a:pt x="1407" y="2252"/>
                    <a:pt x="844" y="2463"/>
                  </a:cubicBezTo>
                  <a:cubicBezTo>
                    <a:pt x="757" y="2448"/>
                    <a:pt x="673" y="2440"/>
                    <a:pt x="593" y="2440"/>
                  </a:cubicBezTo>
                  <a:cubicBezTo>
                    <a:pt x="289" y="2440"/>
                    <a:pt x="56" y="2565"/>
                    <a:pt x="0" y="2955"/>
                  </a:cubicBezTo>
                  <a:cubicBezTo>
                    <a:pt x="0" y="3307"/>
                    <a:pt x="211" y="3588"/>
                    <a:pt x="493" y="3659"/>
                  </a:cubicBezTo>
                  <a:cubicBezTo>
                    <a:pt x="565" y="3691"/>
                    <a:pt x="633" y="3705"/>
                    <a:pt x="699" y="3705"/>
                  </a:cubicBezTo>
                  <a:cubicBezTo>
                    <a:pt x="1105" y="3705"/>
                    <a:pt x="1407" y="3181"/>
                    <a:pt x="1825" y="3181"/>
                  </a:cubicBezTo>
                  <a:cubicBezTo>
                    <a:pt x="1934" y="3181"/>
                    <a:pt x="2052" y="3216"/>
                    <a:pt x="2181" y="3307"/>
                  </a:cubicBezTo>
                  <a:cubicBezTo>
                    <a:pt x="2251" y="3307"/>
                    <a:pt x="2462" y="3166"/>
                    <a:pt x="2462" y="3096"/>
                  </a:cubicBezTo>
                  <a:cubicBezTo>
                    <a:pt x="2603" y="2744"/>
                    <a:pt x="2814" y="2533"/>
                    <a:pt x="2955" y="2181"/>
                  </a:cubicBezTo>
                  <a:cubicBezTo>
                    <a:pt x="3166" y="1830"/>
                    <a:pt x="3236" y="1408"/>
                    <a:pt x="2814" y="1197"/>
                  </a:cubicBezTo>
                  <a:cubicBezTo>
                    <a:pt x="2533" y="1126"/>
                    <a:pt x="2392" y="845"/>
                    <a:pt x="2462" y="563"/>
                  </a:cubicBezTo>
                  <a:cubicBezTo>
                    <a:pt x="2533" y="282"/>
                    <a:pt x="2322" y="71"/>
                    <a:pt x="2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4"/>
            <p:cNvSpPr/>
            <p:nvPr/>
          </p:nvSpPr>
          <p:spPr>
            <a:xfrm rot="616292">
              <a:off x="110202" y="950580"/>
              <a:ext cx="77419" cy="82319"/>
            </a:xfrm>
            <a:custGeom>
              <a:avLst/>
              <a:gdLst/>
              <a:ahLst/>
              <a:cxnLst/>
              <a:rect l="l" t="t" r="r" b="b"/>
              <a:pathLst>
                <a:path w="3097" h="3293" extrusionOk="0">
                  <a:moveTo>
                    <a:pt x="845" y="0"/>
                  </a:moveTo>
                  <a:cubicBezTo>
                    <a:pt x="423" y="0"/>
                    <a:pt x="282" y="352"/>
                    <a:pt x="212" y="633"/>
                  </a:cubicBezTo>
                  <a:cubicBezTo>
                    <a:pt x="1" y="985"/>
                    <a:pt x="142" y="1407"/>
                    <a:pt x="423" y="1618"/>
                  </a:cubicBezTo>
                  <a:cubicBezTo>
                    <a:pt x="704" y="1899"/>
                    <a:pt x="986" y="2040"/>
                    <a:pt x="704" y="2533"/>
                  </a:cubicBezTo>
                  <a:cubicBezTo>
                    <a:pt x="564" y="2814"/>
                    <a:pt x="775" y="3166"/>
                    <a:pt x="1056" y="3236"/>
                  </a:cubicBezTo>
                  <a:cubicBezTo>
                    <a:pt x="1135" y="3275"/>
                    <a:pt x="1219" y="3293"/>
                    <a:pt x="1302" y="3293"/>
                  </a:cubicBezTo>
                  <a:cubicBezTo>
                    <a:pt x="1517" y="3293"/>
                    <a:pt x="1728" y="3177"/>
                    <a:pt x="1830" y="3025"/>
                  </a:cubicBezTo>
                  <a:cubicBezTo>
                    <a:pt x="2041" y="2744"/>
                    <a:pt x="2252" y="2533"/>
                    <a:pt x="2533" y="2322"/>
                  </a:cubicBezTo>
                  <a:cubicBezTo>
                    <a:pt x="2744" y="2111"/>
                    <a:pt x="3096" y="1970"/>
                    <a:pt x="2885" y="1548"/>
                  </a:cubicBezTo>
                  <a:cubicBezTo>
                    <a:pt x="2782" y="1342"/>
                    <a:pt x="2528" y="1211"/>
                    <a:pt x="2289" y="1211"/>
                  </a:cubicBezTo>
                  <a:cubicBezTo>
                    <a:pt x="2202" y="1211"/>
                    <a:pt x="2116" y="1229"/>
                    <a:pt x="2041" y="1266"/>
                  </a:cubicBezTo>
                  <a:cubicBezTo>
                    <a:pt x="1830" y="1266"/>
                    <a:pt x="1619" y="1337"/>
                    <a:pt x="1478" y="1407"/>
                  </a:cubicBezTo>
                  <a:cubicBezTo>
                    <a:pt x="1408" y="1126"/>
                    <a:pt x="1408" y="915"/>
                    <a:pt x="1337" y="633"/>
                  </a:cubicBezTo>
                  <a:cubicBezTo>
                    <a:pt x="1267" y="352"/>
                    <a:pt x="126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4"/>
            <p:cNvSpPr/>
            <p:nvPr/>
          </p:nvSpPr>
          <p:spPr>
            <a:xfrm rot="616292">
              <a:off x="-46899" y="114448"/>
              <a:ext cx="73444" cy="55871"/>
            </a:xfrm>
            <a:custGeom>
              <a:avLst/>
              <a:gdLst/>
              <a:ahLst/>
              <a:cxnLst/>
              <a:rect l="l" t="t" r="r" b="b"/>
              <a:pathLst>
                <a:path w="2938" h="2235" extrusionOk="0">
                  <a:moveTo>
                    <a:pt x="1782" y="1"/>
                  </a:moveTo>
                  <a:cubicBezTo>
                    <a:pt x="1051" y="1"/>
                    <a:pt x="346" y="470"/>
                    <a:pt x="71" y="1240"/>
                  </a:cubicBezTo>
                  <a:cubicBezTo>
                    <a:pt x="0" y="1521"/>
                    <a:pt x="71" y="1873"/>
                    <a:pt x="352" y="2084"/>
                  </a:cubicBezTo>
                  <a:cubicBezTo>
                    <a:pt x="483" y="2182"/>
                    <a:pt x="628" y="2234"/>
                    <a:pt x="768" y="2234"/>
                  </a:cubicBezTo>
                  <a:cubicBezTo>
                    <a:pt x="930" y="2234"/>
                    <a:pt x="1083" y="2164"/>
                    <a:pt x="1196" y="2013"/>
                  </a:cubicBezTo>
                  <a:cubicBezTo>
                    <a:pt x="1337" y="1943"/>
                    <a:pt x="1407" y="1802"/>
                    <a:pt x="1478" y="1732"/>
                  </a:cubicBezTo>
                  <a:cubicBezTo>
                    <a:pt x="1548" y="1626"/>
                    <a:pt x="1601" y="1591"/>
                    <a:pt x="1662" y="1591"/>
                  </a:cubicBezTo>
                  <a:cubicBezTo>
                    <a:pt x="1724" y="1591"/>
                    <a:pt x="1794" y="1626"/>
                    <a:pt x="1900" y="1662"/>
                  </a:cubicBezTo>
                  <a:cubicBezTo>
                    <a:pt x="2076" y="1732"/>
                    <a:pt x="2230" y="1767"/>
                    <a:pt x="2360" y="1767"/>
                  </a:cubicBezTo>
                  <a:cubicBezTo>
                    <a:pt x="2753" y="1767"/>
                    <a:pt x="2937" y="1451"/>
                    <a:pt x="2885" y="817"/>
                  </a:cubicBezTo>
                  <a:cubicBezTo>
                    <a:pt x="2885" y="536"/>
                    <a:pt x="2674" y="255"/>
                    <a:pt x="2392" y="114"/>
                  </a:cubicBezTo>
                  <a:cubicBezTo>
                    <a:pt x="2193" y="37"/>
                    <a:pt x="1986" y="1"/>
                    <a:pt x="1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"/>
            <p:cNvSpPr/>
            <p:nvPr/>
          </p:nvSpPr>
          <p:spPr>
            <a:xfrm rot="616292">
              <a:off x="94801" y="3853181"/>
              <a:ext cx="72120" cy="80744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"/>
            <p:cNvSpPr/>
            <p:nvPr/>
          </p:nvSpPr>
          <p:spPr>
            <a:xfrm rot="616292">
              <a:off x="201141" y="1147795"/>
              <a:ext cx="105517" cy="67695"/>
            </a:xfrm>
            <a:custGeom>
              <a:avLst/>
              <a:gdLst/>
              <a:ahLst/>
              <a:cxnLst/>
              <a:rect l="l" t="t" r="r" b="b"/>
              <a:pathLst>
                <a:path w="4221" h="2708" extrusionOk="0">
                  <a:moveTo>
                    <a:pt x="3974" y="0"/>
                  </a:moveTo>
                  <a:cubicBezTo>
                    <a:pt x="2989" y="0"/>
                    <a:pt x="2334" y="756"/>
                    <a:pt x="1618" y="1212"/>
                  </a:cubicBezTo>
                  <a:cubicBezTo>
                    <a:pt x="1360" y="1367"/>
                    <a:pt x="1215" y="1598"/>
                    <a:pt x="989" y="1598"/>
                  </a:cubicBezTo>
                  <a:cubicBezTo>
                    <a:pt x="908" y="1598"/>
                    <a:pt x="816" y="1568"/>
                    <a:pt x="704" y="1493"/>
                  </a:cubicBezTo>
                  <a:cubicBezTo>
                    <a:pt x="645" y="1454"/>
                    <a:pt x="586" y="1436"/>
                    <a:pt x="528" y="1436"/>
                  </a:cubicBezTo>
                  <a:cubicBezTo>
                    <a:pt x="380" y="1436"/>
                    <a:pt x="242" y="1552"/>
                    <a:pt x="141" y="1704"/>
                  </a:cubicBezTo>
                  <a:cubicBezTo>
                    <a:pt x="0" y="1915"/>
                    <a:pt x="0" y="2197"/>
                    <a:pt x="141" y="2408"/>
                  </a:cubicBezTo>
                  <a:cubicBezTo>
                    <a:pt x="199" y="2581"/>
                    <a:pt x="399" y="2707"/>
                    <a:pt x="626" y="2707"/>
                  </a:cubicBezTo>
                  <a:cubicBezTo>
                    <a:pt x="674" y="2707"/>
                    <a:pt x="724" y="2701"/>
                    <a:pt x="774" y="2689"/>
                  </a:cubicBezTo>
                  <a:cubicBezTo>
                    <a:pt x="1337" y="2619"/>
                    <a:pt x="1829" y="2337"/>
                    <a:pt x="2181" y="1986"/>
                  </a:cubicBezTo>
                  <a:cubicBezTo>
                    <a:pt x="2392" y="1774"/>
                    <a:pt x="2603" y="1423"/>
                    <a:pt x="2955" y="1423"/>
                  </a:cubicBezTo>
                  <a:cubicBezTo>
                    <a:pt x="3869" y="1352"/>
                    <a:pt x="4080" y="790"/>
                    <a:pt x="4221" y="16"/>
                  </a:cubicBezTo>
                  <a:cubicBezTo>
                    <a:pt x="4136" y="5"/>
                    <a:pt x="4054" y="0"/>
                    <a:pt x="39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"/>
            <p:cNvSpPr/>
            <p:nvPr/>
          </p:nvSpPr>
          <p:spPr>
            <a:xfrm rot="616292">
              <a:off x="158738" y="1791199"/>
              <a:ext cx="79144" cy="55421"/>
            </a:xfrm>
            <a:custGeom>
              <a:avLst/>
              <a:gdLst/>
              <a:ahLst/>
              <a:cxnLst/>
              <a:rect l="l" t="t" r="r" b="b"/>
              <a:pathLst>
                <a:path w="3166" h="2217" extrusionOk="0">
                  <a:moveTo>
                    <a:pt x="1161" y="1"/>
                  </a:moveTo>
                  <a:cubicBezTo>
                    <a:pt x="1038" y="1"/>
                    <a:pt x="985" y="141"/>
                    <a:pt x="1056" y="599"/>
                  </a:cubicBezTo>
                  <a:cubicBezTo>
                    <a:pt x="1088" y="758"/>
                    <a:pt x="1032" y="802"/>
                    <a:pt x="949" y="802"/>
                  </a:cubicBezTo>
                  <a:cubicBezTo>
                    <a:pt x="850" y="802"/>
                    <a:pt x="710" y="739"/>
                    <a:pt x="633" y="739"/>
                  </a:cubicBezTo>
                  <a:cubicBezTo>
                    <a:pt x="211" y="880"/>
                    <a:pt x="0" y="1091"/>
                    <a:pt x="0" y="1443"/>
                  </a:cubicBezTo>
                  <a:cubicBezTo>
                    <a:pt x="0" y="1795"/>
                    <a:pt x="282" y="2146"/>
                    <a:pt x="633" y="2217"/>
                  </a:cubicBezTo>
                  <a:lnTo>
                    <a:pt x="1126" y="2217"/>
                  </a:lnTo>
                  <a:cubicBezTo>
                    <a:pt x="1478" y="2146"/>
                    <a:pt x="1689" y="2146"/>
                    <a:pt x="1829" y="2006"/>
                  </a:cubicBezTo>
                  <a:cubicBezTo>
                    <a:pt x="2040" y="1795"/>
                    <a:pt x="2322" y="1654"/>
                    <a:pt x="2603" y="1654"/>
                  </a:cubicBezTo>
                  <a:cubicBezTo>
                    <a:pt x="2885" y="1583"/>
                    <a:pt x="3096" y="1513"/>
                    <a:pt x="3096" y="1232"/>
                  </a:cubicBezTo>
                  <a:cubicBezTo>
                    <a:pt x="3166" y="950"/>
                    <a:pt x="2955" y="810"/>
                    <a:pt x="2814" y="599"/>
                  </a:cubicBezTo>
                  <a:cubicBezTo>
                    <a:pt x="2463" y="317"/>
                    <a:pt x="2111" y="458"/>
                    <a:pt x="1689" y="247"/>
                  </a:cubicBezTo>
                  <a:cubicBezTo>
                    <a:pt x="1478" y="141"/>
                    <a:pt x="1284" y="1"/>
                    <a:pt x="1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"/>
            <p:cNvSpPr/>
            <p:nvPr/>
          </p:nvSpPr>
          <p:spPr>
            <a:xfrm rot="616292">
              <a:off x="126415" y="517723"/>
              <a:ext cx="91468" cy="40322"/>
            </a:xfrm>
            <a:custGeom>
              <a:avLst/>
              <a:gdLst/>
              <a:ahLst/>
              <a:cxnLst/>
              <a:rect l="l" t="t" r="r" b="b"/>
              <a:pathLst>
                <a:path w="3659" h="1613" extrusionOk="0">
                  <a:moveTo>
                    <a:pt x="1372" y="0"/>
                  </a:moveTo>
                  <a:cubicBezTo>
                    <a:pt x="1197" y="0"/>
                    <a:pt x="1021" y="9"/>
                    <a:pt x="845" y="26"/>
                  </a:cubicBezTo>
                  <a:cubicBezTo>
                    <a:pt x="423" y="26"/>
                    <a:pt x="71" y="167"/>
                    <a:pt x="1" y="589"/>
                  </a:cubicBezTo>
                  <a:cubicBezTo>
                    <a:pt x="1" y="1011"/>
                    <a:pt x="282" y="1152"/>
                    <a:pt x="634" y="1293"/>
                  </a:cubicBezTo>
                  <a:cubicBezTo>
                    <a:pt x="987" y="1425"/>
                    <a:pt x="1340" y="1613"/>
                    <a:pt x="1711" y="1613"/>
                  </a:cubicBezTo>
                  <a:cubicBezTo>
                    <a:pt x="1931" y="1613"/>
                    <a:pt x="2157" y="1547"/>
                    <a:pt x="2393" y="1363"/>
                  </a:cubicBezTo>
                  <a:cubicBezTo>
                    <a:pt x="2533" y="1222"/>
                    <a:pt x="2745" y="1293"/>
                    <a:pt x="2956" y="1222"/>
                  </a:cubicBezTo>
                  <a:cubicBezTo>
                    <a:pt x="3016" y="1222"/>
                    <a:pt x="3082" y="1228"/>
                    <a:pt x="3147" y="1228"/>
                  </a:cubicBezTo>
                  <a:cubicBezTo>
                    <a:pt x="3310" y="1228"/>
                    <a:pt x="3468" y="1192"/>
                    <a:pt x="3518" y="941"/>
                  </a:cubicBezTo>
                  <a:cubicBezTo>
                    <a:pt x="3659" y="589"/>
                    <a:pt x="3378" y="449"/>
                    <a:pt x="3167" y="308"/>
                  </a:cubicBezTo>
                  <a:lnTo>
                    <a:pt x="2885" y="167"/>
                  </a:lnTo>
                  <a:lnTo>
                    <a:pt x="2885" y="237"/>
                  </a:lnTo>
                  <a:cubicBezTo>
                    <a:pt x="2410" y="79"/>
                    <a:pt x="1896" y="0"/>
                    <a:pt x="1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"/>
            <p:cNvSpPr/>
            <p:nvPr/>
          </p:nvSpPr>
          <p:spPr>
            <a:xfrm rot="616292">
              <a:off x="197545" y="3610069"/>
              <a:ext cx="86194" cy="43022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"/>
            <p:cNvSpPr/>
            <p:nvPr/>
          </p:nvSpPr>
          <p:spPr>
            <a:xfrm rot="616292">
              <a:off x="145917" y="2804277"/>
              <a:ext cx="47496" cy="100667"/>
            </a:xfrm>
            <a:custGeom>
              <a:avLst/>
              <a:gdLst/>
              <a:ahLst/>
              <a:cxnLst/>
              <a:rect l="l" t="t" r="r" b="b"/>
              <a:pathLst>
                <a:path w="1900" h="4027" extrusionOk="0">
                  <a:moveTo>
                    <a:pt x="1485" y="0"/>
                  </a:moveTo>
                  <a:cubicBezTo>
                    <a:pt x="1387" y="0"/>
                    <a:pt x="1285" y="40"/>
                    <a:pt x="1196" y="128"/>
                  </a:cubicBezTo>
                  <a:cubicBezTo>
                    <a:pt x="704" y="339"/>
                    <a:pt x="422" y="832"/>
                    <a:pt x="422" y="1395"/>
                  </a:cubicBezTo>
                  <a:cubicBezTo>
                    <a:pt x="352" y="1887"/>
                    <a:pt x="282" y="2450"/>
                    <a:pt x="141" y="3013"/>
                  </a:cubicBezTo>
                  <a:cubicBezTo>
                    <a:pt x="71" y="3224"/>
                    <a:pt x="0" y="3435"/>
                    <a:pt x="0" y="3646"/>
                  </a:cubicBezTo>
                  <a:cubicBezTo>
                    <a:pt x="0" y="3885"/>
                    <a:pt x="163" y="4026"/>
                    <a:pt x="355" y="4026"/>
                  </a:cubicBezTo>
                  <a:cubicBezTo>
                    <a:pt x="446" y="4026"/>
                    <a:pt x="543" y="3995"/>
                    <a:pt x="633" y="3927"/>
                  </a:cubicBezTo>
                  <a:cubicBezTo>
                    <a:pt x="1196" y="3505"/>
                    <a:pt x="1478" y="2801"/>
                    <a:pt x="1407" y="2168"/>
                  </a:cubicBezTo>
                  <a:cubicBezTo>
                    <a:pt x="1337" y="1817"/>
                    <a:pt x="1407" y="1535"/>
                    <a:pt x="1618" y="1254"/>
                  </a:cubicBezTo>
                  <a:cubicBezTo>
                    <a:pt x="1829" y="1043"/>
                    <a:pt x="1900" y="761"/>
                    <a:pt x="1900" y="480"/>
                  </a:cubicBezTo>
                  <a:cubicBezTo>
                    <a:pt x="1900" y="190"/>
                    <a:pt x="1701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"/>
            <p:cNvSpPr/>
            <p:nvPr/>
          </p:nvSpPr>
          <p:spPr>
            <a:xfrm rot="616292">
              <a:off x="172221" y="1563870"/>
              <a:ext cx="78469" cy="45397"/>
            </a:xfrm>
            <a:custGeom>
              <a:avLst/>
              <a:gdLst/>
              <a:ahLst/>
              <a:cxnLst/>
              <a:rect l="l" t="t" r="r" b="b"/>
              <a:pathLst>
                <a:path w="3139" h="1816" extrusionOk="0">
                  <a:moveTo>
                    <a:pt x="2114" y="0"/>
                  </a:moveTo>
                  <a:cubicBezTo>
                    <a:pt x="1556" y="0"/>
                    <a:pt x="1009" y="94"/>
                    <a:pt x="493" y="281"/>
                  </a:cubicBezTo>
                  <a:cubicBezTo>
                    <a:pt x="353" y="422"/>
                    <a:pt x="282" y="633"/>
                    <a:pt x="141" y="774"/>
                  </a:cubicBezTo>
                  <a:cubicBezTo>
                    <a:pt x="1" y="1055"/>
                    <a:pt x="1" y="1477"/>
                    <a:pt x="282" y="1688"/>
                  </a:cubicBezTo>
                  <a:cubicBezTo>
                    <a:pt x="371" y="1777"/>
                    <a:pt x="496" y="1816"/>
                    <a:pt x="627" y="1816"/>
                  </a:cubicBezTo>
                  <a:cubicBezTo>
                    <a:pt x="810" y="1816"/>
                    <a:pt x="1004" y="1741"/>
                    <a:pt x="1126" y="1618"/>
                  </a:cubicBezTo>
                  <a:cubicBezTo>
                    <a:pt x="1267" y="1442"/>
                    <a:pt x="1390" y="1389"/>
                    <a:pt x="1522" y="1389"/>
                  </a:cubicBezTo>
                  <a:cubicBezTo>
                    <a:pt x="1654" y="1389"/>
                    <a:pt x="1795" y="1442"/>
                    <a:pt x="1971" y="1477"/>
                  </a:cubicBezTo>
                  <a:cubicBezTo>
                    <a:pt x="2082" y="1533"/>
                    <a:pt x="2196" y="1558"/>
                    <a:pt x="2306" y="1558"/>
                  </a:cubicBezTo>
                  <a:cubicBezTo>
                    <a:pt x="2754" y="1558"/>
                    <a:pt x="3139" y="1141"/>
                    <a:pt x="3026" y="633"/>
                  </a:cubicBezTo>
                  <a:cubicBezTo>
                    <a:pt x="3026" y="422"/>
                    <a:pt x="2955" y="211"/>
                    <a:pt x="2885" y="70"/>
                  </a:cubicBezTo>
                  <a:lnTo>
                    <a:pt x="2955" y="70"/>
                  </a:lnTo>
                  <a:cubicBezTo>
                    <a:pt x="2674" y="24"/>
                    <a:pt x="2393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"/>
            <p:cNvSpPr/>
            <p:nvPr/>
          </p:nvSpPr>
          <p:spPr>
            <a:xfrm rot="616292">
              <a:off x="155051" y="2069857"/>
              <a:ext cx="75644" cy="51421"/>
            </a:xfrm>
            <a:custGeom>
              <a:avLst/>
              <a:gdLst/>
              <a:ahLst/>
              <a:cxnLst/>
              <a:rect l="l" t="t" r="r" b="b"/>
              <a:pathLst>
                <a:path w="3026" h="2057" extrusionOk="0">
                  <a:moveTo>
                    <a:pt x="2405" y="0"/>
                  </a:moveTo>
                  <a:cubicBezTo>
                    <a:pt x="2308" y="0"/>
                    <a:pt x="2208" y="23"/>
                    <a:pt x="2111" y="71"/>
                  </a:cubicBezTo>
                  <a:cubicBezTo>
                    <a:pt x="1759" y="142"/>
                    <a:pt x="1337" y="282"/>
                    <a:pt x="985" y="282"/>
                  </a:cubicBezTo>
                  <a:cubicBezTo>
                    <a:pt x="282" y="423"/>
                    <a:pt x="0" y="1197"/>
                    <a:pt x="422" y="1760"/>
                  </a:cubicBezTo>
                  <a:cubicBezTo>
                    <a:pt x="621" y="1978"/>
                    <a:pt x="814" y="2056"/>
                    <a:pt x="1002" y="2056"/>
                  </a:cubicBezTo>
                  <a:cubicBezTo>
                    <a:pt x="1483" y="2056"/>
                    <a:pt x="1938" y="1549"/>
                    <a:pt x="2392" y="1549"/>
                  </a:cubicBezTo>
                  <a:cubicBezTo>
                    <a:pt x="2814" y="1549"/>
                    <a:pt x="3025" y="1056"/>
                    <a:pt x="3025" y="634"/>
                  </a:cubicBezTo>
                  <a:cubicBezTo>
                    <a:pt x="3025" y="255"/>
                    <a:pt x="2733" y="0"/>
                    <a:pt x="2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"/>
            <p:cNvSpPr/>
            <p:nvPr/>
          </p:nvSpPr>
          <p:spPr>
            <a:xfrm rot="616292">
              <a:off x="207116" y="1642326"/>
              <a:ext cx="77394" cy="55646"/>
            </a:xfrm>
            <a:custGeom>
              <a:avLst/>
              <a:gdLst/>
              <a:ahLst/>
              <a:cxnLst/>
              <a:rect l="l" t="t" r="r" b="b"/>
              <a:pathLst>
                <a:path w="3096" h="2226" extrusionOk="0">
                  <a:moveTo>
                    <a:pt x="1841" y="1"/>
                  </a:moveTo>
                  <a:cubicBezTo>
                    <a:pt x="1499" y="1"/>
                    <a:pt x="1167" y="203"/>
                    <a:pt x="1056" y="537"/>
                  </a:cubicBezTo>
                  <a:cubicBezTo>
                    <a:pt x="915" y="888"/>
                    <a:pt x="704" y="1170"/>
                    <a:pt x="423" y="1381"/>
                  </a:cubicBezTo>
                  <a:cubicBezTo>
                    <a:pt x="1" y="1592"/>
                    <a:pt x="141" y="2084"/>
                    <a:pt x="563" y="2225"/>
                  </a:cubicBezTo>
                  <a:lnTo>
                    <a:pt x="1126" y="2225"/>
                  </a:lnTo>
                  <a:cubicBezTo>
                    <a:pt x="1478" y="2155"/>
                    <a:pt x="1900" y="2084"/>
                    <a:pt x="2252" y="1944"/>
                  </a:cubicBezTo>
                  <a:cubicBezTo>
                    <a:pt x="3096" y="1522"/>
                    <a:pt x="3025" y="326"/>
                    <a:pt x="2111" y="44"/>
                  </a:cubicBezTo>
                  <a:cubicBezTo>
                    <a:pt x="2023" y="15"/>
                    <a:pt x="1932" y="1"/>
                    <a:pt x="18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"/>
            <p:cNvSpPr/>
            <p:nvPr/>
          </p:nvSpPr>
          <p:spPr>
            <a:xfrm rot="616292">
              <a:off x="303162" y="3379334"/>
              <a:ext cx="79144" cy="71020"/>
            </a:xfrm>
            <a:custGeom>
              <a:avLst/>
              <a:gdLst/>
              <a:ahLst/>
              <a:cxnLst/>
              <a:rect l="l" t="t" r="r" b="b"/>
              <a:pathLst>
                <a:path w="3166" h="2841" extrusionOk="0">
                  <a:moveTo>
                    <a:pt x="2436" y="0"/>
                  </a:moveTo>
                  <a:cubicBezTo>
                    <a:pt x="2057" y="0"/>
                    <a:pt x="1652" y="200"/>
                    <a:pt x="1407" y="506"/>
                  </a:cubicBezTo>
                  <a:cubicBezTo>
                    <a:pt x="1258" y="705"/>
                    <a:pt x="1109" y="904"/>
                    <a:pt x="910" y="904"/>
                  </a:cubicBezTo>
                  <a:cubicBezTo>
                    <a:pt x="827" y="904"/>
                    <a:pt x="736" y="870"/>
                    <a:pt x="633" y="787"/>
                  </a:cubicBezTo>
                  <a:cubicBezTo>
                    <a:pt x="571" y="775"/>
                    <a:pt x="513" y="769"/>
                    <a:pt x="460" y="769"/>
                  </a:cubicBezTo>
                  <a:cubicBezTo>
                    <a:pt x="213" y="769"/>
                    <a:pt x="70" y="895"/>
                    <a:pt x="70" y="1069"/>
                  </a:cubicBezTo>
                  <a:cubicBezTo>
                    <a:pt x="0" y="1350"/>
                    <a:pt x="141" y="1561"/>
                    <a:pt x="422" y="1561"/>
                  </a:cubicBezTo>
                  <a:cubicBezTo>
                    <a:pt x="493" y="1554"/>
                    <a:pt x="559" y="1551"/>
                    <a:pt x="621" y="1551"/>
                  </a:cubicBezTo>
                  <a:cubicBezTo>
                    <a:pt x="1168" y="1551"/>
                    <a:pt x="1351" y="1829"/>
                    <a:pt x="1477" y="2335"/>
                  </a:cubicBezTo>
                  <a:cubicBezTo>
                    <a:pt x="1477" y="2641"/>
                    <a:pt x="1637" y="2841"/>
                    <a:pt x="1911" y="2841"/>
                  </a:cubicBezTo>
                  <a:cubicBezTo>
                    <a:pt x="1952" y="2841"/>
                    <a:pt x="1995" y="2837"/>
                    <a:pt x="2040" y="2827"/>
                  </a:cubicBezTo>
                  <a:cubicBezTo>
                    <a:pt x="2392" y="2757"/>
                    <a:pt x="2533" y="2265"/>
                    <a:pt x="2322" y="2054"/>
                  </a:cubicBezTo>
                  <a:cubicBezTo>
                    <a:pt x="1970" y="1561"/>
                    <a:pt x="2181" y="1280"/>
                    <a:pt x="2533" y="998"/>
                  </a:cubicBezTo>
                  <a:cubicBezTo>
                    <a:pt x="2603" y="928"/>
                    <a:pt x="2814" y="858"/>
                    <a:pt x="2884" y="717"/>
                  </a:cubicBezTo>
                  <a:cubicBezTo>
                    <a:pt x="3095" y="576"/>
                    <a:pt x="3166" y="365"/>
                    <a:pt x="3025" y="225"/>
                  </a:cubicBezTo>
                  <a:cubicBezTo>
                    <a:pt x="2955" y="14"/>
                    <a:pt x="2814" y="14"/>
                    <a:pt x="2603" y="14"/>
                  </a:cubicBezTo>
                  <a:cubicBezTo>
                    <a:pt x="2548" y="5"/>
                    <a:pt x="249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"/>
            <p:cNvSpPr/>
            <p:nvPr/>
          </p:nvSpPr>
          <p:spPr>
            <a:xfrm rot="616292">
              <a:off x="302334" y="1121856"/>
              <a:ext cx="73894" cy="64770"/>
            </a:xfrm>
            <a:custGeom>
              <a:avLst/>
              <a:gdLst/>
              <a:ahLst/>
              <a:cxnLst/>
              <a:rect l="l" t="t" r="r" b="b"/>
              <a:pathLst>
                <a:path w="2956" h="2591" extrusionOk="0">
                  <a:moveTo>
                    <a:pt x="1365" y="0"/>
                  </a:moveTo>
                  <a:cubicBezTo>
                    <a:pt x="1307" y="0"/>
                    <a:pt x="1250" y="9"/>
                    <a:pt x="1197" y="27"/>
                  </a:cubicBezTo>
                  <a:cubicBezTo>
                    <a:pt x="282" y="97"/>
                    <a:pt x="1" y="801"/>
                    <a:pt x="423" y="1645"/>
                  </a:cubicBezTo>
                  <a:lnTo>
                    <a:pt x="423" y="1715"/>
                  </a:lnTo>
                  <a:cubicBezTo>
                    <a:pt x="723" y="2255"/>
                    <a:pt x="1329" y="2590"/>
                    <a:pt x="1981" y="2590"/>
                  </a:cubicBezTo>
                  <a:cubicBezTo>
                    <a:pt x="2094" y="2590"/>
                    <a:pt x="2208" y="2580"/>
                    <a:pt x="2322" y="2559"/>
                  </a:cubicBezTo>
                  <a:cubicBezTo>
                    <a:pt x="2604" y="2559"/>
                    <a:pt x="2885" y="2419"/>
                    <a:pt x="2885" y="2137"/>
                  </a:cubicBezTo>
                  <a:cubicBezTo>
                    <a:pt x="2955" y="1856"/>
                    <a:pt x="2815" y="1786"/>
                    <a:pt x="2463" y="1645"/>
                  </a:cubicBezTo>
                  <a:cubicBezTo>
                    <a:pt x="2111" y="1504"/>
                    <a:pt x="1689" y="1645"/>
                    <a:pt x="1337" y="1434"/>
                  </a:cubicBezTo>
                  <a:cubicBezTo>
                    <a:pt x="1408" y="1082"/>
                    <a:pt x="1549" y="1012"/>
                    <a:pt x="1689" y="871"/>
                  </a:cubicBezTo>
                  <a:cubicBezTo>
                    <a:pt x="1830" y="660"/>
                    <a:pt x="1971" y="449"/>
                    <a:pt x="1830" y="238"/>
                  </a:cubicBezTo>
                  <a:cubicBezTo>
                    <a:pt x="1724" y="80"/>
                    <a:pt x="1540" y="0"/>
                    <a:pt x="1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"/>
            <p:cNvSpPr/>
            <p:nvPr/>
          </p:nvSpPr>
          <p:spPr>
            <a:xfrm rot="616292">
              <a:off x="160572" y="1278109"/>
              <a:ext cx="91143" cy="40222"/>
            </a:xfrm>
            <a:custGeom>
              <a:avLst/>
              <a:gdLst/>
              <a:ahLst/>
              <a:cxnLst/>
              <a:rect l="l" t="t" r="r" b="b"/>
              <a:pathLst>
                <a:path w="3646" h="1609" extrusionOk="0">
                  <a:moveTo>
                    <a:pt x="1193" y="0"/>
                  </a:moveTo>
                  <a:cubicBezTo>
                    <a:pt x="556" y="0"/>
                    <a:pt x="222" y="383"/>
                    <a:pt x="58" y="1149"/>
                  </a:cubicBezTo>
                  <a:cubicBezTo>
                    <a:pt x="0" y="1379"/>
                    <a:pt x="130" y="1609"/>
                    <a:pt x="295" y="1609"/>
                  </a:cubicBezTo>
                  <a:cubicBezTo>
                    <a:pt x="332" y="1609"/>
                    <a:pt x="371" y="1597"/>
                    <a:pt x="409" y="1572"/>
                  </a:cubicBezTo>
                  <a:cubicBezTo>
                    <a:pt x="657" y="1407"/>
                    <a:pt x="952" y="1338"/>
                    <a:pt x="1239" y="1338"/>
                  </a:cubicBezTo>
                  <a:cubicBezTo>
                    <a:pt x="1443" y="1338"/>
                    <a:pt x="1641" y="1373"/>
                    <a:pt x="1816" y="1431"/>
                  </a:cubicBezTo>
                  <a:cubicBezTo>
                    <a:pt x="2309" y="1360"/>
                    <a:pt x="2801" y="1220"/>
                    <a:pt x="3223" y="868"/>
                  </a:cubicBezTo>
                  <a:cubicBezTo>
                    <a:pt x="3434" y="727"/>
                    <a:pt x="3645" y="657"/>
                    <a:pt x="3575" y="305"/>
                  </a:cubicBezTo>
                  <a:cubicBezTo>
                    <a:pt x="3528" y="118"/>
                    <a:pt x="3387" y="86"/>
                    <a:pt x="3236" y="86"/>
                  </a:cubicBezTo>
                  <a:cubicBezTo>
                    <a:pt x="3161" y="86"/>
                    <a:pt x="3083" y="94"/>
                    <a:pt x="3012" y="94"/>
                  </a:cubicBezTo>
                  <a:cubicBezTo>
                    <a:pt x="2801" y="129"/>
                    <a:pt x="2590" y="147"/>
                    <a:pt x="2388" y="147"/>
                  </a:cubicBezTo>
                  <a:cubicBezTo>
                    <a:pt x="2186" y="147"/>
                    <a:pt x="1992" y="129"/>
                    <a:pt x="1816" y="94"/>
                  </a:cubicBezTo>
                  <a:cubicBezTo>
                    <a:pt x="1582" y="32"/>
                    <a:pt x="1375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"/>
            <p:cNvSpPr/>
            <p:nvPr/>
          </p:nvSpPr>
          <p:spPr>
            <a:xfrm rot="616292">
              <a:off x="-131355" y="896689"/>
              <a:ext cx="65095" cy="73869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"/>
            <p:cNvSpPr/>
            <p:nvPr/>
          </p:nvSpPr>
          <p:spPr>
            <a:xfrm rot="616292">
              <a:off x="-120758" y="2111006"/>
              <a:ext cx="63320" cy="53496"/>
            </a:xfrm>
            <a:custGeom>
              <a:avLst/>
              <a:gdLst/>
              <a:ahLst/>
              <a:cxnLst/>
              <a:rect l="l" t="t" r="r" b="b"/>
              <a:pathLst>
                <a:path w="2533" h="2140" extrusionOk="0">
                  <a:moveTo>
                    <a:pt x="1253" y="0"/>
                  </a:moveTo>
                  <a:cubicBezTo>
                    <a:pt x="935" y="0"/>
                    <a:pt x="614" y="142"/>
                    <a:pt x="422" y="381"/>
                  </a:cubicBezTo>
                  <a:cubicBezTo>
                    <a:pt x="141" y="662"/>
                    <a:pt x="0" y="1084"/>
                    <a:pt x="282" y="1366"/>
                  </a:cubicBezTo>
                  <a:cubicBezTo>
                    <a:pt x="633" y="1858"/>
                    <a:pt x="1196" y="2139"/>
                    <a:pt x="1759" y="2139"/>
                  </a:cubicBezTo>
                  <a:cubicBezTo>
                    <a:pt x="2251" y="2139"/>
                    <a:pt x="2533" y="1858"/>
                    <a:pt x="2533" y="1436"/>
                  </a:cubicBezTo>
                  <a:cubicBezTo>
                    <a:pt x="2392" y="873"/>
                    <a:pt x="2111" y="451"/>
                    <a:pt x="1689" y="99"/>
                  </a:cubicBezTo>
                  <a:cubicBezTo>
                    <a:pt x="1553" y="32"/>
                    <a:pt x="1404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"/>
            <p:cNvSpPr/>
            <p:nvPr/>
          </p:nvSpPr>
          <p:spPr>
            <a:xfrm rot="616292">
              <a:off x="240561" y="3932373"/>
              <a:ext cx="66845" cy="64645"/>
            </a:xfrm>
            <a:custGeom>
              <a:avLst/>
              <a:gdLst/>
              <a:ahLst/>
              <a:cxnLst/>
              <a:rect l="l" t="t" r="r" b="b"/>
              <a:pathLst>
                <a:path w="2674" h="2586" extrusionOk="0">
                  <a:moveTo>
                    <a:pt x="2038" y="1"/>
                  </a:moveTo>
                  <a:cubicBezTo>
                    <a:pt x="1922" y="1"/>
                    <a:pt x="1800" y="40"/>
                    <a:pt x="1689" y="123"/>
                  </a:cubicBezTo>
                  <a:cubicBezTo>
                    <a:pt x="1548" y="264"/>
                    <a:pt x="1337" y="334"/>
                    <a:pt x="1126" y="405"/>
                  </a:cubicBezTo>
                  <a:cubicBezTo>
                    <a:pt x="493" y="545"/>
                    <a:pt x="1" y="1179"/>
                    <a:pt x="141" y="1812"/>
                  </a:cubicBezTo>
                  <a:cubicBezTo>
                    <a:pt x="212" y="2163"/>
                    <a:pt x="212" y="2586"/>
                    <a:pt x="704" y="2586"/>
                  </a:cubicBezTo>
                  <a:cubicBezTo>
                    <a:pt x="915" y="2586"/>
                    <a:pt x="1830" y="1812"/>
                    <a:pt x="1689" y="1601"/>
                  </a:cubicBezTo>
                  <a:cubicBezTo>
                    <a:pt x="1548" y="1179"/>
                    <a:pt x="1689" y="1108"/>
                    <a:pt x="2111" y="1038"/>
                  </a:cubicBezTo>
                  <a:cubicBezTo>
                    <a:pt x="2463" y="1038"/>
                    <a:pt x="2674" y="616"/>
                    <a:pt x="2463" y="264"/>
                  </a:cubicBezTo>
                  <a:cubicBezTo>
                    <a:pt x="2378" y="94"/>
                    <a:pt x="2215" y="1"/>
                    <a:pt x="2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"/>
            <p:cNvSpPr/>
            <p:nvPr/>
          </p:nvSpPr>
          <p:spPr>
            <a:xfrm rot="616292">
              <a:off x="520172" y="1162049"/>
              <a:ext cx="60745" cy="53921"/>
            </a:xfrm>
            <a:custGeom>
              <a:avLst/>
              <a:gdLst/>
              <a:ahLst/>
              <a:cxnLst/>
              <a:rect l="l" t="t" r="r" b="b"/>
              <a:pathLst>
                <a:path w="2430" h="2157" extrusionOk="0">
                  <a:moveTo>
                    <a:pt x="1689" y="0"/>
                  </a:moveTo>
                  <a:cubicBezTo>
                    <a:pt x="1634" y="0"/>
                    <a:pt x="1575" y="6"/>
                    <a:pt x="1515" y="18"/>
                  </a:cubicBezTo>
                  <a:cubicBezTo>
                    <a:pt x="811" y="89"/>
                    <a:pt x="249" y="651"/>
                    <a:pt x="108" y="1355"/>
                  </a:cubicBezTo>
                  <a:cubicBezTo>
                    <a:pt x="1" y="1837"/>
                    <a:pt x="220" y="2156"/>
                    <a:pt x="580" y="2156"/>
                  </a:cubicBezTo>
                  <a:cubicBezTo>
                    <a:pt x="692" y="2156"/>
                    <a:pt x="818" y="2125"/>
                    <a:pt x="952" y="2058"/>
                  </a:cubicBezTo>
                  <a:cubicBezTo>
                    <a:pt x="1445" y="1918"/>
                    <a:pt x="1867" y="1636"/>
                    <a:pt x="2148" y="1214"/>
                  </a:cubicBezTo>
                  <a:cubicBezTo>
                    <a:pt x="2429" y="1003"/>
                    <a:pt x="2429" y="651"/>
                    <a:pt x="2289" y="370"/>
                  </a:cubicBezTo>
                  <a:cubicBezTo>
                    <a:pt x="2172" y="137"/>
                    <a:pt x="1959" y="0"/>
                    <a:pt x="1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"/>
            <p:cNvSpPr/>
            <p:nvPr/>
          </p:nvSpPr>
          <p:spPr>
            <a:xfrm rot="616292">
              <a:off x="252087" y="667895"/>
              <a:ext cx="68595" cy="67195"/>
            </a:xfrm>
            <a:custGeom>
              <a:avLst/>
              <a:gdLst/>
              <a:ahLst/>
              <a:cxnLst/>
              <a:rect l="l" t="t" r="r" b="b"/>
              <a:pathLst>
                <a:path w="2744" h="2688" extrusionOk="0">
                  <a:moveTo>
                    <a:pt x="2241" y="1"/>
                  </a:moveTo>
                  <a:cubicBezTo>
                    <a:pt x="2111" y="1"/>
                    <a:pt x="1990" y="78"/>
                    <a:pt x="1900" y="214"/>
                  </a:cubicBezTo>
                  <a:cubicBezTo>
                    <a:pt x="1759" y="285"/>
                    <a:pt x="1618" y="496"/>
                    <a:pt x="1477" y="637"/>
                  </a:cubicBezTo>
                  <a:cubicBezTo>
                    <a:pt x="1126" y="1059"/>
                    <a:pt x="915" y="1621"/>
                    <a:pt x="282" y="1903"/>
                  </a:cubicBezTo>
                  <a:cubicBezTo>
                    <a:pt x="0" y="2114"/>
                    <a:pt x="71" y="2606"/>
                    <a:pt x="493" y="2677"/>
                  </a:cubicBezTo>
                  <a:lnTo>
                    <a:pt x="985" y="2677"/>
                  </a:lnTo>
                  <a:cubicBezTo>
                    <a:pt x="1036" y="2684"/>
                    <a:pt x="1087" y="2687"/>
                    <a:pt x="1137" y="2687"/>
                  </a:cubicBezTo>
                  <a:cubicBezTo>
                    <a:pt x="1564" y="2687"/>
                    <a:pt x="1929" y="2429"/>
                    <a:pt x="2181" y="2114"/>
                  </a:cubicBezTo>
                  <a:cubicBezTo>
                    <a:pt x="2392" y="1621"/>
                    <a:pt x="2603" y="1059"/>
                    <a:pt x="2673" y="566"/>
                  </a:cubicBezTo>
                  <a:cubicBezTo>
                    <a:pt x="2744" y="355"/>
                    <a:pt x="2603" y="144"/>
                    <a:pt x="2462" y="74"/>
                  </a:cubicBezTo>
                  <a:cubicBezTo>
                    <a:pt x="2388" y="24"/>
                    <a:pt x="2313" y="1"/>
                    <a:pt x="2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"/>
            <p:cNvSpPr/>
            <p:nvPr/>
          </p:nvSpPr>
          <p:spPr>
            <a:xfrm rot="616292">
              <a:off x="62204" y="2156627"/>
              <a:ext cx="56296" cy="72395"/>
            </a:xfrm>
            <a:custGeom>
              <a:avLst/>
              <a:gdLst/>
              <a:ahLst/>
              <a:cxnLst/>
              <a:rect l="l" t="t" r="r" b="b"/>
              <a:pathLst>
                <a:path w="2252" h="2896" extrusionOk="0">
                  <a:moveTo>
                    <a:pt x="744" y="1"/>
                  </a:moveTo>
                  <a:cubicBezTo>
                    <a:pt x="707" y="1"/>
                    <a:pt x="671" y="4"/>
                    <a:pt x="634" y="11"/>
                  </a:cubicBezTo>
                  <a:cubicBezTo>
                    <a:pt x="282" y="82"/>
                    <a:pt x="1" y="504"/>
                    <a:pt x="141" y="856"/>
                  </a:cubicBezTo>
                  <a:cubicBezTo>
                    <a:pt x="282" y="1207"/>
                    <a:pt x="282" y="1559"/>
                    <a:pt x="423" y="1911"/>
                  </a:cubicBezTo>
                  <a:cubicBezTo>
                    <a:pt x="634" y="2474"/>
                    <a:pt x="1197" y="2896"/>
                    <a:pt x="1830" y="2896"/>
                  </a:cubicBezTo>
                  <a:cubicBezTo>
                    <a:pt x="2111" y="2825"/>
                    <a:pt x="2252" y="2685"/>
                    <a:pt x="2252" y="2403"/>
                  </a:cubicBezTo>
                  <a:cubicBezTo>
                    <a:pt x="2252" y="2122"/>
                    <a:pt x="2041" y="2052"/>
                    <a:pt x="1830" y="1840"/>
                  </a:cubicBezTo>
                  <a:cubicBezTo>
                    <a:pt x="1478" y="1489"/>
                    <a:pt x="1267" y="1067"/>
                    <a:pt x="1267" y="574"/>
                  </a:cubicBezTo>
                  <a:cubicBezTo>
                    <a:pt x="1330" y="259"/>
                    <a:pt x="105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"/>
            <p:cNvSpPr/>
            <p:nvPr/>
          </p:nvSpPr>
          <p:spPr>
            <a:xfrm rot="616292">
              <a:off x="201096" y="642078"/>
              <a:ext cx="54546" cy="68820"/>
            </a:xfrm>
            <a:custGeom>
              <a:avLst/>
              <a:gdLst/>
              <a:ahLst/>
              <a:cxnLst/>
              <a:rect l="l" t="t" r="r" b="b"/>
              <a:pathLst>
                <a:path w="2182" h="2753" extrusionOk="0">
                  <a:moveTo>
                    <a:pt x="1435" y="0"/>
                  </a:moveTo>
                  <a:cubicBezTo>
                    <a:pt x="1129" y="0"/>
                    <a:pt x="886" y="202"/>
                    <a:pt x="774" y="536"/>
                  </a:cubicBezTo>
                  <a:cubicBezTo>
                    <a:pt x="704" y="1029"/>
                    <a:pt x="493" y="1521"/>
                    <a:pt x="211" y="1943"/>
                  </a:cubicBezTo>
                  <a:cubicBezTo>
                    <a:pt x="0" y="2154"/>
                    <a:pt x="141" y="2435"/>
                    <a:pt x="352" y="2646"/>
                  </a:cubicBezTo>
                  <a:cubicBezTo>
                    <a:pt x="458" y="2717"/>
                    <a:pt x="598" y="2752"/>
                    <a:pt x="739" y="2752"/>
                  </a:cubicBezTo>
                  <a:cubicBezTo>
                    <a:pt x="880" y="2752"/>
                    <a:pt x="1020" y="2717"/>
                    <a:pt x="1126" y="2646"/>
                  </a:cubicBezTo>
                  <a:cubicBezTo>
                    <a:pt x="1689" y="2295"/>
                    <a:pt x="1337" y="1310"/>
                    <a:pt x="2040" y="1029"/>
                  </a:cubicBezTo>
                  <a:cubicBezTo>
                    <a:pt x="2111" y="1029"/>
                    <a:pt x="2181" y="817"/>
                    <a:pt x="2181" y="747"/>
                  </a:cubicBezTo>
                  <a:cubicBezTo>
                    <a:pt x="2181" y="395"/>
                    <a:pt x="1970" y="114"/>
                    <a:pt x="1689" y="44"/>
                  </a:cubicBezTo>
                  <a:cubicBezTo>
                    <a:pt x="1601" y="14"/>
                    <a:pt x="1516" y="0"/>
                    <a:pt x="1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"/>
            <p:cNvSpPr/>
            <p:nvPr/>
          </p:nvSpPr>
          <p:spPr>
            <a:xfrm rot="616292">
              <a:off x="107718" y="830343"/>
              <a:ext cx="59821" cy="52771"/>
            </a:xfrm>
            <a:custGeom>
              <a:avLst/>
              <a:gdLst/>
              <a:ahLst/>
              <a:cxnLst/>
              <a:rect l="l" t="t" r="r" b="b"/>
              <a:pathLst>
                <a:path w="2393" h="2111" extrusionOk="0">
                  <a:moveTo>
                    <a:pt x="634" y="0"/>
                  </a:moveTo>
                  <a:cubicBezTo>
                    <a:pt x="352" y="0"/>
                    <a:pt x="141" y="141"/>
                    <a:pt x="71" y="35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93" y="1196"/>
                    <a:pt x="634" y="1196"/>
                    <a:pt x="774" y="1407"/>
                  </a:cubicBezTo>
                  <a:cubicBezTo>
                    <a:pt x="915" y="1689"/>
                    <a:pt x="845" y="2111"/>
                    <a:pt x="1197" y="2111"/>
                  </a:cubicBezTo>
                  <a:cubicBezTo>
                    <a:pt x="1548" y="2111"/>
                    <a:pt x="1548" y="1689"/>
                    <a:pt x="1830" y="1548"/>
                  </a:cubicBezTo>
                  <a:lnTo>
                    <a:pt x="2041" y="1477"/>
                  </a:lnTo>
                  <a:lnTo>
                    <a:pt x="2041" y="1548"/>
                  </a:lnTo>
                  <a:cubicBezTo>
                    <a:pt x="2392" y="0"/>
                    <a:pt x="2322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"/>
            <p:cNvSpPr/>
            <p:nvPr/>
          </p:nvSpPr>
          <p:spPr>
            <a:xfrm rot="616292">
              <a:off x="434059" y="743059"/>
              <a:ext cx="54546" cy="76844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"/>
            <p:cNvSpPr/>
            <p:nvPr/>
          </p:nvSpPr>
          <p:spPr>
            <a:xfrm rot="616292">
              <a:off x="58022" y="2029910"/>
              <a:ext cx="72120" cy="57921"/>
            </a:xfrm>
            <a:custGeom>
              <a:avLst/>
              <a:gdLst/>
              <a:ahLst/>
              <a:cxnLst/>
              <a:rect l="l" t="t" r="r" b="b"/>
              <a:pathLst>
                <a:path w="2885" h="2317" extrusionOk="0">
                  <a:moveTo>
                    <a:pt x="2269" y="0"/>
                  </a:moveTo>
                  <a:cubicBezTo>
                    <a:pt x="2216" y="0"/>
                    <a:pt x="2163" y="9"/>
                    <a:pt x="2111" y="27"/>
                  </a:cubicBezTo>
                  <a:cubicBezTo>
                    <a:pt x="1829" y="97"/>
                    <a:pt x="1548" y="238"/>
                    <a:pt x="1478" y="519"/>
                  </a:cubicBezTo>
                  <a:cubicBezTo>
                    <a:pt x="1266" y="941"/>
                    <a:pt x="915" y="1223"/>
                    <a:pt x="493" y="1223"/>
                  </a:cubicBezTo>
                  <a:cubicBezTo>
                    <a:pt x="282" y="1293"/>
                    <a:pt x="141" y="1434"/>
                    <a:pt x="71" y="1645"/>
                  </a:cubicBezTo>
                  <a:cubicBezTo>
                    <a:pt x="0" y="1926"/>
                    <a:pt x="0" y="2208"/>
                    <a:pt x="282" y="2278"/>
                  </a:cubicBezTo>
                  <a:cubicBezTo>
                    <a:pt x="335" y="2305"/>
                    <a:pt x="384" y="2316"/>
                    <a:pt x="428" y="2316"/>
                  </a:cubicBezTo>
                  <a:cubicBezTo>
                    <a:pt x="614" y="2316"/>
                    <a:pt x="717" y="2110"/>
                    <a:pt x="774" y="1997"/>
                  </a:cubicBezTo>
                  <a:cubicBezTo>
                    <a:pt x="844" y="1856"/>
                    <a:pt x="844" y="1645"/>
                    <a:pt x="985" y="1574"/>
                  </a:cubicBezTo>
                  <a:cubicBezTo>
                    <a:pt x="1205" y="1728"/>
                    <a:pt x="1451" y="1800"/>
                    <a:pt x="1691" y="1800"/>
                  </a:cubicBezTo>
                  <a:cubicBezTo>
                    <a:pt x="2221" y="1800"/>
                    <a:pt x="2717" y="1452"/>
                    <a:pt x="2814" y="871"/>
                  </a:cubicBezTo>
                  <a:cubicBezTo>
                    <a:pt x="2884" y="660"/>
                    <a:pt x="2884" y="379"/>
                    <a:pt x="2744" y="238"/>
                  </a:cubicBezTo>
                  <a:cubicBezTo>
                    <a:pt x="2585" y="80"/>
                    <a:pt x="2427" y="0"/>
                    <a:pt x="2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"/>
            <p:cNvSpPr/>
            <p:nvPr/>
          </p:nvSpPr>
          <p:spPr>
            <a:xfrm rot="616292">
              <a:off x="237938" y="1878727"/>
              <a:ext cx="54521" cy="69245"/>
            </a:xfrm>
            <a:custGeom>
              <a:avLst/>
              <a:gdLst/>
              <a:ahLst/>
              <a:cxnLst/>
              <a:rect l="l" t="t" r="r" b="b"/>
              <a:pathLst>
                <a:path w="2181" h="2770" extrusionOk="0">
                  <a:moveTo>
                    <a:pt x="1646" y="0"/>
                  </a:moveTo>
                  <a:cubicBezTo>
                    <a:pt x="1587" y="0"/>
                    <a:pt x="1530" y="9"/>
                    <a:pt x="1477" y="26"/>
                  </a:cubicBezTo>
                  <a:cubicBezTo>
                    <a:pt x="985" y="167"/>
                    <a:pt x="563" y="519"/>
                    <a:pt x="352" y="1011"/>
                  </a:cubicBezTo>
                  <a:cubicBezTo>
                    <a:pt x="211" y="1222"/>
                    <a:pt x="0" y="1574"/>
                    <a:pt x="211" y="1715"/>
                  </a:cubicBezTo>
                  <a:cubicBezTo>
                    <a:pt x="563" y="1996"/>
                    <a:pt x="915" y="2348"/>
                    <a:pt x="1196" y="2770"/>
                  </a:cubicBezTo>
                  <a:lnTo>
                    <a:pt x="1266" y="2770"/>
                  </a:lnTo>
                  <a:cubicBezTo>
                    <a:pt x="1759" y="2629"/>
                    <a:pt x="1899" y="2066"/>
                    <a:pt x="1618" y="1785"/>
                  </a:cubicBezTo>
                  <a:cubicBezTo>
                    <a:pt x="1477" y="1574"/>
                    <a:pt x="1407" y="1433"/>
                    <a:pt x="1548" y="1222"/>
                  </a:cubicBezTo>
                  <a:cubicBezTo>
                    <a:pt x="1688" y="1082"/>
                    <a:pt x="1829" y="941"/>
                    <a:pt x="1970" y="800"/>
                  </a:cubicBezTo>
                  <a:cubicBezTo>
                    <a:pt x="2111" y="660"/>
                    <a:pt x="2181" y="448"/>
                    <a:pt x="2111" y="237"/>
                  </a:cubicBezTo>
                  <a:cubicBezTo>
                    <a:pt x="2005" y="79"/>
                    <a:pt x="1820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"/>
            <p:cNvSpPr/>
            <p:nvPr/>
          </p:nvSpPr>
          <p:spPr>
            <a:xfrm rot="616292">
              <a:off x="182774" y="1745396"/>
              <a:ext cx="77394" cy="39422"/>
            </a:xfrm>
            <a:custGeom>
              <a:avLst/>
              <a:gdLst/>
              <a:ahLst/>
              <a:cxnLst/>
              <a:rect l="l" t="t" r="r" b="b"/>
              <a:pathLst>
                <a:path w="3096" h="1577" extrusionOk="0">
                  <a:moveTo>
                    <a:pt x="2287" y="0"/>
                  </a:moveTo>
                  <a:cubicBezTo>
                    <a:pt x="2172" y="0"/>
                    <a:pt x="2060" y="32"/>
                    <a:pt x="1970" y="99"/>
                  </a:cubicBezTo>
                  <a:cubicBezTo>
                    <a:pt x="1688" y="240"/>
                    <a:pt x="1337" y="310"/>
                    <a:pt x="1055" y="310"/>
                  </a:cubicBezTo>
                  <a:cubicBezTo>
                    <a:pt x="774" y="310"/>
                    <a:pt x="493" y="451"/>
                    <a:pt x="282" y="662"/>
                  </a:cubicBezTo>
                  <a:cubicBezTo>
                    <a:pt x="70" y="803"/>
                    <a:pt x="0" y="1084"/>
                    <a:pt x="141" y="1295"/>
                  </a:cubicBezTo>
                  <a:cubicBezTo>
                    <a:pt x="211" y="1506"/>
                    <a:pt x="422" y="1577"/>
                    <a:pt x="633" y="1577"/>
                  </a:cubicBezTo>
                  <a:cubicBezTo>
                    <a:pt x="809" y="1506"/>
                    <a:pt x="1003" y="1471"/>
                    <a:pt x="1205" y="1471"/>
                  </a:cubicBezTo>
                  <a:cubicBezTo>
                    <a:pt x="1407" y="1471"/>
                    <a:pt x="1618" y="1506"/>
                    <a:pt x="1829" y="1577"/>
                  </a:cubicBezTo>
                  <a:cubicBezTo>
                    <a:pt x="2111" y="1577"/>
                    <a:pt x="2322" y="1436"/>
                    <a:pt x="2603" y="1295"/>
                  </a:cubicBezTo>
                  <a:cubicBezTo>
                    <a:pt x="2884" y="1084"/>
                    <a:pt x="3095" y="733"/>
                    <a:pt x="2884" y="381"/>
                  </a:cubicBezTo>
                  <a:cubicBezTo>
                    <a:pt x="2789" y="142"/>
                    <a:pt x="2531" y="0"/>
                    <a:pt x="2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"/>
            <p:cNvSpPr/>
            <p:nvPr/>
          </p:nvSpPr>
          <p:spPr>
            <a:xfrm rot="616292">
              <a:off x="52245" y="991873"/>
              <a:ext cx="42247" cy="64270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"/>
            <p:cNvSpPr/>
            <p:nvPr/>
          </p:nvSpPr>
          <p:spPr>
            <a:xfrm rot="616292">
              <a:off x="213821" y="3358447"/>
              <a:ext cx="66845" cy="56846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"/>
            <p:cNvSpPr/>
            <p:nvPr/>
          </p:nvSpPr>
          <p:spPr>
            <a:xfrm rot="616292">
              <a:off x="348323" y="2950102"/>
              <a:ext cx="63320" cy="39372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"/>
            <p:cNvSpPr/>
            <p:nvPr/>
          </p:nvSpPr>
          <p:spPr>
            <a:xfrm rot="616292">
              <a:off x="42497" y="369521"/>
              <a:ext cx="79169" cy="38997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"/>
            <p:cNvSpPr/>
            <p:nvPr/>
          </p:nvSpPr>
          <p:spPr>
            <a:xfrm rot="616292">
              <a:off x="-141740" y="1164096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"/>
            <p:cNvSpPr/>
            <p:nvPr/>
          </p:nvSpPr>
          <p:spPr>
            <a:xfrm rot="616292">
              <a:off x="383303" y="621122"/>
              <a:ext cx="59821" cy="52796"/>
            </a:xfrm>
            <a:custGeom>
              <a:avLst/>
              <a:gdLst/>
              <a:ahLst/>
              <a:cxnLst/>
              <a:rect l="l" t="t" r="r" b="b"/>
              <a:pathLst>
                <a:path w="2393" h="2112" extrusionOk="0">
                  <a:moveTo>
                    <a:pt x="2041" y="1"/>
                  </a:moveTo>
                  <a:cubicBezTo>
                    <a:pt x="1337" y="71"/>
                    <a:pt x="634" y="423"/>
                    <a:pt x="141" y="986"/>
                  </a:cubicBezTo>
                  <a:cubicBezTo>
                    <a:pt x="1" y="1126"/>
                    <a:pt x="1" y="1408"/>
                    <a:pt x="141" y="1549"/>
                  </a:cubicBezTo>
                  <a:cubicBezTo>
                    <a:pt x="244" y="1652"/>
                    <a:pt x="385" y="1717"/>
                    <a:pt x="536" y="1717"/>
                  </a:cubicBezTo>
                  <a:cubicBezTo>
                    <a:pt x="591" y="1717"/>
                    <a:pt x="648" y="1708"/>
                    <a:pt x="704" y="1689"/>
                  </a:cubicBezTo>
                  <a:cubicBezTo>
                    <a:pt x="845" y="1549"/>
                    <a:pt x="986" y="1408"/>
                    <a:pt x="1197" y="1267"/>
                  </a:cubicBezTo>
                  <a:cubicBezTo>
                    <a:pt x="1478" y="1478"/>
                    <a:pt x="1478" y="1760"/>
                    <a:pt x="1548" y="1900"/>
                  </a:cubicBezTo>
                  <a:cubicBezTo>
                    <a:pt x="1619" y="2041"/>
                    <a:pt x="1759" y="2111"/>
                    <a:pt x="1830" y="2111"/>
                  </a:cubicBezTo>
                  <a:cubicBezTo>
                    <a:pt x="2041" y="2111"/>
                    <a:pt x="2111" y="1971"/>
                    <a:pt x="2182" y="1760"/>
                  </a:cubicBezTo>
                  <a:cubicBezTo>
                    <a:pt x="2182" y="1689"/>
                    <a:pt x="2182" y="1549"/>
                    <a:pt x="2182" y="1478"/>
                  </a:cubicBezTo>
                  <a:cubicBezTo>
                    <a:pt x="1900" y="1126"/>
                    <a:pt x="1971" y="634"/>
                    <a:pt x="2252" y="353"/>
                  </a:cubicBezTo>
                  <a:cubicBezTo>
                    <a:pt x="2393" y="212"/>
                    <a:pt x="2252" y="1"/>
                    <a:pt x="2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"/>
            <p:cNvSpPr/>
            <p:nvPr/>
          </p:nvSpPr>
          <p:spPr>
            <a:xfrm rot="616292">
              <a:off x="312626" y="434427"/>
              <a:ext cx="49271" cy="61245"/>
            </a:xfrm>
            <a:custGeom>
              <a:avLst/>
              <a:gdLst/>
              <a:ahLst/>
              <a:cxnLst/>
              <a:rect l="l" t="t" r="r" b="b"/>
              <a:pathLst>
                <a:path w="1971" h="2450" extrusionOk="0">
                  <a:moveTo>
                    <a:pt x="1290" y="1"/>
                  </a:moveTo>
                  <a:cubicBezTo>
                    <a:pt x="1163" y="1"/>
                    <a:pt x="1033" y="40"/>
                    <a:pt x="915" y="128"/>
                  </a:cubicBezTo>
                  <a:cubicBezTo>
                    <a:pt x="423" y="480"/>
                    <a:pt x="141" y="1113"/>
                    <a:pt x="71" y="1746"/>
                  </a:cubicBezTo>
                  <a:cubicBezTo>
                    <a:pt x="1" y="2098"/>
                    <a:pt x="352" y="2449"/>
                    <a:pt x="774" y="2449"/>
                  </a:cubicBezTo>
                  <a:cubicBezTo>
                    <a:pt x="1126" y="2379"/>
                    <a:pt x="1408" y="2098"/>
                    <a:pt x="1408" y="1746"/>
                  </a:cubicBezTo>
                  <a:cubicBezTo>
                    <a:pt x="1408" y="1465"/>
                    <a:pt x="1478" y="1113"/>
                    <a:pt x="1689" y="902"/>
                  </a:cubicBezTo>
                  <a:cubicBezTo>
                    <a:pt x="1900" y="761"/>
                    <a:pt x="1970" y="409"/>
                    <a:pt x="1759" y="198"/>
                  </a:cubicBezTo>
                  <a:cubicBezTo>
                    <a:pt x="1637" y="76"/>
                    <a:pt x="1467" y="1"/>
                    <a:pt x="1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"/>
            <p:cNvSpPr/>
            <p:nvPr/>
          </p:nvSpPr>
          <p:spPr>
            <a:xfrm rot="616292">
              <a:off x="500406" y="714664"/>
              <a:ext cx="45747" cy="90868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"/>
            <p:cNvSpPr/>
            <p:nvPr/>
          </p:nvSpPr>
          <p:spPr>
            <a:xfrm rot="616292">
              <a:off x="-168616" y="1412379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"/>
            <p:cNvSpPr/>
            <p:nvPr/>
          </p:nvSpPr>
          <p:spPr>
            <a:xfrm rot="616292">
              <a:off x="-97131" y="1553912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"/>
            <p:cNvSpPr/>
            <p:nvPr/>
          </p:nvSpPr>
          <p:spPr>
            <a:xfrm rot="616292">
              <a:off x="537009" y="898379"/>
              <a:ext cx="54546" cy="69795"/>
            </a:xfrm>
            <a:custGeom>
              <a:avLst/>
              <a:gdLst/>
              <a:ahLst/>
              <a:cxnLst/>
              <a:rect l="l" t="t" r="r" b="b"/>
              <a:pathLst>
                <a:path w="2182" h="2792" extrusionOk="0">
                  <a:moveTo>
                    <a:pt x="845" y="1"/>
                  </a:moveTo>
                  <a:cubicBezTo>
                    <a:pt x="634" y="1"/>
                    <a:pt x="423" y="54"/>
                    <a:pt x="212" y="159"/>
                  </a:cubicBezTo>
                  <a:cubicBezTo>
                    <a:pt x="1" y="370"/>
                    <a:pt x="71" y="722"/>
                    <a:pt x="352" y="792"/>
                  </a:cubicBezTo>
                  <a:cubicBezTo>
                    <a:pt x="634" y="863"/>
                    <a:pt x="915" y="863"/>
                    <a:pt x="1267" y="933"/>
                  </a:cubicBezTo>
                  <a:cubicBezTo>
                    <a:pt x="986" y="1496"/>
                    <a:pt x="775" y="1918"/>
                    <a:pt x="634" y="2410"/>
                  </a:cubicBezTo>
                  <a:cubicBezTo>
                    <a:pt x="563" y="2551"/>
                    <a:pt x="634" y="2692"/>
                    <a:pt x="775" y="2762"/>
                  </a:cubicBezTo>
                  <a:cubicBezTo>
                    <a:pt x="816" y="2783"/>
                    <a:pt x="857" y="2791"/>
                    <a:pt x="896" y="2791"/>
                  </a:cubicBezTo>
                  <a:cubicBezTo>
                    <a:pt x="992" y="2791"/>
                    <a:pt x="1077" y="2741"/>
                    <a:pt x="1126" y="2692"/>
                  </a:cubicBezTo>
                  <a:cubicBezTo>
                    <a:pt x="1478" y="2270"/>
                    <a:pt x="1759" y="1847"/>
                    <a:pt x="1970" y="1425"/>
                  </a:cubicBezTo>
                  <a:cubicBezTo>
                    <a:pt x="2181" y="863"/>
                    <a:pt x="2111" y="652"/>
                    <a:pt x="1478" y="159"/>
                  </a:cubicBezTo>
                  <a:cubicBezTo>
                    <a:pt x="1267" y="54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"/>
            <p:cNvSpPr/>
            <p:nvPr/>
          </p:nvSpPr>
          <p:spPr>
            <a:xfrm rot="616292">
              <a:off x="271189" y="945538"/>
              <a:ext cx="58046" cy="49721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"/>
            <p:cNvSpPr/>
            <p:nvPr/>
          </p:nvSpPr>
          <p:spPr>
            <a:xfrm rot="616292">
              <a:off x="351743" y="1937262"/>
              <a:ext cx="58071" cy="37547"/>
            </a:xfrm>
            <a:custGeom>
              <a:avLst/>
              <a:gdLst/>
              <a:ahLst/>
              <a:cxnLst/>
              <a:rect l="l" t="t" r="r" b="b"/>
              <a:pathLst>
                <a:path w="2323" h="1502" extrusionOk="0">
                  <a:moveTo>
                    <a:pt x="1359" y="0"/>
                  </a:moveTo>
                  <a:cubicBezTo>
                    <a:pt x="1266" y="0"/>
                    <a:pt x="1165" y="5"/>
                    <a:pt x="1056" y="14"/>
                  </a:cubicBezTo>
                  <a:cubicBezTo>
                    <a:pt x="915" y="14"/>
                    <a:pt x="775" y="14"/>
                    <a:pt x="634" y="84"/>
                  </a:cubicBezTo>
                  <a:cubicBezTo>
                    <a:pt x="212" y="154"/>
                    <a:pt x="1" y="576"/>
                    <a:pt x="141" y="928"/>
                  </a:cubicBezTo>
                  <a:cubicBezTo>
                    <a:pt x="204" y="1243"/>
                    <a:pt x="437" y="1502"/>
                    <a:pt x="737" y="1502"/>
                  </a:cubicBezTo>
                  <a:cubicBezTo>
                    <a:pt x="772" y="1502"/>
                    <a:pt x="808" y="1498"/>
                    <a:pt x="845" y="1491"/>
                  </a:cubicBezTo>
                  <a:cubicBezTo>
                    <a:pt x="1056" y="1491"/>
                    <a:pt x="1267" y="1491"/>
                    <a:pt x="1408" y="1421"/>
                  </a:cubicBezTo>
                  <a:cubicBezTo>
                    <a:pt x="2041" y="1280"/>
                    <a:pt x="2322" y="928"/>
                    <a:pt x="2322" y="506"/>
                  </a:cubicBezTo>
                  <a:cubicBezTo>
                    <a:pt x="2261" y="200"/>
                    <a:pt x="1986" y="0"/>
                    <a:pt x="1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"/>
            <p:cNvSpPr/>
            <p:nvPr/>
          </p:nvSpPr>
          <p:spPr>
            <a:xfrm rot="616292">
              <a:off x="116867" y="1711659"/>
              <a:ext cx="56296" cy="43397"/>
            </a:xfrm>
            <a:custGeom>
              <a:avLst/>
              <a:gdLst/>
              <a:ahLst/>
              <a:cxnLst/>
              <a:rect l="l" t="t" r="r" b="b"/>
              <a:pathLst>
                <a:path w="2252" h="1736" extrusionOk="0">
                  <a:moveTo>
                    <a:pt x="1240" y="1"/>
                  </a:moveTo>
                  <a:cubicBezTo>
                    <a:pt x="1031" y="1"/>
                    <a:pt x="818" y="57"/>
                    <a:pt x="633" y="180"/>
                  </a:cubicBezTo>
                  <a:cubicBezTo>
                    <a:pt x="211" y="391"/>
                    <a:pt x="0" y="813"/>
                    <a:pt x="141" y="1235"/>
                  </a:cubicBezTo>
                  <a:cubicBezTo>
                    <a:pt x="282" y="1610"/>
                    <a:pt x="516" y="1735"/>
                    <a:pt x="803" y="1735"/>
                  </a:cubicBezTo>
                  <a:cubicBezTo>
                    <a:pt x="946" y="1735"/>
                    <a:pt x="1102" y="1704"/>
                    <a:pt x="1266" y="1657"/>
                  </a:cubicBezTo>
                  <a:lnTo>
                    <a:pt x="1266" y="1728"/>
                  </a:lnTo>
                  <a:cubicBezTo>
                    <a:pt x="1407" y="1376"/>
                    <a:pt x="1689" y="1306"/>
                    <a:pt x="1900" y="1094"/>
                  </a:cubicBezTo>
                  <a:cubicBezTo>
                    <a:pt x="2251" y="954"/>
                    <a:pt x="2251" y="461"/>
                    <a:pt x="1970" y="250"/>
                  </a:cubicBezTo>
                  <a:cubicBezTo>
                    <a:pt x="1772" y="92"/>
                    <a:pt x="1508" y="1"/>
                    <a:pt x="1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"/>
            <p:cNvSpPr/>
            <p:nvPr/>
          </p:nvSpPr>
          <p:spPr>
            <a:xfrm rot="616292">
              <a:off x="28391" y="1570803"/>
              <a:ext cx="42222" cy="57621"/>
            </a:xfrm>
            <a:custGeom>
              <a:avLst/>
              <a:gdLst/>
              <a:ahLst/>
              <a:cxnLst/>
              <a:rect l="l" t="t" r="r" b="b"/>
              <a:pathLst>
                <a:path w="1689" h="2305" extrusionOk="0">
                  <a:moveTo>
                    <a:pt x="1126" y="1"/>
                  </a:moveTo>
                  <a:cubicBezTo>
                    <a:pt x="1003" y="1"/>
                    <a:pt x="880" y="18"/>
                    <a:pt x="774" y="53"/>
                  </a:cubicBezTo>
                  <a:cubicBezTo>
                    <a:pt x="282" y="335"/>
                    <a:pt x="0" y="968"/>
                    <a:pt x="71" y="1812"/>
                  </a:cubicBezTo>
                  <a:cubicBezTo>
                    <a:pt x="141" y="2093"/>
                    <a:pt x="352" y="2304"/>
                    <a:pt x="563" y="2304"/>
                  </a:cubicBezTo>
                  <a:cubicBezTo>
                    <a:pt x="985" y="2304"/>
                    <a:pt x="1056" y="2093"/>
                    <a:pt x="1196" y="1742"/>
                  </a:cubicBezTo>
                  <a:cubicBezTo>
                    <a:pt x="1337" y="1390"/>
                    <a:pt x="1478" y="1038"/>
                    <a:pt x="1618" y="686"/>
                  </a:cubicBezTo>
                  <a:cubicBezTo>
                    <a:pt x="1689" y="475"/>
                    <a:pt x="1689" y="264"/>
                    <a:pt x="1478" y="53"/>
                  </a:cubicBezTo>
                  <a:cubicBezTo>
                    <a:pt x="1372" y="18"/>
                    <a:pt x="1249" y="1"/>
                    <a:pt x="1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"/>
            <p:cNvSpPr/>
            <p:nvPr/>
          </p:nvSpPr>
          <p:spPr>
            <a:xfrm rot="616292">
              <a:off x="82847" y="611989"/>
              <a:ext cx="80919" cy="55846"/>
            </a:xfrm>
            <a:custGeom>
              <a:avLst/>
              <a:gdLst/>
              <a:ahLst/>
              <a:cxnLst/>
              <a:rect l="l" t="t" r="r" b="b"/>
              <a:pathLst>
                <a:path w="3237" h="2234" extrusionOk="0">
                  <a:moveTo>
                    <a:pt x="2547" y="0"/>
                  </a:moveTo>
                  <a:cubicBezTo>
                    <a:pt x="2384" y="0"/>
                    <a:pt x="2207" y="40"/>
                    <a:pt x="2040" y="123"/>
                  </a:cubicBezTo>
                  <a:cubicBezTo>
                    <a:pt x="1899" y="123"/>
                    <a:pt x="1829" y="193"/>
                    <a:pt x="1759" y="264"/>
                  </a:cubicBezTo>
                  <a:cubicBezTo>
                    <a:pt x="1477" y="615"/>
                    <a:pt x="1126" y="826"/>
                    <a:pt x="704" y="1037"/>
                  </a:cubicBezTo>
                  <a:cubicBezTo>
                    <a:pt x="211" y="1178"/>
                    <a:pt x="0" y="1741"/>
                    <a:pt x="282" y="2233"/>
                  </a:cubicBezTo>
                  <a:cubicBezTo>
                    <a:pt x="704" y="1671"/>
                    <a:pt x="1337" y="1319"/>
                    <a:pt x="2040" y="1319"/>
                  </a:cubicBezTo>
                  <a:cubicBezTo>
                    <a:pt x="2181" y="1248"/>
                    <a:pt x="2392" y="1178"/>
                    <a:pt x="2533" y="1108"/>
                  </a:cubicBezTo>
                  <a:cubicBezTo>
                    <a:pt x="2814" y="897"/>
                    <a:pt x="3236" y="756"/>
                    <a:pt x="3095" y="264"/>
                  </a:cubicBezTo>
                  <a:cubicBezTo>
                    <a:pt x="3010" y="93"/>
                    <a:pt x="2796" y="0"/>
                    <a:pt x="2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"/>
            <p:cNvSpPr/>
            <p:nvPr/>
          </p:nvSpPr>
          <p:spPr>
            <a:xfrm rot="616292">
              <a:off x="463612" y="620453"/>
              <a:ext cx="49271" cy="54521"/>
            </a:xfrm>
            <a:custGeom>
              <a:avLst/>
              <a:gdLst/>
              <a:ahLst/>
              <a:cxnLst/>
              <a:rect l="l" t="t" r="r" b="b"/>
              <a:pathLst>
                <a:path w="1971" h="2181" extrusionOk="0">
                  <a:moveTo>
                    <a:pt x="845" y="0"/>
                  </a:moveTo>
                  <a:cubicBezTo>
                    <a:pt x="493" y="70"/>
                    <a:pt x="211" y="282"/>
                    <a:pt x="141" y="633"/>
                  </a:cubicBezTo>
                  <a:cubicBezTo>
                    <a:pt x="0" y="985"/>
                    <a:pt x="141" y="1407"/>
                    <a:pt x="493" y="1618"/>
                  </a:cubicBezTo>
                  <a:cubicBezTo>
                    <a:pt x="704" y="1759"/>
                    <a:pt x="985" y="1970"/>
                    <a:pt x="1407" y="2181"/>
                  </a:cubicBezTo>
                  <a:cubicBezTo>
                    <a:pt x="1478" y="1759"/>
                    <a:pt x="1618" y="1407"/>
                    <a:pt x="1829" y="1055"/>
                  </a:cubicBezTo>
                  <a:cubicBezTo>
                    <a:pt x="1970" y="915"/>
                    <a:pt x="1970" y="633"/>
                    <a:pt x="1829" y="493"/>
                  </a:cubicBezTo>
                  <a:cubicBezTo>
                    <a:pt x="1618" y="141"/>
                    <a:pt x="1196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"/>
            <p:cNvSpPr/>
            <p:nvPr/>
          </p:nvSpPr>
          <p:spPr>
            <a:xfrm rot="616292">
              <a:off x="90607" y="2088243"/>
              <a:ext cx="61570" cy="34347"/>
            </a:xfrm>
            <a:custGeom>
              <a:avLst/>
              <a:gdLst/>
              <a:ahLst/>
              <a:cxnLst/>
              <a:rect l="l" t="t" r="r" b="b"/>
              <a:pathLst>
                <a:path w="2463" h="1374" extrusionOk="0">
                  <a:moveTo>
                    <a:pt x="1573" y="1"/>
                  </a:moveTo>
                  <a:cubicBezTo>
                    <a:pt x="1209" y="1"/>
                    <a:pt x="834" y="66"/>
                    <a:pt x="422" y="169"/>
                  </a:cubicBezTo>
                  <a:cubicBezTo>
                    <a:pt x="71" y="310"/>
                    <a:pt x="0" y="802"/>
                    <a:pt x="282" y="1013"/>
                  </a:cubicBezTo>
                  <a:cubicBezTo>
                    <a:pt x="638" y="1236"/>
                    <a:pt x="1050" y="1374"/>
                    <a:pt x="1448" y="1374"/>
                  </a:cubicBezTo>
                  <a:cubicBezTo>
                    <a:pt x="1679" y="1374"/>
                    <a:pt x="1904" y="1327"/>
                    <a:pt x="2111" y="1224"/>
                  </a:cubicBezTo>
                  <a:cubicBezTo>
                    <a:pt x="2322" y="1154"/>
                    <a:pt x="2462" y="872"/>
                    <a:pt x="2462" y="661"/>
                  </a:cubicBezTo>
                  <a:cubicBezTo>
                    <a:pt x="2462" y="380"/>
                    <a:pt x="2322" y="99"/>
                    <a:pt x="1970" y="28"/>
                  </a:cubicBezTo>
                  <a:cubicBezTo>
                    <a:pt x="1838" y="9"/>
                    <a:pt x="1706" y="1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"/>
            <p:cNvSpPr/>
            <p:nvPr/>
          </p:nvSpPr>
          <p:spPr>
            <a:xfrm rot="616292">
              <a:off x="-168329" y="170894"/>
              <a:ext cx="60870" cy="39422"/>
            </a:xfrm>
            <a:custGeom>
              <a:avLst/>
              <a:gdLst/>
              <a:ahLst/>
              <a:cxnLst/>
              <a:rect l="l" t="t" r="r" b="b"/>
              <a:pathLst>
                <a:path w="2435" h="1577" extrusionOk="0">
                  <a:moveTo>
                    <a:pt x="1196" y="1"/>
                  </a:moveTo>
                  <a:lnTo>
                    <a:pt x="423" y="212"/>
                  </a:lnTo>
                  <a:cubicBezTo>
                    <a:pt x="212" y="212"/>
                    <a:pt x="71" y="353"/>
                    <a:pt x="71" y="564"/>
                  </a:cubicBezTo>
                  <a:cubicBezTo>
                    <a:pt x="1" y="775"/>
                    <a:pt x="141" y="986"/>
                    <a:pt x="282" y="1056"/>
                  </a:cubicBezTo>
                  <a:cubicBezTo>
                    <a:pt x="704" y="1267"/>
                    <a:pt x="1196" y="1408"/>
                    <a:pt x="1619" y="1549"/>
                  </a:cubicBezTo>
                  <a:cubicBezTo>
                    <a:pt x="1675" y="1567"/>
                    <a:pt x="1732" y="1576"/>
                    <a:pt x="1787" y="1576"/>
                  </a:cubicBezTo>
                  <a:cubicBezTo>
                    <a:pt x="2142" y="1576"/>
                    <a:pt x="2434" y="1211"/>
                    <a:pt x="2252" y="845"/>
                  </a:cubicBezTo>
                  <a:cubicBezTo>
                    <a:pt x="2111" y="423"/>
                    <a:pt x="1689" y="7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"/>
            <p:cNvSpPr/>
            <p:nvPr/>
          </p:nvSpPr>
          <p:spPr>
            <a:xfrm rot="616292">
              <a:off x="487491" y="961582"/>
              <a:ext cx="40472" cy="54921"/>
            </a:xfrm>
            <a:custGeom>
              <a:avLst/>
              <a:gdLst/>
              <a:ahLst/>
              <a:cxnLst/>
              <a:rect l="l" t="t" r="r" b="b"/>
              <a:pathLst>
                <a:path w="1619" h="2197" extrusionOk="0">
                  <a:moveTo>
                    <a:pt x="968" y="0"/>
                  </a:moveTo>
                  <a:cubicBezTo>
                    <a:pt x="875" y="0"/>
                    <a:pt x="784" y="23"/>
                    <a:pt x="704" y="77"/>
                  </a:cubicBezTo>
                  <a:cubicBezTo>
                    <a:pt x="281" y="358"/>
                    <a:pt x="0" y="851"/>
                    <a:pt x="0" y="1414"/>
                  </a:cubicBezTo>
                  <a:cubicBezTo>
                    <a:pt x="0" y="1864"/>
                    <a:pt x="353" y="2196"/>
                    <a:pt x="790" y="2196"/>
                  </a:cubicBezTo>
                  <a:cubicBezTo>
                    <a:pt x="831" y="2196"/>
                    <a:pt x="872" y="2193"/>
                    <a:pt x="915" y="2187"/>
                  </a:cubicBezTo>
                  <a:cubicBezTo>
                    <a:pt x="1407" y="2117"/>
                    <a:pt x="1548" y="1765"/>
                    <a:pt x="1407" y="1343"/>
                  </a:cubicBezTo>
                  <a:cubicBezTo>
                    <a:pt x="1337" y="1062"/>
                    <a:pt x="1477" y="921"/>
                    <a:pt x="1548" y="710"/>
                  </a:cubicBezTo>
                  <a:cubicBezTo>
                    <a:pt x="1618" y="499"/>
                    <a:pt x="1548" y="288"/>
                    <a:pt x="1407" y="147"/>
                  </a:cubicBezTo>
                  <a:cubicBezTo>
                    <a:pt x="1277" y="60"/>
                    <a:pt x="1119" y="0"/>
                    <a:pt x="9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"/>
            <p:cNvSpPr/>
            <p:nvPr/>
          </p:nvSpPr>
          <p:spPr>
            <a:xfrm rot="616292">
              <a:off x="-82402" y="856387"/>
              <a:ext cx="52771" cy="47096"/>
            </a:xfrm>
            <a:custGeom>
              <a:avLst/>
              <a:gdLst/>
              <a:ahLst/>
              <a:cxnLst/>
              <a:rect l="l" t="t" r="r" b="b"/>
              <a:pathLst>
                <a:path w="2111" h="1884" extrusionOk="0">
                  <a:moveTo>
                    <a:pt x="1496" y="0"/>
                  </a:moveTo>
                  <a:cubicBezTo>
                    <a:pt x="1094" y="0"/>
                    <a:pt x="665" y="145"/>
                    <a:pt x="352" y="406"/>
                  </a:cubicBezTo>
                  <a:cubicBezTo>
                    <a:pt x="71" y="687"/>
                    <a:pt x="1" y="1180"/>
                    <a:pt x="212" y="1602"/>
                  </a:cubicBezTo>
                  <a:cubicBezTo>
                    <a:pt x="282" y="1743"/>
                    <a:pt x="423" y="1883"/>
                    <a:pt x="634" y="1883"/>
                  </a:cubicBezTo>
                  <a:cubicBezTo>
                    <a:pt x="1267" y="1532"/>
                    <a:pt x="1759" y="1039"/>
                    <a:pt x="2111" y="406"/>
                  </a:cubicBezTo>
                  <a:cubicBezTo>
                    <a:pt x="2111" y="406"/>
                    <a:pt x="2111" y="336"/>
                    <a:pt x="2111" y="265"/>
                  </a:cubicBezTo>
                  <a:cubicBezTo>
                    <a:pt x="2041" y="195"/>
                    <a:pt x="1970" y="125"/>
                    <a:pt x="1900" y="54"/>
                  </a:cubicBezTo>
                  <a:cubicBezTo>
                    <a:pt x="1773" y="18"/>
                    <a:pt x="1636" y="0"/>
                    <a:pt x="1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"/>
            <p:cNvSpPr/>
            <p:nvPr/>
          </p:nvSpPr>
          <p:spPr>
            <a:xfrm rot="616292">
              <a:off x="127993" y="69168"/>
              <a:ext cx="43997" cy="47771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"/>
            <p:cNvSpPr/>
            <p:nvPr/>
          </p:nvSpPr>
          <p:spPr>
            <a:xfrm rot="616292">
              <a:off x="311386" y="1373469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"/>
            <p:cNvSpPr/>
            <p:nvPr/>
          </p:nvSpPr>
          <p:spPr>
            <a:xfrm rot="616292">
              <a:off x="-135354" y="334777"/>
              <a:ext cx="54546" cy="37522"/>
            </a:xfrm>
            <a:custGeom>
              <a:avLst/>
              <a:gdLst/>
              <a:ahLst/>
              <a:cxnLst/>
              <a:rect l="l" t="t" r="r" b="b"/>
              <a:pathLst>
                <a:path w="2182" h="1501" extrusionOk="0">
                  <a:moveTo>
                    <a:pt x="1185" y="1"/>
                  </a:moveTo>
                  <a:cubicBezTo>
                    <a:pt x="996" y="1"/>
                    <a:pt x="809" y="35"/>
                    <a:pt x="634" y="93"/>
                  </a:cubicBezTo>
                  <a:cubicBezTo>
                    <a:pt x="212" y="163"/>
                    <a:pt x="1" y="515"/>
                    <a:pt x="1" y="867"/>
                  </a:cubicBezTo>
                  <a:cubicBezTo>
                    <a:pt x="1" y="1289"/>
                    <a:pt x="423" y="1500"/>
                    <a:pt x="915" y="1500"/>
                  </a:cubicBezTo>
                  <a:cubicBezTo>
                    <a:pt x="1408" y="1430"/>
                    <a:pt x="1830" y="1219"/>
                    <a:pt x="2111" y="797"/>
                  </a:cubicBezTo>
                  <a:cubicBezTo>
                    <a:pt x="2181" y="586"/>
                    <a:pt x="2111" y="374"/>
                    <a:pt x="1970" y="234"/>
                  </a:cubicBezTo>
                  <a:cubicBezTo>
                    <a:pt x="1723" y="69"/>
                    <a:pt x="145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"/>
            <p:cNvSpPr/>
            <p:nvPr/>
          </p:nvSpPr>
          <p:spPr>
            <a:xfrm rot="616292">
              <a:off x="596726" y="3147358"/>
              <a:ext cx="47496" cy="48921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"/>
            <p:cNvSpPr/>
            <p:nvPr/>
          </p:nvSpPr>
          <p:spPr>
            <a:xfrm rot="616292">
              <a:off x="-149489" y="2213093"/>
              <a:ext cx="40472" cy="65720"/>
            </a:xfrm>
            <a:custGeom>
              <a:avLst/>
              <a:gdLst/>
              <a:ahLst/>
              <a:cxnLst/>
              <a:rect l="l" t="t" r="r" b="b"/>
              <a:pathLst>
                <a:path w="1619" h="2629" extrusionOk="0">
                  <a:moveTo>
                    <a:pt x="500" y="1"/>
                  </a:moveTo>
                  <a:cubicBezTo>
                    <a:pt x="452" y="1"/>
                    <a:pt x="402" y="7"/>
                    <a:pt x="352" y="19"/>
                  </a:cubicBezTo>
                  <a:cubicBezTo>
                    <a:pt x="141" y="19"/>
                    <a:pt x="1" y="301"/>
                    <a:pt x="71" y="512"/>
                  </a:cubicBezTo>
                  <a:cubicBezTo>
                    <a:pt x="71" y="793"/>
                    <a:pt x="352" y="934"/>
                    <a:pt x="212" y="1285"/>
                  </a:cubicBezTo>
                  <a:cubicBezTo>
                    <a:pt x="141" y="1708"/>
                    <a:pt x="282" y="2200"/>
                    <a:pt x="704" y="2481"/>
                  </a:cubicBezTo>
                  <a:cubicBezTo>
                    <a:pt x="791" y="2568"/>
                    <a:pt x="932" y="2628"/>
                    <a:pt x="1076" y="2628"/>
                  </a:cubicBezTo>
                  <a:cubicBezTo>
                    <a:pt x="1166" y="2628"/>
                    <a:pt x="1257" y="2605"/>
                    <a:pt x="1337" y="2552"/>
                  </a:cubicBezTo>
                  <a:cubicBezTo>
                    <a:pt x="1619" y="2411"/>
                    <a:pt x="1478" y="2200"/>
                    <a:pt x="1408" y="1989"/>
                  </a:cubicBezTo>
                  <a:cubicBezTo>
                    <a:pt x="1267" y="1426"/>
                    <a:pt x="774" y="1004"/>
                    <a:pt x="915" y="301"/>
                  </a:cubicBezTo>
                  <a:cubicBezTo>
                    <a:pt x="915" y="127"/>
                    <a:pt x="725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"/>
            <p:cNvSpPr/>
            <p:nvPr/>
          </p:nvSpPr>
          <p:spPr>
            <a:xfrm rot="616292">
              <a:off x="432625" y="485999"/>
              <a:ext cx="47496" cy="53696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"/>
            <p:cNvSpPr/>
            <p:nvPr/>
          </p:nvSpPr>
          <p:spPr>
            <a:xfrm rot="616292">
              <a:off x="583187" y="524423"/>
              <a:ext cx="58071" cy="32023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"/>
            <p:cNvSpPr/>
            <p:nvPr/>
          </p:nvSpPr>
          <p:spPr>
            <a:xfrm rot="616292">
              <a:off x="149421" y="1413029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"/>
            <p:cNvSpPr/>
            <p:nvPr/>
          </p:nvSpPr>
          <p:spPr>
            <a:xfrm rot="616292">
              <a:off x="-51751" y="3380771"/>
              <a:ext cx="54546" cy="37197"/>
            </a:xfrm>
            <a:custGeom>
              <a:avLst/>
              <a:gdLst/>
              <a:ahLst/>
              <a:cxnLst/>
              <a:rect l="l" t="t" r="r" b="b"/>
              <a:pathLst>
                <a:path w="2182" h="1488" extrusionOk="0">
                  <a:moveTo>
                    <a:pt x="1049" y="1"/>
                  </a:moveTo>
                  <a:cubicBezTo>
                    <a:pt x="933" y="1"/>
                    <a:pt x="816" y="13"/>
                    <a:pt x="704" y="37"/>
                  </a:cubicBezTo>
                  <a:cubicBezTo>
                    <a:pt x="282" y="108"/>
                    <a:pt x="1" y="530"/>
                    <a:pt x="71" y="952"/>
                  </a:cubicBezTo>
                  <a:cubicBezTo>
                    <a:pt x="127" y="1286"/>
                    <a:pt x="403" y="1488"/>
                    <a:pt x="724" y="1488"/>
                  </a:cubicBezTo>
                  <a:cubicBezTo>
                    <a:pt x="809" y="1488"/>
                    <a:pt x="897" y="1474"/>
                    <a:pt x="985" y="1444"/>
                  </a:cubicBezTo>
                  <a:cubicBezTo>
                    <a:pt x="1619" y="1374"/>
                    <a:pt x="2181" y="952"/>
                    <a:pt x="2111" y="600"/>
                  </a:cubicBezTo>
                  <a:cubicBezTo>
                    <a:pt x="2111" y="253"/>
                    <a:pt x="1587" y="1"/>
                    <a:pt x="1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"/>
            <p:cNvSpPr/>
            <p:nvPr/>
          </p:nvSpPr>
          <p:spPr>
            <a:xfrm rot="616292">
              <a:off x="4592" y="3001074"/>
              <a:ext cx="64620" cy="34997"/>
            </a:xfrm>
            <a:custGeom>
              <a:avLst/>
              <a:gdLst/>
              <a:ahLst/>
              <a:cxnLst/>
              <a:rect l="l" t="t" r="r" b="b"/>
              <a:pathLst>
                <a:path w="2585" h="1400" extrusionOk="0">
                  <a:moveTo>
                    <a:pt x="1705" y="1"/>
                  </a:moveTo>
                  <a:cubicBezTo>
                    <a:pt x="1600" y="1"/>
                    <a:pt x="1494" y="18"/>
                    <a:pt x="1389" y="54"/>
                  </a:cubicBezTo>
                  <a:cubicBezTo>
                    <a:pt x="896" y="124"/>
                    <a:pt x="474" y="335"/>
                    <a:pt x="193" y="757"/>
                  </a:cubicBezTo>
                  <a:cubicBezTo>
                    <a:pt x="0" y="1078"/>
                    <a:pt x="159" y="1399"/>
                    <a:pt x="456" y="1399"/>
                  </a:cubicBezTo>
                  <a:cubicBezTo>
                    <a:pt x="485" y="1399"/>
                    <a:pt x="514" y="1396"/>
                    <a:pt x="545" y="1390"/>
                  </a:cubicBezTo>
                  <a:cubicBezTo>
                    <a:pt x="1037" y="1390"/>
                    <a:pt x="1600" y="1179"/>
                    <a:pt x="2092" y="968"/>
                  </a:cubicBezTo>
                  <a:cubicBezTo>
                    <a:pt x="2585" y="827"/>
                    <a:pt x="2514" y="194"/>
                    <a:pt x="2022" y="54"/>
                  </a:cubicBezTo>
                  <a:cubicBezTo>
                    <a:pt x="1916" y="18"/>
                    <a:pt x="1811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"/>
            <p:cNvSpPr/>
            <p:nvPr/>
          </p:nvSpPr>
          <p:spPr>
            <a:xfrm rot="616292">
              <a:off x="-175759" y="627954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"/>
            <p:cNvSpPr/>
            <p:nvPr/>
          </p:nvSpPr>
          <p:spPr>
            <a:xfrm rot="616292">
              <a:off x="318652" y="1691086"/>
              <a:ext cx="45747" cy="45747"/>
            </a:xfrm>
            <a:custGeom>
              <a:avLst/>
              <a:gdLst/>
              <a:ahLst/>
              <a:cxnLst/>
              <a:rect l="l" t="t" r="r" b="b"/>
              <a:pathLst>
                <a:path w="1830" h="1830" extrusionOk="0">
                  <a:moveTo>
                    <a:pt x="1197" y="0"/>
                  </a:moveTo>
                  <a:cubicBezTo>
                    <a:pt x="1203" y="5"/>
                    <a:pt x="1210" y="9"/>
                    <a:pt x="1216" y="14"/>
                  </a:cubicBezTo>
                  <a:lnTo>
                    <a:pt x="1216" y="14"/>
                  </a:lnTo>
                  <a:lnTo>
                    <a:pt x="1267" y="0"/>
                  </a:lnTo>
                  <a:close/>
                  <a:moveTo>
                    <a:pt x="1216" y="14"/>
                  </a:moveTo>
                  <a:lnTo>
                    <a:pt x="212" y="282"/>
                  </a:lnTo>
                  <a:cubicBezTo>
                    <a:pt x="141" y="493"/>
                    <a:pt x="71" y="633"/>
                    <a:pt x="71" y="844"/>
                  </a:cubicBezTo>
                  <a:cubicBezTo>
                    <a:pt x="1" y="1196"/>
                    <a:pt x="212" y="1618"/>
                    <a:pt x="564" y="1759"/>
                  </a:cubicBezTo>
                  <a:cubicBezTo>
                    <a:pt x="681" y="1806"/>
                    <a:pt x="798" y="1829"/>
                    <a:pt x="913" y="1829"/>
                  </a:cubicBezTo>
                  <a:cubicBezTo>
                    <a:pt x="1142" y="1829"/>
                    <a:pt x="1361" y="1735"/>
                    <a:pt x="1548" y="1548"/>
                  </a:cubicBezTo>
                  <a:cubicBezTo>
                    <a:pt x="1759" y="1266"/>
                    <a:pt x="1830" y="844"/>
                    <a:pt x="1619" y="563"/>
                  </a:cubicBezTo>
                  <a:cubicBezTo>
                    <a:pt x="1551" y="359"/>
                    <a:pt x="1417" y="154"/>
                    <a:pt x="1216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"/>
            <p:cNvSpPr/>
            <p:nvPr/>
          </p:nvSpPr>
          <p:spPr>
            <a:xfrm rot="616292">
              <a:off x="8824" y="1229334"/>
              <a:ext cx="59796" cy="30998"/>
            </a:xfrm>
            <a:custGeom>
              <a:avLst/>
              <a:gdLst/>
              <a:ahLst/>
              <a:cxnLst/>
              <a:rect l="l" t="t" r="r" b="b"/>
              <a:pathLst>
                <a:path w="2392" h="1240" extrusionOk="0">
                  <a:moveTo>
                    <a:pt x="1638" y="0"/>
                  </a:moveTo>
                  <a:cubicBezTo>
                    <a:pt x="1126" y="0"/>
                    <a:pt x="615" y="202"/>
                    <a:pt x="281" y="536"/>
                  </a:cubicBezTo>
                  <a:cubicBezTo>
                    <a:pt x="0" y="747"/>
                    <a:pt x="211" y="1169"/>
                    <a:pt x="492" y="1239"/>
                  </a:cubicBezTo>
                  <a:lnTo>
                    <a:pt x="915" y="1239"/>
                  </a:lnTo>
                  <a:cubicBezTo>
                    <a:pt x="1337" y="1169"/>
                    <a:pt x="1688" y="1099"/>
                    <a:pt x="2110" y="958"/>
                  </a:cubicBezTo>
                  <a:cubicBezTo>
                    <a:pt x="2251" y="888"/>
                    <a:pt x="2392" y="677"/>
                    <a:pt x="2392" y="465"/>
                  </a:cubicBezTo>
                  <a:cubicBezTo>
                    <a:pt x="2322" y="254"/>
                    <a:pt x="2181" y="114"/>
                    <a:pt x="2040" y="43"/>
                  </a:cubicBezTo>
                  <a:cubicBezTo>
                    <a:pt x="1908" y="14"/>
                    <a:pt x="1773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"/>
            <p:cNvSpPr/>
            <p:nvPr/>
          </p:nvSpPr>
          <p:spPr>
            <a:xfrm rot="616292">
              <a:off x="-45827" y="397772"/>
              <a:ext cx="59821" cy="48271"/>
            </a:xfrm>
            <a:custGeom>
              <a:avLst/>
              <a:gdLst/>
              <a:ahLst/>
              <a:cxnLst/>
              <a:rect l="l" t="t" r="r" b="b"/>
              <a:pathLst>
                <a:path w="2393" h="1931" extrusionOk="0">
                  <a:moveTo>
                    <a:pt x="1924" y="0"/>
                  </a:moveTo>
                  <a:cubicBezTo>
                    <a:pt x="1693" y="0"/>
                    <a:pt x="1515" y="129"/>
                    <a:pt x="1337" y="173"/>
                  </a:cubicBezTo>
                  <a:cubicBezTo>
                    <a:pt x="845" y="314"/>
                    <a:pt x="423" y="596"/>
                    <a:pt x="212" y="1088"/>
                  </a:cubicBezTo>
                  <a:cubicBezTo>
                    <a:pt x="0" y="1299"/>
                    <a:pt x="71" y="1651"/>
                    <a:pt x="282" y="1791"/>
                  </a:cubicBezTo>
                  <a:cubicBezTo>
                    <a:pt x="383" y="1893"/>
                    <a:pt x="466" y="1930"/>
                    <a:pt x="544" y="1930"/>
                  </a:cubicBezTo>
                  <a:cubicBezTo>
                    <a:pt x="683" y="1930"/>
                    <a:pt x="805" y="1811"/>
                    <a:pt x="985" y="1721"/>
                  </a:cubicBezTo>
                  <a:cubicBezTo>
                    <a:pt x="1618" y="1369"/>
                    <a:pt x="1759" y="596"/>
                    <a:pt x="2392" y="173"/>
                  </a:cubicBezTo>
                  <a:cubicBezTo>
                    <a:pt x="2211" y="44"/>
                    <a:pt x="2058" y="0"/>
                    <a:pt x="1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"/>
            <p:cNvSpPr/>
            <p:nvPr/>
          </p:nvSpPr>
          <p:spPr>
            <a:xfrm rot="616292">
              <a:off x="49537" y="2092021"/>
              <a:ext cx="38722" cy="43997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634" y="1"/>
                  </a:moveTo>
                  <a:cubicBezTo>
                    <a:pt x="282" y="1"/>
                    <a:pt x="1" y="423"/>
                    <a:pt x="1" y="985"/>
                  </a:cubicBezTo>
                  <a:cubicBezTo>
                    <a:pt x="1" y="1408"/>
                    <a:pt x="282" y="1759"/>
                    <a:pt x="704" y="1759"/>
                  </a:cubicBezTo>
                  <a:cubicBezTo>
                    <a:pt x="1196" y="1689"/>
                    <a:pt x="1548" y="1267"/>
                    <a:pt x="1548" y="774"/>
                  </a:cubicBezTo>
                  <a:cubicBezTo>
                    <a:pt x="1478" y="352"/>
                    <a:pt x="112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"/>
            <p:cNvSpPr/>
            <p:nvPr/>
          </p:nvSpPr>
          <p:spPr>
            <a:xfrm rot="616292">
              <a:off x="423587" y="2898304"/>
              <a:ext cx="68070" cy="26923"/>
            </a:xfrm>
            <a:custGeom>
              <a:avLst/>
              <a:gdLst/>
              <a:ahLst/>
              <a:cxnLst/>
              <a:rect l="l" t="t" r="r" b="b"/>
              <a:pathLst>
                <a:path w="2723" h="1077" extrusionOk="0">
                  <a:moveTo>
                    <a:pt x="2384" y="1"/>
                  </a:moveTo>
                  <a:cubicBezTo>
                    <a:pt x="2364" y="1"/>
                    <a:pt x="2343" y="3"/>
                    <a:pt x="2322" y="8"/>
                  </a:cubicBezTo>
                  <a:lnTo>
                    <a:pt x="634" y="8"/>
                  </a:lnTo>
                  <a:cubicBezTo>
                    <a:pt x="282" y="8"/>
                    <a:pt x="71" y="149"/>
                    <a:pt x="71" y="501"/>
                  </a:cubicBezTo>
                  <a:cubicBezTo>
                    <a:pt x="1" y="782"/>
                    <a:pt x="282" y="1064"/>
                    <a:pt x="634" y="1064"/>
                  </a:cubicBezTo>
                  <a:cubicBezTo>
                    <a:pt x="714" y="1073"/>
                    <a:pt x="796" y="1077"/>
                    <a:pt x="878" y="1077"/>
                  </a:cubicBezTo>
                  <a:cubicBezTo>
                    <a:pt x="1442" y="1077"/>
                    <a:pt x="2033" y="869"/>
                    <a:pt x="2463" y="501"/>
                  </a:cubicBezTo>
                  <a:cubicBezTo>
                    <a:pt x="2723" y="371"/>
                    <a:pt x="2622" y="1"/>
                    <a:pt x="2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"/>
            <p:cNvSpPr/>
            <p:nvPr/>
          </p:nvSpPr>
          <p:spPr>
            <a:xfrm rot="616292">
              <a:off x="250112" y="2544662"/>
              <a:ext cx="43972" cy="53071"/>
            </a:xfrm>
            <a:custGeom>
              <a:avLst/>
              <a:gdLst/>
              <a:ahLst/>
              <a:cxnLst/>
              <a:rect l="l" t="t" r="r" b="b"/>
              <a:pathLst>
                <a:path w="1759" h="2123" extrusionOk="0">
                  <a:moveTo>
                    <a:pt x="996" y="1"/>
                  </a:moveTo>
                  <a:cubicBezTo>
                    <a:pt x="621" y="1"/>
                    <a:pt x="282" y="266"/>
                    <a:pt x="282" y="645"/>
                  </a:cubicBezTo>
                  <a:cubicBezTo>
                    <a:pt x="211" y="997"/>
                    <a:pt x="211" y="1348"/>
                    <a:pt x="71" y="1700"/>
                  </a:cubicBezTo>
                  <a:cubicBezTo>
                    <a:pt x="0" y="1981"/>
                    <a:pt x="141" y="2122"/>
                    <a:pt x="563" y="2122"/>
                  </a:cubicBezTo>
                  <a:cubicBezTo>
                    <a:pt x="985" y="1911"/>
                    <a:pt x="1267" y="1419"/>
                    <a:pt x="1548" y="997"/>
                  </a:cubicBezTo>
                  <a:cubicBezTo>
                    <a:pt x="1759" y="645"/>
                    <a:pt x="1548" y="152"/>
                    <a:pt x="1126" y="12"/>
                  </a:cubicBezTo>
                  <a:cubicBezTo>
                    <a:pt x="1082" y="4"/>
                    <a:pt x="1039" y="1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"/>
            <p:cNvSpPr/>
            <p:nvPr/>
          </p:nvSpPr>
          <p:spPr>
            <a:xfrm rot="616292">
              <a:off x="507238" y="1486621"/>
              <a:ext cx="42222" cy="49571"/>
            </a:xfrm>
            <a:custGeom>
              <a:avLst/>
              <a:gdLst/>
              <a:ahLst/>
              <a:cxnLst/>
              <a:rect l="l" t="t" r="r" b="b"/>
              <a:pathLst>
                <a:path w="1689" h="1983" extrusionOk="0">
                  <a:moveTo>
                    <a:pt x="616" y="1"/>
                  </a:moveTo>
                  <a:cubicBezTo>
                    <a:pt x="438" y="1"/>
                    <a:pt x="248" y="92"/>
                    <a:pt x="141" y="307"/>
                  </a:cubicBezTo>
                  <a:cubicBezTo>
                    <a:pt x="0" y="800"/>
                    <a:pt x="141" y="1363"/>
                    <a:pt x="493" y="1714"/>
                  </a:cubicBezTo>
                  <a:cubicBezTo>
                    <a:pt x="645" y="1866"/>
                    <a:pt x="833" y="1982"/>
                    <a:pt x="1032" y="1982"/>
                  </a:cubicBezTo>
                  <a:cubicBezTo>
                    <a:pt x="1109" y="1982"/>
                    <a:pt x="1188" y="1965"/>
                    <a:pt x="1267" y="1925"/>
                  </a:cubicBezTo>
                  <a:cubicBezTo>
                    <a:pt x="1548" y="1785"/>
                    <a:pt x="1689" y="1503"/>
                    <a:pt x="1618" y="1222"/>
                  </a:cubicBezTo>
                  <a:cubicBezTo>
                    <a:pt x="1548" y="659"/>
                    <a:pt x="1196" y="237"/>
                    <a:pt x="774" y="26"/>
                  </a:cubicBezTo>
                  <a:cubicBezTo>
                    <a:pt x="724" y="9"/>
                    <a:pt x="6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"/>
            <p:cNvSpPr/>
            <p:nvPr/>
          </p:nvSpPr>
          <p:spPr>
            <a:xfrm rot="616292">
              <a:off x="91953" y="1826226"/>
              <a:ext cx="48596" cy="36722"/>
            </a:xfrm>
            <a:custGeom>
              <a:avLst/>
              <a:gdLst/>
              <a:ahLst/>
              <a:cxnLst/>
              <a:rect l="l" t="t" r="r" b="b"/>
              <a:pathLst>
                <a:path w="1944" h="1469" extrusionOk="0">
                  <a:moveTo>
                    <a:pt x="748" y="0"/>
                  </a:moveTo>
                  <a:cubicBezTo>
                    <a:pt x="537" y="0"/>
                    <a:pt x="326" y="36"/>
                    <a:pt x="115" y="106"/>
                  </a:cubicBezTo>
                  <a:lnTo>
                    <a:pt x="185" y="106"/>
                  </a:lnTo>
                  <a:cubicBezTo>
                    <a:pt x="0" y="1030"/>
                    <a:pt x="247" y="1469"/>
                    <a:pt x="879" y="1469"/>
                  </a:cubicBezTo>
                  <a:cubicBezTo>
                    <a:pt x="968" y="1469"/>
                    <a:pt x="1065" y="1460"/>
                    <a:pt x="1170" y="1442"/>
                  </a:cubicBezTo>
                  <a:cubicBezTo>
                    <a:pt x="1522" y="1442"/>
                    <a:pt x="1803" y="1372"/>
                    <a:pt x="1874" y="1020"/>
                  </a:cubicBezTo>
                  <a:cubicBezTo>
                    <a:pt x="1944" y="669"/>
                    <a:pt x="1733" y="247"/>
                    <a:pt x="1381" y="106"/>
                  </a:cubicBezTo>
                  <a:cubicBezTo>
                    <a:pt x="1170" y="36"/>
                    <a:pt x="959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"/>
            <p:cNvSpPr/>
            <p:nvPr/>
          </p:nvSpPr>
          <p:spPr>
            <a:xfrm rot="616292">
              <a:off x="417280" y="915165"/>
              <a:ext cx="45747" cy="35422"/>
            </a:xfrm>
            <a:custGeom>
              <a:avLst/>
              <a:gdLst/>
              <a:ahLst/>
              <a:cxnLst/>
              <a:rect l="l" t="t" r="r" b="b"/>
              <a:pathLst>
                <a:path w="1830" h="1417" extrusionOk="0">
                  <a:moveTo>
                    <a:pt x="683" y="0"/>
                  </a:moveTo>
                  <a:cubicBezTo>
                    <a:pt x="364" y="0"/>
                    <a:pt x="71" y="321"/>
                    <a:pt x="71" y="642"/>
                  </a:cubicBezTo>
                  <a:cubicBezTo>
                    <a:pt x="0" y="1135"/>
                    <a:pt x="423" y="1416"/>
                    <a:pt x="1056" y="1416"/>
                  </a:cubicBezTo>
                  <a:cubicBezTo>
                    <a:pt x="1548" y="1416"/>
                    <a:pt x="1829" y="1135"/>
                    <a:pt x="1829" y="783"/>
                  </a:cubicBezTo>
                  <a:cubicBezTo>
                    <a:pt x="1829" y="361"/>
                    <a:pt x="1337" y="9"/>
                    <a:pt x="774" y="9"/>
                  </a:cubicBezTo>
                  <a:cubicBezTo>
                    <a:pt x="744" y="3"/>
                    <a:pt x="713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"/>
            <p:cNvSpPr/>
            <p:nvPr/>
          </p:nvSpPr>
          <p:spPr>
            <a:xfrm rot="616292">
              <a:off x="298180" y="1760850"/>
              <a:ext cx="50921" cy="35372"/>
            </a:xfrm>
            <a:custGeom>
              <a:avLst/>
              <a:gdLst/>
              <a:ahLst/>
              <a:cxnLst/>
              <a:rect l="l" t="t" r="r" b="b"/>
              <a:pathLst>
                <a:path w="2037" h="1415" extrusionOk="0">
                  <a:moveTo>
                    <a:pt x="1082" y="1"/>
                  </a:moveTo>
                  <a:cubicBezTo>
                    <a:pt x="550" y="1"/>
                    <a:pt x="1" y="457"/>
                    <a:pt x="66" y="852"/>
                  </a:cubicBezTo>
                  <a:cubicBezTo>
                    <a:pt x="172" y="1238"/>
                    <a:pt x="401" y="1291"/>
                    <a:pt x="647" y="1291"/>
                  </a:cubicBezTo>
                  <a:cubicBezTo>
                    <a:pt x="739" y="1291"/>
                    <a:pt x="834" y="1284"/>
                    <a:pt x="926" y="1284"/>
                  </a:cubicBezTo>
                  <a:cubicBezTo>
                    <a:pt x="1078" y="1284"/>
                    <a:pt x="1223" y="1304"/>
                    <a:pt x="1333" y="1414"/>
                  </a:cubicBezTo>
                  <a:cubicBezTo>
                    <a:pt x="1755" y="1414"/>
                    <a:pt x="2036" y="1274"/>
                    <a:pt x="2036" y="922"/>
                  </a:cubicBezTo>
                  <a:cubicBezTo>
                    <a:pt x="2036" y="429"/>
                    <a:pt x="1684" y="7"/>
                    <a:pt x="1192" y="7"/>
                  </a:cubicBezTo>
                  <a:cubicBezTo>
                    <a:pt x="1155" y="3"/>
                    <a:pt x="1119" y="1"/>
                    <a:pt x="10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"/>
            <p:cNvSpPr/>
            <p:nvPr/>
          </p:nvSpPr>
          <p:spPr>
            <a:xfrm rot="616292">
              <a:off x="-55357" y="243799"/>
              <a:ext cx="45747" cy="45947"/>
            </a:xfrm>
            <a:custGeom>
              <a:avLst/>
              <a:gdLst/>
              <a:ahLst/>
              <a:cxnLst/>
              <a:rect l="l" t="t" r="r" b="b"/>
              <a:pathLst>
                <a:path w="1830" h="1838" extrusionOk="0">
                  <a:moveTo>
                    <a:pt x="1116" y="0"/>
                  </a:moveTo>
                  <a:cubicBezTo>
                    <a:pt x="891" y="0"/>
                    <a:pt x="677" y="139"/>
                    <a:pt x="493" y="277"/>
                  </a:cubicBezTo>
                  <a:cubicBezTo>
                    <a:pt x="211" y="558"/>
                    <a:pt x="0" y="980"/>
                    <a:pt x="71" y="1402"/>
                  </a:cubicBezTo>
                  <a:cubicBezTo>
                    <a:pt x="132" y="1647"/>
                    <a:pt x="299" y="1838"/>
                    <a:pt x="572" y="1838"/>
                  </a:cubicBezTo>
                  <a:cubicBezTo>
                    <a:pt x="614" y="1838"/>
                    <a:pt x="657" y="1834"/>
                    <a:pt x="704" y="1824"/>
                  </a:cubicBezTo>
                  <a:cubicBezTo>
                    <a:pt x="1126" y="1754"/>
                    <a:pt x="1266" y="1332"/>
                    <a:pt x="1477" y="980"/>
                  </a:cubicBezTo>
                  <a:cubicBezTo>
                    <a:pt x="1618" y="699"/>
                    <a:pt x="1829" y="417"/>
                    <a:pt x="1477" y="136"/>
                  </a:cubicBezTo>
                  <a:cubicBezTo>
                    <a:pt x="1356" y="39"/>
                    <a:pt x="1235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"/>
            <p:cNvSpPr/>
            <p:nvPr/>
          </p:nvSpPr>
          <p:spPr>
            <a:xfrm rot="616292">
              <a:off x="355142" y="3715302"/>
              <a:ext cx="42247" cy="38997"/>
            </a:xfrm>
            <a:custGeom>
              <a:avLst/>
              <a:gdLst/>
              <a:ahLst/>
              <a:cxnLst/>
              <a:rect l="l" t="t" r="r" b="b"/>
              <a:pathLst>
                <a:path w="1690" h="1560" extrusionOk="0">
                  <a:moveTo>
                    <a:pt x="915" y="1"/>
                  </a:moveTo>
                  <a:cubicBezTo>
                    <a:pt x="423" y="1"/>
                    <a:pt x="1" y="423"/>
                    <a:pt x="71" y="986"/>
                  </a:cubicBezTo>
                  <a:cubicBezTo>
                    <a:pt x="134" y="1301"/>
                    <a:pt x="423" y="1559"/>
                    <a:pt x="735" y="1559"/>
                  </a:cubicBezTo>
                  <a:cubicBezTo>
                    <a:pt x="772" y="1559"/>
                    <a:pt x="808" y="1556"/>
                    <a:pt x="845" y="1549"/>
                  </a:cubicBezTo>
                  <a:cubicBezTo>
                    <a:pt x="1337" y="1408"/>
                    <a:pt x="1689" y="986"/>
                    <a:pt x="1689" y="493"/>
                  </a:cubicBezTo>
                  <a:cubicBezTo>
                    <a:pt x="1619" y="71"/>
                    <a:pt x="1337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"/>
            <p:cNvSpPr/>
            <p:nvPr/>
          </p:nvSpPr>
          <p:spPr>
            <a:xfrm rot="616292">
              <a:off x="243037" y="1539324"/>
              <a:ext cx="47496" cy="39947"/>
            </a:xfrm>
            <a:custGeom>
              <a:avLst/>
              <a:gdLst/>
              <a:ahLst/>
              <a:cxnLst/>
              <a:rect l="l" t="t" r="r" b="b"/>
              <a:pathLst>
                <a:path w="1900" h="1598" extrusionOk="0">
                  <a:moveTo>
                    <a:pt x="688" y="1"/>
                  </a:moveTo>
                  <a:cubicBezTo>
                    <a:pt x="591" y="1"/>
                    <a:pt x="481" y="28"/>
                    <a:pt x="352" y="93"/>
                  </a:cubicBezTo>
                  <a:cubicBezTo>
                    <a:pt x="1" y="304"/>
                    <a:pt x="1" y="656"/>
                    <a:pt x="282" y="1359"/>
                  </a:cubicBezTo>
                  <a:lnTo>
                    <a:pt x="282" y="1429"/>
                  </a:lnTo>
                  <a:lnTo>
                    <a:pt x="352" y="1429"/>
                  </a:lnTo>
                  <a:cubicBezTo>
                    <a:pt x="558" y="1532"/>
                    <a:pt x="802" y="1598"/>
                    <a:pt x="1056" y="1598"/>
                  </a:cubicBezTo>
                  <a:cubicBezTo>
                    <a:pt x="1149" y="1598"/>
                    <a:pt x="1243" y="1589"/>
                    <a:pt x="1337" y="1570"/>
                  </a:cubicBezTo>
                  <a:cubicBezTo>
                    <a:pt x="1759" y="1500"/>
                    <a:pt x="1900" y="1218"/>
                    <a:pt x="1619" y="796"/>
                  </a:cubicBezTo>
                  <a:cubicBezTo>
                    <a:pt x="1548" y="726"/>
                    <a:pt x="1478" y="726"/>
                    <a:pt x="1408" y="585"/>
                  </a:cubicBezTo>
                  <a:cubicBezTo>
                    <a:pt x="1191" y="314"/>
                    <a:pt x="1015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"/>
            <p:cNvSpPr/>
            <p:nvPr/>
          </p:nvSpPr>
          <p:spPr>
            <a:xfrm rot="616292">
              <a:off x="159189" y="1639990"/>
              <a:ext cx="54546" cy="34872"/>
            </a:xfrm>
            <a:custGeom>
              <a:avLst/>
              <a:gdLst/>
              <a:ahLst/>
              <a:cxnLst/>
              <a:rect l="l" t="t" r="r" b="b"/>
              <a:pathLst>
                <a:path w="2182" h="1395" extrusionOk="0">
                  <a:moveTo>
                    <a:pt x="1121" y="1"/>
                  </a:moveTo>
                  <a:cubicBezTo>
                    <a:pt x="930" y="1"/>
                    <a:pt x="740" y="40"/>
                    <a:pt x="564" y="128"/>
                  </a:cubicBezTo>
                  <a:cubicBezTo>
                    <a:pt x="212" y="199"/>
                    <a:pt x="1" y="550"/>
                    <a:pt x="71" y="902"/>
                  </a:cubicBezTo>
                  <a:cubicBezTo>
                    <a:pt x="212" y="1324"/>
                    <a:pt x="493" y="1395"/>
                    <a:pt x="915" y="1395"/>
                  </a:cubicBezTo>
                  <a:cubicBezTo>
                    <a:pt x="1337" y="1324"/>
                    <a:pt x="1759" y="1113"/>
                    <a:pt x="2041" y="691"/>
                  </a:cubicBezTo>
                  <a:cubicBezTo>
                    <a:pt x="2182" y="550"/>
                    <a:pt x="2111" y="339"/>
                    <a:pt x="1900" y="199"/>
                  </a:cubicBezTo>
                  <a:cubicBezTo>
                    <a:pt x="1655" y="76"/>
                    <a:pt x="1386" y="1"/>
                    <a:pt x="1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"/>
            <p:cNvSpPr/>
            <p:nvPr/>
          </p:nvSpPr>
          <p:spPr>
            <a:xfrm rot="616292">
              <a:off x="383166" y="737478"/>
              <a:ext cx="47496" cy="37547"/>
            </a:xfrm>
            <a:custGeom>
              <a:avLst/>
              <a:gdLst/>
              <a:ahLst/>
              <a:cxnLst/>
              <a:rect l="l" t="t" r="r" b="b"/>
              <a:pathLst>
                <a:path w="1900" h="1502" extrusionOk="0">
                  <a:moveTo>
                    <a:pt x="1099" y="0"/>
                  </a:moveTo>
                  <a:cubicBezTo>
                    <a:pt x="1040" y="0"/>
                    <a:pt x="979" y="5"/>
                    <a:pt x="915" y="14"/>
                  </a:cubicBezTo>
                  <a:cubicBezTo>
                    <a:pt x="352" y="84"/>
                    <a:pt x="1" y="436"/>
                    <a:pt x="1" y="928"/>
                  </a:cubicBezTo>
                  <a:cubicBezTo>
                    <a:pt x="64" y="1243"/>
                    <a:pt x="352" y="1502"/>
                    <a:pt x="665" y="1502"/>
                  </a:cubicBezTo>
                  <a:cubicBezTo>
                    <a:pt x="701" y="1502"/>
                    <a:pt x="738" y="1498"/>
                    <a:pt x="774" y="1491"/>
                  </a:cubicBezTo>
                  <a:cubicBezTo>
                    <a:pt x="1267" y="1421"/>
                    <a:pt x="1900" y="858"/>
                    <a:pt x="1830" y="506"/>
                  </a:cubicBezTo>
                  <a:cubicBezTo>
                    <a:pt x="1768" y="200"/>
                    <a:pt x="1494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"/>
            <p:cNvSpPr/>
            <p:nvPr/>
          </p:nvSpPr>
          <p:spPr>
            <a:xfrm rot="616292">
              <a:off x="211178" y="1445407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"/>
            <p:cNvSpPr/>
            <p:nvPr/>
          </p:nvSpPr>
          <p:spPr>
            <a:xfrm rot="616292">
              <a:off x="345048" y="1657625"/>
              <a:ext cx="51021" cy="38822"/>
            </a:xfrm>
            <a:custGeom>
              <a:avLst/>
              <a:gdLst/>
              <a:ahLst/>
              <a:cxnLst/>
              <a:rect l="l" t="t" r="r" b="b"/>
              <a:pathLst>
                <a:path w="2041" h="1553" extrusionOk="0">
                  <a:moveTo>
                    <a:pt x="1235" y="1"/>
                  </a:moveTo>
                  <a:cubicBezTo>
                    <a:pt x="855" y="1"/>
                    <a:pt x="503" y="190"/>
                    <a:pt x="282" y="467"/>
                  </a:cubicBezTo>
                  <a:cubicBezTo>
                    <a:pt x="1" y="819"/>
                    <a:pt x="141" y="1170"/>
                    <a:pt x="493" y="1522"/>
                  </a:cubicBezTo>
                  <a:lnTo>
                    <a:pt x="423" y="1522"/>
                  </a:lnTo>
                  <a:cubicBezTo>
                    <a:pt x="516" y="1543"/>
                    <a:pt x="609" y="1553"/>
                    <a:pt x="701" y="1553"/>
                  </a:cubicBezTo>
                  <a:cubicBezTo>
                    <a:pt x="1232" y="1553"/>
                    <a:pt x="1710" y="1218"/>
                    <a:pt x="1830" y="678"/>
                  </a:cubicBezTo>
                  <a:cubicBezTo>
                    <a:pt x="2041" y="326"/>
                    <a:pt x="1900" y="45"/>
                    <a:pt x="1548" y="45"/>
                  </a:cubicBezTo>
                  <a:cubicBezTo>
                    <a:pt x="1443" y="15"/>
                    <a:pt x="1338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"/>
            <p:cNvSpPr/>
            <p:nvPr/>
          </p:nvSpPr>
          <p:spPr>
            <a:xfrm rot="616292">
              <a:off x="-150729" y="2139761"/>
              <a:ext cx="38722" cy="48396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"/>
            <p:cNvSpPr/>
            <p:nvPr/>
          </p:nvSpPr>
          <p:spPr>
            <a:xfrm rot="616292">
              <a:off x="26566" y="1149901"/>
              <a:ext cx="70370" cy="34222"/>
            </a:xfrm>
            <a:custGeom>
              <a:avLst/>
              <a:gdLst/>
              <a:ahLst/>
              <a:cxnLst/>
              <a:rect l="l" t="t" r="r" b="b"/>
              <a:pathLst>
                <a:path w="2815" h="1369" extrusionOk="0">
                  <a:moveTo>
                    <a:pt x="2413" y="1"/>
                  </a:moveTo>
                  <a:cubicBezTo>
                    <a:pt x="1630" y="1"/>
                    <a:pt x="1017" y="320"/>
                    <a:pt x="352" y="381"/>
                  </a:cubicBezTo>
                  <a:cubicBezTo>
                    <a:pt x="1" y="381"/>
                    <a:pt x="1" y="944"/>
                    <a:pt x="282" y="1155"/>
                  </a:cubicBezTo>
                  <a:cubicBezTo>
                    <a:pt x="418" y="1291"/>
                    <a:pt x="643" y="1369"/>
                    <a:pt x="822" y="1369"/>
                  </a:cubicBezTo>
                  <a:cubicBezTo>
                    <a:pt x="921" y="1369"/>
                    <a:pt x="1006" y="1345"/>
                    <a:pt x="1056" y="1295"/>
                  </a:cubicBezTo>
                  <a:cubicBezTo>
                    <a:pt x="1548" y="803"/>
                    <a:pt x="2252" y="592"/>
                    <a:pt x="2815" y="29"/>
                  </a:cubicBezTo>
                  <a:cubicBezTo>
                    <a:pt x="2676" y="9"/>
                    <a:pt x="2542" y="1"/>
                    <a:pt x="2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"/>
            <p:cNvSpPr/>
            <p:nvPr/>
          </p:nvSpPr>
          <p:spPr>
            <a:xfrm rot="616292">
              <a:off x="299083" y="1654070"/>
              <a:ext cx="42222" cy="39622"/>
            </a:xfrm>
            <a:custGeom>
              <a:avLst/>
              <a:gdLst/>
              <a:ahLst/>
              <a:cxnLst/>
              <a:rect l="l" t="t" r="r" b="b"/>
              <a:pathLst>
                <a:path w="1689" h="1585" extrusionOk="0">
                  <a:moveTo>
                    <a:pt x="901" y="1"/>
                  </a:moveTo>
                  <a:cubicBezTo>
                    <a:pt x="543" y="1"/>
                    <a:pt x="187" y="263"/>
                    <a:pt x="71" y="670"/>
                  </a:cubicBezTo>
                  <a:cubicBezTo>
                    <a:pt x="1" y="1162"/>
                    <a:pt x="212" y="1514"/>
                    <a:pt x="774" y="1585"/>
                  </a:cubicBezTo>
                  <a:lnTo>
                    <a:pt x="1267" y="1585"/>
                  </a:lnTo>
                  <a:cubicBezTo>
                    <a:pt x="1408" y="1303"/>
                    <a:pt x="1478" y="1022"/>
                    <a:pt x="1619" y="740"/>
                  </a:cubicBezTo>
                  <a:cubicBezTo>
                    <a:pt x="1689" y="389"/>
                    <a:pt x="1478" y="107"/>
                    <a:pt x="1126" y="37"/>
                  </a:cubicBezTo>
                  <a:cubicBezTo>
                    <a:pt x="1053" y="12"/>
                    <a:pt x="977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"/>
            <p:cNvSpPr/>
            <p:nvPr/>
          </p:nvSpPr>
          <p:spPr>
            <a:xfrm rot="616292">
              <a:off x="23514" y="2244598"/>
              <a:ext cx="38722" cy="45747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"/>
            <p:cNvSpPr/>
            <p:nvPr/>
          </p:nvSpPr>
          <p:spPr>
            <a:xfrm rot="616292">
              <a:off x="358999" y="289775"/>
              <a:ext cx="45747" cy="35747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"/>
            <p:cNvSpPr/>
            <p:nvPr/>
          </p:nvSpPr>
          <p:spPr>
            <a:xfrm rot="616292">
              <a:off x="367104" y="491090"/>
              <a:ext cx="47521" cy="36822"/>
            </a:xfrm>
            <a:custGeom>
              <a:avLst/>
              <a:gdLst/>
              <a:ahLst/>
              <a:cxnLst/>
              <a:rect l="l" t="t" r="r" b="b"/>
              <a:pathLst>
                <a:path w="1901" h="1473" extrusionOk="0">
                  <a:moveTo>
                    <a:pt x="1383" y="0"/>
                  </a:moveTo>
                  <a:cubicBezTo>
                    <a:pt x="791" y="0"/>
                    <a:pt x="251" y="344"/>
                    <a:pt x="71" y="945"/>
                  </a:cubicBezTo>
                  <a:cubicBezTo>
                    <a:pt x="1" y="1086"/>
                    <a:pt x="71" y="1297"/>
                    <a:pt x="212" y="1367"/>
                  </a:cubicBezTo>
                  <a:cubicBezTo>
                    <a:pt x="282" y="1438"/>
                    <a:pt x="388" y="1473"/>
                    <a:pt x="493" y="1473"/>
                  </a:cubicBezTo>
                  <a:cubicBezTo>
                    <a:pt x="599" y="1473"/>
                    <a:pt x="704" y="1438"/>
                    <a:pt x="775" y="1367"/>
                  </a:cubicBezTo>
                  <a:cubicBezTo>
                    <a:pt x="1126" y="1156"/>
                    <a:pt x="1478" y="875"/>
                    <a:pt x="1759" y="593"/>
                  </a:cubicBezTo>
                  <a:cubicBezTo>
                    <a:pt x="1830" y="523"/>
                    <a:pt x="1900" y="382"/>
                    <a:pt x="1900" y="312"/>
                  </a:cubicBezTo>
                  <a:cubicBezTo>
                    <a:pt x="1900" y="171"/>
                    <a:pt x="1759" y="101"/>
                    <a:pt x="1689" y="31"/>
                  </a:cubicBezTo>
                  <a:cubicBezTo>
                    <a:pt x="1586" y="10"/>
                    <a:pt x="1484" y="0"/>
                    <a:pt x="1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"/>
            <p:cNvSpPr/>
            <p:nvPr/>
          </p:nvSpPr>
          <p:spPr>
            <a:xfrm rot="616292">
              <a:off x="189714" y="932409"/>
              <a:ext cx="58071" cy="28348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"/>
            <p:cNvSpPr/>
            <p:nvPr/>
          </p:nvSpPr>
          <p:spPr>
            <a:xfrm rot="616292">
              <a:off x="166647" y="3282622"/>
              <a:ext cx="39622" cy="41797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"/>
            <p:cNvSpPr/>
            <p:nvPr/>
          </p:nvSpPr>
          <p:spPr>
            <a:xfrm rot="616292">
              <a:off x="631484" y="3147149"/>
              <a:ext cx="43972" cy="36947"/>
            </a:xfrm>
            <a:custGeom>
              <a:avLst/>
              <a:gdLst/>
              <a:ahLst/>
              <a:cxnLst/>
              <a:rect l="l" t="t" r="r" b="b"/>
              <a:pathLst>
                <a:path w="1759" h="1478" extrusionOk="0">
                  <a:moveTo>
                    <a:pt x="915" y="1"/>
                  </a:moveTo>
                  <a:cubicBezTo>
                    <a:pt x="422" y="71"/>
                    <a:pt x="0" y="493"/>
                    <a:pt x="0" y="915"/>
                  </a:cubicBezTo>
                  <a:cubicBezTo>
                    <a:pt x="70" y="1267"/>
                    <a:pt x="352" y="1478"/>
                    <a:pt x="704" y="1478"/>
                  </a:cubicBezTo>
                  <a:cubicBezTo>
                    <a:pt x="1196" y="1408"/>
                    <a:pt x="1759" y="845"/>
                    <a:pt x="1618" y="423"/>
                  </a:cubicBezTo>
                  <a:cubicBezTo>
                    <a:pt x="1548" y="1"/>
                    <a:pt x="126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"/>
            <p:cNvSpPr/>
            <p:nvPr/>
          </p:nvSpPr>
          <p:spPr>
            <a:xfrm rot="616292">
              <a:off x="93877" y="2277997"/>
              <a:ext cx="29923" cy="49746"/>
            </a:xfrm>
            <a:custGeom>
              <a:avLst/>
              <a:gdLst/>
              <a:ahLst/>
              <a:cxnLst/>
              <a:rect l="l" t="t" r="r" b="b"/>
              <a:pathLst>
                <a:path w="1197" h="1990" extrusionOk="0">
                  <a:moveTo>
                    <a:pt x="620" y="0"/>
                  </a:moveTo>
                  <a:cubicBezTo>
                    <a:pt x="360" y="0"/>
                    <a:pt x="105" y="160"/>
                    <a:pt x="71" y="494"/>
                  </a:cubicBezTo>
                  <a:cubicBezTo>
                    <a:pt x="1" y="916"/>
                    <a:pt x="71" y="1338"/>
                    <a:pt x="282" y="1690"/>
                  </a:cubicBezTo>
                  <a:cubicBezTo>
                    <a:pt x="340" y="1863"/>
                    <a:pt x="541" y="1989"/>
                    <a:pt x="767" y="1989"/>
                  </a:cubicBezTo>
                  <a:cubicBezTo>
                    <a:pt x="816" y="1989"/>
                    <a:pt x="866" y="1984"/>
                    <a:pt x="915" y="1971"/>
                  </a:cubicBezTo>
                  <a:cubicBezTo>
                    <a:pt x="1197" y="1830"/>
                    <a:pt x="1197" y="1549"/>
                    <a:pt x="1197" y="1338"/>
                  </a:cubicBezTo>
                  <a:lnTo>
                    <a:pt x="1197" y="846"/>
                  </a:lnTo>
                  <a:lnTo>
                    <a:pt x="1197" y="564"/>
                  </a:lnTo>
                  <a:cubicBezTo>
                    <a:pt x="1197" y="195"/>
                    <a:pt x="906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"/>
            <p:cNvSpPr/>
            <p:nvPr/>
          </p:nvSpPr>
          <p:spPr>
            <a:xfrm rot="616292">
              <a:off x="-162353" y="705207"/>
              <a:ext cx="35197" cy="46721"/>
            </a:xfrm>
            <a:custGeom>
              <a:avLst/>
              <a:gdLst/>
              <a:ahLst/>
              <a:cxnLst/>
              <a:rect l="l" t="t" r="r" b="b"/>
              <a:pathLst>
                <a:path w="1408" h="1869" extrusionOk="0">
                  <a:moveTo>
                    <a:pt x="1031" y="1"/>
                  </a:moveTo>
                  <a:cubicBezTo>
                    <a:pt x="974" y="1"/>
                    <a:pt x="911" y="9"/>
                    <a:pt x="845" y="26"/>
                  </a:cubicBezTo>
                  <a:cubicBezTo>
                    <a:pt x="282" y="307"/>
                    <a:pt x="1" y="940"/>
                    <a:pt x="141" y="1503"/>
                  </a:cubicBezTo>
                  <a:cubicBezTo>
                    <a:pt x="202" y="1686"/>
                    <a:pt x="369" y="1869"/>
                    <a:pt x="595" y="1869"/>
                  </a:cubicBezTo>
                  <a:cubicBezTo>
                    <a:pt x="630" y="1869"/>
                    <a:pt x="666" y="1864"/>
                    <a:pt x="704" y="1855"/>
                  </a:cubicBezTo>
                  <a:cubicBezTo>
                    <a:pt x="774" y="1855"/>
                    <a:pt x="845" y="1785"/>
                    <a:pt x="915" y="1714"/>
                  </a:cubicBezTo>
                  <a:cubicBezTo>
                    <a:pt x="1267" y="1292"/>
                    <a:pt x="1408" y="800"/>
                    <a:pt x="1408" y="307"/>
                  </a:cubicBezTo>
                  <a:cubicBezTo>
                    <a:pt x="1354" y="92"/>
                    <a:pt x="1218" y="1"/>
                    <a:pt x="1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"/>
            <p:cNvSpPr/>
            <p:nvPr/>
          </p:nvSpPr>
          <p:spPr>
            <a:xfrm rot="616292">
              <a:off x="-137199" y="1279001"/>
              <a:ext cx="38722" cy="42222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"/>
            <p:cNvSpPr/>
            <p:nvPr/>
          </p:nvSpPr>
          <p:spPr>
            <a:xfrm rot="616292">
              <a:off x="231976" y="746726"/>
              <a:ext cx="47521" cy="50571"/>
            </a:xfrm>
            <a:custGeom>
              <a:avLst/>
              <a:gdLst/>
              <a:ahLst/>
              <a:cxnLst/>
              <a:rect l="l" t="t" r="r" b="b"/>
              <a:pathLst>
                <a:path w="1901" h="2023" extrusionOk="0">
                  <a:moveTo>
                    <a:pt x="1408" y="0"/>
                  </a:moveTo>
                  <a:cubicBezTo>
                    <a:pt x="1337" y="0"/>
                    <a:pt x="1267" y="18"/>
                    <a:pt x="1197" y="53"/>
                  </a:cubicBezTo>
                  <a:cubicBezTo>
                    <a:pt x="845" y="405"/>
                    <a:pt x="493" y="686"/>
                    <a:pt x="212" y="1038"/>
                  </a:cubicBezTo>
                  <a:cubicBezTo>
                    <a:pt x="71" y="1249"/>
                    <a:pt x="1" y="1390"/>
                    <a:pt x="71" y="1601"/>
                  </a:cubicBezTo>
                  <a:cubicBezTo>
                    <a:pt x="71" y="1812"/>
                    <a:pt x="141" y="1952"/>
                    <a:pt x="282" y="2023"/>
                  </a:cubicBezTo>
                  <a:cubicBezTo>
                    <a:pt x="423" y="2023"/>
                    <a:pt x="564" y="2023"/>
                    <a:pt x="704" y="1952"/>
                  </a:cubicBezTo>
                  <a:cubicBezTo>
                    <a:pt x="986" y="1390"/>
                    <a:pt x="1408" y="897"/>
                    <a:pt x="1900" y="405"/>
                  </a:cubicBezTo>
                  <a:lnTo>
                    <a:pt x="1900" y="334"/>
                  </a:lnTo>
                  <a:cubicBezTo>
                    <a:pt x="1830" y="264"/>
                    <a:pt x="1759" y="123"/>
                    <a:pt x="1619" y="53"/>
                  </a:cubicBezTo>
                  <a:cubicBezTo>
                    <a:pt x="1548" y="18"/>
                    <a:pt x="1478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"/>
            <p:cNvSpPr/>
            <p:nvPr/>
          </p:nvSpPr>
          <p:spPr>
            <a:xfrm rot="616292">
              <a:off x="53649" y="888212"/>
              <a:ext cx="40472" cy="38872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"/>
            <p:cNvSpPr/>
            <p:nvPr/>
          </p:nvSpPr>
          <p:spPr>
            <a:xfrm rot="616292">
              <a:off x="306297" y="2765232"/>
              <a:ext cx="35197" cy="48971"/>
            </a:xfrm>
            <a:custGeom>
              <a:avLst/>
              <a:gdLst/>
              <a:ahLst/>
              <a:cxnLst/>
              <a:rect l="l" t="t" r="r" b="b"/>
              <a:pathLst>
                <a:path w="1408" h="1959" extrusionOk="0">
                  <a:moveTo>
                    <a:pt x="1" y="1766"/>
                  </a:moveTo>
                  <a:lnTo>
                    <a:pt x="1" y="1836"/>
                  </a:lnTo>
                  <a:cubicBezTo>
                    <a:pt x="1" y="1813"/>
                    <a:pt x="1" y="1790"/>
                    <a:pt x="2" y="1766"/>
                  </a:cubicBezTo>
                  <a:lnTo>
                    <a:pt x="2" y="1766"/>
                  </a:lnTo>
                  <a:cubicBezTo>
                    <a:pt x="1" y="1766"/>
                    <a:pt x="1" y="1766"/>
                    <a:pt x="1" y="1766"/>
                  </a:cubicBezTo>
                  <a:close/>
                  <a:moveTo>
                    <a:pt x="1016" y="1"/>
                  </a:moveTo>
                  <a:cubicBezTo>
                    <a:pt x="915" y="1"/>
                    <a:pt x="818" y="61"/>
                    <a:pt x="774" y="148"/>
                  </a:cubicBezTo>
                  <a:cubicBezTo>
                    <a:pt x="300" y="554"/>
                    <a:pt x="22" y="1157"/>
                    <a:pt x="2" y="1766"/>
                  </a:cubicBezTo>
                  <a:lnTo>
                    <a:pt x="2" y="1766"/>
                  </a:lnTo>
                  <a:cubicBezTo>
                    <a:pt x="342" y="1888"/>
                    <a:pt x="574" y="1959"/>
                    <a:pt x="739" y="1959"/>
                  </a:cubicBezTo>
                  <a:cubicBezTo>
                    <a:pt x="1051" y="1959"/>
                    <a:pt x="1129" y="1706"/>
                    <a:pt x="1267" y="1062"/>
                  </a:cubicBezTo>
                  <a:cubicBezTo>
                    <a:pt x="1337" y="851"/>
                    <a:pt x="1337" y="640"/>
                    <a:pt x="1337" y="429"/>
                  </a:cubicBezTo>
                  <a:cubicBezTo>
                    <a:pt x="1407" y="289"/>
                    <a:pt x="1337" y="148"/>
                    <a:pt x="1196" y="78"/>
                  </a:cubicBezTo>
                  <a:cubicBezTo>
                    <a:pt x="1143" y="24"/>
                    <a:pt x="1079" y="1"/>
                    <a:pt x="1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"/>
            <p:cNvSpPr/>
            <p:nvPr/>
          </p:nvSpPr>
          <p:spPr>
            <a:xfrm rot="616292">
              <a:off x="574152" y="2797658"/>
              <a:ext cx="36972" cy="39072"/>
            </a:xfrm>
            <a:custGeom>
              <a:avLst/>
              <a:gdLst/>
              <a:ahLst/>
              <a:cxnLst/>
              <a:rect l="l" t="t" r="r" b="b"/>
              <a:pathLst>
                <a:path w="1479" h="1563" extrusionOk="0">
                  <a:moveTo>
                    <a:pt x="959" y="1"/>
                  </a:moveTo>
                  <a:cubicBezTo>
                    <a:pt x="920" y="1"/>
                    <a:pt x="882" y="5"/>
                    <a:pt x="845" y="14"/>
                  </a:cubicBezTo>
                  <a:cubicBezTo>
                    <a:pt x="353" y="85"/>
                    <a:pt x="1" y="507"/>
                    <a:pt x="71" y="999"/>
                  </a:cubicBezTo>
                  <a:cubicBezTo>
                    <a:pt x="71" y="1351"/>
                    <a:pt x="353" y="1562"/>
                    <a:pt x="704" y="1562"/>
                  </a:cubicBezTo>
                  <a:cubicBezTo>
                    <a:pt x="1197" y="1421"/>
                    <a:pt x="1478" y="929"/>
                    <a:pt x="1478" y="437"/>
                  </a:cubicBezTo>
                  <a:cubicBezTo>
                    <a:pt x="1478" y="192"/>
                    <a:pt x="1213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"/>
            <p:cNvSpPr/>
            <p:nvPr/>
          </p:nvSpPr>
          <p:spPr>
            <a:xfrm rot="616292">
              <a:off x="284964" y="1021116"/>
              <a:ext cx="36947" cy="40472"/>
            </a:xfrm>
            <a:custGeom>
              <a:avLst/>
              <a:gdLst/>
              <a:ahLst/>
              <a:cxnLst/>
              <a:rect l="l" t="t" r="r" b="b"/>
              <a:pathLst>
                <a:path w="1478" h="1619" extrusionOk="0">
                  <a:moveTo>
                    <a:pt x="915" y="0"/>
                  </a:moveTo>
                  <a:cubicBezTo>
                    <a:pt x="423" y="0"/>
                    <a:pt x="1" y="423"/>
                    <a:pt x="1" y="915"/>
                  </a:cubicBezTo>
                  <a:cubicBezTo>
                    <a:pt x="1" y="1267"/>
                    <a:pt x="282" y="1618"/>
                    <a:pt x="634" y="1618"/>
                  </a:cubicBezTo>
                  <a:cubicBezTo>
                    <a:pt x="1056" y="1618"/>
                    <a:pt x="1478" y="1056"/>
                    <a:pt x="1478" y="423"/>
                  </a:cubicBezTo>
                  <a:cubicBezTo>
                    <a:pt x="1478" y="141"/>
                    <a:pt x="126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"/>
            <p:cNvSpPr/>
            <p:nvPr/>
          </p:nvSpPr>
          <p:spPr>
            <a:xfrm rot="616292">
              <a:off x="106982" y="2132767"/>
              <a:ext cx="38697" cy="38722"/>
            </a:xfrm>
            <a:custGeom>
              <a:avLst/>
              <a:gdLst/>
              <a:ahLst/>
              <a:cxnLst/>
              <a:rect l="l" t="t" r="r" b="b"/>
              <a:pathLst>
                <a:path w="1548" h="1549" extrusionOk="0">
                  <a:moveTo>
                    <a:pt x="704" y="1"/>
                  </a:moveTo>
                  <a:cubicBezTo>
                    <a:pt x="281" y="71"/>
                    <a:pt x="0" y="423"/>
                    <a:pt x="70" y="845"/>
                  </a:cubicBezTo>
                  <a:cubicBezTo>
                    <a:pt x="70" y="1267"/>
                    <a:pt x="422" y="1548"/>
                    <a:pt x="774" y="1548"/>
                  </a:cubicBezTo>
                  <a:cubicBezTo>
                    <a:pt x="1196" y="1478"/>
                    <a:pt x="1548" y="1126"/>
                    <a:pt x="1477" y="704"/>
                  </a:cubicBezTo>
                  <a:cubicBezTo>
                    <a:pt x="1477" y="282"/>
                    <a:pt x="112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"/>
            <p:cNvSpPr/>
            <p:nvPr/>
          </p:nvSpPr>
          <p:spPr>
            <a:xfrm rot="616292">
              <a:off x="16640" y="88311"/>
              <a:ext cx="42222" cy="35197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"/>
            <p:cNvSpPr/>
            <p:nvPr/>
          </p:nvSpPr>
          <p:spPr>
            <a:xfrm rot="616292">
              <a:off x="23399" y="1837335"/>
              <a:ext cx="42222" cy="33422"/>
            </a:xfrm>
            <a:custGeom>
              <a:avLst/>
              <a:gdLst/>
              <a:ahLst/>
              <a:cxnLst/>
              <a:rect l="l" t="t" r="r" b="b"/>
              <a:pathLst>
                <a:path w="1689" h="1337" extrusionOk="0">
                  <a:moveTo>
                    <a:pt x="633" y="0"/>
                  </a:moveTo>
                  <a:cubicBezTo>
                    <a:pt x="282" y="0"/>
                    <a:pt x="0" y="352"/>
                    <a:pt x="0" y="704"/>
                  </a:cubicBezTo>
                  <a:cubicBezTo>
                    <a:pt x="71" y="1126"/>
                    <a:pt x="493" y="1337"/>
                    <a:pt x="1056" y="1337"/>
                  </a:cubicBezTo>
                  <a:cubicBezTo>
                    <a:pt x="1337" y="1266"/>
                    <a:pt x="1689" y="1126"/>
                    <a:pt x="1689" y="774"/>
                  </a:cubicBezTo>
                  <a:cubicBezTo>
                    <a:pt x="1689" y="422"/>
                    <a:pt x="1056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"/>
            <p:cNvSpPr/>
            <p:nvPr/>
          </p:nvSpPr>
          <p:spPr>
            <a:xfrm rot="616292">
              <a:off x="155063" y="664015"/>
              <a:ext cx="43997" cy="38872"/>
            </a:xfrm>
            <a:custGeom>
              <a:avLst/>
              <a:gdLst/>
              <a:ahLst/>
              <a:cxnLst/>
              <a:rect l="l" t="t" r="r" b="b"/>
              <a:pathLst>
                <a:path w="1760" h="1555" extrusionOk="0">
                  <a:moveTo>
                    <a:pt x="1548" y="1"/>
                  </a:moveTo>
                  <a:cubicBezTo>
                    <a:pt x="1197" y="352"/>
                    <a:pt x="845" y="282"/>
                    <a:pt x="423" y="563"/>
                  </a:cubicBezTo>
                  <a:cubicBezTo>
                    <a:pt x="1" y="845"/>
                    <a:pt x="1" y="1267"/>
                    <a:pt x="352" y="1478"/>
                  </a:cubicBezTo>
                  <a:cubicBezTo>
                    <a:pt x="487" y="1532"/>
                    <a:pt x="621" y="1555"/>
                    <a:pt x="756" y="1555"/>
                  </a:cubicBezTo>
                  <a:cubicBezTo>
                    <a:pt x="973" y="1555"/>
                    <a:pt x="1190" y="1494"/>
                    <a:pt x="1408" y="1407"/>
                  </a:cubicBezTo>
                  <a:cubicBezTo>
                    <a:pt x="1689" y="1196"/>
                    <a:pt x="1759" y="915"/>
                    <a:pt x="1689" y="634"/>
                  </a:cubicBezTo>
                  <a:cubicBezTo>
                    <a:pt x="1619" y="423"/>
                    <a:pt x="1548" y="212"/>
                    <a:pt x="1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"/>
            <p:cNvSpPr/>
            <p:nvPr/>
          </p:nvSpPr>
          <p:spPr>
            <a:xfrm rot="616292">
              <a:off x="254714" y="2234762"/>
              <a:ext cx="40472" cy="38697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"/>
            <p:cNvSpPr/>
            <p:nvPr/>
          </p:nvSpPr>
          <p:spPr>
            <a:xfrm rot="616292">
              <a:off x="181232" y="2208884"/>
              <a:ext cx="40472" cy="33672"/>
            </a:xfrm>
            <a:custGeom>
              <a:avLst/>
              <a:gdLst/>
              <a:ahLst/>
              <a:cxnLst/>
              <a:rect l="l" t="t" r="r" b="b"/>
              <a:pathLst>
                <a:path w="1619" h="1347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135" y="1019"/>
                    <a:pt x="493" y="1346"/>
                    <a:pt x="929" y="1346"/>
                  </a:cubicBezTo>
                  <a:cubicBezTo>
                    <a:pt x="971" y="1346"/>
                    <a:pt x="1013" y="1343"/>
                    <a:pt x="1055" y="1337"/>
                  </a:cubicBezTo>
                  <a:cubicBezTo>
                    <a:pt x="1407" y="1337"/>
                    <a:pt x="1618" y="1126"/>
                    <a:pt x="1618" y="845"/>
                  </a:cubicBezTo>
                  <a:cubicBezTo>
                    <a:pt x="1618" y="493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"/>
            <p:cNvSpPr/>
            <p:nvPr/>
          </p:nvSpPr>
          <p:spPr>
            <a:xfrm rot="616292">
              <a:off x="428105" y="1122542"/>
              <a:ext cx="42247" cy="33422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"/>
            <p:cNvSpPr/>
            <p:nvPr/>
          </p:nvSpPr>
          <p:spPr>
            <a:xfrm rot="616292">
              <a:off x="449556" y="1198662"/>
              <a:ext cx="45747" cy="39272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"/>
            <p:cNvSpPr/>
            <p:nvPr/>
          </p:nvSpPr>
          <p:spPr>
            <a:xfrm rot="616292">
              <a:off x="31660" y="719694"/>
              <a:ext cx="58046" cy="28498"/>
            </a:xfrm>
            <a:custGeom>
              <a:avLst/>
              <a:gdLst/>
              <a:ahLst/>
              <a:cxnLst/>
              <a:rect l="l" t="t" r="r" b="b"/>
              <a:pathLst>
                <a:path w="2322" h="1140" extrusionOk="0">
                  <a:moveTo>
                    <a:pt x="563" y="0"/>
                  </a:moveTo>
                  <a:cubicBezTo>
                    <a:pt x="212" y="71"/>
                    <a:pt x="1" y="423"/>
                    <a:pt x="141" y="704"/>
                  </a:cubicBezTo>
                  <a:cubicBezTo>
                    <a:pt x="192" y="959"/>
                    <a:pt x="428" y="1140"/>
                    <a:pt x="634" y="1140"/>
                  </a:cubicBezTo>
                  <a:cubicBezTo>
                    <a:pt x="713" y="1140"/>
                    <a:pt x="787" y="1114"/>
                    <a:pt x="845" y="1056"/>
                  </a:cubicBezTo>
                  <a:cubicBezTo>
                    <a:pt x="1079" y="763"/>
                    <a:pt x="1460" y="616"/>
                    <a:pt x="1825" y="616"/>
                  </a:cubicBezTo>
                  <a:cubicBezTo>
                    <a:pt x="1898" y="616"/>
                    <a:pt x="1970" y="622"/>
                    <a:pt x="2041" y="634"/>
                  </a:cubicBezTo>
                  <a:cubicBezTo>
                    <a:pt x="2252" y="563"/>
                    <a:pt x="2322" y="423"/>
                    <a:pt x="2322" y="282"/>
                  </a:cubicBezTo>
                  <a:cubicBezTo>
                    <a:pt x="2252" y="141"/>
                    <a:pt x="2181" y="0"/>
                    <a:pt x="2041" y="0"/>
                  </a:cubicBezTo>
                  <a:cubicBezTo>
                    <a:pt x="1759" y="0"/>
                    <a:pt x="1478" y="0"/>
                    <a:pt x="1267" y="71"/>
                  </a:cubicBezTo>
                  <a:cubicBezTo>
                    <a:pt x="985" y="0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"/>
            <p:cNvSpPr/>
            <p:nvPr/>
          </p:nvSpPr>
          <p:spPr>
            <a:xfrm rot="616292">
              <a:off x="488092" y="1653089"/>
              <a:ext cx="56296" cy="27973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"/>
            <p:cNvSpPr/>
            <p:nvPr/>
          </p:nvSpPr>
          <p:spPr>
            <a:xfrm rot="616292">
              <a:off x="-139119" y="34323"/>
              <a:ext cx="47121" cy="32623"/>
            </a:xfrm>
            <a:custGeom>
              <a:avLst/>
              <a:gdLst/>
              <a:ahLst/>
              <a:cxnLst/>
              <a:rect l="l" t="t" r="r" b="b"/>
              <a:pathLst>
                <a:path w="1885" h="1305" extrusionOk="0">
                  <a:moveTo>
                    <a:pt x="1530" y="1"/>
                  </a:moveTo>
                  <a:cubicBezTo>
                    <a:pt x="1422" y="1"/>
                    <a:pt x="1302" y="47"/>
                    <a:pt x="1181" y="47"/>
                  </a:cubicBezTo>
                  <a:cubicBezTo>
                    <a:pt x="970" y="47"/>
                    <a:pt x="759" y="117"/>
                    <a:pt x="618" y="188"/>
                  </a:cubicBezTo>
                  <a:cubicBezTo>
                    <a:pt x="0" y="311"/>
                    <a:pt x="360" y="1304"/>
                    <a:pt x="838" y="1304"/>
                  </a:cubicBezTo>
                  <a:cubicBezTo>
                    <a:pt x="904" y="1304"/>
                    <a:pt x="972" y="1285"/>
                    <a:pt x="1040" y="1243"/>
                  </a:cubicBezTo>
                  <a:cubicBezTo>
                    <a:pt x="1251" y="1102"/>
                    <a:pt x="1392" y="961"/>
                    <a:pt x="1533" y="750"/>
                  </a:cubicBezTo>
                  <a:cubicBezTo>
                    <a:pt x="1744" y="610"/>
                    <a:pt x="1885" y="328"/>
                    <a:pt x="1744" y="117"/>
                  </a:cubicBezTo>
                  <a:cubicBezTo>
                    <a:pt x="1684" y="27"/>
                    <a:pt x="1610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"/>
            <p:cNvSpPr/>
            <p:nvPr/>
          </p:nvSpPr>
          <p:spPr>
            <a:xfrm rot="616292">
              <a:off x="46524" y="-30274"/>
              <a:ext cx="36947" cy="40722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"/>
            <p:cNvSpPr/>
            <p:nvPr/>
          </p:nvSpPr>
          <p:spPr>
            <a:xfrm rot="616292">
              <a:off x="362515" y="998784"/>
              <a:ext cx="35197" cy="37672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"/>
            <p:cNvSpPr/>
            <p:nvPr/>
          </p:nvSpPr>
          <p:spPr>
            <a:xfrm rot="616292">
              <a:off x="107026" y="1971751"/>
              <a:ext cx="36947" cy="44322"/>
            </a:xfrm>
            <a:custGeom>
              <a:avLst/>
              <a:gdLst/>
              <a:ahLst/>
              <a:cxnLst/>
              <a:rect l="l" t="t" r="r" b="b"/>
              <a:pathLst>
                <a:path w="1478" h="1773" extrusionOk="0">
                  <a:moveTo>
                    <a:pt x="625" y="0"/>
                  </a:moveTo>
                  <a:cubicBezTo>
                    <a:pt x="543" y="0"/>
                    <a:pt x="452" y="24"/>
                    <a:pt x="352" y="74"/>
                  </a:cubicBezTo>
                  <a:cubicBezTo>
                    <a:pt x="141" y="144"/>
                    <a:pt x="1" y="425"/>
                    <a:pt x="1" y="707"/>
                  </a:cubicBezTo>
                  <a:cubicBezTo>
                    <a:pt x="1" y="988"/>
                    <a:pt x="212" y="1059"/>
                    <a:pt x="493" y="1059"/>
                  </a:cubicBezTo>
                  <a:cubicBezTo>
                    <a:pt x="530" y="1046"/>
                    <a:pt x="566" y="1040"/>
                    <a:pt x="598" y="1040"/>
                  </a:cubicBezTo>
                  <a:cubicBezTo>
                    <a:pt x="752" y="1040"/>
                    <a:pt x="857" y="1166"/>
                    <a:pt x="915" y="1340"/>
                  </a:cubicBezTo>
                  <a:cubicBezTo>
                    <a:pt x="915" y="1528"/>
                    <a:pt x="915" y="1773"/>
                    <a:pt x="1116" y="1773"/>
                  </a:cubicBezTo>
                  <a:cubicBezTo>
                    <a:pt x="1140" y="1773"/>
                    <a:pt x="1166" y="1769"/>
                    <a:pt x="1196" y="1762"/>
                  </a:cubicBezTo>
                  <a:cubicBezTo>
                    <a:pt x="1478" y="1692"/>
                    <a:pt x="1478" y="1410"/>
                    <a:pt x="1478" y="1129"/>
                  </a:cubicBezTo>
                  <a:cubicBezTo>
                    <a:pt x="1337" y="847"/>
                    <a:pt x="1196" y="496"/>
                    <a:pt x="985" y="214"/>
                  </a:cubicBezTo>
                  <a:cubicBezTo>
                    <a:pt x="895" y="78"/>
                    <a:pt x="774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"/>
            <p:cNvSpPr/>
            <p:nvPr/>
          </p:nvSpPr>
          <p:spPr>
            <a:xfrm rot="616292">
              <a:off x="172831" y="210456"/>
              <a:ext cx="35197" cy="38972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"/>
            <p:cNvSpPr/>
            <p:nvPr/>
          </p:nvSpPr>
          <p:spPr>
            <a:xfrm rot="616292">
              <a:off x="-28909" y="1067234"/>
              <a:ext cx="36947" cy="39697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"/>
            <p:cNvSpPr/>
            <p:nvPr/>
          </p:nvSpPr>
          <p:spPr>
            <a:xfrm rot="616292">
              <a:off x="189837" y="614507"/>
              <a:ext cx="43997" cy="30248"/>
            </a:xfrm>
            <a:custGeom>
              <a:avLst/>
              <a:gdLst/>
              <a:ahLst/>
              <a:cxnLst/>
              <a:rect l="l" t="t" r="r" b="b"/>
              <a:pathLst>
                <a:path w="1760" h="1210" extrusionOk="0">
                  <a:moveTo>
                    <a:pt x="981" y="0"/>
                  </a:moveTo>
                  <a:cubicBezTo>
                    <a:pt x="936" y="0"/>
                    <a:pt x="890" y="5"/>
                    <a:pt x="845" y="14"/>
                  </a:cubicBezTo>
                  <a:cubicBezTo>
                    <a:pt x="423" y="154"/>
                    <a:pt x="1" y="577"/>
                    <a:pt x="71" y="928"/>
                  </a:cubicBezTo>
                  <a:cubicBezTo>
                    <a:pt x="141" y="1210"/>
                    <a:pt x="352" y="1210"/>
                    <a:pt x="634" y="1210"/>
                  </a:cubicBezTo>
                  <a:cubicBezTo>
                    <a:pt x="1337" y="1139"/>
                    <a:pt x="1759" y="858"/>
                    <a:pt x="1689" y="506"/>
                  </a:cubicBezTo>
                  <a:cubicBezTo>
                    <a:pt x="1566" y="200"/>
                    <a:pt x="1284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"/>
            <p:cNvSpPr/>
            <p:nvPr/>
          </p:nvSpPr>
          <p:spPr>
            <a:xfrm rot="616292">
              <a:off x="64505" y="3104295"/>
              <a:ext cx="33422" cy="40472"/>
            </a:xfrm>
            <a:custGeom>
              <a:avLst/>
              <a:gdLst/>
              <a:ahLst/>
              <a:cxnLst/>
              <a:rect l="l" t="t" r="r" b="b"/>
              <a:pathLst>
                <a:path w="1337" h="1619" extrusionOk="0">
                  <a:moveTo>
                    <a:pt x="915" y="0"/>
                  </a:moveTo>
                  <a:cubicBezTo>
                    <a:pt x="422" y="70"/>
                    <a:pt x="0" y="563"/>
                    <a:pt x="70" y="1126"/>
                  </a:cubicBezTo>
                  <a:cubicBezTo>
                    <a:pt x="70" y="1337"/>
                    <a:pt x="282" y="1618"/>
                    <a:pt x="563" y="1618"/>
                  </a:cubicBezTo>
                  <a:cubicBezTo>
                    <a:pt x="985" y="1618"/>
                    <a:pt x="1337" y="1055"/>
                    <a:pt x="1337" y="492"/>
                  </a:cubicBezTo>
                  <a:cubicBezTo>
                    <a:pt x="1266" y="211"/>
                    <a:pt x="1196" y="7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"/>
            <p:cNvSpPr/>
            <p:nvPr/>
          </p:nvSpPr>
          <p:spPr>
            <a:xfrm rot="616292">
              <a:off x="-165301" y="1546810"/>
              <a:ext cx="38722" cy="33897"/>
            </a:xfrm>
            <a:custGeom>
              <a:avLst/>
              <a:gdLst/>
              <a:ahLst/>
              <a:cxnLst/>
              <a:rect l="l" t="t" r="r" b="b"/>
              <a:pathLst>
                <a:path w="1549" h="1356" extrusionOk="0">
                  <a:moveTo>
                    <a:pt x="889" y="1"/>
                  </a:moveTo>
                  <a:cubicBezTo>
                    <a:pt x="739" y="1"/>
                    <a:pt x="598" y="54"/>
                    <a:pt x="493" y="159"/>
                  </a:cubicBezTo>
                  <a:cubicBezTo>
                    <a:pt x="212" y="229"/>
                    <a:pt x="0" y="581"/>
                    <a:pt x="71" y="863"/>
                  </a:cubicBezTo>
                  <a:cubicBezTo>
                    <a:pt x="71" y="1144"/>
                    <a:pt x="282" y="1355"/>
                    <a:pt x="563" y="1355"/>
                  </a:cubicBezTo>
                  <a:cubicBezTo>
                    <a:pt x="985" y="1214"/>
                    <a:pt x="1337" y="863"/>
                    <a:pt x="1478" y="441"/>
                  </a:cubicBezTo>
                  <a:cubicBezTo>
                    <a:pt x="1548" y="300"/>
                    <a:pt x="1407" y="229"/>
                    <a:pt x="1337" y="159"/>
                  </a:cubicBezTo>
                  <a:cubicBezTo>
                    <a:pt x="1196" y="54"/>
                    <a:pt x="103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"/>
            <p:cNvSpPr/>
            <p:nvPr/>
          </p:nvSpPr>
          <p:spPr>
            <a:xfrm rot="616292">
              <a:off x="291462" y="259896"/>
              <a:ext cx="38722" cy="31348"/>
            </a:xfrm>
            <a:custGeom>
              <a:avLst/>
              <a:gdLst/>
              <a:ahLst/>
              <a:cxnLst/>
              <a:rect l="l" t="t" r="r" b="b"/>
              <a:pathLst>
                <a:path w="1549" h="1254" extrusionOk="0">
                  <a:moveTo>
                    <a:pt x="752" y="0"/>
                  </a:moveTo>
                  <a:cubicBezTo>
                    <a:pt x="395" y="0"/>
                    <a:pt x="38" y="230"/>
                    <a:pt x="1" y="680"/>
                  </a:cubicBezTo>
                  <a:cubicBezTo>
                    <a:pt x="64" y="995"/>
                    <a:pt x="296" y="1253"/>
                    <a:pt x="597" y="1253"/>
                  </a:cubicBezTo>
                  <a:cubicBezTo>
                    <a:pt x="632" y="1253"/>
                    <a:pt x="668" y="1250"/>
                    <a:pt x="704" y="1243"/>
                  </a:cubicBezTo>
                  <a:cubicBezTo>
                    <a:pt x="1126" y="1243"/>
                    <a:pt x="1478" y="961"/>
                    <a:pt x="1549" y="539"/>
                  </a:cubicBezTo>
                  <a:lnTo>
                    <a:pt x="1478" y="539"/>
                  </a:lnTo>
                  <a:cubicBezTo>
                    <a:pt x="1380" y="177"/>
                    <a:pt x="1066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"/>
            <p:cNvSpPr/>
            <p:nvPr/>
          </p:nvSpPr>
          <p:spPr>
            <a:xfrm rot="616292">
              <a:off x="244922" y="3449097"/>
              <a:ext cx="36972" cy="40472"/>
            </a:xfrm>
            <a:custGeom>
              <a:avLst/>
              <a:gdLst/>
              <a:ahLst/>
              <a:cxnLst/>
              <a:rect l="l" t="t" r="r" b="b"/>
              <a:pathLst>
                <a:path w="1479" h="1619" extrusionOk="0">
                  <a:moveTo>
                    <a:pt x="986" y="0"/>
                  </a:moveTo>
                  <a:cubicBezTo>
                    <a:pt x="423" y="141"/>
                    <a:pt x="1" y="774"/>
                    <a:pt x="212" y="1407"/>
                  </a:cubicBezTo>
                  <a:cubicBezTo>
                    <a:pt x="212" y="1548"/>
                    <a:pt x="423" y="1618"/>
                    <a:pt x="564" y="1618"/>
                  </a:cubicBezTo>
                  <a:cubicBezTo>
                    <a:pt x="1056" y="1337"/>
                    <a:pt x="1338" y="844"/>
                    <a:pt x="1478" y="282"/>
                  </a:cubicBezTo>
                  <a:cubicBezTo>
                    <a:pt x="1338" y="141"/>
                    <a:pt x="119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"/>
            <p:cNvSpPr/>
            <p:nvPr/>
          </p:nvSpPr>
          <p:spPr>
            <a:xfrm rot="616292">
              <a:off x="286205" y="1798855"/>
              <a:ext cx="42247" cy="30198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"/>
            <p:cNvSpPr/>
            <p:nvPr/>
          </p:nvSpPr>
          <p:spPr>
            <a:xfrm rot="616292">
              <a:off x="388046" y="3063462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"/>
            <p:cNvSpPr/>
            <p:nvPr/>
          </p:nvSpPr>
          <p:spPr>
            <a:xfrm rot="616292">
              <a:off x="212643" y="3013913"/>
              <a:ext cx="36972" cy="32748"/>
            </a:xfrm>
            <a:custGeom>
              <a:avLst/>
              <a:gdLst/>
              <a:ahLst/>
              <a:cxnLst/>
              <a:rect l="l" t="t" r="r" b="b"/>
              <a:pathLst>
                <a:path w="1479" h="1310" extrusionOk="0">
                  <a:moveTo>
                    <a:pt x="985" y="0"/>
                  </a:moveTo>
                  <a:cubicBezTo>
                    <a:pt x="939" y="0"/>
                    <a:pt x="892" y="6"/>
                    <a:pt x="845" y="18"/>
                  </a:cubicBezTo>
                  <a:cubicBezTo>
                    <a:pt x="353" y="88"/>
                    <a:pt x="1" y="510"/>
                    <a:pt x="71" y="1003"/>
                  </a:cubicBezTo>
                  <a:cubicBezTo>
                    <a:pt x="125" y="1218"/>
                    <a:pt x="302" y="1310"/>
                    <a:pt x="508" y="1310"/>
                  </a:cubicBezTo>
                  <a:cubicBezTo>
                    <a:pt x="572" y="1310"/>
                    <a:pt x="638" y="1301"/>
                    <a:pt x="704" y="1284"/>
                  </a:cubicBezTo>
                  <a:cubicBezTo>
                    <a:pt x="1126" y="1284"/>
                    <a:pt x="1478" y="862"/>
                    <a:pt x="1478" y="440"/>
                  </a:cubicBezTo>
                  <a:cubicBezTo>
                    <a:pt x="1420" y="147"/>
                    <a:pt x="1214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"/>
            <p:cNvSpPr/>
            <p:nvPr/>
          </p:nvSpPr>
          <p:spPr>
            <a:xfrm rot="616292">
              <a:off x="506262" y="1355637"/>
              <a:ext cx="31673" cy="45122"/>
            </a:xfrm>
            <a:custGeom>
              <a:avLst/>
              <a:gdLst/>
              <a:ahLst/>
              <a:cxnLst/>
              <a:rect l="l" t="t" r="r" b="b"/>
              <a:pathLst>
                <a:path w="1267" h="1805" extrusionOk="0">
                  <a:moveTo>
                    <a:pt x="634" y="1"/>
                  </a:moveTo>
                  <a:cubicBezTo>
                    <a:pt x="563" y="1"/>
                    <a:pt x="423" y="71"/>
                    <a:pt x="352" y="141"/>
                  </a:cubicBezTo>
                  <a:cubicBezTo>
                    <a:pt x="141" y="493"/>
                    <a:pt x="0" y="986"/>
                    <a:pt x="0" y="1408"/>
                  </a:cubicBezTo>
                  <a:cubicBezTo>
                    <a:pt x="0" y="1627"/>
                    <a:pt x="172" y="1804"/>
                    <a:pt x="348" y="1804"/>
                  </a:cubicBezTo>
                  <a:cubicBezTo>
                    <a:pt x="397" y="1804"/>
                    <a:pt x="447" y="1790"/>
                    <a:pt x="493" y="1759"/>
                  </a:cubicBezTo>
                  <a:cubicBezTo>
                    <a:pt x="1056" y="1408"/>
                    <a:pt x="1267" y="634"/>
                    <a:pt x="915" y="141"/>
                  </a:cubicBezTo>
                  <a:cubicBezTo>
                    <a:pt x="774" y="71"/>
                    <a:pt x="704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"/>
            <p:cNvSpPr/>
            <p:nvPr/>
          </p:nvSpPr>
          <p:spPr>
            <a:xfrm rot="616292">
              <a:off x="223062" y="1068517"/>
              <a:ext cx="33422" cy="36972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"/>
            <p:cNvSpPr/>
            <p:nvPr/>
          </p:nvSpPr>
          <p:spPr>
            <a:xfrm rot="616292">
              <a:off x="315123" y="3388996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563" y="0"/>
                  </a:moveTo>
                  <a:cubicBezTo>
                    <a:pt x="212" y="0"/>
                    <a:pt x="1" y="352"/>
                    <a:pt x="1" y="774"/>
                  </a:cubicBezTo>
                  <a:cubicBezTo>
                    <a:pt x="1" y="1126"/>
                    <a:pt x="212" y="1407"/>
                    <a:pt x="493" y="1618"/>
                  </a:cubicBezTo>
                  <a:cubicBezTo>
                    <a:pt x="915" y="1548"/>
                    <a:pt x="1196" y="1196"/>
                    <a:pt x="1126" y="774"/>
                  </a:cubicBezTo>
                  <a:cubicBezTo>
                    <a:pt x="1196" y="352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"/>
            <p:cNvSpPr/>
            <p:nvPr/>
          </p:nvSpPr>
          <p:spPr>
            <a:xfrm rot="616292">
              <a:off x="11320" y="1033739"/>
              <a:ext cx="33447" cy="36947"/>
            </a:xfrm>
            <a:custGeom>
              <a:avLst/>
              <a:gdLst/>
              <a:ahLst/>
              <a:cxnLst/>
              <a:rect l="l" t="t" r="r" b="b"/>
              <a:pathLst>
                <a:path w="1338" h="1478" extrusionOk="0">
                  <a:moveTo>
                    <a:pt x="634" y="1"/>
                  </a:moveTo>
                  <a:cubicBezTo>
                    <a:pt x="282" y="71"/>
                    <a:pt x="1" y="423"/>
                    <a:pt x="71" y="774"/>
                  </a:cubicBezTo>
                  <a:cubicBezTo>
                    <a:pt x="142" y="1196"/>
                    <a:pt x="423" y="1478"/>
                    <a:pt x="845" y="1478"/>
                  </a:cubicBezTo>
                  <a:cubicBezTo>
                    <a:pt x="1126" y="1478"/>
                    <a:pt x="1337" y="1196"/>
                    <a:pt x="1267" y="845"/>
                  </a:cubicBezTo>
                  <a:cubicBezTo>
                    <a:pt x="1267" y="35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"/>
            <p:cNvSpPr/>
            <p:nvPr/>
          </p:nvSpPr>
          <p:spPr>
            <a:xfrm rot="616292">
              <a:off x="208561" y="1514439"/>
              <a:ext cx="33422" cy="35197"/>
            </a:xfrm>
            <a:custGeom>
              <a:avLst/>
              <a:gdLst/>
              <a:ahLst/>
              <a:cxnLst/>
              <a:rect l="l" t="t" r="r" b="b"/>
              <a:pathLst>
                <a:path w="1337" h="1408" extrusionOk="0">
                  <a:moveTo>
                    <a:pt x="703" y="1"/>
                  </a:moveTo>
                  <a:cubicBezTo>
                    <a:pt x="352" y="1"/>
                    <a:pt x="0" y="353"/>
                    <a:pt x="70" y="775"/>
                  </a:cubicBezTo>
                  <a:cubicBezTo>
                    <a:pt x="70" y="1127"/>
                    <a:pt x="211" y="1408"/>
                    <a:pt x="703" y="1408"/>
                  </a:cubicBezTo>
                  <a:cubicBezTo>
                    <a:pt x="1055" y="1408"/>
                    <a:pt x="1337" y="1056"/>
                    <a:pt x="1337" y="704"/>
                  </a:cubicBezTo>
                  <a:cubicBezTo>
                    <a:pt x="1266" y="353"/>
                    <a:pt x="1196" y="7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"/>
            <p:cNvSpPr/>
            <p:nvPr/>
          </p:nvSpPr>
          <p:spPr>
            <a:xfrm rot="616292">
              <a:off x="-130593" y="580020"/>
              <a:ext cx="49246" cy="26848"/>
            </a:xfrm>
            <a:custGeom>
              <a:avLst/>
              <a:gdLst/>
              <a:ahLst/>
              <a:cxnLst/>
              <a:rect l="l" t="t" r="r" b="b"/>
              <a:pathLst>
                <a:path w="1970" h="1074" extrusionOk="0">
                  <a:moveTo>
                    <a:pt x="1009" y="0"/>
                  </a:moveTo>
                  <a:cubicBezTo>
                    <a:pt x="722" y="0"/>
                    <a:pt x="443" y="126"/>
                    <a:pt x="211" y="300"/>
                  </a:cubicBezTo>
                  <a:cubicBezTo>
                    <a:pt x="70" y="370"/>
                    <a:pt x="0" y="581"/>
                    <a:pt x="70" y="792"/>
                  </a:cubicBezTo>
                  <a:cubicBezTo>
                    <a:pt x="141" y="1003"/>
                    <a:pt x="352" y="1074"/>
                    <a:pt x="563" y="1074"/>
                  </a:cubicBezTo>
                  <a:cubicBezTo>
                    <a:pt x="985" y="1003"/>
                    <a:pt x="1407" y="792"/>
                    <a:pt x="1759" y="511"/>
                  </a:cubicBezTo>
                  <a:cubicBezTo>
                    <a:pt x="1970" y="370"/>
                    <a:pt x="1829" y="89"/>
                    <a:pt x="1548" y="18"/>
                  </a:cubicBezTo>
                  <a:lnTo>
                    <a:pt x="1196" y="18"/>
                  </a:lnTo>
                  <a:cubicBezTo>
                    <a:pt x="1134" y="6"/>
                    <a:pt x="1071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"/>
            <p:cNvSpPr/>
            <p:nvPr/>
          </p:nvSpPr>
          <p:spPr>
            <a:xfrm rot="616292">
              <a:off x="-97039" y="1503581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"/>
            <p:cNvSpPr/>
            <p:nvPr/>
          </p:nvSpPr>
          <p:spPr>
            <a:xfrm rot="616292">
              <a:off x="272127" y="2031378"/>
              <a:ext cx="33447" cy="35547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"/>
            <p:cNvSpPr/>
            <p:nvPr/>
          </p:nvSpPr>
          <p:spPr>
            <a:xfrm rot="616292">
              <a:off x="411878" y="3537822"/>
              <a:ext cx="36972" cy="30623"/>
            </a:xfrm>
            <a:custGeom>
              <a:avLst/>
              <a:gdLst/>
              <a:ahLst/>
              <a:cxnLst/>
              <a:rect l="l" t="t" r="r" b="b"/>
              <a:pathLst>
                <a:path w="1479" h="1225" extrusionOk="0">
                  <a:moveTo>
                    <a:pt x="946" y="1"/>
                  </a:moveTo>
                  <a:cubicBezTo>
                    <a:pt x="842" y="1"/>
                    <a:pt x="734" y="26"/>
                    <a:pt x="634" y="51"/>
                  </a:cubicBezTo>
                  <a:cubicBezTo>
                    <a:pt x="353" y="121"/>
                    <a:pt x="142" y="191"/>
                    <a:pt x="1" y="332"/>
                  </a:cubicBezTo>
                  <a:cubicBezTo>
                    <a:pt x="1" y="543"/>
                    <a:pt x="1" y="684"/>
                    <a:pt x="71" y="895"/>
                  </a:cubicBezTo>
                  <a:cubicBezTo>
                    <a:pt x="159" y="1115"/>
                    <a:pt x="357" y="1225"/>
                    <a:pt x="562" y="1225"/>
                  </a:cubicBezTo>
                  <a:cubicBezTo>
                    <a:pt x="685" y="1225"/>
                    <a:pt x="810" y="1185"/>
                    <a:pt x="915" y="1106"/>
                  </a:cubicBezTo>
                  <a:cubicBezTo>
                    <a:pt x="1197" y="965"/>
                    <a:pt x="1478" y="824"/>
                    <a:pt x="1408" y="402"/>
                  </a:cubicBezTo>
                  <a:cubicBezTo>
                    <a:pt x="1317" y="84"/>
                    <a:pt x="1138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"/>
            <p:cNvSpPr/>
            <p:nvPr/>
          </p:nvSpPr>
          <p:spPr>
            <a:xfrm rot="616292">
              <a:off x="110884" y="3605549"/>
              <a:ext cx="33348" cy="39797"/>
            </a:xfrm>
            <a:custGeom>
              <a:avLst/>
              <a:gdLst/>
              <a:ahLst/>
              <a:cxnLst/>
              <a:rect l="l" t="t" r="r" b="b"/>
              <a:pathLst>
                <a:path w="1334" h="1592" extrusionOk="0">
                  <a:moveTo>
                    <a:pt x="668" y="0"/>
                  </a:moveTo>
                  <a:cubicBezTo>
                    <a:pt x="610" y="0"/>
                    <a:pt x="552" y="14"/>
                    <a:pt x="493" y="43"/>
                  </a:cubicBezTo>
                  <a:cubicBezTo>
                    <a:pt x="141" y="184"/>
                    <a:pt x="1" y="536"/>
                    <a:pt x="212" y="888"/>
                  </a:cubicBezTo>
                  <a:cubicBezTo>
                    <a:pt x="347" y="1091"/>
                    <a:pt x="483" y="1360"/>
                    <a:pt x="744" y="1568"/>
                  </a:cubicBezTo>
                  <a:lnTo>
                    <a:pt x="744" y="1568"/>
                  </a:lnTo>
                  <a:cubicBezTo>
                    <a:pt x="1204" y="1294"/>
                    <a:pt x="1333" y="1015"/>
                    <a:pt x="1196" y="536"/>
                  </a:cubicBezTo>
                  <a:cubicBezTo>
                    <a:pt x="1085" y="202"/>
                    <a:pt x="886" y="0"/>
                    <a:pt x="668" y="0"/>
                  </a:cubicBezTo>
                  <a:close/>
                  <a:moveTo>
                    <a:pt x="744" y="1568"/>
                  </a:moveTo>
                  <a:cubicBezTo>
                    <a:pt x="731" y="1576"/>
                    <a:pt x="718" y="1583"/>
                    <a:pt x="704" y="1591"/>
                  </a:cubicBezTo>
                  <a:lnTo>
                    <a:pt x="774" y="1591"/>
                  </a:lnTo>
                  <a:cubicBezTo>
                    <a:pt x="764" y="1583"/>
                    <a:pt x="754" y="1576"/>
                    <a:pt x="744" y="15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"/>
            <p:cNvSpPr/>
            <p:nvPr/>
          </p:nvSpPr>
          <p:spPr>
            <a:xfrm rot="616292">
              <a:off x="430432" y="1393340"/>
              <a:ext cx="28173" cy="36972"/>
            </a:xfrm>
            <a:custGeom>
              <a:avLst/>
              <a:gdLst/>
              <a:ahLst/>
              <a:cxnLst/>
              <a:rect l="l" t="t" r="r" b="b"/>
              <a:pathLst>
                <a:path w="1127" h="1479" extrusionOk="0">
                  <a:moveTo>
                    <a:pt x="704" y="1"/>
                  </a:moveTo>
                  <a:cubicBezTo>
                    <a:pt x="282" y="141"/>
                    <a:pt x="1" y="564"/>
                    <a:pt x="1" y="986"/>
                  </a:cubicBezTo>
                  <a:cubicBezTo>
                    <a:pt x="1" y="1267"/>
                    <a:pt x="142" y="1478"/>
                    <a:pt x="423" y="1478"/>
                  </a:cubicBezTo>
                  <a:cubicBezTo>
                    <a:pt x="775" y="1478"/>
                    <a:pt x="1126" y="915"/>
                    <a:pt x="1126" y="423"/>
                  </a:cubicBezTo>
                  <a:cubicBezTo>
                    <a:pt x="1126" y="141"/>
                    <a:pt x="98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"/>
            <p:cNvSpPr/>
            <p:nvPr/>
          </p:nvSpPr>
          <p:spPr>
            <a:xfrm rot="616292">
              <a:off x="85071" y="271726"/>
              <a:ext cx="31673" cy="36572"/>
            </a:xfrm>
            <a:custGeom>
              <a:avLst/>
              <a:gdLst/>
              <a:ahLst/>
              <a:cxnLst/>
              <a:rect l="l" t="t" r="r" b="b"/>
              <a:pathLst>
                <a:path w="1267" h="1463" extrusionOk="0">
                  <a:moveTo>
                    <a:pt x="882" y="0"/>
                  </a:moveTo>
                  <a:cubicBezTo>
                    <a:pt x="822" y="0"/>
                    <a:pt x="760" y="18"/>
                    <a:pt x="704" y="55"/>
                  </a:cubicBezTo>
                  <a:cubicBezTo>
                    <a:pt x="282" y="126"/>
                    <a:pt x="0" y="548"/>
                    <a:pt x="0" y="970"/>
                  </a:cubicBezTo>
                  <a:cubicBezTo>
                    <a:pt x="0" y="1251"/>
                    <a:pt x="282" y="1462"/>
                    <a:pt x="563" y="1462"/>
                  </a:cubicBezTo>
                  <a:cubicBezTo>
                    <a:pt x="985" y="1251"/>
                    <a:pt x="1267" y="829"/>
                    <a:pt x="1196" y="337"/>
                  </a:cubicBezTo>
                  <a:cubicBezTo>
                    <a:pt x="1196" y="131"/>
                    <a:pt x="1045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"/>
            <p:cNvSpPr/>
            <p:nvPr/>
          </p:nvSpPr>
          <p:spPr>
            <a:xfrm rot="616292">
              <a:off x="139675" y="781585"/>
              <a:ext cx="31673" cy="31673"/>
            </a:xfrm>
            <a:custGeom>
              <a:avLst/>
              <a:gdLst/>
              <a:ahLst/>
              <a:cxnLst/>
              <a:rect l="l" t="t" r="r" b="b"/>
              <a:pathLst>
                <a:path w="1267" h="1267" extrusionOk="0">
                  <a:moveTo>
                    <a:pt x="493" y="0"/>
                  </a:moveTo>
                  <a:cubicBezTo>
                    <a:pt x="212" y="0"/>
                    <a:pt x="1" y="282"/>
                    <a:pt x="71" y="563"/>
                  </a:cubicBezTo>
                  <a:cubicBezTo>
                    <a:pt x="71" y="985"/>
                    <a:pt x="353" y="1266"/>
                    <a:pt x="775" y="1266"/>
                  </a:cubicBezTo>
                  <a:cubicBezTo>
                    <a:pt x="1056" y="1266"/>
                    <a:pt x="1267" y="1055"/>
                    <a:pt x="1267" y="774"/>
                  </a:cubicBezTo>
                  <a:cubicBezTo>
                    <a:pt x="1267" y="352"/>
                    <a:pt x="91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"/>
            <p:cNvSpPr/>
            <p:nvPr/>
          </p:nvSpPr>
          <p:spPr>
            <a:xfrm rot="616292">
              <a:off x="137349" y="3824598"/>
              <a:ext cx="33447" cy="33972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"/>
            <p:cNvSpPr/>
            <p:nvPr/>
          </p:nvSpPr>
          <p:spPr>
            <a:xfrm rot="616292">
              <a:off x="157813" y="1216319"/>
              <a:ext cx="40472" cy="28173"/>
            </a:xfrm>
            <a:custGeom>
              <a:avLst/>
              <a:gdLst/>
              <a:ahLst/>
              <a:cxnLst/>
              <a:rect l="l" t="t" r="r" b="b"/>
              <a:pathLst>
                <a:path w="1619" h="1127" extrusionOk="0">
                  <a:moveTo>
                    <a:pt x="915" y="1"/>
                  </a:moveTo>
                  <a:cubicBezTo>
                    <a:pt x="423" y="71"/>
                    <a:pt x="1" y="423"/>
                    <a:pt x="1" y="775"/>
                  </a:cubicBezTo>
                  <a:cubicBezTo>
                    <a:pt x="71" y="1126"/>
                    <a:pt x="352" y="1126"/>
                    <a:pt x="634" y="1126"/>
                  </a:cubicBezTo>
                  <a:cubicBezTo>
                    <a:pt x="1196" y="1056"/>
                    <a:pt x="1619" y="845"/>
                    <a:pt x="1548" y="423"/>
                  </a:cubicBezTo>
                  <a:cubicBezTo>
                    <a:pt x="1548" y="1"/>
                    <a:pt x="119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"/>
            <p:cNvSpPr/>
            <p:nvPr/>
          </p:nvSpPr>
          <p:spPr>
            <a:xfrm rot="616292">
              <a:off x="470657" y="700833"/>
              <a:ext cx="36947" cy="31948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"/>
            <p:cNvSpPr/>
            <p:nvPr/>
          </p:nvSpPr>
          <p:spPr>
            <a:xfrm rot="616292">
              <a:off x="-7572" y="883973"/>
              <a:ext cx="38722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"/>
            <p:cNvSpPr/>
            <p:nvPr/>
          </p:nvSpPr>
          <p:spPr>
            <a:xfrm rot="616292">
              <a:off x="349078" y="3125207"/>
              <a:ext cx="31673" cy="28623"/>
            </a:xfrm>
            <a:custGeom>
              <a:avLst/>
              <a:gdLst/>
              <a:ahLst/>
              <a:cxnLst/>
              <a:rect l="l" t="t" r="r" b="b"/>
              <a:pathLst>
                <a:path w="1267" h="1145" extrusionOk="0">
                  <a:moveTo>
                    <a:pt x="563" y="1"/>
                  </a:moveTo>
                  <a:cubicBezTo>
                    <a:pt x="212" y="1"/>
                    <a:pt x="1" y="282"/>
                    <a:pt x="1" y="564"/>
                  </a:cubicBezTo>
                  <a:cubicBezTo>
                    <a:pt x="36" y="951"/>
                    <a:pt x="317" y="1144"/>
                    <a:pt x="607" y="1144"/>
                  </a:cubicBezTo>
                  <a:cubicBezTo>
                    <a:pt x="898" y="1144"/>
                    <a:pt x="1196" y="951"/>
                    <a:pt x="1267" y="564"/>
                  </a:cubicBezTo>
                  <a:cubicBezTo>
                    <a:pt x="1196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"/>
            <p:cNvSpPr/>
            <p:nvPr/>
          </p:nvSpPr>
          <p:spPr>
            <a:xfrm rot="616292">
              <a:off x="325508" y="629309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"/>
            <p:cNvSpPr/>
            <p:nvPr/>
          </p:nvSpPr>
          <p:spPr>
            <a:xfrm rot="616292">
              <a:off x="189499" y="970828"/>
              <a:ext cx="38697" cy="31223"/>
            </a:xfrm>
            <a:custGeom>
              <a:avLst/>
              <a:gdLst/>
              <a:ahLst/>
              <a:cxnLst/>
              <a:rect l="l" t="t" r="r" b="b"/>
              <a:pathLst>
                <a:path w="1548" h="1249" extrusionOk="0">
                  <a:moveTo>
                    <a:pt x="1114" y="0"/>
                  </a:moveTo>
                  <a:cubicBezTo>
                    <a:pt x="642" y="0"/>
                    <a:pt x="187" y="273"/>
                    <a:pt x="70" y="740"/>
                  </a:cubicBezTo>
                  <a:cubicBezTo>
                    <a:pt x="0" y="951"/>
                    <a:pt x="141" y="1232"/>
                    <a:pt x="352" y="1232"/>
                  </a:cubicBezTo>
                  <a:cubicBezTo>
                    <a:pt x="381" y="1244"/>
                    <a:pt x="412" y="1249"/>
                    <a:pt x="447" y="1249"/>
                  </a:cubicBezTo>
                  <a:cubicBezTo>
                    <a:pt x="836" y="1249"/>
                    <a:pt x="1548" y="565"/>
                    <a:pt x="1548" y="177"/>
                  </a:cubicBezTo>
                  <a:cubicBezTo>
                    <a:pt x="1548" y="177"/>
                    <a:pt x="1477" y="36"/>
                    <a:pt x="1407" y="36"/>
                  </a:cubicBezTo>
                  <a:cubicBezTo>
                    <a:pt x="1310" y="12"/>
                    <a:pt x="1212" y="0"/>
                    <a:pt x="1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"/>
            <p:cNvSpPr/>
            <p:nvPr/>
          </p:nvSpPr>
          <p:spPr>
            <a:xfrm rot="616292">
              <a:off x="-119334" y="2356715"/>
              <a:ext cx="26423" cy="36072"/>
            </a:xfrm>
            <a:custGeom>
              <a:avLst/>
              <a:gdLst/>
              <a:ahLst/>
              <a:cxnLst/>
              <a:rect l="l" t="t" r="r" b="b"/>
              <a:pathLst>
                <a:path w="1057" h="1443" extrusionOk="0">
                  <a:moveTo>
                    <a:pt x="501" y="0"/>
                  </a:moveTo>
                  <a:cubicBezTo>
                    <a:pt x="475" y="0"/>
                    <a:pt x="449" y="3"/>
                    <a:pt x="423" y="8"/>
                  </a:cubicBezTo>
                  <a:cubicBezTo>
                    <a:pt x="1" y="8"/>
                    <a:pt x="1" y="290"/>
                    <a:pt x="1" y="641"/>
                  </a:cubicBezTo>
                  <a:cubicBezTo>
                    <a:pt x="1" y="1068"/>
                    <a:pt x="213" y="1443"/>
                    <a:pt x="498" y="1443"/>
                  </a:cubicBezTo>
                  <a:cubicBezTo>
                    <a:pt x="542" y="1443"/>
                    <a:pt x="587" y="1434"/>
                    <a:pt x="634" y="1415"/>
                  </a:cubicBezTo>
                  <a:cubicBezTo>
                    <a:pt x="1056" y="1345"/>
                    <a:pt x="1056" y="1063"/>
                    <a:pt x="1056" y="712"/>
                  </a:cubicBezTo>
                  <a:cubicBezTo>
                    <a:pt x="1056" y="386"/>
                    <a:pt x="815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"/>
            <p:cNvSpPr/>
            <p:nvPr/>
          </p:nvSpPr>
          <p:spPr>
            <a:xfrm rot="616292">
              <a:off x="219509" y="1999072"/>
              <a:ext cx="35197" cy="30273"/>
            </a:xfrm>
            <a:custGeom>
              <a:avLst/>
              <a:gdLst/>
              <a:ahLst/>
              <a:cxnLst/>
              <a:rect l="l" t="t" r="r" b="b"/>
              <a:pathLst>
                <a:path w="1408" h="1211" extrusionOk="0">
                  <a:moveTo>
                    <a:pt x="774" y="1"/>
                  </a:moveTo>
                  <a:cubicBezTo>
                    <a:pt x="352" y="1"/>
                    <a:pt x="0" y="352"/>
                    <a:pt x="0" y="775"/>
                  </a:cubicBezTo>
                  <a:cubicBezTo>
                    <a:pt x="0" y="1019"/>
                    <a:pt x="212" y="1210"/>
                    <a:pt x="453" y="1210"/>
                  </a:cubicBezTo>
                  <a:cubicBezTo>
                    <a:pt x="489" y="1210"/>
                    <a:pt x="526" y="1206"/>
                    <a:pt x="563" y="1197"/>
                  </a:cubicBezTo>
                  <a:cubicBezTo>
                    <a:pt x="915" y="1197"/>
                    <a:pt x="1407" y="845"/>
                    <a:pt x="1337" y="493"/>
                  </a:cubicBezTo>
                  <a:cubicBezTo>
                    <a:pt x="1337" y="141"/>
                    <a:pt x="105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"/>
            <p:cNvSpPr/>
            <p:nvPr/>
          </p:nvSpPr>
          <p:spPr>
            <a:xfrm rot="616292">
              <a:off x="280330" y="1346666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"/>
            <p:cNvSpPr/>
            <p:nvPr/>
          </p:nvSpPr>
          <p:spPr>
            <a:xfrm rot="616292">
              <a:off x="466282" y="1077856"/>
              <a:ext cx="29923" cy="35647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"/>
            <p:cNvSpPr/>
            <p:nvPr/>
          </p:nvSpPr>
          <p:spPr>
            <a:xfrm rot="616292">
              <a:off x="89862" y="4142336"/>
              <a:ext cx="38697" cy="25248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"/>
            <p:cNvSpPr/>
            <p:nvPr/>
          </p:nvSpPr>
          <p:spPr>
            <a:xfrm rot="616292">
              <a:off x="-116149" y="1115621"/>
              <a:ext cx="28173" cy="36947"/>
            </a:xfrm>
            <a:custGeom>
              <a:avLst/>
              <a:gdLst/>
              <a:ahLst/>
              <a:cxnLst/>
              <a:rect l="l" t="t" r="r" b="b"/>
              <a:pathLst>
                <a:path w="1127" h="1478" extrusionOk="0">
                  <a:moveTo>
                    <a:pt x="704" y="0"/>
                  </a:moveTo>
                  <a:cubicBezTo>
                    <a:pt x="423" y="0"/>
                    <a:pt x="1" y="774"/>
                    <a:pt x="1" y="1126"/>
                  </a:cubicBezTo>
                  <a:cubicBezTo>
                    <a:pt x="1" y="1337"/>
                    <a:pt x="212" y="1477"/>
                    <a:pt x="423" y="1477"/>
                  </a:cubicBezTo>
                  <a:cubicBezTo>
                    <a:pt x="845" y="1477"/>
                    <a:pt x="1126" y="1126"/>
                    <a:pt x="1126" y="774"/>
                  </a:cubicBezTo>
                  <a:cubicBezTo>
                    <a:pt x="1056" y="492"/>
                    <a:pt x="915" y="7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"/>
            <p:cNvSpPr/>
            <p:nvPr/>
          </p:nvSpPr>
          <p:spPr>
            <a:xfrm rot="616292">
              <a:off x="-35818" y="214540"/>
              <a:ext cx="40472" cy="26273"/>
            </a:xfrm>
            <a:custGeom>
              <a:avLst/>
              <a:gdLst/>
              <a:ahLst/>
              <a:cxnLst/>
              <a:rect l="l" t="t" r="r" b="b"/>
              <a:pathLst>
                <a:path w="1619" h="1051" extrusionOk="0">
                  <a:moveTo>
                    <a:pt x="1063" y="0"/>
                  </a:moveTo>
                  <a:cubicBezTo>
                    <a:pt x="813" y="0"/>
                    <a:pt x="583" y="138"/>
                    <a:pt x="352" y="276"/>
                  </a:cubicBezTo>
                  <a:lnTo>
                    <a:pt x="282" y="347"/>
                  </a:lnTo>
                  <a:cubicBezTo>
                    <a:pt x="141" y="487"/>
                    <a:pt x="1" y="628"/>
                    <a:pt x="71" y="839"/>
                  </a:cubicBezTo>
                  <a:cubicBezTo>
                    <a:pt x="212" y="1050"/>
                    <a:pt x="423" y="1050"/>
                    <a:pt x="634" y="1050"/>
                  </a:cubicBezTo>
                  <a:cubicBezTo>
                    <a:pt x="985" y="1050"/>
                    <a:pt x="1408" y="839"/>
                    <a:pt x="1548" y="487"/>
                  </a:cubicBezTo>
                  <a:cubicBezTo>
                    <a:pt x="1619" y="347"/>
                    <a:pt x="1548" y="206"/>
                    <a:pt x="1478" y="136"/>
                  </a:cubicBezTo>
                  <a:cubicBezTo>
                    <a:pt x="1332" y="39"/>
                    <a:pt x="1195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"/>
            <p:cNvSpPr/>
            <p:nvPr/>
          </p:nvSpPr>
          <p:spPr>
            <a:xfrm rot="616292">
              <a:off x="-159453" y="420658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20" y="1"/>
                  </a:moveTo>
                  <a:cubicBezTo>
                    <a:pt x="758" y="1"/>
                    <a:pt x="694" y="15"/>
                    <a:pt x="634" y="45"/>
                  </a:cubicBezTo>
                  <a:cubicBezTo>
                    <a:pt x="282" y="45"/>
                    <a:pt x="1" y="326"/>
                    <a:pt x="71" y="678"/>
                  </a:cubicBezTo>
                  <a:cubicBezTo>
                    <a:pt x="1" y="1030"/>
                    <a:pt x="282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67" y="190"/>
                    <a:pt x="1050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"/>
            <p:cNvSpPr/>
            <p:nvPr/>
          </p:nvSpPr>
          <p:spPr>
            <a:xfrm rot="616292">
              <a:off x="29578" y="2158205"/>
              <a:ext cx="33447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"/>
            <p:cNvSpPr/>
            <p:nvPr/>
          </p:nvSpPr>
          <p:spPr>
            <a:xfrm rot="616292">
              <a:off x="555575" y="597656"/>
              <a:ext cx="33422" cy="30548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"/>
            <p:cNvSpPr/>
            <p:nvPr/>
          </p:nvSpPr>
          <p:spPr>
            <a:xfrm rot="616292">
              <a:off x="407058" y="3915478"/>
              <a:ext cx="29923" cy="35097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"/>
            <p:cNvSpPr/>
            <p:nvPr/>
          </p:nvSpPr>
          <p:spPr>
            <a:xfrm rot="616292">
              <a:off x="365811" y="1993302"/>
              <a:ext cx="36947" cy="24873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"/>
            <p:cNvSpPr/>
            <p:nvPr/>
          </p:nvSpPr>
          <p:spPr>
            <a:xfrm rot="616292">
              <a:off x="-73029" y="90005"/>
              <a:ext cx="26398" cy="33947"/>
            </a:xfrm>
            <a:custGeom>
              <a:avLst/>
              <a:gdLst/>
              <a:ahLst/>
              <a:cxnLst/>
              <a:rect l="l" t="t" r="r" b="b"/>
              <a:pathLst>
                <a:path w="1056" h="1358" extrusionOk="0">
                  <a:moveTo>
                    <a:pt x="665" y="1"/>
                  </a:moveTo>
                  <a:cubicBezTo>
                    <a:pt x="633" y="1"/>
                    <a:pt x="599" y="4"/>
                    <a:pt x="563" y="11"/>
                  </a:cubicBezTo>
                  <a:cubicBezTo>
                    <a:pt x="141" y="11"/>
                    <a:pt x="0" y="293"/>
                    <a:pt x="0" y="715"/>
                  </a:cubicBezTo>
                  <a:cubicBezTo>
                    <a:pt x="0" y="1067"/>
                    <a:pt x="211" y="1348"/>
                    <a:pt x="563" y="1348"/>
                  </a:cubicBezTo>
                  <a:cubicBezTo>
                    <a:pt x="593" y="1354"/>
                    <a:pt x="622" y="1357"/>
                    <a:pt x="649" y="1357"/>
                  </a:cubicBezTo>
                  <a:cubicBezTo>
                    <a:pt x="938" y="1357"/>
                    <a:pt x="1055" y="1030"/>
                    <a:pt x="1055" y="645"/>
                  </a:cubicBezTo>
                  <a:cubicBezTo>
                    <a:pt x="1055" y="266"/>
                    <a:pt x="942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"/>
            <p:cNvSpPr/>
            <p:nvPr/>
          </p:nvSpPr>
          <p:spPr>
            <a:xfrm rot="616292">
              <a:off x="-157417" y="824143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"/>
            <p:cNvSpPr/>
            <p:nvPr/>
          </p:nvSpPr>
          <p:spPr>
            <a:xfrm rot="616292">
              <a:off x="-1179" y="620100"/>
              <a:ext cx="29923" cy="35197"/>
            </a:xfrm>
            <a:custGeom>
              <a:avLst/>
              <a:gdLst/>
              <a:ahLst/>
              <a:cxnLst/>
              <a:rect l="l" t="t" r="r" b="b"/>
              <a:pathLst>
                <a:path w="1197" h="1408" extrusionOk="0">
                  <a:moveTo>
                    <a:pt x="915" y="1"/>
                  </a:moveTo>
                  <a:cubicBezTo>
                    <a:pt x="353" y="141"/>
                    <a:pt x="1" y="634"/>
                    <a:pt x="71" y="1197"/>
                  </a:cubicBezTo>
                  <a:cubicBezTo>
                    <a:pt x="71" y="1337"/>
                    <a:pt x="212" y="1408"/>
                    <a:pt x="353" y="1408"/>
                  </a:cubicBezTo>
                  <a:cubicBezTo>
                    <a:pt x="775" y="1126"/>
                    <a:pt x="1056" y="775"/>
                    <a:pt x="1197" y="353"/>
                  </a:cubicBezTo>
                  <a:cubicBezTo>
                    <a:pt x="1197" y="141"/>
                    <a:pt x="105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"/>
            <p:cNvSpPr/>
            <p:nvPr/>
          </p:nvSpPr>
          <p:spPr>
            <a:xfrm rot="616292">
              <a:off x="232858" y="889254"/>
              <a:ext cx="31673" cy="30598"/>
            </a:xfrm>
            <a:custGeom>
              <a:avLst/>
              <a:gdLst/>
              <a:ahLst/>
              <a:cxnLst/>
              <a:rect l="l" t="t" r="r" b="b"/>
              <a:pathLst>
                <a:path w="1267" h="1224" extrusionOk="0">
                  <a:moveTo>
                    <a:pt x="672" y="0"/>
                  </a:moveTo>
                  <a:cubicBezTo>
                    <a:pt x="636" y="0"/>
                    <a:pt x="600" y="5"/>
                    <a:pt x="563" y="14"/>
                  </a:cubicBezTo>
                  <a:cubicBezTo>
                    <a:pt x="212" y="84"/>
                    <a:pt x="1" y="436"/>
                    <a:pt x="71" y="788"/>
                  </a:cubicBezTo>
                  <a:cubicBezTo>
                    <a:pt x="132" y="1032"/>
                    <a:pt x="299" y="1223"/>
                    <a:pt x="527" y="1223"/>
                  </a:cubicBezTo>
                  <a:cubicBezTo>
                    <a:pt x="561" y="1223"/>
                    <a:pt x="597" y="1219"/>
                    <a:pt x="634" y="1210"/>
                  </a:cubicBezTo>
                  <a:cubicBezTo>
                    <a:pt x="986" y="1139"/>
                    <a:pt x="1267" y="858"/>
                    <a:pt x="1197" y="506"/>
                  </a:cubicBezTo>
                  <a:cubicBezTo>
                    <a:pt x="1135" y="200"/>
                    <a:pt x="914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"/>
            <p:cNvSpPr/>
            <p:nvPr/>
          </p:nvSpPr>
          <p:spPr>
            <a:xfrm rot="616292">
              <a:off x="156020" y="385337"/>
              <a:ext cx="27923" cy="32023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"/>
            <p:cNvSpPr/>
            <p:nvPr/>
          </p:nvSpPr>
          <p:spPr>
            <a:xfrm rot="616292">
              <a:off x="185455" y="3624074"/>
              <a:ext cx="29923" cy="29523"/>
            </a:xfrm>
            <a:custGeom>
              <a:avLst/>
              <a:gdLst/>
              <a:ahLst/>
              <a:cxnLst/>
              <a:rect l="l" t="t" r="r" b="b"/>
              <a:pathLst>
                <a:path w="1197" h="1181" extrusionOk="0">
                  <a:moveTo>
                    <a:pt x="706" y="0"/>
                  </a:moveTo>
                  <a:cubicBezTo>
                    <a:pt x="640" y="0"/>
                    <a:pt x="568" y="14"/>
                    <a:pt x="493" y="44"/>
                  </a:cubicBezTo>
                  <a:cubicBezTo>
                    <a:pt x="211" y="44"/>
                    <a:pt x="0" y="325"/>
                    <a:pt x="0" y="677"/>
                  </a:cubicBezTo>
                  <a:cubicBezTo>
                    <a:pt x="0" y="929"/>
                    <a:pt x="225" y="1181"/>
                    <a:pt x="525" y="1181"/>
                  </a:cubicBezTo>
                  <a:cubicBezTo>
                    <a:pt x="560" y="1181"/>
                    <a:pt x="596" y="1177"/>
                    <a:pt x="633" y="1170"/>
                  </a:cubicBezTo>
                  <a:cubicBezTo>
                    <a:pt x="985" y="1099"/>
                    <a:pt x="1196" y="818"/>
                    <a:pt x="1126" y="466"/>
                  </a:cubicBezTo>
                  <a:cubicBezTo>
                    <a:pt x="1126" y="190"/>
                    <a:pt x="952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"/>
            <p:cNvSpPr/>
            <p:nvPr/>
          </p:nvSpPr>
          <p:spPr>
            <a:xfrm rot="616292">
              <a:off x="250710" y="544186"/>
              <a:ext cx="29923" cy="30198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"/>
            <p:cNvSpPr/>
            <p:nvPr/>
          </p:nvSpPr>
          <p:spPr>
            <a:xfrm rot="616292">
              <a:off x="448203" y="1850287"/>
              <a:ext cx="28148" cy="31848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"/>
            <p:cNvSpPr/>
            <p:nvPr/>
          </p:nvSpPr>
          <p:spPr>
            <a:xfrm rot="616292">
              <a:off x="570290" y="703929"/>
              <a:ext cx="29923" cy="29923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774" y="1"/>
                  </a:moveTo>
                  <a:cubicBezTo>
                    <a:pt x="352" y="1"/>
                    <a:pt x="1" y="353"/>
                    <a:pt x="1" y="775"/>
                  </a:cubicBezTo>
                  <a:cubicBezTo>
                    <a:pt x="1" y="986"/>
                    <a:pt x="212" y="1197"/>
                    <a:pt x="423" y="1197"/>
                  </a:cubicBezTo>
                  <a:cubicBezTo>
                    <a:pt x="845" y="1127"/>
                    <a:pt x="1126" y="775"/>
                    <a:pt x="1197" y="423"/>
                  </a:cubicBezTo>
                  <a:cubicBezTo>
                    <a:pt x="1197" y="142"/>
                    <a:pt x="105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"/>
            <p:cNvSpPr/>
            <p:nvPr/>
          </p:nvSpPr>
          <p:spPr>
            <a:xfrm rot="616292">
              <a:off x="107575" y="703868"/>
              <a:ext cx="29923" cy="28373"/>
            </a:xfrm>
            <a:custGeom>
              <a:avLst/>
              <a:gdLst/>
              <a:ahLst/>
              <a:cxnLst/>
              <a:rect l="l" t="t" r="r" b="b"/>
              <a:pathLst>
                <a:path w="1197" h="1135" extrusionOk="0">
                  <a:moveTo>
                    <a:pt x="613" y="0"/>
                  </a:moveTo>
                  <a:cubicBezTo>
                    <a:pt x="294" y="0"/>
                    <a:pt x="1" y="321"/>
                    <a:pt x="1" y="642"/>
                  </a:cubicBezTo>
                  <a:cubicBezTo>
                    <a:pt x="71" y="924"/>
                    <a:pt x="141" y="1135"/>
                    <a:pt x="423" y="1135"/>
                  </a:cubicBezTo>
                  <a:cubicBezTo>
                    <a:pt x="845" y="1135"/>
                    <a:pt x="1126" y="783"/>
                    <a:pt x="1197" y="431"/>
                  </a:cubicBezTo>
                  <a:cubicBezTo>
                    <a:pt x="1197" y="150"/>
                    <a:pt x="986" y="9"/>
                    <a:pt x="704" y="9"/>
                  </a:cubicBezTo>
                  <a:cubicBezTo>
                    <a:pt x="674" y="3"/>
                    <a:pt x="643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"/>
            <p:cNvSpPr/>
            <p:nvPr/>
          </p:nvSpPr>
          <p:spPr>
            <a:xfrm rot="616292">
              <a:off x="167563" y="1535959"/>
              <a:ext cx="33447" cy="30248"/>
            </a:xfrm>
            <a:custGeom>
              <a:avLst/>
              <a:gdLst/>
              <a:ahLst/>
              <a:cxnLst/>
              <a:rect l="l" t="t" r="r" b="b"/>
              <a:pathLst>
                <a:path w="1338" h="1210" extrusionOk="0">
                  <a:moveTo>
                    <a:pt x="690" y="1"/>
                  </a:moveTo>
                  <a:cubicBezTo>
                    <a:pt x="488" y="1"/>
                    <a:pt x="296" y="131"/>
                    <a:pt x="141" y="337"/>
                  </a:cubicBezTo>
                  <a:cubicBezTo>
                    <a:pt x="1" y="548"/>
                    <a:pt x="71" y="830"/>
                    <a:pt x="282" y="1041"/>
                  </a:cubicBezTo>
                  <a:cubicBezTo>
                    <a:pt x="385" y="1144"/>
                    <a:pt x="563" y="1209"/>
                    <a:pt x="734" y="1209"/>
                  </a:cubicBezTo>
                  <a:cubicBezTo>
                    <a:pt x="797" y="1209"/>
                    <a:pt x="859" y="1200"/>
                    <a:pt x="915" y="1181"/>
                  </a:cubicBezTo>
                  <a:cubicBezTo>
                    <a:pt x="1056" y="1041"/>
                    <a:pt x="1126" y="900"/>
                    <a:pt x="1197" y="689"/>
                  </a:cubicBezTo>
                  <a:cubicBezTo>
                    <a:pt x="1337" y="408"/>
                    <a:pt x="1197" y="126"/>
                    <a:pt x="915" y="56"/>
                  </a:cubicBezTo>
                  <a:cubicBezTo>
                    <a:pt x="840" y="18"/>
                    <a:pt x="764" y="1"/>
                    <a:pt x="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"/>
            <p:cNvSpPr/>
            <p:nvPr/>
          </p:nvSpPr>
          <p:spPr>
            <a:xfrm rot="616292">
              <a:off x="246535" y="1801181"/>
              <a:ext cx="29923" cy="28523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"/>
            <p:cNvSpPr/>
            <p:nvPr/>
          </p:nvSpPr>
          <p:spPr>
            <a:xfrm rot="616292">
              <a:off x="394192" y="193998"/>
              <a:ext cx="22898" cy="33897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"/>
            <p:cNvSpPr/>
            <p:nvPr/>
          </p:nvSpPr>
          <p:spPr>
            <a:xfrm rot="616292">
              <a:off x="516802" y="1098944"/>
              <a:ext cx="31673" cy="27948"/>
            </a:xfrm>
            <a:custGeom>
              <a:avLst/>
              <a:gdLst/>
              <a:ahLst/>
              <a:cxnLst/>
              <a:rect l="l" t="t" r="r" b="b"/>
              <a:pathLst>
                <a:path w="1267" h="1118" extrusionOk="0">
                  <a:moveTo>
                    <a:pt x="811" y="1"/>
                  </a:moveTo>
                  <a:cubicBezTo>
                    <a:pt x="754" y="1"/>
                    <a:pt x="693" y="15"/>
                    <a:pt x="633" y="45"/>
                  </a:cubicBezTo>
                  <a:cubicBezTo>
                    <a:pt x="282" y="45"/>
                    <a:pt x="0" y="396"/>
                    <a:pt x="70" y="748"/>
                  </a:cubicBezTo>
                  <a:cubicBezTo>
                    <a:pt x="70" y="981"/>
                    <a:pt x="264" y="1118"/>
                    <a:pt x="530" y="1118"/>
                  </a:cubicBezTo>
                  <a:cubicBezTo>
                    <a:pt x="585" y="1118"/>
                    <a:pt x="643" y="1112"/>
                    <a:pt x="704" y="1100"/>
                  </a:cubicBezTo>
                  <a:cubicBezTo>
                    <a:pt x="985" y="1030"/>
                    <a:pt x="1266" y="819"/>
                    <a:pt x="1196" y="467"/>
                  </a:cubicBezTo>
                  <a:cubicBezTo>
                    <a:pt x="1196" y="190"/>
                    <a:pt x="1022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"/>
            <p:cNvSpPr/>
            <p:nvPr/>
          </p:nvSpPr>
          <p:spPr>
            <a:xfrm rot="616292">
              <a:off x="59479" y="2873063"/>
              <a:ext cx="26398" cy="31673"/>
            </a:xfrm>
            <a:custGeom>
              <a:avLst/>
              <a:gdLst/>
              <a:ahLst/>
              <a:cxnLst/>
              <a:rect l="l" t="t" r="r" b="b"/>
              <a:pathLst>
                <a:path w="1056" h="1267" extrusionOk="0">
                  <a:moveTo>
                    <a:pt x="633" y="0"/>
                  </a:moveTo>
                  <a:cubicBezTo>
                    <a:pt x="211" y="71"/>
                    <a:pt x="0" y="422"/>
                    <a:pt x="71" y="844"/>
                  </a:cubicBezTo>
                  <a:cubicBezTo>
                    <a:pt x="71" y="1126"/>
                    <a:pt x="282" y="1266"/>
                    <a:pt x="563" y="1266"/>
                  </a:cubicBezTo>
                  <a:cubicBezTo>
                    <a:pt x="844" y="1266"/>
                    <a:pt x="1055" y="844"/>
                    <a:pt x="985" y="422"/>
                  </a:cubicBezTo>
                  <a:cubicBezTo>
                    <a:pt x="985" y="141"/>
                    <a:pt x="844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"/>
            <p:cNvSpPr/>
            <p:nvPr/>
          </p:nvSpPr>
          <p:spPr>
            <a:xfrm rot="616292">
              <a:off x="304894" y="2755486"/>
              <a:ext cx="26398" cy="32198"/>
            </a:xfrm>
            <a:custGeom>
              <a:avLst/>
              <a:gdLst/>
              <a:ahLst/>
              <a:cxnLst/>
              <a:rect l="l" t="t" r="r" b="b"/>
              <a:pathLst>
                <a:path w="1056" h="1288" extrusionOk="0">
                  <a:moveTo>
                    <a:pt x="688" y="1"/>
                  </a:moveTo>
                  <a:cubicBezTo>
                    <a:pt x="651" y="1"/>
                    <a:pt x="610" y="5"/>
                    <a:pt x="563" y="15"/>
                  </a:cubicBezTo>
                  <a:cubicBezTo>
                    <a:pt x="212" y="85"/>
                    <a:pt x="1" y="437"/>
                    <a:pt x="1" y="859"/>
                  </a:cubicBezTo>
                  <a:cubicBezTo>
                    <a:pt x="1" y="1070"/>
                    <a:pt x="212" y="1281"/>
                    <a:pt x="423" y="1281"/>
                  </a:cubicBezTo>
                  <a:cubicBezTo>
                    <a:pt x="445" y="1285"/>
                    <a:pt x="468" y="1288"/>
                    <a:pt x="490" y="1288"/>
                  </a:cubicBezTo>
                  <a:cubicBezTo>
                    <a:pt x="810" y="1288"/>
                    <a:pt x="1056" y="831"/>
                    <a:pt x="1056" y="437"/>
                  </a:cubicBezTo>
                  <a:cubicBezTo>
                    <a:pt x="995" y="192"/>
                    <a:pt x="93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"/>
            <p:cNvSpPr/>
            <p:nvPr/>
          </p:nvSpPr>
          <p:spPr>
            <a:xfrm rot="616292">
              <a:off x="308135" y="497393"/>
              <a:ext cx="38722" cy="43122"/>
            </a:xfrm>
            <a:custGeom>
              <a:avLst/>
              <a:gdLst/>
              <a:ahLst/>
              <a:cxnLst/>
              <a:rect l="l" t="t" r="r" b="b"/>
              <a:pathLst>
                <a:path w="1549" h="1725" extrusionOk="0">
                  <a:moveTo>
                    <a:pt x="1346" y="1"/>
                  </a:moveTo>
                  <a:cubicBezTo>
                    <a:pt x="1285" y="1"/>
                    <a:pt x="1232" y="36"/>
                    <a:pt x="1197" y="106"/>
                  </a:cubicBezTo>
                  <a:cubicBezTo>
                    <a:pt x="704" y="529"/>
                    <a:pt x="282" y="1091"/>
                    <a:pt x="1" y="1724"/>
                  </a:cubicBezTo>
                  <a:cubicBezTo>
                    <a:pt x="634" y="1443"/>
                    <a:pt x="1197" y="1021"/>
                    <a:pt x="1548" y="388"/>
                  </a:cubicBezTo>
                  <a:cubicBezTo>
                    <a:pt x="1548" y="317"/>
                    <a:pt x="1548" y="177"/>
                    <a:pt x="1548" y="106"/>
                  </a:cubicBezTo>
                  <a:cubicBezTo>
                    <a:pt x="1478" y="36"/>
                    <a:pt x="1408" y="1"/>
                    <a:pt x="1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"/>
            <p:cNvSpPr/>
            <p:nvPr/>
          </p:nvSpPr>
          <p:spPr>
            <a:xfrm rot="616292">
              <a:off x="370689" y="701718"/>
              <a:ext cx="29923" cy="28173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"/>
            <p:cNvSpPr/>
            <p:nvPr/>
          </p:nvSpPr>
          <p:spPr>
            <a:xfrm rot="616292">
              <a:off x="248799" y="2094361"/>
              <a:ext cx="26398" cy="28498"/>
            </a:xfrm>
            <a:custGeom>
              <a:avLst/>
              <a:gdLst/>
              <a:ahLst/>
              <a:cxnLst/>
              <a:rect l="l" t="t" r="r" b="b"/>
              <a:pathLst>
                <a:path w="1056" h="1140" extrusionOk="0">
                  <a:moveTo>
                    <a:pt x="601" y="1"/>
                  </a:moveTo>
                  <a:cubicBezTo>
                    <a:pt x="565" y="1"/>
                    <a:pt x="529" y="5"/>
                    <a:pt x="493" y="14"/>
                  </a:cubicBezTo>
                  <a:cubicBezTo>
                    <a:pt x="141" y="14"/>
                    <a:pt x="0" y="366"/>
                    <a:pt x="0" y="648"/>
                  </a:cubicBezTo>
                  <a:cubicBezTo>
                    <a:pt x="0" y="929"/>
                    <a:pt x="141" y="1140"/>
                    <a:pt x="422" y="1140"/>
                  </a:cubicBezTo>
                  <a:cubicBezTo>
                    <a:pt x="774" y="1140"/>
                    <a:pt x="1055" y="859"/>
                    <a:pt x="1055" y="507"/>
                  </a:cubicBezTo>
                  <a:cubicBezTo>
                    <a:pt x="1055" y="201"/>
                    <a:pt x="842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"/>
            <p:cNvSpPr/>
            <p:nvPr/>
          </p:nvSpPr>
          <p:spPr>
            <a:xfrm rot="616292">
              <a:off x="282287" y="882148"/>
              <a:ext cx="28148" cy="31673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"/>
            <p:cNvSpPr/>
            <p:nvPr/>
          </p:nvSpPr>
          <p:spPr>
            <a:xfrm rot="616292">
              <a:off x="375231" y="1690690"/>
              <a:ext cx="28173" cy="32023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"/>
            <p:cNvSpPr/>
            <p:nvPr/>
          </p:nvSpPr>
          <p:spPr>
            <a:xfrm rot="616292">
              <a:off x="381604" y="1125606"/>
              <a:ext cx="31698" cy="26748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"/>
            <p:cNvSpPr/>
            <p:nvPr/>
          </p:nvSpPr>
          <p:spPr>
            <a:xfrm rot="616292">
              <a:off x="81331" y="790610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2" y="1"/>
                    <a:pt x="1" y="212"/>
                    <a:pt x="1" y="564"/>
                  </a:cubicBezTo>
                  <a:cubicBezTo>
                    <a:pt x="1" y="915"/>
                    <a:pt x="282" y="1056"/>
                    <a:pt x="634" y="1056"/>
                  </a:cubicBezTo>
                  <a:cubicBezTo>
                    <a:pt x="986" y="1056"/>
                    <a:pt x="1267" y="915"/>
                    <a:pt x="1197" y="493"/>
                  </a:cubicBezTo>
                  <a:cubicBezTo>
                    <a:pt x="1197" y="212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"/>
            <p:cNvSpPr/>
            <p:nvPr/>
          </p:nvSpPr>
          <p:spPr>
            <a:xfrm rot="616292">
              <a:off x="118172" y="1090374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"/>
            <p:cNvSpPr/>
            <p:nvPr/>
          </p:nvSpPr>
          <p:spPr>
            <a:xfrm rot="616292">
              <a:off x="-63425" y="2082543"/>
              <a:ext cx="26398" cy="26673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74" y="0"/>
                  </a:moveTo>
                  <a:cubicBezTo>
                    <a:pt x="226" y="0"/>
                    <a:pt x="7" y="252"/>
                    <a:pt x="70" y="503"/>
                  </a:cubicBezTo>
                  <a:cubicBezTo>
                    <a:pt x="0" y="785"/>
                    <a:pt x="281" y="1066"/>
                    <a:pt x="633" y="1066"/>
                  </a:cubicBezTo>
                  <a:cubicBezTo>
                    <a:pt x="844" y="996"/>
                    <a:pt x="1055" y="785"/>
                    <a:pt x="1055" y="503"/>
                  </a:cubicBezTo>
                  <a:cubicBezTo>
                    <a:pt x="1055" y="252"/>
                    <a:pt x="886" y="0"/>
                    <a:pt x="649" y="0"/>
                  </a:cubicBezTo>
                  <a:cubicBezTo>
                    <a:pt x="621" y="0"/>
                    <a:pt x="593" y="4"/>
                    <a:pt x="563" y="11"/>
                  </a:cubicBezTo>
                  <a:cubicBezTo>
                    <a:pt x="533" y="4"/>
                    <a:pt x="503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"/>
            <p:cNvSpPr/>
            <p:nvPr/>
          </p:nvSpPr>
          <p:spPr>
            <a:xfrm rot="616292">
              <a:off x="94853" y="3493216"/>
              <a:ext cx="28173" cy="26398"/>
            </a:xfrm>
            <a:custGeom>
              <a:avLst/>
              <a:gdLst/>
              <a:ahLst/>
              <a:cxnLst/>
              <a:rect l="l" t="t" r="r" b="b"/>
              <a:pathLst>
                <a:path w="1127" h="1056" extrusionOk="0">
                  <a:moveTo>
                    <a:pt x="493" y="0"/>
                  </a:moveTo>
                  <a:cubicBezTo>
                    <a:pt x="212" y="0"/>
                    <a:pt x="71" y="212"/>
                    <a:pt x="71" y="493"/>
                  </a:cubicBezTo>
                  <a:cubicBezTo>
                    <a:pt x="1" y="774"/>
                    <a:pt x="282" y="1056"/>
                    <a:pt x="634" y="1056"/>
                  </a:cubicBezTo>
                  <a:cubicBezTo>
                    <a:pt x="915" y="1056"/>
                    <a:pt x="1126" y="845"/>
                    <a:pt x="1126" y="493"/>
                  </a:cubicBezTo>
                  <a:cubicBezTo>
                    <a:pt x="1056" y="212"/>
                    <a:pt x="77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"/>
            <p:cNvSpPr/>
            <p:nvPr/>
          </p:nvSpPr>
          <p:spPr>
            <a:xfrm rot="616292">
              <a:off x="364909" y="603864"/>
              <a:ext cx="26398" cy="31048"/>
            </a:xfrm>
            <a:custGeom>
              <a:avLst/>
              <a:gdLst/>
              <a:ahLst/>
              <a:cxnLst/>
              <a:rect l="l" t="t" r="r" b="b"/>
              <a:pathLst>
                <a:path w="1056" h="1242" extrusionOk="0">
                  <a:moveTo>
                    <a:pt x="633" y="1"/>
                  </a:moveTo>
                  <a:cubicBezTo>
                    <a:pt x="282" y="71"/>
                    <a:pt x="0" y="493"/>
                    <a:pt x="71" y="845"/>
                  </a:cubicBezTo>
                  <a:cubicBezTo>
                    <a:pt x="126" y="1065"/>
                    <a:pt x="180" y="1241"/>
                    <a:pt x="369" y="1241"/>
                  </a:cubicBezTo>
                  <a:cubicBezTo>
                    <a:pt x="422" y="1241"/>
                    <a:pt x="486" y="1228"/>
                    <a:pt x="563" y="1197"/>
                  </a:cubicBezTo>
                  <a:cubicBezTo>
                    <a:pt x="915" y="1126"/>
                    <a:pt x="1055" y="704"/>
                    <a:pt x="1055" y="423"/>
                  </a:cubicBezTo>
                  <a:cubicBezTo>
                    <a:pt x="1055" y="212"/>
                    <a:pt x="91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"/>
            <p:cNvSpPr/>
            <p:nvPr/>
          </p:nvSpPr>
          <p:spPr>
            <a:xfrm rot="616292">
              <a:off x="-52736" y="1247380"/>
              <a:ext cx="36947" cy="21248"/>
            </a:xfrm>
            <a:custGeom>
              <a:avLst/>
              <a:gdLst/>
              <a:ahLst/>
              <a:cxnLst/>
              <a:rect l="l" t="t" r="r" b="b"/>
              <a:pathLst>
                <a:path w="1478" h="850" extrusionOk="0">
                  <a:moveTo>
                    <a:pt x="1062" y="1"/>
                  </a:moveTo>
                  <a:cubicBezTo>
                    <a:pt x="990" y="1"/>
                    <a:pt x="915" y="5"/>
                    <a:pt x="845" y="5"/>
                  </a:cubicBezTo>
                  <a:cubicBezTo>
                    <a:pt x="704" y="76"/>
                    <a:pt x="563" y="76"/>
                    <a:pt x="423" y="146"/>
                  </a:cubicBezTo>
                  <a:cubicBezTo>
                    <a:pt x="212" y="216"/>
                    <a:pt x="1" y="427"/>
                    <a:pt x="141" y="638"/>
                  </a:cubicBezTo>
                  <a:cubicBezTo>
                    <a:pt x="212" y="849"/>
                    <a:pt x="423" y="849"/>
                    <a:pt x="634" y="849"/>
                  </a:cubicBezTo>
                  <a:lnTo>
                    <a:pt x="985" y="709"/>
                  </a:lnTo>
                  <a:cubicBezTo>
                    <a:pt x="1197" y="638"/>
                    <a:pt x="1478" y="709"/>
                    <a:pt x="1478" y="357"/>
                  </a:cubicBezTo>
                  <a:cubicBezTo>
                    <a:pt x="1478" y="40"/>
                    <a:pt x="1280" y="1"/>
                    <a:pt x="1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"/>
            <p:cNvSpPr/>
            <p:nvPr/>
          </p:nvSpPr>
          <p:spPr>
            <a:xfrm rot="616292">
              <a:off x="561050" y="3031279"/>
              <a:ext cx="29898" cy="25448"/>
            </a:xfrm>
            <a:custGeom>
              <a:avLst/>
              <a:gdLst/>
              <a:ahLst/>
              <a:cxnLst/>
              <a:rect l="l" t="t" r="r" b="b"/>
              <a:pathLst>
                <a:path w="1196" h="1018" extrusionOk="0">
                  <a:moveTo>
                    <a:pt x="636" y="1"/>
                  </a:moveTo>
                  <a:cubicBezTo>
                    <a:pt x="589" y="1"/>
                    <a:pt x="541" y="7"/>
                    <a:pt x="492" y="19"/>
                  </a:cubicBezTo>
                  <a:cubicBezTo>
                    <a:pt x="211" y="19"/>
                    <a:pt x="0" y="300"/>
                    <a:pt x="70" y="582"/>
                  </a:cubicBezTo>
                  <a:cubicBezTo>
                    <a:pt x="70" y="826"/>
                    <a:pt x="283" y="1017"/>
                    <a:pt x="523" y="1017"/>
                  </a:cubicBezTo>
                  <a:cubicBezTo>
                    <a:pt x="559" y="1017"/>
                    <a:pt x="596" y="1013"/>
                    <a:pt x="633" y="1004"/>
                  </a:cubicBezTo>
                  <a:cubicBezTo>
                    <a:pt x="915" y="1004"/>
                    <a:pt x="1196" y="722"/>
                    <a:pt x="1126" y="371"/>
                  </a:cubicBezTo>
                  <a:cubicBezTo>
                    <a:pt x="1067" y="137"/>
                    <a:pt x="864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"/>
            <p:cNvSpPr/>
            <p:nvPr/>
          </p:nvSpPr>
          <p:spPr>
            <a:xfrm rot="616292">
              <a:off x="396467" y="539436"/>
              <a:ext cx="24623" cy="28423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"/>
            <p:cNvSpPr/>
            <p:nvPr/>
          </p:nvSpPr>
          <p:spPr>
            <a:xfrm rot="616292">
              <a:off x="607275" y="697797"/>
              <a:ext cx="26398" cy="28173"/>
            </a:xfrm>
            <a:custGeom>
              <a:avLst/>
              <a:gdLst/>
              <a:ahLst/>
              <a:cxnLst/>
              <a:rect l="l" t="t" r="r" b="b"/>
              <a:pathLst>
                <a:path w="1056" h="1127" extrusionOk="0">
                  <a:moveTo>
                    <a:pt x="563" y="1"/>
                  </a:moveTo>
                  <a:cubicBezTo>
                    <a:pt x="282" y="1"/>
                    <a:pt x="1" y="282"/>
                    <a:pt x="71" y="634"/>
                  </a:cubicBezTo>
                  <a:cubicBezTo>
                    <a:pt x="1" y="915"/>
                    <a:pt x="212" y="1126"/>
                    <a:pt x="493" y="1126"/>
                  </a:cubicBezTo>
                  <a:cubicBezTo>
                    <a:pt x="774" y="1126"/>
                    <a:pt x="1056" y="774"/>
                    <a:pt x="1056" y="352"/>
                  </a:cubicBezTo>
                  <a:cubicBezTo>
                    <a:pt x="1056" y="141"/>
                    <a:pt x="774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"/>
            <p:cNvSpPr/>
            <p:nvPr/>
          </p:nvSpPr>
          <p:spPr>
            <a:xfrm rot="616292">
              <a:off x="280320" y="77540"/>
              <a:ext cx="28148" cy="25098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"/>
            <p:cNvSpPr/>
            <p:nvPr/>
          </p:nvSpPr>
          <p:spPr>
            <a:xfrm rot="616292">
              <a:off x="473832" y="3143157"/>
              <a:ext cx="28148" cy="25773"/>
            </a:xfrm>
            <a:custGeom>
              <a:avLst/>
              <a:gdLst/>
              <a:ahLst/>
              <a:cxnLst/>
              <a:rect l="l" t="t" r="r" b="b"/>
              <a:pathLst>
                <a:path w="1126" h="1031" extrusionOk="0">
                  <a:moveTo>
                    <a:pt x="745" y="1"/>
                  </a:moveTo>
                  <a:cubicBezTo>
                    <a:pt x="687" y="1"/>
                    <a:pt x="625" y="14"/>
                    <a:pt x="563" y="45"/>
                  </a:cubicBezTo>
                  <a:cubicBezTo>
                    <a:pt x="211" y="45"/>
                    <a:pt x="0" y="397"/>
                    <a:pt x="71" y="678"/>
                  </a:cubicBezTo>
                  <a:cubicBezTo>
                    <a:pt x="141" y="960"/>
                    <a:pt x="352" y="1030"/>
                    <a:pt x="634" y="1030"/>
                  </a:cubicBezTo>
                  <a:cubicBezTo>
                    <a:pt x="915" y="960"/>
                    <a:pt x="1126" y="749"/>
                    <a:pt x="1126" y="397"/>
                  </a:cubicBezTo>
                  <a:cubicBezTo>
                    <a:pt x="1126" y="177"/>
                    <a:pt x="954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"/>
            <p:cNvSpPr/>
            <p:nvPr/>
          </p:nvSpPr>
          <p:spPr>
            <a:xfrm rot="616292">
              <a:off x="-7050" y="1791004"/>
              <a:ext cx="26398" cy="26673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93" y="0"/>
                  </a:moveTo>
                  <a:cubicBezTo>
                    <a:pt x="212" y="0"/>
                    <a:pt x="1" y="211"/>
                    <a:pt x="1" y="493"/>
                  </a:cubicBezTo>
                  <a:cubicBezTo>
                    <a:pt x="1" y="808"/>
                    <a:pt x="170" y="1066"/>
                    <a:pt x="458" y="1066"/>
                  </a:cubicBezTo>
                  <a:cubicBezTo>
                    <a:pt x="492" y="1066"/>
                    <a:pt x="527" y="1063"/>
                    <a:pt x="563" y="1056"/>
                  </a:cubicBezTo>
                  <a:cubicBezTo>
                    <a:pt x="915" y="1056"/>
                    <a:pt x="1056" y="915"/>
                    <a:pt x="1056" y="563"/>
                  </a:cubicBezTo>
                  <a:cubicBezTo>
                    <a:pt x="986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"/>
            <p:cNvSpPr/>
            <p:nvPr/>
          </p:nvSpPr>
          <p:spPr>
            <a:xfrm rot="616292">
              <a:off x="360730" y="1310492"/>
              <a:ext cx="26398" cy="25198"/>
            </a:xfrm>
            <a:custGeom>
              <a:avLst/>
              <a:gdLst/>
              <a:ahLst/>
              <a:cxnLst/>
              <a:rect l="l" t="t" r="r" b="b"/>
              <a:pathLst>
                <a:path w="1056" h="1008" extrusionOk="0">
                  <a:moveTo>
                    <a:pt x="580" y="0"/>
                  </a:moveTo>
                  <a:cubicBezTo>
                    <a:pt x="551" y="0"/>
                    <a:pt x="522" y="4"/>
                    <a:pt x="493" y="11"/>
                  </a:cubicBezTo>
                  <a:cubicBezTo>
                    <a:pt x="211" y="11"/>
                    <a:pt x="0" y="152"/>
                    <a:pt x="0" y="504"/>
                  </a:cubicBezTo>
                  <a:cubicBezTo>
                    <a:pt x="0" y="755"/>
                    <a:pt x="282" y="1007"/>
                    <a:pt x="542" y="1007"/>
                  </a:cubicBezTo>
                  <a:cubicBezTo>
                    <a:pt x="573" y="1007"/>
                    <a:pt x="604" y="1004"/>
                    <a:pt x="633" y="996"/>
                  </a:cubicBezTo>
                  <a:cubicBezTo>
                    <a:pt x="915" y="996"/>
                    <a:pt x="1055" y="785"/>
                    <a:pt x="1055" y="574"/>
                  </a:cubicBezTo>
                  <a:cubicBezTo>
                    <a:pt x="1055" y="259"/>
                    <a:pt x="830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"/>
            <p:cNvSpPr/>
            <p:nvPr/>
          </p:nvSpPr>
          <p:spPr>
            <a:xfrm rot="616292">
              <a:off x="83630" y="3498673"/>
              <a:ext cx="40472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"/>
            <p:cNvSpPr/>
            <p:nvPr/>
          </p:nvSpPr>
          <p:spPr>
            <a:xfrm rot="616292">
              <a:off x="146708" y="1139751"/>
              <a:ext cx="26398" cy="26398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"/>
            <p:cNvSpPr/>
            <p:nvPr/>
          </p:nvSpPr>
          <p:spPr>
            <a:xfrm rot="616292">
              <a:off x="454192" y="1296660"/>
              <a:ext cx="22898" cy="26748"/>
            </a:xfrm>
            <a:custGeom>
              <a:avLst/>
              <a:gdLst/>
              <a:ahLst/>
              <a:cxnLst/>
              <a:rect l="l" t="t" r="r" b="b"/>
              <a:pathLst>
                <a:path w="916" h="1070" extrusionOk="0">
                  <a:moveTo>
                    <a:pt x="499" y="1"/>
                  </a:moveTo>
                  <a:cubicBezTo>
                    <a:pt x="456" y="1"/>
                    <a:pt x="407" y="5"/>
                    <a:pt x="353" y="14"/>
                  </a:cubicBezTo>
                  <a:cubicBezTo>
                    <a:pt x="1" y="14"/>
                    <a:pt x="1" y="366"/>
                    <a:pt x="1" y="577"/>
                  </a:cubicBezTo>
                  <a:cubicBezTo>
                    <a:pt x="71" y="858"/>
                    <a:pt x="1" y="1070"/>
                    <a:pt x="423" y="1070"/>
                  </a:cubicBezTo>
                  <a:cubicBezTo>
                    <a:pt x="775" y="1070"/>
                    <a:pt x="915" y="788"/>
                    <a:pt x="915" y="507"/>
                  </a:cubicBezTo>
                  <a:cubicBezTo>
                    <a:pt x="854" y="200"/>
                    <a:pt x="793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"/>
            <p:cNvSpPr/>
            <p:nvPr/>
          </p:nvSpPr>
          <p:spPr>
            <a:xfrm rot="616292">
              <a:off x="145157" y="3824056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423" y="0"/>
                  </a:moveTo>
                  <a:cubicBezTo>
                    <a:pt x="212" y="0"/>
                    <a:pt x="71" y="141"/>
                    <a:pt x="71" y="352"/>
                  </a:cubicBezTo>
                  <a:cubicBezTo>
                    <a:pt x="1" y="704"/>
                    <a:pt x="282" y="985"/>
                    <a:pt x="563" y="985"/>
                  </a:cubicBezTo>
                  <a:cubicBezTo>
                    <a:pt x="845" y="985"/>
                    <a:pt x="1056" y="774"/>
                    <a:pt x="1056" y="563"/>
                  </a:cubicBezTo>
                  <a:cubicBezTo>
                    <a:pt x="1056" y="211"/>
                    <a:pt x="77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"/>
            <p:cNvSpPr/>
            <p:nvPr/>
          </p:nvSpPr>
          <p:spPr>
            <a:xfrm rot="616292">
              <a:off x="37906" y="1198202"/>
              <a:ext cx="26398" cy="25548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"/>
            <p:cNvSpPr/>
            <p:nvPr/>
          </p:nvSpPr>
          <p:spPr>
            <a:xfrm rot="616292">
              <a:off x="381369" y="1866574"/>
              <a:ext cx="24648" cy="26398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"/>
            <p:cNvSpPr/>
            <p:nvPr/>
          </p:nvSpPr>
          <p:spPr>
            <a:xfrm rot="616292">
              <a:off x="196544" y="2561629"/>
              <a:ext cx="24623" cy="24973"/>
            </a:xfrm>
            <a:custGeom>
              <a:avLst/>
              <a:gdLst/>
              <a:ahLst/>
              <a:cxnLst/>
              <a:rect l="l" t="t" r="r" b="b"/>
              <a:pathLst>
                <a:path w="985" h="999" extrusionOk="0">
                  <a:moveTo>
                    <a:pt x="453" y="0"/>
                  </a:moveTo>
                  <a:cubicBezTo>
                    <a:pt x="214" y="0"/>
                    <a:pt x="9" y="192"/>
                    <a:pt x="70" y="436"/>
                  </a:cubicBezTo>
                  <a:cubicBezTo>
                    <a:pt x="0" y="788"/>
                    <a:pt x="211" y="929"/>
                    <a:pt x="563" y="999"/>
                  </a:cubicBezTo>
                  <a:cubicBezTo>
                    <a:pt x="774" y="999"/>
                    <a:pt x="985" y="718"/>
                    <a:pt x="985" y="436"/>
                  </a:cubicBezTo>
                  <a:cubicBezTo>
                    <a:pt x="985" y="225"/>
                    <a:pt x="774" y="1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"/>
            <p:cNvSpPr/>
            <p:nvPr/>
          </p:nvSpPr>
          <p:spPr>
            <a:xfrm rot="616292">
              <a:off x="-9841" y="2054952"/>
              <a:ext cx="26398" cy="22898"/>
            </a:xfrm>
            <a:custGeom>
              <a:avLst/>
              <a:gdLst/>
              <a:ahLst/>
              <a:cxnLst/>
              <a:rect l="l" t="t" r="r" b="b"/>
              <a:pathLst>
                <a:path w="1056" h="916" extrusionOk="0">
                  <a:moveTo>
                    <a:pt x="634" y="1"/>
                  </a:moveTo>
                  <a:cubicBezTo>
                    <a:pt x="282" y="1"/>
                    <a:pt x="71" y="212"/>
                    <a:pt x="0" y="493"/>
                  </a:cubicBezTo>
                  <a:cubicBezTo>
                    <a:pt x="0" y="775"/>
                    <a:pt x="211" y="915"/>
                    <a:pt x="493" y="915"/>
                  </a:cubicBezTo>
                  <a:cubicBezTo>
                    <a:pt x="774" y="915"/>
                    <a:pt x="985" y="704"/>
                    <a:pt x="1056" y="423"/>
                  </a:cubicBezTo>
                  <a:cubicBezTo>
                    <a:pt x="1056" y="141"/>
                    <a:pt x="91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"/>
            <p:cNvSpPr/>
            <p:nvPr/>
          </p:nvSpPr>
          <p:spPr>
            <a:xfrm rot="616292">
              <a:off x="404936" y="573383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"/>
            <p:cNvSpPr/>
            <p:nvPr/>
          </p:nvSpPr>
          <p:spPr>
            <a:xfrm rot="616292">
              <a:off x="376119" y="4014935"/>
              <a:ext cx="26398" cy="21573"/>
            </a:xfrm>
            <a:custGeom>
              <a:avLst/>
              <a:gdLst/>
              <a:ahLst/>
              <a:cxnLst/>
              <a:rect l="l" t="t" r="r" b="b"/>
              <a:pathLst>
                <a:path w="1056" h="863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13" y="726"/>
                    <a:pt x="148" y="863"/>
                    <a:pt x="356" y="863"/>
                  </a:cubicBezTo>
                  <a:cubicBezTo>
                    <a:pt x="399" y="863"/>
                    <a:pt x="445" y="857"/>
                    <a:pt x="493" y="845"/>
                  </a:cubicBezTo>
                  <a:cubicBezTo>
                    <a:pt x="775" y="845"/>
                    <a:pt x="1056" y="774"/>
                    <a:pt x="1056" y="352"/>
                  </a:cubicBezTo>
                  <a:cubicBezTo>
                    <a:pt x="986" y="141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"/>
            <p:cNvSpPr/>
            <p:nvPr/>
          </p:nvSpPr>
          <p:spPr>
            <a:xfrm rot="616292">
              <a:off x="246344" y="1251998"/>
              <a:ext cx="24648" cy="23573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"/>
            <p:cNvSpPr/>
            <p:nvPr/>
          </p:nvSpPr>
          <p:spPr>
            <a:xfrm rot="616292">
              <a:off x="-159357" y="2467800"/>
              <a:ext cx="29923" cy="19349"/>
            </a:xfrm>
            <a:custGeom>
              <a:avLst/>
              <a:gdLst/>
              <a:ahLst/>
              <a:cxnLst/>
              <a:rect l="l" t="t" r="r" b="b"/>
              <a:pathLst>
                <a:path w="1197" h="774" extrusionOk="0">
                  <a:moveTo>
                    <a:pt x="493" y="0"/>
                  </a:moveTo>
                  <a:cubicBezTo>
                    <a:pt x="212" y="0"/>
                    <a:pt x="1" y="70"/>
                    <a:pt x="1" y="422"/>
                  </a:cubicBezTo>
                  <a:cubicBezTo>
                    <a:pt x="71" y="774"/>
                    <a:pt x="353" y="774"/>
                    <a:pt x="634" y="774"/>
                  </a:cubicBezTo>
                  <a:cubicBezTo>
                    <a:pt x="845" y="704"/>
                    <a:pt x="1197" y="774"/>
                    <a:pt x="1197" y="422"/>
                  </a:cubicBezTo>
                  <a:cubicBezTo>
                    <a:pt x="1126" y="0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"/>
            <p:cNvSpPr/>
            <p:nvPr/>
          </p:nvSpPr>
          <p:spPr>
            <a:xfrm rot="616292">
              <a:off x="394041" y="3171621"/>
              <a:ext cx="26398" cy="19349"/>
            </a:xfrm>
            <a:custGeom>
              <a:avLst/>
              <a:gdLst/>
              <a:ahLst/>
              <a:cxnLst/>
              <a:rect l="l" t="t" r="r" b="b"/>
              <a:pathLst>
                <a:path w="1056" h="774" extrusionOk="0">
                  <a:moveTo>
                    <a:pt x="563" y="0"/>
                  </a:moveTo>
                  <a:cubicBezTo>
                    <a:pt x="352" y="0"/>
                    <a:pt x="141" y="70"/>
                    <a:pt x="70" y="352"/>
                  </a:cubicBezTo>
                  <a:cubicBezTo>
                    <a:pt x="0" y="563"/>
                    <a:pt x="211" y="774"/>
                    <a:pt x="493" y="774"/>
                  </a:cubicBezTo>
                  <a:cubicBezTo>
                    <a:pt x="704" y="774"/>
                    <a:pt x="985" y="633"/>
                    <a:pt x="1055" y="422"/>
                  </a:cubicBezTo>
                  <a:cubicBezTo>
                    <a:pt x="1055" y="70"/>
                    <a:pt x="84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"/>
            <p:cNvSpPr/>
            <p:nvPr/>
          </p:nvSpPr>
          <p:spPr>
            <a:xfrm rot="616292">
              <a:off x="192965" y="1063321"/>
              <a:ext cx="22898" cy="23348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"/>
            <p:cNvSpPr/>
            <p:nvPr/>
          </p:nvSpPr>
          <p:spPr>
            <a:xfrm rot="616292">
              <a:off x="352592" y="3048474"/>
              <a:ext cx="24648" cy="20473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674" y="0"/>
                  </a:moveTo>
                  <a:cubicBezTo>
                    <a:pt x="638" y="0"/>
                    <a:pt x="600" y="6"/>
                    <a:pt x="563" y="19"/>
                  </a:cubicBezTo>
                  <a:cubicBezTo>
                    <a:pt x="211" y="19"/>
                    <a:pt x="0" y="230"/>
                    <a:pt x="0" y="581"/>
                  </a:cubicBezTo>
                  <a:cubicBezTo>
                    <a:pt x="0" y="740"/>
                    <a:pt x="40" y="819"/>
                    <a:pt x="178" y="819"/>
                  </a:cubicBezTo>
                  <a:cubicBezTo>
                    <a:pt x="225" y="819"/>
                    <a:pt x="282" y="810"/>
                    <a:pt x="352" y="792"/>
                  </a:cubicBezTo>
                  <a:cubicBezTo>
                    <a:pt x="704" y="722"/>
                    <a:pt x="915" y="652"/>
                    <a:pt x="985" y="300"/>
                  </a:cubicBezTo>
                  <a:cubicBezTo>
                    <a:pt x="985" y="126"/>
                    <a:pt x="842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4"/>
            <p:cNvSpPr/>
            <p:nvPr/>
          </p:nvSpPr>
          <p:spPr>
            <a:xfrm rot="616292">
              <a:off x="263716" y="3781352"/>
              <a:ext cx="21123" cy="24648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4"/>
            <p:cNvSpPr/>
            <p:nvPr/>
          </p:nvSpPr>
          <p:spPr>
            <a:xfrm rot="616292">
              <a:off x="498549" y="3776401"/>
              <a:ext cx="31673" cy="20323"/>
            </a:xfrm>
            <a:custGeom>
              <a:avLst/>
              <a:gdLst/>
              <a:ahLst/>
              <a:cxnLst/>
              <a:rect l="l" t="t" r="r" b="b"/>
              <a:pathLst>
                <a:path w="1267" h="813" extrusionOk="0">
                  <a:moveTo>
                    <a:pt x="712" y="0"/>
                  </a:moveTo>
                  <a:cubicBezTo>
                    <a:pt x="497" y="0"/>
                    <a:pt x="290" y="88"/>
                    <a:pt x="141" y="273"/>
                  </a:cubicBezTo>
                  <a:cubicBezTo>
                    <a:pt x="1" y="344"/>
                    <a:pt x="1" y="555"/>
                    <a:pt x="71" y="695"/>
                  </a:cubicBezTo>
                  <a:cubicBezTo>
                    <a:pt x="112" y="778"/>
                    <a:pt x="202" y="812"/>
                    <a:pt x="283" y="812"/>
                  </a:cubicBezTo>
                  <a:cubicBezTo>
                    <a:pt x="340" y="812"/>
                    <a:pt x="394" y="795"/>
                    <a:pt x="423" y="766"/>
                  </a:cubicBezTo>
                  <a:cubicBezTo>
                    <a:pt x="774" y="625"/>
                    <a:pt x="986" y="414"/>
                    <a:pt x="1267" y="203"/>
                  </a:cubicBezTo>
                  <a:cubicBezTo>
                    <a:pt x="1101" y="70"/>
                    <a:pt x="90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4"/>
            <p:cNvSpPr/>
            <p:nvPr/>
          </p:nvSpPr>
          <p:spPr>
            <a:xfrm rot="616292">
              <a:off x="351411" y="950815"/>
              <a:ext cx="22898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4"/>
            <p:cNvSpPr/>
            <p:nvPr/>
          </p:nvSpPr>
          <p:spPr>
            <a:xfrm rot="616292">
              <a:off x="-42736" y="633198"/>
              <a:ext cx="22348" cy="19499"/>
            </a:xfrm>
            <a:custGeom>
              <a:avLst/>
              <a:gdLst/>
              <a:ahLst/>
              <a:cxnLst/>
              <a:rect l="l" t="t" r="r" b="b"/>
              <a:pathLst>
                <a:path w="894" h="780" extrusionOk="0">
                  <a:moveTo>
                    <a:pt x="471" y="1"/>
                  </a:moveTo>
                  <a:cubicBezTo>
                    <a:pt x="0" y="68"/>
                    <a:pt x="44" y="779"/>
                    <a:pt x="480" y="779"/>
                  </a:cubicBezTo>
                  <a:cubicBezTo>
                    <a:pt x="500" y="779"/>
                    <a:pt x="520" y="778"/>
                    <a:pt x="542" y="775"/>
                  </a:cubicBezTo>
                  <a:cubicBezTo>
                    <a:pt x="753" y="775"/>
                    <a:pt x="893" y="564"/>
                    <a:pt x="893" y="353"/>
                  </a:cubicBezTo>
                  <a:cubicBezTo>
                    <a:pt x="823" y="142"/>
                    <a:pt x="682" y="1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4"/>
            <p:cNvSpPr/>
            <p:nvPr/>
          </p:nvSpPr>
          <p:spPr>
            <a:xfrm rot="616292">
              <a:off x="421916" y="1685454"/>
              <a:ext cx="21123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4"/>
            <p:cNvSpPr/>
            <p:nvPr/>
          </p:nvSpPr>
          <p:spPr>
            <a:xfrm rot="616292">
              <a:off x="334263" y="3677633"/>
              <a:ext cx="5300" cy="6025"/>
            </a:xfrm>
            <a:custGeom>
              <a:avLst/>
              <a:gdLst/>
              <a:ahLst/>
              <a:cxnLst/>
              <a:rect l="l" t="t" r="r" b="b"/>
              <a:pathLst>
                <a:path w="212" h="241" extrusionOk="0">
                  <a:moveTo>
                    <a:pt x="131" y="0"/>
                  </a:moveTo>
                  <a:cubicBezTo>
                    <a:pt x="112" y="0"/>
                    <a:pt x="91" y="9"/>
                    <a:pt x="70" y="29"/>
                  </a:cubicBezTo>
                  <a:cubicBezTo>
                    <a:pt x="70" y="29"/>
                    <a:pt x="70" y="100"/>
                    <a:pt x="0" y="100"/>
                  </a:cubicBezTo>
                  <a:cubicBezTo>
                    <a:pt x="0" y="240"/>
                    <a:pt x="70" y="240"/>
                    <a:pt x="141" y="240"/>
                  </a:cubicBezTo>
                  <a:cubicBezTo>
                    <a:pt x="141" y="240"/>
                    <a:pt x="211" y="100"/>
                    <a:pt x="211" y="100"/>
                  </a:cubicBezTo>
                  <a:cubicBezTo>
                    <a:pt x="211" y="50"/>
                    <a:pt x="17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01" name="Google Shape;5201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 sz="322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202" name="Google Shape;5202;p4"/>
          <p:cNvSpPr txBox="1">
            <a:spLocks noGrp="1"/>
          </p:cNvSpPr>
          <p:nvPr>
            <p:ph type="body" idx="1"/>
          </p:nvPr>
        </p:nvSpPr>
        <p:spPr>
          <a:xfrm>
            <a:off x="713225" y="1260975"/>
            <a:ext cx="7717500" cy="334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25"/>
              <a:buAutoNum type="arabicPeriod"/>
              <a:defRPr sz="12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AutoNum type="arabicPeriod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AutoNum type="arabicPeriod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4" name="Google Shape;5204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20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205" name="Google Shape;5205;p5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206" name="Google Shape;5206;p5"/>
          <p:cNvSpPr txBox="1">
            <a:spLocks noGrp="1"/>
          </p:cNvSpPr>
          <p:nvPr>
            <p:ph type="title" idx="2"/>
          </p:nvPr>
        </p:nvSpPr>
        <p:spPr>
          <a:xfrm>
            <a:off x="1954568" y="152957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5207" name="Google Shape;5207;p5"/>
          <p:cNvSpPr txBox="1">
            <a:spLocks noGrp="1"/>
          </p:cNvSpPr>
          <p:nvPr>
            <p:ph type="subTitle" idx="1"/>
          </p:nvPr>
        </p:nvSpPr>
        <p:spPr>
          <a:xfrm>
            <a:off x="1556673" y="1917575"/>
            <a:ext cx="23304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8" name="Google Shape;5208;p5"/>
          <p:cNvSpPr txBox="1">
            <a:spLocks noGrp="1"/>
          </p:cNvSpPr>
          <p:nvPr>
            <p:ph type="title" idx="3"/>
          </p:nvPr>
        </p:nvSpPr>
        <p:spPr>
          <a:xfrm>
            <a:off x="1956345" y="297667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5209" name="Google Shape;5209;p5"/>
          <p:cNvSpPr txBox="1">
            <a:spLocks noGrp="1"/>
          </p:cNvSpPr>
          <p:nvPr>
            <p:ph type="subTitle" idx="4"/>
          </p:nvPr>
        </p:nvSpPr>
        <p:spPr>
          <a:xfrm>
            <a:off x="1565728" y="3364675"/>
            <a:ext cx="23304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10" name="Google Shape;5210;p5"/>
          <p:cNvGrpSpPr/>
          <p:nvPr/>
        </p:nvGrpSpPr>
        <p:grpSpPr>
          <a:xfrm>
            <a:off x="-3238331" y="1119576"/>
            <a:ext cx="17531377" cy="5425716"/>
            <a:chOff x="-3238331" y="1119576"/>
            <a:chExt cx="17531377" cy="5425716"/>
          </a:xfrm>
        </p:grpSpPr>
        <p:sp>
          <p:nvSpPr>
            <p:cNvPr id="5211" name="Google Shape;5211;p5"/>
            <p:cNvSpPr/>
            <p:nvPr/>
          </p:nvSpPr>
          <p:spPr>
            <a:xfrm>
              <a:off x="5577125" y="1119576"/>
              <a:ext cx="4407484" cy="4407369"/>
            </a:xfrm>
            <a:custGeom>
              <a:avLst/>
              <a:gdLst/>
              <a:ahLst/>
              <a:cxnLst/>
              <a:rect l="l" t="t" r="r" b="b"/>
              <a:pathLst>
                <a:path w="46319" h="46319" extrusionOk="0">
                  <a:moveTo>
                    <a:pt x="23164" y="1"/>
                  </a:moveTo>
                  <a:cubicBezTo>
                    <a:pt x="10374" y="1"/>
                    <a:pt x="1" y="10374"/>
                    <a:pt x="1" y="23164"/>
                  </a:cubicBezTo>
                  <a:cubicBezTo>
                    <a:pt x="1" y="35954"/>
                    <a:pt x="10374" y="46318"/>
                    <a:pt x="23164" y="46318"/>
                  </a:cubicBezTo>
                  <a:cubicBezTo>
                    <a:pt x="35945" y="46318"/>
                    <a:pt x="46319" y="35954"/>
                    <a:pt x="46319" y="23164"/>
                  </a:cubicBezTo>
                  <a:cubicBezTo>
                    <a:pt x="46319" y="10374"/>
                    <a:pt x="35945" y="1"/>
                    <a:pt x="23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12" name="Google Shape;5212;p5"/>
            <p:cNvGrpSpPr/>
            <p:nvPr/>
          </p:nvGrpSpPr>
          <p:grpSpPr>
            <a:xfrm>
              <a:off x="-3238331" y="2402315"/>
              <a:ext cx="17531377" cy="4142978"/>
              <a:chOff x="-3009731" y="2402315"/>
              <a:chExt cx="17531377" cy="4142978"/>
            </a:xfrm>
          </p:grpSpPr>
          <p:sp>
            <p:nvSpPr>
              <p:cNvPr id="5213" name="Google Shape;5213;p5"/>
              <p:cNvSpPr/>
              <p:nvPr/>
            </p:nvSpPr>
            <p:spPr>
              <a:xfrm>
                <a:off x="3992660" y="2418131"/>
                <a:ext cx="10528986" cy="2738022"/>
              </a:xfrm>
              <a:custGeom>
                <a:avLst/>
                <a:gdLst/>
                <a:ahLst/>
                <a:cxnLst/>
                <a:rect l="l" t="t" r="r" b="b"/>
                <a:pathLst>
                  <a:path w="83266" h="21653" extrusionOk="0">
                    <a:moveTo>
                      <a:pt x="43283" y="0"/>
                    </a:moveTo>
                    <a:cubicBezTo>
                      <a:pt x="43175" y="0"/>
                      <a:pt x="43085" y="16"/>
                      <a:pt x="43023" y="53"/>
                    </a:cubicBezTo>
                    <a:cubicBezTo>
                      <a:pt x="42410" y="408"/>
                      <a:pt x="40181" y="728"/>
                      <a:pt x="39337" y="728"/>
                    </a:cubicBezTo>
                    <a:cubicBezTo>
                      <a:pt x="38502" y="728"/>
                      <a:pt x="28990" y="6323"/>
                      <a:pt x="22862" y="9023"/>
                    </a:cubicBezTo>
                    <a:cubicBezTo>
                      <a:pt x="16733" y="11723"/>
                      <a:pt x="14930" y="11483"/>
                      <a:pt x="9344" y="13109"/>
                    </a:cubicBezTo>
                    <a:cubicBezTo>
                      <a:pt x="6502" y="13935"/>
                      <a:pt x="4237" y="14858"/>
                      <a:pt x="0" y="15578"/>
                    </a:cubicBezTo>
                    <a:lnTo>
                      <a:pt x="0" y="21653"/>
                    </a:lnTo>
                    <a:lnTo>
                      <a:pt x="83266" y="21653"/>
                    </a:lnTo>
                    <a:lnTo>
                      <a:pt x="83266" y="13224"/>
                    </a:lnTo>
                    <a:lnTo>
                      <a:pt x="83177" y="13224"/>
                    </a:lnTo>
                    <a:cubicBezTo>
                      <a:pt x="83035" y="13237"/>
                      <a:pt x="82890" y="13243"/>
                      <a:pt x="82741" y="13243"/>
                    </a:cubicBezTo>
                    <a:cubicBezTo>
                      <a:pt x="79954" y="13243"/>
                      <a:pt x="75982" y="11144"/>
                      <a:pt x="75130" y="10942"/>
                    </a:cubicBezTo>
                    <a:cubicBezTo>
                      <a:pt x="74394" y="10776"/>
                      <a:pt x="74297" y="10328"/>
                      <a:pt x="72320" y="10328"/>
                    </a:cubicBezTo>
                    <a:cubicBezTo>
                      <a:pt x="71863" y="10328"/>
                      <a:pt x="71306" y="10352"/>
                      <a:pt x="70618" y="10409"/>
                    </a:cubicBezTo>
                    <a:cubicBezTo>
                      <a:pt x="70485" y="10419"/>
                      <a:pt x="70343" y="10425"/>
                      <a:pt x="70192" y="10425"/>
                    </a:cubicBezTo>
                    <a:cubicBezTo>
                      <a:pt x="66204" y="10425"/>
                      <a:pt x="56333" y="6790"/>
                      <a:pt x="52722" y="4813"/>
                    </a:cubicBezTo>
                    <a:cubicBezTo>
                      <a:pt x="48965" y="2771"/>
                      <a:pt x="45403" y="577"/>
                      <a:pt x="44924" y="417"/>
                    </a:cubicBezTo>
                    <a:cubicBezTo>
                      <a:pt x="44535" y="287"/>
                      <a:pt x="43743" y="0"/>
                      <a:pt x="432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5"/>
              <p:cNvSpPr/>
              <p:nvPr/>
            </p:nvSpPr>
            <p:spPr>
              <a:xfrm>
                <a:off x="6999779" y="2402315"/>
                <a:ext cx="5220235" cy="1256281"/>
              </a:xfrm>
              <a:custGeom>
                <a:avLst/>
                <a:gdLst/>
                <a:ahLst/>
                <a:cxnLst/>
                <a:rect l="l" t="t" r="r" b="b"/>
                <a:pathLst>
                  <a:path w="41283" h="9935" extrusionOk="0">
                    <a:moveTo>
                      <a:pt x="19580" y="0"/>
                    </a:moveTo>
                    <a:cubicBezTo>
                      <a:pt x="19475" y="0"/>
                      <a:pt x="19388" y="15"/>
                      <a:pt x="19327" y="50"/>
                    </a:cubicBezTo>
                    <a:cubicBezTo>
                      <a:pt x="18714" y="405"/>
                      <a:pt x="16485" y="734"/>
                      <a:pt x="15641" y="734"/>
                    </a:cubicBezTo>
                    <a:cubicBezTo>
                      <a:pt x="14842" y="734"/>
                      <a:pt x="6200" y="5787"/>
                      <a:pt x="81" y="8612"/>
                    </a:cubicBezTo>
                    <a:cubicBezTo>
                      <a:pt x="82" y="8614"/>
                      <a:pt x="85" y="8615"/>
                      <a:pt x="90" y="8615"/>
                    </a:cubicBezTo>
                    <a:cubicBezTo>
                      <a:pt x="323" y="8615"/>
                      <a:pt x="4460" y="6843"/>
                      <a:pt x="5202" y="6843"/>
                    </a:cubicBezTo>
                    <a:cubicBezTo>
                      <a:pt x="5299" y="6843"/>
                      <a:pt x="5338" y="6874"/>
                      <a:pt x="5303" y="6942"/>
                    </a:cubicBezTo>
                    <a:cubicBezTo>
                      <a:pt x="5205" y="7137"/>
                      <a:pt x="1" y="9935"/>
                      <a:pt x="533" y="9935"/>
                    </a:cubicBezTo>
                    <a:cubicBezTo>
                      <a:pt x="1226" y="9935"/>
                      <a:pt x="4335" y="8319"/>
                      <a:pt x="5028" y="8070"/>
                    </a:cubicBezTo>
                    <a:cubicBezTo>
                      <a:pt x="5718" y="7821"/>
                      <a:pt x="6099" y="7722"/>
                      <a:pt x="6276" y="7722"/>
                    </a:cubicBezTo>
                    <a:cubicBezTo>
                      <a:pt x="6941" y="7722"/>
                      <a:pt x="4671" y="9127"/>
                      <a:pt x="4965" y="9127"/>
                    </a:cubicBezTo>
                    <a:cubicBezTo>
                      <a:pt x="5489" y="9127"/>
                      <a:pt x="5880" y="8780"/>
                      <a:pt x="6253" y="8612"/>
                    </a:cubicBezTo>
                    <a:cubicBezTo>
                      <a:pt x="7101" y="8218"/>
                      <a:pt x="9136" y="7222"/>
                      <a:pt x="9974" y="7222"/>
                    </a:cubicBezTo>
                    <a:cubicBezTo>
                      <a:pt x="10006" y="7222"/>
                      <a:pt x="10036" y="7223"/>
                      <a:pt x="10064" y="7226"/>
                    </a:cubicBezTo>
                    <a:cubicBezTo>
                      <a:pt x="10410" y="7271"/>
                      <a:pt x="8802" y="8425"/>
                      <a:pt x="9051" y="8425"/>
                    </a:cubicBezTo>
                    <a:cubicBezTo>
                      <a:pt x="9415" y="8425"/>
                      <a:pt x="10543" y="7768"/>
                      <a:pt x="11058" y="7768"/>
                    </a:cubicBezTo>
                    <a:cubicBezTo>
                      <a:pt x="11211" y="7768"/>
                      <a:pt x="10813" y="8197"/>
                      <a:pt x="11272" y="8197"/>
                    </a:cubicBezTo>
                    <a:cubicBezTo>
                      <a:pt x="11293" y="8197"/>
                      <a:pt x="11317" y="8196"/>
                      <a:pt x="11342" y="8194"/>
                    </a:cubicBezTo>
                    <a:cubicBezTo>
                      <a:pt x="11411" y="8189"/>
                      <a:pt x="11477" y="8187"/>
                      <a:pt x="11540" y="8187"/>
                    </a:cubicBezTo>
                    <a:cubicBezTo>
                      <a:pt x="12148" y="8187"/>
                      <a:pt x="12520" y="8408"/>
                      <a:pt x="13069" y="8408"/>
                    </a:cubicBezTo>
                    <a:cubicBezTo>
                      <a:pt x="13133" y="8408"/>
                      <a:pt x="13200" y="8405"/>
                      <a:pt x="13270" y="8398"/>
                    </a:cubicBezTo>
                    <a:cubicBezTo>
                      <a:pt x="14176" y="8310"/>
                      <a:pt x="14913" y="7413"/>
                      <a:pt x="15774" y="7217"/>
                    </a:cubicBezTo>
                    <a:cubicBezTo>
                      <a:pt x="15801" y="7211"/>
                      <a:pt x="15826" y="7209"/>
                      <a:pt x="15850" y="7209"/>
                    </a:cubicBezTo>
                    <a:cubicBezTo>
                      <a:pt x="16489" y="7209"/>
                      <a:pt x="16350" y="9171"/>
                      <a:pt x="16746" y="9171"/>
                    </a:cubicBezTo>
                    <a:cubicBezTo>
                      <a:pt x="16748" y="9171"/>
                      <a:pt x="16750" y="9171"/>
                      <a:pt x="16751" y="9171"/>
                    </a:cubicBezTo>
                    <a:cubicBezTo>
                      <a:pt x="17158" y="9145"/>
                      <a:pt x="17539" y="8059"/>
                      <a:pt x="17977" y="8059"/>
                    </a:cubicBezTo>
                    <a:cubicBezTo>
                      <a:pt x="17989" y="8059"/>
                      <a:pt x="18001" y="8059"/>
                      <a:pt x="18013" y="8061"/>
                    </a:cubicBezTo>
                    <a:cubicBezTo>
                      <a:pt x="18082" y="8070"/>
                      <a:pt x="18152" y="8075"/>
                      <a:pt x="18224" y="8075"/>
                    </a:cubicBezTo>
                    <a:cubicBezTo>
                      <a:pt x="19179" y="8075"/>
                      <a:pt x="20365" y="7305"/>
                      <a:pt x="21290" y="7173"/>
                    </a:cubicBezTo>
                    <a:cubicBezTo>
                      <a:pt x="21318" y="7169"/>
                      <a:pt x="21347" y="7167"/>
                      <a:pt x="21377" y="7167"/>
                    </a:cubicBezTo>
                    <a:cubicBezTo>
                      <a:pt x="22196" y="7167"/>
                      <a:pt x="23978" y="8443"/>
                      <a:pt x="24485" y="8443"/>
                    </a:cubicBezTo>
                    <a:cubicBezTo>
                      <a:pt x="24509" y="8443"/>
                      <a:pt x="24531" y="8440"/>
                      <a:pt x="24550" y="8434"/>
                    </a:cubicBezTo>
                    <a:cubicBezTo>
                      <a:pt x="25011" y="8283"/>
                      <a:pt x="23120" y="6729"/>
                      <a:pt x="23599" y="6604"/>
                    </a:cubicBezTo>
                    <a:cubicBezTo>
                      <a:pt x="23605" y="6603"/>
                      <a:pt x="23612" y="6602"/>
                      <a:pt x="23620" y="6602"/>
                    </a:cubicBezTo>
                    <a:cubicBezTo>
                      <a:pt x="24085" y="6602"/>
                      <a:pt x="28283" y="9051"/>
                      <a:pt x="28946" y="9304"/>
                    </a:cubicBezTo>
                    <a:cubicBezTo>
                      <a:pt x="29056" y="9347"/>
                      <a:pt x="29125" y="9367"/>
                      <a:pt x="29161" y="9367"/>
                    </a:cubicBezTo>
                    <a:cubicBezTo>
                      <a:pt x="29485" y="9367"/>
                      <a:pt x="27148" y="7808"/>
                      <a:pt x="27498" y="7808"/>
                    </a:cubicBezTo>
                    <a:cubicBezTo>
                      <a:pt x="27536" y="7808"/>
                      <a:pt x="27605" y="7826"/>
                      <a:pt x="27711" y="7866"/>
                    </a:cubicBezTo>
                    <a:cubicBezTo>
                      <a:pt x="29470" y="8496"/>
                      <a:pt x="31273" y="9011"/>
                      <a:pt x="33103" y="9420"/>
                    </a:cubicBezTo>
                    <a:cubicBezTo>
                      <a:pt x="33341" y="9470"/>
                      <a:pt x="33532" y="9491"/>
                      <a:pt x="33692" y="9491"/>
                    </a:cubicBezTo>
                    <a:cubicBezTo>
                      <a:pt x="34400" y="9491"/>
                      <a:pt x="34502" y="9087"/>
                      <a:pt x="35450" y="9087"/>
                    </a:cubicBezTo>
                    <a:cubicBezTo>
                      <a:pt x="35643" y="9087"/>
                      <a:pt x="35872" y="9104"/>
                      <a:pt x="36149" y="9145"/>
                    </a:cubicBezTo>
                    <a:cubicBezTo>
                      <a:pt x="36190" y="9150"/>
                      <a:pt x="36224" y="9153"/>
                      <a:pt x="36254" y="9153"/>
                    </a:cubicBezTo>
                    <a:cubicBezTo>
                      <a:pt x="36670" y="9153"/>
                      <a:pt x="36097" y="8625"/>
                      <a:pt x="36406" y="8625"/>
                    </a:cubicBezTo>
                    <a:cubicBezTo>
                      <a:pt x="36448" y="8625"/>
                      <a:pt x="36506" y="8634"/>
                      <a:pt x="36584" y="8656"/>
                    </a:cubicBezTo>
                    <a:cubicBezTo>
                      <a:pt x="38383" y="9175"/>
                      <a:pt x="41124" y="9492"/>
                      <a:pt x="41276" y="9492"/>
                    </a:cubicBezTo>
                    <a:cubicBezTo>
                      <a:pt x="41280" y="9492"/>
                      <a:pt x="41282" y="9491"/>
                      <a:pt x="41283" y="9491"/>
                    </a:cubicBezTo>
                    <a:cubicBezTo>
                      <a:pt x="36851" y="8274"/>
                      <a:pt x="31486" y="6160"/>
                      <a:pt x="29026" y="4819"/>
                    </a:cubicBezTo>
                    <a:cubicBezTo>
                      <a:pt x="25269" y="2776"/>
                      <a:pt x="21707" y="574"/>
                      <a:pt x="21228" y="414"/>
                    </a:cubicBezTo>
                    <a:cubicBezTo>
                      <a:pt x="20837" y="284"/>
                      <a:pt x="20040" y="0"/>
                      <a:pt x="19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5"/>
              <p:cNvSpPr/>
              <p:nvPr/>
            </p:nvSpPr>
            <p:spPr>
              <a:xfrm>
                <a:off x="3137975" y="4499964"/>
                <a:ext cx="10658218" cy="2045329"/>
              </a:xfrm>
              <a:custGeom>
                <a:avLst/>
                <a:gdLst/>
                <a:ahLst/>
                <a:cxnLst/>
                <a:rect l="l" t="t" r="r" b="b"/>
                <a:pathLst>
                  <a:path w="84288" h="16175" extrusionOk="0">
                    <a:moveTo>
                      <a:pt x="80430" y="0"/>
                    </a:moveTo>
                    <a:cubicBezTo>
                      <a:pt x="79897" y="0"/>
                      <a:pt x="79364" y="19"/>
                      <a:pt x="78834" y="63"/>
                    </a:cubicBezTo>
                    <a:cubicBezTo>
                      <a:pt x="77306" y="196"/>
                      <a:pt x="75805" y="542"/>
                      <a:pt x="74286" y="818"/>
                    </a:cubicBezTo>
                    <a:cubicBezTo>
                      <a:pt x="71761" y="1269"/>
                      <a:pt x="69202" y="1493"/>
                      <a:pt x="66641" y="1493"/>
                    </a:cubicBezTo>
                    <a:cubicBezTo>
                      <a:pt x="64617" y="1493"/>
                      <a:pt x="62593" y="1354"/>
                      <a:pt x="60582" y="1075"/>
                    </a:cubicBezTo>
                    <a:cubicBezTo>
                      <a:pt x="59490" y="924"/>
                      <a:pt x="58397" y="729"/>
                      <a:pt x="57296" y="667"/>
                    </a:cubicBezTo>
                    <a:cubicBezTo>
                      <a:pt x="56996" y="649"/>
                      <a:pt x="56697" y="641"/>
                      <a:pt x="56397" y="641"/>
                    </a:cubicBezTo>
                    <a:cubicBezTo>
                      <a:pt x="53849" y="641"/>
                      <a:pt x="51312" y="1229"/>
                      <a:pt x="48760" y="1484"/>
                    </a:cubicBezTo>
                    <a:cubicBezTo>
                      <a:pt x="47261" y="1637"/>
                      <a:pt x="45761" y="1731"/>
                      <a:pt x="44259" y="1731"/>
                    </a:cubicBezTo>
                    <a:cubicBezTo>
                      <a:pt x="43493" y="1731"/>
                      <a:pt x="42725" y="1707"/>
                      <a:pt x="41957" y="1653"/>
                    </a:cubicBezTo>
                    <a:cubicBezTo>
                      <a:pt x="39174" y="1456"/>
                      <a:pt x="36388" y="1382"/>
                      <a:pt x="33600" y="1382"/>
                    </a:cubicBezTo>
                    <a:cubicBezTo>
                      <a:pt x="24902" y="1382"/>
                      <a:pt x="16188" y="2106"/>
                      <a:pt x="7491" y="2106"/>
                    </a:cubicBezTo>
                    <a:cubicBezTo>
                      <a:pt x="4992" y="2106"/>
                      <a:pt x="2495" y="2046"/>
                      <a:pt x="0" y="1892"/>
                    </a:cubicBezTo>
                    <a:lnTo>
                      <a:pt x="0" y="1892"/>
                    </a:lnTo>
                    <a:lnTo>
                      <a:pt x="53" y="16174"/>
                    </a:lnTo>
                    <a:lnTo>
                      <a:pt x="84287" y="16174"/>
                    </a:lnTo>
                    <a:lnTo>
                      <a:pt x="84287" y="214"/>
                    </a:lnTo>
                    <a:cubicBezTo>
                      <a:pt x="83006" y="107"/>
                      <a:pt x="81716" y="0"/>
                      <a:pt x="80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5"/>
              <p:cNvSpPr/>
              <p:nvPr/>
            </p:nvSpPr>
            <p:spPr>
              <a:xfrm>
                <a:off x="-3009731" y="4387393"/>
                <a:ext cx="10750273" cy="1151074"/>
              </a:xfrm>
              <a:custGeom>
                <a:avLst/>
                <a:gdLst/>
                <a:ahLst/>
                <a:cxnLst/>
                <a:rect l="l" t="t" r="r" b="b"/>
                <a:pathLst>
                  <a:path w="85016" h="9103" extrusionOk="0">
                    <a:moveTo>
                      <a:pt x="56298" y="0"/>
                    </a:moveTo>
                    <a:cubicBezTo>
                      <a:pt x="54928" y="0"/>
                      <a:pt x="53544" y="347"/>
                      <a:pt x="52180" y="602"/>
                    </a:cubicBezTo>
                    <a:cubicBezTo>
                      <a:pt x="46416" y="1659"/>
                      <a:pt x="40429" y="940"/>
                      <a:pt x="34656" y="1970"/>
                    </a:cubicBezTo>
                    <a:cubicBezTo>
                      <a:pt x="28262" y="3098"/>
                      <a:pt x="22266" y="6358"/>
                      <a:pt x="15765" y="6518"/>
                    </a:cubicBezTo>
                    <a:cubicBezTo>
                      <a:pt x="15588" y="6522"/>
                      <a:pt x="15411" y="6524"/>
                      <a:pt x="15234" y="6524"/>
                    </a:cubicBezTo>
                    <a:cubicBezTo>
                      <a:pt x="10945" y="6524"/>
                      <a:pt x="6684" y="5258"/>
                      <a:pt x="2429" y="5258"/>
                    </a:cubicBezTo>
                    <a:cubicBezTo>
                      <a:pt x="1654" y="5258"/>
                      <a:pt x="881" y="5299"/>
                      <a:pt x="107" y="5399"/>
                    </a:cubicBezTo>
                    <a:lnTo>
                      <a:pt x="0" y="9102"/>
                    </a:lnTo>
                    <a:lnTo>
                      <a:pt x="85015" y="9102"/>
                    </a:lnTo>
                    <a:lnTo>
                      <a:pt x="85015" y="8036"/>
                    </a:lnTo>
                    <a:cubicBezTo>
                      <a:pt x="81294" y="6500"/>
                      <a:pt x="77297" y="5772"/>
                      <a:pt x="73327" y="5052"/>
                    </a:cubicBezTo>
                    <a:cubicBezTo>
                      <a:pt x="69712" y="4395"/>
                      <a:pt x="65343" y="5292"/>
                      <a:pt x="62518" y="2965"/>
                    </a:cubicBezTo>
                    <a:cubicBezTo>
                      <a:pt x="61053" y="1748"/>
                      <a:pt x="59498" y="496"/>
                      <a:pt x="57615" y="123"/>
                    </a:cubicBezTo>
                    <a:cubicBezTo>
                      <a:pt x="57179" y="36"/>
                      <a:pt x="56739" y="0"/>
                      <a:pt x="56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17" name="Google Shape;5217;p5"/>
          <p:cNvGrpSpPr/>
          <p:nvPr/>
        </p:nvGrpSpPr>
        <p:grpSpPr>
          <a:xfrm>
            <a:off x="6383400" y="23528"/>
            <a:ext cx="2752633" cy="3455476"/>
            <a:chOff x="6307200" y="23528"/>
            <a:chExt cx="2752633" cy="3455476"/>
          </a:xfrm>
        </p:grpSpPr>
        <p:sp>
          <p:nvSpPr>
            <p:cNvPr id="5218" name="Google Shape;5218;p5"/>
            <p:cNvSpPr/>
            <p:nvPr/>
          </p:nvSpPr>
          <p:spPr>
            <a:xfrm rot="-611034" flipH="1">
              <a:off x="8190693" y="880523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"/>
            <p:cNvSpPr/>
            <p:nvPr/>
          </p:nvSpPr>
          <p:spPr>
            <a:xfrm rot="-611034" flipH="1">
              <a:off x="8808882" y="90647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"/>
            <p:cNvSpPr/>
            <p:nvPr/>
          </p:nvSpPr>
          <p:spPr>
            <a:xfrm rot="-611034" flipH="1">
              <a:off x="7318093" y="1172197"/>
              <a:ext cx="54547" cy="45048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"/>
            <p:cNvSpPr/>
            <p:nvPr/>
          </p:nvSpPr>
          <p:spPr>
            <a:xfrm rot="-611034" flipH="1">
              <a:off x="7751282" y="549849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"/>
            <p:cNvSpPr/>
            <p:nvPr/>
          </p:nvSpPr>
          <p:spPr>
            <a:xfrm rot="-611034" flipH="1">
              <a:off x="7267935" y="639001"/>
              <a:ext cx="56297" cy="53298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"/>
            <p:cNvSpPr/>
            <p:nvPr/>
          </p:nvSpPr>
          <p:spPr>
            <a:xfrm rot="-611034" flipH="1">
              <a:off x="8894535" y="25293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"/>
            <p:cNvSpPr/>
            <p:nvPr/>
          </p:nvSpPr>
          <p:spPr>
            <a:xfrm rot="-611034" flipH="1">
              <a:off x="7633745" y="2488626"/>
              <a:ext cx="47498" cy="33448"/>
            </a:xfrm>
            <a:custGeom>
              <a:avLst/>
              <a:gdLst/>
              <a:ahLst/>
              <a:cxnLst/>
              <a:rect l="l" t="t" r="r" b="b"/>
              <a:pathLst>
                <a:path w="1900" h="1338" extrusionOk="0">
                  <a:moveTo>
                    <a:pt x="1371" y="1"/>
                  </a:moveTo>
                  <a:cubicBezTo>
                    <a:pt x="1282" y="1"/>
                    <a:pt x="1196" y="24"/>
                    <a:pt x="1126" y="71"/>
                  </a:cubicBezTo>
                  <a:cubicBezTo>
                    <a:pt x="915" y="141"/>
                    <a:pt x="704" y="282"/>
                    <a:pt x="493" y="352"/>
                  </a:cubicBezTo>
                  <a:cubicBezTo>
                    <a:pt x="282" y="493"/>
                    <a:pt x="0" y="563"/>
                    <a:pt x="71" y="845"/>
                  </a:cubicBezTo>
                  <a:cubicBezTo>
                    <a:pt x="141" y="1196"/>
                    <a:pt x="352" y="1267"/>
                    <a:pt x="704" y="1337"/>
                  </a:cubicBezTo>
                  <a:lnTo>
                    <a:pt x="915" y="1337"/>
                  </a:lnTo>
                  <a:cubicBezTo>
                    <a:pt x="1196" y="1267"/>
                    <a:pt x="1407" y="1196"/>
                    <a:pt x="1618" y="985"/>
                  </a:cubicBezTo>
                  <a:cubicBezTo>
                    <a:pt x="1829" y="845"/>
                    <a:pt x="1900" y="563"/>
                    <a:pt x="1829" y="282"/>
                  </a:cubicBezTo>
                  <a:cubicBezTo>
                    <a:pt x="1735" y="94"/>
                    <a:pt x="1548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"/>
            <p:cNvSpPr/>
            <p:nvPr/>
          </p:nvSpPr>
          <p:spPr>
            <a:xfrm rot="-611034" flipH="1">
              <a:off x="8837207" y="556325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"/>
            <p:cNvSpPr/>
            <p:nvPr/>
          </p:nvSpPr>
          <p:spPr>
            <a:xfrm rot="-611034" flipH="1">
              <a:off x="6596824" y="98943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"/>
            <p:cNvSpPr/>
            <p:nvPr/>
          </p:nvSpPr>
          <p:spPr>
            <a:xfrm rot="-611034" flipH="1">
              <a:off x="7132510" y="26998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"/>
            <p:cNvSpPr/>
            <p:nvPr/>
          </p:nvSpPr>
          <p:spPr>
            <a:xfrm rot="-611034" flipH="1">
              <a:off x="8304640" y="180609"/>
              <a:ext cx="54547" cy="25549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"/>
            <p:cNvSpPr/>
            <p:nvPr/>
          </p:nvSpPr>
          <p:spPr>
            <a:xfrm rot="-611034" flipH="1">
              <a:off x="8506409" y="818910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"/>
            <p:cNvSpPr/>
            <p:nvPr/>
          </p:nvSpPr>
          <p:spPr>
            <a:xfrm rot="-611034" flipH="1">
              <a:off x="8686802" y="17587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"/>
            <p:cNvSpPr/>
            <p:nvPr/>
          </p:nvSpPr>
          <p:spPr>
            <a:xfrm rot="-611034" flipH="1">
              <a:off x="8858422" y="31024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"/>
            <p:cNvSpPr/>
            <p:nvPr/>
          </p:nvSpPr>
          <p:spPr>
            <a:xfrm rot="-611034" flipH="1">
              <a:off x="8640158" y="23361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"/>
            <p:cNvSpPr/>
            <p:nvPr/>
          </p:nvSpPr>
          <p:spPr>
            <a:xfrm rot="-611034" flipH="1">
              <a:off x="8241109" y="1919753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"/>
            <p:cNvSpPr/>
            <p:nvPr/>
          </p:nvSpPr>
          <p:spPr>
            <a:xfrm rot="-611034" flipH="1">
              <a:off x="9000450" y="23219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"/>
            <p:cNvSpPr/>
            <p:nvPr/>
          </p:nvSpPr>
          <p:spPr>
            <a:xfrm rot="-611034" flipH="1">
              <a:off x="8899819" y="17646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"/>
            <p:cNvSpPr/>
            <p:nvPr/>
          </p:nvSpPr>
          <p:spPr>
            <a:xfrm rot="-611034" flipH="1">
              <a:off x="8416435" y="24403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"/>
            <p:cNvSpPr/>
            <p:nvPr/>
          </p:nvSpPr>
          <p:spPr>
            <a:xfrm rot="-611034" flipH="1">
              <a:off x="7651027" y="2197837"/>
              <a:ext cx="38723" cy="26849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"/>
            <p:cNvSpPr/>
            <p:nvPr/>
          </p:nvSpPr>
          <p:spPr>
            <a:xfrm rot="-611034" flipH="1">
              <a:off x="8555400" y="31937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"/>
            <p:cNvSpPr/>
            <p:nvPr/>
          </p:nvSpPr>
          <p:spPr>
            <a:xfrm rot="-611034" flipH="1">
              <a:off x="8731184" y="16194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"/>
            <p:cNvSpPr/>
            <p:nvPr/>
          </p:nvSpPr>
          <p:spPr>
            <a:xfrm rot="-611034" flipH="1">
              <a:off x="8894149" y="282291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"/>
            <p:cNvSpPr/>
            <p:nvPr/>
          </p:nvSpPr>
          <p:spPr>
            <a:xfrm rot="-611034" flipH="1">
              <a:off x="8860178" y="20580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"/>
            <p:cNvSpPr/>
            <p:nvPr/>
          </p:nvSpPr>
          <p:spPr>
            <a:xfrm rot="-611034" flipH="1">
              <a:off x="8321010" y="28963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"/>
            <p:cNvSpPr/>
            <p:nvPr/>
          </p:nvSpPr>
          <p:spPr>
            <a:xfrm rot="-611034" flipH="1">
              <a:off x="7267065" y="245229"/>
              <a:ext cx="58047" cy="49723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"/>
            <p:cNvSpPr/>
            <p:nvPr/>
          </p:nvSpPr>
          <p:spPr>
            <a:xfrm rot="-611034" flipH="1">
              <a:off x="7908452" y="91163"/>
              <a:ext cx="47498" cy="48923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"/>
            <p:cNvSpPr/>
            <p:nvPr/>
          </p:nvSpPr>
          <p:spPr>
            <a:xfrm rot="-611034" flipH="1">
              <a:off x="8026478" y="24272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"/>
            <p:cNvSpPr/>
            <p:nvPr/>
          </p:nvSpPr>
          <p:spPr>
            <a:xfrm rot="-611034" flipH="1">
              <a:off x="8419691" y="16282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"/>
            <p:cNvSpPr/>
            <p:nvPr/>
          </p:nvSpPr>
          <p:spPr>
            <a:xfrm rot="-611034" flipH="1">
              <a:off x="8513440" y="10453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"/>
            <p:cNvSpPr/>
            <p:nvPr/>
          </p:nvSpPr>
          <p:spPr>
            <a:xfrm rot="-611034" flipH="1">
              <a:off x="7935034" y="27207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"/>
            <p:cNvSpPr/>
            <p:nvPr/>
          </p:nvSpPr>
          <p:spPr>
            <a:xfrm rot="-611034" flipH="1">
              <a:off x="8800474" y="282672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"/>
            <p:cNvSpPr/>
            <p:nvPr/>
          </p:nvSpPr>
          <p:spPr>
            <a:xfrm rot="-611034" flipH="1">
              <a:off x="8587841" y="26152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"/>
            <p:cNvSpPr/>
            <p:nvPr/>
          </p:nvSpPr>
          <p:spPr>
            <a:xfrm rot="-611034" flipH="1">
              <a:off x="8278052" y="23339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"/>
            <p:cNvSpPr/>
            <p:nvPr/>
          </p:nvSpPr>
          <p:spPr>
            <a:xfrm rot="-611034" flipH="1">
              <a:off x="8892392" y="759253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"/>
            <p:cNvSpPr/>
            <p:nvPr/>
          </p:nvSpPr>
          <p:spPr>
            <a:xfrm rot="-611034" flipH="1">
              <a:off x="8938593" y="14071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"/>
            <p:cNvSpPr/>
            <p:nvPr/>
          </p:nvSpPr>
          <p:spPr>
            <a:xfrm rot="-611034" flipH="1">
              <a:off x="8985611" y="28634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"/>
            <p:cNvSpPr/>
            <p:nvPr/>
          </p:nvSpPr>
          <p:spPr>
            <a:xfrm rot="-611034" flipH="1">
              <a:off x="7931504" y="591441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"/>
            <p:cNvSpPr/>
            <p:nvPr/>
          </p:nvSpPr>
          <p:spPr>
            <a:xfrm rot="-611034" flipH="1">
              <a:off x="8324532" y="160824"/>
              <a:ext cx="56297" cy="27974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"/>
            <p:cNvSpPr/>
            <p:nvPr/>
          </p:nvSpPr>
          <p:spPr>
            <a:xfrm rot="-611034" flipH="1">
              <a:off x="8770454" y="15549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"/>
            <p:cNvSpPr/>
            <p:nvPr/>
          </p:nvSpPr>
          <p:spPr>
            <a:xfrm rot="-611034" flipH="1">
              <a:off x="7733252" y="1322656"/>
              <a:ext cx="43998" cy="32324"/>
            </a:xfrm>
            <a:custGeom>
              <a:avLst/>
              <a:gdLst/>
              <a:ahLst/>
              <a:cxnLst/>
              <a:rect l="l" t="t" r="r" b="b"/>
              <a:pathLst>
                <a:path w="1760" h="1293" extrusionOk="0">
                  <a:moveTo>
                    <a:pt x="1206" y="1"/>
                  </a:moveTo>
                  <a:cubicBezTo>
                    <a:pt x="1094" y="1"/>
                    <a:pt x="972" y="19"/>
                    <a:pt x="845" y="55"/>
                  </a:cubicBezTo>
                  <a:cubicBezTo>
                    <a:pt x="493" y="55"/>
                    <a:pt x="211" y="266"/>
                    <a:pt x="71" y="618"/>
                  </a:cubicBezTo>
                  <a:cubicBezTo>
                    <a:pt x="0" y="829"/>
                    <a:pt x="141" y="1110"/>
                    <a:pt x="282" y="1251"/>
                  </a:cubicBezTo>
                  <a:cubicBezTo>
                    <a:pt x="385" y="1277"/>
                    <a:pt x="497" y="1293"/>
                    <a:pt x="609" y="1293"/>
                  </a:cubicBezTo>
                  <a:cubicBezTo>
                    <a:pt x="802" y="1293"/>
                    <a:pt x="992" y="1244"/>
                    <a:pt x="1126" y="1110"/>
                  </a:cubicBezTo>
                  <a:cubicBezTo>
                    <a:pt x="1337" y="969"/>
                    <a:pt x="1478" y="899"/>
                    <a:pt x="1618" y="758"/>
                  </a:cubicBezTo>
                  <a:cubicBezTo>
                    <a:pt x="1689" y="688"/>
                    <a:pt x="1759" y="547"/>
                    <a:pt x="1759" y="407"/>
                  </a:cubicBezTo>
                  <a:cubicBezTo>
                    <a:pt x="1759" y="146"/>
                    <a:pt x="1527" y="1"/>
                    <a:pt x="1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"/>
            <p:cNvSpPr/>
            <p:nvPr/>
          </p:nvSpPr>
          <p:spPr>
            <a:xfrm rot="-611034" flipH="1">
              <a:off x="8564276" y="20081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"/>
            <p:cNvSpPr/>
            <p:nvPr/>
          </p:nvSpPr>
          <p:spPr>
            <a:xfrm rot="-611034" flipH="1">
              <a:off x="8277173" y="18603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"/>
            <p:cNvSpPr/>
            <p:nvPr/>
          </p:nvSpPr>
          <p:spPr>
            <a:xfrm rot="-611034" flipH="1">
              <a:off x="7652790" y="975888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"/>
            <p:cNvSpPr/>
            <p:nvPr/>
          </p:nvSpPr>
          <p:spPr>
            <a:xfrm rot="-611034" flipH="1">
              <a:off x="6310205" y="251615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"/>
            <p:cNvSpPr/>
            <p:nvPr/>
          </p:nvSpPr>
          <p:spPr>
            <a:xfrm rot="-611034" flipH="1">
              <a:off x="8562741" y="539472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"/>
            <p:cNvSpPr/>
            <p:nvPr/>
          </p:nvSpPr>
          <p:spPr>
            <a:xfrm rot="-611034" flipH="1">
              <a:off x="7822966" y="1858474"/>
              <a:ext cx="33448" cy="33973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"/>
            <p:cNvSpPr/>
            <p:nvPr/>
          </p:nvSpPr>
          <p:spPr>
            <a:xfrm rot="-611034" flipH="1">
              <a:off x="7638134" y="359657"/>
              <a:ext cx="38723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"/>
            <p:cNvSpPr/>
            <p:nvPr/>
          </p:nvSpPr>
          <p:spPr>
            <a:xfrm rot="-611034" flipH="1">
              <a:off x="8592246" y="28982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"/>
            <p:cNvSpPr/>
            <p:nvPr/>
          </p:nvSpPr>
          <p:spPr>
            <a:xfrm rot="-611034" flipH="1">
              <a:off x="7280257" y="2249857"/>
              <a:ext cx="31674" cy="32349"/>
            </a:xfrm>
            <a:custGeom>
              <a:avLst/>
              <a:gdLst/>
              <a:ahLst/>
              <a:cxnLst/>
              <a:rect l="l" t="t" r="r" b="b"/>
              <a:pathLst>
                <a:path w="1267" h="1294" extrusionOk="0">
                  <a:moveTo>
                    <a:pt x="745" y="0"/>
                  </a:moveTo>
                  <a:cubicBezTo>
                    <a:pt x="708" y="0"/>
                    <a:pt x="670" y="5"/>
                    <a:pt x="634" y="14"/>
                  </a:cubicBezTo>
                  <a:cubicBezTo>
                    <a:pt x="282" y="84"/>
                    <a:pt x="1" y="436"/>
                    <a:pt x="1" y="787"/>
                  </a:cubicBezTo>
                  <a:cubicBezTo>
                    <a:pt x="62" y="1094"/>
                    <a:pt x="283" y="1293"/>
                    <a:pt x="525" y="1293"/>
                  </a:cubicBezTo>
                  <a:cubicBezTo>
                    <a:pt x="561" y="1293"/>
                    <a:pt x="597" y="1289"/>
                    <a:pt x="634" y="1280"/>
                  </a:cubicBezTo>
                  <a:cubicBezTo>
                    <a:pt x="1056" y="1210"/>
                    <a:pt x="1267" y="858"/>
                    <a:pt x="1267" y="506"/>
                  </a:cubicBezTo>
                  <a:cubicBezTo>
                    <a:pt x="1267" y="200"/>
                    <a:pt x="100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"/>
            <p:cNvSpPr/>
            <p:nvPr/>
          </p:nvSpPr>
          <p:spPr>
            <a:xfrm rot="-611034" flipH="1">
              <a:off x="8121241" y="228808"/>
              <a:ext cx="33448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"/>
            <p:cNvSpPr/>
            <p:nvPr/>
          </p:nvSpPr>
          <p:spPr>
            <a:xfrm rot="-611034" flipH="1">
              <a:off x="7483893" y="1860190"/>
              <a:ext cx="33423" cy="30549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"/>
            <p:cNvSpPr/>
            <p:nvPr/>
          </p:nvSpPr>
          <p:spPr>
            <a:xfrm rot="-611034" flipH="1">
              <a:off x="8567789" y="14062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"/>
            <p:cNvSpPr/>
            <p:nvPr/>
          </p:nvSpPr>
          <p:spPr>
            <a:xfrm rot="-611034" flipH="1">
              <a:off x="8801800" y="1139770"/>
              <a:ext cx="36948" cy="24874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"/>
            <p:cNvSpPr/>
            <p:nvPr/>
          </p:nvSpPr>
          <p:spPr>
            <a:xfrm rot="-611034" flipH="1">
              <a:off x="8334407" y="586559"/>
              <a:ext cx="27924" cy="32024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"/>
            <p:cNvSpPr/>
            <p:nvPr/>
          </p:nvSpPr>
          <p:spPr>
            <a:xfrm rot="-611034" flipH="1">
              <a:off x="8392254" y="358106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"/>
            <p:cNvSpPr/>
            <p:nvPr/>
          </p:nvSpPr>
          <p:spPr>
            <a:xfrm rot="-611034" flipH="1">
              <a:off x="8592228" y="309319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"/>
            <p:cNvSpPr/>
            <p:nvPr/>
          </p:nvSpPr>
          <p:spPr>
            <a:xfrm rot="-611034" flipH="1">
              <a:off x="7134254" y="1735997"/>
              <a:ext cx="38698" cy="22399"/>
            </a:xfrm>
            <a:custGeom>
              <a:avLst/>
              <a:gdLst/>
              <a:ahLst/>
              <a:cxnLst/>
              <a:rect l="l" t="t" r="r" b="b"/>
              <a:pathLst>
                <a:path w="1548" h="896" extrusionOk="0">
                  <a:moveTo>
                    <a:pt x="710" y="0"/>
                  </a:moveTo>
                  <a:cubicBezTo>
                    <a:pt x="421" y="0"/>
                    <a:pt x="193" y="192"/>
                    <a:pt x="71" y="436"/>
                  </a:cubicBezTo>
                  <a:cubicBezTo>
                    <a:pt x="0" y="577"/>
                    <a:pt x="71" y="718"/>
                    <a:pt x="141" y="788"/>
                  </a:cubicBezTo>
                  <a:cubicBezTo>
                    <a:pt x="270" y="865"/>
                    <a:pt x="400" y="896"/>
                    <a:pt x="522" y="896"/>
                  </a:cubicBezTo>
                  <a:cubicBezTo>
                    <a:pt x="732" y="896"/>
                    <a:pt x="922" y="807"/>
                    <a:pt x="1056" y="718"/>
                  </a:cubicBezTo>
                  <a:cubicBezTo>
                    <a:pt x="1267" y="647"/>
                    <a:pt x="1548" y="507"/>
                    <a:pt x="1407" y="225"/>
                  </a:cubicBezTo>
                  <a:cubicBezTo>
                    <a:pt x="1337" y="14"/>
                    <a:pt x="1056" y="14"/>
                    <a:pt x="845" y="14"/>
                  </a:cubicBezTo>
                  <a:cubicBezTo>
                    <a:pt x="798" y="5"/>
                    <a:pt x="753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"/>
            <p:cNvSpPr/>
            <p:nvPr/>
          </p:nvSpPr>
          <p:spPr>
            <a:xfrm rot="-611034" flipH="1">
              <a:off x="8109953" y="15551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"/>
            <p:cNvSpPr/>
            <p:nvPr/>
          </p:nvSpPr>
          <p:spPr>
            <a:xfrm rot="-611034" flipH="1">
              <a:off x="8159929" y="1205875"/>
              <a:ext cx="28174" cy="32024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"/>
            <p:cNvSpPr/>
            <p:nvPr/>
          </p:nvSpPr>
          <p:spPr>
            <a:xfrm rot="-611034" flipH="1">
              <a:off x="8297756" y="21002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"/>
            <p:cNvSpPr/>
            <p:nvPr/>
          </p:nvSpPr>
          <p:spPr>
            <a:xfrm rot="-611034" flipH="1">
              <a:off x="7819448" y="1019377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"/>
            <p:cNvSpPr/>
            <p:nvPr/>
          </p:nvSpPr>
          <p:spPr>
            <a:xfrm rot="-611034" flipH="1">
              <a:off x="8664826" y="389198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"/>
            <p:cNvSpPr/>
            <p:nvPr/>
          </p:nvSpPr>
          <p:spPr>
            <a:xfrm rot="-611034" flipH="1">
              <a:off x="8828242" y="1013927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"/>
            <p:cNvSpPr/>
            <p:nvPr/>
          </p:nvSpPr>
          <p:spPr>
            <a:xfrm rot="-611034" flipH="1">
              <a:off x="7515496" y="679210"/>
              <a:ext cx="26399" cy="23249"/>
            </a:xfrm>
            <a:custGeom>
              <a:avLst/>
              <a:gdLst/>
              <a:ahLst/>
              <a:cxnLst/>
              <a:rect l="l" t="t" r="r" b="b"/>
              <a:pathLst>
                <a:path w="1056" h="930" extrusionOk="0">
                  <a:moveTo>
                    <a:pt x="422" y="1"/>
                  </a:moveTo>
                  <a:cubicBezTo>
                    <a:pt x="141" y="1"/>
                    <a:pt x="0" y="212"/>
                    <a:pt x="0" y="493"/>
                  </a:cubicBezTo>
                  <a:cubicBezTo>
                    <a:pt x="61" y="738"/>
                    <a:pt x="229" y="929"/>
                    <a:pt x="456" y="929"/>
                  </a:cubicBezTo>
                  <a:cubicBezTo>
                    <a:pt x="490" y="929"/>
                    <a:pt x="526" y="925"/>
                    <a:pt x="563" y="915"/>
                  </a:cubicBezTo>
                  <a:cubicBezTo>
                    <a:pt x="844" y="915"/>
                    <a:pt x="1056" y="704"/>
                    <a:pt x="985" y="423"/>
                  </a:cubicBezTo>
                  <a:cubicBezTo>
                    <a:pt x="915" y="142"/>
                    <a:pt x="704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"/>
            <p:cNvSpPr/>
            <p:nvPr/>
          </p:nvSpPr>
          <p:spPr>
            <a:xfrm rot="-611034" flipH="1">
              <a:off x="8278624" y="14479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"/>
            <p:cNvSpPr/>
            <p:nvPr/>
          </p:nvSpPr>
          <p:spPr>
            <a:xfrm rot="-611034" flipH="1">
              <a:off x="8047642" y="1915416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"/>
            <p:cNvSpPr/>
            <p:nvPr/>
          </p:nvSpPr>
          <p:spPr>
            <a:xfrm rot="-611034" flipH="1">
              <a:off x="8539874" y="852145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"/>
            <p:cNvSpPr/>
            <p:nvPr/>
          </p:nvSpPr>
          <p:spPr>
            <a:xfrm rot="-611034" flipH="1">
              <a:off x="8425837" y="193321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"/>
            <p:cNvSpPr/>
            <p:nvPr/>
          </p:nvSpPr>
          <p:spPr>
            <a:xfrm rot="-611034" flipH="1">
              <a:off x="7042768" y="3093873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"/>
            <p:cNvSpPr/>
            <p:nvPr/>
          </p:nvSpPr>
          <p:spPr>
            <a:xfrm rot="-611034" flipH="1">
              <a:off x="8202994" y="3187636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"/>
            <p:cNvSpPr/>
            <p:nvPr/>
          </p:nvSpPr>
          <p:spPr>
            <a:xfrm rot="-611034" flipH="1">
              <a:off x="7287979" y="2933116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"/>
            <p:cNvSpPr/>
            <p:nvPr/>
          </p:nvSpPr>
          <p:spPr>
            <a:xfrm rot="-611034" flipH="1">
              <a:off x="7914602" y="344211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"/>
            <p:cNvSpPr/>
            <p:nvPr/>
          </p:nvSpPr>
          <p:spPr>
            <a:xfrm rot="-611034" flipH="1">
              <a:off x="7742086" y="3123439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"/>
            <p:cNvSpPr/>
            <p:nvPr/>
          </p:nvSpPr>
          <p:spPr>
            <a:xfrm rot="-611034" flipH="1">
              <a:off x="8035337" y="297126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"/>
            <p:cNvSpPr/>
            <p:nvPr/>
          </p:nvSpPr>
          <p:spPr>
            <a:xfrm rot="-611034" flipH="1">
              <a:off x="7566773" y="31914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"/>
            <p:cNvSpPr/>
            <p:nvPr/>
          </p:nvSpPr>
          <p:spPr>
            <a:xfrm rot="-611034" flipH="1">
              <a:off x="7698043" y="2867865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"/>
            <p:cNvSpPr/>
            <p:nvPr/>
          </p:nvSpPr>
          <p:spPr>
            <a:xfrm rot="-611034" flipH="1">
              <a:off x="7381859" y="254477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"/>
            <p:cNvSpPr/>
            <p:nvPr/>
          </p:nvSpPr>
          <p:spPr>
            <a:xfrm rot="-611034" flipH="1">
              <a:off x="7519268" y="2422596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"/>
            <p:cNvSpPr/>
            <p:nvPr/>
          </p:nvSpPr>
          <p:spPr>
            <a:xfrm rot="-611034" flipH="1">
              <a:off x="7512241" y="206378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"/>
            <p:cNvSpPr/>
            <p:nvPr/>
          </p:nvSpPr>
          <p:spPr>
            <a:xfrm rot="-611034" flipH="1">
              <a:off x="7743850" y="1937795"/>
              <a:ext cx="36948" cy="24874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1" name="Google Shape;6161;p9"/>
          <p:cNvGrpSpPr/>
          <p:nvPr/>
        </p:nvGrpSpPr>
        <p:grpSpPr>
          <a:xfrm>
            <a:off x="-375417" y="-312625"/>
            <a:ext cx="9797596" cy="7068167"/>
            <a:chOff x="-375417" y="-312625"/>
            <a:chExt cx="9797596" cy="7068167"/>
          </a:xfrm>
        </p:grpSpPr>
        <p:sp>
          <p:nvSpPr>
            <p:cNvPr id="6162" name="Google Shape;6162;p9"/>
            <p:cNvSpPr/>
            <p:nvPr/>
          </p:nvSpPr>
          <p:spPr>
            <a:xfrm>
              <a:off x="-375417" y="-312625"/>
              <a:ext cx="9770521" cy="1130950"/>
            </a:xfrm>
            <a:custGeom>
              <a:avLst/>
              <a:gdLst/>
              <a:ahLst/>
              <a:cxnLst/>
              <a:rect l="l" t="t" r="r" b="b"/>
              <a:pathLst>
                <a:path w="83187" h="9629" extrusionOk="0">
                  <a:moveTo>
                    <a:pt x="1" y="1"/>
                  </a:moveTo>
                  <a:lnTo>
                    <a:pt x="1" y="6538"/>
                  </a:lnTo>
                  <a:cubicBezTo>
                    <a:pt x="3224" y="4883"/>
                    <a:pt x="6663" y="3888"/>
                    <a:pt x="10128" y="3888"/>
                  </a:cubicBezTo>
                  <a:cubicBezTo>
                    <a:pt x="11685" y="3888"/>
                    <a:pt x="13247" y="4089"/>
                    <a:pt x="14798" y="4522"/>
                  </a:cubicBezTo>
                  <a:cubicBezTo>
                    <a:pt x="21381" y="6444"/>
                    <a:pt x="27753" y="7873"/>
                    <a:pt x="34351" y="7873"/>
                  </a:cubicBezTo>
                  <a:cubicBezTo>
                    <a:pt x="36289" y="7873"/>
                    <a:pt x="38247" y="7750"/>
                    <a:pt x="40235" y="7479"/>
                  </a:cubicBezTo>
                  <a:cubicBezTo>
                    <a:pt x="48000" y="6359"/>
                    <a:pt x="55577" y="3415"/>
                    <a:pt x="63237" y="3415"/>
                  </a:cubicBezTo>
                  <a:cubicBezTo>
                    <a:pt x="66081" y="3415"/>
                    <a:pt x="68937" y="3821"/>
                    <a:pt x="71818" y="4877"/>
                  </a:cubicBezTo>
                  <a:cubicBezTo>
                    <a:pt x="75735" y="6263"/>
                    <a:pt x="79430" y="8074"/>
                    <a:pt x="83187" y="962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-348342" y="2976743"/>
              <a:ext cx="9770521" cy="3778799"/>
            </a:xfrm>
            <a:custGeom>
              <a:avLst/>
              <a:gdLst/>
              <a:ahLst/>
              <a:cxnLst/>
              <a:rect l="l" t="t" r="r" b="b"/>
              <a:pathLst>
                <a:path w="83187" h="32173" extrusionOk="0">
                  <a:moveTo>
                    <a:pt x="28292" y="1"/>
                  </a:moveTo>
                  <a:cubicBezTo>
                    <a:pt x="18352" y="1"/>
                    <a:pt x="8591" y="1980"/>
                    <a:pt x="1" y="6834"/>
                  </a:cubicBezTo>
                  <a:lnTo>
                    <a:pt x="1" y="32173"/>
                  </a:lnTo>
                  <a:lnTo>
                    <a:pt x="83187" y="32173"/>
                  </a:lnTo>
                  <a:lnTo>
                    <a:pt x="83187" y="3903"/>
                  </a:lnTo>
                  <a:cubicBezTo>
                    <a:pt x="82389" y="3917"/>
                    <a:pt x="81591" y="3923"/>
                    <a:pt x="80794" y="3923"/>
                  </a:cubicBezTo>
                  <a:cubicBezTo>
                    <a:pt x="74580" y="3923"/>
                    <a:pt x="68353" y="3539"/>
                    <a:pt x="62119" y="3476"/>
                  </a:cubicBezTo>
                  <a:cubicBezTo>
                    <a:pt x="55023" y="3476"/>
                    <a:pt x="48166" y="2064"/>
                    <a:pt x="40945" y="998"/>
                  </a:cubicBezTo>
                  <a:cubicBezTo>
                    <a:pt x="36746" y="356"/>
                    <a:pt x="32503" y="1"/>
                    <a:pt x="28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64" name="Google Shape;6164;p9"/>
          <p:cNvSpPr txBox="1">
            <a:spLocks noGrp="1"/>
          </p:cNvSpPr>
          <p:nvPr>
            <p:ph type="title"/>
          </p:nvPr>
        </p:nvSpPr>
        <p:spPr>
          <a:xfrm>
            <a:off x="2883000" y="993700"/>
            <a:ext cx="3378000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165" name="Google Shape;6165;p9"/>
          <p:cNvSpPr txBox="1">
            <a:spLocks noGrp="1"/>
          </p:cNvSpPr>
          <p:nvPr>
            <p:ph type="subTitle" idx="1"/>
          </p:nvPr>
        </p:nvSpPr>
        <p:spPr>
          <a:xfrm>
            <a:off x="2896350" y="2216425"/>
            <a:ext cx="33513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66" name="Google Shape;6166;p9"/>
          <p:cNvGrpSpPr/>
          <p:nvPr/>
        </p:nvGrpSpPr>
        <p:grpSpPr>
          <a:xfrm>
            <a:off x="-176" y="4000699"/>
            <a:ext cx="9144175" cy="1508530"/>
            <a:chOff x="-175" y="3843747"/>
            <a:chExt cx="9144082" cy="2656082"/>
          </a:xfrm>
        </p:grpSpPr>
        <p:sp>
          <p:nvSpPr>
            <p:cNvPr id="6167" name="Google Shape;6167;p9"/>
            <p:cNvSpPr/>
            <p:nvPr/>
          </p:nvSpPr>
          <p:spPr>
            <a:xfrm>
              <a:off x="6085568" y="3843747"/>
              <a:ext cx="2471992" cy="2459814"/>
            </a:xfrm>
            <a:custGeom>
              <a:avLst/>
              <a:gdLst/>
              <a:ahLst/>
              <a:cxnLst/>
              <a:rect l="l" t="t" r="r" b="b"/>
              <a:pathLst>
                <a:path w="43642" h="43427" extrusionOk="0">
                  <a:moveTo>
                    <a:pt x="21815" y="0"/>
                  </a:moveTo>
                  <a:cubicBezTo>
                    <a:pt x="9772" y="0"/>
                    <a:pt x="0" y="9729"/>
                    <a:pt x="0" y="21719"/>
                  </a:cubicBezTo>
                  <a:cubicBezTo>
                    <a:pt x="0" y="33708"/>
                    <a:pt x="9772" y="43426"/>
                    <a:pt x="21815" y="43426"/>
                  </a:cubicBezTo>
                  <a:cubicBezTo>
                    <a:pt x="33869" y="43426"/>
                    <a:pt x="43641" y="33708"/>
                    <a:pt x="43641" y="21719"/>
                  </a:cubicBezTo>
                  <a:cubicBezTo>
                    <a:pt x="43641" y="9729"/>
                    <a:pt x="33869" y="0"/>
                    <a:pt x="218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-175" y="4330197"/>
              <a:ext cx="1374713" cy="1285728"/>
            </a:xfrm>
            <a:custGeom>
              <a:avLst/>
              <a:gdLst/>
              <a:ahLst/>
              <a:cxnLst/>
              <a:rect l="l" t="t" r="r" b="b"/>
              <a:pathLst>
                <a:path w="24270" h="22699" extrusionOk="0">
                  <a:moveTo>
                    <a:pt x="2788" y="18479"/>
                  </a:moveTo>
                  <a:cubicBezTo>
                    <a:pt x="3842" y="18081"/>
                    <a:pt x="5166" y="16897"/>
                    <a:pt x="6501" y="17425"/>
                  </a:cubicBezTo>
                  <a:cubicBezTo>
                    <a:pt x="7028" y="17554"/>
                    <a:pt x="7695" y="17554"/>
                    <a:pt x="8223" y="17823"/>
                  </a:cubicBezTo>
                  <a:cubicBezTo>
                    <a:pt x="9945" y="18479"/>
                    <a:pt x="11537" y="19007"/>
                    <a:pt x="13259" y="19663"/>
                  </a:cubicBezTo>
                  <a:cubicBezTo>
                    <a:pt x="14992" y="20331"/>
                    <a:pt x="16843" y="20062"/>
                    <a:pt x="18436" y="20858"/>
                  </a:cubicBezTo>
                  <a:cubicBezTo>
                    <a:pt x="20029" y="21514"/>
                    <a:pt x="22418" y="22698"/>
                    <a:pt x="24269" y="22042"/>
                  </a:cubicBezTo>
                  <a:cubicBezTo>
                    <a:pt x="22816" y="20331"/>
                    <a:pt x="20696" y="19405"/>
                    <a:pt x="19103" y="17952"/>
                  </a:cubicBezTo>
                  <a:cubicBezTo>
                    <a:pt x="18307" y="17027"/>
                    <a:pt x="17640" y="15843"/>
                    <a:pt x="16714" y="14917"/>
                  </a:cubicBezTo>
                  <a:cubicBezTo>
                    <a:pt x="15250" y="13862"/>
                    <a:pt x="13927" y="12808"/>
                    <a:pt x="12861" y="11355"/>
                  </a:cubicBezTo>
                  <a:cubicBezTo>
                    <a:pt x="12334" y="10828"/>
                    <a:pt x="11537" y="10828"/>
                    <a:pt x="11010" y="10429"/>
                  </a:cubicBezTo>
                  <a:cubicBezTo>
                    <a:pt x="11279" y="10289"/>
                    <a:pt x="11139" y="9902"/>
                    <a:pt x="11139" y="9773"/>
                  </a:cubicBezTo>
                  <a:cubicBezTo>
                    <a:pt x="9815" y="8180"/>
                    <a:pt x="12732" y="7922"/>
                    <a:pt x="12474" y="6738"/>
                  </a:cubicBezTo>
                  <a:cubicBezTo>
                    <a:pt x="12205" y="5812"/>
                    <a:pt x="10084" y="5543"/>
                    <a:pt x="10214" y="4230"/>
                  </a:cubicBezTo>
                  <a:cubicBezTo>
                    <a:pt x="10214" y="4090"/>
                    <a:pt x="10343" y="3692"/>
                    <a:pt x="10612" y="3563"/>
                  </a:cubicBezTo>
                  <a:cubicBezTo>
                    <a:pt x="10881" y="3434"/>
                    <a:pt x="11408" y="3434"/>
                    <a:pt x="11408" y="3294"/>
                  </a:cubicBezTo>
                  <a:cubicBezTo>
                    <a:pt x="12291" y="2530"/>
                    <a:pt x="11892" y="1120"/>
                    <a:pt x="12420" y="141"/>
                  </a:cubicBezTo>
                  <a:cubicBezTo>
                    <a:pt x="12226" y="44"/>
                    <a:pt x="12022" y="1"/>
                    <a:pt x="11806" y="11"/>
                  </a:cubicBezTo>
                  <a:cubicBezTo>
                    <a:pt x="11010" y="11"/>
                    <a:pt x="9826" y="668"/>
                    <a:pt x="9159" y="1206"/>
                  </a:cubicBezTo>
                  <a:cubicBezTo>
                    <a:pt x="8492" y="1733"/>
                    <a:pt x="4251" y="4252"/>
                    <a:pt x="2917" y="4650"/>
                  </a:cubicBezTo>
                  <a:cubicBezTo>
                    <a:pt x="1582" y="5037"/>
                    <a:pt x="527" y="6232"/>
                    <a:pt x="0" y="6630"/>
                  </a:cubicBezTo>
                  <a:lnTo>
                    <a:pt x="0" y="18727"/>
                  </a:lnTo>
                  <a:cubicBezTo>
                    <a:pt x="1001" y="18813"/>
                    <a:pt x="1959" y="18802"/>
                    <a:pt x="2788" y="18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2298632" y="4375908"/>
              <a:ext cx="1563729" cy="1128432"/>
            </a:xfrm>
            <a:custGeom>
              <a:avLst/>
              <a:gdLst/>
              <a:ahLst/>
              <a:cxnLst/>
              <a:rect l="l" t="t" r="r" b="b"/>
              <a:pathLst>
                <a:path w="27607" h="19922" extrusionOk="0">
                  <a:moveTo>
                    <a:pt x="3994" y="7513"/>
                  </a:moveTo>
                  <a:cubicBezTo>
                    <a:pt x="4521" y="7653"/>
                    <a:pt x="3994" y="9095"/>
                    <a:pt x="4521" y="9364"/>
                  </a:cubicBezTo>
                  <a:cubicBezTo>
                    <a:pt x="6114" y="10021"/>
                    <a:pt x="8234" y="9095"/>
                    <a:pt x="9698" y="10150"/>
                  </a:cubicBezTo>
                  <a:cubicBezTo>
                    <a:pt x="10225" y="10559"/>
                    <a:pt x="10225" y="11603"/>
                    <a:pt x="10881" y="12001"/>
                  </a:cubicBezTo>
                  <a:cubicBezTo>
                    <a:pt x="11420" y="12141"/>
                    <a:pt x="11947" y="12141"/>
                    <a:pt x="12474" y="12399"/>
                  </a:cubicBezTo>
                  <a:cubicBezTo>
                    <a:pt x="13411" y="12926"/>
                    <a:pt x="14336" y="13583"/>
                    <a:pt x="14993" y="14508"/>
                  </a:cubicBezTo>
                  <a:cubicBezTo>
                    <a:pt x="15531" y="15305"/>
                    <a:pt x="14594" y="17285"/>
                    <a:pt x="15262" y="17414"/>
                  </a:cubicBezTo>
                  <a:cubicBezTo>
                    <a:pt x="18318" y="18071"/>
                    <a:pt x="21504" y="18211"/>
                    <a:pt x="24550" y="19394"/>
                  </a:cubicBezTo>
                  <a:cubicBezTo>
                    <a:pt x="25615" y="19922"/>
                    <a:pt x="26541" y="19125"/>
                    <a:pt x="27606" y="18867"/>
                  </a:cubicBezTo>
                  <a:cubicBezTo>
                    <a:pt x="26272" y="18867"/>
                    <a:pt x="24679" y="18211"/>
                    <a:pt x="24679" y="17683"/>
                  </a:cubicBezTo>
                  <a:cubicBezTo>
                    <a:pt x="24281" y="12528"/>
                    <a:pt x="19244" y="12399"/>
                    <a:pt x="15789" y="10419"/>
                  </a:cubicBezTo>
                  <a:cubicBezTo>
                    <a:pt x="15520" y="10279"/>
                    <a:pt x="15789" y="9493"/>
                    <a:pt x="15660" y="9095"/>
                  </a:cubicBezTo>
                  <a:cubicBezTo>
                    <a:pt x="15520" y="9095"/>
                    <a:pt x="15133" y="9224"/>
                    <a:pt x="14993" y="9095"/>
                  </a:cubicBezTo>
                  <a:cubicBezTo>
                    <a:pt x="14196" y="7911"/>
                    <a:pt x="14196" y="6189"/>
                    <a:pt x="15789" y="5393"/>
                  </a:cubicBezTo>
                  <a:cubicBezTo>
                    <a:pt x="15929" y="5393"/>
                    <a:pt x="15520" y="4865"/>
                    <a:pt x="15391" y="4865"/>
                  </a:cubicBezTo>
                  <a:cubicBezTo>
                    <a:pt x="14455" y="3811"/>
                    <a:pt x="11140" y="4596"/>
                    <a:pt x="12334" y="2756"/>
                  </a:cubicBezTo>
                  <a:cubicBezTo>
                    <a:pt x="13012" y="1755"/>
                    <a:pt x="13949" y="1012"/>
                    <a:pt x="14476" y="65"/>
                  </a:cubicBezTo>
                  <a:cubicBezTo>
                    <a:pt x="14336" y="22"/>
                    <a:pt x="14196" y="1"/>
                    <a:pt x="14056" y="1"/>
                  </a:cubicBezTo>
                  <a:cubicBezTo>
                    <a:pt x="13002" y="1"/>
                    <a:pt x="12840" y="528"/>
                    <a:pt x="11796" y="926"/>
                  </a:cubicBezTo>
                  <a:cubicBezTo>
                    <a:pt x="10752" y="1325"/>
                    <a:pt x="9418" y="2907"/>
                    <a:pt x="8223" y="3692"/>
                  </a:cubicBezTo>
                  <a:cubicBezTo>
                    <a:pt x="7029" y="4489"/>
                    <a:pt x="5177" y="4090"/>
                    <a:pt x="4510" y="4489"/>
                  </a:cubicBezTo>
                  <a:cubicBezTo>
                    <a:pt x="3983" y="4801"/>
                    <a:pt x="3122" y="5199"/>
                    <a:pt x="2186" y="4951"/>
                  </a:cubicBezTo>
                  <a:cubicBezTo>
                    <a:pt x="1443" y="5027"/>
                    <a:pt x="668" y="5059"/>
                    <a:pt x="1" y="5264"/>
                  </a:cubicBezTo>
                  <a:cubicBezTo>
                    <a:pt x="679" y="6856"/>
                    <a:pt x="2401" y="7255"/>
                    <a:pt x="3994" y="7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3945192" y="5064177"/>
              <a:ext cx="1124184" cy="492620"/>
            </a:xfrm>
            <a:custGeom>
              <a:avLst/>
              <a:gdLst/>
              <a:ahLst/>
              <a:cxnLst/>
              <a:rect l="l" t="t" r="r" b="b"/>
              <a:pathLst>
                <a:path w="19847" h="8697" extrusionOk="0">
                  <a:moveTo>
                    <a:pt x="1712" y="3154"/>
                  </a:moveTo>
                  <a:cubicBezTo>
                    <a:pt x="1712" y="3681"/>
                    <a:pt x="2121" y="4079"/>
                    <a:pt x="2508" y="4079"/>
                  </a:cubicBezTo>
                  <a:cubicBezTo>
                    <a:pt x="4101" y="4079"/>
                    <a:pt x="5823" y="3283"/>
                    <a:pt x="7158" y="4607"/>
                  </a:cubicBezTo>
                  <a:cubicBezTo>
                    <a:pt x="9149" y="6974"/>
                    <a:pt x="11527" y="8040"/>
                    <a:pt x="14584" y="8298"/>
                  </a:cubicBezTo>
                  <a:cubicBezTo>
                    <a:pt x="16241" y="8438"/>
                    <a:pt x="18071" y="8696"/>
                    <a:pt x="19846" y="8664"/>
                  </a:cubicBezTo>
                  <a:cubicBezTo>
                    <a:pt x="17500" y="8234"/>
                    <a:pt x="15380" y="7330"/>
                    <a:pt x="14390" y="6469"/>
                  </a:cubicBezTo>
                  <a:cubicBezTo>
                    <a:pt x="12862" y="5145"/>
                    <a:pt x="11118" y="3563"/>
                    <a:pt x="9138" y="2508"/>
                  </a:cubicBezTo>
                  <a:cubicBezTo>
                    <a:pt x="7158" y="1453"/>
                    <a:pt x="6049" y="356"/>
                    <a:pt x="5339" y="183"/>
                  </a:cubicBezTo>
                  <a:cubicBezTo>
                    <a:pt x="4629" y="0"/>
                    <a:pt x="3423" y="2637"/>
                    <a:pt x="786" y="2777"/>
                  </a:cubicBezTo>
                  <a:cubicBezTo>
                    <a:pt x="507" y="2777"/>
                    <a:pt x="238" y="2713"/>
                    <a:pt x="1" y="2583"/>
                  </a:cubicBezTo>
                  <a:cubicBezTo>
                    <a:pt x="496" y="3003"/>
                    <a:pt x="1066" y="3294"/>
                    <a:pt x="1712" y="3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5527746" y="5166587"/>
              <a:ext cx="791919" cy="525529"/>
            </a:xfrm>
            <a:custGeom>
              <a:avLst/>
              <a:gdLst/>
              <a:ahLst/>
              <a:cxnLst/>
              <a:rect l="l" t="t" r="r" b="b"/>
              <a:pathLst>
                <a:path w="13981" h="9278" extrusionOk="0">
                  <a:moveTo>
                    <a:pt x="1497" y="5565"/>
                  </a:moveTo>
                  <a:lnTo>
                    <a:pt x="1497" y="5974"/>
                  </a:lnTo>
                  <a:cubicBezTo>
                    <a:pt x="1766" y="5834"/>
                    <a:pt x="1766" y="6361"/>
                    <a:pt x="2035" y="6243"/>
                  </a:cubicBezTo>
                  <a:cubicBezTo>
                    <a:pt x="1497" y="9278"/>
                    <a:pt x="4693" y="9009"/>
                    <a:pt x="6813" y="8610"/>
                  </a:cubicBezTo>
                  <a:cubicBezTo>
                    <a:pt x="9332" y="8083"/>
                    <a:pt x="11592" y="8341"/>
                    <a:pt x="13981" y="7954"/>
                  </a:cubicBezTo>
                  <a:cubicBezTo>
                    <a:pt x="12248" y="6770"/>
                    <a:pt x="9730" y="7685"/>
                    <a:pt x="8008" y="6630"/>
                  </a:cubicBezTo>
                  <a:cubicBezTo>
                    <a:pt x="7341" y="6243"/>
                    <a:pt x="7082" y="5715"/>
                    <a:pt x="6146" y="5048"/>
                  </a:cubicBezTo>
                  <a:cubicBezTo>
                    <a:pt x="6017" y="4919"/>
                    <a:pt x="6017" y="4521"/>
                    <a:pt x="6146" y="4262"/>
                  </a:cubicBezTo>
                  <a:cubicBezTo>
                    <a:pt x="6813" y="3208"/>
                    <a:pt x="8277" y="2680"/>
                    <a:pt x="7739" y="1227"/>
                  </a:cubicBezTo>
                  <a:lnTo>
                    <a:pt x="7341" y="1227"/>
                  </a:lnTo>
                  <a:cubicBezTo>
                    <a:pt x="7018" y="905"/>
                    <a:pt x="6878" y="453"/>
                    <a:pt x="6953" y="1"/>
                  </a:cubicBezTo>
                  <a:cubicBezTo>
                    <a:pt x="6275" y="474"/>
                    <a:pt x="5694" y="1453"/>
                    <a:pt x="4306" y="2422"/>
                  </a:cubicBezTo>
                  <a:cubicBezTo>
                    <a:pt x="2627" y="3595"/>
                    <a:pt x="1346" y="4693"/>
                    <a:pt x="1" y="5543"/>
                  </a:cubicBezTo>
                  <a:cubicBezTo>
                    <a:pt x="539" y="5478"/>
                    <a:pt x="1088" y="5414"/>
                    <a:pt x="1497" y="55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7182859" y="4549688"/>
              <a:ext cx="1667952" cy="1034519"/>
            </a:xfrm>
            <a:custGeom>
              <a:avLst/>
              <a:gdLst/>
              <a:ahLst/>
              <a:cxnLst/>
              <a:rect l="l" t="t" r="r" b="b"/>
              <a:pathLst>
                <a:path w="29447" h="18264" extrusionOk="0">
                  <a:moveTo>
                    <a:pt x="6103" y="16854"/>
                  </a:moveTo>
                  <a:cubicBezTo>
                    <a:pt x="8094" y="15003"/>
                    <a:pt x="10612" y="15003"/>
                    <a:pt x="13001" y="14744"/>
                  </a:cubicBezTo>
                  <a:cubicBezTo>
                    <a:pt x="17511" y="14217"/>
                    <a:pt x="22020" y="14604"/>
                    <a:pt x="26529" y="14744"/>
                  </a:cubicBezTo>
                  <a:cubicBezTo>
                    <a:pt x="26799" y="12635"/>
                    <a:pt x="23753" y="13291"/>
                    <a:pt x="22289" y="12764"/>
                  </a:cubicBezTo>
                  <a:cubicBezTo>
                    <a:pt x="20825" y="12237"/>
                    <a:pt x="19771" y="11182"/>
                    <a:pt x="20825" y="10386"/>
                  </a:cubicBezTo>
                  <a:cubicBezTo>
                    <a:pt x="22816" y="8933"/>
                    <a:pt x="25475" y="9202"/>
                    <a:pt x="27864" y="8007"/>
                  </a:cubicBezTo>
                  <a:cubicBezTo>
                    <a:pt x="28348" y="7760"/>
                    <a:pt x="28897" y="7620"/>
                    <a:pt x="29446" y="7609"/>
                  </a:cubicBezTo>
                  <a:cubicBezTo>
                    <a:pt x="29177" y="5370"/>
                    <a:pt x="25873" y="6296"/>
                    <a:pt x="24409" y="5101"/>
                  </a:cubicBezTo>
                  <a:cubicBezTo>
                    <a:pt x="23882" y="4574"/>
                    <a:pt x="24818" y="3648"/>
                    <a:pt x="24409" y="3390"/>
                  </a:cubicBezTo>
                  <a:cubicBezTo>
                    <a:pt x="23355" y="2863"/>
                    <a:pt x="22816" y="1937"/>
                    <a:pt x="23086" y="1012"/>
                  </a:cubicBezTo>
                  <a:cubicBezTo>
                    <a:pt x="23301" y="581"/>
                    <a:pt x="23753" y="312"/>
                    <a:pt x="24183" y="0"/>
                  </a:cubicBezTo>
                  <a:cubicBezTo>
                    <a:pt x="22397" y="484"/>
                    <a:pt x="18931" y="3164"/>
                    <a:pt x="14723" y="6576"/>
                  </a:cubicBezTo>
                  <a:cubicBezTo>
                    <a:pt x="10225" y="10235"/>
                    <a:pt x="3391" y="16735"/>
                    <a:pt x="0" y="18264"/>
                  </a:cubicBezTo>
                  <a:cubicBezTo>
                    <a:pt x="1023" y="18264"/>
                    <a:pt x="2131" y="17822"/>
                    <a:pt x="3057" y="17510"/>
                  </a:cubicBezTo>
                  <a:cubicBezTo>
                    <a:pt x="4112" y="17252"/>
                    <a:pt x="5446" y="17510"/>
                    <a:pt x="6103" y="168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-175" y="4095525"/>
              <a:ext cx="9144082" cy="2404304"/>
            </a:xfrm>
            <a:custGeom>
              <a:avLst/>
              <a:gdLst/>
              <a:ahLst/>
              <a:cxnLst/>
              <a:rect l="l" t="t" r="r" b="b"/>
              <a:pathLst>
                <a:path w="161435" h="42447" extrusionOk="0">
                  <a:moveTo>
                    <a:pt x="161435" y="10902"/>
                  </a:moveTo>
                  <a:cubicBezTo>
                    <a:pt x="159046" y="10504"/>
                    <a:pt x="160240" y="10504"/>
                    <a:pt x="156656" y="9449"/>
                  </a:cubicBezTo>
                  <a:cubicBezTo>
                    <a:pt x="153083" y="8395"/>
                    <a:pt x="153159" y="8524"/>
                    <a:pt x="151856" y="7997"/>
                  </a:cubicBezTo>
                  <a:cubicBezTo>
                    <a:pt x="151641" y="7910"/>
                    <a:pt x="151350" y="7921"/>
                    <a:pt x="150995" y="8018"/>
                  </a:cubicBezTo>
                  <a:cubicBezTo>
                    <a:pt x="150565" y="8330"/>
                    <a:pt x="150113" y="8599"/>
                    <a:pt x="149898" y="9030"/>
                  </a:cubicBezTo>
                  <a:cubicBezTo>
                    <a:pt x="149628" y="9955"/>
                    <a:pt x="150167" y="10881"/>
                    <a:pt x="151221" y="11408"/>
                  </a:cubicBezTo>
                  <a:cubicBezTo>
                    <a:pt x="151630" y="11677"/>
                    <a:pt x="150694" y="12592"/>
                    <a:pt x="151221" y="13130"/>
                  </a:cubicBezTo>
                  <a:cubicBezTo>
                    <a:pt x="152685" y="14314"/>
                    <a:pt x="156000" y="13399"/>
                    <a:pt x="156258" y="15638"/>
                  </a:cubicBezTo>
                  <a:cubicBezTo>
                    <a:pt x="155709" y="15638"/>
                    <a:pt x="155160" y="15778"/>
                    <a:pt x="154676" y="16025"/>
                  </a:cubicBezTo>
                  <a:cubicBezTo>
                    <a:pt x="152287" y="17220"/>
                    <a:pt x="149628" y="16951"/>
                    <a:pt x="147637" y="18404"/>
                  </a:cubicBezTo>
                  <a:cubicBezTo>
                    <a:pt x="146583" y="19200"/>
                    <a:pt x="147637" y="20255"/>
                    <a:pt x="149101" y="20782"/>
                  </a:cubicBezTo>
                  <a:cubicBezTo>
                    <a:pt x="150565" y="21309"/>
                    <a:pt x="153611" y="20642"/>
                    <a:pt x="153341" y="22762"/>
                  </a:cubicBezTo>
                  <a:cubicBezTo>
                    <a:pt x="148832" y="22622"/>
                    <a:pt x="144333" y="22235"/>
                    <a:pt x="139813" y="22762"/>
                  </a:cubicBezTo>
                  <a:cubicBezTo>
                    <a:pt x="137424" y="23031"/>
                    <a:pt x="134906" y="23031"/>
                    <a:pt x="132915" y="24872"/>
                  </a:cubicBezTo>
                  <a:cubicBezTo>
                    <a:pt x="132258" y="25528"/>
                    <a:pt x="130924" y="25270"/>
                    <a:pt x="129869" y="25528"/>
                  </a:cubicBezTo>
                  <a:cubicBezTo>
                    <a:pt x="128943" y="25840"/>
                    <a:pt x="127835" y="26282"/>
                    <a:pt x="126812" y="26282"/>
                  </a:cubicBezTo>
                  <a:cubicBezTo>
                    <a:pt x="126479" y="26443"/>
                    <a:pt x="126124" y="26551"/>
                    <a:pt x="125758" y="26605"/>
                  </a:cubicBezTo>
                  <a:cubicBezTo>
                    <a:pt x="122970" y="26874"/>
                    <a:pt x="115340" y="24495"/>
                    <a:pt x="109668" y="20664"/>
                  </a:cubicBezTo>
                  <a:cubicBezTo>
                    <a:pt x="106461" y="18501"/>
                    <a:pt x="105417" y="18285"/>
                    <a:pt x="104534" y="18899"/>
                  </a:cubicBezTo>
                  <a:cubicBezTo>
                    <a:pt x="104470" y="19340"/>
                    <a:pt x="104610" y="19803"/>
                    <a:pt x="104933" y="20126"/>
                  </a:cubicBezTo>
                  <a:lnTo>
                    <a:pt x="105331" y="20126"/>
                  </a:lnTo>
                  <a:cubicBezTo>
                    <a:pt x="105858" y="21568"/>
                    <a:pt x="104405" y="22095"/>
                    <a:pt x="103738" y="23161"/>
                  </a:cubicBezTo>
                  <a:cubicBezTo>
                    <a:pt x="103609" y="23430"/>
                    <a:pt x="103609" y="23817"/>
                    <a:pt x="103738" y="23946"/>
                  </a:cubicBezTo>
                  <a:cubicBezTo>
                    <a:pt x="104664" y="24603"/>
                    <a:pt x="104933" y="25141"/>
                    <a:pt x="105600" y="25528"/>
                  </a:cubicBezTo>
                  <a:cubicBezTo>
                    <a:pt x="107322" y="26583"/>
                    <a:pt x="109840" y="25668"/>
                    <a:pt x="111562" y="26852"/>
                  </a:cubicBezTo>
                  <a:cubicBezTo>
                    <a:pt x="109173" y="27250"/>
                    <a:pt x="106924" y="26981"/>
                    <a:pt x="104405" y="27509"/>
                  </a:cubicBezTo>
                  <a:cubicBezTo>
                    <a:pt x="102285" y="27907"/>
                    <a:pt x="99099" y="28176"/>
                    <a:pt x="99627" y="25141"/>
                  </a:cubicBezTo>
                  <a:cubicBezTo>
                    <a:pt x="99358" y="25270"/>
                    <a:pt x="99358" y="24732"/>
                    <a:pt x="99089" y="24872"/>
                  </a:cubicBezTo>
                  <a:lnTo>
                    <a:pt x="99089" y="24463"/>
                  </a:lnTo>
                  <a:cubicBezTo>
                    <a:pt x="98669" y="24312"/>
                    <a:pt x="98131" y="24377"/>
                    <a:pt x="97593" y="24431"/>
                  </a:cubicBezTo>
                  <a:cubicBezTo>
                    <a:pt x="96355" y="25195"/>
                    <a:pt x="95074" y="25744"/>
                    <a:pt x="93374" y="25937"/>
                  </a:cubicBezTo>
                  <a:cubicBezTo>
                    <a:pt x="92082" y="26056"/>
                    <a:pt x="90769" y="25991"/>
                    <a:pt x="89499" y="25754"/>
                  </a:cubicBezTo>
                  <a:cubicBezTo>
                    <a:pt x="87724" y="25787"/>
                    <a:pt x="85894" y="25518"/>
                    <a:pt x="84237" y="25388"/>
                  </a:cubicBezTo>
                  <a:cubicBezTo>
                    <a:pt x="81180" y="25119"/>
                    <a:pt x="78791" y="24065"/>
                    <a:pt x="76800" y="21697"/>
                  </a:cubicBezTo>
                  <a:cubicBezTo>
                    <a:pt x="75476" y="20373"/>
                    <a:pt x="73754" y="21159"/>
                    <a:pt x="72161" y="21159"/>
                  </a:cubicBezTo>
                  <a:cubicBezTo>
                    <a:pt x="71763" y="21159"/>
                    <a:pt x="71365" y="20771"/>
                    <a:pt x="71365" y="20244"/>
                  </a:cubicBezTo>
                  <a:cubicBezTo>
                    <a:pt x="70719" y="20384"/>
                    <a:pt x="70138" y="20093"/>
                    <a:pt x="69643" y="19674"/>
                  </a:cubicBezTo>
                  <a:cubicBezTo>
                    <a:pt x="66543" y="18275"/>
                    <a:pt x="60151" y="9439"/>
                    <a:pt x="58665" y="7921"/>
                  </a:cubicBezTo>
                  <a:cubicBezTo>
                    <a:pt x="57256" y="6479"/>
                    <a:pt x="56050" y="5295"/>
                    <a:pt x="55071" y="5015"/>
                  </a:cubicBezTo>
                  <a:cubicBezTo>
                    <a:pt x="54544" y="5952"/>
                    <a:pt x="53596" y="6694"/>
                    <a:pt x="52929" y="7706"/>
                  </a:cubicBezTo>
                  <a:cubicBezTo>
                    <a:pt x="51735" y="9546"/>
                    <a:pt x="55049" y="8761"/>
                    <a:pt x="55975" y="9815"/>
                  </a:cubicBezTo>
                  <a:cubicBezTo>
                    <a:pt x="56115" y="9815"/>
                    <a:pt x="56513" y="10343"/>
                    <a:pt x="56384" y="10343"/>
                  </a:cubicBezTo>
                  <a:cubicBezTo>
                    <a:pt x="54791" y="11139"/>
                    <a:pt x="54791" y="12850"/>
                    <a:pt x="55587" y="14034"/>
                  </a:cubicBezTo>
                  <a:cubicBezTo>
                    <a:pt x="55717" y="14174"/>
                    <a:pt x="56115" y="14034"/>
                    <a:pt x="56255" y="14034"/>
                  </a:cubicBezTo>
                  <a:cubicBezTo>
                    <a:pt x="56384" y="14443"/>
                    <a:pt x="56115" y="15229"/>
                    <a:pt x="56384" y="15358"/>
                  </a:cubicBezTo>
                  <a:cubicBezTo>
                    <a:pt x="59839" y="17338"/>
                    <a:pt x="64875" y="17467"/>
                    <a:pt x="65274" y="22622"/>
                  </a:cubicBezTo>
                  <a:cubicBezTo>
                    <a:pt x="65274" y="23150"/>
                    <a:pt x="66866" y="23817"/>
                    <a:pt x="68190" y="23817"/>
                  </a:cubicBezTo>
                  <a:cubicBezTo>
                    <a:pt x="67125" y="24086"/>
                    <a:pt x="66199" y="24872"/>
                    <a:pt x="65144" y="24344"/>
                  </a:cubicBezTo>
                  <a:cubicBezTo>
                    <a:pt x="62088" y="23150"/>
                    <a:pt x="58902" y="23021"/>
                    <a:pt x="55857" y="22364"/>
                  </a:cubicBezTo>
                  <a:cubicBezTo>
                    <a:pt x="55189" y="22224"/>
                    <a:pt x="56126" y="20244"/>
                    <a:pt x="55587" y="19458"/>
                  </a:cubicBezTo>
                  <a:cubicBezTo>
                    <a:pt x="54931" y="18533"/>
                    <a:pt x="53995" y="17876"/>
                    <a:pt x="53069" y="17349"/>
                  </a:cubicBezTo>
                  <a:cubicBezTo>
                    <a:pt x="52542" y="17080"/>
                    <a:pt x="52004" y="17080"/>
                    <a:pt x="51476" y="16951"/>
                  </a:cubicBezTo>
                  <a:cubicBezTo>
                    <a:pt x="50809" y="16553"/>
                    <a:pt x="50809" y="15498"/>
                    <a:pt x="50282" y="15100"/>
                  </a:cubicBezTo>
                  <a:cubicBezTo>
                    <a:pt x="48829" y="14045"/>
                    <a:pt x="46698" y="14971"/>
                    <a:pt x="45105" y="14314"/>
                  </a:cubicBezTo>
                  <a:cubicBezTo>
                    <a:pt x="44578" y="14045"/>
                    <a:pt x="45105" y="12592"/>
                    <a:pt x="44578" y="12463"/>
                  </a:cubicBezTo>
                  <a:cubicBezTo>
                    <a:pt x="42985" y="12194"/>
                    <a:pt x="41263" y="11796"/>
                    <a:pt x="40596" y="10214"/>
                  </a:cubicBezTo>
                  <a:cubicBezTo>
                    <a:pt x="41274" y="10009"/>
                    <a:pt x="42038" y="9988"/>
                    <a:pt x="42780" y="9912"/>
                  </a:cubicBezTo>
                  <a:cubicBezTo>
                    <a:pt x="42522" y="9837"/>
                    <a:pt x="42285" y="9729"/>
                    <a:pt x="42059" y="9579"/>
                  </a:cubicBezTo>
                  <a:cubicBezTo>
                    <a:pt x="40865" y="8782"/>
                    <a:pt x="39799" y="7598"/>
                    <a:pt x="38217" y="6544"/>
                  </a:cubicBezTo>
                  <a:cubicBezTo>
                    <a:pt x="36624" y="5489"/>
                    <a:pt x="33439" y="2314"/>
                    <a:pt x="33040" y="1916"/>
                  </a:cubicBezTo>
                  <a:cubicBezTo>
                    <a:pt x="32685" y="1571"/>
                    <a:pt x="31706" y="280"/>
                    <a:pt x="30834" y="0"/>
                  </a:cubicBezTo>
                  <a:cubicBezTo>
                    <a:pt x="30866" y="904"/>
                    <a:pt x="30038" y="1841"/>
                    <a:pt x="29586" y="2820"/>
                  </a:cubicBezTo>
                  <a:cubicBezTo>
                    <a:pt x="29457" y="3089"/>
                    <a:pt x="30253" y="3347"/>
                    <a:pt x="30522" y="3616"/>
                  </a:cubicBezTo>
                  <a:cubicBezTo>
                    <a:pt x="30651" y="3885"/>
                    <a:pt x="30253" y="4273"/>
                    <a:pt x="30253" y="4542"/>
                  </a:cubicBezTo>
                  <a:cubicBezTo>
                    <a:pt x="29715" y="6382"/>
                    <a:pt x="31308" y="7179"/>
                    <a:pt x="32901" y="7706"/>
                  </a:cubicBezTo>
                  <a:cubicBezTo>
                    <a:pt x="32901" y="7706"/>
                    <a:pt x="33040" y="8104"/>
                    <a:pt x="32901" y="8233"/>
                  </a:cubicBezTo>
                  <a:cubicBezTo>
                    <a:pt x="32104" y="8632"/>
                    <a:pt x="30253" y="9417"/>
                    <a:pt x="31448" y="10084"/>
                  </a:cubicBezTo>
                  <a:cubicBezTo>
                    <a:pt x="32771" y="11010"/>
                    <a:pt x="34224" y="11397"/>
                    <a:pt x="35559" y="12323"/>
                  </a:cubicBezTo>
                  <a:cubicBezTo>
                    <a:pt x="36086" y="12850"/>
                    <a:pt x="36086" y="13776"/>
                    <a:pt x="36484" y="14045"/>
                  </a:cubicBezTo>
                  <a:cubicBezTo>
                    <a:pt x="38077" y="14960"/>
                    <a:pt x="39272" y="16154"/>
                    <a:pt x="40725" y="17080"/>
                  </a:cubicBezTo>
                  <a:cubicBezTo>
                    <a:pt x="41919" y="17866"/>
                    <a:pt x="43512" y="18005"/>
                    <a:pt x="44847" y="18662"/>
                  </a:cubicBezTo>
                  <a:cubicBezTo>
                    <a:pt x="41263" y="17866"/>
                    <a:pt x="37152" y="19975"/>
                    <a:pt x="34364" y="16682"/>
                  </a:cubicBezTo>
                  <a:cubicBezTo>
                    <a:pt x="34095" y="16413"/>
                    <a:pt x="33439" y="16273"/>
                    <a:pt x="33040" y="16273"/>
                  </a:cubicBezTo>
                  <a:cubicBezTo>
                    <a:pt x="30909" y="16273"/>
                    <a:pt x="28262" y="16413"/>
                    <a:pt x="27067" y="14960"/>
                  </a:cubicBezTo>
                  <a:cubicBezTo>
                    <a:pt x="25873" y="13507"/>
                    <a:pt x="24807" y="12323"/>
                    <a:pt x="22687" y="12323"/>
                  </a:cubicBezTo>
                  <a:cubicBezTo>
                    <a:pt x="22558" y="12323"/>
                    <a:pt x="22289" y="12054"/>
                    <a:pt x="22160" y="12054"/>
                  </a:cubicBezTo>
                  <a:cubicBezTo>
                    <a:pt x="20438" y="11258"/>
                    <a:pt x="18447" y="12581"/>
                    <a:pt x="16725" y="11387"/>
                  </a:cubicBezTo>
                  <a:cubicBezTo>
                    <a:pt x="17091" y="11376"/>
                    <a:pt x="17457" y="11290"/>
                    <a:pt x="17779" y="11118"/>
                  </a:cubicBezTo>
                  <a:cubicBezTo>
                    <a:pt x="17779" y="10988"/>
                    <a:pt x="18049" y="10719"/>
                    <a:pt x="17919" y="10461"/>
                  </a:cubicBezTo>
                  <a:cubicBezTo>
                    <a:pt x="18188" y="10461"/>
                    <a:pt x="18458" y="10590"/>
                    <a:pt x="18576" y="10461"/>
                  </a:cubicBezTo>
                  <a:cubicBezTo>
                    <a:pt x="19082" y="10106"/>
                    <a:pt x="19609" y="9794"/>
                    <a:pt x="20169" y="9536"/>
                  </a:cubicBezTo>
                  <a:cubicBezTo>
                    <a:pt x="20481" y="9385"/>
                    <a:pt x="20567" y="9040"/>
                    <a:pt x="20610" y="8653"/>
                  </a:cubicBezTo>
                  <a:cubicBezTo>
                    <a:pt x="19986" y="8793"/>
                    <a:pt x="19351" y="8825"/>
                    <a:pt x="18716" y="8761"/>
                  </a:cubicBezTo>
                  <a:cubicBezTo>
                    <a:pt x="17779" y="8632"/>
                    <a:pt x="16456" y="7706"/>
                    <a:pt x="15799" y="7179"/>
                  </a:cubicBezTo>
                  <a:cubicBezTo>
                    <a:pt x="15132" y="6651"/>
                    <a:pt x="14336" y="6124"/>
                    <a:pt x="13539" y="5328"/>
                  </a:cubicBezTo>
                  <a:cubicBezTo>
                    <a:pt x="13001" y="4789"/>
                    <a:pt x="12764" y="4445"/>
                    <a:pt x="12420" y="4273"/>
                  </a:cubicBezTo>
                  <a:cubicBezTo>
                    <a:pt x="11903" y="5252"/>
                    <a:pt x="12301" y="6651"/>
                    <a:pt x="11419" y="7426"/>
                  </a:cubicBezTo>
                  <a:cubicBezTo>
                    <a:pt x="11419" y="7555"/>
                    <a:pt x="10881" y="7555"/>
                    <a:pt x="10623" y="7695"/>
                  </a:cubicBezTo>
                  <a:cubicBezTo>
                    <a:pt x="10364" y="7824"/>
                    <a:pt x="10214" y="8223"/>
                    <a:pt x="10214" y="8352"/>
                  </a:cubicBezTo>
                  <a:cubicBezTo>
                    <a:pt x="10084" y="9675"/>
                    <a:pt x="12205" y="9934"/>
                    <a:pt x="12474" y="10859"/>
                  </a:cubicBezTo>
                  <a:cubicBezTo>
                    <a:pt x="12743" y="12054"/>
                    <a:pt x="9815" y="12312"/>
                    <a:pt x="11150" y="13894"/>
                  </a:cubicBezTo>
                  <a:cubicBezTo>
                    <a:pt x="11150" y="14034"/>
                    <a:pt x="11279" y="14422"/>
                    <a:pt x="11010" y="14562"/>
                  </a:cubicBezTo>
                  <a:cubicBezTo>
                    <a:pt x="11537" y="14949"/>
                    <a:pt x="12334" y="14949"/>
                    <a:pt x="12872" y="15476"/>
                  </a:cubicBezTo>
                  <a:cubicBezTo>
                    <a:pt x="13927" y="16929"/>
                    <a:pt x="15261" y="17984"/>
                    <a:pt x="16714" y="19049"/>
                  </a:cubicBezTo>
                  <a:cubicBezTo>
                    <a:pt x="17640" y="19964"/>
                    <a:pt x="18307" y="21159"/>
                    <a:pt x="19103" y="22084"/>
                  </a:cubicBezTo>
                  <a:cubicBezTo>
                    <a:pt x="20696" y="23537"/>
                    <a:pt x="22816" y="24452"/>
                    <a:pt x="24280" y="26174"/>
                  </a:cubicBezTo>
                  <a:cubicBezTo>
                    <a:pt x="22418" y="26831"/>
                    <a:pt x="20029" y="25647"/>
                    <a:pt x="18436" y="24979"/>
                  </a:cubicBezTo>
                  <a:cubicBezTo>
                    <a:pt x="16843" y="24194"/>
                    <a:pt x="14992" y="24452"/>
                    <a:pt x="13270" y="23796"/>
                  </a:cubicBezTo>
                  <a:cubicBezTo>
                    <a:pt x="11537" y="23139"/>
                    <a:pt x="9955" y="22612"/>
                    <a:pt x="8223" y="21944"/>
                  </a:cubicBezTo>
                  <a:cubicBezTo>
                    <a:pt x="7695" y="21675"/>
                    <a:pt x="7028" y="21675"/>
                    <a:pt x="6501" y="21557"/>
                  </a:cubicBezTo>
                  <a:cubicBezTo>
                    <a:pt x="5177" y="21019"/>
                    <a:pt x="3853" y="22214"/>
                    <a:pt x="2788" y="22612"/>
                  </a:cubicBezTo>
                  <a:cubicBezTo>
                    <a:pt x="1948" y="22924"/>
                    <a:pt x="990" y="22935"/>
                    <a:pt x="0" y="22848"/>
                  </a:cubicBezTo>
                  <a:lnTo>
                    <a:pt x="0" y="42447"/>
                  </a:lnTo>
                  <a:lnTo>
                    <a:pt x="161435" y="4244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946559" y="4093656"/>
              <a:ext cx="1592900" cy="1135172"/>
            </a:xfrm>
            <a:custGeom>
              <a:avLst/>
              <a:gdLst/>
              <a:ahLst/>
              <a:cxnLst/>
              <a:rect l="l" t="t" r="r" b="b"/>
              <a:pathLst>
                <a:path w="28122" h="20041" extrusionOk="0">
                  <a:moveTo>
                    <a:pt x="3455" y="9590"/>
                  </a:moveTo>
                  <a:cubicBezTo>
                    <a:pt x="2895" y="9848"/>
                    <a:pt x="2357" y="10160"/>
                    <a:pt x="1862" y="10516"/>
                  </a:cubicBezTo>
                  <a:cubicBezTo>
                    <a:pt x="1722" y="10656"/>
                    <a:pt x="1464" y="10516"/>
                    <a:pt x="1195" y="10516"/>
                  </a:cubicBezTo>
                  <a:cubicBezTo>
                    <a:pt x="1335" y="10785"/>
                    <a:pt x="1065" y="11043"/>
                    <a:pt x="1065" y="11183"/>
                  </a:cubicBezTo>
                  <a:cubicBezTo>
                    <a:pt x="732" y="11344"/>
                    <a:pt x="366" y="11441"/>
                    <a:pt x="0" y="11452"/>
                  </a:cubicBezTo>
                  <a:cubicBezTo>
                    <a:pt x="1722" y="12636"/>
                    <a:pt x="3713" y="11312"/>
                    <a:pt x="5435" y="12108"/>
                  </a:cubicBezTo>
                  <a:cubicBezTo>
                    <a:pt x="5575" y="12108"/>
                    <a:pt x="5844" y="12378"/>
                    <a:pt x="5973" y="12378"/>
                  </a:cubicBezTo>
                  <a:cubicBezTo>
                    <a:pt x="8093" y="12378"/>
                    <a:pt x="9159" y="13561"/>
                    <a:pt x="10343" y="15014"/>
                  </a:cubicBezTo>
                  <a:cubicBezTo>
                    <a:pt x="11537" y="16467"/>
                    <a:pt x="14195" y="16338"/>
                    <a:pt x="16316" y="16338"/>
                  </a:cubicBezTo>
                  <a:cubicBezTo>
                    <a:pt x="16714" y="16338"/>
                    <a:pt x="17381" y="16467"/>
                    <a:pt x="17639" y="16736"/>
                  </a:cubicBezTo>
                  <a:cubicBezTo>
                    <a:pt x="20427" y="20040"/>
                    <a:pt x="24538" y="17931"/>
                    <a:pt x="28122" y="18716"/>
                  </a:cubicBezTo>
                  <a:cubicBezTo>
                    <a:pt x="26798" y="18060"/>
                    <a:pt x="25205" y="17931"/>
                    <a:pt x="24011" y="17134"/>
                  </a:cubicBezTo>
                  <a:cubicBezTo>
                    <a:pt x="22547" y="16209"/>
                    <a:pt x="21352" y="15025"/>
                    <a:pt x="19770" y="14099"/>
                  </a:cubicBezTo>
                  <a:cubicBezTo>
                    <a:pt x="19361" y="13830"/>
                    <a:pt x="19361" y="12916"/>
                    <a:pt x="18834" y="12388"/>
                  </a:cubicBezTo>
                  <a:cubicBezTo>
                    <a:pt x="17510" y="11463"/>
                    <a:pt x="16047" y="11065"/>
                    <a:pt x="14723" y="10139"/>
                  </a:cubicBezTo>
                  <a:cubicBezTo>
                    <a:pt x="13528" y="9482"/>
                    <a:pt x="15390" y="8686"/>
                    <a:pt x="16187" y="8288"/>
                  </a:cubicBezTo>
                  <a:cubicBezTo>
                    <a:pt x="16316" y="8159"/>
                    <a:pt x="16187" y="7760"/>
                    <a:pt x="16187" y="7760"/>
                  </a:cubicBezTo>
                  <a:cubicBezTo>
                    <a:pt x="14594" y="7233"/>
                    <a:pt x="13001" y="6448"/>
                    <a:pt x="13528" y="4596"/>
                  </a:cubicBezTo>
                  <a:cubicBezTo>
                    <a:pt x="13528" y="4327"/>
                    <a:pt x="13937" y="3940"/>
                    <a:pt x="13797" y="3671"/>
                  </a:cubicBezTo>
                  <a:cubicBezTo>
                    <a:pt x="13528" y="3402"/>
                    <a:pt x="12743" y="3143"/>
                    <a:pt x="12872" y="2885"/>
                  </a:cubicBezTo>
                  <a:cubicBezTo>
                    <a:pt x="13324" y="1895"/>
                    <a:pt x="14142" y="959"/>
                    <a:pt x="14120" y="55"/>
                  </a:cubicBezTo>
                  <a:cubicBezTo>
                    <a:pt x="14013" y="22"/>
                    <a:pt x="13905" y="1"/>
                    <a:pt x="13797" y="1"/>
                  </a:cubicBezTo>
                  <a:cubicBezTo>
                    <a:pt x="12872" y="1"/>
                    <a:pt x="8890" y="3961"/>
                    <a:pt x="7964" y="4747"/>
                  </a:cubicBezTo>
                  <a:cubicBezTo>
                    <a:pt x="7028" y="5543"/>
                    <a:pt x="5984" y="6178"/>
                    <a:pt x="5575" y="6706"/>
                  </a:cubicBezTo>
                  <a:cubicBezTo>
                    <a:pt x="5177" y="7233"/>
                    <a:pt x="3982" y="8686"/>
                    <a:pt x="3982" y="8686"/>
                  </a:cubicBezTo>
                  <a:lnTo>
                    <a:pt x="3885" y="8708"/>
                  </a:lnTo>
                  <a:cubicBezTo>
                    <a:pt x="3842" y="9095"/>
                    <a:pt x="3767" y="9439"/>
                    <a:pt x="3455" y="9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5" name="Google Shape;6175;p9"/>
          <p:cNvGrpSpPr/>
          <p:nvPr/>
        </p:nvGrpSpPr>
        <p:grpSpPr>
          <a:xfrm>
            <a:off x="-540061" y="-45904"/>
            <a:ext cx="1796666" cy="1601939"/>
            <a:chOff x="-561866" y="570910"/>
            <a:chExt cx="3099360" cy="2307111"/>
          </a:xfrm>
        </p:grpSpPr>
        <p:grpSp>
          <p:nvGrpSpPr>
            <p:cNvPr id="6176" name="Google Shape;6176;p9"/>
            <p:cNvGrpSpPr/>
            <p:nvPr/>
          </p:nvGrpSpPr>
          <p:grpSpPr>
            <a:xfrm>
              <a:off x="-561866" y="570910"/>
              <a:ext cx="3099360" cy="2307111"/>
              <a:chOff x="-561866" y="570910"/>
              <a:chExt cx="3099360" cy="2307111"/>
            </a:xfrm>
          </p:grpSpPr>
          <p:grpSp>
            <p:nvGrpSpPr>
              <p:cNvPr id="6177" name="Google Shape;6177;p9"/>
              <p:cNvGrpSpPr/>
              <p:nvPr/>
            </p:nvGrpSpPr>
            <p:grpSpPr>
              <a:xfrm>
                <a:off x="-561866" y="746911"/>
                <a:ext cx="2952877" cy="2002108"/>
                <a:chOff x="-561866" y="746911"/>
                <a:chExt cx="2952877" cy="2002108"/>
              </a:xfrm>
            </p:grpSpPr>
            <p:sp>
              <p:nvSpPr>
                <p:cNvPr id="6178" name="Google Shape;6178;p9"/>
                <p:cNvSpPr/>
                <p:nvPr/>
              </p:nvSpPr>
              <p:spPr>
                <a:xfrm rot="-1725846">
                  <a:off x="-598875" y="1436793"/>
                  <a:ext cx="3026896" cy="62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77" h="24894" fill="none" extrusionOk="0">
                      <a:moveTo>
                        <a:pt x="0" y="21579"/>
                      </a:moveTo>
                      <a:cubicBezTo>
                        <a:pt x="1249" y="21568"/>
                        <a:pt x="5543" y="21999"/>
                        <a:pt x="7609" y="23193"/>
                      </a:cubicBezTo>
                      <a:cubicBezTo>
                        <a:pt x="9675" y="24377"/>
                        <a:pt x="18231" y="24894"/>
                        <a:pt x="19684" y="24065"/>
                      </a:cubicBezTo>
                      <a:cubicBezTo>
                        <a:pt x="21137" y="23247"/>
                        <a:pt x="28639" y="19825"/>
                        <a:pt x="29640" y="19932"/>
                      </a:cubicBezTo>
                      <a:cubicBezTo>
                        <a:pt x="30640" y="20051"/>
                        <a:pt x="39315" y="16219"/>
                        <a:pt x="42285" y="15724"/>
                      </a:cubicBezTo>
                      <a:cubicBezTo>
                        <a:pt x="45256" y="15229"/>
                        <a:pt x="61001" y="12356"/>
                        <a:pt x="61001" y="12356"/>
                      </a:cubicBezTo>
                      <a:cubicBezTo>
                        <a:pt x="61001" y="12356"/>
                        <a:pt x="69460" y="11215"/>
                        <a:pt x="73388" y="11667"/>
                      </a:cubicBezTo>
                      <a:cubicBezTo>
                        <a:pt x="77317" y="12119"/>
                        <a:pt x="85840" y="12216"/>
                        <a:pt x="87917" y="10558"/>
                      </a:cubicBezTo>
                      <a:cubicBezTo>
                        <a:pt x="89995" y="8912"/>
                        <a:pt x="99551" y="6544"/>
                        <a:pt x="100369" y="6157"/>
                      </a:cubicBezTo>
                      <a:cubicBezTo>
                        <a:pt x="101187" y="5780"/>
                        <a:pt x="118913" y="119"/>
                        <a:pt x="121076" y="0"/>
                      </a:cubicBezTo>
                    </a:path>
                  </a:pathLst>
                </a:custGeom>
                <a:noFill/>
                <a:ln w="2690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9"/>
                <p:cNvSpPr/>
                <p:nvPr/>
              </p:nvSpPr>
              <p:spPr>
                <a:xfrm rot="-1725846">
                  <a:off x="1004384" y="1434412"/>
                  <a:ext cx="1002515" cy="336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01" h="13443" fill="none" extrusionOk="0">
                      <a:moveTo>
                        <a:pt x="0" y="0"/>
                      </a:moveTo>
                      <a:cubicBezTo>
                        <a:pt x="0" y="0"/>
                        <a:pt x="7103" y="1959"/>
                        <a:pt x="9697" y="5489"/>
                      </a:cubicBezTo>
                      <a:cubicBezTo>
                        <a:pt x="12291" y="9019"/>
                        <a:pt x="25442" y="11247"/>
                        <a:pt x="25442" y="11247"/>
                      </a:cubicBezTo>
                      <a:lnTo>
                        <a:pt x="34440" y="10752"/>
                      </a:lnTo>
                      <a:lnTo>
                        <a:pt x="40101" y="13443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9"/>
                <p:cNvSpPr/>
                <p:nvPr/>
              </p:nvSpPr>
              <p:spPr>
                <a:xfrm rot="-1725846">
                  <a:off x="1526223" y="1622589"/>
                  <a:ext cx="222798" cy="301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2" h="12076" fill="none" extrusionOk="0">
                      <a:moveTo>
                        <a:pt x="0" y="1"/>
                      </a:moveTo>
                      <a:cubicBezTo>
                        <a:pt x="0" y="1"/>
                        <a:pt x="2788" y="4876"/>
                        <a:pt x="3175" y="5371"/>
                      </a:cubicBezTo>
                      <a:cubicBezTo>
                        <a:pt x="3552" y="5866"/>
                        <a:pt x="8912" y="12076"/>
                        <a:pt x="8912" y="12076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9"/>
                <p:cNvSpPr/>
                <p:nvPr/>
              </p:nvSpPr>
              <p:spPr>
                <a:xfrm rot="-1725846">
                  <a:off x="470613" y="1513844"/>
                  <a:ext cx="789443" cy="321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78" h="12851" fill="none" extrusionOk="0">
                      <a:moveTo>
                        <a:pt x="1" y="12851"/>
                      </a:moveTo>
                      <a:cubicBezTo>
                        <a:pt x="1" y="12851"/>
                        <a:pt x="7911" y="8998"/>
                        <a:pt x="10096" y="5704"/>
                      </a:cubicBezTo>
                      <a:cubicBezTo>
                        <a:pt x="12270" y="2411"/>
                        <a:pt x="21353" y="571"/>
                        <a:pt x="21353" y="571"/>
                      </a:cubicBezTo>
                      <a:lnTo>
                        <a:pt x="31577" y="0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9"/>
                <p:cNvSpPr/>
                <p:nvPr/>
              </p:nvSpPr>
              <p:spPr>
                <a:xfrm rot="-1725846">
                  <a:off x="716109" y="1323345"/>
                  <a:ext cx="263422" cy="238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37" h="9547" fill="none" extrusionOk="0">
                      <a:moveTo>
                        <a:pt x="0" y="9547"/>
                      </a:moveTo>
                      <a:cubicBezTo>
                        <a:pt x="0" y="9547"/>
                        <a:pt x="5338" y="5629"/>
                        <a:pt x="6049" y="4424"/>
                      </a:cubicBezTo>
                      <a:cubicBezTo>
                        <a:pt x="6759" y="3219"/>
                        <a:pt x="10537" y="1"/>
                        <a:pt x="10537" y="1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9"/>
                <p:cNvSpPr/>
                <p:nvPr/>
              </p:nvSpPr>
              <p:spPr>
                <a:xfrm rot="-1725846">
                  <a:off x="127711" y="2360522"/>
                  <a:ext cx="647644" cy="227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6" h="9095" fill="none" extrusionOk="0">
                      <a:moveTo>
                        <a:pt x="1" y="0"/>
                      </a:moveTo>
                      <a:cubicBezTo>
                        <a:pt x="1" y="0"/>
                        <a:pt x="6081" y="1238"/>
                        <a:pt x="7642" y="2368"/>
                      </a:cubicBezTo>
                      <a:cubicBezTo>
                        <a:pt x="9213" y="3498"/>
                        <a:pt x="16908" y="6748"/>
                        <a:pt x="17274" y="7233"/>
                      </a:cubicBezTo>
                      <a:cubicBezTo>
                        <a:pt x="17629" y="7717"/>
                        <a:pt x="25905" y="9095"/>
                        <a:pt x="25905" y="9095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9"/>
                <p:cNvSpPr/>
                <p:nvPr/>
              </p:nvSpPr>
              <p:spPr>
                <a:xfrm rot="-1725846">
                  <a:off x="1395817" y="955761"/>
                  <a:ext cx="437246" cy="314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0" h="12593" fill="none" extrusionOk="0">
                      <a:moveTo>
                        <a:pt x="0" y="12593"/>
                      </a:moveTo>
                      <a:cubicBezTo>
                        <a:pt x="0" y="12593"/>
                        <a:pt x="3982" y="7663"/>
                        <a:pt x="4865" y="6576"/>
                      </a:cubicBezTo>
                      <a:cubicBezTo>
                        <a:pt x="5758" y="5479"/>
                        <a:pt x="9816" y="3552"/>
                        <a:pt x="9816" y="3552"/>
                      </a:cubicBezTo>
                      <a:cubicBezTo>
                        <a:pt x="9816" y="3552"/>
                        <a:pt x="15509" y="1809"/>
                        <a:pt x="15584" y="1529"/>
                      </a:cubicBezTo>
                      <a:cubicBezTo>
                        <a:pt x="15660" y="1249"/>
                        <a:pt x="17489" y="1"/>
                        <a:pt x="17489" y="1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9"/>
                <p:cNvSpPr/>
                <p:nvPr/>
              </p:nvSpPr>
              <p:spPr>
                <a:xfrm rot="-1725846">
                  <a:off x="1773668" y="987007"/>
                  <a:ext cx="350872" cy="150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35" h="6017" fill="none" extrusionOk="0">
                      <a:moveTo>
                        <a:pt x="0" y="0"/>
                      </a:moveTo>
                      <a:cubicBezTo>
                        <a:pt x="0" y="0"/>
                        <a:pt x="5177" y="2895"/>
                        <a:pt x="7416" y="4122"/>
                      </a:cubicBezTo>
                      <a:cubicBezTo>
                        <a:pt x="9654" y="5349"/>
                        <a:pt x="14034" y="6016"/>
                        <a:pt x="14034" y="6016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9"/>
                <p:cNvSpPr/>
                <p:nvPr/>
              </p:nvSpPr>
              <p:spPr>
                <a:xfrm rot="-1725846">
                  <a:off x="-320316" y="2266332"/>
                  <a:ext cx="498045" cy="27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2" h="11021" fill="none" extrusionOk="0">
                      <a:moveTo>
                        <a:pt x="1" y="11021"/>
                      </a:moveTo>
                      <a:cubicBezTo>
                        <a:pt x="1" y="11021"/>
                        <a:pt x="9095" y="7362"/>
                        <a:pt x="12000" y="3799"/>
                      </a:cubicBezTo>
                      <a:cubicBezTo>
                        <a:pt x="14906" y="237"/>
                        <a:pt x="19922" y="0"/>
                        <a:pt x="19922" y="0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9"/>
                <p:cNvSpPr/>
                <p:nvPr/>
              </p:nvSpPr>
              <p:spPr>
                <a:xfrm rot="-1725846">
                  <a:off x="-187973" y="1866443"/>
                  <a:ext cx="369171" cy="42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7" h="16876" fill="none" extrusionOk="0">
                      <a:moveTo>
                        <a:pt x="753" y="16875"/>
                      </a:moveTo>
                      <a:cubicBezTo>
                        <a:pt x="753" y="16875"/>
                        <a:pt x="0" y="13518"/>
                        <a:pt x="431" y="11096"/>
                      </a:cubicBezTo>
                      <a:cubicBezTo>
                        <a:pt x="861" y="8674"/>
                        <a:pt x="4240" y="3412"/>
                        <a:pt x="4240" y="3412"/>
                      </a:cubicBezTo>
                      <a:lnTo>
                        <a:pt x="14766" y="0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9"/>
                <p:cNvSpPr/>
                <p:nvPr/>
              </p:nvSpPr>
              <p:spPr>
                <a:xfrm rot="-1725846">
                  <a:off x="634539" y="1922404"/>
                  <a:ext cx="378571" cy="534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3" h="21375" fill="none" extrusionOk="0">
                      <a:moveTo>
                        <a:pt x="0" y="0"/>
                      </a:moveTo>
                      <a:cubicBezTo>
                        <a:pt x="0" y="0"/>
                        <a:pt x="5360" y="9934"/>
                        <a:pt x="9794" y="12807"/>
                      </a:cubicBezTo>
                      <a:cubicBezTo>
                        <a:pt x="14239" y="15670"/>
                        <a:pt x="15143" y="21374"/>
                        <a:pt x="15143" y="21374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9"/>
                <p:cNvSpPr/>
                <p:nvPr/>
              </p:nvSpPr>
              <p:spPr>
                <a:xfrm rot="-1725846">
                  <a:off x="941336" y="2030810"/>
                  <a:ext cx="526820" cy="3796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3" h="15187" fill="none" extrusionOk="0">
                      <a:moveTo>
                        <a:pt x="0" y="1292"/>
                      </a:moveTo>
                      <a:cubicBezTo>
                        <a:pt x="0" y="1292"/>
                        <a:pt x="3745" y="1"/>
                        <a:pt x="6576" y="184"/>
                      </a:cubicBezTo>
                      <a:cubicBezTo>
                        <a:pt x="9396" y="367"/>
                        <a:pt x="15842" y="3563"/>
                        <a:pt x="15842" y="3563"/>
                      </a:cubicBezTo>
                      <a:lnTo>
                        <a:pt x="21073" y="15186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0" name="Google Shape;6190;p9"/>
              <p:cNvGrpSpPr/>
              <p:nvPr/>
            </p:nvGrpSpPr>
            <p:grpSpPr>
              <a:xfrm>
                <a:off x="340759" y="2267393"/>
                <a:ext cx="383068" cy="378165"/>
                <a:chOff x="-354683" y="1818931"/>
                <a:chExt cx="402129" cy="396982"/>
              </a:xfrm>
            </p:grpSpPr>
            <p:sp>
              <p:nvSpPr>
                <p:cNvPr id="6191" name="Google Shape;619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8" name="Google Shape;6198;p9"/>
              <p:cNvGrpSpPr/>
              <p:nvPr/>
            </p:nvGrpSpPr>
            <p:grpSpPr>
              <a:xfrm>
                <a:off x="118819" y="712359"/>
                <a:ext cx="2418674" cy="2165662"/>
                <a:chOff x="118819" y="712359"/>
                <a:chExt cx="2418674" cy="2165662"/>
              </a:xfrm>
            </p:grpSpPr>
            <p:sp>
              <p:nvSpPr>
                <p:cNvPr id="6199" name="Google Shape;6199;p9"/>
                <p:cNvSpPr/>
                <p:nvPr/>
              </p:nvSpPr>
              <p:spPr>
                <a:xfrm rot="-1725846">
                  <a:off x="146196" y="2710781"/>
                  <a:ext cx="121924" cy="145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" h="5802" extrusionOk="0">
                      <a:moveTo>
                        <a:pt x="2584" y="1"/>
                      </a:moveTo>
                      <a:cubicBezTo>
                        <a:pt x="2584" y="1"/>
                        <a:pt x="1" y="2971"/>
                        <a:pt x="3283" y="5801"/>
                      </a:cubicBezTo>
                      <a:cubicBezTo>
                        <a:pt x="3283" y="5801"/>
                        <a:pt x="4876" y="3294"/>
                        <a:pt x="2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9"/>
                <p:cNvSpPr/>
                <p:nvPr/>
              </p:nvSpPr>
              <p:spPr>
                <a:xfrm rot="-1725846">
                  <a:off x="364737" y="2770895"/>
                  <a:ext cx="83149" cy="92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6" h="3714" extrusionOk="0">
                      <a:moveTo>
                        <a:pt x="1033" y="0"/>
                      </a:moveTo>
                      <a:lnTo>
                        <a:pt x="1033" y="0"/>
                      </a:lnTo>
                      <a:cubicBezTo>
                        <a:pt x="1033" y="1"/>
                        <a:pt x="0" y="2583"/>
                        <a:pt x="2852" y="3713"/>
                      </a:cubicBezTo>
                      <a:cubicBezTo>
                        <a:pt x="2852" y="3713"/>
                        <a:pt x="3326" y="1669"/>
                        <a:pt x="10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9"/>
                <p:cNvSpPr/>
                <p:nvPr/>
              </p:nvSpPr>
              <p:spPr>
                <a:xfrm rot="-1725846">
                  <a:off x="155704" y="2582600"/>
                  <a:ext cx="58674" cy="4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7" h="176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174" y="1761"/>
                        <a:pt x="2026" y="1761"/>
                      </a:cubicBezTo>
                      <a:cubicBezTo>
                        <a:pt x="2127" y="1761"/>
                        <a:pt x="2234" y="1755"/>
                        <a:pt x="2346" y="1744"/>
                      </a:cubicBezTo>
                      <a:cubicBezTo>
                        <a:pt x="2346" y="1744"/>
                        <a:pt x="1980" y="302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9"/>
                <p:cNvSpPr/>
                <p:nvPr/>
              </p:nvSpPr>
              <p:spPr>
                <a:xfrm rot="-1725846">
                  <a:off x="2464403" y="1688866"/>
                  <a:ext cx="60299" cy="68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2" h="2745" extrusionOk="0">
                      <a:moveTo>
                        <a:pt x="926" y="0"/>
                      </a:moveTo>
                      <a:cubicBezTo>
                        <a:pt x="926" y="0"/>
                        <a:pt x="1" y="1733"/>
                        <a:pt x="1916" y="2745"/>
                      </a:cubicBezTo>
                      <a:cubicBezTo>
                        <a:pt x="1916" y="2745"/>
                        <a:pt x="2411" y="1346"/>
                        <a:pt x="92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9"/>
                <p:cNvSpPr/>
                <p:nvPr/>
              </p:nvSpPr>
              <p:spPr>
                <a:xfrm rot="-1725846">
                  <a:off x="2354251" y="1515895"/>
                  <a:ext cx="108449" cy="10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8" h="4059" extrusionOk="0">
                      <a:moveTo>
                        <a:pt x="129" y="1"/>
                      </a:moveTo>
                      <a:lnTo>
                        <a:pt x="129" y="1"/>
                      </a:lnTo>
                      <a:cubicBezTo>
                        <a:pt x="129" y="1"/>
                        <a:pt x="0" y="3940"/>
                        <a:pt x="4337" y="4058"/>
                      </a:cubicBezTo>
                      <a:cubicBezTo>
                        <a:pt x="4337" y="4058"/>
                        <a:pt x="3982" y="1109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9"/>
                <p:cNvSpPr/>
                <p:nvPr/>
              </p:nvSpPr>
              <p:spPr>
                <a:xfrm rot="-1725846">
                  <a:off x="2239631" y="1441845"/>
                  <a:ext cx="72949" cy="2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8" h="1070" extrusionOk="0">
                      <a:moveTo>
                        <a:pt x="1" y="494"/>
                      </a:moveTo>
                      <a:cubicBezTo>
                        <a:pt x="1" y="494"/>
                        <a:pt x="0" y="494"/>
                        <a:pt x="0" y="494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lnTo>
                        <a:pt x="1" y="494"/>
                      </a:lnTo>
                      <a:cubicBezTo>
                        <a:pt x="1" y="494"/>
                        <a:pt x="1" y="494"/>
                        <a:pt x="1" y="494"/>
                      </a:cubicBezTo>
                      <a:close/>
                      <a:moveTo>
                        <a:pt x="1654" y="1"/>
                      </a:moveTo>
                      <a:cubicBezTo>
                        <a:pt x="1198" y="1"/>
                        <a:pt x="636" y="119"/>
                        <a:pt x="1" y="494"/>
                      </a:cubicBezTo>
                      <a:lnTo>
                        <a:pt x="1" y="494"/>
                      </a:lnTo>
                      <a:cubicBezTo>
                        <a:pt x="9" y="496"/>
                        <a:pt x="587" y="1069"/>
                        <a:pt x="1403" y="1069"/>
                      </a:cubicBezTo>
                      <a:cubicBezTo>
                        <a:pt x="1853" y="1069"/>
                        <a:pt x="2377" y="895"/>
                        <a:pt x="2917" y="354"/>
                      </a:cubicBezTo>
                      <a:cubicBezTo>
                        <a:pt x="2917" y="354"/>
                        <a:pt x="2442" y="1"/>
                        <a:pt x="1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9"/>
                <p:cNvSpPr/>
                <p:nvPr/>
              </p:nvSpPr>
              <p:spPr>
                <a:xfrm rot="-1725846">
                  <a:off x="1486154" y="938553"/>
                  <a:ext cx="90174" cy="53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7" h="2158" extrusionOk="0">
                      <a:moveTo>
                        <a:pt x="3285" y="1"/>
                      </a:moveTo>
                      <a:cubicBezTo>
                        <a:pt x="2646" y="1"/>
                        <a:pt x="1178" y="218"/>
                        <a:pt x="1" y="2025"/>
                      </a:cubicBezTo>
                      <a:cubicBezTo>
                        <a:pt x="1" y="2025"/>
                        <a:pt x="389" y="2158"/>
                        <a:pt x="922" y="2158"/>
                      </a:cubicBezTo>
                      <a:cubicBezTo>
                        <a:pt x="1778" y="2158"/>
                        <a:pt x="3009" y="1814"/>
                        <a:pt x="3606" y="23"/>
                      </a:cubicBezTo>
                      <a:cubicBezTo>
                        <a:pt x="3606" y="23"/>
                        <a:pt x="3487" y="1"/>
                        <a:pt x="3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9"/>
                <p:cNvSpPr/>
                <p:nvPr/>
              </p:nvSpPr>
              <p:spPr>
                <a:xfrm rot="-1725846">
                  <a:off x="1435010" y="1179702"/>
                  <a:ext cx="67299" cy="3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2" h="1366" extrusionOk="0">
                      <a:moveTo>
                        <a:pt x="2237" y="0"/>
                      </a:moveTo>
                      <a:cubicBezTo>
                        <a:pt x="1716" y="0"/>
                        <a:pt x="826" y="178"/>
                        <a:pt x="0" y="1193"/>
                      </a:cubicBezTo>
                      <a:cubicBezTo>
                        <a:pt x="0" y="1193"/>
                        <a:pt x="374" y="1366"/>
                        <a:pt x="865" y="1366"/>
                      </a:cubicBezTo>
                      <a:cubicBezTo>
                        <a:pt x="1449" y="1366"/>
                        <a:pt x="2200" y="1121"/>
                        <a:pt x="2691" y="52"/>
                      </a:cubicBezTo>
                      <a:cubicBezTo>
                        <a:pt x="2691" y="52"/>
                        <a:pt x="2517" y="0"/>
                        <a:pt x="22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9"/>
                <p:cNvSpPr/>
                <p:nvPr/>
              </p:nvSpPr>
              <p:spPr>
                <a:xfrm rot="-1725846">
                  <a:off x="1269818" y="1237035"/>
                  <a:ext cx="98499" cy="11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" h="4413" extrusionOk="0">
                      <a:moveTo>
                        <a:pt x="3843" y="0"/>
                      </a:moveTo>
                      <a:cubicBezTo>
                        <a:pt x="3843" y="0"/>
                        <a:pt x="915" y="506"/>
                        <a:pt x="1" y="4413"/>
                      </a:cubicBezTo>
                      <a:cubicBezTo>
                        <a:pt x="1" y="4413"/>
                        <a:pt x="3940" y="4338"/>
                        <a:pt x="38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9"/>
                <p:cNvSpPr/>
                <p:nvPr/>
              </p:nvSpPr>
              <p:spPr>
                <a:xfrm rot="-1725846">
                  <a:off x="1186769" y="1071696"/>
                  <a:ext cx="72649" cy="95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3832" extrusionOk="0">
                      <a:moveTo>
                        <a:pt x="1830" y="0"/>
                      </a:moveTo>
                      <a:cubicBezTo>
                        <a:pt x="1830" y="0"/>
                        <a:pt x="0" y="1012"/>
                        <a:pt x="302" y="3832"/>
                      </a:cubicBezTo>
                      <a:cubicBezTo>
                        <a:pt x="302" y="3832"/>
                        <a:pt x="2906" y="2863"/>
                        <a:pt x="18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9" name="Google Shape;6209;p9"/>
                <p:cNvSpPr/>
                <p:nvPr/>
              </p:nvSpPr>
              <p:spPr>
                <a:xfrm rot="-1725846">
                  <a:off x="337773" y="1521859"/>
                  <a:ext cx="115449" cy="54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" h="2178" extrusionOk="0">
                      <a:moveTo>
                        <a:pt x="1588" y="1"/>
                      </a:moveTo>
                      <a:cubicBezTo>
                        <a:pt x="1123" y="1"/>
                        <a:pt x="595" y="95"/>
                        <a:pt x="1" y="323"/>
                      </a:cubicBezTo>
                      <a:cubicBezTo>
                        <a:pt x="1" y="323"/>
                        <a:pt x="1037" y="2177"/>
                        <a:pt x="3835" y="2177"/>
                      </a:cubicBezTo>
                      <a:cubicBezTo>
                        <a:pt x="4082" y="2177"/>
                        <a:pt x="4343" y="2163"/>
                        <a:pt x="4618" y="2131"/>
                      </a:cubicBezTo>
                      <a:cubicBezTo>
                        <a:pt x="4618" y="2131"/>
                        <a:pt x="3802" y="1"/>
                        <a:pt x="158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0" name="Google Shape;6210;p9"/>
                <p:cNvSpPr/>
                <p:nvPr/>
              </p:nvSpPr>
              <p:spPr>
                <a:xfrm rot="-1725846">
                  <a:off x="212517" y="1674886"/>
                  <a:ext cx="103074" cy="3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3" h="1509" extrusionOk="0">
                      <a:moveTo>
                        <a:pt x="2011" y="1"/>
                      </a:moveTo>
                      <a:cubicBezTo>
                        <a:pt x="1422" y="1"/>
                        <a:pt x="739" y="214"/>
                        <a:pt x="0" y="836"/>
                      </a:cubicBezTo>
                      <a:cubicBezTo>
                        <a:pt x="0" y="836"/>
                        <a:pt x="756" y="1509"/>
                        <a:pt x="2069" y="1509"/>
                      </a:cubicBezTo>
                      <a:cubicBezTo>
                        <a:pt x="2650" y="1509"/>
                        <a:pt x="3340" y="1377"/>
                        <a:pt x="4122" y="998"/>
                      </a:cubicBezTo>
                      <a:cubicBezTo>
                        <a:pt x="4122" y="998"/>
                        <a:pt x="3287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9"/>
                <p:cNvSpPr/>
                <p:nvPr/>
              </p:nvSpPr>
              <p:spPr>
                <a:xfrm rot="-1725846">
                  <a:off x="2232584" y="928183"/>
                  <a:ext cx="103074" cy="3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3" h="1509" extrusionOk="0">
                      <a:moveTo>
                        <a:pt x="2011" y="0"/>
                      </a:moveTo>
                      <a:cubicBezTo>
                        <a:pt x="1422" y="0"/>
                        <a:pt x="739" y="213"/>
                        <a:pt x="1" y="836"/>
                      </a:cubicBezTo>
                      <a:cubicBezTo>
                        <a:pt x="1" y="836"/>
                        <a:pt x="751" y="1508"/>
                        <a:pt x="2065" y="1508"/>
                      </a:cubicBezTo>
                      <a:cubicBezTo>
                        <a:pt x="2646" y="1508"/>
                        <a:pt x="3337" y="1377"/>
                        <a:pt x="4123" y="997"/>
                      </a:cubicBezTo>
                      <a:cubicBezTo>
                        <a:pt x="4123" y="997"/>
                        <a:pt x="328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9"/>
                <p:cNvSpPr/>
                <p:nvPr/>
              </p:nvSpPr>
              <p:spPr>
                <a:xfrm rot="-1725846">
                  <a:off x="524475" y="1577015"/>
                  <a:ext cx="66224" cy="3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1415" extrusionOk="0">
                      <a:moveTo>
                        <a:pt x="1860" y="1"/>
                      </a:moveTo>
                      <a:cubicBezTo>
                        <a:pt x="1265" y="1"/>
                        <a:pt x="472" y="245"/>
                        <a:pt x="1" y="1378"/>
                      </a:cubicBezTo>
                      <a:cubicBezTo>
                        <a:pt x="1" y="1378"/>
                        <a:pt x="142" y="1414"/>
                        <a:pt x="374" y="1414"/>
                      </a:cubicBezTo>
                      <a:cubicBezTo>
                        <a:pt x="881" y="1414"/>
                        <a:pt x="1821" y="1242"/>
                        <a:pt x="2648" y="141"/>
                      </a:cubicBezTo>
                      <a:cubicBezTo>
                        <a:pt x="2648" y="141"/>
                        <a:pt x="2311" y="1"/>
                        <a:pt x="186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9"/>
                <p:cNvSpPr/>
                <p:nvPr/>
              </p:nvSpPr>
              <p:spPr>
                <a:xfrm rot="-1725846">
                  <a:off x="2191710" y="726046"/>
                  <a:ext cx="65949" cy="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" h="1414" extrusionOk="0">
                      <a:moveTo>
                        <a:pt x="1854" y="0"/>
                      </a:moveTo>
                      <a:cubicBezTo>
                        <a:pt x="1262" y="0"/>
                        <a:pt x="472" y="244"/>
                        <a:pt x="1" y="1378"/>
                      </a:cubicBezTo>
                      <a:cubicBezTo>
                        <a:pt x="1" y="1378"/>
                        <a:pt x="141" y="1413"/>
                        <a:pt x="371" y="1413"/>
                      </a:cubicBezTo>
                      <a:cubicBezTo>
                        <a:pt x="876" y="1413"/>
                        <a:pt x="1810" y="1241"/>
                        <a:pt x="2638" y="140"/>
                      </a:cubicBezTo>
                      <a:cubicBezTo>
                        <a:pt x="2638" y="140"/>
                        <a:pt x="2302" y="0"/>
                        <a:pt x="18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4" name="Google Shape;6214;p9"/>
              <p:cNvGrpSpPr/>
              <p:nvPr/>
            </p:nvGrpSpPr>
            <p:grpSpPr>
              <a:xfrm>
                <a:off x="27953" y="1760145"/>
                <a:ext cx="75761" cy="74791"/>
                <a:chOff x="-354683" y="1818931"/>
                <a:chExt cx="402129" cy="396982"/>
              </a:xfrm>
            </p:grpSpPr>
            <p:sp>
              <p:nvSpPr>
                <p:cNvPr id="6215" name="Google Shape;621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22" name="Google Shape;6222;p9"/>
              <p:cNvGrpSpPr/>
              <p:nvPr/>
            </p:nvGrpSpPr>
            <p:grpSpPr>
              <a:xfrm>
                <a:off x="-40667" y="1810317"/>
                <a:ext cx="88066" cy="86979"/>
                <a:chOff x="-354683" y="1818931"/>
                <a:chExt cx="402129" cy="396982"/>
              </a:xfrm>
            </p:grpSpPr>
            <p:sp>
              <p:nvSpPr>
                <p:cNvPr id="6223" name="Google Shape;622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5" name="Google Shape;622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0" name="Google Shape;6230;p9"/>
              <p:cNvGrpSpPr/>
              <p:nvPr/>
            </p:nvGrpSpPr>
            <p:grpSpPr>
              <a:xfrm>
                <a:off x="4595" y="2086907"/>
                <a:ext cx="154257" cy="152322"/>
                <a:chOff x="-354683" y="1818931"/>
                <a:chExt cx="402129" cy="396982"/>
              </a:xfrm>
            </p:grpSpPr>
            <p:sp>
              <p:nvSpPr>
                <p:cNvPr id="6231" name="Google Shape;623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8" name="Google Shape;6238;p9"/>
              <p:cNvGrpSpPr/>
              <p:nvPr/>
            </p:nvGrpSpPr>
            <p:grpSpPr>
              <a:xfrm>
                <a:off x="48665" y="2514102"/>
                <a:ext cx="66110" cy="65264"/>
                <a:chOff x="-354683" y="1818931"/>
                <a:chExt cx="402129" cy="396982"/>
              </a:xfrm>
            </p:grpSpPr>
            <p:sp>
              <p:nvSpPr>
                <p:cNvPr id="6239" name="Google Shape;623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3" name="Google Shape;624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4" name="Google Shape;624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6" name="Google Shape;6246;p9"/>
              <p:cNvGrpSpPr/>
              <p:nvPr/>
            </p:nvGrpSpPr>
            <p:grpSpPr>
              <a:xfrm>
                <a:off x="211238" y="2449522"/>
                <a:ext cx="86337" cy="85232"/>
                <a:chOff x="-354683" y="1818931"/>
                <a:chExt cx="402129" cy="396982"/>
              </a:xfrm>
            </p:grpSpPr>
            <p:sp>
              <p:nvSpPr>
                <p:cNvPr id="6247" name="Google Shape;624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1" name="Google Shape;625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2" name="Google Shape;625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3" name="Google Shape;625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54" name="Google Shape;6254;p9"/>
              <p:cNvGrpSpPr/>
              <p:nvPr/>
            </p:nvGrpSpPr>
            <p:grpSpPr>
              <a:xfrm>
                <a:off x="270067" y="2213397"/>
                <a:ext cx="124459" cy="122866"/>
                <a:chOff x="-354683" y="1818931"/>
                <a:chExt cx="402129" cy="396982"/>
              </a:xfrm>
            </p:grpSpPr>
            <p:sp>
              <p:nvSpPr>
                <p:cNvPr id="6255" name="Google Shape;625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1" name="Google Shape;626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2" name="Google Shape;6262;p9"/>
              <p:cNvGrpSpPr/>
              <p:nvPr/>
            </p:nvGrpSpPr>
            <p:grpSpPr>
              <a:xfrm>
                <a:off x="360295" y="2075800"/>
                <a:ext cx="164793" cy="162683"/>
                <a:chOff x="-354683" y="1818931"/>
                <a:chExt cx="402129" cy="396982"/>
              </a:xfrm>
            </p:grpSpPr>
            <p:sp>
              <p:nvSpPr>
                <p:cNvPr id="6263" name="Google Shape;626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4" name="Google Shape;626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5" name="Google Shape;626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0" name="Google Shape;6270;p9"/>
              <p:cNvGrpSpPr/>
              <p:nvPr/>
            </p:nvGrpSpPr>
            <p:grpSpPr>
              <a:xfrm>
                <a:off x="726490" y="2111052"/>
                <a:ext cx="105036" cy="103692"/>
                <a:chOff x="-354683" y="1818931"/>
                <a:chExt cx="402129" cy="396982"/>
              </a:xfrm>
            </p:grpSpPr>
            <p:sp>
              <p:nvSpPr>
                <p:cNvPr id="6271" name="Google Shape;627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8" name="Google Shape;6278;p9"/>
              <p:cNvGrpSpPr/>
              <p:nvPr/>
            </p:nvGrpSpPr>
            <p:grpSpPr>
              <a:xfrm>
                <a:off x="834628" y="2127081"/>
                <a:ext cx="157635" cy="155657"/>
                <a:chOff x="-354683" y="1818931"/>
                <a:chExt cx="402129" cy="396982"/>
              </a:xfrm>
            </p:grpSpPr>
            <p:sp>
              <p:nvSpPr>
                <p:cNvPr id="6279" name="Google Shape;627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1" name="Google Shape;628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2" name="Google Shape;628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6" name="Google Shape;6286;p9"/>
              <p:cNvGrpSpPr/>
              <p:nvPr/>
            </p:nvGrpSpPr>
            <p:grpSpPr>
              <a:xfrm>
                <a:off x="745745" y="2371356"/>
                <a:ext cx="87865" cy="86741"/>
                <a:chOff x="-354683" y="1818931"/>
                <a:chExt cx="402129" cy="396982"/>
              </a:xfrm>
            </p:grpSpPr>
            <p:sp>
              <p:nvSpPr>
                <p:cNvPr id="6287" name="Google Shape;628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4" name="Google Shape;6294;p9"/>
              <p:cNvGrpSpPr/>
              <p:nvPr/>
            </p:nvGrpSpPr>
            <p:grpSpPr>
              <a:xfrm>
                <a:off x="1016256" y="2234960"/>
                <a:ext cx="193384" cy="190988"/>
                <a:chOff x="-354683" y="1818931"/>
                <a:chExt cx="402129" cy="396982"/>
              </a:xfrm>
            </p:grpSpPr>
            <p:sp>
              <p:nvSpPr>
                <p:cNvPr id="6295" name="Google Shape;629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7" name="Google Shape;629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0" name="Google Shape;630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02" name="Google Shape;6302;p9"/>
              <p:cNvGrpSpPr/>
              <p:nvPr/>
            </p:nvGrpSpPr>
            <p:grpSpPr>
              <a:xfrm>
                <a:off x="1478715" y="2200540"/>
                <a:ext cx="105036" cy="103692"/>
                <a:chOff x="-354683" y="1818931"/>
                <a:chExt cx="402129" cy="396982"/>
              </a:xfrm>
            </p:grpSpPr>
            <p:sp>
              <p:nvSpPr>
                <p:cNvPr id="6303" name="Google Shape;630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4" name="Google Shape;630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0" name="Google Shape;6310;p9"/>
              <p:cNvGrpSpPr/>
              <p:nvPr/>
            </p:nvGrpSpPr>
            <p:grpSpPr>
              <a:xfrm>
                <a:off x="1140324" y="1924213"/>
                <a:ext cx="276102" cy="272687"/>
                <a:chOff x="-354683" y="1818931"/>
                <a:chExt cx="402129" cy="396982"/>
              </a:xfrm>
            </p:grpSpPr>
            <p:sp>
              <p:nvSpPr>
                <p:cNvPr id="6311" name="Google Shape;631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8" name="Google Shape;6318;p9"/>
              <p:cNvGrpSpPr/>
              <p:nvPr/>
            </p:nvGrpSpPr>
            <p:grpSpPr>
              <a:xfrm>
                <a:off x="745911" y="1423939"/>
                <a:ext cx="210716" cy="208098"/>
                <a:chOff x="-354683" y="1818931"/>
                <a:chExt cx="402129" cy="396982"/>
              </a:xfrm>
            </p:grpSpPr>
            <p:sp>
              <p:nvSpPr>
                <p:cNvPr id="6319" name="Google Shape;631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0" name="Google Shape;632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1" name="Google Shape;632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3" name="Google Shape;632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4" name="Google Shape;632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26" name="Google Shape;6326;p9"/>
              <p:cNvGrpSpPr/>
              <p:nvPr/>
            </p:nvGrpSpPr>
            <p:grpSpPr>
              <a:xfrm>
                <a:off x="834628" y="118823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27" name="Google Shape;632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9" name="Google Shape;632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2" name="Google Shape;633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34" name="Google Shape;6334;p9"/>
              <p:cNvGrpSpPr/>
              <p:nvPr/>
            </p:nvGrpSpPr>
            <p:grpSpPr>
              <a:xfrm>
                <a:off x="987747" y="1241600"/>
                <a:ext cx="250406" cy="247280"/>
                <a:chOff x="-354683" y="1818931"/>
                <a:chExt cx="402129" cy="396982"/>
              </a:xfrm>
            </p:grpSpPr>
            <p:sp>
              <p:nvSpPr>
                <p:cNvPr id="6335" name="Google Shape;633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6" name="Google Shape;633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2" name="Google Shape;6342;p9"/>
              <p:cNvGrpSpPr/>
              <p:nvPr/>
            </p:nvGrpSpPr>
            <p:grpSpPr>
              <a:xfrm>
                <a:off x="1769942" y="570910"/>
                <a:ext cx="467958" cy="462166"/>
                <a:chOff x="-354683" y="1818931"/>
                <a:chExt cx="402129" cy="396982"/>
              </a:xfrm>
            </p:grpSpPr>
            <p:sp>
              <p:nvSpPr>
                <p:cNvPr id="6343" name="Google Shape;634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5" name="Google Shape;634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6" name="Google Shape;634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8" name="Google Shape;634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0" name="Google Shape;6350;p9"/>
              <p:cNvGrpSpPr/>
              <p:nvPr/>
            </p:nvGrpSpPr>
            <p:grpSpPr>
              <a:xfrm>
                <a:off x="1630669" y="836256"/>
                <a:ext cx="145933" cy="144144"/>
                <a:chOff x="-354683" y="1818931"/>
                <a:chExt cx="402129" cy="396982"/>
              </a:xfrm>
            </p:grpSpPr>
            <p:sp>
              <p:nvSpPr>
                <p:cNvPr id="6351" name="Google Shape;635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4" name="Google Shape;635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7" name="Google Shape;635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8" name="Google Shape;6358;p9"/>
              <p:cNvGrpSpPr/>
              <p:nvPr/>
            </p:nvGrpSpPr>
            <p:grpSpPr>
              <a:xfrm>
                <a:off x="1583753" y="108593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59" name="Google Shape;635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0" name="Google Shape;636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1" name="Google Shape;636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2" name="Google Shape;636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3" name="Google Shape;636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4" name="Google Shape;636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5" name="Google Shape;636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6" name="Google Shape;6366;p9"/>
              <p:cNvGrpSpPr/>
              <p:nvPr/>
            </p:nvGrpSpPr>
            <p:grpSpPr>
              <a:xfrm>
                <a:off x="2035603" y="980406"/>
                <a:ext cx="157635" cy="155657"/>
                <a:chOff x="-354683" y="1818931"/>
                <a:chExt cx="402129" cy="396982"/>
              </a:xfrm>
            </p:grpSpPr>
            <p:sp>
              <p:nvSpPr>
                <p:cNvPr id="6367" name="Google Shape;636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2" name="Google Shape;637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3" name="Google Shape;637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74" name="Google Shape;6374;p9"/>
              <p:cNvGrpSpPr/>
              <p:nvPr/>
            </p:nvGrpSpPr>
            <p:grpSpPr>
              <a:xfrm>
                <a:off x="1360279" y="1231945"/>
                <a:ext cx="269949" cy="266573"/>
                <a:chOff x="-354683" y="1818931"/>
                <a:chExt cx="402129" cy="396982"/>
              </a:xfrm>
            </p:grpSpPr>
            <p:sp>
              <p:nvSpPr>
                <p:cNvPr id="6375" name="Google Shape;637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6" name="Google Shape;637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7" name="Google Shape;637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8" name="Google Shape;637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9" name="Google Shape;637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0" name="Google Shape;638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1" name="Google Shape;638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2" name="Google Shape;6382;p9"/>
              <p:cNvGrpSpPr/>
              <p:nvPr/>
            </p:nvGrpSpPr>
            <p:grpSpPr>
              <a:xfrm>
                <a:off x="1829136" y="1317545"/>
                <a:ext cx="314344" cy="310440"/>
                <a:chOff x="-354683" y="1818931"/>
                <a:chExt cx="402129" cy="396982"/>
              </a:xfrm>
            </p:grpSpPr>
            <p:sp>
              <p:nvSpPr>
                <p:cNvPr id="6383" name="Google Shape;638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4" name="Google Shape;638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5" name="Google Shape;638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6" name="Google Shape;638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7" name="Google Shape;638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8" name="Google Shape;638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9" name="Google Shape;638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0" name="Google Shape;6390;p9"/>
              <p:cNvGrpSpPr/>
              <p:nvPr/>
            </p:nvGrpSpPr>
            <p:grpSpPr>
              <a:xfrm>
                <a:off x="1624816" y="153868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91" name="Google Shape;639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2" name="Google Shape;639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3" name="Google Shape;639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4" name="Google Shape;639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5" name="Google Shape;639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6" name="Google Shape;639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7" name="Google Shape;639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8" name="Google Shape;6398;p9"/>
              <p:cNvGrpSpPr/>
              <p:nvPr/>
            </p:nvGrpSpPr>
            <p:grpSpPr>
              <a:xfrm>
                <a:off x="1369833" y="1583873"/>
                <a:ext cx="247068" cy="243985"/>
                <a:chOff x="-354683" y="1818931"/>
                <a:chExt cx="402129" cy="396982"/>
              </a:xfrm>
            </p:grpSpPr>
            <p:sp>
              <p:nvSpPr>
                <p:cNvPr id="6399" name="Google Shape;639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0" name="Google Shape;640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1" name="Google Shape;640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2" name="Google Shape;640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3" name="Google Shape;640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4" name="Google Shape;640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5" name="Google Shape;640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6" name="Google Shape;6406;p9"/>
              <p:cNvGrpSpPr/>
              <p:nvPr/>
            </p:nvGrpSpPr>
            <p:grpSpPr>
              <a:xfrm>
                <a:off x="1741401" y="1772146"/>
                <a:ext cx="165396" cy="163318"/>
                <a:chOff x="-354683" y="1818931"/>
                <a:chExt cx="402129" cy="396982"/>
              </a:xfrm>
            </p:grpSpPr>
            <p:sp>
              <p:nvSpPr>
                <p:cNvPr id="6407" name="Google Shape;640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8" name="Google Shape;640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9" name="Google Shape;640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0" name="Google Shape;641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1" name="Google Shape;641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2" name="Google Shape;641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3" name="Google Shape;641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4" name="Google Shape;6414;p9"/>
              <p:cNvGrpSpPr/>
              <p:nvPr/>
            </p:nvGrpSpPr>
            <p:grpSpPr>
              <a:xfrm>
                <a:off x="936613" y="1481638"/>
                <a:ext cx="308715" cy="304842"/>
                <a:chOff x="-354683" y="1818931"/>
                <a:chExt cx="402129" cy="396982"/>
              </a:xfrm>
            </p:grpSpPr>
            <p:sp>
              <p:nvSpPr>
                <p:cNvPr id="6415" name="Google Shape;641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6" name="Google Shape;641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7" name="Google Shape;641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8" name="Google Shape;641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9" name="Google Shape;641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0" name="Google Shape;642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1" name="Google Shape;642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422" name="Google Shape;6422;p9"/>
            <p:cNvSpPr/>
            <p:nvPr/>
          </p:nvSpPr>
          <p:spPr>
            <a:xfrm rot="-3878216" flipH="1">
              <a:off x="1542007" y="681171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9"/>
            <p:cNvSpPr/>
            <p:nvPr/>
          </p:nvSpPr>
          <p:spPr>
            <a:xfrm rot="-4739272" flipH="1">
              <a:off x="2047846" y="1982895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9"/>
            <p:cNvSpPr/>
            <p:nvPr/>
          </p:nvSpPr>
          <p:spPr>
            <a:xfrm rot="-3878216" flipH="1">
              <a:off x="1154849" y="972215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9"/>
            <p:cNvSpPr/>
            <p:nvPr/>
          </p:nvSpPr>
          <p:spPr>
            <a:xfrm rot="-4739272" flipH="1">
              <a:off x="1538487" y="1992098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9"/>
            <p:cNvSpPr/>
            <p:nvPr/>
          </p:nvSpPr>
          <p:spPr>
            <a:xfrm rot="-4739272" flipH="1">
              <a:off x="1093394" y="615404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9"/>
            <p:cNvSpPr/>
            <p:nvPr/>
          </p:nvSpPr>
          <p:spPr>
            <a:xfrm rot="-3878216" flipH="1">
              <a:off x="1769541" y="1170586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9"/>
            <p:cNvSpPr/>
            <p:nvPr/>
          </p:nvSpPr>
          <p:spPr>
            <a:xfrm rot="-4739272" flipH="1">
              <a:off x="761391" y="2637985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9"/>
            <p:cNvSpPr/>
            <p:nvPr/>
          </p:nvSpPr>
          <p:spPr>
            <a:xfrm rot="-4739272" flipH="1">
              <a:off x="237116" y="1873535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9"/>
            <p:cNvSpPr/>
            <p:nvPr/>
          </p:nvSpPr>
          <p:spPr>
            <a:xfrm rot="-4739272" flipH="1">
              <a:off x="1926860" y="1741572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9"/>
            <p:cNvSpPr/>
            <p:nvPr/>
          </p:nvSpPr>
          <p:spPr>
            <a:xfrm rot="-3878216" flipH="1">
              <a:off x="1259406" y="789458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9"/>
            <p:cNvSpPr/>
            <p:nvPr/>
          </p:nvSpPr>
          <p:spPr>
            <a:xfrm rot="-4739272" flipH="1">
              <a:off x="659340" y="2779881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9"/>
            <p:cNvSpPr/>
            <p:nvPr/>
          </p:nvSpPr>
          <p:spPr>
            <a:xfrm rot="-4739272" flipH="1">
              <a:off x="848661" y="1931625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9"/>
            <p:cNvSpPr/>
            <p:nvPr/>
          </p:nvSpPr>
          <p:spPr>
            <a:xfrm rot="-4739272" flipH="1">
              <a:off x="1109215" y="2554476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9"/>
            <p:cNvSpPr/>
            <p:nvPr/>
          </p:nvSpPr>
          <p:spPr>
            <a:xfrm rot="-3878216" flipH="1">
              <a:off x="1706971" y="1448116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9"/>
            <p:cNvSpPr/>
            <p:nvPr/>
          </p:nvSpPr>
          <p:spPr>
            <a:xfrm rot="-3878216" flipH="1">
              <a:off x="452725" y="938682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9"/>
            <p:cNvSpPr/>
            <p:nvPr/>
          </p:nvSpPr>
          <p:spPr>
            <a:xfrm rot="-3878216" flipH="1">
              <a:off x="989345" y="1933652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9"/>
            <p:cNvSpPr/>
            <p:nvPr/>
          </p:nvSpPr>
          <p:spPr>
            <a:xfrm rot="-3878216" flipH="1">
              <a:off x="633532" y="1441135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9"/>
            <p:cNvSpPr/>
            <p:nvPr/>
          </p:nvSpPr>
          <p:spPr>
            <a:xfrm rot="-3878216" flipH="1">
              <a:off x="1364084" y="2444080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9"/>
            <p:cNvSpPr/>
            <p:nvPr/>
          </p:nvSpPr>
          <p:spPr>
            <a:xfrm rot="-3878216" flipH="1">
              <a:off x="449745" y="1877264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9"/>
            <p:cNvSpPr/>
            <p:nvPr/>
          </p:nvSpPr>
          <p:spPr>
            <a:xfrm rot="-3878216" flipH="1">
              <a:off x="997236" y="973954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9"/>
            <p:cNvSpPr/>
            <p:nvPr/>
          </p:nvSpPr>
          <p:spPr>
            <a:xfrm rot="-3878216" flipH="1">
              <a:off x="2272448" y="1129049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9"/>
            <p:cNvSpPr/>
            <p:nvPr/>
          </p:nvSpPr>
          <p:spPr>
            <a:xfrm rot="-3878216" flipH="1">
              <a:off x="2317442" y="1321374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9"/>
            <p:cNvSpPr/>
            <p:nvPr/>
          </p:nvSpPr>
          <p:spPr>
            <a:xfrm rot="-3878216" flipH="1">
              <a:off x="2114555" y="1321304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9"/>
            <p:cNvSpPr/>
            <p:nvPr/>
          </p:nvSpPr>
          <p:spPr>
            <a:xfrm rot="-3878216" flipH="1">
              <a:off x="663095" y="1254598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9"/>
            <p:cNvSpPr/>
            <p:nvPr/>
          </p:nvSpPr>
          <p:spPr>
            <a:xfrm rot="-4739272" flipH="1">
              <a:off x="919204" y="2437860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9"/>
            <p:cNvSpPr/>
            <p:nvPr/>
          </p:nvSpPr>
          <p:spPr>
            <a:xfrm rot="-3878216" flipH="1">
              <a:off x="858161" y="906224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9"/>
            <p:cNvSpPr/>
            <p:nvPr/>
          </p:nvSpPr>
          <p:spPr>
            <a:xfrm rot="-4739272" flipH="1">
              <a:off x="1752693" y="2077419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9"/>
            <p:cNvSpPr/>
            <p:nvPr/>
          </p:nvSpPr>
          <p:spPr>
            <a:xfrm rot="-4739272" flipH="1">
              <a:off x="357820" y="1315416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9"/>
            <p:cNvSpPr/>
            <p:nvPr/>
          </p:nvSpPr>
          <p:spPr>
            <a:xfrm rot="-3878216" flipH="1">
              <a:off x="579483" y="1001082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9"/>
            <p:cNvSpPr/>
            <p:nvPr/>
          </p:nvSpPr>
          <p:spPr>
            <a:xfrm rot="-3878216" flipH="1">
              <a:off x="1938535" y="1297431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9"/>
            <p:cNvSpPr/>
            <p:nvPr/>
          </p:nvSpPr>
          <p:spPr>
            <a:xfrm rot="-3878216" flipH="1">
              <a:off x="2016888" y="1296311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9"/>
            <p:cNvSpPr/>
            <p:nvPr/>
          </p:nvSpPr>
          <p:spPr>
            <a:xfrm rot="-3878216" flipH="1">
              <a:off x="2212725" y="1273340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9"/>
            <p:cNvSpPr/>
            <p:nvPr/>
          </p:nvSpPr>
          <p:spPr>
            <a:xfrm rot="-3878216" flipH="1">
              <a:off x="663756" y="987877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9"/>
            <p:cNvSpPr/>
            <p:nvPr/>
          </p:nvSpPr>
          <p:spPr>
            <a:xfrm rot="-3878216" flipH="1">
              <a:off x="938535" y="980877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6" name="Google Shape;6456;p9"/>
          <p:cNvGrpSpPr/>
          <p:nvPr/>
        </p:nvGrpSpPr>
        <p:grpSpPr>
          <a:xfrm>
            <a:off x="8369764" y="1842281"/>
            <a:ext cx="910152" cy="839486"/>
            <a:chOff x="7751422" y="931450"/>
            <a:chExt cx="1593484" cy="1810388"/>
          </a:xfrm>
        </p:grpSpPr>
        <p:grpSp>
          <p:nvGrpSpPr>
            <p:cNvPr id="6457" name="Google Shape;6457;p9"/>
            <p:cNvGrpSpPr/>
            <p:nvPr/>
          </p:nvGrpSpPr>
          <p:grpSpPr>
            <a:xfrm>
              <a:off x="7945039" y="931450"/>
              <a:ext cx="1399866" cy="1810388"/>
              <a:chOff x="7945039" y="931450"/>
              <a:chExt cx="1399866" cy="1810388"/>
            </a:xfrm>
          </p:grpSpPr>
          <p:sp>
            <p:nvSpPr>
              <p:cNvPr id="6458" name="Google Shape;6458;p9"/>
              <p:cNvSpPr/>
              <p:nvPr/>
            </p:nvSpPr>
            <p:spPr>
              <a:xfrm rot="1933185" flipH="1">
                <a:off x="8149907" y="2156973"/>
                <a:ext cx="1231944" cy="217224"/>
              </a:xfrm>
              <a:custGeom>
                <a:avLst/>
                <a:gdLst/>
                <a:ahLst/>
                <a:cxnLst/>
                <a:rect l="l" t="t" r="r" b="b"/>
                <a:pathLst>
                  <a:path w="30092" h="5306" fill="none" extrusionOk="0">
                    <a:moveTo>
                      <a:pt x="0" y="5306"/>
                    </a:moveTo>
                    <a:cubicBezTo>
                      <a:pt x="1292" y="5306"/>
                      <a:pt x="5467" y="2744"/>
                      <a:pt x="5930" y="2454"/>
                    </a:cubicBezTo>
                    <a:cubicBezTo>
                      <a:pt x="9557" y="151"/>
                      <a:pt x="19157" y="0"/>
                      <a:pt x="19157" y="0"/>
                    </a:cubicBezTo>
                    <a:lnTo>
                      <a:pt x="30092" y="2088"/>
                    </a:lnTo>
                  </a:path>
                </a:pathLst>
              </a:custGeom>
              <a:noFill/>
              <a:ln w="2690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9"/>
              <p:cNvSpPr/>
              <p:nvPr/>
            </p:nvSpPr>
            <p:spPr>
              <a:xfrm rot="1933185" flipH="1">
                <a:off x="8510669" y="1847050"/>
                <a:ext cx="553417" cy="302705"/>
              </a:xfrm>
              <a:custGeom>
                <a:avLst/>
                <a:gdLst/>
                <a:ahLst/>
                <a:cxnLst/>
                <a:rect l="l" t="t" r="r" b="b"/>
                <a:pathLst>
                  <a:path w="13518" h="7394" fill="none" extrusionOk="0">
                    <a:moveTo>
                      <a:pt x="0" y="7394"/>
                    </a:moveTo>
                    <a:cubicBezTo>
                      <a:pt x="0" y="7394"/>
                      <a:pt x="6554" y="4563"/>
                      <a:pt x="7620" y="3487"/>
                    </a:cubicBezTo>
                    <a:cubicBezTo>
                      <a:pt x="8685" y="2400"/>
                      <a:pt x="13518" y="0"/>
                      <a:pt x="13518" y="0"/>
                    </a:cubicBezTo>
                  </a:path>
                </a:pathLst>
              </a:custGeom>
              <a:noFill/>
              <a:ln w="169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9"/>
              <p:cNvSpPr/>
              <p:nvPr/>
            </p:nvSpPr>
            <p:spPr>
              <a:xfrm rot="1933185" flipH="1">
                <a:off x="8151442" y="1897646"/>
                <a:ext cx="264386" cy="162242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963" extrusionOk="0">
                    <a:moveTo>
                      <a:pt x="3477" y="0"/>
                    </a:moveTo>
                    <a:cubicBezTo>
                      <a:pt x="1555" y="0"/>
                      <a:pt x="1" y="1978"/>
                      <a:pt x="1" y="1978"/>
                    </a:cubicBezTo>
                    <a:lnTo>
                      <a:pt x="1206" y="2397"/>
                    </a:lnTo>
                    <a:lnTo>
                      <a:pt x="302" y="3215"/>
                    </a:lnTo>
                    <a:cubicBezTo>
                      <a:pt x="1290" y="3763"/>
                      <a:pt x="2127" y="3963"/>
                      <a:pt x="2822" y="3963"/>
                    </a:cubicBezTo>
                    <a:cubicBezTo>
                      <a:pt x="4727" y="3963"/>
                      <a:pt x="5575" y="2462"/>
                      <a:pt x="5575" y="2462"/>
                    </a:cubicBezTo>
                    <a:cubicBezTo>
                      <a:pt x="6458" y="1171"/>
                      <a:pt x="5306" y="665"/>
                      <a:pt x="5306" y="665"/>
                    </a:cubicBezTo>
                    <a:cubicBezTo>
                      <a:pt x="4685" y="184"/>
                      <a:pt x="4064" y="0"/>
                      <a:pt x="34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9"/>
              <p:cNvSpPr/>
              <p:nvPr/>
            </p:nvSpPr>
            <p:spPr>
              <a:xfrm rot="1933185" flipH="1">
                <a:off x="8214497" y="1737818"/>
                <a:ext cx="210632" cy="20007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4887" extrusionOk="0">
                    <a:moveTo>
                      <a:pt x="936" y="0"/>
                    </a:moveTo>
                    <a:lnTo>
                      <a:pt x="1238" y="1173"/>
                    </a:lnTo>
                    <a:lnTo>
                      <a:pt x="0" y="872"/>
                    </a:lnTo>
                    <a:lnTo>
                      <a:pt x="0" y="872"/>
                    </a:lnTo>
                    <a:cubicBezTo>
                      <a:pt x="0" y="872"/>
                      <a:pt x="355" y="4887"/>
                      <a:pt x="3436" y="4887"/>
                    </a:cubicBezTo>
                    <a:cubicBezTo>
                      <a:pt x="3530" y="4887"/>
                      <a:pt x="3625" y="4883"/>
                      <a:pt x="3724" y="4876"/>
                    </a:cubicBezTo>
                    <a:cubicBezTo>
                      <a:pt x="3724" y="4876"/>
                      <a:pt x="3777" y="4884"/>
                      <a:pt x="3861" y="4884"/>
                    </a:cubicBezTo>
                    <a:cubicBezTo>
                      <a:pt x="4183" y="4884"/>
                      <a:pt x="4955" y="4756"/>
                      <a:pt x="4929" y="3520"/>
                    </a:cubicBezTo>
                    <a:cubicBezTo>
                      <a:pt x="4929" y="3520"/>
                      <a:pt x="5144" y="302"/>
                      <a:pt x="9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9"/>
              <p:cNvSpPr/>
              <p:nvPr/>
            </p:nvSpPr>
            <p:spPr>
              <a:xfrm rot="1933185" flipH="1">
                <a:off x="8096433" y="1618296"/>
                <a:ext cx="267497" cy="240191"/>
              </a:xfrm>
              <a:custGeom>
                <a:avLst/>
                <a:gdLst/>
                <a:ahLst/>
                <a:cxnLst/>
                <a:rect l="l" t="t" r="r" b="b"/>
                <a:pathLst>
                  <a:path w="6534" h="5867" extrusionOk="0">
                    <a:moveTo>
                      <a:pt x="3552" y="1"/>
                    </a:moveTo>
                    <a:cubicBezTo>
                      <a:pt x="3552" y="1"/>
                      <a:pt x="1" y="2390"/>
                      <a:pt x="1863" y="5199"/>
                    </a:cubicBezTo>
                    <a:cubicBezTo>
                      <a:pt x="1863" y="5199"/>
                      <a:pt x="2099" y="5866"/>
                      <a:pt x="2787" y="5866"/>
                    </a:cubicBezTo>
                    <a:cubicBezTo>
                      <a:pt x="3015" y="5866"/>
                      <a:pt x="3293" y="5793"/>
                      <a:pt x="3628" y="5597"/>
                    </a:cubicBezTo>
                    <a:cubicBezTo>
                      <a:pt x="3628" y="5597"/>
                      <a:pt x="6534" y="4230"/>
                      <a:pt x="4769" y="399"/>
                    </a:cubicBezTo>
                    <a:lnTo>
                      <a:pt x="4769" y="399"/>
                    </a:lnTo>
                    <a:lnTo>
                      <a:pt x="3886" y="1238"/>
                    </a:lnTo>
                    <a:lnTo>
                      <a:pt x="35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9"/>
              <p:cNvSpPr/>
              <p:nvPr/>
            </p:nvSpPr>
            <p:spPr>
              <a:xfrm rot="1933185" flipH="1">
                <a:off x="7998703" y="1850249"/>
                <a:ext cx="276299" cy="241009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5887" extrusionOk="0">
                    <a:moveTo>
                      <a:pt x="3216" y="1"/>
                    </a:moveTo>
                    <a:cubicBezTo>
                      <a:pt x="2916" y="1"/>
                      <a:pt x="2553" y="150"/>
                      <a:pt x="2174" y="645"/>
                    </a:cubicBezTo>
                    <a:cubicBezTo>
                      <a:pt x="2174" y="645"/>
                      <a:pt x="0" y="3023"/>
                      <a:pt x="3111" y="5886"/>
                    </a:cubicBezTo>
                    <a:lnTo>
                      <a:pt x="3595" y="4778"/>
                    </a:lnTo>
                    <a:lnTo>
                      <a:pt x="4381" y="5789"/>
                    </a:lnTo>
                    <a:cubicBezTo>
                      <a:pt x="4381" y="5789"/>
                      <a:pt x="6748" y="2227"/>
                      <a:pt x="3972" y="343"/>
                    </a:cubicBezTo>
                    <a:cubicBezTo>
                      <a:pt x="3972" y="337"/>
                      <a:pt x="3665" y="1"/>
                      <a:pt x="32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9"/>
              <p:cNvSpPr/>
              <p:nvPr/>
            </p:nvSpPr>
            <p:spPr>
              <a:xfrm rot="1933185" flipH="1">
                <a:off x="7967912" y="1738468"/>
                <a:ext cx="264386" cy="162160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961" extrusionOk="0">
                    <a:moveTo>
                      <a:pt x="2978" y="1"/>
                    </a:moveTo>
                    <a:cubicBezTo>
                      <a:pt x="2393" y="1"/>
                      <a:pt x="1773" y="184"/>
                      <a:pt x="1152" y="660"/>
                    </a:cubicBezTo>
                    <a:cubicBezTo>
                      <a:pt x="1152" y="660"/>
                      <a:pt x="0" y="1155"/>
                      <a:pt x="883" y="2446"/>
                    </a:cubicBezTo>
                    <a:cubicBezTo>
                      <a:pt x="883" y="2446"/>
                      <a:pt x="1724" y="3960"/>
                      <a:pt x="3636" y="3960"/>
                    </a:cubicBezTo>
                    <a:cubicBezTo>
                      <a:pt x="4328" y="3960"/>
                      <a:pt x="5161" y="3762"/>
                      <a:pt x="6145" y="3221"/>
                    </a:cubicBezTo>
                    <a:lnTo>
                      <a:pt x="5252" y="2403"/>
                    </a:lnTo>
                    <a:lnTo>
                      <a:pt x="6457" y="1983"/>
                    </a:lnTo>
                    <a:cubicBezTo>
                      <a:pt x="6457" y="1983"/>
                      <a:pt x="4906" y="1"/>
                      <a:pt x="29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9"/>
              <p:cNvSpPr/>
              <p:nvPr/>
            </p:nvSpPr>
            <p:spPr>
              <a:xfrm rot="1933185" flipH="1">
                <a:off x="8110921" y="1769314"/>
                <a:ext cx="211083" cy="203141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4962" extrusionOk="0">
                    <a:moveTo>
                      <a:pt x="2680" y="2465"/>
                    </a:moveTo>
                    <a:cubicBezTo>
                      <a:pt x="2680" y="2486"/>
                      <a:pt x="2680" y="2508"/>
                      <a:pt x="2680" y="2529"/>
                    </a:cubicBezTo>
                    <a:lnTo>
                      <a:pt x="2627" y="2519"/>
                    </a:lnTo>
                    <a:cubicBezTo>
                      <a:pt x="2648" y="2497"/>
                      <a:pt x="2659" y="2486"/>
                      <a:pt x="2680" y="2465"/>
                    </a:cubicBezTo>
                    <a:close/>
                    <a:moveTo>
                      <a:pt x="3240" y="0"/>
                    </a:moveTo>
                    <a:cubicBezTo>
                      <a:pt x="3240" y="0"/>
                      <a:pt x="2605" y="431"/>
                      <a:pt x="2379" y="1055"/>
                    </a:cubicBezTo>
                    <a:cubicBezTo>
                      <a:pt x="2131" y="818"/>
                      <a:pt x="1744" y="625"/>
                      <a:pt x="1120" y="582"/>
                    </a:cubicBezTo>
                    <a:lnTo>
                      <a:pt x="1120" y="582"/>
                    </a:lnTo>
                    <a:lnTo>
                      <a:pt x="1249" y="1066"/>
                    </a:lnTo>
                    <a:lnTo>
                      <a:pt x="732" y="937"/>
                    </a:lnTo>
                    <a:lnTo>
                      <a:pt x="732" y="937"/>
                    </a:lnTo>
                    <a:cubicBezTo>
                      <a:pt x="732" y="937"/>
                      <a:pt x="797" y="1701"/>
                      <a:pt x="1238" y="2196"/>
                    </a:cubicBezTo>
                    <a:cubicBezTo>
                      <a:pt x="539" y="2325"/>
                      <a:pt x="1" y="3003"/>
                      <a:pt x="1" y="3003"/>
                    </a:cubicBezTo>
                    <a:lnTo>
                      <a:pt x="506" y="3186"/>
                    </a:lnTo>
                    <a:lnTo>
                      <a:pt x="130" y="3520"/>
                    </a:lnTo>
                    <a:cubicBezTo>
                      <a:pt x="543" y="3751"/>
                      <a:pt x="892" y="3836"/>
                      <a:pt x="1181" y="3836"/>
                    </a:cubicBezTo>
                    <a:cubicBezTo>
                      <a:pt x="1457" y="3836"/>
                      <a:pt x="1678" y="3759"/>
                      <a:pt x="1852" y="3660"/>
                    </a:cubicBezTo>
                    <a:cubicBezTo>
                      <a:pt x="1862" y="4025"/>
                      <a:pt x="2024" y="4477"/>
                      <a:pt x="2551" y="4962"/>
                    </a:cubicBezTo>
                    <a:lnTo>
                      <a:pt x="2756" y="4499"/>
                    </a:lnTo>
                    <a:lnTo>
                      <a:pt x="3079" y="4919"/>
                    </a:lnTo>
                    <a:cubicBezTo>
                      <a:pt x="3079" y="4919"/>
                      <a:pt x="3627" y="4090"/>
                      <a:pt x="3434" y="3347"/>
                    </a:cubicBezTo>
                    <a:lnTo>
                      <a:pt x="3434" y="3347"/>
                    </a:lnTo>
                    <a:cubicBezTo>
                      <a:pt x="3584" y="3411"/>
                      <a:pt x="3763" y="3456"/>
                      <a:pt x="3974" y="3456"/>
                    </a:cubicBezTo>
                    <a:cubicBezTo>
                      <a:pt x="4262" y="3456"/>
                      <a:pt x="4610" y="3373"/>
                      <a:pt x="5027" y="3143"/>
                    </a:cubicBezTo>
                    <a:lnTo>
                      <a:pt x="4650" y="2809"/>
                    </a:lnTo>
                    <a:lnTo>
                      <a:pt x="5156" y="2626"/>
                    </a:lnTo>
                    <a:cubicBezTo>
                      <a:pt x="5156" y="2626"/>
                      <a:pt x="4564" y="1873"/>
                      <a:pt x="3810" y="1808"/>
                    </a:cubicBezTo>
                    <a:cubicBezTo>
                      <a:pt x="4004" y="1464"/>
                      <a:pt x="4101" y="937"/>
                      <a:pt x="3746" y="173"/>
                    </a:cubicBezTo>
                    <a:lnTo>
                      <a:pt x="3380" y="517"/>
                    </a:lnTo>
                    <a:lnTo>
                      <a:pt x="32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9"/>
              <p:cNvSpPr/>
              <p:nvPr/>
            </p:nvSpPr>
            <p:spPr>
              <a:xfrm rot="1933185" flipH="1">
                <a:off x="8164899" y="1832333"/>
                <a:ext cx="94979" cy="71439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1745" extrusionOk="0">
                    <a:moveTo>
                      <a:pt x="1165" y="0"/>
                    </a:moveTo>
                    <a:cubicBezTo>
                      <a:pt x="953" y="0"/>
                      <a:pt x="740" y="79"/>
                      <a:pt x="571" y="238"/>
                    </a:cubicBezTo>
                    <a:cubicBezTo>
                      <a:pt x="1" y="765"/>
                      <a:pt x="356" y="1712"/>
                      <a:pt x="1131" y="1744"/>
                    </a:cubicBezTo>
                    <a:cubicBezTo>
                      <a:pt x="1140" y="1745"/>
                      <a:pt x="1148" y="1745"/>
                      <a:pt x="1157" y="1745"/>
                    </a:cubicBezTo>
                    <a:cubicBezTo>
                      <a:pt x="1915" y="1745"/>
                      <a:pt x="2319" y="845"/>
                      <a:pt x="1798" y="281"/>
                    </a:cubicBezTo>
                    <a:cubicBezTo>
                      <a:pt x="1629" y="95"/>
                      <a:pt x="1398" y="0"/>
                      <a:pt x="1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9"/>
              <p:cNvSpPr/>
              <p:nvPr/>
            </p:nvSpPr>
            <p:spPr>
              <a:xfrm rot="1933185" flipH="1">
                <a:off x="8874425" y="2051106"/>
                <a:ext cx="138375" cy="101202"/>
              </a:xfrm>
              <a:custGeom>
                <a:avLst/>
                <a:gdLst/>
                <a:ahLst/>
                <a:cxnLst/>
                <a:rect l="l" t="t" r="r" b="b"/>
                <a:pathLst>
                  <a:path w="3380" h="2472" extrusionOk="0">
                    <a:moveTo>
                      <a:pt x="857" y="0"/>
                    </a:moveTo>
                    <a:cubicBezTo>
                      <a:pt x="559" y="0"/>
                      <a:pt x="355" y="33"/>
                      <a:pt x="355" y="33"/>
                    </a:cubicBezTo>
                    <a:lnTo>
                      <a:pt x="700" y="679"/>
                    </a:lnTo>
                    <a:lnTo>
                      <a:pt x="0" y="679"/>
                    </a:lnTo>
                    <a:cubicBezTo>
                      <a:pt x="514" y="2219"/>
                      <a:pt x="1469" y="2472"/>
                      <a:pt x="2041" y="2472"/>
                    </a:cubicBezTo>
                    <a:cubicBezTo>
                      <a:pt x="2320" y="2472"/>
                      <a:pt x="2508" y="2411"/>
                      <a:pt x="2508" y="2411"/>
                    </a:cubicBezTo>
                    <a:cubicBezTo>
                      <a:pt x="3380" y="2207"/>
                      <a:pt x="3100" y="1550"/>
                      <a:pt x="3100" y="1540"/>
                    </a:cubicBezTo>
                    <a:cubicBezTo>
                      <a:pt x="2871" y="195"/>
                      <a:pt x="1584" y="0"/>
                      <a:pt x="8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9"/>
              <p:cNvSpPr/>
              <p:nvPr/>
            </p:nvSpPr>
            <p:spPr>
              <a:xfrm rot="1933185" flipH="1">
                <a:off x="8823482" y="1962209"/>
                <a:ext cx="159131" cy="13751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3359" extrusionOk="0">
                    <a:moveTo>
                      <a:pt x="2229" y="0"/>
                    </a:moveTo>
                    <a:lnTo>
                      <a:pt x="1906" y="614"/>
                    </a:lnTo>
                    <a:lnTo>
                      <a:pt x="1497" y="11"/>
                    </a:lnTo>
                    <a:lnTo>
                      <a:pt x="1497" y="11"/>
                    </a:lnTo>
                    <a:cubicBezTo>
                      <a:pt x="1497" y="11"/>
                      <a:pt x="1" y="1948"/>
                      <a:pt x="1518" y="3132"/>
                    </a:cubicBezTo>
                    <a:cubicBezTo>
                      <a:pt x="1518" y="3132"/>
                      <a:pt x="1694" y="3359"/>
                      <a:pt x="1972" y="3359"/>
                    </a:cubicBezTo>
                    <a:cubicBezTo>
                      <a:pt x="2135" y="3359"/>
                      <a:pt x="2333" y="3281"/>
                      <a:pt x="2552" y="3035"/>
                    </a:cubicBezTo>
                    <a:cubicBezTo>
                      <a:pt x="2552" y="3035"/>
                      <a:pt x="3886" y="1765"/>
                      <a:pt x="22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9"/>
              <p:cNvSpPr/>
              <p:nvPr/>
            </p:nvSpPr>
            <p:spPr>
              <a:xfrm rot="1933185" flipH="1">
                <a:off x="8757393" y="1976351"/>
                <a:ext cx="137924" cy="101366"/>
              </a:xfrm>
              <a:custGeom>
                <a:avLst/>
                <a:gdLst/>
                <a:ahLst/>
                <a:cxnLst/>
                <a:rect l="l" t="t" r="r" b="b"/>
                <a:pathLst>
                  <a:path w="3369" h="2476" extrusionOk="0">
                    <a:moveTo>
                      <a:pt x="2537" y="1"/>
                    </a:moveTo>
                    <a:cubicBezTo>
                      <a:pt x="1818" y="1"/>
                      <a:pt x="497" y="191"/>
                      <a:pt x="280" y="1558"/>
                    </a:cubicBezTo>
                    <a:cubicBezTo>
                      <a:pt x="269" y="1558"/>
                      <a:pt x="0" y="2225"/>
                      <a:pt x="872" y="2419"/>
                    </a:cubicBezTo>
                    <a:cubicBezTo>
                      <a:pt x="872" y="2419"/>
                      <a:pt x="1055" y="2476"/>
                      <a:pt x="1327" y="2476"/>
                    </a:cubicBezTo>
                    <a:cubicBezTo>
                      <a:pt x="1899" y="2476"/>
                      <a:pt x="2866" y="2224"/>
                      <a:pt x="3369" y="664"/>
                    </a:cubicBezTo>
                    <a:lnTo>
                      <a:pt x="3369" y="664"/>
                    </a:lnTo>
                    <a:lnTo>
                      <a:pt x="2669" y="675"/>
                    </a:lnTo>
                    <a:lnTo>
                      <a:pt x="3003" y="29"/>
                    </a:lnTo>
                    <a:cubicBezTo>
                      <a:pt x="3003" y="29"/>
                      <a:pt x="2815" y="1"/>
                      <a:pt x="2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9"/>
              <p:cNvSpPr/>
              <p:nvPr/>
            </p:nvSpPr>
            <p:spPr>
              <a:xfrm rot="1933185" flipH="1">
                <a:off x="8806251" y="2093928"/>
                <a:ext cx="129122" cy="125110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3056" extrusionOk="0">
                    <a:moveTo>
                      <a:pt x="2065" y="0"/>
                    </a:moveTo>
                    <a:cubicBezTo>
                      <a:pt x="1998" y="0"/>
                      <a:pt x="1923" y="6"/>
                      <a:pt x="1841" y="21"/>
                    </a:cubicBezTo>
                    <a:cubicBezTo>
                      <a:pt x="1841" y="21"/>
                      <a:pt x="0" y="182"/>
                      <a:pt x="194" y="2593"/>
                    </a:cubicBezTo>
                    <a:lnTo>
                      <a:pt x="829" y="2324"/>
                    </a:lnTo>
                    <a:lnTo>
                      <a:pt x="764" y="3056"/>
                    </a:lnTo>
                    <a:cubicBezTo>
                      <a:pt x="764" y="3056"/>
                      <a:pt x="3154" y="2464"/>
                      <a:pt x="2712" y="591"/>
                    </a:cubicBezTo>
                    <a:cubicBezTo>
                      <a:pt x="2712" y="591"/>
                      <a:pt x="2712" y="0"/>
                      <a:pt x="20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9"/>
              <p:cNvSpPr/>
              <p:nvPr/>
            </p:nvSpPr>
            <p:spPr>
              <a:xfrm rot="1933185" flipH="1">
                <a:off x="8735624" y="2050140"/>
                <a:ext cx="129573" cy="124578"/>
              </a:xfrm>
              <a:custGeom>
                <a:avLst/>
                <a:gdLst/>
                <a:ahLst/>
                <a:cxnLst/>
                <a:rect l="l" t="t" r="r" b="b"/>
                <a:pathLst>
                  <a:path w="3165" h="3043" extrusionOk="0">
                    <a:moveTo>
                      <a:pt x="1045" y="0"/>
                    </a:moveTo>
                    <a:cubicBezTo>
                      <a:pt x="832" y="0"/>
                      <a:pt x="515" y="101"/>
                      <a:pt x="431" y="675"/>
                    </a:cubicBezTo>
                    <a:cubicBezTo>
                      <a:pt x="431" y="675"/>
                      <a:pt x="1" y="2472"/>
                      <a:pt x="2347" y="3043"/>
                    </a:cubicBezTo>
                    <a:lnTo>
                      <a:pt x="2293" y="2354"/>
                    </a:lnTo>
                    <a:lnTo>
                      <a:pt x="2960" y="2644"/>
                    </a:lnTo>
                    <a:cubicBezTo>
                      <a:pt x="2960" y="2644"/>
                      <a:pt x="3165" y="201"/>
                      <a:pt x="1249" y="29"/>
                    </a:cubicBezTo>
                    <a:cubicBezTo>
                      <a:pt x="1245" y="29"/>
                      <a:pt x="1160" y="0"/>
                      <a:pt x="10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9"/>
              <p:cNvSpPr/>
              <p:nvPr/>
            </p:nvSpPr>
            <p:spPr>
              <a:xfrm rot="1933185" flipH="1">
                <a:off x="8815954" y="2028580"/>
                <a:ext cx="115940" cy="107097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2616" extrusionOk="0">
                    <a:moveTo>
                      <a:pt x="1486" y="1410"/>
                    </a:moveTo>
                    <a:lnTo>
                      <a:pt x="1464" y="1432"/>
                    </a:lnTo>
                    <a:cubicBezTo>
                      <a:pt x="1454" y="1432"/>
                      <a:pt x="1454" y="1421"/>
                      <a:pt x="1443" y="1410"/>
                    </a:cubicBezTo>
                    <a:close/>
                    <a:moveTo>
                      <a:pt x="1260" y="0"/>
                    </a:moveTo>
                    <a:cubicBezTo>
                      <a:pt x="1098" y="215"/>
                      <a:pt x="1002" y="474"/>
                      <a:pt x="980" y="732"/>
                    </a:cubicBezTo>
                    <a:cubicBezTo>
                      <a:pt x="795" y="612"/>
                      <a:pt x="560" y="586"/>
                      <a:pt x="387" y="586"/>
                    </a:cubicBezTo>
                    <a:cubicBezTo>
                      <a:pt x="249" y="586"/>
                      <a:pt x="151" y="603"/>
                      <a:pt x="151" y="603"/>
                    </a:cubicBezTo>
                    <a:lnTo>
                      <a:pt x="291" y="872"/>
                    </a:lnTo>
                    <a:lnTo>
                      <a:pt x="1" y="872"/>
                    </a:lnTo>
                    <a:cubicBezTo>
                      <a:pt x="173" y="1367"/>
                      <a:pt x="442" y="1539"/>
                      <a:pt x="679" y="1604"/>
                    </a:cubicBezTo>
                    <a:cubicBezTo>
                      <a:pt x="539" y="1754"/>
                      <a:pt x="431" y="2013"/>
                      <a:pt x="463" y="2422"/>
                    </a:cubicBezTo>
                    <a:lnTo>
                      <a:pt x="732" y="2303"/>
                    </a:lnTo>
                    <a:lnTo>
                      <a:pt x="711" y="2605"/>
                    </a:lnTo>
                    <a:cubicBezTo>
                      <a:pt x="711" y="2605"/>
                      <a:pt x="1260" y="2475"/>
                      <a:pt x="1464" y="2077"/>
                    </a:cubicBezTo>
                    <a:cubicBezTo>
                      <a:pt x="1550" y="2282"/>
                      <a:pt x="1766" y="2508"/>
                      <a:pt x="2207" y="2615"/>
                    </a:cubicBezTo>
                    <a:lnTo>
                      <a:pt x="2185" y="2325"/>
                    </a:lnTo>
                    <a:lnTo>
                      <a:pt x="2465" y="2454"/>
                    </a:lnTo>
                    <a:cubicBezTo>
                      <a:pt x="2465" y="2454"/>
                      <a:pt x="2508" y="1916"/>
                      <a:pt x="2228" y="1582"/>
                    </a:cubicBezTo>
                    <a:cubicBezTo>
                      <a:pt x="2433" y="1507"/>
                      <a:pt x="2680" y="1313"/>
                      <a:pt x="2831" y="850"/>
                    </a:cubicBezTo>
                    <a:lnTo>
                      <a:pt x="2541" y="850"/>
                    </a:lnTo>
                    <a:lnTo>
                      <a:pt x="2680" y="581"/>
                    </a:lnTo>
                    <a:cubicBezTo>
                      <a:pt x="2624" y="574"/>
                      <a:pt x="2568" y="571"/>
                      <a:pt x="2511" y="571"/>
                    </a:cubicBezTo>
                    <a:cubicBezTo>
                      <a:pt x="2306" y="571"/>
                      <a:pt x="2099" y="615"/>
                      <a:pt x="1906" y="700"/>
                    </a:cubicBezTo>
                    <a:cubicBezTo>
                      <a:pt x="1884" y="431"/>
                      <a:pt x="1755" y="183"/>
                      <a:pt x="1561" y="0"/>
                    </a:cubicBezTo>
                    <a:lnTo>
                      <a:pt x="1432" y="258"/>
                    </a:lnTo>
                    <a:lnTo>
                      <a:pt x="12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9"/>
              <p:cNvSpPr/>
              <p:nvPr/>
            </p:nvSpPr>
            <p:spPr>
              <a:xfrm rot="1933185" flipH="1">
                <a:off x="8847796" y="2065844"/>
                <a:ext cx="47612" cy="40776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996" extrusionOk="0">
                    <a:moveTo>
                      <a:pt x="668" y="1"/>
                    </a:moveTo>
                    <a:cubicBezTo>
                      <a:pt x="216" y="1"/>
                      <a:pt x="0" y="539"/>
                      <a:pt x="312" y="851"/>
                    </a:cubicBezTo>
                    <a:cubicBezTo>
                      <a:pt x="413" y="951"/>
                      <a:pt x="536" y="996"/>
                      <a:pt x="657" y="996"/>
                    </a:cubicBezTo>
                    <a:cubicBezTo>
                      <a:pt x="915" y="996"/>
                      <a:pt x="1163" y="795"/>
                      <a:pt x="1163" y="496"/>
                    </a:cubicBezTo>
                    <a:cubicBezTo>
                      <a:pt x="1163" y="216"/>
                      <a:pt x="937" y="1"/>
                      <a:pt x="6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9"/>
              <p:cNvSpPr/>
              <p:nvPr/>
            </p:nvSpPr>
            <p:spPr>
              <a:xfrm rot="1933185" flipH="1">
                <a:off x="8625397" y="1706154"/>
                <a:ext cx="110168" cy="65912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1610" extrusionOk="0">
                    <a:moveTo>
                      <a:pt x="1262" y="0"/>
                    </a:moveTo>
                    <a:cubicBezTo>
                      <a:pt x="626" y="0"/>
                      <a:pt x="32" y="396"/>
                      <a:pt x="32" y="396"/>
                    </a:cubicBezTo>
                    <a:lnTo>
                      <a:pt x="452" y="719"/>
                    </a:lnTo>
                    <a:lnTo>
                      <a:pt x="0" y="924"/>
                    </a:lnTo>
                    <a:cubicBezTo>
                      <a:pt x="495" y="1455"/>
                      <a:pt x="954" y="1610"/>
                      <a:pt x="1321" y="1610"/>
                    </a:cubicBezTo>
                    <a:cubicBezTo>
                      <a:pt x="1839" y="1610"/>
                      <a:pt x="2174" y="1300"/>
                      <a:pt x="2174" y="1300"/>
                    </a:cubicBezTo>
                    <a:cubicBezTo>
                      <a:pt x="2691" y="902"/>
                      <a:pt x="2303" y="558"/>
                      <a:pt x="2303" y="558"/>
                    </a:cubicBezTo>
                    <a:cubicBezTo>
                      <a:pt x="2014" y="134"/>
                      <a:pt x="1631" y="0"/>
                      <a:pt x="12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9"/>
              <p:cNvSpPr/>
              <p:nvPr/>
            </p:nvSpPr>
            <p:spPr>
              <a:xfrm rot="1933185" flipH="1">
                <a:off x="8625380" y="1630830"/>
                <a:ext cx="102676" cy="95429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2331" extrusionOk="0">
                    <a:moveTo>
                      <a:pt x="883" y="0"/>
                    </a:moveTo>
                    <a:lnTo>
                      <a:pt x="850" y="506"/>
                    </a:lnTo>
                    <a:lnTo>
                      <a:pt x="398" y="226"/>
                    </a:lnTo>
                    <a:lnTo>
                      <a:pt x="398" y="226"/>
                    </a:lnTo>
                    <a:cubicBezTo>
                      <a:pt x="398" y="227"/>
                      <a:pt x="0" y="1959"/>
                      <a:pt x="1356" y="2282"/>
                    </a:cubicBezTo>
                    <a:cubicBezTo>
                      <a:pt x="1356" y="2282"/>
                      <a:pt x="1447" y="2331"/>
                      <a:pt x="1564" y="2331"/>
                    </a:cubicBezTo>
                    <a:cubicBezTo>
                      <a:pt x="1713" y="2331"/>
                      <a:pt x="1905" y="2254"/>
                      <a:pt x="2013" y="1905"/>
                    </a:cubicBezTo>
                    <a:cubicBezTo>
                      <a:pt x="2013" y="1905"/>
                      <a:pt x="2508" y="657"/>
                      <a:pt x="8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9"/>
              <p:cNvSpPr/>
              <p:nvPr/>
            </p:nvSpPr>
            <p:spPr>
              <a:xfrm rot="1933185" flipH="1">
                <a:off x="8583111" y="1607009"/>
                <a:ext cx="96084" cy="91786"/>
              </a:xfrm>
              <a:custGeom>
                <a:avLst/>
                <a:gdLst/>
                <a:ahLst/>
                <a:cxnLst/>
                <a:rect l="l" t="t" r="r" b="b"/>
                <a:pathLst>
                  <a:path w="2347" h="2242" extrusionOk="0">
                    <a:moveTo>
                      <a:pt x="1711" y="0"/>
                    </a:moveTo>
                    <a:cubicBezTo>
                      <a:pt x="1711" y="0"/>
                      <a:pt x="0" y="495"/>
                      <a:pt x="366" y="1840"/>
                    </a:cubicBezTo>
                    <a:cubicBezTo>
                      <a:pt x="366" y="1840"/>
                      <a:pt x="383" y="2241"/>
                      <a:pt x="820" y="2241"/>
                    </a:cubicBezTo>
                    <a:cubicBezTo>
                      <a:pt x="880" y="2241"/>
                      <a:pt x="947" y="2234"/>
                      <a:pt x="1022" y="2217"/>
                    </a:cubicBezTo>
                    <a:cubicBezTo>
                      <a:pt x="1022" y="2217"/>
                      <a:pt x="2346" y="2056"/>
                      <a:pt x="2131" y="312"/>
                    </a:cubicBezTo>
                    <a:lnTo>
                      <a:pt x="2131" y="312"/>
                    </a:lnTo>
                    <a:lnTo>
                      <a:pt x="1679" y="527"/>
                    </a:lnTo>
                    <a:lnTo>
                      <a:pt x="171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9"/>
              <p:cNvSpPr/>
              <p:nvPr/>
            </p:nvSpPr>
            <p:spPr>
              <a:xfrm rot="1933185" flipH="1">
                <a:off x="8563625" y="1705346"/>
                <a:ext cx="113279" cy="100752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461" extrusionOk="0">
                    <a:moveTo>
                      <a:pt x="1538" y="1"/>
                    </a:moveTo>
                    <a:cubicBezTo>
                      <a:pt x="1437" y="1"/>
                      <a:pt x="1312" y="39"/>
                      <a:pt x="1163" y="146"/>
                    </a:cubicBezTo>
                    <a:cubicBezTo>
                      <a:pt x="1163" y="146"/>
                      <a:pt x="0" y="803"/>
                      <a:pt x="851" y="2331"/>
                    </a:cubicBezTo>
                    <a:lnTo>
                      <a:pt x="1195" y="1954"/>
                    </a:lnTo>
                    <a:lnTo>
                      <a:pt x="1367" y="2460"/>
                    </a:lnTo>
                    <a:cubicBezTo>
                      <a:pt x="1367" y="2460"/>
                      <a:pt x="2766" y="1352"/>
                      <a:pt x="1905" y="254"/>
                    </a:cubicBezTo>
                    <a:cubicBezTo>
                      <a:pt x="1905" y="246"/>
                      <a:pt x="1795" y="1"/>
                      <a:pt x="15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9"/>
              <p:cNvSpPr/>
              <p:nvPr/>
            </p:nvSpPr>
            <p:spPr>
              <a:xfrm rot="1933185" flipH="1">
                <a:off x="8536304" y="1663764"/>
                <a:ext cx="100056" cy="73445"/>
              </a:xfrm>
              <a:custGeom>
                <a:avLst/>
                <a:gdLst/>
                <a:ahLst/>
                <a:cxnLst/>
                <a:rect l="l" t="t" r="r" b="b"/>
                <a:pathLst>
                  <a:path w="2444" h="1794" extrusionOk="0">
                    <a:moveTo>
                      <a:pt x="976" y="1"/>
                    </a:moveTo>
                    <a:cubicBezTo>
                      <a:pt x="837" y="1"/>
                      <a:pt x="688" y="25"/>
                      <a:pt x="528" y="82"/>
                    </a:cubicBezTo>
                    <a:cubicBezTo>
                      <a:pt x="528" y="82"/>
                      <a:pt x="0" y="136"/>
                      <a:pt x="183" y="760"/>
                    </a:cubicBezTo>
                    <a:cubicBezTo>
                      <a:pt x="183" y="760"/>
                      <a:pt x="387" y="1793"/>
                      <a:pt x="1635" y="1793"/>
                    </a:cubicBezTo>
                    <a:cubicBezTo>
                      <a:pt x="1794" y="1793"/>
                      <a:pt x="1969" y="1777"/>
                      <a:pt x="2164" y="1739"/>
                    </a:cubicBezTo>
                    <a:lnTo>
                      <a:pt x="1916" y="1298"/>
                    </a:lnTo>
                    <a:lnTo>
                      <a:pt x="2443" y="1287"/>
                    </a:lnTo>
                    <a:cubicBezTo>
                      <a:pt x="2443" y="1287"/>
                      <a:pt x="1979" y="1"/>
                      <a:pt x="9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9"/>
              <p:cNvSpPr/>
              <p:nvPr/>
            </p:nvSpPr>
            <p:spPr>
              <a:xfrm rot="1933185" flipH="1">
                <a:off x="8598991" y="1668521"/>
                <a:ext cx="85972" cy="80691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1971" extrusionOk="0">
                    <a:moveTo>
                      <a:pt x="1141" y="948"/>
                    </a:moveTo>
                    <a:lnTo>
                      <a:pt x="1141" y="969"/>
                    </a:lnTo>
                    <a:lnTo>
                      <a:pt x="1130" y="959"/>
                    </a:lnTo>
                    <a:lnTo>
                      <a:pt x="1141" y="948"/>
                    </a:lnTo>
                    <a:close/>
                    <a:moveTo>
                      <a:pt x="764" y="1"/>
                    </a:moveTo>
                    <a:lnTo>
                      <a:pt x="754" y="205"/>
                    </a:lnTo>
                    <a:lnTo>
                      <a:pt x="571" y="87"/>
                    </a:lnTo>
                    <a:lnTo>
                      <a:pt x="571" y="87"/>
                    </a:lnTo>
                    <a:cubicBezTo>
                      <a:pt x="528" y="280"/>
                      <a:pt x="538" y="474"/>
                      <a:pt x="603" y="657"/>
                    </a:cubicBezTo>
                    <a:cubicBezTo>
                      <a:pt x="586" y="656"/>
                      <a:pt x="569" y="656"/>
                      <a:pt x="552" y="656"/>
                    </a:cubicBezTo>
                    <a:cubicBezTo>
                      <a:pt x="365" y="656"/>
                      <a:pt x="179" y="710"/>
                      <a:pt x="11" y="819"/>
                    </a:cubicBezTo>
                    <a:lnTo>
                      <a:pt x="194" y="948"/>
                    </a:lnTo>
                    <a:lnTo>
                      <a:pt x="0" y="1045"/>
                    </a:lnTo>
                    <a:cubicBezTo>
                      <a:pt x="204" y="1265"/>
                      <a:pt x="393" y="1325"/>
                      <a:pt x="549" y="1325"/>
                    </a:cubicBezTo>
                    <a:cubicBezTo>
                      <a:pt x="591" y="1325"/>
                      <a:pt x="631" y="1321"/>
                      <a:pt x="668" y="1314"/>
                    </a:cubicBezTo>
                    <a:lnTo>
                      <a:pt x="668" y="1314"/>
                    </a:lnTo>
                    <a:cubicBezTo>
                      <a:pt x="614" y="1529"/>
                      <a:pt x="657" y="1744"/>
                      <a:pt x="775" y="1916"/>
                    </a:cubicBezTo>
                    <a:lnTo>
                      <a:pt x="915" y="1766"/>
                    </a:lnTo>
                    <a:lnTo>
                      <a:pt x="991" y="1970"/>
                    </a:lnTo>
                    <a:cubicBezTo>
                      <a:pt x="991" y="1970"/>
                      <a:pt x="1313" y="1712"/>
                      <a:pt x="1324" y="1389"/>
                    </a:cubicBezTo>
                    <a:cubicBezTo>
                      <a:pt x="1422" y="1471"/>
                      <a:pt x="1558" y="1540"/>
                      <a:pt x="1765" y="1540"/>
                    </a:cubicBezTo>
                    <a:cubicBezTo>
                      <a:pt x="1829" y="1540"/>
                      <a:pt x="1901" y="1534"/>
                      <a:pt x="1981" y="1518"/>
                    </a:cubicBezTo>
                    <a:lnTo>
                      <a:pt x="1873" y="1335"/>
                    </a:lnTo>
                    <a:lnTo>
                      <a:pt x="2099" y="1335"/>
                    </a:lnTo>
                    <a:cubicBezTo>
                      <a:pt x="2099" y="1335"/>
                      <a:pt x="1970" y="959"/>
                      <a:pt x="1679" y="840"/>
                    </a:cubicBezTo>
                    <a:cubicBezTo>
                      <a:pt x="1798" y="722"/>
                      <a:pt x="1905" y="517"/>
                      <a:pt x="1862" y="173"/>
                    </a:cubicBezTo>
                    <a:lnTo>
                      <a:pt x="1862" y="173"/>
                    </a:lnTo>
                    <a:lnTo>
                      <a:pt x="1669" y="270"/>
                    </a:lnTo>
                    <a:lnTo>
                      <a:pt x="1679" y="44"/>
                    </a:lnTo>
                    <a:lnTo>
                      <a:pt x="1679" y="44"/>
                    </a:lnTo>
                    <a:cubicBezTo>
                      <a:pt x="1496" y="98"/>
                      <a:pt x="1335" y="205"/>
                      <a:pt x="1206" y="356"/>
                    </a:cubicBezTo>
                    <a:cubicBezTo>
                      <a:pt x="1109" y="184"/>
                      <a:pt x="947" y="54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9"/>
              <p:cNvSpPr/>
              <p:nvPr/>
            </p:nvSpPr>
            <p:spPr>
              <a:xfrm rot="1933185" flipH="1">
                <a:off x="8620977" y="1690589"/>
                <a:ext cx="36313" cy="29681"/>
              </a:xfrm>
              <a:custGeom>
                <a:avLst/>
                <a:gdLst/>
                <a:ahLst/>
                <a:cxnLst/>
                <a:rect l="l" t="t" r="r" b="b"/>
                <a:pathLst>
                  <a:path w="887" h="725" extrusionOk="0">
                    <a:moveTo>
                      <a:pt x="449" y="0"/>
                    </a:moveTo>
                    <a:cubicBezTo>
                      <a:pt x="396" y="0"/>
                      <a:pt x="342" y="12"/>
                      <a:pt x="291" y="36"/>
                    </a:cubicBezTo>
                    <a:cubicBezTo>
                      <a:pt x="1" y="176"/>
                      <a:pt x="11" y="596"/>
                      <a:pt x="324" y="703"/>
                    </a:cubicBezTo>
                    <a:cubicBezTo>
                      <a:pt x="365" y="718"/>
                      <a:pt x="406" y="725"/>
                      <a:pt x="446" y="725"/>
                    </a:cubicBezTo>
                    <a:cubicBezTo>
                      <a:pt x="694" y="725"/>
                      <a:pt x="887" y="458"/>
                      <a:pt x="776" y="208"/>
                    </a:cubicBezTo>
                    <a:cubicBezTo>
                      <a:pt x="714" y="76"/>
                      <a:pt x="585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9"/>
              <p:cNvSpPr/>
              <p:nvPr/>
            </p:nvSpPr>
            <p:spPr>
              <a:xfrm rot="1933185" flipH="1">
                <a:off x="8541994" y="2030342"/>
                <a:ext cx="56005" cy="33447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817" extrusionOk="0">
                    <a:moveTo>
                      <a:pt x="639" y="0"/>
                    </a:moveTo>
                    <a:cubicBezTo>
                      <a:pt x="315" y="0"/>
                      <a:pt x="11" y="204"/>
                      <a:pt x="11" y="204"/>
                    </a:cubicBezTo>
                    <a:lnTo>
                      <a:pt x="227" y="366"/>
                    </a:lnTo>
                    <a:lnTo>
                      <a:pt x="1" y="473"/>
                    </a:lnTo>
                    <a:cubicBezTo>
                      <a:pt x="248" y="739"/>
                      <a:pt x="480" y="817"/>
                      <a:pt x="666" y="817"/>
                    </a:cubicBezTo>
                    <a:cubicBezTo>
                      <a:pt x="934" y="817"/>
                      <a:pt x="1109" y="656"/>
                      <a:pt x="1109" y="656"/>
                    </a:cubicBezTo>
                    <a:cubicBezTo>
                      <a:pt x="1368" y="463"/>
                      <a:pt x="1174" y="280"/>
                      <a:pt x="1163" y="280"/>
                    </a:cubicBezTo>
                    <a:cubicBezTo>
                      <a:pt x="1018" y="68"/>
                      <a:pt x="825" y="0"/>
                      <a:pt x="6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9"/>
              <p:cNvSpPr/>
              <p:nvPr/>
            </p:nvSpPr>
            <p:spPr>
              <a:xfrm rot="1933185" flipH="1">
                <a:off x="8542127" y="1992466"/>
                <a:ext cx="51993" cy="48186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77" extrusionOk="0">
                    <a:moveTo>
                      <a:pt x="452" y="0"/>
                    </a:moveTo>
                    <a:lnTo>
                      <a:pt x="430" y="248"/>
                    </a:lnTo>
                    <a:lnTo>
                      <a:pt x="204" y="108"/>
                    </a:lnTo>
                    <a:lnTo>
                      <a:pt x="204" y="108"/>
                    </a:lnTo>
                    <a:cubicBezTo>
                      <a:pt x="204" y="108"/>
                      <a:pt x="0" y="990"/>
                      <a:pt x="689" y="1163"/>
                    </a:cubicBezTo>
                    <a:cubicBezTo>
                      <a:pt x="689" y="1162"/>
                      <a:pt x="689" y="1162"/>
                      <a:pt x="690" y="1162"/>
                    </a:cubicBezTo>
                    <a:cubicBezTo>
                      <a:pt x="698" y="1162"/>
                      <a:pt x="738" y="1177"/>
                      <a:pt x="788" y="1177"/>
                    </a:cubicBezTo>
                    <a:cubicBezTo>
                      <a:pt x="865" y="1177"/>
                      <a:pt x="967" y="1142"/>
                      <a:pt x="1022" y="969"/>
                    </a:cubicBezTo>
                    <a:cubicBezTo>
                      <a:pt x="1022" y="969"/>
                      <a:pt x="1270" y="334"/>
                      <a:pt x="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9"/>
              <p:cNvSpPr/>
              <p:nvPr/>
            </p:nvSpPr>
            <p:spPr>
              <a:xfrm rot="1933185" flipH="1">
                <a:off x="8520515" y="1979849"/>
                <a:ext cx="48963" cy="46835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144" extrusionOk="0">
                    <a:moveTo>
                      <a:pt x="873" y="0"/>
                    </a:moveTo>
                    <a:cubicBezTo>
                      <a:pt x="872" y="0"/>
                      <a:pt x="1" y="248"/>
                      <a:pt x="184" y="937"/>
                    </a:cubicBezTo>
                    <a:cubicBezTo>
                      <a:pt x="193" y="937"/>
                      <a:pt x="194" y="1144"/>
                      <a:pt x="412" y="1144"/>
                    </a:cubicBezTo>
                    <a:cubicBezTo>
                      <a:pt x="443" y="1144"/>
                      <a:pt x="478" y="1140"/>
                      <a:pt x="517" y="1130"/>
                    </a:cubicBezTo>
                    <a:cubicBezTo>
                      <a:pt x="517" y="1130"/>
                      <a:pt x="1195" y="1044"/>
                      <a:pt x="1088" y="162"/>
                    </a:cubicBezTo>
                    <a:lnTo>
                      <a:pt x="1088" y="162"/>
                    </a:lnTo>
                    <a:lnTo>
                      <a:pt x="851" y="269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9"/>
              <p:cNvSpPr/>
              <p:nvPr/>
            </p:nvSpPr>
            <p:spPr>
              <a:xfrm rot="1933185" flipH="1">
                <a:off x="8510750" y="2030040"/>
                <a:ext cx="57765" cy="51092"/>
              </a:xfrm>
              <a:custGeom>
                <a:avLst/>
                <a:gdLst/>
                <a:ahLst/>
                <a:cxnLst/>
                <a:rect l="l" t="t" r="r" b="b"/>
                <a:pathLst>
                  <a:path w="1411" h="1248" extrusionOk="0">
                    <a:moveTo>
                      <a:pt x="784" y="0"/>
                    </a:moveTo>
                    <a:cubicBezTo>
                      <a:pt x="732" y="0"/>
                      <a:pt x="668" y="20"/>
                      <a:pt x="593" y="74"/>
                    </a:cubicBezTo>
                    <a:cubicBezTo>
                      <a:pt x="593" y="74"/>
                      <a:pt x="1" y="408"/>
                      <a:pt x="442" y="1183"/>
                    </a:cubicBezTo>
                    <a:lnTo>
                      <a:pt x="614" y="989"/>
                    </a:lnTo>
                    <a:lnTo>
                      <a:pt x="700" y="1247"/>
                    </a:lnTo>
                    <a:cubicBezTo>
                      <a:pt x="700" y="1247"/>
                      <a:pt x="1411" y="688"/>
                      <a:pt x="969" y="128"/>
                    </a:cubicBezTo>
                    <a:cubicBezTo>
                      <a:pt x="977" y="128"/>
                      <a:pt x="918" y="0"/>
                      <a:pt x="7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9"/>
              <p:cNvSpPr/>
              <p:nvPr/>
            </p:nvSpPr>
            <p:spPr>
              <a:xfrm rot="1933185" flipH="1">
                <a:off x="8496566" y="2008908"/>
                <a:ext cx="51174" cy="37255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910" extrusionOk="0">
                    <a:moveTo>
                      <a:pt x="499" y="0"/>
                    </a:moveTo>
                    <a:cubicBezTo>
                      <a:pt x="428" y="0"/>
                      <a:pt x="352" y="13"/>
                      <a:pt x="270" y="42"/>
                    </a:cubicBezTo>
                    <a:cubicBezTo>
                      <a:pt x="270" y="42"/>
                      <a:pt x="1" y="64"/>
                      <a:pt x="98" y="386"/>
                    </a:cubicBezTo>
                    <a:cubicBezTo>
                      <a:pt x="98" y="386"/>
                      <a:pt x="199" y="910"/>
                      <a:pt x="835" y="910"/>
                    </a:cubicBezTo>
                    <a:cubicBezTo>
                      <a:pt x="918" y="910"/>
                      <a:pt x="1009" y="901"/>
                      <a:pt x="1109" y="882"/>
                    </a:cubicBezTo>
                    <a:lnTo>
                      <a:pt x="980" y="656"/>
                    </a:lnTo>
                    <a:lnTo>
                      <a:pt x="1249" y="656"/>
                    </a:lnTo>
                    <a:cubicBezTo>
                      <a:pt x="1249" y="656"/>
                      <a:pt x="100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9"/>
              <p:cNvSpPr/>
              <p:nvPr/>
            </p:nvSpPr>
            <p:spPr>
              <a:xfrm rot="1933185" flipH="1">
                <a:off x="8528687" y="2011401"/>
                <a:ext cx="43641" cy="40571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91" extrusionOk="0">
                    <a:moveTo>
                      <a:pt x="581" y="474"/>
                    </a:moveTo>
                    <a:lnTo>
                      <a:pt x="581" y="484"/>
                    </a:lnTo>
                    <a:lnTo>
                      <a:pt x="570" y="484"/>
                    </a:lnTo>
                    <a:lnTo>
                      <a:pt x="581" y="474"/>
                    </a:lnTo>
                    <a:close/>
                    <a:moveTo>
                      <a:pt x="388" y="0"/>
                    </a:moveTo>
                    <a:lnTo>
                      <a:pt x="388" y="108"/>
                    </a:lnTo>
                    <a:lnTo>
                      <a:pt x="291" y="43"/>
                    </a:lnTo>
                    <a:lnTo>
                      <a:pt x="291" y="43"/>
                    </a:lnTo>
                    <a:cubicBezTo>
                      <a:pt x="269" y="140"/>
                      <a:pt x="280" y="237"/>
                      <a:pt x="312" y="334"/>
                    </a:cubicBezTo>
                    <a:cubicBezTo>
                      <a:pt x="298" y="332"/>
                      <a:pt x="284" y="332"/>
                      <a:pt x="271" y="332"/>
                    </a:cubicBezTo>
                    <a:cubicBezTo>
                      <a:pt x="177" y="332"/>
                      <a:pt x="86" y="362"/>
                      <a:pt x="11" y="409"/>
                    </a:cubicBezTo>
                    <a:lnTo>
                      <a:pt x="97" y="484"/>
                    </a:lnTo>
                    <a:lnTo>
                      <a:pt x="0" y="528"/>
                    </a:lnTo>
                    <a:cubicBezTo>
                      <a:pt x="64" y="610"/>
                      <a:pt x="168" y="661"/>
                      <a:pt x="277" y="661"/>
                    </a:cubicBezTo>
                    <a:cubicBezTo>
                      <a:pt x="296" y="661"/>
                      <a:pt x="315" y="660"/>
                      <a:pt x="334" y="657"/>
                    </a:cubicBezTo>
                    <a:lnTo>
                      <a:pt x="334" y="657"/>
                    </a:lnTo>
                    <a:cubicBezTo>
                      <a:pt x="312" y="764"/>
                      <a:pt x="334" y="872"/>
                      <a:pt x="388" y="969"/>
                    </a:cubicBezTo>
                    <a:lnTo>
                      <a:pt x="463" y="883"/>
                    </a:lnTo>
                    <a:lnTo>
                      <a:pt x="495" y="990"/>
                    </a:lnTo>
                    <a:cubicBezTo>
                      <a:pt x="592" y="915"/>
                      <a:pt x="657" y="818"/>
                      <a:pt x="678" y="700"/>
                    </a:cubicBezTo>
                    <a:cubicBezTo>
                      <a:pt x="738" y="752"/>
                      <a:pt x="820" y="779"/>
                      <a:pt x="900" y="779"/>
                    </a:cubicBezTo>
                    <a:cubicBezTo>
                      <a:pt x="934" y="779"/>
                      <a:pt x="969" y="774"/>
                      <a:pt x="1001" y="764"/>
                    </a:cubicBezTo>
                    <a:lnTo>
                      <a:pt x="958" y="667"/>
                    </a:lnTo>
                    <a:lnTo>
                      <a:pt x="1066" y="667"/>
                    </a:lnTo>
                    <a:cubicBezTo>
                      <a:pt x="1022" y="560"/>
                      <a:pt x="947" y="474"/>
                      <a:pt x="850" y="420"/>
                    </a:cubicBezTo>
                    <a:cubicBezTo>
                      <a:pt x="936" y="323"/>
                      <a:pt x="969" y="205"/>
                      <a:pt x="947" y="86"/>
                    </a:cubicBezTo>
                    <a:lnTo>
                      <a:pt x="947" y="86"/>
                    </a:lnTo>
                    <a:lnTo>
                      <a:pt x="850" y="129"/>
                    </a:lnTo>
                    <a:lnTo>
                      <a:pt x="850" y="22"/>
                    </a:lnTo>
                    <a:cubicBezTo>
                      <a:pt x="753" y="43"/>
                      <a:pt x="667" y="97"/>
                      <a:pt x="603" y="172"/>
                    </a:cubicBezTo>
                    <a:cubicBezTo>
                      <a:pt x="560" y="86"/>
                      <a:pt x="474" y="32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9"/>
              <p:cNvSpPr/>
              <p:nvPr/>
            </p:nvSpPr>
            <p:spPr>
              <a:xfrm rot="1933185" flipH="1">
                <a:off x="8540258" y="2022977"/>
                <a:ext cx="19323" cy="14984"/>
              </a:xfrm>
              <a:custGeom>
                <a:avLst/>
                <a:gdLst/>
                <a:ahLst/>
                <a:cxnLst/>
                <a:rect l="l" t="t" r="r" b="b"/>
                <a:pathLst>
                  <a:path w="472" h="366" extrusionOk="0">
                    <a:moveTo>
                      <a:pt x="260" y="0"/>
                    </a:moveTo>
                    <a:cubicBezTo>
                      <a:pt x="234" y="0"/>
                      <a:pt x="207" y="6"/>
                      <a:pt x="181" y="17"/>
                    </a:cubicBezTo>
                    <a:cubicBezTo>
                      <a:pt x="1" y="112"/>
                      <a:pt x="96" y="366"/>
                      <a:pt x="269" y="366"/>
                    </a:cubicBezTo>
                    <a:cubicBezTo>
                      <a:pt x="292" y="366"/>
                      <a:pt x="317" y="361"/>
                      <a:pt x="342" y="351"/>
                    </a:cubicBezTo>
                    <a:cubicBezTo>
                      <a:pt x="428" y="308"/>
                      <a:pt x="471" y="200"/>
                      <a:pt x="428" y="103"/>
                    </a:cubicBezTo>
                    <a:cubicBezTo>
                      <a:pt x="397" y="40"/>
                      <a:pt x="331" y="0"/>
                      <a:pt x="2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9"/>
              <p:cNvSpPr/>
              <p:nvPr/>
            </p:nvSpPr>
            <p:spPr>
              <a:xfrm rot="1933185" flipH="1">
                <a:off x="9039362" y="2448385"/>
                <a:ext cx="264877" cy="158476"/>
              </a:xfrm>
              <a:custGeom>
                <a:avLst/>
                <a:gdLst/>
                <a:ahLst/>
                <a:cxnLst/>
                <a:rect l="l" t="t" r="r" b="b"/>
                <a:pathLst>
                  <a:path w="6470" h="3871" extrusionOk="0">
                    <a:moveTo>
                      <a:pt x="3041" y="0"/>
                    </a:moveTo>
                    <a:cubicBezTo>
                      <a:pt x="1518" y="0"/>
                      <a:pt x="98" y="951"/>
                      <a:pt x="98" y="951"/>
                    </a:cubicBezTo>
                    <a:lnTo>
                      <a:pt x="1109" y="1715"/>
                    </a:lnTo>
                    <a:lnTo>
                      <a:pt x="1" y="2221"/>
                    </a:lnTo>
                    <a:cubicBezTo>
                      <a:pt x="1192" y="3497"/>
                      <a:pt x="2296" y="3871"/>
                      <a:pt x="3181" y="3871"/>
                    </a:cubicBezTo>
                    <a:cubicBezTo>
                      <a:pt x="4430" y="3871"/>
                      <a:pt x="5242" y="3125"/>
                      <a:pt x="5242" y="3125"/>
                    </a:cubicBezTo>
                    <a:cubicBezTo>
                      <a:pt x="6469" y="2178"/>
                      <a:pt x="5543" y="1339"/>
                      <a:pt x="5543" y="1339"/>
                    </a:cubicBezTo>
                    <a:cubicBezTo>
                      <a:pt x="4847" y="322"/>
                      <a:pt x="3927" y="0"/>
                      <a:pt x="30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9"/>
              <p:cNvSpPr/>
              <p:nvPr/>
            </p:nvSpPr>
            <p:spPr>
              <a:xfrm rot="1933185" flipH="1">
                <a:off x="9039014" y="2267182"/>
                <a:ext cx="246332" cy="229137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5597" extrusionOk="0">
                    <a:moveTo>
                      <a:pt x="2110" y="0"/>
                    </a:moveTo>
                    <a:lnTo>
                      <a:pt x="2035" y="1216"/>
                    </a:lnTo>
                    <a:lnTo>
                      <a:pt x="958" y="538"/>
                    </a:lnTo>
                    <a:lnTo>
                      <a:pt x="958" y="538"/>
                    </a:lnTo>
                    <a:cubicBezTo>
                      <a:pt x="958" y="538"/>
                      <a:pt x="1" y="4714"/>
                      <a:pt x="3262" y="5489"/>
                    </a:cubicBezTo>
                    <a:cubicBezTo>
                      <a:pt x="3257" y="5489"/>
                      <a:pt x="3465" y="5597"/>
                      <a:pt x="3740" y="5597"/>
                    </a:cubicBezTo>
                    <a:cubicBezTo>
                      <a:pt x="4097" y="5597"/>
                      <a:pt x="4566" y="5414"/>
                      <a:pt x="4822" y="4574"/>
                    </a:cubicBezTo>
                    <a:cubicBezTo>
                      <a:pt x="4822" y="4574"/>
                      <a:pt x="6017" y="1593"/>
                      <a:pt x="21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9"/>
              <p:cNvSpPr/>
              <p:nvPr/>
            </p:nvSpPr>
            <p:spPr>
              <a:xfrm rot="1933185" flipH="1">
                <a:off x="8937841" y="2209761"/>
                <a:ext cx="230897" cy="220908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5396" extrusionOk="0">
                    <a:moveTo>
                      <a:pt x="4111" y="1"/>
                    </a:moveTo>
                    <a:cubicBezTo>
                      <a:pt x="4111" y="1"/>
                      <a:pt x="0" y="1185"/>
                      <a:pt x="893" y="4413"/>
                    </a:cubicBezTo>
                    <a:cubicBezTo>
                      <a:pt x="893" y="4413"/>
                      <a:pt x="927" y="5395"/>
                      <a:pt x="1980" y="5395"/>
                    </a:cubicBezTo>
                    <a:cubicBezTo>
                      <a:pt x="2119" y="5395"/>
                      <a:pt x="2276" y="5378"/>
                      <a:pt x="2454" y="5339"/>
                    </a:cubicBezTo>
                    <a:cubicBezTo>
                      <a:pt x="2454" y="5339"/>
                      <a:pt x="5639" y="4941"/>
                      <a:pt x="5134" y="754"/>
                    </a:cubicBezTo>
                    <a:lnTo>
                      <a:pt x="5134" y="754"/>
                    </a:lnTo>
                    <a:lnTo>
                      <a:pt x="4047" y="1281"/>
                    </a:lnTo>
                    <a:lnTo>
                      <a:pt x="411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9"/>
              <p:cNvSpPr/>
              <p:nvPr/>
            </p:nvSpPr>
            <p:spPr>
              <a:xfrm rot="1933185" flipH="1">
                <a:off x="8891248" y="2446296"/>
                <a:ext cx="272328" cy="241542"/>
              </a:xfrm>
              <a:custGeom>
                <a:avLst/>
                <a:gdLst/>
                <a:ahLst/>
                <a:cxnLst/>
                <a:rect l="l" t="t" r="r" b="b"/>
                <a:pathLst>
                  <a:path w="6652" h="5900" extrusionOk="0">
                    <a:moveTo>
                      <a:pt x="3697" y="1"/>
                    </a:moveTo>
                    <a:cubicBezTo>
                      <a:pt x="3454" y="1"/>
                      <a:pt x="3156" y="90"/>
                      <a:pt x="2799" y="336"/>
                    </a:cubicBezTo>
                    <a:cubicBezTo>
                      <a:pt x="2799" y="336"/>
                      <a:pt x="0" y="1929"/>
                      <a:pt x="2067" y="5599"/>
                    </a:cubicBezTo>
                    <a:lnTo>
                      <a:pt x="2874" y="4695"/>
                    </a:lnTo>
                    <a:lnTo>
                      <a:pt x="3304" y="5900"/>
                    </a:lnTo>
                    <a:cubicBezTo>
                      <a:pt x="3304" y="5900"/>
                      <a:pt x="6651" y="3242"/>
                      <a:pt x="4585" y="594"/>
                    </a:cubicBezTo>
                    <a:cubicBezTo>
                      <a:pt x="4593" y="594"/>
                      <a:pt x="4326" y="1"/>
                      <a:pt x="36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9"/>
              <p:cNvSpPr/>
              <p:nvPr/>
            </p:nvSpPr>
            <p:spPr>
              <a:xfrm rot="1933185" flipH="1">
                <a:off x="8824726" y="2346171"/>
                <a:ext cx="240641" cy="175957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4298" extrusionOk="0">
                    <a:moveTo>
                      <a:pt x="2335" y="0"/>
                    </a:moveTo>
                    <a:cubicBezTo>
                      <a:pt x="1998" y="0"/>
                      <a:pt x="1637" y="60"/>
                      <a:pt x="1249" y="197"/>
                    </a:cubicBezTo>
                    <a:cubicBezTo>
                      <a:pt x="1249" y="197"/>
                      <a:pt x="1" y="316"/>
                      <a:pt x="431" y="1811"/>
                    </a:cubicBezTo>
                    <a:cubicBezTo>
                      <a:pt x="431" y="1811"/>
                      <a:pt x="924" y="4297"/>
                      <a:pt x="3934" y="4297"/>
                    </a:cubicBezTo>
                    <a:cubicBezTo>
                      <a:pt x="4314" y="4297"/>
                      <a:pt x="4735" y="4258"/>
                      <a:pt x="5199" y="4168"/>
                    </a:cubicBezTo>
                    <a:lnTo>
                      <a:pt x="4597" y="3114"/>
                    </a:lnTo>
                    <a:lnTo>
                      <a:pt x="5877" y="3092"/>
                    </a:lnTo>
                    <a:cubicBezTo>
                      <a:pt x="5877" y="3092"/>
                      <a:pt x="4750" y="0"/>
                      <a:pt x="23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9"/>
              <p:cNvSpPr/>
              <p:nvPr/>
            </p:nvSpPr>
            <p:spPr>
              <a:xfrm rot="1933185" flipH="1">
                <a:off x="8975493" y="2357303"/>
                <a:ext cx="206702" cy="194339"/>
              </a:xfrm>
              <a:custGeom>
                <a:avLst/>
                <a:gdLst/>
                <a:ahLst/>
                <a:cxnLst/>
                <a:rect l="l" t="t" r="r" b="b"/>
                <a:pathLst>
                  <a:path w="5049" h="4747" extrusionOk="0">
                    <a:moveTo>
                      <a:pt x="2745" y="2272"/>
                    </a:moveTo>
                    <a:cubicBezTo>
                      <a:pt x="2745" y="2293"/>
                      <a:pt x="2734" y="2315"/>
                      <a:pt x="2734" y="2336"/>
                    </a:cubicBezTo>
                    <a:cubicBezTo>
                      <a:pt x="2724" y="2325"/>
                      <a:pt x="2702" y="2315"/>
                      <a:pt x="2691" y="2315"/>
                    </a:cubicBezTo>
                    <a:cubicBezTo>
                      <a:pt x="2713" y="2304"/>
                      <a:pt x="2734" y="2293"/>
                      <a:pt x="2745" y="2272"/>
                    </a:cubicBezTo>
                    <a:close/>
                    <a:moveTo>
                      <a:pt x="1841" y="1"/>
                    </a:moveTo>
                    <a:lnTo>
                      <a:pt x="1820" y="506"/>
                    </a:lnTo>
                    <a:lnTo>
                      <a:pt x="1368" y="227"/>
                    </a:lnTo>
                    <a:lnTo>
                      <a:pt x="1368" y="227"/>
                    </a:lnTo>
                    <a:cubicBezTo>
                      <a:pt x="1368" y="227"/>
                      <a:pt x="1195" y="969"/>
                      <a:pt x="1454" y="1583"/>
                    </a:cubicBezTo>
                    <a:cubicBezTo>
                      <a:pt x="1390" y="1574"/>
                      <a:pt x="1326" y="1570"/>
                      <a:pt x="1263" y="1570"/>
                    </a:cubicBezTo>
                    <a:cubicBezTo>
                      <a:pt x="629" y="1570"/>
                      <a:pt x="33" y="1970"/>
                      <a:pt x="33" y="1970"/>
                    </a:cubicBezTo>
                    <a:lnTo>
                      <a:pt x="453" y="2282"/>
                    </a:lnTo>
                    <a:lnTo>
                      <a:pt x="1" y="2508"/>
                    </a:lnTo>
                    <a:cubicBezTo>
                      <a:pt x="495" y="3036"/>
                      <a:pt x="955" y="3194"/>
                      <a:pt x="1323" y="3194"/>
                    </a:cubicBezTo>
                    <a:cubicBezTo>
                      <a:pt x="1420" y="3194"/>
                      <a:pt x="1510" y="3183"/>
                      <a:pt x="1594" y="3165"/>
                    </a:cubicBezTo>
                    <a:lnTo>
                      <a:pt x="1594" y="3165"/>
                    </a:lnTo>
                    <a:cubicBezTo>
                      <a:pt x="1486" y="3520"/>
                      <a:pt x="1497" y="4004"/>
                      <a:pt x="1863" y="4618"/>
                    </a:cubicBezTo>
                    <a:lnTo>
                      <a:pt x="2196" y="4241"/>
                    </a:lnTo>
                    <a:lnTo>
                      <a:pt x="2379" y="4747"/>
                    </a:lnTo>
                    <a:cubicBezTo>
                      <a:pt x="2379" y="4747"/>
                      <a:pt x="3154" y="4133"/>
                      <a:pt x="3197" y="3358"/>
                    </a:cubicBezTo>
                    <a:cubicBezTo>
                      <a:pt x="3417" y="3554"/>
                      <a:pt x="3748" y="3713"/>
                      <a:pt x="4242" y="3713"/>
                    </a:cubicBezTo>
                    <a:cubicBezTo>
                      <a:pt x="4400" y="3713"/>
                      <a:pt x="4575" y="3696"/>
                      <a:pt x="4768" y="3660"/>
                    </a:cubicBezTo>
                    <a:lnTo>
                      <a:pt x="4510" y="3219"/>
                    </a:lnTo>
                    <a:lnTo>
                      <a:pt x="5048" y="3208"/>
                    </a:lnTo>
                    <a:cubicBezTo>
                      <a:pt x="5048" y="3208"/>
                      <a:pt x="4725" y="2315"/>
                      <a:pt x="4037" y="2013"/>
                    </a:cubicBezTo>
                    <a:cubicBezTo>
                      <a:pt x="4316" y="1744"/>
                      <a:pt x="4575" y="1260"/>
                      <a:pt x="4467" y="420"/>
                    </a:cubicBezTo>
                    <a:lnTo>
                      <a:pt x="4467" y="420"/>
                    </a:lnTo>
                    <a:lnTo>
                      <a:pt x="4015" y="646"/>
                    </a:lnTo>
                    <a:lnTo>
                      <a:pt x="4037" y="108"/>
                    </a:lnTo>
                    <a:lnTo>
                      <a:pt x="4037" y="108"/>
                    </a:lnTo>
                    <a:cubicBezTo>
                      <a:pt x="4037" y="108"/>
                      <a:pt x="3294" y="313"/>
                      <a:pt x="2896" y="840"/>
                    </a:cubicBezTo>
                    <a:cubicBezTo>
                      <a:pt x="2734" y="539"/>
                      <a:pt x="2422" y="237"/>
                      <a:pt x="18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9"/>
              <p:cNvSpPr/>
              <p:nvPr/>
            </p:nvSpPr>
            <p:spPr>
              <a:xfrm rot="1933185" flipH="1">
                <a:off x="9028190" y="2410749"/>
                <a:ext cx="87610" cy="71316"/>
              </a:xfrm>
              <a:custGeom>
                <a:avLst/>
                <a:gdLst/>
                <a:ahLst/>
                <a:cxnLst/>
                <a:rect l="l" t="t" r="r" b="b"/>
                <a:pathLst>
                  <a:path w="2140" h="1742" extrusionOk="0">
                    <a:moveTo>
                      <a:pt x="1068" y="1"/>
                    </a:moveTo>
                    <a:cubicBezTo>
                      <a:pt x="945" y="1"/>
                      <a:pt x="820" y="27"/>
                      <a:pt x="700" y="82"/>
                    </a:cubicBezTo>
                    <a:cubicBezTo>
                      <a:pt x="0" y="405"/>
                      <a:pt x="43" y="1417"/>
                      <a:pt x="764" y="1686"/>
                    </a:cubicBezTo>
                    <a:cubicBezTo>
                      <a:pt x="868" y="1724"/>
                      <a:pt x="972" y="1742"/>
                      <a:pt x="1071" y="1742"/>
                    </a:cubicBezTo>
                    <a:cubicBezTo>
                      <a:pt x="1672" y="1742"/>
                      <a:pt x="2139" y="1102"/>
                      <a:pt x="1862" y="502"/>
                    </a:cubicBezTo>
                    <a:cubicBezTo>
                      <a:pt x="1713" y="189"/>
                      <a:pt x="1399" y="1"/>
                      <a:pt x="10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9"/>
              <p:cNvSpPr/>
              <p:nvPr/>
            </p:nvSpPr>
            <p:spPr>
              <a:xfrm rot="1933185" flipH="1">
                <a:off x="8002078" y="956024"/>
                <a:ext cx="115203" cy="79709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1947" extrusionOk="0">
                    <a:moveTo>
                      <a:pt x="2724" y="0"/>
                    </a:moveTo>
                    <a:cubicBezTo>
                      <a:pt x="2358" y="0"/>
                      <a:pt x="952" y="121"/>
                      <a:pt x="4" y="1887"/>
                    </a:cubicBezTo>
                    <a:cubicBezTo>
                      <a:pt x="1" y="1890"/>
                      <a:pt x="218" y="1947"/>
                      <a:pt x="536" y="1947"/>
                    </a:cubicBezTo>
                    <a:cubicBezTo>
                      <a:pt x="1229" y="1947"/>
                      <a:pt x="2400" y="1678"/>
                      <a:pt x="2813" y="3"/>
                    </a:cubicBezTo>
                    <a:cubicBezTo>
                      <a:pt x="2813" y="3"/>
                      <a:pt x="2781" y="0"/>
                      <a:pt x="27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9"/>
              <p:cNvSpPr/>
              <p:nvPr/>
            </p:nvSpPr>
            <p:spPr>
              <a:xfrm rot="1933185" flipH="1">
                <a:off x="8054614" y="1290836"/>
                <a:ext cx="86832" cy="50028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1222" extrusionOk="0">
                    <a:moveTo>
                      <a:pt x="1892" y="0"/>
                    </a:moveTo>
                    <a:cubicBezTo>
                      <a:pt x="1501" y="0"/>
                      <a:pt x="678" y="133"/>
                      <a:pt x="0" y="1126"/>
                    </a:cubicBezTo>
                    <a:cubicBezTo>
                      <a:pt x="0" y="1131"/>
                      <a:pt x="244" y="1221"/>
                      <a:pt x="574" y="1221"/>
                    </a:cubicBezTo>
                    <a:cubicBezTo>
                      <a:pt x="1069" y="1221"/>
                      <a:pt x="1759" y="1018"/>
                      <a:pt x="2120" y="18"/>
                    </a:cubicBezTo>
                    <a:cubicBezTo>
                      <a:pt x="2120" y="18"/>
                      <a:pt x="2035" y="0"/>
                      <a:pt x="18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9"/>
              <p:cNvSpPr/>
              <p:nvPr/>
            </p:nvSpPr>
            <p:spPr>
              <a:xfrm rot="1933185" flipH="1">
                <a:off x="8206599" y="1389470"/>
                <a:ext cx="131292" cy="158681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876" extrusionOk="0">
                    <a:moveTo>
                      <a:pt x="2821" y="1"/>
                    </a:moveTo>
                    <a:cubicBezTo>
                      <a:pt x="2820" y="1"/>
                      <a:pt x="464" y="614"/>
                      <a:pt x="1" y="3875"/>
                    </a:cubicBezTo>
                    <a:lnTo>
                      <a:pt x="1" y="3875"/>
                    </a:lnTo>
                    <a:cubicBezTo>
                      <a:pt x="12" y="3873"/>
                      <a:pt x="3207" y="3519"/>
                      <a:pt x="2821" y="1"/>
                    </a:cubicBezTo>
                    <a:close/>
                    <a:moveTo>
                      <a:pt x="1" y="3875"/>
                    </a:moveTo>
                    <a:lnTo>
                      <a:pt x="1" y="3875"/>
                    </a:lnTo>
                    <a:cubicBezTo>
                      <a:pt x="1" y="3875"/>
                      <a:pt x="1" y="3875"/>
                      <a:pt x="1" y="3875"/>
                    </a:cubicBezTo>
                    <a:cubicBezTo>
                      <a:pt x="1" y="3875"/>
                      <a:pt x="1" y="3875"/>
                      <a:pt x="1" y="387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9"/>
              <p:cNvSpPr/>
              <p:nvPr/>
            </p:nvSpPr>
            <p:spPr>
              <a:xfrm rot="1933185" flipH="1">
                <a:off x="8387355" y="1196112"/>
                <a:ext cx="102471" cy="132684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3241" extrusionOk="0">
                    <a:moveTo>
                      <a:pt x="1432" y="1"/>
                    </a:moveTo>
                    <a:cubicBezTo>
                      <a:pt x="1432" y="1"/>
                      <a:pt x="1" y="959"/>
                      <a:pt x="453" y="3240"/>
                    </a:cubicBezTo>
                    <a:cubicBezTo>
                      <a:pt x="453" y="3240"/>
                      <a:pt x="453" y="3240"/>
                      <a:pt x="453" y="3240"/>
                    </a:cubicBezTo>
                    <a:cubicBezTo>
                      <a:pt x="475" y="3240"/>
                      <a:pt x="2502" y="2249"/>
                      <a:pt x="14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9"/>
              <p:cNvSpPr/>
              <p:nvPr/>
            </p:nvSpPr>
            <p:spPr>
              <a:xfrm rot="1933185" flipH="1">
                <a:off x="8344626" y="1628177"/>
                <a:ext cx="82001" cy="9653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358" extrusionOk="0">
                    <a:moveTo>
                      <a:pt x="593" y="1"/>
                    </a:moveTo>
                    <a:cubicBezTo>
                      <a:pt x="593" y="1"/>
                      <a:pt x="1" y="1066"/>
                      <a:pt x="1023" y="2358"/>
                    </a:cubicBezTo>
                    <a:cubicBezTo>
                      <a:pt x="1023" y="2358"/>
                      <a:pt x="2003" y="1077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00" name="Google Shape;6500;p9"/>
            <p:cNvSpPr/>
            <p:nvPr/>
          </p:nvSpPr>
          <p:spPr>
            <a:xfrm rot="-3878216" flipH="1">
              <a:off x="7968432" y="151100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9"/>
            <p:cNvSpPr/>
            <p:nvPr/>
          </p:nvSpPr>
          <p:spPr>
            <a:xfrm rot="-4739272" flipH="1">
              <a:off x="7745046" y="1780733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9"/>
            <p:cNvSpPr/>
            <p:nvPr/>
          </p:nvSpPr>
          <p:spPr>
            <a:xfrm rot="-3878216" flipH="1">
              <a:off x="8383287" y="2217378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9"/>
            <p:cNvSpPr/>
            <p:nvPr/>
          </p:nvSpPr>
          <p:spPr>
            <a:xfrm rot="-4739272" flipH="1">
              <a:off x="7964912" y="2092560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9"/>
            <p:cNvSpPr/>
            <p:nvPr/>
          </p:nvSpPr>
          <p:spPr>
            <a:xfrm rot="-4739272" flipH="1">
              <a:off x="8903944" y="1509304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9"/>
            <p:cNvSpPr/>
            <p:nvPr/>
          </p:nvSpPr>
          <p:spPr>
            <a:xfrm rot="-3878216" flipH="1">
              <a:off x="8615941" y="1435786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9"/>
            <p:cNvSpPr/>
            <p:nvPr/>
          </p:nvSpPr>
          <p:spPr>
            <a:xfrm rot="-4739272" flipH="1">
              <a:off x="7761735" y="1498460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9"/>
            <p:cNvSpPr/>
            <p:nvPr/>
          </p:nvSpPr>
          <p:spPr>
            <a:xfrm rot="-3878216" flipH="1">
              <a:off x="7773181" y="1216545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9"/>
            <p:cNvSpPr/>
            <p:nvPr/>
          </p:nvSpPr>
          <p:spPr>
            <a:xfrm rot="-3878216" flipH="1">
              <a:off x="8771621" y="1315578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9"/>
            <p:cNvSpPr/>
            <p:nvPr/>
          </p:nvSpPr>
          <p:spPr>
            <a:xfrm rot="-3878216" flipH="1">
              <a:off x="9065498" y="1875311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9"/>
            <p:cNvSpPr/>
            <p:nvPr/>
          </p:nvSpPr>
          <p:spPr>
            <a:xfrm rot="-3878216" flipH="1">
              <a:off x="8152317" y="1078261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9"/>
            <p:cNvSpPr/>
            <p:nvPr/>
          </p:nvSpPr>
          <p:spPr>
            <a:xfrm rot="-3878216" flipH="1">
              <a:off x="7949430" y="1078192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9"/>
            <p:cNvSpPr/>
            <p:nvPr/>
          </p:nvSpPr>
          <p:spPr>
            <a:xfrm rot="-3878216" flipH="1">
              <a:off x="8746995" y="2571861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9"/>
            <p:cNvSpPr/>
            <p:nvPr/>
          </p:nvSpPr>
          <p:spPr>
            <a:xfrm rot="-4739272" flipH="1">
              <a:off x="8615954" y="2308185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9"/>
            <p:cNvSpPr/>
            <p:nvPr/>
          </p:nvSpPr>
          <p:spPr>
            <a:xfrm rot="-3878216" flipH="1">
              <a:off x="8855261" y="1701549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9"/>
            <p:cNvSpPr/>
            <p:nvPr/>
          </p:nvSpPr>
          <p:spPr>
            <a:xfrm rot="-4739272" flipH="1">
              <a:off x="8374318" y="2536832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9"/>
            <p:cNvSpPr/>
            <p:nvPr/>
          </p:nvSpPr>
          <p:spPr>
            <a:xfrm rot="-4739272" flipH="1">
              <a:off x="8572970" y="2554104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9"/>
            <p:cNvSpPr/>
            <p:nvPr/>
          </p:nvSpPr>
          <p:spPr>
            <a:xfrm rot="-3878216" flipH="1">
              <a:off x="8237533" y="2299869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9"/>
            <p:cNvSpPr/>
            <p:nvPr/>
          </p:nvSpPr>
          <p:spPr>
            <a:xfrm rot="-3878216" flipH="1">
              <a:off x="8039923" y="2233269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9"/>
            <p:cNvSpPr/>
            <p:nvPr/>
          </p:nvSpPr>
          <p:spPr>
            <a:xfrm rot="-3878216" flipH="1">
              <a:off x="7915250" y="1368548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9"/>
            <p:cNvSpPr/>
            <p:nvPr/>
          </p:nvSpPr>
          <p:spPr>
            <a:xfrm rot="-3878216" flipH="1">
              <a:off x="8047600" y="1030228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4" name="Google Shape;6524;p11"/>
          <p:cNvSpPr txBox="1">
            <a:spLocks noGrp="1"/>
          </p:cNvSpPr>
          <p:nvPr>
            <p:ph type="title" hasCustomPrompt="1"/>
          </p:nvPr>
        </p:nvSpPr>
        <p:spPr>
          <a:xfrm>
            <a:off x="714875" y="539500"/>
            <a:ext cx="5480700" cy="138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525" name="Google Shape;6525;p11"/>
          <p:cNvSpPr txBox="1">
            <a:spLocks noGrp="1"/>
          </p:cNvSpPr>
          <p:nvPr>
            <p:ph type="subTitle" idx="1"/>
          </p:nvPr>
        </p:nvSpPr>
        <p:spPr>
          <a:xfrm>
            <a:off x="763219" y="2100500"/>
            <a:ext cx="3228300" cy="2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26" name="Google Shape;6526;p11"/>
          <p:cNvGrpSpPr/>
          <p:nvPr/>
        </p:nvGrpSpPr>
        <p:grpSpPr>
          <a:xfrm>
            <a:off x="-386925" y="1592825"/>
            <a:ext cx="11021007" cy="2984332"/>
            <a:chOff x="-386925" y="1592825"/>
            <a:chExt cx="11021007" cy="2984332"/>
          </a:xfrm>
        </p:grpSpPr>
        <p:sp>
          <p:nvSpPr>
            <p:cNvPr id="6527" name="Google Shape;6527;p11"/>
            <p:cNvSpPr/>
            <p:nvPr/>
          </p:nvSpPr>
          <p:spPr>
            <a:xfrm>
              <a:off x="5492207" y="2221366"/>
              <a:ext cx="5141875" cy="2038499"/>
            </a:xfrm>
            <a:custGeom>
              <a:avLst/>
              <a:gdLst/>
              <a:ahLst/>
              <a:cxnLst/>
              <a:rect l="l" t="t" r="r" b="b"/>
              <a:pathLst>
                <a:path w="36625" h="14520" extrusionOk="0">
                  <a:moveTo>
                    <a:pt x="3380" y="8439"/>
                  </a:moveTo>
                  <a:cubicBezTo>
                    <a:pt x="4284" y="8040"/>
                    <a:pt x="5209" y="7707"/>
                    <a:pt x="6156" y="7448"/>
                  </a:cubicBezTo>
                  <a:cubicBezTo>
                    <a:pt x="7233" y="7158"/>
                    <a:pt x="8330" y="7266"/>
                    <a:pt x="9407" y="7007"/>
                  </a:cubicBezTo>
                  <a:cubicBezTo>
                    <a:pt x="11613" y="6469"/>
                    <a:pt x="13195" y="5070"/>
                    <a:pt x="15509" y="5296"/>
                  </a:cubicBezTo>
                  <a:cubicBezTo>
                    <a:pt x="17672" y="5511"/>
                    <a:pt x="17414" y="4360"/>
                    <a:pt x="18910" y="3316"/>
                  </a:cubicBezTo>
                  <a:cubicBezTo>
                    <a:pt x="19480" y="2928"/>
                    <a:pt x="20147" y="3047"/>
                    <a:pt x="20772" y="2864"/>
                  </a:cubicBezTo>
                  <a:cubicBezTo>
                    <a:pt x="21525" y="2627"/>
                    <a:pt x="22138" y="2067"/>
                    <a:pt x="22752" y="1615"/>
                  </a:cubicBezTo>
                  <a:cubicBezTo>
                    <a:pt x="23376" y="1174"/>
                    <a:pt x="24086" y="561"/>
                    <a:pt x="24894" y="453"/>
                  </a:cubicBezTo>
                  <a:cubicBezTo>
                    <a:pt x="25658" y="345"/>
                    <a:pt x="26476" y="539"/>
                    <a:pt x="27251" y="475"/>
                  </a:cubicBezTo>
                  <a:cubicBezTo>
                    <a:pt x="28025" y="410"/>
                    <a:pt x="28930" y="1"/>
                    <a:pt x="29651" y="23"/>
                  </a:cubicBezTo>
                  <a:cubicBezTo>
                    <a:pt x="30781" y="44"/>
                    <a:pt x="31534" y="1282"/>
                    <a:pt x="32169" y="2046"/>
                  </a:cubicBezTo>
                  <a:cubicBezTo>
                    <a:pt x="33428" y="3574"/>
                    <a:pt x="34408" y="6071"/>
                    <a:pt x="36119" y="7147"/>
                  </a:cubicBezTo>
                  <a:lnTo>
                    <a:pt x="35312" y="7147"/>
                  </a:lnTo>
                  <a:cubicBezTo>
                    <a:pt x="35785" y="7416"/>
                    <a:pt x="36129" y="7739"/>
                    <a:pt x="36312" y="8223"/>
                  </a:cubicBezTo>
                  <a:cubicBezTo>
                    <a:pt x="36625" y="9009"/>
                    <a:pt x="36603" y="8837"/>
                    <a:pt x="35850" y="9127"/>
                  </a:cubicBezTo>
                  <a:cubicBezTo>
                    <a:pt x="34644" y="9579"/>
                    <a:pt x="33256" y="14347"/>
                    <a:pt x="31986" y="14412"/>
                  </a:cubicBezTo>
                  <a:cubicBezTo>
                    <a:pt x="29780" y="14519"/>
                    <a:pt x="27294" y="9859"/>
                    <a:pt x="25087" y="9870"/>
                  </a:cubicBezTo>
                  <a:cubicBezTo>
                    <a:pt x="19749" y="9924"/>
                    <a:pt x="14443" y="10419"/>
                    <a:pt x="9116" y="10656"/>
                  </a:cubicBezTo>
                  <a:cubicBezTo>
                    <a:pt x="6156" y="10796"/>
                    <a:pt x="2734" y="11129"/>
                    <a:pt x="0" y="9784"/>
                  </a:cubicBezTo>
                  <a:cubicBezTo>
                    <a:pt x="1195" y="9741"/>
                    <a:pt x="2325" y="8901"/>
                    <a:pt x="3380" y="8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1"/>
            <p:cNvSpPr/>
            <p:nvPr/>
          </p:nvSpPr>
          <p:spPr>
            <a:xfrm>
              <a:off x="-386925" y="2641423"/>
              <a:ext cx="6701215" cy="1489986"/>
            </a:xfrm>
            <a:custGeom>
              <a:avLst/>
              <a:gdLst/>
              <a:ahLst/>
              <a:cxnLst/>
              <a:rect l="l" t="t" r="r" b="b"/>
              <a:pathLst>
                <a:path w="47732" h="10613" extrusionOk="0">
                  <a:moveTo>
                    <a:pt x="43" y="10214"/>
                  </a:moveTo>
                  <a:cubicBezTo>
                    <a:pt x="183" y="10612"/>
                    <a:pt x="1044" y="10569"/>
                    <a:pt x="1367" y="10569"/>
                  </a:cubicBezTo>
                  <a:cubicBezTo>
                    <a:pt x="2293" y="10569"/>
                    <a:pt x="3218" y="10505"/>
                    <a:pt x="4144" y="10505"/>
                  </a:cubicBezTo>
                  <a:cubicBezTo>
                    <a:pt x="5640" y="10505"/>
                    <a:pt x="7114" y="10451"/>
                    <a:pt x="8610" y="10343"/>
                  </a:cubicBezTo>
                  <a:cubicBezTo>
                    <a:pt x="11677" y="10117"/>
                    <a:pt x="14745" y="9848"/>
                    <a:pt x="17833" y="9762"/>
                  </a:cubicBezTo>
                  <a:cubicBezTo>
                    <a:pt x="20911" y="9687"/>
                    <a:pt x="23957" y="9719"/>
                    <a:pt x="27024" y="9687"/>
                  </a:cubicBezTo>
                  <a:cubicBezTo>
                    <a:pt x="30081" y="9665"/>
                    <a:pt x="33159" y="9601"/>
                    <a:pt x="36237" y="9687"/>
                  </a:cubicBezTo>
                  <a:cubicBezTo>
                    <a:pt x="37744" y="9741"/>
                    <a:pt x="39261" y="9881"/>
                    <a:pt x="40768" y="9859"/>
                  </a:cubicBezTo>
                  <a:cubicBezTo>
                    <a:pt x="42113" y="9848"/>
                    <a:pt x="43437" y="9795"/>
                    <a:pt x="44782" y="9924"/>
                  </a:cubicBezTo>
                  <a:cubicBezTo>
                    <a:pt x="45525" y="9988"/>
                    <a:pt x="46816" y="10150"/>
                    <a:pt x="47376" y="9472"/>
                  </a:cubicBezTo>
                  <a:cubicBezTo>
                    <a:pt x="47731" y="9041"/>
                    <a:pt x="47322" y="8578"/>
                    <a:pt x="46913" y="8234"/>
                  </a:cubicBezTo>
                  <a:cubicBezTo>
                    <a:pt x="46913" y="8213"/>
                    <a:pt x="46902" y="8191"/>
                    <a:pt x="46881" y="8180"/>
                  </a:cubicBezTo>
                  <a:cubicBezTo>
                    <a:pt x="46859" y="8180"/>
                    <a:pt x="46838" y="8169"/>
                    <a:pt x="46816" y="8159"/>
                  </a:cubicBezTo>
                  <a:cubicBezTo>
                    <a:pt x="46687" y="8062"/>
                    <a:pt x="46569" y="7965"/>
                    <a:pt x="46483" y="7900"/>
                  </a:cubicBezTo>
                  <a:cubicBezTo>
                    <a:pt x="46440" y="7857"/>
                    <a:pt x="46375" y="7868"/>
                    <a:pt x="46343" y="7922"/>
                  </a:cubicBezTo>
                  <a:cubicBezTo>
                    <a:pt x="46246" y="7868"/>
                    <a:pt x="46149" y="7814"/>
                    <a:pt x="46052" y="7771"/>
                  </a:cubicBezTo>
                  <a:cubicBezTo>
                    <a:pt x="46354" y="7847"/>
                    <a:pt x="46644" y="7911"/>
                    <a:pt x="46945" y="7976"/>
                  </a:cubicBezTo>
                  <a:cubicBezTo>
                    <a:pt x="46978" y="7976"/>
                    <a:pt x="46989" y="7943"/>
                    <a:pt x="46956" y="7943"/>
                  </a:cubicBezTo>
                  <a:cubicBezTo>
                    <a:pt x="43071" y="7061"/>
                    <a:pt x="39530" y="5188"/>
                    <a:pt x="35893" y="3628"/>
                  </a:cubicBezTo>
                  <a:cubicBezTo>
                    <a:pt x="35290" y="3348"/>
                    <a:pt x="34644" y="3154"/>
                    <a:pt x="33998" y="3036"/>
                  </a:cubicBezTo>
                  <a:cubicBezTo>
                    <a:pt x="33503" y="2961"/>
                    <a:pt x="32987" y="2917"/>
                    <a:pt x="32502" y="2745"/>
                  </a:cubicBezTo>
                  <a:cubicBezTo>
                    <a:pt x="32169" y="2627"/>
                    <a:pt x="31857" y="2465"/>
                    <a:pt x="31566" y="2261"/>
                  </a:cubicBezTo>
                  <a:cubicBezTo>
                    <a:pt x="31362" y="2100"/>
                    <a:pt x="31136" y="1949"/>
                    <a:pt x="30888" y="1830"/>
                  </a:cubicBezTo>
                  <a:cubicBezTo>
                    <a:pt x="30382" y="1637"/>
                    <a:pt x="29866" y="1669"/>
                    <a:pt x="29338" y="1637"/>
                  </a:cubicBezTo>
                  <a:cubicBezTo>
                    <a:pt x="28574" y="1583"/>
                    <a:pt x="27842" y="1335"/>
                    <a:pt x="27132" y="1066"/>
                  </a:cubicBezTo>
                  <a:cubicBezTo>
                    <a:pt x="26497" y="830"/>
                    <a:pt x="25841" y="485"/>
                    <a:pt x="25184" y="356"/>
                  </a:cubicBezTo>
                  <a:cubicBezTo>
                    <a:pt x="24538" y="216"/>
                    <a:pt x="23893" y="119"/>
                    <a:pt x="23236" y="76"/>
                  </a:cubicBezTo>
                  <a:cubicBezTo>
                    <a:pt x="22763" y="55"/>
                    <a:pt x="22171" y="1"/>
                    <a:pt x="21740" y="259"/>
                  </a:cubicBezTo>
                  <a:cubicBezTo>
                    <a:pt x="21493" y="399"/>
                    <a:pt x="21267" y="593"/>
                    <a:pt x="21008" y="722"/>
                  </a:cubicBezTo>
                  <a:cubicBezTo>
                    <a:pt x="20772" y="840"/>
                    <a:pt x="20524" y="754"/>
                    <a:pt x="20287" y="851"/>
                  </a:cubicBezTo>
                  <a:cubicBezTo>
                    <a:pt x="19771" y="1056"/>
                    <a:pt x="19394" y="1518"/>
                    <a:pt x="18867" y="1669"/>
                  </a:cubicBezTo>
                  <a:cubicBezTo>
                    <a:pt x="18468" y="1777"/>
                    <a:pt x="18070" y="1863"/>
                    <a:pt x="17672" y="1734"/>
                  </a:cubicBezTo>
                  <a:cubicBezTo>
                    <a:pt x="17403" y="1648"/>
                    <a:pt x="17123" y="1572"/>
                    <a:pt x="16843" y="1518"/>
                  </a:cubicBezTo>
                  <a:cubicBezTo>
                    <a:pt x="16488" y="1475"/>
                    <a:pt x="16133" y="1561"/>
                    <a:pt x="15842" y="1766"/>
                  </a:cubicBezTo>
                  <a:cubicBezTo>
                    <a:pt x="15390" y="2046"/>
                    <a:pt x="15003" y="2422"/>
                    <a:pt x="14594" y="2756"/>
                  </a:cubicBezTo>
                  <a:cubicBezTo>
                    <a:pt x="14131" y="3133"/>
                    <a:pt x="13625" y="3348"/>
                    <a:pt x="13109" y="3628"/>
                  </a:cubicBezTo>
                  <a:cubicBezTo>
                    <a:pt x="12463" y="3972"/>
                    <a:pt x="11796" y="4424"/>
                    <a:pt x="11075" y="4607"/>
                  </a:cubicBezTo>
                  <a:cubicBezTo>
                    <a:pt x="10407" y="4790"/>
                    <a:pt x="9719" y="4898"/>
                    <a:pt x="9062" y="5102"/>
                  </a:cubicBezTo>
                  <a:cubicBezTo>
                    <a:pt x="7728" y="5554"/>
                    <a:pt x="6436" y="6114"/>
                    <a:pt x="5188" y="6770"/>
                  </a:cubicBezTo>
                  <a:cubicBezTo>
                    <a:pt x="3950" y="7395"/>
                    <a:pt x="2680" y="7997"/>
                    <a:pt x="1507" y="8751"/>
                  </a:cubicBezTo>
                  <a:cubicBezTo>
                    <a:pt x="1055" y="9041"/>
                    <a:pt x="538" y="9343"/>
                    <a:pt x="172" y="9762"/>
                  </a:cubicBezTo>
                  <a:cubicBezTo>
                    <a:pt x="54" y="9881"/>
                    <a:pt x="0" y="10053"/>
                    <a:pt x="43" y="102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29" name="Google Shape;6529;p11"/>
            <p:cNvGrpSpPr/>
            <p:nvPr/>
          </p:nvGrpSpPr>
          <p:grpSpPr>
            <a:xfrm>
              <a:off x="-157240" y="1592825"/>
              <a:ext cx="10408981" cy="2984332"/>
              <a:chOff x="-157240" y="1592825"/>
              <a:chExt cx="10408981" cy="2984332"/>
            </a:xfrm>
          </p:grpSpPr>
          <p:sp>
            <p:nvSpPr>
              <p:cNvPr id="6530" name="Google Shape;6530;p11"/>
              <p:cNvSpPr/>
              <p:nvPr/>
            </p:nvSpPr>
            <p:spPr>
              <a:xfrm>
                <a:off x="-157240" y="1594369"/>
                <a:ext cx="10408981" cy="2981235"/>
              </a:xfrm>
              <a:custGeom>
                <a:avLst/>
                <a:gdLst/>
                <a:ahLst/>
                <a:cxnLst/>
                <a:rect l="l" t="t" r="r" b="b"/>
                <a:pathLst>
                  <a:path w="74142" h="21235" extrusionOk="0">
                    <a:moveTo>
                      <a:pt x="65" y="18114"/>
                    </a:moveTo>
                    <a:cubicBezTo>
                      <a:pt x="2002" y="18759"/>
                      <a:pt x="4025" y="19028"/>
                      <a:pt x="6027" y="19405"/>
                    </a:cubicBezTo>
                    <a:cubicBezTo>
                      <a:pt x="7932" y="19771"/>
                      <a:pt x="9848" y="20018"/>
                      <a:pt x="11785" y="20158"/>
                    </a:cubicBezTo>
                    <a:cubicBezTo>
                      <a:pt x="14206" y="20298"/>
                      <a:pt x="16628" y="20223"/>
                      <a:pt x="19049" y="20352"/>
                    </a:cubicBezTo>
                    <a:lnTo>
                      <a:pt x="19049" y="20352"/>
                    </a:lnTo>
                    <a:cubicBezTo>
                      <a:pt x="19351" y="20352"/>
                      <a:pt x="19641" y="20363"/>
                      <a:pt x="19943" y="20384"/>
                    </a:cubicBezTo>
                    <a:cubicBezTo>
                      <a:pt x="20287" y="20406"/>
                      <a:pt x="20632" y="20427"/>
                      <a:pt x="20976" y="20438"/>
                    </a:cubicBezTo>
                    <a:cubicBezTo>
                      <a:pt x="23871" y="20600"/>
                      <a:pt x="26755" y="20826"/>
                      <a:pt x="29650" y="20847"/>
                    </a:cubicBezTo>
                    <a:lnTo>
                      <a:pt x="30231" y="20847"/>
                    </a:lnTo>
                    <a:cubicBezTo>
                      <a:pt x="30511" y="20847"/>
                      <a:pt x="30791" y="20879"/>
                      <a:pt x="31071" y="20879"/>
                    </a:cubicBezTo>
                    <a:lnTo>
                      <a:pt x="31071" y="20879"/>
                    </a:lnTo>
                    <a:cubicBezTo>
                      <a:pt x="32492" y="20879"/>
                      <a:pt x="33912" y="20858"/>
                      <a:pt x="35333" y="20869"/>
                    </a:cubicBezTo>
                    <a:cubicBezTo>
                      <a:pt x="39799" y="20912"/>
                      <a:pt x="44255" y="20966"/>
                      <a:pt x="48721" y="21041"/>
                    </a:cubicBezTo>
                    <a:cubicBezTo>
                      <a:pt x="49776" y="21062"/>
                      <a:pt x="50841" y="21084"/>
                      <a:pt x="51907" y="21095"/>
                    </a:cubicBezTo>
                    <a:cubicBezTo>
                      <a:pt x="53962" y="21138"/>
                      <a:pt x="56029" y="21159"/>
                      <a:pt x="58095" y="21181"/>
                    </a:cubicBezTo>
                    <a:cubicBezTo>
                      <a:pt x="59537" y="21192"/>
                      <a:pt x="60979" y="21224"/>
                      <a:pt x="62422" y="21235"/>
                    </a:cubicBezTo>
                    <a:cubicBezTo>
                      <a:pt x="64079" y="21235"/>
                      <a:pt x="65747" y="21235"/>
                      <a:pt x="67404" y="21149"/>
                    </a:cubicBezTo>
                    <a:cubicBezTo>
                      <a:pt x="68438" y="21095"/>
                      <a:pt x="69482" y="21052"/>
                      <a:pt x="70515" y="20987"/>
                    </a:cubicBezTo>
                    <a:cubicBezTo>
                      <a:pt x="70945" y="20955"/>
                      <a:pt x="71387" y="20923"/>
                      <a:pt x="71817" y="20890"/>
                    </a:cubicBezTo>
                    <a:cubicBezTo>
                      <a:pt x="72430" y="20847"/>
                      <a:pt x="73098" y="20901"/>
                      <a:pt x="73700" y="20783"/>
                    </a:cubicBezTo>
                    <a:cubicBezTo>
                      <a:pt x="73851" y="20761"/>
                      <a:pt x="74142" y="20686"/>
                      <a:pt x="74120" y="20481"/>
                    </a:cubicBezTo>
                    <a:cubicBezTo>
                      <a:pt x="74099" y="20201"/>
                      <a:pt x="73840" y="19986"/>
                      <a:pt x="73657" y="19814"/>
                    </a:cubicBezTo>
                    <a:cubicBezTo>
                      <a:pt x="73281" y="19448"/>
                      <a:pt x="72883" y="19104"/>
                      <a:pt x="72549" y="18716"/>
                    </a:cubicBezTo>
                    <a:cubicBezTo>
                      <a:pt x="71860" y="17920"/>
                      <a:pt x="71290" y="17027"/>
                      <a:pt x="70859" y="16069"/>
                    </a:cubicBezTo>
                    <a:cubicBezTo>
                      <a:pt x="70848" y="15864"/>
                      <a:pt x="70816" y="15649"/>
                      <a:pt x="70773" y="15455"/>
                    </a:cubicBezTo>
                    <a:cubicBezTo>
                      <a:pt x="70784" y="15477"/>
                      <a:pt x="70805" y="15498"/>
                      <a:pt x="70816" y="15520"/>
                    </a:cubicBezTo>
                    <a:cubicBezTo>
                      <a:pt x="70827" y="15541"/>
                      <a:pt x="70891" y="15520"/>
                      <a:pt x="70870" y="15488"/>
                    </a:cubicBezTo>
                    <a:cubicBezTo>
                      <a:pt x="70332" y="14670"/>
                      <a:pt x="69675" y="13938"/>
                      <a:pt x="68922" y="13314"/>
                    </a:cubicBezTo>
                    <a:cubicBezTo>
                      <a:pt x="68567" y="13023"/>
                      <a:pt x="68179" y="12775"/>
                      <a:pt x="67760" y="12571"/>
                    </a:cubicBezTo>
                    <a:cubicBezTo>
                      <a:pt x="67394" y="12399"/>
                      <a:pt x="66974" y="12334"/>
                      <a:pt x="66576" y="12259"/>
                    </a:cubicBezTo>
                    <a:cubicBezTo>
                      <a:pt x="65553" y="12087"/>
                      <a:pt x="64574" y="11688"/>
                      <a:pt x="63735" y="11086"/>
                    </a:cubicBezTo>
                    <a:cubicBezTo>
                      <a:pt x="63595" y="10989"/>
                      <a:pt x="63465" y="10881"/>
                      <a:pt x="63326" y="10774"/>
                    </a:cubicBezTo>
                    <a:cubicBezTo>
                      <a:pt x="62831" y="10365"/>
                      <a:pt x="62389" y="9913"/>
                      <a:pt x="61916" y="9471"/>
                    </a:cubicBezTo>
                    <a:cubicBezTo>
                      <a:pt x="61819" y="9375"/>
                      <a:pt x="61711" y="9278"/>
                      <a:pt x="61614" y="9192"/>
                    </a:cubicBezTo>
                    <a:cubicBezTo>
                      <a:pt x="61238" y="8847"/>
                      <a:pt x="60872" y="8514"/>
                      <a:pt x="60495" y="8180"/>
                    </a:cubicBezTo>
                    <a:cubicBezTo>
                      <a:pt x="59408" y="7190"/>
                      <a:pt x="58246" y="6275"/>
                      <a:pt x="57019" y="5468"/>
                    </a:cubicBezTo>
                    <a:cubicBezTo>
                      <a:pt x="55448" y="4445"/>
                      <a:pt x="53984" y="3111"/>
                      <a:pt x="52187" y="2487"/>
                    </a:cubicBezTo>
                    <a:cubicBezTo>
                      <a:pt x="51627" y="2293"/>
                      <a:pt x="51089" y="2282"/>
                      <a:pt x="50529" y="2153"/>
                    </a:cubicBezTo>
                    <a:cubicBezTo>
                      <a:pt x="49927" y="2024"/>
                      <a:pt x="49528" y="1647"/>
                      <a:pt x="49109" y="1238"/>
                    </a:cubicBezTo>
                    <a:cubicBezTo>
                      <a:pt x="48721" y="851"/>
                      <a:pt x="47860" y="1"/>
                      <a:pt x="47290" y="550"/>
                    </a:cubicBezTo>
                    <a:cubicBezTo>
                      <a:pt x="46988" y="851"/>
                      <a:pt x="46784" y="1228"/>
                      <a:pt x="46569" y="1593"/>
                    </a:cubicBezTo>
                    <a:cubicBezTo>
                      <a:pt x="46267" y="2099"/>
                      <a:pt x="45944" y="2476"/>
                      <a:pt x="45363" y="2680"/>
                    </a:cubicBezTo>
                    <a:cubicBezTo>
                      <a:pt x="44782" y="2885"/>
                      <a:pt x="44179" y="2971"/>
                      <a:pt x="43652" y="3358"/>
                    </a:cubicBezTo>
                    <a:cubicBezTo>
                      <a:pt x="43135" y="3735"/>
                      <a:pt x="42694" y="4230"/>
                      <a:pt x="42059" y="4370"/>
                    </a:cubicBezTo>
                    <a:cubicBezTo>
                      <a:pt x="41543" y="4467"/>
                      <a:pt x="41058" y="4693"/>
                      <a:pt x="40671" y="5037"/>
                    </a:cubicBezTo>
                    <a:cubicBezTo>
                      <a:pt x="40090" y="5511"/>
                      <a:pt x="39584" y="5629"/>
                      <a:pt x="38852" y="5705"/>
                    </a:cubicBezTo>
                    <a:cubicBezTo>
                      <a:pt x="37787" y="5812"/>
                      <a:pt x="37055" y="6275"/>
                      <a:pt x="36409" y="7115"/>
                    </a:cubicBezTo>
                    <a:cubicBezTo>
                      <a:pt x="36215" y="7394"/>
                      <a:pt x="35989" y="7663"/>
                      <a:pt x="35753" y="7900"/>
                    </a:cubicBezTo>
                    <a:cubicBezTo>
                      <a:pt x="35580" y="8051"/>
                      <a:pt x="35387" y="8169"/>
                      <a:pt x="35171" y="8234"/>
                    </a:cubicBezTo>
                    <a:cubicBezTo>
                      <a:pt x="35085" y="8266"/>
                      <a:pt x="34999" y="8288"/>
                      <a:pt x="34913" y="8320"/>
                    </a:cubicBezTo>
                    <a:cubicBezTo>
                      <a:pt x="34515" y="8449"/>
                      <a:pt x="34041" y="8481"/>
                      <a:pt x="33654" y="8664"/>
                    </a:cubicBezTo>
                    <a:cubicBezTo>
                      <a:pt x="32610" y="9181"/>
                      <a:pt x="32083" y="10548"/>
                      <a:pt x="30899" y="10806"/>
                    </a:cubicBezTo>
                    <a:cubicBezTo>
                      <a:pt x="30318" y="10946"/>
                      <a:pt x="29715" y="10903"/>
                      <a:pt x="29123" y="11010"/>
                    </a:cubicBezTo>
                    <a:cubicBezTo>
                      <a:pt x="28639" y="11086"/>
                      <a:pt x="28154" y="11258"/>
                      <a:pt x="27724" y="11495"/>
                    </a:cubicBezTo>
                    <a:cubicBezTo>
                      <a:pt x="27250" y="11753"/>
                      <a:pt x="26820" y="12076"/>
                      <a:pt x="26357" y="12345"/>
                    </a:cubicBezTo>
                    <a:cubicBezTo>
                      <a:pt x="25862" y="12625"/>
                      <a:pt x="25335" y="12819"/>
                      <a:pt x="24786" y="12926"/>
                    </a:cubicBezTo>
                    <a:cubicBezTo>
                      <a:pt x="24032" y="13088"/>
                      <a:pt x="23279" y="13260"/>
                      <a:pt x="22536" y="13464"/>
                    </a:cubicBezTo>
                    <a:cubicBezTo>
                      <a:pt x="21815" y="13658"/>
                      <a:pt x="21127" y="13927"/>
                      <a:pt x="20384" y="13981"/>
                    </a:cubicBezTo>
                    <a:cubicBezTo>
                      <a:pt x="19006" y="14088"/>
                      <a:pt x="17618" y="13884"/>
                      <a:pt x="16251" y="14067"/>
                    </a:cubicBezTo>
                    <a:cubicBezTo>
                      <a:pt x="14831" y="14271"/>
                      <a:pt x="13453" y="14799"/>
                      <a:pt x="12043" y="15111"/>
                    </a:cubicBezTo>
                    <a:cubicBezTo>
                      <a:pt x="10526" y="15455"/>
                      <a:pt x="8976" y="15584"/>
                      <a:pt x="7437" y="15767"/>
                    </a:cubicBezTo>
                    <a:cubicBezTo>
                      <a:pt x="6092" y="15918"/>
                      <a:pt x="4606" y="15993"/>
                      <a:pt x="3347" y="16488"/>
                    </a:cubicBezTo>
                    <a:cubicBezTo>
                      <a:pt x="2228" y="16930"/>
                      <a:pt x="1227" y="17640"/>
                      <a:pt x="75" y="17995"/>
                    </a:cubicBezTo>
                    <a:cubicBezTo>
                      <a:pt x="0" y="18006"/>
                      <a:pt x="0" y="18103"/>
                      <a:pt x="65" y="1811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1"/>
              <p:cNvSpPr/>
              <p:nvPr/>
            </p:nvSpPr>
            <p:spPr>
              <a:xfrm>
                <a:off x="7536482" y="2981456"/>
                <a:ext cx="2206128" cy="1595701"/>
              </a:xfrm>
              <a:custGeom>
                <a:avLst/>
                <a:gdLst/>
                <a:ahLst/>
                <a:cxnLst/>
                <a:rect l="l" t="t" r="r" b="b"/>
                <a:pathLst>
                  <a:path w="15714" h="11366" extrusionOk="0">
                    <a:moveTo>
                      <a:pt x="883" y="2304"/>
                    </a:moveTo>
                    <a:cubicBezTo>
                      <a:pt x="1023" y="2842"/>
                      <a:pt x="1465" y="3380"/>
                      <a:pt x="1777" y="3821"/>
                    </a:cubicBezTo>
                    <a:cubicBezTo>
                      <a:pt x="2713" y="5145"/>
                      <a:pt x="3778" y="6361"/>
                      <a:pt x="4769" y="7642"/>
                    </a:cubicBezTo>
                    <a:cubicBezTo>
                      <a:pt x="5737" y="8879"/>
                      <a:pt x="6684" y="10106"/>
                      <a:pt x="7621" y="11355"/>
                    </a:cubicBezTo>
                    <a:cubicBezTo>
                      <a:pt x="9289" y="11365"/>
                      <a:pt x="10946" y="11355"/>
                      <a:pt x="12603" y="11279"/>
                    </a:cubicBezTo>
                    <a:cubicBezTo>
                      <a:pt x="13637" y="11225"/>
                      <a:pt x="14681" y="11172"/>
                      <a:pt x="15714" y="11107"/>
                    </a:cubicBezTo>
                    <a:cubicBezTo>
                      <a:pt x="15595" y="11010"/>
                      <a:pt x="15466" y="10913"/>
                      <a:pt x="15337" y="10827"/>
                    </a:cubicBezTo>
                    <a:cubicBezTo>
                      <a:pt x="14864" y="10494"/>
                      <a:pt x="14422" y="10128"/>
                      <a:pt x="14035" y="9708"/>
                    </a:cubicBezTo>
                    <a:cubicBezTo>
                      <a:pt x="13701" y="9342"/>
                      <a:pt x="13368" y="8696"/>
                      <a:pt x="12894" y="8503"/>
                    </a:cubicBezTo>
                    <a:cubicBezTo>
                      <a:pt x="12636" y="8395"/>
                      <a:pt x="12356" y="8492"/>
                      <a:pt x="12098" y="8395"/>
                    </a:cubicBezTo>
                    <a:cubicBezTo>
                      <a:pt x="11635" y="8234"/>
                      <a:pt x="11247" y="7728"/>
                      <a:pt x="10871" y="7416"/>
                    </a:cubicBezTo>
                    <a:cubicBezTo>
                      <a:pt x="10322" y="6964"/>
                      <a:pt x="9687" y="6770"/>
                      <a:pt x="9095" y="6447"/>
                    </a:cubicBezTo>
                    <a:cubicBezTo>
                      <a:pt x="8320" y="6027"/>
                      <a:pt x="7997" y="4983"/>
                      <a:pt x="7212" y="4510"/>
                    </a:cubicBezTo>
                    <a:cubicBezTo>
                      <a:pt x="6060" y="3821"/>
                      <a:pt x="4962" y="3078"/>
                      <a:pt x="3875" y="2271"/>
                    </a:cubicBezTo>
                    <a:cubicBezTo>
                      <a:pt x="3122" y="1712"/>
                      <a:pt x="2315" y="1227"/>
                      <a:pt x="1475" y="818"/>
                    </a:cubicBezTo>
                    <a:cubicBezTo>
                      <a:pt x="1023" y="614"/>
                      <a:pt x="517" y="0"/>
                      <a:pt x="1" y="76"/>
                    </a:cubicBezTo>
                    <a:cubicBezTo>
                      <a:pt x="313" y="517"/>
                      <a:pt x="1486" y="1443"/>
                      <a:pt x="1185" y="1808"/>
                    </a:cubicBezTo>
                    <a:cubicBezTo>
                      <a:pt x="959" y="2099"/>
                      <a:pt x="743" y="1712"/>
                      <a:pt x="883" y="230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1"/>
              <p:cNvSpPr/>
              <p:nvPr/>
            </p:nvSpPr>
            <p:spPr>
              <a:xfrm>
                <a:off x="4804699" y="2147379"/>
                <a:ext cx="2327006" cy="2410118"/>
              </a:xfrm>
              <a:custGeom>
                <a:avLst/>
                <a:gdLst/>
                <a:ahLst/>
                <a:cxnLst/>
                <a:rect l="l" t="t" r="r" b="b"/>
                <a:pathLst>
                  <a:path w="16575" h="17167" extrusionOk="0">
                    <a:moveTo>
                      <a:pt x="808" y="15649"/>
                    </a:moveTo>
                    <a:cubicBezTo>
                      <a:pt x="636" y="16123"/>
                      <a:pt x="366" y="16553"/>
                      <a:pt x="1" y="16908"/>
                    </a:cubicBezTo>
                    <a:cubicBezTo>
                      <a:pt x="4467" y="16951"/>
                      <a:pt x="8923" y="17027"/>
                      <a:pt x="13389" y="17113"/>
                    </a:cubicBezTo>
                    <a:cubicBezTo>
                      <a:pt x="14454" y="17134"/>
                      <a:pt x="15509" y="17156"/>
                      <a:pt x="16575" y="17166"/>
                    </a:cubicBezTo>
                    <a:cubicBezTo>
                      <a:pt x="16413" y="16768"/>
                      <a:pt x="16305" y="16327"/>
                      <a:pt x="15961" y="16058"/>
                    </a:cubicBezTo>
                    <a:cubicBezTo>
                      <a:pt x="15574" y="15757"/>
                      <a:pt x="15089" y="15993"/>
                      <a:pt x="14680" y="15735"/>
                    </a:cubicBezTo>
                    <a:cubicBezTo>
                      <a:pt x="14099" y="15369"/>
                      <a:pt x="14368" y="14799"/>
                      <a:pt x="14487" y="14261"/>
                    </a:cubicBezTo>
                    <a:cubicBezTo>
                      <a:pt x="14680" y="13378"/>
                      <a:pt x="14616" y="12539"/>
                      <a:pt x="14422" y="11667"/>
                    </a:cubicBezTo>
                    <a:cubicBezTo>
                      <a:pt x="14282" y="11075"/>
                      <a:pt x="14056" y="10580"/>
                      <a:pt x="13830" y="10042"/>
                    </a:cubicBezTo>
                    <a:cubicBezTo>
                      <a:pt x="13593" y="9439"/>
                      <a:pt x="13755" y="8740"/>
                      <a:pt x="13755" y="8105"/>
                    </a:cubicBezTo>
                    <a:cubicBezTo>
                      <a:pt x="13755" y="5317"/>
                      <a:pt x="12636" y="2734"/>
                      <a:pt x="12313" y="1"/>
                    </a:cubicBezTo>
                    <a:cubicBezTo>
                      <a:pt x="11968" y="130"/>
                      <a:pt x="11828" y="1098"/>
                      <a:pt x="11645" y="1432"/>
                    </a:cubicBezTo>
                    <a:cubicBezTo>
                      <a:pt x="11236" y="2142"/>
                      <a:pt x="10623" y="3046"/>
                      <a:pt x="9848" y="3402"/>
                    </a:cubicBezTo>
                    <a:cubicBezTo>
                      <a:pt x="9181" y="3703"/>
                      <a:pt x="8514" y="3488"/>
                      <a:pt x="8191" y="4262"/>
                    </a:cubicBezTo>
                    <a:cubicBezTo>
                      <a:pt x="7803" y="5220"/>
                      <a:pt x="7749" y="6340"/>
                      <a:pt x="7394" y="7319"/>
                    </a:cubicBezTo>
                    <a:cubicBezTo>
                      <a:pt x="6802" y="8933"/>
                      <a:pt x="5672" y="10128"/>
                      <a:pt x="4435" y="11226"/>
                    </a:cubicBezTo>
                    <a:cubicBezTo>
                      <a:pt x="3272" y="12248"/>
                      <a:pt x="2336" y="14131"/>
                      <a:pt x="775" y="14616"/>
                    </a:cubicBezTo>
                    <a:cubicBezTo>
                      <a:pt x="1120" y="14713"/>
                      <a:pt x="894" y="15391"/>
                      <a:pt x="808" y="1564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1"/>
              <p:cNvSpPr/>
              <p:nvPr/>
            </p:nvSpPr>
            <p:spPr>
              <a:xfrm>
                <a:off x="2517122" y="2739698"/>
                <a:ext cx="2876923" cy="1787618"/>
              </a:xfrm>
              <a:custGeom>
                <a:avLst/>
                <a:gdLst/>
                <a:ahLst/>
                <a:cxnLst/>
                <a:rect l="l" t="t" r="r" b="b"/>
                <a:pathLst>
                  <a:path w="20492" h="12733" extrusionOk="0">
                    <a:moveTo>
                      <a:pt x="0" y="12194"/>
                    </a:moveTo>
                    <a:cubicBezTo>
                      <a:pt x="646" y="12205"/>
                      <a:pt x="1292" y="12237"/>
                      <a:pt x="1938" y="12269"/>
                    </a:cubicBezTo>
                    <a:cubicBezTo>
                      <a:pt x="5016" y="12442"/>
                      <a:pt x="8094" y="12700"/>
                      <a:pt x="11182" y="12700"/>
                    </a:cubicBezTo>
                    <a:cubicBezTo>
                      <a:pt x="11462" y="12700"/>
                      <a:pt x="11742" y="12732"/>
                      <a:pt x="12022" y="12732"/>
                    </a:cubicBezTo>
                    <a:lnTo>
                      <a:pt x="12022" y="12732"/>
                    </a:lnTo>
                    <a:cubicBezTo>
                      <a:pt x="12549" y="12356"/>
                      <a:pt x="13120" y="12043"/>
                      <a:pt x="13722" y="11828"/>
                    </a:cubicBezTo>
                    <a:cubicBezTo>
                      <a:pt x="14067" y="11699"/>
                      <a:pt x="14745" y="11624"/>
                      <a:pt x="14928" y="11269"/>
                    </a:cubicBezTo>
                    <a:cubicBezTo>
                      <a:pt x="12689" y="11043"/>
                      <a:pt x="15251" y="8481"/>
                      <a:pt x="15832" y="7943"/>
                    </a:cubicBezTo>
                    <a:cubicBezTo>
                      <a:pt x="17026" y="6813"/>
                      <a:pt x="17995" y="5478"/>
                      <a:pt x="18705" y="3993"/>
                    </a:cubicBezTo>
                    <a:cubicBezTo>
                      <a:pt x="19319" y="2691"/>
                      <a:pt x="19695" y="1206"/>
                      <a:pt x="20492" y="0"/>
                    </a:cubicBezTo>
                    <a:cubicBezTo>
                      <a:pt x="20072" y="334"/>
                      <a:pt x="19760" y="883"/>
                      <a:pt x="19416" y="1303"/>
                    </a:cubicBezTo>
                    <a:cubicBezTo>
                      <a:pt x="18652" y="2239"/>
                      <a:pt x="17877" y="3218"/>
                      <a:pt x="16951" y="4026"/>
                    </a:cubicBezTo>
                    <a:cubicBezTo>
                      <a:pt x="15563" y="5231"/>
                      <a:pt x="13722" y="5694"/>
                      <a:pt x="12097" y="6490"/>
                    </a:cubicBezTo>
                    <a:cubicBezTo>
                      <a:pt x="11656" y="6716"/>
                      <a:pt x="11236" y="6974"/>
                      <a:pt x="10967" y="7405"/>
                    </a:cubicBezTo>
                    <a:cubicBezTo>
                      <a:pt x="10870" y="7556"/>
                      <a:pt x="10763" y="8029"/>
                      <a:pt x="10580" y="8115"/>
                    </a:cubicBezTo>
                    <a:cubicBezTo>
                      <a:pt x="10031" y="8363"/>
                      <a:pt x="9622" y="7351"/>
                      <a:pt x="9008" y="7814"/>
                    </a:cubicBezTo>
                    <a:cubicBezTo>
                      <a:pt x="8244" y="8384"/>
                      <a:pt x="8750" y="10052"/>
                      <a:pt x="7426" y="10128"/>
                    </a:cubicBezTo>
                    <a:cubicBezTo>
                      <a:pt x="6307" y="10182"/>
                      <a:pt x="5726" y="8621"/>
                      <a:pt x="4585" y="9052"/>
                    </a:cubicBezTo>
                    <a:cubicBezTo>
                      <a:pt x="3896" y="9299"/>
                      <a:pt x="3337" y="9999"/>
                      <a:pt x="2820" y="10483"/>
                    </a:cubicBezTo>
                    <a:cubicBezTo>
                      <a:pt x="2153" y="11129"/>
                      <a:pt x="1378" y="11645"/>
                      <a:pt x="528" y="12011"/>
                    </a:cubicBezTo>
                    <a:cubicBezTo>
                      <a:pt x="388" y="12065"/>
                      <a:pt x="205" y="12130"/>
                      <a:pt x="0" y="1219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34" name="Google Shape;6534;p11"/>
              <p:cNvGrpSpPr/>
              <p:nvPr/>
            </p:nvGrpSpPr>
            <p:grpSpPr>
              <a:xfrm>
                <a:off x="4756403" y="1592825"/>
                <a:ext cx="3976934" cy="1527760"/>
                <a:chOff x="4756403" y="1592825"/>
                <a:chExt cx="3976934" cy="1527760"/>
              </a:xfrm>
            </p:grpSpPr>
            <p:sp>
              <p:nvSpPr>
                <p:cNvPr id="6535" name="Google Shape;6535;p11"/>
                <p:cNvSpPr/>
                <p:nvPr/>
              </p:nvSpPr>
              <p:spPr>
                <a:xfrm>
                  <a:off x="4756403" y="1592825"/>
                  <a:ext cx="3695833" cy="1450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25" h="10333" extrusionOk="0">
                      <a:moveTo>
                        <a:pt x="0" y="8794"/>
                      </a:moveTo>
                      <a:cubicBezTo>
                        <a:pt x="0" y="8826"/>
                        <a:pt x="43" y="8847"/>
                        <a:pt x="76" y="8847"/>
                      </a:cubicBezTo>
                      <a:cubicBezTo>
                        <a:pt x="269" y="8815"/>
                        <a:pt x="345" y="8729"/>
                        <a:pt x="463" y="8589"/>
                      </a:cubicBezTo>
                      <a:cubicBezTo>
                        <a:pt x="635" y="8406"/>
                        <a:pt x="980" y="8460"/>
                        <a:pt x="1109" y="8288"/>
                      </a:cubicBezTo>
                      <a:cubicBezTo>
                        <a:pt x="1335" y="8019"/>
                        <a:pt x="1410" y="7728"/>
                        <a:pt x="1722" y="7513"/>
                      </a:cubicBezTo>
                      <a:cubicBezTo>
                        <a:pt x="1862" y="7427"/>
                        <a:pt x="1991" y="7384"/>
                        <a:pt x="2120" y="7298"/>
                      </a:cubicBezTo>
                      <a:cubicBezTo>
                        <a:pt x="2260" y="7212"/>
                        <a:pt x="2422" y="7115"/>
                        <a:pt x="2422" y="6975"/>
                      </a:cubicBezTo>
                      <a:cubicBezTo>
                        <a:pt x="2562" y="6986"/>
                        <a:pt x="2702" y="7007"/>
                        <a:pt x="2831" y="7039"/>
                      </a:cubicBezTo>
                      <a:cubicBezTo>
                        <a:pt x="3078" y="7104"/>
                        <a:pt x="3315" y="7126"/>
                        <a:pt x="3498" y="6910"/>
                      </a:cubicBezTo>
                      <a:cubicBezTo>
                        <a:pt x="3584" y="6792"/>
                        <a:pt x="3638" y="6663"/>
                        <a:pt x="3659" y="6512"/>
                      </a:cubicBezTo>
                      <a:cubicBezTo>
                        <a:pt x="3692" y="6361"/>
                        <a:pt x="3670" y="6512"/>
                        <a:pt x="3778" y="6566"/>
                      </a:cubicBezTo>
                      <a:cubicBezTo>
                        <a:pt x="4165" y="6749"/>
                        <a:pt x="4693" y="6544"/>
                        <a:pt x="5112" y="6318"/>
                      </a:cubicBezTo>
                      <a:cubicBezTo>
                        <a:pt x="4800" y="6652"/>
                        <a:pt x="4467" y="6964"/>
                        <a:pt x="4445" y="7459"/>
                      </a:cubicBezTo>
                      <a:cubicBezTo>
                        <a:pt x="4434" y="7739"/>
                        <a:pt x="4779" y="7567"/>
                        <a:pt x="4886" y="7491"/>
                      </a:cubicBezTo>
                      <a:cubicBezTo>
                        <a:pt x="5015" y="7395"/>
                        <a:pt x="5198" y="7147"/>
                        <a:pt x="5306" y="7255"/>
                      </a:cubicBezTo>
                      <a:cubicBezTo>
                        <a:pt x="5457" y="7373"/>
                        <a:pt x="5650" y="7395"/>
                        <a:pt x="5833" y="7330"/>
                      </a:cubicBezTo>
                      <a:cubicBezTo>
                        <a:pt x="5963" y="7287"/>
                        <a:pt x="6081" y="7222"/>
                        <a:pt x="6178" y="7136"/>
                      </a:cubicBezTo>
                      <a:cubicBezTo>
                        <a:pt x="6275" y="7061"/>
                        <a:pt x="6608" y="6727"/>
                        <a:pt x="6447" y="7212"/>
                      </a:cubicBezTo>
                      <a:cubicBezTo>
                        <a:pt x="6361" y="7438"/>
                        <a:pt x="6285" y="7674"/>
                        <a:pt x="6242" y="7911"/>
                      </a:cubicBezTo>
                      <a:cubicBezTo>
                        <a:pt x="6242" y="7965"/>
                        <a:pt x="6307" y="7986"/>
                        <a:pt x="6350" y="7965"/>
                      </a:cubicBezTo>
                      <a:cubicBezTo>
                        <a:pt x="6619" y="7825"/>
                        <a:pt x="6910" y="7717"/>
                        <a:pt x="7211" y="7631"/>
                      </a:cubicBezTo>
                      <a:cubicBezTo>
                        <a:pt x="7189" y="7717"/>
                        <a:pt x="7136" y="7793"/>
                        <a:pt x="7071" y="7847"/>
                      </a:cubicBezTo>
                      <a:cubicBezTo>
                        <a:pt x="6651" y="8126"/>
                        <a:pt x="6264" y="8923"/>
                        <a:pt x="6673" y="9364"/>
                      </a:cubicBezTo>
                      <a:cubicBezTo>
                        <a:pt x="6694" y="9386"/>
                        <a:pt x="6727" y="9375"/>
                        <a:pt x="6748" y="9353"/>
                      </a:cubicBezTo>
                      <a:cubicBezTo>
                        <a:pt x="6920" y="9073"/>
                        <a:pt x="7265" y="8934"/>
                        <a:pt x="7426" y="8675"/>
                      </a:cubicBezTo>
                      <a:cubicBezTo>
                        <a:pt x="7641" y="8309"/>
                        <a:pt x="7771" y="7933"/>
                        <a:pt x="8201" y="7750"/>
                      </a:cubicBezTo>
                      <a:cubicBezTo>
                        <a:pt x="8481" y="7631"/>
                        <a:pt x="8567" y="7416"/>
                        <a:pt x="8621" y="7158"/>
                      </a:cubicBezTo>
                      <a:lnTo>
                        <a:pt x="8696" y="7158"/>
                      </a:lnTo>
                      <a:cubicBezTo>
                        <a:pt x="8965" y="7126"/>
                        <a:pt x="9084" y="6813"/>
                        <a:pt x="9170" y="6555"/>
                      </a:cubicBezTo>
                      <a:cubicBezTo>
                        <a:pt x="9191" y="6813"/>
                        <a:pt x="9137" y="7072"/>
                        <a:pt x="9202" y="7330"/>
                      </a:cubicBezTo>
                      <a:cubicBezTo>
                        <a:pt x="9213" y="7362"/>
                        <a:pt x="9245" y="7384"/>
                        <a:pt x="9277" y="7373"/>
                      </a:cubicBezTo>
                      <a:cubicBezTo>
                        <a:pt x="9428" y="7319"/>
                        <a:pt x="9536" y="7201"/>
                        <a:pt x="9568" y="7050"/>
                      </a:cubicBezTo>
                      <a:cubicBezTo>
                        <a:pt x="9708" y="6673"/>
                        <a:pt x="9977" y="6609"/>
                        <a:pt x="10310" y="6491"/>
                      </a:cubicBezTo>
                      <a:cubicBezTo>
                        <a:pt x="10483" y="6415"/>
                        <a:pt x="10623" y="6297"/>
                        <a:pt x="10730" y="6146"/>
                      </a:cubicBezTo>
                      <a:cubicBezTo>
                        <a:pt x="10752" y="6114"/>
                        <a:pt x="11021" y="5759"/>
                        <a:pt x="11064" y="5899"/>
                      </a:cubicBezTo>
                      <a:cubicBezTo>
                        <a:pt x="11107" y="6060"/>
                        <a:pt x="11118" y="6232"/>
                        <a:pt x="11118" y="6404"/>
                      </a:cubicBezTo>
                      <a:cubicBezTo>
                        <a:pt x="11107" y="6641"/>
                        <a:pt x="11075" y="6878"/>
                        <a:pt x="11032" y="7115"/>
                      </a:cubicBezTo>
                      <a:cubicBezTo>
                        <a:pt x="10999" y="6996"/>
                        <a:pt x="10935" y="6824"/>
                        <a:pt x="10806" y="6824"/>
                      </a:cubicBezTo>
                      <a:cubicBezTo>
                        <a:pt x="10666" y="6824"/>
                        <a:pt x="10569" y="6964"/>
                        <a:pt x="10493" y="7072"/>
                      </a:cubicBezTo>
                      <a:cubicBezTo>
                        <a:pt x="10300" y="7405"/>
                        <a:pt x="10095" y="7857"/>
                        <a:pt x="10084" y="8256"/>
                      </a:cubicBezTo>
                      <a:cubicBezTo>
                        <a:pt x="10084" y="8288"/>
                        <a:pt x="10106" y="8309"/>
                        <a:pt x="10138" y="8309"/>
                      </a:cubicBezTo>
                      <a:cubicBezTo>
                        <a:pt x="10235" y="8309"/>
                        <a:pt x="10343" y="8277"/>
                        <a:pt x="10440" y="8223"/>
                      </a:cubicBezTo>
                      <a:cubicBezTo>
                        <a:pt x="10623" y="8126"/>
                        <a:pt x="10709" y="8169"/>
                        <a:pt x="10816" y="8352"/>
                      </a:cubicBezTo>
                      <a:cubicBezTo>
                        <a:pt x="10762" y="8837"/>
                        <a:pt x="10762" y="9321"/>
                        <a:pt x="10956" y="9762"/>
                      </a:cubicBezTo>
                      <a:cubicBezTo>
                        <a:pt x="10967" y="9795"/>
                        <a:pt x="11021" y="9805"/>
                        <a:pt x="11042" y="9773"/>
                      </a:cubicBezTo>
                      <a:cubicBezTo>
                        <a:pt x="11161" y="9644"/>
                        <a:pt x="11236" y="9482"/>
                        <a:pt x="11258" y="9299"/>
                      </a:cubicBezTo>
                      <a:cubicBezTo>
                        <a:pt x="11279" y="9127"/>
                        <a:pt x="11182" y="8363"/>
                        <a:pt x="11462" y="8643"/>
                      </a:cubicBezTo>
                      <a:cubicBezTo>
                        <a:pt x="11677" y="8869"/>
                        <a:pt x="11839" y="9181"/>
                        <a:pt x="12183" y="9149"/>
                      </a:cubicBezTo>
                      <a:cubicBezTo>
                        <a:pt x="12226" y="9149"/>
                        <a:pt x="12269" y="9138"/>
                        <a:pt x="12301" y="9117"/>
                      </a:cubicBezTo>
                      <a:cubicBezTo>
                        <a:pt x="12215" y="9536"/>
                        <a:pt x="12097" y="9956"/>
                        <a:pt x="12452" y="10311"/>
                      </a:cubicBezTo>
                      <a:cubicBezTo>
                        <a:pt x="12474" y="10333"/>
                        <a:pt x="12506" y="10322"/>
                        <a:pt x="12528" y="10300"/>
                      </a:cubicBezTo>
                      <a:cubicBezTo>
                        <a:pt x="12689" y="10064"/>
                        <a:pt x="13302" y="8126"/>
                        <a:pt x="12754" y="8148"/>
                      </a:cubicBezTo>
                      <a:cubicBezTo>
                        <a:pt x="12872" y="7599"/>
                        <a:pt x="12904" y="7050"/>
                        <a:pt x="13141" y="6534"/>
                      </a:cubicBezTo>
                      <a:cubicBezTo>
                        <a:pt x="13173" y="6587"/>
                        <a:pt x="13206" y="6630"/>
                        <a:pt x="13249" y="6673"/>
                      </a:cubicBezTo>
                      <a:cubicBezTo>
                        <a:pt x="13270" y="6695"/>
                        <a:pt x="13292" y="6695"/>
                        <a:pt x="13324" y="6684"/>
                      </a:cubicBezTo>
                      <a:lnTo>
                        <a:pt x="13345" y="6673"/>
                      </a:lnTo>
                      <a:cubicBezTo>
                        <a:pt x="13184" y="6878"/>
                        <a:pt x="13044" y="7093"/>
                        <a:pt x="13130" y="7330"/>
                      </a:cubicBezTo>
                      <a:cubicBezTo>
                        <a:pt x="13259" y="7685"/>
                        <a:pt x="13421" y="8083"/>
                        <a:pt x="13701" y="8342"/>
                      </a:cubicBezTo>
                      <a:cubicBezTo>
                        <a:pt x="13851" y="8492"/>
                        <a:pt x="14088" y="8514"/>
                        <a:pt x="14196" y="8299"/>
                      </a:cubicBezTo>
                      <a:cubicBezTo>
                        <a:pt x="14239" y="8212"/>
                        <a:pt x="14336" y="7664"/>
                        <a:pt x="14465" y="7707"/>
                      </a:cubicBezTo>
                      <a:cubicBezTo>
                        <a:pt x="14562" y="7750"/>
                        <a:pt x="14701" y="7814"/>
                        <a:pt x="14798" y="7760"/>
                      </a:cubicBezTo>
                      <a:cubicBezTo>
                        <a:pt x="15498" y="7362"/>
                        <a:pt x="14594" y="6447"/>
                        <a:pt x="14755" y="5909"/>
                      </a:cubicBezTo>
                      <a:cubicBezTo>
                        <a:pt x="14831" y="5683"/>
                        <a:pt x="15067" y="5586"/>
                        <a:pt x="15132" y="5371"/>
                      </a:cubicBezTo>
                      <a:cubicBezTo>
                        <a:pt x="15164" y="5210"/>
                        <a:pt x="15186" y="5048"/>
                        <a:pt x="15164" y="4887"/>
                      </a:cubicBezTo>
                      <a:cubicBezTo>
                        <a:pt x="15606" y="5285"/>
                        <a:pt x="16068" y="5619"/>
                        <a:pt x="16434" y="6092"/>
                      </a:cubicBezTo>
                      <a:cubicBezTo>
                        <a:pt x="16542" y="6232"/>
                        <a:pt x="16649" y="6372"/>
                        <a:pt x="16768" y="6512"/>
                      </a:cubicBezTo>
                      <a:lnTo>
                        <a:pt x="16768" y="6512"/>
                      </a:lnTo>
                      <a:cubicBezTo>
                        <a:pt x="16585" y="6469"/>
                        <a:pt x="16359" y="6469"/>
                        <a:pt x="16284" y="6663"/>
                      </a:cubicBezTo>
                      <a:cubicBezTo>
                        <a:pt x="16197" y="6856"/>
                        <a:pt x="16305" y="7126"/>
                        <a:pt x="16434" y="7287"/>
                      </a:cubicBezTo>
                      <a:cubicBezTo>
                        <a:pt x="16703" y="7642"/>
                        <a:pt x="17155" y="7954"/>
                        <a:pt x="17618" y="7922"/>
                      </a:cubicBezTo>
                      <a:cubicBezTo>
                        <a:pt x="17640" y="7965"/>
                        <a:pt x="17704" y="7954"/>
                        <a:pt x="17726" y="7911"/>
                      </a:cubicBezTo>
                      <a:lnTo>
                        <a:pt x="17747" y="7911"/>
                      </a:lnTo>
                      <a:cubicBezTo>
                        <a:pt x="17790" y="7900"/>
                        <a:pt x="17812" y="7857"/>
                        <a:pt x="17790" y="7814"/>
                      </a:cubicBezTo>
                      <a:cubicBezTo>
                        <a:pt x="17736" y="7685"/>
                        <a:pt x="17672" y="7567"/>
                        <a:pt x="17597" y="7448"/>
                      </a:cubicBezTo>
                      <a:cubicBezTo>
                        <a:pt x="17575" y="7352"/>
                        <a:pt x="17554" y="7265"/>
                        <a:pt x="17510" y="7179"/>
                      </a:cubicBezTo>
                      <a:lnTo>
                        <a:pt x="17607" y="7222"/>
                      </a:lnTo>
                      <a:cubicBezTo>
                        <a:pt x="17693" y="7255"/>
                        <a:pt x="18092" y="7384"/>
                        <a:pt x="18059" y="7147"/>
                      </a:cubicBezTo>
                      <a:cubicBezTo>
                        <a:pt x="18016" y="6684"/>
                        <a:pt x="17091" y="6254"/>
                        <a:pt x="17823" y="5866"/>
                      </a:cubicBezTo>
                      <a:cubicBezTo>
                        <a:pt x="17855" y="5856"/>
                        <a:pt x="17866" y="5823"/>
                        <a:pt x="17844" y="5802"/>
                      </a:cubicBezTo>
                      <a:cubicBezTo>
                        <a:pt x="17833" y="5769"/>
                        <a:pt x="17812" y="5748"/>
                        <a:pt x="17801" y="5726"/>
                      </a:cubicBezTo>
                      <a:cubicBezTo>
                        <a:pt x="17941" y="5899"/>
                        <a:pt x="18102" y="6039"/>
                        <a:pt x="18307" y="6049"/>
                      </a:cubicBezTo>
                      <a:cubicBezTo>
                        <a:pt x="18382" y="6049"/>
                        <a:pt x="18834" y="5963"/>
                        <a:pt x="18834" y="5974"/>
                      </a:cubicBezTo>
                      <a:cubicBezTo>
                        <a:pt x="18856" y="6168"/>
                        <a:pt x="18920" y="6361"/>
                        <a:pt x="19039" y="6523"/>
                      </a:cubicBezTo>
                      <a:cubicBezTo>
                        <a:pt x="19049" y="6544"/>
                        <a:pt x="19071" y="6555"/>
                        <a:pt x="19093" y="6544"/>
                      </a:cubicBezTo>
                      <a:cubicBezTo>
                        <a:pt x="19555" y="6383"/>
                        <a:pt x="19835" y="7545"/>
                        <a:pt x="20373" y="7169"/>
                      </a:cubicBezTo>
                      <a:cubicBezTo>
                        <a:pt x="20492" y="7093"/>
                        <a:pt x="20545" y="6943"/>
                        <a:pt x="20492" y="6813"/>
                      </a:cubicBezTo>
                      <a:cubicBezTo>
                        <a:pt x="20449" y="6663"/>
                        <a:pt x="20384" y="6523"/>
                        <a:pt x="20352" y="6372"/>
                      </a:cubicBezTo>
                      <a:cubicBezTo>
                        <a:pt x="20319" y="6189"/>
                        <a:pt x="20890" y="6480"/>
                        <a:pt x="20954" y="6523"/>
                      </a:cubicBezTo>
                      <a:cubicBezTo>
                        <a:pt x="21137" y="6641"/>
                        <a:pt x="21331" y="6749"/>
                        <a:pt x="21536" y="6856"/>
                      </a:cubicBezTo>
                      <a:cubicBezTo>
                        <a:pt x="21493" y="6867"/>
                        <a:pt x="21449" y="6878"/>
                        <a:pt x="21417" y="6889"/>
                      </a:cubicBezTo>
                      <a:cubicBezTo>
                        <a:pt x="21374" y="6899"/>
                        <a:pt x="21353" y="6943"/>
                        <a:pt x="21363" y="6986"/>
                      </a:cubicBezTo>
                      <a:cubicBezTo>
                        <a:pt x="21568" y="7750"/>
                        <a:pt x="22580" y="7890"/>
                        <a:pt x="23032" y="8449"/>
                      </a:cubicBezTo>
                      <a:cubicBezTo>
                        <a:pt x="23118" y="8568"/>
                        <a:pt x="23484" y="9149"/>
                        <a:pt x="23688" y="9041"/>
                      </a:cubicBezTo>
                      <a:cubicBezTo>
                        <a:pt x="23957" y="8901"/>
                        <a:pt x="24043" y="9203"/>
                        <a:pt x="24280" y="9267"/>
                      </a:cubicBezTo>
                      <a:cubicBezTo>
                        <a:pt x="24797" y="9386"/>
                        <a:pt x="24398" y="8654"/>
                        <a:pt x="24258" y="8514"/>
                      </a:cubicBezTo>
                      <a:cubicBezTo>
                        <a:pt x="24226" y="8471"/>
                        <a:pt x="24183" y="8439"/>
                        <a:pt x="24140" y="8406"/>
                      </a:cubicBezTo>
                      <a:cubicBezTo>
                        <a:pt x="24054" y="8320"/>
                        <a:pt x="23946" y="8212"/>
                        <a:pt x="23849" y="8105"/>
                      </a:cubicBezTo>
                      <a:cubicBezTo>
                        <a:pt x="24431" y="8492"/>
                        <a:pt x="25001" y="8934"/>
                        <a:pt x="25647" y="9224"/>
                      </a:cubicBezTo>
                      <a:cubicBezTo>
                        <a:pt x="25937" y="9353"/>
                        <a:pt x="26325" y="9332"/>
                        <a:pt x="26045" y="8934"/>
                      </a:cubicBezTo>
                      <a:cubicBezTo>
                        <a:pt x="25862" y="8675"/>
                        <a:pt x="25679" y="8428"/>
                        <a:pt x="25475" y="8180"/>
                      </a:cubicBezTo>
                      <a:cubicBezTo>
                        <a:pt x="24388" y="7190"/>
                        <a:pt x="23225" y="6286"/>
                        <a:pt x="21998" y="5468"/>
                      </a:cubicBezTo>
                      <a:cubicBezTo>
                        <a:pt x="20427" y="4456"/>
                        <a:pt x="18963" y="3122"/>
                        <a:pt x="17166" y="2487"/>
                      </a:cubicBezTo>
                      <a:cubicBezTo>
                        <a:pt x="16606" y="2293"/>
                        <a:pt x="16068" y="2293"/>
                        <a:pt x="15509" y="2164"/>
                      </a:cubicBezTo>
                      <a:cubicBezTo>
                        <a:pt x="14906" y="2024"/>
                        <a:pt x="14508" y="1658"/>
                        <a:pt x="14088" y="1249"/>
                      </a:cubicBezTo>
                      <a:cubicBezTo>
                        <a:pt x="13701" y="862"/>
                        <a:pt x="12840" y="1"/>
                        <a:pt x="12269" y="561"/>
                      </a:cubicBezTo>
                      <a:cubicBezTo>
                        <a:pt x="11968" y="862"/>
                        <a:pt x="11763" y="1239"/>
                        <a:pt x="11548" y="1604"/>
                      </a:cubicBezTo>
                      <a:cubicBezTo>
                        <a:pt x="11247" y="2110"/>
                        <a:pt x="10924" y="2476"/>
                        <a:pt x="10343" y="2691"/>
                      </a:cubicBezTo>
                      <a:cubicBezTo>
                        <a:pt x="9762" y="2896"/>
                        <a:pt x="9159" y="2982"/>
                        <a:pt x="8632" y="3359"/>
                      </a:cubicBezTo>
                      <a:cubicBezTo>
                        <a:pt x="8115" y="3746"/>
                        <a:pt x="7674" y="4241"/>
                        <a:pt x="7039" y="4381"/>
                      </a:cubicBezTo>
                      <a:cubicBezTo>
                        <a:pt x="6522" y="4478"/>
                        <a:pt x="6038" y="4704"/>
                        <a:pt x="5650" y="5048"/>
                      </a:cubicBezTo>
                      <a:cubicBezTo>
                        <a:pt x="5069" y="5522"/>
                        <a:pt x="4563" y="5640"/>
                        <a:pt x="3832" y="5716"/>
                      </a:cubicBezTo>
                      <a:cubicBezTo>
                        <a:pt x="2766" y="5823"/>
                        <a:pt x="2034" y="6275"/>
                        <a:pt x="1389" y="7126"/>
                      </a:cubicBezTo>
                      <a:cubicBezTo>
                        <a:pt x="1195" y="7405"/>
                        <a:pt x="969" y="7674"/>
                        <a:pt x="732" y="7911"/>
                      </a:cubicBezTo>
                      <a:cubicBezTo>
                        <a:pt x="560" y="8062"/>
                        <a:pt x="366" y="8180"/>
                        <a:pt x="151" y="8245"/>
                      </a:cubicBezTo>
                      <a:cubicBezTo>
                        <a:pt x="54" y="8417"/>
                        <a:pt x="11" y="8600"/>
                        <a:pt x="0" y="8794"/>
                      </a:cubicBezTo>
                      <a:close/>
                      <a:moveTo>
                        <a:pt x="22935" y="7567"/>
                      </a:moveTo>
                      <a:cubicBezTo>
                        <a:pt x="22999" y="7599"/>
                        <a:pt x="23064" y="7642"/>
                        <a:pt x="23139" y="7674"/>
                      </a:cubicBezTo>
                      <a:cubicBezTo>
                        <a:pt x="23279" y="7814"/>
                        <a:pt x="23419" y="7943"/>
                        <a:pt x="23559" y="8083"/>
                      </a:cubicBezTo>
                      <a:cubicBezTo>
                        <a:pt x="23344" y="7986"/>
                        <a:pt x="23161" y="7857"/>
                        <a:pt x="23021" y="7685"/>
                      </a:cubicBezTo>
                      <a:cubicBezTo>
                        <a:pt x="22988" y="7642"/>
                        <a:pt x="22956" y="7599"/>
                        <a:pt x="22935" y="7567"/>
                      </a:cubicBezTo>
                      <a:close/>
                      <a:moveTo>
                        <a:pt x="15950" y="4865"/>
                      </a:moveTo>
                      <a:cubicBezTo>
                        <a:pt x="15853" y="5005"/>
                        <a:pt x="15649" y="5027"/>
                        <a:pt x="15519" y="4908"/>
                      </a:cubicBezTo>
                      <a:lnTo>
                        <a:pt x="15423" y="4855"/>
                      </a:lnTo>
                      <a:cubicBezTo>
                        <a:pt x="15336" y="4801"/>
                        <a:pt x="15250" y="4758"/>
                        <a:pt x="15164" y="4715"/>
                      </a:cubicBezTo>
                      <a:cubicBezTo>
                        <a:pt x="15100" y="4123"/>
                        <a:pt x="15745" y="4704"/>
                        <a:pt x="15950" y="48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6" name="Google Shape;6536;p11"/>
                <p:cNvSpPr/>
                <p:nvPr/>
              </p:nvSpPr>
              <p:spPr>
                <a:xfrm>
                  <a:off x="7311430" y="2606746"/>
                  <a:ext cx="294684" cy="266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9" h="1895" extrusionOk="0">
                      <a:moveTo>
                        <a:pt x="194" y="754"/>
                      </a:moveTo>
                      <a:cubicBezTo>
                        <a:pt x="345" y="926"/>
                        <a:pt x="528" y="1087"/>
                        <a:pt x="678" y="1260"/>
                      </a:cubicBezTo>
                      <a:cubicBezTo>
                        <a:pt x="818" y="1432"/>
                        <a:pt x="980" y="1593"/>
                        <a:pt x="1173" y="1701"/>
                      </a:cubicBezTo>
                      <a:cubicBezTo>
                        <a:pt x="1442" y="1819"/>
                        <a:pt x="1744" y="1884"/>
                        <a:pt x="2034" y="1895"/>
                      </a:cubicBezTo>
                      <a:cubicBezTo>
                        <a:pt x="2077" y="1884"/>
                        <a:pt x="2099" y="1851"/>
                        <a:pt x="2088" y="1819"/>
                      </a:cubicBezTo>
                      <a:cubicBezTo>
                        <a:pt x="1970" y="1421"/>
                        <a:pt x="1722" y="1055"/>
                        <a:pt x="1399" y="797"/>
                      </a:cubicBezTo>
                      <a:cubicBezTo>
                        <a:pt x="1335" y="506"/>
                        <a:pt x="1141" y="269"/>
                        <a:pt x="872" y="151"/>
                      </a:cubicBezTo>
                      <a:cubicBezTo>
                        <a:pt x="829" y="130"/>
                        <a:pt x="732" y="183"/>
                        <a:pt x="732" y="226"/>
                      </a:cubicBezTo>
                      <a:lnTo>
                        <a:pt x="732" y="269"/>
                      </a:lnTo>
                      <a:cubicBezTo>
                        <a:pt x="603" y="130"/>
                        <a:pt x="388" y="0"/>
                        <a:pt x="226" y="108"/>
                      </a:cubicBezTo>
                      <a:cubicBezTo>
                        <a:pt x="0" y="269"/>
                        <a:pt x="22" y="549"/>
                        <a:pt x="194" y="7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7" name="Google Shape;6537;p11"/>
                <p:cNvSpPr/>
                <p:nvPr/>
              </p:nvSpPr>
              <p:spPr>
                <a:xfrm>
                  <a:off x="7134674" y="2810738"/>
                  <a:ext cx="246389" cy="238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" h="1701" extrusionOk="0">
                      <a:moveTo>
                        <a:pt x="0" y="248"/>
                      </a:moveTo>
                      <a:cubicBezTo>
                        <a:pt x="22" y="646"/>
                        <a:pt x="431" y="990"/>
                        <a:pt x="721" y="1216"/>
                      </a:cubicBezTo>
                      <a:cubicBezTo>
                        <a:pt x="969" y="1399"/>
                        <a:pt x="1388" y="1701"/>
                        <a:pt x="1722" y="1518"/>
                      </a:cubicBezTo>
                      <a:cubicBezTo>
                        <a:pt x="1754" y="1496"/>
                        <a:pt x="1754" y="1453"/>
                        <a:pt x="1744" y="1421"/>
                      </a:cubicBezTo>
                      <a:cubicBezTo>
                        <a:pt x="1593" y="1173"/>
                        <a:pt x="1292" y="528"/>
                        <a:pt x="936" y="291"/>
                      </a:cubicBezTo>
                      <a:cubicBezTo>
                        <a:pt x="883" y="205"/>
                        <a:pt x="807" y="129"/>
                        <a:pt x="732" y="65"/>
                      </a:cubicBezTo>
                      <a:cubicBezTo>
                        <a:pt x="700" y="33"/>
                        <a:pt x="646" y="33"/>
                        <a:pt x="624" y="76"/>
                      </a:cubicBezTo>
                      <a:cubicBezTo>
                        <a:pt x="463" y="0"/>
                        <a:pt x="291" y="108"/>
                        <a:pt x="54" y="183"/>
                      </a:cubicBezTo>
                      <a:cubicBezTo>
                        <a:pt x="22" y="183"/>
                        <a:pt x="0" y="216"/>
                        <a:pt x="0" y="2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8" name="Google Shape;6538;p11"/>
                <p:cNvSpPr/>
                <p:nvPr/>
              </p:nvSpPr>
              <p:spPr>
                <a:xfrm>
                  <a:off x="5141644" y="2729169"/>
                  <a:ext cx="170858" cy="169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206" extrusionOk="0">
                      <a:moveTo>
                        <a:pt x="87" y="1109"/>
                      </a:moveTo>
                      <a:cubicBezTo>
                        <a:pt x="97" y="1141"/>
                        <a:pt x="119" y="1152"/>
                        <a:pt x="140" y="1152"/>
                      </a:cubicBezTo>
                      <a:cubicBezTo>
                        <a:pt x="765" y="1205"/>
                        <a:pt x="883" y="517"/>
                        <a:pt x="1184" y="129"/>
                      </a:cubicBezTo>
                      <a:cubicBezTo>
                        <a:pt x="1217" y="97"/>
                        <a:pt x="1206" y="54"/>
                        <a:pt x="1163" y="43"/>
                      </a:cubicBezTo>
                      <a:cubicBezTo>
                        <a:pt x="969" y="0"/>
                        <a:pt x="775" y="65"/>
                        <a:pt x="646" y="215"/>
                      </a:cubicBezTo>
                      <a:cubicBezTo>
                        <a:pt x="646" y="205"/>
                        <a:pt x="646" y="205"/>
                        <a:pt x="636" y="194"/>
                      </a:cubicBezTo>
                      <a:cubicBezTo>
                        <a:pt x="517" y="75"/>
                        <a:pt x="313" y="366"/>
                        <a:pt x="259" y="452"/>
                      </a:cubicBezTo>
                      <a:cubicBezTo>
                        <a:pt x="151" y="635"/>
                        <a:pt x="1" y="893"/>
                        <a:pt x="87" y="1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9" name="Google Shape;6539;p11"/>
                <p:cNvSpPr/>
                <p:nvPr/>
              </p:nvSpPr>
              <p:spPr>
                <a:xfrm>
                  <a:off x="6806715" y="2828848"/>
                  <a:ext cx="86341" cy="231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1648" extrusionOk="0">
                      <a:moveTo>
                        <a:pt x="162" y="1626"/>
                      </a:moveTo>
                      <a:cubicBezTo>
                        <a:pt x="173" y="1647"/>
                        <a:pt x="205" y="1636"/>
                        <a:pt x="216" y="1615"/>
                      </a:cubicBezTo>
                      <a:cubicBezTo>
                        <a:pt x="356" y="1367"/>
                        <a:pt x="550" y="1130"/>
                        <a:pt x="593" y="840"/>
                      </a:cubicBezTo>
                      <a:cubicBezTo>
                        <a:pt x="614" y="700"/>
                        <a:pt x="593" y="560"/>
                        <a:pt x="550" y="420"/>
                      </a:cubicBezTo>
                      <a:cubicBezTo>
                        <a:pt x="560" y="420"/>
                        <a:pt x="571" y="399"/>
                        <a:pt x="571" y="388"/>
                      </a:cubicBezTo>
                      <a:cubicBezTo>
                        <a:pt x="560" y="248"/>
                        <a:pt x="485" y="22"/>
                        <a:pt x="313" y="11"/>
                      </a:cubicBezTo>
                      <a:cubicBezTo>
                        <a:pt x="184" y="0"/>
                        <a:pt x="44" y="65"/>
                        <a:pt x="44" y="205"/>
                      </a:cubicBezTo>
                      <a:cubicBezTo>
                        <a:pt x="54" y="474"/>
                        <a:pt x="44" y="743"/>
                        <a:pt x="22" y="1001"/>
                      </a:cubicBezTo>
                      <a:cubicBezTo>
                        <a:pt x="1" y="1238"/>
                        <a:pt x="1" y="1443"/>
                        <a:pt x="162" y="16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0" name="Google Shape;6540;p11"/>
                <p:cNvSpPr/>
                <p:nvPr/>
              </p:nvSpPr>
              <p:spPr>
                <a:xfrm>
                  <a:off x="7826676" y="2863525"/>
                  <a:ext cx="196549" cy="160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1142" extrusionOk="0">
                      <a:moveTo>
                        <a:pt x="43" y="141"/>
                      </a:moveTo>
                      <a:cubicBezTo>
                        <a:pt x="280" y="571"/>
                        <a:pt x="667" y="916"/>
                        <a:pt x="1130" y="1109"/>
                      </a:cubicBezTo>
                      <a:cubicBezTo>
                        <a:pt x="1206" y="1142"/>
                        <a:pt x="1249" y="1034"/>
                        <a:pt x="1227" y="980"/>
                      </a:cubicBezTo>
                      <a:lnTo>
                        <a:pt x="1227" y="948"/>
                      </a:lnTo>
                      <a:lnTo>
                        <a:pt x="1292" y="948"/>
                      </a:lnTo>
                      <a:cubicBezTo>
                        <a:pt x="1356" y="959"/>
                        <a:pt x="1399" y="873"/>
                        <a:pt x="1345" y="830"/>
                      </a:cubicBezTo>
                      <a:cubicBezTo>
                        <a:pt x="1238" y="700"/>
                        <a:pt x="1109" y="604"/>
                        <a:pt x="969" y="528"/>
                      </a:cubicBezTo>
                      <a:cubicBezTo>
                        <a:pt x="980" y="496"/>
                        <a:pt x="980" y="453"/>
                        <a:pt x="947" y="431"/>
                      </a:cubicBezTo>
                      <a:cubicBezTo>
                        <a:pt x="732" y="195"/>
                        <a:pt x="441" y="44"/>
                        <a:pt x="119" y="1"/>
                      </a:cubicBezTo>
                      <a:cubicBezTo>
                        <a:pt x="43" y="1"/>
                        <a:pt x="0" y="76"/>
                        <a:pt x="43" y="1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1" name="Google Shape;6541;p11"/>
                <p:cNvSpPr/>
                <p:nvPr/>
              </p:nvSpPr>
              <p:spPr>
                <a:xfrm>
                  <a:off x="8495933" y="2925579"/>
                  <a:ext cx="237404" cy="195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1" h="1389" extrusionOk="0">
                      <a:moveTo>
                        <a:pt x="55" y="280"/>
                      </a:moveTo>
                      <a:cubicBezTo>
                        <a:pt x="152" y="581"/>
                        <a:pt x="453" y="829"/>
                        <a:pt x="700" y="1012"/>
                      </a:cubicBezTo>
                      <a:cubicBezTo>
                        <a:pt x="970" y="1206"/>
                        <a:pt x="1303" y="1389"/>
                        <a:pt x="1648" y="1335"/>
                      </a:cubicBezTo>
                      <a:cubicBezTo>
                        <a:pt x="1669" y="1324"/>
                        <a:pt x="1680" y="1313"/>
                        <a:pt x="1691" y="1292"/>
                      </a:cubicBezTo>
                      <a:cubicBezTo>
                        <a:pt x="1196" y="893"/>
                        <a:pt x="743" y="431"/>
                        <a:pt x="281" y="0"/>
                      </a:cubicBezTo>
                      <a:cubicBezTo>
                        <a:pt x="141" y="11"/>
                        <a:pt x="1" y="108"/>
                        <a:pt x="55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2" name="Google Shape;6542;p11"/>
                <p:cNvSpPr/>
                <p:nvPr/>
              </p:nvSpPr>
              <p:spPr>
                <a:xfrm>
                  <a:off x="8347958" y="2952675"/>
                  <a:ext cx="148114" cy="133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" h="949" extrusionOk="0">
                      <a:moveTo>
                        <a:pt x="0" y="87"/>
                      </a:moveTo>
                      <a:cubicBezTo>
                        <a:pt x="11" y="335"/>
                        <a:pt x="226" y="539"/>
                        <a:pt x="398" y="679"/>
                      </a:cubicBezTo>
                      <a:cubicBezTo>
                        <a:pt x="571" y="819"/>
                        <a:pt x="807" y="948"/>
                        <a:pt x="1012" y="819"/>
                      </a:cubicBezTo>
                      <a:cubicBezTo>
                        <a:pt x="1044" y="797"/>
                        <a:pt x="1055" y="754"/>
                        <a:pt x="1033" y="722"/>
                      </a:cubicBezTo>
                      <a:cubicBezTo>
                        <a:pt x="969" y="614"/>
                        <a:pt x="883" y="518"/>
                        <a:pt x="764" y="442"/>
                      </a:cubicBezTo>
                      <a:cubicBezTo>
                        <a:pt x="721" y="345"/>
                        <a:pt x="635" y="259"/>
                        <a:pt x="538" y="195"/>
                      </a:cubicBezTo>
                      <a:cubicBezTo>
                        <a:pt x="409" y="87"/>
                        <a:pt x="248" y="22"/>
                        <a:pt x="86" y="1"/>
                      </a:cubicBezTo>
                      <a:cubicBezTo>
                        <a:pt x="32" y="1"/>
                        <a:pt x="0" y="44"/>
                        <a:pt x="0" y="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543" name="Google Shape;6543;p11"/>
          <p:cNvSpPr/>
          <p:nvPr/>
        </p:nvSpPr>
        <p:spPr>
          <a:xfrm>
            <a:off x="-157250" y="3990229"/>
            <a:ext cx="10215687" cy="3216954"/>
          </a:xfrm>
          <a:custGeom>
            <a:avLst/>
            <a:gdLst/>
            <a:ahLst/>
            <a:cxnLst/>
            <a:rect l="l" t="t" r="r" b="b"/>
            <a:pathLst>
              <a:path w="67266" h="22914" extrusionOk="0">
                <a:moveTo>
                  <a:pt x="67265" y="259"/>
                </a:moveTo>
                <a:lnTo>
                  <a:pt x="67265" y="22913"/>
                </a:lnTo>
                <a:lnTo>
                  <a:pt x="1" y="22913"/>
                </a:lnTo>
                <a:lnTo>
                  <a:pt x="1" y="1217"/>
                </a:lnTo>
                <a:cubicBezTo>
                  <a:pt x="1012" y="1238"/>
                  <a:pt x="2024" y="1324"/>
                  <a:pt x="3036" y="1464"/>
                </a:cubicBezTo>
                <a:cubicBezTo>
                  <a:pt x="4037" y="1626"/>
                  <a:pt x="5016" y="1927"/>
                  <a:pt x="6038" y="1830"/>
                </a:cubicBezTo>
                <a:cubicBezTo>
                  <a:pt x="7007" y="1744"/>
                  <a:pt x="7846" y="1303"/>
                  <a:pt x="8815" y="1292"/>
                </a:cubicBezTo>
                <a:cubicBezTo>
                  <a:pt x="9676" y="1281"/>
                  <a:pt x="10515" y="1518"/>
                  <a:pt x="11376" y="1410"/>
                </a:cubicBezTo>
                <a:cubicBezTo>
                  <a:pt x="12507" y="1270"/>
                  <a:pt x="13561" y="700"/>
                  <a:pt x="14670" y="474"/>
                </a:cubicBezTo>
                <a:cubicBezTo>
                  <a:pt x="16973" y="0"/>
                  <a:pt x="19018" y="937"/>
                  <a:pt x="21310" y="1098"/>
                </a:cubicBezTo>
                <a:cubicBezTo>
                  <a:pt x="22860" y="1206"/>
                  <a:pt x="24410" y="1227"/>
                  <a:pt x="25970" y="1227"/>
                </a:cubicBezTo>
                <a:cubicBezTo>
                  <a:pt x="26756" y="1227"/>
                  <a:pt x="27541" y="1227"/>
                  <a:pt x="28327" y="1217"/>
                </a:cubicBezTo>
                <a:lnTo>
                  <a:pt x="29037" y="1217"/>
                </a:lnTo>
                <a:lnTo>
                  <a:pt x="29468" y="1217"/>
                </a:lnTo>
                <a:cubicBezTo>
                  <a:pt x="32524" y="1217"/>
                  <a:pt x="35463" y="1550"/>
                  <a:pt x="38508" y="1733"/>
                </a:cubicBezTo>
                <a:cubicBezTo>
                  <a:pt x="39541" y="1787"/>
                  <a:pt x="40618" y="1852"/>
                  <a:pt x="41597" y="1486"/>
                </a:cubicBezTo>
                <a:cubicBezTo>
                  <a:pt x="42329" y="1217"/>
                  <a:pt x="42888" y="883"/>
                  <a:pt x="43663" y="765"/>
                </a:cubicBezTo>
                <a:cubicBezTo>
                  <a:pt x="45428" y="506"/>
                  <a:pt x="46978" y="1249"/>
                  <a:pt x="48732" y="1152"/>
                </a:cubicBezTo>
                <a:cubicBezTo>
                  <a:pt x="50993" y="1012"/>
                  <a:pt x="53188" y="668"/>
                  <a:pt x="55480" y="765"/>
                </a:cubicBezTo>
                <a:cubicBezTo>
                  <a:pt x="57019" y="829"/>
                  <a:pt x="58505" y="495"/>
                  <a:pt x="60054" y="582"/>
                </a:cubicBezTo>
                <a:cubicBezTo>
                  <a:pt x="60668" y="614"/>
                  <a:pt x="61249" y="754"/>
                  <a:pt x="61873" y="765"/>
                </a:cubicBezTo>
                <a:cubicBezTo>
                  <a:pt x="62519" y="775"/>
                  <a:pt x="63229" y="528"/>
                  <a:pt x="63853" y="571"/>
                </a:cubicBezTo>
                <a:cubicBezTo>
                  <a:pt x="64671" y="646"/>
                  <a:pt x="65188" y="894"/>
                  <a:pt x="65834" y="808"/>
                </a:cubicBezTo>
                <a:cubicBezTo>
                  <a:pt x="66146" y="765"/>
                  <a:pt x="66447" y="668"/>
                  <a:pt x="66716" y="517"/>
                </a:cubicBezTo>
                <a:cubicBezTo>
                  <a:pt x="66899" y="420"/>
                  <a:pt x="67082" y="334"/>
                  <a:pt x="67265" y="25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4" name="Google Shape;6544;p11"/>
          <p:cNvSpPr/>
          <p:nvPr/>
        </p:nvSpPr>
        <p:spPr>
          <a:xfrm>
            <a:off x="6714616" y="4265775"/>
            <a:ext cx="3343869" cy="1752800"/>
          </a:xfrm>
          <a:custGeom>
            <a:avLst/>
            <a:gdLst/>
            <a:ahLst/>
            <a:cxnLst/>
            <a:rect l="l" t="t" r="r" b="b"/>
            <a:pathLst>
              <a:path w="23818" h="12485" extrusionOk="0">
                <a:moveTo>
                  <a:pt x="23817" y="0"/>
                </a:moveTo>
                <a:lnTo>
                  <a:pt x="23817" y="11817"/>
                </a:lnTo>
                <a:cubicBezTo>
                  <a:pt x="20685" y="12485"/>
                  <a:pt x="17435" y="12366"/>
                  <a:pt x="14357" y="11484"/>
                </a:cubicBezTo>
                <a:cubicBezTo>
                  <a:pt x="11139" y="10537"/>
                  <a:pt x="7953" y="9525"/>
                  <a:pt x="4682" y="8761"/>
                </a:cubicBezTo>
                <a:cubicBezTo>
                  <a:pt x="3745" y="8546"/>
                  <a:pt x="0" y="8373"/>
                  <a:pt x="108" y="6953"/>
                </a:cubicBezTo>
                <a:cubicBezTo>
                  <a:pt x="248" y="5199"/>
                  <a:pt x="4800" y="4294"/>
                  <a:pt x="5995" y="4025"/>
                </a:cubicBezTo>
                <a:cubicBezTo>
                  <a:pt x="9310" y="3283"/>
                  <a:pt x="12689" y="3111"/>
                  <a:pt x="16014" y="2486"/>
                </a:cubicBezTo>
                <a:cubicBezTo>
                  <a:pt x="18748" y="1981"/>
                  <a:pt x="21127" y="840"/>
                  <a:pt x="238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5" name="Google Shape;6545;p11"/>
          <p:cNvSpPr/>
          <p:nvPr/>
        </p:nvSpPr>
        <p:spPr>
          <a:xfrm>
            <a:off x="-234625" y="6168100"/>
            <a:ext cx="10293043" cy="1238544"/>
          </a:xfrm>
          <a:custGeom>
            <a:avLst/>
            <a:gdLst/>
            <a:ahLst/>
            <a:cxnLst/>
            <a:rect l="l" t="t" r="r" b="b"/>
            <a:pathLst>
              <a:path w="67266" h="8094" extrusionOk="0">
                <a:moveTo>
                  <a:pt x="67265" y="6339"/>
                </a:moveTo>
                <a:lnTo>
                  <a:pt x="67265" y="8093"/>
                </a:lnTo>
                <a:lnTo>
                  <a:pt x="1" y="8093"/>
                </a:lnTo>
                <a:lnTo>
                  <a:pt x="1" y="4692"/>
                </a:lnTo>
                <a:cubicBezTo>
                  <a:pt x="1669" y="4520"/>
                  <a:pt x="3348" y="4542"/>
                  <a:pt x="5005" y="4768"/>
                </a:cubicBezTo>
                <a:cubicBezTo>
                  <a:pt x="7663" y="5123"/>
                  <a:pt x="10300" y="5758"/>
                  <a:pt x="12991" y="5758"/>
                </a:cubicBezTo>
                <a:cubicBezTo>
                  <a:pt x="16209" y="5758"/>
                  <a:pt x="19061" y="4843"/>
                  <a:pt x="22031" y="3692"/>
                </a:cubicBezTo>
                <a:cubicBezTo>
                  <a:pt x="25475" y="2346"/>
                  <a:pt x="28941" y="1378"/>
                  <a:pt x="32621" y="969"/>
                </a:cubicBezTo>
                <a:cubicBezTo>
                  <a:pt x="35764" y="624"/>
                  <a:pt x="38896" y="753"/>
                  <a:pt x="42028" y="463"/>
                </a:cubicBezTo>
                <a:cubicBezTo>
                  <a:pt x="43201" y="344"/>
                  <a:pt x="44610" y="0"/>
                  <a:pt x="45773" y="280"/>
                </a:cubicBezTo>
                <a:cubicBezTo>
                  <a:pt x="46838" y="538"/>
                  <a:pt x="47193" y="1356"/>
                  <a:pt x="48001" y="1991"/>
                </a:cubicBezTo>
                <a:cubicBezTo>
                  <a:pt x="49131" y="2884"/>
                  <a:pt x="50799" y="2949"/>
                  <a:pt x="52176" y="3132"/>
                </a:cubicBezTo>
                <a:cubicBezTo>
                  <a:pt x="54415" y="3422"/>
                  <a:pt x="56643" y="3778"/>
                  <a:pt x="58881" y="4133"/>
                </a:cubicBezTo>
                <a:cubicBezTo>
                  <a:pt x="61120" y="4499"/>
                  <a:pt x="63315" y="5069"/>
                  <a:pt x="65446" y="5844"/>
                </a:cubicBezTo>
                <a:cubicBezTo>
                  <a:pt x="66038" y="6059"/>
                  <a:pt x="66652" y="6231"/>
                  <a:pt x="67265" y="633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6" name="Google Shape;6546;p11"/>
          <p:cNvGrpSpPr/>
          <p:nvPr/>
        </p:nvGrpSpPr>
        <p:grpSpPr>
          <a:xfrm>
            <a:off x="3754553" y="4191041"/>
            <a:ext cx="6303923" cy="2364631"/>
            <a:chOff x="3754553" y="4196995"/>
            <a:chExt cx="6303923" cy="2364631"/>
          </a:xfrm>
        </p:grpSpPr>
        <p:sp>
          <p:nvSpPr>
            <p:cNvPr id="6547" name="Google Shape;6547;p11"/>
            <p:cNvSpPr/>
            <p:nvPr/>
          </p:nvSpPr>
          <p:spPr>
            <a:xfrm>
              <a:off x="3754553" y="4196995"/>
              <a:ext cx="6303904" cy="2364631"/>
            </a:xfrm>
            <a:custGeom>
              <a:avLst/>
              <a:gdLst/>
              <a:ahLst/>
              <a:cxnLst/>
              <a:rect l="l" t="t" r="r" b="b"/>
              <a:pathLst>
                <a:path w="44902" h="16843" extrusionOk="0">
                  <a:moveTo>
                    <a:pt x="44901" y="13819"/>
                  </a:moveTo>
                  <a:lnTo>
                    <a:pt x="44901" y="16843"/>
                  </a:lnTo>
                  <a:cubicBezTo>
                    <a:pt x="43158" y="16283"/>
                    <a:pt x="41124" y="16240"/>
                    <a:pt x="39434" y="15993"/>
                  </a:cubicBezTo>
                  <a:cubicBezTo>
                    <a:pt x="37281" y="15691"/>
                    <a:pt x="35140" y="15326"/>
                    <a:pt x="33009" y="14895"/>
                  </a:cubicBezTo>
                  <a:cubicBezTo>
                    <a:pt x="32072" y="14712"/>
                    <a:pt x="29888" y="14734"/>
                    <a:pt x="29242" y="14002"/>
                  </a:cubicBezTo>
                  <a:cubicBezTo>
                    <a:pt x="30652" y="13033"/>
                    <a:pt x="17791" y="12312"/>
                    <a:pt x="15520" y="11935"/>
                  </a:cubicBezTo>
                  <a:cubicBezTo>
                    <a:pt x="12668" y="11462"/>
                    <a:pt x="15402" y="10203"/>
                    <a:pt x="12668" y="9245"/>
                  </a:cubicBezTo>
                  <a:cubicBezTo>
                    <a:pt x="11527" y="8847"/>
                    <a:pt x="8751" y="7889"/>
                    <a:pt x="10128" y="6382"/>
                  </a:cubicBezTo>
                  <a:cubicBezTo>
                    <a:pt x="8815" y="5144"/>
                    <a:pt x="7115" y="4552"/>
                    <a:pt x="5403" y="3971"/>
                  </a:cubicBezTo>
                  <a:cubicBezTo>
                    <a:pt x="4532" y="3681"/>
                    <a:pt x="1" y="2712"/>
                    <a:pt x="1077" y="1356"/>
                  </a:cubicBezTo>
                  <a:cubicBezTo>
                    <a:pt x="1712" y="560"/>
                    <a:pt x="4941" y="86"/>
                    <a:pt x="5952" y="11"/>
                  </a:cubicBezTo>
                  <a:lnTo>
                    <a:pt x="6006" y="11"/>
                  </a:lnTo>
                  <a:cubicBezTo>
                    <a:pt x="6221" y="0"/>
                    <a:pt x="6447" y="0"/>
                    <a:pt x="6663" y="11"/>
                  </a:cubicBezTo>
                  <a:cubicBezTo>
                    <a:pt x="7287" y="65"/>
                    <a:pt x="8611" y="140"/>
                    <a:pt x="9515" y="11"/>
                  </a:cubicBezTo>
                  <a:cubicBezTo>
                    <a:pt x="9063" y="226"/>
                    <a:pt x="6781" y="474"/>
                    <a:pt x="5759" y="700"/>
                  </a:cubicBezTo>
                  <a:cubicBezTo>
                    <a:pt x="5425" y="775"/>
                    <a:pt x="4650" y="1055"/>
                    <a:pt x="4209" y="1378"/>
                  </a:cubicBezTo>
                  <a:cubicBezTo>
                    <a:pt x="3821" y="1668"/>
                    <a:pt x="3703" y="1991"/>
                    <a:pt x="4467" y="2239"/>
                  </a:cubicBezTo>
                  <a:cubicBezTo>
                    <a:pt x="6038" y="2744"/>
                    <a:pt x="9106" y="3691"/>
                    <a:pt x="10064" y="4047"/>
                  </a:cubicBezTo>
                  <a:cubicBezTo>
                    <a:pt x="10968" y="4391"/>
                    <a:pt x="12216" y="4671"/>
                    <a:pt x="12916" y="5370"/>
                  </a:cubicBezTo>
                  <a:cubicBezTo>
                    <a:pt x="13723" y="6188"/>
                    <a:pt x="12991" y="6199"/>
                    <a:pt x="12593" y="6770"/>
                  </a:cubicBezTo>
                  <a:cubicBezTo>
                    <a:pt x="12539" y="6845"/>
                    <a:pt x="12496" y="6920"/>
                    <a:pt x="12464" y="7006"/>
                  </a:cubicBezTo>
                  <a:cubicBezTo>
                    <a:pt x="12291" y="7448"/>
                    <a:pt x="12657" y="7803"/>
                    <a:pt x="13281" y="8104"/>
                  </a:cubicBezTo>
                  <a:cubicBezTo>
                    <a:pt x="14250" y="8567"/>
                    <a:pt x="15854" y="8879"/>
                    <a:pt x="17199" y="9105"/>
                  </a:cubicBezTo>
                  <a:cubicBezTo>
                    <a:pt x="18168" y="9266"/>
                    <a:pt x="19007" y="9374"/>
                    <a:pt x="19351" y="9449"/>
                  </a:cubicBezTo>
                  <a:cubicBezTo>
                    <a:pt x="19900" y="9578"/>
                    <a:pt x="19319" y="9977"/>
                    <a:pt x="19664" y="10407"/>
                  </a:cubicBezTo>
                  <a:cubicBezTo>
                    <a:pt x="19997" y="10848"/>
                    <a:pt x="21278" y="11311"/>
                    <a:pt x="25486" y="11580"/>
                  </a:cubicBezTo>
                  <a:cubicBezTo>
                    <a:pt x="29307" y="11817"/>
                    <a:pt x="41672" y="13765"/>
                    <a:pt x="44901" y="138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1"/>
            <p:cNvSpPr/>
            <p:nvPr/>
          </p:nvSpPr>
          <p:spPr>
            <a:xfrm>
              <a:off x="5768643" y="5624081"/>
              <a:ext cx="4289833" cy="655914"/>
            </a:xfrm>
            <a:custGeom>
              <a:avLst/>
              <a:gdLst/>
              <a:ahLst/>
              <a:cxnLst/>
              <a:rect l="l" t="t" r="r" b="b"/>
              <a:pathLst>
                <a:path w="30556" h="4672" extrusionOk="0">
                  <a:moveTo>
                    <a:pt x="30555" y="3660"/>
                  </a:moveTo>
                  <a:lnTo>
                    <a:pt x="30555" y="4392"/>
                  </a:lnTo>
                  <a:cubicBezTo>
                    <a:pt x="28736" y="4671"/>
                    <a:pt x="26885" y="4671"/>
                    <a:pt x="25066" y="4413"/>
                  </a:cubicBezTo>
                  <a:cubicBezTo>
                    <a:pt x="22989" y="4101"/>
                    <a:pt x="20934" y="3757"/>
                    <a:pt x="18835" y="3574"/>
                  </a:cubicBezTo>
                  <a:cubicBezTo>
                    <a:pt x="17619" y="3477"/>
                    <a:pt x="16015" y="3552"/>
                    <a:pt x="14917" y="2949"/>
                  </a:cubicBezTo>
                  <a:cubicBezTo>
                    <a:pt x="15262" y="2454"/>
                    <a:pt x="16532" y="2261"/>
                    <a:pt x="17221" y="2228"/>
                  </a:cubicBezTo>
                  <a:cubicBezTo>
                    <a:pt x="14121" y="2228"/>
                    <a:pt x="11011" y="2078"/>
                    <a:pt x="7911" y="1959"/>
                  </a:cubicBezTo>
                  <a:cubicBezTo>
                    <a:pt x="6092" y="1895"/>
                    <a:pt x="4263" y="1712"/>
                    <a:pt x="2455" y="1486"/>
                  </a:cubicBezTo>
                  <a:cubicBezTo>
                    <a:pt x="1755" y="1410"/>
                    <a:pt x="496" y="1454"/>
                    <a:pt x="1" y="883"/>
                  </a:cubicBezTo>
                  <a:cubicBezTo>
                    <a:pt x="733" y="1"/>
                    <a:pt x="4231" y="291"/>
                    <a:pt x="5307" y="248"/>
                  </a:cubicBezTo>
                  <a:lnTo>
                    <a:pt x="5328" y="248"/>
                  </a:lnTo>
                  <a:cubicBezTo>
                    <a:pt x="5673" y="689"/>
                    <a:pt x="6943" y="1152"/>
                    <a:pt x="11161" y="1421"/>
                  </a:cubicBezTo>
                  <a:cubicBezTo>
                    <a:pt x="14961" y="1658"/>
                    <a:pt x="27326" y="3606"/>
                    <a:pt x="30555" y="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1"/>
            <p:cNvSpPr/>
            <p:nvPr/>
          </p:nvSpPr>
          <p:spPr>
            <a:xfrm>
              <a:off x="4106661" y="4386653"/>
              <a:ext cx="1576046" cy="779740"/>
            </a:xfrm>
            <a:custGeom>
              <a:avLst/>
              <a:gdLst/>
              <a:ahLst/>
              <a:cxnLst/>
              <a:rect l="l" t="t" r="r" b="b"/>
              <a:pathLst>
                <a:path w="11226" h="5554" extrusionOk="0">
                  <a:moveTo>
                    <a:pt x="10095" y="5414"/>
                  </a:moveTo>
                  <a:cubicBezTo>
                    <a:pt x="9288" y="5360"/>
                    <a:pt x="8320" y="5554"/>
                    <a:pt x="7792" y="5059"/>
                  </a:cubicBezTo>
                  <a:cubicBezTo>
                    <a:pt x="7308" y="4585"/>
                    <a:pt x="9708" y="4617"/>
                    <a:pt x="9073" y="4133"/>
                  </a:cubicBezTo>
                  <a:cubicBezTo>
                    <a:pt x="8524" y="3724"/>
                    <a:pt x="5651" y="2885"/>
                    <a:pt x="5059" y="2583"/>
                  </a:cubicBezTo>
                  <a:cubicBezTo>
                    <a:pt x="4122" y="2110"/>
                    <a:pt x="2971" y="2153"/>
                    <a:pt x="2056" y="1604"/>
                  </a:cubicBezTo>
                  <a:cubicBezTo>
                    <a:pt x="1399" y="1195"/>
                    <a:pt x="625" y="775"/>
                    <a:pt x="0" y="366"/>
                  </a:cubicBezTo>
                  <a:cubicBezTo>
                    <a:pt x="356" y="86"/>
                    <a:pt x="991" y="0"/>
                    <a:pt x="1712" y="22"/>
                  </a:cubicBezTo>
                  <a:cubicBezTo>
                    <a:pt x="1324" y="312"/>
                    <a:pt x="1217" y="635"/>
                    <a:pt x="1970" y="883"/>
                  </a:cubicBezTo>
                  <a:cubicBezTo>
                    <a:pt x="3541" y="1389"/>
                    <a:pt x="6608" y="2336"/>
                    <a:pt x="7566" y="2702"/>
                  </a:cubicBezTo>
                  <a:cubicBezTo>
                    <a:pt x="8470" y="3035"/>
                    <a:pt x="9719" y="3326"/>
                    <a:pt x="10418" y="4025"/>
                  </a:cubicBezTo>
                  <a:cubicBezTo>
                    <a:pt x="11225" y="4843"/>
                    <a:pt x="10494" y="4854"/>
                    <a:pt x="10095" y="54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1"/>
            <p:cNvSpPr/>
            <p:nvPr/>
          </p:nvSpPr>
          <p:spPr>
            <a:xfrm>
              <a:off x="5616035" y="5335572"/>
              <a:ext cx="554691" cy="187424"/>
            </a:xfrm>
            <a:custGeom>
              <a:avLst/>
              <a:gdLst/>
              <a:ahLst/>
              <a:cxnLst/>
              <a:rect l="l" t="t" r="r" b="b"/>
              <a:pathLst>
                <a:path w="3951" h="1335" extrusionOk="0">
                  <a:moveTo>
                    <a:pt x="3951" y="990"/>
                  </a:moveTo>
                  <a:cubicBezTo>
                    <a:pt x="2336" y="1216"/>
                    <a:pt x="335" y="1335"/>
                    <a:pt x="55" y="431"/>
                  </a:cubicBezTo>
                  <a:cubicBezTo>
                    <a:pt x="1" y="291"/>
                    <a:pt x="1" y="140"/>
                    <a:pt x="55" y="0"/>
                  </a:cubicBezTo>
                  <a:cubicBezTo>
                    <a:pt x="1013" y="452"/>
                    <a:pt x="2616" y="775"/>
                    <a:pt x="3951" y="9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1" name="Google Shape;6551;p11"/>
          <p:cNvGrpSpPr/>
          <p:nvPr/>
        </p:nvGrpSpPr>
        <p:grpSpPr>
          <a:xfrm>
            <a:off x="-75671" y="3018599"/>
            <a:ext cx="4372840" cy="3189725"/>
            <a:chOff x="-75671" y="3177866"/>
            <a:chExt cx="4372840" cy="3189725"/>
          </a:xfrm>
        </p:grpSpPr>
        <p:sp>
          <p:nvSpPr>
            <p:cNvPr id="6552" name="Google Shape;6552;p11"/>
            <p:cNvSpPr/>
            <p:nvPr/>
          </p:nvSpPr>
          <p:spPr>
            <a:xfrm>
              <a:off x="-75671" y="4401675"/>
              <a:ext cx="4159689" cy="1965916"/>
            </a:xfrm>
            <a:custGeom>
              <a:avLst/>
              <a:gdLst/>
              <a:ahLst/>
              <a:cxnLst/>
              <a:rect l="l" t="t" r="r" b="b"/>
              <a:pathLst>
                <a:path w="29629" h="14003" extrusionOk="0">
                  <a:moveTo>
                    <a:pt x="28897" y="8944"/>
                  </a:moveTo>
                  <a:cubicBezTo>
                    <a:pt x="28843" y="8643"/>
                    <a:pt x="28919" y="8675"/>
                    <a:pt x="28693" y="8396"/>
                  </a:cubicBezTo>
                  <a:cubicBezTo>
                    <a:pt x="28994" y="7997"/>
                    <a:pt x="29564" y="7341"/>
                    <a:pt x="29177" y="6857"/>
                  </a:cubicBezTo>
                  <a:cubicBezTo>
                    <a:pt x="28757" y="6308"/>
                    <a:pt x="27649" y="6652"/>
                    <a:pt x="27337" y="5963"/>
                  </a:cubicBezTo>
                  <a:cubicBezTo>
                    <a:pt x="27218" y="5726"/>
                    <a:pt x="27563" y="5231"/>
                    <a:pt x="27369" y="4919"/>
                  </a:cubicBezTo>
                  <a:cubicBezTo>
                    <a:pt x="27132" y="4510"/>
                    <a:pt x="26659" y="4446"/>
                    <a:pt x="26228" y="4284"/>
                  </a:cubicBezTo>
                  <a:cubicBezTo>
                    <a:pt x="25485" y="4015"/>
                    <a:pt x="25421" y="3294"/>
                    <a:pt x="25324" y="2509"/>
                  </a:cubicBezTo>
                  <a:cubicBezTo>
                    <a:pt x="25227" y="2509"/>
                    <a:pt x="22623" y="2003"/>
                    <a:pt x="22537" y="1970"/>
                  </a:cubicBezTo>
                  <a:cubicBezTo>
                    <a:pt x="21514" y="1551"/>
                    <a:pt x="22171" y="2778"/>
                    <a:pt x="21460" y="1863"/>
                  </a:cubicBezTo>
                  <a:cubicBezTo>
                    <a:pt x="20944" y="1174"/>
                    <a:pt x="19426" y="1"/>
                    <a:pt x="18372" y="474"/>
                  </a:cubicBezTo>
                  <a:cubicBezTo>
                    <a:pt x="18146" y="582"/>
                    <a:pt x="17963" y="1239"/>
                    <a:pt x="17694" y="1432"/>
                  </a:cubicBezTo>
                  <a:cubicBezTo>
                    <a:pt x="17112" y="1852"/>
                    <a:pt x="16165" y="1949"/>
                    <a:pt x="15444" y="1917"/>
                  </a:cubicBezTo>
                  <a:cubicBezTo>
                    <a:pt x="13798" y="1852"/>
                    <a:pt x="12851" y="700"/>
                    <a:pt x="11107" y="873"/>
                  </a:cubicBezTo>
                  <a:cubicBezTo>
                    <a:pt x="9611" y="1023"/>
                    <a:pt x="8147" y="1798"/>
                    <a:pt x="6619" y="2067"/>
                  </a:cubicBezTo>
                  <a:cubicBezTo>
                    <a:pt x="5823" y="2196"/>
                    <a:pt x="4413" y="2046"/>
                    <a:pt x="3735" y="2509"/>
                  </a:cubicBezTo>
                  <a:cubicBezTo>
                    <a:pt x="3186" y="2874"/>
                    <a:pt x="3347" y="2842"/>
                    <a:pt x="3444" y="3466"/>
                  </a:cubicBezTo>
                  <a:cubicBezTo>
                    <a:pt x="3541" y="4123"/>
                    <a:pt x="3692" y="4865"/>
                    <a:pt x="4112" y="5404"/>
                  </a:cubicBezTo>
                  <a:cubicBezTo>
                    <a:pt x="4359" y="5705"/>
                    <a:pt x="5338" y="6082"/>
                    <a:pt x="5166" y="6534"/>
                  </a:cubicBezTo>
                  <a:cubicBezTo>
                    <a:pt x="4865" y="7352"/>
                    <a:pt x="894" y="7362"/>
                    <a:pt x="0" y="7825"/>
                  </a:cubicBezTo>
                  <a:cubicBezTo>
                    <a:pt x="1615" y="9386"/>
                    <a:pt x="2809" y="9902"/>
                    <a:pt x="5209" y="9515"/>
                  </a:cubicBezTo>
                  <a:cubicBezTo>
                    <a:pt x="6436" y="9310"/>
                    <a:pt x="7674" y="9310"/>
                    <a:pt x="8912" y="9203"/>
                  </a:cubicBezTo>
                  <a:cubicBezTo>
                    <a:pt x="9590" y="9149"/>
                    <a:pt x="10386" y="8966"/>
                    <a:pt x="11075" y="9052"/>
                  </a:cubicBezTo>
                  <a:cubicBezTo>
                    <a:pt x="11204" y="10021"/>
                    <a:pt x="14120" y="9418"/>
                    <a:pt x="14917" y="9526"/>
                  </a:cubicBezTo>
                  <a:cubicBezTo>
                    <a:pt x="15552" y="9612"/>
                    <a:pt x="15659" y="9881"/>
                    <a:pt x="16165" y="10042"/>
                  </a:cubicBezTo>
                  <a:cubicBezTo>
                    <a:pt x="16768" y="10225"/>
                    <a:pt x="17338" y="9945"/>
                    <a:pt x="17963" y="10031"/>
                  </a:cubicBezTo>
                  <a:cubicBezTo>
                    <a:pt x="17607" y="10602"/>
                    <a:pt x="18103" y="10699"/>
                    <a:pt x="18598" y="11011"/>
                  </a:cubicBezTo>
                  <a:cubicBezTo>
                    <a:pt x="19179" y="11377"/>
                    <a:pt x="19491" y="11581"/>
                    <a:pt x="19900" y="12130"/>
                  </a:cubicBezTo>
                  <a:cubicBezTo>
                    <a:pt x="19222" y="12464"/>
                    <a:pt x="18705" y="12668"/>
                    <a:pt x="19609" y="13109"/>
                  </a:cubicBezTo>
                  <a:cubicBezTo>
                    <a:pt x="20266" y="13432"/>
                    <a:pt x="20858" y="13013"/>
                    <a:pt x="21525" y="13174"/>
                  </a:cubicBezTo>
                  <a:cubicBezTo>
                    <a:pt x="22300" y="13368"/>
                    <a:pt x="22418" y="13949"/>
                    <a:pt x="23408" y="13981"/>
                  </a:cubicBezTo>
                  <a:cubicBezTo>
                    <a:pt x="24086" y="14003"/>
                    <a:pt x="25066" y="13809"/>
                    <a:pt x="25518" y="13335"/>
                  </a:cubicBezTo>
                  <a:lnTo>
                    <a:pt x="24592" y="10796"/>
                  </a:lnTo>
                  <a:cubicBezTo>
                    <a:pt x="25109" y="11032"/>
                    <a:pt x="25841" y="10871"/>
                    <a:pt x="26411" y="10817"/>
                  </a:cubicBezTo>
                  <a:cubicBezTo>
                    <a:pt x="26626" y="10806"/>
                    <a:pt x="27132" y="10817"/>
                    <a:pt x="27326" y="10742"/>
                  </a:cubicBezTo>
                  <a:cubicBezTo>
                    <a:pt x="27573" y="10666"/>
                    <a:pt x="27670" y="10365"/>
                    <a:pt x="27961" y="10268"/>
                  </a:cubicBezTo>
                  <a:cubicBezTo>
                    <a:pt x="28477" y="10107"/>
                    <a:pt x="28779" y="10408"/>
                    <a:pt x="29209" y="9913"/>
                  </a:cubicBezTo>
                  <a:cubicBezTo>
                    <a:pt x="29586" y="9504"/>
                    <a:pt x="29629" y="9009"/>
                    <a:pt x="28897" y="89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53" name="Google Shape;6553;p11"/>
            <p:cNvGrpSpPr/>
            <p:nvPr/>
          </p:nvGrpSpPr>
          <p:grpSpPr>
            <a:xfrm>
              <a:off x="279385" y="3177866"/>
              <a:ext cx="4017784" cy="3120241"/>
              <a:chOff x="279385" y="3177866"/>
              <a:chExt cx="4017784" cy="3120241"/>
            </a:xfrm>
          </p:grpSpPr>
          <p:sp>
            <p:nvSpPr>
              <p:cNvPr id="6554" name="Google Shape;6554;p11"/>
              <p:cNvSpPr/>
              <p:nvPr/>
            </p:nvSpPr>
            <p:spPr>
              <a:xfrm>
                <a:off x="279385" y="3177866"/>
                <a:ext cx="1045643" cy="1054769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513" extrusionOk="0">
                    <a:moveTo>
                      <a:pt x="7319" y="4133"/>
                    </a:moveTo>
                    <a:cubicBezTo>
                      <a:pt x="7276" y="4026"/>
                      <a:pt x="7233" y="3918"/>
                      <a:pt x="7200" y="3810"/>
                    </a:cubicBezTo>
                    <a:cubicBezTo>
                      <a:pt x="7104" y="3520"/>
                      <a:pt x="7061" y="3197"/>
                      <a:pt x="7093" y="2896"/>
                    </a:cubicBezTo>
                    <a:cubicBezTo>
                      <a:pt x="7114" y="2713"/>
                      <a:pt x="7028" y="2540"/>
                      <a:pt x="6888" y="2444"/>
                    </a:cubicBezTo>
                    <a:cubicBezTo>
                      <a:pt x="6856" y="2261"/>
                      <a:pt x="6759" y="2099"/>
                      <a:pt x="6619" y="1992"/>
                    </a:cubicBezTo>
                    <a:cubicBezTo>
                      <a:pt x="6447" y="1841"/>
                      <a:pt x="6512" y="1798"/>
                      <a:pt x="6469" y="1636"/>
                    </a:cubicBezTo>
                    <a:cubicBezTo>
                      <a:pt x="6415" y="1432"/>
                      <a:pt x="5941" y="1303"/>
                      <a:pt x="5844" y="1152"/>
                    </a:cubicBezTo>
                    <a:cubicBezTo>
                      <a:pt x="5791" y="1077"/>
                      <a:pt x="5694" y="958"/>
                      <a:pt x="5575" y="980"/>
                    </a:cubicBezTo>
                    <a:cubicBezTo>
                      <a:pt x="5478" y="991"/>
                      <a:pt x="5392" y="1034"/>
                      <a:pt x="5306" y="1087"/>
                    </a:cubicBezTo>
                    <a:cubicBezTo>
                      <a:pt x="5199" y="1163"/>
                      <a:pt x="5156" y="1443"/>
                      <a:pt x="5059" y="1238"/>
                    </a:cubicBezTo>
                    <a:cubicBezTo>
                      <a:pt x="5026" y="1195"/>
                      <a:pt x="4962" y="1174"/>
                      <a:pt x="4919" y="1206"/>
                    </a:cubicBezTo>
                    <a:cubicBezTo>
                      <a:pt x="4822" y="1249"/>
                      <a:pt x="4714" y="1184"/>
                      <a:pt x="4596" y="1066"/>
                    </a:cubicBezTo>
                    <a:cubicBezTo>
                      <a:pt x="4564" y="1012"/>
                      <a:pt x="4531" y="958"/>
                      <a:pt x="4521" y="948"/>
                    </a:cubicBezTo>
                    <a:cubicBezTo>
                      <a:pt x="4413" y="786"/>
                      <a:pt x="4284" y="635"/>
                      <a:pt x="4144" y="506"/>
                    </a:cubicBezTo>
                    <a:cubicBezTo>
                      <a:pt x="3875" y="194"/>
                      <a:pt x="3584" y="1"/>
                      <a:pt x="3272" y="528"/>
                    </a:cubicBezTo>
                    <a:cubicBezTo>
                      <a:pt x="3412" y="291"/>
                      <a:pt x="2540" y="377"/>
                      <a:pt x="2508" y="377"/>
                    </a:cubicBezTo>
                    <a:cubicBezTo>
                      <a:pt x="2390" y="366"/>
                      <a:pt x="2271" y="431"/>
                      <a:pt x="2196" y="528"/>
                    </a:cubicBezTo>
                    <a:cubicBezTo>
                      <a:pt x="2056" y="840"/>
                      <a:pt x="1722" y="722"/>
                      <a:pt x="1593" y="915"/>
                    </a:cubicBezTo>
                    <a:cubicBezTo>
                      <a:pt x="1367" y="1238"/>
                      <a:pt x="1098" y="1529"/>
                      <a:pt x="775" y="1766"/>
                    </a:cubicBezTo>
                    <a:cubicBezTo>
                      <a:pt x="722" y="1809"/>
                      <a:pt x="657" y="1841"/>
                      <a:pt x="603" y="1873"/>
                    </a:cubicBezTo>
                    <a:cubicBezTo>
                      <a:pt x="409" y="1992"/>
                      <a:pt x="173" y="2121"/>
                      <a:pt x="119" y="2314"/>
                    </a:cubicBezTo>
                    <a:cubicBezTo>
                      <a:pt x="97" y="2379"/>
                      <a:pt x="248" y="2648"/>
                      <a:pt x="323" y="2616"/>
                    </a:cubicBezTo>
                    <a:cubicBezTo>
                      <a:pt x="205" y="2713"/>
                      <a:pt x="119" y="2853"/>
                      <a:pt x="65" y="3003"/>
                    </a:cubicBezTo>
                    <a:cubicBezTo>
                      <a:pt x="76" y="3165"/>
                      <a:pt x="108" y="3337"/>
                      <a:pt x="173" y="3487"/>
                    </a:cubicBezTo>
                    <a:lnTo>
                      <a:pt x="173" y="3487"/>
                    </a:lnTo>
                    <a:cubicBezTo>
                      <a:pt x="183" y="3498"/>
                      <a:pt x="194" y="3509"/>
                      <a:pt x="216" y="3520"/>
                    </a:cubicBezTo>
                    <a:lnTo>
                      <a:pt x="216" y="3520"/>
                    </a:lnTo>
                    <a:cubicBezTo>
                      <a:pt x="226" y="3531"/>
                      <a:pt x="248" y="3531"/>
                      <a:pt x="270" y="3520"/>
                    </a:cubicBezTo>
                    <a:cubicBezTo>
                      <a:pt x="248" y="3531"/>
                      <a:pt x="237" y="3531"/>
                      <a:pt x="237" y="3541"/>
                    </a:cubicBezTo>
                    <a:cubicBezTo>
                      <a:pt x="108" y="3606"/>
                      <a:pt x="33" y="3735"/>
                      <a:pt x="22" y="3886"/>
                    </a:cubicBezTo>
                    <a:cubicBezTo>
                      <a:pt x="0" y="4079"/>
                      <a:pt x="108" y="4273"/>
                      <a:pt x="280" y="4381"/>
                    </a:cubicBezTo>
                    <a:cubicBezTo>
                      <a:pt x="183" y="4456"/>
                      <a:pt x="140" y="4564"/>
                      <a:pt x="140" y="4682"/>
                    </a:cubicBezTo>
                    <a:cubicBezTo>
                      <a:pt x="162" y="5048"/>
                      <a:pt x="754" y="5392"/>
                      <a:pt x="754" y="5565"/>
                    </a:cubicBezTo>
                    <a:cubicBezTo>
                      <a:pt x="625" y="5661"/>
                      <a:pt x="646" y="5855"/>
                      <a:pt x="668" y="6017"/>
                    </a:cubicBezTo>
                    <a:cubicBezTo>
                      <a:pt x="711" y="6146"/>
                      <a:pt x="786" y="6253"/>
                      <a:pt x="894" y="6339"/>
                    </a:cubicBezTo>
                    <a:cubicBezTo>
                      <a:pt x="980" y="6383"/>
                      <a:pt x="1346" y="6576"/>
                      <a:pt x="1303" y="6587"/>
                    </a:cubicBezTo>
                    <a:cubicBezTo>
                      <a:pt x="1249" y="6619"/>
                      <a:pt x="1238" y="6695"/>
                      <a:pt x="1281" y="6738"/>
                    </a:cubicBezTo>
                    <a:cubicBezTo>
                      <a:pt x="1421" y="6867"/>
                      <a:pt x="1615" y="6942"/>
                      <a:pt x="1809" y="6931"/>
                    </a:cubicBezTo>
                    <a:cubicBezTo>
                      <a:pt x="1830" y="6931"/>
                      <a:pt x="1852" y="6910"/>
                      <a:pt x="1862" y="6888"/>
                    </a:cubicBezTo>
                    <a:cubicBezTo>
                      <a:pt x="2185" y="6867"/>
                      <a:pt x="2196" y="7319"/>
                      <a:pt x="2444" y="7405"/>
                    </a:cubicBezTo>
                    <a:cubicBezTo>
                      <a:pt x="2670" y="7513"/>
                      <a:pt x="2949" y="7470"/>
                      <a:pt x="3143" y="7308"/>
                    </a:cubicBezTo>
                    <a:cubicBezTo>
                      <a:pt x="3251" y="7200"/>
                      <a:pt x="3358" y="7082"/>
                      <a:pt x="3477" y="6974"/>
                    </a:cubicBezTo>
                    <a:cubicBezTo>
                      <a:pt x="3638" y="6835"/>
                      <a:pt x="4101" y="7050"/>
                      <a:pt x="4295" y="7082"/>
                    </a:cubicBezTo>
                    <a:cubicBezTo>
                      <a:pt x="4682" y="7147"/>
                      <a:pt x="4973" y="6781"/>
                      <a:pt x="5328" y="6835"/>
                    </a:cubicBezTo>
                    <a:cubicBezTo>
                      <a:pt x="5554" y="6867"/>
                      <a:pt x="5726" y="6738"/>
                      <a:pt x="5866" y="6598"/>
                    </a:cubicBezTo>
                    <a:cubicBezTo>
                      <a:pt x="5909" y="6555"/>
                      <a:pt x="5995" y="6350"/>
                      <a:pt x="6060" y="6372"/>
                    </a:cubicBezTo>
                    <a:cubicBezTo>
                      <a:pt x="6113" y="6383"/>
                      <a:pt x="6178" y="6372"/>
                      <a:pt x="6243" y="6350"/>
                    </a:cubicBezTo>
                    <a:cubicBezTo>
                      <a:pt x="6393" y="6253"/>
                      <a:pt x="6447" y="6038"/>
                      <a:pt x="6512" y="5877"/>
                    </a:cubicBezTo>
                    <a:lnTo>
                      <a:pt x="6512" y="5877"/>
                    </a:lnTo>
                    <a:cubicBezTo>
                      <a:pt x="6641" y="5543"/>
                      <a:pt x="6835" y="5468"/>
                      <a:pt x="7147" y="5371"/>
                    </a:cubicBezTo>
                    <a:cubicBezTo>
                      <a:pt x="7222" y="5349"/>
                      <a:pt x="7287" y="5285"/>
                      <a:pt x="7308" y="5209"/>
                    </a:cubicBezTo>
                    <a:cubicBezTo>
                      <a:pt x="7448" y="4908"/>
                      <a:pt x="7383" y="4305"/>
                      <a:pt x="7319" y="41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11"/>
              <p:cNvSpPr/>
              <p:nvPr/>
            </p:nvSpPr>
            <p:spPr>
              <a:xfrm>
                <a:off x="297495" y="3712765"/>
                <a:ext cx="1027533" cy="514539"/>
              </a:xfrm>
              <a:custGeom>
                <a:avLst/>
                <a:gdLst/>
                <a:ahLst/>
                <a:cxnLst/>
                <a:rect l="l" t="t" r="r" b="b"/>
                <a:pathLst>
                  <a:path w="7319" h="3665" extrusionOk="0">
                    <a:moveTo>
                      <a:pt x="7071" y="0"/>
                    </a:moveTo>
                    <a:cubicBezTo>
                      <a:pt x="6941" y="184"/>
                      <a:pt x="6772" y="347"/>
                      <a:pt x="6554" y="347"/>
                    </a:cubicBezTo>
                    <a:cubicBezTo>
                      <a:pt x="6466" y="347"/>
                      <a:pt x="6369" y="320"/>
                      <a:pt x="6264" y="259"/>
                    </a:cubicBezTo>
                    <a:cubicBezTo>
                      <a:pt x="6200" y="237"/>
                      <a:pt x="6135" y="237"/>
                      <a:pt x="6071" y="237"/>
                    </a:cubicBezTo>
                    <a:cubicBezTo>
                      <a:pt x="6017" y="237"/>
                      <a:pt x="5984" y="280"/>
                      <a:pt x="5995" y="334"/>
                    </a:cubicBezTo>
                    <a:cubicBezTo>
                      <a:pt x="6102" y="715"/>
                      <a:pt x="6055" y="815"/>
                      <a:pt x="5956" y="815"/>
                    </a:cubicBezTo>
                    <a:cubicBezTo>
                      <a:pt x="5845" y="815"/>
                      <a:pt x="5667" y="689"/>
                      <a:pt x="5565" y="689"/>
                    </a:cubicBezTo>
                    <a:cubicBezTo>
                      <a:pt x="5489" y="689"/>
                      <a:pt x="5425" y="711"/>
                      <a:pt x="5360" y="743"/>
                    </a:cubicBezTo>
                    <a:cubicBezTo>
                      <a:pt x="5296" y="766"/>
                      <a:pt x="5242" y="775"/>
                      <a:pt x="5192" y="775"/>
                    </a:cubicBezTo>
                    <a:cubicBezTo>
                      <a:pt x="5056" y="775"/>
                      <a:pt x="4945" y="710"/>
                      <a:pt x="4725" y="678"/>
                    </a:cubicBezTo>
                    <a:cubicBezTo>
                      <a:pt x="4642" y="665"/>
                      <a:pt x="4603" y="655"/>
                      <a:pt x="4571" y="655"/>
                    </a:cubicBezTo>
                    <a:cubicBezTo>
                      <a:pt x="4529" y="655"/>
                      <a:pt x="4501" y="672"/>
                      <a:pt x="4402" y="721"/>
                    </a:cubicBezTo>
                    <a:cubicBezTo>
                      <a:pt x="4316" y="786"/>
                      <a:pt x="4252" y="861"/>
                      <a:pt x="4187" y="947"/>
                    </a:cubicBezTo>
                    <a:cubicBezTo>
                      <a:pt x="4107" y="1043"/>
                      <a:pt x="4041" y="1080"/>
                      <a:pt x="3989" y="1080"/>
                    </a:cubicBezTo>
                    <a:cubicBezTo>
                      <a:pt x="3815" y="1080"/>
                      <a:pt x="3776" y="680"/>
                      <a:pt x="3767" y="614"/>
                    </a:cubicBezTo>
                    <a:cubicBezTo>
                      <a:pt x="3755" y="575"/>
                      <a:pt x="3726" y="556"/>
                      <a:pt x="3696" y="556"/>
                    </a:cubicBezTo>
                    <a:cubicBezTo>
                      <a:pt x="3676" y="556"/>
                      <a:pt x="3655" y="564"/>
                      <a:pt x="3638" y="582"/>
                    </a:cubicBezTo>
                    <a:cubicBezTo>
                      <a:pt x="3595" y="625"/>
                      <a:pt x="3552" y="678"/>
                      <a:pt x="3520" y="732"/>
                    </a:cubicBezTo>
                    <a:cubicBezTo>
                      <a:pt x="3466" y="1001"/>
                      <a:pt x="3283" y="1152"/>
                      <a:pt x="2971" y="1216"/>
                    </a:cubicBezTo>
                    <a:cubicBezTo>
                      <a:pt x="2896" y="1141"/>
                      <a:pt x="2810" y="1066"/>
                      <a:pt x="2734" y="990"/>
                    </a:cubicBezTo>
                    <a:cubicBezTo>
                      <a:pt x="2722" y="978"/>
                      <a:pt x="2705" y="972"/>
                      <a:pt x="2689" y="972"/>
                    </a:cubicBezTo>
                    <a:cubicBezTo>
                      <a:pt x="2665" y="972"/>
                      <a:pt x="2640" y="986"/>
                      <a:pt x="2627" y="1012"/>
                    </a:cubicBezTo>
                    <a:cubicBezTo>
                      <a:pt x="2483" y="1254"/>
                      <a:pt x="1858" y="1638"/>
                      <a:pt x="1434" y="1638"/>
                    </a:cubicBezTo>
                    <a:cubicBezTo>
                      <a:pt x="1254" y="1638"/>
                      <a:pt x="1110" y="1569"/>
                      <a:pt x="1055" y="1389"/>
                    </a:cubicBezTo>
                    <a:cubicBezTo>
                      <a:pt x="1046" y="1362"/>
                      <a:pt x="1023" y="1343"/>
                      <a:pt x="997" y="1343"/>
                    </a:cubicBezTo>
                    <a:cubicBezTo>
                      <a:pt x="991" y="1343"/>
                      <a:pt x="986" y="1344"/>
                      <a:pt x="980" y="1346"/>
                    </a:cubicBezTo>
                    <a:cubicBezTo>
                      <a:pt x="871" y="1367"/>
                      <a:pt x="777" y="1376"/>
                      <a:pt x="694" y="1376"/>
                    </a:cubicBezTo>
                    <a:cubicBezTo>
                      <a:pt x="309" y="1376"/>
                      <a:pt x="175" y="1171"/>
                      <a:pt x="33" y="958"/>
                    </a:cubicBezTo>
                    <a:cubicBezTo>
                      <a:pt x="33" y="937"/>
                      <a:pt x="22" y="904"/>
                      <a:pt x="1" y="883"/>
                    </a:cubicBezTo>
                    <a:lnTo>
                      <a:pt x="1" y="883"/>
                    </a:lnTo>
                    <a:cubicBezTo>
                      <a:pt x="33" y="1249"/>
                      <a:pt x="614" y="1593"/>
                      <a:pt x="614" y="1755"/>
                    </a:cubicBezTo>
                    <a:cubicBezTo>
                      <a:pt x="485" y="1862"/>
                      <a:pt x="506" y="2056"/>
                      <a:pt x="528" y="2207"/>
                    </a:cubicBezTo>
                    <a:cubicBezTo>
                      <a:pt x="571" y="2336"/>
                      <a:pt x="646" y="2454"/>
                      <a:pt x="754" y="2529"/>
                    </a:cubicBezTo>
                    <a:cubicBezTo>
                      <a:pt x="840" y="2583"/>
                      <a:pt x="1206" y="2766"/>
                      <a:pt x="1163" y="2788"/>
                    </a:cubicBezTo>
                    <a:cubicBezTo>
                      <a:pt x="1109" y="2820"/>
                      <a:pt x="1098" y="2895"/>
                      <a:pt x="1141" y="2938"/>
                    </a:cubicBezTo>
                    <a:cubicBezTo>
                      <a:pt x="1271" y="3058"/>
                      <a:pt x="1448" y="3123"/>
                      <a:pt x="1627" y="3123"/>
                    </a:cubicBezTo>
                    <a:cubicBezTo>
                      <a:pt x="1641" y="3123"/>
                      <a:pt x="1655" y="3122"/>
                      <a:pt x="1669" y="3121"/>
                    </a:cubicBezTo>
                    <a:cubicBezTo>
                      <a:pt x="1690" y="3121"/>
                      <a:pt x="1723" y="3111"/>
                      <a:pt x="1723" y="3089"/>
                    </a:cubicBezTo>
                    <a:cubicBezTo>
                      <a:pt x="1734" y="3088"/>
                      <a:pt x="1744" y="3087"/>
                      <a:pt x="1755" y="3087"/>
                    </a:cubicBezTo>
                    <a:cubicBezTo>
                      <a:pt x="2046" y="3087"/>
                      <a:pt x="2065" y="3512"/>
                      <a:pt x="2304" y="3606"/>
                    </a:cubicBezTo>
                    <a:cubicBezTo>
                      <a:pt x="2391" y="3645"/>
                      <a:pt x="2482" y="3664"/>
                      <a:pt x="2572" y="3664"/>
                    </a:cubicBezTo>
                    <a:cubicBezTo>
                      <a:pt x="2728" y="3664"/>
                      <a:pt x="2881" y="3607"/>
                      <a:pt x="3003" y="3498"/>
                    </a:cubicBezTo>
                    <a:cubicBezTo>
                      <a:pt x="3122" y="3390"/>
                      <a:pt x="3229" y="3283"/>
                      <a:pt x="3337" y="3175"/>
                    </a:cubicBezTo>
                    <a:cubicBezTo>
                      <a:pt x="3377" y="3138"/>
                      <a:pt x="3434" y="3124"/>
                      <a:pt x="3502" y="3124"/>
                    </a:cubicBezTo>
                    <a:cubicBezTo>
                      <a:pt x="3710" y="3124"/>
                      <a:pt x="4009" y="3258"/>
                      <a:pt x="4155" y="3283"/>
                    </a:cubicBezTo>
                    <a:cubicBezTo>
                      <a:pt x="4186" y="3288"/>
                      <a:pt x="4217" y="3291"/>
                      <a:pt x="4248" y="3291"/>
                    </a:cubicBezTo>
                    <a:cubicBezTo>
                      <a:pt x="4564" y="3291"/>
                      <a:pt x="4821" y="3030"/>
                      <a:pt x="5115" y="3030"/>
                    </a:cubicBezTo>
                    <a:cubicBezTo>
                      <a:pt x="5139" y="3030"/>
                      <a:pt x="5164" y="3032"/>
                      <a:pt x="5188" y="3035"/>
                    </a:cubicBezTo>
                    <a:cubicBezTo>
                      <a:pt x="5212" y="3039"/>
                      <a:pt x="5235" y="3040"/>
                      <a:pt x="5257" y="3040"/>
                    </a:cubicBezTo>
                    <a:cubicBezTo>
                      <a:pt x="5450" y="3040"/>
                      <a:pt x="5601" y="2923"/>
                      <a:pt x="5726" y="2788"/>
                    </a:cubicBezTo>
                    <a:cubicBezTo>
                      <a:pt x="5768" y="2746"/>
                      <a:pt x="5851" y="2561"/>
                      <a:pt x="5915" y="2561"/>
                    </a:cubicBezTo>
                    <a:cubicBezTo>
                      <a:pt x="5916" y="2561"/>
                      <a:pt x="5918" y="2561"/>
                      <a:pt x="5920" y="2562"/>
                    </a:cubicBezTo>
                    <a:cubicBezTo>
                      <a:pt x="5943" y="2569"/>
                      <a:pt x="5966" y="2573"/>
                      <a:pt x="5989" y="2573"/>
                    </a:cubicBezTo>
                    <a:cubicBezTo>
                      <a:pt x="6030" y="2573"/>
                      <a:pt x="6072" y="2561"/>
                      <a:pt x="6114" y="2540"/>
                    </a:cubicBezTo>
                    <a:cubicBezTo>
                      <a:pt x="6264" y="2443"/>
                      <a:pt x="6318" y="2228"/>
                      <a:pt x="6383" y="2067"/>
                    </a:cubicBezTo>
                    <a:cubicBezTo>
                      <a:pt x="6372" y="1905"/>
                      <a:pt x="6447" y="1808"/>
                      <a:pt x="6576" y="1582"/>
                    </a:cubicBezTo>
                    <a:cubicBezTo>
                      <a:pt x="6699" y="1374"/>
                      <a:pt x="6814" y="1302"/>
                      <a:pt x="6927" y="1302"/>
                    </a:cubicBezTo>
                    <a:cubicBezTo>
                      <a:pt x="7012" y="1302"/>
                      <a:pt x="7095" y="1344"/>
                      <a:pt x="7179" y="1399"/>
                    </a:cubicBezTo>
                    <a:cubicBezTo>
                      <a:pt x="7319" y="1098"/>
                      <a:pt x="7254" y="495"/>
                      <a:pt x="7190" y="323"/>
                    </a:cubicBezTo>
                    <a:cubicBezTo>
                      <a:pt x="7147" y="216"/>
                      <a:pt x="7104" y="108"/>
                      <a:pt x="70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11"/>
              <p:cNvSpPr/>
              <p:nvPr/>
            </p:nvSpPr>
            <p:spPr>
              <a:xfrm>
                <a:off x="288510" y="3442227"/>
                <a:ext cx="388326" cy="335819"/>
              </a:xfrm>
              <a:custGeom>
                <a:avLst/>
                <a:gdLst/>
                <a:ahLst/>
                <a:cxnLst/>
                <a:rect l="l" t="t" r="r" b="b"/>
                <a:pathLst>
                  <a:path w="2766" h="2392" extrusionOk="0">
                    <a:moveTo>
                      <a:pt x="538" y="1"/>
                    </a:moveTo>
                    <a:cubicBezTo>
                      <a:pt x="344" y="109"/>
                      <a:pt x="108" y="238"/>
                      <a:pt x="54" y="431"/>
                    </a:cubicBezTo>
                    <a:cubicBezTo>
                      <a:pt x="34" y="502"/>
                      <a:pt x="166" y="736"/>
                      <a:pt x="244" y="736"/>
                    </a:cubicBezTo>
                    <a:cubicBezTo>
                      <a:pt x="249" y="736"/>
                      <a:pt x="254" y="735"/>
                      <a:pt x="258" y="733"/>
                    </a:cubicBezTo>
                    <a:lnTo>
                      <a:pt x="258" y="733"/>
                    </a:lnTo>
                    <a:cubicBezTo>
                      <a:pt x="140" y="840"/>
                      <a:pt x="54" y="970"/>
                      <a:pt x="0" y="1120"/>
                    </a:cubicBezTo>
                    <a:cubicBezTo>
                      <a:pt x="11" y="1292"/>
                      <a:pt x="43" y="1454"/>
                      <a:pt x="108" y="1604"/>
                    </a:cubicBezTo>
                    <a:lnTo>
                      <a:pt x="151" y="1648"/>
                    </a:lnTo>
                    <a:cubicBezTo>
                      <a:pt x="151" y="1648"/>
                      <a:pt x="161" y="1658"/>
                      <a:pt x="172" y="1669"/>
                    </a:cubicBezTo>
                    <a:lnTo>
                      <a:pt x="194" y="1691"/>
                    </a:lnTo>
                    <a:cubicBezTo>
                      <a:pt x="322" y="1818"/>
                      <a:pt x="488" y="1835"/>
                      <a:pt x="659" y="1835"/>
                    </a:cubicBezTo>
                    <a:cubicBezTo>
                      <a:pt x="718" y="1835"/>
                      <a:pt x="778" y="1833"/>
                      <a:pt x="837" y="1833"/>
                    </a:cubicBezTo>
                    <a:cubicBezTo>
                      <a:pt x="1037" y="1833"/>
                      <a:pt x="1225" y="1856"/>
                      <a:pt x="1345" y="2056"/>
                    </a:cubicBezTo>
                    <a:cubicBezTo>
                      <a:pt x="1485" y="2297"/>
                      <a:pt x="1687" y="2391"/>
                      <a:pt x="1906" y="2391"/>
                    </a:cubicBezTo>
                    <a:cubicBezTo>
                      <a:pt x="2177" y="2391"/>
                      <a:pt x="2474" y="2247"/>
                      <a:pt x="2712" y="2056"/>
                    </a:cubicBezTo>
                    <a:cubicBezTo>
                      <a:pt x="2766" y="2024"/>
                      <a:pt x="2723" y="1960"/>
                      <a:pt x="2680" y="1938"/>
                    </a:cubicBezTo>
                    <a:cubicBezTo>
                      <a:pt x="2217" y="1744"/>
                      <a:pt x="1335" y="1927"/>
                      <a:pt x="1270" y="1206"/>
                    </a:cubicBezTo>
                    <a:cubicBezTo>
                      <a:pt x="1227" y="722"/>
                      <a:pt x="387" y="507"/>
                      <a:pt x="5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11"/>
              <p:cNvSpPr/>
              <p:nvPr/>
            </p:nvSpPr>
            <p:spPr>
              <a:xfrm>
                <a:off x="652972" y="3511722"/>
                <a:ext cx="413737" cy="19275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1373" extrusionOk="0">
                    <a:moveTo>
                      <a:pt x="751" y="1"/>
                    </a:moveTo>
                    <a:cubicBezTo>
                      <a:pt x="708" y="1"/>
                      <a:pt x="676" y="33"/>
                      <a:pt x="665" y="76"/>
                    </a:cubicBezTo>
                    <a:cubicBezTo>
                      <a:pt x="642" y="266"/>
                      <a:pt x="555" y="365"/>
                      <a:pt x="400" y="365"/>
                    </a:cubicBezTo>
                    <a:cubicBezTo>
                      <a:pt x="335" y="365"/>
                      <a:pt x="259" y="348"/>
                      <a:pt x="170" y="313"/>
                    </a:cubicBezTo>
                    <a:cubicBezTo>
                      <a:pt x="153" y="286"/>
                      <a:pt x="129" y="275"/>
                      <a:pt x="105" y="275"/>
                    </a:cubicBezTo>
                    <a:cubicBezTo>
                      <a:pt x="52" y="275"/>
                      <a:pt x="0" y="329"/>
                      <a:pt x="30" y="388"/>
                    </a:cubicBezTo>
                    <a:cubicBezTo>
                      <a:pt x="41" y="421"/>
                      <a:pt x="62" y="442"/>
                      <a:pt x="84" y="475"/>
                    </a:cubicBezTo>
                    <a:cubicBezTo>
                      <a:pt x="245" y="711"/>
                      <a:pt x="514" y="765"/>
                      <a:pt x="805" y="765"/>
                    </a:cubicBezTo>
                    <a:cubicBezTo>
                      <a:pt x="1101" y="775"/>
                      <a:pt x="1189" y="1373"/>
                      <a:pt x="1508" y="1373"/>
                    </a:cubicBezTo>
                    <a:cubicBezTo>
                      <a:pt x="1537" y="1373"/>
                      <a:pt x="1568" y="1368"/>
                      <a:pt x="1601" y="1357"/>
                    </a:cubicBezTo>
                    <a:cubicBezTo>
                      <a:pt x="1881" y="1271"/>
                      <a:pt x="2172" y="1335"/>
                      <a:pt x="2430" y="1217"/>
                    </a:cubicBezTo>
                    <a:cubicBezTo>
                      <a:pt x="2721" y="1066"/>
                      <a:pt x="2914" y="787"/>
                      <a:pt x="2947" y="464"/>
                    </a:cubicBezTo>
                    <a:cubicBezTo>
                      <a:pt x="2939" y="412"/>
                      <a:pt x="2896" y="375"/>
                      <a:pt x="2849" y="375"/>
                    </a:cubicBezTo>
                    <a:cubicBezTo>
                      <a:pt x="2827" y="375"/>
                      <a:pt x="2805" y="383"/>
                      <a:pt x="2785" y="399"/>
                    </a:cubicBezTo>
                    <a:cubicBezTo>
                      <a:pt x="2601" y="600"/>
                      <a:pt x="2462" y="672"/>
                      <a:pt x="2307" y="672"/>
                    </a:cubicBezTo>
                    <a:cubicBezTo>
                      <a:pt x="2155" y="672"/>
                      <a:pt x="1986" y="603"/>
                      <a:pt x="1741" y="518"/>
                    </a:cubicBezTo>
                    <a:cubicBezTo>
                      <a:pt x="1650" y="480"/>
                      <a:pt x="1556" y="461"/>
                      <a:pt x="1461" y="461"/>
                    </a:cubicBezTo>
                    <a:cubicBezTo>
                      <a:pt x="1367" y="461"/>
                      <a:pt x="1273" y="480"/>
                      <a:pt x="1182" y="518"/>
                    </a:cubicBezTo>
                    <a:cubicBezTo>
                      <a:pt x="1128" y="270"/>
                      <a:pt x="1052" y="22"/>
                      <a:pt x="7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11"/>
              <p:cNvSpPr/>
              <p:nvPr/>
            </p:nvSpPr>
            <p:spPr>
              <a:xfrm>
                <a:off x="584601" y="3830555"/>
                <a:ext cx="398995" cy="71642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103" extrusionOk="0">
                    <a:moveTo>
                      <a:pt x="2573" y="2110"/>
                    </a:moveTo>
                    <a:cubicBezTo>
                      <a:pt x="2540" y="2132"/>
                      <a:pt x="2508" y="2164"/>
                      <a:pt x="2476" y="2196"/>
                    </a:cubicBezTo>
                    <a:cubicBezTo>
                      <a:pt x="2476" y="2164"/>
                      <a:pt x="2454" y="2142"/>
                      <a:pt x="2433" y="2132"/>
                    </a:cubicBezTo>
                    <a:cubicBezTo>
                      <a:pt x="2164" y="1960"/>
                      <a:pt x="1991" y="2325"/>
                      <a:pt x="1981" y="2530"/>
                    </a:cubicBezTo>
                    <a:cubicBezTo>
                      <a:pt x="1970" y="2573"/>
                      <a:pt x="1970" y="2605"/>
                      <a:pt x="1981" y="2648"/>
                    </a:cubicBezTo>
                    <a:cubicBezTo>
                      <a:pt x="1959" y="2627"/>
                      <a:pt x="1938" y="2605"/>
                      <a:pt x="1916" y="2584"/>
                    </a:cubicBezTo>
                    <a:cubicBezTo>
                      <a:pt x="1722" y="2444"/>
                      <a:pt x="1507" y="2358"/>
                      <a:pt x="1270" y="2336"/>
                    </a:cubicBezTo>
                    <a:cubicBezTo>
                      <a:pt x="1227" y="2293"/>
                      <a:pt x="1184" y="2239"/>
                      <a:pt x="1152" y="2196"/>
                    </a:cubicBezTo>
                    <a:cubicBezTo>
                      <a:pt x="1044" y="2046"/>
                      <a:pt x="1044" y="1798"/>
                      <a:pt x="958" y="1626"/>
                    </a:cubicBezTo>
                    <a:cubicBezTo>
                      <a:pt x="689" y="1088"/>
                      <a:pt x="754" y="614"/>
                      <a:pt x="1001" y="76"/>
                    </a:cubicBezTo>
                    <a:cubicBezTo>
                      <a:pt x="1023" y="44"/>
                      <a:pt x="969" y="1"/>
                      <a:pt x="937" y="33"/>
                    </a:cubicBezTo>
                    <a:cubicBezTo>
                      <a:pt x="539" y="388"/>
                      <a:pt x="592" y="1077"/>
                      <a:pt x="668" y="1551"/>
                    </a:cubicBezTo>
                    <a:cubicBezTo>
                      <a:pt x="700" y="1734"/>
                      <a:pt x="840" y="1960"/>
                      <a:pt x="894" y="2153"/>
                    </a:cubicBezTo>
                    <a:cubicBezTo>
                      <a:pt x="894" y="2175"/>
                      <a:pt x="904" y="2186"/>
                      <a:pt x="904" y="2207"/>
                    </a:cubicBezTo>
                    <a:cubicBezTo>
                      <a:pt x="765" y="2132"/>
                      <a:pt x="657" y="2013"/>
                      <a:pt x="571" y="1873"/>
                    </a:cubicBezTo>
                    <a:cubicBezTo>
                      <a:pt x="356" y="1508"/>
                      <a:pt x="270" y="1066"/>
                      <a:pt x="76" y="679"/>
                    </a:cubicBezTo>
                    <a:cubicBezTo>
                      <a:pt x="54" y="647"/>
                      <a:pt x="0" y="657"/>
                      <a:pt x="0" y="700"/>
                    </a:cubicBezTo>
                    <a:cubicBezTo>
                      <a:pt x="65" y="1271"/>
                      <a:pt x="270" y="2164"/>
                      <a:pt x="808" y="2498"/>
                    </a:cubicBezTo>
                    <a:cubicBezTo>
                      <a:pt x="991" y="2605"/>
                      <a:pt x="1184" y="2670"/>
                      <a:pt x="1389" y="2702"/>
                    </a:cubicBezTo>
                    <a:cubicBezTo>
                      <a:pt x="1970" y="2821"/>
                      <a:pt x="1959" y="3520"/>
                      <a:pt x="1948" y="3940"/>
                    </a:cubicBezTo>
                    <a:cubicBezTo>
                      <a:pt x="1927" y="4155"/>
                      <a:pt x="1927" y="4370"/>
                      <a:pt x="1948" y="4575"/>
                    </a:cubicBezTo>
                    <a:cubicBezTo>
                      <a:pt x="2002" y="4887"/>
                      <a:pt x="2443" y="5102"/>
                      <a:pt x="2562" y="4768"/>
                    </a:cubicBezTo>
                    <a:cubicBezTo>
                      <a:pt x="2680" y="4435"/>
                      <a:pt x="2648" y="3918"/>
                      <a:pt x="2680" y="3563"/>
                    </a:cubicBezTo>
                    <a:cubicBezTo>
                      <a:pt x="2713" y="3326"/>
                      <a:pt x="2583" y="2831"/>
                      <a:pt x="2670" y="2541"/>
                    </a:cubicBezTo>
                    <a:cubicBezTo>
                      <a:pt x="2713" y="2541"/>
                      <a:pt x="2745" y="2508"/>
                      <a:pt x="2766" y="2465"/>
                    </a:cubicBezTo>
                    <a:cubicBezTo>
                      <a:pt x="2788" y="2412"/>
                      <a:pt x="2809" y="2358"/>
                      <a:pt x="2820" y="2304"/>
                    </a:cubicBezTo>
                    <a:cubicBezTo>
                      <a:pt x="2842" y="2164"/>
                      <a:pt x="2702" y="2046"/>
                      <a:pt x="2573" y="211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11"/>
              <p:cNvSpPr/>
              <p:nvPr/>
            </p:nvSpPr>
            <p:spPr>
              <a:xfrm>
                <a:off x="938112" y="3730876"/>
                <a:ext cx="323464" cy="327957"/>
              </a:xfrm>
              <a:custGeom>
                <a:avLst/>
                <a:gdLst/>
                <a:ahLst/>
                <a:cxnLst/>
                <a:rect l="l" t="t" r="r" b="b"/>
                <a:pathLst>
                  <a:path w="2304" h="2336" extrusionOk="0">
                    <a:moveTo>
                      <a:pt x="2218" y="786"/>
                    </a:moveTo>
                    <a:cubicBezTo>
                      <a:pt x="2035" y="883"/>
                      <a:pt x="1917" y="1066"/>
                      <a:pt x="1712" y="1152"/>
                    </a:cubicBezTo>
                    <a:cubicBezTo>
                      <a:pt x="1594" y="1195"/>
                      <a:pt x="1400" y="1152"/>
                      <a:pt x="1238" y="1098"/>
                    </a:cubicBezTo>
                    <a:cubicBezTo>
                      <a:pt x="1260" y="1077"/>
                      <a:pt x="1292" y="1055"/>
                      <a:pt x="1325" y="1034"/>
                    </a:cubicBezTo>
                    <a:cubicBezTo>
                      <a:pt x="1669" y="754"/>
                      <a:pt x="1895" y="517"/>
                      <a:pt x="1906" y="44"/>
                    </a:cubicBezTo>
                    <a:cubicBezTo>
                      <a:pt x="1906" y="11"/>
                      <a:pt x="1863" y="0"/>
                      <a:pt x="1852" y="33"/>
                    </a:cubicBezTo>
                    <a:cubicBezTo>
                      <a:pt x="1734" y="270"/>
                      <a:pt x="1712" y="517"/>
                      <a:pt x="1529" y="732"/>
                    </a:cubicBezTo>
                    <a:cubicBezTo>
                      <a:pt x="1325" y="980"/>
                      <a:pt x="873" y="915"/>
                      <a:pt x="604" y="1098"/>
                    </a:cubicBezTo>
                    <a:cubicBezTo>
                      <a:pt x="216" y="1346"/>
                      <a:pt x="1" y="1787"/>
                      <a:pt x="22" y="2239"/>
                    </a:cubicBezTo>
                    <a:cubicBezTo>
                      <a:pt x="22" y="2314"/>
                      <a:pt x="141" y="2336"/>
                      <a:pt x="162" y="2261"/>
                    </a:cubicBezTo>
                    <a:cubicBezTo>
                      <a:pt x="227" y="1959"/>
                      <a:pt x="367" y="1690"/>
                      <a:pt x="582" y="1464"/>
                    </a:cubicBezTo>
                    <a:cubicBezTo>
                      <a:pt x="700" y="1346"/>
                      <a:pt x="840" y="1260"/>
                      <a:pt x="1002" y="1206"/>
                    </a:cubicBezTo>
                    <a:cubicBezTo>
                      <a:pt x="1206" y="1227"/>
                      <a:pt x="1411" y="1324"/>
                      <a:pt x="1658" y="1324"/>
                    </a:cubicBezTo>
                    <a:cubicBezTo>
                      <a:pt x="1895" y="1324"/>
                      <a:pt x="2175" y="1044"/>
                      <a:pt x="2282" y="840"/>
                    </a:cubicBezTo>
                    <a:cubicBezTo>
                      <a:pt x="2304" y="808"/>
                      <a:pt x="2261" y="765"/>
                      <a:pt x="2218" y="78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11"/>
              <p:cNvSpPr/>
              <p:nvPr/>
            </p:nvSpPr>
            <p:spPr>
              <a:xfrm>
                <a:off x="1099846" y="3640182"/>
                <a:ext cx="666443" cy="78591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8" extrusionOk="0">
                    <a:moveTo>
                      <a:pt x="4736" y="3068"/>
                    </a:moveTo>
                    <a:lnTo>
                      <a:pt x="4736" y="2907"/>
                    </a:lnTo>
                    <a:cubicBezTo>
                      <a:pt x="4736" y="2864"/>
                      <a:pt x="4704" y="2820"/>
                      <a:pt x="4671" y="2799"/>
                    </a:cubicBezTo>
                    <a:cubicBezTo>
                      <a:pt x="4660" y="2799"/>
                      <a:pt x="4639" y="2788"/>
                      <a:pt x="4628" y="2788"/>
                    </a:cubicBezTo>
                    <a:cubicBezTo>
                      <a:pt x="4617" y="2788"/>
                      <a:pt x="4607" y="2788"/>
                      <a:pt x="4596" y="2788"/>
                    </a:cubicBezTo>
                    <a:cubicBezTo>
                      <a:pt x="4467" y="2831"/>
                      <a:pt x="4553" y="2325"/>
                      <a:pt x="4553" y="2272"/>
                    </a:cubicBezTo>
                    <a:cubicBezTo>
                      <a:pt x="4553" y="2142"/>
                      <a:pt x="4499" y="2013"/>
                      <a:pt x="4402" y="1916"/>
                    </a:cubicBezTo>
                    <a:cubicBezTo>
                      <a:pt x="3993" y="1626"/>
                      <a:pt x="3821" y="1163"/>
                      <a:pt x="3304" y="1045"/>
                    </a:cubicBezTo>
                    <a:cubicBezTo>
                      <a:pt x="3121" y="1012"/>
                      <a:pt x="2906" y="1142"/>
                      <a:pt x="2928" y="883"/>
                    </a:cubicBezTo>
                    <a:cubicBezTo>
                      <a:pt x="2939" y="754"/>
                      <a:pt x="2669" y="603"/>
                      <a:pt x="2583" y="550"/>
                    </a:cubicBezTo>
                    <a:cubicBezTo>
                      <a:pt x="2390" y="410"/>
                      <a:pt x="1776" y="1"/>
                      <a:pt x="1582" y="345"/>
                    </a:cubicBezTo>
                    <a:cubicBezTo>
                      <a:pt x="1453" y="582"/>
                      <a:pt x="1227" y="743"/>
                      <a:pt x="969" y="797"/>
                    </a:cubicBezTo>
                    <a:cubicBezTo>
                      <a:pt x="829" y="829"/>
                      <a:pt x="721" y="926"/>
                      <a:pt x="668" y="1045"/>
                    </a:cubicBezTo>
                    <a:cubicBezTo>
                      <a:pt x="635" y="1206"/>
                      <a:pt x="668" y="1368"/>
                      <a:pt x="754" y="1507"/>
                    </a:cubicBezTo>
                    <a:cubicBezTo>
                      <a:pt x="797" y="1594"/>
                      <a:pt x="302" y="1744"/>
                      <a:pt x="237" y="1809"/>
                    </a:cubicBezTo>
                    <a:cubicBezTo>
                      <a:pt x="54" y="1959"/>
                      <a:pt x="76" y="2175"/>
                      <a:pt x="140" y="2390"/>
                    </a:cubicBezTo>
                    <a:cubicBezTo>
                      <a:pt x="151" y="2422"/>
                      <a:pt x="151" y="2444"/>
                      <a:pt x="162" y="2476"/>
                    </a:cubicBezTo>
                    <a:cubicBezTo>
                      <a:pt x="108" y="2519"/>
                      <a:pt x="76" y="2573"/>
                      <a:pt x="54" y="2638"/>
                    </a:cubicBezTo>
                    <a:cubicBezTo>
                      <a:pt x="0" y="2831"/>
                      <a:pt x="216" y="2831"/>
                      <a:pt x="173" y="3003"/>
                    </a:cubicBezTo>
                    <a:cubicBezTo>
                      <a:pt x="119" y="3165"/>
                      <a:pt x="194" y="3305"/>
                      <a:pt x="248" y="3455"/>
                    </a:cubicBezTo>
                    <a:cubicBezTo>
                      <a:pt x="356" y="3789"/>
                      <a:pt x="173" y="4112"/>
                      <a:pt x="313" y="4456"/>
                    </a:cubicBezTo>
                    <a:cubicBezTo>
                      <a:pt x="399" y="4650"/>
                      <a:pt x="657" y="4919"/>
                      <a:pt x="883" y="4919"/>
                    </a:cubicBezTo>
                    <a:cubicBezTo>
                      <a:pt x="915" y="4919"/>
                      <a:pt x="947" y="4919"/>
                      <a:pt x="969" y="4919"/>
                    </a:cubicBezTo>
                    <a:cubicBezTo>
                      <a:pt x="980" y="4930"/>
                      <a:pt x="980" y="4930"/>
                      <a:pt x="991" y="4941"/>
                    </a:cubicBezTo>
                    <a:cubicBezTo>
                      <a:pt x="1001" y="4984"/>
                      <a:pt x="1055" y="4984"/>
                      <a:pt x="1077" y="4941"/>
                    </a:cubicBezTo>
                    <a:cubicBezTo>
                      <a:pt x="1324" y="5038"/>
                      <a:pt x="1281" y="5317"/>
                      <a:pt x="1593" y="5382"/>
                    </a:cubicBezTo>
                    <a:cubicBezTo>
                      <a:pt x="1798" y="5414"/>
                      <a:pt x="2099" y="5285"/>
                      <a:pt x="2293" y="5264"/>
                    </a:cubicBezTo>
                    <a:cubicBezTo>
                      <a:pt x="2691" y="5220"/>
                      <a:pt x="2960" y="5457"/>
                      <a:pt x="3347" y="5522"/>
                    </a:cubicBezTo>
                    <a:cubicBezTo>
                      <a:pt x="3670" y="5597"/>
                      <a:pt x="4015" y="5500"/>
                      <a:pt x="4262" y="5274"/>
                    </a:cubicBezTo>
                    <a:cubicBezTo>
                      <a:pt x="4359" y="5210"/>
                      <a:pt x="4370" y="5070"/>
                      <a:pt x="4295" y="4994"/>
                    </a:cubicBezTo>
                    <a:cubicBezTo>
                      <a:pt x="4553" y="4693"/>
                      <a:pt x="4521" y="4510"/>
                      <a:pt x="4499" y="4080"/>
                    </a:cubicBezTo>
                    <a:cubicBezTo>
                      <a:pt x="4499" y="3972"/>
                      <a:pt x="4671" y="3725"/>
                      <a:pt x="4704" y="3595"/>
                    </a:cubicBezTo>
                    <a:cubicBezTo>
                      <a:pt x="4736" y="3423"/>
                      <a:pt x="4747" y="3240"/>
                      <a:pt x="4736" y="30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11"/>
              <p:cNvSpPr/>
              <p:nvPr/>
            </p:nvSpPr>
            <p:spPr>
              <a:xfrm>
                <a:off x="1098302" y="3977126"/>
                <a:ext cx="666443" cy="442096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3149" extrusionOk="0">
                    <a:moveTo>
                      <a:pt x="141" y="1"/>
                    </a:moveTo>
                    <a:cubicBezTo>
                      <a:pt x="151" y="22"/>
                      <a:pt x="151" y="55"/>
                      <a:pt x="162" y="87"/>
                    </a:cubicBezTo>
                    <a:cubicBezTo>
                      <a:pt x="108" y="130"/>
                      <a:pt x="76" y="184"/>
                      <a:pt x="54" y="248"/>
                    </a:cubicBezTo>
                    <a:cubicBezTo>
                      <a:pt x="1" y="431"/>
                      <a:pt x="216" y="442"/>
                      <a:pt x="173" y="603"/>
                    </a:cubicBezTo>
                    <a:cubicBezTo>
                      <a:pt x="119" y="776"/>
                      <a:pt x="194" y="905"/>
                      <a:pt x="248" y="1066"/>
                    </a:cubicBezTo>
                    <a:cubicBezTo>
                      <a:pt x="367" y="1389"/>
                      <a:pt x="184" y="1723"/>
                      <a:pt x="313" y="2056"/>
                    </a:cubicBezTo>
                    <a:cubicBezTo>
                      <a:pt x="399" y="2261"/>
                      <a:pt x="657" y="2530"/>
                      <a:pt x="894" y="2530"/>
                    </a:cubicBezTo>
                    <a:cubicBezTo>
                      <a:pt x="905" y="2525"/>
                      <a:pt x="918" y="2522"/>
                      <a:pt x="932" y="2522"/>
                    </a:cubicBezTo>
                    <a:cubicBezTo>
                      <a:pt x="945" y="2522"/>
                      <a:pt x="958" y="2525"/>
                      <a:pt x="969" y="2530"/>
                    </a:cubicBezTo>
                    <a:cubicBezTo>
                      <a:pt x="980" y="2530"/>
                      <a:pt x="980" y="2541"/>
                      <a:pt x="991" y="2551"/>
                    </a:cubicBezTo>
                    <a:cubicBezTo>
                      <a:pt x="1002" y="2568"/>
                      <a:pt x="1018" y="2576"/>
                      <a:pt x="1034" y="2576"/>
                    </a:cubicBezTo>
                    <a:cubicBezTo>
                      <a:pt x="1050" y="2576"/>
                      <a:pt x="1066" y="2568"/>
                      <a:pt x="1077" y="2551"/>
                    </a:cubicBezTo>
                    <a:cubicBezTo>
                      <a:pt x="1324" y="2648"/>
                      <a:pt x="1281" y="2928"/>
                      <a:pt x="1593" y="2982"/>
                    </a:cubicBezTo>
                    <a:cubicBezTo>
                      <a:pt x="1622" y="2988"/>
                      <a:pt x="1653" y="2991"/>
                      <a:pt x="1685" y="2991"/>
                    </a:cubicBezTo>
                    <a:cubicBezTo>
                      <a:pt x="1881" y="2991"/>
                      <a:pt x="2127" y="2893"/>
                      <a:pt x="2293" y="2874"/>
                    </a:cubicBezTo>
                    <a:cubicBezTo>
                      <a:pt x="2326" y="2871"/>
                      <a:pt x="2358" y="2869"/>
                      <a:pt x="2389" y="2869"/>
                    </a:cubicBezTo>
                    <a:cubicBezTo>
                      <a:pt x="2738" y="2869"/>
                      <a:pt x="3002" y="3072"/>
                      <a:pt x="3348" y="3122"/>
                    </a:cubicBezTo>
                    <a:cubicBezTo>
                      <a:pt x="3424" y="3140"/>
                      <a:pt x="3501" y="3148"/>
                      <a:pt x="3578" y="3148"/>
                    </a:cubicBezTo>
                    <a:cubicBezTo>
                      <a:pt x="3827" y="3148"/>
                      <a:pt x="4073" y="3055"/>
                      <a:pt x="4263" y="2874"/>
                    </a:cubicBezTo>
                    <a:cubicBezTo>
                      <a:pt x="4359" y="2820"/>
                      <a:pt x="4370" y="2681"/>
                      <a:pt x="4295" y="2605"/>
                    </a:cubicBezTo>
                    <a:cubicBezTo>
                      <a:pt x="4553" y="2293"/>
                      <a:pt x="4521" y="2121"/>
                      <a:pt x="4499" y="1690"/>
                    </a:cubicBezTo>
                    <a:cubicBezTo>
                      <a:pt x="4499" y="1583"/>
                      <a:pt x="4682" y="1325"/>
                      <a:pt x="4715" y="1195"/>
                    </a:cubicBezTo>
                    <a:cubicBezTo>
                      <a:pt x="4736" y="1023"/>
                      <a:pt x="4747" y="851"/>
                      <a:pt x="4736" y="679"/>
                    </a:cubicBezTo>
                    <a:cubicBezTo>
                      <a:pt x="4693" y="593"/>
                      <a:pt x="4671" y="496"/>
                      <a:pt x="4661" y="410"/>
                    </a:cubicBezTo>
                    <a:cubicBezTo>
                      <a:pt x="4661" y="377"/>
                      <a:pt x="4661" y="334"/>
                      <a:pt x="4661" y="302"/>
                    </a:cubicBezTo>
                    <a:cubicBezTo>
                      <a:pt x="4650" y="334"/>
                      <a:pt x="4639" y="367"/>
                      <a:pt x="4628" y="399"/>
                    </a:cubicBezTo>
                    <a:cubicBezTo>
                      <a:pt x="4521" y="603"/>
                      <a:pt x="4359" y="485"/>
                      <a:pt x="4198" y="560"/>
                    </a:cubicBezTo>
                    <a:cubicBezTo>
                      <a:pt x="3767" y="786"/>
                      <a:pt x="4123" y="743"/>
                      <a:pt x="3940" y="1142"/>
                    </a:cubicBezTo>
                    <a:cubicBezTo>
                      <a:pt x="3881" y="1265"/>
                      <a:pt x="3830" y="1308"/>
                      <a:pt x="3778" y="1308"/>
                    </a:cubicBezTo>
                    <a:cubicBezTo>
                      <a:pt x="3668" y="1308"/>
                      <a:pt x="3559" y="1113"/>
                      <a:pt x="3391" y="1098"/>
                    </a:cubicBezTo>
                    <a:cubicBezTo>
                      <a:pt x="3380" y="1098"/>
                      <a:pt x="3370" y="1097"/>
                      <a:pt x="3360" y="1097"/>
                    </a:cubicBezTo>
                    <a:cubicBezTo>
                      <a:pt x="3189" y="1097"/>
                      <a:pt x="3056" y="1223"/>
                      <a:pt x="2890" y="1223"/>
                    </a:cubicBezTo>
                    <a:cubicBezTo>
                      <a:pt x="2842" y="1223"/>
                      <a:pt x="2790" y="1213"/>
                      <a:pt x="2734" y="1185"/>
                    </a:cubicBezTo>
                    <a:lnTo>
                      <a:pt x="2734" y="1185"/>
                    </a:lnTo>
                    <a:cubicBezTo>
                      <a:pt x="2851" y="1455"/>
                      <a:pt x="2646" y="1745"/>
                      <a:pt x="2474" y="1745"/>
                    </a:cubicBezTo>
                    <a:cubicBezTo>
                      <a:pt x="2394" y="1745"/>
                      <a:pt x="2321" y="1681"/>
                      <a:pt x="2293" y="1518"/>
                    </a:cubicBezTo>
                    <a:cubicBezTo>
                      <a:pt x="2091" y="1671"/>
                      <a:pt x="1959" y="1769"/>
                      <a:pt x="1821" y="1769"/>
                    </a:cubicBezTo>
                    <a:cubicBezTo>
                      <a:pt x="1716" y="1769"/>
                      <a:pt x="1608" y="1713"/>
                      <a:pt x="1464" y="1583"/>
                    </a:cubicBezTo>
                    <a:cubicBezTo>
                      <a:pt x="1335" y="1464"/>
                      <a:pt x="1400" y="1303"/>
                      <a:pt x="1206" y="1228"/>
                    </a:cubicBezTo>
                    <a:cubicBezTo>
                      <a:pt x="1171" y="1213"/>
                      <a:pt x="1131" y="1207"/>
                      <a:pt x="1087" y="1207"/>
                    </a:cubicBezTo>
                    <a:cubicBezTo>
                      <a:pt x="941" y="1207"/>
                      <a:pt x="760" y="1271"/>
                      <a:pt x="636" y="1271"/>
                    </a:cubicBezTo>
                    <a:cubicBezTo>
                      <a:pt x="614" y="808"/>
                      <a:pt x="700" y="464"/>
                      <a:pt x="367" y="119"/>
                    </a:cubicBezTo>
                    <a:cubicBezTo>
                      <a:pt x="302" y="55"/>
                      <a:pt x="227" y="12"/>
                      <a:pt x="1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11"/>
              <p:cNvSpPr/>
              <p:nvPr/>
            </p:nvSpPr>
            <p:spPr>
              <a:xfrm>
                <a:off x="1207107" y="3870567"/>
                <a:ext cx="312935" cy="150501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1072" extrusionOk="0">
                    <a:moveTo>
                      <a:pt x="568" y="1"/>
                    </a:moveTo>
                    <a:cubicBezTo>
                      <a:pt x="552" y="1"/>
                      <a:pt x="590" y="34"/>
                      <a:pt x="582" y="49"/>
                    </a:cubicBezTo>
                    <a:lnTo>
                      <a:pt x="1" y="362"/>
                    </a:lnTo>
                    <a:cubicBezTo>
                      <a:pt x="70" y="325"/>
                      <a:pt x="124" y="309"/>
                      <a:pt x="166" y="309"/>
                    </a:cubicBezTo>
                    <a:cubicBezTo>
                      <a:pt x="356" y="309"/>
                      <a:pt x="306" y="630"/>
                      <a:pt x="474" y="727"/>
                    </a:cubicBezTo>
                    <a:cubicBezTo>
                      <a:pt x="571" y="781"/>
                      <a:pt x="711" y="749"/>
                      <a:pt x="754" y="771"/>
                    </a:cubicBezTo>
                    <a:cubicBezTo>
                      <a:pt x="753" y="770"/>
                      <a:pt x="753" y="770"/>
                      <a:pt x="753" y="770"/>
                    </a:cubicBezTo>
                    <a:lnTo>
                      <a:pt x="753" y="770"/>
                    </a:lnTo>
                    <a:cubicBezTo>
                      <a:pt x="765" y="770"/>
                      <a:pt x="1055" y="857"/>
                      <a:pt x="1067" y="857"/>
                    </a:cubicBezTo>
                    <a:cubicBezTo>
                      <a:pt x="1067" y="857"/>
                      <a:pt x="1067" y="857"/>
                      <a:pt x="1066" y="857"/>
                    </a:cubicBezTo>
                    <a:lnTo>
                      <a:pt x="1066" y="857"/>
                    </a:lnTo>
                    <a:cubicBezTo>
                      <a:pt x="1206" y="889"/>
                      <a:pt x="1464" y="1061"/>
                      <a:pt x="1626" y="1072"/>
                    </a:cubicBezTo>
                    <a:cubicBezTo>
                      <a:pt x="1830" y="1072"/>
                      <a:pt x="2035" y="1040"/>
                      <a:pt x="2228" y="953"/>
                    </a:cubicBezTo>
                    <a:lnTo>
                      <a:pt x="2228" y="953"/>
                    </a:lnTo>
                    <a:cubicBezTo>
                      <a:pt x="2149" y="982"/>
                      <a:pt x="2061" y="997"/>
                      <a:pt x="1972" y="997"/>
                    </a:cubicBezTo>
                    <a:cubicBezTo>
                      <a:pt x="1928" y="997"/>
                      <a:pt x="1884" y="993"/>
                      <a:pt x="1841" y="986"/>
                    </a:cubicBezTo>
                    <a:cubicBezTo>
                      <a:pt x="1862" y="846"/>
                      <a:pt x="1916" y="706"/>
                      <a:pt x="2002" y="588"/>
                    </a:cubicBezTo>
                    <a:lnTo>
                      <a:pt x="2002" y="588"/>
                    </a:lnTo>
                    <a:cubicBezTo>
                      <a:pt x="1920" y="620"/>
                      <a:pt x="1828" y="640"/>
                      <a:pt x="1744" y="640"/>
                    </a:cubicBezTo>
                    <a:cubicBezTo>
                      <a:pt x="1575" y="640"/>
                      <a:pt x="1439" y="559"/>
                      <a:pt x="1475" y="329"/>
                    </a:cubicBezTo>
                    <a:lnTo>
                      <a:pt x="1475" y="329"/>
                    </a:lnTo>
                    <a:cubicBezTo>
                      <a:pt x="1352" y="415"/>
                      <a:pt x="1228" y="457"/>
                      <a:pt x="1113" y="457"/>
                    </a:cubicBezTo>
                    <a:cubicBezTo>
                      <a:pt x="894" y="457"/>
                      <a:pt x="706" y="306"/>
                      <a:pt x="614" y="17"/>
                    </a:cubicBezTo>
                    <a:cubicBezTo>
                      <a:pt x="588" y="5"/>
                      <a:pt x="574" y="1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11"/>
              <p:cNvSpPr/>
              <p:nvPr/>
            </p:nvSpPr>
            <p:spPr>
              <a:xfrm>
                <a:off x="1391444" y="4197824"/>
                <a:ext cx="193601" cy="50625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3606" extrusionOk="0">
                    <a:moveTo>
                      <a:pt x="1303" y="22"/>
                    </a:moveTo>
                    <a:cubicBezTo>
                      <a:pt x="1012" y="377"/>
                      <a:pt x="775" y="592"/>
                      <a:pt x="700" y="1066"/>
                    </a:cubicBezTo>
                    <a:cubicBezTo>
                      <a:pt x="689" y="1152"/>
                      <a:pt x="679" y="1248"/>
                      <a:pt x="657" y="1345"/>
                    </a:cubicBezTo>
                    <a:cubicBezTo>
                      <a:pt x="646" y="1292"/>
                      <a:pt x="636" y="1238"/>
                      <a:pt x="625" y="1184"/>
                    </a:cubicBezTo>
                    <a:cubicBezTo>
                      <a:pt x="549" y="829"/>
                      <a:pt x="291" y="624"/>
                      <a:pt x="291" y="226"/>
                    </a:cubicBezTo>
                    <a:cubicBezTo>
                      <a:pt x="291" y="194"/>
                      <a:pt x="237" y="183"/>
                      <a:pt x="216" y="205"/>
                    </a:cubicBezTo>
                    <a:cubicBezTo>
                      <a:pt x="1" y="635"/>
                      <a:pt x="345" y="936"/>
                      <a:pt x="302" y="1388"/>
                    </a:cubicBezTo>
                    <a:cubicBezTo>
                      <a:pt x="237" y="2088"/>
                      <a:pt x="377" y="2798"/>
                      <a:pt x="345" y="3498"/>
                    </a:cubicBezTo>
                    <a:cubicBezTo>
                      <a:pt x="345" y="3605"/>
                      <a:pt x="431" y="3552"/>
                      <a:pt x="517" y="3530"/>
                    </a:cubicBezTo>
                    <a:cubicBezTo>
                      <a:pt x="797" y="3455"/>
                      <a:pt x="679" y="2508"/>
                      <a:pt x="679" y="1991"/>
                    </a:cubicBezTo>
                    <a:cubicBezTo>
                      <a:pt x="754" y="1744"/>
                      <a:pt x="808" y="1485"/>
                      <a:pt x="851" y="1238"/>
                    </a:cubicBezTo>
                    <a:cubicBezTo>
                      <a:pt x="872" y="915"/>
                      <a:pt x="1001" y="613"/>
                      <a:pt x="1227" y="366"/>
                    </a:cubicBezTo>
                    <a:cubicBezTo>
                      <a:pt x="1303" y="280"/>
                      <a:pt x="1346" y="172"/>
                      <a:pt x="1367" y="54"/>
                    </a:cubicBezTo>
                    <a:cubicBezTo>
                      <a:pt x="1378" y="32"/>
                      <a:pt x="1324" y="0"/>
                      <a:pt x="1303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11"/>
              <p:cNvSpPr/>
              <p:nvPr/>
            </p:nvSpPr>
            <p:spPr>
              <a:xfrm>
                <a:off x="3630725" y="4678250"/>
                <a:ext cx="666443" cy="78577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7" extrusionOk="0">
                    <a:moveTo>
                      <a:pt x="4736" y="3078"/>
                    </a:moveTo>
                    <a:lnTo>
                      <a:pt x="4736" y="2906"/>
                    </a:lnTo>
                    <a:cubicBezTo>
                      <a:pt x="4736" y="2863"/>
                      <a:pt x="4703" y="2831"/>
                      <a:pt x="4671" y="2809"/>
                    </a:cubicBezTo>
                    <a:cubicBezTo>
                      <a:pt x="4660" y="2799"/>
                      <a:pt x="4639" y="2799"/>
                      <a:pt x="4628" y="2799"/>
                    </a:cubicBezTo>
                    <a:cubicBezTo>
                      <a:pt x="4617" y="2799"/>
                      <a:pt x="4607" y="2799"/>
                      <a:pt x="4596" y="2799"/>
                    </a:cubicBezTo>
                    <a:cubicBezTo>
                      <a:pt x="4467" y="2831"/>
                      <a:pt x="4553" y="2336"/>
                      <a:pt x="4553" y="2282"/>
                    </a:cubicBezTo>
                    <a:cubicBezTo>
                      <a:pt x="4553" y="2142"/>
                      <a:pt x="4499" y="2013"/>
                      <a:pt x="4402" y="1927"/>
                    </a:cubicBezTo>
                    <a:cubicBezTo>
                      <a:pt x="3993" y="1626"/>
                      <a:pt x="3821" y="1174"/>
                      <a:pt x="3304" y="1055"/>
                    </a:cubicBezTo>
                    <a:cubicBezTo>
                      <a:pt x="3121" y="1012"/>
                      <a:pt x="2906" y="1141"/>
                      <a:pt x="2928" y="894"/>
                    </a:cubicBezTo>
                    <a:cubicBezTo>
                      <a:pt x="2938" y="754"/>
                      <a:pt x="2669" y="614"/>
                      <a:pt x="2583" y="549"/>
                    </a:cubicBezTo>
                    <a:cubicBezTo>
                      <a:pt x="2389" y="420"/>
                      <a:pt x="1776" y="0"/>
                      <a:pt x="1582" y="345"/>
                    </a:cubicBezTo>
                    <a:cubicBezTo>
                      <a:pt x="1453" y="582"/>
                      <a:pt x="1227" y="754"/>
                      <a:pt x="969" y="797"/>
                    </a:cubicBezTo>
                    <a:cubicBezTo>
                      <a:pt x="829" y="840"/>
                      <a:pt x="721" y="926"/>
                      <a:pt x="668" y="1055"/>
                    </a:cubicBezTo>
                    <a:cubicBezTo>
                      <a:pt x="635" y="1206"/>
                      <a:pt x="668" y="1378"/>
                      <a:pt x="754" y="1518"/>
                    </a:cubicBezTo>
                    <a:cubicBezTo>
                      <a:pt x="797" y="1604"/>
                      <a:pt x="302" y="1744"/>
                      <a:pt x="237" y="1809"/>
                    </a:cubicBezTo>
                    <a:cubicBezTo>
                      <a:pt x="54" y="1970"/>
                      <a:pt x="76" y="2174"/>
                      <a:pt x="140" y="2400"/>
                    </a:cubicBezTo>
                    <a:cubicBezTo>
                      <a:pt x="151" y="2422"/>
                      <a:pt x="151" y="2454"/>
                      <a:pt x="162" y="2476"/>
                    </a:cubicBezTo>
                    <a:cubicBezTo>
                      <a:pt x="108" y="2530"/>
                      <a:pt x="76" y="2583"/>
                      <a:pt x="54" y="2648"/>
                    </a:cubicBezTo>
                    <a:cubicBezTo>
                      <a:pt x="0" y="2831"/>
                      <a:pt x="216" y="2842"/>
                      <a:pt x="172" y="3003"/>
                    </a:cubicBezTo>
                    <a:cubicBezTo>
                      <a:pt x="119" y="3165"/>
                      <a:pt x="194" y="3304"/>
                      <a:pt x="248" y="3466"/>
                    </a:cubicBezTo>
                    <a:cubicBezTo>
                      <a:pt x="355" y="3789"/>
                      <a:pt x="172" y="4112"/>
                      <a:pt x="312" y="4456"/>
                    </a:cubicBezTo>
                    <a:cubicBezTo>
                      <a:pt x="398" y="4650"/>
                      <a:pt x="657" y="4919"/>
                      <a:pt x="883" y="4919"/>
                    </a:cubicBezTo>
                    <a:cubicBezTo>
                      <a:pt x="915" y="4919"/>
                      <a:pt x="947" y="4919"/>
                      <a:pt x="969" y="4919"/>
                    </a:cubicBezTo>
                    <a:cubicBezTo>
                      <a:pt x="980" y="4930"/>
                      <a:pt x="980" y="4940"/>
                      <a:pt x="990" y="4951"/>
                    </a:cubicBezTo>
                    <a:cubicBezTo>
                      <a:pt x="1001" y="4983"/>
                      <a:pt x="1055" y="4983"/>
                      <a:pt x="1076" y="4951"/>
                    </a:cubicBezTo>
                    <a:cubicBezTo>
                      <a:pt x="1324" y="5048"/>
                      <a:pt x="1281" y="5328"/>
                      <a:pt x="1593" y="5382"/>
                    </a:cubicBezTo>
                    <a:cubicBezTo>
                      <a:pt x="1798" y="5414"/>
                      <a:pt x="2099" y="5295"/>
                      <a:pt x="2293" y="5274"/>
                    </a:cubicBezTo>
                    <a:cubicBezTo>
                      <a:pt x="2691" y="5220"/>
                      <a:pt x="2960" y="5468"/>
                      <a:pt x="3347" y="5521"/>
                    </a:cubicBezTo>
                    <a:cubicBezTo>
                      <a:pt x="3670" y="5597"/>
                      <a:pt x="4015" y="5511"/>
                      <a:pt x="4262" y="5274"/>
                    </a:cubicBezTo>
                    <a:cubicBezTo>
                      <a:pt x="4359" y="5209"/>
                      <a:pt x="4370" y="5080"/>
                      <a:pt x="4294" y="4994"/>
                    </a:cubicBezTo>
                    <a:cubicBezTo>
                      <a:pt x="4553" y="4693"/>
                      <a:pt x="4520" y="4521"/>
                      <a:pt x="4499" y="4090"/>
                    </a:cubicBezTo>
                    <a:cubicBezTo>
                      <a:pt x="4499" y="3982"/>
                      <a:pt x="4671" y="3724"/>
                      <a:pt x="4703" y="3595"/>
                    </a:cubicBezTo>
                    <a:cubicBezTo>
                      <a:pt x="4736" y="3423"/>
                      <a:pt x="4746" y="3251"/>
                      <a:pt x="4736" y="30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11"/>
              <p:cNvSpPr/>
              <p:nvPr/>
            </p:nvSpPr>
            <p:spPr>
              <a:xfrm>
                <a:off x="3629181" y="5015194"/>
                <a:ext cx="666443" cy="443360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3158" extrusionOk="0">
                    <a:moveTo>
                      <a:pt x="140" y="0"/>
                    </a:moveTo>
                    <a:cubicBezTo>
                      <a:pt x="151" y="33"/>
                      <a:pt x="151" y="65"/>
                      <a:pt x="162" y="87"/>
                    </a:cubicBezTo>
                    <a:cubicBezTo>
                      <a:pt x="108" y="130"/>
                      <a:pt x="76" y="194"/>
                      <a:pt x="54" y="259"/>
                    </a:cubicBezTo>
                    <a:cubicBezTo>
                      <a:pt x="1" y="442"/>
                      <a:pt x="216" y="442"/>
                      <a:pt x="173" y="614"/>
                    </a:cubicBezTo>
                    <a:cubicBezTo>
                      <a:pt x="119" y="775"/>
                      <a:pt x="194" y="915"/>
                      <a:pt x="248" y="1066"/>
                    </a:cubicBezTo>
                    <a:cubicBezTo>
                      <a:pt x="366" y="1400"/>
                      <a:pt x="183" y="1722"/>
                      <a:pt x="313" y="2067"/>
                    </a:cubicBezTo>
                    <a:cubicBezTo>
                      <a:pt x="399" y="2261"/>
                      <a:pt x="657" y="2530"/>
                      <a:pt x="894" y="2530"/>
                    </a:cubicBezTo>
                    <a:lnTo>
                      <a:pt x="969" y="2530"/>
                    </a:lnTo>
                    <a:cubicBezTo>
                      <a:pt x="980" y="2540"/>
                      <a:pt x="980" y="2551"/>
                      <a:pt x="991" y="2551"/>
                    </a:cubicBezTo>
                    <a:cubicBezTo>
                      <a:pt x="1001" y="2573"/>
                      <a:pt x="1018" y="2583"/>
                      <a:pt x="1034" y="2583"/>
                    </a:cubicBezTo>
                    <a:cubicBezTo>
                      <a:pt x="1050" y="2583"/>
                      <a:pt x="1066" y="2573"/>
                      <a:pt x="1077" y="2551"/>
                    </a:cubicBezTo>
                    <a:cubicBezTo>
                      <a:pt x="1324" y="2648"/>
                      <a:pt x="1281" y="2939"/>
                      <a:pt x="1593" y="2992"/>
                    </a:cubicBezTo>
                    <a:cubicBezTo>
                      <a:pt x="1617" y="2996"/>
                      <a:pt x="1643" y="2998"/>
                      <a:pt x="1669" y="2998"/>
                    </a:cubicBezTo>
                    <a:cubicBezTo>
                      <a:pt x="1867" y="2998"/>
                      <a:pt x="2122" y="2902"/>
                      <a:pt x="2293" y="2874"/>
                    </a:cubicBezTo>
                    <a:cubicBezTo>
                      <a:pt x="2324" y="2871"/>
                      <a:pt x="2355" y="2869"/>
                      <a:pt x="2385" y="2869"/>
                    </a:cubicBezTo>
                    <a:cubicBezTo>
                      <a:pt x="2736" y="2869"/>
                      <a:pt x="3001" y="3083"/>
                      <a:pt x="3348" y="3132"/>
                    </a:cubicBezTo>
                    <a:cubicBezTo>
                      <a:pt x="3420" y="3149"/>
                      <a:pt x="3494" y="3157"/>
                      <a:pt x="3568" y="3157"/>
                    </a:cubicBezTo>
                    <a:cubicBezTo>
                      <a:pt x="3821" y="3157"/>
                      <a:pt x="4071" y="3060"/>
                      <a:pt x="4262" y="2885"/>
                    </a:cubicBezTo>
                    <a:cubicBezTo>
                      <a:pt x="4359" y="2820"/>
                      <a:pt x="4370" y="2691"/>
                      <a:pt x="4295" y="2605"/>
                    </a:cubicBezTo>
                    <a:cubicBezTo>
                      <a:pt x="4553" y="2304"/>
                      <a:pt x="4521" y="2121"/>
                      <a:pt x="4499" y="1701"/>
                    </a:cubicBezTo>
                    <a:cubicBezTo>
                      <a:pt x="4499" y="1593"/>
                      <a:pt x="4682" y="1335"/>
                      <a:pt x="4714" y="1206"/>
                    </a:cubicBezTo>
                    <a:cubicBezTo>
                      <a:pt x="4736" y="1034"/>
                      <a:pt x="4747" y="861"/>
                      <a:pt x="4736" y="678"/>
                    </a:cubicBezTo>
                    <a:cubicBezTo>
                      <a:pt x="4693" y="592"/>
                      <a:pt x="4671" y="506"/>
                      <a:pt x="4661" y="409"/>
                    </a:cubicBezTo>
                    <a:cubicBezTo>
                      <a:pt x="4661" y="377"/>
                      <a:pt x="4661" y="345"/>
                      <a:pt x="4661" y="302"/>
                    </a:cubicBezTo>
                    <a:cubicBezTo>
                      <a:pt x="4650" y="345"/>
                      <a:pt x="4639" y="377"/>
                      <a:pt x="4628" y="399"/>
                    </a:cubicBezTo>
                    <a:cubicBezTo>
                      <a:pt x="4521" y="603"/>
                      <a:pt x="4359" y="485"/>
                      <a:pt x="4198" y="571"/>
                    </a:cubicBezTo>
                    <a:cubicBezTo>
                      <a:pt x="3767" y="797"/>
                      <a:pt x="4122" y="743"/>
                      <a:pt x="3940" y="1141"/>
                    </a:cubicBezTo>
                    <a:cubicBezTo>
                      <a:pt x="3880" y="1271"/>
                      <a:pt x="3828" y="1315"/>
                      <a:pt x="3775" y="1315"/>
                    </a:cubicBezTo>
                    <a:cubicBezTo>
                      <a:pt x="3666" y="1315"/>
                      <a:pt x="3558" y="1123"/>
                      <a:pt x="3391" y="1109"/>
                    </a:cubicBezTo>
                    <a:cubicBezTo>
                      <a:pt x="3375" y="1107"/>
                      <a:pt x="3360" y="1106"/>
                      <a:pt x="3345" y="1106"/>
                    </a:cubicBezTo>
                    <a:cubicBezTo>
                      <a:pt x="3179" y="1106"/>
                      <a:pt x="3046" y="1228"/>
                      <a:pt x="2881" y="1228"/>
                    </a:cubicBezTo>
                    <a:cubicBezTo>
                      <a:pt x="2835" y="1228"/>
                      <a:pt x="2787" y="1219"/>
                      <a:pt x="2734" y="1195"/>
                    </a:cubicBezTo>
                    <a:lnTo>
                      <a:pt x="2734" y="1195"/>
                    </a:lnTo>
                    <a:cubicBezTo>
                      <a:pt x="2850" y="1464"/>
                      <a:pt x="2648" y="1752"/>
                      <a:pt x="2477" y="1752"/>
                    </a:cubicBezTo>
                    <a:cubicBezTo>
                      <a:pt x="2395" y="1752"/>
                      <a:pt x="2321" y="1686"/>
                      <a:pt x="2293" y="1518"/>
                    </a:cubicBezTo>
                    <a:cubicBezTo>
                      <a:pt x="2088" y="1673"/>
                      <a:pt x="1954" y="1775"/>
                      <a:pt x="1814" y="1775"/>
                    </a:cubicBezTo>
                    <a:cubicBezTo>
                      <a:pt x="1711" y="1775"/>
                      <a:pt x="1605" y="1721"/>
                      <a:pt x="1464" y="1593"/>
                    </a:cubicBezTo>
                    <a:cubicBezTo>
                      <a:pt x="1335" y="1464"/>
                      <a:pt x="1400" y="1303"/>
                      <a:pt x="1206" y="1227"/>
                    </a:cubicBezTo>
                    <a:cubicBezTo>
                      <a:pt x="1173" y="1216"/>
                      <a:pt x="1135" y="1211"/>
                      <a:pt x="1094" y="1211"/>
                    </a:cubicBezTo>
                    <a:cubicBezTo>
                      <a:pt x="947" y="1211"/>
                      <a:pt x="762" y="1270"/>
                      <a:pt x="635" y="1270"/>
                    </a:cubicBezTo>
                    <a:cubicBezTo>
                      <a:pt x="614" y="808"/>
                      <a:pt x="700" y="463"/>
                      <a:pt x="366" y="119"/>
                    </a:cubicBezTo>
                    <a:cubicBezTo>
                      <a:pt x="302" y="54"/>
                      <a:pt x="227" y="11"/>
                      <a:pt x="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11"/>
              <p:cNvSpPr/>
              <p:nvPr/>
            </p:nvSpPr>
            <p:spPr>
              <a:xfrm>
                <a:off x="3737986" y="4909478"/>
                <a:ext cx="312935" cy="149939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1068" extrusionOk="0">
                    <a:moveTo>
                      <a:pt x="572" y="1"/>
                    </a:moveTo>
                    <a:cubicBezTo>
                      <a:pt x="546" y="1"/>
                      <a:pt x="590" y="37"/>
                      <a:pt x="582" y="54"/>
                    </a:cubicBezTo>
                    <a:lnTo>
                      <a:pt x="0" y="366"/>
                    </a:lnTo>
                    <a:cubicBezTo>
                      <a:pt x="70" y="329"/>
                      <a:pt x="124" y="314"/>
                      <a:pt x="166" y="314"/>
                    </a:cubicBezTo>
                    <a:cubicBezTo>
                      <a:pt x="356" y="314"/>
                      <a:pt x="306" y="633"/>
                      <a:pt x="474" y="721"/>
                    </a:cubicBezTo>
                    <a:cubicBezTo>
                      <a:pt x="571" y="775"/>
                      <a:pt x="711" y="753"/>
                      <a:pt x="754" y="764"/>
                    </a:cubicBezTo>
                    <a:cubicBezTo>
                      <a:pt x="753" y="764"/>
                      <a:pt x="753" y="763"/>
                      <a:pt x="753" y="763"/>
                    </a:cubicBezTo>
                    <a:lnTo>
                      <a:pt x="753" y="763"/>
                    </a:lnTo>
                    <a:cubicBezTo>
                      <a:pt x="765" y="763"/>
                      <a:pt x="1086" y="861"/>
                      <a:pt x="1066" y="861"/>
                    </a:cubicBezTo>
                    <a:cubicBezTo>
                      <a:pt x="1206" y="883"/>
                      <a:pt x="1464" y="1055"/>
                      <a:pt x="1625" y="1066"/>
                    </a:cubicBezTo>
                    <a:cubicBezTo>
                      <a:pt x="1646" y="1067"/>
                      <a:pt x="1667" y="1067"/>
                      <a:pt x="1688" y="1067"/>
                    </a:cubicBezTo>
                    <a:cubicBezTo>
                      <a:pt x="1872" y="1067"/>
                      <a:pt x="2054" y="1026"/>
                      <a:pt x="2228" y="958"/>
                    </a:cubicBezTo>
                    <a:lnTo>
                      <a:pt x="2228" y="958"/>
                    </a:lnTo>
                    <a:cubicBezTo>
                      <a:pt x="2139" y="982"/>
                      <a:pt x="2038" y="994"/>
                      <a:pt x="1939" y="994"/>
                    </a:cubicBezTo>
                    <a:cubicBezTo>
                      <a:pt x="1906" y="994"/>
                      <a:pt x="1873" y="993"/>
                      <a:pt x="1841" y="990"/>
                    </a:cubicBezTo>
                    <a:cubicBezTo>
                      <a:pt x="1862" y="840"/>
                      <a:pt x="1916" y="710"/>
                      <a:pt x="2002" y="581"/>
                    </a:cubicBezTo>
                    <a:lnTo>
                      <a:pt x="2002" y="581"/>
                    </a:lnTo>
                    <a:cubicBezTo>
                      <a:pt x="1917" y="618"/>
                      <a:pt x="1822" y="641"/>
                      <a:pt x="1737" y="641"/>
                    </a:cubicBezTo>
                    <a:cubicBezTo>
                      <a:pt x="1572" y="641"/>
                      <a:pt x="1439" y="556"/>
                      <a:pt x="1475" y="323"/>
                    </a:cubicBezTo>
                    <a:lnTo>
                      <a:pt x="1475" y="323"/>
                    </a:lnTo>
                    <a:cubicBezTo>
                      <a:pt x="1351" y="413"/>
                      <a:pt x="1225" y="458"/>
                      <a:pt x="1108" y="458"/>
                    </a:cubicBezTo>
                    <a:cubicBezTo>
                      <a:pt x="891" y="458"/>
                      <a:pt x="705" y="305"/>
                      <a:pt x="614" y="11"/>
                    </a:cubicBezTo>
                    <a:cubicBezTo>
                      <a:pt x="592" y="4"/>
                      <a:pt x="57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11"/>
              <p:cNvSpPr/>
              <p:nvPr/>
            </p:nvSpPr>
            <p:spPr>
              <a:xfrm>
                <a:off x="3922323" y="5235752"/>
                <a:ext cx="193461" cy="506396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3607" extrusionOk="0">
                    <a:moveTo>
                      <a:pt x="1303" y="33"/>
                    </a:moveTo>
                    <a:cubicBezTo>
                      <a:pt x="1012" y="388"/>
                      <a:pt x="775" y="603"/>
                      <a:pt x="700" y="1066"/>
                    </a:cubicBezTo>
                    <a:cubicBezTo>
                      <a:pt x="689" y="1163"/>
                      <a:pt x="678" y="1260"/>
                      <a:pt x="657" y="1346"/>
                    </a:cubicBezTo>
                    <a:cubicBezTo>
                      <a:pt x="646" y="1292"/>
                      <a:pt x="635" y="1238"/>
                      <a:pt x="625" y="1185"/>
                    </a:cubicBezTo>
                    <a:cubicBezTo>
                      <a:pt x="549" y="829"/>
                      <a:pt x="291" y="636"/>
                      <a:pt x="291" y="237"/>
                    </a:cubicBezTo>
                    <a:cubicBezTo>
                      <a:pt x="291" y="194"/>
                      <a:pt x="237" y="184"/>
                      <a:pt x="216" y="216"/>
                    </a:cubicBezTo>
                    <a:cubicBezTo>
                      <a:pt x="0" y="646"/>
                      <a:pt x="345" y="937"/>
                      <a:pt x="302" y="1389"/>
                    </a:cubicBezTo>
                    <a:cubicBezTo>
                      <a:pt x="237" y="2099"/>
                      <a:pt x="377" y="2799"/>
                      <a:pt x="345" y="3509"/>
                    </a:cubicBezTo>
                    <a:cubicBezTo>
                      <a:pt x="345" y="3606"/>
                      <a:pt x="431" y="3552"/>
                      <a:pt x="517" y="3531"/>
                    </a:cubicBezTo>
                    <a:cubicBezTo>
                      <a:pt x="797" y="3466"/>
                      <a:pt x="678" y="2519"/>
                      <a:pt x="678" y="1992"/>
                    </a:cubicBezTo>
                    <a:cubicBezTo>
                      <a:pt x="754" y="1744"/>
                      <a:pt x="808" y="1497"/>
                      <a:pt x="851" y="1238"/>
                    </a:cubicBezTo>
                    <a:cubicBezTo>
                      <a:pt x="872" y="916"/>
                      <a:pt x="1001" y="614"/>
                      <a:pt x="1227" y="377"/>
                    </a:cubicBezTo>
                    <a:cubicBezTo>
                      <a:pt x="1303" y="281"/>
                      <a:pt x="1346" y="184"/>
                      <a:pt x="1367" y="65"/>
                    </a:cubicBezTo>
                    <a:cubicBezTo>
                      <a:pt x="1378" y="33"/>
                      <a:pt x="1324" y="1"/>
                      <a:pt x="1303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11"/>
              <p:cNvSpPr/>
              <p:nvPr/>
            </p:nvSpPr>
            <p:spPr>
              <a:xfrm>
                <a:off x="2134829" y="3516355"/>
                <a:ext cx="843197" cy="87647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6243" extrusionOk="0">
                    <a:moveTo>
                      <a:pt x="5909" y="3918"/>
                    </a:moveTo>
                    <a:cubicBezTo>
                      <a:pt x="5855" y="3670"/>
                      <a:pt x="5328" y="3315"/>
                      <a:pt x="5328" y="3121"/>
                    </a:cubicBezTo>
                    <a:cubicBezTo>
                      <a:pt x="5328" y="3111"/>
                      <a:pt x="5328" y="3100"/>
                      <a:pt x="5328" y="3089"/>
                    </a:cubicBezTo>
                    <a:cubicBezTo>
                      <a:pt x="5425" y="2777"/>
                      <a:pt x="5339" y="2433"/>
                      <a:pt x="5113" y="2207"/>
                    </a:cubicBezTo>
                    <a:cubicBezTo>
                      <a:pt x="5016" y="2120"/>
                      <a:pt x="4919" y="2045"/>
                      <a:pt x="4801" y="1991"/>
                    </a:cubicBezTo>
                    <a:cubicBezTo>
                      <a:pt x="4607" y="1905"/>
                      <a:pt x="4876" y="1378"/>
                      <a:pt x="4714" y="1195"/>
                    </a:cubicBezTo>
                    <a:cubicBezTo>
                      <a:pt x="4671" y="1163"/>
                      <a:pt x="4639" y="1130"/>
                      <a:pt x="4596" y="1098"/>
                    </a:cubicBezTo>
                    <a:cubicBezTo>
                      <a:pt x="4392" y="937"/>
                      <a:pt x="4123" y="861"/>
                      <a:pt x="4058" y="538"/>
                    </a:cubicBezTo>
                    <a:cubicBezTo>
                      <a:pt x="4047" y="506"/>
                      <a:pt x="4026" y="474"/>
                      <a:pt x="3993" y="474"/>
                    </a:cubicBezTo>
                    <a:cubicBezTo>
                      <a:pt x="3853" y="409"/>
                      <a:pt x="3681" y="452"/>
                      <a:pt x="3595" y="581"/>
                    </a:cubicBezTo>
                    <a:cubicBezTo>
                      <a:pt x="3488" y="409"/>
                      <a:pt x="3272" y="366"/>
                      <a:pt x="3122" y="485"/>
                    </a:cubicBezTo>
                    <a:cubicBezTo>
                      <a:pt x="3122" y="409"/>
                      <a:pt x="3089" y="334"/>
                      <a:pt x="3046" y="280"/>
                    </a:cubicBezTo>
                    <a:cubicBezTo>
                      <a:pt x="2799" y="33"/>
                      <a:pt x="2594" y="560"/>
                      <a:pt x="2368" y="172"/>
                    </a:cubicBezTo>
                    <a:cubicBezTo>
                      <a:pt x="2271" y="0"/>
                      <a:pt x="2121" y="65"/>
                      <a:pt x="1981" y="151"/>
                    </a:cubicBezTo>
                    <a:cubicBezTo>
                      <a:pt x="1852" y="237"/>
                      <a:pt x="1884" y="528"/>
                      <a:pt x="1658" y="506"/>
                    </a:cubicBezTo>
                    <a:cubicBezTo>
                      <a:pt x="1529" y="495"/>
                      <a:pt x="1443" y="603"/>
                      <a:pt x="1357" y="678"/>
                    </a:cubicBezTo>
                    <a:cubicBezTo>
                      <a:pt x="1324" y="721"/>
                      <a:pt x="1335" y="807"/>
                      <a:pt x="1335" y="850"/>
                    </a:cubicBezTo>
                    <a:cubicBezTo>
                      <a:pt x="1335" y="883"/>
                      <a:pt x="1088" y="1001"/>
                      <a:pt x="1066" y="1023"/>
                    </a:cubicBezTo>
                    <a:cubicBezTo>
                      <a:pt x="937" y="1141"/>
                      <a:pt x="969" y="1346"/>
                      <a:pt x="1055" y="1496"/>
                    </a:cubicBezTo>
                    <a:cubicBezTo>
                      <a:pt x="1055" y="1496"/>
                      <a:pt x="1055" y="1507"/>
                      <a:pt x="1066" y="1507"/>
                    </a:cubicBezTo>
                    <a:cubicBezTo>
                      <a:pt x="1120" y="1604"/>
                      <a:pt x="646" y="1959"/>
                      <a:pt x="646" y="2163"/>
                    </a:cubicBezTo>
                    <a:cubicBezTo>
                      <a:pt x="646" y="2271"/>
                      <a:pt x="679" y="2379"/>
                      <a:pt x="743" y="2476"/>
                    </a:cubicBezTo>
                    <a:cubicBezTo>
                      <a:pt x="872" y="2583"/>
                      <a:pt x="872" y="2766"/>
                      <a:pt x="743" y="2874"/>
                    </a:cubicBezTo>
                    <a:cubicBezTo>
                      <a:pt x="560" y="3078"/>
                      <a:pt x="162" y="3218"/>
                      <a:pt x="44" y="3272"/>
                    </a:cubicBezTo>
                    <a:cubicBezTo>
                      <a:pt x="11" y="3283"/>
                      <a:pt x="1" y="3326"/>
                      <a:pt x="11" y="3358"/>
                    </a:cubicBezTo>
                    <a:cubicBezTo>
                      <a:pt x="119" y="3864"/>
                      <a:pt x="130" y="4337"/>
                      <a:pt x="237" y="4811"/>
                    </a:cubicBezTo>
                    <a:cubicBezTo>
                      <a:pt x="270" y="4919"/>
                      <a:pt x="302" y="5026"/>
                      <a:pt x="334" y="5134"/>
                    </a:cubicBezTo>
                    <a:cubicBezTo>
                      <a:pt x="302" y="5338"/>
                      <a:pt x="356" y="5554"/>
                      <a:pt x="506" y="5715"/>
                    </a:cubicBezTo>
                    <a:cubicBezTo>
                      <a:pt x="625" y="5833"/>
                      <a:pt x="872" y="6059"/>
                      <a:pt x="1077" y="5963"/>
                    </a:cubicBezTo>
                    <a:cubicBezTo>
                      <a:pt x="1324" y="5833"/>
                      <a:pt x="1464" y="6059"/>
                      <a:pt x="1723" y="6156"/>
                    </a:cubicBezTo>
                    <a:cubicBezTo>
                      <a:pt x="1992" y="6242"/>
                      <a:pt x="2293" y="6156"/>
                      <a:pt x="2476" y="5941"/>
                    </a:cubicBezTo>
                    <a:cubicBezTo>
                      <a:pt x="2648" y="5704"/>
                      <a:pt x="2605" y="5790"/>
                      <a:pt x="2799" y="5941"/>
                    </a:cubicBezTo>
                    <a:cubicBezTo>
                      <a:pt x="2928" y="6038"/>
                      <a:pt x="3089" y="6102"/>
                      <a:pt x="3262" y="6113"/>
                    </a:cubicBezTo>
                    <a:cubicBezTo>
                      <a:pt x="3455" y="6113"/>
                      <a:pt x="3638" y="6070"/>
                      <a:pt x="3800" y="5984"/>
                    </a:cubicBezTo>
                    <a:cubicBezTo>
                      <a:pt x="3940" y="5909"/>
                      <a:pt x="3853" y="5984"/>
                      <a:pt x="3972" y="6049"/>
                    </a:cubicBezTo>
                    <a:cubicBezTo>
                      <a:pt x="4262" y="6221"/>
                      <a:pt x="4618" y="5780"/>
                      <a:pt x="4801" y="5457"/>
                    </a:cubicBezTo>
                    <a:cubicBezTo>
                      <a:pt x="5134" y="5597"/>
                      <a:pt x="5672" y="4940"/>
                      <a:pt x="5834" y="4736"/>
                    </a:cubicBezTo>
                    <a:cubicBezTo>
                      <a:pt x="6006" y="4488"/>
                      <a:pt x="5974" y="4187"/>
                      <a:pt x="5909" y="3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11"/>
              <p:cNvSpPr/>
              <p:nvPr/>
            </p:nvSpPr>
            <p:spPr>
              <a:xfrm>
                <a:off x="2222435" y="3724839"/>
                <a:ext cx="450379" cy="362072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579" extrusionOk="0">
                    <a:moveTo>
                      <a:pt x="421" y="0"/>
                    </a:moveTo>
                    <a:cubicBezTo>
                      <a:pt x="421" y="11"/>
                      <a:pt x="421" y="22"/>
                      <a:pt x="431" y="22"/>
                    </a:cubicBezTo>
                    <a:cubicBezTo>
                      <a:pt x="485" y="119"/>
                      <a:pt x="1" y="474"/>
                      <a:pt x="1" y="678"/>
                    </a:cubicBezTo>
                    <a:cubicBezTo>
                      <a:pt x="12" y="786"/>
                      <a:pt x="44" y="894"/>
                      <a:pt x="108" y="991"/>
                    </a:cubicBezTo>
                    <a:cubicBezTo>
                      <a:pt x="238" y="1098"/>
                      <a:pt x="238" y="1281"/>
                      <a:pt x="108" y="1389"/>
                    </a:cubicBezTo>
                    <a:cubicBezTo>
                      <a:pt x="227" y="1410"/>
                      <a:pt x="334" y="1443"/>
                      <a:pt x="442" y="1496"/>
                    </a:cubicBezTo>
                    <a:cubicBezTo>
                      <a:pt x="539" y="1539"/>
                      <a:pt x="636" y="1690"/>
                      <a:pt x="754" y="1712"/>
                    </a:cubicBezTo>
                    <a:cubicBezTo>
                      <a:pt x="763" y="1713"/>
                      <a:pt x="773" y="1714"/>
                      <a:pt x="782" y="1714"/>
                    </a:cubicBezTo>
                    <a:cubicBezTo>
                      <a:pt x="891" y="1714"/>
                      <a:pt x="1012" y="1621"/>
                      <a:pt x="1114" y="1621"/>
                    </a:cubicBezTo>
                    <a:cubicBezTo>
                      <a:pt x="1127" y="1621"/>
                      <a:pt x="1140" y="1622"/>
                      <a:pt x="1152" y="1626"/>
                    </a:cubicBezTo>
                    <a:cubicBezTo>
                      <a:pt x="1282" y="1658"/>
                      <a:pt x="1314" y="1787"/>
                      <a:pt x="1411" y="1819"/>
                    </a:cubicBezTo>
                    <a:cubicBezTo>
                      <a:pt x="1424" y="1826"/>
                      <a:pt x="1536" y="1836"/>
                      <a:pt x="1618" y="1836"/>
                    </a:cubicBezTo>
                    <a:cubicBezTo>
                      <a:pt x="1670" y="1836"/>
                      <a:pt x="1710" y="1832"/>
                      <a:pt x="1701" y="1819"/>
                    </a:cubicBezTo>
                    <a:lnTo>
                      <a:pt x="1701" y="1819"/>
                    </a:lnTo>
                    <a:cubicBezTo>
                      <a:pt x="1981" y="2013"/>
                      <a:pt x="1927" y="2174"/>
                      <a:pt x="2046" y="2476"/>
                    </a:cubicBezTo>
                    <a:cubicBezTo>
                      <a:pt x="2110" y="2443"/>
                      <a:pt x="2315" y="2196"/>
                      <a:pt x="2358" y="2196"/>
                    </a:cubicBezTo>
                    <a:cubicBezTo>
                      <a:pt x="2627" y="2217"/>
                      <a:pt x="2401" y="2390"/>
                      <a:pt x="2595" y="2487"/>
                    </a:cubicBezTo>
                    <a:cubicBezTo>
                      <a:pt x="2692" y="2533"/>
                      <a:pt x="2707" y="2579"/>
                      <a:pt x="2741" y="2579"/>
                    </a:cubicBezTo>
                    <a:cubicBezTo>
                      <a:pt x="2770" y="2579"/>
                      <a:pt x="2814" y="2544"/>
                      <a:pt x="2939" y="2443"/>
                    </a:cubicBezTo>
                    <a:cubicBezTo>
                      <a:pt x="3057" y="2293"/>
                      <a:pt x="3154" y="2131"/>
                      <a:pt x="3208" y="1948"/>
                    </a:cubicBezTo>
                    <a:lnTo>
                      <a:pt x="3208" y="1948"/>
                    </a:lnTo>
                    <a:cubicBezTo>
                      <a:pt x="3117" y="2025"/>
                      <a:pt x="3026" y="2058"/>
                      <a:pt x="2938" y="2058"/>
                    </a:cubicBezTo>
                    <a:cubicBezTo>
                      <a:pt x="2571" y="2058"/>
                      <a:pt x="2269" y="1480"/>
                      <a:pt x="2304" y="1141"/>
                    </a:cubicBezTo>
                    <a:lnTo>
                      <a:pt x="2304" y="1141"/>
                    </a:lnTo>
                    <a:cubicBezTo>
                      <a:pt x="2227" y="1175"/>
                      <a:pt x="2159" y="1190"/>
                      <a:pt x="2101" y="1190"/>
                    </a:cubicBezTo>
                    <a:cubicBezTo>
                      <a:pt x="1841" y="1190"/>
                      <a:pt x="1757" y="893"/>
                      <a:pt x="1766" y="603"/>
                    </a:cubicBezTo>
                    <a:lnTo>
                      <a:pt x="1766" y="603"/>
                    </a:lnTo>
                    <a:cubicBezTo>
                      <a:pt x="1644" y="819"/>
                      <a:pt x="1443" y="886"/>
                      <a:pt x="1221" y="886"/>
                    </a:cubicBezTo>
                    <a:cubicBezTo>
                      <a:pt x="990" y="886"/>
                      <a:pt x="737" y="814"/>
                      <a:pt x="528" y="765"/>
                    </a:cubicBezTo>
                    <a:cubicBezTo>
                      <a:pt x="528" y="560"/>
                      <a:pt x="722" y="291"/>
                      <a:pt x="603" y="119"/>
                    </a:cubicBezTo>
                    <a:cubicBezTo>
                      <a:pt x="550" y="65"/>
                      <a:pt x="485" y="22"/>
                      <a:pt x="4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11"/>
              <p:cNvSpPr/>
              <p:nvPr/>
            </p:nvSpPr>
            <p:spPr>
              <a:xfrm>
                <a:off x="2168103" y="3951434"/>
                <a:ext cx="809924" cy="432409"/>
              </a:xfrm>
              <a:custGeom>
                <a:avLst/>
                <a:gdLst/>
                <a:ahLst/>
                <a:cxnLst/>
                <a:rect l="l" t="t" r="r" b="b"/>
                <a:pathLst>
                  <a:path w="5769" h="3080" extrusionOk="0">
                    <a:moveTo>
                      <a:pt x="5091" y="1"/>
                    </a:moveTo>
                    <a:cubicBezTo>
                      <a:pt x="4994" y="55"/>
                      <a:pt x="4919" y="130"/>
                      <a:pt x="4865" y="227"/>
                    </a:cubicBezTo>
                    <a:cubicBezTo>
                      <a:pt x="4768" y="442"/>
                      <a:pt x="4962" y="776"/>
                      <a:pt x="4865" y="991"/>
                    </a:cubicBezTo>
                    <a:cubicBezTo>
                      <a:pt x="4736" y="1249"/>
                      <a:pt x="4585" y="1206"/>
                      <a:pt x="4338" y="1314"/>
                    </a:cubicBezTo>
                    <a:cubicBezTo>
                      <a:pt x="4033" y="1437"/>
                      <a:pt x="3628" y="1922"/>
                      <a:pt x="3219" y="1922"/>
                    </a:cubicBezTo>
                    <a:cubicBezTo>
                      <a:pt x="3165" y="1922"/>
                      <a:pt x="3111" y="1914"/>
                      <a:pt x="3057" y="1895"/>
                    </a:cubicBezTo>
                    <a:cubicBezTo>
                      <a:pt x="2928" y="1852"/>
                      <a:pt x="3014" y="1658"/>
                      <a:pt x="2895" y="1615"/>
                    </a:cubicBezTo>
                    <a:cubicBezTo>
                      <a:pt x="2864" y="1605"/>
                      <a:pt x="2831" y="1601"/>
                      <a:pt x="2798" y="1601"/>
                    </a:cubicBezTo>
                    <a:cubicBezTo>
                      <a:pt x="2691" y="1601"/>
                      <a:pt x="2576" y="1642"/>
                      <a:pt x="2486" y="1658"/>
                    </a:cubicBezTo>
                    <a:cubicBezTo>
                      <a:pt x="2250" y="1723"/>
                      <a:pt x="2045" y="1873"/>
                      <a:pt x="1819" y="1927"/>
                    </a:cubicBezTo>
                    <a:cubicBezTo>
                      <a:pt x="1773" y="1573"/>
                      <a:pt x="1694" y="1445"/>
                      <a:pt x="1422" y="1445"/>
                    </a:cubicBezTo>
                    <a:cubicBezTo>
                      <a:pt x="1380" y="1445"/>
                      <a:pt x="1333" y="1448"/>
                      <a:pt x="1281" y="1454"/>
                    </a:cubicBezTo>
                    <a:cubicBezTo>
                      <a:pt x="1124" y="1464"/>
                      <a:pt x="1160" y="1637"/>
                      <a:pt x="975" y="1637"/>
                    </a:cubicBezTo>
                    <a:cubicBezTo>
                      <a:pt x="970" y="1637"/>
                      <a:pt x="964" y="1637"/>
                      <a:pt x="958" y="1637"/>
                    </a:cubicBezTo>
                    <a:cubicBezTo>
                      <a:pt x="797" y="1615"/>
                      <a:pt x="668" y="1497"/>
                      <a:pt x="635" y="1346"/>
                    </a:cubicBezTo>
                    <a:cubicBezTo>
                      <a:pt x="627" y="1589"/>
                      <a:pt x="424" y="1759"/>
                      <a:pt x="209" y="1759"/>
                    </a:cubicBezTo>
                    <a:cubicBezTo>
                      <a:pt x="138" y="1759"/>
                      <a:pt x="67" y="1741"/>
                      <a:pt x="0" y="1701"/>
                    </a:cubicBezTo>
                    <a:lnTo>
                      <a:pt x="0" y="1701"/>
                    </a:lnTo>
                    <a:cubicBezTo>
                      <a:pt x="22" y="1809"/>
                      <a:pt x="54" y="1916"/>
                      <a:pt x="86" y="2024"/>
                    </a:cubicBezTo>
                    <a:cubicBezTo>
                      <a:pt x="54" y="2229"/>
                      <a:pt x="119" y="2444"/>
                      <a:pt x="259" y="2605"/>
                    </a:cubicBezTo>
                    <a:cubicBezTo>
                      <a:pt x="357" y="2704"/>
                      <a:pt x="545" y="2876"/>
                      <a:pt x="722" y="2876"/>
                    </a:cubicBezTo>
                    <a:cubicBezTo>
                      <a:pt x="759" y="2876"/>
                      <a:pt x="794" y="2869"/>
                      <a:pt x="829" y="2853"/>
                    </a:cubicBezTo>
                    <a:cubicBezTo>
                      <a:pt x="882" y="2825"/>
                      <a:pt x="929" y="2814"/>
                      <a:pt x="975" y="2814"/>
                    </a:cubicBezTo>
                    <a:cubicBezTo>
                      <a:pt x="1141" y="2814"/>
                      <a:pt x="1271" y="2970"/>
                      <a:pt x="1475" y="3047"/>
                    </a:cubicBezTo>
                    <a:cubicBezTo>
                      <a:pt x="1544" y="3069"/>
                      <a:pt x="1616" y="3080"/>
                      <a:pt x="1687" y="3080"/>
                    </a:cubicBezTo>
                    <a:cubicBezTo>
                      <a:pt x="1892" y="3080"/>
                      <a:pt x="2092" y="2991"/>
                      <a:pt x="2228" y="2831"/>
                    </a:cubicBezTo>
                    <a:cubicBezTo>
                      <a:pt x="2308" y="2727"/>
                      <a:pt x="2343" y="2688"/>
                      <a:pt x="2373" y="2688"/>
                    </a:cubicBezTo>
                    <a:cubicBezTo>
                      <a:pt x="2412" y="2688"/>
                      <a:pt x="2442" y="2753"/>
                      <a:pt x="2551" y="2831"/>
                    </a:cubicBezTo>
                    <a:cubicBezTo>
                      <a:pt x="2691" y="2939"/>
                      <a:pt x="2852" y="2993"/>
                      <a:pt x="3014" y="3003"/>
                    </a:cubicBezTo>
                    <a:cubicBezTo>
                      <a:pt x="3030" y="3004"/>
                      <a:pt x="3047" y="3005"/>
                      <a:pt x="3063" y="3005"/>
                    </a:cubicBezTo>
                    <a:cubicBezTo>
                      <a:pt x="3239" y="3005"/>
                      <a:pt x="3404" y="2953"/>
                      <a:pt x="3552" y="2874"/>
                    </a:cubicBezTo>
                    <a:cubicBezTo>
                      <a:pt x="3597" y="2852"/>
                      <a:pt x="3620" y="2843"/>
                      <a:pt x="3633" y="2843"/>
                    </a:cubicBezTo>
                    <a:cubicBezTo>
                      <a:pt x="3664" y="2843"/>
                      <a:pt x="3641" y="2894"/>
                      <a:pt x="3724" y="2939"/>
                    </a:cubicBezTo>
                    <a:cubicBezTo>
                      <a:pt x="3769" y="2966"/>
                      <a:pt x="3816" y="2977"/>
                      <a:pt x="3863" y="2977"/>
                    </a:cubicBezTo>
                    <a:cubicBezTo>
                      <a:pt x="4120" y="2977"/>
                      <a:pt x="4398" y="2620"/>
                      <a:pt x="4553" y="2347"/>
                    </a:cubicBezTo>
                    <a:cubicBezTo>
                      <a:pt x="4584" y="2360"/>
                      <a:pt x="4618" y="2366"/>
                      <a:pt x="4653" y="2366"/>
                    </a:cubicBezTo>
                    <a:cubicBezTo>
                      <a:pt x="4985" y="2366"/>
                      <a:pt x="5440" y="1811"/>
                      <a:pt x="5586" y="1626"/>
                    </a:cubicBezTo>
                    <a:cubicBezTo>
                      <a:pt x="5769" y="1389"/>
                      <a:pt x="5737" y="1088"/>
                      <a:pt x="5672" y="797"/>
                    </a:cubicBezTo>
                    <a:cubicBezTo>
                      <a:pt x="5618" y="560"/>
                      <a:pt x="5091" y="205"/>
                      <a:pt x="5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11"/>
              <p:cNvSpPr/>
              <p:nvPr/>
            </p:nvSpPr>
            <p:spPr>
              <a:xfrm>
                <a:off x="2536215" y="3670507"/>
                <a:ext cx="316445" cy="175350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1249" extrusionOk="0">
                    <a:moveTo>
                      <a:pt x="1748" y="0"/>
                    </a:moveTo>
                    <a:cubicBezTo>
                      <a:pt x="1716" y="86"/>
                      <a:pt x="1662" y="161"/>
                      <a:pt x="1597" y="215"/>
                    </a:cubicBezTo>
                    <a:cubicBezTo>
                      <a:pt x="1486" y="296"/>
                      <a:pt x="1377" y="299"/>
                      <a:pt x="1271" y="299"/>
                    </a:cubicBezTo>
                    <a:cubicBezTo>
                      <a:pt x="1265" y="299"/>
                      <a:pt x="1258" y="299"/>
                      <a:pt x="1251" y="299"/>
                    </a:cubicBezTo>
                    <a:cubicBezTo>
                      <a:pt x="1140" y="299"/>
                      <a:pt x="1032" y="301"/>
                      <a:pt x="930" y="398"/>
                    </a:cubicBezTo>
                    <a:cubicBezTo>
                      <a:pt x="768" y="570"/>
                      <a:pt x="1059" y="732"/>
                      <a:pt x="704" y="796"/>
                    </a:cubicBezTo>
                    <a:cubicBezTo>
                      <a:pt x="690" y="799"/>
                      <a:pt x="677" y="800"/>
                      <a:pt x="664" y="800"/>
                    </a:cubicBezTo>
                    <a:cubicBezTo>
                      <a:pt x="520" y="800"/>
                      <a:pt x="420" y="648"/>
                      <a:pt x="257" y="648"/>
                    </a:cubicBezTo>
                    <a:cubicBezTo>
                      <a:pt x="195" y="648"/>
                      <a:pt x="123" y="670"/>
                      <a:pt x="37" y="732"/>
                    </a:cubicBezTo>
                    <a:cubicBezTo>
                      <a:pt x="0" y="947"/>
                      <a:pt x="109" y="971"/>
                      <a:pt x="240" y="971"/>
                    </a:cubicBezTo>
                    <a:cubicBezTo>
                      <a:pt x="278" y="971"/>
                      <a:pt x="318" y="969"/>
                      <a:pt x="357" y="969"/>
                    </a:cubicBezTo>
                    <a:cubicBezTo>
                      <a:pt x="496" y="969"/>
                      <a:pt x="618" y="997"/>
                      <a:pt x="575" y="1248"/>
                    </a:cubicBezTo>
                    <a:cubicBezTo>
                      <a:pt x="822" y="1205"/>
                      <a:pt x="973" y="1033"/>
                      <a:pt x="1242" y="1033"/>
                    </a:cubicBezTo>
                    <a:cubicBezTo>
                      <a:pt x="1428" y="1033"/>
                      <a:pt x="1667" y="1211"/>
                      <a:pt x="1895" y="1211"/>
                    </a:cubicBezTo>
                    <a:cubicBezTo>
                      <a:pt x="1918" y="1211"/>
                      <a:pt x="1941" y="1209"/>
                      <a:pt x="1963" y="1205"/>
                    </a:cubicBezTo>
                    <a:cubicBezTo>
                      <a:pt x="2060" y="1184"/>
                      <a:pt x="2157" y="1152"/>
                      <a:pt x="2254" y="1109"/>
                    </a:cubicBezTo>
                    <a:cubicBezTo>
                      <a:pt x="2168" y="1022"/>
                      <a:pt x="2060" y="947"/>
                      <a:pt x="1942" y="893"/>
                    </a:cubicBezTo>
                    <a:cubicBezTo>
                      <a:pt x="1748" y="807"/>
                      <a:pt x="2028" y="280"/>
                      <a:pt x="1855" y="97"/>
                    </a:cubicBezTo>
                    <a:cubicBezTo>
                      <a:pt x="1823" y="65"/>
                      <a:pt x="1791" y="32"/>
                      <a:pt x="1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11"/>
              <p:cNvSpPr/>
              <p:nvPr/>
            </p:nvSpPr>
            <p:spPr>
              <a:xfrm>
                <a:off x="2287437" y="4125241"/>
                <a:ext cx="323464" cy="480564"/>
              </a:xfrm>
              <a:custGeom>
                <a:avLst/>
                <a:gdLst/>
                <a:ahLst/>
                <a:cxnLst/>
                <a:rect l="l" t="t" r="r" b="b"/>
                <a:pathLst>
                  <a:path w="2304" h="3423" extrusionOk="0">
                    <a:moveTo>
                      <a:pt x="2045" y="1755"/>
                    </a:moveTo>
                    <a:cubicBezTo>
                      <a:pt x="2045" y="1217"/>
                      <a:pt x="2293" y="678"/>
                      <a:pt x="2207" y="140"/>
                    </a:cubicBezTo>
                    <a:cubicBezTo>
                      <a:pt x="2196" y="43"/>
                      <a:pt x="2067" y="65"/>
                      <a:pt x="2035" y="140"/>
                    </a:cubicBezTo>
                    <a:cubicBezTo>
                      <a:pt x="1970" y="323"/>
                      <a:pt x="1916" y="517"/>
                      <a:pt x="1884" y="722"/>
                    </a:cubicBezTo>
                    <a:cubicBezTo>
                      <a:pt x="1787" y="474"/>
                      <a:pt x="1669" y="226"/>
                      <a:pt x="1604" y="22"/>
                    </a:cubicBezTo>
                    <a:cubicBezTo>
                      <a:pt x="1593" y="0"/>
                      <a:pt x="1572" y="0"/>
                      <a:pt x="1561" y="22"/>
                    </a:cubicBezTo>
                    <a:cubicBezTo>
                      <a:pt x="1561" y="237"/>
                      <a:pt x="1593" y="463"/>
                      <a:pt x="1679" y="668"/>
                    </a:cubicBezTo>
                    <a:cubicBezTo>
                      <a:pt x="1755" y="861"/>
                      <a:pt x="1809" y="1066"/>
                      <a:pt x="1830" y="1270"/>
                    </a:cubicBezTo>
                    <a:cubicBezTo>
                      <a:pt x="1830" y="1443"/>
                      <a:pt x="1819" y="1615"/>
                      <a:pt x="1819" y="1787"/>
                    </a:cubicBezTo>
                    <a:cubicBezTo>
                      <a:pt x="1626" y="1529"/>
                      <a:pt x="1400" y="1281"/>
                      <a:pt x="1174" y="1055"/>
                    </a:cubicBezTo>
                    <a:cubicBezTo>
                      <a:pt x="1141" y="1023"/>
                      <a:pt x="1088" y="1044"/>
                      <a:pt x="1088" y="1098"/>
                    </a:cubicBezTo>
                    <a:cubicBezTo>
                      <a:pt x="1055" y="1475"/>
                      <a:pt x="1120" y="1615"/>
                      <a:pt x="1367" y="1884"/>
                    </a:cubicBezTo>
                    <a:cubicBezTo>
                      <a:pt x="1184" y="1841"/>
                      <a:pt x="1023" y="1765"/>
                      <a:pt x="872" y="1669"/>
                    </a:cubicBezTo>
                    <a:cubicBezTo>
                      <a:pt x="582" y="1443"/>
                      <a:pt x="377" y="1130"/>
                      <a:pt x="76" y="926"/>
                    </a:cubicBezTo>
                    <a:cubicBezTo>
                      <a:pt x="44" y="904"/>
                      <a:pt x="1" y="948"/>
                      <a:pt x="22" y="980"/>
                    </a:cubicBezTo>
                    <a:cubicBezTo>
                      <a:pt x="227" y="1281"/>
                      <a:pt x="463" y="1561"/>
                      <a:pt x="743" y="1798"/>
                    </a:cubicBezTo>
                    <a:cubicBezTo>
                      <a:pt x="840" y="1895"/>
                      <a:pt x="958" y="1970"/>
                      <a:pt x="1098" y="2013"/>
                    </a:cubicBezTo>
                    <a:cubicBezTo>
                      <a:pt x="1238" y="2078"/>
                      <a:pt x="1389" y="2035"/>
                      <a:pt x="1529" y="2088"/>
                    </a:cubicBezTo>
                    <a:cubicBezTo>
                      <a:pt x="1744" y="2465"/>
                      <a:pt x="1766" y="2982"/>
                      <a:pt x="1712" y="3380"/>
                    </a:cubicBezTo>
                    <a:cubicBezTo>
                      <a:pt x="1712" y="3423"/>
                      <a:pt x="1755" y="3423"/>
                      <a:pt x="1787" y="3423"/>
                    </a:cubicBezTo>
                    <a:cubicBezTo>
                      <a:pt x="2304" y="3423"/>
                      <a:pt x="2088" y="2702"/>
                      <a:pt x="2035" y="2325"/>
                    </a:cubicBezTo>
                    <a:cubicBezTo>
                      <a:pt x="2045" y="2131"/>
                      <a:pt x="2056" y="1938"/>
                      <a:pt x="2045" y="175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11"/>
              <p:cNvSpPr/>
              <p:nvPr/>
            </p:nvSpPr>
            <p:spPr>
              <a:xfrm>
                <a:off x="2739225" y="4060239"/>
                <a:ext cx="184476" cy="17843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271" extrusionOk="0">
                    <a:moveTo>
                      <a:pt x="1270" y="345"/>
                    </a:moveTo>
                    <a:cubicBezTo>
                      <a:pt x="1055" y="506"/>
                      <a:pt x="818" y="625"/>
                      <a:pt x="560" y="679"/>
                    </a:cubicBezTo>
                    <a:lnTo>
                      <a:pt x="635" y="614"/>
                    </a:lnTo>
                    <a:cubicBezTo>
                      <a:pt x="808" y="485"/>
                      <a:pt x="991" y="280"/>
                      <a:pt x="958" y="44"/>
                    </a:cubicBezTo>
                    <a:cubicBezTo>
                      <a:pt x="958" y="11"/>
                      <a:pt x="915" y="1"/>
                      <a:pt x="894" y="22"/>
                    </a:cubicBezTo>
                    <a:cubicBezTo>
                      <a:pt x="818" y="119"/>
                      <a:pt x="743" y="227"/>
                      <a:pt x="679" y="334"/>
                    </a:cubicBezTo>
                    <a:cubicBezTo>
                      <a:pt x="603" y="420"/>
                      <a:pt x="517" y="506"/>
                      <a:pt x="420" y="571"/>
                    </a:cubicBezTo>
                    <a:cubicBezTo>
                      <a:pt x="216" y="722"/>
                      <a:pt x="65" y="948"/>
                      <a:pt x="1" y="1206"/>
                    </a:cubicBezTo>
                    <a:cubicBezTo>
                      <a:pt x="1" y="1238"/>
                      <a:pt x="33" y="1271"/>
                      <a:pt x="54" y="1238"/>
                    </a:cubicBezTo>
                    <a:cubicBezTo>
                      <a:pt x="162" y="1055"/>
                      <a:pt x="302" y="905"/>
                      <a:pt x="474" y="776"/>
                    </a:cubicBezTo>
                    <a:lnTo>
                      <a:pt x="474" y="776"/>
                    </a:lnTo>
                    <a:cubicBezTo>
                      <a:pt x="797" y="776"/>
                      <a:pt x="1098" y="636"/>
                      <a:pt x="1303" y="388"/>
                    </a:cubicBezTo>
                    <a:cubicBezTo>
                      <a:pt x="1314" y="367"/>
                      <a:pt x="1292" y="334"/>
                      <a:pt x="1270" y="34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11"/>
              <p:cNvSpPr/>
              <p:nvPr/>
            </p:nvSpPr>
            <p:spPr>
              <a:xfrm>
                <a:off x="2168103" y="3869865"/>
                <a:ext cx="148254" cy="104452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744" extrusionOk="0">
                    <a:moveTo>
                      <a:pt x="1034" y="668"/>
                    </a:moveTo>
                    <a:cubicBezTo>
                      <a:pt x="947" y="528"/>
                      <a:pt x="808" y="420"/>
                      <a:pt x="646" y="377"/>
                    </a:cubicBezTo>
                    <a:cubicBezTo>
                      <a:pt x="442" y="291"/>
                      <a:pt x="248" y="173"/>
                      <a:pt x="97" y="22"/>
                    </a:cubicBezTo>
                    <a:cubicBezTo>
                      <a:pt x="65" y="1"/>
                      <a:pt x="0" y="11"/>
                      <a:pt x="11" y="54"/>
                    </a:cubicBezTo>
                    <a:cubicBezTo>
                      <a:pt x="22" y="259"/>
                      <a:pt x="205" y="388"/>
                      <a:pt x="388" y="463"/>
                    </a:cubicBezTo>
                    <a:cubicBezTo>
                      <a:pt x="560" y="539"/>
                      <a:pt x="840" y="571"/>
                      <a:pt x="969" y="711"/>
                    </a:cubicBezTo>
                    <a:cubicBezTo>
                      <a:pt x="1001" y="743"/>
                      <a:pt x="1055" y="700"/>
                      <a:pt x="1034" y="66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11"/>
              <p:cNvSpPr/>
              <p:nvPr/>
            </p:nvSpPr>
            <p:spPr>
              <a:xfrm>
                <a:off x="3059603" y="4329232"/>
                <a:ext cx="133092" cy="383833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734" extrusionOk="0">
                    <a:moveTo>
                      <a:pt x="883" y="43"/>
                    </a:moveTo>
                    <a:cubicBezTo>
                      <a:pt x="872" y="11"/>
                      <a:pt x="818" y="0"/>
                      <a:pt x="797" y="33"/>
                    </a:cubicBezTo>
                    <a:cubicBezTo>
                      <a:pt x="635" y="302"/>
                      <a:pt x="560" y="603"/>
                      <a:pt x="549" y="915"/>
                    </a:cubicBezTo>
                    <a:cubicBezTo>
                      <a:pt x="441" y="668"/>
                      <a:pt x="312" y="420"/>
                      <a:pt x="205" y="173"/>
                    </a:cubicBezTo>
                    <a:cubicBezTo>
                      <a:pt x="183" y="65"/>
                      <a:pt x="32" y="86"/>
                      <a:pt x="32" y="194"/>
                    </a:cubicBezTo>
                    <a:cubicBezTo>
                      <a:pt x="0" y="732"/>
                      <a:pt x="474" y="1238"/>
                      <a:pt x="334" y="1755"/>
                    </a:cubicBezTo>
                    <a:cubicBezTo>
                      <a:pt x="237" y="2099"/>
                      <a:pt x="215" y="2357"/>
                      <a:pt x="441" y="2648"/>
                    </a:cubicBezTo>
                    <a:cubicBezTo>
                      <a:pt x="506" y="2734"/>
                      <a:pt x="635" y="2659"/>
                      <a:pt x="635" y="2573"/>
                    </a:cubicBezTo>
                    <a:cubicBezTo>
                      <a:pt x="635" y="2142"/>
                      <a:pt x="872" y="1669"/>
                      <a:pt x="807" y="1238"/>
                    </a:cubicBezTo>
                    <a:cubicBezTo>
                      <a:pt x="753" y="990"/>
                      <a:pt x="775" y="732"/>
                      <a:pt x="861" y="495"/>
                    </a:cubicBezTo>
                    <a:cubicBezTo>
                      <a:pt x="936" y="356"/>
                      <a:pt x="947" y="194"/>
                      <a:pt x="883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11"/>
              <p:cNvSpPr/>
              <p:nvPr/>
            </p:nvSpPr>
            <p:spPr>
              <a:xfrm>
                <a:off x="2792153" y="3835188"/>
                <a:ext cx="636259" cy="646788"/>
              </a:xfrm>
              <a:custGeom>
                <a:avLst/>
                <a:gdLst/>
                <a:ahLst/>
                <a:cxnLst/>
                <a:rect l="l" t="t" r="r" b="b"/>
                <a:pathLst>
                  <a:path w="4532" h="4607" extrusionOk="0">
                    <a:moveTo>
                      <a:pt x="4316" y="2960"/>
                    </a:moveTo>
                    <a:cubicBezTo>
                      <a:pt x="4327" y="2927"/>
                      <a:pt x="4337" y="2895"/>
                      <a:pt x="4337" y="2863"/>
                    </a:cubicBezTo>
                    <a:cubicBezTo>
                      <a:pt x="4359" y="2744"/>
                      <a:pt x="4359" y="2637"/>
                      <a:pt x="4370" y="2518"/>
                    </a:cubicBezTo>
                    <a:cubicBezTo>
                      <a:pt x="4370" y="2443"/>
                      <a:pt x="4348" y="2357"/>
                      <a:pt x="4316" y="2282"/>
                    </a:cubicBezTo>
                    <a:cubicBezTo>
                      <a:pt x="4165" y="1970"/>
                      <a:pt x="4187" y="1657"/>
                      <a:pt x="4079" y="1345"/>
                    </a:cubicBezTo>
                    <a:cubicBezTo>
                      <a:pt x="3982" y="1033"/>
                      <a:pt x="3530" y="1216"/>
                      <a:pt x="3380" y="936"/>
                    </a:cubicBezTo>
                    <a:cubicBezTo>
                      <a:pt x="3207" y="592"/>
                      <a:pt x="3035" y="581"/>
                      <a:pt x="2809" y="753"/>
                    </a:cubicBezTo>
                    <a:cubicBezTo>
                      <a:pt x="2788" y="646"/>
                      <a:pt x="2723" y="538"/>
                      <a:pt x="2637" y="484"/>
                    </a:cubicBezTo>
                    <a:cubicBezTo>
                      <a:pt x="2443" y="366"/>
                      <a:pt x="2379" y="549"/>
                      <a:pt x="2217" y="323"/>
                    </a:cubicBezTo>
                    <a:cubicBezTo>
                      <a:pt x="2088" y="129"/>
                      <a:pt x="1658" y="0"/>
                      <a:pt x="1571" y="301"/>
                    </a:cubicBezTo>
                    <a:cubicBezTo>
                      <a:pt x="1432" y="786"/>
                      <a:pt x="710" y="463"/>
                      <a:pt x="646" y="1033"/>
                    </a:cubicBezTo>
                    <a:cubicBezTo>
                      <a:pt x="635" y="1044"/>
                      <a:pt x="635" y="1055"/>
                      <a:pt x="646" y="1066"/>
                    </a:cubicBezTo>
                    <a:lnTo>
                      <a:pt x="646" y="1205"/>
                    </a:lnTo>
                    <a:cubicBezTo>
                      <a:pt x="506" y="1216"/>
                      <a:pt x="409" y="1399"/>
                      <a:pt x="463" y="1582"/>
                    </a:cubicBezTo>
                    <a:cubicBezTo>
                      <a:pt x="452" y="1582"/>
                      <a:pt x="431" y="1582"/>
                      <a:pt x="420" y="1582"/>
                    </a:cubicBezTo>
                    <a:cubicBezTo>
                      <a:pt x="151" y="1582"/>
                      <a:pt x="32" y="1905"/>
                      <a:pt x="0" y="2120"/>
                    </a:cubicBezTo>
                    <a:cubicBezTo>
                      <a:pt x="0" y="2174"/>
                      <a:pt x="0" y="2228"/>
                      <a:pt x="0" y="2282"/>
                    </a:cubicBezTo>
                    <a:cubicBezTo>
                      <a:pt x="22" y="2368"/>
                      <a:pt x="43" y="2465"/>
                      <a:pt x="65" y="2551"/>
                    </a:cubicBezTo>
                    <a:cubicBezTo>
                      <a:pt x="86" y="2701"/>
                      <a:pt x="129" y="2852"/>
                      <a:pt x="172" y="2992"/>
                    </a:cubicBezTo>
                    <a:cubicBezTo>
                      <a:pt x="172" y="3003"/>
                      <a:pt x="183" y="3014"/>
                      <a:pt x="183" y="3024"/>
                    </a:cubicBezTo>
                    <a:cubicBezTo>
                      <a:pt x="151" y="3121"/>
                      <a:pt x="129" y="3218"/>
                      <a:pt x="108" y="3326"/>
                    </a:cubicBezTo>
                    <a:cubicBezTo>
                      <a:pt x="97" y="3369"/>
                      <a:pt x="119" y="3422"/>
                      <a:pt x="172" y="3433"/>
                    </a:cubicBezTo>
                    <a:cubicBezTo>
                      <a:pt x="452" y="3498"/>
                      <a:pt x="474" y="3649"/>
                      <a:pt x="549" y="3918"/>
                    </a:cubicBezTo>
                    <a:cubicBezTo>
                      <a:pt x="571" y="3971"/>
                      <a:pt x="624" y="4014"/>
                      <a:pt x="700" y="4025"/>
                    </a:cubicBezTo>
                    <a:cubicBezTo>
                      <a:pt x="872" y="4036"/>
                      <a:pt x="937" y="4305"/>
                      <a:pt x="1044" y="4391"/>
                    </a:cubicBezTo>
                    <a:cubicBezTo>
                      <a:pt x="1259" y="4563"/>
                      <a:pt x="1496" y="4434"/>
                      <a:pt x="1722" y="4585"/>
                    </a:cubicBezTo>
                    <a:cubicBezTo>
                      <a:pt x="1754" y="4606"/>
                      <a:pt x="1787" y="4606"/>
                      <a:pt x="1819" y="4574"/>
                    </a:cubicBezTo>
                    <a:cubicBezTo>
                      <a:pt x="1884" y="4520"/>
                      <a:pt x="2583" y="4413"/>
                      <a:pt x="2702" y="4488"/>
                    </a:cubicBezTo>
                    <a:cubicBezTo>
                      <a:pt x="2906" y="4606"/>
                      <a:pt x="3132" y="4391"/>
                      <a:pt x="3272" y="4230"/>
                    </a:cubicBezTo>
                    <a:cubicBezTo>
                      <a:pt x="3390" y="4327"/>
                      <a:pt x="3573" y="4283"/>
                      <a:pt x="3616" y="4133"/>
                    </a:cubicBezTo>
                    <a:cubicBezTo>
                      <a:pt x="3649" y="4068"/>
                      <a:pt x="3939" y="4165"/>
                      <a:pt x="4015" y="4101"/>
                    </a:cubicBezTo>
                    <a:cubicBezTo>
                      <a:pt x="4111" y="4025"/>
                      <a:pt x="4176" y="3928"/>
                      <a:pt x="4197" y="3821"/>
                    </a:cubicBezTo>
                    <a:cubicBezTo>
                      <a:pt x="4230" y="3724"/>
                      <a:pt x="4208" y="3681"/>
                      <a:pt x="4197" y="3670"/>
                    </a:cubicBezTo>
                    <a:cubicBezTo>
                      <a:pt x="4230" y="3681"/>
                      <a:pt x="4273" y="3670"/>
                      <a:pt x="4305" y="3649"/>
                    </a:cubicBezTo>
                    <a:cubicBezTo>
                      <a:pt x="4531" y="3390"/>
                      <a:pt x="4477" y="3175"/>
                      <a:pt x="4316" y="296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11"/>
              <p:cNvSpPr/>
              <p:nvPr/>
            </p:nvSpPr>
            <p:spPr>
              <a:xfrm>
                <a:off x="2790609" y="4155425"/>
                <a:ext cx="637803" cy="32669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23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87"/>
                      <a:pt x="54" y="184"/>
                      <a:pt x="65" y="270"/>
                    </a:cubicBezTo>
                    <a:cubicBezTo>
                      <a:pt x="87" y="420"/>
                      <a:pt x="130" y="571"/>
                      <a:pt x="173" y="722"/>
                    </a:cubicBezTo>
                    <a:cubicBezTo>
                      <a:pt x="183" y="733"/>
                      <a:pt x="183" y="733"/>
                      <a:pt x="183" y="743"/>
                    </a:cubicBezTo>
                    <a:cubicBezTo>
                      <a:pt x="151" y="840"/>
                      <a:pt x="130" y="948"/>
                      <a:pt x="108" y="1045"/>
                    </a:cubicBezTo>
                    <a:cubicBezTo>
                      <a:pt x="97" y="1098"/>
                      <a:pt x="119" y="1141"/>
                      <a:pt x="173" y="1152"/>
                    </a:cubicBezTo>
                    <a:cubicBezTo>
                      <a:pt x="452" y="1228"/>
                      <a:pt x="474" y="1368"/>
                      <a:pt x="549" y="1637"/>
                    </a:cubicBezTo>
                    <a:cubicBezTo>
                      <a:pt x="571" y="1701"/>
                      <a:pt x="635" y="1744"/>
                      <a:pt x="700" y="1744"/>
                    </a:cubicBezTo>
                    <a:cubicBezTo>
                      <a:pt x="872" y="1755"/>
                      <a:pt x="937" y="2035"/>
                      <a:pt x="1044" y="2110"/>
                    </a:cubicBezTo>
                    <a:cubicBezTo>
                      <a:pt x="1260" y="2282"/>
                      <a:pt x="1496" y="2164"/>
                      <a:pt x="1722" y="2315"/>
                    </a:cubicBezTo>
                    <a:cubicBezTo>
                      <a:pt x="1735" y="2323"/>
                      <a:pt x="1749" y="2326"/>
                      <a:pt x="1762" y="2326"/>
                    </a:cubicBezTo>
                    <a:cubicBezTo>
                      <a:pt x="1784" y="2326"/>
                      <a:pt x="1806" y="2317"/>
                      <a:pt x="1819" y="2304"/>
                    </a:cubicBezTo>
                    <a:cubicBezTo>
                      <a:pt x="1869" y="2254"/>
                      <a:pt x="2293" y="2186"/>
                      <a:pt x="2540" y="2186"/>
                    </a:cubicBezTo>
                    <a:cubicBezTo>
                      <a:pt x="2615" y="2186"/>
                      <a:pt x="2674" y="2192"/>
                      <a:pt x="2702" y="2207"/>
                    </a:cubicBezTo>
                    <a:cubicBezTo>
                      <a:pt x="2743" y="2231"/>
                      <a:pt x="2785" y="2241"/>
                      <a:pt x="2828" y="2241"/>
                    </a:cubicBezTo>
                    <a:cubicBezTo>
                      <a:pt x="2997" y="2241"/>
                      <a:pt x="3169" y="2078"/>
                      <a:pt x="3272" y="1949"/>
                    </a:cubicBezTo>
                    <a:cubicBezTo>
                      <a:pt x="3315" y="1987"/>
                      <a:pt x="3366" y="2005"/>
                      <a:pt x="3416" y="2005"/>
                    </a:cubicBezTo>
                    <a:cubicBezTo>
                      <a:pt x="3505" y="2005"/>
                      <a:pt x="3593" y="1948"/>
                      <a:pt x="3627" y="1852"/>
                    </a:cubicBezTo>
                    <a:cubicBezTo>
                      <a:pt x="3633" y="1834"/>
                      <a:pt x="3660" y="1828"/>
                      <a:pt x="3697" y="1828"/>
                    </a:cubicBezTo>
                    <a:cubicBezTo>
                      <a:pt x="3756" y="1828"/>
                      <a:pt x="3843" y="1843"/>
                      <a:pt x="3913" y="1843"/>
                    </a:cubicBezTo>
                    <a:cubicBezTo>
                      <a:pt x="3957" y="1843"/>
                      <a:pt x="3994" y="1837"/>
                      <a:pt x="4015" y="1820"/>
                    </a:cubicBezTo>
                    <a:cubicBezTo>
                      <a:pt x="4112" y="1755"/>
                      <a:pt x="4176" y="1647"/>
                      <a:pt x="4198" y="1540"/>
                    </a:cubicBezTo>
                    <a:cubicBezTo>
                      <a:pt x="4230" y="1443"/>
                      <a:pt x="4208" y="1400"/>
                      <a:pt x="4198" y="1389"/>
                    </a:cubicBezTo>
                    <a:lnTo>
                      <a:pt x="4198" y="1389"/>
                    </a:lnTo>
                    <a:cubicBezTo>
                      <a:pt x="4210" y="1393"/>
                      <a:pt x="4223" y="1395"/>
                      <a:pt x="4236" y="1395"/>
                    </a:cubicBezTo>
                    <a:cubicBezTo>
                      <a:pt x="4260" y="1395"/>
                      <a:pt x="4285" y="1388"/>
                      <a:pt x="4305" y="1368"/>
                    </a:cubicBezTo>
                    <a:cubicBezTo>
                      <a:pt x="4542" y="1109"/>
                      <a:pt x="4488" y="894"/>
                      <a:pt x="4327" y="679"/>
                    </a:cubicBezTo>
                    <a:cubicBezTo>
                      <a:pt x="4338" y="646"/>
                      <a:pt x="4348" y="614"/>
                      <a:pt x="4348" y="582"/>
                    </a:cubicBezTo>
                    <a:cubicBezTo>
                      <a:pt x="4359" y="474"/>
                      <a:pt x="4370" y="356"/>
                      <a:pt x="4370" y="248"/>
                    </a:cubicBezTo>
                    <a:lnTo>
                      <a:pt x="4305" y="141"/>
                    </a:lnTo>
                    <a:cubicBezTo>
                      <a:pt x="4265" y="295"/>
                      <a:pt x="4156" y="401"/>
                      <a:pt x="4017" y="401"/>
                    </a:cubicBezTo>
                    <a:cubicBezTo>
                      <a:pt x="3972" y="401"/>
                      <a:pt x="3924" y="390"/>
                      <a:pt x="3875" y="367"/>
                    </a:cubicBezTo>
                    <a:lnTo>
                      <a:pt x="3875" y="367"/>
                    </a:lnTo>
                    <a:cubicBezTo>
                      <a:pt x="3918" y="584"/>
                      <a:pt x="3829" y="694"/>
                      <a:pt x="3706" y="694"/>
                    </a:cubicBezTo>
                    <a:cubicBezTo>
                      <a:pt x="3617" y="694"/>
                      <a:pt x="3509" y="635"/>
                      <a:pt x="3423" y="517"/>
                    </a:cubicBezTo>
                    <a:lnTo>
                      <a:pt x="3423" y="517"/>
                    </a:lnTo>
                    <a:cubicBezTo>
                      <a:pt x="3617" y="1174"/>
                      <a:pt x="2723" y="862"/>
                      <a:pt x="2400" y="1206"/>
                    </a:cubicBezTo>
                    <a:cubicBezTo>
                      <a:pt x="2271" y="689"/>
                      <a:pt x="1787" y="840"/>
                      <a:pt x="1626" y="420"/>
                    </a:cubicBezTo>
                    <a:cubicBezTo>
                      <a:pt x="1500" y="609"/>
                      <a:pt x="1217" y="775"/>
                      <a:pt x="971" y="775"/>
                    </a:cubicBezTo>
                    <a:cubicBezTo>
                      <a:pt x="921" y="775"/>
                      <a:pt x="874" y="768"/>
                      <a:pt x="829" y="754"/>
                    </a:cubicBezTo>
                    <a:cubicBezTo>
                      <a:pt x="452" y="636"/>
                      <a:pt x="495" y="291"/>
                      <a:pt x="452" y="11"/>
                    </a:cubicBezTo>
                    <a:cubicBezTo>
                      <a:pt x="408" y="5"/>
                      <a:pt x="367" y="3"/>
                      <a:pt x="330" y="3"/>
                    </a:cubicBezTo>
                    <a:cubicBezTo>
                      <a:pt x="226" y="3"/>
                      <a:pt x="151" y="21"/>
                      <a:pt x="89" y="21"/>
                    </a:cubicBezTo>
                    <a:cubicBezTo>
                      <a:pt x="56" y="21"/>
                      <a:pt x="28" y="16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11"/>
              <p:cNvSpPr/>
              <p:nvPr/>
            </p:nvSpPr>
            <p:spPr>
              <a:xfrm>
                <a:off x="3144120" y="4031598"/>
                <a:ext cx="3229" cy="15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1" extrusionOk="0">
                    <a:moveTo>
                      <a:pt x="1" y="11"/>
                    </a:moveTo>
                    <a:lnTo>
                      <a:pt x="1" y="11"/>
                    </a:lnTo>
                    <a:cubicBezTo>
                      <a:pt x="22" y="0"/>
                      <a:pt x="22" y="0"/>
                      <a:pt x="1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11"/>
              <p:cNvSpPr/>
              <p:nvPr/>
            </p:nvSpPr>
            <p:spPr>
              <a:xfrm>
                <a:off x="2956835" y="4010399"/>
                <a:ext cx="217749" cy="125511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894" extrusionOk="0">
                    <a:moveTo>
                      <a:pt x="420" y="1"/>
                    </a:moveTo>
                    <a:cubicBezTo>
                      <a:pt x="345" y="151"/>
                      <a:pt x="248" y="291"/>
                      <a:pt x="119" y="399"/>
                    </a:cubicBezTo>
                    <a:cubicBezTo>
                      <a:pt x="43" y="399"/>
                      <a:pt x="86" y="345"/>
                      <a:pt x="43" y="313"/>
                    </a:cubicBezTo>
                    <a:lnTo>
                      <a:pt x="0" y="539"/>
                    </a:lnTo>
                    <a:cubicBezTo>
                      <a:pt x="40" y="459"/>
                      <a:pt x="147" y="404"/>
                      <a:pt x="253" y="404"/>
                    </a:cubicBezTo>
                    <a:cubicBezTo>
                      <a:pt x="375" y="404"/>
                      <a:pt x="495" y="477"/>
                      <a:pt x="506" y="668"/>
                    </a:cubicBezTo>
                    <a:cubicBezTo>
                      <a:pt x="534" y="672"/>
                      <a:pt x="562" y="674"/>
                      <a:pt x="590" y="674"/>
                    </a:cubicBezTo>
                    <a:cubicBezTo>
                      <a:pt x="704" y="674"/>
                      <a:pt x="815" y="645"/>
                      <a:pt x="908" y="645"/>
                    </a:cubicBezTo>
                    <a:cubicBezTo>
                      <a:pt x="1013" y="645"/>
                      <a:pt x="1095" y="682"/>
                      <a:pt x="1130" y="840"/>
                    </a:cubicBezTo>
                    <a:cubicBezTo>
                      <a:pt x="1173" y="786"/>
                      <a:pt x="1303" y="722"/>
                      <a:pt x="1346" y="668"/>
                    </a:cubicBezTo>
                    <a:cubicBezTo>
                      <a:pt x="1389" y="743"/>
                      <a:pt x="1518" y="840"/>
                      <a:pt x="1550" y="894"/>
                    </a:cubicBezTo>
                    <a:cubicBezTo>
                      <a:pt x="1539" y="646"/>
                      <a:pt x="1335" y="388"/>
                      <a:pt x="1335" y="162"/>
                    </a:cubicBezTo>
                    <a:cubicBezTo>
                      <a:pt x="1276" y="234"/>
                      <a:pt x="1195" y="268"/>
                      <a:pt x="1115" y="268"/>
                    </a:cubicBezTo>
                    <a:cubicBezTo>
                      <a:pt x="992" y="268"/>
                      <a:pt x="872" y="187"/>
                      <a:pt x="840" y="44"/>
                    </a:cubicBezTo>
                    <a:cubicBezTo>
                      <a:pt x="764" y="85"/>
                      <a:pt x="679" y="104"/>
                      <a:pt x="597" y="104"/>
                    </a:cubicBezTo>
                    <a:cubicBezTo>
                      <a:pt x="551" y="104"/>
                      <a:pt x="506" y="98"/>
                      <a:pt x="463" y="87"/>
                    </a:cubicBezTo>
                    <a:cubicBezTo>
                      <a:pt x="452" y="76"/>
                      <a:pt x="420" y="11"/>
                      <a:pt x="4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11"/>
              <p:cNvSpPr/>
              <p:nvPr/>
            </p:nvSpPr>
            <p:spPr>
              <a:xfrm>
                <a:off x="1962566" y="4642029"/>
                <a:ext cx="121018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62" h="2519" extrusionOk="0">
                    <a:moveTo>
                      <a:pt x="808" y="43"/>
                    </a:moveTo>
                    <a:cubicBezTo>
                      <a:pt x="797" y="11"/>
                      <a:pt x="743" y="0"/>
                      <a:pt x="733" y="32"/>
                    </a:cubicBezTo>
                    <a:cubicBezTo>
                      <a:pt x="582" y="280"/>
                      <a:pt x="507" y="560"/>
                      <a:pt x="507" y="840"/>
                    </a:cubicBezTo>
                    <a:cubicBezTo>
                      <a:pt x="399" y="614"/>
                      <a:pt x="280" y="398"/>
                      <a:pt x="184" y="162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1" y="678"/>
                      <a:pt x="431" y="1141"/>
                      <a:pt x="302" y="1625"/>
                    </a:cubicBezTo>
                    <a:cubicBezTo>
                      <a:pt x="216" y="1937"/>
                      <a:pt x="194" y="2174"/>
                      <a:pt x="399" y="2443"/>
                    </a:cubicBezTo>
                    <a:cubicBezTo>
                      <a:pt x="463" y="2519"/>
                      <a:pt x="582" y="2454"/>
                      <a:pt x="582" y="2368"/>
                    </a:cubicBezTo>
                    <a:cubicBezTo>
                      <a:pt x="582" y="1970"/>
                      <a:pt x="797" y="1539"/>
                      <a:pt x="743" y="1152"/>
                    </a:cubicBezTo>
                    <a:cubicBezTo>
                      <a:pt x="689" y="915"/>
                      <a:pt x="711" y="678"/>
                      <a:pt x="786" y="463"/>
                    </a:cubicBezTo>
                    <a:cubicBezTo>
                      <a:pt x="851" y="334"/>
                      <a:pt x="862" y="183"/>
                      <a:pt x="808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11"/>
              <p:cNvSpPr/>
              <p:nvPr/>
            </p:nvSpPr>
            <p:spPr>
              <a:xfrm>
                <a:off x="1714771" y="4187154"/>
                <a:ext cx="586419" cy="59554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2" extrusionOk="0">
                    <a:moveTo>
                      <a:pt x="3983" y="2724"/>
                    </a:moveTo>
                    <a:cubicBezTo>
                      <a:pt x="3993" y="2691"/>
                      <a:pt x="3993" y="2670"/>
                      <a:pt x="4004" y="2637"/>
                    </a:cubicBezTo>
                    <a:cubicBezTo>
                      <a:pt x="4015" y="2530"/>
                      <a:pt x="4026" y="2433"/>
                      <a:pt x="4026" y="2325"/>
                    </a:cubicBezTo>
                    <a:cubicBezTo>
                      <a:pt x="4026" y="2250"/>
                      <a:pt x="4015" y="2175"/>
                      <a:pt x="3983" y="2099"/>
                    </a:cubicBezTo>
                    <a:cubicBezTo>
                      <a:pt x="3854" y="1820"/>
                      <a:pt x="3864" y="1529"/>
                      <a:pt x="3767" y="1238"/>
                    </a:cubicBezTo>
                    <a:cubicBezTo>
                      <a:pt x="3671" y="948"/>
                      <a:pt x="3251" y="1120"/>
                      <a:pt x="3122" y="862"/>
                    </a:cubicBezTo>
                    <a:cubicBezTo>
                      <a:pt x="2960" y="550"/>
                      <a:pt x="2799" y="539"/>
                      <a:pt x="2594" y="700"/>
                    </a:cubicBezTo>
                    <a:cubicBezTo>
                      <a:pt x="2573" y="593"/>
                      <a:pt x="2519" y="496"/>
                      <a:pt x="2433" y="442"/>
                    </a:cubicBezTo>
                    <a:cubicBezTo>
                      <a:pt x="2250" y="345"/>
                      <a:pt x="2196" y="517"/>
                      <a:pt x="2045" y="302"/>
                    </a:cubicBezTo>
                    <a:cubicBezTo>
                      <a:pt x="1927" y="119"/>
                      <a:pt x="1529" y="1"/>
                      <a:pt x="1454" y="281"/>
                    </a:cubicBezTo>
                    <a:cubicBezTo>
                      <a:pt x="1314" y="722"/>
                      <a:pt x="679" y="431"/>
                      <a:pt x="625" y="948"/>
                    </a:cubicBezTo>
                    <a:cubicBezTo>
                      <a:pt x="625" y="959"/>
                      <a:pt x="646" y="969"/>
                      <a:pt x="646" y="980"/>
                    </a:cubicBezTo>
                    <a:lnTo>
                      <a:pt x="646" y="1098"/>
                    </a:lnTo>
                    <a:cubicBezTo>
                      <a:pt x="496" y="1142"/>
                      <a:pt x="399" y="1303"/>
                      <a:pt x="453" y="1454"/>
                    </a:cubicBezTo>
                    <a:lnTo>
                      <a:pt x="399" y="1454"/>
                    </a:lnTo>
                    <a:cubicBezTo>
                      <a:pt x="162" y="1454"/>
                      <a:pt x="44" y="1755"/>
                      <a:pt x="11" y="1949"/>
                    </a:cubicBezTo>
                    <a:cubicBezTo>
                      <a:pt x="1" y="1992"/>
                      <a:pt x="1" y="2046"/>
                      <a:pt x="11" y="2089"/>
                    </a:cubicBezTo>
                    <a:cubicBezTo>
                      <a:pt x="22" y="2185"/>
                      <a:pt x="44" y="2272"/>
                      <a:pt x="65" y="2347"/>
                    </a:cubicBezTo>
                    <a:cubicBezTo>
                      <a:pt x="87" y="2487"/>
                      <a:pt x="119" y="2627"/>
                      <a:pt x="162" y="2767"/>
                    </a:cubicBezTo>
                    <a:lnTo>
                      <a:pt x="173" y="2788"/>
                    </a:lnTo>
                    <a:cubicBezTo>
                      <a:pt x="141" y="2874"/>
                      <a:pt x="119" y="2971"/>
                      <a:pt x="108" y="3068"/>
                    </a:cubicBezTo>
                    <a:cubicBezTo>
                      <a:pt x="87" y="3111"/>
                      <a:pt x="119" y="3154"/>
                      <a:pt x="162" y="3165"/>
                    </a:cubicBezTo>
                    <a:cubicBezTo>
                      <a:pt x="431" y="3229"/>
                      <a:pt x="442" y="3359"/>
                      <a:pt x="506" y="3606"/>
                    </a:cubicBezTo>
                    <a:cubicBezTo>
                      <a:pt x="528" y="3660"/>
                      <a:pt x="582" y="3703"/>
                      <a:pt x="646" y="3703"/>
                    </a:cubicBezTo>
                    <a:cubicBezTo>
                      <a:pt x="797" y="3714"/>
                      <a:pt x="862" y="3972"/>
                      <a:pt x="969" y="4047"/>
                    </a:cubicBezTo>
                    <a:cubicBezTo>
                      <a:pt x="1163" y="4198"/>
                      <a:pt x="1378" y="4090"/>
                      <a:pt x="1583" y="4230"/>
                    </a:cubicBezTo>
                    <a:cubicBezTo>
                      <a:pt x="1615" y="4241"/>
                      <a:pt x="1647" y="4241"/>
                      <a:pt x="1680" y="4220"/>
                    </a:cubicBezTo>
                    <a:cubicBezTo>
                      <a:pt x="1733" y="4166"/>
                      <a:pt x="2379" y="4069"/>
                      <a:pt x="2498" y="4133"/>
                    </a:cubicBezTo>
                    <a:cubicBezTo>
                      <a:pt x="2680" y="4241"/>
                      <a:pt x="2885" y="4047"/>
                      <a:pt x="3014" y="3897"/>
                    </a:cubicBezTo>
                    <a:cubicBezTo>
                      <a:pt x="3122" y="3994"/>
                      <a:pt x="3294" y="3940"/>
                      <a:pt x="3337" y="3811"/>
                    </a:cubicBezTo>
                    <a:cubicBezTo>
                      <a:pt x="3358" y="3746"/>
                      <a:pt x="3628" y="3843"/>
                      <a:pt x="3703" y="3778"/>
                    </a:cubicBezTo>
                    <a:cubicBezTo>
                      <a:pt x="3789" y="3714"/>
                      <a:pt x="3843" y="3617"/>
                      <a:pt x="3864" y="3520"/>
                    </a:cubicBezTo>
                    <a:cubicBezTo>
                      <a:pt x="3897" y="3423"/>
                      <a:pt x="3875" y="3391"/>
                      <a:pt x="3864" y="3380"/>
                    </a:cubicBezTo>
                    <a:cubicBezTo>
                      <a:pt x="3897" y="3402"/>
                      <a:pt x="3940" y="3391"/>
                      <a:pt x="3961" y="3369"/>
                    </a:cubicBezTo>
                    <a:cubicBezTo>
                      <a:pt x="4176" y="3133"/>
                      <a:pt x="4123" y="2928"/>
                      <a:pt x="3983" y="2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11"/>
              <p:cNvSpPr/>
              <p:nvPr/>
            </p:nvSpPr>
            <p:spPr>
              <a:xfrm>
                <a:off x="1714771" y="4480296"/>
                <a:ext cx="586419" cy="301844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215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87"/>
                      <a:pt x="44" y="184"/>
                      <a:pt x="54" y="259"/>
                    </a:cubicBezTo>
                    <a:cubicBezTo>
                      <a:pt x="76" y="399"/>
                      <a:pt x="108" y="539"/>
                      <a:pt x="151" y="668"/>
                    </a:cubicBezTo>
                    <a:lnTo>
                      <a:pt x="173" y="689"/>
                    </a:lnTo>
                    <a:cubicBezTo>
                      <a:pt x="141" y="786"/>
                      <a:pt x="108" y="883"/>
                      <a:pt x="98" y="980"/>
                    </a:cubicBezTo>
                    <a:cubicBezTo>
                      <a:pt x="87" y="1023"/>
                      <a:pt x="108" y="1066"/>
                      <a:pt x="151" y="1077"/>
                    </a:cubicBezTo>
                    <a:cubicBezTo>
                      <a:pt x="410" y="1141"/>
                      <a:pt x="431" y="1271"/>
                      <a:pt x="506" y="1518"/>
                    </a:cubicBezTo>
                    <a:cubicBezTo>
                      <a:pt x="528" y="1572"/>
                      <a:pt x="582" y="1615"/>
                      <a:pt x="636" y="1615"/>
                    </a:cubicBezTo>
                    <a:cubicBezTo>
                      <a:pt x="797" y="1626"/>
                      <a:pt x="862" y="1884"/>
                      <a:pt x="959" y="1959"/>
                    </a:cubicBezTo>
                    <a:cubicBezTo>
                      <a:pt x="1163" y="2110"/>
                      <a:pt x="1378" y="2002"/>
                      <a:pt x="1572" y="2142"/>
                    </a:cubicBezTo>
                    <a:cubicBezTo>
                      <a:pt x="1585" y="2147"/>
                      <a:pt x="1601" y="2149"/>
                      <a:pt x="1615" y="2149"/>
                    </a:cubicBezTo>
                    <a:cubicBezTo>
                      <a:pt x="1636" y="2149"/>
                      <a:pt x="1656" y="2144"/>
                      <a:pt x="1669" y="2132"/>
                    </a:cubicBezTo>
                    <a:cubicBezTo>
                      <a:pt x="1718" y="2090"/>
                      <a:pt x="2101" y="2024"/>
                      <a:pt x="2332" y="2024"/>
                    </a:cubicBezTo>
                    <a:cubicBezTo>
                      <a:pt x="2403" y="2024"/>
                      <a:pt x="2459" y="2030"/>
                      <a:pt x="2487" y="2045"/>
                    </a:cubicBezTo>
                    <a:cubicBezTo>
                      <a:pt x="2524" y="2067"/>
                      <a:pt x="2561" y="2077"/>
                      <a:pt x="2599" y="2077"/>
                    </a:cubicBezTo>
                    <a:cubicBezTo>
                      <a:pt x="2750" y="2077"/>
                      <a:pt x="2902" y="1929"/>
                      <a:pt x="3014" y="1809"/>
                    </a:cubicBezTo>
                    <a:cubicBezTo>
                      <a:pt x="3052" y="1843"/>
                      <a:pt x="3097" y="1858"/>
                      <a:pt x="3140" y="1858"/>
                    </a:cubicBezTo>
                    <a:cubicBezTo>
                      <a:pt x="3221" y="1858"/>
                      <a:pt x="3298" y="1806"/>
                      <a:pt x="3326" y="1723"/>
                    </a:cubicBezTo>
                    <a:cubicBezTo>
                      <a:pt x="3332" y="1705"/>
                      <a:pt x="3358" y="1699"/>
                      <a:pt x="3393" y="1699"/>
                    </a:cubicBezTo>
                    <a:cubicBezTo>
                      <a:pt x="3451" y="1699"/>
                      <a:pt x="3533" y="1714"/>
                      <a:pt x="3599" y="1714"/>
                    </a:cubicBezTo>
                    <a:cubicBezTo>
                      <a:pt x="3640" y="1714"/>
                      <a:pt x="3674" y="1708"/>
                      <a:pt x="3692" y="1690"/>
                    </a:cubicBezTo>
                    <a:cubicBezTo>
                      <a:pt x="3778" y="1626"/>
                      <a:pt x="3843" y="1529"/>
                      <a:pt x="3854" y="1432"/>
                    </a:cubicBezTo>
                    <a:cubicBezTo>
                      <a:pt x="3897" y="1346"/>
                      <a:pt x="3875" y="1314"/>
                      <a:pt x="3854" y="1292"/>
                    </a:cubicBezTo>
                    <a:lnTo>
                      <a:pt x="3854" y="1292"/>
                    </a:lnTo>
                    <a:cubicBezTo>
                      <a:pt x="3865" y="1300"/>
                      <a:pt x="3878" y="1303"/>
                      <a:pt x="3891" y="1303"/>
                    </a:cubicBezTo>
                    <a:cubicBezTo>
                      <a:pt x="3915" y="1303"/>
                      <a:pt x="3940" y="1291"/>
                      <a:pt x="3961" y="1271"/>
                    </a:cubicBezTo>
                    <a:cubicBezTo>
                      <a:pt x="4176" y="1045"/>
                      <a:pt x="4123" y="840"/>
                      <a:pt x="3972" y="636"/>
                    </a:cubicBezTo>
                    <a:cubicBezTo>
                      <a:pt x="3983" y="603"/>
                      <a:pt x="3993" y="571"/>
                      <a:pt x="3993" y="539"/>
                    </a:cubicBezTo>
                    <a:cubicBezTo>
                      <a:pt x="4004" y="442"/>
                      <a:pt x="4015" y="334"/>
                      <a:pt x="4015" y="237"/>
                    </a:cubicBezTo>
                    <a:lnTo>
                      <a:pt x="3961" y="130"/>
                    </a:lnTo>
                    <a:cubicBezTo>
                      <a:pt x="3945" y="277"/>
                      <a:pt x="3822" y="375"/>
                      <a:pt x="3688" y="375"/>
                    </a:cubicBezTo>
                    <a:cubicBezTo>
                      <a:pt x="3647" y="375"/>
                      <a:pt x="3604" y="365"/>
                      <a:pt x="3563" y="345"/>
                    </a:cubicBezTo>
                    <a:lnTo>
                      <a:pt x="3563" y="345"/>
                    </a:lnTo>
                    <a:cubicBezTo>
                      <a:pt x="3600" y="543"/>
                      <a:pt x="3520" y="645"/>
                      <a:pt x="3408" y="645"/>
                    </a:cubicBezTo>
                    <a:cubicBezTo>
                      <a:pt x="3326" y="645"/>
                      <a:pt x="3226" y="589"/>
                      <a:pt x="3143" y="474"/>
                    </a:cubicBezTo>
                    <a:lnTo>
                      <a:pt x="3143" y="474"/>
                    </a:lnTo>
                    <a:cubicBezTo>
                      <a:pt x="3326" y="1088"/>
                      <a:pt x="2498" y="797"/>
                      <a:pt x="2207" y="1120"/>
                    </a:cubicBezTo>
                    <a:cubicBezTo>
                      <a:pt x="2089" y="646"/>
                      <a:pt x="1637" y="786"/>
                      <a:pt x="1497" y="399"/>
                    </a:cubicBezTo>
                    <a:cubicBezTo>
                      <a:pt x="1380" y="570"/>
                      <a:pt x="1112" y="718"/>
                      <a:pt x="883" y="718"/>
                    </a:cubicBezTo>
                    <a:cubicBezTo>
                      <a:pt x="838" y="718"/>
                      <a:pt x="795" y="712"/>
                      <a:pt x="754" y="700"/>
                    </a:cubicBezTo>
                    <a:cubicBezTo>
                      <a:pt x="410" y="582"/>
                      <a:pt x="442" y="280"/>
                      <a:pt x="410" y="11"/>
                    </a:cubicBezTo>
                    <a:cubicBezTo>
                      <a:pt x="375" y="8"/>
                      <a:pt x="344" y="7"/>
                      <a:pt x="315" y="7"/>
                    </a:cubicBezTo>
                    <a:cubicBezTo>
                      <a:pt x="213" y="7"/>
                      <a:pt x="143" y="23"/>
                      <a:pt x="88" y="23"/>
                    </a:cubicBezTo>
                    <a:cubicBezTo>
                      <a:pt x="55" y="23"/>
                      <a:pt x="27" y="17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11"/>
              <p:cNvSpPr/>
              <p:nvPr/>
            </p:nvSpPr>
            <p:spPr>
              <a:xfrm>
                <a:off x="2039642" y="4366998"/>
                <a:ext cx="3229" cy="4633"/>
              </a:xfrm>
              <a:custGeom>
                <a:avLst/>
                <a:gdLst/>
                <a:ahLst/>
                <a:cxnLst/>
                <a:rect l="l" t="t" r="r" b="b"/>
                <a:pathLst>
                  <a:path w="23" h="33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22" y="0"/>
                      <a:pt x="22" y="0"/>
                      <a:pt x="1" y="33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1"/>
              <p:cNvSpPr/>
              <p:nvPr/>
            </p:nvSpPr>
            <p:spPr>
              <a:xfrm>
                <a:off x="1867379" y="4350432"/>
                <a:ext cx="199638" cy="11484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18" extrusionOk="0">
                    <a:moveTo>
                      <a:pt x="377" y="0"/>
                    </a:moveTo>
                    <a:cubicBezTo>
                      <a:pt x="313" y="129"/>
                      <a:pt x="227" y="258"/>
                      <a:pt x="108" y="355"/>
                    </a:cubicBezTo>
                    <a:cubicBezTo>
                      <a:pt x="33" y="355"/>
                      <a:pt x="76" y="312"/>
                      <a:pt x="44" y="280"/>
                    </a:cubicBezTo>
                    <a:lnTo>
                      <a:pt x="44" y="280"/>
                    </a:lnTo>
                    <a:lnTo>
                      <a:pt x="1" y="484"/>
                    </a:lnTo>
                    <a:cubicBezTo>
                      <a:pt x="41" y="414"/>
                      <a:pt x="139" y="365"/>
                      <a:pt x="235" y="365"/>
                    </a:cubicBezTo>
                    <a:cubicBezTo>
                      <a:pt x="345" y="365"/>
                      <a:pt x="452" y="430"/>
                      <a:pt x="463" y="603"/>
                    </a:cubicBezTo>
                    <a:cubicBezTo>
                      <a:pt x="490" y="607"/>
                      <a:pt x="516" y="609"/>
                      <a:pt x="543" y="609"/>
                    </a:cubicBezTo>
                    <a:cubicBezTo>
                      <a:pt x="641" y="609"/>
                      <a:pt x="741" y="584"/>
                      <a:pt x="826" y="584"/>
                    </a:cubicBezTo>
                    <a:cubicBezTo>
                      <a:pt x="927" y="584"/>
                      <a:pt x="1008" y="619"/>
                      <a:pt x="1045" y="775"/>
                    </a:cubicBezTo>
                    <a:cubicBezTo>
                      <a:pt x="1077" y="721"/>
                      <a:pt x="1195" y="667"/>
                      <a:pt x="1238" y="603"/>
                    </a:cubicBezTo>
                    <a:cubicBezTo>
                      <a:pt x="1271" y="678"/>
                      <a:pt x="1389" y="764"/>
                      <a:pt x="1421" y="818"/>
                    </a:cubicBezTo>
                    <a:cubicBezTo>
                      <a:pt x="1421" y="581"/>
                      <a:pt x="1228" y="344"/>
                      <a:pt x="1228" y="151"/>
                    </a:cubicBezTo>
                    <a:cubicBezTo>
                      <a:pt x="1174" y="213"/>
                      <a:pt x="1101" y="242"/>
                      <a:pt x="1029" y="242"/>
                    </a:cubicBezTo>
                    <a:cubicBezTo>
                      <a:pt x="914" y="242"/>
                      <a:pt x="802" y="169"/>
                      <a:pt x="776" y="43"/>
                    </a:cubicBezTo>
                    <a:cubicBezTo>
                      <a:pt x="708" y="77"/>
                      <a:pt x="633" y="94"/>
                      <a:pt x="556" y="94"/>
                    </a:cubicBezTo>
                    <a:cubicBezTo>
                      <a:pt x="511" y="94"/>
                      <a:pt x="465" y="87"/>
                      <a:pt x="420" y="75"/>
                    </a:cubicBezTo>
                    <a:cubicBezTo>
                      <a:pt x="410" y="65"/>
                      <a:pt x="38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1"/>
              <p:cNvSpPr/>
              <p:nvPr/>
            </p:nvSpPr>
            <p:spPr>
              <a:xfrm>
                <a:off x="3076170" y="5303843"/>
                <a:ext cx="122563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519" extrusionOk="0">
                    <a:moveTo>
                      <a:pt x="808" y="43"/>
                    </a:moveTo>
                    <a:cubicBezTo>
                      <a:pt x="797" y="0"/>
                      <a:pt x="754" y="0"/>
                      <a:pt x="732" y="32"/>
                    </a:cubicBezTo>
                    <a:cubicBezTo>
                      <a:pt x="592" y="269"/>
                      <a:pt x="506" y="549"/>
                      <a:pt x="506" y="839"/>
                    </a:cubicBezTo>
                    <a:cubicBezTo>
                      <a:pt x="399" y="613"/>
                      <a:pt x="280" y="387"/>
                      <a:pt x="194" y="151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0" y="678"/>
                      <a:pt x="431" y="1141"/>
                      <a:pt x="302" y="1614"/>
                    </a:cubicBezTo>
                    <a:cubicBezTo>
                      <a:pt x="216" y="1937"/>
                      <a:pt x="194" y="2174"/>
                      <a:pt x="409" y="2443"/>
                    </a:cubicBezTo>
                    <a:cubicBezTo>
                      <a:pt x="463" y="2518"/>
                      <a:pt x="582" y="2454"/>
                      <a:pt x="582" y="2368"/>
                    </a:cubicBezTo>
                    <a:cubicBezTo>
                      <a:pt x="582" y="1959"/>
                      <a:pt x="797" y="1539"/>
                      <a:pt x="743" y="1141"/>
                    </a:cubicBezTo>
                    <a:cubicBezTo>
                      <a:pt x="700" y="915"/>
                      <a:pt x="711" y="678"/>
                      <a:pt x="797" y="452"/>
                    </a:cubicBezTo>
                    <a:cubicBezTo>
                      <a:pt x="861" y="323"/>
                      <a:pt x="872" y="172"/>
                      <a:pt x="808" y="43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1"/>
              <p:cNvSpPr/>
              <p:nvPr/>
            </p:nvSpPr>
            <p:spPr>
              <a:xfrm>
                <a:off x="2829919" y="4848969"/>
                <a:ext cx="586419" cy="59540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1" extrusionOk="0">
                    <a:moveTo>
                      <a:pt x="3982" y="2723"/>
                    </a:moveTo>
                    <a:cubicBezTo>
                      <a:pt x="3982" y="2691"/>
                      <a:pt x="3993" y="2659"/>
                      <a:pt x="3993" y="2627"/>
                    </a:cubicBezTo>
                    <a:cubicBezTo>
                      <a:pt x="4004" y="2530"/>
                      <a:pt x="4015" y="2422"/>
                      <a:pt x="4015" y="2325"/>
                    </a:cubicBezTo>
                    <a:cubicBezTo>
                      <a:pt x="4025" y="2239"/>
                      <a:pt x="4004" y="2164"/>
                      <a:pt x="3982" y="2099"/>
                    </a:cubicBezTo>
                    <a:cubicBezTo>
                      <a:pt x="3842" y="1809"/>
                      <a:pt x="3853" y="1529"/>
                      <a:pt x="3756" y="1238"/>
                    </a:cubicBezTo>
                    <a:cubicBezTo>
                      <a:pt x="3659" y="948"/>
                      <a:pt x="3250" y="1109"/>
                      <a:pt x="3111" y="862"/>
                    </a:cubicBezTo>
                    <a:cubicBezTo>
                      <a:pt x="2949" y="549"/>
                      <a:pt x="2788" y="528"/>
                      <a:pt x="2583" y="689"/>
                    </a:cubicBezTo>
                    <a:cubicBezTo>
                      <a:pt x="2572" y="593"/>
                      <a:pt x="2508" y="496"/>
                      <a:pt x="2422" y="442"/>
                    </a:cubicBezTo>
                    <a:cubicBezTo>
                      <a:pt x="2250" y="334"/>
                      <a:pt x="2185" y="506"/>
                      <a:pt x="2045" y="291"/>
                    </a:cubicBezTo>
                    <a:cubicBezTo>
                      <a:pt x="1916" y="119"/>
                      <a:pt x="1528" y="1"/>
                      <a:pt x="1442" y="270"/>
                    </a:cubicBezTo>
                    <a:cubicBezTo>
                      <a:pt x="1313" y="722"/>
                      <a:pt x="678" y="420"/>
                      <a:pt x="614" y="948"/>
                    </a:cubicBezTo>
                    <a:cubicBezTo>
                      <a:pt x="614" y="948"/>
                      <a:pt x="635" y="969"/>
                      <a:pt x="635" y="980"/>
                    </a:cubicBezTo>
                    <a:lnTo>
                      <a:pt x="635" y="1098"/>
                    </a:lnTo>
                    <a:cubicBezTo>
                      <a:pt x="485" y="1131"/>
                      <a:pt x="398" y="1292"/>
                      <a:pt x="441" y="1443"/>
                    </a:cubicBezTo>
                    <a:lnTo>
                      <a:pt x="398" y="1443"/>
                    </a:lnTo>
                    <a:cubicBezTo>
                      <a:pt x="151" y="1453"/>
                      <a:pt x="33" y="1744"/>
                      <a:pt x="0" y="1938"/>
                    </a:cubicBezTo>
                    <a:cubicBezTo>
                      <a:pt x="0" y="1992"/>
                      <a:pt x="0" y="2035"/>
                      <a:pt x="0" y="2088"/>
                    </a:cubicBezTo>
                    <a:cubicBezTo>
                      <a:pt x="22" y="2175"/>
                      <a:pt x="43" y="2261"/>
                      <a:pt x="65" y="2347"/>
                    </a:cubicBezTo>
                    <a:cubicBezTo>
                      <a:pt x="86" y="2487"/>
                      <a:pt x="119" y="2616"/>
                      <a:pt x="162" y="2756"/>
                    </a:cubicBezTo>
                    <a:lnTo>
                      <a:pt x="172" y="2777"/>
                    </a:lnTo>
                    <a:cubicBezTo>
                      <a:pt x="140" y="2874"/>
                      <a:pt x="108" y="2960"/>
                      <a:pt x="97" y="3057"/>
                    </a:cubicBezTo>
                    <a:cubicBezTo>
                      <a:pt x="86" y="3100"/>
                      <a:pt x="108" y="3143"/>
                      <a:pt x="151" y="3154"/>
                    </a:cubicBezTo>
                    <a:cubicBezTo>
                      <a:pt x="420" y="3218"/>
                      <a:pt x="441" y="3358"/>
                      <a:pt x="506" y="3606"/>
                    </a:cubicBezTo>
                    <a:cubicBezTo>
                      <a:pt x="528" y="3660"/>
                      <a:pt x="581" y="3692"/>
                      <a:pt x="635" y="3703"/>
                    </a:cubicBezTo>
                    <a:cubicBezTo>
                      <a:pt x="797" y="3714"/>
                      <a:pt x="861" y="3961"/>
                      <a:pt x="958" y="4036"/>
                    </a:cubicBezTo>
                    <a:cubicBezTo>
                      <a:pt x="1163" y="4198"/>
                      <a:pt x="1378" y="4079"/>
                      <a:pt x="1582" y="4219"/>
                    </a:cubicBezTo>
                    <a:cubicBezTo>
                      <a:pt x="1604" y="4241"/>
                      <a:pt x="1647" y="4241"/>
                      <a:pt x="1668" y="4209"/>
                    </a:cubicBezTo>
                    <a:cubicBezTo>
                      <a:pt x="1733" y="4155"/>
                      <a:pt x="2368" y="4058"/>
                      <a:pt x="2486" y="4133"/>
                    </a:cubicBezTo>
                    <a:cubicBezTo>
                      <a:pt x="2680" y="4241"/>
                      <a:pt x="2885" y="4036"/>
                      <a:pt x="3014" y="3886"/>
                    </a:cubicBezTo>
                    <a:cubicBezTo>
                      <a:pt x="3121" y="3983"/>
                      <a:pt x="3283" y="3940"/>
                      <a:pt x="3326" y="3800"/>
                    </a:cubicBezTo>
                    <a:cubicBezTo>
                      <a:pt x="3347" y="3746"/>
                      <a:pt x="3627" y="3832"/>
                      <a:pt x="3692" y="3767"/>
                    </a:cubicBezTo>
                    <a:cubicBezTo>
                      <a:pt x="3778" y="3703"/>
                      <a:pt x="3842" y="3617"/>
                      <a:pt x="3853" y="3509"/>
                    </a:cubicBezTo>
                    <a:cubicBezTo>
                      <a:pt x="3885" y="3423"/>
                      <a:pt x="3875" y="3391"/>
                      <a:pt x="3853" y="3380"/>
                    </a:cubicBezTo>
                    <a:cubicBezTo>
                      <a:pt x="3885" y="3391"/>
                      <a:pt x="3928" y="3380"/>
                      <a:pt x="3961" y="3358"/>
                    </a:cubicBezTo>
                    <a:cubicBezTo>
                      <a:pt x="4176" y="3122"/>
                      <a:pt x="4122" y="2917"/>
                      <a:pt x="3982" y="27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1"/>
              <p:cNvSpPr/>
              <p:nvPr/>
            </p:nvSpPr>
            <p:spPr>
              <a:xfrm>
                <a:off x="2828375" y="5142110"/>
                <a:ext cx="587964" cy="301423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14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" y="87"/>
                      <a:pt x="44" y="173"/>
                      <a:pt x="65" y="248"/>
                    </a:cubicBezTo>
                    <a:cubicBezTo>
                      <a:pt x="87" y="399"/>
                      <a:pt x="119" y="528"/>
                      <a:pt x="162" y="668"/>
                    </a:cubicBezTo>
                    <a:lnTo>
                      <a:pt x="173" y="689"/>
                    </a:lnTo>
                    <a:cubicBezTo>
                      <a:pt x="140" y="786"/>
                      <a:pt x="119" y="872"/>
                      <a:pt x="97" y="969"/>
                    </a:cubicBezTo>
                    <a:cubicBezTo>
                      <a:pt x="87" y="1012"/>
                      <a:pt x="119" y="1055"/>
                      <a:pt x="151" y="1066"/>
                    </a:cubicBezTo>
                    <a:cubicBezTo>
                      <a:pt x="420" y="1130"/>
                      <a:pt x="442" y="1270"/>
                      <a:pt x="506" y="1518"/>
                    </a:cubicBezTo>
                    <a:cubicBezTo>
                      <a:pt x="528" y="1572"/>
                      <a:pt x="582" y="1604"/>
                      <a:pt x="646" y="1615"/>
                    </a:cubicBezTo>
                    <a:cubicBezTo>
                      <a:pt x="797" y="1626"/>
                      <a:pt x="861" y="1873"/>
                      <a:pt x="958" y="1948"/>
                    </a:cubicBezTo>
                    <a:cubicBezTo>
                      <a:pt x="1163" y="2110"/>
                      <a:pt x="1378" y="2002"/>
                      <a:pt x="1583" y="2131"/>
                    </a:cubicBezTo>
                    <a:cubicBezTo>
                      <a:pt x="1597" y="2141"/>
                      <a:pt x="1612" y="2146"/>
                      <a:pt x="1626" y="2146"/>
                    </a:cubicBezTo>
                    <a:cubicBezTo>
                      <a:pt x="1644" y="2146"/>
                      <a:pt x="1662" y="2138"/>
                      <a:pt x="1679" y="2121"/>
                    </a:cubicBezTo>
                    <a:cubicBezTo>
                      <a:pt x="1719" y="2081"/>
                      <a:pt x="2082" y="2018"/>
                      <a:pt x="2312" y="2018"/>
                    </a:cubicBezTo>
                    <a:cubicBezTo>
                      <a:pt x="2393" y="2018"/>
                      <a:pt x="2458" y="2026"/>
                      <a:pt x="2487" y="2045"/>
                    </a:cubicBezTo>
                    <a:cubicBezTo>
                      <a:pt x="2524" y="2066"/>
                      <a:pt x="2562" y="2075"/>
                      <a:pt x="2600" y="2075"/>
                    </a:cubicBezTo>
                    <a:cubicBezTo>
                      <a:pt x="2757" y="2075"/>
                      <a:pt x="2910" y="1919"/>
                      <a:pt x="3014" y="1798"/>
                    </a:cubicBezTo>
                    <a:cubicBezTo>
                      <a:pt x="3053" y="1833"/>
                      <a:pt x="3102" y="1850"/>
                      <a:pt x="3149" y="1850"/>
                    </a:cubicBezTo>
                    <a:cubicBezTo>
                      <a:pt x="3231" y="1850"/>
                      <a:pt x="3310" y="1800"/>
                      <a:pt x="3337" y="1712"/>
                    </a:cubicBezTo>
                    <a:cubicBezTo>
                      <a:pt x="3343" y="1697"/>
                      <a:pt x="3366" y="1693"/>
                      <a:pt x="3398" y="1693"/>
                    </a:cubicBezTo>
                    <a:cubicBezTo>
                      <a:pt x="3451" y="1693"/>
                      <a:pt x="3528" y="1705"/>
                      <a:pt x="3593" y="1705"/>
                    </a:cubicBezTo>
                    <a:cubicBezTo>
                      <a:pt x="3639" y="1705"/>
                      <a:pt x="3680" y="1699"/>
                      <a:pt x="3703" y="1679"/>
                    </a:cubicBezTo>
                    <a:cubicBezTo>
                      <a:pt x="3789" y="1615"/>
                      <a:pt x="3843" y="1529"/>
                      <a:pt x="3864" y="1421"/>
                    </a:cubicBezTo>
                    <a:cubicBezTo>
                      <a:pt x="3896" y="1335"/>
                      <a:pt x="3875" y="1303"/>
                      <a:pt x="3864" y="1292"/>
                    </a:cubicBezTo>
                    <a:lnTo>
                      <a:pt x="3864" y="1292"/>
                    </a:lnTo>
                    <a:cubicBezTo>
                      <a:pt x="3873" y="1295"/>
                      <a:pt x="3882" y="1296"/>
                      <a:pt x="3892" y="1296"/>
                    </a:cubicBezTo>
                    <a:cubicBezTo>
                      <a:pt x="3918" y="1296"/>
                      <a:pt x="3945" y="1286"/>
                      <a:pt x="3961" y="1270"/>
                    </a:cubicBezTo>
                    <a:cubicBezTo>
                      <a:pt x="4187" y="1034"/>
                      <a:pt x="4133" y="829"/>
                      <a:pt x="3983" y="625"/>
                    </a:cubicBezTo>
                    <a:cubicBezTo>
                      <a:pt x="3993" y="592"/>
                      <a:pt x="3993" y="571"/>
                      <a:pt x="4004" y="539"/>
                    </a:cubicBezTo>
                    <a:cubicBezTo>
                      <a:pt x="4015" y="431"/>
                      <a:pt x="4026" y="334"/>
                      <a:pt x="4026" y="226"/>
                    </a:cubicBezTo>
                    <a:lnTo>
                      <a:pt x="3961" y="130"/>
                    </a:lnTo>
                    <a:cubicBezTo>
                      <a:pt x="3945" y="274"/>
                      <a:pt x="3828" y="370"/>
                      <a:pt x="3698" y="370"/>
                    </a:cubicBezTo>
                    <a:cubicBezTo>
                      <a:pt x="3653" y="370"/>
                      <a:pt x="3607" y="359"/>
                      <a:pt x="3563" y="334"/>
                    </a:cubicBezTo>
                    <a:lnTo>
                      <a:pt x="3563" y="334"/>
                    </a:lnTo>
                    <a:cubicBezTo>
                      <a:pt x="3600" y="535"/>
                      <a:pt x="3517" y="640"/>
                      <a:pt x="3405" y="640"/>
                    </a:cubicBezTo>
                    <a:cubicBezTo>
                      <a:pt x="3325" y="640"/>
                      <a:pt x="3230" y="586"/>
                      <a:pt x="3154" y="474"/>
                    </a:cubicBezTo>
                    <a:lnTo>
                      <a:pt x="3154" y="474"/>
                    </a:lnTo>
                    <a:cubicBezTo>
                      <a:pt x="3326" y="1077"/>
                      <a:pt x="2508" y="797"/>
                      <a:pt x="2207" y="1109"/>
                    </a:cubicBezTo>
                    <a:cubicBezTo>
                      <a:pt x="2088" y="646"/>
                      <a:pt x="1647" y="775"/>
                      <a:pt x="1496" y="388"/>
                    </a:cubicBezTo>
                    <a:cubicBezTo>
                      <a:pt x="1381" y="557"/>
                      <a:pt x="1118" y="711"/>
                      <a:pt x="897" y="711"/>
                    </a:cubicBezTo>
                    <a:cubicBezTo>
                      <a:pt x="851" y="711"/>
                      <a:pt x="806" y="704"/>
                      <a:pt x="765" y="689"/>
                    </a:cubicBezTo>
                    <a:cubicBezTo>
                      <a:pt x="420" y="582"/>
                      <a:pt x="452" y="270"/>
                      <a:pt x="420" y="11"/>
                    </a:cubicBezTo>
                    <a:cubicBezTo>
                      <a:pt x="377" y="5"/>
                      <a:pt x="339" y="3"/>
                      <a:pt x="304" y="3"/>
                    </a:cubicBezTo>
                    <a:cubicBezTo>
                      <a:pt x="206" y="3"/>
                      <a:pt x="136" y="20"/>
                      <a:pt x="80" y="20"/>
                    </a:cubicBezTo>
                    <a:cubicBezTo>
                      <a:pt x="50" y="20"/>
                      <a:pt x="25" y="16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1"/>
              <p:cNvSpPr/>
              <p:nvPr/>
            </p:nvSpPr>
            <p:spPr>
              <a:xfrm>
                <a:off x="3153246" y="5028813"/>
                <a:ext cx="4633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33" h="22" extrusionOk="0">
                    <a:moveTo>
                      <a:pt x="0" y="22"/>
                    </a:moveTo>
                    <a:lnTo>
                      <a:pt x="0" y="22"/>
                    </a:lnTo>
                    <a:cubicBezTo>
                      <a:pt x="33" y="0"/>
                      <a:pt x="33" y="0"/>
                      <a:pt x="0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1"/>
              <p:cNvSpPr/>
              <p:nvPr/>
            </p:nvSpPr>
            <p:spPr>
              <a:xfrm>
                <a:off x="2980983" y="5010702"/>
                <a:ext cx="201042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829" extrusionOk="0">
                    <a:moveTo>
                      <a:pt x="388" y="0"/>
                    </a:moveTo>
                    <a:cubicBezTo>
                      <a:pt x="323" y="140"/>
                      <a:pt x="226" y="258"/>
                      <a:pt x="119" y="366"/>
                    </a:cubicBezTo>
                    <a:cubicBezTo>
                      <a:pt x="44" y="366"/>
                      <a:pt x="76" y="312"/>
                      <a:pt x="44" y="291"/>
                    </a:cubicBezTo>
                    <a:lnTo>
                      <a:pt x="0" y="495"/>
                    </a:lnTo>
                    <a:cubicBezTo>
                      <a:pt x="41" y="420"/>
                      <a:pt x="142" y="368"/>
                      <a:pt x="239" y="368"/>
                    </a:cubicBezTo>
                    <a:cubicBezTo>
                      <a:pt x="351" y="368"/>
                      <a:pt x="458" y="436"/>
                      <a:pt x="463" y="614"/>
                    </a:cubicBezTo>
                    <a:cubicBezTo>
                      <a:pt x="490" y="618"/>
                      <a:pt x="518" y="620"/>
                      <a:pt x="545" y="620"/>
                    </a:cubicBezTo>
                    <a:cubicBezTo>
                      <a:pt x="650" y="620"/>
                      <a:pt x="753" y="593"/>
                      <a:pt x="840" y="593"/>
                    </a:cubicBezTo>
                    <a:cubicBezTo>
                      <a:pt x="938" y="593"/>
                      <a:pt x="1014" y="628"/>
                      <a:pt x="1044" y="775"/>
                    </a:cubicBezTo>
                    <a:cubicBezTo>
                      <a:pt x="1087" y="721"/>
                      <a:pt x="1195" y="667"/>
                      <a:pt x="1238" y="614"/>
                    </a:cubicBezTo>
                    <a:cubicBezTo>
                      <a:pt x="1281" y="678"/>
                      <a:pt x="1400" y="775"/>
                      <a:pt x="1432" y="829"/>
                    </a:cubicBezTo>
                    <a:cubicBezTo>
                      <a:pt x="1421" y="592"/>
                      <a:pt x="1238" y="355"/>
                      <a:pt x="1238" y="151"/>
                    </a:cubicBezTo>
                    <a:cubicBezTo>
                      <a:pt x="1183" y="218"/>
                      <a:pt x="1107" y="249"/>
                      <a:pt x="1032" y="249"/>
                    </a:cubicBezTo>
                    <a:cubicBezTo>
                      <a:pt x="915" y="249"/>
                      <a:pt x="802" y="174"/>
                      <a:pt x="775" y="43"/>
                    </a:cubicBezTo>
                    <a:cubicBezTo>
                      <a:pt x="708" y="77"/>
                      <a:pt x="632" y="94"/>
                      <a:pt x="556" y="94"/>
                    </a:cubicBezTo>
                    <a:cubicBezTo>
                      <a:pt x="511" y="94"/>
                      <a:pt x="465" y="88"/>
                      <a:pt x="420" y="75"/>
                    </a:cubicBezTo>
                    <a:cubicBezTo>
                      <a:pt x="420" y="65"/>
                      <a:pt x="388" y="11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1"/>
              <p:cNvSpPr/>
              <p:nvPr/>
            </p:nvSpPr>
            <p:spPr>
              <a:xfrm>
                <a:off x="619278" y="3977126"/>
                <a:ext cx="893177" cy="900758"/>
              </a:xfrm>
              <a:custGeom>
                <a:avLst/>
                <a:gdLst/>
                <a:ahLst/>
                <a:cxnLst/>
                <a:rect l="l" t="t" r="r" b="b"/>
                <a:pathLst>
                  <a:path w="6362" h="6416" extrusionOk="0">
                    <a:moveTo>
                      <a:pt x="6254" y="3531"/>
                    </a:moveTo>
                    <a:cubicBezTo>
                      <a:pt x="6211" y="3434"/>
                      <a:pt x="6179" y="3348"/>
                      <a:pt x="6157" y="3251"/>
                    </a:cubicBezTo>
                    <a:cubicBezTo>
                      <a:pt x="6071" y="3003"/>
                      <a:pt x="6039" y="2734"/>
                      <a:pt x="6060" y="2465"/>
                    </a:cubicBezTo>
                    <a:cubicBezTo>
                      <a:pt x="6082" y="2315"/>
                      <a:pt x="6006" y="2175"/>
                      <a:pt x="5888" y="2089"/>
                    </a:cubicBezTo>
                    <a:cubicBezTo>
                      <a:pt x="5856" y="1938"/>
                      <a:pt x="5780" y="1798"/>
                      <a:pt x="5662" y="1701"/>
                    </a:cubicBezTo>
                    <a:cubicBezTo>
                      <a:pt x="5501" y="1572"/>
                      <a:pt x="5565" y="1540"/>
                      <a:pt x="5522" y="1400"/>
                    </a:cubicBezTo>
                    <a:cubicBezTo>
                      <a:pt x="5479" y="1217"/>
                      <a:pt x="5081" y="1120"/>
                      <a:pt x="4984" y="991"/>
                    </a:cubicBezTo>
                    <a:cubicBezTo>
                      <a:pt x="4941" y="916"/>
                      <a:pt x="4866" y="819"/>
                      <a:pt x="4769" y="840"/>
                    </a:cubicBezTo>
                    <a:cubicBezTo>
                      <a:pt x="4683" y="851"/>
                      <a:pt x="4596" y="883"/>
                      <a:pt x="4532" y="926"/>
                    </a:cubicBezTo>
                    <a:cubicBezTo>
                      <a:pt x="4435" y="991"/>
                      <a:pt x="4392" y="1228"/>
                      <a:pt x="4317" y="1055"/>
                    </a:cubicBezTo>
                    <a:cubicBezTo>
                      <a:pt x="4295" y="1012"/>
                      <a:pt x="4241" y="1002"/>
                      <a:pt x="4198" y="1023"/>
                    </a:cubicBezTo>
                    <a:cubicBezTo>
                      <a:pt x="4112" y="1066"/>
                      <a:pt x="4026" y="1012"/>
                      <a:pt x="3929" y="916"/>
                    </a:cubicBezTo>
                    <a:cubicBezTo>
                      <a:pt x="3897" y="862"/>
                      <a:pt x="3875" y="819"/>
                      <a:pt x="3865" y="808"/>
                    </a:cubicBezTo>
                    <a:cubicBezTo>
                      <a:pt x="3768" y="668"/>
                      <a:pt x="3660" y="539"/>
                      <a:pt x="3531" y="431"/>
                    </a:cubicBezTo>
                    <a:cubicBezTo>
                      <a:pt x="3305" y="162"/>
                      <a:pt x="3057" y="1"/>
                      <a:pt x="2799" y="442"/>
                    </a:cubicBezTo>
                    <a:cubicBezTo>
                      <a:pt x="2918" y="248"/>
                      <a:pt x="2175" y="324"/>
                      <a:pt x="2143" y="313"/>
                    </a:cubicBezTo>
                    <a:cubicBezTo>
                      <a:pt x="2035" y="313"/>
                      <a:pt x="1938" y="367"/>
                      <a:pt x="1874" y="442"/>
                    </a:cubicBezTo>
                    <a:cubicBezTo>
                      <a:pt x="1744" y="711"/>
                      <a:pt x="1475" y="614"/>
                      <a:pt x="1357" y="776"/>
                    </a:cubicBezTo>
                    <a:cubicBezTo>
                      <a:pt x="1163" y="1055"/>
                      <a:pt x="937" y="1303"/>
                      <a:pt x="657" y="1497"/>
                    </a:cubicBezTo>
                    <a:cubicBezTo>
                      <a:pt x="614" y="1540"/>
                      <a:pt x="561" y="1572"/>
                      <a:pt x="507" y="1594"/>
                    </a:cubicBezTo>
                    <a:cubicBezTo>
                      <a:pt x="345" y="1690"/>
                      <a:pt x="141" y="1798"/>
                      <a:pt x="98" y="1970"/>
                    </a:cubicBezTo>
                    <a:cubicBezTo>
                      <a:pt x="87" y="2024"/>
                      <a:pt x="216" y="2250"/>
                      <a:pt x="270" y="2229"/>
                    </a:cubicBezTo>
                    <a:cubicBezTo>
                      <a:pt x="173" y="2315"/>
                      <a:pt x="98" y="2433"/>
                      <a:pt x="55" y="2562"/>
                    </a:cubicBezTo>
                    <a:cubicBezTo>
                      <a:pt x="66" y="2702"/>
                      <a:pt x="98" y="2842"/>
                      <a:pt x="152" y="2971"/>
                    </a:cubicBezTo>
                    <a:lnTo>
                      <a:pt x="152" y="2971"/>
                    </a:lnTo>
                    <a:cubicBezTo>
                      <a:pt x="152" y="2982"/>
                      <a:pt x="162" y="2993"/>
                      <a:pt x="173" y="3003"/>
                    </a:cubicBezTo>
                    <a:lnTo>
                      <a:pt x="173" y="3003"/>
                    </a:lnTo>
                    <a:cubicBezTo>
                      <a:pt x="195" y="3014"/>
                      <a:pt x="205" y="3014"/>
                      <a:pt x="227" y="3003"/>
                    </a:cubicBezTo>
                    <a:cubicBezTo>
                      <a:pt x="216" y="3003"/>
                      <a:pt x="205" y="3014"/>
                      <a:pt x="195" y="3014"/>
                    </a:cubicBezTo>
                    <a:cubicBezTo>
                      <a:pt x="87" y="3079"/>
                      <a:pt x="23" y="3186"/>
                      <a:pt x="23" y="3305"/>
                    </a:cubicBezTo>
                    <a:cubicBezTo>
                      <a:pt x="1" y="3477"/>
                      <a:pt x="87" y="3649"/>
                      <a:pt x="238" y="3735"/>
                    </a:cubicBezTo>
                    <a:cubicBezTo>
                      <a:pt x="162" y="3800"/>
                      <a:pt x="119" y="3897"/>
                      <a:pt x="119" y="3994"/>
                    </a:cubicBezTo>
                    <a:cubicBezTo>
                      <a:pt x="141" y="4306"/>
                      <a:pt x="647" y="4607"/>
                      <a:pt x="647" y="4747"/>
                    </a:cubicBezTo>
                    <a:cubicBezTo>
                      <a:pt x="528" y="4833"/>
                      <a:pt x="550" y="4994"/>
                      <a:pt x="571" y="5134"/>
                    </a:cubicBezTo>
                    <a:cubicBezTo>
                      <a:pt x="604" y="5242"/>
                      <a:pt x="668" y="5339"/>
                      <a:pt x="765" y="5403"/>
                    </a:cubicBezTo>
                    <a:cubicBezTo>
                      <a:pt x="840" y="5446"/>
                      <a:pt x="1142" y="5608"/>
                      <a:pt x="1110" y="5619"/>
                    </a:cubicBezTo>
                    <a:cubicBezTo>
                      <a:pt x="1066" y="5651"/>
                      <a:pt x="1056" y="5716"/>
                      <a:pt x="1099" y="5759"/>
                    </a:cubicBezTo>
                    <a:cubicBezTo>
                      <a:pt x="1217" y="5866"/>
                      <a:pt x="1379" y="5920"/>
                      <a:pt x="1551" y="5909"/>
                    </a:cubicBezTo>
                    <a:cubicBezTo>
                      <a:pt x="1572" y="5909"/>
                      <a:pt x="1583" y="5898"/>
                      <a:pt x="1594" y="5877"/>
                    </a:cubicBezTo>
                    <a:cubicBezTo>
                      <a:pt x="1863" y="5855"/>
                      <a:pt x="1884" y="6243"/>
                      <a:pt x="2089" y="6329"/>
                    </a:cubicBezTo>
                    <a:cubicBezTo>
                      <a:pt x="2283" y="6415"/>
                      <a:pt x="2519" y="6383"/>
                      <a:pt x="2681" y="6243"/>
                    </a:cubicBezTo>
                    <a:cubicBezTo>
                      <a:pt x="2788" y="6146"/>
                      <a:pt x="2875" y="6049"/>
                      <a:pt x="2971" y="5952"/>
                    </a:cubicBezTo>
                    <a:cubicBezTo>
                      <a:pt x="3111" y="5834"/>
                      <a:pt x="3499" y="6028"/>
                      <a:pt x="3671" y="6049"/>
                    </a:cubicBezTo>
                    <a:cubicBezTo>
                      <a:pt x="4005" y="6103"/>
                      <a:pt x="4241" y="5791"/>
                      <a:pt x="4553" y="5834"/>
                    </a:cubicBezTo>
                    <a:cubicBezTo>
                      <a:pt x="4726" y="5845"/>
                      <a:pt x="4909" y="5769"/>
                      <a:pt x="5016" y="5629"/>
                    </a:cubicBezTo>
                    <a:cubicBezTo>
                      <a:pt x="5059" y="5597"/>
                      <a:pt x="5124" y="5425"/>
                      <a:pt x="5188" y="5436"/>
                    </a:cubicBezTo>
                    <a:cubicBezTo>
                      <a:pt x="5231" y="5446"/>
                      <a:pt x="5275" y="5436"/>
                      <a:pt x="5318" y="5414"/>
                    </a:cubicBezTo>
                    <a:cubicBezTo>
                      <a:pt x="5457" y="5339"/>
                      <a:pt x="5501" y="5145"/>
                      <a:pt x="5554" y="5005"/>
                    </a:cubicBezTo>
                    <a:lnTo>
                      <a:pt x="5554" y="5005"/>
                    </a:lnTo>
                    <a:cubicBezTo>
                      <a:pt x="5662" y="4725"/>
                      <a:pt x="5834" y="4650"/>
                      <a:pt x="6103" y="4575"/>
                    </a:cubicBezTo>
                    <a:cubicBezTo>
                      <a:pt x="6168" y="4553"/>
                      <a:pt x="6222" y="4499"/>
                      <a:pt x="6243" y="4435"/>
                    </a:cubicBezTo>
                    <a:cubicBezTo>
                      <a:pt x="6362" y="4187"/>
                      <a:pt x="6308" y="3671"/>
                      <a:pt x="6254" y="35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1"/>
              <p:cNvSpPr/>
              <p:nvPr/>
            </p:nvSpPr>
            <p:spPr>
              <a:xfrm>
                <a:off x="637529" y="4433404"/>
                <a:ext cx="874926" cy="43900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3127" extrusionOk="0">
                    <a:moveTo>
                      <a:pt x="6027" y="1"/>
                    </a:moveTo>
                    <a:cubicBezTo>
                      <a:pt x="5911" y="156"/>
                      <a:pt x="5767" y="300"/>
                      <a:pt x="5578" y="300"/>
                    </a:cubicBezTo>
                    <a:cubicBezTo>
                      <a:pt x="5505" y="300"/>
                      <a:pt x="5426" y="278"/>
                      <a:pt x="5338" y="227"/>
                    </a:cubicBezTo>
                    <a:cubicBezTo>
                      <a:pt x="5284" y="205"/>
                      <a:pt x="5231" y="205"/>
                      <a:pt x="5177" y="205"/>
                    </a:cubicBezTo>
                    <a:cubicBezTo>
                      <a:pt x="5134" y="205"/>
                      <a:pt x="5101" y="248"/>
                      <a:pt x="5112" y="281"/>
                    </a:cubicBezTo>
                    <a:cubicBezTo>
                      <a:pt x="5199" y="613"/>
                      <a:pt x="5157" y="700"/>
                      <a:pt x="5071" y="700"/>
                    </a:cubicBezTo>
                    <a:cubicBezTo>
                      <a:pt x="4976" y="700"/>
                      <a:pt x="4826" y="593"/>
                      <a:pt x="4736" y="593"/>
                    </a:cubicBezTo>
                    <a:cubicBezTo>
                      <a:pt x="4682" y="593"/>
                      <a:pt x="4617" y="614"/>
                      <a:pt x="4574" y="636"/>
                    </a:cubicBezTo>
                    <a:cubicBezTo>
                      <a:pt x="4513" y="657"/>
                      <a:pt x="4463" y="666"/>
                      <a:pt x="4417" y="666"/>
                    </a:cubicBezTo>
                    <a:cubicBezTo>
                      <a:pt x="4302" y="666"/>
                      <a:pt x="4213" y="613"/>
                      <a:pt x="4036" y="582"/>
                    </a:cubicBezTo>
                    <a:cubicBezTo>
                      <a:pt x="3959" y="568"/>
                      <a:pt x="3923" y="557"/>
                      <a:pt x="3893" y="557"/>
                    </a:cubicBezTo>
                    <a:cubicBezTo>
                      <a:pt x="3856" y="557"/>
                      <a:pt x="3829" y="573"/>
                      <a:pt x="3745" y="614"/>
                    </a:cubicBezTo>
                    <a:cubicBezTo>
                      <a:pt x="3681" y="668"/>
                      <a:pt x="3616" y="733"/>
                      <a:pt x="3573" y="808"/>
                    </a:cubicBezTo>
                    <a:cubicBezTo>
                      <a:pt x="3505" y="891"/>
                      <a:pt x="3449" y="924"/>
                      <a:pt x="3404" y="924"/>
                    </a:cubicBezTo>
                    <a:cubicBezTo>
                      <a:pt x="3255" y="924"/>
                      <a:pt x="3216" y="578"/>
                      <a:pt x="3207" y="528"/>
                    </a:cubicBezTo>
                    <a:cubicBezTo>
                      <a:pt x="3201" y="495"/>
                      <a:pt x="3173" y="478"/>
                      <a:pt x="3145" y="478"/>
                    </a:cubicBezTo>
                    <a:cubicBezTo>
                      <a:pt x="3128" y="478"/>
                      <a:pt x="3112" y="484"/>
                      <a:pt x="3100" y="496"/>
                    </a:cubicBezTo>
                    <a:cubicBezTo>
                      <a:pt x="3057" y="539"/>
                      <a:pt x="3024" y="582"/>
                      <a:pt x="3003" y="636"/>
                    </a:cubicBezTo>
                    <a:cubicBezTo>
                      <a:pt x="2949" y="851"/>
                      <a:pt x="2798" y="991"/>
                      <a:pt x="2529" y="1034"/>
                    </a:cubicBezTo>
                    <a:cubicBezTo>
                      <a:pt x="2465" y="970"/>
                      <a:pt x="2400" y="905"/>
                      <a:pt x="2325" y="851"/>
                    </a:cubicBezTo>
                    <a:cubicBezTo>
                      <a:pt x="2316" y="838"/>
                      <a:pt x="2303" y="832"/>
                      <a:pt x="2290" y="832"/>
                    </a:cubicBezTo>
                    <a:cubicBezTo>
                      <a:pt x="2271" y="832"/>
                      <a:pt x="2251" y="843"/>
                      <a:pt x="2239" y="862"/>
                    </a:cubicBezTo>
                    <a:cubicBezTo>
                      <a:pt x="2118" y="1066"/>
                      <a:pt x="1582" y="1398"/>
                      <a:pt x="1219" y="1398"/>
                    </a:cubicBezTo>
                    <a:cubicBezTo>
                      <a:pt x="1065" y="1398"/>
                      <a:pt x="941" y="1338"/>
                      <a:pt x="893" y="1185"/>
                    </a:cubicBezTo>
                    <a:cubicBezTo>
                      <a:pt x="883" y="1153"/>
                      <a:pt x="861" y="1142"/>
                      <a:pt x="829" y="1142"/>
                    </a:cubicBezTo>
                    <a:cubicBezTo>
                      <a:pt x="729" y="1162"/>
                      <a:pt x="643" y="1171"/>
                      <a:pt x="569" y="1171"/>
                    </a:cubicBezTo>
                    <a:cubicBezTo>
                      <a:pt x="249" y="1171"/>
                      <a:pt x="137" y="1002"/>
                      <a:pt x="32" y="819"/>
                    </a:cubicBezTo>
                    <a:cubicBezTo>
                      <a:pt x="32" y="797"/>
                      <a:pt x="22" y="776"/>
                      <a:pt x="0" y="754"/>
                    </a:cubicBezTo>
                    <a:lnTo>
                      <a:pt x="0" y="754"/>
                    </a:lnTo>
                    <a:cubicBezTo>
                      <a:pt x="22" y="1066"/>
                      <a:pt x="527" y="1357"/>
                      <a:pt x="527" y="1497"/>
                    </a:cubicBezTo>
                    <a:cubicBezTo>
                      <a:pt x="409" y="1583"/>
                      <a:pt x="431" y="1755"/>
                      <a:pt x="452" y="1884"/>
                    </a:cubicBezTo>
                    <a:cubicBezTo>
                      <a:pt x="484" y="1992"/>
                      <a:pt x="560" y="2089"/>
                      <a:pt x="646" y="2164"/>
                    </a:cubicBezTo>
                    <a:cubicBezTo>
                      <a:pt x="721" y="2207"/>
                      <a:pt x="1023" y="2369"/>
                      <a:pt x="1001" y="2379"/>
                    </a:cubicBezTo>
                    <a:cubicBezTo>
                      <a:pt x="947" y="2401"/>
                      <a:pt x="936" y="2476"/>
                      <a:pt x="980" y="2509"/>
                    </a:cubicBezTo>
                    <a:cubicBezTo>
                      <a:pt x="1088" y="2617"/>
                      <a:pt x="1233" y="2671"/>
                      <a:pt x="1389" y="2671"/>
                    </a:cubicBezTo>
                    <a:cubicBezTo>
                      <a:pt x="1403" y="2671"/>
                      <a:pt x="1417" y="2671"/>
                      <a:pt x="1432" y="2670"/>
                    </a:cubicBezTo>
                    <a:cubicBezTo>
                      <a:pt x="1453" y="2670"/>
                      <a:pt x="1475" y="2659"/>
                      <a:pt x="1475" y="2638"/>
                    </a:cubicBezTo>
                    <a:cubicBezTo>
                      <a:pt x="1482" y="2637"/>
                      <a:pt x="1489" y="2637"/>
                      <a:pt x="1496" y="2637"/>
                    </a:cubicBezTo>
                    <a:cubicBezTo>
                      <a:pt x="1745" y="2637"/>
                      <a:pt x="1771" y="3006"/>
                      <a:pt x="1970" y="3079"/>
                    </a:cubicBezTo>
                    <a:cubicBezTo>
                      <a:pt x="2045" y="3111"/>
                      <a:pt x="2124" y="3126"/>
                      <a:pt x="2201" y="3126"/>
                    </a:cubicBezTo>
                    <a:cubicBezTo>
                      <a:pt x="2332" y="3126"/>
                      <a:pt x="2460" y="3081"/>
                      <a:pt x="2562" y="2993"/>
                    </a:cubicBezTo>
                    <a:cubicBezTo>
                      <a:pt x="2669" y="2907"/>
                      <a:pt x="2755" y="2799"/>
                      <a:pt x="2863" y="2713"/>
                    </a:cubicBezTo>
                    <a:cubicBezTo>
                      <a:pt x="2894" y="2685"/>
                      <a:pt x="2940" y="2674"/>
                      <a:pt x="2995" y="2674"/>
                    </a:cubicBezTo>
                    <a:cubicBezTo>
                      <a:pt x="3169" y="2674"/>
                      <a:pt x="3429" y="2785"/>
                      <a:pt x="3552" y="2810"/>
                    </a:cubicBezTo>
                    <a:cubicBezTo>
                      <a:pt x="3578" y="2814"/>
                      <a:pt x="3604" y="2816"/>
                      <a:pt x="3630" y="2816"/>
                    </a:cubicBezTo>
                    <a:cubicBezTo>
                      <a:pt x="3904" y="2816"/>
                      <a:pt x="4124" y="2591"/>
                      <a:pt x="4376" y="2591"/>
                    </a:cubicBezTo>
                    <a:cubicBezTo>
                      <a:pt x="4395" y="2591"/>
                      <a:pt x="4415" y="2592"/>
                      <a:pt x="4434" y="2595"/>
                    </a:cubicBezTo>
                    <a:cubicBezTo>
                      <a:pt x="4446" y="2595"/>
                      <a:pt x="4457" y="2596"/>
                      <a:pt x="4469" y="2596"/>
                    </a:cubicBezTo>
                    <a:cubicBezTo>
                      <a:pt x="4639" y="2596"/>
                      <a:pt x="4796" y="2521"/>
                      <a:pt x="4897" y="2390"/>
                    </a:cubicBezTo>
                    <a:cubicBezTo>
                      <a:pt x="4938" y="2350"/>
                      <a:pt x="4997" y="2195"/>
                      <a:pt x="5058" y="2195"/>
                    </a:cubicBezTo>
                    <a:cubicBezTo>
                      <a:pt x="5062" y="2195"/>
                      <a:pt x="5065" y="2195"/>
                      <a:pt x="5069" y="2196"/>
                    </a:cubicBezTo>
                    <a:cubicBezTo>
                      <a:pt x="5112" y="2196"/>
                      <a:pt x="5155" y="2196"/>
                      <a:pt x="5198" y="2175"/>
                    </a:cubicBezTo>
                    <a:cubicBezTo>
                      <a:pt x="5338" y="2089"/>
                      <a:pt x="5381" y="1906"/>
                      <a:pt x="5435" y="1766"/>
                    </a:cubicBezTo>
                    <a:cubicBezTo>
                      <a:pt x="5424" y="1626"/>
                      <a:pt x="5489" y="1540"/>
                      <a:pt x="5607" y="1357"/>
                    </a:cubicBezTo>
                    <a:cubicBezTo>
                      <a:pt x="5711" y="1174"/>
                      <a:pt x="5807" y="1112"/>
                      <a:pt x="5903" y="1112"/>
                    </a:cubicBezTo>
                    <a:cubicBezTo>
                      <a:pt x="5976" y="1112"/>
                      <a:pt x="6049" y="1149"/>
                      <a:pt x="6124" y="1196"/>
                    </a:cubicBezTo>
                    <a:cubicBezTo>
                      <a:pt x="6232" y="937"/>
                      <a:pt x="6178" y="421"/>
                      <a:pt x="6124" y="281"/>
                    </a:cubicBezTo>
                    <a:cubicBezTo>
                      <a:pt x="6081" y="184"/>
                      <a:pt x="6049" y="98"/>
                      <a:pt x="60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1"/>
              <p:cNvSpPr/>
              <p:nvPr/>
            </p:nvSpPr>
            <p:spPr>
              <a:xfrm>
                <a:off x="626859" y="4202317"/>
                <a:ext cx="332590" cy="286962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044" extrusionOk="0">
                    <a:moveTo>
                      <a:pt x="453" y="0"/>
                    </a:moveTo>
                    <a:lnTo>
                      <a:pt x="453" y="0"/>
                    </a:lnTo>
                    <a:cubicBezTo>
                      <a:pt x="291" y="97"/>
                      <a:pt x="87" y="205"/>
                      <a:pt x="44" y="366"/>
                    </a:cubicBezTo>
                    <a:cubicBezTo>
                      <a:pt x="34" y="427"/>
                      <a:pt x="136" y="628"/>
                      <a:pt x="203" y="628"/>
                    </a:cubicBezTo>
                    <a:cubicBezTo>
                      <a:pt x="207" y="628"/>
                      <a:pt x="212" y="627"/>
                      <a:pt x="216" y="625"/>
                    </a:cubicBezTo>
                    <a:lnTo>
                      <a:pt x="216" y="625"/>
                    </a:lnTo>
                    <a:cubicBezTo>
                      <a:pt x="119" y="711"/>
                      <a:pt x="44" y="829"/>
                      <a:pt x="1" y="958"/>
                    </a:cubicBezTo>
                    <a:cubicBezTo>
                      <a:pt x="12" y="1098"/>
                      <a:pt x="44" y="1238"/>
                      <a:pt x="98" y="1378"/>
                    </a:cubicBezTo>
                    <a:lnTo>
                      <a:pt x="119" y="1399"/>
                    </a:lnTo>
                    <a:lnTo>
                      <a:pt x="141" y="1421"/>
                    </a:lnTo>
                    <a:lnTo>
                      <a:pt x="162" y="1442"/>
                    </a:lnTo>
                    <a:cubicBezTo>
                      <a:pt x="274" y="1555"/>
                      <a:pt x="426" y="1564"/>
                      <a:pt x="580" y="1564"/>
                    </a:cubicBezTo>
                    <a:cubicBezTo>
                      <a:pt x="611" y="1564"/>
                      <a:pt x="643" y="1564"/>
                      <a:pt x="673" y="1564"/>
                    </a:cubicBezTo>
                    <a:cubicBezTo>
                      <a:pt x="859" y="1564"/>
                      <a:pt x="1039" y="1577"/>
                      <a:pt x="1152" y="1765"/>
                    </a:cubicBezTo>
                    <a:cubicBezTo>
                      <a:pt x="1272" y="1966"/>
                      <a:pt x="1444" y="2043"/>
                      <a:pt x="1630" y="2043"/>
                    </a:cubicBezTo>
                    <a:cubicBezTo>
                      <a:pt x="1863" y="2043"/>
                      <a:pt x="2117" y="1921"/>
                      <a:pt x="2315" y="1765"/>
                    </a:cubicBezTo>
                    <a:cubicBezTo>
                      <a:pt x="2369" y="1733"/>
                      <a:pt x="2336" y="1679"/>
                      <a:pt x="2293" y="1658"/>
                    </a:cubicBezTo>
                    <a:cubicBezTo>
                      <a:pt x="1895" y="1496"/>
                      <a:pt x="1152" y="1647"/>
                      <a:pt x="1088" y="1034"/>
                    </a:cubicBezTo>
                    <a:cubicBezTo>
                      <a:pt x="1045" y="625"/>
                      <a:pt x="334" y="442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1"/>
              <p:cNvSpPr/>
              <p:nvPr/>
            </p:nvSpPr>
            <p:spPr>
              <a:xfrm>
                <a:off x="942043" y="4262405"/>
                <a:ext cx="351262" cy="162434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157" extrusionOk="0">
                    <a:moveTo>
                      <a:pt x="606" y="1"/>
                    </a:moveTo>
                    <a:cubicBezTo>
                      <a:pt x="578" y="1"/>
                      <a:pt x="553" y="29"/>
                      <a:pt x="543" y="57"/>
                    </a:cubicBezTo>
                    <a:cubicBezTo>
                      <a:pt x="528" y="223"/>
                      <a:pt x="449" y="304"/>
                      <a:pt x="318" y="304"/>
                    </a:cubicBezTo>
                    <a:cubicBezTo>
                      <a:pt x="262" y="304"/>
                      <a:pt x="197" y="290"/>
                      <a:pt x="124" y="261"/>
                    </a:cubicBezTo>
                    <a:cubicBezTo>
                      <a:pt x="108" y="249"/>
                      <a:pt x="92" y="244"/>
                      <a:pt x="76" y="244"/>
                    </a:cubicBezTo>
                    <a:cubicBezTo>
                      <a:pt x="35" y="244"/>
                      <a:pt x="0" y="279"/>
                      <a:pt x="16" y="326"/>
                    </a:cubicBezTo>
                    <a:cubicBezTo>
                      <a:pt x="16" y="347"/>
                      <a:pt x="37" y="379"/>
                      <a:pt x="48" y="401"/>
                    </a:cubicBezTo>
                    <a:cubicBezTo>
                      <a:pt x="199" y="595"/>
                      <a:pt x="425" y="638"/>
                      <a:pt x="662" y="649"/>
                    </a:cubicBezTo>
                    <a:cubicBezTo>
                      <a:pt x="909" y="649"/>
                      <a:pt x="992" y="1156"/>
                      <a:pt x="1271" y="1156"/>
                    </a:cubicBezTo>
                    <a:cubicBezTo>
                      <a:pt x="1296" y="1156"/>
                      <a:pt x="1322" y="1152"/>
                      <a:pt x="1350" y="1144"/>
                    </a:cubicBezTo>
                    <a:cubicBezTo>
                      <a:pt x="1587" y="1068"/>
                      <a:pt x="1835" y="1122"/>
                      <a:pt x="2061" y="1025"/>
                    </a:cubicBezTo>
                    <a:cubicBezTo>
                      <a:pt x="2308" y="896"/>
                      <a:pt x="2470" y="659"/>
                      <a:pt x="2502" y="379"/>
                    </a:cubicBezTo>
                    <a:cubicBezTo>
                      <a:pt x="2495" y="338"/>
                      <a:pt x="2456" y="309"/>
                      <a:pt x="2418" y="309"/>
                    </a:cubicBezTo>
                    <a:cubicBezTo>
                      <a:pt x="2398" y="309"/>
                      <a:pt x="2377" y="318"/>
                      <a:pt x="2362" y="336"/>
                    </a:cubicBezTo>
                    <a:cubicBezTo>
                      <a:pt x="2201" y="509"/>
                      <a:pt x="2082" y="571"/>
                      <a:pt x="1950" y="571"/>
                    </a:cubicBezTo>
                    <a:cubicBezTo>
                      <a:pt x="1819" y="571"/>
                      <a:pt x="1673" y="509"/>
                      <a:pt x="1458" y="433"/>
                    </a:cubicBezTo>
                    <a:cubicBezTo>
                      <a:pt x="1383" y="401"/>
                      <a:pt x="1302" y="385"/>
                      <a:pt x="1221" y="385"/>
                    </a:cubicBezTo>
                    <a:cubicBezTo>
                      <a:pt x="1141" y="385"/>
                      <a:pt x="1060" y="401"/>
                      <a:pt x="984" y="433"/>
                    </a:cubicBezTo>
                    <a:cubicBezTo>
                      <a:pt x="941" y="218"/>
                      <a:pt x="877" y="14"/>
                      <a:pt x="619" y="3"/>
                    </a:cubicBezTo>
                    <a:cubicBezTo>
                      <a:pt x="614" y="1"/>
                      <a:pt x="610" y="1"/>
                      <a:pt x="6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1"/>
              <p:cNvSpPr/>
              <p:nvPr/>
            </p:nvSpPr>
            <p:spPr>
              <a:xfrm>
                <a:off x="880691" y="4536172"/>
                <a:ext cx="341715" cy="610567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4349" extrusionOk="0">
                    <a:moveTo>
                      <a:pt x="2196" y="1798"/>
                    </a:moveTo>
                    <a:cubicBezTo>
                      <a:pt x="2164" y="1809"/>
                      <a:pt x="2143" y="1830"/>
                      <a:pt x="2110" y="1863"/>
                    </a:cubicBezTo>
                    <a:cubicBezTo>
                      <a:pt x="2110" y="1841"/>
                      <a:pt x="2100" y="1820"/>
                      <a:pt x="2078" y="1809"/>
                    </a:cubicBezTo>
                    <a:cubicBezTo>
                      <a:pt x="1852" y="1658"/>
                      <a:pt x="1691" y="1970"/>
                      <a:pt x="1691" y="2153"/>
                    </a:cubicBezTo>
                    <a:cubicBezTo>
                      <a:pt x="1680" y="2186"/>
                      <a:pt x="1680" y="2218"/>
                      <a:pt x="1691" y="2250"/>
                    </a:cubicBezTo>
                    <a:cubicBezTo>
                      <a:pt x="1669" y="2229"/>
                      <a:pt x="1647" y="2218"/>
                      <a:pt x="1637" y="2196"/>
                    </a:cubicBezTo>
                    <a:cubicBezTo>
                      <a:pt x="1465" y="2078"/>
                      <a:pt x="1282" y="2003"/>
                      <a:pt x="1088" y="1981"/>
                    </a:cubicBezTo>
                    <a:cubicBezTo>
                      <a:pt x="1045" y="1949"/>
                      <a:pt x="1013" y="1906"/>
                      <a:pt x="980" y="1873"/>
                    </a:cubicBezTo>
                    <a:cubicBezTo>
                      <a:pt x="894" y="1744"/>
                      <a:pt x="883" y="1529"/>
                      <a:pt x="819" y="1378"/>
                    </a:cubicBezTo>
                    <a:cubicBezTo>
                      <a:pt x="582" y="916"/>
                      <a:pt x="647" y="517"/>
                      <a:pt x="851" y="65"/>
                    </a:cubicBezTo>
                    <a:cubicBezTo>
                      <a:pt x="862" y="33"/>
                      <a:pt x="830" y="1"/>
                      <a:pt x="797" y="22"/>
                    </a:cubicBezTo>
                    <a:cubicBezTo>
                      <a:pt x="453" y="324"/>
                      <a:pt x="507" y="916"/>
                      <a:pt x="571" y="1314"/>
                    </a:cubicBezTo>
                    <a:cubicBezTo>
                      <a:pt x="604" y="1475"/>
                      <a:pt x="722" y="1669"/>
                      <a:pt x="765" y="1830"/>
                    </a:cubicBezTo>
                    <a:cubicBezTo>
                      <a:pt x="765" y="1852"/>
                      <a:pt x="776" y="1863"/>
                      <a:pt x="776" y="1873"/>
                    </a:cubicBezTo>
                    <a:cubicBezTo>
                      <a:pt x="657" y="1809"/>
                      <a:pt x="561" y="1712"/>
                      <a:pt x="496" y="1594"/>
                    </a:cubicBezTo>
                    <a:cubicBezTo>
                      <a:pt x="302" y="1271"/>
                      <a:pt x="238" y="905"/>
                      <a:pt x="65" y="571"/>
                    </a:cubicBezTo>
                    <a:cubicBezTo>
                      <a:pt x="55" y="539"/>
                      <a:pt x="1" y="550"/>
                      <a:pt x="12" y="593"/>
                    </a:cubicBezTo>
                    <a:cubicBezTo>
                      <a:pt x="55" y="1077"/>
                      <a:pt x="238" y="1841"/>
                      <a:pt x="690" y="2121"/>
                    </a:cubicBezTo>
                    <a:cubicBezTo>
                      <a:pt x="840" y="2218"/>
                      <a:pt x="1013" y="2272"/>
                      <a:pt x="1185" y="2304"/>
                    </a:cubicBezTo>
                    <a:cubicBezTo>
                      <a:pt x="1691" y="2401"/>
                      <a:pt x="1680" y="3003"/>
                      <a:pt x="1669" y="3359"/>
                    </a:cubicBezTo>
                    <a:cubicBezTo>
                      <a:pt x="1647" y="3542"/>
                      <a:pt x="1647" y="3725"/>
                      <a:pt x="1669" y="3897"/>
                    </a:cubicBezTo>
                    <a:cubicBezTo>
                      <a:pt x="1712" y="4166"/>
                      <a:pt x="2089" y="4349"/>
                      <a:pt x="2186" y="4058"/>
                    </a:cubicBezTo>
                    <a:cubicBezTo>
                      <a:pt x="2293" y="3778"/>
                      <a:pt x="2261" y="3337"/>
                      <a:pt x="2293" y="3036"/>
                    </a:cubicBezTo>
                    <a:cubicBezTo>
                      <a:pt x="2315" y="2831"/>
                      <a:pt x="2207" y="2412"/>
                      <a:pt x="2282" y="2164"/>
                    </a:cubicBezTo>
                    <a:cubicBezTo>
                      <a:pt x="2315" y="2153"/>
                      <a:pt x="2347" y="2132"/>
                      <a:pt x="2358" y="2099"/>
                    </a:cubicBezTo>
                    <a:cubicBezTo>
                      <a:pt x="2379" y="2056"/>
                      <a:pt x="2401" y="2003"/>
                      <a:pt x="2412" y="1949"/>
                    </a:cubicBezTo>
                    <a:cubicBezTo>
                      <a:pt x="2433" y="1830"/>
                      <a:pt x="2304" y="1734"/>
                      <a:pt x="2196" y="179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1"/>
              <p:cNvSpPr/>
              <p:nvPr/>
            </p:nvSpPr>
            <p:spPr>
              <a:xfrm>
                <a:off x="1182959" y="4448567"/>
                <a:ext cx="279662" cy="281206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003" extrusionOk="0">
                    <a:moveTo>
                      <a:pt x="1894" y="679"/>
                    </a:moveTo>
                    <a:cubicBezTo>
                      <a:pt x="1733" y="765"/>
                      <a:pt x="1636" y="915"/>
                      <a:pt x="1464" y="991"/>
                    </a:cubicBezTo>
                    <a:cubicBezTo>
                      <a:pt x="1324" y="1012"/>
                      <a:pt x="1184" y="991"/>
                      <a:pt x="1055" y="937"/>
                    </a:cubicBezTo>
                    <a:cubicBezTo>
                      <a:pt x="1087" y="926"/>
                      <a:pt x="1109" y="905"/>
                      <a:pt x="1130" y="883"/>
                    </a:cubicBezTo>
                    <a:cubicBezTo>
                      <a:pt x="1421" y="646"/>
                      <a:pt x="1615" y="442"/>
                      <a:pt x="1636" y="44"/>
                    </a:cubicBezTo>
                    <a:cubicBezTo>
                      <a:pt x="1636" y="11"/>
                      <a:pt x="1593" y="1"/>
                      <a:pt x="1582" y="33"/>
                    </a:cubicBezTo>
                    <a:cubicBezTo>
                      <a:pt x="1486" y="237"/>
                      <a:pt x="1464" y="453"/>
                      <a:pt x="1313" y="636"/>
                    </a:cubicBezTo>
                    <a:cubicBezTo>
                      <a:pt x="1130" y="851"/>
                      <a:pt x="743" y="786"/>
                      <a:pt x="517" y="937"/>
                    </a:cubicBezTo>
                    <a:cubicBezTo>
                      <a:pt x="194" y="1152"/>
                      <a:pt x="0" y="1529"/>
                      <a:pt x="22" y="1916"/>
                    </a:cubicBezTo>
                    <a:cubicBezTo>
                      <a:pt x="22" y="1981"/>
                      <a:pt x="119" y="2002"/>
                      <a:pt x="140" y="1927"/>
                    </a:cubicBezTo>
                    <a:cubicBezTo>
                      <a:pt x="194" y="1679"/>
                      <a:pt x="312" y="1443"/>
                      <a:pt x="495" y="1260"/>
                    </a:cubicBezTo>
                    <a:cubicBezTo>
                      <a:pt x="603" y="1163"/>
                      <a:pt x="721" y="1088"/>
                      <a:pt x="861" y="1034"/>
                    </a:cubicBezTo>
                    <a:cubicBezTo>
                      <a:pt x="1034" y="1055"/>
                      <a:pt x="1206" y="1141"/>
                      <a:pt x="1410" y="1131"/>
                    </a:cubicBezTo>
                    <a:cubicBezTo>
                      <a:pt x="1615" y="1131"/>
                      <a:pt x="1851" y="894"/>
                      <a:pt x="1948" y="732"/>
                    </a:cubicBezTo>
                    <a:cubicBezTo>
                      <a:pt x="1991" y="689"/>
                      <a:pt x="1927" y="636"/>
                      <a:pt x="1894" y="6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1"/>
              <p:cNvSpPr/>
              <p:nvPr/>
            </p:nvSpPr>
            <p:spPr>
              <a:xfrm>
                <a:off x="713061" y="4256649"/>
                <a:ext cx="96871" cy="122563"/>
              </a:xfrm>
              <a:custGeom>
                <a:avLst/>
                <a:gdLst/>
                <a:ahLst/>
                <a:cxnLst/>
                <a:rect l="l" t="t" r="r" b="b"/>
                <a:pathLst>
                  <a:path w="690" h="873" extrusionOk="0">
                    <a:moveTo>
                      <a:pt x="646" y="754"/>
                    </a:moveTo>
                    <a:cubicBezTo>
                      <a:pt x="420" y="786"/>
                      <a:pt x="205" y="647"/>
                      <a:pt x="151" y="420"/>
                    </a:cubicBezTo>
                    <a:cubicBezTo>
                      <a:pt x="129" y="291"/>
                      <a:pt x="172" y="151"/>
                      <a:pt x="140" y="33"/>
                    </a:cubicBezTo>
                    <a:cubicBezTo>
                      <a:pt x="129" y="1"/>
                      <a:pt x="86" y="1"/>
                      <a:pt x="76" y="33"/>
                    </a:cubicBezTo>
                    <a:cubicBezTo>
                      <a:pt x="0" y="216"/>
                      <a:pt x="0" y="420"/>
                      <a:pt x="76" y="603"/>
                    </a:cubicBezTo>
                    <a:cubicBezTo>
                      <a:pt x="172" y="808"/>
                      <a:pt x="452" y="873"/>
                      <a:pt x="657" y="819"/>
                    </a:cubicBezTo>
                    <a:cubicBezTo>
                      <a:pt x="689" y="808"/>
                      <a:pt x="678" y="754"/>
                      <a:pt x="646" y="7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1"/>
              <p:cNvSpPr/>
              <p:nvPr/>
            </p:nvSpPr>
            <p:spPr>
              <a:xfrm>
                <a:off x="2091026" y="4375983"/>
                <a:ext cx="973201" cy="983871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7008" extrusionOk="0">
                    <a:moveTo>
                      <a:pt x="6813" y="3865"/>
                    </a:moveTo>
                    <a:cubicBezTo>
                      <a:pt x="6770" y="3757"/>
                      <a:pt x="6738" y="3660"/>
                      <a:pt x="6705" y="3563"/>
                    </a:cubicBezTo>
                    <a:cubicBezTo>
                      <a:pt x="6609" y="3283"/>
                      <a:pt x="6576" y="2993"/>
                      <a:pt x="6609" y="2702"/>
                    </a:cubicBezTo>
                    <a:cubicBezTo>
                      <a:pt x="6619" y="2541"/>
                      <a:pt x="6544" y="2379"/>
                      <a:pt x="6415" y="2283"/>
                    </a:cubicBezTo>
                    <a:cubicBezTo>
                      <a:pt x="6383" y="2121"/>
                      <a:pt x="6296" y="1970"/>
                      <a:pt x="6167" y="1863"/>
                    </a:cubicBezTo>
                    <a:cubicBezTo>
                      <a:pt x="5995" y="1723"/>
                      <a:pt x="6070" y="1691"/>
                      <a:pt x="6027" y="1540"/>
                    </a:cubicBezTo>
                    <a:cubicBezTo>
                      <a:pt x="5974" y="1346"/>
                      <a:pt x="5532" y="1228"/>
                      <a:pt x="5435" y="1088"/>
                    </a:cubicBezTo>
                    <a:cubicBezTo>
                      <a:pt x="5392" y="1013"/>
                      <a:pt x="5306" y="894"/>
                      <a:pt x="5199" y="927"/>
                    </a:cubicBezTo>
                    <a:cubicBezTo>
                      <a:pt x="5102" y="937"/>
                      <a:pt x="5016" y="970"/>
                      <a:pt x="4940" y="1023"/>
                    </a:cubicBezTo>
                    <a:cubicBezTo>
                      <a:pt x="4833" y="1088"/>
                      <a:pt x="4800" y="1357"/>
                      <a:pt x="4704" y="1163"/>
                    </a:cubicBezTo>
                    <a:cubicBezTo>
                      <a:pt x="4682" y="1120"/>
                      <a:pt x="4628" y="1099"/>
                      <a:pt x="4585" y="1131"/>
                    </a:cubicBezTo>
                    <a:cubicBezTo>
                      <a:pt x="4488" y="1174"/>
                      <a:pt x="4381" y="1110"/>
                      <a:pt x="4273" y="1002"/>
                    </a:cubicBezTo>
                    <a:lnTo>
                      <a:pt x="4209" y="883"/>
                    </a:lnTo>
                    <a:cubicBezTo>
                      <a:pt x="4112" y="733"/>
                      <a:pt x="3993" y="604"/>
                      <a:pt x="3853" y="475"/>
                    </a:cubicBezTo>
                    <a:cubicBezTo>
                      <a:pt x="3606" y="184"/>
                      <a:pt x="3337" y="1"/>
                      <a:pt x="3046" y="496"/>
                    </a:cubicBezTo>
                    <a:cubicBezTo>
                      <a:pt x="3175" y="281"/>
                      <a:pt x="2368" y="356"/>
                      <a:pt x="2336" y="356"/>
                    </a:cubicBezTo>
                    <a:cubicBezTo>
                      <a:pt x="2218" y="356"/>
                      <a:pt x="2110" y="410"/>
                      <a:pt x="2045" y="496"/>
                    </a:cubicBezTo>
                    <a:cubicBezTo>
                      <a:pt x="1905" y="797"/>
                      <a:pt x="1604" y="679"/>
                      <a:pt x="1475" y="862"/>
                    </a:cubicBezTo>
                    <a:cubicBezTo>
                      <a:pt x="1270" y="1163"/>
                      <a:pt x="1012" y="1432"/>
                      <a:pt x="711" y="1648"/>
                    </a:cubicBezTo>
                    <a:cubicBezTo>
                      <a:pt x="657" y="1691"/>
                      <a:pt x="603" y="1723"/>
                      <a:pt x="549" y="1755"/>
                    </a:cubicBezTo>
                    <a:cubicBezTo>
                      <a:pt x="366" y="1863"/>
                      <a:pt x="140" y="1981"/>
                      <a:pt x="97" y="2164"/>
                    </a:cubicBezTo>
                    <a:cubicBezTo>
                      <a:pt x="76" y="2229"/>
                      <a:pt x="226" y="2476"/>
                      <a:pt x="291" y="2444"/>
                    </a:cubicBezTo>
                    <a:cubicBezTo>
                      <a:pt x="173" y="2541"/>
                      <a:pt x="97" y="2670"/>
                      <a:pt x="54" y="2810"/>
                    </a:cubicBezTo>
                    <a:cubicBezTo>
                      <a:pt x="65" y="2961"/>
                      <a:pt x="97" y="3111"/>
                      <a:pt x="151" y="3262"/>
                    </a:cubicBezTo>
                    <a:lnTo>
                      <a:pt x="151" y="3262"/>
                    </a:lnTo>
                    <a:cubicBezTo>
                      <a:pt x="162" y="3273"/>
                      <a:pt x="173" y="3283"/>
                      <a:pt x="183" y="3283"/>
                    </a:cubicBezTo>
                    <a:lnTo>
                      <a:pt x="183" y="3283"/>
                    </a:lnTo>
                    <a:cubicBezTo>
                      <a:pt x="205" y="3294"/>
                      <a:pt x="226" y="3294"/>
                      <a:pt x="237" y="3283"/>
                    </a:cubicBezTo>
                    <a:cubicBezTo>
                      <a:pt x="226" y="3294"/>
                      <a:pt x="216" y="3294"/>
                      <a:pt x="205" y="3305"/>
                    </a:cubicBezTo>
                    <a:cubicBezTo>
                      <a:pt x="97" y="3370"/>
                      <a:pt x="22" y="3488"/>
                      <a:pt x="11" y="3617"/>
                    </a:cubicBezTo>
                    <a:cubicBezTo>
                      <a:pt x="0" y="3811"/>
                      <a:pt x="87" y="3994"/>
                      <a:pt x="248" y="4091"/>
                    </a:cubicBezTo>
                    <a:cubicBezTo>
                      <a:pt x="162" y="4155"/>
                      <a:pt x="119" y="4263"/>
                      <a:pt x="130" y="4370"/>
                    </a:cubicBezTo>
                    <a:cubicBezTo>
                      <a:pt x="151" y="4715"/>
                      <a:pt x="689" y="5038"/>
                      <a:pt x="700" y="5188"/>
                    </a:cubicBezTo>
                    <a:cubicBezTo>
                      <a:pt x="571" y="5285"/>
                      <a:pt x="592" y="5468"/>
                      <a:pt x="614" y="5608"/>
                    </a:cubicBezTo>
                    <a:cubicBezTo>
                      <a:pt x="657" y="5727"/>
                      <a:pt x="722" y="5834"/>
                      <a:pt x="829" y="5909"/>
                    </a:cubicBezTo>
                    <a:cubicBezTo>
                      <a:pt x="905" y="5953"/>
                      <a:pt x="1238" y="6135"/>
                      <a:pt x="1206" y="6146"/>
                    </a:cubicBezTo>
                    <a:cubicBezTo>
                      <a:pt x="1163" y="6179"/>
                      <a:pt x="1152" y="6243"/>
                      <a:pt x="1195" y="6286"/>
                    </a:cubicBezTo>
                    <a:cubicBezTo>
                      <a:pt x="1324" y="6415"/>
                      <a:pt x="1496" y="6469"/>
                      <a:pt x="1679" y="6458"/>
                    </a:cubicBezTo>
                    <a:cubicBezTo>
                      <a:pt x="1701" y="6458"/>
                      <a:pt x="1722" y="6448"/>
                      <a:pt x="1733" y="6426"/>
                    </a:cubicBezTo>
                    <a:cubicBezTo>
                      <a:pt x="2035" y="6405"/>
                      <a:pt x="2045" y="6835"/>
                      <a:pt x="2271" y="6910"/>
                    </a:cubicBezTo>
                    <a:cubicBezTo>
                      <a:pt x="2487" y="7007"/>
                      <a:pt x="2745" y="6975"/>
                      <a:pt x="2928" y="6814"/>
                    </a:cubicBezTo>
                    <a:cubicBezTo>
                      <a:pt x="3035" y="6717"/>
                      <a:pt x="3132" y="6609"/>
                      <a:pt x="3240" y="6512"/>
                    </a:cubicBezTo>
                    <a:cubicBezTo>
                      <a:pt x="3391" y="6372"/>
                      <a:pt x="3821" y="6577"/>
                      <a:pt x="4004" y="6609"/>
                    </a:cubicBezTo>
                    <a:cubicBezTo>
                      <a:pt x="4359" y="6663"/>
                      <a:pt x="4628" y="6329"/>
                      <a:pt x="4962" y="6383"/>
                    </a:cubicBezTo>
                    <a:cubicBezTo>
                      <a:pt x="5177" y="6405"/>
                      <a:pt x="5328" y="6286"/>
                      <a:pt x="5468" y="6157"/>
                    </a:cubicBezTo>
                    <a:cubicBezTo>
                      <a:pt x="5511" y="6114"/>
                      <a:pt x="5597" y="5920"/>
                      <a:pt x="5651" y="5942"/>
                    </a:cubicBezTo>
                    <a:cubicBezTo>
                      <a:pt x="5704" y="5953"/>
                      <a:pt x="5758" y="5942"/>
                      <a:pt x="5801" y="5909"/>
                    </a:cubicBezTo>
                    <a:cubicBezTo>
                      <a:pt x="5941" y="5834"/>
                      <a:pt x="5995" y="5619"/>
                      <a:pt x="6060" y="5479"/>
                    </a:cubicBezTo>
                    <a:lnTo>
                      <a:pt x="6060" y="5479"/>
                    </a:lnTo>
                    <a:cubicBezTo>
                      <a:pt x="6178" y="5167"/>
                      <a:pt x="6361" y="5092"/>
                      <a:pt x="6652" y="5005"/>
                    </a:cubicBezTo>
                    <a:cubicBezTo>
                      <a:pt x="6727" y="4984"/>
                      <a:pt x="6781" y="4930"/>
                      <a:pt x="6802" y="4855"/>
                    </a:cubicBezTo>
                    <a:cubicBezTo>
                      <a:pt x="6931" y="4575"/>
                      <a:pt x="6878" y="4015"/>
                      <a:pt x="6813" y="386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1"/>
              <p:cNvSpPr/>
              <p:nvPr/>
            </p:nvSpPr>
            <p:spPr>
              <a:xfrm>
                <a:off x="2109137" y="4876205"/>
                <a:ext cx="955090" cy="479160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13" extrusionOk="0">
                    <a:moveTo>
                      <a:pt x="6576" y="0"/>
                    </a:moveTo>
                    <a:cubicBezTo>
                      <a:pt x="6461" y="169"/>
                      <a:pt x="6308" y="321"/>
                      <a:pt x="6106" y="321"/>
                    </a:cubicBezTo>
                    <a:cubicBezTo>
                      <a:pt x="6023" y="321"/>
                      <a:pt x="5933" y="296"/>
                      <a:pt x="5834" y="237"/>
                    </a:cubicBezTo>
                    <a:cubicBezTo>
                      <a:pt x="5769" y="226"/>
                      <a:pt x="5705" y="216"/>
                      <a:pt x="5651" y="216"/>
                    </a:cubicBezTo>
                    <a:cubicBezTo>
                      <a:pt x="5597" y="216"/>
                      <a:pt x="5565" y="259"/>
                      <a:pt x="5575" y="302"/>
                    </a:cubicBezTo>
                    <a:cubicBezTo>
                      <a:pt x="5677" y="661"/>
                      <a:pt x="5635" y="756"/>
                      <a:pt x="5544" y="756"/>
                    </a:cubicBezTo>
                    <a:cubicBezTo>
                      <a:pt x="5441" y="756"/>
                      <a:pt x="5274" y="635"/>
                      <a:pt x="5177" y="635"/>
                    </a:cubicBezTo>
                    <a:cubicBezTo>
                      <a:pt x="5113" y="646"/>
                      <a:pt x="5048" y="657"/>
                      <a:pt x="4994" y="689"/>
                    </a:cubicBezTo>
                    <a:cubicBezTo>
                      <a:pt x="4931" y="710"/>
                      <a:pt x="4879" y="719"/>
                      <a:pt x="4830" y="719"/>
                    </a:cubicBezTo>
                    <a:cubicBezTo>
                      <a:pt x="4705" y="719"/>
                      <a:pt x="4604" y="663"/>
                      <a:pt x="4402" y="625"/>
                    </a:cubicBezTo>
                    <a:cubicBezTo>
                      <a:pt x="4324" y="611"/>
                      <a:pt x="4285" y="601"/>
                      <a:pt x="4254" y="601"/>
                    </a:cubicBezTo>
                    <a:cubicBezTo>
                      <a:pt x="4212" y="601"/>
                      <a:pt x="4183" y="618"/>
                      <a:pt x="4090" y="668"/>
                    </a:cubicBezTo>
                    <a:cubicBezTo>
                      <a:pt x="4015" y="732"/>
                      <a:pt x="3950" y="797"/>
                      <a:pt x="3897" y="883"/>
                    </a:cubicBezTo>
                    <a:cubicBezTo>
                      <a:pt x="3824" y="973"/>
                      <a:pt x="3764" y="1009"/>
                      <a:pt x="3716" y="1009"/>
                    </a:cubicBezTo>
                    <a:cubicBezTo>
                      <a:pt x="3557" y="1009"/>
                      <a:pt x="3515" y="628"/>
                      <a:pt x="3498" y="571"/>
                    </a:cubicBezTo>
                    <a:cubicBezTo>
                      <a:pt x="3492" y="537"/>
                      <a:pt x="3463" y="516"/>
                      <a:pt x="3432" y="516"/>
                    </a:cubicBezTo>
                    <a:cubicBezTo>
                      <a:pt x="3414" y="516"/>
                      <a:pt x="3396" y="523"/>
                      <a:pt x="3380" y="538"/>
                    </a:cubicBezTo>
                    <a:cubicBezTo>
                      <a:pt x="3337" y="581"/>
                      <a:pt x="3294" y="625"/>
                      <a:pt x="3272" y="678"/>
                    </a:cubicBezTo>
                    <a:cubicBezTo>
                      <a:pt x="3219" y="926"/>
                      <a:pt x="3046" y="1077"/>
                      <a:pt x="2756" y="1130"/>
                    </a:cubicBezTo>
                    <a:cubicBezTo>
                      <a:pt x="2680" y="1055"/>
                      <a:pt x="2616" y="990"/>
                      <a:pt x="2541" y="926"/>
                    </a:cubicBezTo>
                    <a:cubicBezTo>
                      <a:pt x="2527" y="912"/>
                      <a:pt x="2510" y="906"/>
                      <a:pt x="2493" y="906"/>
                    </a:cubicBezTo>
                    <a:cubicBezTo>
                      <a:pt x="2469" y="906"/>
                      <a:pt x="2445" y="918"/>
                      <a:pt x="2433" y="937"/>
                    </a:cubicBezTo>
                    <a:cubicBezTo>
                      <a:pt x="2304" y="1163"/>
                      <a:pt x="1719" y="1523"/>
                      <a:pt x="1326" y="1523"/>
                    </a:cubicBezTo>
                    <a:cubicBezTo>
                      <a:pt x="1160" y="1523"/>
                      <a:pt x="1028" y="1458"/>
                      <a:pt x="980" y="1292"/>
                    </a:cubicBezTo>
                    <a:cubicBezTo>
                      <a:pt x="971" y="1265"/>
                      <a:pt x="940" y="1246"/>
                      <a:pt x="912" y="1246"/>
                    </a:cubicBezTo>
                    <a:cubicBezTo>
                      <a:pt x="906" y="1246"/>
                      <a:pt x="900" y="1247"/>
                      <a:pt x="894" y="1249"/>
                    </a:cubicBezTo>
                    <a:cubicBezTo>
                      <a:pt x="793" y="1268"/>
                      <a:pt x="706" y="1276"/>
                      <a:pt x="629" y="1276"/>
                    </a:cubicBezTo>
                    <a:cubicBezTo>
                      <a:pt x="270" y="1276"/>
                      <a:pt x="146" y="1089"/>
                      <a:pt x="22" y="894"/>
                    </a:cubicBezTo>
                    <a:cubicBezTo>
                      <a:pt x="33" y="872"/>
                      <a:pt x="22" y="840"/>
                      <a:pt x="1" y="818"/>
                    </a:cubicBezTo>
                    <a:lnTo>
                      <a:pt x="1" y="818"/>
                    </a:lnTo>
                    <a:cubicBezTo>
                      <a:pt x="22" y="1163"/>
                      <a:pt x="571" y="1485"/>
                      <a:pt x="571" y="1636"/>
                    </a:cubicBezTo>
                    <a:cubicBezTo>
                      <a:pt x="442" y="1733"/>
                      <a:pt x="463" y="1916"/>
                      <a:pt x="485" y="2056"/>
                    </a:cubicBezTo>
                    <a:cubicBezTo>
                      <a:pt x="528" y="2174"/>
                      <a:pt x="603" y="2282"/>
                      <a:pt x="700" y="2357"/>
                    </a:cubicBezTo>
                    <a:cubicBezTo>
                      <a:pt x="776" y="2411"/>
                      <a:pt x="1120" y="2583"/>
                      <a:pt x="1088" y="2594"/>
                    </a:cubicBezTo>
                    <a:cubicBezTo>
                      <a:pt x="1034" y="2626"/>
                      <a:pt x="1023" y="2691"/>
                      <a:pt x="1066" y="2734"/>
                    </a:cubicBezTo>
                    <a:cubicBezTo>
                      <a:pt x="1185" y="2852"/>
                      <a:pt x="1348" y="2907"/>
                      <a:pt x="1507" y="2907"/>
                    </a:cubicBezTo>
                    <a:cubicBezTo>
                      <a:pt x="1522" y="2907"/>
                      <a:pt x="1536" y="2907"/>
                      <a:pt x="1550" y="2906"/>
                    </a:cubicBezTo>
                    <a:cubicBezTo>
                      <a:pt x="1572" y="2906"/>
                      <a:pt x="1604" y="2895"/>
                      <a:pt x="1615" y="2874"/>
                    </a:cubicBezTo>
                    <a:cubicBezTo>
                      <a:pt x="1622" y="2873"/>
                      <a:pt x="1629" y="2873"/>
                      <a:pt x="1636" y="2873"/>
                    </a:cubicBezTo>
                    <a:cubicBezTo>
                      <a:pt x="1906" y="2873"/>
                      <a:pt x="1922" y="3285"/>
                      <a:pt x="2153" y="3358"/>
                    </a:cubicBezTo>
                    <a:cubicBezTo>
                      <a:pt x="2234" y="3394"/>
                      <a:pt x="2319" y="3413"/>
                      <a:pt x="2404" y="3413"/>
                    </a:cubicBezTo>
                    <a:cubicBezTo>
                      <a:pt x="2545" y="3413"/>
                      <a:pt x="2684" y="3362"/>
                      <a:pt x="2799" y="3261"/>
                    </a:cubicBezTo>
                    <a:cubicBezTo>
                      <a:pt x="2906" y="3164"/>
                      <a:pt x="3003" y="3057"/>
                      <a:pt x="3122" y="2960"/>
                    </a:cubicBezTo>
                    <a:cubicBezTo>
                      <a:pt x="3156" y="2926"/>
                      <a:pt x="3207" y="2913"/>
                      <a:pt x="3267" y="2913"/>
                    </a:cubicBezTo>
                    <a:cubicBezTo>
                      <a:pt x="3456" y="2913"/>
                      <a:pt x="3736" y="3040"/>
                      <a:pt x="3875" y="3057"/>
                    </a:cubicBezTo>
                    <a:cubicBezTo>
                      <a:pt x="3903" y="3061"/>
                      <a:pt x="3929" y="3063"/>
                      <a:pt x="3956" y="3063"/>
                    </a:cubicBezTo>
                    <a:cubicBezTo>
                      <a:pt x="4254" y="3063"/>
                      <a:pt x="4484" y="2825"/>
                      <a:pt x="4759" y="2825"/>
                    </a:cubicBezTo>
                    <a:cubicBezTo>
                      <a:pt x="4783" y="2825"/>
                      <a:pt x="4808" y="2827"/>
                      <a:pt x="4833" y="2831"/>
                    </a:cubicBezTo>
                    <a:cubicBezTo>
                      <a:pt x="4856" y="2834"/>
                      <a:pt x="4878" y="2836"/>
                      <a:pt x="4899" y="2836"/>
                    </a:cubicBezTo>
                    <a:cubicBezTo>
                      <a:pt x="5082" y="2836"/>
                      <a:pt x="5224" y="2720"/>
                      <a:pt x="5349" y="2605"/>
                    </a:cubicBezTo>
                    <a:cubicBezTo>
                      <a:pt x="5380" y="2564"/>
                      <a:pt x="5459" y="2388"/>
                      <a:pt x="5522" y="2388"/>
                    </a:cubicBezTo>
                    <a:cubicBezTo>
                      <a:pt x="5526" y="2388"/>
                      <a:pt x="5529" y="2388"/>
                      <a:pt x="5532" y="2390"/>
                    </a:cubicBezTo>
                    <a:cubicBezTo>
                      <a:pt x="5544" y="2392"/>
                      <a:pt x="5556" y="2394"/>
                      <a:pt x="5569" y="2394"/>
                    </a:cubicBezTo>
                    <a:cubicBezTo>
                      <a:pt x="5604" y="2394"/>
                      <a:pt x="5641" y="2384"/>
                      <a:pt x="5672" y="2368"/>
                    </a:cubicBezTo>
                    <a:cubicBezTo>
                      <a:pt x="5812" y="2282"/>
                      <a:pt x="5866" y="2067"/>
                      <a:pt x="5931" y="1927"/>
                    </a:cubicBezTo>
                    <a:cubicBezTo>
                      <a:pt x="5920" y="1776"/>
                      <a:pt x="5995" y="1679"/>
                      <a:pt x="6114" y="1475"/>
                    </a:cubicBezTo>
                    <a:cubicBezTo>
                      <a:pt x="6230" y="1279"/>
                      <a:pt x="6339" y="1212"/>
                      <a:pt x="6445" y="1212"/>
                    </a:cubicBezTo>
                    <a:cubicBezTo>
                      <a:pt x="6526" y="1212"/>
                      <a:pt x="6605" y="1251"/>
                      <a:pt x="6684" y="1303"/>
                    </a:cubicBezTo>
                    <a:cubicBezTo>
                      <a:pt x="6802" y="1012"/>
                      <a:pt x="6749" y="452"/>
                      <a:pt x="6684" y="302"/>
                    </a:cubicBezTo>
                    <a:cubicBezTo>
                      <a:pt x="6641" y="194"/>
                      <a:pt x="6609" y="97"/>
                      <a:pt x="65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1"/>
              <p:cNvSpPr/>
              <p:nvPr/>
            </p:nvSpPr>
            <p:spPr>
              <a:xfrm>
                <a:off x="2098608" y="4622374"/>
                <a:ext cx="361230" cy="313637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4" extrusionOk="0">
                    <a:moveTo>
                      <a:pt x="495" y="0"/>
                    </a:moveTo>
                    <a:lnTo>
                      <a:pt x="495" y="0"/>
                    </a:lnTo>
                    <a:cubicBezTo>
                      <a:pt x="312" y="108"/>
                      <a:pt x="97" y="226"/>
                      <a:pt x="43" y="398"/>
                    </a:cubicBezTo>
                    <a:cubicBezTo>
                      <a:pt x="33" y="469"/>
                      <a:pt x="156" y="692"/>
                      <a:pt x="225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29" y="786"/>
                      <a:pt x="43" y="904"/>
                      <a:pt x="0" y="1044"/>
                    </a:cubicBezTo>
                    <a:cubicBezTo>
                      <a:pt x="11" y="1206"/>
                      <a:pt x="43" y="1356"/>
                      <a:pt x="108" y="1496"/>
                    </a:cubicBezTo>
                    <a:cubicBezTo>
                      <a:pt x="119" y="1507"/>
                      <a:pt x="129" y="1518"/>
                      <a:pt x="140" y="1528"/>
                    </a:cubicBezTo>
                    <a:cubicBezTo>
                      <a:pt x="140" y="1539"/>
                      <a:pt x="151" y="1550"/>
                      <a:pt x="162" y="1550"/>
                    </a:cubicBezTo>
                    <a:lnTo>
                      <a:pt x="183" y="1572"/>
                    </a:lnTo>
                    <a:cubicBezTo>
                      <a:pt x="299" y="1692"/>
                      <a:pt x="455" y="1706"/>
                      <a:pt x="616" y="1706"/>
                    </a:cubicBezTo>
                    <a:cubicBezTo>
                      <a:pt x="664" y="1706"/>
                      <a:pt x="712" y="1705"/>
                      <a:pt x="760" y="1705"/>
                    </a:cubicBezTo>
                    <a:cubicBezTo>
                      <a:pt x="954" y="1705"/>
                      <a:pt x="1140" y="1725"/>
                      <a:pt x="1259" y="1927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1" y="2233"/>
                      <a:pt x="2309" y="2100"/>
                      <a:pt x="2529" y="1927"/>
                    </a:cubicBezTo>
                    <a:cubicBezTo>
                      <a:pt x="2572" y="1894"/>
                      <a:pt x="2540" y="1830"/>
                      <a:pt x="2497" y="1808"/>
                    </a:cubicBezTo>
                    <a:cubicBezTo>
                      <a:pt x="2067" y="1636"/>
                      <a:pt x="1249" y="1798"/>
                      <a:pt x="1184" y="1130"/>
                    </a:cubicBezTo>
                    <a:cubicBezTo>
                      <a:pt x="1141" y="678"/>
                      <a:pt x="366" y="485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1"/>
              <p:cNvSpPr/>
              <p:nvPr/>
            </p:nvSpPr>
            <p:spPr>
              <a:xfrm>
                <a:off x="2440888" y="4687376"/>
                <a:ext cx="383131" cy="178860"/>
              </a:xfrm>
              <a:custGeom>
                <a:avLst/>
                <a:gdLst/>
                <a:ahLst/>
                <a:cxnLst/>
                <a:rect l="l" t="t" r="r" b="b"/>
                <a:pathLst>
                  <a:path w="2729" h="1274" extrusionOk="0">
                    <a:moveTo>
                      <a:pt x="683" y="0"/>
                    </a:moveTo>
                    <a:cubicBezTo>
                      <a:pt x="640" y="0"/>
                      <a:pt x="608" y="22"/>
                      <a:pt x="597" y="65"/>
                    </a:cubicBezTo>
                    <a:cubicBezTo>
                      <a:pt x="574" y="247"/>
                      <a:pt x="493" y="338"/>
                      <a:pt x="348" y="338"/>
                    </a:cubicBezTo>
                    <a:cubicBezTo>
                      <a:pt x="288" y="338"/>
                      <a:pt x="217" y="322"/>
                      <a:pt x="134" y="291"/>
                    </a:cubicBezTo>
                    <a:cubicBezTo>
                      <a:pt x="122" y="275"/>
                      <a:pt x="106" y="269"/>
                      <a:pt x="89" y="269"/>
                    </a:cubicBezTo>
                    <a:cubicBezTo>
                      <a:pt x="46" y="269"/>
                      <a:pt x="1" y="312"/>
                      <a:pt x="16" y="366"/>
                    </a:cubicBezTo>
                    <a:cubicBezTo>
                      <a:pt x="27" y="387"/>
                      <a:pt x="38" y="409"/>
                      <a:pt x="59" y="441"/>
                    </a:cubicBezTo>
                    <a:cubicBezTo>
                      <a:pt x="221" y="657"/>
                      <a:pt x="457" y="710"/>
                      <a:pt x="726" y="710"/>
                    </a:cubicBezTo>
                    <a:cubicBezTo>
                      <a:pt x="1003" y="710"/>
                      <a:pt x="1089" y="1273"/>
                      <a:pt x="1393" y="1273"/>
                    </a:cubicBezTo>
                    <a:cubicBezTo>
                      <a:pt x="1420" y="1273"/>
                      <a:pt x="1449" y="1269"/>
                      <a:pt x="1480" y="1259"/>
                    </a:cubicBezTo>
                    <a:cubicBezTo>
                      <a:pt x="1749" y="1173"/>
                      <a:pt x="2018" y="1238"/>
                      <a:pt x="2255" y="1119"/>
                    </a:cubicBezTo>
                    <a:cubicBezTo>
                      <a:pt x="2524" y="990"/>
                      <a:pt x="2707" y="721"/>
                      <a:pt x="2728" y="420"/>
                    </a:cubicBezTo>
                    <a:cubicBezTo>
                      <a:pt x="2721" y="375"/>
                      <a:pt x="2678" y="346"/>
                      <a:pt x="2634" y="346"/>
                    </a:cubicBezTo>
                    <a:cubicBezTo>
                      <a:pt x="2614" y="346"/>
                      <a:pt x="2594" y="352"/>
                      <a:pt x="2578" y="366"/>
                    </a:cubicBezTo>
                    <a:cubicBezTo>
                      <a:pt x="2404" y="562"/>
                      <a:pt x="2276" y="631"/>
                      <a:pt x="2132" y="631"/>
                    </a:cubicBezTo>
                    <a:cubicBezTo>
                      <a:pt x="1991" y="631"/>
                      <a:pt x="1833" y="564"/>
                      <a:pt x="1598" y="484"/>
                    </a:cubicBezTo>
                    <a:cubicBezTo>
                      <a:pt x="1517" y="447"/>
                      <a:pt x="1431" y="428"/>
                      <a:pt x="1344" y="428"/>
                    </a:cubicBezTo>
                    <a:cubicBezTo>
                      <a:pt x="1256" y="428"/>
                      <a:pt x="1168" y="447"/>
                      <a:pt x="1082" y="484"/>
                    </a:cubicBezTo>
                    <a:cubicBezTo>
                      <a:pt x="1028" y="248"/>
                      <a:pt x="963" y="22"/>
                      <a:pt x="6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1"/>
              <p:cNvSpPr/>
              <p:nvPr/>
            </p:nvSpPr>
            <p:spPr>
              <a:xfrm>
                <a:off x="2375043" y="4985010"/>
                <a:ext cx="373444" cy="667988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4758" extrusionOk="0">
                    <a:moveTo>
                      <a:pt x="2401" y="1970"/>
                    </a:moveTo>
                    <a:cubicBezTo>
                      <a:pt x="2358" y="1991"/>
                      <a:pt x="2336" y="2013"/>
                      <a:pt x="2304" y="2045"/>
                    </a:cubicBezTo>
                    <a:cubicBezTo>
                      <a:pt x="2304" y="2023"/>
                      <a:pt x="2282" y="2002"/>
                      <a:pt x="2261" y="1991"/>
                    </a:cubicBezTo>
                    <a:cubicBezTo>
                      <a:pt x="2013" y="1830"/>
                      <a:pt x="1852" y="2163"/>
                      <a:pt x="1841" y="2368"/>
                    </a:cubicBezTo>
                    <a:cubicBezTo>
                      <a:pt x="1830" y="2400"/>
                      <a:pt x="1830" y="2432"/>
                      <a:pt x="1841" y="2476"/>
                    </a:cubicBezTo>
                    <a:cubicBezTo>
                      <a:pt x="1820" y="2454"/>
                      <a:pt x="1798" y="2432"/>
                      <a:pt x="1777" y="2411"/>
                    </a:cubicBezTo>
                    <a:cubicBezTo>
                      <a:pt x="1604" y="2293"/>
                      <a:pt x="1400" y="2206"/>
                      <a:pt x="1185" y="2174"/>
                    </a:cubicBezTo>
                    <a:cubicBezTo>
                      <a:pt x="1142" y="2142"/>
                      <a:pt x="1109" y="2099"/>
                      <a:pt x="1077" y="2056"/>
                    </a:cubicBezTo>
                    <a:cubicBezTo>
                      <a:pt x="969" y="1916"/>
                      <a:pt x="969" y="1679"/>
                      <a:pt x="883" y="1518"/>
                    </a:cubicBezTo>
                    <a:cubicBezTo>
                      <a:pt x="636" y="1012"/>
                      <a:pt x="700" y="571"/>
                      <a:pt x="926" y="76"/>
                    </a:cubicBezTo>
                    <a:cubicBezTo>
                      <a:pt x="948" y="32"/>
                      <a:pt x="894" y="0"/>
                      <a:pt x="873" y="32"/>
                    </a:cubicBezTo>
                    <a:cubicBezTo>
                      <a:pt x="485" y="355"/>
                      <a:pt x="550" y="1001"/>
                      <a:pt x="625" y="1442"/>
                    </a:cubicBezTo>
                    <a:cubicBezTo>
                      <a:pt x="657" y="1615"/>
                      <a:pt x="786" y="1830"/>
                      <a:pt x="829" y="2013"/>
                    </a:cubicBezTo>
                    <a:cubicBezTo>
                      <a:pt x="840" y="2023"/>
                      <a:pt x="840" y="2045"/>
                      <a:pt x="851" y="2056"/>
                    </a:cubicBezTo>
                    <a:cubicBezTo>
                      <a:pt x="722" y="1980"/>
                      <a:pt x="614" y="1884"/>
                      <a:pt x="539" y="1754"/>
                    </a:cubicBezTo>
                    <a:cubicBezTo>
                      <a:pt x="334" y="1399"/>
                      <a:pt x="259" y="990"/>
                      <a:pt x="76" y="635"/>
                    </a:cubicBezTo>
                    <a:cubicBezTo>
                      <a:pt x="55" y="603"/>
                      <a:pt x="1" y="614"/>
                      <a:pt x="1" y="657"/>
                    </a:cubicBezTo>
                    <a:cubicBezTo>
                      <a:pt x="65" y="1195"/>
                      <a:pt x="259" y="2013"/>
                      <a:pt x="754" y="2325"/>
                    </a:cubicBezTo>
                    <a:cubicBezTo>
                      <a:pt x="916" y="2422"/>
                      <a:pt x="1099" y="2497"/>
                      <a:pt x="1292" y="2519"/>
                    </a:cubicBezTo>
                    <a:cubicBezTo>
                      <a:pt x="1841" y="2637"/>
                      <a:pt x="1830" y="3283"/>
                      <a:pt x="1820" y="3681"/>
                    </a:cubicBezTo>
                    <a:cubicBezTo>
                      <a:pt x="1798" y="3875"/>
                      <a:pt x="1798" y="4068"/>
                      <a:pt x="1820" y="4262"/>
                    </a:cubicBezTo>
                    <a:cubicBezTo>
                      <a:pt x="1863" y="4553"/>
                      <a:pt x="2282" y="4757"/>
                      <a:pt x="2390" y="4445"/>
                    </a:cubicBezTo>
                    <a:cubicBezTo>
                      <a:pt x="2508" y="4133"/>
                      <a:pt x="2465" y="3649"/>
                      <a:pt x="2498" y="3326"/>
                    </a:cubicBezTo>
                    <a:cubicBezTo>
                      <a:pt x="2530" y="3110"/>
                      <a:pt x="2412" y="2648"/>
                      <a:pt x="2487" y="2368"/>
                    </a:cubicBezTo>
                    <a:cubicBezTo>
                      <a:pt x="2530" y="2368"/>
                      <a:pt x="2562" y="2336"/>
                      <a:pt x="2584" y="2303"/>
                    </a:cubicBezTo>
                    <a:cubicBezTo>
                      <a:pt x="2605" y="2249"/>
                      <a:pt x="2616" y="2196"/>
                      <a:pt x="2627" y="2142"/>
                    </a:cubicBezTo>
                    <a:cubicBezTo>
                      <a:pt x="2659" y="2013"/>
                      <a:pt x="2519" y="1905"/>
                      <a:pt x="2401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1"/>
              <p:cNvSpPr/>
              <p:nvPr/>
            </p:nvSpPr>
            <p:spPr>
              <a:xfrm>
                <a:off x="2704407" y="4891227"/>
                <a:ext cx="305354" cy="306898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86" extrusionOk="0">
                    <a:moveTo>
                      <a:pt x="2067" y="733"/>
                    </a:moveTo>
                    <a:cubicBezTo>
                      <a:pt x="1895" y="830"/>
                      <a:pt x="1788" y="1002"/>
                      <a:pt x="1594" y="1077"/>
                    </a:cubicBezTo>
                    <a:cubicBezTo>
                      <a:pt x="1486" y="1120"/>
                      <a:pt x="1303" y="1077"/>
                      <a:pt x="1153" y="1023"/>
                    </a:cubicBezTo>
                    <a:cubicBezTo>
                      <a:pt x="1174" y="1002"/>
                      <a:pt x="1206" y="991"/>
                      <a:pt x="1228" y="970"/>
                    </a:cubicBezTo>
                    <a:cubicBezTo>
                      <a:pt x="1551" y="711"/>
                      <a:pt x="1766" y="485"/>
                      <a:pt x="1777" y="44"/>
                    </a:cubicBezTo>
                    <a:cubicBezTo>
                      <a:pt x="1777" y="12"/>
                      <a:pt x="1734" y="1"/>
                      <a:pt x="1723" y="33"/>
                    </a:cubicBezTo>
                    <a:cubicBezTo>
                      <a:pt x="1615" y="248"/>
                      <a:pt x="1594" y="485"/>
                      <a:pt x="1432" y="690"/>
                    </a:cubicBezTo>
                    <a:cubicBezTo>
                      <a:pt x="1228" y="916"/>
                      <a:pt x="819" y="862"/>
                      <a:pt x="561" y="1023"/>
                    </a:cubicBezTo>
                    <a:cubicBezTo>
                      <a:pt x="205" y="1260"/>
                      <a:pt x="1" y="1669"/>
                      <a:pt x="22" y="2089"/>
                    </a:cubicBezTo>
                    <a:cubicBezTo>
                      <a:pt x="22" y="2153"/>
                      <a:pt x="130" y="2186"/>
                      <a:pt x="152" y="2110"/>
                    </a:cubicBezTo>
                    <a:cubicBezTo>
                      <a:pt x="205" y="1831"/>
                      <a:pt x="345" y="1572"/>
                      <a:pt x="539" y="1368"/>
                    </a:cubicBezTo>
                    <a:cubicBezTo>
                      <a:pt x="657" y="1260"/>
                      <a:pt x="787" y="1185"/>
                      <a:pt x="937" y="1142"/>
                    </a:cubicBezTo>
                    <a:cubicBezTo>
                      <a:pt x="1131" y="1152"/>
                      <a:pt x="1314" y="1239"/>
                      <a:pt x="1540" y="1239"/>
                    </a:cubicBezTo>
                    <a:cubicBezTo>
                      <a:pt x="1766" y="1239"/>
                      <a:pt x="2024" y="980"/>
                      <a:pt x="2132" y="797"/>
                    </a:cubicBezTo>
                    <a:cubicBezTo>
                      <a:pt x="2175" y="754"/>
                      <a:pt x="2110" y="690"/>
                      <a:pt x="2067" y="7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1"/>
              <p:cNvSpPr/>
              <p:nvPr/>
            </p:nvSpPr>
            <p:spPr>
              <a:xfrm>
                <a:off x="2192250" y="4681199"/>
                <a:ext cx="10445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959" extrusionOk="0">
                    <a:moveTo>
                      <a:pt x="700" y="830"/>
                    </a:moveTo>
                    <a:cubicBezTo>
                      <a:pt x="453" y="862"/>
                      <a:pt x="216" y="701"/>
                      <a:pt x="162" y="464"/>
                    </a:cubicBezTo>
                    <a:cubicBezTo>
                      <a:pt x="140" y="335"/>
                      <a:pt x="194" y="173"/>
                      <a:pt x="151" y="44"/>
                    </a:cubicBezTo>
                    <a:cubicBezTo>
                      <a:pt x="140" y="1"/>
                      <a:pt x="87" y="1"/>
                      <a:pt x="76" y="44"/>
                    </a:cubicBezTo>
                    <a:cubicBezTo>
                      <a:pt x="1" y="238"/>
                      <a:pt x="1" y="464"/>
                      <a:pt x="76" y="668"/>
                    </a:cubicBezTo>
                    <a:cubicBezTo>
                      <a:pt x="184" y="894"/>
                      <a:pt x="496" y="959"/>
                      <a:pt x="711" y="894"/>
                    </a:cubicBezTo>
                    <a:cubicBezTo>
                      <a:pt x="743" y="883"/>
                      <a:pt x="743" y="830"/>
                      <a:pt x="700" y="8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1"/>
              <p:cNvSpPr/>
              <p:nvPr/>
            </p:nvSpPr>
            <p:spPr>
              <a:xfrm>
                <a:off x="3157739" y="4051253"/>
                <a:ext cx="544161" cy="551602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3929" extrusionOk="0">
                    <a:moveTo>
                      <a:pt x="3692" y="2518"/>
                    </a:moveTo>
                    <a:cubicBezTo>
                      <a:pt x="3703" y="2497"/>
                      <a:pt x="3714" y="2465"/>
                      <a:pt x="3714" y="2443"/>
                    </a:cubicBezTo>
                    <a:cubicBezTo>
                      <a:pt x="3724" y="2346"/>
                      <a:pt x="3735" y="2249"/>
                      <a:pt x="3735" y="2153"/>
                    </a:cubicBezTo>
                    <a:cubicBezTo>
                      <a:pt x="3735" y="2088"/>
                      <a:pt x="3724" y="2013"/>
                      <a:pt x="3692" y="1948"/>
                    </a:cubicBezTo>
                    <a:cubicBezTo>
                      <a:pt x="3563" y="1679"/>
                      <a:pt x="3585" y="1421"/>
                      <a:pt x="3488" y="1152"/>
                    </a:cubicBezTo>
                    <a:cubicBezTo>
                      <a:pt x="3402" y="883"/>
                      <a:pt x="3014" y="1033"/>
                      <a:pt x="2896" y="797"/>
                    </a:cubicBezTo>
                    <a:cubicBezTo>
                      <a:pt x="2745" y="517"/>
                      <a:pt x="2594" y="495"/>
                      <a:pt x="2401" y="646"/>
                    </a:cubicBezTo>
                    <a:cubicBezTo>
                      <a:pt x="2390" y="549"/>
                      <a:pt x="2336" y="463"/>
                      <a:pt x="2250" y="409"/>
                    </a:cubicBezTo>
                    <a:cubicBezTo>
                      <a:pt x="2089" y="312"/>
                      <a:pt x="2035" y="474"/>
                      <a:pt x="1906" y="280"/>
                    </a:cubicBezTo>
                    <a:cubicBezTo>
                      <a:pt x="1787" y="108"/>
                      <a:pt x="1421" y="0"/>
                      <a:pt x="1346" y="258"/>
                    </a:cubicBezTo>
                    <a:cubicBezTo>
                      <a:pt x="1228" y="667"/>
                      <a:pt x="636" y="398"/>
                      <a:pt x="582" y="883"/>
                    </a:cubicBezTo>
                    <a:cubicBezTo>
                      <a:pt x="582" y="893"/>
                      <a:pt x="593" y="904"/>
                      <a:pt x="593" y="915"/>
                    </a:cubicBezTo>
                    <a:lnTo>
                      <a:pt x="593" y="1023"/>
                    </a:lnTo>
                    <a:cubicBezTo>
                      <a:pt x="442" y="1055"/>
                      <a:pt x="367" y="1205"/>
                      <a:pt x="420" y="1345"/>
                    </a:cubicBezTo>
                    <a:lnTo>
                      <a:pt x="377" y="1345"/>
                    </a:lnTo>
                    <a:cubicBezTo>
                      <a:pt x="151" y="1345"/>
                      <a:pt x="44" y="1625"/>
                      <a:pt x="11" y="1808"/>
                    </a:cubicBezTo>
                    <a:cubicBezTo>
                      <a:pt x="1" y="1851"/>
                      <a:pt x="1" y="1894"/>
                      <a:pt x="11" y="1937"/>
                    </a:cubicBezTo>
                    <a:cubicBezTo>
                      <a:pt x="22" y="2023"/>
                      <a:pt x="54" y="2110"/>
                      <a:pt x="65" y="2174"/>
                    </a:cubicBezTo>
                    <a:cubicBezTo>
                      <a:pt x="87" y="2303"/>
                      <a:pt x="119" y="2432"/>
                      <a:pt x="162" y="2562"/>
                    </a:cubicBezTo>
                    <a:lnTo>
                      <a:pt x="173" y="2583"/>
                    </a:lnTo>
                    <a:cubicBezTo>
                      <a:pt x="141" y="2669"/>
                      <a:pt x="119" y="2755"/>
                      <a:pt x="98" y="2841"/>
                    </a:cubicBezTo>
                    <a:cubicBezTo>
                      <a:pt x="87" y="2884"/>
                      <a:pt x="108" y="2927"/>
                      <a:pt x="151" y="2938"/>
                    </a:cubicBezTo>
                    <a:cubicBezTo>
                      <a:pt x="399" y="2992"/>
                      <a:pt x="420" y="3121"/>
                      <a:pt x="474" y="3336"/>
                    </a:cubicBezTo>
                    <a:cubicBezTo>
                      <a:pt x="496" y="3390"/>
                      <a:pt x="550" y="3423"/>
                      <a:pt x="603" y="3433"/>
                    </a:cubicBezTo>
                    <a:cubicBezTo>
                      <a:pt x="754" y="3444"/>
                      <a:pt x="808" y="3681"/>
                      <a:pt x="905" y="3745"/>
                    </a:cubicBezTo>
                    <a:cubicBezTo>
                      <a:pt x="1088" y="3885"/>
                      <a:pt x="1281" y="3788"/>
                      <a:pt x="1475" y="3918"/>
                    </a:cubicBezTo>
                    <a:cubicBezTo>
                      <a:pt x="1497" y="3928"/>
                      <a:pt x="1540" y="3928"/>
                      <a:pt x="1561" y="3907"/>
                    </a:cubicBezTo>
                    <a:cubicBezTo>
                      <a:pt x="1615" y="3853"/>
                      <a:pt x="2207" y="3767"/>
                      <a:pt x="2315" y="3831"/>
                    </a:cubicBezTo>
                    <a:cubicBezTo>
                      <a:pt x="2487" y="3928"/>
                      <a:pt x="2680" y="3745"/>
                      <a:pt x="2799" y="3605"/>
                    </a:cubicBezTo>
                    <a:cubicBezTo>
                      <a:pt x="2896" y="3692"/>
                      <a:pt x="3057" y="3649"/>
                      <a:pt x="3100" y="3530"/>
                    </a:cubicBezTo>
                    <a:cubicBezTo>
                      <a:pt x="3111" y="3466"/>
                      <a:pt x="3369" y="3552"/>
                      <a:pt x="3434" y="3498"/>
                    </a:cubicBezTo>
                    <a:cubicBezTo>
                      <a:pt x="3509" y="3433"/>
                      <a:pt x="3563" y="3347"/>
                      <a:pt x="3585" y="3250"/>
                    </a:cubicBezTo>
                    <a:cubicBezTo>
                      <a:pt x="3617" y="3175"/>
                      <a:pt x="3595" y="3143"/>
                      <a:pt x="3585" y="3132"/>
                    </a:cubicBezTo>
                    <a:cubicBezTo>
                      <a:pt x="3617" y="3143"/>
                      <a:pt x="3649" y="3132"/>
                      <a:pt x="3681" y="3110"/>
                    </a:cubicBezTo>
                    <a:cubicBezTo>
                      <a:pt x="3875" y="2895"/>
                      <a:pt x="3821" y="2712"/>
                      <a:pt x="3692" y="2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1"/>
              <p:cNvSpPr/>
              <p:nvPr/>
            </p:nvSpPr>
            <p:spPr>
              <a:xfrm>
                <a:off x="3157739" y="4324740"/>
                <a:ext cx="544161" cy="278258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1982" extrusionOk="0">
                    <a:moveTo>
                      <a:pt x="1" y="0"/>
                    </a:moveTo>
                    <a:cubicBezTo>
                      <a:pt x="22" y="86"/>
                      <a:pt x="44" y="162"/>
                      <a:pt x="54" y="237"/>
                    </a:cubicBezTo>
                    <a:cubicBezTo>
                      <a:pt x="76" y="366"/>
                      <a:pt x="108" y="495"/>
                      <a:pt x="151" y="624"/>
                    </a:cubicBezTo>
                    <a:cubicBezTo>
                      <a:pt x="151" y="624"/>
                      <a:pt x="162" y="635"/>
                      <a:pt x="162" y="635"/>
                    </a:cubicBezTo>
                    <a:cubicBezTo>
                      <a:pt x="130" y="721"/>
                      <a:pt x="108" y="807"/>
                      <a:pt x="98" y="904"/>
                    </a:cubicBezTo>
                    <a:cubicBezTo>
                      <a:pt x="87" y="936"/>
                      <a:pt x="108" y="979"/>
                      <a:pt x="151" y="990"/>
                    </a:cubicBezTo>
                    <a:cubicBezTo>
                      <a:pt x="388" y="1044"/>
                      <a:pt x="410" y="1173"/>
                      <a:pt x="474" y="1399"/>
                    </a:cubicBezTo>
                    <a:cubicBezTo>
                      <a:pt x="496" y="1442"/>
                      <a:pt x="539" y="1485"/>
                      <a:pt x="593" y="1485"/>
                    </a:cubicBezTo>
                    <a:cubicBezTo>
                      <a:pt x="743" y="1496"/>
                      <a:pt x="808" y="1733"/>
                      <a:pt x="894" y="1797"/>
                    </a:cubicBezTo>
                    <a:cubicBezTo>
                      <a:pt x="1077" y="1948"/>
                      <a:pt x="1281" y="1840"/>
                      <a:pt x="1464" y="1970"/>
                    </a:cubicBezTo>
                    <a:cubicBezTo>
                      <a:pt x="1477" y="1978"/>
                      <a:pt x="1489" y="1981"/>
                      <a:pt x="1501" y="1981"/>
                    </a:cubicBezTo>
                    <a:cubicBezTo>
                      <a:pt x="1520" y="1981"/>
                      <a:pt x="1537" y="1972"/>
                      <a:pt x="1550" y="1959"/>
                    </a:cubicBezTo>
                    <a:cubicBezTo>
                      <a:pt x="1591" y="1926"/>
                      <a:pt x="1951" y="1862"/>
                      <a:pt x="2168" y="1862"/>
                    </a:cubicBezTo>
                    <a:cubicBezTo>
                      <a:pt x="2235" y="1862"/>
                      <a:pt x="2289" y="1868"/>
                      <a:pt x="2315" y="1883"/>
                    </a:cubicBezTo>
                    <a:cubicBezTo>
                      <a:pt x="2350" y="1905"/>
                      <a:pt x="2385" y="1915"/>
                      <a:pt x="2421" y="1915"/>
                    </a:cubicBezTo>
                    <a:cubicBezTo>
                      <a:pt x="2559" y="1915"/>
                      <a:pt x="2694" y="1771"/>
                      <a:pt x="2788" y="1668"/>
                    </a:cubicBezTo>
                    <a:cubicBezTo>
                      <a:pt x="2826" y="1699"/>
                      <a:pt x="2870" y="1713"/>
                      <a:pt x="2912" y="1713"/>
                    </a:cubicBezTo>
                    <a:cubicBezTo>
                      <a:pt x="2989" y="1713"/>
                      <a:pt x="3062" y="1666"/>
                      <a:pt x="3089" y="1582"/>
                    </a:cubicBezTo>
                    <a:cubicBezTo>
                      <a:pt x="3095" y="1568"/>
                      <a:pt x="3117" y="1563"/>
                      <a:pt x="3147" y="1563"/>
                    </a:cubicBezTo>
                    <a:cubicBezTo>
                      <a:pt x="3195" y="1563"/>
                      <a:pt x="3266" y="1575"/>
                      <a:pt x="3326" y="1575"/>
                    </a:cubicBezTo>
                    <a:cubicBezTo>
                      <a:pt x="3367" y="1575"/>
                      <a:pt x="3404" y="1569"/>
                      <a:pt x="3423" y="1550"/>
                    </a:cubicBezTo>
                    <a:cubicBezTo>
                      <a:pt x="3509" y="1496"/>
                      <a:pt x="3563" y="1410"/>
                      <a:pt x="3574" y="1313"/>
                    </a:cubicBezTo>
                    <a:cubicBezTo>
                      <a:pt x="3606" y="1227"/>
                      <a:pt x="3595" y="1195"/>
                      <a:pt x="3574" y="1184"/>
                    </a:cubicBezTo>
                    <a:lnTo>
                      <a:pt x="3574" y="1184"/>
                    </a:lnTo>
                    <a:cubicBezTo>
                      <a:pt x="3586" y="1188"/>
                      <a:pt x="3599" y="1190"/>
                      <a:pt x="3612" y="1190"/>
                    </a:cubicBezTo>
                    <a:cubicBezTo>
                      <a:pt x="3635" y="1190"/>
                      <a:pt x="3657" y="1183"/>
                      <a:pt x="3671" y="1162"/>
                    </a:cubicBezTo>
                    <a:cubicBezTo>
                      <a:pt x="3875" y="947"/>
                      <a:pt x="3821" y="764"/>
                      <a:pt x="3692" y="581"/>
                    </a:cubicBezTo>
                    <a:cubicBezTo>
                      <a:pt x="3703" y="560"/>
                      <a:pt x="3703" y="527"/>
                      <a:pt x="3703" y="495"/>
                    </a:cubicBezTo>
                    <a:cubicBezTo>
                      <a:pt x="3724" y="409"/>
                      <a:pt x="3724" y="312"/>
                      <a:pt x="3724" y="215"/>
                    </a:cubicBezTo>
                    <a:cubicBezTo>
                      <a:pt x="3714" y="183"/>
                      <a:pt x="3692" y="151"/>
                      <a:pt x="3671" y="129"/>
                    </a:cubicBezTo>
                    <a:cubicBezTo>
                      <a:pt x="3654" y="251"/>
                      <a:pt x="3546" y="343"/>
                      <a:pt x="3424" y="343"/>
                    </a:cubicBezTo>
                    <a:cubicBezTo>
                      <a:pt x="3385" y="343"/>
                      <a:pt x="3344" y="333"/>
                      <a:pt x="3305" y="312"/>
                    </a:cubicBezTo>
                    <a:lnTo>
                      <a:pt x="3305" y="312"/>
                    </a:lnTo>
                    <a:cubicBezTo>
                      <a:pt x="3342" y="499"/>
                      <a:pt x="3267" y="596"/>
                      <a:pt x="3162" y="596"/>
                    </a:cubicBezTo>
                    <a:cubicBezTo>
                      <a:pt x="3086" y="596"/>
                      <a:pt x="2994" y="545"/>
                      <a:pt x="2917" y="441"/>
                    </a:cubicBezTo>
                    <a:lnTo>
                      <a:pt x="2917" y="441"/>
                    </a:lnTo>
                    <a:cubicBezTo>
                      <a:pt x="3079" y="1001"/>
                      <a:pt x="2315" y="743"/>
                      <a:pt x="2046" y="1033"/>
                    </a:cubicBezTo>
                    <a:cubicBezTo>
                      <a:pt x="1938" y="592"/>
                      <a:pt x="1518" y="721"/>
                      <a:pt x="1389" y="366"/>
                    </a:cubicBezTo>
                    <a:cubicBezTo>
                      <a:pt x="1281" y="519"/>
                      <a:pt x="1031" y="664"/>
                      <a:pt x="826" y="664"/>
                    </a:cubicBezTo>
                    <a:cubicBezTo>
                      <a:pt x="785" y="664"/>
                      <a:pt x="747" y="658"/>
                      <a:pt x="711" y="646"/>
                    </a:cubicBezTo>
                    <a:cubicBezTo>
                      <a:pt x="388" y="538"/>
                      <a:pt x="420" y="248"/>
                      <a:pt x="388" y="11"/>
                    </a:cubicBezTo>
                    <a:cubicBezTo>
                      <a:pt x="349" y="5"/>
                      <a:pt x="314" y="2"/>
                      <a:pt x="283" y="2"/>
                    </a:cubicBezTo>
                    <a:cubicBezTo>
                      <a:pt x="194" y="2"/>
                      <a:pt x="131" y="20"/>
                      <a:pt x="78" y="20"/>
                    </a:cubicBezTo>
                    <a:cubicBezTo>
                      <a:pt x="50" y="20"/>
                      <a:pt x="25" y="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1"/>
              <p:cNvSpPr/>
              <p:nvPr/>
            </p:nvSpPr>
            <p:spPr>
              <a:xfrm>
                <a:off x="3460007" y="4218883"/>
                <a:ext cx="1544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0" y="11"/>
                    </a:moveTo>
                    <a:lnTo>
                      <a:pt x="0" y="11"/>
                    </a:lnTo>
                    <a:cubicBezTo>
                      <a:pt x="11" y="1"/>
                      <a:pt x="11" y="1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1"/>
              <p:cNvSpPr/>
              <p:nvPr/>
            </p:nvSpPr>
            <p:spPr>
              <a:xfrm>
                <a:off x="3299817" y="4202317"/>
                <a:ext cx="186020" cy="105856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754" extrusionOk="0">
                    <a:moveTo>
                      <a:pt x="355" y="0"/>
                    </a:moveTo>
                    <a:cubicBezTo>
                      <a:pt x="291" y="119"/>
                      <a:pt x="205" y="237"/>
                      <a:pt x="108" y="334"/>
                    </a:cubicBezTo>
                    <a:cubicBezTo>
                      <a:pt x="33" y="334"/>
                      <a:pt x="65" y="291"/>
                      <a:pt x="33" y="259"/>
                    </a:cubicBezTo>
                    <a:lnTo>
                      <a:pt x="0" y="452"/>
                    </a:lnTo>
                    <a:cubicBezTo>
                      <a:pt x="36" y="387"/>
                      <a:pt x="128" y="340"/>
                      <a:pt x="217" y="340"/>
                    </a:cubicBezTo>
                    <a:cubicBezTo>
                      <a:pt x="318" y="340"/>
                      <a:pt x="414" y="400"/>
                      <a:pt x="420" y="560"/>
                    </a:cubicBezTo>
                    <a:cubicBezTo>
                      <a:pt x="446" y="565"/>
                      <a:pt x="473" y="567"/>
                      <a:pt x="500" y="567"/>
                    </a:cubicBezTo>
                    <a:cubicBezTo>
                      <a:pt x="595" y="567"/>
                      <a:pt x="691" y="542"/>
                      <a:pt x="771" y="542"/>
                    </a:cubicBezTo>
                    <a:cubicBezTo>
                      <a:pt x="862" y="542"/>
                      <a:pt x="933" y="574"/>
                      <a:pt x="958" y="711"/>
                    </a:cubicBezTo>
                    <a:cubicBezTo>
                      <a:pt x="1001" y="668"/>
                      <a:pt x="1098" y="614"/>
                      <a:pt x="1141" y="560"/>
                    </a:cubicBezTo>
                    <a:cubicBezTo>
                      <a:pt x="1184" y="625"/>
                      <a:pt x="1292" y="711"/>
                      <a:pt x="1324" y="754"/>
                    </a:cubicBezTo>
                    <a:cubicBezTo>
                      <a:pt x="1313" y="538"/>
                      <a:pt x="1141" y="323"/>
                      <a:pt x="1141" y="129"/>
                    </a:cubicBezTo>
                    <a:cubicBezTo>
                      <a:pt x="1091" y="192"/>
                      <a:pt x="1021" y="221"/>
                      <a:pt x="952" y="221"/>
                    </a:cubicBezTo>
                    <a:cubicBezTo>
                      <a:pt x="845" y="221"/>
                      <a:pt x="741" y="151"/>
                      <a:pt x="721" y="33"/>
                    </a:cubicBezTo>
                    <a:cubicBezTo>
                      <a:pt x="654" y="66"/>
                      <a:pt x="583" y="83"/>
                      <a:pt x="512" y="83"/>
                    </a:cubicBezTo>
                    <a:cubicBezTo>
                      <a:pt x="470" y="83"/>
                      <a:pt x="428" y="77"/>
                      <a:pt x="388" y="65"/>
                    </a:cubicBezTo>
                    <a:cubicBezTo>
                      <a:pt x="377" y="43"/>
                      <a:pt x="366" y="22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1"/>
              <p:cNvSpPr/>
              <p:nvPr/>
            </p:nvSpPr>
            <p:spPr>
              <a:xfrm>
                <a:off x="3387423" y="4472714"/>
                <a:ext cx="113437" cy="32809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2337" extrusionOk="0">
                    <a:moveTo>
                      <a:pt x="754" y="44"/>
                    </a:moveTo>
                    <a:cubicBezTo>
                      <a:pt x="743" y="12"/>
                      <a:pt x="700" y="1"/>
                      <a:pt x="679" y="33"/>
                    </a:cubicBezTo>
                    <a:cubicBezTo>
                      <a:pt x="539" y="259"/>
                      <a:pt x="474" y="517"/>
                      <a:pt x="463" y="776"/>
                    </a:cubicBezTo>
                    <a:cubicBezTo>
                      <a:pt x="377" y="571"/>
                      <a:pt x="259" y="367"/>
                      <a:pt x="173" y="151"/>
                    </a:cubicBezTo>
                    <a:cubicBezTo>
                      <a:pt x="151" y="65"/>
                      <a:pt x="22" y="76"/>
                      <a:pt x="22" y="173"/>
                    </a:cubicBezTo>
                    <a:cubicBezTo>
                      <a:pt x="1" y="625"/>
                      <a:pt x="399" y="1055"/>
                      <a:pt x="280" y="1497"/>
                    </a:cubicBezTo>
                    <a:cubicBezTo>
                      <a:pt x="205" y="1798"/>
                      <a:pt x="183" y="2013"/>
                      <a:pt x="377" y="2261"/>
                    </a:cubicBezTo>
                    <a:cubicBezTo>
                      <a:pt x="431" y="2336"/>
                      <a:pt x="539" y="2272"/>
                      <a:pt x="539" y="2196"/>
                    </a:cubicBezTo>
                    <a:cubicBezTo>
                      <a:pt x="539" y="1820"/>
                      <a:pt x="743" y="1432"/>
                      <a:pt x="689" y="1055"/>
                    </a:cubicBezTo>
                    <a:cubicBezTo>
                      <a:pt x="646" y="851"/>
                      <a:pt x="657" y="625"/>
                      <a:pt x="732" y="421"/>
                    </a:cubicBezTo>
                    <a:cubicBezTo>
                      <a:pt x="797" y="302"/>
                      <a:pt x="808" y="162"/>
                      <a:pt x="754" y="4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1"/>
              <p:cNvSpPr/>
              <p:nvPr/>
            </p:nvSpPr>
            <p:spPr>
              <a:xfrm>
                <a:off x="1980677" y="5379375"/>
                <a:ext cx="122563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519" extrusionOk="0">
                    <a:moveTo>
                      <a:pt x="808" y="43"/>
                    </a:moveTo>
                    <a:cubicBezTo>
                      <a:pt x="797" y="0"/>
                      <a:pt x="754" y="0"/>
                      <a:pt x="733" y="32"/>
                    </a:cubicBezTo>
                    <a:cubicBezTo>
                      <a:pt x="593" y="269"/>
                      <a:pt x="507" y="549"/>
                      <a:pt x="507" y="840"/>
                    </a:cubicBezTo>
                    <a:cubicBezTo>
                      <a:pt x="399" y="614"/>
                      <a:pt x="281" y="388"/>
                      <a:pt x="195" y="151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1" y="678"/>
                      <a:pt x="431" y="1141"/>
                      <a:pt x="302" y="1614"/>
                    </a:cubicBezTo>
                    <a:cubicBezTo>
                      <a:pt x="216" y="1937"/>
                      <a:pt x="195" y="2174"/>
                      <a:pt x="410" y="2443"/>
                    </a:cubicBezTo>
                    <a:cubicBezTo>
                      <a:pt x="464" y="2519"/>
                      <a:pt x="582" y="2454"/>
                      <a:pt x="582" y="2368"/>
                    </a:cubicBezTo>
                    <a:cubicBezTo>
                      <a:pt x="582" y="1959"/>
                      <a:pt x="797" y="1539"/>
                      <a:pt x="743" y="1141"/>
                    </a:cubicBezTo>
                    <a:cubicBezTo>
                      <a:pt x="700" y="915"/>
                      <a:pt x="711" y="678"/>
                      <a:pt x="797" y="452"/>
                    </a:cubicBezTo>
                    <a:cubicBezTo>
                      <a:pt x="862" y="323"/>
                      <a:pt x="873" y="172"/>
                      <a:pt x="808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1"/>
              <p:cNvSpPr/>
              <p:nvPr/>
            </p:nvSpPr>
            <p:spPr>
              <a:xfrm>
                <a:off x="1734426" y="4924500"/>
                <a:ext cx="586419" cy="59554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2" extrusionOk="0">
                    <a:moveTo>
                      <a:pt x="3983" y="2724"/>
                    </a:moveTo>
                    <a:cubicBezTo>
                      <a:pt x="3983" y="2691"/>
                      <a:pt x="3993" y="2659"/>
                      <a:pt x="3993" y="2627"/>
                    </a:cubicBezTo>
                    <a:cubicBezTo>
                      <a:pt x="4004" y="2530"/>
                      <a:pt x="4015" y="2422"/>
                      <a:pt x="4015" y="2325"/>
                    </a:cubicBezTo>
                    <a:cubicBezTo>
                      <a:pt x="4026" y="2239"/>
                      <a:pt x="4004" y="2164"/>
                      <a:pt x="3983" y="2099"/>
                    </a:cubicBezTo>
                    <a:cubicBezTo>
                      <a:pt x="3843" y="1809"/>
                      <a:pt x="3853" y="1529"/>
                      <a:pt x="3757" y="1238"/>
                    </a:cubicBezTo>
                    <a:cubicBezTo>
                      <a:pt x="3660" y="948"/>
                      <a:pt x="3251" y="1109"/>
                      <a:pt x="3111" y="862"/>
                    </a:cubicBezTo>
                    <a:cubicBezTo>
                      <a:pt x="2949" y="550"/>
                      <a:pt x="2788" y="528"/>
                      <a:pt x="2584" y="689"/>
                    </a:cubicBezTo>
                    <a:cubicBezTo>
                      <a:pt x="2573" y="593"/>
                      <a:pt x="2508" y="496"/>
                      <a:pt x="2422" y="442"/>
                    </a:cubicBezTo>
                    <a:cubicBezTo>
                      <a:pt x="2250" y="334"/>
                      <a:pt x="2185" y="507"/>
                      <a:pt x="2045" y="291"/>
                    </a:cubicBezTo>
                    <a:cubicBezTo>
                      <a:pt x="1916" y="119"/>
                      <a:pt x="1529" y="1"/>
                      <a:pt x="1443" y="270"/>
                    </a:cubicBezTo>
                    <a:cubicBezTo>
                      <a:pt x="1314" y="722"/>
                      <a:pt x="679" y="420"/>
                      <a:pt x="614" y="948"/>
                    </a:cubicBezTo>
                    <a:cubicBezTo>
                      <a:pt x="614" y="948"/>
                      <a:pt x="636" y="969"/>
                      <a:pt x="636" y="980"/>
                    </a:cubicBezTo>
                    <a:lnTo>
                      <a:pt x="636" y="1098"/>
                    </a:lnTo>
                    <a:cubicBezTo>
                      <a:pt x="485" y="1131"/>
                      <a:pt x="399" y="1292"/>
                      <a:pt x="442" y="1443"/>
                    </a:cubicBezTo>
                    <a:lnTo>
                      <a:pt x="399" y="1443"/>
                    </a:lnTo>
                    <a:cubicBezTo>
                      <a:pt x="151" y="1454"/>
                      <a:pt x="33" y="1744"/>
                      <a:pt x="1" y="1938"/>
                    </a:cubicBezTo>
                    <a:cubicBezTo>
                      <a:pt x="1" y="1992"/>
                      <a:pt x="1" y="2035"/>
                      <a:pt x="1" y="2089"/>
                    </a:cubicBezTo>
                    <a:cubicBezTo>
                      <a:pt x="22" y="2175"/>
                      <a:pt x="44" y="2261"/>
                      <a:pt x="65" y="2347"/>
                    </a:cubicBezTo>
                    <a:cubicBezTo>
                      <a:pt x="87" y="2487"/>
                      <a:pt x="119" y="2616"/>
                      <a:pt x="162" y="2756"/>
                    </a:cubicBezTo>
                    <a:lnTo>
                      <a:pt x="173" y="2777"/>
                    </a:lnTo>
                    <a:cubicBezTo>
                      <a:pt x="140" y="2874"/>
                      <a:pt x="108" y="2960"/>
                      <a:pt x="97" y="3057"/>
                    </a:cubicBezTo>
                    <a:cubicBezTo>
                      <a:pt x="87" y="3100"/>
                      <a:pt x="108" y="3143"/>
                      <a:pt x="151" y="3154"/>
                    </a:cubicBezTo>
                    <a:cubicBezTo>
                      <a:pt x="420" y="3219"/>
                      <a:pt x="442" y="3359"/>
                      <a:pt x="506" y="3606"/>
                    </a:cubicBezTo>
                    <a:cubicBezTo>
                      <a:pt x="528" y="3660"/>
                      <a:pt x="582" y="3692"/>
                      <a:pt x="636" y="3703"/>
                    </a:cubicBezTo>
                    <a:cubicBezTo>
                      <a:pt x="797" y="3714"/>
                      <a:pt x="862" y="3961"/>
                      <a:pt x="958" y="4037"/>
                    </a:cubicBezTo>
                    <a:cubicBezTo>
                      <a:pt x="1163" y="4198"/>
                      <a:pt x="1378" y="4080"/>
                      <a:pt x="1583" y="4220"/>
                    </a:cubicBezTo>
                    <a:cubicBezTo>
                      <a:pt x="1604" y="4241"/>
                      <a:pt x="1647" y="4241"/>
                      <a:pt x="1669" y="4209"/>
                    </a:cubicBezTo>
                    <a:cubicBezTo>
                      <a:pt x="1733" y="4155"/>
                      <a:pt x="2368" y="4058"/>
                      <a:pt x="2487" y="4133"/>
                    </a:cubicBezTo>
                    <a:cubicBezTo>
                      <a:pt x="2680" y="4241"/>
                      <a:pt x="2885" y="4037"/>
                      <a:pt x="3014" y="3886"/>
                    </a:cubicBezTo>
                    <a:cubicBezTo>
                      <a:pt x="3122" y="3983"/>
                      <a:pt x="3283" y="3940"/>
                      <a:pt x="3326" y="3800"/>
                    </a:cubicBezTo>
                    <a:cubicBezTo>
                      <a:pt x="3348" y="3746"/>
                      <a:pt x="3627" y="3832"/>
                      <a:pt x="3692" y="3767"/>
                    </a:cubicBezTo>
                    <a:cubicBezTo>
                      <a:pt x="3778" y="3703"/>
                      <a:pt x="3843" y="3617"/>
                      <a:pt x="3853" y="3509"/>
                    </a:cubicBezTo>
                    <a:cubicBezTo>
                      <a:pt x="3886" y="3423"/>
                      <a:pt x="3875" y="3391"/>
                      <a:pt x="3853" y="3380"/>
                    </a:cubicBezTo>
                    <a:cubicBezTo>
                      <a:pt x="3886" y="3391"/>
                      <a:pt x="3929" y="3380"/>
                      <a:pt x="3961" y="3359"/>
                    </a:cubicBezTo>
                    <a:cubicBezTo>
                      <a:pt x="4176" y="3122"/>
                      <a:pt x="4123" y="2917"/>
                      <a:pt x="3983" y="2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11"/>
              <p:cNvSpPr/>
              <p:nvPr/>
            </p:nvSpPr>
            <p:spPr>
              <a:xfrm>
                <a:off x="1732882" y="5217642"/>
                <a:ext cx="587964" cy="301423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1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" y="87"/>
                      <a:pt x="44" y="173"/>
                      <a:pt x="65" y="248"/>
                    </a:cubicBezTo>
                    <a:cubicBezTo>
                      <a:pt x="87" y="399"/>
                      <a:pt x="119" y="528"/>
                      <a:pt x="162" y="668"/>
                    </a:cubicBezTo>
                    <a:lnTo>
                      <a:pt x="173" y="689"/>
                    </a:lnTo>
                    <a:cubicBezTo>
                      <a:pt x="141" y="786"/>
                      <a:pt x="119" y="872"/>
                      <a:pt x="98" y="969"/>
                    </a:cubicBezTo>
                    <a:cubicBezTo>
                      <a:pt x="87" y="1012"/>
                      <a:pt x="119" y="1055"/>
                      <a:pt x="151" y="1066"/>
                    </a:cubicBezTo>
                    <a:cubicBezTo>
                      <a:pt x="421" y="1131"/>
                      <a:pt x="442" y="1271"/>
                      <a:pt x="507" y="1518"/>
                    </a:cubicBezTo>
                    <a:cubicBezTo>
                      <a:pt x="528" y="1572"/>
                      <a:pt x="582" y="1604"/>
                      <a:pt x="647" y="1615"/>
                    </a:cubicBezTo>
                    <a:cubicBezTo>
                      <a:pt x="797" y="1626"/>
                      <a:pt x="862" y="1873"/>
                      <a:pt x="959" y="1949"/>
                    </a:cubicBezTo>
                    <a:cubicBezTo>
                      <a:pt x="1163" y="2110"/>
                      <a:pt x="1378" y="2002"/>
                      <a:pt x="1583" y="2132"/>
                    </a:cubicBezTo>
                    <a:cubicBezTo>
                      <a:pt x="1597" y="2141"/>
                      <a:pt x="1612" y="2147"/>
                      <a:pt x="1626" y="2147"/>
                    </a:cubicBezTo>
                    <a:cubicBezTo>
                      <a:pt x="1644" y="2147"/>
                      <a:pt x="1662" y="2139"/>
                      <a:pt x="1680" y="2121"/>
                    </a:cubicBezTo>
                    <a:cubicBezTo>
                      <a:pt x="1719" y="2081"/>
                      <a:pt x="2082" y="2018"/>
                      <a:pt x="2312" y="2018"/>
                    </a:cubicBezTo>
                    <a:cubicBezTo>
                      <a:pt x="2394" y="2018"/>
                      <a:pt x="2459" y="2026"/>
                      <a:pt x="2487" y="2045"/>
                    </a:cubicBezTo>
                    <a:cubicBezTo>
                      <a:pt x="2525" y="2066"/>
                      <a:pt x="2563" y="2075"/>
                      <a:pt x="2601" y="2075"/>
                    </a:cubicBezTo>
                    <a:cubicBezTo>
                      <a:pt x="2757" y="2075"/>
                      <a:pt x="2910" y="1919"/>
                      <a:pt x="3014" y="1798"/>
                    </a:cubicBezTo>
                    <a:cubicBezTo>
                      <a:pt x="3054" y="1833"/>
                      <a:pt x="3102" y="1850"/>
                      <a:pt x="3149" y="1850"/>
                    </a:cubicBezTo>
                    <a:cubicBezTo>
                      <a:pt x="3231" y="1850"/>
                      <a:pt x="3310" y="1800"/>
                      <a:pt x="3337" y="1712"/>
                    </a:cubicBezTo>
                    <a:cubicBezTo>
                      <a:pt x="3343" y="1697"/>
                      <a:pt x="3366" y="1693"/>
                      <a:pt x="3398" y="1693"/>
                    </a:cubicBezTo>
                    <a:cubicBezTo>
                      <a:pt x="3451" y="1693"/>
                      <a:pt x="3528" y="1705"/>
                      <a:pt x="3594" y="1705"/>
                    </a:cubicBezTo>
                    <a:cubicBezTo>
                      <a:pt x="3640" y="1705"/>
                      <a:pt x="3680" y="1699"/>
                      <a:pt x="3703" y="1679"/>
                    </a:cubicBezTo>
                    <a:cubicBezTo>
                      <a:pt x="3789" y="1615"/>
                      <a:pt x="3843" y="1529"/>
                      <a:pt x="3864" y="1421"/>
                    </a:cubicBezTo>
                    <a:cubicBezTo>
                      <a:pt x="3897" y="1335"/>
                      <a:pt x="3875" y="1303"/>
                      <a:pt x="3864" y="1292"/>
                    </a:cubicBezTo>
                    <a:lnTo>
                      <a:pt x="3864" y="1292"/>
                    </a:lnTo>
                    <a:cubicBezTo>
                      <a:pt x="3873" y="1295"/>
                      <a:pt x="3883" y="1296"/>
                      <a:pt x="3892" y="1296"/>
                    </a:cubicBezTo>
                    <a:cubicBezTo>
                      <a:pt x="3918" y="1296"/>
                      <a:pt x="3946" y="1286"/>
                      <a:pt x="3961" y="1271"/>
                    </a:cubicBezTo>
                    <a:cubicBezTo>
                      <a:pt x="4187" y="1034"/>
                      <a:pt x="4134" y="829"/>
                      <a:pt x="3983" y="625"/>
                    </a:cubicBezTo>
                    <a:cubicBezTo>
                      <a:pt x="3994" y="592"/>
                      <a:pt x="3994" y="571"/>
                      <a:pt x="4004" y="539"/>
                    </a:cubicBezTo>
                    <a:cubicBezTo>
                      <a:pt x="4015" y="431"/>
                      <a:pt x="4026" y="334"/>
                      <a:pt x="4026" y="227"/>
                    </a:cubicBezTo>
                    <a:lnTo>
                      <a:pt x="3961" y="130"/>
                    </a:lnTo>
                    <a:cubicBezTo>
                      <a:pt x="3945" y="274"/>
                      <a:pt x="3828" y="370"/>
                      <a:pt x="3698" y="370"/>
                    </a:cubicBezTo>
                    <a:cubicBezTo>
                      <a:pt x="3653" y="370"/>
                      <a:pt x="3607" y="359"/>
                      <a:pt x="3563" y="334"/>
                    </a:cubicBezTo>
                    <a:lnTo>
                      <a:pt x="3563" y="334"/>
                    </a:lnTo>
                    <a:cubicBezTo>
                      <a:pt x="3601" y="535"/>
                      <a:pt x="3518" y="641"/>
                      <a:pt x="3406" y="641"/>
                    </a:cubicBezTo>
                    <a:cubicBezTo>
                      <a:pt x="3326" y="641"/>
                      <a:pt x="3231" y="586"/>
                      <a:pt x="3154" y="474"/>
                    </a:cubicBezTo>
                    <a:lnTo>
                      <a:pt x="3154" y="474"/>
                    </a:lnTo>
                    <a:cubicBezTo>
                      <a:pt x="3326" y="1077"/>
                      <a:pt x="2508" y="797"/>
                      <a:pt x="2207" y="1109"/>
                    </a:cubicBezTo>
                    <a:cubicBezTo>
                      <a:pt x="2089" y="646"/>
                      <a:pt x="1647" y="775"/>
                      <a:pt x="1497" y="388"/>
                    </a:cubicBezTo>
                    <a:cubicBezTo>
                      <a:pt x="1381" y="557"/>
                      <a:pt x="1119" y="711"/>
                      <a:pt x="897" y="711"/>
                    </a:cubicBezTo>
                    <a:cubicBezTo>
                      <a:pt x="851" y="711"/>
                      <a:pt x="806" y="704"/>
                      <a:pt x="765" y="689"/>
                    </a:cubicBezTo>
                    <a:cubicBezTo>
                      <a:pt x="421" y="582"/>
                      <a:pt x="453" y="270"/>
                      <a:pt x="421" y="11"/>
                    </a:cubicBezTo>
                    <a:cubicBezTo>
                      <a:pt x="378" y="5"/>
                      <a:pt x="339" y="3"/>
                      <a:pt x="304" y="3"/>
                    </a:cubicBezTo>
                    <a:cubicBezTo>
                      <a:pt x="206" y="3"/>
                      <a:pt x="137" y="21"/>
                      <a:pt x="80" y="21"/>
                    </a:cubicBezTo>
                    <a:cubicBezTo>
                      <a:pt x="51" y="21"/>
                      <a:pt x="25" y="1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11"/>
              <p:cNvSpPr/>
              <p:nvPr/>
            </p:nvSpPr>
            <p:spPr>
              <a:xfrm>
                <a:off x="2057753" y="5104344"/>
                <a:ext cx="4633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33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33" y="0"/>
                      <a:pt x="33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1"/>
              <p:cNvSpPr/>
              <p:nvPr/>
            </p:nvSpPr>
            <p:spPr>
              <a:xfrm>
                <a:off x="1885490" y="5086234"/>
                <a:ext cx="201182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829" extrusionOk="0">
                    <a:moveTo>
                      <a:pt x="388" y="0"/>
                    </a:moveTo>
                    <a:cubicBezTo>
                      <a:pt x="324" y="140"/>
                      <a:pt x="227" y="259"/>
                      <a:pt x="119" y="366"/>
                    </a:cubicBezTo>
                    <a:cubicBezTo>
                      <a:pt x="44" y="366"/>
                      <a:pt x="76" y="312"/>
                      <a:pt x="44" y="291"/>
                    </a:cubicBezTo>
                    <a:lnTo>
                      <a:pt x="1" y="495"/>
                    </a:lnTo>
                    <a:cubicBezTo>
                      <a:pt x="41" y="420"/>
                      <a:pt x="142" y="368"/>
                      <a:pt x="240" y="368"/>
                    </a:cubicBezTo>
                    <a:cubicBezTo>
                      <a:pt x="351" y="368"/>
                      <a:pt x="458" y="436"/>
                      <a:pt x="464" y="614"/>
                    </a:cubicBezTo>
                    <a:cubicBezTo>
                      <a:pt x="491" y="618"/>
                      <a:pt x="518" y="620"/>
                      <a:pt x="546" y="620"/>
                    </a:cubicBezTo>
                    <a:cubicBezTo>
                      <a:pt x="650" y="620"/>
                      <a:pt x="754" y="593"/>
                      <a:pt x="840" y="593"/>
                    </a:cubicBezTo>
                    <a:cubicBezTo>
                      <a:pt x="938" y="593"/>
                      <a:pt x="1014" y="628"/>
                      <a:pt x="1045" y="775"/>
                    </a:cubicBezTo>
                    <a:cubicBezTo>
                      <a:pt x="1088" y="721"/>
                      <a:pt x="1195" y="668"/>
                      <a:pt x="1238" y="614"/>
                    </a:cubicBezTo>
                    <a:cubicBezTo>
                      <a:pt x="1282" y="678"/>
                      <a:pt x="1400" y="775"/>
                      <a:pt x="1432" y="829"/>
                    </a:cubicBezTo>
                    <a:cubicBezTo>
                      <a:pt x="1421" y="592"/>
                      <a:pt x="1238" y="355"/>
                      <a:pt x="1238" y="151"/>
                    </a:cubicBezTo>
                    <a:cubicBezTo>
                      <a:pt x="1184" y="218"/>
                      <a:pt x="1107" y="249"/>
                      <a:pt x="1032" y="249"/>
                    </a:cubicBezTo>
                    <a:cubicBezTo>
                      <a:pt x="916" y="249"/>
                      <a:pt x="802" y="174"/>
                      <a:pt x="776" y="43"/>
                    </a:cubicBezTo>
                    <a:cubicBezTo>
                      <a:pt x="708" y="77"/>
                      <a:pt x="633" y="94"/>
                      <a:pt x="557" y="94"/>
                    </a:cubicBezTo>
                    <a:cubicBezTo>
                      <a:pt x="511" y="94"/>
                      <a:pt x="465" y="88"/>
                      <a:pt x="421" y="76"/>
                    </a:cubicBezTo>
                    <a:cubicBezTo>
                      <a:pt x="421" y="65"/>
                      <a:pt x="388" y="11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1"/>
              <p:cNvSpPr/>
              <p:nvPr/>
            </p:nvSpPr>
            <p:spPr>
              <a:xfrm>
                <a:off x="626859" y="5243334"/>
                <a:ext cx="161873" cy="465542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3316" extrusionOk="0">
                    <a:moveTo>
                      <a:pt x="1077" y="54"/>
                    </a:moveTo>
                    <a:cubicBezTo>
                      <a:pt x="1056" y="1"/>
                      <a:pt x="991" y="1"/>
                      <a:pt x="969" y="33"/>
                    </a:cubicBezTo>
                    <a:cubicBezTo>
                      <a:pt x="776" y="366"/>
                      <a:pt x="679" y="732"/>
                      <a:pt x="668" y="1098"/>
                    </a:cubicBezTo>
                    <a:cubicBezTo>
                      <a:pt x="539" y="797"/>
                      <a:pt x="377" y="506"/>
                      <a:pt x="259" y="205"/>
                    </a:cubicBezTo>
                    <a:cubicBezTo>
                      <a:pt x="216" y="76"/>
                      <a:pt x="33" y="108"/>
                      <a:pt x="33" y="227"/>
                    </a:cubicBezTo>
                    <a:cubicBezTo>
                      <a:pt x="1" y="883"/>
                      <a:pt x="571" y="1496"/>
                      <a:pt x="399" y="2131"/>
                    </a:cubicBezTo>
                    <a:cubicBezTo>
                      <a:pt x="291" y="2551"/>
                      <a:pt x="270" y="2863"/>
                      <a:pt x="539" y="3218"/>
                    </a:cubicBezTo>
                    <a:cubicBezTo>
                      <a:pt x="614" y="3315"/>
                      <a:pt x="776" y="3229"/>
                      <a:pt x="776" y="3122"/>
                    </a:cubicBezTo>
                    <a:cubicBezTo>
                      <a:pt x="776" y="2594"/>
                      <a:pt x="1056" y="2024"/>
                      <a:pt x="980" y="1507"/>
                    </a:cubicBezTo>
                    <a:cubicBezTo>
                      <a:pt x="916" y="1206"/>
                      <a:pt x="937" y="894"/>
                      <a:pt x="1045" y="603"/>
                    </a:cubicBezTo>
                    <a:cubicBezTo>
                      <a:pt x="1131" y="366"/>
                      <a:pt x="1152" y="280"/>
                      <a:pt x="1077" y="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1"/>
              <p:cNvSpPr/>
              <p:nvPr/>
            </p:nvSpPr>
            <p:spPr>
              <a:xfrm>
                <a:off x="300584" y="4642029"/>
                <a:ext cx="775247" cy="78886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5619" extrusionOk="0">
                    <a:moveTo>
                      <a:pt x="5252" y="3595"/>
                    </a:moveTo>
                    <a:cubicBezTo>
                      <a:pt x="5274" y="3552"/>
                      <a:pt x="5274" y="3519"/>
                      <a:pt x="5284" y="3476"/>
                    </a:cubicBezTo>
                    <a:cubicBezTo>
                      <a:pt x="5295" y="3336"/>
                      <a:pt x="5306" y="3207"/>
                      <a:pt x="5317" y="3067"/>
                    </a:cubicBezTo>
                    <a:cubicBezTo>
                      <a:pt x="5317" y="2971"/>
                      <a:pt x="5295" y="2863"/>
                      <a:pt x="5252" y="2766"/>
                    </a:cubicBezTo>
                    <a:cubicBezTo>
                      <a:pt x="5069" y="2389"/>
                      <a:pt x="5101" y="2023"/>
                      <a:pt x="4962" y="1636"/>
                    </a:cubicBezTo>
                    <a:cubicBezTo>
                      <a:pt x="4832" y="1259"/>
                      <a:pt x="4294" y="1464"/>
                      <a:pt x="4122" y="1141"/>
                    </a:cubicBezTo>
                    <a:cubicBezTo>
                      <a:pt x="3907" y="721"/>
                      <a:pt x="3692" y="700"/>
                      <a:pt x="3423" y="926"/>
                    </a:cubicBezTo>
                    <a:cubicBezTo>
                      <a:pt x="3401" y="786"/>
                      <a:pt x="3326" y="657"/>
                      <a:pt x="3207" y="581"/>
                    </a:cubicBezTo>
                    <a:cubicBezTo>
                      <a:pt x="2971" y="452"/>
                      <a:pt x="2895" y="678"/>
                      <a:pt x="2701" y="398"/>
                    </a:cubicBezTo>
                    <a:cubicBezTo>
                      <a:pt x="2540" y="151"/>
                      <a:pt x="2023" y="0"/>
                      <a:pt x="1916" y="366"/>
                    </a:cubicBezTo>
                    <a:cubicBezTo>
                      <a:pt x="1744" y="947"/>
                      <a:pt x="926" y="571"/>
                      <a:pt x="840" y="1259"/>
                    </a:cubicBezTo>
                    <a:cubicBezTo>
                      <a:pt x="840" y="1270"/>
                      <a:pt x="893" y="1281"/>
                      <a:pt x="893" y="1302"/>
                    </a:cubicBezTo>
                    <a:lnTo>
                      <a:pt x="893" y="1453"/>
                    </a:lnTo>
                    <a:cubicBezTo>
                      <a:pt x="624" y="1475"/>
                      <a:pt x="549" y="1701"/>
                      <a:pt x="614" y="1916"/>
                    </a:cubicBezTo>
                    <a:lnTo>
                      <a:pt x="538" y="1916"/>
                    </a:lnTo>
                    <a:cubicBezTo>
                      <a:pt x="215" y="1927"/>
                      <a:pt x="54" y="2325"/>
                      <a:pt x="11" y="2572"/>
                    </a:cubicBezTo>
                    <a:cubicBezTo>
                      <a:pt x="0" y="2637"/>
                      <a:pt x="0" y="2701"/>
                      <a:pt x="11" y="2766"/>
                    </a:cubicBezTo>
                    <a:cubicBezTo>
                      <a:pt x="32" y="2884"/>
                      <a:pt x="65" y="3003"/>
                      <a:pt x="86" y="3100"/>
                    </a:cubicBezTo>
                    <a:cubicBezTo>
                      <a:pt x="108" y="3293"/>
                      <a:pt x="151" y="3476"/>
                      <a:pt x="215" y="3649"/>
                    </a:cubicBezTo>
                    <a:lnTo>
                      <a:pt x="226" y="3681"/>
                    </a:lnTo>
                    <a:cubicBezTo>
                      <a:pt x="183" y="3799"/>
                      <a:pt x="151" y="3928"/>
                      <a:pt x="129" y="4047"/>
                    </a:cubicBezTo>
                    <a:cubicBezTo>
                      <a:pt x="108" y="4111"/>
                      <a:pt x="140" y="4165"/>
                      <a:pt x="205" y="4187"/>
                    </a:cubicBezTo>
                    <a:cubicBezTo>
                      <a:pt x="549" y="4273"/>
                      <a:pt x="581" y="4456"/>
                      <a:pt x="667" y="4768"/>
                    </a:cubicBezTo>
                    <a:cubicBezTo>
                      <a:pt x="700" y="4843"/>
                      <a:pt x="764" y="4897"/>
                      <a:pt x="840" y="4908"/>
                    </a:cubicBezTo>
                    <a:cubicBezTo>
                      <a:pt x="1055" y="4919"/>
                      <a:pt x="1141" y="5252"/>
                      <a:pt x="1270" y="5349"/>
                    </a:cubicBezTo>
                    <a:cubicBezTo>
                      <a:pt x="1539" y="5553"/>
                      <a:pt x="1819" y="5403"/>
                      <a:pt x="2088" y="5586"/>
                    </a:cubicBezTo>
                    <a:cubicBezTo>
                      <a:pt x="2131" y="5618"/>
                      <a:pt x="2174" y="5607"/>
                      <a:pt x="2206" y="5575"/>
                    </a:cubicBezTo>
                    <a:cubicBezTo>
                      <a:pt x="2282" y="5510"/>
                      <a:pt x="3132" y="5381"/>
                      <a:pt x="3283" y="5467"/>
                    </a:cubicBezTo>
                    <a:cubicBezTo>
                      <a:pt x="3530" y="5618"/>
                      <a:pt x="3810" y="5349"/>
                      <a:pt x="3982" y="5155"/>
                    </a:cubicBezTo>
                    <a:cubicBezTo>
                      <a:pt x="4122" y="5274"/>
                      <a:pt x="4337" y="5220"/>
                      <a:pt x="4402" y="5037"/>
                    </a:cubicBezTo>
                    <a:cubicBezTo>
                      <a:pt x="4423" y="4951"/>
                      <a:pt x="4789" y="5080"/>
                      <a:pt x="4886" y="4994"/>
                    </a:cubicBezTo>
                    <a:cubicBezTo>
                      <a:pt x="5048" y="4843"/>
                      <a:pt x="5015" y="4865"/>
                      <a:pt x="5101" y="4649"/>
                    </a:cubicBezTo>
                    <a:cubicBezTo>
                      <a:pt x="5134" y="4531"/>
                      <a:pt x="5112" y="4488"/>
                      <a:pt x="5091" y="4466"/>
                    </a:cubicBezTo>
                    <a:cubicBezTo>
                      <a:pt x="5134" y="4488"/>
                      <a:pt x="5188" y="4477"/>
                      <a:pt x="5220" y="4445"/>
                    </a:cubicBezTo>
                    <a:cubicBezTo>
                      <a:pt x="5521" y="4122"/>
                      <a:pt x="5446" y="3853"/>
                      <a:pt x="5252" y="3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1"/>
              <p:cNvSpPr/>
              <p:nvPr/>
            </p:nvSpPr>
            <p:spPr>
              <a:xfrm>
                <a:off x="300584" y="5028813"/>
                <a:ext cx="775247" cy="39899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" y="119"/>
                      <a:pt x="54" y="237"/>
                      <a:pt x="75" y="345"/>
                    </a:cubicBezTo>
                    <a:cubicBezTo>
                      <a:pt x="108" y="528"/>
                      <a:pt x="151" y="711"/>
                      <a:pt x="215" y="883"/>
                    </a:cubicBezTo>
                    <a:cubicBezTo>
                      <a:pt x="215" y="894"/>
                      <a:pt x="215" y="904"/>
                      <a:pt x="226" y="915"/>
                    </a:cubicBezTo>
                    <a:cubicBezTo>
                      <a:pt x="183" y="1033"/>
                      <a:pt x="151" y="1163"/>
                      <a:pt x="129" y="1292"/>
                    </a:cubicBezTo>
                    <a:cubicBezTo>
                      <a:pt x="108" y="1346"/>
                      <a:pt x="140" y="1410"/>
                      <a:pt x="205" y="1421"/>
                    </a:cubicBezTo>
                    <a:cubicBezTo>
                      <a:pt x="549" y="1507"/>
                      <a:pt x="581" y="1690"/>
                      <a:pt x="667" y="2013"/>
                    </a:cubicBezTo>
                    <a:cubicBezTo>
                      <a:pt x="700" y="2077"/>
                      <a:pt x="764" y="2131"/>
                      <a:pt x="840" y="2142"/>
                    </a:cubicBezTo>
                    <a:cubicBezTo>
                      <a:pt x="1055" y="2153"/>
                      <a:pt x="1130" y="2486"/>
                      <a:pt x="1270" y="2594"/>
                    </a:cubicBezTo>
                    <a:cubicBezTo>
                      <a:pt x="1539" y="2798"/>
                      <a:pt x="1819" y="2648"/>
                      <a:pt x="2088" y="2831"/>
                    </a:cubicBezTo>
                    <a:cubicBezTo>
                      <a:pt x="2103" y="2838"/>
                      <a:pt x="2119" y="2842"/>
                      <a:pt x="2133" y="2842"/>
                    </a:cubicBezTo>
                    <a:cubicBezTo>
                      <a:pt x="2160" y="2842"/>
                      <a:pt x="2186" y="2830"/>
                      <a:pt x="2206" y="2809"/>
                    </a:cubicBezTo>
                    <a:cubicBezTo>
                      <a:pt x="2264" y="2760"/>
                      <a:pt x="2773" y="2673"/>
                      <a:pt x="3078" y="2673"/>
                    </a:cubicBezTo>
                    <a:cubicBezTo>
                      <a:pt x="3172" y="2673"/>
                      <a:pt x="3247" y="2681"/>
                      <a:pt x="3283" y="2702"/>
                    </a:cubicBezTo>
                    <a:cubicBezTo>
                      <a:pt x="3333" y="2732"/>
                      <a:pt x="3385" y="2746"/>
                      <a:pt x="3437" y="2746"/>
                    </a:cubicBezTo>
                    <a:cubicBezTo>
                      <a:pt x="3640" y="2746"/>
                      <a:pt x="3845" y="2544"/>
                      <a:pt x="3982" y="2390"/>
                    </a:cubicBezTo>
                    <a:cubicBezTo>
                      <a:pt x="4032" y="2436"/>
                      <a:pt x="4092" y="2457"/>
                      <a:pt x="4151" y="2457"/>
                    </a:cubicBezTo>
                    <a:cubicBezTo>
                      <a:pt x="4257" y="2457"/>
                      <a:pt x="4360" y="2389"/>
                      <a:pt x="4402" y="2271"/>
                    </a:cubicBezTo>
                    <a:cubicBezTo>
                      <a:pt x="4408" y="2251"/>
                      <a:pt x="4438" y="2245"/>
                      <a:pt x="4482" y="2245"/>
                    </a:cubicBezTo>
                    <a:cubicBezTo>
                      <a:pt x="4553" y="2245"/>
                      <a:pt x="4657" y="2261"/>
                      <a:pt x="4746" y="2261"/>
                    </a:cubicBezTo>
                    <a:cubicBezTo>
                      <a:pt x="4805" y="2261"/>
                      <a:pt x="4858" y="2254"/>
                      <a:pt x="4886" y="2228"/>
                    </a:cubicBezTo>
                    <a:cubicBezTo>
                      <a:pt x="5037" y="2077"/>
                      <a:pt x="5026" y="2099"/>
                      <a:pt x="5101" y="1884"/>
                    </a:cubicBezTo>
                    <a:cubicBezTo>
                      <a:pt x="5134" y="1776"/>
                      <a:pt x="5112" y="1722"/>
                      <a:pt x="5091" y="1711"/>
                    </a:cubicBezTo>
                    <a:lnTo>
                      <a:pt x="5091" y="1711"/>
                    </a:lnTo>
                    <a:cubicBezTo>
                      <a:pt x="5101" y="1714"/>
                      <a:pt x="5113" y="1716"/>
                      <a:pt x="5125" y="1716"/>
                    </a:cubicBezTo>
                    <a:cubicBezTo>
                      <a:pt x="5159" y="1716"/>
                      <a:pt x="5196" y="1703"/>
                      <a:pt x="5220" y="1679"/>
                    </a:cubicBezTo>
                    <a:cubicBezTo>
                      <a:pt x="5521" y="1367"/>
                      <a:pt x="5446" y="1098"/>
                      <a:pt x="5241" y="840"/>
                    </a:cubicBezTo>
                    <a:cubicBezTo>
                      <a:pt x="5263" y="797"/>
                      <a:pt x="5263" y="764"/>
                      <a:pt x="5274" y="721"/>
                    </a:cubicBezTo>
                    <a:cubicBezTo>
                      <a:pt x="5284" y="581"/>
                      <a:pt x="5295" y="452"/>
                      <a:pt x="5295" y="312"/>
                    </a:cubicBezTo>
                    <a:cubicBezTo>
                      <a:pt x="5274" y="269"/>
                      <a:pt x="5252" y="226"/>
                      <a:pt x="5220" y="183"/>
                    </a:cubicBezTo>
                    <a:cubicBezTo>
                      <a:pt x="5171" y="363"/>
                      <a:pt x="5035" y="494"/>
                      <a:pt x="4868" y="494"/>
                    </a:cubicBezTo>
                    <a:cubicBezTo>
                      <a:pt x="4815" y="494"/>
                      <a:pt x="4760" y="481"/>
                      <a:pt x="4703" y="452"/>
                    </a:cubicBezTo>
                    <a:lnTo>
                      <a:pt x="4703" y="452"/>
                    </a:lnTo>
                    <a:cubicBezTo>
                      <a:pt x="4747" y="713"/>
                      <a:pt x="4640" y="848"/>
                      <a:pt x="4494" y="848"/>
                    </a:cubicBezTo>
                    <a:cubicBezTo>
                      <a:pt x="4387" y="848"/>
                      <a:pt x="4259" y="775"/>
                      <a:pt x="4154" y="625"/>
                    </a:cubicBezTo>
                    <a:lnTo>
                      <a:pt x="4154" y="625"/>
                    </a:lnTo>
                    <a:cubicBezTo>
                      <a:pt x="4380" y="1432"/>
                      <a:pt x="3293" y="1055"/>
                      <a:pt x="2906" y="1475"/>
                    </a:cubicBezTo>
                    <a:cubicBezTo>
                      <a:pt x="2745" y="851"/>
                      <a:pt x="2153" y="1033"/>
                      <a:pt x="1959" y="517"/>
                    </a:cubicBezTo>
                    <a:cubicBezTo>
                      <a:pt x="1814" y="744"/>
                      <a:pt x="1454" y="948"/>
                      <a:pt x="1151" y="948"/>
                    </a:cubicBezTo>
                    <a:cubicBezTo>
                      <a:pt x="1095" y="948"/>
                      <a:pt x="1041" y="941"/>
                      <a:pt x="990" y="926"/>
                    </a:cubicBezTo>
                    <a:cubicBezTo>
                      <a:pt x="538" y="775"/>
                      <a:pt x="581" y="366"/>
                      <a:pt x="538" y="22"/>
                    </a:cubicBezTo>
                    <a:cubicBezTo>
                      <a:pt x="481" y="13"/>
                      <a:pt x="429" y="10"/>
                      <a:pt x="383" y="10"/>
                    </a:cubicBezTo>
                    <a:cubicBezTo>
                      <a:pt x="265" y="10"/>
                      <a:pt x="178" y="30"/>
                      <a:pt x="109" y="30"/>
                    </a:cubicBezTo>
                    <a:cubicBezTo>
                      <a:pt x="68" y="30"/>
                      <a:pt x="33" y="23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1"/>
              <p:cNvSpPr/>
              <p:nvPr/>
            </p:nvSpPr>
            <p:spPr>
              <a:xfrm>
                <a:off x="729628" y="4880698"/>
                <a:ext cx="3229" cy="322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1" y="22"/>
                    </a:moveTo>
                    <a:lnTo>
                      <a:pt x="1" y="22"/>
                    </a:lnTo>
                    <a:lnTo>
                      <a:pt x="1" y="22"/>
                    </a:lnTo>
                    <a:cubicBezTo>
                      <a:pt x="22" y="1"/>
                      <a:pt x="22" y="1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1"/>
              <p:cNvSpPr/>
              <p:nvPr/>
            </p:nvSpPr>
            <p:spPr>
              <a:xfrm>
                <a:off x="501488" y="4855006"/>
                <a:ext cx="264499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1088" extrusionOk="0">
                    <a:moveTo>
                      <a:pt x="506" y="1"/>
                    </a:moveTo>
                    <a:cubicBezTo>
                      <a:pt x="420" y="184"/>
                      <a:pt x="302" y="345"/>
                      <a:pt x="151" y="485"/>
                    </a:cubicBezTo>
                    <a:cubicBezTo>
                      <a:pt x="54" y="485"/>
                      <a:pt x="97" y="420"/>
                      <a:pt x="54" y="377"/>
                    </a:cubicBezTo>
                    <a:lnTo>
                      <a:pt x="1" y="646"/>
                    </a:lnTo>
                    <a:cubicBezTo>
                      <a:pt x="51" y="555"/>
                      <a:pt x="185" y="488"/>
                      <a:pt x="313" y="488"/>
                    </a:cubicBezTo>
                    <a:cubicBezTo>
                      <a:pt x="459" y="488"/>
                      <a:pt x="598" y="574"/>
                      <a:pt x="603" y="808"/>
                    </a:cubicBezTo>
                    <a:cubicBezTo>
                      <a:pt x="638" y="814"/>
                      <a:pt x="673" y="816"/>
                      <a:pt x="708" y="816"/>
                    </a:cubicBezTo>
                    <a:cubicBezTo>
                      <a:pt x="843" y="816"/>
                      <a:pt x="979" y="782"/>
                      <a:pt x="1093" y="782"/>
                    </a:cubicBezTo>
                    <a:cubicBezTo>
                      <a:pt x="1226" y="782"/>
                      <a:pt x="1332" y="827"/>
                      <a:pt x="1378" y="1023"/>
                    </a:cubicBezTo>
                    <a:cubicBezTo>
                      <a:pt x="1432" y="958"/>
                      <a:pt x="1572" y="883"/>
                      <a:pt x="1636" y="808"/>
                    </a:cubicBezTo>
                    <a:cubicBezTo>
                      <a:pt x="1679" y="905"/>
                      <a:pt x="1841" y="1023"/>
                      <a:pt x="1884" y="1088"/>
                    </a:cubicBezTo>
                    <a:cubicBezTo>
                      <a:pt x="1873" y="786"/>
                      <a:pt x="1626" y="474"/>
                      <a:pt x="1626" y="205"/>
                    </a:cubicBezTo>
                    <a:cubicBezTo>
                      <a:pt x="1554" y="293"/>
                      <a:pt x="1456" y="334"/>
                      <a:pt x="1360" y="334"/>
                    </a:cubicBezTo>
                    <a:cubicBezTo>
                      <a:pt x="1209" y="334"/>
                      <a:pt x="1062" y="236"/>
                      <a:pt x="1023" y="65"/>
                    </a:cubicBezTo>
                    <a:cubicBezTo>
                      <a:pt x="941" y="109"/>
                      <a:pt x="849" y="131"/>
                      <a:pt x="756" y="131"/>
                    </a:cubicBezTo>
                    <a:cubicBezTo>
                      <a:pt x="689" y="131"/>
                      <a:pt x="623" y="120"/>
                      <a:pt x="560" y="97"/>
                    </a:cubicBezTo>
                    <a:cubicBezTo>
                      <a:pt x="539" y="76"/>
                      <a:pt x="517" y="44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1"/>
              <p:cNvSpPr/>
              <p:nvPr/>
            </p:nvSpPr>
            <p:spPr>
              <a:xfrm>
                <a:off x="3387423" y="5317321"/>
                <a:ext cx="117930" cy="33862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412" extrusionOk="0">
                    <a:moveTo>
                      <a:pt x="786" y="44"/>
                    </a:moveTo>
                    <a:cubicBezTo>
                      <a:pt x="775" y="12"/>
                      <a:pt x="722" y="1"/>
                      <a:pt x="711" y="33"/>
                    </a:cubicBezTo>
                    <a:cubicBezTo>
                      <a:pt x="571" y="270"/>
                      <a:pt x="496" y="528"/>
                      <a:pt x="485" y="808"/>
                    </a:cubicBezTo>
                    <a:cubicBezTo>
                      <a:pt x="388" y="582"/>
                      <a:pt x="280" y="378"/>
                      <a:pt x="183" y="152"/>
                    </a:cubicBezTo>
                    <a:cubicBezTo>
                      <a:pt x="162" y="55"/>
                      <a:pt x="22" y="76"/>
                      <a:pt x="22" y="173"/>
                    </a:cubicBezTo>
                    <a:cubicBezTo>
                      <a:pt x="1" y="647"/>
                      <a:pt x="420" y="1088"/>
                      <a:pt x="291" y="1551"/>
                    </a:cubicBezTo>
                    <a:cubicBezTo>
                      <a:pt x="216" y="1863"/>
                      <a:pt x="194" y="2089"/>
                      <a:pt x="388" y="2347"/>
                    </a:cubicBezTo>
                    <a:cubicBezTo>
                      <a:pt x="453" y="2412"/>
                      <a:pt x="560" y="2358"/>
                      <a:pt x="560" y="2272"/>
                    </a:cubicBezTo>
                    <a:cubicBezTo>
                      <a:pt x="560" y="1884"/>
                      <a:pt x="765" y="1475"/>
                      <a:pt x="711" y="1099"/>
                    </a:cubicBezTo>
                    <a:cubicBezTo>
                      <a:pt x="668" y="873"/>
                      <a:pt x="689" y="647"/>
                      <a:pt x="765" y="442"/>
                    </a:cubicBezTo>
                    <a:cubicBezTo>
                      <a:pt x="829" y="313"/>
                      <a:pt x="840" y="173"/>
                      <a:pt x="786" y="4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1"/>
              <p:cNvSpPr/>
              <p:nvPr/>
            </p:nvSpPr>
            <p:spPr>
              <a:xfrm>
                <a:off x="3150157" y="4880698"/>
                <a:ext cx="563816" cy="572801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4080" extrusionOk="0">
                    <a:moveTo>
                      <a:pt x="3821" y="2616"/>
                    </a:moveTo>
                    <a:cubicBezTo>
                      <a:pt x="3832" y="2584"/>
                      <a:pt x="3843" y="2551"/>
                      <a:pt x="3843" y="2530"/>
                    </a:cubicBezTo>
                    <a:cubicBezTo>
                      <a:pt x="3854" y="2433"/>
                      <a:pt x="3865" y="2325"/>
                      <a:pt x="3865" y="2228"/>
                    </a:cubicBezTo>
                    <a:cubicBezTo>
                      <a:pt x="3865" y="2153"/>
                      <a:pt x="3854" y="2078"/>
                      <a:pt x="3821" y="2013"/>
                    </a:cubicBezTo>
                    <a:cubicBezTo>
                      <a:pt x="3692" y="1744"/>
                      <a:pt x="3703" y="1475"/>
                      <a:pt x="3617" y="1195"/>
                    </a:cubicBezTo>
                    <a:cubicBezTo>
                      <a:pt x="3520" y="905"/>
                      <a:pt x="3122" y="1066"/>
                      <a:pt x="2993" y="829"/>
                    </a:cubicBezTo>
                    <a:cubicBezTo>
                      <a:pt x="2842" y="528"/>
                      <a:pt x="2691" y="506"/>
                      <a:pt x="2487" y="668"/>
                    </a:cubicBezTo>
                    <a:cubicBezTo>
                      <a:pt x="2476" y="571"/>
                      <a:pt x="2412" y="474"/>
                      <a:pt x="2336" y="420"/>
                    </a:cubicBezTo>
                    <a:cubicBezTo>
                      <a:pt x="2164" y="323"/>
                      <a:pt x="2110" y="485"/>
                      <a:pt x="1970" y="291"/>
                    </a:cubicBezTo>
                    <a:cubicBezTo>
                      <a:pt x="1841" y="119"/>
                      <a:pt x="1475" y="1"/>
                      <a:pt x="1400" y="270"/>
                    </a:cubicBezTo>
                    <a:cubicBezTo>
                      <a:pt x="1271" y="689"/>
                      <a:pt x="668" y="410"/>
                      <a:pt x="614" y="915"/>
                    </a:cubicBezTo>
                    <a:cubicBezTo>
                      <a:pt x="614" y="926"/>
                      <a:pt x="647" y="937"/>
                      <a:pt x="647" y="948"/>
                    </a:cubicBezTo>
                    <a:lnTo>
                      <a:pt x="647" y="1066"/>
                    </a:lnTo>
                    <a:cubicBezTo>
                      <a:pt x="496" y="1098"/>
                      <a:pt x="399" y="1249"/>
                      <a:pt x="442" y="1400"/>
                    </a:cubicBezTo>
                    <a:lnTo>
                      <a:pt x="388" y="1400"/>
                    </a:lnTo>
                    <a:cubicBezTo>
                      <a:pt x="162" y="1400"/>
                      <a:pt x="44" y="1690"/>
                      <a:pt x="12" y="1873"/>
                    </a:cubicBezTo>
                    <a:cubicBezTo>
                      <a:pt x="1" y="1916"/>
                      <a:pt x="1" y="1959"/>
                      <a:pt x="12" y="2013"/>
                    </a:cubicBezTo>
                    <a:cubicBezTo>
                      <a:pt x="22" y="2099"/>
                      <a:pt x="44" y="2175"/>
                      <a:pt x="65" y="2250"/>
                    </a:cubicBezTo>
                    <a:cubicBezTo>
                      <a:pt x="87" y="2390"/>
                      <a:pt x="119" y="2530"/>
                      <a:pt x="162" y="2659"/>
                    </a:cubicBezTo>
                    <a:cubicBezTo>
                      <a:pt x="162" y="2659"/>
                      <a:pt x="162" y="2670"/>
                      <a:pt x="173" y="2680"/>
                    </a:cubicBezTo>
                    <a:cubicBezTo>
                      <a:pt x="141" y="2766"/>
                      <a:pt x="119" y="2853"/>
                      <a:pt x="98" y="2949"/>
                    </a:cubicBezTo>
                    <a:cubicBezTo>
                      <a:pt x="87" y="2982"/>
                      <a:pt x="108" y="3025"/>
                      <a:pt x="152" y="3036"/>
                    </a:cubicBezTo>
                    <a:cubicBezTo>
                      <a:pt x="410" y="3100"/>
                      <a:pt x="421" y="3229"/>
                      <a:pt x="485" y="3466"/>
                    </a:cubicBezTo>
                    <a:cubicBezTo>
                      <a:pt x="507" y="3520"/>
                      <a:pt x="560" y="3552"/>
                      <a:pt x="625" y="3563"/>
                    </a:cubicBezTo>
                    <a:cubicBezTo>
                      <a:pt x="776" y="3574"/>
                      <a:pt x="840" y="3810"/>
                      <a:pt x="937" y="3886"/>
                    </a:cubicBezTo>
                    <a:cubicBezTo>
                      <a:pt x="1131" y="4036"/>
                      <a:pt x="1335" y="3929"/>
                      <a:pt x="1529" y="4058"/>
                    </a:cubicBezTo>
                    <a:cubicBezTo>
                      <a:pt x="1551" y="4079"/>
                      <a:pt x="1594" y="4069"/>
                      <a:pt x="1615" y="4047"/>
                    </a:cubicBezTo>
                    <a:cubicBezTo>
                      <a:pt x="1669" y="4004"/>
                      <a:pt x="2293" y="3907"/>
                      <a:pt x="2401" y="3972"/>
                    </a:cubicBezTo>
                    <a:cubicBezTo>
                      <a:pt x="2584" y="4079"/>
                      <a:pt x="2778" y="3886"/>
                      <a:pt x="2907" y="3746"/>
                    </a:cubicBezTo>
                    <a:cubicBezTo>
                      <a:pt x="3004" y="3832"/>
                      <a:pt x="3165" y="3789"/>
                      <a:pt x="3208" y="3660"/>
                    </a:cubicBezTo>
                    <a:cubicBezTo>
                      <a:pt x="3230" y="3595"/>
                      <a:pt x="3488" y="3692"/>
                      <a:pt x="3563" y="3627"/>
                    </a:cubicBezTo>
                    <a:cubicBezTo>
                      <a:pt x="3682" y="3520"/>
                      <a:pt x="3660" y="3531"/>
                      <a:pt x="3714" y="3380"/>
                    </a:cubicBezTo>
                    <a:cubicBezTo>
                      <a:pt x="3746" y="3294"/>
                      <a:pt x="3725" y="3262"/>
                      <a:pt x="3714" y="3240"/>
                    </a:cubicBezTo>
                    <a:cubicBezTo>
                      <a:pt x="3746" y="3262"/>
                      <a:pt x="3789" y="3251"/>
                      <a:pt x="3811" y="3229"/>
                    </a:cubicBezTo>
                    <a:cubicBezTo>
                      <a:pt x="4015" y="3003"/>
                      <a:pt x="3961" y="2799"/>
                      <a:pt x="3821" y="26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1"/>
              <p:cNvSpPr/>
              <p:nvPr/>
            </p:nvSpPr>
            <p:spPr>
              <a:xfrm>
                <a:off x="3148753" y="5163309"/>
                <a:ext cx="565220" cy="289630"/>
              </a:xfrm>
              <a:custGeom>
                <a:avLst/>
                <a:gdLst/>
                <a:ahLst/>
                <a:cxnLst/>
                <a:rect l="l" t="t" r="r" b="b"/>
                <a:pathLst>
                  <a:path w="4026" h="2063" extrusionOk="0">
                    <a:moveTo>
                      <a:pt x="0" y="0"/>
                    </a:moveTo>
                    <a:cubicBezTo>
                      <a:pt x="22" y="86"/>
                      <a:pt x="43" y="172"/>
                      <a:pt x="65" y="248"/>
                    </a:cubicBezTo>
                    <a:cubicBezTo>
                      <a:pt x="75" y="377"/>
                      <a:pt x="108" y="517"/>
                      <a:pt x="151" y="646"/>
                    </a:cubicBezTo>
                    <a:cubicBezTo>
                      <a:pt x="162" y="657"/>
                      <a:pt x="162" y="667"/>
                      <a:pt x="162" y="667"/>
                    </a:cubicBezTo>
                    <a:cubicBezTo>
                      <a:pt x="129" y="753"/>
                      <a:pt x="108" y="850"/>
                      <a:pt x="97" y="936"/>
                    </a:cubicBezTo>
                    <a:cubicBezTo>
                      <a:pt x="86" y="979"/>
                      <a:pt x="108" y="1023"/>
                      <a:pt x="151" y="1033"/>
                    </a:cubicBezTo>
                    <a:cubicBezTo>
                      <a:pt x="398" y="1087"/>
                      <a:pt x="420" y="1227"/>
                      <a:pt x="484" y="1453"/>
                    </a:cubicBezTo>
                    <a:cubicBezTo>
                      <a:pt x="506" y="1507"/>
                      <a:pt x="560" y="1550"/>
                      <a:pt x="624" y="1550"/>
                    </a:cubicBezTo>
                    <a:cubicBezTo>
                      <a:pt x="775" y="1561"/>
                      <a:pt x="840" y="1808"/>
                      <a:pt x="926" y="1873"/>
                    </a:cubicBezTo>
                    <a:cubicBezTo>
                      <a:pt x="1119" y="2023"/>
                      <a:pt x="1335" y="1916"/>
                      <a:pt x="1528" y="2056"/>
                    </a:cubicBezTo>
                    <a:cubicBezTo>
                      <a:pt x="1537" y="2060"/>
                      <a:pt x="1550" y="2063"/>
                      <a:pt x="1563" y="2063"/>
                    </a:cubicBezTo>
                    <a:cubicBezTo>
                      <a:pt x="1582" y="2063"/>
                      <a:pt x="1602" y="2058"/>
                      <a:pt x="1614" y="2045"/>
                    </a:cubicBezTo>
                    <a:cubicBezTo>
                      <a:pt x="1655" y="2005"/>
                      <a:pt x="2013" y="1947"/>
                      <a:pt x="2237" y="1947"/>
                    </a:cubicBezTo>
                    <a:cubicBezTo>
                      <a:pt x="2312" y="1947"/>
                      <a:pt x="2373" y="1953"/>
                      <a:pt x="2400" y="1970"/>
                    </a:cubicBezTo>
                    <a:cubicBezTo>
                      <a:pt x="2434" y="1988"/>
                      <a:pt x="2469" y="1996"/>
                      <a:pt x="2504" y="1996"/>
                    </a:cubicBezTo>
                    <a:cubicBezTo>
                      <a:pt x="2653" y="1996"/>
                      <a:pt x="2799" y="1847"/>
                      <a:pt x="2895" y="1733"/>
                    </a:cubicBezTo>
                    <a:cubicBezTo>
                      <a:pt x="2933" y="1767"/>
                      <a:pt x="2978" y="1782"/>
                      <a:pt x="3021" y="1782"/>
                    </a:cubicBezTo>
                    <a:cubicBezTo>
                      <a:pt x="3102" y="1782"/>
                      <a:pt x="3179" y="1730"/>
                      <a:pt x="3207" y="1647"/>
                    </a:cubicBezTo>
                    <a:cubicBezTo>
                      <a:pt x="3213" y="1632"/>
                      <a:pt x="3235" y="1628"/>
                      <a:pt x="3266" y="1628"/>
                    </a:cubicBezTo>
                    <a:cubicBezTo>
                      <a:pt x="3317" y="1628"/>
                      <a:pt x="3390" y="1640"/>
                      <a:pt x="3452" y="1640"/>
                    </a:cubicBezTo>
                    <a:cubicBezTo>
                      <a:pt x="3495" y="1640"/>
                      <a:pt x="3532" y="1634"/>
                      <a:pt x="3552" y="1614"/>
                    </a:cubicBezTo>
                    <a:cubicBezTo>
                      <a:pt x="3670" y="1507"/>
                      <a:pt x="3659" y="1528"/>
                      <a:pt x="3713" y="1367"/>
                    </a:cubicBezTo>
                    <a:cubicBezTo>
                      <a:pt x="3745" y="1281"/>
                      <a:pt x="3735" y="1249"/>
                      <a:pt x="3713" y="1238"/>
                    </a:cubicBezTo>
                    <a:lnTo>
                      <a:pt x="3713" y="1238"/>
                    </a:lnTo>
                    <a:cubicBezTo>
                      <a:pt x="3722" y="1241"/>
                      <a:pt x="3731" y="1242"/>
                      <a:pt x="3741" y="1242"/>
                    </a:cubicBezTo>
                    <a:cubicBezTo>
                      <a:pt x="3767" y="1242"/>
                      <a:pt x="3794" y="1232"/>
                      <a:pt x="3810" y="1216"/>
                    </a:cubicBezTo>
                    <a:cubicBezTo>
                      <a:pt x="4025" y="990"/>
                      <a:pt x="3971" y="786"/>
                      <a:pt x="3821" y="603"/>
                    </a:cubicBezTo>
                    <a:cubicBezTo>
                      <a:pt x="3831" y="571"/>
                      <a:pt x="3842" y="538"/>
                      <a:pt x="3842" y="517"/>
                    </a:cubicBezTo>
                    <a:cubicBezTo>
                      <a:pt x="3853" y="420"/>
                      <a:pt x="3864" y="312"/>
                      <a:pt x="3864" y="215"/>
                    </a:cubicBezTo>
                    <a:lnTo>
                      <a:pt x="3810" y="119"/>
                    </a:lnTo>
                    <a:cubicBezTo>
                      <a:pt x="3785" y="259"/>
                      <a:pt x="3672" y="349"/>
                      <a:pt x="3547" y="349"/>
                    </a:cubicBezTo>
                    <a:cubicBezTo>
                      <a:pt x="3509" y="349"/>
                      <a:pt x="3471" y="340"/>
                      <a:pt x="3433" y="323"/>
                    </a:cubicBezTo>
                    <a:lnTo>
                      <a:pt x="3433" y="323"/>
                    </a:lnTo>
                    <a:cubicBezTo>
                      <a:pt x="3464" y="515"/>
                      <a:pt x="3384" y="615"/>
                      <a:pt x="3276" y="615"/>
                    </a:cubicBezTo>
                    <a:cubicBezTo>
                      <a:pt x="3196" y="615"/>
                      <a:pt x="3102" y="561"/>
                      <a:pt x="3024" y="452"/>
                    </a:cubicBezTo>
                    <a:lnTo>
                      <a:pt x="3024" y="452"/>
                    </a:lnTo>
                    <a:cubicBezTo>
                      <a:pt x="3196" y="1033"/>
                      <a:pt x="2400" y="764"/>
                      <a:pt x="2120" y="1076"/>
                    </a:cubicBezTo>
                    <a:cubicBezTo>
                      <a:pt x="2013" y="624"/>
                      <a:pt x="1571" y="743"/>
                      <a:pt x="1442" y="377"/>
                    </a:cubicBezTo>
                    <a:cubicBezTo>
                      <a:pt x="1325" y="539"/>
                      <a:pt x="1073" y="685"/>
                      <a:pt x="855" y="685"/>
                    </a:cubicBezTo>
                    <a:cubicBezTo>
                      <a:pt x="812" y="685"/>
                      <a:pt x="771" y="680"/>
                      <a:pt x="732" y="667"/>
                    </a:cubicBezTo>
                    <a:cubicBezTo>
                      <a:pt x="398" y="560"/>
                      <a:pt x="431" y="258"/>
                      <a:pt x="398" y="11"/>
                    </a:cubicBezTo>
                    <a:cubicBezTo>
                      <a:pt x="365" y="8"/>
                      <a:pt x="335" y="6"/>
                      <a:pt x="308" y="6"/>
                    </a:cubicBezTo>
                    <a:cubicBezTo>
                      <a:pt x="210" y="6"/>
                      <a:pt x="142" y="22"/>
                      <a:pt x="87" y="22"/>
                    </a:cubicBezTo>
                    <a:cubicBezTo>
                      <a:pt x="55" y="22"/>
                      <a:pt x="27" y="1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1"/>
              <p:cNvSpPr/>
              <p:nvPr/>
            </p:nvSpPr>
            <p:spPr>
              <a:xfrm>
                <a:off x="3461411" y="5054505"/>
                <a:ext cx="3229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23" h="12" extrusionOk="0">
                    <a:moveTo>
                      <a:pt x="1" y="11"/>
                    </a:moveTo>
                    <a:lnTo>
                      <a:pt x="1" y="11"/>
                    </a:lnTo>
                    <a:cubicBezTo>
                      <a:pt x="22" y="0"/>
                      <a:pt x="22" y="0"/>
                      <a:pt x="1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1"/>
              <p:cNvSpPr/>
              <p:nvPr/>
            </p:nvSpPr>
            <p:spPr>
              <a:xfrm>
                <a:off x="3296729" y="5036394"/>
                <a:ext cx="192057" cy="110349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786" extrusionOk="0">
                    <a:moveTo>
                      <a:pt x="367" y="0"/>
                    </a:moveTo>
                    <a:cubicBezTo>
                      <a:pt x="302" y="129"/>
                      <a:pt x="216" y="248"/>
                      <a:pt x="108" y="344"/>
                    </a:cubicBezTo>
                    <a:cubicBezTo>
                      <a:pt x="33" y="344"/>
                      <a:pt x="76" y="301"/>
                      <a:pt x="33" y="269"/>
                    </a:cubicBezTo>
                    <a:lnTo>
                      <a:pt x="1" y="474"/>
                    </a:lnTo>
                    <a:cubicBezTo>
                      <a:pt x="36" y="403"/>
                      <a:pt x="134" y="353"/>
                      <a:pt x="228" y="353"/>
                    </a:cubicBezTo>
                    <a:cubicBezTo>
                      <a:pt x="334" y="353"/>
                      <a:pt x="436" y="416"/>
                      <a:pt x="442" y="581"/>
                    </a:cubicBezTo>
                    <a:cubicBezTo>
                      <a:pt x="470" y="586"/>
                      <a:pt x="498" y="588"/>
                      <a:pt x="525" y="588"/>
                    </a:cubicBezTo>
                    <a:cubicBezTo>
                      <a:pt x="622" y="588"/>
                      <a:pt x="717" y="565"/>
                      <a:pt x="798" y="565"/>
                    </a:cubicBezTo>
                    <a:cubicBezTo>
                      <a:pt x="895" y="565"/>
                      <a:pt x="971" y="598"/>
                      <a:pt x="1002" y="743"/>
                    </a:cubicBezTo>
                    <a:cubicBezTo>
                      <a:pt x="1034" y="689"/>
                      <a:pt x="1142" y="635"/>
                      <a:pt x="1185" y="581"/>
                    </a:cubicBezTo>
                    <a:cubicBezTo>
                      <a:pt x="1228" y="657"/>
                      <a:pt x="1335" y="732"/>
                      <a:pt x="1368" y="786"/>
                    </a:cubicBezTo>
                    <a:cubicBezTo>
                      <a:pt x="1357" y="560"/>
                      <a:pt x="1185" y="334"/>
                      <a:pt x="1174" y="140"/>
                    </a:cubicBezTo>
                    <a:cubicBezTo>
                      <a:pt x="1124" y="202"/>
                      <a:pt x="1055" y="231"/>
                      <a:pt x="987" y="231"/>
                    </a:cubicBezTo>
                    <a:cubicBezTo>
                      <a:pt x="878" y="231"/>
                      <a:pt x="770" y="158"/>
                      <a:pt x="743" y="32"/>
                    </a:cubicBezTo>
                    <a:cubicBezTo>
                      <a:pt x="679" y="71"/>
                      <a:pt x="610" y="91"/>
                      <a:pt x="540" y="91"/>
                    </a:cubicBezTo>
                    <a:cubicBezTo>
                      <a:pt x="494" y="91"/>
                      <a:pt x="446" y="82"/>
                      <a:pt x="399" y="65"/>
                    </a:cubicBezTo>
                    <a:cubicBezTo>
                      <a:pt x="388" y="43"/>
                      <a:pt x="377" y="22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1"/>
              <p:cNvSpPr/>
              <p:nvPr/>
            </p:nvSpPr>
            <p:spPr>
              <a:xfrm>
                <a:off x="1018277" y="4734127"/>
                <a:ext cx="678517" cy="701261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4995" extrusionOk="0">
                    <a:moveTo>
                      <a:pt x="4757" y="3132"/>
                    </a:moveTo>
                    <a:cubicBezTo>
                      <a:pt x="4714" y="2939"/>
                      <a:pt x="4284" y="2648"/>
                      <a:pt x="4284" y="2497"/>
                    </a:cubicBezTo>
                    <a:cubicBezTo>
                      <a:pt x="4284" y="2487"/>
                      <a:pt x="4284" y="2476"/>
                      <a:pt x="4284" y="2476"/>
                    </a:cubicBezTo>
                    <a:cubicBezTo>
                      <a:pt x="4370" y="2218"/>
                      <a:pt x="4294" y="1949"/>
                      <a:pt x="4111" y="1766"/>
                    </a:cubicBezTo>
                    <a:cubicBezTo>
                      <a:pt x="4036" y="1690"/>
                      <a:pt x="3961" y="1637"/>
                      <a:pt x="3864" y="1593"/>
                    </a:cubicBezTo>
                    <a:cubicBezTo>
                      <a:pt x="3713" y="1518"/>
                      <a:pt x="3928" y="1098"/>
                      <a:pt x="3789" y="958"/>
                    </a:cubicBezTo>
                    <a:cubicBezTo>
                      <a:pt x="3767" y="926"/>
                      <a:pt x="3735" y="894"/>
                      <a:pt x="3702" y="872"/>
                    </a:cubicBezTo>
                    <a:cubicBezTo>
                      <a:pt x="3530" y="743"/>
                      <a:pt x="3326" y="679"/>
                      <a:pt x="3272" y="420"/>
                    </a:cubicBezTo>
                    <a:cubicBezTo>
                      <a:pt x="3261" y="399"/>
                      <a:pt x="3240" y="377"/>
                      <a:pt x="3218" y="367"/>
                    </a:cubicBezTo>
                    <a:cubicBezTo>
                      <a:pt x="3100" y="324"/>
                      <a:pt x="2971" y="356"/>
                      <a:pt x="2895" y="453"/>
                    </a:cubicBezTo>
                    <a:cubicBezTo>
                      <a:pt x="2809" y="324"/>
                      <a:pt x="2637" y="291"/>
                      <a:pt x="2508" y="377"/>
                    </a:cubicBezTo>
                    <a:cubicBezTo>
                      <a:pt x="2519" y="324"/>
                      <a:pt x="2497" y="259"/>
                      <a:pt x="2454" y="216"/>
                    </a:cubicBezTo>
                    <a:cubicBezTo>
                      <a:pt x="2250" y="22"/>
                      <a:pt x="2088" y="442"/>
                      <a:pt x="1916" y="130"/>
                    </a:cubicBezTo>
                    <a:cubicBezTo>
                      <a:pt x="1830" y="1"/>
                      <a:pt x="1711" y="44"/>
                      <a:pt x="1604" y="119"/>
                    </a:cubicBezTo>
                    <a:cubicBezTo>
                      <a:pt x="1496" y="184"/>
                      <a:pt x="1528" y="410"/>
                      <a:pt x="1346" y="399"/>
                    </a:cubicBezTo>
                    <a:cubicBezTo>
                      <a:pt x="1238" y="388"/>
                      <a:pt x="1163" y="474"/>
                      <a:pt x="1098" y="528"/>
                    </a:cubicBezTo>
                    <a:cubicBezTo>
                      <a:pt x="1066" y="571"/>
                      <a:pt x="1087" y="636"/>
                      <a:pt x="1087" y="668"/>
                    </a:cubicBezTo>
                    <a:cubicBezTo>
                      <a:pt x="1087" y="700"/>
                      <a:pt x="883" y="786"/>
                      <a:pt x="861" y="808"/>
                    </a:cubicBezTo>
                    <a:cubicBezTo>
                      <a:pt x="754" y="905"/>
                      <a:pt x="786" y="1066"/>
                      <a:pt x="850" y="1184"/>
                    </a:cubicBezTo>
                    <a:cubicBezTo>
                      <a:pt x="850" y="1184"/>
                      <a:pt x="850" y="1195"/>
                      <a:pt x="850" y="1195"/>
                    </a:cubicBezTo>
                    <a:cubicBezTo>
                      <a:pt x="894" y="1271"/>
                      <a:pt x="517" y="1561"/>
                      <a:pt x="517" y="1723"/>
                    </a:cubicBezTo>
                    <a:cubicBezTo>
                      <a:pt x="517" y="1809"/>
                      <a:pt x="549" y="1895"/>
                      <a:pt x="603" y="1970"/>
                    </a:cubicBezTo>
                    <a:cubicBezTo>
                      <a:pt x="700" y="2056"/>
                      <a:pt x="700" y="2207"/>
                      <a:pt x="603" y="2293"/>
                    </a:cubicBezTo>
                    <a:cubicBezTo>
                      <a:pt x="452" y="2454"/>
                      <a:pt x="129" y="2562"/>
                      <a:pt x="33" y="2605"/>
                    </a:cubicBezTo>
                    <a:cubicBezTo>
                      <a:pt x="11" y="2627"/>
                      <a:pt x="0" y="2648"/>
                      <a:pt x="0" y="2680"/>
                    </a:cubicBezTo>
                    <a:cubicBezTo>
                      <a:pt x="97" y="3089"/>
                      <a:pt x="108" y="3466"/>
                      <a:pt x="194" y="3843"/>
                    </a:cubicBezTo>
                    <a:cubicBezTo>
                      <a:pt x="215" y="3929"/>
                      <a:pt x="237" y="4015"/>
                      <a:pt x="269" y="4101"/>
                    </a:cubicBezTo>
                    <a:cubicBezTo>
                      <a:pt x="237" y="4273"/>
                      <a:pt x="291" y="4445"/>
                      <a:pt x="398" y="4564"/>
                    </a:cubicBezTo>
                    <a:cubicBezTo>
                      <a:pt x="506" y="4671"/>
                      <a:pt x="700" y="4844"/>
                      <a:pt x="861" y="4768"/>
                    </a:cubicBezTo>
                    <a:cubicBezTo>
                      <a:pt x="1066" y="4661"/>
                      <a:pt x="1173" y="4844"/>
                      <a:pt x="1378" y="4930"/>
                    </a:cubicBezTo>
                    <a:cubicBezTo>
                      <a:pt x="1604" y="4994"/>
                      <a:pt x="1841" y="4930"/>
                      <a:pt x="1991" y="4747"/>
                    </a:cubicBezTo>
                    <a:cubicBezTo>
                      <a:pt x="2131" y="4564"/>
                      <a:pt x="2088" y="4639"/>
                      <a:pt x="2260" y="4747"/>
                    </a:cubicBezTo>
                    <a:cubicBezTo>
                      <a:pt x="2368" y="4833"/>
                      <a:pt x="2497" y="4887"/>
                      <a:pt x="2626" y="4887"/>
                    </a:cubicBezTo>
                    <a:cubicBezTo>
                      <a:pt x="2777" y="4887"/>
                      <a:pt x="2928" y="4854"/>
                      <a:pt x="3067" y="4779"/>
                    </a:cubicBezTo>
                    <a:cubicBezTo>
                      <a:pt x="3175" y="4725"/>
                      <a:pt x="3111" y="4779"/>
                      <a:pt x="3197" y="4833"/>
                    </a:cubicBezTo>
                    <a:cubicBezTo>
                      <a:pt x="3433" y="4962"/>
                      <a:pt x="3713" y="4618"/>
                      <a:pt x="3875" y="4359"/>
                    </a:cubicBezTo>
                    <a:cubicBezTo>
                      <a:pt x="4144" y="4478"/>
                      <a:pt x="4574" y="3950"/>
                      <a:pt x="4703" y="3778"/>
                    </a:cubicBezTo>
                    <a:cubicBezTo>
                      <a:pt x="4833" y="3595"/>
                      <a:pt x="4800" y="3358"/>
                      <a:pt x="4757" y="31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1"/>
              <p:cNvSpPr/>
              <p:nvPr/>
            </p:nvSpPr>
            <p:spPr>
              <a:xfrm>
                <a:off x="1090720" y="4900353"/>
                <a:ext cx="361370" cy="290472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069" extrusionOk="0">
                    <a:moveTo>
                      <a:pt x="345" y="0"/>
                    </a:moveTo>
                    <a:cubicBezTo>
                      <a:pt x="345" y="11"/>
                      <a:pt x="345" y="11"/>
                      <a:pt x="345" y="22"/>
                    </a:cubicBezTo>
                    <a:cubicBezTo>
                      <a:pt x="388" y="97"/>
                      <a:pt x="1" y="377"/>
                      <a:pt x="1" y="539"/>
                    </a:cubicBezTo>
                    <a:cubicBezTo>
                      <a:pt x="1" y="635"/>
                      <a:pt x="33" y="722"/>
                      <a:pt x="87" y="797"/>
                    </a:cubicBezTo>
                    <a:cubicBezTo>
                      <a:pt x="184" y="883"/>
                      <a:pt x="184" y="1034"/>
                      <a:pt x="87" y="1120"/>
                    </a:cubicBezTo>
                    <a:cubicBezTo>
                      <a:pt x="184" y="1131"/>
                      <a:pt x="270" y="1163"/>
                      <a:pt x="356" y="1195"/>
                    </a:cubicBezTo>
                    <a:cubicBezTo>
                      <a:pt x="442" y="1238"/>
                      <a:pt x="507" y="1357"/>
                      <a:pt x="604" y="1367"/>
                    </a:cubicBezTo>
                    <a:cubicBezTo>
                      <a:pt x="617" y="1371"/>
                      <a:pt x="630" y="1373"/>
                      <a:pt x="643" y="1373"/>
                    </a:cubicBezTo>
                    <a:cubicBezTo>
                      <a:pt x="730" y="1373"/>
                      <a:pt x="822" y="1300"/>
                      <a:pt x="901" y="1300"/>
                    </a:cubicBezTo>
                    <a:cubicBezTo>
                      <a:pt x="910" y="1300"/>
                      <a:pt x="918" y="1301"/>
                      <a:pt x="926" y="1303"/>
                    </a:cubicBezTo>
                    <a:cubicBezTo>
                      <a:pt x="1023" y="1324"/>
                      <a:pt x="1056" y="1443"/>
                      <a:pt x="1131" y="1464"/>
                    </a:cubicBezTo>
                    <a:cubicBezTo>
                      <a:pt x="1145" y="1464"/>
                      <a:pt x="1255" y="1474"/>
                      <a:pt x="1321" y="1474"/>
                    </a:cubicBezTo>
                    <a:cubicBezTo>
                      <a:pt x="1353" y="1474"/>
                      <a:pt x="1375" y="1471"/>
                      <a:pt x="1368" y="1464"/>
                    </a:cubicBezTo>
                    <a:lnTo>
                      <a:pt x="1368" y="1464"/>
                    </a:lnTo>
                    <a:cubicBezTo>
                      <a:pt x="1583" y="1615"/>
                      <a:pt x="1551" y="1744"/>
                      <a:pt x="1637" y="1992"/>
                    </a:cubicBezTo>
                    <a:cubicBezTo>
                      <a:pt x="1691" y="1970"/>
                      <a:pt x="1852" y="1766"/>
                      <a:pt x="1884" y="1766"/>
                    </a:cubicBezTo>
                    <a:cubicBezTo>
                      <a:pt x="2099" y="1776"/>
                      <a:pt x="1927" y="1916"/>
                      <a:pt x="2078" y="1992"/>
                    </a:cubicBezTo>
                    <a:cubicBezTo>
                      <a:pt x="2152" y="2032"/>
                      <a:pt x="2166" y="2069"/>
                      <a:pt x="2195" y="2069"/>
                    </a:cubicBezTo>
                    <a:cubicBezTo>
                      <a:pt x="2220" y="2069"/>
                      <a:pt x="2257" y="2040"/>
                      <a:pt x="2358" y="1959"/>
                    </a:cubicBezTo>
                    <a:cubicBezTo>
                      <a:pt x="2455" y="1841"/>
                      <a:pt x="2530" y="1712"/>
                      <a:pt x="2573" y="1561"/>
                    </a:cubicBezTo>
                    <a:lnTo>
                      <a:pt x="2573" y="1561"/>
                    </a:lnTo>
                    <a:cubicBezTo>
                      <a:pt x="2500" y="1624"/>
                      <a:pt x="2426" y="1651"/>
                      <a:pt x="2356" y="1651"/>
                    </a:cubicBezTo>
                    <a:cubicBezTo>
                      <a:pt x="2065" y="1651"/>
                      <a:pt x="1828" y="1192"/>
                      <a:pt x="1863" y="915"/>
                    </a:cubicBezTo>
                    <a:lnTo>
                      <a:pt x="1863" y="915"/>
                    </a:lnTo>
                    <a:cubicBezTo>
                      <a:pt x="1799" y="943"/>
                      <a:pt x="1744" y="956"/>
                      <a:pt x="1696" y="956"/>
                    </a:cubicBezTo>
                    <a:cubicBezTo>
                      <a:pt x="1486" y="956"/>
                      <a:pt x="1423" y="713"/>
                      <a:pt x="1432" y="485"/>
                    </a:cubicBezTo>
                    <a:lnTo>
                      <a:pt x="1432" y="485"/>
                    </a:lnTo>
                    <a:cubicBezTo>
                      <a:pt x="1332" y="658"/>
                      <a:pt x="1169" y="711"/>
                      <a:pt x="990" y="711"/>
                    </a:cubicBezTo>
                    <a:cubicBezTo>
                      <a:pt x="802" y="711"/>
                      <a:pt x="597" y="653"/>
                      <a:pt x="431" y="614"/>
                    </a:cubicBezTo>
                    <a:cubicBezTo>
                      <a:pt x="431" y="442"/>
                      <a:pt x="582" y="227"/>
                      <a:pt x="496" y="87"/>
                    </a:cubicBezTo>
                    <a:cubicBezTo>
                      <a:pt x="453" y="54"/>
                      <a:pt x="399" y="22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1"/>
              <p:cNvSpPr/>
              <p:nvPr/>
            </p:nvSpPr>
            <p:spPr>
              <a:xfrm>
                <a:off x="1043969" y="5084689"/>
                <a:ext cx="652825" cy="345646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2" extrusionOk="0">
                    <a:moveTo>
                      <a:pt x="4101" y="0"/>
                    </a:moveTo>
                    <a:cubicBezTo>
                      <a:pt x="4015" y="33"/>
                      <a:pt x="3950" y="97"/>
                      <a:pt x="3918" y="173"/>
                    </a:cubicBezTo>
                    <a:cubicBezTo>
                      <a:pt x="3842" y="345"/>
                      <a:pt x="3993" y="614"/>
                      <a:pt x="3918" y="786"/>
                    </a:cubicBezTo>
                    <a:cubicBezTo>
                      <a:pt x="3821" y="991"/>
                      <a:pt x="3692" y="958"/>
                      <a:pt x="3487" y="1044"/>
                    </a:cubicBezTo>
                    <a:cubicBezTo>
                      <a:pt x="3248" y="1150"/>
                      <a:pt x="2923" y="1537"/>
                      <a:pt x="2588" y="1537"/>
                    </a:cubicBezTo>
                    <a:cubicBezTo>
                      <a:pt x="2547" y="1537"/>
                      <a:pt x="2506" y="1531"/>
                      <a:pt x="2465" y="1518"/>
                    </a:cubicBezTo>
                    <a:cubicBezTo>
                      <a:pt x="2357" y="1475"/>
                      <a:pt x="2443" y="1324"/>
                      <a:pt x="2336" y="1281"/>
                    </a:cubicBezTo>
                    <a:cubicBezTo>
                      <a:pt x="2308" y="1279"/>
                      <a:pt x="2280" y="1277"/>
                      <a:pt x="2253" y="1277"/>
                    </a:cubicBezTo>
                    <a:cubicBezTo>
                      <a:pt x="2166" y="1277"/>
                      <a:pt x="2084" y="1291"/>
                      <a:pt x="2002" y="1324"/>
                    </a:cubicBezTo>
                    <a:cubicBezTo>
                      <a:pt x="1808" y="1367"/>
                      <a:pt x="1647" y="1486"/>
                      <a:pt x="1464" y="1539"/>
                    </a:cubicBezTo>
                    <a:cubicBezTo>
                      <a:pt x="1426" y="1248"/>
                      <a:pt x="1364" y="1146"/>
                      <a:pt x="1142" y="1146"/>
                    </a:cubicBezTo>
                    <a:cubicBezTo>
                      <a:pt x="1109" y="1146"/>
                      <a:pt x="1073" y="1148"/>
                      <a:pt x="1033" y="1152"/>
                    </a:cubicBezTo>
                    <a:cubicBezTo>
                      <a:pt x="919" y="1162"/>
                      <a:pt x="935" y="1303"/>
                      <a:pt x="791" y="1303"/>
                    </a:cubicBezTo>
                    <a:cubicBezTo>
                      <a:pt x="786" y="1303"/>
                      <a:pt x="781" y="1303"/>
                      <a:pt x="775" y="1303"/>
                    </a:cubicBezTo>
                    <a:cubicBezTo>
                      <a:pt x="646" y="1292"/>
                      <a:pt x="538" y="1195"/>
                      <a:pt x="506" y="1066"/>
                    </a:cubicBezTo>
                    <a:cubicBezTo>
                      <a:pt x="498" y="1260"/>
                      <a:pt x="339" y="1393"/>
                      <a:pt x="169" y="1393"/>
                    </a:cubicBezTo>
                    <a:cubicBezTo>
                      <a:pt x="112" y="1393"/>
                      <a:pt x="54" y="1378"/>
                      <a:pt x="0" y="1346"/>
                    </a:cubicBezTo>
                    <a:lnTo>
                      <a:pt x="0" y="1346"/>
                    </a:lnTo>
                    <a:cubicBezTo>
                      <a:pt x="11" y="1432"/>
                      <a:pt x="43" y="1529"/>
                      <a:pt x="76" y="1615"/>
                    </a:cubicBezTo>
                    <a:cubicBezTo>
                      <a:pt x="43" y="1776"/>
                      <a:pt x="97" y="1948"/>
                      <a:pt x="205" y="2078"/>
                    </a:cubicBezTo>
                    <a:cubicBezTo>
                      <a:pt x="293" y="2157"/>
                      <a:pt x="438" y="2294"/>
                      <a:pt x="577" y="2294"/>
                    </a:cubicBezTo>
                    <a:cubicBezTo>
                      <a:pt x="608" y="2294"/>
                      <a:pt x="638" y="2287"/>
                      <a:pt x="667" y="2271"/>
                    </a:cubicBezTo>
                    <a:cubicBezTo>
                      <a:pt x="706" y="2252"/>
                      <a:pt x="742" y="2244"/>
                      <a:pt x="776" y="2244"/>
                    </a:cubicBezTo>
                    <a:cubicBezTo>
                      <a:pt x="912" y="2244"/>
                      <a:pt x="1021" y="2373"/>
                      <a:pt x="1184" y="2433"/>
                    </a:cubicBezTo>
                    <a:cubicBezTo>
                      <a:pt x="1241" y="2453"/>
                      <a:pt x="1299" y="2462"/>
                      <a:pt x="1358" y="2462"/>
                    </a:cubicBezTo>
                    <a:cubicBezTo>
                      <a:pt x="1522" y="2462"/>
                      <a:pt x="1684" y="2388"/>
                      <a:pt x="1787" y="2261"/>
                    </a:cubicBezTo>
                    <a:cubicBezTo>
                      <a:pt x="1854" y="2179"/>
                      <a:pt x="1885" y="2146"/>
                      <a:pt x="1912" y="2146"/>
                    </a:cubicBezTo>
                    <a:cubicBezTo>
                      <a:pt x="1945" y="2146"/>
                      <a:pt x="1973" y="2195"/>
                      <a:pt x="2056" y="2261"/>
                    </a:cubicBezTo>
                    <a:cubicBezTo>
                      <a:pt x="2163" y="2336"/>
                      <a:pt x="2293" y="2390"/>
                      <a:pt x="2432" y="2400"/>
                    </a:cubicBezTo>
                    <a:cubicBezTo>
                      <a:pt x="2583" y="2400"/>
                      <a:pt x="2734" y="2357"/>
                      <a:pt x="2863" y="2293"/>
                    </a:cubicBezTo>
                    <a:cubicBezTo>
                      <a:pt x="2902" y="2272"/>
                      <a:pt x="2920" y="2263"/>
                      <a:pt x="2930" y="2263"/>
                    </a:cubicBezTo>
                    <a:cubicBezTo>
                      <a:pt x="2951" y="2263"/>
                      <a:pt x="2938" y="2300"/>
                      <a:pt x="3003" y="2336"/>
                    </a:cubicBezTo>
                    <a:cubicBezTo>
                      <a:pt x="3041" y="2358"/>
                      <a:pt x="3079" y="2368"/>
                      <a:pt x="3118" y="2368"/>
                    </a:cubicBezTo>
                    <a:cubicBezTo>
                      <a:pt x="3325" y="2368"/>
                      <a:pt x="3543" y="2089"/>
                      <a:pt x="3670" y="1862"/>
                    </a:cubicBezTo>
                    <a:cubicBezTo>
                      <a:pt x="3697" y="1874"/>
                      <a:pt x="3725" y="1880"/>
                      <a:pt x="3755" y="1880"/>
                    </a:cubicBezTo>
                    <a:cubicBezTo>
                      <a:pt x="4024" y="1880"/>
                      <a:pt x="4392" y="1437"/>
                      <a:pt x="4499" y="1292"/>
                    </a:cubicBezTo>
                    <a:cubicBezTo>
                      <a:pt x="4650" y="1098"/>
                      <a:pt x="4617" y="861"/>
                      <a:pt x="4563" y="635"/>
                    </a:cubicBezTo>
                    <a:cubicBezTo>
                      <a:pt x="4520" y="442"/>
                      <a:pt x="4101" y="151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11"/>
              <p:cNvSpPr/>
              <p:nvPr/>
            </p:nvSpPr>
            <p:spPr>
              <a:xfrm>
                <a:off x="1342166" y="4856550"/>
                <a:ext cx="253408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002" extrusionOk="0">
                    <a:moveTo>
                      <a:pt x="1406" y="0"/>
                    </a:moveTo>
                    <a:cubicBezTo>
                      <a:pt x="1385" y="65"/>
                      <a:pt x="1342" y="130"/>
                      <a:pt x="1288" y="173"/>
                    </a:cubicBezTo>
                    <a:cubicBezTo>
                      <a:pt x="1193" y="238"/>
                      <a:pt x="1105" y="240"/>
                      <a:pt x="1022" y="240"/>
                    </a:cubicBezTo>
                    <a:cubicBezTo>
                      <a:pt x="1015" y="240"/>
                      <a:pt x="1009" y="240"/>
                      <a:pt x="1003" y="240"/>
                    </a:cubicBezTo>
                    <a:cubicBezTo>
                      <a:pt x="914" y="240"/>
                      <a:pt x="830" y="243"/>
                      <a:pt x="750" y="323"/>
                    </a:cubicBezTo>
                    <a:cubicBezTo>
                      <a:pt x="610" y="452"/>
                      <a:pt x="847" y="582"/>
                      <a:pt x="567" y="635"/>
                    </a:cubicBezTo>
                    <a:cubicBezTo>
                      <a:pt x="556" y="637"/>
                      <a:pt x="546" y="638"/>
                      <a:pt x="536" y="638"/>
                    </a:cubicBezTo>
                    <a:cubicBezTo>
                      <a:pt x="418" y="638"/>
                      <a:pt x="337" y="517"/>
                      <a:pt x="205" y="517"/>
                    </a:cubicBezTo>
                    <a:cubicBezTo>
                      <a:pt x="155" y="517"/>
                      <a:pt x="98" y="534"/>
                      <a:pt x="29" y="582"/>
                    </a:cubicBezTo>
                    <a:cubicBezTo>
                      <a:pt x="1" y="758"/>
                      <a:pt x="91" y="776"/>
                      <a:pt x="196" y="776"/>
                    </a:cubicBezTo>
                    <a:cubicBezTo>
                      <a:pt x="224" y="776"/>
                      <a:pt x="253" y="775"/>
                      <a:pt x="281" y="775"/>
                    </a:cubicBezTo>
                    <a:cubicBezTo>
                      <a:pt x="394" y="775"/>
                      <a:pt x="493" y="795"/>
                      <a:pt x="459" y="1001"/>
                    </a:cubicBezTo>
                    <a:cubicBezTo>
                      <a:pt x="664" y="969"/>
                      <a:pt x="782" y="829"/>
                      <a:pt x="997" y="829"/>
                    </a:cubicBezTo>
                    <a:cubicBezTo>
                      <a:pt x="1142" y="829"/>
                      <a:pt x="1338" y="976"/>
                      <a:pt x="1516" y="976"/>
                    </a:cubicBezTo>
                    <a:cubicBezTo>
                      <a:pt x="1537" y="976"/>
                      <a:pt x="1558" y="974"/>
                      <a:pt x="1578" y="969"/>
                    </a:cubicBezTo>
                    <a:cubicBezTo>
                      <a:pt x="1654" y="947"/>
                      <a:pt x="1740" y="926"/>
                      <a:pt x="1804" y="894"/>
                    </a:cubicBezTo>
                    <a:cubicBezTo>
                      <a:pt x="1740" y="818"/>
                      <a:pt x="1654" y="765"/>
                      <a:pt x="1568" y="721"/>
                    </a:cubicBezTo>
                    <a:cubicBezTo>
                      <a:pt x="1406" y="646"/>
                      <a:pt x="1632" y="226"/>
                      <a:pt x="1492" y="76"/>
                    </a:cubicBezTo>
                    <a:cubicBezTo>
                      <a:pt x="1471" y="54"/>
                      <a:pt x="1439" y="22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11"/>
              <p:cNvSpPr/>
              <p:nvPr/>
            </p:nvSpPr>
            <p:spPr>
              <a:xfrm>
                <a:off x="1143649" y="5222134"/>
                <a:ext cx="258463" cy="386922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756" extrusionOk="0">
                    <a:moveTo>
                      <a:pt x="1636" y="1400"/>
                    </a:moveTo>
                    <a:cubicBezTo>
                      <a:pt x="1636" y="969"/>
                      <a:pt x="1830" y="539"/>
                      <a:pt x="1766" y="108"/>
                    </a:cubicBezTo>
                    <a:cubicBezTo>
                      <a:pt x="1755" y="33"/>
                      <a:pt x="1658" y="55"/>
                      <a:pt x="1636" y="108"/>
                    </a:cubicBezTo>
                    <a:cubicBezTo>
                      <a:pt x="1583" y="270"/>
                      <a:pt x="1540" y="421"/>
                      <a:pt x="1518" y="582"/>
                    </a:cubicBezTo>
                    <a:cubicBezTo>
                      <a:pt x="1443" y="388"/>
                      <a:pt x="1335" y="184"/>
                      <a:pt x="1281" y="22"/>
                    </a:cubicBezTo>
                    <a:cubicBezTo>
                      <a:pt x="1281" y="1"/>
                      <a:pt x="1260" y="1"/>
                      <a:pt x="1249" y="22"/>
                    </a:cubicBezTo>
                    <a:cubicBezTo>
                      <a:pt x="1249" y="195"/>
                      <a:pt x="1281" y="378"/>
                      <a:pt x="1346" y="539"/>
                    </a:cubicBezTo>
                    <a:cubicBezTo>
                      <a:pt x="1410" y="700"/>
                      <a:pt x="1443" y="862"/>
                      <a:pt x="1475" y="1023"/>
                    </a:cubicBezTo>
                    <a:cubicBezTo>
                      <a:pt x="1475" y="1163"/>
                      <a:pt x="1464" y="1292"/>
                      <a:pt x="1475" y="1432"/>
                    </a:cubicBezTo>
                    <a:cubicBezTo>
                      <a:pt x="1303" y="1228"/>
                      <a:pt x="1131" y="1034"/>
                      <a:pt x="948" y="851"/>
                    </a:cubicBezTo>
                    <a:cubicBezTo>
                      <a:pt x="915" y="830"/>
                      <a:pt x="872" y="851"/>
                      <a:pt x="872" y="883"/>
                    </a:cubicBezTo>
                    <a:cubicBezTo>
                      <a:pt x="829" y="1120"/>
                      <a:pt x="915" y="1357"/>
                      <a:pt x="1098" y="1518"/>
                    </a:cubicBezTo>
                    <a:cubicBezTo>
                      <a:pt x="958" y="1486"/>
                      <a:pt x="818" y="1421"/>
                      <a:pt x="700" y="1346"/>
                    </a:cubicBezTo>
                    <a:cubicBezTo>
                      <a:pt x="463" y="1163"/>
                      <a:pt x="302" y="916"/>
                      <a:pt x="65" y="743"/>
                    </a:cubicBezTo>
                    <a:cubicBezTo>
                      <a:pt x="33" y="733"/>
                      <a:pt x="1" y="765"/>
                      <a:pt x="22" y="787"/>
                    </a:cubicBezTo>
                    <a:cubicBezTo>
                      <a:pt x="183" y="1034"/>
                      <a:pt x="366" y="1260"/>
                      <a:pt x="592" y="1454"/>
                    </a:cubicBezTo>
                    <a:cubicBezTo>
                      <a:pt x="679" y="1518"/>
                      <a:pt x="775" y="1583"/>
                      <a:pt x="872" y="1626"/>
                    </a:cubicBezTo>
                    <a:cubicBezTo>
                      <a:pt x="991" y="1669"/>
                      <a:pt x="1109" y="1637"/>
                      <a:pt x="1217" y="1680"/>
                    </a:cubicBezTo>
                    <a:cubicBezTo>
                      <a:pt x="1400" y="1981"/>
                      <a:pt x="1410" y="2390"/>
                      <a:pt x="1367" y="2713"/>
                    </a:cubicBezTo>
                    <a:cubicBezTo>
                      <a:pt x="1367" y="2745"/>
                      <a:pt x="1410" y="2756"/>
                      <a:pt x="1432" y="2756"/>
                    </a:cubicBezTo>
                    <a:cubicBezTo>
                      <a:pt x="1841" y="2756"/>
                      <a:pt x="1669" y="2175"/>
                      <a:pt x="1626" y="1873"/>
                    </a:cubicBezTo>
                    <a:cubicBezTo>
                      <a:pt x="1636" y="1723"/>
                      <a:pt x="1636" y="1572"/>
                      <a:pt x="1636" y="140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1"/>
              <p:cNvSpPr/>
              <p:nvPr/>
            </p:nvSpPr>
            <p:spPr>
              <a:xfrm>
                <a:off x="1506286" y="5169346"/>
                <a:ext cx="146710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045" extrusionOk="0">
                    <a:moveTo>
                      <a:pt x="1012" y="269"/>
                    </a:moveTo>
                    <a:cubicBezTo>
                      <a:pt x="840" y="409"/>
                      <a:pt x="646" y="495"/>
                      <a:pt x="442" y="538"/>
                    </a:cubicBezTo>
                    <a:lnTo>
                      <a:pt x="496" y="495"/>
                    </a:lnTo>
                    <a:cubicBezTo>
                      <a:pt x="635" y="377"/>
                      <a:pt x="786" y="226"/>
                      <a:pt x="765" y="32"/>
                    </a:cubicBezTo>
                    <a:cubicBezTo>
                      <a:pt x="765" y="11"/>
                      <a:pt x="732" y="0"/>
                      <a:pt x="711" y="11"/>
                    </a:cubicBezTo>
                    <a:cubicBezTo>
                      <a:pt x="657" y="97"/>
                      <a:pt x="592" y="183"/>
                      <a:pt x="539" y="269"/>
                    </a:cubicBezTo>
                    <a:cubicBezTo>
                      <a:pt x="474" y="334"/>
                      <a:pt x="409" y="398"/>
                      <a:pt x="334" y="452"/>
                    </a:cubicBezTo>
                    <a:cubicBezTo>
                      <a:pt x="173" y="581"/>
                      <a:pt x="44" y="764"/>
                      <a:pt x="0" y="969"/>
                    </a:cubicBezTo>
                    <a:cubicBezTo>
                      <a:pt x="0" y="990"/>
                      <a:pt x="22" y="1044"/>
                      <a:pt x="44" y="1023"/>
                    </a:cubicBezTo>
                    <a:cubicBezTo>
                      <a:pt x="130" y="872"/>
                      <a:pt x="248" y="667"/>
                      <a:pt x="377" y="667"/>
                    </a:cubicBezTo>
                    <a:lnTo>
                      <a:pt x="377" y="667"/>
                    </a:lnTo>
                    <a:cubicBezTo>
                      <a:pt x="635" y="667"/>
                      <a:pt x="883" y="538"/>
                      <a:pt x="1044" y="334"/>
                    </a:cubicBezTo>
                    <a:cubicBezTo>
                      <a:pt x="1044" y="323"/>
                      <a:pt x="1023" y="258"/>
                      <a:pt x="1012" y="2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1"/>
              <p:cNvSpPr/>
              <p:nvPr/>
            </p:nvSpPr>
            <p:spPr>
              <a:xfrm>
                <a:off x="1046918" y="5016739"/>
                <a:ext cx="119474" cy="84657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3" extrusionOk="0">
                    <a:moveTo>
                      <a:pt x="829" y="538"/>
                    </a:moveTo>
                    <a:cubicBezTo>
                      <a:pt x="754" y="420"/>
                      <a:pt x="646" y="334"/>
                      <a:pt x="517" y="302"/>
                    </a:cubicBezTo>
                    <a:cubicBezTo>
                      <a:pt x="356" y="237"/>
                      <a:pt x="205" y="140"/>
                      <a:pt x="76" y="22"/>
                    </a:cubicBezTo>
                    <a:cubicBezTo>
                      <a:pt x="44" y="0"/>
                      <a:pt x="11" y="11"/>
                      <a:pt x="1" y="43"/>
                    </a:cubicBezTo>
                    <a:cubicBezTo>
                      <a:pt x="44" y="205"/>
                      <a:pt x="151" y="323"/>
                      <a:pt x="313" y="366"/>
                    </a:cubicBezTo>
                    <a:cubicBezTo>
                      <a:pt x="442" y="431"/>
                      <a:pt x="679" y="463"/>
                      <a:pt x="776" y="571"/>
                    </a:cubicBezTo>
                    <a:cubicBezTo>
                      <a:pt x="808" y="603"/>
                      <a:pt x="851" y="560"/>
                      <a:pt x="829" y="53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1"/>
              <p:cNvSpPr/>
              <p:nvPr/>
            </p:nvSpPr>
            <p:spPr>
              <a:xfrm>
                <a:off x="2527651" y="5187457"/>
                <a:ext cx="778336" cy="840249"/>
              </a:xfrm>
              <a:custGeom>
                <a:avLst/>
                <a:gdLst/>
                <a:ahLst/>
                <a:cxnLst/>
                <a:rect l="l" t="t" r="r" b="b"/>
                <a:pathLst>
                  <a:path w="5544" h="5985" extrusionOk="0">
                    <a:moveTo>
                      <a:pt x="5447" y="3294"/>
                    </a:moveTo>
                    <a:cubicBezTo>
                      <a:pt x="5414" y="3207"/>
                      <a:pt x="5393" y="3121"/>
                      <a:pt x="5360" y="3035"/>
                    </a:cubicBezTo>
                    <a:cubicBezTo>
                      <a:pt x="5285" y="2799"/>
                      <a:pt x="5264" y="2551"/>
                      <a:pt x="5285" y="2303"/>
                    </a:cubicBezTo>
                    <a:cubicBezTo>
                      <a:pt x="5296" y="2164"/>
                      <a:pt x="5242" y="2034"/>
                      <a:pt x="5134" y="1948"/>
                    </a:cubicBezTo>
                    <a:cubicBezTo>
                      <a:pt x="5102" y="1808"/>
                      <a:pt x="5038" y="1679"/>
                      <a:pt x="4930" y="1582"/>
                    </a:cubicBezTo>
                    <a:cubicBezTo>
                      <a:pt x="4801" y="1475"/>
                      <a:pt x="4855" y="1432"/>
                      <a:pt x="4822" y="1303"/>
                    </a:cubicBezTo>
                    <a:cubicBezTo>
                      <a:pt x="4779" y="1141"/>
                      <a:pt x="4424" y="1034"/>
                      <a:pt x="4349" y="926"/>
                    </a:cubicBezTo>
                    <a:cubicBezTo>
                      <a:pt x="4306" y="851"/>
                      <a:pt x="4241" y="764"/>
                      <a:pt x="4155" y="786"/>
                    </a:cubicBezTo>
                    <a:cubicBezTo>
                      <a:pt x="4080" y="797"/>
                      <a:pt x="4004" y="829"/>
                      <a:pt x="3951" y="872"/>
                    </a:cubicBezTo>
                    <a:cubicBezTo>
                      <a:pt x="3864" y="926"/>
                      <a:pt x="3843" y="1152"/>
                      <a:pt x="3768" y="990"/>
                    </a:cubicBezTo>
                    <a:cubicBezTo>
                      <a:pt x="3746" y="958"/>
                      <a:pt x="3703" y="947"/>
                      <a:pt x="3660" y="958"/>
                    </a:cubicBezTo>
                    <a:cubicBezTo>
                      <a:pt x="3585" y="1001"/>
                      <a:pt x="3509" y="947"/>
                      <a:pt x="3423" y="851"/>
                    </a:cubicBezTo>
                    <a:cubicBezTo>
                      <a:pt x="3391" y="807"/>
                      <a:pt x="3380" y="775"/>
                      <a:pt x="3369" y="754"/>
                    </a:cubicBezTo>
                    <a:cubicBezTo>
                      <a:pt x="3283" y="635"/>
                      <a:pt x="3197" y="517"/>
                      <a:pt x="3090" y="409"/>
                    </a:cubicBezTo>
                    <a:cubicBezTo>
                      <a:pt x="2885" y="162"/>
                      <a:pt x="2670" y="0"/>
                      <a:pt x="2444" y="420"/>
                    </a:cubicBezTo>
                    <a:cubicBezTo>
                      <a:pt x="2541" y="237"/>
                      <a:pt x="1906" y="302"/>
                      <a:pt x="1873" y="302"/>
                    </a:cubicBezTo>
                    <a:cubicBezTo>
                      <a:pt x="1777" y="302"/>
                      <a:pt x="1690" y="355"/>
                      <a:pt x="1637" y="431"/>
                    </a:cubicBezTo>
                    <a:cubicBezTo>
                      <a:pt x="1529" y="678"/>
                      <a:pt x="1281" y="581"/>
                      <a:pt x="1185" y="732"/>
                    </a:cubicBezTo>
                    <a:cubicBezTo>
                      <a:pt x="1023" y="990"/>
                      <a:pt x="819" y="1216"/>
                      <a:pt x="571" y="1410"/>
                    </a:cubicBezTo>
                    <a:cubicBezTo>
                      <a:pt x="528" y="1442"/>
                      <a:pt x="485" y="1475"/>
                      <a:pt x="442" y="1496"/>
                    </a:cubicBezTo>
                    <a:cubicBezTo>
                      <a:pt x="302" y="1593"/>
                      <a:pt x="119" y="1690"/>
                      <a:pt x="87" y="1841"/>
                    </a:cubicBezTo>
                    <a:cubicBezTo>
                      <a:pt x="65" y="1905"/>
                      <a:pt x="184" y="2110"/>
                      <a:pt x="238" y="2088"/>
                    </a:cubicBezTo>
                    <a:cubicBezTo>
                      <a:pt x="141" y="2174"/>
                      <a:pt x="76" y="2271"/>
                      <a:pt x="44" y="2400"/>
                    </a:cubicBezTo>
                    <a:cubicBezTo>
                      <a:pt x="55" y="2529"/>
                      <a:pt x="76" y="2659"/>
                      <a:pt x="130" y="2788"/>
                    </a:cubicBezTo>
                    <a:cubicBezTo>
                      <a:pt x="130" y="2788"/>
                      <a:pt x="141" y="2799"/>
                      <a:pt x="151" y="2809"/>
                    </a:cubicBezTo>
                    <a:lnTo>
                      <a:pt x="151" y="2809"/>
                    </a:lnTo>
                    <a:cubicBezTo>
                      <a:pt x="162" y="2820"/>
                      <a:pt x="184" y="2820"/>
                      <a:pt x="195" y="2809"/>
                    </a:cubicBezTo>
                    <a:cubicBezTo>
                      <a:pt x="184" y="2809"/>
                      <a:pt x="173" y="2820"/>
                      <a:pt x="162" y="2820"/>
                    </a:cubicBezTo>
                    <a:cubicBezTo>
                      <a:pt x="76" y="2885"/>
                      <a:pt x="12" y="2981"/>
                      <a:pt x="12" y="3089"/>
                    </a:cubicBezTo>
                    <a:cubicBezTo>
                      <a:pt x="1" y="3251"/>
                      <a:pt x="65" y="3401"/>
                      <a:pt x="205" y="3487"/>
                    </a:cubicBezTo>
                    <a:cubicBezTo>
                      <a:pt x="130" y="3552"/>
                      <a:pt x="98" y="3638"/>
                      <a:pt x="98" y="3735"/>
                    </a:cubicBezTo>
                    <a:cubicBezTo>
                      <a:pt x="119" y="4025"/>
                      <a:pt x="550" y="4305"/>
                      <a:pt x="560" y="4434"/>
                    </a:cubicBezTo>
                    <a:cubicBezTo>
                      <a:pt x="453" y="4510"/>
                      <a:pt x="474" y="4671"/>
                      <a:pt x="496" y="4790"/>
                    </a:cubicBezTo>
                    <a:cubicBezTo>
                      <a:pt x="517" y="4886"/>
                      <a:pt x="582" y="4983"/>
                      <a:pt x="668" y="5048"/>
                    </a:cubicBezTo>
                    <a:cubicBezTo>
                      <a:pt x="722" y="5091"/>
                      <a:pt x="991" y="5242"/>
                      <a:pt x="969" y="5252"/>
                    </a:cubicBezTo>
                    <a:cubicBezTo>
                      <a:pt x="926" y="5274"/>
                      <a:pt x="916" y="5338"/>
                      <a:pt x="948" y="5371"/>
                    </a:cubicBezTo>
                    <a:cubicBezTo>
                      <a:pt x="1055" y="5468"/>
                      <a:pt x="1195" y="5521"/>
                      <a:pt x="1346" y="5521"/>
                    </a:cubicBezTo>
                    <a:cubicBezTo>
                      <a:pt x="1368" y="5521"/>
                      <a:pt x="1378" y="5511"/>
                      <a:pt x="1389" y="5489"/>
                    </a:cubicBezTo>
                    <a:cubicBezTo>
                      <a:pt x="1626" y="5468"/>
                      <a:pt x="1637" y="5833"/>
                      <a:pt x="1820" y="5909"/>
                    </a:cubicBezTo>
                    <a:cubicBezTo>
                      <a:pt x="1992" y="5984"/>
                      <a:pt x="2196" y="5952"/>
                      <a:pt x="2336" y="5823"/>
                    </a:cubicBezTo>
                    <a:cubicBezTo>
                      <a:pt x="2422" y="5737"/>
                      <a:pt x="2508" y="5640"/>
                      <a:pt x="2594" y="5554"/>
                    </a:cubicBezTo>
                    <a:cubicBezTo>
                      <a:pt x="2713" y="5446"/>
                      <a:pt x="3057" y="5618"/>
                      <a:pt x="3197" y="5651"/>
                    </a:cubicBezTo>
                    <a:cubicBezTo>
                      <a:pt x="3488" y="5694"/>
                      <a:pt x="3703" y="5403"/>
                      <a:pt x="3961" y="5446"/>
                    </a:cubicBezTo>
                    <a:cubicBezTo>
                      <a:pt x="4123" y="5457"/>
                      <a:pt x="4273" y="5381"/>
                      <a:pt x="4370" y="5252"/>
                    </a:cubicBezTo>
                    <a:cubicBezTo>
                      <a:pt x="4403" y="5220"/>
                      <a:pt x="4467" y="5059"/>
                      <a:pt x="4510" y="5069"/>
                    </a:cubicBezTo>
                    <a:cubicBezTo>
                      <a:pt x="4553" y="5080"/>
                      <a:pt x="4596" y="5069"/>
                      <a:pt x="4629" y="5048"/>
                    </a:cubicBezTo>
                    <a:cubicBezTo>
                      <a:pt x="4747" y="4983"/>
                      <a:pt x="4790" y="4800"/>
                      <a:pt x="4833" y="4682"/>
                    </a:cubicBezTo>
                    <a:lnTo>
                      <a:pt x="4833" y="4682"/>
                    </a:lnTo>
                    <a:cubicBezTo>
                      <a:pt x="4930" y="4413"/>
                      <a:pt x="5081" y="4348"/>
                      <a:pt x="5307" y="4273"/>
                    </a:cubicBezTo>
                    <a:cubicBezTo>
                      <a:pt x="5371" y="4251"/>
                      <a:pt x="5414" y="4198"/>
                      <a:pt x="5436" y="4144"/>
                    </a:cubicBezTo>
                    <a:cubicBezTo>
                      <a:pt x="5543" y="3907"/>
                      <a:pt x="5500" y="3433"/>
                      <a:pt x="5447" y="3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1"/>
              <p:cNvSpPr/>
              <p:nvPr/>
            </p:nvSpPr>
            <p:spPr>
              <a:xfrm>
                <a:off x="2542814" y="5613551"/>
                <a:ext cx="763174" cy="409104"/>
              </a:xfrm>
              <a:custGeom>
                <a:avLst/>
                <a:gdLst/>
                <a:ahLst/>
                <a:cxnLst/>
                <a:rect l="l" t="t" r="r" b="b"/>
                <a:pathLst>
                  <a:path w="5436" h="2914" extrusionOk="0">
                    <a:moveTo>
                      <a:pt x="5252" y="0"/>
                    </a:moveTo>
                    <a:cubicBezTo>
                      <a:pt x="5160" y="146"/>
                      <a:pt x="5036" y="275"/>
                      <a:pt x="4874" y="275"/>
                    </a:cubicBezTo>
                    <a:cubicBezTo>
                      <a:pt x="4809" y="275"/>
                      <a:pt x="4738" y="254"/>
                      <a:pt x="4660" y="205"/>
                    </a:cubicBezTo>
                    <a:cubicBezTo>
                      <a:pt x="4607" y="194"/>
                      <a:pt x="4564" y="183"/>
                      <a:pt x="4510" y="183"/>
                    </a:cubicBezTo>
                    <a:cubicBezTo>
                      <a:pt x="4478" y="183"/>
                      <a:pt x="4445" y="226"/>
                      <a:pt x="4456" y="259"/>
                    </a:cubicBezTo>
                    <a:cubicBezTo>
                      <a:pt x="4532" y="569"/>
                      <a:pt x="4498" y="651"/>
                      <a:pt x="4425" y="651"/>
                    </a:cubicBezTo>
                    <a:cubicBezTo>
                      <a:pt x="4343" y="651"/>
                      <a:pt x="4213" y="549"/>
                      <a:pt x="4133" y="549"/>
                    </a:cubicBezTo>
                    <a:cubicBezTo>
                      <a:pt x="4079" y="549"/>
                      <a:pt x="4036" y="571"/>
                      <a:pt x="3982" y="592"/>
                    </a:cubicBezTo>
                    <a:cubicBezTo>
                      <a:pt x="3935" y="610"/>
                      <a:pt x="3894" y="617"/>
                      <a:pt x="3856" y="617"/>
                    </a:cubicBezTo>
                    <a:cubicBezTo>
                      <a:pt x="3757" y="617"/>
                      <a:pt x="3672" y="569"/>
                      <a:pt x="3509" y="538"/>
                    </a:cubicBezTo>
                    <a:cubicBezTo>
                      <a:pt x="3451" y="525"/>
                      <a:pt x="3421" y="517"/>
                      <a:pt x="3397" y="517"/>
                    </a:cubicBezTo>
                    <a:cubicBezTo>
                      <a:pt x="3363" y="517"/>
                      <a:pt x="3341" y="533"/>
                      <a:pt x="3272" y="571"/>
                    </a:cubicBezTo>
                    <a:cubicBezTo>
                      <a:pt x="3208" y="625"/>
                      <a:pt x="3154" y="689"/>
                      <a:pt x="3111" y="754"/>
                    </a:cubicBezTo>
                    <a:cubicBezTo>
                      <a:pt x="3050" y="832"/>
                      <a:pt x="3002" y="862"/>
                      <a:pt x="2963" y="862"/>
                    </a:cubicBezTo>
                    <a:cubicBezTo>
                      <a:pt x="2834" y="862"/>
                      <a:pt x="2807" y="534"/>
                      <a:pt x="2799" y="485"/>
                    </a:cubicBezTo>
                    <a:cubicBezTo>
                      <a:pt x="2791" y="456"/>
                      <a:pt x="2765" y="437"/>
                      <a:pt x="2739" y="437"/>
                    </a:cubicBezTo>
                    <a:cubicBezTo>
                      <a:pt x="2726" y="437"/>
                      <a:pt x="2713" y="442"/>
                      <a:pt x="2702" y="452"/>
                    </a:cubicBezTo>
                    <a:cubicBezTo>
                      <a:pt x="2669" y="495"/>
                      <a:pt x="2637" y="538"/>
                      <a:pt x="2616" y="581"/>
                    </a:cubicBezTo>
                    <a:cubicBezTo>
                      <a:pt x="2573" y="786"/>
                      <a:pt x="2411" y="947"/>
                      <a:pt x="2196" y="958"/>
                    </a:cubicBezTo>
                    <a:cubicBezTo>
                      <a:pt x="2142" y="904"/>
                      <a:pt x="2088" y="840"/>
                      <a:pt x="2034" y="786"/>
                    </a:cubicBezTo>
                    <a:cubicBezTo>
                      <a:pt x="2020" y="776"/>
                      <a:pt x="2003" y="771"/>
                      <a:pt x="1988" y="771"/>
                    </a:cubicBezTo>
                    <a:cubicBezTo>
                      <a:pt x="1970" y="771"/>
                      <a:pt x="1954" y="779"/>
                      <a:pt x="1948" y="797"/>
                    </a:cubicBezTo>
                    <a:cubicBezTo>
                      <a:pt x="1843" y="993"/>
                      <a:pt x="1378" y="1299"/>
                      <a:pt x="1065" y="1299"/>
                    </a:cubicBezTo>
                    <a:cubicBezTo>
                      <a:pt x="931" y="1299"/>
                      <a:pt x="825" y="1243"/>
                      <a:pt x="786" y="1098"/>
                    </a:cubicBezTo>
                    <a:cubicBezTo>
                      <a:pt x="777" y="1080"/>
                      <a:pt x="754" y="1063"/>
                      <a:pt x="734" y="1063"/>
                    </a:cubicBezTo>
                    <a:cubicBezTo>
                      <a:pt x="730" y="1063"/>
                      <a:pt x="725" y="1064"/>
                      <a:pt x="721" y="1066"/>
                    </a:cubicBezTo>
                    <a:cubicBezTo>
                      <a:pt x="637" y="1083"/>
                      <a:pt x="564" y="1091"/>
                      <a:pt x="500" y="1091"/>
                    </a:cubicBezTo>
                    <a:cubicBezTo>
                      <a:pt x="215" y="1091"/>
                      <a:pt x="119" y="932"/>
                      <a:pt x="22" y="764"/>
                    </a:cubicBezTo>
                    <a:cubicBezTo>
                      <a:pt x="22" y="743"/>
                      <a:pt x="11" y="721"/>
                      <a:pt x="0" y="700"/>
                    </a:cubicBezTo>
                    <a:lnTo>
                      <a:pt x="0" y="700"/>
                    </a:lnTo>
                    <a:cubicBezTo>
                      <a:pt x="11" y="990"/>
                      <a:pt x="452" y="1270"/>
                      <a:pt x="452" y="1399"/>
                    </a:cubicBezTo>
                    <a:cubicBezTo>
                      <a:pt x="356" y="1475"/>
                      <a:pt x="377" y="1636"/>
                      <a:pt x="388" y="1755"/>
                    </a:cubicBezTo>
                    <a:cubicBezTo>
                      <a:pt x="420" y="1862"/>
                      <a:pt x="485" y="1948"/>
                      <a:pt x="560" y="2013"/>
                    </a:cubicBezTo>
                    <a:cubicBezTo>
                      <a:pt x="625" y="2056"/>
                      <a:pt x="894" y="2207"/>
                      <a:pt x="861" y="2217"/>
                    </a:cubicBezTo>
                    <a:cubicBezTo>
                      <a:pt x="829" y="2239"/>
                      <a:pt x="818" y="2303"/>
                      <a:pt x="851" y="2336"/>
                    </a:cubicBezTo>
                    <a:cubicBezTo>
                      <a:pt x="949" y="2434"/>
                      <a:pt x="1075" y="2488"/>
                      <a:pt x="1203" y="2488"/>
                    </a:cubicBezTo>
                    <a:cubicBezTo>
                      <a:pt x="1215" y="2488"/>
                      <a:pt x="1226" y="2487"/>
                      <a:pt x="1238" y="2486"/>
                    </a:cubicBezTo>
                    <a:cubicBezTo>
                      <a:pt x="1260" y="2486"/>
                      <a:pt x="1281" y="2476"/>
                      <a:pt x="1292" y="2454"/>
                    </a:cubicBezTo>
                    <a:cubicBezTo>
                      <a:pt x="1299" y="2453"/>
                      <a:pt x="1305" y="2453"/>
                      <a:pt x="1312" y="2453"/>
                    </a:cubicBezTo>
                    <a:cubicBezTo>
                      <a:pt x="1529" y="2453"/>
                      <a:pt x="1544" y="2801"/>
                      <a:pt x="1712" y="2874"/>
                    </a:cubicBezTo>
                    <a:cubicBezTo>
                      <a:pt x="1777" y="2901"/>
                      <a:pt x="1845" y="2914"/>
                      <a:pt x="1912" y="2914"/>
                    </a:cubicBezTo>
                    <a:cubicBezTo>
                      <a:pt x="2032" y="2914"/>
                      <a:pt x="2149" y="2871"/>
                      <a:pt x="2239" y="2788"/>
                    </a:cubicBezTo>
                    <a:cubicBezTo>
                      <a:pt x="2325" y="2702"/>
                      <a:pt x="2400" y="2605"/>
                      <a:pt x="2486" y="2519"/>
                    </a:cubicBezTo>
                    <a:cubicBezTo>
                      <a:pt x="2514" y="2494"/>
                      <a:pt x="2554" y="2484"/>
                      <a:pt x="2601" y="2484"/>
                    </a:cubicBezTo>
                    <a:cubicBezTo>
                      <a:pt x="2755" y="2484"/>
                      <a:pt x="2984" y="2591"/>
                      <a:pt x="3100" y="2616"/>
                    </a:cubicBezTo>
                    <a:cubicBezTo>
                      <a:pt x="3119" y="2619"/>
                      <a:pt x="3138" y="2620"/>
                      <a:pt x="3157" y="2620"/>
                    </a:cubicBezTo>
                    <a:cubicBezTo>
                      <a:pt x="3391" y="2620"/>
                      <a:pt x="3583" y="2407"/>
                      <a:pt x="3809" y="2407"/>
                    </a:cubicBezTo>
                    <a:cubicBezTo>
                      <a:pt x="3827" y="2407"/>
                      <a:pt x="3845" y="2408"/>
                      <a:pt x="3864" y="2411"/>
                    </a:cubicBezTo>
                    <a:cubicBezTo>
                      <a:pt x="3874" y="2412"/>
                      <a:pt x="3884" y="2412"/>
                      <a:pt x="3895" y="2412"/>
                    </a:cubicBezTo>
                    <a:cubicBezTo>
                      <a:pt x="4044" y="2412"/>
                      <a:pt x="4182" y="2338"/>
                      <a:pt x="4273" y="2217"/>
                    </a:cubicBezTo>
                    <a:cubicBezTo>
                      <a:pt x="4304" y="2186"/>
                      <a:pt x="4356" y="2034"/>
                      <a:pt x="4408" y="2034"/>
                    </a:cubicBezTo>
                    <a:cubicBezTo>
                      <a:pt x="4409" y="2034"/>
                      <a:pt x="4411" y="2034"/>
                      <a:pt x="4413" y="2034"/>
                    </a:cubicBezTo>
                    <a:cubicBezTo>
                      <a:pt x="4424" y="2037"/>
                      <a:pt x="4436" y="2039"/>
                      <a:pt x="4447" y="2039"/>
                    </a:cubicBezTo>
                    <a:cubicBezTo>
                      <a:pt x="4478" y="2039"/>
                      <a:pt x="4508" y="2029"/>
                      <a:pt x="4531" y="2013"/>
                    </a:cubicBezTo>
                    <a:cubicBezTo>
                      <a:pt x="4639" y="1948"/>
                      <a:pt x="4693" y="1765"/>
                      <a:pt x="4736" y="1647"/>
                    </a:cubicBezTo>
                    <a:cubicBezTo>
                      <a:pt x="4725" y="1507"/>
                      <a:pt x="4790" y="1432"/>
                      <a:pt x="4876" y="1259"/>
                    </a:cubicBezTo>
                    <a:cubicBezTo>
                      <a:pt x="4968" y="1093"/>
                      <a:pt x="5057" y="1036"/>
                      <a:pt x="5143" y="1036"/>
                    </a:cubicBezTo>
                    <a:cubicBezTo>
                      <a:pt x="5206" y="1036"/>
                      <a:pt x="5268" y="1067"/>
                      <a:pt x="5328" y="1109"/>
                    </a:cubicBezTo>
                    <a:cubicBezTo>
                      <a:pt x="5435" y="872"/>
                      <a:pt x="5392" y="398"/>
                      <a:pt x="5339" y="259"/>
                    </a:cubicBezTo>
                    <a:cubicBezTo>
                      <a:pt x="5306" y="172"/>
                      <a:pt x="5285" y="86"/>
                      <a:pt x="5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1"/>
              <p:cNvSpPr/>
              <p:nvPr/>
            </p:nvSpPr>
            <p:spPr>
              <a:xfrm>
                <a:off x="2535232" y="5397486"/>
                <a:ext cx="288787" cy="268009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909" extrusionOk="0">
                    <a:moveTo>
                      <a:pt x="388" y="0"/>
                    </a:moveTo>
                    <a:lnTo>
                      <a:pt x="388" y="0"/>
                    </a:lnTo>
                    <a:cubicBezTo>
                      <a:pt x="248" y="86"/>
                      <a:pt x="76" y="194"/>
                      <a:pt x="33" y="345"/>
                    </a:cubicBezTo>
                    <a:cubicBezTo>
                      <a:pt x="23" y="396"/>
                      <a:pt x="120" y="594"/>
                      <a:pt x="176" y="594"/>
                    </a:cubicBezTo>
                    <a:cubicBezTo>
                      <a:pt x="178" y="594"/>
                      <a:pt x="181" y="593"/>
                      <a:pt x="184" y="592"/>
                    </a:cubicBezTo>
                    <a:lnTo>
                      <a:pt x="184" y="592"/>
                    </a:lnTo>
                    <a:cubicBezTo>
                      <a:pt x="97" y="668"/>
                      <a:pt x="33" y="775"/>
                      <a:pt x="1" y="894"/>
                    </a:cubicBezTo>
                    <a:cubicBezTo>
                      <a:pt x="1" y="1033"/>
                      <a:pt x="22" y="1163"/>
                      <a:pt x="76" y="1281"/>
                    </a:cubicBezTo>
                    <a:lnTo>
                      <a:pt x="97" y="1313"/>
                    </a:lnTo>
                    <a:lnTo>
                      <a:pt x="119" y="1324"/>
                    </a:lnTo>
                    <a:lnTo>
                      <a:pt x="141" y="1346"/>
                    </a:lnTo>
                    <a:cubicBezTo>
                      <a:pt x="235" y="1449"/>
                      <a:pt x="359" y="1461"/>
                      <a:pt x="486" y="1461"/>
                    </a:cubicBezTo>
                    <a:cubicBezTo>
                      <a:pt x="525" y="1461"/>
                      <a:pt x="564" y="1460"/>
                      <a:pt x="602" y="1460"/>
                    </a:cubicBezTo>
                    <a:cubicBezTo>
                      <a:pt x="754" y="1460"/>
                      <a:pt x="898" y="1477"/>
                      <a:pt x="991" y="1647"/>
                    </a:cubicBezTo>
                    <a:cubicBezTo>
                      <a:pt x="1097" y="1835"/>
                      <a:pt x="1250" y="1908"/>
                      <a:pt x="1415" y="1908"/>
                    </a:cubicBezTo>
                    <a:cubicBezTo>
                      <a:pt x="1619" y="1908"/>
                      <a:pt x="1841" y="1796"/>
                      <a:pt x="2013" y="1647"/>
                    </a:cubicBezTo>
                    <a:cubicBezTo>
                      <a:pt x="2056" y="1615"/>
                      <a:pt x="2024" y="1572"/>
                      <a:pt x="1992" y="1550"/>
                    </a:cubicBezTo>
                    <a:cubicBezTo>
                      <a:pt x="1647" y="1399"/>
                      <a:pt x="991" y="1539"/>
                      <a:pt x="937" y="969"/>
                    </a:cubicBezTo>
                    <a:cubicBezTo>
                      <a:pt x="905" y="581"/>
                      <a:pt x="280" y="409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1"/>
              <p:cNvSpPr/>
              <p:nvPr/>
            </p:nvSpPr>
            <p:spPr>
              <a:xfrm>
                <a:off x="2808158" y="5453362"/>
                <a:ext cx="305915" cy="15316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091" extrusionOk="0">
                    <a:moveTo>
                      <a:pt x="543" y="0"/>
                    </a:moveTo>
                    <a:cubicBezTo>
                      <a:pt x="510" y="11"/>
                      <a:pt x="489" y="33"/>
                      <a:pt x="478" y="54"/>
                    </a:cubicBezTo>
                    <a:cubicBezTo>
                      <a:pt x="463" y="216"/>
                      <a:pt x="392" y="295"/>
                      <a:pt x="274" y="295"/>
                    </a:cubicBezTo>
                    <a:cubicBezTo>
                      <a:pt x="227" y="295"/>
                      <a:pt x="173" y="283"/>
                      <a:pt x="112" y="259"/>
                    </a:cubicBezTo>
                    <a:cubicBezTo>
                      <a:pt x="100" y="243"/>
                      <a:pt x="84" y="236"/>
                      <a:pt x="69" y="236"/>
                    </a:cubicBezTo>
                    <a:cubicBezTo>
                      <a:pt x="33" y="236"/>
                      <a:pt x="0" y="275"/>
                      <a:pt x="15" y="313"/>
                    </a:cubicBezTo>
                    <a:cubicBezTo>
                      <a:pt x="26" y="334"/>
                      <a:pt x="37" y="356"/>
                      <a:pt x="48" y="377"/>
                    </a:cubicBezTo>
                    <a:cubicBezTo>
                      <a:pt x="177" y="560"/>
                      <a:pt x="370" y="603"/>
                      <a:pt x="586" y="614"/>
                    </a:cubicBezTo>
                    <a:cubicBezTo>
                      <a:pt x="802" y="614"/>
                      <a:pt x="875" y="1090"/>
                      <a:pt x="1107" y="1090"/>
                    </a:cubicBezTo>
                    <a:cubicBezTo>
                      <a:pt x="1129" y="1090"/>
                      <a:pt x="1153" y="1086"/>
                      <a:pt x="1178" y="1077"/>
                    </a:cubicBezTo>
                    <a:cubicBezTo>
                      <a:pt x="1393" y="1001"/>
                      <a:pt x="1608" y="1055"/>
                      <a:pt x="1802" y="958"/>
                    </a:cubicBezTo>
                    <a:cubicBezTo>
                      <a:pt x="2017" y="840"/>
                      <a:pt x="2168" y="614"/>
                      <a:pt x="2179" y="366"/>
                    </a:cubicBezTo>
                    <a:cubicBezTo>
                      <a:pt x="2179" y="322"/>
                      <a:pt x="2143" y="293"/>
                      <a:pt x="2107" y="293"/>
                    </a:cubicBezTo>
                    <a:cubicBezTo>
                      <a:pt x="2090" y="293"/>
                      <a:pt x="2074" y="299"/>
                      <a:pt x="2060" y="313"/>
                    </a:cubicBezTo>
                    <a:cubicBezTo>
                      <a:pt x="1924" y="476"/>
                      <a:pt x="1821" y="535"/>
                      <a:pt x="1704" y="535"/>
                    </a:cubicBezTo>
                    <a:cubicBezTo>
                      <a:pt x="1589" y="535"/>
                      <a:pt x="1461" y="479"/>
                      <a:pt x="1275" y="409"/>
                    </a:cubicBezTo>
                    <a:cubicBezTo>
                      <a:pt x="1210" y="377"/>
                      <a:pt x="1140" y="361"/>
                      <a:pt x="1070" y="361"/>
                    </a:cubicBezTo>
                    <a:cubicBezTo>
                      <a:pt x="1000" y="361"/>
                      <a:pt x="930" y="377"/>
                      <a:pt x="866" y="409"/>
                    </a:cubicBezTo>
                    <a:cubicBezTo>
                      <a:pt x="823" y="205"/>
                      <a:pt x="769" y="11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1"/>
              <p:cNvSpPr/>
              <p:nvPr/>
            </p:nvSpPr>
            <p:spPr>
              <a:xfrm>
                <a:off x="2755791" y="5708738"/>
                <a:ext cx="297913" cy="569713"/>
              </a:xfrm>
              <a:custGeom>
                <a:avLst/>
                <a:gdLst/>
                <a:ahLst/>
                <a:cxnLst/>
                <a:rect l="l" t="t" r="r" b="b"/>
                <a:pathLst>
                  <a:path w="2122" h="4058" extrusionOk="0">
                    <a:moveTo>
                      <a:pt x="1917" y="1679"/>
                    </a:moveTo>
                    <a:cubicBezTo>
                      <a:pt x="1884" y="1690"/>
                      <a:pt x="1863" y="1712"/>
                      <a:pt x="1841" y="1733"/>
                    </a:cubicBezTo>
                    <a:cubicBezTo>
                      <a:pt x="1841" y="1712"/>
                      <a:pt x="1830" y="1701"/>
                      <a:pt x="1809" y="1690"/>
                    </a:cubicBezTo>
                    <a:cubicBezTo>
                      <a:pt x="1615" y="1550"/>
                      <a:pt x="1475" y="1841"/>
                      <a:pt x="1475" y="2013"/>
                    </a:cubicBezTo>
                    <a:cubicBezTo>
                      <a:pt x="1465" y="2045"/>
                      <a:pt x="1465" y="2067"/>
                      <a:pt x="1475" y="2099"/>
                    </a:cubicBezTo>
                    <a:cubicBezTo>
                      <a:pt x="1454" y="2088"/>
                      <a:pt x="1443" y="2067"/>
                      <a:pt x="1422" y="2056"/>
                    </a:cubicBezTo>
                    <a:cubicBezTo>
                      <a:pt x="1282" y="1948"/>
                      <a:pt x="1120" y="1873"/>
                      <a:pt x="948" y="1851"/>
                    </a:cubicBezTo>
                    <a:cubicBezTo>
                      <a:pt x="916" y="1819"/>
                      <a:pt x="883" y="1787"/>
                      <a:pt x="862" y="1744"/>
                    </a:cubicBezTo>
                    <a:cubicBezTo>
                      <a:pt x="776" y="1625"/>
                      <a:pt x="776" y="1421"/>
                      <a:pt x="711" y="1292"/>
                    </a:cubicBezTo>
                    <a:cubicBezTo>
                      <a:pt x="507" y="861"/>
                      <a:pt x="561" y="485"/>
                      <a:pt x="743" y="54"/>
                    </a:cubicBezTo>
                    <a:cubicBezTo>
                      <a:pt x="754" y="22"/>
                      <a:pt x="722" y="0"/>
                      <a:pt x="700" y="22"/>
                    </a:cubicBezTo>
                    <a:cubicBezTo>
                      <a:pt x="399" y="302"/>
                      <a:pt x="442" y="851"/>
                      <a:pt x="507" y="1227"/>
                    </a:cubicBezTo>
                    <a:cubicBezTo>
                      <a:pt x="528" y="1378"/>
                      <a:pt x="636" y="1561"/>
                      <a:pt x="668" y="1712"/>
                    </a:cubicBezTo>
                    <a:cubicBezTo>
                      <a:pt x="668" y="1722"/>
                      <a:pt x="679" y="1744"/>
                      <a:pt x="679" y="1755"/>
                    </a:cubicBezTo>
                    <a:cubicBezTo>
                      <a:pt x="571" y="1690"/>
                      <a:pt x="485" y="1604"/>
                      <a:pt x="431" y="1486"/>
                    </a:cubicBezTo>
                    <a:cubicBezTo>
                      <a:pt x="270" y="1195"/>
                      <a:pt x="205" y="840"/>
                      <a:pt x="65" y="538"/>
                    </a:cubicBezTo>
                    <a:cubicBezTo>
                      <a:pt x="44" y="506"/>
                      <a:pt x="1" y="528"/>
                      <a:pt x="12" y="549"/>
                    </a:cubicBezTo>
                    <a:cubicBezTo>
                      <a:pt x="55" y="1012"/>
                      <a:pt x="205" y="1722"/>
                      <a:pt x="604" y="1981"/>
                    </a:cubicBezTo>
                    <a:cubicBezTo>
                      <a:pt x="733" y="2067"/>
                      <a:pt x="883" y="2120"/>
                      <a:pt x="1034" y="2153"/>
                    </a:cubicBezTo>
                    <a:cubicBezTo>
                      <a:pt x="1475" y="2250"/>
                      <a:pt x="1465" y="2799"/>
                      <a:pt x="1454" y="3143"/>
                    </a:cubicBezTo>
                    <a:cubicBezTo>
                      <a:pt x="1443" y="3304"/>
                      <a:pt x="1443" y="3477"/>
                      <a:pt x="1454" y="3638"/>
                    </a:cubicBezTo>
                    <a:cubicBezTo>
                      <a:pt x="1486" y="3885"/>
                      <a:pt x="1820" y="4058"/>
                      <a:pt x="1906" y="3789"/>
                    </a:cubicBezTo>
                    <a:cubicBezTo>
                      <a:pt x="2003" y="3530"/>
                      <a:pt x="1970" y="3121"/>
                      <a:pt x="2003" y="2842"/>
                    </a:cubicBezTo>
                    <a:cubicBezTo>
                      <a:pt x="2024" y="2648"/>
                      <a:pt x="1927" y="2260"/>
                      <a:pt x="1992" y="2024"/>
                    </a:cubicBezTo>
                    <a:cubicBezTo>
                      <a:pt x="2024" y="2013"/>
                      <a:pt x="2046" y="1991"/>
                      <a:pt x="2056" y="1959"/>
                    </a:cubicBezTo>
                    <a:cubicBezTo>
                      <a:pt x="2078" y="1916"/>
                      <a:pt x="2089" y="1873"/>
                      <a:pt x="2100" y="1830"/>
                    </a:cubicBezTo>
                    <a:cubicBezTo>
                      <a:pt x="2121" y="1712"/>
                      <a:pt x="2003" y="1615"/>
                      <a:pt x="1917" y="16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1"/>
              <p:cNvSpPr/>
              <p:nvPr/>
            </p:nvSpPr>
            <p:spPr>
              <a:xfrm>
                <a:off x="3018749" y="5627169"/>
                <a:ext cx="240352" cy="26155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863" extrusionOk="0">
                    <a:moveTo>
                      <a:pt x="1647" y="635"/>
                    </a:moveTo>
                    <a:cubicBezTo>
                      <a:pt x="1518" y="710"/>
                      <a:pt x="1421" y="850"/>
                      <a:pt x="1270" y="926"/>
                    </a:cubicBezTo>
                    <a:cubicBezTo>
                      <a:pt x="1152" y="947"/>
                      <a:pt x="1023" y="926"/>
                      <a:pt x="915" y="883"/>
                    </a:cubicBezTo>
                    <a:cubicBezTo>
                      <a:pt x="937" y="861"/>
                      <a:pt x="958" y="850"/>
                      <a:pt x="980" y="829"/>
                    </a:cubicBezTo>
                    <a:cubicBezTo>
                      <a:pt x="1238" y="614"/>
                      <a:pt x="1410" y="420"/>
                      <a:pt x="1421" y="43"/>
                    </a:cubicBezTo>
                    <a:cubicBezTo>
                      <a:pt x="1421" y="22"/>
                      <a:pt x="1389" y="0"/>
                      <a:pt x="1378" y="32"/>
                    </a:cubicBezTo>
                    <a:cubicBezTo>
                      <a:pt x="1292" y="215"/>
                      <a:pt x="1270" y="420"/>
                      <a:pt x="1141" y="592"/>
                    </a:cubicBezTo>
                    <a:cubicBezTo>
                      <a:pt x="980" y="786"/>
                      <a:pt x="646" y="743"/>
                      <a:pt x="442" y="883"/>
                    </a:cubicBezTo>
                    <a:cubicBezTo>
                      <a:pt x="162" y="1087"/>
                      <a:pt x="1" y="1432"/>
                      <a:pt x="11" y="1787"/>
                    </a:cubicBezTo>
                    <a:cubicBezTo>
                      <a:pt x="11" y="1851"/>
                      <a:pt x="97" y="1862"/>
                      <a:pt x="119" y="1808"/>
                    </a:cubicBezTo>
                    <a:cubicBezTo>
                      <a:pt x="162" y="1571"/>
                      <a:pt x="270" y="1345"/>
                      <a:pt x="431" y="1173"/>
                    </a:cubicBezTo>
                    <a:cubicBezTo>
                      <a:pt x="517" y="1087"/>
                      <a:pt x="625" y="1012"/>
                      <a:pt x="743" y="969"/>
                    </a:cubicBezTo>
                    <a:cubicBezTo>
                      <a:pt x="894" y="980"/>
                      <a:pt x="1044" y="1055"/>
                      <a:pt x="1227" y="1055"/>
                    </a:cubicBezTo>
                    <a:cubicBezTo>
                      <a:pt x="1410" y="1055"/>
                      <a:pt x="1615" y="840"/>
                      <a:pt x="1690" y="678"/>
                    </a:cubicBezTo>
                    <a:cubicBezTo>
                      <a:pt x="1712" y="646"/>
                      <a:pt x="1679" y="614"/>
                      <a:pt x="1647" y="63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1"/>
              <p:cNvSpPr/>
              <p:nvPr/>
            </p:nvSpPr>
            <p:spPr>
              <a:xfrm>
                <a:off x="2609220" y="5448870"/>
                <a:ext cx="86341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829" extrusionOk="0">
                    <a:moveTo>
                      <a:pt x="561" y="700"/>
                    </a:moveTo>
                    <a:cubicBezTo>
                      <a:pt x="356" y="721"/>
                      <a:pt x="173" y="592"/>
                      <a:pt x="130" y="388"/>
                    </a:cubicBezTo>
                    <a:cubicBezTo>
                      <a:pt x="130" y="269"/>
                      <a:pt x="130" y="151"/>
                      <a:pt x="119" y="32"/>
                    </a:cubicBezTo>
                    <a:cubicBezTo>
                      <a:pt x="109" y="0"/>
                      <a:pt x="66" y="0"/>
                      <a:pt x="55" y="32"/>
                    </a:cubicBezTo>
                    <a:cubicBezTo>
                      <a:pt x="1" y="205"/>
                      <a:pt x="1" y="388"/>
                      <a:pt x="55" y="571"/>
                    </a:cubicBezTo>
                    <a:cubicBezTo>
                      <a:pt x="162" y="743"/>
                      <a:pt x="378" y="829"/>
                      <a:pt x="571" y="764"/>
                    </a:cubicBezTo>
                    <a:cubicBezTo>
                      <a:pt x="614" y="754"/>
                      <a:pt x="604" y="689"/>
                      <a:pt x="561" y="700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11"/>
              <p:cNvSpPr/>
              <p:nvPr/>
            </p:nvSpPr>
            <p:spPr>
              <a:xfrm>
                <a:off x="3407078" y="5985172"/>
                <a:ext cx="108945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57" y="22"/>
                    </a:cubicBezTo>
                    <a:cubicBezTo>
                      <a:pt x="528" y="238"/>
                      <a:pt x="452" y="485"/>
                      <a:pt x="452" y="743"/>
                    </a:cubicBezTo>
                    <a:cubicBezTo>
                      <a:pt x="356" y="539"/>
                      <a:pt x="259" y="334"/>
                      <a:pt x="173" y="130"/>
                    </a:cubicBezTo>
                    <a:cubicBezTo>
                      <a:pt x="151" y="44"/>
                      <a:pt x="22" y="65"/>
                      <a:pt x="22" y="151"/>
                    </a:cubicBezTo>
                    <a:cubicBezTo>
                      <a:pt x="0" y="593"/>
                      <a:pt x="388" y="1002"/>
                      <a:pt x="270" y="1432"/>
                    </a:cubicBezTo>
                    <a:cubicBezTo>
                      <a:pt x="194" y="1712"/>
                      <a:pt x="183" y="1927"/>
                      <a:pt x="366" y="2164"/>
                    </a:cubicBezTo>
                    <a:cubicBezTo>
                      <a:pt x="420" y="2229"/>
                      <a:pt x="517" y="2175"/>
                      <a:pt x="517" y="2099"/>
                    </a:cubicBezTo>
                    <a:cubicBezTo>
                      <a:pt x="517" y="1744"/>
                      <a:pt x="711" y="1357"/>
                      <a:pt x="668" y="1012"/>
                    </a:cubicBezTo>
                    <a:cubicBezTo>
                      <a:pt x="625" y="808"/>
                      <a:pt x="635" y="593"/>
                      <a:pt x="700" y="399"/>
                    </a:cubicBezTo>
                    <a:cubicBezTo>
                      <a:pt x="765" y="291"/>
                      <a:pt x="775" y="151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11"/>
              <p:cNvSpPr/>
              <p:nvPr/>
            </p:nvSpPr>
            <p:spPr>
              <a:xfrm>
                <a:off x="3189468" y="5578734"/>
                <a:ext cx="519873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3779" extrusionOk="0">
                    <a:moveTo>
                      <a:pt x="3531" y="2433"/>
                    </a:moveTo>
                    <a:cubicBezTo>
                      <a:pt x="3531" y="2401"/>
                      <a:pt x="3541" y="2368"/>
                      <a:pt x="3541" y="2347"/>
                    </a:cubicBezTo>
                    <a:cubicBezTo>
                      <a:pt x="3552" y="2261"/>
                      <a:pt x="3563" y="2164"/>
                      <a:pt x="3563" y="2078"/>
                    </a:cubicBezTo>
                    <a:cubicBezTo>
                      <a:pt x="3563" y="2003"/>
                      <a:pt x="3552" y="1938"/>
                      <a:pt x="3531" y="1873"/>
                    </a:cubicBezTo>
                    <a:cubicBezTo>
                      <a:pt x="3402" y="1626"/>
                      <a:pt x="3423" y="1368"/>
                      <a:pt x="3326" y="1109"/>
                    </a:cubicBezTo>
                    <a:cubicBezTo>
                      <a:pt x="3240" y="862"/>
                      <a:pt x="2874" y="1002"/>
                      <a:pt x="2756" y="776"/>
                    </a:cubicBezTo>
                    <a:cubicBezTo>
                      <a:pt x="2616" y="496"/>
                      <a:pt x="2476" y="485"/>
                      <a:pt x="2293" y="636"/>
                    </a:cubicBezTo>
                    <a:cubicBezTo>
                      <a:pt x="2272" y="539"/>
                      <a:pt x="2228" y="453"/>
                      <a:pt x="2142" y="410"/>
                    </a:cubicBezTo>
                    <a:cubicBezTo>
                      <a:pt x="1992" y="313"/>
                      <a:pt x="1938" y="464"/>
                      <a:pt x="1809" y="270"/>
                    </a:cubicBezTo>
                    <a:cubicBezTo>
                      <a:pt x="1701" y="108"/>
                      <a:pt x="1346" y="1"/>
                      <a:pt x="1281" y="248"/>
                    </a:cubicBezTo>
                    <a:cubicBezTo>
                      <a:pt x="1163" y="646"/>
                      <a:pt x="636" y="388"/>
                      <a:pt x="582" y="851"/>
                    </a:cubicBezTo>
                    <a:cubicBezTo>
                      <a:pt x="582" y="862"/>
                      <a:pt x="636" y="873"/>
                      <a:pt x="636" y="883"/>
                    </a:cubicBezTo>
                    <a:lnTo>
                      <a:pt x="636" y="991"/>
                    </a:lnTo>
                    <a:cubicBezTo>
                      <a:pt x="485" y="1012"/>
                      <a:pt x="388" y="1152"/>
                      <a:pt x="420" y="1292"/>
                    </a:cubicBezTo>
                    <a:lnTo>
                      <a:pt x="367" y="1292"/>
                    </a:lnTo>
                    <a:cubicBezTo>
                      <a:pt x="151" y="1292"/>
                      <a:pt x="33" y="1561"/>
                      <a:pt x="11" y="1744"/>
                    </a:cubicBezTo>
                    <a:cubicBezTo>
                      <a:pt x="1" y="1777"/>
                      <a:pt x="1" y="1820"/>
                      <a:pt x="11" y="1863"/>
                    </a:cubicBezTo>
                    <a:cubicBezTo>
                      <a:pt x="22" y="1949"/>
                      <a:pt x="44" y="2024"/>
                      <a:pt x="54" y="2089"/>
                    </a:cubicBezTo>
                    <a:cubicBezTo>
                      <a:pt x="76" y="2218"/>
                      <a:pt x="98" y="2336"/>
                      <a:pt x="141" y="2465"/>
                    </a:cubicBezTo>
                    <a:cubicBezTo>
                      <a:pt x="141" y="2465"/>
                      <a:pt x="141" y="2476"/>
                      <a:pt x="151" y="2476"/>
                    </a:cubicBezTo>
                    <a:cubicBezTo>
                      <a:pt x="119" y="2562"/>
                      <a:pt x="98" y="2648"/>
                      <a:pt x="87" y="2734"/>
                    </a:cubicBezTo>
                    <a:cubicBezTo>
                      <a:pt x="76" y="2767"/>
                      <a:pt x="98" y="2810"/>
                      <a:pt x="130" y="2820"/>
                    </a:cubicBezTo>
                    <a:cubicBezTo>
                      <a:pt x="367" y="2874"/>
                      <a:pt x="388" y="2993"/>
                      <a:pt x="442" y="3208"/>
                    </a:cubicBezTo>
                    <a:cubicBezTo>
                      <a:pt x="463" y="3262"/>
                      <a:pt x="506" y="3294"/>
                      <a:pt x="560" y="3305"/>
                    </a:cubicBezTo>
                    <a:cubicBezTo>
                      <a:pt x="700" y="3305"/>
                      <a:pt x="765" y="3531"/>
                      <a:pt x="851" y="3606"/>
                    </a:cubicBezTo>
                    <a:cubicBezTo>
                      <a:pt x="1023" y="3735"/>
                      <a:pt x="1217" y="3638"/>
                      <a:pt x="1400" y="3768"/>
                    </a:cubicBezTo>
                    <a:cubicBezTo>
                      <a:pt x="1421" y="3778"/>
                      <a:pt x="1464" y="3778"/>
                      <a:pt x="1486" y="3757"/>
                    </a:cubicBezTo>
                    <a:cubicBezTo>
                      <a:pt x="1529" y="3703"/>
                      <a:pt x="2110" y="3617"/>
                      <a:pt x="2207" y="3681"/>
                    </a:cubicBezTo>
                    <a:cubicBezTo>
                      <a:pt x="2379" y="3778"/>
                      <a:pt x="2551" y="3606"/>
                      <a:pt x="2670" y="3466"/>
                    </a:cubicBezTo>
                    <a:cubicBezTo>
                      <a:pt x="2767" y="3552"/>
                      <a:pt x="2917" y="3509"/>
                      <a:pt x="2950" y="3391"/>
                    </a:cubicBezTo>
                    <a:cubicBezTo>
                      <a:pt x="2971" y="3337"/>
                      <a:pt x="3219" y="3412"/>
                      <a:pt x="3283" y="3359"/>
                    </a:cubicBezTo>
                    <a:cubicBezTo>
                      <a:pt x="3359" y="3305"/>
                      <a:pt x="3412" y="3219"/>
                      <a:pt x="3423" y="3133"/>
                    </a:cubicBezTo>
                    <a:cubicBezTo>
                      <a:pt x="3455" y="3057"/>
                      <a:pt x="3434" y="3025"/>
                      <a:pt x="3423" y="3014"/>
                    </a:cubicBezTo>
                    <a:cubicBezTo>
                      <a:pt x="3455" y="3025"/>
                      <a:pt x="3488" y="3014"/>
                      <a:pt x="3509" y="2993"/>
                    </a:cubicBezTo>
                    <a:cubicBezTo>
                      <a:pt x="3703" y="2788"/>
                      <a:pt x="3649" y="2605"/>
                      <a:pt x="3531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11"/>
              <p:cNvSpPr/>
              <p:nvPr/>
            </p:nvSpPr>
            <p:spPr>
              <a:xfrm>
                <a:off x="3187923" y="5841690"/>
                <a:ext cx="521418" cy="26772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76"/>
                      <a:pt x="33" y="151"/>
                      <a:pt x="55" y="226"/>
                    </a:cubicBezTo>
                    <a:cubicBezTo>
                      <a:pt x="65" y="356"/>
                      <a:pt x="98" y="474"/>
                      <a:pt x="141" y="592"/>
                    </a:cubicBezTo>
                    <a:lnTo>
                      <a:pt x="152" y="614"/>
                    </a:lnTo>
                    <a:cubicBezTo>
                      <a:pt x="119" y="689"/>
                      <a:pt x="98" y="775"/>
                      <a:pt x="87" y="861"/>
                    </a:cubicBezTo>
                    <a:cubicBezTo>
                      <a:pt x="76" y="904"/>
                      <a:pt x="98" y="937"/>
                      <a:pt x="130" y="947"/>
                    </a:cubicBezTo>
                    <a:cubicBezTo>
                      <a:pt x="367" y="1012"/>
                      <a:pt x="388" y="1130"/>
                      <a:pt x="442" y="1346"/>
                    </a:cubicBezTo>
                    <a:cubicBezTo>
                      <a:pt x="464" y="1389"/>
                      <a:pt x="507" y="1432"/>
                      <a:pt x="561" y="1432"/>
                    </a:cubicBezTo>
                    <a:cubicBezTo>
                      <a:pt x="711" y="1443"/>
                      <a:pt x="765" y="1669"/>
                      <a:pt x="851" y="1733"/>
                    </a:cubicBezTo>
                    <a:cubicBezTo>
                      <a:pt x="1034" y="1873"/>
                      <a:pt x="1217" y="1776"/>
                      <a:pt x="1400" y="1895"/>
                    </a:cubicBezTo>
                    <a:cubicBezTo>
                      <a:pt x="1412" y="1903"/>
                      <a:pt x="1425" y="1906"/>
                      <a:pt x="1436" y="1906"/>
                    </a:cubicBezTo>
                    <a:cubicBezTo>
                      <a:pt x="1455" y="1906"/>
                      <a:pt x="1473" y="1897"/>
                      <a:pt x="1486" y="1884"/>
                    </a:cubicBezTo>
                    <a:cubicBezTo>
                      <a:pt x="1528" y="1850"/>
                      <a:pt x="1879" y="1791"/>
                      <a:pt x="2081" y="1791"/>
                    </a:cubicBezTo>
                    <a:cubicBezTo>
                      <a:pt x="2139" y="1791"/>
                      <a:pt x="2185" y="1796"/>
                      <a:pt x="2207" y="1808"/>
                    </a:cubicBezTo>
                    <a:cubicBezTo>
                      <a:pt x="2244" y="1831"/>
                      <a:pt x="2281" y="1841"/>
                      <a:pt x="2317" y="1841"/>
                    </a:cubicBezTo>
                    <a:cubicBezTo>
                      <a:pt x="2453" y="1841"/>
                      <a:pt x="2585" y="1706"/>
                      <a:pt x="2670" y="1604"/>
                    </a:cubicBezTo>
                    <a:cubicBezTo>
                      <a:pt x="2705" y="1635"/>
                      <a:pt x="2747" y="1649"/>
                      <a:pt x="2788" y="1649"/>
                    </a:cubicBezTo>
                    <a:cubicBezTo>
                      <a:pt x="2861" y="1649"/>
                      <a:pt x="2933" y="1604"/>
                      <a:pt x="2961" y="1529"/>
                    </a:cubicBezTo>
                    <a:cubicBezTo>
                      <a:pt x="2964" y="1509"/>
                      <a:pt x="2989" y="1503"/>
                      <a:pt x="3024" y="1503"/>
                    </a:cubicBezTo>
                    <a:cubicBezTo>
                      <a:pt x="3074" y="1503"/>
                      <a:pt x="3144" y="1515"/>
                      <a:pt x="3201" y="1515"/>
                    </a:cubicBezTo>
                    <a:cubicBezTo>
                      <a:pt x="3236" y="1515"/>
                      <a:pt x="3266" y="1511"/>
                      <a:pt x="3283" y="1496"/>
                    </a:cubicBezTo>
                    <a:cubicBezTo>
                      <a:pt x="3359" y="1443"/>
                      <a:pt x="3413" y="1356"/>
                      <a:pt x="3423" y="1260"/>
                    </a:cubicBezTo>
                    <a:cubicBezTo>
                      <a:pt x="3456" y="1184"/>
                      <a:pt x="3434" y="1152"/>
                      <a:pt x="3423" y="1141"/>
                    </a:cubicBezTo>
                    <a:lnTo>
                      <a:pt x="3423" y="1141"/>
                    </a:lnTo>
                    <a:cubicBezTo>
                      <a:pt x="3437" y="1146"/>
                      <a:pt x="3450" y="1148"/>
                      <a:pt x="3463" y="1148"/>
                    </a:cubicBezTo>
                    <a:cubicBezTo>
                      <a:pt x="3481" y="1148"/>
                      <a:pt x="3497" y="1143"/>
                      <a:pt x="3509" y="1130"/>
                    </a:cubicBezTo>
                    <a:cubicBezTo>
                      <a:pt x="3714" y="915"/>
                      <a:pt x="3660" y="732"/>
                      <a:pt x="3531" y="560"/>
                    </a:cubicBezTo>
                    <a:cubicBezTo>
                      <a:pt x="3542" y="528"/>
                      <a:pt x="3542" y="506"/>
                      <a:pt x="3552" y="474"/>
                    </a:cubicBezTo>
                    <a:cubicBezTo>
                      <a:pt x="3563" y="388"/>
                      <a:pt x="3563" y="291"/>
                      <a:pt x="3574" y="205"/>
                    </a:cubicBezTo>
                    <a:lnTo>
                      <a:pt x="3509" y="119"/>
                    </a:lnTo>
                    <a:cubicBezTo>
                      <a:pt x="3493" y="242"/>
                      <a:pt x="3389" y="328"/>
                      <a:pt x="3273" y="328"/>
                    </a:cubicBezTo>
                    <a:cubicBezTo>
                      <a:pt x="3237" y="328"/>
                      <a:pt x="3201" y="320"/>
                      <a:pt x="3165" y="302"/>
                    </a:cubicBezTo>
                    <a:lnTo>
                      <a:pt x="3165" y="302"/>
                    </a:lnTo>
                    <a:cubicBezTo>
                      <a:pt x="3196" y="476"/>
                      <a:pt x="3123" y="568"/>
                      <a:pt x="3024" y="568"/>
                    </a:cubicBezTo>
                    <a:cubicBezTo>
                      <a:pt x="2952" y="568"/>
                      <a:pt x="2867" y="520"/>
                      <a:pt x="2799" y="420"/>
                    </a:cubicBezTo>
                    <a:lnTo>
                      <a:pt x="2799" y="420"/>
                    </a:lnTo>
                    <a:cubicBezTo>
                      <a:pt x="2950" y="958"/>
                      <a:pt x="2218" y="711"/>
                      <a:pt x="1960" y="991"/>
                    </a:cubicBezTo>
                    <a:cubicBezTo>
                      <a:pt x="1852" y="571"/>
                      <a:pt x="1465" y="689"/>
                      <a:pt x="1325" y="345"/>
                    </a:cubicBezTo>
                    <a:cubicBezTo>
                      <a:pt x="1227" y="496"/>
                      <a:pt x="989" y="633"/>
                      <a:pt x="794" y="633"/>
                    </a:cubicBezTo>
                    <a:cubicBezTo>
                      <a:pt x="753" y="633"/>
                      <a:pt x="714" y="627"/>
                      <a:pt x="679" y="614"/>
                    </a:cubicBezTo>
                    <a:cubicBezTo>
                      <a:pt x="367" y="517"/>
                      <a:pt x="399" y="237"/>
                      <a:pt x="367" y="11"/>
                    </a:cubicBezTo>
                    <a:cubicBezTo>
                      <a:pt x="337" y="8"/>
                      <a:pt x="310" y="7"/>
                      <a:pt x="285" y="7"/>
                    </a:cubicBezTo>
                    <a:cubicBezTo>
                      <a:pt x="196" y="7"/>
                      <a:pt x="131" y="22"/>
                      <a:pt x="80" y="22"/>
                    </a:cubicBezTo>
                    <a:cubicBezTo>
                      <a:pt x="50" y="22"/>
                      <a:pt x="24" y="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1"/>
              <p:cNvSpPr/>
              <p:nvPr/>
            </p:nvSpPr>
            <p:spPr>
              <a:xfrm>
                <a:off x="3476573" y="5740467"/>
                <a:ext cx="1685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12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11" y="0"/>
                      <a:pt x="11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1"/>
              <p:cNvSpPr/>
              <p:nvPr/>
            </p:nvSpPr>
            <p:spPr>
              <a:xfrm>
                <a:off x="3322421" y="5723760"/>
                <a:ext cx="178439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733" extrusionOk="0">
                    <a:moveTo>
                      <a:pt x="345" y="1"/>
                    </a:moveTo>
                    <a:cubicBezTo>
                      <a:pt x="291" y="130"/>
                      <a:pt x="205" y="238"/>
                      <a:pt x="108" y="324"/>
                    </a:cubicBezTo>
                    <a:cubicBezTo>
                      <a:pt x="44" y="324"/>
                      <a:pt x="76" y="281"/>
                      <a:pt x="44" y="259"/>
                    </a:cubicBezTo>
                    <a:lnTo>
                      <a:pt x="1" y="442"/>
                    </a:lnTo>
                    <a:cubicBezTo>
                      <a:pt x="37" y="376"/>
                      <a:pt x="130" y="329"/>
                      <a:pt x="219" y="329"/>
                    </a:cubicBezTo>
                    <a:cubicBezTo>
                      <a:pt x="318" y="329"/>
                      <a:pt x="410" y="386"/>
                      <a:pt x="410" y="539"/>
                    </a:cubicBezTo>
                    <a:cubicBezTo>
                      <a:pt x="436" y="544"/>
                      <a:pt x="463" y="546"/>
                      <a:pt x="490" y="546"/>
                    </a:cubicBezTo>
                    <a:cubicBezTo>
                      <a:pt x="577" y="546"/>
                      <a:pt x="663" y="525"/>
                      <a:pt x="737" y="525"/>
                    </a:cubicBezTo>
                    <a:cubicBezTo>
                      <a:pt x="825" y="525"/>
                      <a:pt x="895" y="556"/>
                      <a:pt x="926" y="690"/>
                    </a:cubicBezTo>
                    <a:cubicBezTo>
                      <a:pt x="959" y="647"/>
                      <a:pt x="1055" y="593"/>
                      <a:pt x="1099" y="550"/>
                    </a:cubicBezTo>
                    <a:cubicBezTo>
                      <a:pt x="1131" y="614"/>
                      <a:pt x="1238" y="690"/>
                      <a:pt x="1271" y="733"/>
                    </a:cubicBezTo>
                    <a:cubicBezTo>
                      <a:pt x="1271" y="528"/>
                      <a:pt x="1099" y="324"/>
                      <a:pt x="1099" y="141"/>
                    </a:cubicBezTo>
                    <a:cubicBezTo>
                      <a:pt x="1053" y="199"/>
                      <a:pt x="989" y="225"/>
                      <a:pt x="924" y="225"/>
                    </a:cubicBezTo>
                    <a:cubicBezTo>
                      <a:pt x="821" y="225"/>
                      <a:pt x="716" y="157"/>
                      <a:pt x="690" y="44"/>
                    </a:cubicBezTo>
                    <a:cubicBezTo>
                      <a:pt x="631" y="70"/>
                      <a:pt x="568" y="84"/>
                      <a:pt x="504" y="84"/>
                    </a:cubicBezTo>
                    <a:cubicBezTo>
                      <a:pt x="462" y="84"/>
                      <a:pt x="420" y="78"/>
                      <a:pt x="377" y="66"/>
                    </a:cubicBezTo>
                    <a:cubicBezTo>
                      <a:pt x="367" y="66"/>
                      <a:pt x="356" y="12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43" name="Google Shape;6643;p11"/>
          <p:cNvGrpSpPr/>
          <p:nvPr/>
        </p:nvGrpSpPr>
        <p:grpSpPr>
          <a:xfrm>
            <a:off x="5242868" y="3331396"/>
            <a:ext cx="4614597" cy="2178897"/>
            <a:chOff x="5242868" y="3490663"/>
            <a:chExt cx="4614597" cy="2178897"/>
          </a:xfrm>
        </p:grpSpPr>
        <p:sp>
          <p:nvSpPr>
            <p:cNvPr id="6644" name="Google Shape;6644;p11"/>
            <p:cNvSpPr/>
            <p:nvPr/>
          </p:nvSpPr>
          <p:spPr>
            <a:xfrm>
              <a:off x="5533062" y="4291467"/>
              <a:ext cx="4123468" cy="1378093"/>
            </a:xfrm>
            <a:custGeom>
              <a:avLst/>
              <a:gdLst/>
              <a:ahLst/>
              <a:cxnLst/>
              <a:rect l="l" t="t" r="r" b="b"/>
              <a:pathLst>
                <a:path w="29371" h="9816" extrusionOk="0">
                  <a:moveTo>
                    <a:pt x="28251" y="1238"/>
                  </a:moveTo>
                  <a:cubicBezTo>
                    <a:pt x="28552" y="1238"/>
                    <a:pt x="28843" y="1173"/>
                    <a:pt x="29112" y="1066"/>
                  </a:cubicBezTo>
                  <a:cubicBezTo>
                    <a:pt x="28111" y="1044"/>
                    <a:pt x="28262" y="452"/>
                    <a:pt x="27186" y="980"/>
                  </a:cubicBezTo>
                  <a:cubicBezTo>
                    <a:pt x="26529" y="1303"/>
                    <a:pt x="25830" y="1539"/>
                    <a:pt x="25108" y="1668"/>
                  </a:cubicBezTo>
                  <a:cubicBezTo>
                    <a:pt x="24183" y="1862"/>
                    <a:pt x="23430" y="2045"/>
                    <a:pt x="22439" y="1787"/>
                  </a:cubicBezTo>
                  <a:cubicBezTo>
                    <a:pt x="20857" y="1389"/>
                    <a:pt x="19975" y="1712"/>
                    <a:pt x="18382" y="2013"/>
                  </a:cubicBezTo>
                  <a:cubicBezTo>
                    <a:pt x="16843" y="2303"/>
                    <a:pt x="16563" y="1367"/>
                    <a:pt x="15261" y="926"/>
                  </a:cubicBezTo>
                  <a:cubicBezTo>
                    <a:pt x="13636" y="377"/>
                    <a:pt x="11925" y="1109"/>
                    <a:pt x="10321" y="711"/>
                  </a:cubicBezTo>
                  <a:cubicBezTo>
                    <a:pt x="9557" y="517"/>
                    <a:pt x="9116" y="0"/>
                    <a:pt x="8330" y="140"/>
                  </a:cubicBezTo>
                  <a:cubicBezTo>
                    <a:pt x="7523" y="291"/>
                    <a:pt x="7017" y="818"/>
                    <a:pt x="6178" y="937"/>
                  </a:cubicBezTo>
                  <a:cubicBezTo>
                    <a:pt x="4961" y="1109"/>
                    <a:pt x="3971" y="1798"/>
                    <a:pt x="2787" y="2099"/>
                  </a:cubicBezTo>
                  <a:cubicBezTo>
                    <a:pt x="2292" y="2239"/>
                    <a:pt x="743" y="2196"/>
                    <a:pt x="710" y="2572"/>
                  </a:cubicBezTo>
                  <a:lnTo>
                    <a:pt x="172" y="3552"/>
                  </a:lnTo>
                  <a:cubicBezTo>
                    <a:pt x="108" y="3649"/>
                    <a:pt x="65" y="3810"/>
                    <a:pt x="0" y="3896"/>
                  </a:cubicBezTo>
                  <a:cubicBezTo>
                    <a:pt x="1474" y="4004"/>
                    <a:pt x="3013" y="3885"/>
                    <a:pt x="4380" y="4456"/>
                  </a:cubicBezTo>
                  <a:cubicBezTo>
                    <a:pt x="4778" y="4628"/>
                    <a:pt x="5015" y="5080"/>
                    <a:pt x="5370" y="5242"/>
                  </a:cubicBezTo>
                  <a:cubicBezTo>
                    <a:pt x="5575" y="5338"/>
                    <a:pt x="5876" y="5091"/>
                    <a:pt x="5995" y="5166"/>
                  </a:cubicBezTo>
                  <a:cubicBezTo>
                    <a:pt x="6242" y="5317"/>
                    <a:pt x="6361" y="5650"/>
                    <a:pt x="6511" y="5726"/>
                  </a:cubicBezTo>
                  <a:cubicBezTo>
                    <a:pt x="7243" y="6146"/>
                    <a:pt x="8470" y="6329"/>
                    <a:pt x="9320" y="6533"/>
                  </a:cubicBezTo>
                  <a:cubicBezTo>
                    <a:pt x="10353" y="6791"/>
                    <a:pt x="12215" y="6856"/>
                    <a:pt x="11300" y="8384"/>
                  </a:cubicBezTo>
                  <a:cubicBezTo>
                    <a:pt x="11311" y="8395"/>
                    <a:pt x="11333" y="8395"/>
                    <a:pt x="11343" y="8406"/>
                  </a:cubicBezTo>
                  <a:cubicBezTo>
                    <a:pt x="11182" y="8352"/>
                    <a:pt x="11010" y="8352"/>
                    <a:pt x="10848" y="8416"/>
                  </a:cubicBezTo>
                  <a:cubicBezTo>
                    <a:pt x="11333" y="8815"/>
                    <a:pt x="12237" y="8642"/>
                    <a:pt x="12882" y="8578"/>
                  </a:cubicBezTo>
                  <a:cubicBezTo>
                    <a:pt x="13765" y="8502"/>
                    <a:pt x="14508" y="8632"/>
                    <a:pt x="15390" y="8675"/>
                  </a:cubicBezTo>
                  <a:cubicBezTo>
                    <a:pt x="16197" y="8707"/>
                    <a:pt x="17123" y="8524"/>
                    <a:pt x="17855" y="8825"/>
                  </a:cubicBezTo>
                  <a:cubicBezTo>
                    <a:pt x="18587" y="9137"/>
                    <a:pt x="18909" y="9815"/>
                    <a:pt x="19792" y="9643"/>
                  </a:cubicBezTo>
                  <a:cubicBezTo>
                    <a:pt x="19641" y="8890"/>
                    <a:pt x="20222" y="9127"/>
                    <a:pt x="20707" y="9008"/>
                  </a:cubicBezTo>
                  <a:cubicBezTo>
                    <a:pt x="21439" y="8825"/>
                    <a:pt x="21987" y="8276"/>
                    <a:pt x="22676" y="8061"/>
                  </a:cubicBezTo>
                  <a:cubicBezTo>
                    <a:pt x="23311" y="7878"/>
                    <a:pt x="23602" y="8104"/>
                    <a:pt x="24269" y="8050"/>
                  </a:cubicBezTo>
                  <a:cubicBezTo>
                    <a:pt x="24936" y="7986"/>
                    <a:pt x="25453" y="7663"/>
                    <a:pt x="25980" y="7329"/>
                  </a:cubicBezTo>
                  <a:cubicBezTo>
                    <a:pt x="26400" y="8373"/>
                    <a:pt x="29370" y="7276"/>
                    <a:pt x="27691" y="5898"/>
                  </a:cubicBezTo>
                  <a:cubicBezTo>
                    <a:pt x="28778" y="5198"/>
                    <a:pt x="27799" y="4122"/>
                    <a:pt x="27541" y="3283"/>
                  </a:cubicBezTo>
                  <a:cubicBezTo>
                    <a:pt x="27186" y="2120"/>
                    <a:pt x="28456" y="2346"/>
                    <a:pt x="28251" y="12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45" name="Google Shape;6645;p11"/>
            <p:cNvGrpSpPr/>
            <p:nvPr/>
          </p:nvGrpSpPr>
          <p:grpSpPr>
            <a:xfrm>
              <a:off x="5242868" y="3490663"/>
              <a:ext cx="4614597" cy="2119937"/>
              <a:chOff x="5242868" y="3490663"/>
              <a:chExt cx="4614597" cy="2119937"/>
            </a:xfrm>
          </p:grpSpPr>
          <p:sp>
            <p:nvSpPr>
              <p:cNvPr id="6646" name="Google Shape;6646;p11"/>
              <p:cNvSpPr/>
              <p:nvPr/>
            </p:nvSpPr>
            <p:spPr>
              <a:xfrm>
                <a:off x="7881008" y="4546842"/>
                <a:ext cx="666443" cy="78577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7" extrusionOk="0">
                    <a:moveTo>
                      <a:pt x="4725" y="3067"/>
                    </a:moveTo>
                    <a:lnTo>
                      <a:pt x="4725" y="2906"/>
                    </a:lnTo>
                    <a:cubicBezTo>
                      <a:pt x="4725" y="2863"/>
                      <a:pt x="4704" y="2820"/>
                      <a:pt x="4661" y="2798"/>
                    </a:cubicBezTo>
                    <a:cubicBezTo>
                      <a:pt x="4650" y="2798"/>
                      <a:pt x="4639" y="2788"/>
                      <a:pt x="4628" y="2788"/>
                    </a:cubicBezTo>
                    <a:cubicBezTo>
                      <a:pt x="4607" y="2788"/>
                      <a:pt x="4596" y="2788"/>
                      <a:pt x="4585" y="2788"/>
                    </a:cubicBezTo>
                    <a:cubicBezTo>
                      <a:pt x="4467" y="2831"/>
                      <a:pt x="4542" y="2325"/>
                      <a:pt x="4553" y="2271"/>
                    </a:cubicBezTo>
                    <a:cubicBezTo>
                      <a:pt x="4553" y="2142"/>
                      <a:pt x="4499" y="2013"/>
                      <a:pt x="4402" y="1916"/>
                    </a:cubicBezTo>
                    <a:cubicBezTo>
                      <a:pt x="3983" y="1625"/>
                      <a:pt x="3821" y="1162"/>
                      <a:pt x="3305" y="1044"/>
                    </a:cubicBezTo>
                    <a:cubicBezTo>
                      <a:pt x="3111" y="1001"/>
                      <a:pt x="2906" y="1141"/>
                      <a:pt x="2928" y="883"/>
                    </a:cubicBezTo>
                    <a:cubicBezTo>
                      <a:pt x="2928" y="753"/>
                      <a:pt x="2670" y="603"/>
                      <a:pt x="2584" y="549"/>
                    </a:cubicBezTo>
                    <a:cubicBezTo>
                      <a:pt x="2390" y="409"/>
                      <a:pt x="1776" y="0"/>
                      <a:pt x="1583" y="345"/>
                    </a:cubicBezTo>
                    <a:cubicBezTo>
                      <a:pt x="1454" y="581"/>
                      <a:pt x="1228" y="743"/>
                      <a:pt x="958" y="797"/>
                    </a:cubicBezTo>
                    <a:cubicBezTo>
                      <a:pt x="829" y="829"/>
                      <a:pt x="722" y="926"/>
                      <a:pt x="668" y="1044"/>
                    </a:cubicBezTo>
                    <a:cubicBezTo>
                      <a:pt x="636" y="1205"/>
                      <a:pt x="668" y="1367"/>
                      <a:pt x="743" y="1507"/>
                    </a:cubicBezTo>
                    <a:cubicBezTo>
                      <a:pt x="797" y="1593"/>
                      <a:pt x="302" y="1744"/>
                      <a:pt x="227" y="1797"/>
                    </a:cubicBezTo>
                    <a:cubicBezTo>
                      <a:pt x="54" y="1959"/>
                      <a:pt x="76" y="2174"/>
                      <a:pt x="130" y="2389"/>
                    </a:cubicBezTo>
                    <a:cubicBezTo>
                      <a:pt x="141" y="2422"/>
                      <a:pt x="151" y="2443"/>
                      <a:pt x="151" y="2475"/>
                    </a:cubicBezTo>
                    <a:cubicBezTo>
                      <a:pt x="108" y="2518"/>
                      <a:pt x="65" y="2572"/>
                      <a:pt x="54" y="2637"/>
                    </a:cubicBezTo>
                    <a:cubicBezTo>
                      <a:pt x="1" y="2831"/>
                      <a:pt x="205" y="2831"/>
                      <a:pt x="162" y="2992"/>
                    </a:cubicBezTo>
                    <a:cubicBezTo>
                      <a:pt x="119" y="3164"/>
                      <a:pt x="184" y="3304"/>
                      <a:pt x="237" y="3455"/>
                    </a:cubicBezTo>
                    <a:cubicBezTo>
                      <a:pt x="356" y="3788"/>
                      <a:pt x="173" y="4111"/>
                      <a:pt x="313" y="4445"/>
                    </a:cubicBezTo>
                    <a:cubicBezTo>
                      <a:pt x="388" y="4649"/>
                      <a:pt x="646" y="4918"/>
                      <a:pt x="883" y="4918"/>
                    </a:cubicBezTo>
                    <a:cubicBezTo>
                      <a:pt x="905" y="4918"/>
                      <a:pt x="937" y="4918"/>
                      <a:pt x="969" y="4918"/>
                    </a:cubicBezTo>
                    <a:cubicBezTo>
                      <a:pt x="969" y="4929"/>
                      <a:pt x="980" y="4929"/>
                      <a:pt x="980" y="4940"/>
                    </a:cubicBezTo>
                    <a:cubicBezTo>
                      <a:pt x="1002" y="4983"/>
                      <a:pt x="1055" y="4983"/>
                      <a:pt x="1077" y="4940"/>
                    </a:cubicBezTo>
                    <a:cubicBezTo>
                      <a:pt x="1314" y="5037"/>
                      <a:pt x="1271" y="5317"/>
                      <a:pt x="1583" y="5381"/>
                    </a:cubicBezTo>
                    <a:cubicBezTo>
                      <a:pt x="1787" y="5414"/>
                      <a:pt x="2089" y="5284"/>
                      <a:pt x="2282" y="5263"/>
                    </a:cubicBezTo>
                    <a:cubicBezTo>
                      <a:pt x="2691" y="5220"/>
                      <a:pt x="2960" y="5457"/>
                      <a:pt x="3337" y="5521"/>
                    </a:cubicBezTo>
                    <a:cubicBezTo>
                      <a:pt x="3671" y="5597"/>
                      <a:pt x="4015" y="5500"/>
                      <a:pt x="4252" y="5274"/>
                    </a:cubicBezTo>
                    <a:cubicBezTo>
                      <a:pt x="4349" y="5209"/>
                      <a:pt x="4370" y="5069"/>
                      <a:pt x="4284" y="4994"/>
                    </a:cubicBezTo>
                    <a:cubicBezTo>
                      <a:pt x="4542" y="4692"/>
                      <a:pt x="4510" y="4510"/>
                      <a:pt x="4489" y="4079"/>
                    </a:cubicBezTo>
                    <a:cubicBezTo>
                      <a:pt x="4489" y="3971"/>
                      <a:pt x="4671" y="3724"/>
                      <a:pt x="4704" y="3595"/>
                    </a:cubicBezTo>
                    <a:cubicBezTo>
                      <a:pt x="4736" y="3423"/>
                      <a:pt x="4747" y="3240"/>
                      <a:pt x="4725" y="30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1"/>
              <p:cNvSpPr/>
              <p:nvPr/>
            </p:nvSpPr>
            <p:spPr>
              <a:xfrm>
                <a:off x="7879464" y="4883786"/>
                <a:ext cx="666584" cy="441956"/>
              </a:xfrm>
              <a:custGeom>
                <a:avLst/>
                <a:gdLst/>
                <a:ahLst/>
                <a:cxnLst/>
                <a:rect l="l" t="t" r="r" b="b"/>
                <a:pathLst>
                  <a:path w="4748" h="3148" extrusionOk="0">
                    <a:moveTo>
                      <a:pt x="130" y="0"/>
                    </a:moveTo>
                    <a:cubicBezTo>
                      <a:pt x="141" y="22"/>
                      <a:pt x="152" y="54"/>
                      <a:pt x="162" y="86"/>
                    </a:cubicBezTo>
                    <a:cubicBezTo>
                      <a:pt x="109" y="129"/>
                      <a:pt x="76" y="183"/>
                      <a:pt x="55" y="248"/>
                    </a:cubicBezTo>
                    <a:cubicBezTo>
                      <a:pt x="1" y="431"/>
                      <a:pt x="205" y="441"/>
                      <a:pt x="162" y="603"/>
                    </a:cubicBezTo>
                    <a:cubicBezTo>
                      <a:pt x="119" y="775"/>
                      <a:pt x="184" y="904"/>
                      <a:pt x="238" y="1066"/>
                    </a:cubicBezTo>
                    <a:cubicBezTo>
                      <a:pt x="356" y="1388"/>
                      <a:pt x="173" y="1722"/>
                      <a:pt x="313" y="2056"/>
                    </a:cubicBezTo>
                    <a:cubicBezTo>
                      <a:pt x="388" y="2260"/>
                      <a:pt x="647" y="2529"/>
                      <a:pt x="883" y="2529"/>
                    </a:cubicBezTo>
                    <a:cubicBezTo>
                      <a:pt x="900" y="2524"/>
                      <a:pt x="913" y="2521"/>
                      <a:pt x="926" y="2521"/>
                    </a:cubicBezTo>
                    <a:cubicBezTo>
                      <a:pt x="940" y="2521"/>
                      <a:pt x="953" y="2524"/>
                      <a:pt x="969" y="2529"/>
                    </a:cubicBezTo>
                    <a:cubicBezTo>
                      <a:pt x="969" y="2529"/>
                      <a:pt x="980" y="2540"/>
                      <a:pt x="980" y="2551"/>
                    </a:cubicBezTo>
                    <a:cubicBezTo>
                      <a:pt x="991" y="2567"/>
                      <a:pt x="1010" y="2575"/>
                      <a:pt x="1029" y="2575"/>
                    </a:cubicBezTo>
                    <a:cubicBezTo>
                      <a:pt x="1048" y="2575"/>
                      <a:pt x="1066" y="2567"/>
                      <a:pt x="1077" y="2551"/>
                    </a:cubicBezTo>
                    <a:cubicBezTo>
                      <a:pt x="1325" y="2648"/>
                      <a:pt x="1271" y="2927"/>
                      <a:pt x="1594" y="2981"/>
                    </a:cubicBezTo>
                    <a:cubicBezTo>
                      <a:pt x="1623" y="2987"/>
                      <a:pt x="1653" y="2990"/>
                      <a:pt x="1686" y="2990"/>
                    </a:cubicBezTo>
                    <a:cubicBezTo>
                      <a:pt x="1881" y="2990"/>
                      <a:pt x="2125" y="2892"/>
                      <a:pt x="2282" y="2874"/>
                    </a:cubicBezTo>
                    <a:cubicBezTo>
                      <a:pt x="2315" y="2870"/>
                      <a:pt x="2347" y="2868"/>
                      <a:pt x="2379" y="2868"/>
                    </a:cubicBezTo>
                    <a:cubicBezTo>
                      <a:pt x="2728" y="2868"/>
                      <a:pt x="2992" y="3072"/>
                      <a:pt x="3337" y="3121"/>
                    </a:cubicBezTo>
                    <a:cubicBezTo>
                      <a:pt x="3416" y="3139"/>
                      <a:pt x="3495" y="3148"/>
                      <a:pt x="3573" y="3148"/>
                    </a:cubicBezTo>
                    <a:cubicBezTo>
                      <a:pt x="3827" y="3148"/>
                      <a:pt x="4073" y="3055"/>
                      <a:pt x="4263" y="2874"/>
                    </a:cubicBezTo>
                    <a:cubicBezTo>
                      <a:pt x="4349" y="2820"/>
                      <a:pt x="4370" y="2680"/>
                      <a:pt x="4295" y="2605"/>
                    </a:cubicBezTo>
                    <a:cubicBezTo>
                      <a:pt x="4543" y="2292"/>
                      <a:pt x="4510" y="2120"/>
                      <a:pt x="4500" y="1690"/>
                    </a:cubicBezTo>
                    <a:cubicBezTo>
                      <a:pt x="4489" y="1582"/>
                      <a:pt x="4672" y="1324"/>
                      <a:pt x="4704" y="1195"/>
                    </a:cubicBezTo>
                    <a:cubicBezTo>
                      <a:pt x="4736" y="1023"/>
                      <a:pt x="4747" y="850"/>
                      <a:pt x="4726" y="678"/>
                    </a:cubicBezTo>
                    <a:cubicBezTo>
                      <a:pt x="4693" y="592"/>
                      <a:pt x="4661" y="495"/>
                      <a:pt x="4661" y="409"/>
                    </a:cubicBezTo>
                    <a:cubicBezTo>
                      <a:pt x="4650" y="377"/>
                      <a:pt x="4650" y="334"/>
                      <a:pt x="4661" y="302"/>
                    </a:cubicBezTo>
                    <a:lnTo>
                      <a:pt x="4661" y="302"/>
                    </a:lnTo>
                    <a:cubicBezTo>
                      <a:pt x="4650" y="334"/>
                      <a:pt x="4639" y="366"/>
                      <a:pt x="4618" y="398"/>
                    </a:cubicBezTo>
                    <a:cubicBezTo>
                      <a:pt x="4510" y="603"/>
                      <a:pt x="4360" y="484"/>
                      <a:pt x="4198" y="560"/>
                    </a:cubicBezTo>
                    <a:cubicBezTo>
                      <a:pt x="3768" y="786"/>
                      <a:pt x="4123" y="743"/>
                      <a:pt x="3940" y="1141"/>
                    </a:cubicBezTo>
                    <a:cubicBezTo>
                      <a:pt x="3882" y="1264"/>
                      <a:pt x="3830" y="1307"/>
                      <a:pt x="3778" y="1307"/>
                    </a:cubicBezTo>
                    <a:cubicBezTo>
                      <a:pt x="3668" y="1307"/>
                      <a:pt x="3560" y="1113"/>
                      <a:pt x="3391" y="1098"/>
                    </a:cubicBezTo>
                    <a:cubicBezTo>
                      <a:pt x="3380" y="1097"/>
                      <a:pt x="3369" y="1096"/>
                      <a:pt x="3359" y="1096"/>
                    </a:cubicBezTo>
                    <a:cubicBezTo>
                      <a:pt x="3182" y="1096"/>
                      <a:pt x="3053" y="1223"/>
                      <a:pt x="2889" y="1223"/>
                    </a:cubicBezTo>
                    <a:cubicBezTo>
                      <a:pt x="2841" y="1223"/>
                      <a:pt x="2790" y="1212"/>
                      <a:pt x="2735" y="1184"/>
                    </a:cubicBezTo>
                    <a:lnTo>
                      <a:pt x="2735" y="1184"/>
                    </a:lnTo>
                    <a:cubicBezTo>
                      <a:pt x="2844" y="1454"/>
                      <a:pt x="2641" y="1745"/>
                      <a:pt x="2472" y="1745"/>
                    </a:cubicBezTo>
                    <a:cubicBezTo>
                      <a:pt x="2393" y="1745"/>
                      <a:pt x="2321" y="1680"/>
                      <a:pt x="2293" y="1518"/>
                    </a:cubicBezTo>
                    <a:cubicBezTo>
                      <a:pt x="2091" y="1671"/>
                      <a:pt x="1955" y="1768"/>
                      <a:pt x="1816" y="1768"/>
                    </a:cubicBezTo>
                    <a:cubicBezTo>
                      <a:pt x="1711" y="1768"/>
                      <a:pt x="1604" y="1712"/>
                      <a:pt x="1465" y="1582"/>
                    </a:cubicBezTo>
                    <a:cubicBezTo>
                      <a:pt x="1325" y="1464"/>
                      <a:pt x="1389" y="1302"/>
                      <a:pt x="1206" y="1227"/>
                    </a:cubicBezTo>
                    <a:cubicBezTo>
                      <a:pt x="1171" y="1212"/>
                      <a:pt x="1130" y="1206"/>
                      <a:pt x="1086" y="1206"/>
                    </a:cubicBezTo>
                    <a:cubicBezTo>
                      <a:pt x="937" y="1206"/>
                      <a:pt x="749" y="1270"/>
                      <a:pt x="625" y="1270"/>
                    </a:cubicBezTo>
                    <a:cubicBezTo>
                      <a:pt x="614" y="807"/>
                      <a:pt x="700" y="463"/>
                      <a:pt x="356" y="118"/>
                    </a:cubicBezTo>
                    <a:cubicBezTo>
                      <a:pt x="302" y="54"/>
                      <a:pt x="216" y="11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1"/>
              <p:cNvSpPr/>
              <p:nvPr/>
            </p:nvSpPr>
            <p:spPr>
              <a:xfrm>
                <a:off x="7986865" y="4777228"/>
                <a:ext cx="314339" cy="150501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072" extrusionOk="0">
                    <a:moveTo>
                      <a:pt x="573" y="0"/>
                    </a:moveTo>
                    <a:cubicBezTo>
                      <a:pt x="555" y="0"/>
                      <a:pt x="597" y="33"/>
                      <a:pt x="581" y="49"/>
                    </a:cubicBezTo>
                    <a:lnTo>
                      <a:pt x="0" y="361"/>
                    </a:lnTo>
                    <a:cubicBezTo>
                      <a:pt x="72" y="324"/>
                      <a:pt x="127" y="309"/>
                      <a:pt x="170" y="309"/>
                    </a:cubicBezTo>
                    <a:cubicBezTo>
                      <a:pt x="366" y="309"/>
                      <a:pt x="317" y="630"/>
                      <a:pt x="484" y="727"/>
                    </a:cubicBezTo>
                    <a:cubicBezTo>
                      <a:pt x="570" y="780"/>
                      <a:pt x="718" y="749"/>
                      <a:pt x="763" y="769"/>
                    </a:cubicBezTo>
                    <a:lnTo>
                      <a:pt x="763" y="769"/>
                    </a:lnTo>
                    <a:cubicBezTo>
                      <a:pt x="762" y="769"/>
                      <a:pt x="762" y="769"/>
                      <a:pt x="762" y="769"/>
                    </a:cubicBezTo>
                    <a:lnTo>
                      <a:pt x="762" y="769"/>
                    </a:lnTo>
                    <a:cubicBezTo>
                      <a:pt x="762" y="769"/>
                      <a:pt x="763" y="769"/>
                      <a:pt x="764" y="770"/>
                    </a:cubicBezTo>
                    <a:cubicBezTo>
                      <a:pt x="764" y="770"/>
                      <a:pt x="763" y="769"/>
                      <a:pt x="763" y="769"/>
                    </a:cubicBezTo>
                    <a:lnTo>
                      <a:pt x="763" y="769"/>
                    </a:lnTo>
                    <a:cubicBezTo>
                      <a:pt x="779" y="773"/>
                      <a:pt x="1064" y="857"/>
                      <a:pt x="1067" y="857"/>
                    </a:cubicBezTo>
                    <a:cubicBezTo>
                      <a:pt x="1068" y="857"/>
                      <a:pt x="1067" y="856"/>
                      <a:pt x="1065" y="856"/>
                    </a:cubicBezTo>
                    <a:lnTo>
                      <a:pt x="1065" y="856"/>
                    </a:lnTo>
                    <a:cubicBezTo>
                      <a:pt x="1216" y="888"/>
                      <a:pt x="1474" y="1060"/>
                      <a:pt x="1625" y="1071"/>
                    </a:cubicBezTo>
                    <a:cubicBezTo>
                      <a:pt x="1840" y="1071"/>
                      <a:pt x="2045" y="1039"/>
                      <a:pt x="2239" y="953"/>
                    </a:cubicBezTo>
                    <a:lnTo>
                      <a:pt x="2239" y="953"/>
                    </a:lnTo>
                    <a:cubicBezTo>
                      <a:pt x="2152" y="982"/>
                      <a:pt x="2066" y="996"/>
                      <a:pt x="1980" y="996"/>
                    </a:cubicBezTo>
                    <a:cubicBezTo>
                      <a:pt x="1937" y="996"/>
                      <a:pt x="1894" y="992"/>
                      <a:pt x="1851" y="985"/>
                    </a:cubicBezTo>
                    <a:cubicBezTo>
                      <a:pt x="1873" y="845"/>
                      <a:pt x="1926" y="705"/>
                      <a:pt x="2002" y="587"/>
                    </a:cubicBezTo>
                    <a:lnTo>
                      <a:pt x="2002" y="587"/>
                    </a:lnTo>
                    <a:cubicBezTo>
                      <a:pt x="1923" y="619"/>
                      <a:pt x="1832" y="640"/>
                      <a:pt x="1748" y="640"/>
                    </a:cubicBezTo>
                    <a:cubicBezTo>
                      <a:pt x="1580" y="640"/>
                      <a:pt x="1439" y="558"/>
                      <a:pt x="1474" y="329"/>
                    </a:cubicBezTo>
                    <a:lnTo>
                      <a:pt x="1474" y="329"/>
                    </a:lnTo>
                    <a:cubicBezTo>
                      <a:pt x="1352" y="414"/>
                      <a:pt x="1228" y="456"/>
                      <a:pt x="1113" y="456"/>
                    </a:cubicBezTo>
                    <a:cubicBezTo>
                      <a:pt x="895" y="456"/>
                      <a:pt x="709" y="305"/>
                      <a:pt x="624" y="17"/>
                    </a:cubicBezTo>
                    <a:cubicBezTo>
                      <a:pt x="595" y="5"/>
                      <a:pt x="580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1"/>
              <p:cNvSpPr/>
              <p:nvPr/>
            </p:nvSpPr>
            <p:spPr>
              <a:xfrm>
                <a:off x="8172606" y="5104344"/>
                <a:ext cx="192057" cy="506255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3606" extrusionOk="0">
                    <a:moveTo>
                      <a:pt x="1303" y="22"/>
                    </a:moveTo>
                    <a:cubicBezTo>
                      <a:pt x="1012" y="377"/>
                      <a:pt x="776" y="592"/>
                      <a:pt x="700" y="1066"/>
                    </a:cubicBezTo>
                    <a:cubicBezTo>
                      <a:pt x="690" y="1152"/>
                      <a:pt x="668" y="1249"/>
                      <a:pt x="647" y="1346"/>
                    </a:cubicBezTo>
                    <a:cubicBezTo>
                      <a:pt x="647" y="1292"/>
                      <a:pt x="636" y="1238"/>
                      <a:pt x="625" y="1184"/>
                    </a:cubicBezTo>
                    <a:cubicBezTo>
                      <a:pt x="539" y="829"/>
                      <a:pt x="291" y="625"/>
                      <a:pt x="291" y="226"/>
                    </a:cubicBezTo>
                    <a:cubicBezTo>
                      <a:pt x="281" y="194"/>
                      <a:pt x="238" y="183"/>
                      <a:pt x="216" y="205"/>
                    </a:cubicBezTo>
                    <a:cubicBezTo>
                      <a:pt x="1" y="635"/>
                      <a:pt x="345" y="937"/>
                      <a:pt x="302" y="1389"/>
                    </a:cubicBezTo>
                    <a:cubicBezTo>
                      <a:pt x="238" y="2088"/>
                      <a:pt x="377" y="2799"/>
                      <a:pt x="345" y="3498"/>
                    </a:cubicBezTo>
                    <a:cubicBezTo>
                      <a:pt x="345" y="3606"/>
                      <a:pt x="420" y="3552"/>
                      <a:pt x="507" y="3530"/>
                    </a:cubicBezTo>
                    <a:cubicBezTo>
                      <a:pt x="786" y="3455"/>
                      <a:pt x="679" y="2508"/>
                      <a:pt x="668" y="1991"/>
                    </a:cubicBezTo>
                    <a:cubicBezTo>
                      <a:pt x="743" y="1744"/>
                      <a:pt x="808" y="1486"/>
                      <a:pt x="840" y="1238"/>
                    </a:cubicBezTo>
                    <a:cubicBezTo>
                      <a:pt x="873" y="915"/>
                      <a:pt x="1002" y="614"/>
                      <a:pt x="1217" y="366"/>
                    </a:cubicBezTo>
                    <a:cubicBezTo>
                      <a:pt x="1292" y="280"/>
                      <a:pt x="1346" y="173"/>
                      <a:pt x="1357" y="54"/>
                    </a:cubicBezTo>
                    <a:cubicBezTo>
                      <a:pt x="1368" y="33"/>
                      <a:pt x="1325" y="0"/>
                      <a:pt x="1303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1"/>
              <p:cNvSpPr/>
              <p:nvPr/>
            </p:nvSpPr>
            <p:spPr>
              <a:xfrm>
                <a:off x="5566195" y="3490663"/>
                <a:ext cx="973201" cy="982186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6996" extrusionOk="0">
                    <a:moveTo>
                      <a:pt x="6813" y="3853"/>
                    </a:moveTo>
                    <a:cubicBezTo>
                      <a:pt x="6770" y="3746"/>
                      <a:pt x="6738" y="3638"/>
                      <a:pt x="6706" y="3541"/>
                    </a:cubicBezTo>
                    <a:cubicBezTo>
                      <a:pt x="6609" y="3272"/>
                      <a:pt x="6577" y="2981"/>
                      <a:pt x="6609" y="2691"/>
                    </a:cubicBezTo>
                    <a:cubicBezTo>
                      <a:pt x="6620" y="2519"/>
                      <a:pt x="6544" y="2368"/>
                      <a:pt x="6415" y="2271"/>
                    </a:cubicBezTo>
                    <a:cubicBezTo>
                      <a:pt x="6383" y="2099"/>
                      <a:pt x="6297" y="1948"/>
                      <a:pt x="6168" y="1841"/>
                    </a:cubicBezTo>
                    <a:cubicBezTo>
                      <a:pt x="5995" y="1711"/>
                      <a:pt x="6071" y="1668"/>
                      <a:pt x="6028" y="1518"/>
                    </a:cubicBezTo>
                    <a:cubicBezTo>
                      <a:pt x="5974" y="1324"/>
                      <a:pt x="5533" y="1206"/>
                      <a:pt x="5436" y="1066"/>
                    </a:cubicBezTo>
                    <a:cubicBezTo>
                      <a:pt x="5393" y="990"/>
                      <a:pt x="5307" y="883"/>
                      <a:pt x="5199" y="904"/>
                    </a:cubicBezTo>
                    <a:cubicBezTo>
                      <a:pt x="5102" y="915"/>
                      <a:pt x="5016" y="947"/>
                      <a:pt x="4941" y="1012"/>
                    </a:cubicBezTo>
                    <a:cubicBezTo>
                      <a:pt x="4833" y="1077"/>
                      <a:pt x="4801" y="1335"/>
                      <a:pt x="4704" y="1141"/>
                    </a:cubicBezTo>
                    <a:cubicBezTo>
                      <a:pt x="4682" y="1098"/>
                      <a:pt x="4629" y="1087"/>
                      <a:pt x="4586" y="1109"/>
                    </a:cubicBezTo>
                    <a:cubicBezTo>
                      <a:pt x="4489" y="1152"/>
                      <a:pt x="4381" y="1098"/>
                      <a:pt x="4273" y="980"/>
                    </a:cubicBezTo>
                    <a:lnTo>
                      <a:pt x="4209" y="872"/>
                    </a:lnTo>
                    <a:cubicBezTo>
                      <a:pt x="4112" y="721"/>
                      <a:pt x="3994" y="581"/>
                      <a:pt x="3854" y="463"/>
                    </a:cubicBezTo>
                    <a:cubicBezTo>
                      <a:pt x="3606" y="172"/>
                      <a:pt x="3337" y="0"/>
                      <a:pt x="3047" y="485"/>
                    </a:cubicBezTo>
                    <a:cubicBezTo>
                      <a:pt x="3176" y="269"/>
                      <a:pt x="2368" y="355"/>
                      <a:pt x="2336" y="345"/>
                    </a:cubicBezTo>
                    <a:cubicBezTo>
                      <a:pt x="2218" y="345"/>
                      <a:pt x="2110" y="398"/>
                      <a:pt x="2046" y="485"/>
                    </a:cubicBezTo>
                    <a:cubicBezTo>
                      <a:pt x="1906" y="786"/>
                      <a:pt x="1604" y="668"/>
                      <a:pt x="1475" y="851"/>
                    </a:cubicBezTo>
                    <a:cubicBezTo>
                      <a:pt x="1271" y="1152"/>
                      <a:pt x="1012" y="1421"/>
                      <a:pt x="711" y="1636"/>
                    </a:cubicBezTo>
                    <a:cubicBezTo>
                      <a:pt x="657" y="1679"/>
                      <a:pt x="603" y="1711"/>
                      <a:pt x="550" y="1744"/>
                    </a:cubicBezTo>
                    <a:cubicBezTo>
                      <a:pt x="367" y="1851"/>
                      <a:pt x="141" y="1970"/>
                      <a:pt x="98" y="2153"/>
                    </a:cubicBezTo>
                    <a:cubicBezTo>
                      <a:pt x="76" y="2217"/>
                      <a:pt x="227" y="2465"/>
                      <a:pt x="291" y="2433"/>
                    </a:cubicBezTo>
                    <a:cubicBezTo>
                      <a:pt x="173" y="2529"/>
                      <a:pt x="98" y="2659"/>
                      <a:pt x="55" y="2798"/>
                    </a:cubicBezTo>
                    <a:cubicBezTo>
                      <a:pt x="65" y="2949"/>
                      <a:pt x="98" y="3100"/>
                      <a:pt x="151" y="3251"/>
                    </a:cubicBezTo>
                    <a:lnTo>
                      <a:pt x="151" y="3251"/>
                    </a:lnTo>
                    <a:cubicBezTo>
                      <a:pt x="162" y="3261"/>
                      <a:pt x="173" y="3272"/>
                      <a:pt x="184" y="3283"/>
                    </a:cubicBezTo>
                    <a:lnTo>
                      <a:pt x="184" y="3283"/>
                    </a:lnTo>
                    <a:cubicBezTo>
                      <a:pt x="205" y="3294"/>
                      <a:pt x="227" y="3294"/>
                      <a:pt x="238" y="3283"/>
                    </a:cubicBezTo>
                    <a:cubicBezTo>
                      <a:pt x="227" y="3283"/>
                      <a:pt x="216" y="3294"/>
                      <a:pt x="205" y="3294"/>
                    </a:cubicBezTo>
                    <a:cubicBezTo>
                      <a:pt x="98" y="3358"/>
                      <a:pt x="22" y="3477"/>
                      <a:pt x="12" y="3616"/>
                    </a:cubicBezTo>
                    <a:cubicBezTo>
                      <a:pt x="1" y="3799"/>
                      <a:pt x="87" y="3982"/>
                      <a:pt x="248" y="4079"/>
                    </a:cubicBezTo>
                    <a:cubicBezTo>
                      <a:pt x="162" y="4144"/>
                      <a:pt x="119" y="4251"/>
                      <a:pt x="130" y="4359"/>
                    </a:cubicBezTo>
                    <a:cubicBezTo>
                      <a:pt x="151" y="4703"/>
                      <a:pt x="690" y="5026"/>
                      <a:pt x="700" y="5177"/>
                    </a:cubicBezTo>
                    <a:cubicBezTo>
                      <a:pt x="571" y="5274"/>
                      <a:pt x="593" y="5457"/>
                      <a:pt x="614" y="5597"/>
                    </a:cubicBezTo>
                    <a:cubicBezTo>
                      <a:pt x="657" y="5715"/>
                      <a:pt x="722" y="5823"/>
                      <a:pt x="829" y="5898"/>
                    </a:cubicBezTo>
                    <a:cubicBezTo>
                      <a:pt x="905" y="5952"/>
                      <a:pt x="1238" y="6124"/>
                      <a:pt x="1206" y="6135"/>
                    </a:cubicBezTo>
                    <a:cubicBezTo>
                      <a:pt x="1163" y="6167"/>
                      <a:pt x="1152" y="6232"/>
                      <a:pt x="1195" y="6275"/>
                    </a:cubicBezTo>
                    <a:cubicBezTo>
                      <a:pt x="1325" y="6404"/>
                      <a:pt x="1497" y="6458"/>
                      <a:pt x="1680" y="6447"/>
                    </a:cubicBezTo>
                    <a:cubicBezTo>
                      <a:pt x="1701" y="6458"/>
                      <a:pt x="1723" y="6436"/>
                      <a:pt x="1734" y="6415"/>
                    </a:cubicBezTo>
                    <a:cubicBezTo>
                      <a:pt x="2035" y="6393"/>
                      <a:pt x="2046" y="6824"/>
                      <a:pt x="2272" y="6899"/>
                    </a:cubicBezTo>
                    <a:cubicBezTo>
                      <a:pt x="2487" y="6996"/>
                      <a:pt x="2745" y="6963"/>
                      <a:pt x="2928" y="6802"/>
                    </a:cubicBezTo>
                    <a:cubicBezTo>
                      <a:pt x="3036" y="6705"/>
                      <a:pt x="3133" y="6598"/>
                      <a:pt x="3240" y="6501"/>
                    </a:cubicBezTo>
                    <a:cubicBezTo>
                      <a:pt x="3391" y="6361"/>
                      <a:pt x="3821" y="6576"/>
                      <a:pt x="4004" y="6598"/>
                    </a:cubicBezTo>
                    <a:cubicBezTo>
                      <a:pt x="4360" y="6651"/>
                      <a:pt x="4629" y="6318"/>
                      <a:pt x="4962" y="6372"/>
                    </a:cubicBezTo>
                    <a:cubicBezTo>
                      <a:pt x="5177" y="6404"/>
                      <a:pt x="5328" y="6275"/>
                      <a:pt x="5468" y="6146"/>
                    </a:cubicBezTo>
                    <a:cubicBezTo>
                      <a:pt x="5511" y="6103"/>
                      <a:pt x="5597" y="5909"/>
                      <a:pt x="5651" y="5930"/>
                    </a:cubicBezTo>
                    <a:cubicBezTo>
                      <a:pt x="5705" y="5941"/>
                      <a:pt x="5759" y="5930"/>
                      <a:pt x="5802" y="5909"/>
                    </a:cubicBezTo>
                    <a:cubicBezTo>
                      <a:pt x="5942" y="5823"/>
                      <a:pt x="5995" y="5618"/>
                      <a:pt x="6060" y="5468"/>
                    </a:cubicBezTo>
                    <a:lnTo>
                      <a:pt x="6060" y="5468"/>
                    </a:lnTo>
                    <a:cubicBezTo>
                      <a:pt x="6178" y="5155"/>
                      <a:pt x="6361" y="5080"/>
                      <a:pt x="6652" y="4994"/>
                    </a:cubicBezTo>
                    <a:cubicBezTo>
                      <a:pt x="6727" y="4972"/>
                      <a:pt x="6781" y="4919"/>
                      <a:pt x="6803" y="4843"/>
                    </a:cubicBezTo>
                    <a:cubicBezTo>
                      <a:pt x="6932" y="4553"/>
                      <a:pt x="6878" y="4004"/>
                      <a:pt x="6813" y="385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1"/>
              <p:cNvSpPr/>
              <p:nvPr/>
            </p:nvSpPr>
            <p:spPr>
              <a:xfrm>
                <a:off x="5584306" y="3987796"/>
                <a:ext cx="955090" cy="480283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21" extrusionOk="0">
                    <a:moveTo>
                      <a:pt x="6577" y="0"/>
                    </a:moveTo>
                    <a:cubicBezTo>
                      <a:pt x="6461" y="170"/>
                      <a:pt x="6306" y="329"/>
                      <a:pt x="6100" y="329"/>
                    </a:cubicBezTo>
                    <a:cubicBezTo>
                      <a:pt x="6019" y="329"/>
                      <a:pt x="5931" y="305"/>
                      <a:pt x="5834" y="248"/>
                    </a:cubicBezTo>
                    <a:cubicBezTo>
                      <a:pt x="5787" y="232"/>
                      <a:pt x="5740" y="222"/>
                      <a:pt x="5697" y="222"/>
                    </a:cubicBezTo>
                    <a:cubicBezTo>
                      <a:pt x="5681" y="222"/>
                      <a:pt x="5666" y="223"/>
                      <a:pt x="5651" y="226"/>
                    </a:cubicBezTo>
                    <a:cubicBezTo>
                      <a:pt x="5597" y="226"/>
                      <a:pt x="5565" y="269"/>
                      <a:pt x="5576" y="312"/>
                    </a:cubicBezTo>
                    <a:cubicBezTo>
                      <a:pt x="5678" y="669"/>
                      <a:pt x="5635" y="762"/>
                      <a:pt x="5542" y="762"/>
                    </a:cubicBezTo>
                    <a:cubicBezTo>
                      <a:pt x="5439" y="762"/>
                      <a:pt x="5274" y="646"/>
                      <a:pt x="5178" y="646"/>
                    </a:cubicBezTo>
                    <a:cubicBezTo>
                      <a:pt x="5113" y="646"/>
                      <a:pt x="5048" y="667"/>
                      <a:pt x="4995" y="689"/>
                    </a:cubicBezTo>
                    <a:cubicBezTo>
                      <a:pt x="4929" y="714"/>
                      <a:pt x="4875" y="723"/>
                      <a:pt x="4825" y="723"/>
                    </a:cubicBezTo>
                    <a:cubicBezTo>
                      <a:pt x="4703" y="723"/>
                      <a:pt x="4602" y="666"/>
                      <a:pt x="4403" y="635"/>
                    </a:cubicBezTo>
                    <a:cubicBezTo>
                      <a:pt x="4324" y="621"/>
                      <a:pt x="4285" y="611"/>
                      <a:pt x="4254" y="611"/>
                    </a:cubicBezTo>
                    <a:cubicBezTo>
                      <a:pt x="4212" y="611"/>
                      <a:pt x="4183" y="629"/>
                      <a:pt x="4091" y="678"/>
                    </a:cubicBezTo>
                    <a:cubicBezTo>
                      <a:pt x="4015" y="732"/>
                      <a:pt x="3951" y="807"/>
                      <a:pt x="3897" y="883"/>
                    </a:cubicBezTo>
                    <a:cubicBezTo>
                      <a:pt x="3823" y="974"/>
                      <a:pt x="3763" y="1010"/>
                      <a:pt x="3715" y="1010"/>
                    </a:cubicBezTo>
                    <a:cubicBezTo>
                      <a:pt x="3557" y="1010"/>
                      <a:pt x="3515" y="636"/>
                      <a:pt x="3499" y="570"/>
                    </a:cubicBezTo>
                    <a:cubicBezTo>
                      <a:pt x="3492" y="537"/>
                      <a:pt x="3464" y="520"/>
                      <a:pt x="3434" y="520"/>
                    </a:cubicBezTo>
                    <a:cubicBezTo>
                      <a:pt x="3416" y="520"/>
                      <a:pt x="3396" y="526"/>
                      <a:pt x="3380" y="538"/>
                    </a:cubicBezTo>
                    <a:cubicBezTo>
                      <a:pt x="3337" y="581"/>
                      <a:pt x="3294" y="635"/>
                      <a:pt x="3273" y="689"/>
                    </a:cubicBezTo>
                    <a:cubicBezTo>
                      <a:pt x="3219" y="936"/>
                      <a:pt x="3047" y="1076"/>
                      <a:pt x="2756" y="1130"/>
                    </a:cubicBezTo>
                    <a:cubicBezTo>
                      <a:pt x="2681" y="1066"/>
                      <a:pt x="2616" y="1001"/>
                      <a:pt x="2541" y="926"/>
                    </a:cubicBezTo>
                    <a:cubicBezTo>
                      <a:pt x="2527" y="917"/>
                      <a:pt x="2510" y="912"/>
                      <a:pt x="2493" y="912"/>
                    </a:cubicBezTo>
                    <a:cubicBezTo>
                      <a:pt x="2470" y="912"/>
                      <a:pt x="2446" y="922"/>
                      <a:pt x="2433" y="947"/>
                    </a:cubicBezTo>
                    <a:cubicBezTo>
                      <a:pt x="2305" y="1174"/>
                      <a:pt x="1719" y="1529"/>
                      <a:pt x="1326" y="1529"/>
                    </a:cubicBezTo>
                    <a:cubicBezTo>
                      <a:pt x="1160" y="1529"/>
                      <a:pt x="1028" y="1465"/>
                      <a:pt x="980" y="1302"/>
                    </a:cubicBezTo>
                    <a:cubicBezTo>
                      <a:pt x="971" y="1276"/>
                      <a:pt x="941" y="1256"/>
                      <a:pt x="912" y="1256"/>
                    </a:cubicBezTo>
                    <a:cubicBezTo>
                      <a:pt x="906" y="1256"/>
                      <a:pt x="900" y="1257"/>
                      <a:pt x="894" y="1259"/>
                    </a:cubicBezTo>
                    <a:cubicBezTo>
                      <a:pt x="794" y="1278"/>
                      <a:pt x="706" y="1287"/>
                      <a:pt x="629" y="1287"/>
                    </a:cubicBezTo>
                    <a:cubicBezTo>
                      <a:pt x="271" y="1287"/>
                      <a:pt x="147" y="1099"/>
                      <a:pt x="22" y="904"/>
                    </a:cubicBezTo>
                    <a:cubicBezTo>
                      <a:pt x="33" y="872"/>
                      <a:pt x="22" y="850"/>
                      <a:pt x="1" y="829"/>
                    </a:cubicBezTo>
                    <a:lnTo>
                      <a:pt x="1" y="829"/>
                    </a:lnTo>
                    <a:cubicBezTo>
                      <a:pt x="22" y="1173"/>
                      <a:pt x="571" y="1485"/>
                      <a:pt x="571" y="1647"/>
                    </a:cubicBezTo>
                    <a:cubicBezTo>
                      <a:pt x="442" y="1733"/>
                      <a:pt x="464" y="1916"/>
                      <a:pt x="485" y="2066"/>
                    </a:cubicBezTo>
                    <a:cubicBezTo>
                      <a:pt x="528" y="2185"/>
                      <a:pt x="604" y="2292"/>
                      <a:pt x="700" y="2368"/>
                    </a:cubicBezTo>
                    <a:cubicBezTo>
                      <a:pt x="776" y="2411"/>
                      <a:pt x="1120" y="2583"/>
                      <a:pt x="1088" y="2605"/>
                    </a:cubicBezTo>
                    <a:cubicBezTo>
                      <a:pt x="1034" y="2626"/>
                      <a:pt x="1023" y="2701"/>
                      <a:pt x="1066" y="2744"/>
                    </a:cubicBezTo>
                    <a:cubicBezTo>
                      <a:pt x="1186" y="2854"/>
                      <a:pt x="1352" y="2918"/>
                      <a:pt x="1513" y="2918"/>
                    </a:cubicBezTo>
                    <a:cubicBezTo>
                      <a:pt x="1526" y="2918"/>
                      <a:pt x="1538" y="2917"/>
                      <a:pt x="1551" y="2917"/>
                    </a:cubicBezTo>
                    <a:cubicBezTo>
                      <a:pt x="1572" y="2917"/>
                      <a:pt x="1605" y="2906"/>
                      <a:pt x="1615" y="2884"/>
                    </a:cubicBezTo>
                    <a:cubicBezTo>
                      <a:pt x="1623" y="2884"/>
                      <a:pt x="1630" y="2884"/>
                      <a:pt x="1636" y="2884"/>
                    </a:cubicBezTo>
                    <a:cubicBezTo>
                      <a:pt x="1907" y="2884"/>
                      <a:pt x="1923" y="3285"/>
                      <a:pt x="2153" y="3369"/>
                    </a:cubicBezTo>
                    <a:cubicBezTo>
                      <a:pt x="2231" y="3404"/>
                      <a:pt x="2313" y="3420"/>
                      <a:pt x="2395" y="3420"/>
                    </a:cubicBezTo>
                    <a:cubicBezTo>
                      <a:pt x="2539" y="3420"/>
                      <a:pt x="2682" y="3368"/>
                      <a:pt x="2799" y="3272"/>
                    </a:cubicBezTo>
                    <a:cubicBezTo>
                      <a:pt x="2907" y="3164"/>
                      <a:pt x="3004" y="3067"/>
                      <a:pt x="3122" y="2960"/>
                    </a:cubicBezTo>
                    <a:cubicBezTo>
                      <a:pt x="3155" y="2929"/>
                      <a:pt x="3204" y="2917"/>
                      <a:pt x="3262" y="2917"/>
                    </a:cubicBezTo>
                    <a:cubicBezTo>
                      <a:pt x="3451" y="2917"/>
                      <a:pt x="3736" y="3043"/>
                      <a:pt x="3875" y="3067"/>
                    </a:cubicBezTo>
                    <a:cubicBezTo>
                      <a:pt x="3903" y="3071"/>
                      <a:pt x="3930" y="3073"/>
                      <a:pt x="3956" y="3073"/>
                    </a:cubicBezTo>
                    <a:cubicBezTo>
                      <a:pt x="4259" y="3073"/>
                      <a:pt x="4492" y="2827"/>
                      <a:pt x="4773" y="2827"/>
                    </a:cubicBezTo>
                    <a:cubicBezTo>
                      <a:pt x="4793" y="2827"/>
                      <a:pt x="4813" y="2828"/>
                      <a:pt x="4833" y="2831"/>
                    </a:cubicBezTo>
                    <a:cubicBezTo>
                      <a:pt x="4857" y="2834"/>
                      <a:pt x="4881" y="2836"/>
                      <a:pt x="4904" y="2836"/>
                    </a:cubicBezTo>
                    <a:cubicBezTo>
                      <a:pt x="5085" y="2836"/>
                      <a:pt x="5226" y="2729"/>
                      <a:pt x="5350" y="2605"/>
                    </a:cubicBezTo>
                    <a:cubicBezTo>
                      <a:pt x="5381" y="2563"/>
                      <a:pt x="5463" y="2389"/>
                      <a:pt x="5527" y="2389"/>
                    </a:cubicBezTo>
                    <a:cubicBezTo>
                      <a:pt x="5529" y="2389"/>
                      <a:pt x="5531" y="2389"/>
                      <a:pt x="5533" y="2389"/>
                    </a:cubicBezTo>
                    <a:cubicBezTo>
                      <a:pt x="5544" y="2392"/>
                      <a:pt x="5557" y="2394"/>
                      <a:pt x="5569" y="2394"/>
                    </a:cubicBezTo>
                    <a:cubicBezTo>
                      <a:pt x="5604" y="2394"/>
                      <a:pt x="5641" y="2384"/>
                      <a:pt x="5673" y="2368"/>
                    </a:cubicBezTo>
                    <a:cubicBezTo>
                      <a:pt x="5813" y="2282"/>
                      <a:pt x="5866" y="2077"/>
                      <a:pt x="5931" y="1937"/>
                    </a:cubicBezTo>
                    <a:cubicBezTo>
                      <a:pt x="5920" y="1776"/>
                      <a:pt x="5996" y="1690"/>
                      <a:pt x="6114" y="1485"/>
                    </a:cubicBezTo>
                    <a:cubicBezTo>
                      <a:pt x="6232" y="1286"/>
                      <a:pt x="6344" y="1216"/>
                      <a:pt x="6452" y="1216"/>
                    </a:cubicBezTo>
                    <a:cubicBezTo>
                      <a:pt x="6531" y="1216"/>
                      <a:pt x="6607" y="1253"/>
                      <a:pt x="6684" y="1302"/>
                    </a:cubicBezTo>
                    <a:cubicBezTo>
                      <a:pt x="6803" y="1012"/>
                      <a:pt x="6749" y="463"/>
                      <a:pt x="6684" y="312"/>
                    </a:cubicBezTo>
                    <a:cubicBezTo>
                      <a:pt x="6641" y="205"/>
                      <a:pt x="6609" y="97"/>
                      <a:pt x="65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1"/>
              <p:cNvSpPr/>
              <p:nvPr/>
            </p:nvSpPr>
            <p:spPr>
              <a:xfrm>
                <a:off x="5573776" y="3733964"/>
                <a:ext cx="361230" cy="313496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3" extrusionOk="0">
                    <a:moveTo>
                      <a:pt x="496" y="0"/>
                    </a:moveTo>
                    <a:cubicBezTo>
                      <a:pt x="313" y="108"/>
                      <a:pt x="97" y="226"/>
                      <a:pt x="44" y="409"/>
                    </a:cubicBezTo>
                    <a:cubicBezTo>
                      <a:pt x="34" y="470"/>
                      <a:pt x="156" y="692"/>
                      <a:pt x="225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30" y="786"/>
                      <a:pt x="44" y="915"/>
                      <a:pt x="1" y="1055"/>
                    </a:cubicBezTo>
                    <a:cubicBezTo>
                      <a:pt x="11" y="1205"/>
                      <a:pt x="44" y="1367"/>
                      <a:pt x="108" y="1507"/>
                    </a:cubicBezTo>
                    <a:cubicBezTo>
                      <a:pt x="119" y="1518"/>
                      <a:pt x="130" y="1528"/>
                      <a:pt x="141" y="1539"/>
                    </a:cubicBezTo>
                    <a:cubicBezTo>
                      <a:pt x="141" y="1539"/>
                      <a:pt x="151" y="1550"/>
                      <a:pt x="162" y="1561"/>
                    </a:cubicBezTo>
                    <a:lnTo>
                      <a:pt x="184" y="1582"/>
                    </a:lnTo>
                    <a:cubicBezTo>
                      <a:pt x="299" y="1698"/>
                      <a:pt x="454" y="1711"/>
                      <a:pt x="614" y="1711"/>
                    </a:cubicBezTo>
                    <a:cubicBezTo>
                      <a:pt x="662" y="1711"/>
                      <a:pt x="712" y="1710"/>
                      <a:pt x="760" y="1710"/>
                    </a:cubicBezTo>
                    <a:cubicBezTo>
                      <a:pt x="954" y="1710"/>
                      <a:pt x="1141" y="1730"/>
                      <a:pt x="1260" y="1926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2" y="2233"/>
                      <a:pt x="2309" y="2100"/>
                      <a:pt x="2530" y="1926"/>
                    </a:cubicBezTo>
                    <a:cubicBezTo>
                      <a:pt x="2573" y="1894"/>
                      <a:pt x="2540" y="1830"/>
                      <a:pt x="2497" y="1819"/>
                    </a:cubicBezTo>
                    <a:cubicBezTo>
                      <a:pt x="2067" y="1636"/>
                      <a:pt x="1249" y="1797"/>
                      <a:pt x="1184" y="1141"/>
                    </a:cubicBezTo>
                    <a:cubicBezTo>
                      <a:pt x="1141" y="678"/>
                      <a:pt x="367" y="484"/>
                      <a:pt x="4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1"/>
              <p:cNvSpPr/>
              <p:nvPr/>
            </p:nvSpPr>
            <p:spPr>
              <a:xfrm>
                <a:off x="5916196" y="3800090"/>
                <a:ext cx="382991" cy="1791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276" extrusionOk="0">
                    <a:moveTo>
                      <a:pt x="666" y="0"/>
                    </a:moveTo>
                    <a:cubicBezTo>
                      <a:pt x="631" y="0"/>
                      <a:pt x="606" y="30"/>
                      <a:pt x="597" y="67"/>
                    </a:cubicBezTo>
                    <a:cubicBezTo>
                      <a:pt x="573" y="245"/>
                      <a:pt x="489" y="334"/>
                      <a:pt x="339" y="334"/>
                    </a:cubicBezTo>
                    <a:cubicBezTo>
                      <a:pt x="281" y="334"/>
                      <a:pt x="212" y="320"/>
                      <a:pt x="134" y="293"/>
                    </a:cubicBezTo>
                    <a:cubicBezTo>
                      <a:pt x="121" y="278"/>
                      <a:pt x="105" y="271"/>
                      <a:pt x="87" y="271"/>
                    </a:cubicBezTo>
                    <a:cubicBezTo>
                      <a:pt x="45" y="271"/>
                      <a:pt x="0" y="312"/>
                      <a:pt x="15" y="358"/>
                    </a:cubicBezTo>
                    <a:cubicBezTo>
                      <a:pt x="26" y="390"/>
                      <a:pt x="37" y="412"/>
                      <a:pt x="58" y="433"/>
                    </a:cubicBezTo>
                    <a:lnTo>
                      <a:pt x="58" y="444"/>
                    </a:lnTo>
                    <a:cubicBezTo>
                      <a:pt x="220" y="659"/>
                      <a:pt x="457" y="713"/>
                      <a:pt x="726" y="713"/>
                    </a:cubicBezTo>
                    <a:cubicBezTo>
                      <a:pt x="1002" y="713"/>
                      <a:pt x="1089" y="1276"/>
                      <a:pt x="1393" y="1276"/>
                    </a:cubicBezTo>
                    <a:cubicBezTo>
                      <a:pt x="1420" y="1276"/>
                      <a:pt x="1448" y="1271"/>
                      <a:pt x="1479" y="1262"/>
                    </a:cubicBezTo>
                    <a:cubicBezTo>
                      <a:pt x="1748" y="1176"/>
                      <a:pt x="2017" y="1240"/>
                      <a:pt x="2254" y="1122"/>
                    </a:cubicBezTo>
                    <a:cubicBezTo>
                      <a:pt x="2523" y="993"/>
                      <a:pt x="2706" y="724"/>
                      <a:pt x="2727" y="422"/>
                    </a:cubicBezTo>
                    <a:cubicBezTo>
                      <a:pt x="2727" y="378"/>
                      <a:pt x="2682" y="344"/>
                      <a:pt x="2636" y="344"/>
                    </a:cubicBezTo>
                    <a:cubicBezTo>
                      <a:pt x="2615" y="344"/>
                      <a:pt x="2594" y="351"/>
                      <a:pt x="2577" y="368"/>
                    </a:cubicBezTo>
                    <a:cubicBezTo>
                      <a:pt x="2403" y="559"/>
                      <a:pt x="2276" y="628"/>
                      <a:pt x="2131" y="628"/>
                    </a:cubicBezTo>
                    <a:cubicBezTo>
                      <a:pt x="1990" y="628"/>
                      <a:pt x="1832" y="561"/>
                      <a:pt x="1597" y="476"/>
                    </a:cubicBezTo>
                    <a:cubicBezTo>
                      <a:pt x="1517" y="444"/>
                      <a:pt x="1431" y="428"/>
                      <a:pt x="1343" y="428"/>
                    </a:cubicBezTo>
                    <a:cubicBezTo>
                      <a:pt x="1256" y="428"/>
                      <a:pt x="1167" y="444"/>
                      <a:pt x="1081" y="476"/>
                    </a:cubicBezTo>
                    <a:cubicBezTo>
                      <a:pt x="1027" y="239"/>
                      <a:pt x="962" y="13"/>
                      <a:pt x="683" y="3"/>
                    </a:cubicBezTo>
                    <a:cubicBezTo>
                      <a:pt x="677" y="1"/>
                      <a:pt x="672" y="0"/>
                      <a:pt x="6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1"/>
              <p:cNvSpPr/>
              <p:nvPr/>
            </p:nvSpPr>
            <p:spPr>
              <a:xfrm>
                <a:off x="5850352" y="4098004"/>
                <a:ext cx="373304" cy="666443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747" extrusionOk="0">
                    <a:moveTo>
                      <a:pt x="2400" y="1970"/>
                    </a:moveTo>
                    <a:cubicBezTo>
                      <a:pt x="2357" y="1981"/>
                      <a:pt x="2336" y="2013"/>
                      <a:pt x="2303" y="2035"/>
                    </a:cubicBezTo>
                    <a:cubicBezTo>
                      <a:pt x="2303" y="2013"/>
                      <a:pt x="2282" y="1992"/>
                      <a:pt x="2260" y="1981"/>
                    </a:cubicBezTo>
                    <a:cubicBezTo>
                      <a:pt x="2013" y="1820"/>
                      <a:pt x="1851" y="2164"/>
                      <a:pt x="1840" y="2368"/>
                    </a:cubicBezTo>
                    <a:cubicBezTo>
                      <a:pt x="1830" y="2401"/>
                      <a:pt x="1830" y="2433"/>
                      <a:pt x="1840" y="2465"/>
                    </a:cubicBezTo>
                    <a:cubicBezTo>
                      <a:pt x="1819" y="2444"/>
                      <a:pt x="1797" y="2433"/>
                      <a:pt x="1776" y="2411"/>
                    </a:cubicBezTo>
                    <a:cubicBezTo>
                      <a:pt x="1604" y="2282"/>
                      <a:pt x="1399" y="2196"/>
                      <a:pt x="1184" y="2175"/>
                    </a:cubicBezTo>
                    <a:cubicBezTo>
                      <a:pt x="1141" y="2132"/>
                      <a:pt x="1109" y="2089"/>
                      <a:pt x="1076" y="2046"/>
                    </a:cubicBezTo>
                    <a:cubicBezTo>
                      <a:pt x="969" y="1916"/>
                      <a:pt x="969" y="1669"/>
                      <a:pt x="883" y="1507"/>
                    </a:cubicBezTo>
                    <a:cubicBezTo>
                      <a:pt x="635" y="1002"/>
                      <a:pt x="700" y="571"/>
                      <a:pt x="926" y="65"/>
                    </a:cubicBezTo>
                    <a:cubicBezTo>
                      <a:pt x="947" y="33"/>
                      <a:pt x="893" y="1"/>
                      <a:pt x="872" y="22"/>
                    </a:cubicBezTo>
                    <a:cubicBezTo>
                      <a:pt x="484" y="356"/>
                      <a:pt x="549" y="991"/>
                      <a:pt x="624" y="1443"/>
                    </a:cubicBezTo>
                    <a:cubicBezTo>
                      <a:pt x="657" y="1615"/>
                      <a:pt x="786" y="1830"/>
                      <a:pt x="829" y="2003"/>
                    </a:cubicBezTo>
                    <a:cubicBezTo>
                      <a:pt x="840" y="2024"/>
                      <a:pt x="840" y="2035"/>
                      <a:pt x="850" y="2056"/>
                    </a:cubicBezTo>
                    <a:cubicBezTo>
                      <a:pt x="721" y="1981"/>
                      <a:pt x="614" y="1873"/>
                      <a:pt x="538" y="1744"/>
                    </a:cubicBezTo>
                    <a:cubicBezTo>
                      <a:pt x="334" y="1400"/>
                      <a:pt x="258" y="991"/>
                      <a:pt x="75" y="625"/>
                    </a:cubicBezTo>
                    <a:cubicBezTo>
                      <a:pt x="54" y="593"/>
                      <a:pt x="0" y="614"/>
                      <a:pt x="0" y="646"/>
                    </a:cubicBezTo>
                    <a:cubicBezTo>
                      <a:pt x="65" y="1185"/>
                      <a:pt x="258" y="2013"/>
                      <a:pt x="753" y="2315"/>
                    </a:cubicBezTo>
                    <a:cubicBezTo>
                      <a:pt x="915" y="2422"/>
                      <a:pt x="1098" y="2487"/>
                      <a:pt x="1292" y="2519"/>
                    </a:cubicBezTo>
                    <a:cubicBezTo>
                      <a:pt x="1840" y="2627"/>
                      <a:pt x="1830" y="3283"/>
                      <a:pt x="1819" y="3671"/>
                    </a:cubicBezTo>
                    <a:cubicBezTo>
                      <a:pt x="1797" y="3864"/>
                      <a:pt x="1797" y="4069"/>
                      <a:pt x="1819" y="4263"/>
                    </a:cubicBezTo>
                    <a:cubicBezTo>
                      <a:pt x="1862" y="4542"/>
                      <a:pt x="2282" y="4747"/>
                      <a:pt x="2389" y="4435"/>
                    </a:cubicBezTo>
                    <a:cubicBezTo>
                      <a:pt x="2508" y="4133"/>
                      <a:pt x="2465" y="3649"/>
                      <a:pt x="2497" y="3326"/>
                    </a:cubicBezTo>
                    <a:cubicBezTo>
                      <a:pt x="2529" y="3100"/>
                      <a:pt x="2411" y="2637"/>
                      <a:pt x="2486" y="2368"/>
                    </a:cubicBezTo>
                    <a:cubicBezTo>
                      <a:pt x="2529" y="2358"/>
                      <a:pt x="2562" y="2336"/>
                      <a:pt x="2583" y="2293"/>
                    </a:cubicBezTo>
                    <a:cubicBezTo>
                      <a:pt x="2605" y="2250"/>
                      <a:pt x="2615" y="2196"/>
                      <a:pt x="2626" y="2142"/>
                    </a:cubicBezTo>
                    <a:cubicBezTo>
                      <a:pt x="2658" y="2003"/>
                      <a:pt x="2518" y="1895"/>
                      <a:pt x="2400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1"/>
              <p:cNvSpPr/>
              <p:nvPr/>
            </p:nvSpPr>
            <p:spPr>
              <a:xfrm>
                <a:off x="6179716" y="4004362"/>
                <a:ext cx="305354" cy="305354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75" extrusionOk="0">
                    <a:moveTo>
                      <a:pt x="2067" y="732"/>
                    </a:moveTo>
                    <a:cubicBezTo>
                      <a:pt x="1894" y="818"/>
                      <a:pt x="1787" y="1001"/>
                      <a:pt x="1593" y="1066"/>
                    </a:cubicBezTo>
                    <a:cubicBezTo>
                      <a:pt x="1485" y="1120"/>
                      <a:pt x="1303" y="1066"/>
                      <a:pt x="1152" y="1023"/>
                    </a:cubicBezTo>
                    <a:cubicBezTo>
                      <a:pt x="1173" y="1001"/>
                      <a:pt x="1206" y="980"/>
                      <a:pt x="1227" y="958"/>
                    </a:cubicBezTo>
                    <a:cubicBezTo>
                      <a:pt x="1550" y="700"/>
                      <a:pt x="1765" y="474"/>
                      <a:pt x="1776" y="44"/>
                    </a:cubicBezTo>
                    <a:cubicBezTo>
                      <a:pt x="1776" y="11"/>
                      <a:pt x="1733" y="0"/>
                      <a:pt x="1722" y="22"/>
                    </a:cubicBezTo>
                    <a:cubicBezTo>
                      <a:pt x="1615" y="248"/>
                      <a:pt x="1593" y="485"/>
                      <a:pt x="1432" y="678"/>
                    </a:cubicBezTo>
                    <a:cubicBezTo>
                      <a:pt x="1227" y="915"/>
                      <a:pt x="818" y="851"/>
                      <a:pt x="560" y="1023"/>
                    </a:cubicBezTo>
                    <a:cubicBezTo>
                      <a:pt x="205" y="1260"/>
                      <a:pt x="0" y="1658"/>
                      <a:pt x="22" y="2088"/>
                    </a:cubicBezTo>
                    <a:cubicBezTo>
                      <a:pt x="22" y="2153"/>
                      <a:pt x="129" y="2174"/>
                      <a:pt x="151" y="2099"/>
                    </a:cubicBezTo>
                    <a:cubicBezTo>
                      <a:pt x="205" y="1819"/>
                      <a:pt x="345" y="1572"/>
                      <a:pt x="538" y="1367"/>
                    </a:cubicBezTo>
                    <a:cubicBezTo>
                      <a:pt x="657" y="1260"/>
                      <a:pt x="786" y="1174"/>
                      <a:pt x="937" y="1131"/>
                    </a:cubicBezTo>
                    <a:cubicBezTo>
                      <a:pt x="1130" y="1141"/>
                      <a:pt x="1313" y="1238"/>
                      <a:pt x="1539" y="1238"/>
                    </a:cubicBezTo>
                    <a:cubicBezTo>
                      <a:pt x="1765" y="1238"/>
                      <a:pt x="2024" y="980"/>
                      <a:pt x="2131" y="786"/>
                    </a:cubicBezTo>
                    <a:cubicBezTo>
                      <a:pt x="2174" y="754"/>
                      <a:pt x="2110" y="689"/>
                      <a:pt x="2067" y="7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1"/>
              <p:cNvSpPr/>
              <p:nvPr/>
            </p:nvSpPr>
            <p:spPr>
              <a:xfrm>
                <a:off x="5667419" y="3794334"/>
                <a:ext cx="10445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959" extrusionOk="0">
                    <a:moveTo>
                      <a:pt x="700" y="818"/>
                    </a:moveTo>
                    <a:cubicBezTo>
                      <a:pt x="453" y="851"/>
                      <a:pt x="216" y="700"/>
                      <a:pt x="162" y="463"/>
                    </a:cubicBezTo>
                    <a:cubicBezTo>
                      <a:pt x="141" y="323"/>
                      <a:pt x="195" y="173"/>
                      <a:pt x="152" y="33"/>
                    </a:cubicBezTo>
                    <a:cubicBezTo>
                      <a:pt x="141" y="1"/>
                      <a:pt x="87" y="1"/>
                      <a:pt x="76" y="33"/>
                    </a:cubicBezTo>
                    <a:cubicBezTo>
                      <a:pt x="1" y="237"/>
                      <a:pt x="1" y="463"/>
                      <a:pt x="76" y="657"/>
                    </a:cubicBezTo>
                    <a:cubicBezTo>
                      <a:pt x="184" y="883"/>
                      <a:pt x="496" y="958"/>
                      <a:pt x="711" y="894"/>
                    </a:cubicBezTo>
                    <a:cubicBezTo>
                      <a:pt x="743" y="872"/>
                      <a:pt x="743" y="818"/>
                      <a:pt x="700" y="81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1"/>
              <p:cNvSpPr/>
              <p:nvPr/>
            </p:nvSpPr>
            <p:spPr>
              <a:xfrm>
                <a:off x="6475806" y="3732420"/>
                <a:ext cx="678517" cy="702664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5005" extrusionOk="0">
                    <a:moveTo>
                      <a:pt x="4758" y="3143"/>
                    </a:moveTo>
                    <a:cubicBezTo>
                      <a:pt x="4715" y="2949"/>
                      <a:pt x="4295" y="2659"/>
                      <a:pt x="4295" y="2497"/>
                    </a:cubicBezTo>
                    <a:cubicBezTo>
                      <a:pt x="4295" y="2497"/>
                      <a:pt x="4295" y="2486"/>
                      <a:pt x="4295" y="2476"/>
                    </a:cubicBezTo>
                    <a:cubicBezTo>
                      <a:pt x="4370" y="2228"/>
                      <a:pt x="4306" y="1959"/>
                      <a:pt x="4123" y="1765"/>
                    </a:cubicBezTo>
                    <a:cubicBezTo>
                      <a:pt x="4047" y="1701"/>
                      <a:pt x="3961" y="1636"/>
                      <a:pt x="3875" y="1593"/>
                    </a:cubicBezTo>
                    <a:cubicBezTo>
                      <a:pt x="3714" y="1529"/>
                      <a:pt x="3940" y="1098"/>
                      <a:pt x="3800" y="958"/>
                    </a:cubicBezTo>
                    <a:cubicBezTo>
                      <a:pt x="3767" y="926"/>
                      <a:pt x="3746" y="904"/>
                      <a:pt x="3714" y="883"/>
                    </a:cubicBezTo>
                    <a:cubicBezTo>
                      <a:pt x="3541" y="743"/>
                      <a:pt x="3326" y="689"/>
                      <a:pt x="3272" y="420"/>
                    </a:cubicBezTo>
                    <a:cubicBezTo>
                      <a:pt x="3262" y="398"/>
                      <a:pt x="3251" y="377"/>
                      <a:pt x="3219" y="377"/>
                    </a:cubicBezTo>
                    <a:cubicBezTo>
                      <a:pt x="3111" y="323"/>
                      <a:pt x="2971" y="355"/>
                      <a:pt x="2896" y="463"/>
                    </a:cubicBezTo>
                    <a:cubicBezTo>
                      <a:pt x="2820" y="334"/>
                      <a:pt x="2648" y="302"/>
                      <a:pt x="2519" y="388"/>
                    </a:cubicBezTo>
                    <a:cubicBezTo>
                      <a:pt x="2519" y="323"/>
                      <a:pt x="2498" y="269"/>
                      <a:pt x="2454" y="216"/>
                    </a:cubicBezTo>
                    <a:cubicBezTo>
                      <a:pt x="2261" y="22"/>
                      <a:pt x="2099" y="452"/>
                      <a:pt x="1916" y="140"/>
                    </a:cubicBezTo>
                    <a:cubicBezTo>
                      <a:pt x="1841" y="0"/>
                      <a:pt x="1723" y="54"/>
                      <a:pt x="1604" y="119"/>
                    </a:cubicBezTo>
                    <a:cubicBezTo>
                      <a:pt x="1497" y="183"/>
                      <a:pt x="1529" y="420"/>
                      <a:pt x="1346" y="398"/>
                    </a:cubicBezTo>
                    <a:cubicBezTo>
                      <a:pt x="1238" y="388"/>
                      <a:pt x="1174" y="474"/>
                      <a:pt x="1109" y="538"/>
                    </a:cubicBezTo>
                    <a:cubicBezTo>
                      <a:pt x="1077" y="571"/>
                      <a:pt x="1088" y="635"/>
                      <a:pt x="1088" y="668"/>
                    </a:cubicBezTo>
                    <a:cubicBezTo>
                      <a:pt x="1088" y="700"/>
                      <a:pt x="894" y="786"/>
                      <a:pt x="872" y="818"/>
                    </a:cubicBezTo>
                    <a:cubicBezTo>
                      <a:pt x="765" y="904"/>
                      <a:pt x="786" y="1066"/>
                      <a:pt x="862" y="1184"/>
                    </a:cubicBezTo>
                    <a:cubicBezTo>
                      <a:pt x="862" y="1195"/>
                      <a:pt x="862" y="1195"/>
                      <a:pt x="862" y="1206"/>
                    </a:cubicBezTo>
                    <a:cubicBezTo>
                      <a:pt x="905" y="1281"/>
                      <a:pt x="517" y="1561"/>
                      <a:pt x="517" y="1722"/>
                    </a:cubicBezTo>
                    <a:cubicBezTo>
                      <a:pt x="517" y="1808"/>
                      <a:pt x="550" y="1905"/>
                      <a:pt x="603" y="1970"/>
                    </a:cubicBezTo>
                    <a:cubicBezTo>
                      <a:pt x="700" y="2056"/>
                      <a:pt x="700" y="2217"/>
                      <a:pt x="603" y="2303"/>
                    </a:cubicBezTo>
                    <a:cubicBezTo>
                      <a:pt x="453" y="2454"/>
                      <a:pt x="141" y="2572"/>
                      <a:pt x="44" y="2615"/>
                    </a:cubicBezTo>
                    <a:cubicBezTo>
                      <a:pt x="11" y="2626"/>
                      <a:pt x="1" y="2659"/>
                      <a:pt x="11" y="2680"/>
                    </a:cubicBezTo>
                    <a:cubicBezTo>
                      <a:pt x="98" y="3089"/>
                      <a:pt x="108" y="3476"/>
                      <a:pt x="194" y="3842"/>
                    </a:cubicBezTo>
                    <a:cubicBezTo>
                      <a:pt x="216" y="3928"/>
                      <a:pt x="248" y="4025"/>
                      <a:pt x="270" y="4111"/>
                    </a:cubicBezTo>
                    <a:cubicBezTo>
                      <a:pt x="248" y="4273"/>
                      <a:pt x="291" y="4445"/>
                      <a:pt x="410" y="4574"/>
                    </a:cubicBezTo>
                    <a:cubicBezTo>
                      <a:pt x="507" y="4671"/>
                      <a:pt x="711" y="4854"/>
                      <a:pt x="872" y="4768"/>
                    </a:cubicBezTo>
                    <a:cubicBezTo>
                      <a:pt x="1066" y="4671"/>
                      <a:pt x="1185" y="4854"/>
                      <a:pt x="1389" y="4929"/>
                    </a:cubicBezTo>
                    <a:cubicBezTo>
                      <a:pt x="1604" y="5005"/>
                      <a:pt x="1852" y="4929"/>
                      <a:pt x="1992" y="4757"/>
                    </a:cubicBezTo>
                    <a:cubicBezTo>
                      <a:pt x="2132" y="4563"/>
                      <a:pt x="2099" y="4639"/>
                      <a:pt x="2261" y="4757"/>
                    </a:cubicBezTo>
                    <a:cubicBezTo>
                      <a:pt x="2368" y="4833"/>
                      <a:pt x="2498" y="4886"/>
                      <a:pt x="2637" y="4897"/>
                    </a:cubicBezTo>
                    <a:cubicBezTo>
                      <a:pt x="2788" y="4897"/>
                      <a:pt x="2939" y="4854"/>
                      <a:pt x="3068" y="4789"/>
                    </a:cubicBezTo>
                    <a:cubicBezTo>
                      <a:pt x="3186" y="4725"/>
                      <a:pt x="3111" y="4789"/>
                      <a:pt x="3208" y="4833"/>
                    </a:cubicBezTo>
                    <a:cubicBezTo>
                      <a:pt x="3445" y="4972"/>
                      <a:pt x="3724" y="4628"/>
                      <a:pt x="3875" y="4359"/>
                    </a:cubicBezTo>
                    <a:cubicBezTo>
                      <a:pt x="4144" y="4477"/>
                      <a:pt x="4575" y="3950"/>
                      <a:pt x="4704" y="3789"/>
                    </a:cubicBezTo>
                    <a:cubicBezTo>
                      <a:pt x="4833" y="3595"/>
                      <a:pt x="4811" y="3358"/>
                      <a:pt x="4758" y="31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1"/>
              <p:cNvSpPr/>
              <p:nvPr/>
            </p:nvSpPr>
            <p:spPr>
              <a:xfrm>
                <a:off x="6549934" y="3900050"/>
                <a:ext cx="359686" cy="290332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2068" extrusionOk="0">
                    <a:moveTo>
                      <a:pt x="334" y="1"/>
                    </a:moveTo>
                    <a:cubicBezTo>
                      <a:pt x="334" y="1"/>
                      <a:pt x="334" y="12"/>
                      <a:pt x="334" y="12"/>
                    </a:cubicBezTo>
                    <a:cubicBezTo>
                      <a:pt x="377" y="87"/>
                      <a:pt x="0" y="378"/>
                      <a:pt x="0" y="539"/>
                    </a:cubicBezTo>
                    <a:cubicBezTo>
                      <a:pt x="0" y="625"/>
                      <a:pt x="32" y="711"/>
                      <a:pt x="86" y="787"/>
                    </a:cubicBezTo>
                    <a:cubicBezTo>
                      <a:pt x="183" y="873"/>
                      <a:pt x="183" y="1023"/>
                      <a:pt x="86" y="1109"/>
                    </a:cubicBezTo>
                    <a:cubicBezTo>
                      <a:pt x="172" y="1131"/>
                      <a:pt x="258" y="1152"/>
                      <a:pt x="344" y="1195"/>
                    </a:cubicBezTo>
                    <a:cubicBezTo>
                      <a:pt x="431" y="1228"/>
                      <a:pt x="506" y="1346"/>
                      <a:pt x="592" y="1368"/>
                    </a:cubicBezTo>
                    <a:cubicBezTo>
                      <a:pt x="603" y="1370"/>
                      <a:pt x="614" y="1371"/>
                      <a:pt x="625" y="1371"/>
                    </a:cubicBezTo>
                    <a:cubicBezTo>
                      <a:pt x="721" y="1371"/>
                      <a:pt x="816" y="1300"/>
                      <a:pt x="898" y="1300"/>
                    </a:cubicBezTo>
                    <a:cubicBezTo>
                      <a:pt x="908" y="1300"/>
                      <a:pt x="917" y="1301"/>
                      <a:pt x="926" y="1303"/>
                    </a:cubicBezTo>
                    <a:cubicBezTo>
                      <a:pt x="1012" y="1325"/>
                      <a:pt x="1044" y="1432"/>
                      <a:pt x="1130" y="1454"/>
                    </a:cubicBezTo>
                    <a:cubicBezTo>
                      <a:pt x="1137" y="1454"/>
                      <a:pt x="1245" y="1463"/>
                      <a:pt x="1313" y="1463"/>
                    </a:cubicBezTo>
                    <a:cubicBezTo>
                      <a:pt x="1347" y="1463"/>
                      <a:pt x="1370" y="1461"/>
                      <a:pt x="1367" y="1454"/>
                    </a:cubicBezTo>
                    <a:lnTo>
                      <a:pt x="1367" y="1454"/>
                    </a:lnTo>
                    <a:cubicBezTo>
                      <a:pt x="1582" y="1615"/>
                      <a:pt x="1539" y="1744"/>
                      <a:pt x="1636" y="1981"/>
                    </a:cubicBezTo>
                    <a:cubicBezTo>
                      <a:pt x="1679" y="1960"/>
                      <a:pt x="1851" y="1755"/>
                      <a:pt x="1883" y="1755"/>
                    </a:cubicBezTo>
                    <a:cubicBezTo>
                      <a:pt x="2099" y="1777"/>
                      <a:pt x="1926" y="1917"/>
                      <a:pt x="2066" y="1992"/>
                    </a:cubicBezTo>
                    <a:cubicBezTo>
                      <a:pt x="2145" y="2031"/>
                      <a:pt x="2159" y="2067"/>
                      <a:pt x="2185" y="2067"/>
                    </a:cubicBezTo>
                    <a:cubicBezTo>
                      <a:pt x="2209" y="2067"/>
                      <a:pt x="2243" y="2037"/>
                      <a:pt x="2346" y="1949"/>
                    </a:cubicBezTo>
                    <a:cubicBezTo>
                      <a:pt x="2443" y="1841"/>
                      <a:pt x="2518" y="1701"/>
                      <a:pt x="2561" y="1561"/>
                    </a:cubicBezTo>
                    <a:lnTo>
                      <a:pt x="2561" y="1561"/>
                    </a:lnTo>
                    <a:cubicBezTo>
                      <a:pt x="2490" y="1621"/>
                      <a:pt x="2418" y="1646"/>
                      <a:pt x="2349" y="1646"/>
                    </a:cubicBezTo>
                    <a:cubicBezTo>
                      <a:pt x="2057" y="1646"/>
                      <a:pt x="1816" y="1184"/>
                      <a:pt x="1851" y="905"/>
                    </a:cubicBezTo>
                    <a:lnTo>
                      <a:pt x="1851" y="905"/>
                    </a:lnTo>
                    <a:cubicBezTo>
                      <a:pt x="1787" y="936"/>
                      <a:pt x="1730" y="950"/>
                      <a:pt x="1682" y="950"/>
                    </a:cubicBezTo>
                    <a:cubicBezTo>
                      <a:pt x="1480" y="950"/>
                      <a:pt x="1412" y="709"/>
                      <a:pt x="1421" y="474"/>
                    </a:cubicBezTo>
                    <a:lnTo>
                      <a:pt x="1421" y="474"/>
                    </a:lnTo>
                    <a:cubicBezTo>
                      <a:pt x="1326" y="653"/>
                      <a:pt x="1165" y="706"/>
                      <a:pt x="987" y="706"/>
                    </a:cubicBezTo>
                    <a:cubicBezTo>
                      <a:pt x="801" y="706"/>
                      <a:pt x="596" y="647"/>
                      <a:pt x="431" y="614"/>
                    </a:cubicBezTo>
                    <a:cubicBezTo>
                      <a:pt x="420" y="442"/>
                      <a:pt x="581" y="227"/>
                      <a:pt x="484" y="87"/>
                    </a:cubicBezTo>
                    <a:cubicBezTo>
                      <a:pt x="441" y="44"/>
                      <a:pt x="387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1"/>
              <p:cNvSpPr/>
              <p:nvPr/>
            </p:nvSpPr>
            <p:spPr>
              <a:xfrm>
                <a:off x="6501498" y="4082982"/>
                <a:ext cx="652825" cy="346489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8" extrusionOk="0">
                    <a:moveTo>
                      <a:pt x="4101" y="0"/>
                    </a:moveTo>
                    <a:cubicBezTo>
                      <a:pt x="4026" y="43"/>
                      <a:pt x="3961" y="97"/>
                      <a:pt x="3918" y="172"/>
                    </a:cubicBezTo>
                    <a:cubicBezTo>
                      <a:pt x="3843" y="355"/>
                      <a:pt x="4004" y="624"/>
                      <a:pt x="3918" y="786"/>
                    </a:cubicBezTo>
                    <a:cubicBezTo>
                      <a:pt x="3821" y="990"/>
                      <a:pt x="3692" y="969"/>
                      <a:pt x="3498" y="1055"/>
                    </a:cubicBezTo>
                    <a:cubicBezTo>
                      <a:pt x="3261" y="1150"/>
                      <a:pt x="2930" y="1539"/>
                      <a:pt x="2604" y="1539"/>
                    </a:cubicBezTo>
                    <a:cubicBezTo>
                      <a:pt x="2561" y="1539"/>
                      <a:pt x="2518" y="1533"/>
                      <a:pt x="2476" y="1518"/>
                    </a:cubicBezTo>
                    <a:cubicBezTo>
                      <a:pt x="2368" y="1485"/>
                      <a:pt x="2454" y="1335"/>
                      <a:pt x="2336" y="1292"/>
                    </a:cubicBezTo>
                    <a:cubicBezTo>
                      <a:pt x="2306" y="1286"/>
                      <a:pt x="2275" y="1283"/>
                      <a:pt x="2244" y="1283"/>
                    </a:cubicBezTo>
                    <a:cubicBezTo>
                      <a:pt x="2164" y="1283"/>
                      <a:pt x="2083" y="1301"/>
                      <a:pt x="2013" y="1324"/>
                    </a:cubicBezTo>
                    <a:cubicBezTo>
                      <a:pt x="1819" y="1378"/>
                      <a:pt x="1647" y="1496"/>
                      <a:pt x="1475" y="1539"/>
                    </a:cubicBezTo>
                    <a:cubicBezTo>
                      <a:pt x="1430" y="1257"/>
                      <a:pt x="1369" y="1152"/>
                      <a:pt x="1170" y="1152"/>
                    </a:cubicBezTo>
                    <a:cubicBezTo>
                      <a:pt x="1133" y="1152"/>
                      <a:pt x="1091" y="1156"/>
                      <a:pt x="1045" y="1162"/>
                    </a:cubicBezTo>
                    <a:cubicBezTo>
                      <a:pt x="920" y="1173"/>
                      <a:pt x="946" y="1303"/>
                      <a:pt x="803" y="1303"/>
                    </a:cubicBezTo>
                    <a:cubicBezTo>
                      <a:pt x="798" y="1303"/>
                      <a:pt x="792" y="1303"/>
                      <a:pt x="786" y="1302"/>
                    </a:cubicBezTo>
                    <a:cubicBezTo>
                      <a:pt x="646" y="1292"/>
                      <a:pt x="539" y="1195"/>
                      <a:pt x="517" y="1066"/>
                    </a:cubicBezTo>
                    <a:cubicBezTo>
                      <a:pt x="509" y="1261"/>
                      <a:pt x="346" y="1402"/>
                      <a:pt x="169" y="1402"/>
                    </a:cubicBezTo>
                    <a:cubicBezTo>
                      <a:pt x="113" y="1402"/>
                      <a:pt x="55" y="1387"/>
                      <a:pt x="1" y="1356"/>
                    </a:cubicBezTo>
                    <a:lnTo>
                      <a:pt x="1" y="1356"/>
                    </a:lnTo>
                    <a:cubicBezTo>
                      <a:pt x="22" y="1442"/>
                      <a:pt x="44" y="1528"/>
                      <a:pt x="76" y="1614"/>
                    </a:cubicBezTo>
                    <a:cubicBezTo>
                      <a:pt x="44" y="1787"/>
                      <a:pt x="98" y="1959"/>
                      <a:pt x="216" y="2077"/>
                    </a:cubicBezTo>
                    <a:cubicBezTo>
                      <a:pt x="296" y="2166"/>
                      <a:pt x="451" y="2300"/>
                      <a:pt x="587" y="2300"/>
                    </a:cubicBezTo>
                    <a:cubicBezTo>
                      <a:pt x="615" y="2300"/>
                      <a:pt x="642" y="2295"/>
                      <a:pt x="668" y="2282"/>
                    </a:cubicBezTo>
                    <a:cubicBezTo>
                      <a:pt x="712" y="2258"/>
                      <a:pt x="752" y="2249"/>
                      <a:pt x="790" y="2249"/>
                    </a:cubicBezTo>
                    <a:cubicBezTo>
                      <a:pt x="928" y="2249"/>
                      <a:pt x="1035" y="2376"/>
                      <a:pt x="1195" y="2443"/>
                    </a:cubicBezTo>
                    <a:cubicBezTo>
                      <a:pt x="1250" y="2459"/>
                      <a:pt x="1305" y="2468"/>
                      <a:pt x="1361" y="2468"/>
                    </a:cubicBezTo>
                    <a:cubicBezTo>
                      <a:pt x="1525" y="2468"/>
                      <a:pt x="1685" y="2397"/>
                      <a:pt x="1798" y="2260"/>
                    </a:cubicBezTo>
                    <a:cubicBezTo>
                      <a:pt x="1864" y="2180"/>
                      <a:pt x="1893" y="2149"/>
                      <a:pt x="1918" y="2149"/>
                    </a:cubicBezTo>
                    <a:cubicBezTo>
                      <a:pt x="1950" y="2149"/>
                      <a:pt x="1976" y="2200"/>
                      <a:pt x="2067" y="2260"/>
                    </a:cubicBezTo>
                    <a:cubicBezTo>
                      <a:pt x="2175" y="2346"/>
                      <a:pt x="2304" y="2400"/>
                      <a:pt x="2433" y="2400"/>
                    </a:cubicBezTo>
                    <a:cubicBezTo>
                      <a:pt x="2584" y="2400"/>
                      <a:pt x="2734" y="2368"/>
                      <a:pt x="2874" y="2292"/>
                    </a:cubicBezTo>
                    <a:cubicBezTo>
                      <a:pt x="2906" y="2277"/>
                      <a:pt x="2922" y="2270"/>
                      <a:pt x="2933" y="2270"/>
                    </a:cubicBezTo>
                    <a:cubicBezTo>
                      <a:pt x="2957" y="2270"/>
                      <a:pt x="2942" y="2308"/>
                      <a:pt x="3003" y="2346"/>
                    </a:cubicBezTo>
                    <a:cubicBezTo>
                      <a:pt x="3043" y="2369"/>
                      <a:pt x="3083" y="2379"/>
                      <a:pt x="3123" y="2379"/>
                    </a:cubicBezTo>
                    <a:cubicBezTo>
                      <a:pt x="3337" y="2379"/>
                      <a:pt x="3555" y="2099"/>
                      <a:pt x="3681" y="1873"/>
                    </a:cubicBezTo>
                    <a:cubicBezTo>
                      <a:pt x="3708" y="1884"/>
                      <a:pt x="3736" y="1890"/>
                      <a:pt x="3766" y="1890"/>
                    </a:cubicBezTo>
                    <a:cubicBezTo>
                      <a:pt x="4033" y="1890"/>
                      <a:pt x="4394" y="1447"/>
                      <a:pt x="4510" y="1292"/>
                    </a:cubicBezTo>
                    <a:cubicBezTo>
                      <a:pt x="4650" y="1098"/>
                      <a:pt x="4628" y="861"/>
                      <a:pt x="4575" y="635"/>
                    </a:cubicBezTo>
                    <a:cubicBezTo>
                      <a:pt x="4521" y="441"/>
                      <a:pt x="4101" y="162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1"/>
              <p:cNvSpPr/>
              <p:nvPr/>
            </p:nvSpPr>
            <p:spPr>
              <a:xfrm>
                <a:off x="6800678" y="3856247"/>
                <a:ext cx="253970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002" extrusionOk="0">
                    <a:moveTo>
                      <a:pt x="1410" y="1"/>
                    </a:moveTo>
                    <a:cubicBezTo>
                      <a:pt x="1378" y="65"/>
                      <a:pt x="1335" y="119"/>
                      <a:pt x="1281" y="162"/>
                    </a:cubicBezTo>
                    <a:cubicBezTo>
                      <a:pt x="1088" y="302"/>
                      <a:pt x="905" y="162"/>
                      <a:pt x="743" y="313"/>
                    </a:cubicBezTo>
                    <a:cubicBezTo>
                      <a:pt x="614" y="453"/>
                      <a:pt x="851" y="582"/>
                      <a:pt x="571" y="636"/>
                    </a:cubicBezTo>
                    <a:cubicBezTo>
                      <a:pt x="561" y="638"/>
                      <a:pt x="551" y="638"/>
                      <a:pt x="541" y="638"/>
                    </a:cubicBezTo>
                    <a:cubicBezTo>
                      <a:pt x="423" y="638"/>
                      <a:pt x="343" y="513"/>
                      <a:pt x="211" y="513"/>
                    </a:cubicBezTo>
                    <a:cubicBezTo>
                      <a:pt x="161" y="513"/>
                      <a:pt x="103" y="531"/>
                      <a:pt x="33" y="582"/>
                    </a:cubicBezTo>
                    <a:cubicBezTo>
                      <a:pt x="0" y="758"/>
                      <a:pt x="90" y="776"/>
                      <a:pt x="196" y="776"/>
                    </a:cubicBezTo>
                    <a:cubicBezTo>
                      <a:pt x="224" y="776"/>
                      <a:pt x="253" y="775"/>
                      <a:pt x="282" y="775"/>
                    </a:cubicBezTo>
                    <a:cubicBezTo>
                      <a:pt x="396" y="775"/>
                      <a:pt x="498" y="796"/>
                      <a:pt x="463" y="1002"/>
                    </a:cubicBezTo>
                    <a:cubicBezTo>
                      <a:pt x="668" y="959"/>
                      <a:pt x="786" y="829"/>
                      <a:pt x="1001" y="829"/>
                    </a:cubicBezTo>
                    <a:cubicBezTo>
                      <a:pt x="1145" y="829"/>
                      <a:pt x="1331" y="966"/>
                      <a:pt x="1514" y="966"/>
                    </a:cubicBezTo>
                    <a:cubicBezTo>
                      <a:pt x="1537" y="966"/>
                      <a:pt x="1560" y="963"/>
                      <a:pt x="1583" y="959"/>
                    </a:cubicBezTo>
                    <a:cubicBezTo>
                      <a:pt x="1658" y="948"/>
                      <a:pt x="1733" y="926"/>
                      <a:pt x="1809" y="883"/>
                    </a:cubicBezTo>
                    <a:cubicBezTo>
                      <a:pt x="1733" y="819"/>
                      <a:pt x="1658" y="754"/>
                      <a:pt x="1561" y="711"/>
                    </a:cubicBezTo>
                    <a:cubicBezTo>
                      <a:pt x="1400" y="647"/>
                      <a:pt x="1626" y="216"/>
                      <a:pt x="1497" y="76"/>
                    </a:cubicBezTo>
                    <a:cubicBezTo>
                      <a:pt x="1464" y="44"/>
                      <a:pt x="1432" y="22"/>
                      <a:pt x="14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1"/>
              <p:cNvSpPr/>
              <p:nvPr/>
            </p:nvSpPr>
            <p:spPr>
              <a:xfrm>
                <a:off x="6602722" y="4221972"/>
                <a:ext cx="257059" cy="38537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745" extrusionOk="0">
                    <a:moveTo>
                      <a:pt x="1626" y="1399"/>
                    </a:moveTo>
                    <a:cubicBezTo>
                      <a:pt x="1626" y="958"/>
                      <a:pt x="1830" y="538"/>
                      <a:pt x="1766" y="108"/>
                    </a:cubicBezTo>
                    <a:cubicBezTo>
                      <a:pt x="1755" y="33"/>
                      <a:pt x="1647" y="43"/>
                      <a:pt x="1626" y="108"/>
                    </a:cubicBezTo>
                    <a:cubicBezTo>
                      <a:pt x="1572" y="259"/>
                      <a:pt x="1529" y="420"/>
                      <a:pt x="1507" y="581"/>
                    </a:cubicBezTo>
                    <a:cubicBezTo>
                      <a:pt x="1432" y="377"/>
                      <a:pt x="1335" y="183"/>
                      <a:pt x="1281" y="11"/>
                    </a:cubicBezTo>
                    <a:cubicBezTo>
                      <a:pt x="1281" y="0"/>
                      <a:pt x="1249" y="0"/>
                      <a:pt x="1249" y="11"/>
                    </a:cubicBezTo>
                    <a:cubicBezTo>
                      <a:pt x="1249" y="194"/>
                      <a:pt x="1281" y="366"/>
                      <a:pt x="1346" y="538"/>
                    </a:cubicBezTo>
                    <a:cubicBezTo>
                      <a:pt x="1400" y="689"/>
                      <a:pt x="1443" y="850"/>
                      <a:pt x="1464" y="1023"/>
                    </a:cubicBezTo>
                    <a:cubicBezTo>
                      <a:pt x="1464" y="1152"/>
                      <a:pt x="1454" y="1292"/>
                      <a:pt x="1464" y="1432"/>
                    </a:cubicBezTo>
                    <a:cubicBezTo>
                      <a:pt x="1303" y="1227"/>
                      <a:pt x="1131" y="1033"/>
                      <a:pt x="937" y="850"/>
                    </a:cubicBezTo>
                    <a:cubicBezTo>
                      <a:pt x="916" y="818"/>
                      <a:pt x="872" y="840"/>
                      <a:pt x="872" y="872"/>
                    </a:cubicBezTo>
                    <a:cubicBezTo>
                      <a:pt x="829" y="1109"/>
                      <a:pt x="916" y="1356"/>
                      <a:pt x="1098" y="1507"/>
                    </a:cubicBezTo>
                    <a:cubicBezTo>
                      <a:pt x="948" y="1475"/>
                      <a:pt x="819" y="1421"/>
                      <a:pt x="690" y="1335"/>
                    </a:cubicBezTo>
                    <a:cubicBezTo>
                      <a:pt x="464" y="1163"/>
                      <a:pt x="302" y="904"/>
                      <a:pt x="55" y="743"/>
                    </a:cubicBezTo>
                    <a:cubicBezTo>
                      <a:pt x="33" y="721"/>
                      <a:pt x="1" y="754"/>
                      <a:pt x="11" y="786"/>
                    </a:cubicBezTo>
                    <a:cubicBezTo>
                      <a:pt x="173" y="1033"/>
                      <a:pt x="367" y="1249"/>
                      <a:pt x="582" y="1442"/>
                    </a:cubicBezTo>
                    <a:cubicBezTo>
                      <a:pt x="668" y="1518"/>
                      <a:pt x="765" y="1572"/>
                      <a:pt x="872" y="1615"/>
                    </a:cubicBezTo>
                    <a:cubicBezTo>
                      <a:pt x="980" y="1658"/>
                      <a:pt x="1109" y="1636"/>
                      <a:pt x="1217" y="1679"/>
                    </a:cubicBezTo>
                    <a:cubicBezTo>
                      <a:pt x="1400" y="1970"/>
                      <a:pt x="1411" y="2389"/>
                      <a:pt x="1368" y="2712"/>
                    </a:cubicBezTo>
                    <a:cubicBezTo>
                      <a:pt x="1368" y="2745"/>
                      <a:pt x="1400" y="2745"/>
                      <a:pt x="1432" y="2745"/>
                    </a:cubicBezTo>
                    <a:cubicBezTo>
                      <a:pt x="1830" y="2745"/>
                      <a:pt x="1669" y="2163"/>
                      <a:pt x="1626" y="1862"/>
                    </a:cubicBezTo>
                    <a:cubicBezTo>
                      <a:pt x="1637" y="1722"/>
                      <a:pt x="1637" y="1561"/>
                      <a:pt x="1626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1"/>
              <p:cNvSpPr/>
              <p:nvPr/>
            </p:nvSpPr>
            <p:spPr>
              <a:xfrm>
                <a:off x="6963815" y="4167499"/>
                <a:ext cx="148254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045" extrusionOk="0">
                    <a:moveTo>
                      <a:pt x="1013" y="281"/>
                    </a:moveTo>
                    <a:cubicBezTo>
                      <a:pt x="851" y="410"/>
                      <a:pt x="657" y="507"/>
                      <a:pt x="442" y="550"/>
                    </a:cubicBezTo>
                    <a:lnTo>
                      <a:pt x="507" y="496"/>
                    </a:lnTo>
                    <a:cubicBezTo>
                      <a:pt x="636" y="388"/>
                      <a:pt x="797" y="227"/>
                      <a:pt x="776" y="44"/>
                    </a:cubicBezTo>
                    <a:cubicBezTo>
                      <a:pt x="776" y="12"/>
                      <a:pt x="744" y="1"/>
                      <a:pt x="722" y="22"/>
                    </a:cubicBezTo>
                    <a:cubicBezTo>
                      <a:pt x="657" y="98"/>
                      <a:pt x="604" y="184"/>
                      <a:pt x="550" y="270"/>
                    </a:cubicBezTo>
                    <a:cubicBezTo>
                      <a:pt x="485" y="345"/>
                      <a:pt x="421" y="410"/>
                      <a:pt x="345" y="464"/>
                    </a:cubicBezTo>
                    <a:cubicBezTo>
                      <a:pt x="173" y="582"/>
                      <a:pt x="55" y="765"/>
                      <a:pt x="1" y="969"/>
                    </a:cubicBezTo>
                    <a:cubicBezTo>
                      <a:pt x="1" y="1002"/>
                      <a:pt x="33" y="1045"/>
                      <a:pt x="44" y="1023"/>
                    </a:cubicBezTo>
                    <a:cubicBezTo>
                      <a:pt x="130" y="873"/>
                      <a:pt x="248" y="679"/>
                      <a:pt x="388" y="679"/>
                    </a:cubicBezTo>
                    <a:lnTo>
                      <a:pt x="388" y="679"/>
                    </a:lnTo>
                    <a:cubicBezTo>
                      <a:pt x="647" y="668"/>
                      <a:pt x="894" y="550"/>
                      <a:pt x="1045" y="334"/>
                    </a:cubicBezTo>
                    <a:cubicBezTo>
                      <a:pt x="1056" y="324"/>
                      <a:pt x="1034" y="270"/>
                      <a:pt x="1013" y="2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1"/>
              <p:cNvSpPr/>
              <p:nvPr/>
            </p:nvSpPr>
            <p:spPr>
              <a:xfrm>
                <a:off x="6505991" y="4014892"/>
                <a:ext cx="118070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41" h="604" extrusionOk="0">
                    <a:moveTo>
                      <a:pt x="819" y="539"/>
                    </a:moveTo>
                    <a:cubicBezTo>
                      <a:pt x="754" y="431"/>
                      <a:pt x="647" y="345"/>
                      <a:pt x="518" y="302"/>
                    </a:cubicBezTo>
                    <a:cubicBezTo>
                      <a:pt x="345" y="248"/>
                      <a:pt x="195" y="151"/>
                      <a:pt x="66" y="22"/>
                    </a:cubicBezTo>
                    <a:cubicBezTo>
                      <a:pt x="44" y="1"/>
                      <a:pt x="1" y="22"/>
                      <a:pt x="1" y="55"/>
                    </a:cubicBezTo>
                    <a:cubicBezTo>
                      <a:pt x="33" y="205"/>
                      <a:pt x="152" y="334"/>
                      <a:pt x="302" y="377"/>
                    </a:cubicBezTo>
                    <a:cubicBezTo>
                      <a:pt x="442" y="431"/>
                      <a:pt x="668" y="464"/>
                      <a:pt x="776" y="582"/>
                    </a:cubicBezTo>
                    <a:cubicBezTo>
                      <a:pt x="797" y="603"/>
                      <a:pt x="840" y="571"/>
                      <a:pt x="819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1"/>
              <p:cNvSpPr/>
              <p:nvPr/>
            </p:nvSpPr>
            <p:spPr>
              <a:xfrm>
                <a:off x="8553354" y="3714309"/>
                <a:ext cx="678657" cy="701120"/>
              </a:xfrm>
              <a:custGeom>
                <a:avLst/>
                <a:gdLst/>
                <a:ahLst/>
                <a:cxnLst/>
                <a:rect l="l" t="t" r="r" b="b"/>
                <a:pathLst>
                  <a:path w="4834" h="4994" extrusionOk="0">
                    <a:moveTo>
                      <a:pt x="4758" y="3132"/>
                    </a:moveTo>
                    <a:cubicBezTo>
                      <a:pt x="4715" y="2938"/>
                      <a:pt x="4295" y="2648"/>
                      <a:pt x="4295" y="2497"/>
                    </a:cubicBezTo>
                    <a:cubicBezTo>
                      <a:pt x="4295" y="2486"/>
                      <a:pt x="4295" y="2475"/>
                      <a:pt x="4295" y="2475"/>
                    </a:cubicBezTo>
                    <a:cubicBezTo>
                      <a:pt x="4370" y="2217"/>
                      <a:pt x="4306" y="1948"/>
                      <a:pt x="4123" y="1765"/>
                    </a:cubicBezTo>
                    <a:cubicBezTo>
                      <a:pt x="4047" y="1690"/>
                      <a:pt x="3961" y="1636"/>
                      <a:pt x="3875" y="1593"/>
                    </a:cubicBezTo>
                    <a:cubicBezTo>
                      <a:pt x="3714" y="1518"/>
                      <a:pt x="3940" y="1098"/>
                      <a:pt x="3800" y="947"/>
                    </a:cubicBezTo>
                    <a:cubicBezTo>
                      <a:pt x="3768" y="926"/>
                      <a:pt x="3746" y="893"/>
                      <a:pt x="3714" y="872"/>
                    </a:cubicBezTo>
                    <a:cubicBezTo>
                      <a:pt x="3542" y="743"/>
                      <a:pt x="3326" y="678"/>
                      <a:pt x="3273" y="420"/>
                    </a:cubicBezTo>
                    <a:cubicBezTo>
                      <a:pt x="3262" y="398"/>
                      <a:pt x="3251" y="377"/>
                      <a:pt x="3219" y="366"/>
                    </a:cubicBezTo>
                    <a:cubicBezTo>
                      <a:pt x="3111" y="323"/>
                      <a:pt x="2971" y="355"/>
                      <a:pt x="2896" y="452"/>
                    </a:cubicBezTo>
                    <a:cubicBezTo>
                      <a:pt x="2821" y="323"/>
                      <a:pt x="2648" y="291"/>
                      <a:pt x="2519" y="377"/>
                    </a:cubicBezTo>
                    <a:cubicBezTo>
                      <a:pt x="2519" y="323"/>
                      <a:pt x="2498" y="258"/>
                      <a:pt x="2455" y="215"/>
                    </a:cubicBezTo>
                    <a:cubicBezTo>
                      <a:pt x="2261" y="11"/>
                      <a:pt x="2100" y="441"/>
                      <a:pt x="1917" y="129"/>
                    </a:cubicBezTo>
                    <a:cubicBezTo>
                      <a:pt x="1841" y="0"/>
                      <a:pt x="1723" y="43"/>
                      <a:pt x="1604" y="118"/>
                    </a:cubicBezTo>
                    <a:cubicBezTo>
                      <a:pt x="1497" y="183"/>
                      <a:pt x="1529" y="409"/>
                      <a:pt x="1346" y="398"/>
                    </a:cubicBezTo>
                    <a:cubicBezTo>
                      <a:pt x="1239" y="388"/>
                      <a:pt x="1174" y="474"/>
                      <a:pt x="1109" y="527"/>
                    </a:cubicBezTo>
                    <a:cubicBezTo>
                      <a:pt x="1077" y="560"/>
                      <a:pt x="1088" y="635"/>
                      <a:pt x="1088" y="667"/>
                    </a:cubicBezTo>
                    <a:cubicBezTo>
                      <a:pt x="1088" y="700"/>
                      <a:pt x="894" y="786"/>
                      <a:pt x="873" y="807"/>
                    </a:cubicBezTo>
                    <a:cubicBezTo>
                      <a:pt x="765" y="904"/>
                      <a:pt x="787" y="1066"/>
                      <a:pt x="862" y="1184"/>
                    </a:cubicBezTo>
                    <a:cubicBezTo>
                      <a:pt x="862" y="1184"/>
                      <a:pt x="862" y="1195"/>
                      <a:pt x="862" y="1195"/>
                    </a:cubicBezTo>
                    <a:cubicBezTo>
                      <a:pt x="905" y="1270"/>
                      <a:pt x="517" y="1561"/>
                      <a:pt x="517" y="1711"/>
                    </a:cubicBezTo>
                    <a:cubicBezTo>
                      <a:pt x="517" y="1808"/>
                      <a:pt x="550" y="1894"/>
                      <a:pt x="604" y="1970"/>
                    </a:cubicBezTo>
                    <a:cubicBezTo>
                      <a:pt x="700" y="2056"/>
                      <a:pt x="700" y="2206"/>
                      <a:pt x="604" y="2292"/>
                    </a:cubicBezTo>
                    <a:cubicBezTo>
                      <a:pt x="453" y="2454"/>
                      <a:pt x="141" y="2562"/>
                      <a:pt x="44" y="2605"/>
                    </a:cubicBezTo>
                    <a:cubicBezTo>
                      <a:pt x="12" y="2626"/>
                      <a:pt x="1" y="2648"/>
                      <a:pt x="12" y="2680"/>
                    </a:cubicBezTo>
                    <a:cubicBezTo>
                      <a:pt x="98" y="3078"/>
                      <a:pt x="108" y="3466"/>
                      <a:pt x="195" y="3842"/>
                    </a:cubicBezTo>
                    <a:cubicBezTo>
                      <a:pt x="216" y="3928"/>
                      <a:pt x="248" y="4014"/>
                      <a:pt x="270" y="4101"/>
                    </a:cubicBezTo>
                    <a:cubicBezTo>
                      <a:pt x="248" y="4273"/>
                      <a:pt x="291" y="4445"/>
                      <a:pt x="410" y="4563"/>
                    </a:cubicBezTo>
                    <a:cubicBezTo>
                      <a:pt x="507" y="4671"/>
                      <a:pt x="711" y="4843"/>
                      <a:pt x="873" y="4768"/>
                    </a:cubicBezTo>
                    <a:cubicBezTo>
                      <a:pt x="1066" y="4660"/>
                      <a:pt x="1185" y="4843"/>
                      <a:pt x="1389" y="4918"/>
                    </a:cubicBezTo>
                    <a:cubicBezTo>
                      <a:pt x="1604" y="4994"/>
                      <a:pt x="1852" y="4929"/>
                      <a:pt x="1992" y="4746"/>
                    </a:cubicBezTo>
                    <a:cubicBezTo>
                      <a:pt x="2132" y="4563"/>
                      <a:pt x="2100" y="4628"/>
                      <a:pt x="2261" y="4746"/>
                    </a:cubicBezTo>
                    <a:cubicBezTo>
                      <a:pt x="2369" y="4832"/>
                      <a:pt x="2498" y="4886"/>
                      <a:pt x="2638" y="4886"/>
                    </a:cubicBezTo>
                    <a:cubicBezTo>
                      <a:pt x="2788" y="4886"/>
                      <a:pt x="2939" y="4854"/>
                      <a:pt x="3068" y="4779"/>
                    </a:cubicBezTo>
                    <a:cubicBezTo>
                      <a:pt x="3187" y="4725"/>
                      <a:pt x="3111" y="4779"/>
                      <a:pt x="3208" y="4832"/>
                    </a:cubicBezTo>
                    <a:cubicBezTo>
                      <a:pt x="3445" y="4962"/>
                      <a:pt x="3725" y="4617"/>
                      <a:pt x="3875" y="4359"/>
                    </a:cubicBezTo>
                    <a:cubicBezTo>
                      <a:pt x="4144" y="4477"/>
                      <a:pt x="4575" y="3950"/>
                      <a:pt x="4704" y="3778"/>
                    </a:cubicBezTo>
                    <a:cubicBezTo>
                      <a:pt x="4833" y="3595"/>
                      <a:pt x="4812" y="3358"/>
                      <a:pt x="4758" y="3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1"/>
              <p:cNvSpPr/>
              <p:nvPr/>
            </p:nvSpPr>
            <p:spPr>
              <a:xfrm>
                <a:off x="8627482" y="3880395"/>
                <a:ext cx="359686" cy="290612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2070" extrusionOk="0">
                    <a:moveTo>
                      <a:pt x="334" y="1"/>
                    </a:moveTo>
                    <a:cubicBezTo>
                      <a:pt x="334" y="12"/>
                      <a:pt x="334" y="12"/>
                      <a:pt x="334" y="22"/>
                    </a:cubicBezTo>
                    <a:cubicBezTo>
                      <a:pt x="377" y="98"/>
                      <a:pt x="0" y="378"/>
                      <a:pt x="0" y="539"/>
                    </a:cubicBezTo>
                    <a:cubicBezTo>
                      <a:pt x="0" y="636"/>
                      <a:pt x="33" y="722"/>
                      <a:pt x="86" y="797"/>
                    </a:cubicBezTo>
                    <a:cubicBezTo>
                      <a:pt x="183" y="883"/>
                      <a:pt x="183" y="1034"/>
                      <a:pt x="86" y="1120"/>
                    </a:cubicBezTo>
                    <a:cubicBezTo>
                      <a:pt x="172" y="1131"/>
                      <a:pt x="259" y="1163"/>
                      <a:pt x="345" y="1196"/>
                    </a:cubicBezTo>
                    <a:cubicBezTo>
                      <a:pt x="431" y="1239"/>
                      <a:pt x="506" y="1357"/>
                      <a:pt x="592" y="1368"/>
                    </a:cubicBezTo>
                    <a:cubicBezTo>
                      <a:pt x="607" y="1372"/>
                      <a:pt x="621" y="1373"/>
                      <a:pt x="635" y="1373"/>
                    </a:cubicBezTo>
                    <a:cubicBezTo>
                      <a:pt x="729" y="1373"/>
                      <a:pt x="821" y="1301"/>
                      <a:pt x="901" y="1301"/>
                    </a:cubicBezTo>
                    <a:cubicBezTo>
                      <a:pt x="909" y="1301"/>
                      <a:pt x="918" y="1301"/>
                      <a:pt x="926" y="1303"/>
                    </a:cubicBezTo>
                    <a:cubicBezTo>
                      <a:pt x="1012" y="1325"/>
                      <a:pt x="1044" y="1443"/>
                      <a:pt x="1130" y="1465"/>
                    </a:cubicBezTo>
                    <a:cubicBezTo>
                      <a:pt x="1137" y="1465"/>
                      <a:pt x="1245" y="1474"/>
                      <a:pt x="1313" y="1474"/>
                    </a:cubicBezTo>
                    <a:cubicBezTo>
                      <a:pt x="1347" y="1474"/>
                      <a:pt x="1371" y="1472"/>
                      <a:pt x="1367" y="1465"/>
                    </a:cubicBezTo>
                    <a:lnTo>
                      <a:pt x="1367" y="1465"/>
                    </a:lnTo>
                    <a:cubicBezTo>
                      <a:pt x="1582" y="1615"/>
                      <a:pt x="1539" y="1744"/>
                      <a:pt x="1636" y="1992"/>
                    </a:cubicBezTo>
                    <a:cubicBezTo>
                      <a:pt x="1679" y="1970"/>
                      <a:pt x="1851" y="1766"/>
                      <a:pt x="1884" y="1766"/>
                    </a:cubicBezTo>
                    <a:cubicBezTo>
                      <a:pt x="2099" y="1777"/>
                      <a:pt x="1927" y="1917"/>
                      <a:pt x="2067" y="1992"/>
                    </a:cubicBezTo>
                    <a:cubicBezTo>
                      <a:pt x="2147" y="2032"/>
                      <a:pt x="2160" y="2069"/>
                      <a:pt x="2187" y="2069"/>
                    </a:cubicBezTo>
                    <a:cubicBezTo>
                      <a:pt x="2211" y="2069"/>
                      <a:pt x="2246" y="2040"/>
                      <a:pt x="2346" y="1960"/>
                    </a:cubicBezTo>
                    <a:cubicBezTo>
                      <a:pt x="2443" y="1841"/>
                      <a:pt x="2519" y="1712"/>
                      <a:pt x="2562" y="1561"/>
                    </a:cubicBezTo>
                    <a:lnTo>
                      <a:pt x="2562" y="1561"/>
                    </a:lnTo>
                    <a:cubicBezTo>
                      <a:pt x="2488" y="1624"/>
                      <a:pt x="2415" y="1651"/>
                      <a:pt x="2344" y="1651"/>
                    </a:cubicBezTo>
                    <a:cubicBezTo>
                      <a:pt x="2054" y="1651"/>
                      <a:pt x="1817" y="1193"/>
                      <a:pt x="1851" y="916"/>
                    </a:cubicBezTo>
                    <a:lnTo>
                      <a:pt x="1851" y="916"/>
                    </a:lnTo>
                    <a:cubicBezTo>
                      <a:pt x="1790" y="944"/>
                      <a:pt x="1736" y="956"/>
                      <a:pt x="1689" y="956"/>
                    </a:cubicBezTo>
                    <a:cubicBezTo>
                      <a:pt x="1482" y="956"/>
                      <a:pt x="1412" y="713"/>
                      <a:pt x="1421" y="485"/>
                    </a:cubicBezTo>
                    <a:lnTo>
                      <a:pt x="1421" y="485"/>
                    </a:lnTo>
                    <a:cubicBezTo>
                      <a:pt x="1326" y="658"/>
                      <a:pt x="1165" y="711"/>
                      <a:pt x="988" y="711"/>
                    </a:cubicBezTo>
                    <a:cubicBezTo>
                      <a:pt x="801" y="711"/>
                      <a:pt x="596" y="653"/>
                      <a:pt x="431" y="614"/>
                    </a:cubicBezTo>
                    <a:cubicBezTo>
                      <a:pt x="420" y="453"/>
                      <a:pt x="581" y="238"/>
                      <a:pt x="485" y="98"/>
                    </a:cubicBezTo>
                    <a:cubicBezTo>
                      <a:pt x="441" y="55"/>
                      <a:pt x="388" y="2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11"/>
              <p:cNvSpPr/>
              <p:nvPr/>
            </p:nvSpPr>
            <p:spPr>
              <a:xfrm>
                <a:off x="8579046" y="4064731"/>
                <a:ext cx="652966" cy="345787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2463" extrusionOk="0">
                    <a:moveTo>
                      <a:pt x="4101" y="1"/>
                    </a:moveTo>
                    <a:cubicBezTo>
                      <a:pt x="4026" y="33"/>
                      <a:pt x="3961" y="98"/>
                      <a:pt x="3918" y="173"/>
                    </a:cubicBezTo>
                    <a:cubicBezTo>
                      <a:pt x="3843" y="345"/>
                      <a:pt x="4004" y="614"/>
                      <a:pt x="3918" y="787"/>
                    </a:cubicBezTo>
                    <a:cubicBezTo>
                      <a:pt x="3821" y="991"/>
                      <a:pt x="3692" y="959"/>
                      <a:pt x="3499" y="1045"/>
                    </a:cubicBezTo>
                    <a:cubicBezTo>
                      <a:pt x="3259" y="1150"/>
                      <a:pt x="2926" y="1537"/>
                      <a:pt x="2597" y="1537"/>
                    </a:cubicBezTo>
                    <a:cubicBezTo>
                      <a:pt x="2557" y="1537"/>
                      <a:pt x="2516" y="1531"/>
                      <a:pt x="2476" y="1518"/>
                    </a:cubicBezTo>
                    <a:cubicBezTo>
                      <a:pt x="2369" y="1475"/>
                      <a:pt x="2455" y="1325"/>
                      <a:pt x="2336" y="1282"/>
                    </a:cubicBezTo>
                    <a:cubicBezTo>
                      <a:pt x="2311" y="1279"/>
                      <a:pt x="2285" y="1278"/>
                      <a:pt x="2259" y="1278"/>
                    </a:cubicBezTo>
                    <a:cubicBezTo>
                      <a:pt x="2174" y="1278"/>
                      <a:pt x="2087" y="1292"/>
                      <a:pt x="2013" y="1325"/>
                    </a:cubicBezTo>
                    <a:cubicBezTo>
                      <a:pt x="1820" y="1368"/>
                      <a:pt x="1647" y="1486"/>
                      <a:pt x="1475" y="1540"/>
                    </a:cubicBezTo>
                    <a:cubicBezTo>
                      <a:pt x="1428" y="1249"/>
                      <a:pt x="1365" y="1146"/>
                      <a:pt x="1149" y="1146"/>
                    </a:cubicBezTo>
                    <a:cubicBezTo>
                      <a:pt x="1118" y="1146"/>
                      <a:pt x="1083" y="1148"/>
                      <a:pt x="1045" y="1153"/>
                    </a:cubicBezTo>
                    <a:cubicBezTo>
                      <a:pt x="920" y="1163"/>
                      <a:pt x="946" y="1304"/>
                      <a:pt x="802" y="1304"/>
                    </a:cubicBezTo>
                    <a:cubicBezTo>
                      <a:pt x="797" y="1304"/>
                      <a:pt x="792" y="1304"/>
                      <a:pt x="786" y="1303"/>
                    </a:cubicBezTo>
                    <a:cubicBezTo>
                      <a:pt x="647" y="1292"/>
                      <a:pt x="539" y="1196"/>
                      <a:pt x="517" y="1066"/>
                    </a:cubicBezTo>
                    <a:cubicBezTo>
                      <a:pt x="509" y="1260"/>
                      <a:pt x="350" y="1393"/>
                      <a:pt x="175" y="1393"/>
                    </a:cubicBezTo>
                    <a:cubicBezTo>
                      <a:pt x="117" y="1393"/>
                      <a:pt x="57" y="1379"/>
                      <a:pt x="1" y="1346"/>
                    </a:cubicBezTo>
                    <a:lnTo>
                      <a:pt x="1" y="1346"/>
                    </a:lnTo>
                    <a:cubicBezTo>
                      <a:pt x="22" y="1432"/>
                      <a:pt x="44" y="1529"/>
                      <a:pt x="76" y="1615"/>
                    </a:cubicBezTo>
                    <a:cubicBezTo>
                      <a:pt x="44" y="1777"/>
                      <a:pt x="98" y="1949"/>
                      <a:pt x="216" y="2078"/>
                    </a:cubicBezTo>
                    <a:cubicBezTo>
                      <a:pt x="295" y="2157"/>
                      <a:pt x="447" y="2294"/>
                      <a:pt x="582" y="2294"/>
                    </a:cubicBezTo>
                    <a:cubicBezTo>
                      <a:pt x="612" y="2294"/>
                      <a:pt x="641" y="2287"/>
                      <a:pt x="668" y="2272"/>
                    </a:cubicBezTo>
                    <a:cubicBezTo>
                      <a:pt x="709" y="2252"/>
                      <a:pt x="747" y="2244"/>
                      <a:pt x="782" y="2244"/>
                    </a:cubicBezTo>
                    <a:cubicBezTo>
                      <a:pt x="924" y="2244"/>
                      <a:pt x="1032" y="2373"/>
                      <a:pt x="1195" y="2433"/>
                    </a:cubicBezTo>
                    <a:cubicBezTo>
                      <a:pt x="1252" y="2453"/>
                      <a:pt x="1310" y="2462"/>
                      <a:pt x="1367" y="2462"/>
                    </a:cubicBezTo>
                    <a:cubicBezTo>
                      <a:pt x="1529" y="2462"/>
                      <a:pt x="1687" y="2388"/>
                      <a:pt x="1798" y="2261"/>
                    </a:cubicBezTo>
                    <a:cubicBezTo>
                      <a:pt x="1866" y="2179"/>
                      <a:pt x="1894" y="2147"/>
                      <a:pt x="1920" y="2147"/>
                    </a:cubicBezTo>
                    <a:cubicBezTo>
                      <a:pt x="1951" y="2147"/>
                      <a:pt x="1978" y="2196"/>
                      <a:pt x="2067" y="2261"/>
                    </a:cubicBezTo>
                    <a:cubicBezTo>
                      <a:pt x="2175" y="2336"/>
                      <a:pt x="2304" y="2390"/>
                      <a:pt x="2433" y="2401"/>
                    </a:cubicBezTo>
                    <a:cubicBezTo>
                      <a:pt x="2584" y="2401"/>
                      <a:pt x="2734" y="2358"/>
                      <a:pt x="2874" y="2293"/>
                    </a:cubicBezTo>
                    <a:cubicBezTo>
                      <a:pt x="2909" y="2272"/>
                      <a:pt x="2926" y="2264"/>
                      <a:pt x="2936" y="2264"/>
                    </a:cubicBezTo>
                    <a:cubicBezTo>
                      <a:pt x="2956" y="2264"/>
                      <a:pt x="2945" y="2300"/>
                      <a:pt x="3004" y="2336"/>
                    </a:cubicBezTo>
                    <a:cubicBezTo>
                      <a:pt x="3043" y="2359"/>
                      <a:pt x="3083" y="2369"/>
                      <a:pt x="3123" y="2369"/>
                    </a:cubicBezTo>
                    <a:cubicBezTo>
                      <a:pt x="3337" y="2369"/>
                      <a:pt x="3555" y="2089"/>
                      <a:pt x="3682" y="1863"/>
                    </a:cubicBezTo>
                    <a:cubicBezTo>
                      <a:pt x="3708" y="1875"/>
                      <a:pt x="3737" y="1880"/>
                      <a:pt x="3766" y="1880"/>
                    </a:cubicBezTo>
                    <a:cubicBezTo>
                      <a:pt x="4033" y="1880"/>
                      <a:pt x="4394" y="1438"/>
                      <a:pt x="4510" y="1292"/>
                    </a:cubicBezTo>
                    <a:cubicBezTo>
                      <a:pt x="4650" y="1099"/>
                      <a:pt x="4629" y="862"/>
                      <a:pt x="4575" y="636"/>
                    </a:cubicBezTo>
                    <a:cubicBezTo>
                      <a:pt x="4521" y="442"/>
                      <a:pt x="4101" y="152"/>
                      <a:pt x="41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11"/>
              <p:cNvSpPr/>
              <p:nvPr/>
            </p:nvSpPr>
            <p:spPr>
              <a:xfrm>
                <a:off x="8878225" y="3836592"/>
                <a:ext cx="253970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002" extrusionOk="0">
                    <a:moveTo>
                      <a:pt x="1411" y="1"/>
                    </a:moveTo>
                    <a:cubicBezTo>
                      <a:pt x="1378" y="65"/>
                      <a:pt x="1335" y="130"/>
                      <a:pt x="1281" y="173"/>
                    </a:cubicBezTo>
                    <a:cubicBezTo>
                      <a:pt x="1192" y="238"/>
                      <a:pt x="1104" y="240"/>
                      <a:pt x="1020" y="240"/>
                    </a:cubicBezTo>
                    <a:cubicBezTo>
                      <a:pt x="1013" y="240"/>
                      <a:pt x="1007" y="240"/>
                      <a:pt x="1000" y="240"/>
                    </a:cubicBezTo>
                    <a:cubicBezTo>
                      <a:pt x="910" y="240"/>
                      <a:pt x="824" y="243"/>
                      <a:pt x="743" y="324"/>
                    </a:cubicBezTo>
                    <a:cubicBezTo>
                      <a:pt x="614" y="453"/>
                      <a:pt x="851" y="582"/>
                      <a:pt x="571" y="636"/>
                    </a:cubicBezTo>
                    <a:cubicBezTo>
                      <a:pt x="561" y="638"/>
                      <a:pt x="550" y="639"/>
                      <a:pt x="540" y="639"/>
                    </a:cubicBezTo>
                    <a:cubicBezTo>
                      <a:pt x="422" y="639"/>
                      <a:pt x="342" y="518"/>
                      <a:pt x="209" y="518"/>
                    </a:cubicBezTo>
                    <a:cubicBezTo>
                      <a:pt x="160" y="518"/>
                      <a:pt x="102" y="535"/>
                      <a:pt x="33" y="582"/>
                    </a:cubicBezTo>
                    <a:cubicBezTo>
                      <a:pt x="1" y="758"/>
                      <a:pt x="90" y="777"/>
                      <a:pt x="196" y="777"/>
                    </a:cubicBezTo>
                    <a:cubicBezTo>
                      <a:pt x="224" y="777"/>
                      <a:pt x="254" y="775"/>
                      <a:pt x="282" y="775"/>
                    </a:cubicBezTo>
                    <a:cubicBezTo>
                      <a:pt x="396" y="775"/>
                      <a:pt x="498" y="796"/>
                      <a:pt x="464" y="1002"/>
                    </a:cubicBezTo>
                    <a:cubicBezTo>
                      <a:pt x="668" y="969"/>
                      <a:pt x="786" y="830"/>
                      <a:pt x="1002" y="830"/>
                    </a:cubicBezTo>
                    <a:cubicBezTo>
                      <a:pt x="1146" y="830"/>
                      <a:pt x="1334" y="976"/>
                      <a:pt x="1518" y="976"/>
                    </a:cubicBezTo>
                    <a:cubicBezTo>
                      <a:pt x="1540" y="976"/>
                      <a:pt x="1561" y="974"/>
                      <a:pt x="1583" y="969"/>
                    </a:cubicBezTo>
                    <a:cubicBezTo>
                      <a:pt x="1658" y="948"/>
                      <a:pt x="1733" y="926"/>
                      <a:pt x="1809" y="894"/>
                    </a:cubicBezTo>
                    <a:cubicBezTo>
                      <a:pt x="1733" y="819"/>
                      <a:pt x="1658" y="765"/>
                      <a:pt x="1561" y="722"/>
                    </a:cubicBezTo>
                    <a:cubicBezTo>
                      <a:pt x="1400" y="647"/>
                      <a:pt x="1626" y="227"/>
                      <a:pt x="1497" y="76"/>
                    </a:cubicBezTo>
                    <a:cubicBezTo>
                      <a:pt x="1464" y="55"/>
                      <a:pt x="1432" y="22"/>
                      <a:pt x="14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11"/>
              <p:cNvSpPr/>
              <p:nvPr/>
            </p:nvSpPr>
            <p:spPr>
              <a:xfrm>
                <a:off x="8680270" y="4202317"/>
                <a:ext cx="257059" cy="386922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756" extrusionOk="0">
                    <a:moveTo>
                      <a:pt x="1626" y="1399"/>
                    </a:moveTo>
                    <a:cubicBezTo>
                      <a:pt x="1626" y="969"/>
                      <a:pt x="1830" y="538"/>
                      <a:pt x="1766" y="108"/>
                    </a:cubicBezTo>
                    <a:cubicBezTo>
                      <a:pt x="1755" y="33"/>
                      <a:pt x="1648" y="54"/>
                      <a:pt x="1626" y="108"/>
                    </a:cubicBezTo>
                    <a:cubicBezTo>
                      <a:pt x="1572" y="269"/>
                      <a:pt x="1529" y="420"/>
                      <a:pt x="1508" y="581"/>
                    </a:cubicBezTo>
                    <a:cubicBezTo>
                      <a:pt x="1432" y="388"/>
                      <a:pt x="1335" y="183"/>
                      <a:pt x="1282" y="22"/>
                    </a:cubicBezTo>
                    <a:cubicBezTo>
                      <a:pt x="1282" y="0"/>
                      <a:pt x="1249" y="0"/>
                      <a:pt x="1249" y="22"/>
                    </a:cubicBezTo>
                    <a:cubicBezTo>
                      <a:pt x="1249" y="194"/>
                      <a:pt x="1282" y="377"/>
                      <a:pt x="1346" y="538"/>
                    </a:cubicBezTo>
                    <a:cubicBezTo>
                      <a:pt x="1400" y="700"/>
                      <a:pt x="1443" y="861"/>
                      <a:pt x="1465" y="1023"/>
                    </a:cubicBezTo>
                    <a:cubicBezTo>
                      <a:pt x="1465" y="1163"/>
                      <a:pt x="1454" y="1292"/>
                      <a:pt x="1465" y="1432"/>
                    </a:cubicBezTo>
                    <a:cubicBezTo>
                      <a:pt x="1303" y="1227"/>
                      <a:pt x="1131" y="1034"/>
                      <a:pt x="937" y="851"/>
                    </a:cubicBezTo>
                    <a:cubicBezTo>
                      <a:pt x="916" y="829"/>
                      <a:pt x="873" y="851"/>
                      <a:pt x="873" y="883"/>
                    </a:cubicBezTo>
                    <a:cubicBezTo>
                      <a:pt x="830" y="1120"/>
                      <a:pt x="916" y="1356"/>
                      <a:pt x="1099" y="1518"/>
                    </a:cubicBezTo>
                    <a:cubicBezTo>
                      <a:pt x="948" y="1486"/>
                      <a:pt x="819" y="1421"/>
                      <a:pt x="690" y="1346"/>
                    </a:cubicBezTo>
                    <a:cubicBezTo>
                      <a:pt x="464" y="1163"/>
                      <a:pt x="302" y="915"/>
                      <a:pt x="55" y="743"/>
                    </a:cubicBezTo>
                    <a:cubicBezTo>
                      <a:pt x="33" y="732"/>
                      <a:pt x="1" y="764"/>
                      <a:pt x="12" y="786"/>
                    </a:cubicBezTo>
                    <a:cubicBezTo>
                      <a:pt x="173" y="1034"/>
                      <a:pt x="367" y="1260"/>
                      <a:pt x="582" y="1442"/>
                    </a:cubicBezTo>
                    <a:cubicBezTo>
                      <a:pt x="668" y="1518"/>
                      <a:pt x="765" y="1582"/>
                      <a:pt x="873" y="1625"/>
                    </a:cubicBezTo>
                    <a:cubicBezTo>
                      <a:pt x="980" y="1668"/>
                      <a:pt x="1109" y="1636"/>
                      <a:pt x="1217" y="1679"/>
                    </a:cubicBezTo>
                    <a:cubicBezTo>
                      <a:pt x="1400" y="1981"/>
                      <a:pt x="1411" y="2390"/>
                      <a:pt x="1368" y="2712"/>
                    </a:cubicBezTo>
                    <a:cubicBezTo>
                      <a:pt x="1368" y="2745"/>
                      <a:pt x="1400" y="2755"/>
                      <a:pt x="1432" y="2755"/>
                    </a:cubicBezTo>
                    <a:cubicBezTo>
                      <a:pt x="1830" y="2755"/>
                      <a:pt x="1669" y="2174"/>
                      <a:pt x="1626" y="1873"/>
                    </a:cubicBezTo>
                    <a:cubicBezTo>
                      <a:pt x="1637" y="1722"/>
                      <a:pt x="1637" y="1572"/>
                      <a:pt x="1626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11"/>
              <p:cNvSpPr/>
              <p:nvPr/>
            </p:nvSpPr>
            <p:spPr>
              <a:xfrm>
                <a:off x="9041503" y="4149388"/>
                <a:ext cx="148114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045" extrusionOk="0">
                    <a:moveTo>
                      <a:pt x="1012" y="270"/>
                    </a:moveTo>
                    <a:cubicBezTo>
                      <a:pt x="850" y="410"/>
                      <a:pt x="657" y="496"/>
                      <a:pt x="441" y="539"/>
                    </a:cubicBezTo>
                    <a:lnTo>
                      <a:pt x="506" y="496"/>
                    </a:lnTo>
                    <a:cubicBezTo>
                      <a:pt x="635" y="377"/>
                      <a:pt x="797" y="227"/>
                      <a:pt x="775" y="33"/>
                    </a:cubicBezTo>
                    <a:cubicBezTo>
                      <a:pt x="775" y="11"/>
                      <a:pt x="743" y="1"/>
                      <a:pt x="721" y="11"/>
                    </a:cubicBezTo>
                    <a:cubicBezTo>
                      <a:pt x="657" y="98"/>
                      <a:pt x="603" y="184"/>
                      <a:pt x="549" y="270"/>
                    </a:cubicBezTo>
                    <a:cubicBezTo>
                      <a:pt x="484" y="334"/>
                      <a:pt x="420" y="399"/>
                      <a:pt x="344" y="453"/>
                    </a:cubicBezTo>
                    <a:cubicBezTo>
                      <a:pt x="172" y="582"/>
                      <a:pt x="54" y="765"/>
                      <a:pt x="0" y="969"/>
                    </a:cubicBezTo>
                    <a:cubicBezTo>
                      <a:pt x="0" y="991"/>
                      <a:pt x="32" y="1045"/>
                      <a:pt x="43" y="1023"/>
                    </a:cubicBezTo>
                    <a:cubicBezTo>
                      <a:pt x="129" y="872"/>
                      <a:pt x="248" y="668"/>
                      <a:pt x="388" y="668"/>
                    </a:cubicBezTo>
                    <a:lnTo>
                      <a:pt x="388" y="668"/>
                    </a:lnTo>
                    <a:cubicBezTo>
                      <a:pt x="646" y="668"/>
                      <a:pt x="893" y="539"/>
                      <a:pt x="1044" y="334"/>
                    </a:cubicBezTo>
                    <a:cubicBezTo>
                      <a:pt x="1055" y="324"/>
                      <a:pt x="1033" y="259"/>
                      <a:pt x="1012" y="2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11"/>
              <p:cNvSpPr/>
              <p:nvPr/>
            </p:nvSpPr>
            <p:spPr>
              <a:xfrm>
                <a:off x="8583679" y="3996781"/>
                <a:ext cx="117930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4" extrusionOk="0">
                    <a:moveTo>
                      <a:pt x="818" y="539"/>
                    </a:moveTo>
                    <a:cubicBezTo>
                      <a:pt x="753" y="420"/>
                      <a:pt x="646" y="334"/>
                      <a:pt x="517" y="302"/>
                    </a:cubicBezTo>
                    <a:cubicBezTo>
                      <a:pt x="345" y="237"/>
                      <a:pt x="194" y="141"/>
                      <a:pt x="65" y="22"/>
                    </a:cubicBezTo>
                    <a:cubicBezTo>
                      <a:pt x="43" y="1"/>
                      <a:pt x="0" y="11"/>
                      <a:pt x="0" y="44"/>
                    </a:cubicBezTo>
                    <a:cubicBezTo>
                      <a:pt x="32" y="205"/>
                      <a:pt x="151" y="324"/>
                      <a:pt x="301" y="367"/>
                    </a:cubicBezTo>
                    <a:cubicBezTo>
                      <a:pt x="441" y="431"/>
                      <a:pt x="667" y="463"/>
                      <a:pt x="775" y="571"/>
                    </a:cubicBezTo>
                    <a:cubicBezTo>
                      <a:pt x="797" y="603"/>
                      <a:pt x="840" y="560"/>
                      <a:pt x="818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11"/>
              <p:cNvSpPr/>
              <p:nvPr/>
            </p:nvSpPr>
            <p:spPr>
              <a:xfrm>
                <a:off x="6240085" y="4738620"/>
                <a:ext cx="108945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57" y="22"/>
                    </a:cubicBezTo>
                    <a:cubicBezTo>
                      <a:pt x="528" y="238"/>
                      <a:pt x="453" y="485"/>
                      <a:pt x="453" y="744"/>
                    </a:cubicBezTo>
                    <a:cubicBezTo>
                      <a:pt x="356" y="539"/>
                      <a:pt x="259" y="335"/>
                      <a:pt x="173" y="130"/>
                    </a:cubicBezTo>
                    <a:cubicBezTo>
                      <a:pt x="151" y="44"/>
                      <a:pt x="22" y="66"/>
                      <a:pt x="22" y="152"/>
                    </a:cubicBezTo>
                    <a:cubicBezTo>
                      <a:pt x="1" y="593"/>
                      <a:pt x="388" y="1002"/>
                      <a:pt x="270" y="1432"/>
                    </a:cubicBezTo>
                    <a:cubicBezTo>
                      <a:pt x="194" y="1712"/>
                      <a:pt x="184" y="1927"/>
                      <a:pt x="367" y="2164"/>
                    </a:cubicBezTo>
                    <a:cubicBezTo>
                      <a:pt x="420" y="2229"/>
                      <a:pt x="517" y="2175"/>
                      <a:pt x="517" y="2100"/>
                    </a:cubicBezTo>
                    <a:cubicBezTo>
                      <a:pt x="517" y="1744"/>
                      <a:pt x="711" y="1357"/>
                      <a:pt x="668" y="1013"/>
                    </a:cubicBezTo>
                    <a:cubicBezTo>
                      <a:pt x="625" y="808"/>
                      <a:pt x="636" y="593"/>
                      <a:pt x="700" y="399"/>
                    </a:cubicBezTo>
                    <a:cubicBezTo>
                      <a:pt x="765" y="292"/>
                      <a:pt x="776" y="152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11"/>
              <p:cNvSpPr/>
              <p:nvPr/>
            </p:nvSpPr>
            <p:spPr>
              <a:xfrm>
                <a:off x="6022475" y="4332181"/>
                <a:ext cx="520014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79" extrusionOk="0">
                    <a:moveTo>
                      <a:pt x="3531" y="2433"/>
                    </a:moveTo>
                    <a:cubicBezTo>
                      <a:pt x="3531" y="2401"/>
                      <a:pt x="3542" y="2369"/>
                      <a:pt x="3542" y="2347"/>
                    </a:cubicBezTo>
                    <a:cubicBezTo>
                      <a:pt x="3553" y="2261"/>
                      <a:pt x="3563" y="2164"/>
                      <a:pt x="3563" y="2078"/>
                    </a:cubicBezTo>
                    <a:cubicBezTo>
                      <a:pt x="3563" y="2003"/>
                      <a:pt x="3553" y="1938"/>
                      <a:pt x="3531" y="1874"/>
                    </a:cubicBezTo>
                    <a:cubicBezTo>
                      <a:pt x="3402" y="1626"/>
                      <a:pt x="3423" y="1368"/>
                      <a:pt x="3327" y="1109"/>
                    </a:cubicBezTo>
                    <a:cubicBezTo>
                      <a:pt x="3240" y="862"/>
                      <a:pt x="2875" y="1002"/>
                      <a:pt x="2756" y="776"/>
                    </a:cubicBezTo>
                    <a:cubicBezTo>
                      <a:pt x="2616" y="496"/>
                      <a:pt x="2476" y="485"/>
                      <a:pt x="2293" y="636"/>
                    </a:cubicBezTo>
                    <a:cubicBezTo>
                      <a:pt x="2272" y="539"/>
                      <a:pt x="2229" y="453"/>
                      <a:pt x="2143" y="410"/>
                    </a:cubicBezTo>
                    <a:cubicBezTo>
                      <a:pt x="1992" y="313"/>
                      <a:pt x="1938" y="464"/>
                      <a:pt x="1809" y="270"/>
                    </a:cubicBezTo>
                    <a:cubicBezTo>
                      <a:pt x="1701" y="109"/>
                      <a:pt x="1346" y="1"/>
                      <a:pt x="1282" y="248"/>
                    </a:cubicBezTo>
                    <a:cubicBezTo>
                      <a:pt x="1163" y="647"/>
                      <a:pt x="636" y="388"/>
                      <a:pt x="582" y="851"/>
                    </a:cubicBezTo>
                    <a:cubicBezTo>
                      <a:pt x="582" y="862"/>
                      <a:pt x="636" y="873"/>
                      <a:pt x="636" y="883"/>
                    </a:cubicBezTo>
                    <a:lnTo>
                      <a:pt x="636" y="980"/>
                    </a:lnTo>
                    <a:cubicBezTo>
                      <a:pt x="485" y="1013"/>
                      <a:pt x="388" y="1152"/>
                      <a:pt x="421" y="1292"/>
                    </a:cubicBezTo>
                    <a:lnTo>
                      <a:pt x="367" y="1292"/>
                    </a:lnTo>
                    <a:cubicBezTo>
                      <a:pt x="152" y="1292"/>
                      <a:pt x="33" y="1561"/>
                      <a:pt x="12" y="1744"/>
                    </a:cubicBezTo>
                    <a:cubicBezTo>
                      <a:pt x="1" y="1777"/>
                      <a:pt x="1" y="1820"/>
                      <a:pt x="12" y="1863"/>
                    </a:cubicBezTo>
                    <a:cubicBezTo>
                      <a:pt x="23" y="1949"/>
                      <a:pt x="44" y="2024"/>
                      <a:pt x="55" y="2089"/>
                    </a:cubicBezTo>
                    <a:cubicBezTo>
                      <a:pt x="76" y="2218"/>
                      <a:pt x="98" y="2336"/>
                      <a:pt x="141" y="2465"/>
                    </a:cubicBezTo>
                    <a:cubicBezTo>
                      <a:pt x="141" y="2465"/>
                      <a:pt x="141" y="2476"/>
                      <a:pt x="152" y="2476"/>
                    </a:cubicBezTo>
                    <a:cubicBezTo>
                      <a:pt x="119" y="2562"/>
                      <a:pt x="98" y="2648"/>
                      <a:pt x="87" y="2734"/>
                    </a:cubicBezTo>
                    <a:cubicBezTo>
                      <a:pt x="76" y="2767"/>
                      <a:pt x="98" y="2810"/>
                      <a:pt x="130" y="2821"/>
                    </a:cubicBezTo>
                    <a:cubicBezTo>
                      <a:pt x="367" y="2874"/>
                      <a:pt x="388" y="2993"/>
                      <a:pt x="442" y="3208"/>
                    </a:cubicBezTo>
                    <a:cubicBezTo>
                      <a:pt x="464" y="3262"/>
                      <a:pt x="507" y="3294"/>
                      <a:pt x="561" y="3305"/>
                    </a:cubicBezTo>
                    <a:cubicBezTo>
                      <a:pt x="701" y="3305"/>
                      <a:pt x="765" y="3531"/>
                      <a:pt x="851" y="3606"/>
                    </a:cubicBezTo>
                    <a:cubicBezTo>
                      <a:pt x="1023" y="3735"/>
                      <a:pt x="1217" y="3639"/>
                      <a:pt x="1400" y="3768"/>
                    </a:cubicBezTo>
                    <a:cubicBezTo>
                      <a:pt x="1422" y="3778"/>
                      <a:pt x="1465" y="3778"/>
                      <a:pt x="1486" y="3757"/>
                    </a:cubicBezTo>
                    <a:cubicBezTo>
                      <a:pt x="1529" y="3703"/>
                      <a:pt x="2110" y="3617"/>
                      <a:pt x="2207" y="3682"/>
                    </a:cubicBezTo>
                    <a:cubicBezTo>
                      <a:pt x="2379" y="3778"/>
                      <a:pt x="2552" y="3606"/>
                      <a:pt x="2670" y="3466"/>
                    </a:cubicBezTo>
                    <a:cubicBezTo>
                      <a:pt x="2767" y="3552"/>
                      <a:pt x="2918" y="3509"/>
                      <a:pt x="2950" y="3391"/>
                    </a:cubicBezTo>
                    <a:cubicBezTo>
                      <a:pt x="2971" y="3337"/>
                      <a:pt x="3219" y="3413"/>
                      <a:pt x="3283" y="3359"/>
                    </a:cubicBezTo>
                    <a:cubicBezTo>
                      <a:pt x="3359" y="3305"/>
                      <a:pt x="3413" y="3219"/>
                      <a:pt x="3423" y="3133"/>
                    </a:cubicBezTo>
                    <a:cubicBezTo>
                      <a:pt x="3456" y="3057"/>
                      <a:pt x="3434" y="3025"/>
                      <a:pt x="3423" y="3014"/>
                    </a:cubicBezTo>
                    <a:cubicBezTo>
                      <a:pt x="3456" y="3025"/>
                      <a:pt x="3488" y="3014"/>
                      <a:pt x="3510" y="2993"/>
                    </a:cubicBezTo>
                    <a:cubicBezTo>
                      <a:pt x="3703" y="2788"/>
                      <a:pt x="3649" y="2605"/>
                      <a:pt x="3531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11"/>
              <p:cNvSpPr/>
              <p:nvPr/>
            </p:nvSpPr>
            <p:spPr>
              <a:xfrm>
                <a:off x="6021071" y="4595137"/>
                <a:ext cx="521418" cy="26772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7" extrusionOk="0">
                    <a:moveTo>
                      <a:pt x="0" y="1"/>
                    </a:moveTo>
                    <a:cubicBezTo>
                      <a:pt x="11" y="76"/>
                      <a:pt x="33" y="151"/>
                      <a:pt x="54" y="227"/>
                    </a:cubicBezTo>
                    <a:cubicBezTo>
                      <a:pt x="65" y="356"/>
                      <a:pt x="97" y="474"/>
                      <a:pt x="140" y="592"/>
                    </a:cubicBezTo>
                    <a:lnTo>
                      <a:pt x="151" y="614"/>
                    </a:lnTo>
                    <a:cubicBezTo>
                      <a:pt x="119" y="689"/>
                      <a:pt x="97" y="775"/>
                      <a:pt x="86" y="861"/>
                    </a:cubicBezTo>
                    <a:cubicBezTo>
                      <a:pt x="76" y="905"/>
                      <a:pt x="97" y="937"/>
                      <a:pt x="129" y="948"/>
                    </a:cubicBezTo>
                    <a:cubicBezTo>
                      <a:pt x="366" y="1012"/>
                      <a:pt x="388" y="1131"/>
                      <a:pt x="441" y="1346"/>
                    </a:cubicBezTo>
                    <a:cubicBezTo>
                      <a:pt x="463" y="1389"/>
                      <a:pt x="506" y="1432"/>
                      <a:pt x="560" y="1432"/>
                    </a:cubicBezTo>
                    <a:cubicBezTo>
                      <a:pt x="711" y="1443"/>
                      <a:pt x="764" y="1669"/>
                      <a:pt x="850" y="1733"/>
                    </a:cubicBezTo>
                    <a:cubicBezTo>
                      <a:pt x="1033" y="1873"/>
                      <a:pt x="1216" y="1776"/>
                      <a:pt x="1399" y="1895"/>
                    </a:cubicBezTo>
                    <a:cubicBezTo>
                      <a:pt x="1412" y="1903"/>
                      <a:pt x="1424" y="1906"/>
                      <a:pt x="1436" y="1906"/>
                    </a:cubicBezTo>
                    <a:cubicBezTo>
                      <a:pt x="1455" y="1906"/>
                      <a:pt x="1472" y="1897"/>
                      <a:pt x="1485" y="1884"/>
                    </a:cubicBezTo>
                    <a:cubicBezTo>
                      <a:pt x="1527" y="1851"/>
                      <a:pt x="1879" y="1791"/>
                      <a:pt x="2080" y="1791"/>
                    </a:cubicBezTo>
                    <a:cubicBezTo>
                      <a:pt x="2139" y="1791"/>
                      <a:pt x="2185" y="1796"/>
                      <a:pt x="2207" y="1809"/>
                    </a:cubicBezTo>
                    <a:cubicBezTo>
                      <a:pt x="2243" y="1831"/>
                      <a:pt x="2280" y="1841"/>
                      <a:pt x="2317" y="1841"/>
                    </a:cubicBezTo>
                    <a:cubicBezTo>
                      <a:pt x="2453" y="1841"/>
                      <a:pt x="2584" y="1706"/>
                      <a:pt x="2669" y="1604"/>
                    </a:cubicBezTo>
                    <a:cubicBezTo>
                      <a:pt x="2704" y="1635"/>
                      <a:pt x="2746" y="1649"/>
                      <a:pt x="2787" y="1649"/>
                    </a:cubicBezTo>
                    <a:cubicBezTo>
                      <a:pt x="2861" y="1649"/>
                      <a:pt x="2932" y="1604"/>
                      <a:pt x="2960" y="1529"/>
                    </a:cubicBezTo>
                    <a:cubicBezTo>
                      <a:pt x="2963" y="1509"/>
                      <a:pt x="2988" y="1503"/>
                      <a:pt x="3023" y="1503"/>
                    </a:cubicBezTo>
                    <a:cubicBezTo>
                      <a:pt x="3073" y="1503"/>
                      <a:pt x="3143" y="1515"/>
                      <a:pt x="3200" y="1515"/>
                    </a:cubicBezTo>
                    <a:cubicBezTo>
                      <a:pt x="3236" y="1515"/>
                      <a:pt x="3266" y="1511"/>
                      <a:pt x="3283" y="1496"/>
                    </a:cubicBezTo>
                    <a:cubicBezTo>
                      <a:pt x="3358" y="1443"/>
                      <a:pt x="3412" y="1357"/>
                      <a:pt x="3423" y="1260"/>
                    </a:cubicBezTo>
                    <a:cubicBezTo>
                      <a:pt x="3455" y="1184"/>
                      <a:pt x="3433" y="1152"/>
                      <a:pt x="3423" y="1141"/>
                    </a:cubicBezTo>
                    <a:lnTo>
                      <a:pt x="3423" y="1141"/>
                    </a:lnTo>
                    <a:cubicBezTo>
                      <a:pt x="3436" y="1146"/>
                      <a:pt x="3449" y="1148"/>
                      <a:pt x="3462" y="1148"/>
                    </a:cubicBezTo>
                    <a:cubicBezTo>
                      <a:pt x="3480" y="1148"/>
                      <a:pt x="3496" y="1143"/>
                      <a:pt x="3509" y="1131"/>
                    </a:cubicBezTo>
                    <a:cubicBezTo>
                      <a:pt x="3713" y="915"/>
                      <a:pt x="3659" y="732"/>
                      <a:pt x="3530" y="560"/>
                    </a:cubicBezTo>
                    <a:cubicBezTo>
                      <a:pt x="3541" y="528"/>
                      <a:pt x="3541" y="506"/>
                      <a:pt x="3552" y="474"/>
                    </a:cubicBezTo>
                    <a:cubicBezTo>
                      <a:pt x="3563" y="388"/>
                      <a:pt x="3563" y="291"/>
                      <a:pt x="3573" y="205"/>
                    </a:cubicBezTo>
                    <a:lnTo>
                      <a:pt x="3509" y="119"/>
                    </a:lnTo>
                    <a:cubicBezTo>
                      <a:pt x="3492" y="242"/>
                      <a:pt x="3388" y="328"/>
                      <a:pt x="3272" y="328"/>
                    </a:cubicBezTo>
                    <a:cubicBezTo>
                      <a:pt x="3237" y="328"/>
                      <a:pt x="3200" y="320"/>
                      <a:pt x="3164" y="302"/>
                    </a:cubicBezTo>
                    <a:lnTo>
                      <a:pt x="3164" y="302"/>
                    </a:lnTo>
                    <a:cubicBezTo>
                      <a:pt x="3196" y="476"/>
                      <a:pt x="3122" y="568"/>
                      <a:pt x="3023" y="568"/>
                    </a:cubicBezTo>
                    <a:cubicBezTo>
                      <a:pt x="2951" y="568"/>
                      <a:pt x="2866" y="520"/>
                      <a:pt x="2798" y="420"/>
                    </a:cubicBezTo>
                    <a:lnTo>
                      <a:pt x="2798" y="420"/>
                    </a:lnTo>
                    <a:cubicBezTo>
                      <a:pt x="2949" y="958"/>
                      <a:pt x="2217" y="711"/>
                      <a:pt x="1959" y="991"/>
                    </a:cubicBezTo>
                    <a:cubicBezTo>
                      <a:pt x="1851" y="571"/>
                      <a:pt x="1464" y="689"/>
                      <a:pt x="1324" y="345"/>
                    </a:cubicBezTo>
                    <a:cubicBezTo>
                      <a:pt x="1226" y="496"/>
                      <a:pt x="988" y="633"/>
                      <a:pt x="793" y="633"/>
                    </a:cubicBezTo>
                    <a:cubicBezTo>
                      <a:pt x="752" y="633"/>
                      <a:pt x="714" y="627"/>
                      <a:pt x="678" y="614"/>
                    </a:cubicBezTo>
                    <a:cubicBezTo>
                      <a:pt x="366" y="517"/>
                      <a:pt x="398" y="237"/>
                      <a:pt x="366" y="11"/>
                    </a:cubicBezTo>
                    <a:cubicBezTo>
                      <a:pt x="337" y="8"/>
                      <a:pt x="309" y="7"/>
                      <a:pt x="284" y="7"/>
                    </a:cubicBezTo>
                    <a:cubicBezTo>
                      <a:pt x="195" y="7"/>
                      <a:pt x="130" y="23"/>
                      <a:pt x="79" y="23"/>
                    </a:cubicBezTo>
                    <a:cubicBezTo>
                      <a:pt x="49" y="23"/>
                      <a:pt x="24" y="17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11"/>
              <p:cNvSpPr/>
              <p:nvPr/>
            </p:nvSpPr>
            <p:spPr>
              <a:xfrm>
                <a:off x="6309580" y="4493914"/>
                <a:ext cx="1685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12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12" y="0"/>
                      <a:pt x="12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11"/>
              <p:cNvSpPr/>
              <p:nvPr/>
            </p:nvSpPr>
            <p:spPr>
              <a:xfrm>
                <a:off x="6155568" y="4477347"/>
                <a:ext cx="178439" cy="102767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732" extrusionOk="0">
                    <a:moveTo>
                      <a:pt x="344" y="0"/>
                    </a:moveTo>
                    <a:cubicBezTo>
                      <a:pt x="291" y="129"/>
                      <a:pt x="205" y="237"/>
                      <a:pt x="108" y="323"/>
                    </a:cubicBezTo>
                    <a:cubicBezTo>
                      <a:pt x="43" y="323"/>
                      <a:pt x="75" y="280"/>
                      <a:pt x="43" y="258"/>
                    </a:cubicBezTo>
                    <a:lnTo>
                      <a:pt x="0" y="441"/>
                    </a:lnTo>
                    <a:cubicBezTo>
                      <a:pt x="36" y="375"/>
                      <a:pt x="130" y="328"/>
                      <a:pt x="219" y="328"/>
                    </a:cubicBezTo>
                    <a:cubicBezTo>
                      <a:pt x="317" y="328"/>
                      <a:pt x="409" y="386"/>
                      <a:pt x="409" y="538"/>
                    </a:cubicBezTo>
                    <a:cubicBezTo>
                      <a:pt x="436" y="543"/>
                      <a:pt x="463" y="546"/>
                      <a:pt x="490" y="546"/>
                    </a:cubicBezTo>
                    <a:cubicBezTo>
                      <a:pt x="576" y="546"/>
                      <a:pt x="662" y="525"/>
                      <a:pt x="736" y="525"/>
                    </a:cubicBezTo>
                    <a:cubicBezTo>
                      <a:pt x="824" y="525"/>
                      <a:pt x="895" y="555"/>
                      <a:pt x="926" y="689"/>
                    </a:cubicBezTo>
                    <a:cubicBezTo>
                      <a:pt x="958" y="646"/>
                      <a:pt x="1055" y="592"/>
                      <a:pt x="1098" y="549"/>
                    </a:cubicBezTo>
                    <a:cubicBezTo>
                      <a:pt x="1130" y="603"/>
                      <a:pt x="1238" y="689"/>
                      <a:pt x="1270" y="732"/>
                    </a:cubicBezTo>
                    <a:cubicBezTo>
                      <a:pt x="1270" y="527"/>
                      <a:pt x="1098" y="323"/>
                      <a:pt x="1098" y="140"/>
                    </a:cubicBezTo>
                    <a:cubicBezTo>
                      <a:pt x="1052" y="198"/>
                      <a:pt x="988" y="224"/>
                      <a:pt x="924" y="224"/>
                    </a:cubicBezTo>
                    <a:cubicBezTo>
                      <a:pt x="820" y="224"/>
                      <a:pt x="715" y="156"/>
                      <a:pt x="689" y="43"/>
                    </a:cubicBezTo>
                    <a:cubicBezTo>
                      <a:pt x="630" y="69"/>
                      <a:pt x="568" y="83"/>
                      <a:pt x="503" y="83"/>
                    </a:cubicBezTo>
                    <a:cubicBezTo>
                      <a:pt x="462" y="83"/>
                      <a:pt x="419" y="77"/>
                      <a:pt x="377" y="65"/>
                    </a:cubicBezTo>
                    <a:cubicBezTo>
                      <a:pt x="366" y="65"/>
                      <a:pt x="355" y="11"/>
                      <a:pt x="3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11"/>
              <p:cNvSpPr/>
              <p:nvPr/>
            </p:nvSpPr>
            <p:spPr>
              <a:xfrm>
                <a:off x="7524408" y="4416838"/>
                <a:ext cx="108945" cy="314479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40" extrusionOk="0">
                    <a:moveTo>
                      <a:pt x="722" y="44"/>
                    </a:moveTo>
                    <a:cubicBezTo>
                      <a:pt x="711" y="11"/>
                      <a:pt x="668" y="1"/>
                      <a:pt x="657" y="33"/>
                    </a:cubicBezTo>
                    <a:cubicBezTo>
                      <a:pt x="528" y="248"/>
                      <a:pt x="453" y="496"/>
                      <a:pt x="453" y="743"/>
                    </a:cubicBezTo>
                    <a:cubicBezTo>
                      <a:pt x="356" y="539"/>
                      <a:pt x="259" y="345"/>
                      <a:pt x="173" y="140"/>
                    </a:cubicBezTo>
                    <a:cubicBezTo>
                      <a:pt x="151" y="54"/>
                      <a:pt x="22" y="76"/>
                      <a:pt x="22" y="162"/>
                    </a:cubicBezTo>
                    <a:cubicBezTo>
                      <a:pt x="1" y="603"/>
                      <a:pt x="388" y="1012"/>
                      <a:pt x="270" y="1432"/>
                    </a:cubicBezTo>
                    <a:cubicBezTo>
                      <a:pt x="194" y="1723"/>
                      <a:pt x="184" y="1927"/>
                      <a:pt x="367" y="2164"/>
                    </a:cubicBezTo>
                    <a:cubicBezTo>
                      <a:pt x="420" y="2239"/>
                      <a:pt x="517" y="2175"/>
                      <a:pt x="517" y="2099"/>
                    </a:cubicBezTo>
                    <a:cubicBezTo>
                      <a:pt x="517" y="1744"/>
                      <a:pt x="711" y="1367"/>
                      <a:pt x="668" y="1012"/>
                    </a:cubicBezTo>
                    <a:cubicBezTo>
                      <a:pt x="625" y="808"/>
                      <a:pt x="636" y="603"/>
                      <a:pt x="700" y="410"/>
                    </a:cubicBezTo>
                    <a:cubicBezTo>
                      <a:pt x="765" y="291"/>
                      <a:pt x="776" y="162"/>
                      <a:pt x="722" y="44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11"/>
              <p:cNvSpPr/>
              <p:nvPr/>
            </p:nvSpPr>
            <p:spPr>
              <a:xfrm>
                <a:off x="7306797" y="4011943"/>
                <a:ext cx="520014" cy="530403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78" extrusionOk="0">
                    <a:moveTo>
                      <a:pt x="3531" y="2422"/>
                    </a:moveTo>
                    <a:cubicBezTo>
                      <a:pt x="3531" y="2400"/>
                      <a:pt x="3542" y="2368"/>
                      <a:pt x="3542" y="2336"/>
                    </a:cubicBezTo>
                    <a:cubicBezTo>
                      <a:pt x="3553" y="2250"/>
                      <a:pt x="3563" y="2163"/>
                      <a:pt x="3563" y="2067"/>
                    </a:cubicBezTo>
                    <a:cubicBezTo>
                      <a:pt x="3563" y="2002"/>
                      <a:pt x="3553" y="1937"/>
                      <a:pt x="3531" y="1873"/>
                    </a:cubicBezTo>
                    <a:cubicBezTo>
                      <a:pt x="3402" y="1615"/>
                      <a:pt x="3423" y="1367"/>
                      <a:pt x="3327" y="1109"/>
                    </a:cubicBezTo>
                    <a:cubicBezTo>
                      <a:pt x="3240" y="850"/>
                      <a:pt x="2874" y="990"/>
                      <a:pt x="2756" y="775"/>
                    </a:cubicBezTo>
                    <a:cubicBezTo>
                      <a:pt x="2616" y="495"/>
                      <a:pt x="2476" y="474"/>
                      <a:pt x="2293" y="624"/>
                    </a:cubicBezTo>
                    <a:cubicBezTo>
                      <a:pt x="2272" y="528"/>
                      <a:pt x="2229" y="452"/>
                      <a:pt x="2143" y="398"/>
                    </a:cubicBezTo>
                    <a:cubicBezTo>
                      <a:pt x="1992" y="302"/>
                      <a:pt x="1938" y="463"/>
                      <a:pt x="1809" y="269"/>
                    </a:cubicBezTo>
                    <a:cubicBezTo>
                      <a:pt x="1701" y="108"/>
                      <a:pt x="1346" y="0"/>
                      <a:pt x="1282" y="248"/>
                    </a:cubicBezTo>
                    <a:cubicBezTo>
                      <a:pt x="1163" y="635"/>
                      <a:pt x="636" y="377"/>
                      <a:pt x="582" y="840"/>
                    </a:cubicBezTo>
                    <a:cubicBezTo>
                      <a:pt x="582" y="850"/>
                      <a:pt x="636" y="861"/>
                      <a:pt x="636" y="872"/>
                    </a:cubicBezTo>
                    <a:lnTo>
                      <a:pt x="636" y="980"/>
                    </a:lnTo>
                    <a:cubicBezTo>
                      <a:pt x="485" y="1001"/>
                      <a:pt x="388" y="1141"/>
                      <a:pt x="421" y="1292"/>
                    </a:cubicBezTo>
                    <a:lnTo>
                      <a:pt x="367" y="1292"/>
                    </a:lnTo>
                    <a:cubicBezTo>
                      <a:pt x="152" y="1292"/>
                      <a:pt x="33" y="1561"/>
                      <a:pt x="12" y="1733"/>
                    </a:cubicBezTo>
                    <a:cubicBezTo>
                      <a:pt x="1" y="1776"/>
                      <a:pt x="1" y="1819"/>
                      <a:pt x="12" y="1862"/>
                    </a:cubicBezTo>
                    <a:cubicBezTo>
                      <a:pt x="22" y="1937"/>
                      <a:pt x="44" y="2013"/>
                      <a:pt x="55" y="2088"/>
                    </a:cubicBezTo>
                    <a:cubicBezTo>
                      <a:pt x="76" y="2207"/>
                      <a:pt x="98" y="2336"/>
                      <a:pt x="141" y="2454"/>
                    </a:cubicBezTo>
                    <a:cubicBezTo>
                      <a:pt x="141" y="2454"/>
                      <a:pt x="141" y="2465"/>
                      <a:pt x="152" y="2476"/>
                    </a:cubicBezTo>
                    <a:cubicBezTo>
                      <a:pt x="119" y="2551"/>
                      <a:pt x="98" y="2637"/>
                      <a:pt x="87" y="2723"/>
                    </a:cubicBezTo>
                    <a:cubicBezTo>
                      <a:pt x="76" y="2766"/>
                      <a:pt x="98" y="2798"/>
                      <a:pt x="130" y="2809"/>
                    </a:cubicBezTo>
                    <a:cubicBezTo>
                      <a:pt x="367" y="2874"/>
                      <a:pt x="388" y="2992"/>
                      <a:pt x="442" y="3207"/>
                    </a:cubicBezTo>
                    <a:cubicBezTo>
                      <a:pt x="464" y="3250"/>
                      <a:pt x="507" y="3294"/>
                      <a:pt x="561" y="3294"/>
                    </a:cubicBezTo>
                    <a:cubicBezTo>
                      <a:pt x="701" y="3304"/>
                      <a:pt x="765" y="3530"/>
                      <a:pt x="851" y="3595"/>
                    </a:cubicBezTo>
                    <a:cubicBezTo>
                      <a:pt x="1023" y="3735"/>
                      <a:pt x="1217" y="3638"/>
                      <a:pt x="1400" y="3756"/>
                    </a:cubicBezTo>
                    <a:cubicBezTo>
                      <a:pt x="1422" y="3778"/>
                      <a:pt x="1465" y="3767"/>
                      <a:pt x="1486" y="3746"/>
                    </a:cubicBezTo>
                    <a:cubicBezTo>
                      <a:pt x="1529" y="3703"/>
                      <a:pt x="2110" y="3616"/>
                      <a:pt x="2207" y="3670"/>
                    </a:cubicBezTo>
                    <a:cubicBezTo>
                      <a:pt x="2379" y="3778"/>
                      <a:pt x="2552" y="3595"/>
                      <a:pt x="2670" y="3466"/>
                    </a:cubicBezTo>
                    <a:cubicBezTo>
                      <a:pt x="2767" y="3552"/>
                      <a:pt x="2918" y="3509"/>
                      <a:pt x="2950" y="3390"/>
                    </a:cubicBezTo>
                    <a:cubicBezTo>
                      <a:pt x="2971" y="3326"/>
                      <a:pt x="3219" y="3412"/>
                      <a:pt x="3283" y="3358"/>
                    </a:cubicBezTo>
                    <a:cubicBezTo>
                      <a:pt x="3359" y="3304"/>
                      <a:pt x="3413" y="3218"/>
                      <a:pt x="3423" y="3121"/>
                    </a:cubicBezTo>
                    <a:cubicBezTo>
                      <a:pt x="3456" y="3046"/>
                      <a:pt x="3434" y="3014"/>
                      <a:pt x="3423" y="3003"/>
                    </a:cubicBezTo>
                    <a:cubicBezTo>
                      <a:pt x="3456" y="3014"/>
                      <a:pt x="3488" y="3014"/>
                      <a:pt x="3509" y="2992"/>
                    </a:cubicBezTo>
                    <a:cubicBezTo>
                      <a:pt x="3703" y="2788"/>
                      <a:pt x="3649" y="2605"/>
                      <a:pt x="3531" y="24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11"/>
              <p:cNvSpPr/>
              <p:nvPr/>
            </p:nvSpPr>
            <p:spPr>
              <a:xfrm>
                <a:off x="7305393" y="4273356"/>
                <a:ext cx="521418" cy="268571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6"/>
                      <a:pt x="32" y="162"/>
                      <a:pt x="54" y="226"/>
                    </a:cubicBezTo>
                    <a:cubicBezTo>
                      <a:pt x="65" y="355"/>
                      <a:pt x="97" y="474"/>
                      <a:pt x="140" y="603"/>
                    </a:cubicBezTo>
                    <a:lnTo>
                      <a:pt x="151" y="614"/>
                    </a:lnTo>
                    <a:cubicBezTo>
                      <a:pt x="119" y="700"/>
                      <a:pt x="97" y="786"/>
                      <a:pt x="86" y="872"/>
                    </a:cubicBezTo>
                    <a:cubicBezTo>
                      <a:pt x="76" y="904"/>
                      <a:pt x="97" y="947"/>
                      <a:pt x="129" y="958"/>
                    </a:cubicBezTo>
                    <a:cubicBezTo>
                      <a:pt x="366" y="1012"/>
                      <a:pt x="388" y="1130"/>
                      <a:pt x="441" y="1345"/>
                    </a:cubicBezTo>
                    <a:cubicBezTo>
                      <a:pt x="463" y="1399"/>
                      <a:pt x="506" y="1432"/>
                      <a:pt x="560" y="1442"/>
                    </a:cubicBezTo>
                    <a:cubicBezTo>
                      <a:pt x="711" y="1442"/>
                      <a:pt x="764" y="1668"/>
                      <a:pt x="850" y="1744"/>
                    </a:cubicBezTo>
                    <a:cubicBezTo>
                      <a:pt x="1033" y="1873"/>
                      <a:pt x="1216" y="1776"/>
                      <a:pt x="1399" y="1905"/>
                    </a:cubicBezTo>
                    <a:cubicBezTo>
                      <a:pt x="1413" y="1910"/>
                      <a:pt x="1426" y="1912"/>
                      <a:pt x="1439" y="1912"/>
                    </a:cubicBezTo>
                    <a:cubicBezTo>
                      <a:pt x="1456" y="1912"/>
                      <a:pt x="1473" y="1907"/>
                      <a:pt x="1485" y="1894"/>
                    </a:cubicBezTo>
                    <a:cubicBezTo>
                      <a:pt x="1526" y="1854"/>
                      <a:pt x="1854" y="1796"/>
                      <a:pt x="2058" y="1796"/>
                    </a:cubicBezTo>
                    <a:cubicBezTo>
                      <a:pt x="2127" y="1796"/>
                      <a:pt x="2182" y="1803"/>
                      <a:pt x="2206" y="1819"/>
                    </a:cubicBezTo>
                    <a:cubicBezTo>
                      <a:pt x="2241" y="1839"/>
                      <a:pt x="2277" y="1847"/>
                      <a:pt x="2312" y="1847"/>
                    </a:cubicBezTo>
                    <a:cubicBezTo>
                      <a:pt x="2450" y="1847"/>
                      <a:pt x="2583" y="1715"/>
                      <a:pt x="2669" y="1604"/>
                    </a:cubicBezTo>
                    <a:cubicBezTo>
                      <a:pt x="2704" y="1635"/>
                      <a:pt x="2746" y="1649"/>
                      <a:pt x="2787" y="1649"/>
                    </a:cubicBezTo>
                    <a:cubicBezTo>
                      <a:pt x="2861" y="1649"/>
                      <a:pt x="2932" y="1604"/>
                      <a:pt x="2960" y="1528"/>
                    </a:cubicBezTo>
                    <a:cubicBezTo>
                      <a:pt x="2963" y="1512"/>
                      <a:pt x="2987" y="1508"/>
                      <a:pt x="3021" y="1508"/>
                    </a:cubicBezTo>
                    <a:cubicBezTo>
                      <a:pt x="3067" y="1508"/>
                      <a:pt x="3133" y="1517"/>
                      <a:pt x="3188" y="1517"/>
                    </a:cubicBezTo>
                    <a:cubicBezTo>
                      <a:pt x="3228" y="1517"/>
                      <a:pt x="3264" y="1512"/>
                      <a:pt x="3283" y="1496"/>
                    </a:cubicBezTo>
                    <a:cubicBezTo>
                      <a:pt x="3358" y="1442"/>
                      <a:pt x="3412" y="1356"/>
                      <a:pt x="3423" y="1270"/>
                    </a:cubicBezTo>
                    <a:cubicBezTo>
                      <a:pt x="3455" y="1195"/>
                      <a:pt x="3433" y="1162"/>
                      <a:pt x="3423" y="1152"/>
                    </a:cubicBezTo>
                    <a:lnTo>
                      <a:pt x="3423" y="1152"/>
                    </a:lnTo>
                    <a:cubicBezTo>
                      <a:pt x="3431" y="1155"/>
                      <a:pt x="3440" y="1156"/>
                      <a:pt x="3448" y="1156"/>
                    </a:cubicBezTo>
                    <a:cubicBezTo>
                      <a:pt x="3471" y="1156"/>
                      <a:pt x="3493" y="1146"/>
                      <a:pt x="3509" y="1130"/>
                    </a:cubicBezTo>
                    <a:cubicBezTo>
                      <a:pt x="3713" y="926"/>
                      <a:pt x="3659" y="743"/>
                      <a:pt x="3530" y="560"/>
                    </a:cubicBezTo>
                    <a:cubicBezTo>
                      <a:pt x="3541" y="538"/>
                      <a:pt x="3541" y="506"/>
                      <a:pt x="3552" y="474"/>
                    </a:cubicBezTo>
                    <a:cubicBezTo>
                      <a:pt x="3563" y="388"/>
                      <a:pt x="3563" y="301"/>
                      <a:pt x="3573" y="205"/>
                    </a:cubicBezTo>
                    <a:lnTo>
                      <a:pt x="3509" y="119"/>
                    </a:lnTo>
                    <a:cubicBezTo>
                      <a:pt x="3493" y="248"/>
                      <a:pt x="3391" y="329"/>
                      <a:pt x="3278" y="329"/>
                    </a:cubicBezTo>
                    <a:cubicBezTo>
                      <a:pt x="3240" y="329"/>
                      <a:pt x="3202" y="320"/>
                      <a:pt x="3164" y="301"/>
                    </a:cubicBezTo>
                    <a:lnTo>
                      <a:pt x="3164" y="301"/>
                    </a:lnTo>
                    <a:cubicBezTo>
                      <a:pt x="3196" y="483"/>
                      <a:pt x="3122" y="573"/>
                      <a:pt x="3023" y="573"/>
                    </a:cubicBezTo>
                    <a:cubicBezTo>
                      <a:pt x="2951" y="573"/>
                      <a:pt x="2866" y="526"/>
                      <a:pt x="2798" y="431"/>
                    </a:cubicBezTo>
                    <a:lnTo>
                      <a:pt x="2798" y="431"/>
                    </a:lnTo>
                    <a:cubicBezTo>
                      <a:pt x="2949" y="969"/>
                      <a:pt x="2217" y="710"/>
                      <a:pt x="1959" y="990"/>
                    </a:cubicBezTo>
                    <a:cubicBezTo>
                      <a:pt x="1851" y="581"/>
                      <a:pt x="1464" y="700"/>
                      <a:pt x="1324" y="355"/>
                    </a:cubicBezTo>
                    <a:cubicBezTo>
                      <a:pt x="1225" y="509"/>
                      <a:pt x="981" y="640"/>
                      <a:pt x="785" y="640"/>
                    </a:cubicBezTo>
                    <a:cubicBezTo>
                      <a:pt x="747" y="640"/>
                      <a:pt x="711" y="635"/>
                      <a:pt x="678" y="624"/>
                    </a:cubicBezTo>
                    <a:cubicBezTo>
                      <a:pt x="366" y="517"/>
                      <a:pt x="398" y="248"/>
                      <a:pt x="366" y="11"/>
                    </a:cubicBezTo>
                    <a:cubicBezTo>
                      <a:pt x="337" y="8"/>
                      <a:pt x="309" y="6"/>
                      <a:pt x="284" y="6"/>
                    </a:cubicBezTo>
                    <a:cubicBezTo>
                      <a:pt x="195" y="6"/>
                      <a:pt x="130" y="22"/>
                      <a:pt x="79" y="22"/>
                    </a:cubicBezTo>
                    <a:cubicBezTo>
                      <a:pt x="49" y="22"/>
                      <a:pt x="24" y="1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11"/>
              <p:cNvSpPr/>
              <p:nvPr/>
            </p:nvSpPr>
            <p:spPr>
              <a:xfrm>
                <a:off x="7593903" y="4173536"/>
                <a:ext cx="1685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1" y="12"/>
                    </a:moveTo>
                    <a:lnTo>
                      <a:pt x="1" y="12"/>
                    </a:lnTo>
                    <a:cubicBezTo>
                      <a:pt x="12" y="1"/>
                      <a:pt x="12" y="1"/>
                      <a:pt x="1" y="1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11"/>
              <p:cNvSpPr/>
              <p:nvPr/>
            </p:nvSpPr>
            <p:spPr>
              <a:xfrm>
                <a:off x="7439891" y="4156970"/>
                <a:ext cx="178298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733" extrusionOk="0">
                    <a:moveTo>
                      <a:pt x="344" y="0"/>
                    </a:moveTo>
                    <a:cubicBezTo>
                      <a:pt x="291" y="119"/>
                      <a:pt x="205" y="226"/>
                      <a:pt x="108" y="323"/>
                    </a:cubicBezTo>
                    <a:cubicBezTo>
                      <a:pt x="43" y="323"/>
                      <a:pt x="75" y="280"/>
                      <a:pt x="43" y="248"/>
                    </a:cubicBezTo>
                    <a:lnTo>
                      <a:pt x="0" y="431"/>
                    </a:lnTo>
                    <a:cubicBezTo>
                      <a:pt x="35" y="371"/>
                      <a:pt x="127" y="327"/>
                      <a:pt x="214" y="327"/>
                    </a:cubicBezTo>
                    <a:cubicBezTo>
                      <a:pt x="314" y="327"/>
                      <a:pt x="409" y="384"/>
                      <a:pt x="409" y="539"/>
                    </a:cubicBezTo>
                    <a:cubicBezTo>
                      <a:pt x="429" y="542"/>
                      <a:pt x="449" y="543"/>
                      <a:pt x="470" y="543"/>
                    </a:cubicBezTo>
                    <a:cubicBezTo>
                      <a:pt x="562" y="543"/>
                      <a:pt x="656" y="517"/>
                      <a:pt x="735" y="517"/>
                    </a:cubicBezTo>
                    <a:cubicBezTo>
                      <a:pt x="824" y="517"/>
                      <a:pt x="895" y="550"/>
                      <a:pt x="926" y="689"/>
                    </a:cubicBezTo>
                    <a:cubicBezTo>
                      <a:pt x="958" y="635"/>
                      <a:pt x="1055" y="592"/>
                      <a:pt x="1098" y="539"/>
                    </a:cubicBezTo>
                    <a:cubicBezTo>
                      <a:pt x="1130" y="603"/>
                      <a:pt x="1238" y="678"/>
                      <a:pt x="1270" y="732"/>
                    </a:cubicBezTo>
                    <a:cubicBezTo>
                      <a:pt x="1270" y="517"/>
                      <a:pt x="1098" y="313"/>
                      <a:pt x="1098" y="130"/>
                    </a:cubicBezTo>
                    <a:cubicBezTo>
                      <a:pt x="1051" y="189"/>
                      <a:pt x="985" y="216"/>
                      <a:pt x="919" y="216"/>
                    </a:cubicBezTo>
                    <a:cubicBezTo>
                      <a:pt x="817" y="216"/>
                      <a:pt x="715" y="150"/>
                      <a:pt x="689" y="33"/>
                    </a:cubicBezTo>
                    <a:cubicBezTo>
                      <a:pt x="628" y="66"/>
                      <a:pt x="564" y="83"/>
                      <a:pt x="497" y="83"/>
                    </a:cubicBezTo>
                    <a:cubicBezTo>
                      <a:pt x="457" y="83"/>
                      <a:pt x="417" y="77"/>
                      <a:pt x="377" y="65"/>
                    </a:cubicBezTo>
                    <a:cubicBezTo>
                      <a:pt x="366" y="54"/>
                      <a:pt x="355" y="0"/>
                      <a:pt x="3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11"/>
              <p:cNvSpPr/>
              <p:nvPr/>
            </p:nvSpPr>
            <p:spPr>
              <a:xfrm>
                <a:off x="6510624" y="4262686"/>
                <a:ext cx="973201" cy="983871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7008" extrusionOk="0">
                    <a:moveTo>
                      <a:pt x="6813" y="3864"/>
                    </a:moveTo>
                    <a:cubicBezTo>
                      <a:pt x="6770" y="3757"/>
                      <a:pt x="6737" y="3660"/>
                      <a:pt x="6705" y="3563"/>
                    </a:cubicBezTo>
                    <a:cubicBezTo>
                      <a:pt x="6608" y="3283"/>
                      <a:pt x="6576" y="2993"/>
                      <a:pt x="6608" y="2702"/>
                    </a:cubicBezTo>
                    <a:cubicBezTo>
                      <a:pt x="6619" y="2541"/>
                      <a:pt x="6544" y="2379"/>
                      <a:pt x="6415" y="2282"/>
                    </a:cubicBezTo>
                    <a:cubicBezTo>
                      <a:pt x="6382" y="2121"/>
                      <a:pt x="6296" y="1970"/>
                      <a:pt x="6167" y="1863"/>
                    </a:cubicBezTo>
                    <a:cubicBezTo>
                      <a:pt x="5995" y="1723"/>
                      <a:pt x="6070" y="1690"/>
                      <a:pt x="6027" y="1540"/>
                    </a:cubicBezTo>
                    <a:cubicBezTo>
                      <a:pt x="5973" y="1346"/>
                      <a:pt x="5532" y="1228"/>
                      <a:pt x="5435" y="1088"/>
                    </a:cubicBezTo>
                    <a:cubicBezTo>
                      <a:pt x="5392" y="1012"/>
                      <a:pt x="5306" y="894"/>
                      <a:pt x="5198" y="926"/>
                    </a:cubicBezTo>
                    <a:cubicBezTo>
                      <a:pt x="5102" y="937"/>
                      <a:pt x="5015" y="969"/>
                      <a:pt x="4940" y="1023"/>
                    </a:cubicBezTo>
                    <a:cubicBezTo>
                      <a:pt x="4832" y="1088"/>
                      <a:pt x="4800" y="1357"/>
                      <a:pt x="4703" y="1163"/>
                    </a:cubicBezTo>
                    <a:cubicBezTo>
                      <a:pt x="4682" y="1120"/>
                      <a:pt x="4628" y="1099"/>
                      <a:pt x="4585" y="1131"/>
                    </a:cubicBezTo>
                    <a:cubicBezTo>
                      <a:pt x="4488" y="1174"/>
                      <a:pt x="4380" y="1109"/>
                      <a:pt x="4273" y="1002"/>
                    </a:cubicBezTo>
                    <a:lnTo>
                      <a:pt x="4208" y="883"/>
                    </a:lnTo>
                    <a:cubicBezTo>
                      <a:pt x="4111" y="733"/>
                      <a:pt x="3993" y="604"/>
                      <a:pt x="3853" y="474"/>
                    </a:cubicBezTo>
                    <a:cubicBezTo>
                      <a:pt x="3606" y="184"/>
                      <a:pt x="3337" y="1"/>
                      <a:pt x="3046" y="496"/>
                    </a:cubicBezTo>
                    <a:cubicBezTo>
                      <a:pt x="3175" y="281"/>
                      <a:pt x="2368" y="356"/>
                      <a:pt x="2336" y="356"/>
                    </a:cubicBezTo>
                    <a:cubicBezTo>
                      <a:pt x="2217" y="356"/>
                      <a:pt x="2110" y="410"/>
                      <a:pt x="2045" y="496"/>
                    </a:cubicBezTo>
                    <a:cubicBezTo>
                      <a:pt x="1905" y="797"/>
                      <a:pt x="1604" y="679"/>
                      <a:pt x="1475" y="862"/>
                    </a:cubicBezTo>
                    <a:cubicBezTo>
                      <a:pt x="1270" y="1163"/>
                      <a:pt x="1012" y="1432"/>
                      <a:pt x="711" y="1647"/>
                    </a:cubicBezTo>
                    <a:cubicBezTo>
                      <a:pt x="657" y="1690"/>
                      <a:pt x="603" y="1723"/>
                      <a:pt x="549" y="1755"/>
                    </a:cubicBezTo>
                    <a:cubicBezTo>
                      <a:pt x="366" y="1863"/>
                      <a:pt x="140" y="1981"/>
                      <a:pt x="97" y="2164"/>
                    </a:cubicBezTo>
                    <a:cubicBezTo>
                      <a:pt x="76" y="2229"/>
                      <a:pt x="226" y="2476"/>
                      <a:pt x="291" y="2444"/>
                    </a:cubicBezTo>
                    <a:cubicBezTo>
                      <a:pt x="172" y="2541"/>
                      <a:pt x="97" y="2670"/>
                      <a:pt x="54" y="2810"/>
                    </a:cubicBezTo>
                    <a:cubicBezTo>
                      <a:pt x="65" y="2960"/>
                      <a:pt x="97" y="3111"/>
                      <a:pt x="151" y="3262"/>
                    </a:cubicBezTo>
                    <a:lnTo>
                      <a:pt x="151" y="3262"/>
                    </a:lnTo>
                    <a:cubicBezTo>
                      <a:pt x="162" y="3273"/>
                      <a:pt x="172" y="3283"/>
                      <a:pt x="183" y="3283"/>
                    </a:cubicBezTo>
                    <a:lnTo>
                      <a:pt x="183" y="3283"/>
                    </a:lnTo>
                    <a:cubicBezTo>
                      <a:pt x="205" y="3294"/>
                      <a:pt x="226" y="3294"/>
                      <a:pt x="237" y="3283"/>
                    </a:cubicBezTo>
                    <a:cubicBezTo>
                      <a:pt x="226" y="3294"/>
                      <a:pt x="215" y="3294"/>
                      <a:pt x="205" y="3305"/>
                    </a:cubicBezTo>
                    <a:cubicBezTo>
                      <a:pt x="97" y="3369"/>
                      <a:pt x="22" y="3488"/>
                      <a:pt x="11" y="3617"/>
                    </a:cubicBezTo>
                    <a:cubicBezTo>
                      <a:pt x="0" y="3811"/>
                      <a:pt x="86" y="3994"/>
                      <a:pt x="248" y="4090"/>
                    </a:cubicBezTo>
                    <a:cubicBezTo>
                      <a:pt x="162" y="4155"/>
                      <a:pt x="119" y="4263"/>
                      <a:pt x="129" y="4370"/>
                    </a:cubicBezTo>
                    <a:cubicBezTo>
                      <a:pt x="151" y="4715"/>
                      <a:pt x="689" y="5038"/>
                      <a:pt x="700" y="5188"/>
                    </a:cubicBezTo>
                    <a:cubicBezTo>
                      <a:pt x="571" y="5285"/>
                      <a:pt x="592" y="5468"/>
                      <a:pt x="614" y="5608"/>
                    </a:cubicBezTo>
                    <a:cubicBezTo>
                      <a:pt x="657" y="5726"/>
                      <a:pt x="721" y="5834"/>
                      <a:pt x="829" y="5909"/>
                    </a:cubicBezTo>
                    <a:cubicBezTo>
                      <a:pt x="904" y="5952"/>
                      <a:pt x="1238" y="6135"/>
                      <a:pt x="1206" y="6146"/>
                    </a:cubicBezTo>
                    <a:cubicBezTo>
                      <a:pt x="1163" y="6178"/>
                      <a:pt x="1152" y="6243"/>
                      <a:pt x="1195" y="6286"/>
                    </a:cubicBezTo>
                    <a:cubicBezTo>
                      <a:pt x="1324" y="6415"/>
                      <a:pt x="1496" y="6469"/>
                      <a:pt x="1679" y="6458"/>
                    </a:cubicBezTo>
                    <a:cubicBezTo>
                      <a:pt x="1701" y="6458"/>
                      <a:pt x="1722" y="6447"/>
                      <a:pt x="1733" y="6426"/>
                    </a:cubicBezTo>
                    <a:cubicBezTo>
                      <a:pt x="2034" y="6404"/>
                      <a:pt x="2045" y="6835"/>
                      <a:pt x="2271" y="6910"/>
                    </a:cubicBezTo>
                    <a:cubicBezTo>
                      <a:pt x="2486" y="7007"/>
                      <a:pt x="2745" y="6975"/>
                      <a:pt x="2928" y="6813"/>
                    </a:cubicBezTo>
                    <a:cubicBezTo>
                      <a:pt x="3035" y="6716"/>
                      <a:pt x="3132" y="6609"/>
                      <a:pt x="3240" y="6512"/>
                    </a:cubicBezTo>
                    <a:cubicBezTo>
                      <a:pt x="3390" y="6372"/>
                      <a:pt x="3821" y="6577"/>
                      <a:pt x="4004" y="6609"/>
                    </a:cubicBezTo>
                    <a:cubicBezTo>
                      <a:pt x="4359" y="6663"/>
                      <a:pt x="4628" y="6329"/>
                      <a:pt x="4962" y="6383"/>
                    </a:cubicBezTo>
                    <a:cubicBezTo>
                      <a:pt x="5177" y="6404"/>
                      <a:pt x="5328" y="6286"/>
                      <a:pt x="5467" y="6157"/>
                    </a:cubicBezTo>
                    <a:cubicBezTo>
                      <a:pt x="5511" y="6114"/>
                      <a:pt x="5597" y="5920"/>
                      <a:pt x="5650" y="5942"/>
                    </a:cubicBezTo>
                    <a:cubicBezTo>
                      <a:pt x="5704" y="5952"/>
                      <a:pt x="5758" y="5942"/>
                      <a:pt x="5801" y="5909"/>
                    </a:cubicBezTo>
                    <a:cubicBezTo>
                      <a:pt x="5941" y="5834"/>
                      <a:pt x="5995" y="5619"/>
                      <a:pt x="6059" y="5479"/>
                    </a:cubicBezTo>
                    <a:lnTo>
                      <a:pt x="6059" y="5479"/>
                    </a:lnTo>
                    <a:cubicBezTo>
                      <a:pt x="6178" y="5167"/>
                      <a:pt x="6361" y="5091"/>
                      <a:pt x="6651" y="5005"/>
                    </a:cubicBezTo>
                    <a:cubicBezTo>
                      <a:pt x="6727" y="4984"/>
                      <a:pt x="6780" y="4930"/>
                      <a:pt x="6802" y="4855"/>
                    </a:cubicBezTo>
                    <a:cubicBezTo>
                      <a:pt x="6931" y="4575"/>
                      <a:pt x="6877" y="4015"/>
                      <a:pt x="6813" y="38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11"/>
              <p:cNvSpPr/>
              <p:nvPr/>
            </p:nvSpPr>
            <p:spPr>
              <a:xfrm>
                <a:off x="6528735" y="4762908"/>
                <a:ext cx="955090" cy="479160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13" extrusionOk="0">
                    <a:moveTo>
                      <a:pt x="6576" y="0"/>
                    </a:moveTo>
                    <a:cubicBezTo>
                      <a:pt x="6461" y="169"/>
                      <a:pt x="6308" y="321"/>
                      <a:pt x="6105" y="321"/>
                    </a:cubicBezTo>
                    <a:cubicBezTo>
                      <a:pt x="6023" y="321"/>
                      <a:pt x="5933" y="296"/>
                      <a:pt x="5834" y="237"/>
                    </a:cubicBezTo>
                    <a:cubicBezTo>
                      <a:pt x="5769" y="226"/>
                      <a:pt x="5704" y="215"/>
                      <a:pt x="5651" y="215"/>
                    </a:cubicBezTo>
                    <a:cubicBezTo>
                      <a:pt x="5597" y="215"/>
                      <a:pt x="5564" y="258"/>
                      <a:pt x="5575" y="301"/>
                    </a:cubicBezTo>
                    <a:cubicBezTo>
                      <a:pt x="5676" y="661"/>
                      <a:pt x="5635" y="756"/>
                      <a:pt x="5543" y="756"/>
                    </a:cubicBezTo>
                    <a:cubicBezTo>
                      <a:pt x="5440" y="756"/>
                      <a:pt x="5274" y="635"/>
                      <a:pt x="5177" y="635"/>
                    </a:cubicBezTo>
                    <a:cubicBezTo>
                      <a:pt x="5112" y="646"/>
                      <a:pt x="5048" y="657"/>
                      <a:pt x="4994" y="689"/>
                    </a:cubicBezTo>
                    <a:cubicBezTo>
                      <a:pt x="4931" y="710"/>
                      <a:pt x="4878" y="718"/>
                      <a:pt x="4830" y="718"/>
                    </a:cubicBezTo>
                    <a:cubicBezTo>
                      <a:pt x="4705" y="718"/>
                      <a:pt x="4603" y="663"/>
                      <a:pt x="4402" y="624"/>
                    </a:cubicBezTo>
                    <a:cubicBezTo>
                      <a:pt x="4324" y="611"/>
                      <a:pt x="4285" y="601"/>
                      <a:pt x="4253" y="601"/>
                    </a:cubicBezTo>
                    <a:cubicBezTo>
                      <a:pt x="4211" y="601"/>
                      <a:pt x="4182" y="618"/>
                      <a:pt x="4090" y="667"/>
                    </a:cubicBezTo>
                    <a:cubicBezTo>
                      <a:pt x="4015" y="732"/>
                      <a:pt x="3950" y="797"/>
                      <a:pt x="3896" y="883"/>
                    </a:cubicBezTo>
                    <a:cubicBezTo>
                      <a:pt x="3823" y="973"/>
                      <a:pt x="3764" y="1008"/>
                      <a:pt x="3716" y="1008"/>
                    </a:cubicBezTo>
                    <a:cubicBezTo>
                      <a:pt x="3556" y="1008"/>
                      <a:pt x="3515" y="628"/>
                      <a:pt x="3498" y="571"/>
                    </a:cubicBezTo>
                    <a:cubicBezTo>
                      <a:pt x="3491" y="536"/>
                      <a:pt x="3463" y="515"/>
                      <a:pt x="3432" y="515"/>
                    </a:cubicBezTo>
                    <a:cubicBezTo>
                      <a:pt x="3414" y="515"/>
                      <a:pt x="3396" y="522"/>
                      <a:pt x="3380" y="538"/>
                    </a:cubicBezTo>
                    <a:cubicBezTo>
                      <a:pt x="3337" y="581"/>
                      <a:pt x="3294" y="624"/>
                      <a:pt x="3272" y="678"/>
                    </a:cubicBezTo>
                    <a:cubicBezTo>
                      <a:pt x="3218" y="926"/>
                      <a:pt x="3046" y="1076"/>
                      <a:pt x="2756" y="1130"/>
                    </a:cubicBezTo>
                    <a:cubicBezTo>
                      <a:pt x="2680" y="1055"/>
                      <a:pt x="2616" y="990"/>
                      <a:pt x="2540" y="926"/>
                    </a:cubicBezTo>
                    <a:cubicBezTo>
                      <a:pt x="2527" y="912"/>
                      <a:pt x="2509" y="906"/>
                      <a:pt x="2492" y="906"/>
                    </a:cubicBezTo>
                    <a:cubicBezTo>
                      <a:pt x="2469" y="906"/>
                      <a:pt x="2445" y="918"/>
                      <a:pt x="2433" y="936"/>
                    </a:cubicBezTo>
                    <a:cubicBezTo>
                      <a:pt x="2304" y="1163"/>
                      <a:pt x="1719" y="1523"/>
                      <a:pt x="1326" y="1523"/>
                    </a:cubicBezTo>
                    <a:cubicBezTo>
                      <a:pt x="1160" y="1523"/>
                      <a:pt x="1028" y="1458"/>
                      <a:pt x="980" y="1292"/>
                    </a:cubicBezTo>
                    <a:cubicBezTo>
                      <a:pt x="971" y="1265"/>
                      <a:pt x="940" y="1246"/>
                      <a:pt x="912" y="1246"/>
                    </a:cubicBezTo>
                    <a:cubicBezTo>
                      <a:pt x="905" y="1246"/>
                      <a:pt x="899" y="1247"/>
                      <a:pt x="894" y="1249"/>
                    </a:cubicBezTo>
                    <a:cubicBezTo>
                      <a:pt x="793" y="1268"/>
                      <a:pt x="706" y="1276"/>
                      <a:pt x="629" y="1276"/>
                    </a:cubicBezTo>
                    <a:cubicBezTo>
                      <a:pt x="270" y="1276"/>
                      <a:pt x="146" y="1088"/>
                      <a:pt x="22" y="893"/>
                    </a:cubicBezTo>
                    <a:cubicBezTo>
                      <a:pt x="33" y="872"/>
                      <a:pt x="22" y="840"/>
                      <a:pt x="0" y="818"/>
                    </a:cubicBezTo>
                    <a:lnTo>
                      <a:pt x="0" y="818"/>
                    </a:lnTo>
                    <a:cubicBezTo>
                      <a:pt x="22" y="1162"/>
                      <a:pt x="571" y="1485"/>
                      <a:pt x="571" y="1636"/>
                    </a:cubicBezTo>
                    <a:cubicBezTo>
                      <a:pt x="442" y="1733"/>
                      <a:pt x="463" y="1916"/>
                      <a:pt x="485" y="2056"/>
                    </a:cubicBezTo>
                    <a:cubicBezTo>
                      <a:pt x="528" y="2174"/>
                      <a:pt x="603" y="2282"/>
                      <a:pt x="700" y="2357"/>
                    </a:cubicBezTo>
                    <a:cubicBezTo>
                      <a:pt x="775" y="2411"/>
                      <a:pt x="1120" y="2583"/>
                      <a:pt x="1087" y="2594"/>
                    </a:cubicBezTo>
                    <a:cubicBezTo>
                      <a:pt x="1034" y="2626"/>
                      <a:pt x="1023" y="2691"/>
                      <a:pt x="1066" y="2734"/>
                    </a:cubicBezTo>
                    <a:cubicBezTo>
                      <a:pt x="1184" y="2852"/>
                      <a:pt x="1348" y="2907"/>
                      <a:pt x="1507" y="2907"/>
                    </a:cubicBezTo>
                    <a:cubicBezTo>
                      <a:pt x="1522" y="2907"/>
                      <a:pt x="1536" y="2907"/>
                      <a:pt x="1550" y="2906"/>
                    </a:cubicBezTo>
                    <a:cubicBezTo>
                      <a:pt x="1572" y="2906"/>
                      <a:pt x="1604" y="2895"/>
                      <a:pt x="1615" y="2874"/>
                    </a:cubicBezTo>
                    <a:cubicBezTo>
                      <a:pt x="1622" y="2873"/>
                      <a:pt x="1629" y="2873"/>
                      <a:pt x="1635" y="2873"/>
                    </a:cubicBezTo>
                    <a:cubicBezTo>
                      <a:pt x="1906" y="2873"/>
                      <a:pt x="1922" y="3284"/>
                      <a:pt x="2153" y="3358"/>
                    </a:cubicBezTo>
                    <a:cubicBezTo>
                      <a:pt x="2234" y="3394"/>
                      <a:pt x="2319" y="3412"/>
                      <a:pt x="2403" y="3412"/>
                    </a:cubicBezTo>
                    <a:cubicBezTo>
                      <a:pt x="2545" y="3412"/>
                      <a:pt x="2684" y="3362"/>
                      <a:pt x="2799" y="3261"/>
                    </a:cubicBezTo>
                    <a:cubicBezTo>
                      <a:pt x="2906" y="3164"/>
                      <a:pt x="3003" y="3057"/>
                      <a:pt x="3121" y="2960"/>
                    </a:cubicBezTo>
                    <a:cubicBezTo>
                      <a:pt x="3155" y="2926"/>
                      <a:pt x="3206" y="2913"/>
                      <a:pt x="3267" y="2913"/>
                    </a:cubicBezTo>
                    <a:cubicBezTo>
                      <a:pt x="3455" y="2913"/>
                      <a:pt x="3736" y="3040"/>
                      <a:pt x="3875" y="3057"/>
                    </a:cubicBezTo>
                    <a:cubicBezTo>
                      <a:pt x="3902" y="3061"/>
                      <a:pt x="3929" y="3063"/>
                      <a:pt x="3955" y="3063"/>
                    </a:cubicBezTo>
                    <a:cubicBezTo>
                      <a:pt x="4254" y="3063"/>
                      <a:pt x="4484" y="2825"/>
                      <a:pt x="4759" y="2825"/>
                    </a:cubicBezTo>
                    <a:cubicBezTo>
                      <a:pt x="4783" y="2825"/>
                      <a:pt x="4808" y="2827"/>
                      <a:pt x="4833" y="2831"/>
                    </a:cubicBezTo>
                    <a:cubicBezTo>
                      <a:pt x="4855" y="2834"/>
                      <a:pt x="4877" y="2836"/>
                      <a:pt x="4899" y="2836"/>
                    </a:cubicBezTo>
                    <a:cubicBezTo>
                      <a:pt x="5082" y="2836"/>
                      <a:pt x="5224" y="2720"/>
                      <a:pt x="5349" y="2605"/>
                    </a:cubicBezTo>
                    <a:cubicBezTo>
                      <a:pt x="5380" y="2564"/>
                      <a:pt x="5459" y="2388"/>
                      <a:pt x="5522" y="2388"/>
                    </a:cubicBezTo>
                    <a:cubicBezTo>
                      <a:pt x="5525" y="2388"/>
                      <a:pt x="5529" y="2388"/>
                      <a:pt x="5532" y="2389"/>
                    </a:cubicBezTo>
                    <a:cubicBezTo>
                      <a:pt x="5544" y="2392"/>
                      <a:pt x="5556" y="2394"/>
                      <a:pt x="5569" y="2394"/>
                    </a:cubicBezTo>
                    <a:cubicBezTo>
                      <a:pt x="5603" y="2394"/>
                      <a:pt x="5641" y="2384"/>
                      <a:pt x="5672" y="2368"/>
                    </a:cubicBezTo>
                    <a:cubicBezTo>
                      <a:pt x="5812" y="2282"/>
                      <a:pt x="5866" y="2066"/>
                      <a:pt x="5930" y="1927"/>
                    </a:cubicBezTo>
                    <a:cubicBezTo>
                      <a:pt x="5920" y="1776"/>
                      <a:pt x="5995" y="1679"/>
                      <a:pt x="6113" y="1475"/>
                    </a:cubicBezTo>
                    <a:cubicBezTo>
                      <a:pt x="6229" y="1279"/>
                      <a:pt x="6338" y="1212"/>
                      <a:pt x="6444" y="1212"/>
                    </a:cubicBezTo>
                    <a:cubicBezTo>
                      <a:pt x="6525" y="1212"/>
                      <a:pt x="6605" y="1251"/>
                      <a:pt x="6684" y="1302"/>
                    </a:cubicBezTo>
                    <a:cubicBezTo>
                      <a:pt x="6802" y="1012"/>
                      <a:pt x="6748" y="452"/>
                      <a:pt x="6684" y="301"/>
                    </a:cubicBezTo>
                    <a:cubicBezTo>
                      <a:pt x="6641" y="194"/>
                      <a:pt x="6608" y="97"/>
                      <a:pt x="65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11"/>
              <p:cNvSpPr/>
              <p:nvPr/>
            </p:nvSpPr>
            <p:spPr>
              <a:xfrm>
                <a:off x="6518205" y="4509076"/>
                <a:ext cx="361230" cy="313496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3" extrusionOk="0">
                    <a:moveTo>
                      <a:pt x="495" y="0"/>
                    </a:moveTo>
                    <a:lnTo>
                      <a:pt x="495" y="0"/>
                    </a:lnTo>
                    <a:cubicBezTo>
                      <a:pt x="312" y="108"/>
                      <a:pt x="97" y="226"/>
                      <a:pt x="43" y="398"/>
                    </a:cubicBezTo>
                    <a:cubicBezTo>
                      <a:pt x="33" y="469"/>
                      <a:pt x="156" y="692"/>
                      <a:pt x="224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29" y="786"/>
                      <a:pt x="43" y="904"/>
                      <a:pt x="0" y="1044"/>
                    </a:cubicBezTo>
                    <a:cubicBezTo>
                      <a:pt x="11" y="1205"/>
                      <a:pt x="43" y="1356"/>
                      <a:pt x="108" y="1496"/>
                    </a:cubicBezTo>
                    <a:cubicBezTo>
                      <a:pt x="118" y="1507"/>
                      <a:pt x="129" y="1518"/>
                      <a:pt x="140" y="1528"/>
                    </a:cubicBezTo>
                    <a:cubicBezTo>
                      <a:pt x="140" y="1539"/>
                      <a:pt x="151" y="1550"/>
                      <a:pt x="161" y="1550"/>
                    </a:cubicBezTo>
                    <a:lnTo>
                      <a:pt x="183" y="1571"/>
                    </a:lnTo>
                    <a:cubicBezTo>
                      <a:pt x="299" y="1692"/>
                      <a:pt x="455" y="1706"/>
                      <a:pt x="616" y="1706"/>
                    </a:cubicBezTo>
                    <a:cubicBezTo>
                      <a:pt x="664" y="1706"/>
                      <a:pt x="712" y="1704"/>
                      <a:pt x="760" y="1704"/>
                    </a:cubicBezTo>
                    <a:cubicBezTo>
                      <a:pt x="953" y="1704"/>
                      <a:pt x="1140" y="1724"/>
                      <a:pt x="1259" y="1927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1" y="2233"/>
                      <a:pt x="2308" y="2100"/>
                      <a:pt x="2529" y="1927"/>
                    </a:cubicBezTo>
                    <a:cubicBezTo>
                      <a:pt x="2572" y="1894"/>
                      <a:pt x="2540" y="1830"/>
                      <a:pt x="2497" y="1808"/>
                    </a:cubicBezTo>
                    <a:cubicBezTo>
                      <a:pt x="2066" y="1636"/>
                      <a:pt x="1248" y="1797"/>
                      <a:pt x="1184" y="1130"/>
                    </a:cubicBezTo>
                    <a:cubicBezTo>
                      <a:pt x="1141" y="678"/>
                      <a:pt x="366" y="484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11"/>
              <p:cNvSpPr/>
              <p:nvPr/>
            </p:nvSpPr>
            <p:spPr>
              <a:xfrm>
                <a:off x="6860485" y="4573938"/>
                <a:ext cx="382991" cy="17900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275" extrusionOk="0">
                    <a:moveTo>
                      <a:pt x="683" y="1"/>
                    </a:moveTo>
                    <a:cubicBezTo>
                      <a:pt x="640" y="1"/>
                      <a:pt x="608" y="22"/>
                      <a:pt x="597" y="65"/>
                    </a:cubicBezTo>
                    <a:cubicBezTo>
                      <a:pt x="574" y="248"/>
                      <a:pt x="492" y="339"/>
                      <a:pt x="348" y="339"/>
                    </a:cubicBezTo>
                    <a:cubicBezTo>
                      <a:pt x="288" y="339"/>
                      <a:pt x="217" y="323"/>
                      <a:pt x="134" y="291"/>
                    </a:cubicBezTo>
                    <a:cubicBezTo>
                      <a:pt x="122" y="276"/>
                      <a:pt x="106" y="270"/>
                      <a:pt x="89" y="270"/>
                    </a:cubicBezTo>
                    <a:cubicBezTo>
                      <a:pt x="46" y="270"/>
                      <a:pt x="0" y="313"/>
                      <a:pt x="16" y="367"/>
                    </a:cubicBezTo>
                    <a:cubicBezTo>
                      <a:pt x="27" y="388"/>
                      <a:pt x="37" y="410"/>
                      <a:pt x="59" y="442"/>
                    </a:cubicBezTo>
                    <a:cubicBezTo>
                      <a:pt x="220" y="657"/>
                      <a:pt x="457" y="711"/>
                      <a:pt x="726" y="711"/>
                    </a:cubicBezTo>
                    <a:cubicBezTo>
                      <a:pt x="1003" y="711"/>
                      <a:pt x="1089" y="1274"/>
                      <a:pt x="1393" y="1274"/>
                    </a:cubicBezTo>
                    <a:cubicBezTo>
                      <a:pt x="1420" y="1274"/>
                      <a:pt x="1449" y="1270"/>
                      <a:pt x="1480" y="1260"/>
                    </a:cubicBezTo>
                    <a:cubicBezTo>
                      <a:pt x="1749" y="1174"/>
                      <a:pt x="2018" y="1239"/>
                      <a:pt x="2254" y="1120"/>
                    </a:cubicBezTo>
                    <a:cubicBezTo>
                      <a:pt x="2523" y="991"/>
                      <a:pt x="2706" y="722"/>
                      <a:pt x="2728" y="421"/>
                    </a:cubicBezTo>
                    <a:cubicBezTo>
                      <a:pt x="2721" y="376"/>
                      <a:pt x="2678" y="347"/>
                      <a:pt x="2634" y="347"/>
                    </a:cubicBezTo>
                    <a:cubicBezTo>
                      <a:pt x="2614" y="347"/>
                      <a:pt x="2594" y="353"/>
                      <a:pt x="2577" y="367"/>
                    </a:cubicBezTo>
                    <a:cubicBezTo>
                      <a:pt x="2403" y="562"/>
                      <a:pt x="2276" y="632"/>
                      <a:pt x="2132" y="632"/>
                    </a:cubicBezTo>
                    <a:cubicBezTo>
                      <a:pt x="1990" y="632"/>
                      <a:pt x="1832" y="565"/>
                      <a:pt x="1598" y="485"/>
                    </a:cubicBezTo>
                    <a:cubicBezTo>
                      <a:pt x="1517" y="447"/>
                      <a:pt x="1431" y="429"/>
                      <a:pt x="1344" y="429"/>
                    </a:cubicBezTo>
                    <a:cubicBezTo>
                      <a:pt x="1256" y="429"/>
                      <a:pt x="1167" y="447"/>
                      <a:pt x="1081" y="485"/>
                    </a:cubicBezTo>
                    <a:cubicBezTo>
                      <a:pt x="1027" y="248"/>
                      <a:pt x="963" y="22"/>
                      <a:pt x="6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11"/>
              <p:cNvSpPr/>
              <p:nvPr/>
            </p:nvSpPr>
            <p:spPr>
              <a:xfrm>
                <a:off x="6794641" y="4871712"/>
                <a:ext cx="373304" cy="667847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757" extrusionOk="0">
                    <a:moveTo>
                      <a:pt x="2401" y="1970"/>
                    </a:moveTo>
                    <a:cubicBezTo>
                      <a:pt x="2357" y="1991"/>
                      <a:pt x="2336" y="2013"/>
                      <a:pt x="2304" y="2045"/>
                    </a:cubicBezTo>
                    <a:cubicBezTo>
                      <a:pt x="2304" y="2023"/>
                      <a:pt x="2282" y="2002"/>
                      <a:pt x="2261" y="1991"/>
                    </a:cubicBezTo>
                    <a:cubicBezTo>
                      <a:pt x="2013" y="1830"/>
                      <a:pt x="1852" y="2163"/>
                      <a:pt x="1841" y="2368"/>
                    </a:cubicBezTo>
                    <a:cubicBezTo>
                      <a:pt x="1830" y="2400"/>
                      <a:pt x="1830" y="2432"/>
                      <a:pt x="1841" y="2475"/>
                    </a:cubicBezTo>
                    <a:cubicBezTo>
                      <a:pt x="1819" y="2454"/>
                      <a:pt x="1798" y="2432"/>
                      <a:pt x="1776" y="2411"/>
                    </a:cubicBezTo>
                    <a:cubicBezTo>
                      <a:pt x="1604" y="2292"/>
                      <a:pt x="1400" y="2206"/>
                      <a:pt x="1184" y="2174"/>
                    </a:cubicBezTo>
                    <a:cubicBezTo>
                      <a:pt x="1141" y="2142"/>
                      <a:pt x="1109" y="2099"/>
                      <a:pt x="1077" y="2056"/>
                    </a:cubicBezTo>
                    <a:cubicBezTo>
                      <a:pt x="969" y="1916"/>
                      <a:pt x="969" y="1679"/>
                      <a:pt x="883" y="1517"/>
                    </a:cubicBezTo>
                    <a:cubicBezTo>
                      <a:pt x="636" y="1012"/>
                      <a:pt x="700" y="570"/>
                      <a:pt x="926" y="75"/>
                    </a:cubicBezTo>
                    <a:cubicBezTo>
                      <a:pt x="948" y="32"/>
                      <a:pt x="894" y="0"/>
                      <a:pt x="872" y="32"/>
                    </a:cubicBezTo>
                    <a:cubicBezTo>
                      <a:pt x="485" y="355"/>
                      <a:pt x="549" y="1001"/>
                      <a:pt x="625" y="1442"/>
                    </a:cubicBezTo>
                    <a:cubicBezTo>
                      <a:pt x="657" y="1614"/>
                      <a:pt x="786" y="1830"/>
                      <a:pt x="829" y="2013"/>
                    </a:cubicBezTo>
                    <a:cubicBezTo>
                      <a:pt x="840" y="2023"/>
                      <a:pt x="840" y="2045"/>
                      <a:pt x="851" y="2056"/>
                    </a:cubicBezTo>
                    <a:cubicBezTo>
                      <a:pt x="722" y="1980"/>
                      <a:pt x="614" y="1883"/>
                      <a:pt x="539" y="1754"/>
                    </a:cubicBezTo>
                    <a:cubicBezTo>
                      <a:pt x="334" y="1399"/>
                      <a:pt x="259" y="990"/>
                      <a:pt x="76" y="635"/>
                    </a:cubicBezTo>
                    <a:cubicBezTo>
                      <a:pt x="54" y="603"/>
                      <a:pt x="1" y="613"/>
                      <a:pt x="1" y="657"/>
                    </a:cubicBezTo>
                    <a:cubicBezTo>
                      <a:pt x="65" y="1195"/>
                      <a:pt x="259" y="2013"/>
                      <a:pt x="754" y="2325"/>
                    </a:cubicBezTo>
                    <a:cubicBezTo>
                      <a:pt x="915" y="2422"/>
                      <a:pt x="1098" y="2497"/>
                      <a:pt x="1292" y="2518"/>
                    </a:cubicBezTo>
                    <a:cubicBezTo>
                      <a:pt x="1841" y="2637"/>
                      <a:pt x="1830" y="3283"/>
                      <a:pt x="1819" y="3681"/>
                    </a:cubicBezTo>
                    <a:cubicBezTo>
                      <a:pt x="1798" y="3874"/>
                      <a:pt x="1798" y="4068"/>
                      <a:pt x="1819" y="4262"/>
                    </a:cubicBezTo>
                    <a:cubicBezTo>
                      <a:pt x="1862" y="4552"/>
                      <a:pt x="2282" y="4757"/>
                      <a:pt x="2390" y="4445"/>
                    </a:cubicBezTo>
                    <a:cubicBezTo>
                      <a:pt x="2508" y="4133"/>
                      <a:pt x="2465" y="3648"/>
                      <a:pt x="2497" y="3326"/>
                    </a:cubicBezTo>
                    <a:cubicBezTo>
                      <a:pt x="2530" y="3110"/>
                      <a:pt x="2411" y="2648"/>
                      <a:pt x="2487" y="2368"/>
                    </a:cubicBezTo>
                    <a:cubicBezTo>
                      <a:pt x="2530" y="2368"/>
                      <a:pt x="2562" y="2335"/>
                      <a:pt x="2583" y="2303"/>
                    </a:cubicBezTo>
                    <a:cubicBezTo>
                      <a:pt x="2605" y="2249"/>
                      <a:pt x="2616" y="2196"/>
                      <a:pt x="2627" y="2142"/>
                    </a:cubicBezTo>
                    <a:cubicBezTo>
                      <a:pt x="2659" y="2013"/>
                      <a:pt x="2519" y="1905"/>
                      <a:pt x="2401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11"/>
              <p:cNvSpPr/>
              <p:nvPr/>
            </p:nvSpPr>
            <p:spPr>
              <a:xfrm>
                <a:off x="7124005" y="4777930"/>
                <a:ext cx="305354" cy="306898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86" extrusionOk="0">
                    <a:moveTo>
                      <a:pt x="2067" y="733"/>
                    </a:moveTo>
                    <a:cubicBezTo>
                      <a:pt x="1895" y="829"/>
                      <a:pt x="1787" y="1002"/>
                      <a:pt x="1594" y="1077"/>
                    </a:cubicBezTo>
                    <a:cubicBezTo>
                      <a:pt x="1486" y="1120"/>
                      <a:pt x="1303" y="1077"/>
                      <a:pt x="1152" y="1023"/>
                    </a:cubicBezTo>
                    <a:cubicBezTo>
                      <a:pt x="1174" y="1002"/>
                      <a:pt x="1206" y="991"/>
                      <a:pt x="1228" y="969"/>
                    </a:cubicBezTo>
                    <a:cubicBezTo>
                      <a:pt x="1550" y="711"/>
                      <a:pt x="1766" y="485"/>
                      <a:pt x="1777" y="44"/>
                    </a:cubicBezTo>
                    <a:cubicBezTo>
                      <a:pt x="1777" y="12"/>
                      <a:pt x="1733" y="1"/>
                      <a:pt x="1723" y="33"/>
                    </a:cubicBezTo>
                    <a:cubicBezTo>
                      <a:pt x="1615" y="248"/>
                      <a:pt x="1594" y="485"/>
                      <a:pt x="1432" y="690"/>
                    </a:cubicBezTo>
                    <a:cubicBezTo>
                      <a:pt x="1228" y="916"/>
                      <a:pt x="819" y="862"/>
                      <a:pt x="560" y="1023"/>
                    </a:cubicBezTo>
                    <a:cubicBezTo>
                      <a:pt x="205" y="1260"/>
                      <a:pt x="1" y="1669"/>
                      <a:pt x="22" y="2089"/>
                    </a:cubicBezTo>
                    <a:cubicBezTo>
                      <a:pt x="22" y="2153"/>
                      <a:pt x="130" y="2185"/>
                      <a:pt x="151" y="2110"/>
                    </a:cubicBezTo>
                    <a:cubicBezTo>
                      <a:pt x="205" y="1830"/>
                      <a:pt x="345" y="1572"/>
                      <a:pt x="539" y="1368"/>
                    </a:cubicBezTo>
                    <a:cubicBezTo>
                      <a:pt x="657" y="1260"/>
                      <a:pt x="786" y="1185"/>
                      <a:pt x="937" y="1142"/>
                    </a:cubicBezTo>
                    <a:cubicBezTo>
                      <a:pt x="1131" y="1152"/>
                      <a:pt x="1314" y="1238"/>
                      <a:pt x="1540" y="1238"/>
                    </a:cubicBezTo>
                    <a:cubicBezTo>
                      <a:pt x="1766" y="1238"/>
                      <a:pt x="2024" y="980"/>
                      <a:pt x="2132" y="797"/>
                    </a:cubicBezTo>
                    <a:cubicBezTo>
                      <a:pt x="2175" y="754"/>
                      <a:pt x="2110" y="690"/>
                      <a:pt x="2067" y="7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11"/>
              <p:cNvSpPr/>
              <p:nvPr/>
            </p:nvSpPr>
            <p:spPr>
              <a:xfrm>
                <a:off x="6611848" y="4567901"/>
                <a:ext cx="10431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959" extrusionOk="0">
                    <a:moveTo>
                      <a:pt x="700" y="829"/>
                    </a:moveTo>
                    <a:cubicBezTo>
                      <a:pt x="452" y="862"/>
                      <a:pt x="216" y="700"/>
                      <a:pt x="162" y="464"/>
                    </a:cubicBezTo>
                    <a:cubicBezTo>
                      <a:pt x="140" y="334"/>
                      <a:pt x="194" y="173"/>
                      <a:pt x="151" y="44"/>
                    </a:cubicBezTo>
                    <a:cubicBezTo>
                      <a:pt x="140" y="1"/>
                      <a:pt x="86" y="1"/>
                      <a:pt x="76" y="44"/>
                    </a:cubicBezTo>
                    <a:cubicBezTo>
                      <a:pt x="0" y="238"/>
                      <a:pt x="0" y="464"/>
                      <a:pt x="76" y="668"/>
                    </a:cubicBezTo>
                    <a:cubicBezTo>
                      <a:pt x="183" y="894"/>
                      <a:pt x="495" y="959"/>
                      <a:pt x="711" y="894"/>
                    </a:cubicBezTo>
                    <a:cubicBezTo>
                      <a:pt x="743" y="883"/>
                      <a:pt x="743" y="829"/>
                      <a:pt x="700" y="82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11"/>
              <p:cNvSpPr/>
              <p:nvPr/>
            </p:nvSpPr>
            <p:spPr>
              <a:xfrm>
                <a:off x="7596991" y="4997084"/>
                <a:ext cx="160328" cy="46694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3326" extrusionOk="0">
                    <a:moveTo>
                      <a:pt x="1066" y="54"/>
                    </a:moveTo>
                    <a:cubicBezTo>
                      <a:pt x="1055" y="11"/>
                      <a:pt x="990" y="0"/>
                      <a:pt x="958" y="43"/>
                    </a:cubicBezTo>
                    <a:cubicBezTo>
                      <a:pt x="775" y="366"/>
                      <a:pt x="668" y="732"/>
                      <a:pt x="668" y="1109"/>
                    </a:cubicBezTo>
                    <a:cubicBezTo>
                      <a:pt x="528" y="807"/>
                      <a:pt x="377" y="517"/>
                      <a:pt x="248" y="205"/>
                    </a:cubicBezTo>
                    <a:cubicBezTo>
                      <a:pt x="205" y="86"/>
                      <a:pt x="33" y="108"/>
                      <a:pt x="33" y="237"/>
                    </a:cubicBezTo>
                    <a:cubicBezTo>
                      <a:pt x="0" y="894"/>
                      <a:pt x="571" y="1507"/>
                      <a:pt x="399" y="2131"/>
                    </a:cubicBezTo>
                    <a:cubicBezTo>
                      <a:pt x="280" y="2562"/>
                      <a:pt x="259" y="2874"/>
                      <a:pt x="528" y="3218"/>
                    </a:cubicBezTo>
                    <a:cubicBezTo>
                      <a:pt x="614" y="3326"/>
                      <a:pt x="764" y="3240"/>
                      <a:pt x="764" y="3121"/>
                    </a:cubicBezTo>
                    <a:cubicBezTo>
                      <a:pt x="764" y="2594"/>
                      <a:pt x="1055" y="2034"/>
                      <a:pt x="980" y="1507"/>
                    </a:cubicBezTo>
                    <a:cubicBezTo>
                      <a:pt x="915" y="1206"/>
                      <a:pt x="937" y="894"/>
                      <a:pt x="1044" y="603"/>
                    </a:cubicBezTo>
                    <a:cubicBezTo>
                      <a:pt x="1120" y="366"/>
                      <a:pt x="1141" y="280"/>
                      <a:pt x="1066" y="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11"/>
              <p:cNvSpPr/>
              <p:nvPr/>
            </p:nvSpPr>
            <p:spPr>
              <a:xfrm>
                <a:off x="7270576" y="4397183"/>
                <a:ext cx="773703" cy="787321"/>
              </a:xfrm>
              <a:custGeom>
                <a:avLst/>
                <a:gdLst/>
                <a:ahLst/>
                <a:cxnLst/>
                <a:rect l="l" t="t" r="r" b="b"/>
                <a:pathLst>
                  <a:path w="5511" h="5608" extrusionOk="0">
                    <a:moveTo>
                      <a:pt x="5253" y="3595"/>
                    </a:moveTo>
                    <a:cubicBezTo>
                      <a:pt x="5263" y="3552"/>
                      <a:pt x="5274" y="3509"/>
                      <a:pt x="5274" y="3466"/>
                    </a:cubicBezTo>
                    <a:cubicBezTo>
                      <a:pt x="5296" y="3337"/>
                      <a:pt x="5306" y="3197"/>
                      <a:pt x="5306" y="3068"/>
                    </a:cubicBezTo>
                    <a:cubicBezTo>
                      <a:pt x="5306" y="2960"/>
                      <a:pt x="5296" y="2863"/>
                      <a:pt x="5253" y="2767"/>
                    </a:cubicBezTo>
                    <a:cubicBezTo>
                      <a:pt x="5070" y="2390"/>
                      <a:pt x="5091" y="2013"/>
                      <a:pt x="4962" y="1637"/>
                    </a:cubicBezTo>
                    <a:cubicBezTo>
                      <a:pt x="4833" y="1249"/>
                      <a:pt x="4284" y="1464"/>
                      <a:pt x="4112" y="1131"/>
                    </a:cubicBezTo>
                    <a:cubicBezTo>
                      <a:pt x="3897" y="722"/>
                      <a:pt x="3681" y="700"/>
                      <a:pt x="3412" y="915"/>
                    </a:cubicBezTo>
                    <a:cubicBezTo>
                      <a:pt x="3391" y="776"/>
                      <a:pt x="3315" y="657"/>
                      <a:pt x="3197" y="582"/>
                    </a:cubicBezTo>
                    <a:cubicBezTo>
                      <a:pt x="2960" y="442"/>
                      <a:pt x="2885" y="668"/>
                      <a:pt x="2691" y="388"/>
                    </a:cubicBezTo>
                    <a:cubicBezTo>
                      <a:pt x="2530" y="151"/>
                      <a:pt x="2024" y="1"/>
                      <a:pt x="1916" y="356"/>
                    </a:cubicBezTo>
                    <a:cubicBezTo>
                      <a:pt x="1733" y="948"/>
                      <a:pt x="915" y="560"/>
                      <a:pt x="840" y="1249"/>
                    </a:cubicBezTo>
                    <a:cubicBezTo>
                      <a:pt x="840" y="1260"/>
                      <a:pt x="883" y="1281"/>
                      <a:pt x="883" y="1292"/>
                    </a:cubicBezTo>
                    <a:lnTo>
                      <a:pt x="883" y="1454"/>
                    </a:lnTo>
                    <a:cubicBezTo>
                      <a:pt x="614" y="1475"/>
                      <a:pt x="550" y="1701"/>
                      <a:pt x="603" y="1916"/>
                    </a:cubicBezTo>
                    <a:lnTo>
                      <a:pt x="528" y="1916"/>
                    </a:lnTo>
                    <a:cubicBezTo>
                      <a:pt x="216" y="1916"/>
                      <a:pt x="44" y="2315"/>
                      <a:pt x="11" y="2573"/>
                    </a:cubicBezTo>
                    <a:cubicBezTo>
                      <a:pt x="1" y="2637"/>
                      <a:pt x="1" y="2702"/>
                      <a:pt x="11" y="2767"/>
                    </a:cubicBezTo>
                    <a:cubicBezTo>
                      <a:pt x="22" y="2874"/>
                      <a:pt x="54" y="2993"/>
                      <a:pt x="76" y="3100"/>
                    </a:cubicBezTo>
                    <a:cubicBezTo>
                      <a:pt x="108" y="3283"/>
                      <a:pt x="151" y="3466"/>
                      <a:pt x="205" y="3649"/>
                    </a:cubicBezTo>
                    <a:lnTo>
                      <a:pt x="227" y="3671"/>
                    </a:lnTo>
                    <a:cubicBezTo>
                      <a:pt x="184" y="3800"/>
                      <a:pt x="151" y="3918"/>
                      <a:pt x="130" y="4047"/>
                    </a:cubicBezTo>
                    <a:cubicBezTo>
                      <a:pt x="108" y="4101"/>
                      <a:pt x="141" y="4166"/>
                      <a:pt x="194" y="4176"/>
                    </a:cubicBezTo>
                    <a:cubicBezTo>
                      <a:pt x="550" y="4263"/>
                      <a:pt x="571" y="4445"/>
                      <a:pt x="668" y="4768"/>
                    </a:cubicBezTo>
                    <a:cubicBezTo>
                      <a:pt x="689" y="4844"/>
                      <a:pt x="765" y="4887"/>
                      <a:pt x="840" y="4897"/>
                    </a:cubicBezTo>
                    <a:cubicBezTo>
                      <a:pt x="1055" y="4908"/>
                      <a:pt x="1131" y="5242"/>
                      <a:pt x="1260" y="5350"/>
                    </a:cubicBezTo>
                    <a:cubicBezTo>
                      <a:pt x="1529" y="5554"/>
                      <a:pt x="1809" y="5403"/>
                      <a:pt x="2078" y="5586"/>
                    </a:cubicBezTo>
                    <a:cubicBezTo>
                      <a:pt x="2121" y="5608"/>
                      <a:pt x="2175" y="5608"/>
                      <a:pt x="2207" y="5576"/>
                    </a:cubicBezTo>
                    <a:cubicBezTo>
                      <a:pt x="2282" y="5500"/>
                      <a:pt x="3132" y="5371"/>
                      <a:pt x="3283" y="5468"/>
                    </a:cubicBezTo>
                    <a:cubicBezTo>
                      <a:pt x="3531" y="5608"/>
                      <a:pt x="3800" y="5339"/>
                      <a:pt x="3972" y="5145"/>
                    </a:cubicBezTo>
                    <a:cubicBezTo>
                      <a:pt x="4112" y="5274"/>
                      <a:pt x="4338" y="5210"/>
                      <a:pt x="4392" y="5027"/>
                    </a:cubicBezTo>
                    <a:cubicBezTo>
                      <a:pt x="4424" y="4951"/>
                      <a:pt x="4790" y="5070"/>
                      <a:pt x="4876" y="4984"/>
                    </a:cubicBezTo>
                    <a:cubicBezTo>
                      <a:pt x="5037" y="4844"/>
                      <a:pt x="5016" y="4865"/>
                      <a:pt x="5091" y="4650"/>
                    </a:cubicBezTo>
                    <a:cubicBezTo>
                      <a:pt x="5134" y="4532"/>
                      <a:pt x="5102" y="4478"/>
                      <a:pt x="5080" y="4467"/>
                    </a:cubicBezTo>
                    <a:cubicBezTo>
                      <a:pt x="5134" y="4489"/>
                      <a:pt x="5188" y="4478"/>
                      <a:pt x="5220" y="4435"/>
                    </a:cubicBezTo>
                    <a:cubicBezTo>
                      <a:pt x="5511" y="4123"/>
                      <a:pt x="5436" y="3854"/>
                      <a:pt x="5253" y="35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11"/>
              <p:cNvSpPr/>
              <p:nvPr/>
            </p:nvSpPr>
            <p:spPr>
              <a:xfrm>
                <a:off x="7269031" y="4783967"/>
                <a:ext cx="775247" cy="39885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" y="119"/>
                      <a:pt x="55" y="227"/>
                      <a:pt x="87" y="334"/>
                    </a:cubicBezTo>
                    <a:cubicBezTo>
                      <a:pt x="109" y="517"/>
                      <a:pt x="152" y="700"/>
                      <a:pt x="216" y="883"/>
                    </a:cubicBezTo>
                    <a:cubicBezTo>
                      <a:pt x="216" y="894"/>
                      <a:pt x="227" y="905"/>
                      <a:pt x="227" y="916"/>
                    </a:cubicBezTo>
                    <a:cubicBezTo>
                      <a:pt x="184" y="1034"/>
                      <a:pt x="162" y="1152"/>
                      <a:pt x="141" y="1282"/>
                    </a:cubicBezTo>
                    <a:cubicBezTo>
                      <a:pt x="119" y="1346"/>
                      <a:pt x="152" y="1400"/>
                      <a:pt x="205" y="1421"/>
                    </a:cubicBezTo>
                    <a:cubicBezTo>
                      <a:pt x="550" y="1508"/>
                      <a:pt x="582" y="1680"/>
                      <a:pt x="668" y="2003"/>
                    </a:cubicBezTo>
                    <a:cubicBezTo>
                      <a:pt x="700" y="2078"/>
                      <a:pt x="776" y="2132"/>
                      <a:pt x="851" y="2142"/>
                    </a:cubicBezTo>
                    <a:cubicBezTo>
                      <a:pt x="1066" y="2153"/>
                      <a:pt x="1142" y="2487"/>
                      <a:pt x="1271" y="2584"/>
                    </a:cubicBezTo>
                    <a:cubicBezTo>
                      <a:pt x="1540" y="2788"/>
                      <a:pt x="1820" y="2638"/>
                      <a:pt x="2089" y="2821"/>
                    </a:cubicBezTo>
                    <a:cubicBezTo>
                      <a:pt x="2107" y="2834"/>
                      <a:pt x="2127" y="2840"/>
                      <a:pt x="2146" y="2840"/>
                    </a:cubicBezTo>
                    <a:cubicBezTo>
                      <a:pt x="2173" y="2840"/>
                      <a:pt x="2199" y="2829"/>
                      <a:pt x="2218" y="2810"/>
                    </a:cubicBezTo>
                    <a:cubicBezTo>
                      <a:pt x="2275" y="2760"/>
                      <a:pt x="2785" y="2673"/>
                      <a:pt x="3090" y="2673"/>
                    </a:cubicBezTo>
                    <a:cubicBezTo>
                      <a:pt x="3184" y="2673"/>
                      <a:pt x="3259" y="2682"/>
                      <a:pt x="3294" y="2702"/>
                    </a:cubicBezTo>
                    <a:cubicBezTo>
                      <a:pt x="3343" y="2730"/>
                      <a:pt x="3393" y="2742"/>
                      <a:pt x="3443" y="2742"/>
                    </a:cubicBezTo>
                    <a:cubicBezTo>
                      <a:pt x="3644" y="2742"/>
                      <a:pt x="3845" y="2543"/>
                      <a:pt x="3983" y="2379"/>
                    </a:cubicBezTo>
                    <a:cubicBezTo>
                      <a:pt x="4034" y="2426"/>
                      <a:pt x="4096" y="2447"/>
                      <a:pt x="4157" y="2447"/>
                    </a:cubicBezTo>
                    <a:cubicBezTo>
                      <a:pt x="4264" y="2447"/>
                      <a:pt x="4368" y="2381"/>
                      <a:pt x="4403" y="2272"/>
                    </a:cubicBezTo>
                    <a:cubicBezTo>
                      <a:pt x="4412" y="2246"/>
                      <a:pt x="4451" y="2239"/>
                      <a:pt x="4503" y="2239"/>
                    </a:cubicBezTo>
                    <a:cubicBezTo>
                      <a:pt x="4580" y="2239"/>
                      <a:pt x="4685" y="2255"/>
                      <a:pt x="4769" y="2255"/>
                    </a:cubicBezTo>
                    <a:cubicBezTo>
                      <a:pt x="4821" y="2255"/>
                      <a:pt x="4864" y="2249"/>
                      <a:pt x="4887" y="2229"/>
                    </a:cubicBezTo>
                    <a:cubicBezTo>
                      <a:pt x="5048" y="2078"/>
                      <a:pt x="5027" y="2099"/>
                      <a:pt x="5102" y="1884"/>
                    </a:cubicBezTo>
                    <a:cubicBezTo>
                      <a:pt x="5145" y="1766"/>
                      <a:pt x="5113" y="1723"/>
                      <a:pt x="5091" y="1701"/>
                    </a:cubicBezTo>
                    <a:lnTo>
                      <a:pt x="5091" y="1701"/>
                    </a:lnTo>
                    <a:cubicBezTo>
                      <a:pt x="5111" y="1709"/>
                      <a:pt x="5130" y="1712"/>
                      <a:pt x="5148" y="1712"/>
                    </a:cubicBezTo>
                    <a:cubicBezTo>
                      <a:pt x="5181" y="1712"/>
                      <a:pt x="5211" y="1701"/>
                      <a:pt x="5231" y="1680"/>
                    </a:cubicBezTo>
                    <a:cubicBezTo>
                      <a:pt x="5522" y="1368"/>
                      <a:pt x="5447" y="1099"/>
                      <a:pt x="5253" y="840"/>
                    </a:cubicBezTo>
                    <a:cubicBezTo>
                      <a:pt x="5264" y="797"/>
                      <a:pt x="5274" y="754"/>
                      <a:pt x="5274" y="711"/>
                    </a:cubicBezTo>
                    <a:cubicBezTo>
                      <a:pt x="5296" y="582"/>
                      <a:pt x="5307" y="442"/>
                      <a:pt x="5307" y="313"/>
                    </a:cubicBezTo>
                    <a:cubicBezTo>
                      <a:pt x="5285" y="259"/>
                      <a:pt x="5253" y="216"/>
                      <a:pt x="5231" y="173"/>
                    </a:cubicBezTo>
                    <a:cubicBezTo>
                      <a:pt x="5174" y="353"/>
                      <a:pt x="5036" y="483"/>
                      <a:pt x="4869" y="483"/>
                    </a:cubicBezTo>
                    <a:cubicBezTo>
                      <a:pt x="4816" y="483"/>
                      <a:pt x="4761" y="470"/>
                      <a:pt x="4704" y="442"/>
                    </a:cubicBezTo>
                    <a:lnTo>
                      <a:pt x="4704" y="442"/>
                    </a:lnTo>
                    <a:cubicBezTo>
                      <a:pt x="4754" y="709"/>
                      <a:pt x="4646" y="843"/>
                      <a:pt x="4498" y="843"/>
                    </a:cubicBezTo>
                    <a:cubicBezTo>
                      <a:pt x="4390" y="843"/>
                      <a:pt x="4260" y="771"/>
                      <a:pt x="4155" y="625"/>
                    </a:cubicBezTo>
                    <a:lnTo>
                      <a:pt x="4155" y="625"/>
                    </a:lnTo>
                    <a:cubicBezTo>
                      <a:pt x="4392" y="1421"/>
                      <a:pt x="3305" y="1045"/>
                      <a:pt x="2907" y="1464"/>
                    </a:cubicBezTo>
                    <a:cubicBezTo>
                      <a:pt x="2756" y="851"/>
                      <a:pt x="2164" y="1023"/>
                      <a:pt x="1970" y="517"/>
                    </a:cubicBezTo>
                    <a:cubicBezTo>
                      <a:pt x="1818" y="741"/>
                      <a:pt x="1466" y="942"/>
                      <a:pt x="1172" y="942"/>
                    </a:cubicBezTo>
                    <a:cubicBezTo>
                      <a:pt x="1112" y="942"/>
                      <a:pt x="1055" y="934"/>
                      <a:pt x="1002" y="916"/>
                    </a:cubicBezTo>
                    <a:cubicBezTo>
                      <a:pt x="539" y="765"/>
                      <a:pt x="593" y="356"/>
                      <a:pt x="539" y="12"/>
                    </a:cubicBezTo>
                    <a:cubicBezTo>
                      <a:pt x="497" y="7"/>
                      <a:pt x="457" y="5"/>
                      <a:pt x="421" y="5"/>
                    </a:cubicBezTo>
                    <a:cubicBezTo>
                      <a:pt x="288" y="5"/>
                      <a:pt x="192" y="30"/>
                      <a:pt x="114" y="30"/>
                    </a:cubicBezTo>
                    <a:cubicBezTo>
                      <a:pt x="73" y="30"/>
                      <a:pt x="36" y="23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11"/>
              <p:cNvSpPr/>
              <p:nvPr/>
            </p:nvSpPr>
            <p:spPr>
              <a:xfrm>
                <a:off x="7698215" y="4635992"/>
                <a:ext cx="3089" cy="1544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cubicBezTo>
                      <a:pt x="22" y="0"/>
                      <a:pt x="22" y="0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11"/>
              <p:cNvSpPr/>
              <p:nvPr/>
            </p:nvSpPr>
            <p:spPr>
              <a:xfrm>
                <a:off x="7470075" y="4610300"/>
                <a:ext cx="266044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088" extrusionOk="0">
                    <a:moveTo>
                      <a:pt x="506" y="0"/>
                    </a:moveTo>
                    <a:cubicBezTo>
                      <a:pt x="420" y="183"/>
                      <a:pt x="302" y="345"/>
                      <a:pt x="151" y="474"/>
                    </a:cubicBezTo>
                    <a:cubicBezTo>
                      <a:pt x="54" y="474"/>
                      <a:pt x="108" y="420"/>
                      <a:pt x="54" y="377"/>
                    </a:cubicBezTo>
                    <a:lnTo>
                      <a:pt x="0" y="646"/>
                    </a:lnTo>
                    <a:cubicBezTo>
                      <a:pt x="56" y="550"/>
                      <a:pt x="190" y="482"/>
                      <a:pt x="319" y="482"/>
                    </a:cubicBezTo>
                    <a:cubicBezTo>
                      <a:pt x="464" y="482"/>
                      <a:pt x="602" y="568"/>
                      <a:pt x="614" y="797"/>
                    </a:cubicBezTo>
                    <a:cubicBezTo>
                      <a:pt x="654" y="805"/>
                      <a:pt x="694" y="808"/>
                      <a:pt x="734" y="808"/>
                    </a:cubicBezTo>
                    <a:cubicBezTo>
                      <a:pt x="863" y="808"/>
                      <a:pt x="990" y="776"/>
                      <a:pt x="1098" y="776"/>
                    </a:cubicBezTo>
                    <a:cubicBezTo>
                      <a:pt x="1228" y="776"/>
                      <a:pt x="1332" y="822"/>
                      <a:pt x="1378" y="1023"/>
                    </a:cubicBezTo>
                    <a:cubicBezTo>
                      <a:pt x="1432" y="947"/>
                      <a:pt x="1582" y="872"/>
                      <a:pt x="1636" y="807"/>
                    </a:cubicBezTo>
                    <a:cubicBezTo>
                      <a:pt x="1690" y="893"/>
                      <a:pt x="1851" y="1012"/>
                      <a:pt x="1894" y="1087"/>
                    </a:cubicBezTo>
                    <a:cubicBezTo>
                      <a:pt x="1884" y="775"/>
                      <a:pt x="1636" y="463"/>
                      <a:pt x="1625" y="194"/>
                    </a:cubicBezTo>
                    <a:cubicBezTo>
                      <a:pt x="1558" y="282"/>
                      <a:pt x="1461" y="323"/>
                      <a:pt x="1365" y="323"/>
                    </a:cubicBezTo>
                    <a:cubicBezTo>
                      <a:pt x="1215" y="323"/>
                      <a:pt x="1066" y="224"/>
                      <a:pt x="1033" y="54"/>
                    </a:cubicBezTo>
                    <a:cubicBezTo>
                      <a:pt x="940" y="101"/>
                      <a:pt x="842" y="127"/>
                      <a:pt x="742" y="127"/>
                    </a:cubicBezTo>
                    <a:cubicBezTo>
                      <a:pt x="682" y="127"/>
                      <a:pt x="621" y="117"/>
                      <a:pt x="560" y="97"/>
                    </a:cubicBezTo>
                    <a:cubicBezTo>
                      <a:pt x="538" y="65"/>
                      <a:pt x="528" y="32"/>
                      <a:pt x="5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11"/>
              <p:cNvSpPr/>
              <p:nvPr/>
            </p:nvSpPr>
            <p:spPr>
              <a:xfrm>
                <a:off x="9410178" y="4090423"/>
                <a:ext cx="160188" cy="467086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3327" extrusionOk="0">
                    <a:moveTo>
                      <a:pt x="1066" y="55"/>
                    </a:moveTo>
                    <a:cubicBezTo>
                      <a:pt x="1055" y="12"/>
                      <a:pt x="990" y="1"/>
                      <a:pt x="958" y="44"/>
                    </a:cubicBezTo>
                    <a:cubicBezTo>
                      <a:pt x="775" y="367"/>
                      <a:pt x="667" y="733"/>
                      <a:pt x="667" y="1109"/>
                    </a:cubicBezTo>
                    <a:cubicBezTo>
                      <a:pt x="527" y="808"/>
                      <a:pt x="377" y="518"/>
                      <a:pt x="248" y="205"/>
                    </a:cubicBezTo>
                    <a:cubicBezTo>
                      <a:pt x="205" y="87"/>
                      <a:pt x="32" y="109"/>
                      <a:pt x="32" y="238"/>
                    </a:cubicBezTo>
                    <a:cubicBezTo>
                      <a:pt x="0" y="894"/>
                      <a:pt x="570" y="1508"/>
                      <a:pt x="398" y="2132"/>
                    </a:cubicBezTo>
                    <a:cubicBezTo>
                      <a:pt x="280" y="2562"/>
                      <a:pt x="258" y="2874"/>
                      <a:pt x="527" y="3219"/>
                    </a:cubicBezTo>
                    <a:cubicBezTo>
                      <a:pt x="614" y="3326"/>
                      <a:pt x="764" y="3240"/>
                      <a:pt x="764" y="3122"/>
                    </a:cubicBezTo>
                    <a:cubicBezTo>
                      <a:pt x="764" y="2595"/>
                      <a:pt x="1055" y="2035"/>
                      <a:pt x="979" y="1508"/>
                    </a:cubicBezTo>
                    <a:cubicBezTo>
                      <a:pt x="915" y="1206"/>
                      <a:pt x="936" y="894"/>
                      <a:pt x="1044" y="604"/>
                    </a:cubicBezTo>
                    <a:cubicBezTo>
                      <a:pt x="1119" y="367"/>
                      <a:pt x="1141" y="281"/>
                      <a:pt x="1066" y="5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11"/>
              <p:cNvSpPr/>
              <p:nvPr/>
            </p:nvSpPr>
            <p:spPr>
              <a:xfrm>
                <a:off x="9083762" y="3490663"/>
                <a:ext cx="773703" cy="787321"/>
              </a:xfrm>
              <a:custGeom>
                <a:avLst/>
                <a:gdLst/>
                <a:ahLst/>
                <a:cxnLst/>
                <a:rect l="l" t="t" r="r" b="b"/>
                <a:pathLst>
                  <a:path w="5511" h="5608" extrusionOk="0">
                    <a:moveTo>
                      <a:pt x="5252" y="3595"/>
                    </a:moveTo>
                    <a:cubicBezTo>
                      <a:pt x="5263" y="3552"/>
                      <a:pt x="5274" y="3509"/>
                      <a:pt x="5274" y="3466"/>
                    </a:cubicBezTo>
                    <a:cubicBezTo>
                      <a:pt x="5295" y="3337"/>
                      <a:pt x="5306" y="3197"/>
                      <a:pt x="5306" y="3068"/>
                    </a:cubicBezTo>
                    <a:cubicBezTo>
                      <a:pt x="5306" y="2960"/>
                      <a:pt x="5295" y="2863"/>
                      <a:pt x="5252" y="2766"/>
                    </a:cubicBezTo>
                    <a:cubicBezTo>
                      <a:pt x="5069" y="2390"/>
                      <a:pt x="5091" y="2013"/>
                      <a:pt x="4962" y="1636"/>
                    </a:cubicBezTo>
                    <a:cubicBezTo>
                      <a:pt x="4833" y="1249"/>
                      <a:pt x="4284" y="1464"/>
                      <a:pt x="4112" y="1130"/>
                    </a:cubicBezTo>
                    <a:cubicBezTo>
                      <a:pt x="3896" y="721"/>
                      <a:pt x="3681" y="700"/>
                      <a:pt x="3412" y="915"/>
                    </a:cubicBezTo>
                    <a:cubicBezTo>
                      <a:pt x="3391" y="775"/>
                      <a:pt x="3315" y="657"/>
                      <a:pt x="3197" y="581"/>
                    </a:cubicBezTo>
                    <a:cubicBezTo>
                      <a:pt x="2960" y="442"/>
                      <a:pt x="2885" y="668"/>
                      <a:pt x="2691" y="388"/>
                    </a:cubicBezTo>
                    <a:cubicBezTo>
                      <a:pt x="2530" y="151"/>
                      <a:pt x="2024" y="0"/>
                      <a:pt x="1916" y="355"/>
                    </a:cubicBezTo>
                    <a:cubicBezTo>
                      <a:pt x="1733" y="947"/>
                      <a:pt x="915" y="560"/>
                      <a:pt x="840" y="1249"/>
                    </a:cubicBezTo>
                    <a:cubicBezTo>
                      <a:pt x="840" y="1270"/>
                      <a:pt x="883" y="1281"/>
                      <a:pt x="883" y="1292"/>
                    </a:cubicBezTo>
                    <a:lnTo>
                      <a:pt x="883" y="1453"/>
                    </a:lnTo>
                    <a:cubicBezTo>
                      <a:pt x="614" y="1475"/>
                      <a:pt x="549" y="1701"/>
                      <a:pt x="603" y="1916"/>
                    </a:cubicBezTo>
                    <a:lnTo>
                      <a:pt x="528" y="1916"/>
                    </a:lnTo>
                    <a:cubicBezTo>
                      <a:pt x="216" y="1927"/>
                      <a:pt x="43" y="2314"/>
                      <a:pt x="11" y="2572"/>
                    </a:cubicBezTo>
                    <a:cubicBezTo>
                      <a:pt x="0" y="2637"/>
                      <a:pt x="0" y="2702"/>
                      <a:pt x="11" y="2766"/>
                    </a:cubicBezTo>
                    <a:cubicBezTo>
                      <a:pt x="22" y="2874"/>
                      <a:pt x="54" y="2992"/>
                      <a:pt x="76" y="3100"/>
                    </a:cubicBezTo>
                    <a:cubicBezTo>
                      <a:pt x="108" y="3283"/>
                      <a:pt x="151" y="3466"/>
                      <a:pt x="205" y="3649"/>
                    </a:cubicBezTo>
                    <a:lnTo>
                      <a:pt x="226" y="3670"/>
                    </a:lnTo>
                    <a:cubicBezTo>
                      <a:pt x="183" y="3799"/>
                      <a:pt x="151" y="3918"/>
                      <a:pt x="130" y="4047"/>
                    </a:cubicBezTo>
                    <a:cubicBezTo>
                      <a:pt x="108" y="4101"/>
                      <a:pt x="140" y="4165"/>
                      <a:pt x="194" y="4176"/>
                    </a:cubicBezTo>
                    <a:cubicBezTo>
                      <a:pt x="549" y="4262"/>
                      <a:pt x="571" y="4445"/>
                      <a:pt x="668" y="4768"/>
                    </a:cubicBezTo>
                    <a:cubicBezTo>
                      <a:pt x="689" y="4843"/>
                      <a:pt x="765" y="4886"/>
                      <a:pt x="840" y="4897"/>
                    </a:cubicBezTo>
                    <a:cubicBezTo>
                      <a:pt x="1055" y="4908"/>
                      <a:pt x="1130" y="5242"/>
                      <a:pt x="1260" y="5349"/>
                    </a:cubicBezTo>
                    <a:cubicBezTo>
                      <a:pt x="1529" y="5554"/>
                      <a:pt x="1809" y="5403"/>
                      <a:pt x="2078" y="5586"/>
                    </a:cubicBezTo>
                    <a:cubicBezTo>
                      <a:pt x="2121" y="5607"/>
                      <a:pt x="2174" y="5607"/>
                      <a:pt x="2207" y="5575"/>
                    </a:cubicBezTo>
                    <a:cubicBezTo>
                      <a:pt x="2282" y="5500"/>
                      <a:pt x="3132" y="5371"/>
                      <a:pt x="3283" y="5468"/>
                    </a:cubicBezTo>
                    <a:cubicBezTo>
                      <a:pt x="3530" y="5607"/>
                      <a:pt x="3800" y="5338"/>
                      <a:pt x="3972" y="5145"/>
                    </a:cubicBezTo>
                    <a:cubicBezTo>
                      <a:pt x="4112" y="5274"/>
                      <a:pt x="4338" y="5209"/>
                      <a:pt x="4391" y="5026"/>
                    </a:cubicBezTo>
                    <a:cubicBezTo>
                      <a:pt x="4424" y="4951"/>
                      <a:pt x="4790" y="5069"/>
                      <a:pt x="4876" y="4983"/>
                    </a:cubicBezTo>
                    <a:cubicBezTo>
                      <a:pt x="5037" y="4843"/>
                      <a:pt x="5016" y="4865"/>
                      <a:pt x="5091" y="4650"/>
                    </a:cubicBezTo>
                    <a:cubicBezTo>
                      <a:pt x="5134" y="4531"/>
                      <a:pt x="5102" y="4477"/>
                      <a:pt x="5080" y="4467"/>
                    </a:cubicBezTo>
                    <a:cubicBezTo>
                      <a:pt x="5134" y="4488"/>
                      <a:pt x="5188" y="4477"/>
                      <a:pt x="5220" y="4434"/>
                    </a:cubicBezTo>
                    <a:cubicBezTo>
                      <a:pt x="5511" y="4122"/>
                      <a:pt x="5435" y="3853"/>
                      <a:pt x="5252" y="35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11"/>
              <p:cNvSpPr/>
              <p:nvPr/>
            </p:nvSpPr>
            <p:spPr>
              <a:xfrm>
                <a:off x="9082218" y="3877446"/>
                <a:ext cx="775247" cy="39871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2" y="119"/>
                      <a:pt x="54" y="226"/>
                      <a:pt x="87" y="334"/>
                    </a:cubicBezTo>
                    <a:cubicBezTo>
                      <a:pt x="108" y="517"/>
                      <a:pt x="151" y="700"/>
                      <a:pt x="216" y="883"/>
                    </a:cubicBezTo>
                    <a:cubicBezTo>
                      <a:pt x="216" y="894"/>
                      <a:pt x="227" y="904"/>
                      <a:pt x="227" y="915"/>
                    </a:cubicBezTo>
                    <a:cubicBezTo>
                      <a:pt x="184" y="1034"/>
                      <a:pt x="162" y="1152"/>
                      <a:pt x="141" y="1281"/>
                    </a:cubicBezTo>
                    <a:cubicBezTo>
                      <a:pt x="119" y="1346"/>
                      <a:pt x="151" y="1400"/>
                      <a:pt x="205" y="1421"/>
                    </a:cubicBezTo>
                    <a:cubicBezTo>
                      <a:pt x="550" y="1507"/>
                      <a:pt x="582" y="1679"/>
                      <a:pt x="668" y="2002"/>
                    </a:cubicBezTo>
                    <a:cubicBezTo>
                      <a:pt x="700" y="2078"/>
                      <a:pt x="776" y="2131"/>
                      <a:pt x="851" y="2142"/>
                    </a:cubicBezTo>
                    <a:cubicBezTo>
                      <a:pt x="1066" y="2153"/>
                      <a:pt x="1141" y="2487"/>
                      <a:pt x="1271" y="2583"/>
                    </a:cubicBezTo>
                    <a:cubicBezTo>
                      <a:pt x="1540" y="2788"/>
                      <a:pt x="1820" y="2637"/>
                      <a:pt x="2089" y="2820"/>
                    </a:cubicBezTo>
                    <a:cubicBezTo>
                      <a:pt x="2107" y="2834"/>
                      <a:pt x="2127" y="2840"/>
                      <a:pt x="2146" y="2840"/>
                    </a:cubicBezTo>
                    <a:cubicBezTo>
                      <a:pt x="2173" y="2840"/>
                      <a:pt x="2199" y="2828"/>
                      <a:pt x="2218" y="2809"/>
                    </a:cubicBezTo>
                    <a:cubicBezTo>
                      <a:pt x="2275" y="2760"/>
                      <a:pt x="2785" y="2673"/>
                      <a:pt x="3089" y="2673"/>
                    </a:cubicBezTo>
                    <a:cubicBezTo>
                      <a:pt x="3184" y="2673"/>
                      <a:pt x="3258" y="2681"/>
                      <a:pt x="3294" y="2702"/>
                    </a:cubicBezTo>
                    <a:cubicBezTo>
                      <a:pt x="3343" y="2729"/>
                      <a:pt x="3393" y="2742"/>
                      <a:pt x="3443" y="2742"/>
                    </a:cubicBezTo>
                    <a:cubicBezTo>
                      <a:pt x="3644" y="2742"/>
                      <a:pt x="3845" y="2543"/>
                      <a:pt x="3983" y="2379"/>
                    </a:cubicBezTo>
                    <a:cubicBezTo>
                      <a:pt x="4033" y="2426"/>
                      <a:pt x="4095" y="2447"/>
                      <a:pt x="4157" y="2447"/>
                    </a:cubicBezTo>
                    <a:cubicBezTo>
                      <a:pt x="4264" y="2447"/>
                      <a:pt x="4368" y="2381"/>
                      <a:pt x="4402" y="2271"/>
                    </a:cubicBezTo>
                    <a:cubicBezTo>
                      <a:pt x="4412" y="2246"/>
                      <a:pt x="4451" y="2238"/>
                      <a:pt x="4503" y="2238"/>
                    </a:cubicBezTo>
                    <a:cubicBezTo>
                      <a:pt x="4579" y="2238"/>
                      <a:pt x="4685" y="2255"/>
                      <a:pt x="4769" y="2255"/>
                    </a:cubicBezTo>
                    <a:cubicBezTo>
                      <a:pt x="4820" y="2255"/>
                      <a:pt x="4864" y="2248"/>
                      <a:pt x="4887" y="2228"/>
                    </a:cubicBezTo>
                    <a:cubicBezTo>
                      <a:pt x="5048" y="2078"/>
                      <a:pt x="5027" y="2099"/>
                      <a:pt x="5102" y="1884"/>
                    </a:cubicBezTo>
                    <a:cubicBezTo>
                      <a:pt x="5145" y="1765"/>
                      <a:pt x="5113" y="1722"/>
                      <a:pt x="5091" y="1701"/>
                    </a:cubicBezTo>
                    <a:lnTo>
                      <a:pt x="5091" y="1701"/>
                    </a:lnTo>
                    <a:cubicBezTo>
                      <a:pt x="5110" y="1709"/>
                      <a:pt x="5129" y="1712"/>
                      <a:pt x="5147" y="1712"/>
                    </a:cubicBezTo>
                    <a:cubicBezTo>
                      <a:pt x="5180" y="1712"/>
                      <a:pt x="5210" y="1700"/>
                      <a:pt x="5231" y="1679"/>
                    </a:cubicBezTo>
                    <a:cubicBezTo>
                      <a:pt x="5522" y="1367"/>
                      <a:pt x="5446" y="1098"/>
                      <a:pt x="5253" y="840"/>
                    </a:cubicBezTo>
                    <a:cubicBezTo>
                      <a:pt x="5263" y="797"/>
                      <a:pt x="5274" y="754"/>
                      <a:pt x="5274" y="711"/>
                    </a:cubicBezTo>
                    <a:cubicBezTo>
                      <a:pt x="5296" y="582"/>
                      <a:pt x="5306" y="442"/>
                      <a:pt x="5306" y="313"/>
                    </a:cubicBezTo>
                    <a:cubicBezTo>
                      <a:pt x="5285" y="259"/>
                      <a:pt x="5253" y="216"/>
                      <a:pt x="5231" y="173"/>
                    </a:cubicBezTo>
                    <a:cubicBezTo>
                      <a:pt x="5174" y="353"/>
                      <a:pt x="5036" y="483"/>
                      <a:pt x="4869" y="483"/>
                    </a:cubicBezTo>
                    <a:cubicBezTo>
                      <a:pt x="4816" y="483"/>
                      <a:pt x="4761" y="470"/>
                      <a:pt x="4704" y="442"/>
                    </a:cubicBezTo>
                    <a:lnTo>
                      <a:pt x="4704" y="442"/>
                    </a:lnTo>
                    <a:cubicBezTo>
                      <a:pt x="4753" y="709"/>
                      <a:pt x="4646" y="843"/>
                      <a:pt x="4498" y="843"/>
                    </a:cubicBezTo>
                    <a:cubicBezTo>
                      <a:pt x="4390" y="843"/>
                      <a:pt x="4260" y="770"/>
                      <a:pt x="4155" y="625"/>
                    </a:cubicBezTo>
                    <a:lnTo>
                      <a:pt x="4155" y="625"/>
                    </a:lnTo>
                    <a:cubicBezTo>
                      <a:pt x="4392" y="1421"/>
                      <a:pt x="3305" y="1044"/>
                      <a:pt x="2906" y="1464"/>
                    </a:cubicBezTo>
                    <a:cubicBezTo>
                      <a:pt x="2756" y="851"/>
                      <a:pt x="2164" y="1023"/>
                      <a:pt x="1970" y="517"/>
                    </a:cubicBezTo>
                    <a:cubicBezTo>
                      <a:pt x="1818" y="741"/>
                      <a:pt x="1466" y="942"/>
                      <a:pt x="1172" y="942"/>
                    </a:cubicBezTo>
                    <a:cubicBezTo>
                      <a:pt x="1112" y="942"/>
                      <a:pt x="1054" y="933"/>
                      <a:pt x="1002" y="915"/>
                    </a:cubicBezTo>
                    <a:cubicBezTo>
                      <a:pt x="539" y="765"/>
                      <a:pt x="593" y="356"/>
                      <a:pt x="539" y="11"/>
                    </a:cubicBezTo>
                    <a:cubicBezTo>
                      <a:pt x="496" y="6"/>
                      <a:pt x="457" y="4"/>
                      <a:pt x="421" y="4"/>
                    </a:cubicBezTo>
                    <a:cubicBezTo>
                      <a:pt x="288" y="4"/>
                      <a:pt x="192" y="30"/>
                      <a:pt x="114" y="30"/>
                    </a:cubicBezTo>
                    <a:cubicBezTo>
                      <a:pt x="72" y="30"/>
                      <a:pt x="36" y="2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11"/>
              <p:cNvSpPr/>
              <p:nvPr/>
            </p:nvSpPr>
            <p:spPr>
              <a:xfrm>
                <a:off x="9511402" y="3729331"/>
                <a:ext cx="3089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cubicBezTo>
                      <a:pt x="22" y="1"/>
                      <a:pt x="22" y="1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11"/>
              <p:cNvSpPr/>
              <p:nvPr/>
            </p:nvSpPr>
            <p:spPr>
              <a:xfrm>
                <a:off x="9283262" y="3703639"/>
                <a:ext cx="266044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088" extrusionOk="0">
                    <a:moveTo>
                      <a:pt x="506" y="1"/>
                    </a:moveTo>
                    <a:cubicBezTo>
                      <a:pt x="420" y="184"/>
                      <a:pt x="301" y="345"/>
                      <a:pt x="151" y="474"/>
                    </a:cubicBezTo>
                    <a:cubicBezTo>
                      <a:pt x="54" y="474"/>
                      <a:pt x="108" y="421"/>
                      <a:pt x="54" y="377"/>
                    </a:cubicBezTo>
                    <a:lnTo>
                      <a:pt x="0" y="647"/>
                    </a:lnTo>
                    <a:cubicBezTo>
                      <a:pt x="56" y="550"/>
                      <a:pt x="190" y="483"/>
                      <a:pt x="318" y="483"/>
                    </a:cubicBezTo>
                    <a:cubicBezTo>
                      <a:pt x="464" y="483"/>
                      <a:pt x="602" y="569"/>
                      <a:pt x="614" y="797"/>
                    </a:cubicBezTo>
                    <a:cubicBezTo>
                      <a:pt x="653" y="805"/>
                      <a:pt x="694" y="808"/>
                      <a:pt x="734" y="808"/>
                    </a:cubicBezTo>
                    <a:cubicBezTo>
                      <a:pt x="863" y="808"/>
                      <a:pt x="990" y="777"/>
                      <a:pt x="1098" y="777"/>
                    </a:cubicBezTo>
                    <a:cubicBezTo>
                      <a:pt x="1228" y="777"/>
                      <a:pt x="1331" y="822"/>
                      <a:pt x="1378" y="1023"/>
                    </a:cubicBezTo>
                    <a:cubicBezTo>
                      <a:pt x="1431" y="948"/>
                      <a:pt x="1582" y="873"/>
                      <a:pt x="1636" y="797"/>
                    </a:cubicBezTo>
                    <a:cubicBezTo>
                      <a:pt x="1690" y="894"/>
                      <a:pt x="1851" y="1012"/>
                      <a:pt x="1894" y="1088"/>
                    </a:cubicBezTo>
                    <a:cubicBezTo>
                      <a:pt x="1883" y="776"/>
                      <a:pt x="1636" y="464"/>
                      <a:pt x="1625" y="194"/>
                    </a:cubicBezTo>
                    <a:cubicBezTo>
                      <a:pt x="1558" y="283"/>
                      <a:pt x="1461" y="324"/>
                      <a:pt x="1365" y="324"/>
                    </a:cubicBezTo>
                    <a:cubicBezTo>
                      <a:pt x="1215" y="324"/>
                      <a:pt x="1066" y="225"/>
                      <a:pt x="1033" y="55"/>
                    </a:cubicBezTo>
                    <a:cubicBezTo>
                      <a:pt x="939" y="101"/>
                      <a:pt x="841" y="128"/>
                      <a:pt x="742" y="128"/>
                    </a:cubicBezTo>
                    <a:cubicBezTo>
                      <a:pt x="682" y="128"/>
                      <a:pt x="621" y="118"/>
                      <a:pt x="560" y="98"/>
                    </a:cubicBezTo>
                    <a:cubicBezTo>
                      <a:pt x="538" y="65"/>
                      <a:pt x="527" y="33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11"/>
              <p:cNvSpPr/>
              <p:nvPr/>
            </p:nvSpPr>
            <p:spPr>
              <a:xfrm>
                <a:off x="9177405" y="4450111"/>
                <a:ext cx="678517" cy="702664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5005" extrusionOk="0">
                    <a:moveTo>
                      <a:pt x="4758" y="3143"/>
                    </a:moveTo>
                    <a:cubicBezTo>
                      <a:pt x="4715" y="2949"/>
                      <a:pt x="4284" y="2659"/>
                      <a:pt x="4284" y="2497"/>
                    </a:cubicBezTo>
                    <a:cubicBezTo>
                      <a:pt x="4284" y="2497"/>
                      <a:pt x="4284" y="2486"/>
                      <a:pt x="4284" y="2476"/>
                    </a:cubicBezTo>
                    <a:cubicBezTo>
                      <a:pt x="4370" y="2228"/>
                      <a:pt x="4295" y="1959"/>
                      <a:pt x="4112" y="1765"/>
                    </a:cubicBezTo>
                    <a:cubicBezTo>
                      <a:pt x="4037" y="1701"/>
                      <a:pt x="3961" y="1636"/>
                      <a:pt x="3864" y="1593"/>
                    </a:cubicBezTo>
                    <a:cubicBezTo>
                      <a:pt x="3714" y="1529"/>
                      <a:pt x="3929" y="1098"/>
                      <a:pt x="3789" y="958"/>
                    </a:cubicBezTo>
                    <a:cubicBezTo>
                      <a:pt x="3768" y="926"/>
                      <a:pt x="3735" y="904"/>
                      <a:pt x="3703" y="883"/>
                    </a:cubicBezTo>
                    <a:cubicBezTo>
                      <a:pt x="3531" y="743"/>
                      <a:pt x="3326" y="689"/>
                      <a:pt x="3272" y="431"/>
                    </a:cubicBezTo>
                    <a:cubicBezTo>
                      <a:pt x="3262" y="399"/>
                      <a:pt x="3240" y="377"/>
                      <a:pt x="3219" y="377"/>
                    </a:cubicBezTo>
                    <a:cubicBezTo>
                      <a:pt x="3100" y="323"/>
                      <a:pt x="2971" y="355"/>
                      <a:pt x="2896" y="463"/>
                    </a:cubicBezTo>
                    <a:cubicBezTo>
                      <a:pt x="2810" y="334"/>
                      <a:pt x="2637" y="302"/>
                      <a:pt x="2508" y="388"/>
                    </a:cubicBezTo>
                    <a:cubicBezTo>
                      <a:pt x="2519" y="323"/>
                      <a:pt x="2498" y="269"/>
                      <a:pt x="2455" y="226"/>
                    </a:cubicBezTo>
                    <a:cubicBezTo>
                      <a:pt x="2250" y="22"/>
                      <a:pt x="2089" y="452"/>
                      <a:pt x="1916" y="140"/>
                    </a:cubicBezTo>
                    <a:cubicBezTo>
                      <a:pt x="1830" y="0"/>
                      <a:pt x="1712" y="54"/>
                      <a:pt x="1604" y="119"/>
                    </a:cubicBezTo>
                    <a:cubicBezTo>
                      <a:pt x="1497" y="183"/>
                      <a:pt x="1529" y="420"/>
                      <a:pt x="1346" y="399"/>
                    </a:cubicBezTo>
                    <a:cubicBezTo>
                      <a:pt x="1238" y="399"/>
                      <a:pt x="1163" y="485"/>
                      <a:pt x="1098" y="538"/>
                    </a:cubicBezTo>
                    <a:cubicBezTo>
                      <a:pt x="1066" y="571"/>
                      <a:pt x="1088" y="635"/>
                      <a:pt x="1088" y="668"/>
                    </a:cubicBezTo>
                    <a:cubicBezTo>
                      <a:pt x="1088" y="700"/>
                      <a:pt x="883" y="797"/>
                      <a:pt x="862" y="818"/>
                    </a:cubicBezTo>
                    <a:cubicBezTo>
                      <a:pt x="754" y="904"/>
                      <a:pt x="786" y="1066"/>
                      <a:pt x="851" y="1184"/>
                    </a:cubicBezTo>
                    <a:cubicBezTo>
                      <a:pt x="851" y="1195"/>
                      <a:pt x="851" y="1195"/>
                      <a:pt x="851" y="1206"/>
                    </a:cubicBezTo>
                    <a:cubicBezTo>
                      <a:pt x="894" y="1281"/>
                      <a:pt x="517" y="1561"/>
                      <a:pt x="517" y="1722"/>
                    </a:cubicBezTo>
                    <a:cubicBezTo>
                      <a:pt x="517" y="1808"/>
                      <a:pt x="550" y="1905"/>
                      <a:pt x="603" y="1981"/>
                    </a:cubicBezTo>
                    <a:cubicBezTo>
                      <a:pt x="700" y="2056"/>
                      <a:pt x="700" y="2217"/>
                      <a:pt x="603" y="2303"/>
                    </a:cubicBezTo>
                    <a:cubicBezTo>
                      <a:pt x="453" y="2454"/>
                      <a:pt x="130" y="2573"/>
                      <a:pt x="33" y="2616"/>
                    </a:cubicBezTo>
                    <a:cubicBezTo>
                      <a:pt x="11" y="2626"/>
                      <a:pt x="1" y="2659"/>
                      <a:pt x="1" y="2691"/>
                    </a:cubicBezTo>
                    <a:cubicBezTo>
                      <a:pt x="98" y="3089"/>
                      <a:pt x="108" y="3477"/>
                      <a:pt x="194" y="3842"/>
                    </a:cubicBezTo>
                    <a:cubicBezTo>
                      <a:pt x="216" y="3939"/>
                      <a:pt x="237" y="4025"/>
                      <a:pt x="270" y="4112"/>
                    </a:cubicBezTo>
                    <a:cubicBezTo>
                      <a:pt x="237" y="4273"/>
                      <a:pt x="291" y="4445"/>
                      <a:pt x="399" y="4574"/>
                    </a:cubicBezTo>
                    <a:cubicBezTo>
                      <a:pt x="507" y="4671"/>
                      <a:pt x="700" y="4854"/>
                      <a:pt x="862" y="4768"/>
                    </a:cubicBezTo>
                    <a:cubicBezTo>
                      <a:pt x="1066" y="4671"/>
                      <a:pt x="1174" y="4854"/>
                      <a:pt x="1378" y="4929"/>
                    </a:cubicBezTo>
                    <a:cubicBezTo>
                      <a:pt x="1604" y="5005"/>
                      <a:pt x="1841" y="4929"/>
                      <a:pt x="1992" y="4757"/>
                    </a:cubicBezTo>
                    <a:cubicBezTo>
                      <a:pt x="2132" y="4564"/>
                      <a:pt x="2089" y="4639"/>
                      <a:pt x="2261" y="4757"/>
                    </a:cubicBezTo>
                    <a:cubicBezTo>
                      <a:pt x="2368" y="4833"/>
                      <a:pt x="2498" y="4886"/>
                      <a:pt x="2627" y="4897"/>
                    </a:cubicBezTo>
                    <a:cubicBezTo>
                      <a:pt x="2777" y="4897"/>
                      <a:pt x="2928" y="4854"/>
                      <a:pt x="3068" y="4790"/>
                    </a:cubicBezTo>
                    <a:cubicBezTo>
                      <a:pt x="3176" y="4725"/>
                      <a:pt x="3111" y="4790"/>
                      <a:pt x="3197" y="4833"/>
                    </a:cubicBezTo>
                    <a:cubicBezTo>
                      <a:pt x="3434" y="4973"/>
                      <a:pt x="3714" y="4628"/>
                      <a:pt x="3875" y="4359"/>
                    </a:cubicBezTo>
                    <a:cubicBezTo>
                      <a:pt x="4144" y="4477"/>
                      <a:pt x="4575" y="3950"/>
                      <a:pt x="4704" y="3789"/>
                    </a:cubicBezTo>
                    <a:cubicBezTo>
                      <a:pt x="4833" y="3595"/>
                      <a:pt x="4801" y="3358"/>
                      <a:pt x="4758" y="31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11"/>
              <p:cNvSpPr/>
              <p:nvPr/>
            </p:nvSpPr>
            <p:spPr>
              <a:xfrm>
                <a:off x="9249988" y="4617741"/>
                <a:ext cx="361230" cy="290332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068" extrusionOk="0">
                    <a:moveTo>
                      <a:pt x="345" y="1"/>
                    </a:moveTo>
                    <a:cubicBezTo>
                      <a:pt x="345" y="1"/>
                      <a:pt x="345" y="12"/>
                      <a:pt x="345" y="12"/>
                    </a:cubicBezTo>
                    <a:cubicBezTo>
                      <a:pt x="388" y="87"/>
                      <a:pt x="0" y="378"/>
                      <a:pt x="0" y="539"/>
                    </a:cubicBezTo>
                    <a:cubicBezTo>
                      <a:pt x="0" y="625"/>
                      <a:pt x="33" y="711"/>
                      <a:pt x="86" y="787"/>
                    </a:cubicBezTo>
                    <a:cubicBezTo>
                      <a:pt x="183" y="873"/>
                      <a:pt x="183" y="1023"/>
                      <a:pt x="86" y="1109"/>
                    </a:cubicBezTo>
                    <a:cubicBezTo>
                      <a:pt x="183" y="1131"/>
                      <a:pt x="269" y="1153"/>
                      <a:pt x="355" y="1196"/>
                    </a:cubicBezTo>
                    <a:cubicBezTo>
                      <a:pt x="442" y="1228"/>
                      <a:pt x="506" y="1346"/>
                      <a:pt x="603" y="1368"/>
                    </a:cubicBezTo>
                    <a:cubicBezTo>
                      <a:pt x="613" y="1370"/>
                      <a:pt x="623" y="1371"/>
                      <a:pt x="633" y="1371"/>
                    </a:cubicBezTo>
                    <a:cubicBezTo>
                      <a:pt x="722" y="1371"/>
                      <a:pt x="817" y="1300"/>
                      <a:pt x="899" y="1300"/>
                    </a:cubicBezTo>
                    <a:cubicBezTo>
                      <a:pt x="908" y="1300"/>
                      <a:pt x="917" y="1301"/>
                      <a:pt x="926" y="1303"/>
                    </a:cubicBezTo>
                    <a:cubicBezTo>
                      <a:pt x="1023" y="1325"/>
                      <a:pt x="1055" y="1432"/>
                      <a:pt x="1130" y="1454"/>
                    </a:cubicBezTo>
                    <a:cubicBezTo>
                      <a:pt x="1145" y="1454"/>
                      <a:pt x="1255" y="1463"/>
                      <a:pt x="1320" y="1463"/>
                    </a:cubicBezTo>
                    <a:cubicBezTo>
                      <a:pt x="1353" y="1463"/>
                      <a:pt x="1374" y="1461"/>
                      <a:pt x="1367" y="1454"/>
                    </a:cubicBezTo>
                    <a:lnTo>
                      <a:pt x="1367" y="1454"/>
                    </a:lnTo>
                    <a:cubicBezTo>
                      <a:pt x="1582" y="1615"/>
                      <a:pt x="1550" y="1744"/>
                      <a:pt x="1636" y="1981"/>
                    </a:cubicBezTo>
                    <a:cubicBezTo>
                      <a:pt x="1690" y="1960"/>
                      <a:pt x="1851" y="1755"/>
                      <a:pt x="1884" y="1755"/>
                    </a:cubicBezTo>
                    <a:cubicBezTo>
                      <a:pt x="2099" y="1777"/>
                      <a:pt x="1927" y="1917"/>
                      <a:pt x="2077" y="1992"/>
                    </a:cubicBezTo>
                    <a:cubicBezTo>
                      <a:pt x="2150" y="2031"/>
                      <a:pt x="2165" y="2067"/>
                      <a:pt x="2192" y="2067"/>
                    </a:cubicBezTo>
                    <a:cubicBezTo>
                      <a:pt x="2218" y="2067"/>
                      <a:pt x="2254" y="2037"/>
                      <a:pt x="2357" y="1949"/>
                    </a:cubicBezTo>
                    <a:cubicBezTo>
                      <a:pt x="2454" y="1841"/>
                      <a:pt x="2529" y="1701"/>
                      <a:pt x="2572" y="1561"/>
                    </a:cubicBezTo>
                    <a:lnTo>
                      <a:pt x="2572" y="1561"/>
                    </a:lnTo>
                    <a:cubicBezTo>
                      <a:pt x="2501" y="1621"/>
                      <a:pt x="2429" y="1646"/>
                      <a:pt x="2360" y="1646"/>
                    </a:cubicBezTo>
                    <a:cubicBezTo>
                      <a:pt x="2068" y="1646"/>
                      <a:pt x="1827" y="1184"/>
                      <a:pt x="1862" y="905"/>
                    </a:cubicBezTo>
                    <a:lnTo>
                      <a:pt x="1862" y="905"/>
                    </a:lnTo>
                    <a:cubicBezTo>
                      <a:pt x="1797" y="933"/>
                      <a:pt x="1741" y="946"/>
                      <a:pt x="1693" y="946"/>
                    </a:cubicBezTo>
                    <a:cubicBezTo>
                      <a:pt x="1485" y="946"/>
                      <a:pt x="1423" y="710"/>
                      <a:pt x="1432" y="474"/>
                    </a:cubicBezTo>
                    <a:lnTo>
                      <a:pt x="1432" y="474"/>
                    </a:lnTo>
                    <a:cubicBezTo>
                      <a:pt x="1331" y="650"/>
                      <a:pt x="1164" y="702"/>
                      <a:pt x="983" y="702"/>
                    </a:cubicBezTo>
                    <a:cubicBezTo>
                      <a:pt x="796" y="702"/>
                      <a:pt x="594" y="647"/>
                      <a:pt x="431" y="614"/>
                    </a:cubicBezTo>
                    <a:cubicBezTo>
                      <a:pt x="431" y="442"/>
                      <a:pt x="581" y="216"/>
                      <a:pt x="495" y="87"/>
                    </a:cubicBezTo>
                    <a:cubicBezTo>
                      <a:pt x="452" y="44"/>
                      <a:pt x="398" y="12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11"/>
              <p:cNvSpPr/>
              <p:nvPr/>
            </p:nvSpPr>
            <p:spPr>
              <a:xfrm>
                <a:off x="9203097" y="4800673"/>
                <a:ext cx="652825" cy="346489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8" extrusionOk="0">
                    <a:moveTo>
                      <a:pt x="4101" y="0"/>
                    </a:moveTo>
                    <a:cubicBezTo>
                      <a:pt x="4015" y="43"/>
                      <a:pt x="3950" y="97"/>
                      <a:pt x="3918" y="172"/>
                    </a:cubicBezTo>
                    <a:cubicBezTo>
                      <a:pt x="3843" y="355"/>
                      <a:pt x="3993" y="624"/>
                      <a:pt x="3918" y="786"/>
                    </a:cubicBezTo>
                    <a:cubicBezTo>
                      <a:pt x="3821" y="990"/>
                      <a:pt x="3692" y="969"/>
                      <a:pt x="3488" y="1055"/>
                    </a:cubicBezTo>
                    <a:cubicBezTo>
                      <a:pt x="3250" y="1150"/>
                      <a:pt x="2928" y="1539"/>
                      <a:pt x="2596" y="1539"/>
                    </a:cubicBezTo>
                    <a:cubicBezTo>
                      <a:pt x="2553" y="1539"/>
                      <a:pt x="2509" y="1533"/>
                      <a:pt x="2465" y="1518"/>
                    </a:cubicBezTo>
                    <a:cubicBezTo>
                      <a:pt x="2358" y="1485"/>
                      <a:pt x="2444" y="1335"/>
                      <a:pt x="2336" y="1292"/>
                    </a:cubicBezTo>
                    <a:cubicBezTo>
                      <a:pt x="2303" y="1286"/>
                      <a:pt x="2271" y="1283"/>
                      <a:pt x="2239" y="1283"/>
                    </a:cubicBezTo>
                    <a:cubicBezTo>
                      <a:pt x="2158" y="1283"/>
                      <a:pt x="2080" y="1301"/>
                      <a:pt x="2002" y="1324"/>
                    </a:cubicBezTo>
                    <a:cubicBezTo>
                      <a:pt x="1809" y="1378"/>
                      <a:pt x="1647" y="1496"/>
                      <a:pt x="1464" y="1539"/>
                    </a:cubicBezTo>
                    <a:cubicBezTo>
                      <a:pt x="1428" y="1257"/>
                      <a:pt x="1369" y="1152"/>
                      <a:pt x="1163" y="1152"/>
                    </a:cubicBezTo>
                    <a:cubicBezTo>
                      <a:pt x="1125" y="1152"/>
                      <a:pt x="1082" y="1156"/>
                      <a:pt x="1034" y="1163"/>
                    </a:cubicBezTo>
                    <a:cubicBezTo>
                      <a:pt x="920" y="1173"/>
                      <a:pt x="936" y="1303"/>
                      <a:pt x="793" y="1303"/>
                    </a:cubicBezTo>
                    <a:cubicBezTo>
                      <a:pt x="787" y="1303"/>
                      <a:pt x="782" y="1303"/>
                      <a:pt x="776" y="1302"/>
                    </a:cubicBezTo>
                    <a:cubicBezTo>
                      <a:pt x="646" y="1292"/>
                      <a:pt x="539" y="1195"/>
                      <a:pt x="506" y="1066"/>
                    </a:cubicBezTo>
                    <a:cubicBezTo>
                      <a:pt x="498" y="1262"/>
                      <a:pt x="335" y="1402"/>
                      <a:pt x="163" y="1402"/>
                    </a:cubicBezTo>
                    <a:cubicBezTo>
                      <a:pt x="108" y="1402"/>
                      <a:pt x="53" y="1387"/>
                      <a:pt x="1" y="1356"/>
                    </a:cubicBezTo>
                    <a:lnTo>
                      <a:pt x="1" y="1356"/>
                    </a:lnTo>
                    <a:cubicBezTo>
                      <a:pt x="11" y="1442"/>
                      <a:pt x="44" y="1528"/>
                      <a:pt x="76" y="1615"/>
                    </a:cubicBezTo>
                    <a:cubicBezTo>
                      <a:pt x="44" y="1787"/>
                      <a:pt x="98" y="1959"/>
                      <a:pt x="205" y="2077"/>
                    </a:cubicBezTo>
                    <a:cubicBezTo>
                      <a:pt x="294" y="2167"/>
                      <a:pt x="443" y="2300"/>
                      <a:pt x="583" y="2300"/>
                    </a:cubicBezTo>
                    <a:cubicBezTo>
                      <a:pt x="612" y="2300"/>
                      <a:pt x="640" y="2295"/>
                      <a:pt x="668" y="2282"/>
                    </a:cubicBezTo>
                    <a:cubicBezTo>
                      <a:pt x="710" y="2258"/>
                      <a:pt x="748" y="2249"/>
                      <a:pt x="785" y="2249"/>
                    </a:cubicBezTo>
                    <a:cubicBezTo>
                      <a:pt x="917" y="2249"/>
                      <a:pt x="1024" y="2376"/>
                      <a:pt x="1185" y="2443"/>
                    </a:cubicBezTo>
                    <a:cubicBezTo>
                      <a:pt x="1239" y="2460"/>
                      <a:pt x="1295" y="2468"/>
                      <a:pt x="1352" y="2468"/>
                    </a:cubicBezTo>
                    <a:cubicBezTo>
                      <a:pt x="1518" y="2468"/>
                      <a:pt x="1683" y="2397"/>
                      <a:pt x="1787" y="2260"/>
                    </a:cubicBezTo>
                    <a:cubicBezTo>
                      <a:pt x="1853" y="2180"/>
                      <a:pt x="1884" y="2150"/>
                      <a:pt x="1911" y="2150"/>
                    </a:cubicBezTo>
                    <a:cubicBezTo>
                      <a:pt x="1945" y="2150"/>
                      <a:pt x="1972" y="2200"/>
                      <a:pt x="2056" y="2260"/>
                    </a:cubicBezTo>
                    <a:cubicBezTo>
                      <a:pt x="2164" y="2346"/>
                      <a:pt x="2293" y="2400"/>
                      <a:pt x="2433" y="2400"/>
                    </a:cubicBezTo>
                    <a:cubicBezTo>
                      <a:pt x="2584" y="2400"/>
                      <a:pt x="2734" y="2368"/>
                      <a:pt x="2863" y="2293"/>
                    </a:cubicBezTo>
                    <a:cubicBezTo>
                      <a:pt x="2898" y="2277"/>
                      <a:pt x="2916" y="2270"/>
                      <a:pt x="2927" y="2270"/>
                    </a:cubicBezTo>
                    <a:cubicBezTo>
                      <a:pt x="2952" y="2270"/>
                      <a:pt x="2935" y="2308"/>
                      <a:pt x="3003" y="2346"/>
                    </a:cubicBezTo>
                    <a:cubicBezTo>
                      <a:pt x="3041" y="2369"/>
                      <a:pt x="3080" y="2379"/>
                      <a:pt x="3119" y="2379"/>
                    </a:cubicBezTo>
                    <a:cubicBezTo>
                      <a:pt x="3326" y="2379"/>
                      <a:pt x="3544" y="2099"/>
                      <a:pt x="3671" y="1873"/>
                    </a:cubicBezTo>
                    <a:cubicBezTo>
                      <a:pt x="3697" y="1885"/>
                      <a:pt x="3726" y="1890"/>
                      <a:pt x="3755" y="1890"/>
                    </a:cubicBezTo>
                    <a:cubicBezTo>
                      <a:pt x="4024" y="1890"/>
                      <a:pt x="4393" y="1447"/>
                      <a:pt x="4499" y="1292"/>
                    </a:cubicBezTo>
                    <a:cubicBezTo>
                      <a:pt x="4650" y="1098"/>
                      <a:pt x="4618" y="861"/>
                      <a:pt x="4564" y="635"/>
                    </a:cubicBezTo>
                    <a:cubicBezTo>
                      <a:pt x="4521" y="441"/>
                      <a:pt x="4101" y="162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11"/>
              <p:cNvSpPr/>
              <p:nvPr/>
            </p:nvSpPr>
            <p:spPr>
              <a:xfrm>
                <a:off x="9501434" y="4572534"/>
                <a:ext cx="253268" cy="140533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001" extrusionOk="0">
                    <a:moveTo>
                      <a:pt x="1406" y="0"/>
                    </a:moveTo>
                    <a:cubicBezTo>
                      <a:pt x="1384" y="75"/>
                      <a:pt x="1341" y="129"/>
                      <a:pt x="1287" y="172"/>
                    </a:cubicBezTo>
                    <a:cubicBezTo>
                      <a:pt x="1083" y="312"/>
                      <a:pt x="911" y="172"/>
                      <a:pt x="749" y="323"/>
                    </a:cubicBezTo>
                    <a:cubicBezTo>
                      <a:pt x="609" y="463"/>
                      <a:pt x="846" y="592"/>
                      <a:pt x="566" y="646"/>
                    </a:cubicBezTo>
                    <a:cubicBezTo>
                      <a:pt x="556" y="648"/>
                      <a:pt x="546" y="648"/>
                      <a:pt x="537" y="648"/>
                    </a:cubicBezTo>
                    <a:cubicBezTo>
                      <a:pt x="418" y="648"/>
                      <a:pt x="338" y="523"/>
                      <a:pt x="206" y="523"/>
                    </a:cubicBezTo>
                    <a:cubicBezTo>
                      <a:pt x="156" y="523"/>
                      <a:pt x="98" y="541"/>
                      <a:pt x="28" y="592"/>
                    </a:cubicBezTo>
                    <a:cubicBezTo>
                      <a:pt x="1" y="765"/>
                      <a:pt x="87" y="786"/>
                      <a:pt x="189" y="786"/>
                    </a:cubicBezTo>
                    <a:cubicBezTo>
                      <a:pt x="223" y="786"/>
                      <a:pt x="258" y="783"/>
                      <a:pt x="292" y="783"/>
                    </a:cubicBezTo>
                    <a:cubicBezTo>
                      <a:pt x="400" y="783"/>
                      <a:pt x="492" y="807"/>
                      <a:pt x="459" y="1001"/>
                    </a:cubicBezTo>
                    <a:cubicBezTo>
                      <a:pt x="663" y="969"/>
                      <a:pt x="781" y="840"/>
                      <a:pt x="997" y="840"/>
                    </a:cubicBezTo>
                    <a:cubicBezTo>
                      <a:pt x="1140" y="840"/>
                      <a:pt x="1335" y="976"/>
                      <a:pt x="1512" y="976"/>
                    </a:cubicBezTo>
                    <a:cubicBezTo>
                      <a:pt x="1534" y="976"/>
                      <a:pt x="1556" y="973"/>
                      <a:pt x="1578" y="969"/>
                    </a:cubicBezTo>
                    <a:cubicBezTo>
                      <a:pt x="1653" y="958"/>
                      <a:pt x="1739" y="936"/>
                      <a:pt x="1804" y="893"/>
                    </a:cubicBezTo>
                    <a:cubicBezTo>
                      <a:pt x="1739" y="829"/>
                      <a:pt x="1653" y="764"/>
                      <a:pt x="1567" y="721"/>
                    </a:cubicBezTo>
                    <a:cubicBezTo>
                      <a:pt x="1406" y="657"/>
                      <a:pt x="1632" y="226"/>
                      <a:pt x="1492" y="86"/>
                    </a:cubicBezTo>
                    <a:cubicBezTo>
                      <a:pt x="1470" y="54"/>
                      <a:pt x="1438" y="32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11"/>
              <p:cNvSpPr/>
              <p:nvPr/>
            </p:nvSpPr>
            <p:spPr>
              <a:xfrm>
                <a:off x="9302776" y="4939663"/>
                <a:ext cx="258603" cy="385377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745" extrusionOk="0">
                    <a:moveTo>
                      <a:pt x="1637" y="1399"/>
                    </a:moveTo>
                    <a:cubicBezTo>
                      <a:pt x="1637" y="958"/>
                      <a:pt x="1831" y="538"/>
                      <a:pt x="1766" y="108"/>
                    </a:cubicBezTo>
                    <a:cubicBezTo>
                      <a:pt x="1755" y="33"/>
                      <a:pt x="1658" y="43"/>
                      <a:pt x="1637" y="108"/>
                    </a:cubicBezTo>
                    <a:cubicBezTo>
                      <a:pt x="1583" y="259"/>
                      <a:pt x="1540" y="420"/>
                      <a:pt x="1518" y="581"/>
                    </a:cubicBezTo>
                    <a:cubicBezTo>
                      <a:pt x="1443" y="377"/>
                      <a:pt x="1335" y="183"/>
                      <a:pt x="1282" y="11"/>
                    </a:cubicBezTo>
                    <a:cubicBezTo>
                      <a:pt x="1282" y="0"/>
                      <a:pt x="1260" y="0"/>
                      <a:pt x="1249" y="11"/>
                    </a:cubicBezTo>
                    <a:cubicBezTo>
                      <a:pt x="1249" y="194"/>
                      <a:pt x="1282" y="366"/>
                      <a:pt x="1346" y="538"/>
                    </a:cubicBezTo>
                    <a:cubicBezTo>
                      <a:pt x="1411" y="689"/>
                      <a:pt x="1443" y="851"/>
                      <a:pt x="1475" y="1023"/>
                    </a:cubicBezTo>
                    <a:cubicBezTo>
                      <a:pt x="1475" y="1152"/>
                      <a:pt x="1465" y="1292"/>
                      <a:pt x="1475" y="1432"/>
                    </a:cubicBezTo>
                    <a:cubicBezTo>
                      <a:pt x="1303" y="1227"/>
                      <a:pt x="1131" y="1033"/>
                      <a:pt x="948" y="851"/>
                    </a:cubicBezTo>
                    <a:cubicBezTo>
                      <a:pt x="916" y="818"/>
                      <a:pt x="873" y="840"/>
                      <a:pt x="873" y="872"/>
                    </a:cubicBezTo>
                    <a:cubicBezTo>
                      <a:pt x="830" y="1109"/>
                      <a:pt x="916" y="1356"/>
                      <a:pt x="1099" y="1507"/>
                    </a:cubicBezTo>
                    <a:cubicBezTo>
                      <a:pt x="959" y="1475"/>
                      <a:pt x="819" y="1421"/>
                      <a:pt x="701" y="1335"/>
                    </a:cubicBezTo>
                    <a:cubicBezTo>
                      <a:pt x="464" y="1163"/>
                      <a:pt x="302" y="904"/>
                      <a:pt x="66" y="743"/>
                    </a:cubicBezTo>
                    <a:cubicBezTo>
                      <a:pt x="33" y="721"/>
                      <a:pt x="1" y="754"/>
                      <a:pt x="22" y="786"/>
                    </a:cubicBezTo>
                    <a:cubicBezTo>
                      <a:pt x="184" y="1033"/>
                      <a:pt x="367" y="1249"/>
                      <a:pt x="593" y="1442"/>
                    </a:cubicBezTo>
                    <a:cubicBezTo>
                      <a:pt x="679" y="1518"/>
                      <a:pt x="776" y="1572"/>
                      <a:pt x="873" y="1615"/>
                    </a:cubicBezTo>
                    <a:cubicBezTo>
                      <a:pt x="991" y="1658"/>
                      <a:pt x="1109" y="1636"/>
                      <a:pt x="1217" y="1679"/>
                    </a:cubicBezTo>
                    <a:cubicBezTo>
                      <a:pt x="1400" y="1970"/>
                      <a:pt x="1411" y="2390"/>
                      <a:pt x="1368" y="2712"/>
                    </a:cubicBezTo>
                    <a:cubicBezTo>
                      <a:pt x="1368" y="2745"/>
                      <a:pt x="1411" y="2745"/>
                      <a:pt x="1432" y="2745"/>
                    </a:cubicBezTo>
                    <a:cubicBezTo>
                      <a:pt x="1841" y="2745"/>
                      <a:pt x="1669" y="2164"/>
                      <a:pt x="1626" y="1862"/>
                    </a:cubicBezTo>
                    <a:cubicBezTo>
                      <a:pt x="1637" y="1722"/>
                      <a:pt x="1637" y="1561"/>
                      <a:pt x="1637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11"/>
              <p:cNvSpPr/>
              <p:nvPr/>
            </p:nvSpPr>
            <p:spPr>
              <a:xfrm>
                <a:off x="9665414" y="4885190"/>
                <a:ext cx="146710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045" extrusionOk="0">
                    <a:moveTo>
                      <a:pt x="1013" y="281"/>
                    </a:moveTo>
                    <a:cubicBezTo>
                      <a:pt x="840" y="410"/>
                      <a:pt x="647" y="507"/>
                      <a:pt x="442" y="550"/>
                    </a:cubicBezTo>
                    <a:lnTo>
                      <a:pt x="496" y="496"/>
                    </a:lnTo>
                    <a:cubicBezTo>
                      <a:pt x="636" y="388"/>
                      <a:pt x="787" y="227"/>
                      <a:pt x="765" y="44"/>
                    </a:cubicBezTo>
                    <a:cubicBezTo>
                      <a:pt x="765" y="12"/>
                      <a:pt x="733" y="1"/>
                      <a:pt x="711" y="22"/>
                    </a:cubicBezTo>
                    <a:cubicBezTo>
                      <a:pt x="657" y="98"/>
                      <a:pt x="593" y="184"/>
                      <a:pt x="539" y="270"/>
                    </a:cubicBezTo>
                    <a:cubicBezTo>
                      <a:pt x="474" y="345"/>
                      <a:pt x="410" y="410"/>
                      <a:pt x="335" y="464"/>
                    </a:cubicBezTo>
                    <a:cubicBezTo>
                      <a:pt x="173" y="582"/>
                      <a:pt x="44" y="765"/>
                      <a:pt x="1" y="969"/>
                    </a:cubicBezTo>
                    <a:cubicBezTo>
                      <a:pt x="1" y="1002"/>
                      <a:pt x="22" y="1045"/>
                      <a:pt x="44" y="1023"/>
                    </a:cubicBezTo>
                    <a:cubicBezTo>
                      <a:pt x="130" y="873"/>
                      <a:pt x="248" y="679"/>
                      <a:pt x="378" y="679"/>
                    </a:cubicBezTo>
                    <a:lnTo>
                      <a:pt x="378" y="679"/>
                    </a:lnTo>
                    <a:cubicBezTo>
                      <a:pt x="636" y="668"/>
                      <a:pt x="883" y="550"/>
                      <a:pt x="1045" y="335"/>
                    </a:cubicBezTo>
                    <a:cubicBezTo>
                      <a:pt x="1045" y="324"/>
                      <a:pt x="1023" y="270"/>
                      <a:pt x="1013" y="2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11"/>
              <p:cNvSpPr/>
              <p:nvPr/>
            </p:nvSpPr>
            <p:spPr>
              <a:xfrm>
                <a:off x="9206185" y="4732583"/>
                <a:ext cx="119474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4" extrusionOk="0">
                    <a:moveTo>
                      <a:pt x="829" y="539"/>
                    </a:moveTo>
                    <a:cubicBezTo>
                      <a:pt x="754" y="431"/>
                      <a:pt x="646" y="345"/>
                      <a:pt x="517" y="302"/>
                    </a:cubicBezTo>
                    <a:cubicBezTo>
                      <a:pt x="355" y="248"/>
                      <a:pt x="205" y="152"/>
                      <a:pt x="76" y="22"/>
                    </a:cubicBezTo>
                    <a:cubicBezTo>
                      <a:pt x="43" y="1"/>
                      <a:pt x="11" y="22"/>
                      <a:pt x="0" y="55"/>
                    </a:cubicBezTo>
                    <a:cubicBezTo>
                      <a:pt x="43" y="205"/>
                      <a:pt x="151" y="335"/>
                      <a:pt x="312" y="378"/>
                    </a:cubicBezTo>
                    <a:cubicBezTo>
                      <a:pt x="441" y="431"/>
                      <a:pt x="678" y="464"/>
                      <a:pt x="775" y="582"/>
                    </a:cubicBezTo>
                    <a:cubicBezTo>
                      <a:pt x="807" y="604"/>
                      <a:pt x="850" y="571"/>
                      <a:pt x="829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11"/>
              <p:cNvSpPr/>
              <p:nvPr/>
            </p:nvSpPr>
            <p:spPr>
              <a:xfrm>
                <a:off x="5242868" y="4020929"/>
                <a:ext cx="613656" cy="637803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4543" extrusionOk="0">
                    <a:moveTo>
                      <a:pt x="4306" y="2831"/>
                    </a:moveTo>
                    <a:cubicBezTo>
                      <a:pt x="4263" y="2659"/>
                      <a:pt x="3886" y="2401"/>
                      <a:pt x="3886" y="2250"/>
                    </a:cubicBezTo>
                    <a:cubicBezTo>
                      <a:pt x="3886" y="2250"/>
                      <a:pt x="3886" y="2239"/>
                      <a:pt x="3886" y="2229"/>
                    </a:cubicBezTo>
                    <a:cubicBezTo>
                      <a:pt x="3950" y="2013"/>
                      <a:pt x="3897" y="1766"/>
                      <a:pt x="3724" y="1594"/>
                    </a:cubicBezTo>
                    <a:cubicBezTo>
                      <a:pt x="3660" y="1529"/>
                      <a:pt x="3584" y="1475"/>
                      <a:pt x="3498" y="1432"/>
                    </a:cubicBezTo>
                    <a:cubicBezTo>
                      <a:pt x="3358" y="1378"/>
                      <a:pt x="3552" y="991"/>
                      <a:pt x="3434" y="862"/>
                    </a:cubicBezTo>
                    <a:cubicBezTo>
                      <a:pt x="3412" y="830"/>
                      <a:pt x="3380" y="808"/>
                      <a:pt x="3358" y="786"/>
                    </a:cubicBezTo>
                    <a:cubicBezTo>
                      <a:pt x="3197" y="668"/>
                      <a:pt x="3014" y="614"/>
                      <a:pt x="2960" y="388"/>
                    </a:cubicBezTo>
                    <a:cubicBezTo>
                      <a:pt x="2950" y="367"/>
                      <a:pt x="2939" y="345"/>
                      <a:pt x="2917" y="334"/>
                    </a:cubicBezTo>
                    <a:cubicBezTo>
                      <a:pt x="2713" y="442"/>
                      <a:pt x="2476" y="442"/>
                      <a:pt x="2271" y="345"/>
                    </a:cubicBezTo>
                    <a:cubicBezTo>
                      <a:pt x="2271" y="291"/>
                      <a:pt x="2261" y="238"/>
                      <a:pt x="2218" y="195"/>
                    </a:cubicBezTo>
                    <a:cubicBezTo>
                      <a:pt x="2045" y="22"/>
                      <a:pt x="1895" y="410"/>
                      <a:pt x="1723" y="119"/>
                    </a:cubicBezTo>
                    <a:cubicBezTo>
                      <a:pt x="1658" y="1"/>
                      <a:pt x="1550" y="44"/>
                      <a:pt x="1443" y="108"/>
                    </a:cubicBezTo>
                    <a:cubicBezTo>
                      <a:pt x="1346" y="173"/>
                      <a:pt x="1378" y="378"/>
                      <a:pt x="1206" y="367"/>
                    </a:cubicBezTo>
                    <a:cubicBezTo>
                      <a:pt x="1120" y="356"/>
                      <a:pt x="1055" y="431"/>
                      <a:pt x="991" y="485"/>
                    </a:cubicBezTo>
                    <a:cubicBezTo>
                      <a:pt x="969" y="517"/>
                      <a:pt x="980" y="582"/>
                      <a:pt x="980" y="614"/>
                    </a:cubicBezTo>
                    <a:cubicBezTo>
                      <a:pt x="980" y="647"/>
                      <a:pt x="797" y="722"/>
                      <a:pt x="776" y="743"/>
                    </a:cubicBezTo>
                    <a:cubicBezTo>
                      <a:pt x="689" y="840"/>
                      <a:pt x="689" y="980"/>
                      <a:pt x="765" y="1088"/>
                    </a:cubicBezTo>
                    <a:lnTo>
                      <a:pt x="765" y="1099"/>
                    </a:lnTo>
                    <a:cubicBezTo>
                      <a:pt x="808" y="1163"/>
                      <a:pt x="463" y="1421"/>
                      <a:pt x="463" y="1572"/>
                    </a:cubicBezTo>
                    <a:cubicBezTo>
                      <a:pt x="463" y="1658"/>
                      <a:pt x="485" y="1734"/>
                      <a:pt x="539" y="1798"/>
                    </a:cubicBezTo>
                    <a:cubicBezTo>
                      <a:pt x="625" y="1873"/>
                      <a:pt x="625" y="2013"/>
                      <a:pt x="539" y="2089"/>
                    </a:cubicBezTo>
                    <a:cubicBezTo>
                      <a:pt x="388" y="2218"/>
                      <a:pt x="216" y="2315"/>
                      <a:pt x="33" y="2379"/>
                    </a:cubicBezTo>
                    <a:cubicBezTo>
                      <a:pt x="11" y="2390"/>
                      <a:pt x="1" y="2422"/>
                      <a:pt x="1" y="2444"/>
                    </a:cubicBezTo>
                    <a:cubicBezTo>
                      <a:pt x="87" y="2810"/>
                      <a:pt x="98" y="3154"/>
                      <a:pt x="173" y="3488"/>
                    </a:cubicBezTo>
                    <a:cubicBezTo>
                      <a:pt x="194" y="3574"/>
                      <a:pt x="216" y="3649"/>
                      <a:pt x="237" y="3725"/>
                    </a:cubicBezTo>
                    <a:cubicBezTo>
                      <a:pt x="216" y="3886"/>
                      <a:pt x="259" y="4037"/>
                      <a:pt x="356" y="4155"/>
                    </a:cubicBezTo>
                    <a:cubicBezTo>
                      <a:pt x="453" y="4241"/>
                      <a:pt x="625" y="4403"/>
                      <a:pt x="776" y="4327"/>
                    </a:cubicBezTo>
                    <a:cubicBezTo>
                      <a:pt x="958" y="4241"/>
                      <a:pt x="1055" y="4403"/>
                      <a:pt x="1249" y="4467"/>
                    </a:cubicBezTo>
                    <a:cubicBezTo>
                      <a:pt x="1443" y="4543"/>
                      <a:pt x="1658" y="4478"/>
                      <a:pt x="1787" y="4317"/>
                    </a:cubicBezTo>
                    <a:cubicBezTo>
                      <a:pt x="1927" y="4144"/>
                      <a:pt x="1884" y="4209"/>
                      <a:pt x="2024" y="4317"/>
                    </a:cubicBezTo>
                    <a:cubicBezTo>
                      <a:pt x="2132" y="4392"/>
                      <a:pt x="2239" y="4435"/>
                      <a:pt x="2368" y="4446"/>
                    </a:cubicBezTo>
                    <a:cubicBezTo>
                      <a:pt x="2508" y="4446"/>
                      <a:pt x="2637" y="4413"/>
                      <a:pt x="2756" y="4338"/>
                    </a:cubicBezTo>
                    <a:cubicBezTo>
                      <a:pt x="2863" y="4284"/>
                      <a:pt x="2799" y="4338"/>
                      <a:pt x="2885" y="4392"/>
                    </a:cubicBezTo>
                    <a:cubicBezTo>
                      <a:pt x="3100" y="4510"/>
                      <a:pt x="3348" y="4198"/>
                      <a:pt x="3488" y="3961"/>
                    </a:cubicBezTo>
                    <a:cubicBezTo>
                      <a:pt x="3724" y="4069"/>
                      <a:pt x="4123" y="3585"/>
                      <a:pt x="4230" y="3434"/>
                    </a:cubicBezTo>
                    <a:cubicBezTo>
                      <a:pt x="4370" y="3251"/>
                      <a:pt x="4349" y="3036"/>
                      <a:pt x="4306" y="28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11"/>
              <p:cNvSpPr/>
              <p:nvPr/>
            </p:nvSpPr>
            <p:spPr>
              <a:xfrm>
                <a:off x="5307870" y="4172132"/>
                <a:ext cx="327957" cy="26211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1867" extrusionOk="0">
                    <a:moveTo>
                      <a:pt x="313" y="0"/>
                    </a:moveTo>
                    <a:lnTo>
                      <a:pt x="313" y="11"/>
                    </a:lnTo>
                    <a:cubicBezTo>
                      <a:pt x="345" y="86"/>
                      <a:pt x="0" y="344"/>
                      <a:pt x="0" y="484"/>
                    </a:cubicBezTo>
                    <a:cubicBezTo>
                      <a:pt x="11" y="570"/>
                      <a:pt x="33" y="646"/>
                      <a:pt x="87" y="710"/>
                    </a:cubicBezTo>
                    <a:cubicBezTo>
                      <a:pt x="173" y="796"/>
                      <a:pt x="173" y="926"/>
                      <a:pt x="87" y="1012"/>
                    </a:cubicBezTo>
                    <a:cubicBezTo>
                      <a:pt x="162" y="1022"/>
                      <a:pt x="248" y="1044"/>
                      <a:pt x="323" y="1087"/>
                    </a:cubicBezTo>
                    <a:cubicBezTo>
                      <a:pt x="399" y="1119"/>
                      <a:pt x="442" y="1216"/>
                      <a:pt x="549" y="1238"/>
                    </a:cubicBezTo>
                    <a:cubicBezTo>
                      <a:pt x="559" y="1240"/>
                      <a:pt x="569" y="1241"/>
                      <a:pt x="579" y="1241"/>
                    </a:cubicBezTo>
                    <a:cubicBezTo>
                      <a:pt x="662" y="1241"/>
                      <a:pt x="751" y="1172"/>
                      <a:pt x="826" y="1172"/>
                    </a:cubicBezTo>
                    <a:cubicBezTo>
                      <a:pt x="831" y="1172"/>
                      <a:pt x="835" y="1173"/>
                      <a:pt x="840" y="1173"/>
                    </a:cubicBezTo>
                    <a:cubicBezTo>
                      <a:pt x="926" y="1195"/>
                      <a:pt x="958" y="1292"/>
                      <a:pt x="1023" y="1313"/>
                    </a:cubicBezTo>
                    <a:cubicBezTo>
                      <a:pt x="1037" y="1313"/>
                      <a:pt x="1138" y="1323"/>
                      <a:pt x="1197" y="1323"/>
                    </a:cubicBezTo>
                    <a:cubicBezTo>
                      <a:pt x="1226" y="1323"/>
                      <a:pt x="1245" y="1320"/>
                      <a:pt x="1238" y="1313"/>
                    </a:cubicBezTo>
                    <a:lnTo>
                      <a:pt x="1238" y="1313"/>
                    </a:lnTo>
                    <a:cubicBezTo>
                      <a:pt x="1443" y="1453"/>
                      <a:pt x="1410" y="1571"/>
                      <a:pt x="1486" y="1787"/>
                    </a:cubicBezTo>
                    <a:cubicBezTo>
                      <a:pt x="1539" y="1765"/>
                      <a:pt x="1690" y="1593"/>
                      <a:pt x="1712" y="1593"/>
                    </a:cubicBezTo>
                    <a:cubicBezTo>
                      <a:pt x="1905" y="1604"/>
                      <a:pt x="1744" y="1722"/>
                      <a:pt x="1884" y="1797"/>
                    </a:cubicBezTo>
                    <a:cubicBezTo>
                      <a:pt x="1959" y="1832"/>
                      <a:pt x="1972" y="1866"/>
                      <a:pt x="1996" y="1866"/>
                    </a:cubicBezTo>
                    <a:cubicBezTo>
                      <a:pt x="2017" y="1866"/>
                      <a:pt x="2046" y="1840"/>
                      <a:pt x="2131" y="1765"/>
                    </a:cubicBezTo>
                    <a:cubicBezTo>
                      <a:pt x="2228" y="1657"/>
                      <a:pt x="2293" y="1539"/>
                      <a:pt x="2336" y="1410"/>
                    </a:cubicBezTo>
                    <a:lnTo>
                      <a:pt x="2336" y="1410"/>
                    </a:lnTo>
                    <a:cubicBezTo>
                      <a:pt x="2270" y="1463"/>
                      <a:pt x="2205" y="1486"/>
                      <a:pt x="2142" y="1486"/>
                    </a:cubicBezTo>
                    <a:cubicBezTo>
                      <a:pt x="1874" y="1486"/>
                      <a:pt x="1653" y="1073"/>
                      <a:pt x="1679" y="829"/>
                    </a:cubicBezTo>
                    <a:lnTo>
                      <a:pt x="1679" y="829"/>
                    </a:lnTo>
                    <a:cubicBezTo>
                      <a:pt x="1626" y="852"/>
                      <a:pt x="1578" y="862"/>
                      <a:pt x="1537" y="862"/>
                    </a:cubicBezTo>
                    <a:cubicBezTo>
                      <a:pt x="1347" y="862"/>
                      <a:pt x="1283" y="643"/>
                      <a:pt x="1292" y="431"/>
                    </a:cubicBezTo>
                    <a:lnTo>
                      <a:pt x="1292" y="431"/>
                    </a:lnTo>
                    <a:cubicBezTo>
                      <a:pt x="1200" y="592"/>
                      <a:pt x="1047" y="640"/>
                      <a:pt x="880" y="640"/>
                    </a:cubicBezTo>
                    <a:cubicBezTo>
                      <a:pt x="713" y="640"/>
                      <a:pt x="533" y="592"/>
                      <a:pt x="388" y="560"/>
                    </a:cubicBezTo>
                    <a:cubicBezTo>
                      <a:pt x="388" y="398"/>
                      <a:pt x="528" y="205"/>
                      <a:pt x="442" y="75"/>
                    </a:cubicBezTo>
                    <a:cubicBezTo>
                      <a:pt x="409" y="43"/>
                      <a:pt x="356" y="11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11"/>
              <p:cNvSpPr/>
              <p:nvPr/>
            </p:nvSpPr>
            <p:spPr>
              <a:xfrm>
                <a:off x="5268560" y="4336814"/>
                <a:ext cx="587964" cy="313356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232" extrusionOk="0">
                    <a:moveTo>
                      <a:pt x="3703" y="0"/>
                    </a:moveTo>
                    <a:cubicBezTo>
                      <a:pt x="3628" y="32"/>
                      <a:pt x="3574" y="97"/>
                      <a:pt x="3531" y="162"/>
                    </a:cubicBezTo>
                    <a:cubicBezTo>
                      <a:pt x="3466" y="312"/>
                      <a:pt x="3606" y="560"/>
                      <a:pt x="3531" y="721"/>
                    </a:cubicBezTo>
                    <a:cubicBezTo>
                      <a:pt x="3445" y="904"/>
                      <a:pt x="3326" y="872"/>
                      <a:pt x="3154" y="947"/>
                    </a:cubicBezTo>
                    <a:cubicBezTo>
                      <a:pt x="2934" y="1043"/>
                      <a:pt x="2636" y="1395"/>
                      <a:pt x="2331" y="1395"/>
                    </a:cubicBezTo>
                    <a:cubicBezTo>
                      <a:pt x="2293" y="1395"/>
                      <a:pt x="2255" y="1390"/>
                      <a:pt x="2218" y="1378"/>
                    </a:cubicBezTo>
                    <a:cubicBezTo>
                      <a:pt x="2132" y="1345"/>
                      <a:pt x="2207" y="1206"/>
                      <a:pt x="2099" y="1173"/>
                    </a:cubicBezTo>
                    <a:cubicBezTo>
                      <a:pt x="2067" y="1166"/>
                      <a:pt x="2033" y="1162"/>
                      <a:pt x="2000" y="1162"/>
                    </a:cubicBezTo>
                    <a:cubicBezTo>
                      <a:pt x="1933" y="1162"/>
                      <a:pt x="1866" y="1177"/>
                      <a:pt x="1809" y="1206"/>
                    </a:cubicBezTo>
                    <a:cubicBezTo>
                      <a:pt x="1636" y="1249"/>
                      <a:pt x="1486" y="1356"/>
                      <a:pt x="1324" y="1399"/>
                    </a:cubicBezTo>
                    <a:cubicBezTo>
                      <a:pt x="1287" y="1140"/>
                      <a:pt x="1226" y="1048"/>
                      <a:pt x="1039" y="1048"/>
                    </a:cubicBezTo>
                    <a:cubicBezTo>
                      <a:pt x="1008" y="1048"/>
                      <a:pt x="974" y="1050"/>
                      <a:pt x="937" y="1055"/>
                    </a:cubicBezTo>
                    <a:cubicBezTo>
                      <a:pt x="823" y="1065"/>
                      <a:pt x="848" y="1185"/>
                      <a:pt x="717" y="1185"/>
                    </a:cubicBezTo>
                    <a:cubicBezTo>
                      <a:pt x="712" y="1185"/>
                      <a:pt x="706" y="1184"/>
                      <a:pt x="700" y="1184"/>
                    </a:cubicBezTo>
                    <a:cubicBezTo>
                      <a:pt x="582" y="1173"/>
                      <a:pt x="485" y="1087"/>
                      <a:pt x="463" y="969"/>
                    </a:cubicBezTo>
                    <a:cubicBezTo>
                      <a:pt x="463" y="1147"/>
                      <a:pt x="317" y="1270"/>
                      <a:pt x="158" y="1270"/>
                    </a:cubicBezTo>
                    <a:cubicBezTo>
                      <a:pt x="106" y="1270"/>
                      <a:pt x="51" y="1256"/>
                      <a:pt x="1" y="1227"/>
                    </a:cubicBezTo>
                    <a:lnTo>
                      <a:pt x="1" y="1227"/>
                    </a:lnTo>
                    <a:cubicBezTo>
                      <a:pt x="22" y="1302"/>
                      <a:pt x="44" y="1389"/>
                      <a:pt x="65" y="1464"/>
                    </a:cubicBezTo>
                    <a:cubicBezTo>
                      <a:pt x="44" y="1615"/>
                      <a:pt x="87" y="1776"/>
                      <a:pt x="184" y="1884"/>
                    </a:cubicBezTo>
                    <a:cubicBezTo>
                      <a:pt x="263" y="1963"/>
                      <a:pt x="400" y="2086"/>
                      <a:pt x="524" y="2086"/>
                    </a:cubicBezTo>
                    <a:cubicBezTo>
                      <a:pt x="552" y="2086"/>
                      <a:pt x="578" y="2080"/>
                      <a:pt x="603" y="2067"/>
                    </a:cubicBezTo>
                    <a:cubicBezTo>
                      <a:pt x="642" y="2046"/>
                      <a:pt x="677" y="2038"/>
                      <a:pt x="709" y="2038"/>
                    </a:cubicBezTo>
                    <a:cubicBezTo>
                      <a:pt x="831" y="2038"/>
                      <a:pt x="924" y="2156"/>
                      <a:pt x="1077" y="2206"/>
                    </a:cubicBezTo>
                    <a:cubicBezTo>
                      <a:pt x="1127" y="2223"/>
                      <a:pt x="1180" y="2231"/>
                      <a:pt x="1231" y="2231"/>
                    </a:cubicBezTo>
                    <a:cubicBezTo>
                      <a:pt x="1378" y="2231"/>
                      <a:pt x="1522" y="2167"/>
                      <a:pt x="1626" y="2056"/>
                    </a:cubicBezTo>
                    <a:cubicBezTo>
                      <a:pt x="1683" y="1979"/>
                      <a:pt x="1709" y="1949"/>
                      <a:pt x="1732" y="1949"/>
                    </a:cubicBezTo>
                    <a:cubicBezTo>
                      <a:pt x="1760" y="1949"/>
                      <a:pt x="1785" y="1996"/>
                      <a:pt x="1862" y="2056"/>
                    </a:cubicBezTo>
                    <a:cubicBezTo>
                      <a:pt x="1959" y="2120"/>
                      <a:pt x="2067" y="2174"/>
                      <a:pt x="2196" y="2174"/>
                    </a:cubicBezTo>
                    <a:cubicBezTo>
                      <a:pt x="2336" y="2174"/>
                      <a:pt x="2465" y="2142"/>
                      <a:pt x="2594" y="2077"/>
                    </a:cubicBezTo>
                    <a:cubicBezTo>
                      <a:pt x="2623" y="2061"/>
                      <a:pt x="2638" y="2055"/>
                      <a:pt x="2646" y="2055"/>
                    </a:cubicBezTo>
                    <a:cubicBezTo>
                      <a:pt x="2666" y="2055"/>
                      <a:pt x="2652" y="2090"/>
                      <a:pt x="2713" y="2120"/>
                    </a:cubicBezTo>
                    <a:cubicBezTo>
                      <a:pt x="2747" y="2141"/>
                      <a:pt x="2781" y="2150"/>
                      <a:pt x="2816" y="2150"/>
                    </a:cubicBezTo>
                    <a:cubicBezTo>
                      <a:pt x="3003" y="2150"/>
                      <a:pt x="3198" y="1889"/>
                      <a:pt x="3315" y="1690"/>
                    </a:cubicBezTo>
                    <a:cubicBezTo>
                      <a:pt x="3339" y="1701"/>
                      <a:pt x="3365" y="1706"/>
                      <a:pt x="3391" y="1706"/>
                    </a:cubicBezTo>
                    <a:cubicBezTo>
                      <a:pt x="3629" y="1706"/>
                      <a:pt x="3962" y="1309"/>
                      <a:pt x="4069" y="1173"/>
                    </a:cubicBezTo>
                    <a:cubicBezTo>
                      <a:pt x="4187" y="1001"/>
                      <a:pt x="4166" y="786"/>
                      <a:pt x="4123" y="581"/>
                    </a:cubicBezTo>
                    <a:cubicBezTo>
                      <a:pt x="4080" y="409"/>
                      <a:pt x="3703" y="140"/>
                      <a:pt x="37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11"/>
              <p:cNvSpPr/>
              <p:nvPr/>
            </p:nvSpPr>
            <p:spPr>
              <a:xfrm>
                <a:off x="5536572" y="4132822"/>
                <a:ext cx="229261" cy="125511"/>
              </a:xfrm>
              <a:custGeom>
                <a:avLst/>
                <a:gdLst/>
                <a:ahLst/>
                <a:cxnLst/>
                <a:rect l="l" t="t" r="r" b="b"/>
                <a:pathLst>
                  <a:path w="1633" h="894" extrusionOk="0">
                    <a:moveTo>
                      <a:pt x="1266" y="0"/>
                    </a:moveTo>
                    <a:cubicBezTo>
                      <a:pt x="1245" y="54"/>
                      <a:pt x="1202" y="108"/>
                      <a:pt x="1159" y="151"/>
                    </a:cubicBezTo>
                    <a:cubicBezTo>
                      <a:pt x="1080" y="205"/>
                      <a:pt x="1001" y="207"/>
                      <a:pt x="925" y="207"/>
                    </a:cubicBezTo>
                    <a:cubicBezTo>
                      <a:pt x="918" y="207"/>
                      <a:pt x="911" y="207"/>
                      <a:pt x="905" y="207"/>
                    </a:cubicBezTo>
                    <a:cubicBezTo>
                      <a:pt x="823" y="207"/>
                      <a:pt x="745" y="210"/>
                      <a:pt x="675" y="280"/>
                    </a:cubicBezTo>
                    <a:cubicBezTo>
                      <a:pt x="556" y="398"/>
                      <a:pt x="771" y="517"/>
                      <a:pt x="513" y="571"/>
                    </a:cubicBezTo>
                    <a:cubicBezTo>
                      <a:pt x="503" y="573"/>
                      <a:pt x="494" y="573"/>
                      <a:pt x="485" y="573"/>
                    </a:cubicBezTo>
                    <a:cubicBezTo>
                      <a:pt x="380" y="573"/>
                      <a:pt x="304" y="457"/>
                      <a:pt x="184" y="457"/>
                    </a:cubicBezTo>
                    <a:cubicBezTo>
                      <a:pt x="139" y="457"/>
                      <a:pt x="89" y="473"/>
                      <a:pt x="29" y="517"/>
                    </a:cubicBezTo>
                    <a:cubicBezTo>
                      <a:pt x="1" y="680"/>
                      <a:pt x="84" y="698"/>
                      <a:pt x="182" y="698"/>
                    </a:cubicBezTo>
                    <a:cubicBezTo>
                      <a:pt x="208" y="698"/>
                      <a:pt x="236" y="697"/>
                      <a:pt x="262" y="697"/>
                    </a:cubicBezTo>
                    <a:cubicBezTo>
                      <a:pt x="363" y="697"/>
                      <a:pt x="450" y="715"/>
                      <a:pt x="416" y="894"/>
                    </a:cubicBezTo>
                    <a:cubicBezTo>
                      <a:pt x="599" y="861"/>
                      <a:pt x="707" y="743"/>
                      <a:pt x="901" y="743"/>
                    </a:cubicBezTo>
                    <a:cubicBezTo>
                      <a:pt x="1034" y="743"/>
                      <a:pt x="1200" y="869"/>
                      <a:pt x="1363" y="869"/>
                    </a:cubicBezTo>
                    <a:cubicBezTo>
                      <a:pt x="1385" y="869"/>
                      <a:pt x="1406" y="866"/>
                      <a:pt x="1428" y="861"/>
                    </a:cubicBezTo>
                    <a:cubicBezTo>
                      <a:pt x="1503" y="850"/>
                      <a:pt x="1568" y="829"/>
                      <a:pt x="1632" y="797"/>
                    </a:cubicBezTo>
                    <a:cubicBezTo>
                      <a:pt x="1568" y="732"/>
                      <a:pt x="1492" y="678"/>
                      <a:pt x="1417" y="646"/>
                    </a:cubicBezTo>
                    <a:cubicBezTo>
                      <a:pt x="1266" y="581"/>
                      <a:pt x="1471" y="194"/>
                      <a:pt x="1342" y="65"/>
                    </a:cubicBezTo>
                    <a:cubicBezTo>
                      <a:pt x="1320" y="43"/>
                      <a:pt x="1299" y="22"/>
                      <a:pt x="1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11"/>
              <p:cNvSpPr/>
              <p:nvPr/>
            </p:nvSpPr>
            <p:spPr>
              <a:xfrm>
                <a:off x="5356166" y="4462185"/>
                <a:ext cx="23431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8" extrusionOk="0">
                    <a:moveTo>
                      <a:pt x="1486" y="1270"/>
                    </a:moveTo>
                    <a:cubicBezTo>
                      <a:pt x="1486" y="872"/>
                      <a:pt x="1658" y="496"/>
                      <a:pt x="1604" y="97"/>
                    </a:cubicBezTo>
                    <a:cubicBezTo>
                      <a:pt x="1594" y="33"/>
                      <a:pt x="1497" y="54"/>
                      <a:pt x="1475" y="97"/>
                    </a:cubicBezTo>
                    <a:cubicBezTo>
                      <a:pt x="1421" y="237"/>
                      <a:pt x="1389" y="388"/>
                      <a:pt x="1368" y="528"/>
                    </a:cubicBezTo>
                    <a:cubicBezTo>
                      <a:pt x="1303" y="345"/>
                      <a:pt x="1206" y="173"/>
                      <a:pt x="1163" y="11"/>
                    </a:cubicBezTo>
                    <a:cubicBezTo>
                      <a:pt x="1152" y="0"/>
                      <a:pt x="1142" y="0"/>
                      <a:pt x="1131" y="11"/>
                    </a:cubicBezTo>
                    <a:cubicBezTo>
                      <a:pt x="1131" y="183"/>
                      <a:pt x="1152" y="345"/>
                      <a:pt x="1217" y="496"/>
                    </a:cubicBezTo>
                    <a:cubicBezTo>
                      <a:pt x="1271" y="635"/>
                      <a:pt x="1303" y="775"/>
                      <a:pt x="1325" y="926"/>
                    </a:cubicBezTo>
                    <a:lnTo>
                      <a:pt x="1325" y="1303"/>
                    </a:lnTo>
                    <a:cubicBezTo>
                      <a:pt x="1185" y="1109"/>
                      <a:pt x="1023" y="937"/>
                      <a:pt x="851" y="775"/>
                    </a:cubicBezTo>
                    <a:cubicBezTo>
                      <a:pt x="830" y="754"/>
                      <a:pt x="797" y="765"/>
                      <a:pt x="786" y="797"/>
                    </a:cubicBezTo>
                    <a:cubicBezTo>
                      <a:pt x="754" y="1012"/>
                      <a:pt x="830" y="1227"/>
                      <a:pt x="991" y="1367"/>
                    </a:cubicBezTo>
                    <a:cubicBezTo>
                      <a:pt x="862" y="1346"/>
                      <a:pt x="743" y="1292"/>
                      <a:pt x="636" y="1217"/>
                    </a:cubicBezTo>
                    <a:cubicBezTo>
                      <a:pt x="431" y="1055"/>
                      <a:pt x="281" y="829"/>
                      <a:pt x="65" y="678"/>
                    </a:cubicBezTo>
                    <a:cubicBezTo>
                      <a:pt x="33" y="657"/>
                      <a:pt x="1" y="689"/>
                      <a:pt x="22" y="711"/>
                    </a:cubicBezTo>
                    <a:cubicBezTo>
                      <a:pt x="162" y="937"/>
                      <a:pt x="334" y="1141"/>
                      <a:pt x="539" y="1313"/>
                    </a:cubicBezTo>
                    <a:cubicBezTo>
                      <a:pt x="614" y="1378"/>
                      <a:pt x="700" y="1432"/>
                      <a:pt x="797" y="1464"/>
                    </a:cubicBezTo>
                    <a:cubicBezTo>
                      <a:pt x="905" y="1507"/>
                      <a:pt x="1012" y="1486"/>
                      <a:pt x="1109" y="1529"/>
                    </a:cubicBezTo>
                    <a:cubicBezTo>
                      <a:pt x="1271" y="1798"/>
                      <a:pt x="1282" y="2164"/>
                      <a:pt x="1249" y="2454"/>
                    </a:cubicBezTo>
                    <a:cubicBezTo>
                      <a:pt x="1249" y="2487"/>
                      <a:pt x="1271" y="2497"/>
                      <a:pt x="1303" y="2497"/>
                    </a:cubicBezTo>
                    <a:cubicBezTo>
                      <a:pt x="1669" y="2497"/>
                      <a:pt x="1518" y="1970"/>
                      <a:pt x="1475" y="1701"/>
                    </a:cubicBezTo>
                    <a:cubicBezTo>
                      <a:pt x="1486" y="1550"/>
                      <a:pt x="1486" y="1410"/>
                      <a:pt x="1486" y="12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11"/>
              <p:cNvSpPr/>
              <p:nvPr/>
            </p:nvSpPr>
            <p:spPr>
              <a:xfrm>
                <a:off x="5684126" y="4413890"/>
                <a:ext cx="134636" cy="1375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980" extrusionOk="0">
                    <a:moveTo>
                      <a:pt x="915" y="248"/>
                    </a:moveTo>
                    <a:cubicBezTo>
                      <a:pt x="764" y="366"/>
                      <a:pt x="592" y="452"/>
                      <a:pt x="398" y="495"/>
                    </a:cubicBezTo>
                    <a:lnTo>
                      <a:pt x="463" y="452"/>
                    </a:lnTo>
                    <a:cubicBezTo>
                      <a:pt x="581" y="355"/>
                      <a:pt x="721" y="215"/>
                      <a:pt x="700" y="43"/>
                    </a:cubicBezTo>
                    <a:cubicBezTo>
                      <a:pt x="689" y="11"/>
                      <a:pt x="668" y="0"/>
                      <a:pt x="646" y="22"/>
                    </a:cubicBezTo>
                    <a:cubicBezTo>
                      <a:pt x="592" y="97"/>
                      <a:pt x="538" y="172"/>
                      <a:pt x="485" y="248"/>
                    </a:cubicBezTo>
                    <a:cubicBezTo>
                      <a:pt x="431" y="312"/>
                      <a:pt x="366" y="366"/>
                      <a:pt x="302" y="420"/>
                    </a:cubicBezTo>
                    <a:cubicBezTo>
                      <a:pt x="151" y="527"/>
                      <a:pt x="43" y="700"/>
                      <a:pt x="0" y="883"/>
                    </a:cubicBezTo>
                    <a:cubicBezTo>
                      <a:pt x="0" y="904"/>
                      <a:pt x="22" y="979"/>
                      <a:pt x="33" y="958"/>
                    </a:cubicBezTo>
                    <a:cubicBezTo>
                      <a:pt x="108" y="829"/>
                      <a:pt x="226" y="678"/>
                      <a:pt x="345" y="678"/>
                    </a:cubicBezTo>
                    <a:lnTo>
                      <a:pt x="345" y="678"/>
                    </a:lnTo>
                    <a:cubicBezTo>
                      <a:pt x="581" y="657"/>
                      <a:pt x="807" y="538"/>
                      <a:pt x="947" y="334"/>
                    </a:cubicBezTo>
                    <a:cubicBezTo>
                      <a:pt x="958" y="323"/>
                      <a:pt x="937" y="237"/>
                      <a:pt x="915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11"/>
              <p:cNvSpPr/>
              <p:nvPr/>
            </p:nvSpPr>
            <p:spPr>
              <a:xfrm>
                <a:off x="5270104" y="4276304"/>
                <a:ext cx="107400" cy="75672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39" extrusionOk="0">
                    <a:moveTo>
                      <a:pt x="743" y="485"/>
                    </a:moveTo>
                    <a:cubicBezTo>
                      <a:pt x="678" y="377"/>
                      <a:pt x="582" y="302"/>
                      <a:pt x="463" y="270"/>
                    </a:cubicBezTo>
                    <a:cubicBezTo>
                      <a:pt x="312" y="216"/>
                      <a:pt x="173" y="130"/>
                      <a:pt x="65" y="22"/>
                    </a:cubicBezTo>
                    <a:cubicBezTo>
                      <a:pt x="43" y="1"/>
                      <a:pt x="0" y="11"/>
                      <a:pt x="0" y="44"/>
                    </a:cubicBezTo>
                    <a:cubicBezTo>
                      <a:pt x="11" y="194"/>
                      <a:pt x="151" y="280"/>
                      <a:pt x="269" y="334"/>
                    </a:cubicBezTo>
                    <a:cubicBezTo>
                      <a:pt x="388" y="388"/>
                      <a:pt x="603" y="420"/>
                      <a:pt x="689" y="517"/>
                    </a:cubicBezTo>
                    <a:cubicBezTo>
                      <a:pt x="721" y="539"/>
                      <a:pt x="764" y="517"/>
                      <a:pt x="743" y="48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11"/>
              <p:cNvSpPr/>
              <p:nvPr/>
            </p:nvSpPr>
            <p:spPr>
              <a:xfrm>
                <a:off x="8979449" y="5116418"/>
                <a:ext cx="107400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47" y="22"/>
                    </a:cubicBezTo>
                    <a:cubicBezTo>
                      <a:pt x="517" y="237"/>
                      <a:pt x="453" y="485"/>
                      <a:pt x="442" y="743"/>
                    </a:cubicBezTo>
                    <a:cubicBezTo>
                      <a:pt x="356" y="539"/>
                      <a:pt x="248" y="334"/>
                      <a:pt x="162" y="130"/>
                    </a:cubicBezTo>
                    <a:cubicBezTo>
                      <a:pt x="141" y="44"/>
                      <a:pt x="22" y="65"/>
                      <a:pt x="22" y="151"/>
                    </a:cubicBezTo>
                    <a:cubicBezTo>
                      <a:pt x="1" y="592"/>
                      <a:pt x="388" y="1001"/>
                      <a:pt x="270" y="1432"/>
                    </a:cubicBezTo>
                    <a:cubicBezTo>
                      <a:pt x="195" y="1712"/>
                      <a:pt x="173" y="1927"/>
                      <a:pt x="356" y="2164"/>
                    </a:cubicBezTo>
                    <a:cubicBezTo>
                      <a:pt x="410" y="2228"/>
                      <a:pt x="517" y="2174"/>
                      <a:pt x="517" y="2099"/>
                    </a:cubicBezTo>
                    <a:cubicBezTo>
                      <a:pt x="517" y="1744"/>
                      <a:pt x="711" y="1357"/>
                      <a:pt x="657" y="1012"/>
                    </a:cubicBezTo>
                    <a:cubicBezTo>
                      <a:pt x="614" y="808"/>
                      <a:pt x="625" y="592"/>
                      <a:pt x="700" y="399"/>
                    </a:cubicBezTo>
                    <a:cubicBezTo>
                      <a:pt x="765" y="291"/>
                      <a:pt x="765" y="151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11"/>
              <p:cNvSpPr/>
              <p:nvPr/>
            </p:nvSpPr>
            <p:spPr>
              <a:xfrm>
                <a:off x="8760435" y="4709979"/>
                <a:ext cx="519873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3779" extrusionOk="0">
                    <a:moveTo>
                      <a:pt x="3530" y="2433"/>
                    </a:moveTo>
                    <a:cubicBezTo>
                      <a:pt x="3541" y="2400"/>
                      <a:pt x="3541" y="2368"/>
                      <a:pt x="3552" y="2347"/>
                    </a:cubicBezTo>
                    <a:cubicBezTo>
                      <a:pt x="3563" y="2261"/>
                      <a:pt x="3563" y="2164"/>
                      <a:pt x="3563" y="2078"/>
                    </a:cubicBezTo>
                    <a:cubicBezTo>
                      <a:pt x="3573" y="2002"/>
                      <a:pt x="3552" y="1938"/>
                      <a:pt x="3530" y="1873"/>
                    </a:cubicBezTo>
                    <a:cubicBezTo>
                      <a:pt x="3412" y="1626"/>
                      <a:pt x="3423" y="1367"/>
                      <a:pt x="3337" y="1109"/>
                    </a:cubicBezTo>
                    <a:cubicBezTo>
                      <a:pt x="3251" y="861"/>
                      <a:pt x="2885" y="1001"/>
                      <a:pt x="2766" y="775"/>
                    </a:cubicBezTo>
                    <a:cubicBezTo>
                      <a:pt x="2616" y="496"/>
                      <a:pt x="2476" y="485"/>
                      <a:pt x="2293" y="635"/>
                    </a:cubicBezTo>
                    <a:cubicBezTo>
                      <a:pt x="2282" y="539"/>
                      <a:pt x="2228" y="452"/>
                      <a:pt x="2153" y="409"/>
                    </a:cubicBezTo>
                    <a:cubicBezTo>
                      <a:pt x="1991" y="313"/>
                      <a:pt x="1938" y="463"/>
                      <a:pt x="1808" y="270"/>
                    </a:cubicBezTo>
                    <a:cubicBezTo>
                      <a:pt x="1701" y="108"/>
                      <a:pt x="1356" y="0"/>
                      <a:pt x="1281" y="248"/>
                    </a:cubicBezTo>
                    <a:cubicBezTo>
                      <a:pt x="1163" y="646"/>
                      <a:pt x="635" y="388"/>
                      <a:pt x="581" y="851"/>
                    </a:cubicBezTo>
                    <a:cubicBezTo>
                      <a:pt x="581" y="861"/>
                      <a:pt x="635" y="872"/>
                      <a:pt x="635" y="883"/>
                    </a:cubicBezTo>
                    <a:lnTo>
                      <a:pt x="635" y="980"/>
                    </a:lnTo>
                    <a:cubicBezTo>
                      <a:pt x="495" y="1012"/>
                      <a:pt x="399" y="1152"/>
                      <a:pt x="431" y="1292"/>
                    </a:cubicBezTo>
                    <a:lnTo>
                      <a:pt x="366" y="1292"/>
                    </a:lnTo>
                    <a:cubicBezTo>
                      <a:pt x="151" y="1292"/>
                      <a:pt x="43" y="1561"/>
                      <a:pt x="11" y="1744"/>
                    </a:cubicBezTo>
                    <a:cubicBezTo>
                      <a:pt x="0" y="1776"/>
                      <a:pt x="0" y="1819"/>
                      <a:pt x="11" y="1862"/>
                    </a:cubicBezTo>
                    <a:cubicBezTo>
                      <a:pt x="22" y="1948"/>
                      <a:pt x="43" y="2024"/>
                      <a:pt x="65" y="2088"/>
                    </a:cubicBezTo>
                    <a:cubicBezTo>
                      <a:pt x="76" y="2217"/>
                      <a:pt x="108" y="2336"/>
                      <a:pt x="140" y="2465"/>
                    </a:cubicBezTo>
                    <a:cubicBezTo>
                      <a:pt x="140" y="2465"/>
                      <a:pt x="140" y="2476"/>
                      <a:pt x="151" y="2476"/>
                    </a:cubicBezTo>
                    <a:cubicBezTo>
                      <a:pt x="129" y="2562"/>
                      <a:pt x="108" y="2648"/>
                      <a:pt x="86" y="2734"/>
                    </a:cubicBezTo>
                    <a:cubicBezTo>
                      <a:pt x="76" y="2766"/>
                      <a:pt x="97" y="2809"/>
                      <a:pt x="140" y="2820"/>
                    </a:cubicBezTo>
                    <a:cubicBezTo>
                      <a:pt x="366" y="2874"/>
                      <a:pt x="388" y="2992"/>
                      <a:pt x="452" y="3208"/>
                    </a:cubicBezTo>
                    <a:cubicBezTo>
                      <a:pt x="474" y="3261"/>
                      <a:pt x="517" y="3294"/>
                      <a:pt x="571" y="3304"/>
                    </a:cubicBezTo>
                    <a:cubicBezTo>
                      <a:pt x="711" y="3304"/>
                      <a:pt x="764" y="3530"/>
                      <a:pt x="851" y="3606"/>
                    </a:cubicBezTo>
                    <a:cubicBezTo>
                      <a:pt x="1033" y="3735"/>
                      <a:pt x="1227" y="3638"/>
                      <a:pt x="1399" y="3767"/>
                    </a:cubicBezTo>
                    <a:cubicBezTo>
                      <a:pt x="1432" y="3778"/>
                      <a:pt x="1464" y="3778"/>
                      <a:pt x="1486" y="3756"/>
                    </a:cubicBezTo>
                    <a:cubicBezTo>
                      <a:pt x="1539" y="3703"/>
                      <a:pt x="2110" y="3617"/>
                      <a:pt x="2207" y="3681"/>
                    </a:cubicBezTo>
                    <a:cubicBezTo>
                      <a:pt x="2379" y="3778"/>
                      <a:pt x="2562" y="3606"/>
                      <a:pt x="2680" y="3466"/>
                    </a:cubicBezTo>
                    <a:cubicBezTo>
                      <a:pt x="2766" y="3552"/>
                      <a:pt x="2917" y="3509"/>
                      <a:pt x="2960" y="3391"/>
                    </a:cubicBezTo>
                    <a:cubicBezTo>
                      <a:pt x="2981" y="3337"/>
                      <a:pt x="3218" y="3412"/>
                      <a:pt x="3283" y="3358"/>
                    </a:cubicBezTo>
                    <a:cubicBezTo>
                      <a:pt x="3358" y="3304"/>
                      <a:pt x="3412" y="3218"/>
                      <a:pt x="3433" y="3132"/>
                    </a:cubicBezTo>
                    <a:cubicBezTo>
                      <a:pt x="3455" y="3057"/>
                      <a:pt x="3433" y="3025"/>
                      <a:pt x="3433" y="3014"/>
                    </a:cubicBezTo>
                    <a:cubicBezTo>
                      <a:pt x="3455" y="3025"/>
                      <a:pt x="3498" y="3014"/>
                      <a:pt x="3520" y="2992"/>
                    </a:cubicBezTo>
                    <a:cubicBezTo>
                      <a:pt x="3703" y="2788"/>
                      <a:pt x="3659" y="2605"/>
                      <a:pt x="3530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11"/>
              <p:cNvSpPr/>
              <p:nvPr/>
            </p:nvSpPr>
            <p:spPr>
              <a:xfrm>
                <a:off x="8758891" y="4972936"/>
                <a:ext cx="521418" cy="26758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2" y="75"/>
                      <a:pt x="44" y="151"/>
                      <a:pt x="54" y="226"/>
                    </a:cubicBezTo>
                    <a:cubicBezTo>
                      <a:pt x="76" y="355"/>
                      <a:pt x="108" y="474"/>
                      <a:pt x="140" y="592"/>
                    </a:cubicBezTo>
                    <a:lnTo>
                      <a:pt x="151" y="614"/>
                    </a:lnTo>
                    <a:cubicBezTo>
                      <a:pt x="130" y="689"/>
                      <a:pt x="108" y="775"/>
                      <a:pt x="87" y="861"/>
                    </a:cubicBezTo>
                    <a:cubicBezTo>
                      <a:pt x="76" y="904"/>
                      <a:pt x="97" y="936"/>
                      <a:pt x="140" y="947"/>
                    </a:cubicBezTo>
                    <a:cubicBezTo>
                      <a:pt x="377" y="1012"/>
                      <a:pt x="388" y="1130"/>
                      <a:pt x="453" y="1345"/>
                    </a:cubicBezTo>
                    <a:cubicBezTo>
                      <a:pt x="474" y="1388"/>
                      <a:pt x="517" y="1431"/>
                      <a:pt x="571" y="1431"/>
                    </a:cubicBezTo>
                    <a:cubicBezTo>
                      <a:pt x="711" y="1442"/>
                      <a:pt x="765" y="1668"/>
                      <a:pt x="862" y="1733"/>
                    </a:cubicBezTo>
                    <a:cubicBezTo>
                      <a:pt x="1034" y="1873"/>
                      <a:pt x="1227" y="1776"/>
                      <a:pt x="1410" y="1894"/>
                    </a:cubicBezTo>
                    <a:cubicBezTo>
                      <a:pt x="1419" y="1902"/>
                      <a:pt x="1428" y="1906"/>
                      <a:pt x="1439" y="1906"/>
                    </a:cubicBezTo>
                    <a:cubicBezTo>
                      <a:pt x="1455" y="1906"/>
                      <a:pt x="1472" y="1897"/>
                      <a:pt x="1486" y="1883"/>
                    </a:cubicBezTo>
                    <a:cubicBezTo>
                      <a:pt x="1527" y="1850"/>
                      <a:pt x="1879" y="1791"/>
                      <a:pt x="2085" y="1791"/>
                    </a:cubicBezTo>
                    <a:cubicBezTo>
                      <a:pt x="2145" y="1791"/>
                      <a:pt x="2193" y="1796"/>
                      <a:pt x="2218" y="1808"/>
                    </a:cubicBezTo>
                    <a:cubicBezTo>
                      <a:pt x="2252" y="1831"/>
                      <a:pt x="2287" y="1841"/>
                      <a:pt x="2322" y="1841"/>
                    </a:cubicBezTo>
                    <a:cubicBezTo>
                      <a:pt x="2454" y="1841"/>
                      <a:pt x="2587" y="1705"/>
                      <a:pt x="2680" y="1604"/>
                    </a:cubicBezTo>
                    <a:cubicBezTo>
                      <a:pt x="2711" y="1635"/>
                      <a:pt x="2751" y="1649"/>
                      <a:pt x="2791" y="1649"/>
                    </a:cubicBezTo>
                    <a:cubicBezTo>
                      <a:pt x="2861" y="1649"/>
                      <a:pt x="2933" y="1604"/>
                      <a:pt x="2960" y="1528"/>
                    </a:cubicBezTo>
                    <a:cubicBezTo>
                      <a:pt x="2967" y="1509"/>
                      <a:pt x="2994" y="1503"/>
                      <a:pt x="3030" y="1503"/>
                    </a:cubicBezTo>
                    <a:cubicBezTo>
                      <a:pt x="3082" y="1503"/>
                      <a:pt x="3152" y="1515"/>
                      <a:pt x="3207" y="1515"/>
                    </a:cubicBezTo>
                    <a:cubicBezTo>
                      <a:pt x="3241" y="1515"/>
                      <a:pt x="3269" y="1510"/>
                      <a:pt x="3283" y="1496"/>
                    </a:cubicBezTo>
                    <a:cubicBezTo>
                      <a:pt x="3358" y="1442"/>
                      <a:pt x="3412" y="1356"/>
                      <a:pt x="3434" y="1259"/>
                    </a:cubicBezTo>
                    <a:cubicBezTo>
                      <a:pt x="3466" y="1184"/>
                      <a:pt x="3444" y="1152"/>
                      <a:pt x="3434" y="1141"/>
                    </a:cubicBezTo>
                    <a:lnTo>
                      <a:pt x="3434" y="1141"/>
                    </a:lnTo>
                    <a:cubicBezTo>
                      <a:pt x="3443" y="1145"/>
                      <a:pt x="3455" y="1148"/>
                      <a:pt x="3468" y="1148"/>
                    </a:cubicBezTo>
                    <a:cubicBezTo>
                      <a:pt x="3487" y="1148"/>
                      <a:pt x="3507" y="1143"/>
                      <a:pt x="3520" y="1130"/>
                    </a:cubicBezTo>
                    <a:cubicBezTo>
                      <a:pt x="3714" y="915"/>
                      <a:pt x="3670" y="732"/>
                      <a:pt x="3541" y="560"/>
                    </a:cubicBezTo>
                    <a:cubicBezTo>
                      <a:pt x="3541" y="527"/>
                      <a:pt x="3552" y="506"/>
                      <a:pt x="3552" y="474"/>
                    </a:cubicBezTo>
                    <a:cubicBezTo>
                      <a:pt x="3563" y="388"/>
                      <a:pt x="3574" y="291"/>
                      <a:pt x="3574" y="205"/>
                    </a:cubicBezTo>
                    <a:lnTo>
                      <a:pt x="3520" y="118"/>
                    </a:lnTo>
                    <a:cubicBezTo>
                      <a:pt x="3503" y="242"/>
                      <a:pt x="3393" y="327"/>
                      <a:pt x="3279" y="327"/>
                    </a:cubicBezTo>
                    <a:cubicBezTo>
                      <a:pt x="3244" y="327"/>
                      <a:pt x="3208" y="319"/>
                      <a:pt x="3175" y="301"/>
                    </a:cubicBezTo>
                    <a:lnTo>
                      <a:pt x="3175" y="301"/>
                    </a:lnTo>
                    <a:cubicBezTo>
                      <a:pt x="3207" y="476"/>
                      <a:pt x="3133" y="568"/>
                      <a:pt x="3032" y="568"/>
                    </a:cubicBezTo>
                    <a:cubicBezTo>
                      <a:pt x="2959" y="568"/>
                      <a:pt x="2871" y="519"/>
                      <a:pt x="2799" y="420"/>
                    </a:cubicBezTo>
                    <a:lnTo>
                      <a:pt x="2799" y="420"/>
                    </a:lnTo>
                    <a:cubicBezTo>
                      <a:pt x="2960" y="958"/>
                      <a:pt x="2228" y="710"/>
                      <a:pt x="1959" y="990"/>
                    </a:cubicBezTo>
                    <a:cubicBezTo>
                      <a:pt x="1862" y="570"/>
                      <a:pt x="1464" y="689"/>
                      <a:pt x="1335" y="344"/>
                    </a:cubicBezTo>
                    <a:cubicBezTo>
                      <a:pt x="1228" y="496"/>
                      <a:pt x="996" y="632"/>
                      <a:pt x="797" y="632"/>
                    </a:cubicBezTo>
                    <a:cubicBezTo>
                      <a:pt x="756" y="632"/>
                      <a:pt x="716" y="627"/>
                      <a:pt x="679" y="614"/>
                    </a:cubicBezTo>
                    <a:cubicBezTo>
                      <a:pt x="366" y="517"/>
                      <a:pt x="399" y="237"/>
                      <a:pt x="366" y="11"/>
                    </a:cubicBezTo>
                    <a:cubicBezTo>
                      <a:pt x="337" y="8"/>
                      <a:pt x="310" y="6"/>
                      <a:pt x="284" y="6"/>
                    </a:cubicBezTo>
                    <a:cubicBezTo>
                      <a:pt x="195" y="6"/>
                      <a:pt x="131" y="22"/>
                      <a:pt x="79" y="22"/>
                    </a:cubicBezTo>
                    <a:cubicBezTo>
                      <a:pt x="49" y="22"/>
                      <a:pt x="24" y="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11"/>
              <p:cNvSpPr/>
              <p:nvPr/>
            </p:nvSpPr>
            <p:spPr>
              <a:xfrm>
                <a:off x="9047540" y="4871712"/>
                <a:ext cx="3089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22"/>
                    </a:moveTo>
                    <a:lnTo>
                      <a:pt x="0" y="22"/>
                    </a:lnTo>
                    <a:cubicBezTo>
                      <a:pt x="22" y="0"/>
                      <a:pt x="22" y="0"/>
                      <a:pt x="0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11"/>
              <p:cNvSpPr/>
              <p:nvPr/>
            </p:nvSpPr>
            <p:spPr>
              <a:xfrm>
                <a:off x="8894932" y="4855006"/>
                <a:ext cx="176895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733" extrusionOk="0">
                    <a:moveTo>
                      <a:pt x="345" y="1"/>
                    </a:moveTo>
                    <a:cubicBezTo>
                      <a:pt x="280" y="130"/>
                      <a:pt x="194" y="237"/>
                      <a:pt x="97" y="323"/>
                    </a:cubicBezTo>
                    <a:cubicBezTo>
                      <a:pt x="32" y="323"/>
                      <a:pt x="65" y="280"/>
                      <a:pt x="32" y="259"/>
                    </a:cubicBezTo>
                    <a:lnTo>
                      <a:pt x="0" y="442"/>
                    </a:lnTo>
                    <a:cubicBezTo>
                      <a:pt x="36" y="375"/>
                      <a:pt x="127" y="328"/>
                      <a:pt x="214" y="328"/>
                    </a:cubicBezTo>
                    <a:cubicBezTo>
                      <a:pt x="309" y="328"/>
                      <a:pt x="398" y="386"/>
                      <a:pt x="398" y="539"/>
                    </a:cubicBezTo>
                    <a:cubicBezTo>
                      <a:pt x="426" y="544"/>
                      <a:pt x="454" y="546"/>
                      <a:pt x="482" y="546"/>
                    </a:cubicBezTo>
                    <a:cubicBezTo>
                      <a:pt x="572" y="546"/>
                      <a:pt x="660" y="525"/>
                      <a:pt x="733" y="525"/>
                    </a:cubicBezTo>
                    <a:cubicBezTo>
                      <a:pt x="822" y="525"/>
                      <a:pt x="889" y="556"/>
                      <a:pt x="915" y="689"/>
                    </a:cubicBezTo>
                    <a:cubicBezTo>
                      <a:pt x="958" y="646"/>
                      <a:pt x="1055" y="593"/>
                      <a:pt x="1098" y="550"/>
                    </a:cubicBezTo>
                    <a:cubicBezTo>
                      <a:pt x="1130" y="603"/>
                      <a:pt x="1227" y="689"/>
                      <a:pt x="1259" y="732"/>
                    </a:cubicBezTo>
                    <a:cubicBezTo>
                      <a:pt x="1259" y="528"/>
                      <a:pt x="1098" y="323"/>
                      <a:pt x="1087" y="141"/>
                    </a:cubicBezTo>
                    <a:cubicBezTo>
                      <a:pt x="1042" y="198"/>
                      <a:pt x="979" y="224"/>
                      <a:pt x="917" y="224"/>
                    </a:cubicBezTo>
                    <a:cubicBezTo>
                      <a:pt x="816" y="224"/>
                      <a:pt x="715" y="157"/>
                      <a:pt x="689" y="44"/>
                    </a:cubicBezTo>
                    <a:cubicBezTo>
                      <a:pt x="630" y="70"/>
                      <a:pt x="564" y="84"/>
                      <a:pt x="499" y="84"/>
                    </a:cubicBezTo>
                    <a:cubicBezTo>
                      <a:pt x="457" y="84"/>
                      <a:pt x="415" y="78"/>
                      <a:pt x="377" y="65"/>
                    </a:cubicBezTo>
                    <a:cubicBezTo>
                      <a:pt x="366" y="65"/>
                      <a:pt x="345" y="1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9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" name="Google Shape;9922;p15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6" name="Google Shape;10766;p15"/>
          <p:cNvGrpSpPr/>
          <p:nvPr/>
        </p:nvGrpSpPr>
        <p:grpSpPr>
          <a:xfrm>
            <a:off x="-2508615" y="-1117507"/>
            <a:ext cx="4098582" cy="3804713"/>
            <a:chOff x="-3105516" y="-1601276"/>
            <a:chExt cx="6310613" cy="6193908"/>
          </a:xfrm>
        </p:grpSpPr>
        <p:sp>
          <p:nvSpPr>
            <p:cNvPr id="10767" name="Google Shape;10767;p15"/>
            <p:cNvSpPr/>
            <p:nvPr/>
          </p:nvSpPr>
          <p:spPr>
            <a:xfrm rot="1508308">
              <a:off x="1995348" y="910381"/>
              <a:ext cx="190820" cy="233055"/>
            </a:xfrm>
            <a:custGeom>
              <a:avLst/>
              <a:gdLst/>
              <a:ahLst/>
              <a:cxnLst/>
              <a:rect l="l" t="t" r="r" b="b"/>
              <a:pathLst>
                <a:path w="1125" h="1374" extrusionOk="0">
                  <a:moveTo>
                    <a:pt x="1124" y="1"/>
                  </a:moveTo>
                  <a:cubicBezTo>
                    <a:pt x="985" y="36"/>
                    <a:pt x="916" y="146"/>
                    <a:pt x="811" y="209"/>
                  </a:cubicBezTo>
                  <a:cubicBezTo>
                    <a:pt x="779" y="228"/>
                    <a:pt x="747" y="251"/>
                    <a:pt x="717" y="251"/>
                  </a:cubicBezTo>
                  <a:cubicBezTo>
                    <a:pt x="693" y="251"/>
                    <a:pt x="670" y="236"/>
                    <a:pt x="649" y="192"/>
                  </a:cubicBezTo>
                  <a:cubicBezTo>
                    <a:pt x="632" y="170"/>
                    <a:pt x="608" y="159"/>
                    <a:pt x="583" y="159"/>
                  </a:cubicBezTo>
                  <a:cubicBezTo>
                    <a:pt x="574" y="159"/>
                    <a:pt x="565" y="160"/>
                    <a:pt x="556" y="163"/>
                  </a:cubicBezTo>
                  <a:cubicBezTo>
                    <a:pt x="516" y="175"/>
                    <a:pt x="493" y="215"/>
                    <a:pt x="493" y="256"/>
                  </a:cubicBezTo>
                  <a:cubicBezTo>
                    <a:pt x="498" y="296"/>
                    <a:pt x="493" y="354"/>
                    <a:pt x="516" y="377"/>
                  </a:cubicBezTo>
                  <a:cubicBezTo>
                    <a:pt x="614" y="464"/>
                    <a:pt x="556" y="534"/>
                    <a:pt x="504" y="609"/>
                  </a:cubicBezTo>
                  <a:cubicBezTo>
                    <a:pt x="342" y="858"/>
                    <a:pt x="168" y="1101"/>
                    <a:pt x="0" y="1351"/>
                  </a:cubicBezTo>
                  <a:lnTo>
                    <a:pt x="64" y="1374"/>
                  </a:lnTo>
                  <a:cubicBezTo>
                    <a:pt x="96" y="1369"/>
                    <a:pt x="110" y="1321"/>
                    <a:pt x="146" y="1321"/>
                  </a:cubicBezTo>
                  <a:cubicBezTo>
                    <a:pt x="155" y="1321"/>
                    <a:pt x="166" y="1325"/>
                    <a:pt x="180" y="1333"/>
                  </a:cubicBezTo>
                  <a:cubicBezTo>
                    <a:pt x="206" y="1351"/>
                    <a:pt x="231" y="1359"/>
                    <a:pt x="254" y="1359"/>
                  </a:cubicBezTo>
                  <a:cubicBezTo>
                    <a:pt x="314" y="1359"/>
                    <a:pt x="366" y="1311"/>
                    <a:pt x="412" y="1270"/>
                  </a:cubicBezTo>
                  <a:cubicBezTo>
                    <a:pt x="435" y="1252"/>
                    <a:pt x="446" y="1223"/>
                    <a:pt x="435" y="1194"/>
                  </a:cubicBezTo>
                  <a:cubicBezTo>
                    <a:pt x="423" y="1165"/>
                    <a:pt x="394" y="1159"/>
                    <a:pt x="371" y="1159"/>
                  </a:cubicBezTo>
                  <a:cubicBezTo>
                    <a:pt x="367" y="1159"/>
                    <a:pt x="364" y="1159"/>
                    <a:pt x="360" y="1159"/>
                  </a:cubicBezTo>
                  <a:cubicBezTo>
                    <a:pt x="324" y="1159"/>
                    <a:pt x="290" y="1178"/>
                    <a:pt x="252" y="1178"/>
                  </a:cubicBezTo>
                  <a:cubicBezTo>
                    <a:pt x="240" y="1178"/>
                    <a:pt x="228" y="1176"/>
                    <a:pt x="215" y="1171"/>
                  </a:cubicBezTo>
                  <a:cubicBezTo>
                    <a:pt x="267" y="1096"/>
                    <a:pt x="307" y="1032"/>
                    <a:pt x="348" y="968"/>
                  </a:cubicBezTo>
                  <a:cubicBezTo>
                    <a:pt x="393" y="910"/>
                    <a:pt x="427" y="838"/>
                    <a:pt x="502" y="838"/>
                  </a:cubicBezTo>
                  <a:cubicBezTo>
                    <a:pt x="524" y="838"/>
                    <a:pt x="549" y="844"/>
                    <a:pt x="580" y="858"/>
                  </a:cubicBezTo>
                  <a:cubicBezTo>
                    <a:pt x="583" y="860"/>
                    <a:pt x="588" y="861"/>
                    <a:pt x="593" y="861"/>
                  </a:cubicBezTo>
                  <a:cubicBezTo>
                    <a:pt x="620" y="861"/>
                    <a:pt x="665" y="836"/>
                    <a:pt x="690" y="812"/>
                  </a:cubicBezTo>
                  <a:cubicBezTo>
                    <a:pt x="742" y="771"/>
                    <a:pt x="846" y="725"/>
                    <a:pt x="800" y="650"/>
                  </a:cubicBezTo>
                  <a:cubicBezTo>
                    <a:pt x="785" y="623"/>
                    <a:pt x="767" y="614"/>
                    <a:pt x="747" y="614"/>
                  </a:cubicBezTo>
                  <a:cubicBezTo>
                    <a:pt x="707" y="614"/>
                    <a:pt x="659" y="655"/>
                    <a:pt x="620" y="667"/>
                  </a:cubicBezTo>
                  <a:cubicBezTo>
                    <a:pt x="614" y="669"/>
                    <a:pt x="609" y="671"/>
                    <a:pt x="604" y="671"/>
                  </a:cubicBezTo>
                  <a:cubicBezTo>
                    <a:pt x="598" y="671"/>
                    <a:pt x="593" y="665"/>
                    <a:pt x="585" y="644"/>
                  </a:cubicBezTo>
                  <a:cubicBezTo>
                    <a:pt x="666" y="505"/>
                    <a:pt x="736" y="360"/>
                    <a:pt x="898" y="267"/>
                  </a:cubicBezTo>
                  <a:cubicBezTo>
                    <a:pt x="1008" y="215"/>
                    <a:pt x="1095" y="117"/>
                    <a:pt x="1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15"/>
            <p:cNvSpPr/>
            <p:nvPr/>
          </p:nvSpPr>
          <p:spPr>
            <a:xfrm rot="1508308">
              <a:off x="216208" y="566422"/>
              <a:ext cx="59027" cy="165378"/>
            </a:xfrm>
            <a:custGeom>
              <a:avLst/>
              <a:gdLst/>
              <a:ahLst/>
              <a:cxnLst/>
              <a:rect l="l" t="t" r="r" b="b"/>
              <a:pathLst>
                <a:path w="348" h="975" extrusionOk="0">
                  <a:moveTo>
                    <a:pt x="267" y="1"/>
                  </a:moveTo>
                  <a:cubicBezTo>
                    <a:pt x="0" y="354"/>
                    <a:pt x="110" y="667"/>
                    <a:pt x="336" y="974"/>
                  </a:cubicBezTo>
                  <a:cubicBezTo>
                    <a:pt x="319" y="737"/>
                    <a:pt x="336" y="493"/>
                    <a:pt x="348" y="244"/>
                  </a:cubicBezTo>
                  <a:cubicBezTo>
                    <a:pt x="348" y="157"/>
                    <a:pt x="319" y="70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15"/>
            <p:cNvSpPr/>
            <p:nvPr/>
          </p:nvSpPr>
          <p:spPr>
            <a:xfrm rot="1508308">
              <a:off x="1999221" y="681426"/>
              <a:ext cx="9838" cy="14418"/>
            </a:xfrm>
            <a:custGeom>
              <a:avLst/>
              <a:gdLst/>
              <a:ahLst/>
              <a:cxnLst/>
              <a:rect l="l" t="t" r="r" b="b"/>
              <a:pathLst>
                <a:path w="58" h="85" extrusionOk="0">
                  <a:moveTo>
                    <a:pt x="29" y="0"/>
                  </a:moveTo>
                  <a:cubicBezTo>
                    <a:pt x="30" y="1"/>
                    <a:pt x="30" y="2"/>
                    <a:pt x="31" y="2"/>
                  </a:cubicBezTo>
                  <a:lnTo>
                    <a:pt x="31" y="2"/>
                  </a:lnTo>
                  <a:cubicBezTo>
                    <a:pt x="32" y="2"/>
                    <a:pt x="33" y="1"/>
                    <a:pt x="35" y="0"/>
                  </a:cubicBezTo>
                  <a:close/>
                  <a:moveTo>
                    <a:pt x="31" y="2"/>
                  </a:moveTo>
                  <a:cubicBezTo>
                    <a:pt x="1" y="20"/>
                    <a:pt x="11" y="54"/>
                    <a:pt x="11" y="82"/>
                  </a:cubicBezTo>
                  <a:cubicBezTo>
                    <a:pt x="15" y="82"/>
                    <a:pt x="22" y="84"/>
                    <a:pt x="26" y="84"/>
                  </a:cubicBezTo>
                  <a:cubicBezTo>
                    <a:pt x="28" y="84"/>
                    <a:pt x="29" y="83"/>
                    <a:pt x="29" y="82"/>
                  </a:cubicBezTo>
                  <a:cubicBezTo>
                    <a:pt x="57" y="65"/>
                    <a:pt x="58" y="26"/>
                    <a:pt x="31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15"/>
            <p:cNvSpPr/>
            <p:nvPr/>
          </p:nvSpPr>
          <p:spPr>
            <a:xfrm rot="1508308">
              <a:off x="-2361246" y="-793912"/>
              <a:ext cx="4822072" cy="4579179"/>
            </a:xfrm>
            <a:custGeom>
              <a:avLst/>
              <a:gdLst/>
              <a:ahLst/>
              <a:cxnLst/>
              <a:rect l="l" t="t" r="r" b="b"/>
              <a:pathLst>
                <a:path w="28429" h="26997" extrusionOk="0">
                  <a:moveTo>
                    <a:pt x="9699" y="6682"/>
                  </a:moveTo>
                  <a:lnTo>
                    <a:pt x="9699" y="6682"/>
                  </a:lnTo>
                  <a:cubicBezTo>
                    <a:pt x="9716" y="6821"/>
                    <a:pt x="9716" y="6908"/>
                    <a:pt x="9612" y="6983"/>
                  </a:cubicBezTo>
                  <a:cubicBezTo>
                    <a:pt x="9525" y="7053"/>
                    <a:pt x="9450" y="7128"/>
                    <a:pt x="9386" y="7209"/>
                  </a:cubicBezTo>
                  <a:cubicBezTo>
                    <a:pt x="9450" y="7012"/>
                    <a:pt x="9554" y="6832"/>
                    <a:pt x="9699" y="6682"/>
                  </a:cubicBezTo>
                  <a:close/>
                  <a:moveTo>
                    <a:pt x="20677" y="7053"/>
                  </a:moveTo>
                  <a:lnTo>
                    <a:pt x="20677" y="7053"/>
                  </a:lnTo>
                  <a:cubicBezTo>
                    <a:pt x="20608" y="7180"/>
                    <a:pt x="20544" y="7308"/>
                    <a:pt x="20492" y="7441"/>
                  </a:cubicBezTo>
                  <a:cubicBezTo>
                    <a:pt x="20370" y="7794"/>
                    <a:pt x="20179" y="8090"/>
                    <a:pt x="19866" y="8298"/>
                  </a:cubicBezTo>
                  <a:cubicBezTo>
                    <a:pt x="19756" y="8391"/>
                    <a:pt x="19658" y="8489"/>
                    <a:pt x="19565" y="8594"/>
                  </a:cubicBezTo>
                  <a:cubicBezTo>
                    <a:pt x="19542" y="8547"/>
                    <a:pt x="19542" y="8495"/>
                    <a:pt x="19559" y="8449"/>
                  </a:cubicBezTo>
                  <a:cubicBezTo>
                    <a:pt x="19605" y="8234"/>
                    <a:pt x="19663" y="8026"/>
                    <a:pt x="19744" y="7817"/>
                  </a:cubicBezTo>
                  <a:cubicBezTo>
                    <a:pt x="19797" y="7678"/>
                    <a:pt x="19837" y="7545"/>
                    <a:pt x="20023" y="7481"/>
                  </a:cubicBezTo>
                  <a:cubicBezTo>
                    <a:pt x="20179" y="7423"/>
                    <a:pt x="20301" y="7284"/>
                    <a:pt x="20440" y="7180"/>
                  </a:cubicBezTo>
                  <a:cubicBezTo>
                    <a:pt x="20509" y="7128"/>
                    <a:pt x="20590" y="7082"/>
                    <a:pt x="20677" y="7053"/>
                  </a:cubicBezTo>
                  <a:close/>
                  <a:moveTo>
                    <a:pt x="9691" y="9708"/>
                  </a:moveTo>
                  <a:lnTo>
                    <a:pt x="9691" y="9708"/>
                  </a:lnTo>
                  <a:cubicBezTo>
                    <a:pt x="9580" y="9837"/>
                    <a:pt x="9453" y="9949"/>
                    <a:pt x="9339" y="10071"/>
                  </a:cubicBezTo>
                  <a:cubicBezTo>
                    <a:pt x="9453" y="9948"/>
                    <a:pt x="9579" y="9833"/>
                    <a:pt x="9691" y="9708"/>
                  </a:cubicBezTo>
                  <a:close/>
                  <a:moveTo>
                    <a:pt x="3077" y="8101"/>
                  </a:moveTo>
                  <a:cubicBezTo>
                    <a:pt x="3337" y="8478"/>
                    <a:pt x="3668" y="8744"/>
                    <a:pt x="3859" y="9127"/>
                  </a:cubicBezTo>
                  <a:cubicBezTo>
                    <a:pt x="3905" y="9208"/>
                    <a:pt x="3934" y="9300"/>
                    <a:pt x="3934" y="9393"/>
                  </a:cubicBezTo>
                  <a:cubicBezTo>
                    <a:pt x="3940" y="9648"/>
                    <a:pt x="3975" y="9897"/>
                    <a:pt x="4050" y="10141"/>
                  </a:cubicBezTo>
                  <a:cubicBezTo>
                    <a:pt x="3853" y="10059"/>
                    <a:pt x="3668" y="9961"/>
                    <a:pt x="3494" y="9839"/>
                  </a:cubicBezTo>
                  <a:cubicBezTo>
                    <a:pt x="3448" y="9810"/>
                    <a:pt x="3430" y="9735"/>
                    <a:pt x="3395" y="9689"/>
                  </a:cubicBezTo>
                  <a:cubicBezTo>
                    <a:pt x="3314" y="9561"/>
                    <a:pt x="3222" y="9440"/>
                    <a:pt x="3140" y="9312"/>
                  </a:cubicBezTo>
                  <a:cubicBezTo>
                    <a:pt x="3054" y="9190"/>
                    <a:pt x="2996" y="9080"/>
                    <a:pt x="3042" y="8935"/>
                  </a:cubicBezTo>
                  <a:cubicBezTo>
                    <a:pt x="3071" y="8878"/>
                    <a:pt x="3059" y="8808"/>
                    <a:pt x="3019" y="8762"/>
                  </a:cubicBezTo>
                  <a:cubicBezTo>
                    <a:pt x="3001" y="8739"/>
                    <a:pt x="2990" y="8715"/>
                    <a:pt x="3001" y="8686"/>
                  </a:cubicBezTo>
                  <a:cubicBezTo>
                    <a:pt x="3025" y="8507"/>
                    <a:pt x="3048" y="8327"/>
                    <a:pt x="3077" y="8101"/>
                  </a:cubicBezTo>
                  <a:close/>
                  <a:moveTo>
                    <a:pt x="15278" y="9973"/>
                  </a:moveTo>
                  <a:cubicBezTo>
                    <a:pt x="15341" y="10274"/>
                    <a:pt x="15382" y="10575"/>
                    <a:pt x="15399" y="10876"/>
                  </a:cubicBezTo>
                  <a:cubicBezTo>
                    <a:pt x="15405" y="10934"/>
                    <a:pt x="15382" y="10992"/>
                    <a:pt x="15336" y="11021"/>
                  </a:cubicBezTo>
                  <a:cubicBezTo>
                    <a:pt x="15185" y="11143"/>
                    <a:pt x="15011" y="11224"/>
                    <a:pt x="14820" y="11259"/>
                  </a:cubicBezTo>
                  <a:lnTo>
                    <a:pt x="14780" y="11259"/>
                  </a:lnTo>
                  <a:cubicBezTo>
                    <a:pt x="14681" y="11224"/>
                    <a:pt x="14554" y="10975"/>
                    <a:pt x="14594" y="10865"/>
                  </a:cubicBezTo>
                  <a:cubicBezTo>
                    <a:pt x="14635" y="10749"/>
                    <a:pt x="14698" y="10645"/>
                    <a:pt x="14780" y="10546"/>
                  </a:cubicBezTo>
                  <a:cubicBezTo>
                    <a:pt x="14930" y="10343"/>
                    <a:pt x="15098" y="10152"/>
                    <a:pt x="15278" y="9973"/>
                  </a:cubicBezTo>
                  <a:close/>
                  <a:moveTo>
                    <a:pt x="15382" y="11178"/>
                  </a:moveTo>
                  <a:cubicBezTo>
                    <a:pt x="15405" y="11421"/>
                    <a:pt x="15370" y="11653"/>
                    <a:pt x="15370" y="11919"/>
                  </a:cubicBezTo>
                  <a:cubicBezTo>
                    <a:pt x="15266" y="11826"/>
                    <a:pt x="15226" y="11728"/>
                    <a:pt x="15145" y="11658"/>
                  </a:cubicBezTo>
                  <a:cubicBezTo>
                    <a:pt x="15058" y="11589"/>
                    <a:pt x="14982" y="11508"/>
                    <a:pt x="14924" y="11421"/>
                  </a:cubicBezTo>
                  <a:cubicBezTo>
                    <a:pt x="15069" y="11317"/>
                    <a:pt x="15220" y="11235"/>
                    <a:pt x="15382" y="11178"/>
                  </a:cubicBezTo>
                  <a:close/>
                  <a:moveTo>
                    <a:pt x="22056" y="11038"/>
                  </a:moveTo>
                  <a:cubicBezTo>
                    <a:pt x="22201" y="11293"/>
                    <a:pt x="22305" y="11514"/>
                    <a:pt x="22247" y="11780"/>
                  </a:cubicBezTo>
                  <a:cubicBezTo>
                    <a:pt x="22241" y="11803"/>
                    <a:pt x="22236" y="11821"/>
                    <a:pt x="22230" y="11844"/>
                  </a:cubicBezTo>
                  <a:cubicBezTo>
                    <a:pt x="22207" y="11907"/>
                    <a:pt x="22276" y="12006"/>
                    <a:pt x="22189" y="12047"/>
                  </a:cubicBezTo>
                  <a:cubicBezTo>
                    <a:pt x="22136" y="12064"/>
                    <a:pt x="22083" y="12072"/>
                    <a:pt x="22033" y="12072"/>
                  </a:cubicBezTo>
                  <a:cubicBezTo>
                    <a:pt x="22017" y="12072"/>
                    <a:pt x="22002" y="12071"/>
                    <a:pt x="21987" y="12070"/>
                  </a:cubicBezTo>
                  <a:cubicBezTo>
                    <a:pt x="21471" y="12093"/>
                    <a:pt x="20978" y="12186"/>
                    <a:pt x="20538" y="12475"/>
                  </a:cubicBezTo>
                  <a:cubicBezTo>
                    <a:pt x="20491" y="12505"/>
                    <a:pt x="20435" y="12523"/>
                    <a:pt x="20378" y="12523"/>
                  </a:cubicBezTo>
                  <a:cubicBezTo>
                    <a:pt x="20358" y="12523"/>
                    <a:pt x="20338" y="12520"/>
                    <a:pt x="20318" y="12516"/>
                  </a:cubicBezTo>
                  <a:cubicBezTo>
                    <a:pt x="20245" y="12501"/>
                    <a:pt x="20172" y="12492"/>
                    <a:pt x="20099" y="12492"/>
                  </a:cubicBezTo>
                  <a:cubicBezTo>
                    <a:pt x="19971" y="12492"/>
                    <a:pt x="19846" y="12521"/>
                    <a:pt x="19727" y="12603"/>
                  </a:cubicBezTo>
                  <a:cubicBezTo>
                    <a:pt x="19721" y="12574"/>
                    <a:pt x="19716" y="12562"/>
                    <a:pt x="19721" y="12556"/>
                  </a:cubicBezTo>
                  <a:cubicBezTo>
                    <a:pt x="20063" y="12238"/>
                    <a:pt x="20440" y="11965"/>
                    <a:pt x="20903" y="11832"/>
                  </a:cubicBezTo>
                  <a:cubicBezTo>
                    <a:pt x="21048" y="11791"/>
                    <a:pt x="21199" y="11770"/>
                    <a:pt x="21351" y="11770"/>
                  </a:cubicBezTo>
                  <a:cubicBezTo>
                    <a:pt x="21412" y="11770"/>
                    <a:pt x="21473" y="11773"/>
                    <a:pt x="21535" y="11780"/>
                  </a:cubicBezTo>
                  <a:cubicBezTo>
                    <a:pt x="21568" y="11782"/>
                    <a:pt x="21595" y="11784"/>
                    <a:pt x="21617" y="11784"/>
                  </a:cubicBezTo>
                  <a:cubicBezTo>
                    <a:pt x="21714" y="11784"/>
                    <a:pt x="21727" y="11755"/>
                    <a:pt x="21755" y="11624"/>
                  </a:cubicBezTo>
                  <a:cubicBezTo>
                    <a:pt x="21801" y="11421"/>
                    <a:pt x="21911" y="11247"/>
                    <a:pt x="22056" y="11038"/>
                  </a:cubicBezTo>
                  <a:close/>
                  <a:moveTo>
                    <a:pt x="13111" y="8982"/>
                  </a:moveTo>
                  <a:cubicBezTo>
                    <a:pt x="13221" y="9121"/>
                    <a:pt x="13320" y="9277"/>
                    <a:pt x="13395" y="9440"/>
                  </a:cubicBezTo>
                  <a:cubicBezTo>
                    <a:pt x="13656" y="9938"/>
                    <a:pt x="13951" y="10413"/>
                    <a:pt x="14287" y="10865"/>
                  </a:cubicBezTo>
                  <a:cubicBezTo>
                    <a:pt x="14455" y="11085"/>
                    <a:pt x="14478" y="11346"/>
                    <a:pt x="14501" y="11606"/>
                  </a:cubicBezTo>
                  <a:cubicBezTo>
                    <a:pt x="14496" y="11658"/>
                    <a:pt x="14484" y="11705"/>
                    <a:pt x="14449" y="11739"/>
                  </a:cubicBezTo>
                  <a:cubicBezTo>
                    <a:pt x="14328" y="11942"/>
                    <a:pt x="14235" y="12157"/>
                    <a:pt x="14171" y="12383"/>
                  </a:cubicBezTo>
                  <a:cubicBezTo>
                    <a:pt x="14142" y="12498"/>
                    <a:pt x="14061" y="12603"/>
                    <a:pt x="13963" y="12672"/>
                  </a:cubicBezTo>
                  <a:cubicBezTo>
                    <a:pt x="13499" y="12979"/>
                    <a:pt x="13082" y="13350"/>
                    <a:pt x="12723" y="13773"/>
                  </a:cubicBezTo>
                  <a:cubicBezTo>
                    <a:pt x="12821" y="13425"/>
                    <a:pt x="12891" y="13072"/>
                    <a:pt x="12931" y="12719"/>
                  </a:cubicBezTo>
                  <a:cubicBezTo>
                    <a:pt x="12989" y="12290"/>
                    <a:pt x="13053" y="11861"/>
                    <a:pt x="13117" y="11432"/>
                  </a:cubicBezTo>
                  <a:cubicBezTo>
                    <a:pt x="13163" y="11143"/>
                    <a:pt x="13169" y="10847"/>
                    <a:pt x="13192" y="10552"/>
                  </a:cubicBezTo>
                  <a:cubicBezTo>
                    <a:pt x="13204" y="10471"/>
                    <a:pt x="13192" y="10390"/>
                    <a:pt x="13157" y="10314"/>
                  </a:cubicBezTo>
                  <a:cubicBezTo>
                    <a:pt x="13134" y="10256"/>
                    <a:pt x="13123" y="10193"/>
                    <a:pt x="13123" y="10129"/>
                  </a:cubicBezTo>
                  <a:cubicBezTo>
                    <a:pt x="13111" y="9776"/>
                    <a:pt x="13099" y="9422"/>
                    <a:pt x="13094" y="9063"/>
                  </a:cubicBezTo>
                  <a:cubicBezTo>
                    <a:pt x="13094" y="9034"/>
                    <a:pt x="13105" y="9005"/>
                    <a:pt x="13111" y="8982"/>
                  </a:cubicBezTo>
                  <a:close/>
                  <a:moveTo>
                    <a:pt x="19079" y="7422"/>
                  </a:moveTo>
                  <a:cubicBezTo>
                    <a:pt x="19081" y="7422"/>
                    <a:pt x="19082" y="7423"/>
                    <a:pt x="19084" y="7423"/>
                  </a:cubicBezTo>
                  <a:cubicBezTo>
                    <a:pt x="19165" y="7450"/>
                    <a:pt x="19248" y="7452"/>
                    <a:pt x="19332" y="7452"/>
                  </a:cubicBezTo>
                  <a:cubicBezTo>
                    <a:pt x="19347" y="7452"/>
                    <a:pt x="19362" y="7452"/>
                    <a:pt x="19377" y="7452"/>
                  </a:cubicBezTo>
                  <a:cubicBezTo>
                    <a:pt x="19477" y="7452"/>
                    <a:pt x="19576" y="7455"/>
                    <a:pt x="19675" y="7499"/>
                  </a:cubicBezTo>
                  <a:cubicBezTo>
                    <a:pt x="19669" y="7562"/>
                    <a:pt x="19652" y="7626"/>
                    <a:pt x="19623" y="7684"/>
                  </a:cubicBezTo>
                  <a:cubicBezTo>
                    <a:pt x="19478" y="8066"/>
                    <a:pt x="19380" y="8460"/>
                    <a:pt x="19322" y="8860"/>
                  </a:cubicBezTo>
                  <a:cubicBezTo>
                    <a:pt x="19304" y="8970"/>
                    <a:pt x="19310" y="9080"/>
                    <a:pt x="19333" y="9185"/>
                  </a:cubicBezTo>
                  <a:cubicBezTo>
                    <a:pt x="19356" y="9289"/>
                    <a:pt x="19362" y="9387"/>
                    <a:pt x="19351" y="9492"/>
                  </a:cubicBezTo>
                  <a:cubicBezTo>
                    <a:pt x="19322" y="9845"/>
                    <a:pt x="19298" y="10198"/>
                    <a:pt x="19148" y="10534"/>
                  </a:cubicBezTo>
                  <a:cubicBezTo>
                    <a:pt x="19061" y="10743"/>
                    <a:pt x="18991" y="10963"/>
                    <a:pt x="18957" y="11183"/>
                  </a:cubicBezTo>
                  <a:cubicBezTo>
                    <a:pt x="18951" y="11253"/>
                    <a:pt x="18922" y="11317"/>
                    <a:pt x="18870" y="11369"/>
                  </a:cubicBezTo>
                  <a:lnTo>
                    <a:pt x="18870" y="11363"/>
                  </a:lnTo>
                  <a:cubicBezTo>
                    <a:pt x="18777" y="11456"/>
                    <a:pt x="18690" y="11548"/>
                    <a:pt x="18597" y="11647"/>
                  </a:cubicBezTo>
                  <a:lnTo>
                    <a:pt x="18505" y="11606"/>
                  </a:lnTo>
                  <a:cubicBezTo>
                    <a:pt x="18483" y="11596"/>
                    <a:pt x="18464" y="11591"/>
                    <a:pt x="18447" y="11591"/>
                  </a:cubicBezTo>
                  <a:cubicBezTo>
                    <a:pt x="18399" y="11591"/>
                    <a:pt x="18373" y="11633"/>
                    <a:pt x="18360" y="11693"/>
                  </a:cubicBezTo>
                  <a:cubicBezTo>
                    <a:pt x="18337" y="11768"/>
                    <a:pt x="18319" y="11850"/>
                    <a:pt x="18314" y="11936"/>
                  </a:cubicBezTo>
                  <a:cubicBezTo>
                    <a:pt x="18261" y="12597"/>
                    <a:pt x="18151" y="13257"/>
                    <a:pt x="17989" y="13906"/>
                  </a:cubicBezTo>
                  <a:cubicBezTo>
                    <a:pt x="17908" y="14231"/>
                    <a:pt x="17827" y="14555"/>
                    <a:pt x="17717" y="14880"/>
                  </a:cubicBezTo>
                  <a:cubicBezTo>
                    <a:pt x="17717" y="14775"/>
                    <a:pt x="17717" y="14677"/>
                    <a:pt x="17723" y="14572"/>
                  </a:cubicBezTo>
                  <a:cubicBezTo>
                    <a:pt x="17746" y="14231"/>
                    <a:pt x="17746" y="13889"/>
                    <a:pt x="17723" y="13547"/>
                  </a:cubicBezTo>
                  <a:cubicBezTo>
                    <a:pt x="17717" y="13344"/>
                    <a:pt x="17665" y="13153"/>
                    <a:pt x="17566" y="12973"/>
                  </a:cubicBezTo>
                  <a:cubicBezTo>
                    <a:pt x="17531" y="12916"/>
                    <a:pt x="17526" y="12846"/>
                    <a:pt x="17560" y="12782"/>
                  </a:cubicBezTo>
                  <a:cubicBezTo>
                    <a:pt x="17659" y="12551"/>
                    <a:pt x="17746" y="12313"/>
                    <a:pt x="17833" y="12070"/>
                  </a:cubicBezTo>
                  <a:cubicBezTo>
                    <a:pt x="17844" y="12029"/>
                    <a:pt x="17856" y="11977"/>
                    <a:pt x="17856" y="11931"/>
                  </a:cubicBezTo>
                  <a:cubicBezTo>
                    <a:pt x="17862" y="11716"/>
                    <a:pt x="17862" y="11485"/>
                    <a:pt x="17781" y="11282"/>
                  </a:cubicBezTo>
                  <a:cubicBezTo>
                    <a:pt x="17711" y="11114"/>
                    <a:pt x="17723" y="10928"/>
                    <a:pt x="17815" y="10772"/>
                  </a:cubicBezTo>
                  <a:cubicBezTo>
                    <a:pt x="17885" y="10645"/>
                    <a:pt x="17943" y="10511"/>
                    <a:pt x="18006" y="10384"/>
                  </a:cubicBezTo>
                  <a:cubicBezTo>
                    <a:pt x="18035" y="10303"/>
                    <a:pt x="18088" y="10239"/>
                    <a:pt x="18157" y="10198"/>
                  </a:cubicBezTo>
                  <a:cubicBezTo>
                    <a:pt x="18238" y="10141"/>
                    <a:pt x="18290" y="10054"/>
                    <a:pt x="18296" y="9955"/>
                  </a:cubicBezTo>
                  <a:cubicBezTo>
                    <a:pt x="18325" y="9810"/>
                    <a:pt x="18290" y="9776"/>
                    <a:pt x="18122" y="9770"/>
                  </a:cubicBezTo>
                  <a:cubicBezTo>
                    <a:pt x="18111" y="9416"/>
                    <a:pt x="18146" y="9057"/>
                    <a:pt x="18227" y="8710"/>
                  </a:cubicBezTo>
                  <a:cubicBezTo>
                    <a:pt x="18256" y="8582"/>
                    <a:pt x="18285" y="8455"/>
                    <a:pt x="18325" y="8333"/>
                  </a:cubicBezTo>
                  <a:cubicBezTo>
                    <a:pt x="18383" y="8136"/>
                    <a:pt x="18377" y="7881"/>
                    <a:pt x="18534" y="7765"/>
                  </a:cubicBezTo>
                  <a:cubicBezTo>
                    <a:pt x="18690" y="7644"/>
                    <a:pt x="18858" y="7539"/>
                    <a:pt x="19032" y="7447"/>
                  </a:cubicBezTo>
                  <a:cubicBezTo>
                    <a:pt x="19047" y="7437"/>
                    <a:pt x="19066" y="7422"/>
                    <a:pt x="19079" y="7422"/>
                  </a:cubicBezTo>
                  <a:close/>
                  <a:moveTo>
                    <a:pt x="10127" y="18400"/>
                  </a:moveTo>
                  <a:lnTo>
                    <a:pt x="10127" y="18400"/>
                  </a:lnTo>
                  <a:cubicBezTo>
                    <a:pt x="10131" y="18424"/>
                    <a:pt x="10135" y="18448"/>
                    <a:pt x="10139" y="18472"/>
                  </a:cubicBezTo>
                  <a:lnTo>
                    <a:pt x="10139" y="18472"/>
                  </a:lnTo>
                  <a:cubicBezTo>
                    <a:pt x="10135" y="18451"/>
                    <a:pt x="10131" y="18429"/>
                    <a:pt x="10127" y="18408"/>
                  </a:cubicBezTo>
                  <a:cubicBezTo>
                    <a:pt x="10127" y="18405"/>
                    <a:pt x="10127" y="18403"/>
                    <a:pt x="10127" y="18400"/>
                  </a:cubicBezTo>
                  <a:close/>
                  <a:moveTo>
                    <a:pt x="22107" y="12201"/>
                  </a:moveTo>
                  <a:cubicBezTo>
                    <a:pt x="22168" y="12201"/>
                    <a:pt x="22226" y="12245"/>
                    <a:pt x="22241" y="12307"/>
                  </a:cubicBezTo>
                  <a:cubicBezTo>
                    <a:pt x="22299" y="12452"/>
                    <a:pt x="22346" y="12608"/>
                    <a:pt x="22375" y="12759"/>
                  </a:cubicBezTo>
                  <a:cubicBezTo>
                    <a:pt x="22392" y="12950"/>
                    <a:pt x="22421" y="13136"/>
                    <a:pt x="22462" y="13321"/>
                  </a:cubicBezTo>
                  <a:cubicBezTo>
                    <a:pt x="22514" y="13518"/>
                    <a:pt x="22427" y="13698"/>
                    <a:pt x="22317" y="13866"/>
                  </a:cubicBezTo>
                  <a:cubicBezTo>
                    <a:pt x="22108" y="14207"/>
                    <a:pt x="21848" y="14520"/>
                    <a:pt x="21552" y="14798"/>
                  </a:cubicBezTo>
                  <a:cubicBezTo>
                    <a:pt x="21407" y="14937"/>
                    <a:pt x="21303" y="15111"/>
                    <a:pt x="21245" y="15302"/>
                  </a:cubicBezTo>
                  <a:cubicBezTo>
                    <a:pt x="21141" y="15575"/>
                    <a:pt x="21019" y="15847"/>
                    <a:pt x="20874" y="16102"/>
                  </a:cubicBezTo>
                  <a:cubicBezTo>
                    <a:pt x="20816" y="16206"/>
                    <a:pt x="20729" y="16287"/>
                    <a:pt x="20619" y="16334"/>
                  </a:cubicBezTo>
                  <a:cubicBezTo>
                    <a:pt x="19970" y="16629"/>
                    <a:pt x="19351" y="16988"/>
                    <a:pt x="18771" y="17400"/>
                  </a:cubicBezTo>
                  <a:cubicBezTo>
                    <a:pt x="18563" y="17539"/>
                    <a:pt x="18377" y="17701"/>
                    <a:pt x="18209" y="17880"/>
                  </a:cubicBezTo>
                  <a:cubicBezTo>
                    <a:pt x="18006" y="18106"/>
                    <a:pt x="17775" y="18303"/>
                    <a:pt x="17514" y="18460"/>
                  </a:cubicBezTo>
                  <a:cubicBezTo>
                    <a:pt x="17363" y="18553"/>
                    <a:pt x="17190" y="18599"/>
                    <a:pt x="17033" y="18686"/>
                  </a:cubicBezTo>
                  <a:cubicBezTo>
                    <a:pt x="16842" y="18790"/>
                    <a:pt x="16651" y="18877"/>
                    <a:pt x="16500" y="19033"/>
                  </a:cubicBezTo>
                  <a:cubicBezTo>
                    <a:pt x="16448" y="19085"/>
                    <a:pt x="16379" y="19126"/>
                    <a:pt x="16309" y="19143"/>
                  </a:cubicBezTo>
                  <a:cubicBezTo>
                    <a:pt x="16448" y="18923"/>
                    <a:pt x="16575" y="18738"/>
                    <a:pt x="16686" y="18541"/>
                  </a:cubicBezTo>
                  <a:cubicBezTo>
                    <a:pt x="16859" y="18222"/>
                    <a:pt x="17033" y="17904"/>
                    <a:pt x="17242" y="17597"/>
                  </a:cubicBezTo>
                  <a:cubicBezTo>
                    <a:pt x="17300" y="17515"/>
                    <a:pt x="17346" y="17423"/>
                    <a:pt x="17375" y="17324"/>
                  </a:cubicBezTo>
                  <a:cubicBezTo>
                    <a:pt x="17456" y="16988"/>
                    <a:pt x="17584" y="16670"/>
                    <a:pt x="17694" y="16345"/>
                  </a:cubicBezTo>
                  <a:cubicBezTo>
                    <a:pt x="17740" y="16218"/>
                    <a:pt x="17763" y="16090"/>
                    <a:pt x="17775" y="15963"/>
                  </a:cubicBezTo>
                  <a:cubicBezTo>
                    <a:pt x="17792" y="15673"/>
                    <a:pt x="17891" y="15401"/>
                    <a:pt x="17931" y="15111"/>
                  </a:cubicBezTo>
                  <a:cubicBezTo>
                    <a:pt x="17983" y="14804"/>
                    <a:pt x="18053" y="14503"/>
                    <a:pt x="18146" y="14213"/>
                  </a:cubicBezTo>
                  <a:cubicBezTo>
                    <a:pt x="18157" y="14150"/>
                    <a:pt x="18192" y="14097"/>
                    <a:pt x="18232" y="14057"/>
                  </a:cubicBezTo>
                  <a:cubicBezTo>
                    <a:pt x="18435" y="13848"/>
                    <a:pt x="18655" y="13663"/>
                    <a:pt x="18893" y="13501"/>
                  </a:cubicBezTo>
                  <a:cubicBezTo>
                    <a:pt x="18957" y="13460"/>
                    <a:pt x="19009" y="13408"/>
                    <a:pt x="19043" y="13338"/>
                  </a:cubicBezTo>
                  <a:cubicBezTo>
                    <a:pt x="19148" y="13188"/>
                    <a:pt x="19258" y="13037"/>
                    <a:pt x="19380" y="12898"/>
                  </a:cubicBezTo>
                  <a:cubicBezTo>
                    <a:pt x="19443" y="12817"/>
                    <a:pt x="19536" y="12759"/>
                    <a:pt x="19634" y="12730"/>
                  </a:cubicBezTo>
                  <a:cubicBezTo>
                    <a:pt x="19739" y="12701"/>
                    <a:pt x="19843" y="12672"/>
                    <a:pt x="19947" y="12643"/>
                  </a:cubicBezTo>
                  <a:cubicBezTo>
                    <a:pt x="19993" y="12628"/>
                    <a:pt x="20037" y="12622"/>
                    <a:pt x="20080" y="12622"/>
                  </a:cubicBezTo>
                  <a:cubicBezTo>
                    <a:pt x="20188" y="12622"/>
                    <a:pt x="20286" y="12663"/>
                    <a:pt x="20382" y="12713"/>
                  </a:cubicBezTo>
                  <a:cubicBezTo>
                    <a:pt x="20463" y="12759"/>
                    <a:pt x="20544" y="12788"/>
                    <a:pt x="20637" y="12800"/>
                  </a:cubicBezTo>
                  <a:cubicBezTo>
                    <a:pt x="20642" y="12800"/>
                    <a:pt x="20647" y="12800"/>
                    <a:pt x="20652" y="12800"/>
                  </a:cubicBezTo>
                  <a:cubicBezTo>
                    <a:pt x="20745" y="12800"/>
                    <a:pt x="20778" y="12749"/>
                    <a:pt x="20718" y="12666"/>
                  </a:cubicBezTo>
                  <a:cubicBezTo>
                    <a:pt x="20660" y="12591"/>
                    <a:pt x="20700" y="12574"/>
                    <a:pt x="20747" y="12539"/>
                  </a:cubicBezTo>
                  <a:cubicBezTo>
                    <a:pt x="20909" y="12423"/>
                    <a:pt x="21094" y="12342"/>
                    <a:pt x="21286" y="12301"/>
                  </a:cubicBezTo>
                  <a:cubicBezTo>
                    <a:pt x="21546" y="12244"/>
                    <a:pt x="21813" y="12209"/>
                    <a:pt x="22085" y="12203"/>
                  </a:cubicBezTo>
                  <a:cubicBezTo>
                    <a:pt x="22092" y="12202"/>
                    <a:pt x="22099" y="12201"/>
                    <a:pt x="22107" y="12201"/>
                  </a:cubicBezTo>
                  <a:close/>
                  <a:moveTo>
                    <a:pt x="2812" y="19052"/>
                  </a:moveTo>
                  <a:cubicBezTo>
                    <a:pt x="2810" y="19063"/>
                    <a:pt x="2810" y="19074"/>
                    <a:pt x="2810" y="19085"/>
                  </a:cubicBezTo>
                  <a:cubicBezTo>
                    <a:pt x="2750" y="19357"/>
                    <a:pt x="2686" y="19626"/>
                    <a:pt x="2624" y="19882"/>
                  </a:cubicBezTo>
                  <a:lnTo>
                    <a:pt x="2624" y="19882"/>
                  </a:lnTo>
                  <a:cubicBezTo>
                    <a:pt x="2687" y="19616"/>
                    <a:pt x="2748" y="19335"/>
                    <a:pt x="2812" y="19052"/>
                  </a:cubicBezTo>
                  <a:close/>
                  <a:moveTo>
                    <a:pt x="14774" y="11531"/>
                  </a:moveTo>
                  <a:cubicBezTo>
                    <a:pt x="15179" y="11815"/>
                    <a:pt x="15324" y="12226"/>
                    <a:pt x="15313" y="12690"/>
                  </a:cubicBezTo>
                  <a:cubicBezTo>
                    <a:pt x="15295" y="13084"/>
                    <a:pt x="15249" y="13478"/>
                    <a:pt x="15173" y="13866"/>
                  </a:cubicBezTo>
                  <a:cubicBezTo>
                    <a:pt x="15127" y="14086"/>
                    <a:pt x="15029" y="14277"/>
                    <a:pt x="14942" y="14474"/>
                  </a:cubicBezTo>
                  <a:cubicBezTo>
                    <a:pt x="14687" y="15065"/>
                    <a:pt x="14432" y="15662"/>
                    <a:pt x="14096" y="16206"/>
                  </a:cubicBezTo>
                  <a:cubicBezTo>
                    <a:pt x="13760" y="16745"/>
                    <a:pt x="13383" y="17249"/>
                    <a:pt x="12908" y="17666"/>
                  </a:cubicBezTo>
                  <a:cubicBezTo>
                    <a:pt x="12816" y="17736"/>
                    <a:pt x="12717" y="17799"/>
                    <a:pt x="12607" y="17840"/>
                  </a:cubicBezTo>
                  <a:cubicBezTo>
                    <a:pt x="12514" y="17875"/>
                    <a:pt x="12439" y="17938"/>
                    <a:pt x="12381" y="18014"/>
                  </a:cubicBezTo>
                  <a:cubicBezTo>
                    <a:pt x="12097" y="18402"/>
                    <a:pt x="11767" y="18749"/>
                    <a:pt x="11460" y="19114"/>
                  </a:cubicBezTo>
                  <a:cubicBezTo>
                    <a:pt x="11135" y="19514"/>
                    <a:pt x="10811" y="19908"/>
                    <a:pt x="10469" y="20354"/>
                  </a:cubicBezTo>
                  <a:cubicBezTo>
                    <a:pt x="10487" y="20036"/>
                    <a:pt x="10498" y="19758"/>
                    <a:pt x="10504" y="19479"/>
                  </a:cubicBezTo>
                  <a:lnTo>
                    <a:pt x="10498" y="19479"/>
                  </a:lnTo>
                  <a:cubicBezTo>
                    <a:pt x="10498" y="19254"/>
                    <a:pt x="10533" y="19016"/>
                    <a:pt x="10440" y="18790"/>
                  </a:cubicBezTo>
                  <a:cubicBezTo>
                    <a:pt x="10405" y="18709"/>
                    <a:pt x="10463" y="18616"/>
                    <a:pt x="10481" y="18535"/>
                  </a:cubicBezTo>
                  <a:cubicBezTo>
                    <a:pt x="10631" y="17973"/>
                    <a:pt x="10852" y="17429"/>
                    <a:pt x="11141" y="16925"/>
                  </a:cubicBezTo>
                  <a:cubicBezTo>
                    <a:pt x="11361" y="16502"/>
                    <a:pt x="11611" y="16090"/>
                    <a:pt x="11877" y="15691"/>
                  </a:cubicBezTo>
                  <a:cubicBezTo>
                    <a:pt x="12109" y="15355"/>
                    <a:pt x="12288" y="14978"/>
                    <a:pt x="12404" y="14584"/>
                  </a:cubicBezTo>
                  <a:cubicBezTo>
                    <a:pt x="12410" y="14549"/>
                    <a:pt x="12422" y="14520"/>
                    <a:pt x="12439" y="14491"/>
                  </a:cubicBezTo>
                  <a:cubicBezTo>
                    <a:pt x="12833" y="13860"/>
                    <a:pt x="13238" y="13240"/>
                    <a:pt x="13887" y="12840"/>
                  </a:cubicBezTo>
                  <a:cubicBezTo>
                    <a:pt x="13910" y="12817"/>
                    <a:pt x="13934" y="12805"/>
                    <a:pt x="13957" y="12794"/>
                  </a:cubicBezTo>
                  <a:cubicBezTo>
                    <a:pt x="14160" y="12730"/>
                    <a:pt x="14247" y="12580"/>
                    <a:pt x="14287" y="12388"/>
                  </a:cubicBezTo>
                  <a:cubicBezTo>
                    <a:pt x="14322" y="12267"/>
                    <a:pt x="14362" y="12151"/>
                    <a:pt x="14420" y="12041"/>
                  </a:cubicBezTo>
                  <a:cubicBezTo>
                    <a:pt x="14449" y="11977"/>
                    <a:pt x="14449" y="11873"/>
                    <a:pt x="14565" y="11867"/>
                  </a:cubicBezTo>
                  <a:cubicBezTo>
                    <a:pt x="14600" y="11867"/>
                    <a:pt x="14606" y="11821"/>
                    <a:pt x="14612" y="11786"/>
                  </a:cubicBezTo>
                  <a:cubicBezTo>
                    <a:pt x="14635" y="11682"/>
                    <a:pt x="14693" y="11595"/>
                    <a:pt x="14774" y="11531"/>
                  </a:cubicBezTo>
                  <a:close/>
                  <a:moveTo>
                    <a:pt x="8975" y="21720"/>
                  </a:moveTo>
                  <a:lnTo>
                    <a:pt x="8975" y="21720"/>
                  </a:lnTo>
                  <a:cubicBezTo>
                    <a:pt x="8997" y="21778"/>
                    <a:pt x="9020" y="21837"/>
                    <a:pt x="9044" y="21895"/>
                  </a:cubicBezTo>
                  <a:cubicBezTo>
                    <a:pt x="9065" y="21949"/>
                    <a:pt x="9085" y="22006"/>
                    <a:pt x="9108" y="22061"/>
                  </a:cubicBezTo>
                  <a:lnTo>
                    <a:pt x="9108" y="22061"/>
                  </a:lnTo>
                  <a:cubicBezTo>
                    <a:pt x="9060" y="21949"/>
                    <a:pt x="9016" y="21836"/>
                    <a:pt x="8975" y="21720"/>
                  </a:cubicBezTo>
                  <a:close/>
                  <a:moveTo>
                    <a:pt x="9409" y="22880"/>
                  </a:moveTo>
                  <a:lnTo>
                    <a:pt x="9409" y="22880"/>
                  </a:lnTo>
                  <a:cubicBezTo>
                    <a:pt x="9432" y="22950"/>
                    <a:pt x="9450" y="23013"/>
                    <a:pt x="9467" y="23083"/>
                  </a:cubicBezTo>
                  <a:cubicBezTo>
                    <a:pt x="9496" y="23216"/>
                    <a:pt x="9513" y="23349"/>
                    <a:pt x="9525" y="23483"/>
                  </a:cubicBezTo>
                  <a:cubicBezTo>
                    <a:pt x="9507" y="23338"/>
                    <a:pt x="9490" y="23199"/>
                    <a:pt x="9455" y="23054"/>
                  </a:cubicBezTo>
                  <a:cubicBezTo>
                    <a:pt x="9444" y="22996"/>
                    <a:pt x="9426" y="22938"/>
                    <a:pt x="9409" y="22880"/>
                  </a:cubicBezTo>
                  <a:close/>
                  <a:moveTo>
                    <a:pt x="18231" y="7786"/>
                  </a:moveTo>
                  <a:cubicBezTo>
                    <a:pt x="18243" y="7786"/>
                    <a:pt x="18255" y="7790"/>
                    <a:pt x="18267" y="7800"/>
                  </a:cubicBezTo>
                  <a:cubicBezTo>
                    <a:pt x="18325" y="7846"/>
                    <a:pt x="18267" y="7898"/>
                    <a:pt x="18256" y="7951"/>
                  </a:cubicBezTo>
                  <a:cubicBezTo>
                    <a:pt x="18082" y="8489"/>
                    <a:pt x="17925" y="9028"/>
                    <a:pt x="17925" y="9602"/>
                  </a:cubicBezTo>
                  <a:cubicBezTo>
                    <a:pt x="17937" y="9949"/>
                    <a:pt x="17833" y="10291"/>
                    <a:pt x="17636" y="10581"/>
                  </a:cubicBezTo>
                  <a:cubicBezTo>
                    <a:pt x="17601" y="10575"/>
                    <a:pt x="17595" y="10546"/>
                    <a:pt x="17584" y="10523"/>
                  </a:cubicBezTo>
                  <a:cubicBezTo>
                    <a:pt x="17544" y="10469"/>
                    <a:pt x="17517" y="10394"/>
                    <a:pt x="17453" y="10394"/>
                  </a:cubicBezTo>
                  <a:cubicBezTo>
                    <a:pt x="17442" y="10394"/>
                    <a:pt x="17429" y="10396"/>
                    <a:pt x="17416" y="10401"/>
                  </a:cubicBezTo>
                  <a:cubicBezTo>
                    <a:pt x="17323" y="10442"/>
                    <a:pt x="17340" y="10540"/>
                    <a:pt x="17352" y="10621"/>
                  </a:cubicBezTo>
                  <a:cubicBezTo>
                    <a:pt x="17387" y="10813"/>
                    <a:pt x="17433" y="10998"/>
                    <a:pt x="17497" y="11178"/>
                  </a:cubicBezTo>
                  <a:cubicBezTo>
                    <a:pt x="17531" y="11264"/>
                    <a:pt x="17555" y="11351"/>
                    <a:pt x="17572" y="11438"/>
                  </a:cubicBezTo>
                  <a:cubicBezTo>
                    <a:pt x="17641" y="11763"/>
                    <a:pt x="17601" y="12099"/>
                    <a:pt x="17450" y="12400"/>
                  </a:cubicBezTo>
                  <a:cubicBezTo>
                    <a:pt x="17329" y="12678"/>
                    <a:pt x="17317" y="12997"/>
                    <a:pt x="17427" y="13281"/>
                  </a:cubicBezTo>
                  <a:cubicBezTo>
                    <a:pt x="17485" y="13472"/>
                    <a:pt x="17508" y="13674"/>
                    <a:pt x="17508" y="13871"/>
                  </a:cubicBezTo>
                  <a:cubicBezTo>
                    <a:pt x="17520" y="14567"/>
                    <a:pt x="17468" y="15262"/>
                    <a:pt x="17352" y="15945"/>
                  </a:cubicBezTo>
                  <a:cubicBezTo>
                    <a:pt x="17265" y="16415"/>
                    <a:pt x="17184" y="16896"/>
                    <a:pt x="16900" y="17301"/>
                  </a:cubicBezTo>
                  <a:cubicBezTo>
                    <a:pt x="16460" y="17933"/>
                    <a:pt x="16054" y="18587"/>
                    <a:pt x="15643" y="19236"/>
                  </a:cubicBezTo>
                  <a:cubicBezTo>
                    <a:pt x="15469" y="19520"/>
                    <a:pt x="15243" y="19769"/>
                    <a:pt x="15098" y="20076"/>
                  </a:cubicBezTo>
                  <a:lnTo>
                    <a:pt x="15098" y="20082"/>
                  </a:lnTo>
                  <a:cubicBezTo>
                    <a:pt x="15000" y="20291"/>
                    <a:pt x="14820" y="20447"/>
                    <a:pt x="14629" y="20586"/>
                  </a:cubicBezTo>
                  <a:cubicBezTo>
                    <a:pt x="14218" y="20893"/>
                    <a:pt x="13754" y="21107"/>
                    <a:pt x="13343" y="21403"/>
                  </a:cubicBezTo>
                  <a:cubicBezTo>
                    <a:pt x="13267" y="21467"/>
                    <a:pt x="13175" y="21507"/>
                    <a:pt x="13082" y="21519"/>
                  </a:cubicBezTo>
                  <a:cubicBezTo>
                    <a:pt x="12897" y="21536"/>
                    <a:pt x="12792" y="21652"/>
                    <a:pt x="12694" y="21791"/>
                  </a:cubicBezTo>
                  <a:cubicBezTo>
                    <a:pt x="12422" y="22185"/>
                    <a:pt x="12155" y="22567"/>
                    <a:pt x="11703" y="22805"/>
                  </a:cubicBezTo>
                  <a:cubicBezTo>
                    <a:pt x="11327" y="23002"/>
                    <a:pt x="11008" y="23297"/>
                    <a:pt x="10655" y="23535"/>
                  </a:cubicBezTo>
                  <a:cubicBezTo>
                    <a:pt x="10342" y="23755"/>
                    <a:pt x="10017" y="23946"/>
                    <a:pt x="9728" y="24195"/>
                  </a:cubicBezTo>
                  <a:cubicBezTo>
                    <a:pt x="9757" y="24155"/>
                    <a:pt x="9780" y="24114"/>
                    <a:pt x="9797" y="24068"/>
                  </a:cubicBezTo>
                  <a:cubicBezTo>
                    <a:pt x="9994" y="23564"/>
                    <a:pt x="10162" y="23042"/>
                    <a:pt x="10284" y="22515"/>
                  </a:cubicBezTo>
                  <a:cubicBezTo>
                    <a:pt x="10394" y="22034"/>
                    <a:pt x="10608" y="21577"/>
                    <a:pt x="10909" y="21183"/>
                  </a:cubicBezTo>
                  <a:cubicBezTo>
                    <a:pt x="11309" y="20667"/>
                    <a:pt x="11732" y="20169"/>
                    <a:pt x="12138" y="19659"/>
                  </a:cubicBezTo>
                  <a:cubicBezTo>
                    <a:pt x="12271" y="19497"/>
                    <a:pt x="12416" y="19340"/>
                    <a:pt x="12485" y="19132"/>
                  </a:cubicBezTo>
                  <a:cubicBezTo>
                    <a:pt x="12561" y="18883"/>
                    <a:pt x="12711" y="18668"/>
                    <a:pt x="12908" y="18506"/>
                  </a:cubicBezTo>
                  <a:cubicBezTo>
                    <a:pt x="13325" y="18170"/>
                    <a:pt x="13714" y="17799"/>
                    <a:pt x="14131" y="17463"/>
                  </a:cubicBezTo>
                  <a:cubicBezTo>
                    <a:pt x="14281" y="17342"/>
                    <a:pt x="14391" y="17179"/>
                    <a:pt x="14455" y="17000"/>
                  </a:cubicBezTo>
                  <a:cubicBezTo>
                    <a:pt x="14536" y="16716"/>
                    <a:pt x="14658" y="16444"/>
                    <a:pt x="14814" y="16195"/>
                  </a:cubicBezTo>
                  <a:cubicBezTo>
                    <a:pt x="15197" y="15581"/>
                    <a:pt x="15538" y="14943"/>
                    <a:pt x="15828" y="14283"/>
                  </a:cubicBezTo>
                  <a:cubicBezTo>
                    <a:pt x="15927" y="14063"/>
                    <a:pt x="15967" y="13819"/>
                    <a:pt x="15956" y="13582"/>
                  </a:cubicBezTo>
                  <a:cubicBezTo>
                    <a:pt x="15944" y="12719"/>
                    <a:pt x="15880" y="11855"/>
                    <a:pt x="15932" y="10986"/>
                  </a:cubicBezTo>
                  <a:cubicBezTo>
                    <a:pt x="15956" y="10610"/>
                    <a:pt x="16077" y="10326"/>
                    <a:pt x="16425" y="10152"/>
                  </a:cubicBezTo>
                  <a:cubicBezTo>
                    <a:pt x="16483" y="10123"/>
                    <a:pt x="16541" y="10088"/>
                    <a:pt x="16599" y="10048"/>
                  </a:cubicBezTo>
                  <a:cubicBezTo>
                    <a:pt x="16691" y="9996"/>
                    <a:pt x="16871" y="9955"/>
                    <a:pt x="16796" y="9822"/>
                  </a:cubicBezTo>
                  <a:cubicBezTo>
                    <a:pt x="16773" y="9778"/>
                    <a:pt x="16740" y="9763"/>
                    <a:pt x="16702" y="9763"/>
                  </a:cubicBezTo>
                  <a:cubicBezTo>
                    <a:pt x="16634" y="9763"/>
                    <a:pt x="16550" y="9813"/>
                    <a:pt x="16483" y="9839"/>
                  </a:cubicBezTo>
                  <a:cubicBezTo>
                    <a:pt x="16338" y="9897"/>
                    <a:pt x="16234" y="10019"/>
                    <a:pt x="16077" y="10077"/>
                  </a:cubicBezTo>
                  <a:cubicBezTo>
                    <a:pt x="16066" y="9579"/>
                    <a:pt x="16210" y="9161"/>
                    <a:pt x="16558" y="8831"/>
                  </a:cubicBezTo>
                  <a:cubicBezTo>
                    <a:pt x="16674" y="8721"/>
                    <a:pt x="16767" y="8588"/>
                    <a:pt x="16819" y="8437"/>
                  </a:cubicBezTo>
                  <a:cubicBezTo>
                    <a:pt x="16865" y="8298"/>
                    <a:pt x="16987" y="8194"/>
                    <a:pt x="17137" y="8188"/>
                  </a:cubicBezTo>
                  <a:cubicBezTo>
                    <a:pt x="17317" y="8177"/>
                    <a:pt x="17491" y="8119"/>
                    <a:pt x="17647" y="8026"/>
                  </a:cubicBezTo>
                  <a:cubicBezTo>
                    <a:pt x="17792" y="7922"/>
                    <a:pt x="17954" y="7852"/>
                    <a:pt x="18134" y="7817"/>
                  </a:cubicBezTo>
                  <a:cubicBezTo>
                    <a:pt x="18167" y="7809"/>
                    <a:pt x="18200" y="7786"/>
                    <a:pt x="18231" y="7786"/>
                  </a:cubicBezTo>
                  <a:close/>
                  <a:moveTo>
                    <a:pt x="9565" y="24166"/>
                  </a:moveTo>
                  <a:lnTo>
                    <a:pt x="9565" y="24166"/>
                  </a:lnTo>
                  <a:cubicBezTo>
                    <a:pt x="9577" y="24201"/>
                    <a:pt x="9606" y="24236"/>
                    <a:pt x="9647" y="24253"/>
                  </a:cubicBezTo>
                  <a:cubicBezTo>
                    <a:pt x="9652" y="24253"/>
                    <a:pt x="9664" y="24247"/>
                    <a:pt x="9675" y="24242"/>
                  </a:cubicBezTo>
                  <a:lnTo>
                    <a:pt x="9675" y="24242"/>
                  </a:lnTo>
                  <a:lnTo>
                    <a:pt x="9658" y="24259"/>
                  </a:lnTo>
                  <a:cubicBezTo>
                    <a:pt x="9583" y="24276"/>
                    <a:pt x="9571" y="24340"/>
                    <a:pt x="9571" y="24404"/>
                  </a:cubicBezTo>
                  <a:cubicBezTo>
                    <a:pt x="9581" y="24525"/>
                    <a:pt x="9574" y="24647"/>
                    <a:pt x="9575" y="24769"/>
                  </a:cubicBezTo>
                  <a:lnTo>
                    <a:pt x="9575" y="24769"/>
                  </a:lnTo>
                  <a:cubicBezTo>
                    <a:pt x="9571" y="24566"/>
                    <a:pt x="9571" y="24364"/>
                    <a:pt x="9565" y="24166"/>
                  </a:cubicBezTo>
                  <a:close/>
                  <a:moveTo>
                    <a:pt x="14479" y="1"/>
                  </a:moveTo>
                  <a:cubicBezTo>
                    <a:pt x="14385" y="1"/>
                    <a:pt x="14358" y="44"/>
                    <a:pt x="14397" y="141"/>
                  </a:cubicBezTo>
                  <a:cubicBezTo>
                    <a:pt x="14484" y="355"/>
                    <a:pt x="14409" y="558"/>
                    <a:pt x="14351" y="761"/>
                  </a:cubicBezTo>
                  <a:cubicBezTo>
                    <a:pt x="14275" y="999"/>
                    <a:pt x="14218" y="1236"/>
                    <a:pt x="14142" y="1468"/>
                  </a:cubicBezTo>
                  <a:cubicBezTo>
                    <a:pt x="14050" y="1786"/>
                    <a:pt x="13928" y="2093"/>
                    <a:pt x="13783" y="2389"/>
                  </a:cubicBezTo>
                  <a:cubicBezTo>
                    <a:pt x="13766" y="2418"/>
                    <a:pt x="13766" y="2447"/>
                    <a:pt x="13719" y="2464"/>
                  </a:cubicBezTo>
                  <a:cubicBezTo>
                    <a:pt x="13569" y="2505"/>
                    <a:pt x="13557" y="2522"/>
                    <a:pt x="13592" y="2661"/>
                  </a:cubicBezTo>
                  <a:cubicBezTo>
                    <a:pt x="13615" y="2719"/>
                    <a:pt x="13621" y="2783"/>
                    <a:pt x="13615" y="2841"/>
                  </a:cubicBezTo>
                  <a:cubicBezTo>
                    <a:pt x="13580" y="3026"/>
                    <a:pt x="13517" y="3200"/>
                    <a:pt x="13418" y="3356"/>
                  </a:cubicBezTo>
                  <a:cubicBezTo>
                    <a:pt x="13337" y="3484"/>
                    <a:pt x="13262" y="3617"/>
                    <a:pt x="13204" y="3756"/>
                  </a:cubicBezTo>
                  <a:cubicBezTo>
                    <a:pt x="13053" y="4086"/>
                    <a:pt x="12966" y="4428"/>
                    <a:pt x="13128" y="4787"/>
                  </a:cubicBezTo>
                  <a:cubicBezTo>
                    <a:pt x="13273" y="5123"/>
                    <a:pt x="13291" y="5500"/>
                    <a:pt x="13181" y="5848"/>
                  </a:cubicBezTo>
                  <a:cubicBezTo>
                    <a:pt x="13152" y="5981"/>
                    <a:pt x="13128" y="6114"/>
                    <a:pt x="13117" y="6247"/>
                  </a:cubicBezTo>
                  <a:cubicBezTo>
                    <a:pt x="13059" y="6103"/>
                    <a:pt x="12995" y="5963"/>
                    <a:pt x="12920" y="5824"/>
                  </a:cubicBezTo>
                  <a:cubicBezTo>
                    <a:pt x="12758" y="5523"/>
                    <a:pt x="12630" y="5205"/>
                    <a:pt x="12543" y="4874"/>
                  </a:cubicBezTo>
                  <a:cubicBezTo>
                    <a:pt x="12503" y="4753"/>
                    <a:pt x="12474" y="4637"/>
                    <a:pt x="12520" y="4509"/>
                  </a:cubicBezTo>
                  <a:cubicBezTo>
                    <a:pt x="12537" y="4463"/>
                    <a:pt x="12532" y="4393"/>
                    <a:pt x="12485" y="4382"/>
                  </a:cubicBezTo>
                  <a:cubicBezTo>
                    <a:pt x="12346" y="4341"/>
                    <a:pt x="12381" y="4220"/>
                    <a:pt x="12346" y="4133"/>
                  </a:cubicBezTo>
                  <a:cubicBezTo>
                    <a:pt x="12300" y="4017"/>
                    <a:pt x="12352" y="3913"/>
                    <a:pt x="12416" y="3826"/>
                  </a:cubicBezTo>
                  <a:cubicBezTo>
                    <a:pt x="12537" y="3646"/>
                    <a:pt x="12648" y="3461"/>
                    <a:pt x="12839" y="3351"/>
                  </a:cubicBezTo>
                  <a:cubicBezTo>
                    <a:pt x="12902" y="3310"/>
                    <a:pt x="12949" y="3246"/>
                    <a:pt x="12966" y="3171"/>
                  </a:cubicBezTo>
                  <a:cubicBezTo>
                    <a:pt x="12972" y="3154"/>
                    <a:pt x="12966" y="3131"/>
                    <a:pt x="12949" y="3119"/>
                  </a:cubicBezTo>
                  <a:cubicBezTo>
                    <a:pt x="12940" y="3115"/>
                    <a:pt x="12932" y="3113"/>
                    <a:pt x="12925" y="3113"/>
                  </a:cubicBezTo>
                  <a:cubicBezTo>
                    <a:pt x="12886" y="3113"/>
                    <a:pt x="12856" y="3158"/>
                    <a:pt x="12814" y="3158"/>
                  </a:cubicBezTo>
                  <a:cubicBezTo>
                    <a:pt x="12807" y="3158"/>
                    <a:pt x="12800" y="3156"/>
                    <a:pt x="12792" y="3154"/>
                  </a:cubicBezTo>
                  <a:cubicBezTo>
                    <a:pt x="12804" y="2974"/>
                    <a:pt x="12845" y="2800"/>
                    <a:pt x="12920" y="2638"/>
                  </a:cubicBezTo>
                  <a:cubicBezTo>
                    <a:pt x="13024" y="2395"/>
                    <a:pt x="13169" y="2175"/>
                    <a:pt x="13349" y="1983"/>
                  </a:cubicBezTo>
                  <a:cubicBezTo>
                    <a:pt x="13476" y="1850"/>
                    <a:pt x="13551" y="1682"/>
                    <a:pt x="13569" y="1497"/>
                  </a:cubicBezTo>
                  <a:cubicBezTo>
                    <a:pt x="13561" y="1492"/>
                    <a:pt x="13552" y="1490"/>
                    <a:pt x="13544" y="1490"/>
                  </a:cubicBezTo>
                  <a:cubicBezTo>
                    <a:pt x="13522" y="1490"/>
                    <a:pt x="13502" y="1505"/>
                    <a:pt x="13493" y="1526"/>
                  </a:cubicBezTo>
                  <a:cubicBezTo>
                    <a:pt x="13383" y="1746"/>
                    <a:pt x="13221" y="1920"/>
                    <a:pt x="13070" y="2111"/>
                  </a:cubicBezTo>
                  <a:cubicBezTo>
                    <a:pt x="12839" y="2401"/>
                    <a:pt x="12688" y="2754"/>
                    <a:pt x="12636" y="3125"/>
                  </a:cubicBezTo>
                  <a:cubicBezTo>
                    <a:pt x="12613" y="3391"/>
                    <a:pt x="12416" y="3542"/>
                    <a:pt x="12294" y="3779"/>
                  </a:cubicBezTo>
                  <a:cubicBezTo>
                    <a:pt x="12190" y="3548"/>
                    <a:pt x="12167" y="3356"/>
                    <a:pt x="12259" y="3165"/>
                  </a:cubicBezTo>
                  <a:cubicBezTo>
                    <a:pt x="12294" y="3090"/>
                    <a:pt x="12323" y="3009"/>
                    <a:pt x="12352" y="2934"/>
                  </a:cubicBezTo>
                  <a:cubicBezTo>
                    <a:pt x="12404" y="2806"/>
                    <a:pt x="12549" y="2742"/>
                    <a:pt x="12555" y="2569"/>
                  </a:cubicBezTo>
                  <a:cubicBezTo>
                    <a:pt x="12561" y="2424"/>
                    <a:pt x="12682" y="2296"/>
                    <a:pt x="12752" y="2163"/>
                  </a:cubicBezTo>
                  <a:cubicBezTo>
                    <a:pt x="12804" y="2059"/>
                    <a:pt x="12856" y="1954"/>
                    <a:pt x="12908" y="1850"/>
                  </a:cubicBezTo>
                  <a:cubicBezTo>
                    <a:pt x="12926" y="1815"/>
                    <a:pt x="12955" y="1769"/>
                    <a:pt x="12897" y="1746"/>
                  </a:cubicBezTo>
                  <a:cubicBezTo>
                    <a:pt x="12892" y="1744"/>
                    <a:pt x="12887" y="1744"/>
                    <a:pt x="12883" y="1744"/>
                  </a:cubicBezTo>
                  <a:cubicBezTo>
                    <a:pt x="12851" y="1744"/>
                    <a:pt x="12831" y="1778"/>
                    <a:pt x="12816" y="1798"/>
                  </a:cubicBezTo>
                  <a:cubicBezTo>
                    <a:pt x="12752" y="1908"/>
                    <a:pt x="12682" y="2018"/>
                    <a:pt x="12595" y="2163"/>
                  </a:cubicBezTo>
                  <a:cubicBezTo>
                    <a:pt x="12578" y="2007"/>
                    <a:pt x="12566" y="1908"/>
                    <a:pt x="12636" y="1810"/>
                  </a:cubicBezTo>
                  <a:cubicBezTo>
                    <a:pt x="12671" y="1763"/>
                    <a:pt x="12700" y="1688"/>
                    <a:pt x="12624" y="1676"/>
                  </a:cubicBezTo>
                  <a:cubicBezTo>
                    <a:pt x="12503" y="1647"/>
                    <a:pt x="12532" y="1578"/>
                    <a:pt x="12549" y="1508"/>
                  </a:cubicBezTo>
                  <a:cubicBezTo>
                    <a:pt x="12561" y="1445"/>
                    <a:pt x="12590" y="1392"/>
                    <a:pt x="12636" y="1352"/>
                  </a:cubicBezTo>
                  <a:cubicBezTo>
                    <a:pt x="12729" y="1271"/>
                    <a:pt x="12868" y="1190"/>
                    <a:pt x="12740" y="1033"/>
                  </a:cubicBezTo>
                  <a:cubicBezTo>
                    <a:pt x="12729" y="1016"/>
                    <a:pt x="12758" y="970"/>
                    <a:pt x="12769" y="941"/>
                  </a:cubicBezTo>
                  <a:cubicBezTo>
                    <a:pt x="12839" y="819"/>
                    <a:pt x="12908" y="703"/>
                    <a:pt x="12984" y="587"/>
                  </a:cubicBezTo>
                  <a:cubicBezTo>
                    <a:pt x="13047" y="477"/>
                    <a:pt x="13117" y="379"/>
                    <a:pt x="13181" y="274"/>
                  </a:cubicBezTo>
                  <a:cubicBezTo>
                    <a:pt x="13204" y="240"/>
                    <a:pt x="13238" y="193"/>
                    <a:pt x="13192" y="164"/>
                  </a:cubicBezTo>
                  <a:cubicBezTo>
                    <a:pt x="13182" y="158"/>
                    <a:pt x="13172" y="155"/>
                    <a:pt x="13163" y="155"/>
                  </a:cubicBezTo>
                  <a:cubicBezTo>
                    <a:pt x="13131" y="155"/>
                    <a:pt x="13106" y="188"/>
                    <a:pt x="13088" y="211"/>
                  </a:cubicBezTo>
                  <a:cubicBezTo>
                    <a:pt x="12995" y="327"/>
                    <a:pt x="12908" y="448"/>
                    <a:pt x="12827" y="576"/>
                  </a:cubicBezTo>
                  <a:cubicBezTo>
                    <a:pt x="12806" y="607"/>
                    <a:pt x="12795" y="658"/>
                    <a:pt x="12740" y="658"/>
                  </a:cubicBezTo>
                  <a:cubicBezTo>
                    <a:pt x="12735" y="658"/>
                    <a:pt x="12729" y="658"/>
                    <a:pt x="12723" y="657"/>
                  </a:cubicBezTo>
                  <a:cubicBezTo>
                    <a:pt x="12712" y="655"/>
                    <a:pt x="12702" y="654"/>
                    <a:pt x="12693" y="654"/>
                  </a:cubicBezTo>
                  <a:cubicBezTo>
                    <a:pt x="12605" y="654"/>
                    <a:pt x="12596" y="727"/>
                    <a:pt x="12607" y="796"/>
                  </a:cubicBezTo>
                  <a:cubicBezTo>
                    <a:pt x="12624" y="929"/>
                    <a:pt x="12572" y="1039"/>
                    <a:pt x="12526" y="1149"/>
                  </a:cubicBezTo>
                  <a:cubicBezTo>
                    <a:pt x="12416" y="1381"/>
                    <a:pt x="12375" y="1636"/>
                    <a:pt x="12416" y="1891"/>
                  </a:cubicBezTo>
                  <a:cubicBezTo>
                    <a:pt x="12474" y="2204"/>
                    <a:pt x="12462" y="2528"/>
                    <a:pt x="12283" y="2823"/>
                  </a:cubicBezTo>
                  <a:cubicBezTo>
                    <a:pt x="12213" y="2957"/>
                    <a:pt x="12161" y="3090"/>
                    <a:pt x="12126" y="3229"/>
                  </a:cubicBezTo>
                  <a:cubicBezTo>
                    <a:pt x="12086" y="3333"/>
                    <a:pt x="12080" y="3443"/>
                    <a:pt x="12109" y="3553"/>
                  </a:cubicBezTo>
                  <a:cubicBezTo>
                    <a:pt x="12213" y="4005"/>
                    <a:pt x="12312" y="4463"/>
                    <a:pt x="12439" y="4909"/>
                  </a:cubicBezTo>
                  <a:cubicBezTo>
                    <a:pt x="12456" y="4979"/>
                    <a:pt x="12480" y="5042"/>
                    <a:pt x="12491" y="5112"/>
                  </a:cubicBezTo>
                  <a:cubicBezTo>
                    <a:pt x="12508" y="5176"/>
                    <a:pt x="12520" y="5228"/>
                    <a:pt x="12537" y="5320"/>
                  </a:cubicBezTo>
                  <a:cubicBezTo>
                    <a:pt x="12300" y="5141"/>
                    <a:pt x="12068" y="5042"/>
                    <a:pt x="11807" y="5037"/>
                  </a:cubicBezTo>
                  <a:cubicBezTo>
                    <a:pt x="11726" y="5037"/>
                    <a:pt x="11639" y="5048"/>
                    <a:pt x="11558" y="5048"/>
                  </a:cubicBezTo>
                  <a:cubicBezTo>
                    <a:pt x="11379" y="5037"/>
                    <a:pt x="11211" y="4967"/>
                    <a:pt x="11078" y="4845"/>
                  </a:cubicBezTo>
                  <a:cubicBezTo>
                    <a:pt x="10973" y="4764"/>
                    <a:pt x="11014" y="4643"/>
                    <a:pt x="10991" y="4538"/>
                  </a:cubicBezTo>
                  <a:cubicBezTo>
                    <a:pt x="10979" y="4498"/>
                    <a:pt x="10973" y="4457"/>
                    <a:pt x="10973" y="4417"/>
                  </a:cubicBezTo>
                  <a:cubicBezTo>
                    <a:pt x="10967" y="4208"/>
                    <a:pt x="10909" y="3994"/>
                    <a:pt x="11031" y="3797"/>
                  </a:cubicBezTo>
                  <a:cubicBezTo>
                    <a:pt x="11037" y="3779"/>
                    <a:pt x="11043" y="3756"/>
                    <a:pt x="11043" y="3739"/>
                  </a:cubicBezTo>
                  <a:cubicBezTo>
                    <a:pt x="11043" y="3696"/>
                    <a:pt x="11030" y="3660"/>
                    <a:pt x="10998" y="3660"/>
                  </a:cubicBezTo>
                  <a:cubicBezTo>
                    <a:pt x="10987" y="3660"/>
                    <a:pt x="10973" y="3664"/>
                    <a:pt x="10956" y="3675"/>
                  </a:cubicBezTo>
                  <a:cubicBezTo>
                    <a:pt x="10936" y="3687"/>
                    <a:pt x="10920" y="3695"/>
                    <a:pt x="10908" y="3695"/>
                  </a:cubicBezTo>
                  <a:cubicBezTo>
                    <a:pt x="10891" y="3695"/>
                    <a:pt x="10879" y="3682"/>
                    <a:pt x="10869" y="3652"/>
                  </a:cubicBezTo>
                  <a:cubicBezTo>
                    <a:pt x="10846" y="3553"/>
                    <a:pt x="10788" y="3461"/>
                    <a:pt x="10886" y="3362"/>
                  </a:cubicBezTo>
                  <a:cubicBezTo>
                    <a:pt x="10921" y="3316"/>
                    <a:pt x="10938" y="3264"/>
                    <a:pt x="10944" y="3212"/>
                  </a:cubicBezTo>
                  <a:cubicBezTo>
                    <a:pt x="10954" y="3173"/>
                    <a:pt x="10948" y="3131"/>
                    <a:pt x="10912" y="3131"/>
                  </a:cubicBezTo>
                  <a:cubicBezTo>
                    <a:pt x="10905" y="3131"/>
                    <a:pt x="10896" y="3132"/>
                    <a:pt x="10886" y="3136"/>
                  </a:cubicBezTo>
                  <a:cubicBezTo>
                    <a:pt x="10867" y="3144"/>
                    <a:pt x="10852" y="3147"/>
                    <a:pt x="10840" y="3147"/>
                  </a:cubicBezTo>
                  <a:cubicBezTo>
                    <a:pt x="10799" y="3147"/>
                    <a:pt x="10799" y="3106"/>
                    <a:pt x="10799" y="3061"/>
                  </a:cubicBezTo>
                  <a:cubicBezTo>
                    <a:pt x="10799" y="2806"/>
                    <a:pt x="10817" y="2551"/>
                    <a:pt x="10852" y="2296"/>
                  </a:cubicBezTo>
                  <a:cubicBezTo>
                    <a:pt x="10852" y="2256"/>
                    <a:pt x="10886" y="2186"/>
                    <a:pt x="10817" y="2175"/>
                  </a:cubicBezTo>
                  <a:cubicBezTo>
                    <a:pt x="10812" y="2174"/>
                    <a:pt x="10808" y="2173"/>
                    <a:pt x="10804" y="2173"/>
                  </a:cubicBezTo>
                  <a:cubicBezTo>
                    <a:pt x="10754" y="2173"/>
                    <a:pt x="10758" y="2241"/>
                    <a:pt x="10747" y="2279"/>
                  </a:cubicBezTo>
                  <a:cubicBezTo>
                    <a:pt x="10741" y="2290"/>
                    <a:pt x="10741" y="2308"/>
                    <a:pt x="10736" y="2319"/>
                  </a:cubicBezTo>
                  <a:cubicBezTo>
                    <a:pt x="10666" y="2806"/>
                    <a:pt x="10649" y="3287"/>
                    <a:pt x="10753" y="3774"/>
                  </a:cubicBezTo>
                  <a:cubicBezTo>
                    <a:pt x="10811" y="4040"/>
                    <a:pt x="10805" y="4318"/>
                    <a:pt x="10857" y="4625"/>
                  </a:cubicBezTo>
                  <a:cubicBezTo>
                    <a:pt x="10747" y="4544"/>
                    <a:pt x="10672" y="4486"/>
                    <a:pt x="10597" y="4428"/>
                  </a:cubicBezTo>
                  <a:cubicBezTo>
                    <a:pt x="10458" y="4330"/>
                    <a:pt x="10440" y="4260"/>
                    <a:pt x="10510" y="4104"/>
                  </a:cubicBezTo>
                  <a:cubicBezTo>
                    <a:pt x="10539" y="4023"/>
                    <a:pt x="10597" y="3907"/>
                    <a:pt x="10539" y="3872"/>
                  </a:cubicBezTo>
                  <a:cubicBezTo>
                    <a:pt x="10411" y="3803"/>
                    <a:pt x="10429" y="3704"/>
                    <a:pt x="10417" y="3606"/>
                  </a:cubicBezTo>
                  <a:cubicBezTo>
                    <a:pt x="10411" y="3582"/>
                    <a:pt x="10388" y="3559"/>
                    <a:pt x="10371" y="3542"/>
                  </a:cubicBezTo>
                  <a:cubicBezTo>
                    <a:pt x="10272" y="3403"/>
                    <a:pt x="10139" y="3281"/>
                    <a:pt x="9994" y="3188"/>
                  </a:cubicBezTo>
                  <a:cubicBezTo>
                    <a:pt x="9867" y="3102"/>
                    <a:pt x="9722" y="3044"/>
                    <a:pt x="9571" y="3009"/>
                  </a:cubicBezTo>
                  <a:lnTo>
                    <a:pt x="9571" y="3009"/>
                  </a:lnTo>
                  <a:cubicBezTo>
                    <a:pt x="9577" y="3125"/>
                    <a:pt x="9664" y="3154"/>
                    <a:pt x="9733" y="3188"/>
                  </a:cubicBezTo>
                  <a:cubicBezTo>
                    <a:pt x="9913" y="3281"/>
                    <a:pt x="10075" y="3397"/>
                    <a:pt x="10214" y="3536"/>
                  </a:cubicBezTo>
                  <a:cubicBezTo>
                    <a:pt x="10290" y="3600"/>
                    <a:pt x="10324" y="3692"/>
                    <a:pt x="10313" y="3791"/>
                  </a:cubicBezTo>
                  <a:cubicBezTo>
                    <a:pt x="10266" y="4011"/>
                    <a:pt x="10382" y="4220"/>
                    <a:pt x="10411" y="4434"/>
                  </a:cubicBezTo>
                  <a:cubicBezTo>
                    <a:pt x="10429" y="4538"/>
                    <a:pt x="10602" y="4556"/>
                    <a:pt x="10684" y="4637"/>
                  </a:cubicBezTo>
                  <a:cubicBezTo>
                    <a:pt x="10736" y="4689"/>
                    <a:pt x="10799" y="4735"/>
                    <a:pt x="10852" y="4793"/>
                  </a:cubicBezTo>
                  <a:cubicBezTo>
                    <a:pt x="10933" y="4892"/>
                    <a:pt x="10996" y="5013"/>
                    <a:pt x="11164" y="5054"/>
                  </a:cubicBezTo>
                  <a:cubicBezTo>
                    <a:pt x="11014" y="5118"/>
                    <a:pt x="10881" y="5216"/>
                    <a:pt x="10776" y="5338"/>
                  </a:cubicBezTo>
                  <a:cubicBezTo>
                    <a:pt x="10660" y="5483"/>
                    <a:pt x="10278" y="5697"/>
                    <a:pt x="10093" y="5732"/>
                  </a:cubicBezTo>
                  <a:cubicBezTo>
                    <a:pt x="9849" y="5790"/>
                    <a:pt x="9612" y="5882"/>
                    <a:pt x="9392" y="6016"/>
                  </a:cubicBezTo>
                  <a:cubicBezTo>
                    <a:pt x="9350" y="6036"/>
                    <a:pt x="9315" y="6053"/>
                    <a:pt x="9280" y="6053"/>
                  </a:cubicBezTo>
                  <a:cubicBezTo>
                    <a:pt x="9247" y="6053"/>
                    <a:pt x="9214" y="6038"/>
                    <a:pt x="9177" y="5998"/>
                  </a:cubicBezTo>
                  <a:cubicBezTo>
                    <a:pt x="9090" y="5906"/>
                    <a:pt x="8980" y="5848"/>
                    <a:pt x="8859" y="5819"/>
                  </a:cubicBezTo>
                  <a:cubicBezTo>
                    <a:pt x="8806" y="5801"/>
                    <a:pt x="8743" y="5801"/>
                    <a:pt x="8714" y="5749"/>
                  </a:cubicBezTo>
                  <a:cubicBezTo>
                    <a:pt x="8688" y="5706"/>
                    <a:pt x="8663" y="5687"/>
                    <a:pt x="8637" y="5687"/>
                  </a:cubicBezTo>
                  <a:cubicBezTo>
                    <a:pt x="8611" y="5687"/>
                    <a:pt x="8583" y="5706"/>
                    <a:pt x="8552" y="5738"/>
                  </a:cubicBezTo>
                  <a:cubicBezTo>
                    <a:pt x="8534" y="5755"/>
                    <a:pt x="8476" y="5726"/>
                    <a:pt x="8476" y="5778"/>
                  </a:cubicBezTo>
                  <a:cubicBezTo>
                    <a:pt x="8476" y="5819"/>
                    <a:pt x="8511" y="5836"/>
                    <a:pt x="8540" y="5853"/>
                  </a:cubicBezTo>
                  <a:cubicBezTo>
                    <a:pt x="8633" y="5900"/>
                    <a:pt x="8778" y="5877"/>
                    <a:pt x="8778" y="6039"/>
                  </a:cubicBezTo>
                  <a:cubicBezTo>
                    <a:pt x="8778" y="6053"/>
                    <a:pt x="8802" y="6063"/>
                    <a:pt x="8827" y="6063"/>
                  </a:cubicBezTo>
                  <a:cubicBezTo>
                    <a:pt x="8843" y="6063"/>
                    <a:pt x="8859" y="6059"/>
                    <a:pt x="8870" y="6050"/>
                  </a:cubicBezTo>
                  <a:cubicBezTo>
                    <a:pt x="8914" y="6011"/>
                    <a:pt x="8954" y="5995"/>
                    <a:pt x="8991" y="5995"/>
                  </a:cubicBezTo>
                  <a:cubicBezTo>
                    <a:pt x="9058" y="5995"/>
                    <a:pt x="9116" y="6045"/>
                    <a:pt x="9171" y="6097"/>
                  </a:cubicBezTo>
                  <a:cubicBezTo>
                    <a:pt x="9247" y="6160"/>
                    <a:pt x="9380" y="6178"/>
                    <a:pt x="9345" y="6328"/>
                  </a:cubicBezTo>
                  <a:cubicBezTo>
                    <a:pt x="9342" y="6354"/>
                    <a:pt x="9365" y="6368"/>
                    <a:pt x="9393" y="6368"/>
                  </a:cubicBezTo>
                  <a:cubicBezTo>
                    <a:pt x="9410" y="6368"/>
                    <a:pt x="9428" y="6363"/>
                    <a:pt x="9444" y="6352"/>
                  </a:cubicBezTo>
                  <a:cubicBezTo>
                    <a:pt x="9484" y="6328"/>
                    <a:pt x="9513" y="6282"/>
                    <a:pt x="9513" y="6230"/>
                  </a:cubicBezTo>
                  <a:cubicBezTo>
                    <a:pt x="9502" y="6091"/>
                    <a:pt x="9606" y="6068"/>
                    <a:pt x="9699" y="6021"/>
                  </a:cubicBezTo>
                  <a:cubicBezTo>
                    <a:pt x="9809" y="5963"/>
                    <a:pt x="9925" y="5923"/>
                    <a:pt x="10052" y="5900"/>
                  </a:cubicBezTo>
                  <a:lnTo>
                    <a:pt x="10052" y="5900"/>
                  </a:lnTo>
                  <a:cubicBezTo>
                    <a:pt x="9942" y="6050"/>
                    <a:pt x="9861" y="6213"/>
                    <a:pt x="9815" y="6392"/>
                  </a:cubicBezTo>
                  <a:cubicBezTo>
                    <a:pt x="9803" y="6439"/>
                    <a:pt x="9751" y="6462"/>
                    <a:pt x="9722" y="6496"/>
                  </a:cubicBezTo>
                  <a:cubicBezTo>
                    <a:pt x="9479" y="6746"/>
                    <a:pt x="9264" y="7012"/>
                    <a:pt x="9218" y="7371"/>
                  </a:cubicBezTo>
                  <a:cubicBezTo>
                    <a:pt x="9218" y="7400"/>
                    <a:pt x="9206" y="7423"/>
                    <a:pt x="9189" y="7447"/>
                  </a:cubicBezTo>
                  <a:cubicBezTo>
                    <a:pt x="9044" y="7586"/>
                    <a:pt x="9027" y="7777"/>
                    <a:pt x="8980" y="7951"/>
                  </a:cubicBezTo>
                  <a:cubicBezTo>
                    <a:pt x="8963" y="8026"/>
                    <a:pt x="8934" y="8095"/>
                    <a:pt x="8888" y="8153"/>
                  </a:cubicBezTo>
                  <a:cubicBezTo>
                    <a:pt x="8749" y="8316"/>
                    <a:pt x="8592" y="8455"/>
                    <a:pt x="8494" y="8646"/>
                  </a:cubicBezTo>
                  <a:cubicBezTo>
                    <a:pt x="8437" y="8632"/>
                    <a:pt x="8419" y="8559"/>
                    <a:pt x="8372" y="8559"/>
                  </a:cubicBezTo>
                  <a:cubicBezTo>
                    <a:pt x="8362" y="8559"/>
                    <a:pt x="8351" y="8562"/>
                    <a:pt x="8337" y="8571"/>
                  </a:cubicBezTo>
                  <a:cubicBezTo>
                    <a:pt x="8273" y="8605"/>
                    <a:pt x="8273" y="8669"/>
                    <a:pt x="8273" y="8733"/>
                  </a:cubicBezTo>
                  <a:cubicBezTo>
                    <a:pt x="8273" y="8739"/>
                    <a:pt x="8273" y="8750"/>
                    <a:pt x="8273" y="8756"/>
                  </a:cubicBezTo>
                  <a:cubicBezTo>
                    <a:pt x="8326" y="8860"/>
                    <a:pt x="8268" y="8935"/>
                    <a:pt x="8216" y="9011"/>
                  </a:cubicBezTo>
                  <a:cubicBezTo>
                    <a:pt x="8134" y="9132"/>
                    <a:pt x="8030" y="9243"/>
                    <a:pt x="8013" y="9393"/>
                  </a:cubicBezTo>
                  <a:cubicBezTo>
                    <a:pt x="7961" y="9874"/>
                    <a:pt x="7874" y="10355"/>
                    <a:pt x="7908" y="10847"/>
                  </a:cubicBezTo>
                  <a:cubicBezTo>
                    <a:pt x="7920" y="10923"/>
                    <a:pt x="7908" y="10998"/>
                    <a:pt x="7880" y="11067"/>
                  </a:cubicBezTo>
                  <a:cubicBezTo>
                    <a:pt x="7740" y="11311"/>
                    <a:pt x="7642" y="11577"/>
                    <a:pt x="7486" y="11815"/>
                  </a:cubicBezTo>
                  <a:cubicBezTo>
                    <a:pt x="7219" y="12209"/>
                    <a:pt x="6987" y="12626"/>
                    <a:pt x="6924" y="13107"/>
                  </a:cubicBezTo>
                  <a:cubicBezTo>
                    <a:pt x="6912" y="13165"/>
                    <a:pt x="6871" y="13217"/>
                    <a:pt x="6819" y="13252"/>
                  </a:cubicBezTo>
                  <a:cubicBezTo>
                    <a:pt x="6524" y="13512"/>
                    <a:pt x="6257" y="13814"/>
                    <a:pt x="6026" y="14138"/>
                  </a:cubicBezTo>
                  <a:cubicBezTo>
                    <a:pt x="5985" y="14190"/>
                    <a:pt x="5950" y="14242"/>
                    <a:pt x="5904" y="14300"/>
                  </a:cubicBezTo>
                  <a:cubicBezTo>
                    <a:pt x="5881" y="14242"/>
                    <a:pt x="5875" y="14184"/>
                    <a:pt x="5887" y="14126"/>
                  </a:cubicBezTo>
                  <a:cubicBezTo>
                    <a:pt x="5887" y="13588"/>
                    <a:pt x="5892" y="13055"/>
                    <a:pt x="5788" y="12522"/>
                  </a:cubicBezTo>
                  <a:cubicBezTo>
                    <a:pt x="5713" y="12157"/>
                    <a:pt x="5672" y="11780"/>
                    <a:pt x="5632" y="11403"/>
                  </a:cubicBezTo>
                  <a:cubicBezTo>
                    <a:pt x="5597" y="11044"/>
                    <a:pt x="5684" y="10685"/>
                    <a:pt x="5881" y="10384"/>
                  </a:cubicBezTo>
                  <a:cubicBezTo>
                    <a:pt x="5991" y="10204"/>
                    <a:pt x="6101" y="10019"/>
                    <a:pt x="6211" y="9839"/>
                  </a:cubicBezTo>
                  <a:cubicBezTo>
                    <a:pt x="6373" y="9567"/>
                    <a:pt x="6576" y="9324"/>
                    <a:pt x="6814" y="9109"/>
                  </a:cubicBezTo>
                  <a:cubicBezTo>
                    <a:pt x="6873" y="9055"/>
                    <a:pt x="6924" y="9000"/>
                    <a:pt x="7014" y="9000"/>
                  </a:cubicBezTo>
                  <a:cubicBezTo>
                    <a:pt x="7029" y="9000"/>
                    <a:pt x="7045" y="9002"/>
                    <a:pt x="7063" y="9005"/>
                  </a:cubicBezTo>
                  <a:cubicBezTo>
                    <a:pt x="7070" y="9006"/>
                    <a:pt x="7077" y="9007"/>
                    <a:pt x="7083" y="9007"/>
                  </a:cubicBezTo>
                  <a:cubicBezTo>
                    <a:pt x="7177" y="9007"/>
                    <a:pt x="7238" y="8900"/>
                    <a:pt x="7184" y="8814"/>
                  </a:cubicBezTo>
                  <a:cubicBezTo>
                    <a:pt x="7150" y="8762"/>
                    <a:pt x="7150" y="8698"/>
                    <a:pt x="7184" y="8646"/>
                  </a:cubicBezTo>
                  <a:cubicBezTo>
                    <a:pt x="7242" y="8530"/>
                    <a:pt x="7312" y="8420"/>
                    <a:pt x="7399" y="8321"/>
                  </a:cubicBezTo>
                  <a:cubicBezTo>
                    <a:pt x="7601" y="8101"/>
                    <a:pt x="7839" y="7904"/>
                    <a:pt x="8100" y="7748"/>
                  </a:cubicBezTo>
                  <a:cubicBezTo>
                    <a:pt x="8152" y="7713"/>
                    <a:pt x="8233" y="7701"/>
                    <a:pt x="8245" y="7609"/>
                  </a:cubicBezTo>
                  <a:cubicBezTo>
                    <a:pt x="8221" y="7595"/>
                    <a:pt x="8198" y="7590"/>
                    <a:pt x="8177" y="7590"/>
                  </a:cubicBezTo>
                  <a:cubicBezTo>
                    <a:pt x="8117" y="7590"/>
                    <a:pt x="8066" y="7635"/>
                    <a:pt x="8019" y="7661"/>
                  </a:cubicBezTo>
                  <a:cubicBezTo>
                    <a:pt x="7613" y="7887"/>
                    <a:pt x="7283" y="8223"/>
                    <a:pt x="7063" y="8628"/>
                  </a:cubicBezTo>
                  <a:cubicBezTo>
                    <a:pt x="7016" y="8715"/>
                    <a:pt x="6958" y="8791"/>
                    <a:pt x="6883" y="8854"/>
                  </a:cubicBezTo>
                  <a:cubicBezTo>
                    <a:pt x="6535" y="9156"/>
                    <a:pt x="6234" y="9509"/>
                    <a:pt x="5997" y="9903"/>
                  </a:cubicBezTo>
                  <a:cubicBezTo>
                    <a:pt x="5976" y="9935"/>
                    <a:pt x="5969" y="9986"/>
                    <a:pt x="5920" y="9986"/>
                  </a:cubicBezTo>
                  <a:cubicBezTo>
                    <a:pt x="5915" y="9986"/>
                    <a:pt x="5910" y="9985"/>
                    <a:pt x="5904" y="9984"/>
                  </a:cubicBezTo>
                  <a:cubicBezTo>
                    <a:pt x="5910" y="9891"/>
                    <a:pt x="5939" y="9793"/>
                    <a:pt x="5973" y="9706"/>
                  </a:cubicBezTo>
                  <a:cubicBezTo>
                    <a:pt x="6113" y="9260"/>
                    <a:pt x="6252" y="8814"/>
                    <a:pt x="6286" y="8345"/>
                  </a:cubicBezTo>
                  <a:cubicBezTo>
                    <a:pt x="6292" y="8269"/>
                    <a:pt x="6327" y="8200"/>
                    <a:pt x="6379" y="8148"/>
                  </a:cubicBezTo>
                  <a:cubicBezTo>
                    <a:pt x="6530" y="7997"/>
                    <a:pt x="6640" y="7812"/>
                    <a:pt x="6779" y="7649"/>
                  </a:cubicBezTo>
                  <a:cubicBezTo>
                    <a:pt x="6842" y="7580"/>
                    <a:pt x="6924" y="7458"/>
                    <a:pt x="6848" y="7371"/>
                  </a:cubicBezTo>
                  <a:cubicBezTo>
                    <a:pt x="6779" y="7290"/>
                    <a:pt x="6814" y="7255"/>
                    <a:pt x="6842" y="7197"/>
                  </a:cubicBezTo>
                  <a:cubicBezTo>
                    <a:pt x="6947" y="6995"/>
                    <a:pt x="7086" y="6815"/>
                    <a:pt x="7260" y="6664"/>
                  </a:cubicBezTo>
                  <a:cubicBezTo>
                    <a:pt x="7294" y="6618"/>
                    <a:pt x="7347" y="6595"/>
                    <a:pt x="7404" y="6595"/>
                  </a:cubicBezTo>
                  <a:cubicBezTo>
                    <a:pt x="7408" y="6595"/>
                    <a:pt x="7412" y="6595"/>
                    <a:pt x="7415" y="6595"/>
                  </a:cubicBezTo>
                  <a:cubicBezTo>
                    <a:pt x="7553" y="6595"/>
                    <a:pt x="7615" y="6488"/>
                    <a:pt x="7688" y="6386"/>
                  </a:cubicBezTo>
                  <a:cubicBezTo>
                    <a:pt x="7711" y="6353"/>
                    <a:pt x="7701" y="6288"/>
                    <a:pt x="7664" y="6288"/>
                  </a:cubicBezTo>
                  <a:cubicBezTo>
                    <a:pt x="7663" y="6288"/>
                    <a:pt x="7661" y="6288"/>
                    <a:pt x="7659" y="6288"/>
                  </a:cubicBezTo>
                  <a:cubicBezTo>
                    <a:pt x="7646" y="6289"/>
                    <a:pt x="7634" y="6290"/>
                    <a:pt x="7623" y="6290"/>
                  </a:cubicBezTo>
                  <a:cubicBezTo>
                    <a:pt x="7515" y="6290"/>
                    <a:pt x="7573" y="6213"/>
                    <a:pt x="7584" y="6155"/>
                  </a:cubicBezTo>
                  <a:cubicBezTo>
                    <a:pt x="7648" y="5963"/>
                    <a:pt x="7740" y="5790"/>
                    <a:pt x="7868" y="5633"/>
                  </a:cubicBezTo>
                  <a:cubicBezTo>
                    <a:pt x="7961" y="5512"/>
                    <a:pt x="8065" y="5402"/>
                    <a:pt x="8158" y="5286"/>
                  </a:cubicBezTo>
                  <a:cubicBezTo>
                    <a:pt x="8187" y="5245"/>
                    <a:pt x="8245" y="5216"/>
                    <a:pt x="8227" y="5147"/>
                  </a:cubicBezTo>
                  <a:cubicBezTo>
                    <a:pt x="8218" y="5144"/>
                    <a:pt x="8209" y="5143"/>
                    <a:pt x="8201" y="5143"/>
                  </a:cubicBezTo>
                  <a:cubicBezTo>
                    <a:pt x="8149" y="5143"/>
                    <a:pt x="8123" y="5186"/>
                    <a:pt x="8088" y="5216"/>
                  </a:cubicBezTo>
                  <a:cubicBezTo>
                    <a:pt x="7827" y="5430"/>
                    <a:pt x="7636" y="5714"/>
                    <a:pt x="7520" y="6033"/>
                  </a:cubicBezTo>
                  <a:cubicBezTo>
                    <a:pt x="7433" y="6282"/>
                    <a:pt x="7294" y="6502"/>
                    <a:pt x="7103" y="6676"/>
                  </a:cubicBezTo>
                  <a:cubicBezTo>
                    <a:pt x="6883" y="6902"/>
                    <a:pt x="6686" y="7163"/>
                    <a:pt x="6622" y="7481"/>
                  </a:cubicBezTo>
                  <a:cubicBezTo>
                    <a:pt x="6576" y="7713"/>
                    <a:pt x="6454" y="7875"/>
                    <a:pt x="6315" y="8049"/>
                  </a:cubicBezTo>
                  <a:cubicBezTo>
                    <a:pt x="6298" y="8043"/>
                    <a:pt x="6275" y="8038"/>
                    <a:pt x="6257" y="8026"/>
                  </a:cubicBezTo>
                  <a:cubicBezTo>
                    <a:pt x="6206" y="8001"/>
                    <a:pt x="6168" y="7987"/>
                    <a:pt x="6141" y="7987"/>
                  </a:cubicBezTo>
                  <a:cubicBezTo>
                    <a:pt x="6091" y="7987"/>
                    <a:pt x="6076" y="8032"/>
                    <a:pt x="6072" y="8136"/>
                  </a:cubicBezTo>
                  <a:cubicBezTo>
                    <a:pt x="6072" y="8287"/>
                    <a:pt x="6060" y="8437"/>
                    <a:pt x="6037" y="8588"/>
                  </a:cubicBezTo>
                  <a:cubicBezTo>
                    <a:pt x="6031" y="8634"/>
                    <a:pt x="6049" y="8698"/>
                    <a:pt x="5973" y="8727"/>
                  </a:cubicBezTo>
                  <a:cubicBezTo>
                    <a:pt x="5939" y="8640"/>
                    <a:pt x="5892" y="8553"/>
                    <a:pt x="5846" y="8466"/>
                  </a:cubicBezTo>
                  <a:cubicBezTo>
                    <a:pt x="5753" y="8333"/>
                    <a:pt x="5730" y="8171"/>
                    <a:pt x="5771" y="8014"/>
                  </a:cubicBezTo>
                  <a:cubicBezTo>
                    <a:pt x="5863" y="7603"/>
                    <a:pt x="6055" y="7221"/>
                    <a:pt x="6333" y="6902"/>
                  </a:cubicBezTo>
                  <a:cubicBezTo>
                    <a:pt x="6408" y="6827"/>
                    <a:pt x="6449" y="6722"/>
                    <a:pt x="6454" y="6612"/>
                  </a:cubicBezTo>
                  <a:cubicBezTo>
                    <a:pt x="6466" y="6381"/>
                    <a:pt x="6547" y="6166"/>
                    <a:pt x="6686" y="5981"/>
                  </a:cubicBezTo>
                  <a:cubicBezTo>
                    <a:pt x="6779" y="5853"/>
                    <a:pt x="6854" y="5714"/>
                    <a:pt x="6918" y="5570"/>
                  </a:cubicBezTo>
                  <a:cubicBezTo>
                    <a:pt x="6943" y="5515"/>
                    <a:pt x="6929" y="5476"/>
                    <a:pt x="6888" y="5476"/>
                  </a:cubicBezTo>
                  <a:cubicBezTo>
                    <a:pt x="6873" y="5476"/>
                    <a:pt x="6853" y="5481"/>
                    <a:pt x="6831" y="5494"/>
                  </a:cubicBezTo>
                  <a:cubicBezTo>
                    <a:pt x="6805" y="5507"/>
                    <a:pt x="6785" y="5513"/>
                    <a:pt x="6770" y="5513"/>
                  </a:cubicBezTo>
                  <a:cubicBezTo>
                    <a:pt x="6737" y="5513"/>
                    <a:pt x="6723" y="5487"/>
                    <a:pt x="6703" y="5448"/>
                  </a:cubicBezTo>
                  <a:cubicBezTo>
                    <a:pt x="6651" y="5326"/>
                    <a:pt x="6588" y="5205"/>
                    <a:pt x="6512" y="5089"/>
                  </a:cubicBezTo>
                  <a:cubicBezTo>
                    <a:pt x="6338" y="4863"/>
                    <a:pt x="6344" y="4619"/>
                    <a:pt x="6402" y="4365"/>
                  </a:cubicBezTo>
                  <a:cubicBezTo>
                    <a:pt x="6454" y="4156"/>
                    <a:pt x="6506" y="3953"/>
                    <a:pt x="6553" y="3745"/>
                  </a:cubicBezTo>
                  <a:cubicBezTo>
                    <a:pt x="6564" y="3704"/>
                    <a:pt x="6593" y="3652"/>
                    <a:pt x="6535" y="3617"/>
                  </a:cubicBezTo>
                  <a:cubicBezTo>
                    <a:pt x="6483" y="3623"/>
                    <a:pt x="6472" y="3664"/>
                    <a:pt x="6460" y="3704"/>
                  </a:cubicBezTo>
                  <a:cubicBezTo>
                    <a:pt x="6362" y="4000"/>
                    <a:pt x="6292" y="4301"/>
                    <a:pt x="6246" y="4602"/>
                  </a:cubicBezTo>
                  <a:cubicBezTo>
                    <a:pt x="6223" y="4758"/>
                    <a:pt x="6252" y="4921"/>
                    <a:pt x="6344" y="5054"/>
                  </a:cubicBezTo>
                  <a:cubicBezTo>
                    <a:pt x="6437" y="5199"/>
                    <a:pt x="6524" y="5344"/>
                    <a:pt x="6622" y="5488"/>
                  </a:cubicBezTo>
                  <a:cubicBezTo>
                    <a:pt x="6721" y="5616"/>
                    <a:pt x="6721" y="5795"/>
                    <a:pt x="6628" y="5923"/>
                  </a:cubicBezTo>
                  <a:cubicBezTo>
                    <a:pt x="6512" y="6074"/>
                    <a:pt x="6431" y="6242"/>
                    <a:pt x="6391" y="6421"/>
                  </a:cubicBezTo>
                  <a:cubicBezTo>
                    <a:pt x="6379" y="6450"/>
                    <a:pt x="6385" y="6479"/>
                    <a:pt x="6333" y="6485"/>
                  </a:cubicBezTo>
                  <a:cubicBezTo>
                    <a:pt x="6217" y="6496"/>
                    <a:pt x="6188" y="6537"/>
                    <a:pt x="6240" y="6624"/>
                  </a:cubicBezTo>
                  <a:cubicBezTo>
                    <a:pt x="6304" y="6728"/>
                    <a:pt x="6263" y="6786"/>
                    <a:pt x="6199" y="6867"/>
                  </a:cubicBezTo>
                  <a:cubicBezTo>
                    <a:pt x="5921" y="7226"/>
                    <a:pt x="5719" y="7638"/>
                    <a:pt x="5614" y="8084"/>
                  </a:cubicBezTo>
                  <a:cubicBezTo>
                    <a:pt x="5574" y="8229"/>
                    <a:pt x="5591" y="8385"/>
                    <a:pt x="5672" y="8518"/>
                  </a:cubicBezTo>
                  <a:cubicBezTo>
                    <a:pt x="5748" y="8634"/>
                    <a:pt x="5800" y="8762"/>
                    <a:pt x="5863" y="8878"/>
                  </a:cubicBezTo>
                  <a:cubicBezTo>
                    <a:pt x="5921" y="8988"/>
                    <a:pt x="5927" y="9121"/>
                    <a:pt x="5881" y="9237"/>
                  </a:cubicBezTo>
                  <a:cubicBezTo>
                    <a:pt x="5684" y="9851"/>
                    <a:pt x="5498" y="10477"/>
                    <a:pt x="5238" y="11085"/>
                  </a:cubicBezTo>
                  <a:cubicBezTo>
                    <a:pt x="5041" y="10743"/>
                    <a:pt x="4739" y="10477"/>
                    <a:pt x="4380" y="10314"/>
                  </a:cubicBezTo>
                  <a:cubicBezTo>
                    <a:pt x="4247" y="10262"/>
                    <a:pt x="4160" y="10146"/>
                    <a:pt x="4143" y="10007"/>
                  </a:cubicBezTo>
                  <a:cubicBezTo>
                    <a:pt x="4085" y="9700"/>
                    <a:pt x="4021" y="9387"/>
                    <a:pt x="4085" y="9075"/>
                  </a:cubicBezTo>
                  <a:cubicBezTo>
                    <a:pt x="4100" y="9019"/>
                    <a:pt x="4084" y="8936"/>
                    <a:pt x="4033" y="8936"/>
                  </a:cubicBezTo>
                  <a:cubicBezTo>
                    <a:pt x="4026" y="8936"/>
                    <a:pt x="4018" y="8938"/>
                    <a:pt x="4009" y="8941"/>
                  </a:cubicBezTo>
                  <a:cubicBezTo>
                    <a:pt x="3980" y="8955"/>
                    <a:pt x="3957" y="8961"/>
                    <a:pt x="3938" y="8961"/>
                  </a:cubicBezTo>
                  <a:cubicBezTo>
                    <a:pt x="3869" y="8961"/>
                    <a:pt x="3854" y="8887"/>
                    <a:pt x="3818" y="8837"/>
                  </a:cubicBezTo>
                  <a:cubicBezTo>
                    <a:pt x="3772" y="8773"/>
                    <a:pt x="3737" y="8710"/>
                    <a:pt x="3691" y="8652"/>
                  </a:cubicBezTo>
                  <a:cubicBezTo>
                    <a:pt x="3616" y="8559"/>
                    <a:pt x="3587" y="8437"/>
                    <a:pt x="3616" y="8321"/>
                  </a:cubicBezTo>
                  <a:cubicBezTo>
                    <a:pt x="3633" y="8200"/>
                    <a:pt x="3685" y="8084"/>
                    <a:pt x="3766" y="7991"/>
                  </a:cubicBezTo>
                  <a:cubicBezTo>
                    <a:pt x="3859" y="7887"/>
                    <a:pt x="3870" y="7754"/>
                    <a:pt x="3899" y="7626"/>
                  </a:cubicBezTo>
                  <a:cubicBezTo>
                    <a:pt x="3909" y="7581"/>
                    <a:pt x="3885" y="7505"/>
                    <a:pt x="3844" y="7505"/>
                  </a:cubicBezTo>
                  <a:cubicBezTo>
                    <a:pt x="3837" y="7505"/>
                    <a:pt x="3831" y="7507"/>
                    <a:pt x="3824" y="7510"/>
                  </a:cubicBezTo>
                  <a:cubicBezTo>
                    <a:pt x="3789" y="7530"/>
                    <a:pt x="3763" y="7538"/>
                    <a:pt x="3744" y="7538"/>
                  </a:cubicBezTo>
                  <a:cubicBezTo>
                    <a:pt x="3682" y="7538"/>
                    <a:pt x="3684" y="7457"/>
                    <a:pt x="3662" y="7400"/>
                  </a:cubicBezTo>
                  <a:cubicBezTo>
                    <a:pt x="3604" y="7261"/>
                    <a:pt x="3552" y="7116"/>
                    <a:pt x="3494" y="6977"/>
                  </a:cubicBezTo>
                  <a:cubicBezTo>
                    <a:pt x="3448" y="6844"/>
                    <a:pt x="3372" y="6717"/>
                    <a:pt x="3291" y="6601"/>
                  </a:cubicBezTo>
                  <a:cubicBezTo>
                    <a:pt x="3267" y="6577"/>
                    <a:pt x="3251" y="6544"/>
                    <a:pt x="3216" y="6544"/>
                  </a:cubicBezTo>
                  <a:cubicBezTo>
                    <a:pt x="3209" y="6544"/>
                    <a:pt x="3201" y="6546"/>
                    <a:pt x="3193" y="6549"/>
                  </a:cubicBezTo>
                  <a:cubicBezTo>
                    <a:pt x="3164" y="6583"/>
                    <a:pt x="3187" y="6612"/>
                    <a:pt x="3204" y="6641"/>
                  </a:cubicBezTo>
                  <a:cubicBezTo>
                    <a:pt x="3372" y="6989"/>
                    <a:pt x="3494" y="7354"/>
                    <a:pt x="3639" y="7713"/>
                  </a:cubicBezTo>
                  <a:cubicBezTo>
                    <a:pt x="3662" y="7765"/>
                    <a:pt x="3702" y="7829"/>
                    <a:pt x="3662" y="7887"/>
                  </a:cubicBezTo>
                  <a:cubicBezTo>
                    <a:pt x="3552" y="8038"/>
                    <a:pt x="3529" y="8223"/>
                    <a:pt x="3494" y="8420"/>
                  </a:cubicBezTo>
                  <a:cubicBezTo>
                    <a:pt x="3401" y="8310"/>
                    <a:pt x="3326" y="8206"/>
                    <a:pt x="3245" y="8119"/>
                  </a:cubicBezTo>
                  <a:cubicBezTo>
                    <a:pt x="3129" y="8020"/>
                    <a:pt x="3106" y="7852"/>
                    <a:pt x="3187" y="7725"/>
                  </a:cubicBezTo>
                  <a:cubicBezTo>
                    <a:pt x="3210" y="7678"/>
                    <a:pt x="3222" y="7620"/>
                    <a:pt x="3222" y="7568"/>
                  </a:cubicBezTo>
                  <a:cubicBezTo>
                    <a:pt x="3222" y="7503"/>
                    <a:pt x="3274" y="7398"/>
                    <a:pt x="3170" y="7398"/>
                  </a:cubicBezTo>
                  <a:cubicBezTo>
                    <a:pt x="3155" y="7398"/>
                    <a:pt x="3135" y="7401"/>
                    <a:pt x="3112" y="7406"/>
                  </a:cubicBezTo>
                  <a:cubicBezTo>
                    <a:pt x="3109" y="7406"/>
                    <a:pt x="3107" y="7407"/>
                    <a:pt x="3105" y="7407"/>
                  </a:cubicBezTo>
                  <a:cubicBezTo>
                    <a:pt x="3082" y="7407"/>
                    <a:pt x="3076" y="7375"/>
                    <a:pt x="3065" y="7354"/>
                  </a:cubicBezTo>
                  <a:cubicBezTo>
                    <a:pt x="2891" y="6972"/>
                    <a:pt x="2683" y="6607"/>
                    <a:pt x="2683" y="6166"/>
                  </a:cubicBezTo>
                  <a:cubicBezTo>
                    <a:pt x="2689" y="6079"/>
                    <a:pt x="2671" y="5987"/>
                    <a:pt x="2625" y="5906"/>
                  </a:cubicBezTo>
                  <a:cubicBezTo>
                    <a:pt x="2538" y="6149"/>
                    <a:pt x="2526" y="6410"/>
                    <a:pt x="2596" y="6659"/>
                  </a:cubicBezTo>
                  <a:cubicBezTo>
                    <a:pt x="2671" y="6948"/>
                    <a:pt x="2770" y="7238"/>
                    <a:pt x="2897" y="7510"/>
                  </a:cubicBezTo>
                  <a:cubicBezTo>
                    <a:pt x="2955" y="7620"/>
                    <a:pt x="2967" y="7748"/>
                    <a:pt x="2938" y="7864"/>
                  </a:cubicBezTo>
                  <a:cubicBezTo>
                    <a:pt x="2828" y="8229"/>
                    <a:pt x="2770" y="8605"/>
                    <a:pt x="2752" y="8982"/>
                  </a:cubicBezTo>
                  <a:cubicBezTo>
                    <a:pt x="2758" y="9411"/>
                    <a:pt x="2619" y="9828"/>
                    <a:pt x="2364" y="10164"/>
                  </a:cubicBezTo>
                  <a:cubicBezTo>
                    <a:pt x="2300" y="10251"/>
                    <a:pt x="2266" y="10349"/>
                    <a:pt x="2185" y="10430"/>
                  </a:cubicBezTo>
                  <a:cubicBezTo>
                    <a:pt x="2173" y="10413"/>
                    <a:pt x="2167" y="10407"/>
                    <a:pt x="2167" y="10401"/>
                  </a:cubicBezTo>
                  <a:cubicBezTo>
                    <a:pt x="2161" y="10048"/>
                    <a:pt x="2144" y="9700"/>
                    <a:pt x="2144" y="9353"/>
                  </a:cubicBezTo>
                  <a:cubicBezTo>
                    <a:pt x="2150" y="8999"/>
                    <a:pt x="2051" y="8657"/>
                    <a:pt x="2121" y="8310"/>
                  </a:cubicBezTo>
                  <a:cubicBezTo>
                    <a:pt x="2127" y="8269"/>
                    <a:pt x="2121" y="8217"/>
                    <a:pt x="2063" y="8211"/>
                  </a:cubicBezTo>
                  <a:cubicBezTo>
                    <a:pt x="2022" y="8211"/>
                    <a:pt x="1982" y="8240"/>
                    <a:pt x="1970" y="8287"/>
                  </a:cubicBezTo>
                  <a:cubicBezTo>
                    <a:pt x="1953" y="8350"/>
                    <a:pt x="1947" y="8420"/>
                    <a:pt x="1959" y="8489"/>
                  </a:cubicBezTo>
                  <a:cubicBezTo>
                    <a:pt x="1959" y="8640"/>
                    <a:pt x="1988" y="8796"/>
                    <a:pt x="1959" y="8947"/>
                  </a:cubicBezTo>
                  <a:cubicBezTo>
                    <a:pt x="1901" y="8947"/>
                    <a:pt x="1883" y="8912"/>
                    <a:pt x="1872" y="8889"/>
                  </a:cubicBezTo>
                  <a:cubicBezTo>
                    <a:pt x="1814" y="8773"/>
                    <a:pt x="1779" y="8657"/>
                    <a:pt x="1762" y="8530"/>
                  </a:cubicBezTo>
                  <a:cubicBezTo>
                    <a:pt x="1652" y="7939"/>
                    <a:pt x="1553" y="7342"/>
                    <a:pt x="1449" y="6751"/>
                  </a:cubicBezTo>
                  <a:cubicBezTo>
                    <a:pt x="1437" y="6699"/>
                    <a:pt x="1437" y="6653"/>
                    <a:pt x="1449" y="6607"/>
                  </a:cubicBezTo>
                  <a:cubicBezTo>
                    <a:pt x="1553" y="6189"/>
                    <a:pt x="1576" y="5761"/>
                    <a:pt x="1611" y="5338"/>
                  </a:cubicBezTo>
                  <a:cubicBezTo>
                    <a:pt x="1617" y="5257"/>
                    <a:pt x="1634" y="5176"/>
                    <a:pt x="1652" y="5094"/>
                  </a:cubicBezTo>
                  <a:cubicBezTo>
                    <a:pt x="1669" y="5031"/>
                    <a:pt x="1617" y="4979"/>
                    <a:pt x="1559" y="4955"/>
                  </a:cubicBezTo>
                  <a:cubicBezTo>
                    <a:pt x="1546" y="4950"/>
                    <a:pt x="1533" y="4947"/>
                    <a:pt x="1520" y="4947"/>
                  </a:cubicBezTo>
                  <a:cubicBezTo>
                    <a:pt x="1491" y="4947"/>
                    <a:pt x="1463" y="4960"/>
                    <a:pt x="1443" y="4984"/>
                  </a:cubicBezTo>
                  <a:cubicBezTo>
                    <a:pt x="1402" y="5025"/>
                    <a:pt x="1402" y="5089"/>
                    <a:pt x="1443" y="5129"/>
                  </a:cubicBezTo>
                  <a:cubicBezTo>
                    <a:pt x="1518" y="5199"/>
                    <a:pt x="1489" y="5268"/>
                    <a:pt x="1484" y="5344"/>
                  </a:cubicBezTo>
                  <a:cubicBezTo>
                    <a:pt x="1443" y="5627"/>
                    <a:pt x="1402" y="5911"/>
                    <a:pt x="1362" y="6201"/>
                  </a:cubicBezTo>
                  <a:cubicBezTo>
                    <a:pt x="1351" y="6280"/>
                    <a:pt x="1356" y="6375"/>
                    <a:pt x="1234" y="6375"/>
                  </a:cubicBezTo>
                  <a:cubicBezTo>
                    <a:pt x="1230" y="6375"/>
                    <a:pt x="1227" y="6375"/>
                    <a:pt x="1223" y="6375"/>
                  </a:cubicBezTo>
                  <a:cubicBezTo>
                    <a:pt x="1165" y="6375"/>
                    <a:pt x="1159" y="6444"/>
                    <a:pt x="1171" y="6491"/>
                  </a:cubicBezTo>
                  <a:cubicBezTo>
                    <a:pt x="1177" y="6554"/>
                    <a:pt x="1211" y="6612"/>
                    <a:pt x="1263" y="6647"/>
                  </a:cubicBezTo>
                  <a:cubicBezTo>
                    <a:pt x="1316" y="6693"/>
                    <a:pt x="1345" y="6757"/>
                    <a:pt x="1339" y="6827"/>
                  </a:cubicBezTo>
                  <a:cubicBezTo>
                    <a:pt x="1397" y="7470"/>
                    <a:pt x="1518" y="8107"/>
                    <a:pt x="1611" y="8744"/>
                  </a:cubicBezTo>
                  <a:cubicBezTo>
                    <a:pt x="1623" y="8814"/>
                    <a:pt x="1634" y="8889"/>
                    <a:pt x="1652" y="8964"/>
                  </a:cubicBezTo>
                  <a:cubicBezTo>
                    <a:pt x="1681" y="9092"/>
                    <a:pt x="1750" y="9196"/>
                    <a:pt x="1883" y="9231"/>
                  </a:cubicBezTo>
                  <a:cubicBezTo>
                    <a:pt x="1947" y="9237"/>
                    <a:pt x="1993" y="9295"/>
                    <a:pt x="1982" y="9353"/>
                  </a:cubicBezTo>
                  <a:cubicBezTo>
                    <a:pt x="1988" y="10054"/>
                    <a:pt x="1988" y="10755"/>
                    <a:pt x="1854" y="11450"/>
                  </a:cubicBezTo>
                  <a:cubicBezTo>
                    <a:pt x="1791" y="11792"/>
                    <a:pt x="1721" y="12133"/>
                    <a:pt x="1750" y="12493"/>
                  </a:cubicBezTo>
                  <a:cubicBezTo>
                    <a:pt x="1750" y="12510"/>
                    <a:pt x="1762" y="12533"/>
                    <a:pt x="1721" y="12545"/>
                  </a:cubicBezTo>
                  <a:cubicBezTo>
                    <a:pt x="1681" y="12475"/>
                    <a:pt x="1646" y="12394"/>
                    <a:pt x="1599" y="12330"/>
                  </a:cubicBezTo>
                  <a:cubicBezTo>
                    <a:pt x="1385" y="12006"/>
                    <a:pt x="1188" y="11676"/>
                    <a:pt x="997" y="11346"/>
                  </a:cubicBezTo>
                  <a:cubicBezTo>
                    <a:pt x="939" y="11253"/>
                    <a:pt x="922" y="11137"/>
                    <a:pt x="951" y="11033"/>
                  </a:cubicBezTo>
                  <a:cubicBezTo>
                    <a:pt x="1014" y="10743"/>
                    <a:pt x="1043" y="10448"/>
                    <a:pt x="1049" y="10152"/>
                  </a:cubicBezTo>
                  <a:cubicBezTo>
                    <a:pt x="1078" y="9289"/>
                    <a:pt x="887" y="8466"/>
                    <a:pt x="626" y="7649"/>
                  </a:cubicBezTo>
                  <a:cubicBezTo>
                    <a:pt x="557" y="7418"/>
                    <a:pt x="464" y="7197"/>
                    <a:pt x="279" y="7029"/>
                  </a:cubicBezTo>
                  <a:cubicBezTo>
                    <a:pt x="244" y="6995"/>
                    <a:pt x="232" y="6943"/>
                    <a:pt x="250" y="6896"/>
                  </a:cubicBezTo>
                  <a:cubicBezTo>
                    <a:pt x="296" y="6647"/>
                    <a:pt x="319" y="6392"/>
                    <a:pt x="389" y="6149"/>
                  </a:cubicBezTo>
                  <a:cubicBezTo>
                    <a:pt x="418" y="6027"/>
                    <a:pt x="423" y="5906"/>
                    <a:pt x="400" y="5784"/>
                  </a:cubicBezTo>
                  <a:cubicBezTo>
                    <a:pt x="348" y="5587"/>
                    <a:pt x="302" y="5384"/>
                    <a:pt x="244" y="5187"/>
                  </a:cubicBezTo>
                  <a:cubicBezTo>
                    <a:pt x="209" y="5089"/>
                    <a:pt x="221" y="4984"/>
                    <a:pt x="267" y="4892"/>
                  </a:cubicBezTo>
                  <a:cubicBezTo>
                    <a:pt x="360" y="4753"/>
                    <a:pt x="348" y="4573"/>
                    <a:pt x="250" y="4446"/>
                  </a:cubicBezTo>
                  <a:cubicBezTo>
                    <a:pt x="232" y="4417"/>
                    <a:pt x="221" y="4388"/>
                    <a:pt x="215" y="4353"/>
                  </a:cubicBezTo>
                  <a:cubicBezTo>
                    <a:pt x="215" y="4307"/>
                    <a:pt x="203" y="4260"/>
                    <a:pt x="151" y="4237"/>
                  </a:cubicBezTo>
                  <a:cubicBezTo>
                    <a:pt x="114" y="4226"/>
                    <a:pt x="86" y="4220"/>
                    <a:pt x="65" y="4220"/>
                  </a:cubicBezTo>
                  <a:cubicBezTo>
                    <a:pt x="19" y="4220"/>
                    <a:pt x="4" y="4247"/>
                    <a:pt x="0" y="4307"/>
                  </a:cubicBezTo>
                  <a:cubicBezTo>
                    <a:pt x="0" y="4382"/>
                    <a:pt x="29" y="4457"/>
                    <a:pt x="87" y="4509"/>
                  </a:cubicBezTo>
                  <a:cubicBezTo>
                    <a:pt x="180" y="4585"/>
                    <a:pt x="203" y="4718"/>
                    <a:pt x="139" y="4822"/>
                  </a:cubicBezTo>
                  <a:cubicBezTo>
                    <a:pt x="99" y="4897"/>
                    <a:pt x="87" y="4979"/>
                    <a:pt x="111" y="5060"/>
                  </a:cubicBezTo>
                  <a:cubicBezTo>
                    <a:pt x="134" y="5291"/>
                    <a:pt x="174" y="5523"/>
                    <a:pt x="232" y="5749"/>
                  </a:cubicBezTo>
                  <a:cubicBezTo>
                    <a:pt x="244" y="5790"/>
                    <a:pt x="279" y="5836"/>
                    <a:pt x="232" y="5882"/>
                  </a:cubicBezTo>
                  <a:cubicBezTo>
                    <a:pt x="128" y="5987"/>
                    <a:pt x="128" y="6010"/>
                    <a:pt x="244" y="6062"/>
                  </a:cubicBezTo>
                  <a:cubicBezTo>
                    <a:pt x="325" y="6091"/>
                    <a:pt x="336" y="6120"/>
                    <a:pt x="313" y="6195"/>
                  </a:cubicBezTo>
                  <a:cubicBezTo>
                    <a:pt x="238" y="6404"/>
                    <a:pt x="186" y="6618"/>
                    <a:pt x="157" y="6832"/>
                  </a:cubicBezTo>
                  <a:cubicBezTo>
                    <a:pt x="151" y="6885"/>
                    <a:pt x="145" y="6937"/>
                    <a:pt x="87" y="6972"/>
                  </a:cubicBezTo>
                  <a:cubicBezTo>
                    <a:pt x="0" y="7018"/>
                    <a:pt x="0" y="7082"/>
                    <a:pt x="82" y="7128"/>
                  </a:cubicBezTo>
                  <a:cubicBezTo>
                    <a:pt x="244" y="7226"/>
                    <a:pt x="313" y="7389"/>
                    <a:pt x="383" y="7557"/>
                  </a:cubicBezTo>
                  <a:cubicBezTo>
                    <a:pt x="800" y="8628"/>
                    <a:pt x="887" y="9741"/>
                    <a:pt x="759" y="10876"/>
                  </a:cubicBezTo>
                  <a:cubicBezTo>
                    <a:pt x="719" y="11131"/>
                    <a:pt x="765" y="11398"/>
                    <a:pt x="898" y="11618"/>
                  </a:cubicBezTo>
                  <a:cubicBezTo>
                    <a:pt x="1310" y="12290"/>
                    <a:pt x="1698" y="12979"/>
                    <a:pt x="2098" y="13657"/>
                  </a:cubicBezTo>
                  <a:cubicBezTo>
                    <a:pt x="2132" y="13709"/>
                    <a:pt x="2150" y="13767"/>
                    <a:pt x="2138" y="13831"/>
                  </a:cubicBezTo>
                  <a:cubicBezTo>
                    <a:pt x="2040" y="14393"/>
                    <a:pt x="1901" y="14943"/>
                    <a:pt x="1727" y="15488"/>
                  </a:cubicBezTo>
                  <a:cubicBezTo>
                    <a:pt x="1669" y="15650"/>
                    <a:pt x="1652" y="15818"/>
                    <a:pt x="1675" y="15986"/>
                  </a:cubicBezTo>
                  <a:cubicBezTo>
                    <a:pt x="1692" y="16096"/>
                    <a:pt x="1709" y="16206"/>
                    <a:pt x="1733" y="16310"/>
                  </a:cubicBezTo>
                  <a:cubicBezTo>
                    <a:pt x="1895" y="17127"/>
                    <a:pt x="2127" y="17927"/>
                    <a:pt x="2428" y="18703"/>
                  </a:cubicBezTo>
                  <a:cubicBezTo>
                    <a:pt x="2503" y="18889"/>
                    <a:pt x="2515" y="19091"/>
                    <a:pt x="2445" y="19282"/>
                  </a:cubicBezTo>
                  <a:cubicBezTo>
                    <a:pt x="2300" y="19700"/>
                    <a:pt x="2167" y="20128"/>
                    <a:pt x="2022" y="20551"/>
                  </a:cubicBezTo>
                  <a:cubicBezTo>
                    <a:pt x="1953" y="20766"/>
                    <a:pt x="1866" y="20974"/>
                    <a:pt x="1762" y="21177"/>
                  </a:cubicBezTo>
                  <a:cubicBezTo>
                    <a:pt x="1745" y="21216"/>
                    <a:pt x="1739" y="21270"/>
                    <a:pt x="1673" y="21270"/>
                  </a:cubicBezTo>
                  <a:cubicBezTo>
                    <a:pt x="1670" y="21270"/>
                    <a:pt x="1667" y="21270"/>
                    <a:pt x="1663" y="21270"/>
                  </a:cubicBezTo>
                  <a:cubicBezTo>
                    <a:pt x="1681" y="21188"/>
                    <a:pt x="1681" y="21102"/>
                    <a:pt x="1663" y="21020"/>
                  </a:cubicBezTo>
                  <a:cubicBezTo>
                    <a:pt x="1646" y="20951"/>
                    <a:pt x="1681" y="20864"/>
                    <a:pt x="1594" y="20824"/>
                  </a:cubicBezTo>
                  <a:cubicBezTo>
                    <a:pt x="1507" y="20795"/>
                    <a:pt x="1530" y="20690"/>
                    <a:pt x="1460" y="20656"/>
                  </a:cubicBezTo>
                  <a:cubicBezTo>
                    <a:pt x="1460" y="20638"/>
                    <a:pt x="1455" y="20627"/>
                    <a:pt x="1443" y="20627"/>
                  </a:cubicBezTo>
                  <a:cubicBezTo>
                    <a:pt x="1339" y="20632"/>
                    <a:pt x="1316" y="20719"/>
                    <a:pt x="1292" y="20795"/>
                  </a:cubicBezTo>
                  <a:cubicBezTo>
                    <a:pt x="1263" y="20905"/>
                    <a:pt x="1252" y="21009"/>
                    <a:pt x="1252" y="21119"/>
                  </a:cubicBezTo>
                  <a:cubicBezTo>
                    <a:pt x="1234" y="21698"/>
                    <a:pt x="1310" y="22278"/>
                    <a:pt x="1316" y="22863"/>
                  </a:cubicBezTo>
                  <a:cubicBezTo>
                    <a:pt x="1316" y="22955"/>
                    <a:pt x="1333" y="23054"/>
                    <a:pt x="1379" y="23141"/>
                  </a:cubicBezTo>
                  <a:cubicBezTo>
                    <a:pt x="1404" y="23184"/>
                    <a:pt x="1434" y="23225"/>
                    <a:pt x="1469" y="23225"/>
                  </a:cubicBezTo>
                  <a:cubicBezTo>
                    <a:pt x="1491" y="23225"/>
                    <a:pt x="1515" y="23209"/>
                    <a:pt x="1541" y="23170"/>
                  </a:cubicBezTo>
                  <a:cubicBezTo>
                    <a:pt x="1565" y="23118"/>
                    <a:pt x="1570" y="23060"/>
                    <a:pt x="1565" y="23008"/>
                  </a:cubicBezTo>
                  <a:cubicBezTo>
                    <a:pt x="1524" y="22654"/>
                    <a:pt x="1675" y="22312"/>
                    <a:pt x="1964" y="22110"/>
                  </a:cubicBezTo>
                  <a:cubicBezTo>
                    <a:pt x="2115" y="21976"/>
                    <a:pt x="2237" y="21814"/>
                    <a:pt x="2318" y="21635"/>
                  </a:cubicBezTo>
                  <a:cubicBezTo>
                    <a:pt x="2411" y="21443"/>
                    <a:pt x="2474" y="21241"/>
                    <a:pt x="2561" y="21044"/>
                  </a:cubicBezTo>
                  <a:cubicBezTo>
                    <a:pt x="2787" y="20505"/>
                    <a:pt x="2949" y="19937"/>
                    <a:pt x="3030" y="19364"/>
                  </a:cubicBezTo>
                  <a:cubicBezTo>
                    <a:pt x="3054" y="19213"/>
                    <a:pt x="3065" y="19062"/>
                    <a:pt x="2984" y="18917"/>
                  </a:cubicBezTo>
                  <a:cubicBezTo>
                    <a:pt x="2954" y="18908"/>
                    <a:pt x="2930" y="18903"/>
                    <a:pt x="2910" y="18903"/>
                  </a:cubicBezTo>
                  <a:cubicBezTo>
                    <a:pt x="2872" y="18903"/>
                    <a:pt x="2851" y="18920"/>
                    <a:pt x="2839" y="18946"/>
                  </a:cubicBezTo>
                  <a:cubicBezTo>
                    <a:pt x="2862" y="18842"/>
                    <a:pt x="2886" y="18732"/>
                    <a:pt x="2909" y="18628"/>
                  </a:cubicBezTo>
                  <a:cubicBezTo>
                    <a:pt x="2909" y="18610"/>
                    <a:pt x="2909" y="18587"/>
                    <a:pt x="2909" y="18570"/>
                  </a:cubicBezTo>
                  <a:cubicBezTo>
                    <a:pt x="2903" y="18518"/>
                    <a:pt x="2903" y="18471"/>
                    <a:pt x="2897" y="18419"/>
                  </a:cubicBezTo>
                  <a:cubicBezTo>
                    <a:pt x="2891" y="18309"/>
                    <a:pt x="2868" y="18205"/>
                    <a:pt x="2828" y="18101"/>
                  </a:cubicBezTo>
                  <a:cubicBezTo>
                    <a:pt x="2636" y="17608"/>
                    <a:pt x="2538" y="17087"/>
                    <a:pt x="2353" y="16589"/>
                  </a:cubicBezTo>
                  <a:cubicBezTo>
                    <a:pt x="2306" y="16478"/>
                    <a:pt x="2295" y="16363"/>
                    <a:pt x="2318" y="16247"/>
                  </a:cubicBezTo>
                  <a:cubicBezTo>
                    <a:pt x="2486" y="15563"/>
                    <a:pt x="2584" y="14868"/>
                    <a:pt x="2613" y="14173"/>
                  </a:cubicBezTo>
                  <a:cubicBezTo>
                    <a:pt x="2625" y="14068"/>
                    <a:pt x="2607" y="13964"/>
                    <a:pt x="2550" y="13871"/>
                  </a:cubicBezTo>
                  <a:cubicBezTo>
                    <a:pt x="2463" y="13750"/>
                    <a:pt x="2405" y="13605"/>
                    <a:pt x="2306" y="13495"/>
                  </a:cubicBezTo>
                  <a:cubicBezTo>
                    <a:pt x="2040" y="13194"/>
                    <a:pt x="2005" y="12840"/>
                    <a:pt x="2028" y="12452"/>
                  </a:cubicBezTo>
                  <a:cubicBezTo>
                    <a:pt x="2051" y="11954"/>
                    <a:pt x="2161" y="11461"/>
                    <a:pt x="2202" y="10963"/>
                  </a:cubicBezTo>
                  <a:cubicBezTo>
                    <a:pt x="2208" y="10842"/>
                    <a:pt x="2283" y="10749"/>
                    <a:pt x="2347" y="10650"/>
                  </a:cubicBezTo>
                  <a:cubicBezTo>
                    <a:pt x="2584" y="10262"/>
                    <a:pt x="2920" y="9920"/>
                    <a:pt x="2984" y="9428"/>
                  </a:cubicBezTo>
                  <a:cubicBezTo>
                    <a:pt x="3129" y="9625"/>
                    <a:pt x="3291" y="9799"/>
                    <a:pt x="3349" y="10030"/>
                  </a:cubicBezTo>
                  <a:cubicBezTo>
                    <a:pt x="3366" y="10088"/>
                    <a:pt x="3401" y="10141"/>
                    <a:pt x="3459" y="10141"/>
                  </a:cubicBezTo>
                  <a:cubicBezTo>
                    <a:pt x="3766" y="10152"/>
                    <a:pt x="3986" y="10361"/>
                    <a:pt x="4253" y="10471"/>
                  </a:cubicBezTo>
                  <a:cubicBezTo>
                    <a:pt x="4896" y="10737"/>
                    <a:pt x="5209" y="11253"/>
                    <a:pt x="5255" y="11925"/>
                  </a:cubicBezTo>
                  <a:cubicBezTo>
                    <a:pt x="5307" y="12585"/>
                    <a:pt x="5313" y="13246"/>
                    <a:pt x="5278" y="13900"/>
                  </a:cubicBezTo>
                  <a:cubicBezTo>
                    <a:pt x="5249" y="14341"/>
                    <a:pt x="5133" y="14769"/>
                    <a:pt x="5075" y="15204"/>
                  </a:cubicBezTo>
                  <a:cubicBezTo>
                    <a:pt x="5041" y="15470"/>
                    <a:pt x="5006" y="15737"/>
                    <a:pt x="5133" y="15992"/>
                  </a:cubicBezTo>
                  <a:cubicBezTo>
                    <a:pt x="5170" y="16028"/>
                    <a:pt x="5202" y="16043"/>
                    <a:pt x="5229" y="16043"/>
                  </a:cubicBezTo>
                  <a:cubicBezTo>
                    <a:pt x="5281" y="16043"/>
                    <a:pt x="5317" y="15991"/>
                    <a:pt x="5336" y="15934"/>
                  </a:cubicBezTo>
                  <a:cubicBezTo>
                    <a:pt x="5417" y="15673"/>
                    <a:pt x="5603" y="15494"/>
                    <a:pt x="5794" y="15320"/>
                  </a:cubicBezTo>
                  <a:cubicBezTo>
                    <a:pt x="5840" y="15204"/>
                    <a:pt x="5869" y="15082"/>
                    <a:pt x="5869" y="14955"/>
                  </a:cubicBezTo>
                  <a:cubicBezTo>
                    <a:pt x="5875" y="14833"/>
                    <a:pt x="5916" y="14711"/>
                    <a:pt x="5985" y="14607"/>
                  </a:cubicBezTo>
                  <a:cubicBezTo>
                    <a:pt x="6298" y="14155"/>
                    <a:pt x="6617" y="13709"/>
                    <a:pt x="7092" y="13396"/>
                  </a:cubicBezTo>
                  <a:cubicBezTo>
                    <a:pt x="7202" y="13338"/>
                    <a:pt x="7254" y="13205"/>
                    <a:pt x="7219" y="13084"/>
                  </a:cubicBezTo>
                  <a:cubicBezTo>
                    <a:pt x="7137" y="12566"/>
                    <a:pt x="7389" y="12404"/>
                    <a:pt x="7772" y="12404"/>
                  </a:cubicBezTo>
                  <a:cubicBezTo>
                    <a:pt x="7792" y="12404"/>
                    <a:pt x="7812" y="12405"/>
                    <a:pt x="7833" y="12406"/>
                  </a:cubicBezTo>
                  <a:cubicBezTo>
                    <a:pt x="7853" y="12407"/>
                    <a:pt x="7872" y="12407"/>
                    <a:pt x="7890" y="12407"/>
                  </a:cubicBezTo>
                  <a:cubicBezTo>
                    <a:pt x="8000" y="12407"/>
                    <a:pt x="8079" y="12386"/>
                    <a:pt x="8129" y="12267"/>
                  </a:cubicBezTo>
                  <a:cubicBezTo>
                    <a:pt x="8169" y="12186"/>
                    <a:pt x="8239" y="12116"/>
                    <a:pt x="8320" y="12076"/>
                  </a:cubicBezTo>
                  <a:cubicBezTo>
                    <a:pt x="8633" y="11905"/>
                    <a:pt x="8904" y="11615"/>
                    <a:pt x="9297" y="11615"/>
                  </a:cubicBezTo>
                  <a:cubicBezTo>
                    <a:pt x="9319" y="11615"/>
                    <a:pt x="9340" y="11616"/>
                    <a:pt x="9363" y="11618"/>
                  </a:cubicBezTo>
                  <a:cubicBezTo>
                    <a:pt x="9374" y="11618"/>
                    <a:pt x="9392" y="11606"/>
                    <a:pt x="9403" y="11600"/>
                  </a:cubicBezTo>
                  <a:cubicBezTo>
                    <a:pt x="9500" y="11567"/>
                    <a:pt x="9566" y="11545"/>
                    <a:pt x="9616" y="11545"/>
                  </a:cubicBezTo>
                  <a:cubicBezTo>
                    <a:pt x="9696" y="11545"/>
                    <a:pt x="9740" y="11598"/>
                    <a:pt x="9815" y="11739"/>
                  </a:cubicBezTo>
                  <a:cubicBezTo>
                    <a:pt x="10006" y="12110"/>
                    <a:pt x="10342" y="12284"/>
                    <a:pt x="10695" y="12440"/>
                  </a:cubicBezTo>
                  <a:cubicBezTo>
                    <a:pt x="10733" y="12458"/>
                    <a:pt x="10778" y="12481"/>
                    <a:pt x="10816" y="12481"/>
                  </a:cubicBezTo>
                  <a:cubicBezTo>
                    <a:pt x="10841" y="12481"/>
                    <a:pt x="10864" y="12471"/>
                    <a:pt x="10881" y="12440"/>
                  </a:cubicBezTo>
                  <a:cubicBezTo>
                    <a:pt x="10921" y="12371"/>
                    <a:pt x="10852" y="12319"/>
                    <a:pt x="10799" y="12272"/>
                  </a:cubicBezTo>
                  <a:cubicBezTo>
                    <a:pt x="10776" y="12249"/>
                    <a:pt x="10747" y="12232"/>
                    <a:pt x="10713" y="12215"/>
                  </a:cubicBezTo>
                  <a:cubicBezTo>
                    <a:pt x="10492" y="12122"/>
                    <a:pt x="10382" y="11873"/>
                    <a:pt x="10156" y="11780"/>
                  </a:cubicBezTo>
                  <a:cubicBezTo>
                    <a:pt x="10104" y="11751"/>
                    <a:pt x="10069" y="11699"/>
                    <a:pt x="10058" y="11635"/>
                  </a:cubicBezTo>
                  <a:cubicBezTo>
                    <a:pt x="10133" y="11624"/>
                    <a:pt x="10249" y="11647"/>
                    <a:pt x="10249" y="11531"/>
                  </a:cubicBezTo>
                  <a:cubicBezTo>
                    <a:pt x="10255" y="11415"/>
                    <a:pt x="10151" y="11403"/>
                    <a:pt x="10064" y="11375"/>
                  </a:cubicBezTo>
                  <a:cubicBezTo>
                    <a:pt x="10012" y="11351"/>
                    <a:pt x="9948" y="11363"/>
                    <a:pt x="9890" y="11322"/>
                  </a:cubicBezTo>
                  <a:cubicBezTo>
                    <a:pt x="9957" y="11308"/>
                    <a:pt x="10027" y="11298"/>
                    <a:pt x="10095" y="11298"/>
                  </a:cubicBezTo>
                  <a:cubicBezTo>
                    <a:pt x="10110" y="11298"/>
                    <a:pt x="10125" y="11298"/>
                    <a:pt x="10139" y="11299"/>
                  </a:cubicBezTo>
                  <a:cubicBezTo>
                    <a:pt x="10197" y="11299"/>
                    <a:pt x="10261" y="11288"/>
                    <a:pt x="10272" y="11230"/>
                  </a:cubicBezTo>
                  <a:cubicBezTo>
                    <a:pt x="10323" y="11041"/>
                    <a:pt x="10439" y="10996"/>
                    <a:pt x="10568" y="10996"/>
                  </a:cubicBezTo>
                  <a:cubicBezTo>
                    <a:pt x="10628" y="10996"/>
                    <a:pt x="10692" y="11006"/>
                    <a:pt x="10753" y="11015"/>
                  </a:cubicBezTo>
                  <a:cubicBezTo>
                    <a:pt x="10777" y="11019"/>
                    <a:pt x="10801" y="11021"/>
                    <a:pt x="10825" y="11021"/>
                  </a:cubicBezTo>
                  <a:cubicBezTo>
                    <a:pt x="10983" y="11021"/>
                    <a:pt x="11133" y="10943"/>
                    <a:pt x="11289" y="10943"/>
                  </a:cubicBezTo>
                  <a:cubicBezTo>
                    <a:pt x="11345" y="10943"/>
                    <a:pt x="11402" y="10953"/>
                    <a:pt x="11460" y="10981"/>
                  </a:cubicBezTo>
                  <a:cubicBezTo>
                    <a:pt x="11461" y="10981"/>
                    <a:pt x="11463" y="10981"/>
                    <a:pt x="11464" y="10981"/>
                  </a:cubicBezTo>
                  <a:cubicBezTo>
                    <a:pt x="11476" y="10981"/>
                    <a:pt x="11497" y="10963"/>
                    <a:pt x="11512" y="10957"/>
                  </a:cubicBezTo>
                  <a:cubicBezTo>
                    <a:pt x="11692" y="10847"/>
                    <a:pt x="11889" y="10830"/>
                    <a:pt x="12091" y="10824"/>
                  </a:cubicBezTo>
                  <a:cubicBezTo>
                    <a:pt x="12259" y="10824"/>
                    <a:pt x="12433" y="10836"/>
                    <a:pt x="12601" y="10859"/>
                  </a:cubicBezTo>
                  <a:cubicBezTo>
                    <a:pt x="12611" y="10860"/>
                    <a:pt x="12621" y="10861"/>
                    <a:pt x="12631" y="10861"/>
                  </a:cubicBezTo>
                  <a:cubicBezTo>
                    <a:pt x="12670" y="10861"/>
                    <a:pt x="12704" y="10849"/>
                    <a:pt x="12723" y="10807"/>
                  </a:cubicBezTo>
                  <a:cubicBezTo>
                    <a:pt x="12746" y="10755"/>
                    <a:pt x="12711" y="10702"/>
                    <a:pt x="12665" y="10668"/>
                  </a:cubicBezTo>
                  <a:cubicBezTo>
                    <a:pt x="12619" y="10639"/>
                    <a:pt x="12566" y="10621"/>
                    <a:pt x="12508" y="10610"/>
                  </a:cubicBezTo>
                  <a:cubicBezTo>
                    <a:pt x="12378" y="10581"/>
                    <a:pt x="12245" y="10566"/>
                    <a:pt x="12112" y="10566"/>
                  </a:cubicBezTo>
                  <a:cubicBezTo>
                    <a:pt x="11978" y="10566"/>
                    <a:pt x="11845" y="10581"/>
                    <a:pt x="11715" y="10610"/>
                  </a:cubicBezTo>
                  <a:cubicBezTo>
                    <a:pt x="11608" y="10644"/>
                    <a:pt x="11496" y="10658"/>
                    <a:pt x="11384" y="10658"/>
                  </a:cubicBezTo>
                  <a:cubicBezTo>
                    <a:pt x="11363" y="10658"/>
                    <a:pt x="11342" y="10657"/>
                    <a:pt x="11321" y="10656"/>
                  </a:cubicBezTo>
                  <a:cubicBezTo>
                    <a:pt x="11460" y="10587"/>
                    <a:pt x="11611" y="10558"/>
                    <a:pt x="11750" y="10500"/>
                  </a:cubicBezTo>
                  <a:cubicBezTo>
                    <a:pt x="11842" y="10465"/>
                    <a:pt x="11993" y="10453"/>
                    <a:pt x="11947" y="10320"/>
                  </a:cubicBezTo>
                  <a:cubicBezTo>
                    <a:pt x="11931" y="10270"/>
                    <a:pt x="11895" y="10255"/>
                    <a:pt x="11853" y="10255"/>
                  </a:cubicBezTo>
                  <a:cubicBezTo>
                    <a:pt x="11802" y="10255"/>
                    <a:pt x="11742" y="10276"/>
                    <a:pt x="11692" y="10285"/>
                  </a:cubicBezTo>
                  <a:cubicBezTo>
                    <a:pt x="11147" y="10419"/>
                    <a:pt x="10672" y="10714"/>
                    <a:pt x="10156" y="10923"/>
                  </a:cubicBezTo>
                  <a:cubicBezTo>
                    <a:pt x="10023" y="10975"/>
                    <a:pt x="9896" y="11056"/>
                    <a:pt x="9739" y="11091"/>
                  </a:cubicBezTo>
                  <a:cubicBezTo>
                    <a:pt x="10058" y="10749"/>
                    <a:pt x="10353" y="10407"/>
                    <a:pt x="10788" y="10227"/>
                  </a:cubicBezTo>
                  <a:cubicBezTo>
                    <a:pt x="10944" y="10164"/>
                    <a:pt x="11106" y="10129"/>
                    <a:pt x="11257" y="10071"/>
                  </a:cubicBezTo>
                  <a:cubicBezTo>
                    <a:pt x="11332" y="10048"/>
                    <a:pt x="11425" y="10025"/>
                    <a:pt x="11396" y="9926"/>
                  </a:cubicBezTo>
                  <a:cubicBezTo>
                    <a:pt x="11383" y="9873"/>
                    <a:pt x="11329" y="9850"/>
                    <a:pt x="11273" y="9850"/>
                  </a:cubicBezTo>
                  <a:cubicBezTo>
                    <a:pt x="11256" y="9850"/>
                    <a:pt x="11239" y="9853"/>
                    <a:pt x="11222" y="9857"/>
                  </a:cubicBezTo>
                  <a:cubicBezTo>
                    <a:pt x="10950" y="9880"/>
                    <a:pt x="10684" y="9967"/>
                    <a:pt x="10446" y="10106"/>
                  </a:cubicBezTo>
                  <a:cubicBezTo>
                    <a:pt x="10064" y="10343"/>
                    <a:pt x="9745" y="10662"/>
                    <a:pt x="9513" y="11044"/>
                  </a:cubicBezTo>
                  <a:cubicBezTo>
                    <a:pt x="9461" y="11137"/>
                    <a:pt x="9380" y="11206"/>
                    <a:pt x="9287" y="11247"/>
                  </a:cubicBezTo>
                  <a:cubicBezTo>
                    <a:pt x="8830" y="11450"/>
                    <a:pt x="8401" y="11693"/>
                    <a:pt x="8001" y="11989"/>
                  </a:cubicBezTo>
                  <a:cubicBezTo>
                    <a:pt x="7862" y="12076"/>
                    <a:pt x="7700" y="12139"/>
                    <a:pt x="7538" y="12162"/>
                  </a:cubicBezTo>
                  <a:cubicBezTo>
                    <a:pt x="7526" y="12139"/>
                    <a:pt x="7532" y="12110"/>
                    <a:pt x="7544" y="12087"/>
                  </a:cubicBezTo>
                  <a:cubicBezTo>
                    <a:pt x="7810" y="11606"/>
                    <a:pt x="8216" y="11282"/>
                    <a:pt x="8720" y="11073"/>
                  </a:cubicBezTo>
                  <a:cubicBezTo>
                    <a:pt x="8830" y="11027"/>
                    <a:pt x="8957" y="10992"/>
                    <a:pt x="8934" y="10842"/>
                  </a:cubicBezTo>
                  <a:cubicBezTo>
                    <a:pt x="8905" y="10685"/>
                    <a:pt x="8998" y="10610"/>
                    <a:pt x="9108" y="10552"/>
                  </a:cubicBezTo>
                  <a:cubicBezTo>
                    <a:pt x="9218" y="10488"/>
                    <a:pt x="9328" y="10442"/>
                    <a:pt x="9450" y="10401"/>
                  </a:cubicBezTo>
                  <a:cubicBezTo>
                    <a:pt x="9519" y="10378"/>
                    <a:pt x="9600" y="10349"/>
                    <a:pt x="9612" y="10262"/>
                  </a:cubicBezTo>
                  <a:cubicBezTo>
                    <a:pt x="9623" y="10106"/>
                    <a:pt x="9728" y="10019"/>
                    <a:pt x="9826" y="9920"/>
                  </a:cubicBezTo>
                  <a:cubicBezTo>
                    <a:pt x="10127" y="9636"/>
                    <a:pt x="10452" y="9387"/>
                    <a:pt x="10805" y="9173"/>
                  </a:cubicBezTo>
                  <a:cubicBezTo>
                    <a:pt x="10898" y="9115"/>
                    <a:pt x="11037" y="9063"/>
                    <a:pt x="10973" y="8930"/>
                  </a:cubicBezTo>
                  <a:cubicBezTo>
                    <a:pt x="10944" y="8873"/>
                    <a:pt x="10906" y="8853"/>
                    <a:pt x="10865" y="8853"/>
                  </a:cubicBezTo>
                  <a:cubicBezTo>
                    <a:pt x="10801" y="8853"/>
                    <a:pt x="10729" y="8899"/>
                    <a:pt x="10666" y="8924"/>
                  </a:cubicBezTo>
                  <a:cubicBezTo>
                    <a:pt x="10643" y="8935"/>
                    <a:pt x="10626" y="8941"/>
                    <a:pt x="10608" y="8953"/>
                  </a:cubicBezTo>
                  <a:cubicBezTo>
                    <a:pt x="10313" y="9144"/>
                    <a:pt x="10035" y="9358"/>
                    <a:pt x="9780" y="9596"/>
                  </a:cubicBezTo>
                  <a:cubicBezTo>
                    <a:pt x="9770" y="9610"/>
                    <a:pt x="9760" y="9624"/>
                    <a:pt x="9749" y="9637"/>
                  </a:cubicBezTo>
                  <a:lnTo>
                    <a:pt x="9749" y="9637"/>
                  </a:lnTo>
                  <a:cubicBezTo>
                    <a:pt x="9821" y="9532"/>
                    <a:pt x="9862" y="9407"/>
                    <a:pt x="9872" y="9277"/>
                  </a:cubicBezTo>
                  <a:cubicBezTo>
                    <a:pt x="9884" y="9115"/>
                    <a:pt x="9919" y="8953"/>
                    <a:pt x="9977" y="8796"/>
                  </a:cubicBezTo>
                  <a:cubicBezTo>
                    <a:pt x="10012" y="8646"/>
                    <a:pt x="10145" y="8536"/>
                    <a:pt x="10301" y="8530"/>
                  </a:cubicBezTo>
                  <a:cubicBezTo>
                    <a:pt x="10423" y="8524"/>
                    <a:pt x="10550" y="8518"/>
                    <a:pt x="10672" y="8518"/>
                  </a:cubicBezTo>
                  <a:cubicBezTo>
                    <a:pt x="10680" y="8519"/>
                    <a:pt x="10689" y="8519"/>
                    <a:pt x="10697" y="8519"/>
                  </a:cubicBezTo>
                  <a:cubicBezTo>
                    <a:pt x="10831" y="8519"/>
                    <a:pt x="10937" y="8473"/>
                    <a:pt x="10909" y="8298"/>
                  </a:cubicBezTo>
                  <a:cubicBezTo>
                    <a:pt x="10904" y="8240"/>
                    <a:pt x="10927" y="8188"/>
                    <a:pt x="10973" y="8148"/>
                  </a:cubicBezTo>
                  <a:cubicBezTo>
                    <a:pt x="11199" y="7927"/>
                    <a:pt x="11396" y="7661"/>
                    <a:pt x="11738" y="7591"/>
                  </a:cubicBezTo>
                  <a:cubicBezTo>
                    <a:pt x="11865" y="7568"/>
                    <a:pt x="11981" y="7499"/>
                    <a:pt x="11894" y="7331"/>
                  </a:cubicBezTo>
                  <a:cubicBezTo>
                    <a:pt x="11860" y="7255"/>
                    <a:pt x="11912" y="7215"/>
                    <a:pt x="11952" y="7169"/>
                  </a:cubicBezTo>
                  <a:cubicBezTo>
                    <a:pt x="12022" y="7076"/>
                    <a:pt x="12103" y="6989"/>
                    <a:pt x="12167" y="6890"/>
                  </a:cubicBezTo>
                  <a:cubicBezTo>
                    <a:pt x="12207" y="6832"/>
                    <a:pt x="12294" y="6769"/>
                    <a:pt x="12219" y="6693"/>
                  </a:cubicBezTo>
                  <a:cubicBezTo>
                    <a:pt x="12194" y="6671"/>
                    <a:pt x="12169" y="6662"/>
                    <a:pt x="12143" y="6662"/>
                  </a:cubicBezTo>
                  <a:cubicBezTo>
                    <a:pt x="12090" y="6662"/>
                    <a:pt x="12038" y="6701"/>
                    <a:pt x="11999" y="6740"/>
                  </a:cubicBezTo>
                  <a:cubicBezTo>
                    <a:pt x="11836" y="6873"/>
                    <a:pt x="11703" y="7029"/>
                    <a:pt x="11611" y="7215"/>
                  </a:cubicBezTo>
                  <a:cubicBezTo>
                    <a:pt x="11558" y="7313"/>
                    <a:pt x="11483" y="7400"/>
                    <a:pt x="11390" y="7458"/>
                  </a:cubicBezTo>
                  <a:cubicBezTo>
                    <a:pt x="11130" y="7632"/>
                    <a:pt x="10904" y="7846"/>
                    <a:pt x="10718" y="8090"/>
                  </a:cubicBezTo>
                  <a:cubicBezTo>
                    <a:pt x="10637" y="8207"/>
                    <a:pt x="10506" y="8279"/>
                    <a:pt x="10365" y="8279"/>
                  </a:cubicBezTo>
                  <a:cubicBezTo>
                    <a:pt x="10346" y="8279"/>
                    <a:pt x="10327" y="8278"/>
                    <a:pt x="10307" y="8275"/>
                  </a:cubicBezTo>
                  <a:cubicBezTo>
                    <a:pt x="10423" y="8119"/>
                    <a:pt x="10539" y="7991"/>
                    <a:pt x="10631" y="7846"/>
                  </a:cubicBezTo>
                  <a:cubicBezTo>
                    <a:pt x="10660" y="7800"/>
                    <a:pt x="10689" y="7742"/>
                    <a:pt x="10643" y="7696"/>
                  </a:cubicBezTo>
                  <a:cubicBezTo>
                    <a:pt x="10626" y="7677"/>
                    <a:pt x="10606" y="7669"/>
                    <a:pt x="10585" y="7669"/>
                  </a:cubicBezTo>
                  <a:cubicBezTo>
                    <a:pt x="10548" y="7669"/>
                    <a:pt x="10508" y="7691"/>
                    <a:pt x="10475" y="7713"/>
                  </a:cubicBezTo>
                  <a:cubicBezTo>
                    <a:pt x="10411" y="7754"/>
                    <a:pt x="10382" y="7829"/>
                    <a:pt x="10272" y="7893"/>
                  </a:cubicBezTo>
                  <a:cubicBezTo>
                    <a:pt x="10417" y="7447"/>
                    <a:pt x="10695" y="7180"/>
                    <a:pt x="11060" y="6989"/>
                  </a:cubicBezTo>
                  <a:cubicBezTo>
                    <a:pt x="11159" y="6954"/>
                    <a:pt x="11240" y="6885"/>
                    <a:pt x="11309" y="6804"/>
                  </a:cubicBezTo>
                  <a:cubicBezTo>
                    <a:pt x="11344" y="6746"/>
                    <a:pt x="11454" y="6693"/>
                    <a:pt x="11385" y="6618"/>
                  </a:cubicBezTo>
                  <a:cubicBezTo>
                    <a:pt x="11362" y="6591"/>
                    <a:pt x="11336" y="6581"/>
                    <a:pt x="11309" y="6581"/>
                  </a:cubicBezTo>
                  <a:cubicBezTo>
                    <a:pt x="11260" y="6581"/>
                    <a:pt x="11207" y="6613"/>
                    <a:pt x="11159" y="6636"/>
                  </a:cubicBezTo>
                  <a:cubicBezTo>
                    <a:pt x="11106" y="6659"/>
                    <a:pt x="11066" y="6693"/>
                    <a:pt x="11025" y="6740"/>
                  </a:cubicBezTo>
                  <a:cubicBezTo>
                    <a:pt x="10956" y="6809"/>
                    <a:pt x="10863" y="6861"/>
                    <a:pt x="10759" y="6879"/>
                  </a:cubicBezTo>
                  <a:cubicBezTo>
                    <a:pt x="10626" y="6885"/>
                    <a:pt x="10504" y="6972"/>
                    <a:pt x="10475" y="7105"/>
                  </a:cubicBezTo>
                  <a:cubicBezTo>
                    <a:pt x="10452" y="7157"/>
                    <a:pt x="10423" y="7203"/>
                    <a:pt x="10382" y="7244"/>
                  </a:cubicBezTo>
                  <a:cubicBezTo>
                    <a:pt x="10139" y="7476"/>
                    <a:pt x="10006" y="7748"/>
                    <a:pt x="10040" y="8107"/>
                  </a:cubicBezTo>
                  <a:cubicBezTo>
                    <a:pt x="10052" y="8229"/>
                    <a:pt x="10017" y="8350"/>
                    <a:pt x="9861" y="8391"/>
                  </a:cubicBezTo>
                  <a:cubicBezTo>
                    <a:pt x="9768" y="8414"/>
                    <a:pt x="9768" y="8495"/>
                    <a:pt x="9762" y="8576"/>
                  </a:cubicBezTo>
                  <a:cubicBezTo>
                    <a:pt x="9762" y="8704"/>
                    <a:pt x="9757" y="8831"/>
                    <a:pt x="9600" y="8895"/>
                  </a:cubicBezTo>
                  <a:cubicBezTo>
                    <a:pt x="9525" y="8930"/>
                    <a:pt x="9542" y="9011"/>
                    <a:pt x="9565" y="9080"/>
                  </a:cubicBezTo>
                  <a:cubicBezTo>
                    <a:pt x="9658" y="9318"/>
                    <a:pt x="9583" y="9590"/>
                    <a:pt x="9374" y="9741"/>
                  </a:cubicBezTo>
                  <a:cubicBezTo>
                    <a:pt x="9171" y="9909"/>
                    <a:pt x="8992" y="10100"/>
                    <a:pt x="8835" y="10309"/>
                  </a:cubicBezTo>
                  <a:cubicBezTo>
                    <a:pt x="8621" y="10592"/>
                    <a:pt x="8453" y="10917"/>
                    <a:pt x="8123" y="11062"/>
                  </a:cubicBezTo>
                  <a:cubicBezTo>
                    <a:pt x="8134" y="11004"/>
                    <a:pt x="8140" y="10940"/>
                    <a:pt x="8129" y="10882"/>
                  </a:cubicBezTo>
                  <a:cubicBezTo>
                    <a:pt x="8042" y="10407"/>
                    <a:pt x="8146" y="9938"/>
                    <a:pt x="8175" y="9463"/>
                  </a:cubicBezTo>
                  <a:cubicBezTo>
                    <a:pt x="8181" y="9358"/>
                    <a:pt x="8221" y="9260"/>
                    <a:pt x="8291" y="9179"/>
                  </a:cubicBezTo>
                  <a:cubicBezTo>
                    <a:pt x="8465" y="8959"/>
                    <a:pt x="8604" y="8692"/>
                    <a:pt x="8853" y="8536"/>
                  </a:cubicBezTo>
                  <a:cubicBezTo>
                    <a:pt x="8917" y="8495"/>
                    <a:pt x="8928" y="8420"/>
                    <a:pt x="8957" y="8362"/>
                  </a:cubicBezTo>
                  <a:cubicBezTo>
                    <a:pt x="9090" y="8136"/>
                    <a:pt x="9131" y="7852"/>
                    <a:pt x="9397" y="7713"/>
                  </a:cubicBezTo>
                  <a:cubicBezTo>
                    <a:pt x="9467" y="7690"/>
                    <a:pt x="9502" y="7615"/>
                    <a:pt x="9484" y="7545"/>
                  </a:cubicBezTo>
                  <a:cubicBezTo>
                    <a:pt x="9432" y="7423"/>
                    <a:pt x="9513" y="7365"/>
                    <a:pt x="9583" y="7302"/>
                  </a:cubicBezTo>
                  <a:cubicBezTo>
                    <a:pt x="9757" y="7134"/>
                    <a:pt x="9872" y="6919"/>
                    <a:pt x="9913" y="6676"/>
                  </a:cubicBezTo>
                  <a:cubicBezTo>
                    <a:pt x="9954" y="6485"/>
                    <a:pt x="10023" y="6294"/>
                    <a:pt x="10116" y="6120"/>
                  </a:cubicBezTo>
                  <a:cubicBezTo>
                    <a:pt x="10180" y="6004"/>
                    <a:pt x="10261" y="5911"/>
                    <a:pt x="10400" y="5906"/>
                  </a:cubicBezTo>
                  <a:cubicBezTo>
                    <a:pt x="10591" y="5894"/>
                    <a:pt x="10701" y="5795"/>
                    <a:pt x="10782" y="5639"/>
                  </a:cubicBezTo>
                  <a:cubicBezTo>
                    <a:pt x="10834" y="5552"/>
                    <a:pt x="10886" y="5477"/>
                    <a:pt x="10956" y="5402"/>
                  </a:cubicBezTo>
                  <a:cubicBezTo>
                    <a:pt x="11049" y="5286"/>
                    <a:pt x="11152" y="5212"/>
                    <a:pt x="11287" y="5212"/>
                  </a:cubicBezTo>
                  <a:cubicBezTo>
                    <a:pt x="11328" y="5212"/>
                    <a:pt x="11372" y="5219"/>
                    <a:pt x="11419" y="5234"/>
                  </a:cubicBezTo>
                  <a:cubicBezTo>
                    <a:pt x="11457" y="5244"/>
                    <a:pt x="11495" y="5247"/>
                    <a:pt x="11533" y="5247"/>
                  </a:cubicBezTo>
                  <a:cubicBezTo>
                    <a:pt x="11595" y="5247"/>
                    <a:pt x="11656" y="5239"/>
                    <a:pt x="11718" y="5239"/>
                  </a:cubicBezTo>
                  <a:cubicBezTo>
                    <a:pt x="11729" y="5239"/>
                    <a:pt x="11739" y="5239"/>
                    <a:pt x="11750" y="5239"/>
                  </a:cubicBezTo>
                  <a:cubicBezTo>
                    <a:pt x="12155" y="5257"/>
                    <a:pt x="12474" y="5396"/>
                    <a:pt x="12671" y="5778"/>
                  </a:cubicBezTo>
                  <a:cubicBezTo>
                    <a:pt x="12908" y="6247"/>
                    <a:pt x="13036" y="6763"/>
                    <a:pt x="13053" y="7284"/>
                  </a:cubicBezTo>
                  <a:cubicBezTo>
                    <a:pt x="13059" y="7568"/>
                    <a:pt x="13047" y="7823"/>
                    <a:pt x="12914" y="8078"/>
                  </a:cubicBezTo>
                  <a:cubicBezTo>
                    <a:pt x="12804" y="8281"/>
                    <a:pt x="12775" y="8518"/>
                    <a:pt x="12827" y="8739"/>
                  </a:cubicBezTo>
                  <a:cubicBezTo>
                    <a:pt x="12850" y="8831"/>
                    <a:pt x="12862" y="8930"/>
                    <a:pt x="12856" y="9028"/>
                  </a:cubicBezTo>
                  <a:cubicBezTo>
                    <a:pt x="12845" y="9440"/>
                    <a:pt x="12740" y="9862"/>
                    <a:pt x="12897" y="10268"/>
                  </a:cubicBezTo>
                  <a:cubicBezTo>
                    <a:pt x="12897" y="10285"/>
                    <a:pt x="12897" y="10297"/>
                    <a:pt x="12897" y="10309"/>
                  </a:cubicBezTo>
                  <a:cubicBezTo>
                    <a:pt x="12810" y="10795"/>
                    <a:pt x="12827" y="11293"/>
                    <a:pt x="12711" y="11780"/>
                  </a:cubicBezTo>
                  <a:cubicBezTo>
                    <a:pt x="12584" y="12342"/>
                    <a:pt x="12503" y="12916"/>
                    <a:pt x="12358" y="13472"/>
                  </a:cubicBezTo>
                  <a:cubicBezTo>
                    <a:pt x="12201" y="14097"/>
                    <a:pt x="12080" y="14758"/>
                    <a:pt x="11524" y="15192"/>
                  </a:cubicBezTo>
                  <a:cubicBezTo>
                    <a:pt x="11495" y="15221"/>
                    <a:pt x="11466" y="15256"/>
                    <a:pt x="11442" y="15291"/>
                  </a:cubicBezTo>
                  <a:cubicBezTo>
                    <a:pt x="11414" y="15331"/>
                    <a:pt x="11373" y="15360"/>
                    <a:pt x="11344" y="15395"/>
                  </a:cubicBezTo>
                  <a:cubicBezTo>
                    <a:pt x="11327" y="15412"/>
                    <a:pt x="11321" y="15436"/>
                    <a:pt x="11315" y="15453"/>
                  </a:cubicBezTo>
                  <a:cubicBezTo>
                    <a:pt x="11396" y="15702"/>
                    <a:pt x="11303" y="15917"/>
                    <a:pt x="11182" y="16131"/>
                  </a:cubicBezTo>
                  <a:cubicBezTo>
                    <a:pt x="10881" y="16675"/>
                    <a:pt x="10521" y="17191"/>
                    <a:pt x="10197" y="17724"/>
                  </a:cubicBezTo>
                  <a:cubicBezTo>
                    <a:pt x="10093" y="17875"/>
                    <a:pt x="10052" y="18060"/>
                    <a:pt x="10093" y="18234"/>
                  </a:cubicBezTo>
                  <a:cubicBezTo>
                    <a:pt x="10097" y="18252"/>
                    <a:pt x="10102" y="18274"/>
                    <a:pt x="10106" y="18294"/>
                  </a:cubicBezTo>
                  <a:lnTo>
                    <a:pt x="10106" y="18294"/>
                  </a:lnTo>
                  <a:cubicBezTo>
                    <a:pt x="10095" y="18260"/>
                    <a:pt x="10064" y="18233"/>
                    <a:pt x="10029" y="18228"/>
                  </a:cubicBezTo>
                  <a:cubicBezTo>
                    <a:pt x="10017" y="18225"/>
                    <a:pt x="10006" y="18224"/>
                    <a:pt x="9996" y="18224"/>
                  </a:cubicBezTo>
                  <a:cubicBezTo>
                    <a:pt x="9918" y="18224"/>
                    <a:pt x="9874" y="18294"/>
                    <a:pt x="9844" y="18356"/>
                  </a:cubicBezTo>
                  <a:cubicBezTo>
                    <a:pt x="9768" y="18495"/>
                    <a:pt x="9710" y="18645"/>
                    <a:pt x="9571" y="18738"/>
                  </a:cubicBezTo>
                  <a:cubicBezTo>
                    <a:pt x="9519" y="18813"/>
                    <a:pt x="9525" y="18906"/>
                    <a:pt x="9496" y="18993"/>
                  </a:cubicBezTo>
                  <a:cubicBezTo>
                    <a:pt x="9426" y="19213"/>
                    <a:pt x="9403" y="19462"/>
                    <a:pt x="9171" y="19601"/>
                  </a:cubicBezTo>
                  <a:cubicBezTo>
                    <a:pt x="8929" y="19751"/>
                    <a:pt x="8686" y="19858"/>
                    <a:pt x="8424" y="19858"/>
                  </a:cubicBezTo>
                  <a:cubicBezTo>
                    <a:pt x="8311" y="19858"/>
                    <a:pt x="8193" y="19838"/>
                    <a:pt x="8071" y="19792"/>
                  </a:cubicBezTo>
                  <a:cubicBezTo>
                    <a:pt x="7983" y="19757"/>
                    <a:pt x="7891" y="19705"/>
                    <a:pt x="7794" y="19705"/>
                  </a:cubicBezTo>
                  <a:cubicBezTo>
                    <a:pt x="7763" y="19705"/>
                    <a:pt x="7732" y="19710"/>
                    <a:pt x="7700" y="19723"/>
                  </a:cubicBezTo>
                  <a:cubicBezTo>
                    <a:pt x="7648" y="19833"/>
                    <a:pt x="7723" y="19908"/>
                    <a:pt x="7781" y="19983"/>
                  </a:cubicBezTo>
                  <a:cubicBezTo>
                    <a:pt x="7926" y="20157"/>
                    <a:pt x="8059" y="20337"/>
                    <a:pt x="8204" y="20511"/>
                  </a:cubicBezTo>
                  <a:cubicBezTo>
                    <a:pt x="8296" y="20623"/>
                    <a:pt x="8338" y="20811"/>
                    <a:pt x="8517" y="20811"/>
                  </a:cubicBezTo>
                  <a:cubicBezTo>
                    <a:pt x="8541" y="20811"/>
                    <a:pt x="8568" y="20808"/>
                    <a:pt x="8598" y="20800"/>
                  </a:cubicBezTo>
                  <a:cubicBezTo>
                    <a:pt x="8615" y="20800"/>
                    <a:pt x="8627" y="20824"/>
                    <a:pt x="8638" y="20847"/>
                  </a:cubicBezTo>
                  <a:cubicBezTo>
                    <a:pt x="8685" y="20957"/>
                    <a:pt x="8772" y="21044"/>
                    <a:pt x="8801" y="21171"/>
                  </a:cubicBezTo>
                  <a:cubicBezTo>
                    <a:pt x="8843" y="21337"/>
                    <a:pt x="8893" y="21498"/>
                    <a:pt x="8951" y="21657"/>
                  </a:cubicBezTo>
                  <a:lnTo>
                    <a:pt x="8951" y="21657"/>
                  </a:lnTo>
                  <a:cubicBezTo>
                    <a:pt x="8933" y="21618"/>
                    <a:pt x="8904" y="21588"/>
                    <a:pt x="8853" y="21588"/>
                  </a:cubicBezTo>
                  <a:cubicBezTo>
                    <a:pt x="8783" y="21594"/>
                    <a:pt x="8731" y="21635"/>
                    <a:pt x="8714" y="21698"/>
                  </a:cubicBezTo>
                  <a:cubicBezTo>
                    <a:pt x="8557" y="22110"/>
                    <a:pt x="8360" y="22521"/>
                    <a:pt x="8424" y="22984"/>
                  </a:cubicBezTo>
                  <a:cubicBezTo>
                    <a:pt x="8505" y="23599"/>
                    <a:pt x="8569" y="24213"/>
                    <a:pt x="8615" y="24827"/>
                  </a:cubicBezTo>
                  <a:cubicBezTo>
                    <a:pt x="8667" y="25493"/>
                    <a:pt x="8749" y="26165"/>
                    <a:pt x="8778" y="26837"/>
                  </a:cubicBezTo>
                  <a:cubicBezTo>
                    <a:pt x="8778" y="26895"/>
                    <a:pt x="8753" y="26996"/>
                    <a:pt x="8854" y="26996"/>
                  </a:cubicBezTo>
                  <a:cubicBezTo>
                    <a:pt x="8864" y="26996"/>
                    <a:pt x="8875" y="26996"/>
                    <a:pt x="8888" y="26993"/>
                  </a:cubicBezTo>
                  <a:cubicBezTo>
                    <a:pt x="9148" y="26420"/>
                    <a:pt x="9473" y="25870"/>
                    <a:pt x="9844" y="25360"/>
                  </a:cubicBezTo>
                  <a:cubicBezTo>
                    <a:pt x="9994" y="25151"/>
                    <a:pt x="10162" y="24966"/>
                    <a:pt x="10359" y="24804"/>
                  </a:cubicBezTo>
                  <a:cubicBezTo>
                    <a:pt x="10516" y="24670"/>
                    <a:pt x="10666" y="24525"/>
                    <a:pt x="10817" y="24392"/>
                  </a:cubicBezTo>
                  <a:cubicBezTo>
                    <a:pt x="11159" y="24103"/>
                    <a:pt x="11425" y="23720"/>
                    <a:pt x="11871" y="23570"/>
                  </a:cubicBezTo>
                  <a:cubicBezTo>
                    <a:pt x="11987" y="23419"/>
                    <a:pt x="12178" y="23373"/>
                    <a:pt x="12335" y="23274"/>
                  </a:cubicBezTo>
                  <a:cubicBezTo>
                    <a:pt x="12787" y="22996"/>
                    <a:pt x="13192" y="22654"/>
                    <a:pt x="13632" y="22365"/>
                  </a:cubicBezTo>
                  <a:cubicBezTo>
                    <a:pt x="14015" y="22115"/>
                    <a:pt x="14339" y="21797"/>
                    <a:pt x="14716" y="21542"/>
                  </a:cubicBezTo>
                  <a:cubicBezTo>
                    <a:pt x="14907" y="21420"/>
                    <a:pt x="15063" y="21246"/>
                    <a:pt x="15162" y="21044"/>
                  </a:cubicBezTo>
                  <a:cubicBezTo>
                    <a:pt x="15295" y="20737"/>
                    <a:pt x="15521" y="20511"/>
                    <a:pt x="15788" y="20325"/>
                  </a:cubicBezTo>
                  <a:cubicBezTo>
                    <a:pt x="16292" y="19983"/>
                    <a:pt x="16761" y="19601"/>
                    <a:pt x="17195" y="19184"/>
                  </a:cubicBezTo>
                  <a:cubicBezTo>
                    <a:pt x="17473" y="18906"/>
                    <a:pt x="17763" y="18645"/>
                    <a:pt x="18064" y="18396"/>
                  </a:cubicBezTo>
                  <a:cubicBezTo>
                    <a:pt x="18789" y="17805"/>
                    <a:pt x="19559" y="17278"/>
                    <a:pt x="20382" y="16826"/>
                  </a:cubicBezTo>
                  <a:cubicBezTo>
                    <a:pt x="20671" y="16664"/>
                    <a:pt x="20950" y="16490"/>
                    <a:pt x="21251" y="16351"/>
                  </a:cubicBezTo>
                  <a:cubicBezTo>
                    <a:pt x="21668" y="16160"/>
                    <a:pt x="22114" y="16044"/>
                    <a:pt x="22543" y="15876"/>
                  </a:cubicBezTo>
                  <a:cubicBezTo>
                    <a:pt x="23116" y="15647"/>
                    <a:pt x="23732" y="15530"/>
                    <a:pt x="24352" y="15530"/>
                  </a:cubicBezTo>
                  <a:cubicBezTo>
                    <a:pt x="24421" y="15530"/>
                    <a:pt x="24490" y="15531"/>
                    <a:pt x="24559" y="15534"/>
                  </a:cubicBezTo>
                  <a:cubicBezTo>
                    <a:pt x="24569" y="15534"/>
                    <a:pt x="24579" y="15534"/>
                    <a:pt x="24589" y="15534"/>
                  </a:cubicBezTo>
                  <a:cubicBezTo>
                    <a:pt x="24619" y="15534"/>
                    <a:pt x="24649" y="15537"/>
                    <a:pt x="24675" y="15563"/>
                  </a:cubicBezTo>
                  <a:cubicBezTo>
                    <a:pt x="24696" y="15589"/>
                    <a:pt x="24715" y="15599"/>
                    <a:pt x="24733" y="15599"/>
                  </a:cubicBezTo>
                  <a:cubicBezTo>
                    <a:pt x="24763" y="15599"/>
                    <a:pt x="24790" y="15569"/>
                    <a:pt x="24820" y="15540"/>
                  </a:cubicBezTo>
                  <a:cubicBezTo>
                    <a:pt x="25144" y="15210"/>
                    <a:pt x="25555" y="15059"/>
                    <a:pt x="26001" y="15019"/>
                  </a:cubicBezTo>
                  <a:cubicBezTo>
                    <a:pt x="26135" y="15013"/>
                    <a:pt x="26256" y="14961"/>
                    <a:pt x="26343" y="14868"/>
                  </a:cubicBezTo>
                  <a:cubicBezTo>
                    <a:pt x="26633" y="14584"/>
                    <a:pt x="26963" y="14341"/>
                    <a:pt x="27322" y="14155"/>
                  </a:cubicBezTo>
                  <a:cubicBezTo>
                    <a:pt x="27635" y="13982"/>
                    <a:pt x="27960" y="13831"/>
                    <a:pt x="28272" y="13663"/>
                  </a:cubicBezTo>
                  <a:cubicBezTo>
                    <a:pt x="28330" y="13634"/>
                    <a:pt x="28400" y="13617"/>
                    <a:pt x="28429" y="13547"/>
                  </a:cubicBezTo>
                  <a:cubicBezTo>
                    <a:pt x="28408" y="13528"/>
                    <a:pt x="28390" y="13522"/>
                    <a:pt x="28374" y="13522"/>
                  </a:cubicBezTo>
                  <a:cubicBezTo>
                    <a:pt x="28349" y="13522"/>
                    <a:pt x="28328" y="13537"/>
                    <a:pt x="28307" y="13547"/>
                  </a:cubicBezTo>
                  <a:cubicBezTo>
                    <a:pt x="28215" y="13588"/>
                    <a:pt x="28122" y="13634"/>
                    <a:pt x="28029" y="13680"/>
                  </a:cubicBezTo>
                  <a:cubicBezTo>
                    <a:pt x="27386" y="13982"/>
                    <a:pt x="26755" y="14300"/>
                    <a:pt x="26227" y="14781"/>
                  </a:cubicBezTo>
                  <a:cubicBezTo>
                    <a:pt x="26158" y="14834"/>
                    <a:pt x="26080" y="14863"/>
                    <a:pt x="26000" y="14863"/>
                  </a:cubicBezTo>
                  <a:cubicBezTo>
                    <a:pt x="25993" y="14863"/>
                    <a:pt x="25986" y="14863"/>
                    <a:pt x="25978" y="14862"/>
                  </a:cubicBezTo>
                  <a:cubicBezTo>
                    <a:pt x="25509" y="14891"/>
                    <a:pt x="25092" y="15042"/>
                    <a:pt x="24744" y="15360"/>
                  </a:cubicBezTo>
                  <a:cubicBezTo>
                    <a:pt x="24712" y="15397"/>
                    <a:pt x="24665" y="15416"/>
                    <a:pt x="24617" y="15416"/>
                  </a:cubicBezTo>
                  <a:cubicBezTo>
                    <a:pt x="24605" y="15416"/>
                    <a:pt x="24594" y="15415"/>
                    <a:pt x="24582" y="15412"/>
                  </a:cubicBezTo>
                  <a:cubicBezTo>
                    <a:pt x="24472" y="15400"/>
                    <a:pt x="24360" y="15393"/>
                    <a:pt x="24249" y="15393"/>
                  </a:cubicBezTo>
                  <a:cubicBezTo>
                    <a:pt x="24057" y="15393"/>
                    <a:pt x="23865" y="15413"/>
                    <a:pt x="23678" y="15453"/>
                  </a:cubicBezTo>
                  <a:cubicBezTo>
                    <a:pt x="23134" y="15557"/>
                    <a:pt x="22583" y="15650"/>
                    <a:pt x="22079" y="15899"/>
                  </a:cubicBezTo>
                  <a:cubicBezTo>
                    <a:pt x="22038" y="15920"/>
                    <a:pt x="21988" y="15955"/>
                    <a:pt x="21942" y="15955"/>
                  </a:cubicBezTo>
                  <a:cubicBezTo>
                    <a:pt x="21923" y="15955"/>
                    <a:pt x="21905" y="15949"/>
                    <a:pt x="21888" y="15934"/>
                  </a:cubicBezTo>
                  <a:cubicBezTo>
                    <a:pt x="21854" y="15902"/>
                    <a:pt x="21821" y="15892"/>
                    <a:pt x="21789" y="15892"/>
                  </a:cubicBezTo>
                  <a:cubicBezTo>
                    <a:pt x="21744" y="15892"/>
                    <a:pt x="21700" y="15912"/>
                    <a:pt x="21656" y="15922"/>
                  </a:cubicBezTo>
                  <a:cubicBezTo>
                    <a:pt x="21511" y="15963"/>
                    <a:pt x="21372" y="16015"/>
                    <a:pt x="21239" y="16061"/>
                  </a:cubicBezTo>
                  <a:cubicBezTo>
                    <a:pt x="21204" y="16003"/>
                    <a:pt x="21233" y="15969"/>
                    <a:pt x="21245" y="15934"/>
                  </a:cubicBezTo>
                  <a:cubicBezTo>
                    <a:pt x="21338" y="15702"/>
                    <a:pt x="21419" y="15470"/>
                    <a:pt x="21488" y="15233"/>
                  </a:cubicBezTo>
                  <a:cubicBezTo>
                    <a:pt x="21535" y="15088"/>
                    <a:pt x="21610" y="14955"/>
                    <a:pt x="21714" y="14845"/>
                  </a:cubicBezTo>
                  <a:cubicBezTo>
                    <a:pt x="21992" y="14532"/>
                    <a:pt x="22305" y="14254"/>
                    <a:pt x="22653" y="14016"/>
                  </a:cubicBezTo>
                  <a:cubicBezTo>
                    <a:pt x="23122" y="13674"/>
                    <a:pt x="23632" y="13402"/>
                    <a:pt x="24119" y="13095"/>
                  </a:cubicBezTo>
                  <a:cubicBezTo>
                    <a:pt x="24153" y="13072"/>
                    <a:pt x="24194" y="13060"/>
                    <a:pt x="24234" y="13055"/>
                  </a:cubicBezTo>
                  <a:cubicBezTo>
                    <a:pt x="24307" y="13050"/>
                    <a:pt x="24380" y="13047"/>
                    <a:pt x="24453" y="13047"/>
                  </a:cubicBezTo>
                  <a:cubicBezTo>
                    <a:pt x="24632" y="13047"/>
                    <a:pt x="24811" y="13062"/>
                    <a:pt x="24988" y="13095"/>
                  </a:cubicBezTo>
                  <a:cubicBezTo>
                    <a:pt x="25022" y="13105"/>
                    <a:pt x="25063" y="13121"/>
                    <a:pt x="25100" y="13121"/>
                  </a:cubicBezTo>
                  <a:cubicBezTo>
                    <a:pt x="25130" y="13121"/>
                    <a:pt x="25157" y="13109"/>
                    <a:pt x="25173" y="13072"/>
                  </a:cubicBezTo>
                  <a:cubicBezTo>
                    <a:pt x="25225" y="12968"/>
                    <a:pt x="25109" y="12962"/>
                    <a:pt x="25057" y="12916"/>
                  </a:cubicBezTo>
                  <a:cubicBezTo>
                    <a:pt x="25045" y="12904"/>
                    <a:pt x="25034" y="12892"/>
                    <a:pt x="25028" y="12881"/>
                  </a:cubicBezTo>
                  <a:cubicBezTo>
                    <a:pt x="25185" y="12597"/>
                    <a:pt x="25387" y="12342"/>
                    <a:pt x="25631" y="12133"/>
                  </a:cubicBezTo>
                  <a:cubicBezTo>
                    <a:pt x="25862" y="11919"/>
                    <a:pt x="26100" y="11716"/>
                    <a:pt x="26355" y="11525"/>
                  </a:cubicBezTo>
                  <a:cubicBezTo>
                    <a:pt x="26610" y="11340"/>
                    <a:pt x="26911" y="11230"/>
                    <a:pt x="27195" y="11073"/>
                  </a:cubicBezTo>
                  <a:cubicBezTo>
                    <a:pt x="27171" y="11050"/>
                    <a:pt x="27138" y="11038"/>
                    <a:pt x="27105" y="11038"/>
                  </a:cubicBezTo>
                  <a:cubicBezTo>
                    <a:pt x="27081" y="11038"/>
                    <a:pt x="27058" y="11044"/>
                    <a:pt x="27038" y="11056"/>
                  </a:cubicBezTo>
                  <a:cubicBezTo>
                    <a:pt x="26755" y="11166"/>
                    <a:pt x="26471" y="11276"/>
                    <a:pt x="26233" y="11467"/>
                  </a:cubicBezTo>
                  <a:cubicBezTo>
                    <a:pt x="25735" y="11861"/>
                    <a:pt x="25237" y="12267"/>
                    <a:pt x="24889" y="12817"/>
                  </a:cubicBezTo>
                  <a:cubicBezTo>
                    <a:pt x="24854" y="12869"/>
                    <a:pt x="24825" y="12921"/>
                    <a:pt x="24750" y="12921"/>
                  </a:cubicBezTo>
                  <a:cubicBezTo>
                    <a:pt x="24599" y="12921"/>
                    <a:pt x="24449" y="12933"/>
                    <a:pt x="24287" y="12939"/>
                  </a:cubicBezTo>
                  <a:cubicBezTo>
                    <a:pt x="24287" y="12875"/>
                    <a:pt x="24321" y="12788"/>
                    <a:pt x="24234" y="12759"/>
                  </a:cubicBezTo>
                  <a:cubicBezTo>
                    <a:pt x="24226" y="12758"/>
                    <a:pt x="24218" y="12757"/>
                    <a:pt x="24210" y="12757"/>
                  </a:cubicBezTo>
                  <a:cubicBezTo>
                    <a:pt x="24155" y="12757"/>
                    <a:pt x="24105" y="12790"/>
                    <a:pt x="24090" y="12846"/>
                  </a:cubicBezTo>
                  <a:cubicBezTo>
                    <a:pt x="24043" y="13014"/>
                    <a:pt x="23898" y="13060"/>
                    <a:pt x="23777" y="13141"/>
                  </a:cubicBezTo>
                  <a:cubicBezTo>
                    <a:pt x="23562" y="13269"/>
                    <a:pt x="23354" y="13396"/>
                    <a:pt x="23145" y="13530"/>
                  </a:cubicBezTo>
                  <a:cubicBezTo>
                    <a:pt x="22896" y="13698"/>
                    <a:pt x="22653" y="13866"/>
                    <a:pt x="22392" y="14039"/>
                  </a:cubicBezTo>
                  <a:cubicBezTo>
                    <a:pt x="22421" y="13964"/>
                    <a:pt x="22462" y="13895"/>
                    <a:pt x="22508" y="13831"/>
                  </a:cubicBezTo>
                  <a:cubicBezTo>
                    <a:pt x="22612" y="13674"/>
                    <a:pt x="22653" y="13483"/>
                    <a:pt x="22630" y="13298"/>
                  </a:cubicBezTo>
                  <a:cubicBezTo>
                    <a:pt x="22577" y="13026"/>
                    <a:pt x="22514" y="12748"/>
                    <a:pt x="22450" y="12475"/>
                  </a:cubicBezTo>
                  <a:cubicBezTo>
                    <a:pt x="22433" y="12394"/>
                    <a:pt x="22381" y="12319"/>
                    <a:pt x="22381" y="12220"/>
                  </a:cubicBezTo>
                  <a:cubicBezTo>
                    <a:pt x="22438" y="12220"/>
                    <a:pt x="22485" y="12220"/>
                    <a:pt x="22537" y="12226"/>
                  </a:cubicBezTo>
                  <a:cubicBezTo>
                    <a:pt x="22630" y="12232"/>
                    <a:pt x="22728" y="12238"/>
                    <a:pt x="22827" y="12244"/>
                  </a:cubicBezTo>
                  <a:cubicBezTo>
                    <a:pt x="22833" y="12244"/>
                    <a:pt x="22840" y="12244"/>
                    <a:pt x="22847" y="12244"/>
                  </a:cubicBezTo>
                  <a:cubicBezTo>
                    <a:pt x="22872" y="12244"/>
                    <a:pt x="22899" y="12240"/>
                    <a:pt x="22908" y="12209"/>
                  </a:cubicBezTo>
                  <a:cubicBezTo>
                    <a:pt x="22925" y="12151"/>
                    <a:pt x="22879" y="12133"/>
                    <a:pt x="22838" y="12128"/>
                  </a:cubicBezTo>
                  <a:cubicBezTo>
                    <a:pt x="22798" y="12110"/>
                    <a:pt x="22757" y="12104"/>
                    <a:pt x="22717" y="12099"/>
                  </a:cubicBezTo>
                  <a:cubicBezTo>
                    <a:pt x="22606" y="12081"/>
                    <a:pt x="22491" y="12064"/>
                    <a:pt x="22375" y="12052"/>
                  </a:cubicBezTo>
                  <a:cubicBezTo>
                    <a:pt x="22433" y="11792"/>
                    <a:pt x="22444" y="11774"/>
                    <a:pt x="22641" y="11687"/>
                  </a:cubicBezTo>
                  <a:cubicBezTo>
                    <a:pt x="22850" y="11589"/>
                    <a:pt x="23082" y="11531"/>
                    <a:pt x="23313" y="11502"/>
                  </a:cubicBezTo>
                  <a:cubicBezTo>
                    <a:pt x="23405" y="11492"/>
                    <a:pt x="23498" y="11482"/>
                    <a:pt x="23591" y="11482"/>
                  </a:cubicBezTo>
                  <a:cubicBezTo>
                    <a:pt x="23722" y="11482"/>
                    <a:pt x="23852" y="11503"/>
                    <a:pt x="23974" y="11577"/>
                  </a:cubicBezTo>
                  <a:cubicBezTo>
                    <a:pt x="24003" y="11589"/>
                    <a:pt x="24037" y="11595"/>
                    <a:pt x="24072" y="11595"/>
                  </a:cubicBezTo>
                  <a:cubicBezTo>
                    <a:pt x="24119" y="11589"/>
                    <a:pt x="24165" y="11543"/>
                    <a:pt x="24130" y="11508"/>
                  </a:cubicBezTo>
                  <a:cubicBezTo>
                    <a:pt x="24008" y="11403"/>
                    <a:pt x="24130" y="11346"/>
                    <a:pt x="24171" y="11276"/>
                  </a:cubicBezTo>
                  <a:cubicBezTo>
                    <a:pt x="24198" y="11225"/>
                    <a:pt x="24230" y="11193"/>
                    <a:pt x="24277" y="11193"/>
                  </a:cubicBezTo>
                  <a:cubicBezTo>
                    <a:pt x="24299" y="11193"/>
                    <a:pt x="24326" y="11201"/>
                    <a:pt x="24356" y="11218"/>
                  </a:cubicBezTo>
                  <a:cubicBezTo>
                    <a:pt x="24384" y="11232"/>
                    <a:pt x="24415" y="11245"/>
                    <a:pt x="24446" y="11245"/>
                  </a:cubicBezTo>
                  <a:cubicBezTo>
                    <a:pt x="24478" y="11245"/>
                    <a:pt x="24509" y="11231"/>
                    <a:pt x="24536" y="11189"/>
                  </a:cubicBezTo>
                  <a:cubicBezTo>
                    <a:pt x="24549" y="11168"/>
                    <a:pt x="24564" y="11161"/>
                    <a:pt x="24581" y="11161"/>
                  </a:cubicBezTo>
                  <a:cubicBezTo>
                    <a:pt x="24601" y="11161"/>
                    <a:pt x="24624" y="11171"/>
                    <a:pt x="24646" y="11178"/>
                  </a:cubicBezTo>
                  <a:cubicBezTo>
                    <a:pt x="24672" y="11186"/>
                    <a:pt x="24699" y="11190"/>
                    <a:pt x="24726" y="11190"/>
                  </a:cubicBezTo>
                  <a:cubicBezTo>
                    <a:pt x="24795" y="11190"/>
                    <a:pt x="24862" y="11164"/>
                    <a:pt x="24912" y="11114"/>
                  </a:cubicBezTo>
                  <a:cubicBezTo>
                    <a:pt x="24947" y="11079"/>
                    <a:pt x="24988" y="11056"/>
                    <a:pt x="25034" y="11033"/>
                  </a:cubicBezTo>
                  <a:cubicBezTo>
                    <a:pt x="25281" y="10930"/>
                    <a:pt x="25528" y="10818"/>
                    <a:pt x="25789" y="10818"/>
                  </a:cubicBezTo>
                  <a:cubicBezTo>
                    <a:pt x="25896" y="10818"/>
                    <a:pt x="26005" y="10837"/>
                    <a:pt x="26117" y="10882"/>
                  </a:cubicBezTo>
                  <a:cubicBezTo>
                    <a:pt x="26148" y="10895"/>
                    <a:pt x="26174" y="10902"/>
                    <a:pt x="26193" y="10902"/>
                  </a:cubicBezTo>
                  <a:cubicBezTo>
                    <a:pt x="26242" y="10902"/>
                    <a:pt x="26256" y="10859"/>
                    <a:pt x="26239" y="10772"/>
                  </a:cubicBezTo>
                  <a:cubicBezTo>
                    <a:pt x="26222" y="10691"/>
                    <a:pt x="26274" y="10691"/>
                    <a:pt x="26308" y="10674"/>
                  </a:cubicBezTo>
                  <a:cubicBezTo>
                    <a:pt x="26546" y="10569"/>
                    <a:pt x="26801" y="10505"/>
                    <a:pt x="27062" y="10482"/>
                  </a:cubicBezTo>
                  <a:cubicBezTo>
                    <a:pt x="27069" y="10481"/>
                    <a:pt x="27077" y="10481"/>
                    <a:pt x="27085" y="10481"/>
                  </a:cubicBezTo>
                  <a:cubicBezTo>
                    <a:pt x="27095" y="10481"/>
                    <a:pt x="27106" y="10482"/>
                    <a:pt x="27117" y="10482"/>
                  </a:cubicBezTo>
                  <a:cubicBezTo>
                    <a:pt x="27154" y="10482"/>
                    <a:pt x="27193" y="10477"/>
                    <a:pt x="27224" y="10430"/>
                  </a:cubicBezTo>
                  <a:cubicBezTo>
                    <a:pt x="27178" y="10380"/>
                    <a:pt x="27123" y="10369"/>
                    <a:pt x="27065" y="10369"/>
                  </a:cubicBezTo>
                  <a:cubicBezTo>
                    <a:pt x="27043" y="10369"/>
                    <a:pt x="27020" y="10371"/>
                    <a:pt x="26998" y="10372"/>
                  </a:cubicBezTo>
                  <a:cubicBezTo>
                    <a:pt x="26691" y="10384"/>
                    <a:pt x="26390" y="10471"/>
                    <a:pt x="26123" y="10633"/>
                  </a:cubicBezTo>
                  <a:cubicBezTo>
                    <a:pt x="26054" y="10679"/>
                    <a:pt x="25972" y="10702"/>
                    <a:pt x="25891" y="10702"/>
                  </a:cubicBezTo>
                  <a:cubicBezTo>
                    <a:pt x="25881" y="10702"/>
                    <a:pt x="25871" y="10702"/>
                    <a:pt x="25861" y="10702"/>
                  </a:cubicBezTo>
                  <a:cubicBezTo>
                    <a:pt x="25506" y="10702"/>
                    <a:pt x="25158" y="10800"/>
                    <a:pt x="24849" y="10975"/>
                  </a:cubicBezTo>
                  <a:cubicBezTo>
                    <a:pt x="24777" y="11018"/>
                    <a:pt x="24707" y="11035"/>
                    <a:pt x="24633" y="11035"/>
                  </a:cubicBezTo>
                  <a:cubicBezTo>
                    <a:pt x="24569" y="11035"/>
                    <a:pt x="24501" y="11023"/>
                    <a:pt x="24426" y="11004"/>
                  </a:cubicBezTo>
                  <a:cubicBezTo>
                    <a:pt x="24762" y="10697"/>
                    <a:pt x="25144" y="10500"/>
                    <a:pt x="25492" y="10233"/>
                  </a:cubicBezTo>
                  <a:cubicBezTo>
                    <a:pt x="25465" y="10219"/>
                    <a:pt x="25436" y="10211"/>
                    <a:pt x="25406" y="10211"/>
                  </a:cubicBezTo>
                  <a:cubicBezTo>
                    <a:pt x="25365" y="10211"/>
                    <a:pt x="25325" y="10226"/>
                    <a:pt x="25295" y="10256"/>
                  </a:cubicBezTo>
                  <a:cubicBezTo>
                    <a:pt x="24831" y="10534"/>
                    <a:pt x="24368" y="10824"/>
                    <a:pt x="24026" y="11253"/>
                  </a:cubicBezTo>
                  <a:cubicBezTo>
                    <a:pt x="23970" y="11334"/>
                    <a:pt x="23884" y="11384"/>
                    <a:pt x="23790" y="11384"/>
                  </a:cubicBezTo>
                  <a:cubicBezTo>
                    <a:pt x="23776" y="11384"/>
                    <a:pt x="23762" y="11383"/>
                    <a:pt x="23748" y="11380"/>
                  </a:cubicBezTo>
                  <a:cubicBezTo>
                    <a:pt x="23689" y="11375"/>
                    <a:pt x="23630" y="11373"/>
                    <a:pt x="23571" y="11373"/>
                  </a:cubicBezTo>
                  <a:cubicBezTo>
                    <a:pt x="23368" y="11373"/>
                    <a:pt x="23165" y="11403"/>
                    <a:pt x="22971" y="11461"/>
                  </a:cubicBezTo>
                  <a:cubicBezTo>
                    <a:pt x="22856" y="11496"/>
                    <a:pt x="22745" y="11531"/>
                    <a:pt x="22601" y="11583"/>
                  </a:cubicBezTo>
                  <a:cubicBezTo>
                    <a:pt x="22832" y="11137"/>
                    <a:pt x="23203" y="10813"/>
                    <a:pt x="23354" y="10355"/>
                  </a:cubicBezTo>
                  <a:lnTo>
                    <a:pt x="23354" y="10355"/>
                  </a:lnTo>
                  <a:cubicBezTo>
                    <a:pt x="23192" y="10442"/>
                    <a:pt x="23139" y="10610"/>
                    <a:pt x="23041" y="10737"/>
                  </a:cubicBezTo>
                  <a:cubicBezTo>
                    <a:pt x="22942" y="10870"/>
                    <a:pt x="22838" y="11021"/>
                    <a:pt x="22740" y="11160"/>
                  </a:cubicBezTo>
                  <a:cubicBezTo>
                    <a:pt x="22641" y="11299"/>
                    <a:pt x="22549" y="11438"/>
                    <a:pt x="22438" y="11595"/>
                  </a:cubicBezTo>
                  <a:cubicBezTo>
                    <a:pt x="22392" y="11380"/>
                    <a:pt x="22305" y="11172"/>
                    <a:pt x="22184" y="10986"/>
                  </a:cubicBezTo>
                  <a:cubicBezTo>
                    <a:pt x="22143" y="10946"/>
                    <a:pt x="22143" y="10882"/>
                    <a:pt x="22184" y="10836"/>
                  </a:cubicBezTo>
                  <a:cubicBezTo>
                    <a:pt x="22253" y="10691"/>
                    <a:pt x="22357" y="10558"/>
                    <a:pt x="22485" y="10453"/>
                  </a:cubicBezTo>
                  <a:cubicBezTo>
                    <a:pt x="22448" y="10438"/>
                    <a:pt x="22417" y="10432"/>
                    <a:pt x="22390" y="10432"/>
                  </a:cubicBezTo>
                  <a:cubicBezTo>
                    <a:pt x="22301" y="10432"/>
                    <a:pt x="22256" y="10500"/>
                    <a:pt x="22207" y="10558"/>
                  </a:cubicBezTo>
                  <a:cubicBezTo>
                    <a:pt x="22137" y="10633"/>
                    <a:pt x="22108" y="10737"/>
                    <a:pt x="22027" y="10801"/>
                  </a:cubicBezTo>
                  <a:cubicBezTo>
                    <a:pt x="21894" y="10691"/>
                    <a:pt x="21761" y="10587"/>
                    <a:pt x="21633" y="10488"/>
                  </a:cubicBezTo>
                  <a:cubicBezTo>
                    <a:pt x="21506" y="10390"/>
                    <a:pt x="21361" y="10280"/>
                    <a:pt x="21228" y="10175"/>
                  </a:cubicBezTo>
                  <a:cubicBezTo>
                    <a:pt x="21147" y="10123"/>
                    <a:pt x="21094" y="10054"/>
                    <a:pt x="21060" y="9967"/>
                  </a:cubicBezTo>
                  <a:cubicBezTo>
                    <a:pt x="20990" y="9712"/>
                    <a:pt x="20955" y="9463"/>
                    <a:pt x="21094" y="9208"/>
                  </a:cubicBezTo>
                  <a:cubicBezTo>
                    <a:pt x="21170" y="9086"/>
                    <a:pt x="21216" y="8947"/>
                    <a:pt x="21274" y="8820"/>
                  </a:cubicBezTo>
                  <a:cubicBezTo>
                    <a:pt x="21291" y="8785"/>
                    <a:pt x="21332" y="8750"/>
                    <a:pt x="21291" y="8698"/>
                  </a:cubicBezTo>
                  <a:lnTo>
                    <a:pt x="21291" y="8698"/>
                  </a:lnTo>
                  <a:cubicBezTo>
                    <a:pt x="21239" y="8710"/>
                    <a:pt x="21210" y="8762"/>
                    <a:pt x="21181" y="8802"/>
                  </a:cubicBezTo>
                  <a:cubicBezTo>
                    <a:pt x="21089" y="8947"/>
                    <a:pt x="21007" y="9098"/>
                    <a:pt x="20944" y="9260"/>
                  </a:cubicBezTo>
                  <a:cubicBezTo>
                    <a:pt x="20764" y="9665"/>
                    <a:pt x="20868" y="10059"/>
                    <a:pt x="21216" y="10337"/>
                  </a:cubicBezTo>
                  <a:cubicBezTo>
                    <a:pt x="21436" y="10505"/>
                    <a:pt x="21662" y="10662"/>
                    <a:pt x="21871" y="10842"/>
                  </a:cubicBezTo>
                  <a:cubicBezTo>
                    <a:pt x="21940" y="10911"/>
                    <a:pt x="21963" y="10963"/>
                    <a:pt x="21900" y="11050"/>
                  </a:cubicBezTo>
                  <a:cubicBezTo>
                    <a:pt x="21795" y="11189"/>
                    <a:pt x="21714" y="11340"/>
                    <a:pt x="21656" y="11502"/>
                  </a:cubicBezTo>
                  <a:cubicBezTo>
                    <a:pt x="21598" y="11676"/>
                    <a:pt x="21598" y="11676"/>
                    <a:pt x="21407" y="11676"/>
                  </a:cubicBezTo>
                  <a:cubicBezTo>
                    <a:pt x="21397" y="11676"/>
                    <a:pt x="21387" y="11676"/>
                    <a:pt x="21377" y="11676"/>
                  </a:cubicBezTo>
                  <a:cubicBezTo>
                    <a:pt x="20947" y="11676"/>
                    <a:pt x="20530" y="11797"/>
                    <a:pt x="20173" y="12029"/>
                  </a:cubicBezTo>
                  <a:cubicBezTo>
                    <a:pt x="19727" y="12319"/>
                    <a:pt x="19339" y="12684"/>
                    <a:pt x="19026" y="13113"/>
                  </a:cubicBezTo>
                  <a:cubicBezTo>
                    <a:pt x="18818" y="13402"/>
                    <a:pt x="18510" y="13570"/>
                    <a:pt x="18279" y="13848"/>
                  </a:cubicBezTo>
                  <a:cubicBezTo>
                    <a:pt x="18261" y="13796"/>
                    <a:pt x="18261" y="13738"/>
                    <a:pt x="18285" y="13686"/>
                  </a:cubicBezTo>
                  <a:cubicBezTo>
                    <a:pt x="18395" y="13217"/>
                    <a:pt x="18516" y="12753"/>
                    <a:pt x="18557" y="12272"/>
                  </a:cubicBezTo>
                  <a:cubicBezTo>
                    <a:pt x="18568" y="12180"/>
                    <a:pt x="18603" y="12087"/>
                    <a:pt x="18661" y="12012"/>
                  </a:cubicBezTo>
                  <a:cubicBezTo>
                    <a:pt x="18754" y="11884"/>
                    <a:pt x="18864" y="11768"/>
                    <a:pt x="18986" y="11670"/>
                  </a:cubicBezTo>
                  <a:cubicBezTo>
                    <a:pt x="19119" y="11571"/>
                    <a:pt x="19240" y="11461"/>
                    <a:pt x="19362" y="11351"/>
                  </a:cubicBezTo>
                  <a:cubicBezTo>
                    <a:pt x="19495" y="11212"/>
                    <a:pt x="19669" y="11091"/>
                    <a:pt x="19727" y="10911"/>
                  </a:cubicBezTo>
                  <a:cubicBezTo>
                    <a:pt x="19837" y="10610"/>
                    <a:pt x="20017" y="10366"/>
                    <a:pt x="20196" y="10112"/>
                  </a:cubicBezTo>
                  <a:cubicBezTo>
                    <a:pt x="20382" y="9851"/>
                    <a:pt x="20596" y="9608"/>
                    <a:pt x="20747" y="9324"/>
                  </a:cubicBezTo>
                  <a:cubicBezTo>
                    <a:pt x="20909" y="9011"/>
                    <a:pt x="21106" y="8721"/>
                    <a:pt x="21286" y="8420"/>
                  </a:cubicBezTo>
                  <a:cubicBezTo>
                    <a:pt x="21320" y="8339"/>
                    <a:pt x="21378" y="8269"/>
                    <a:pt x="21442" y="8206"/>
                  </a:cubicBezTo>
                  <a:cubicBezTo>
                    <a:pt x="21720" y="7991"/>
                    <a:pt x="21969" y="7742"/>
                    <a:pt x="22172" y="7458"/>
                  </a:cubicBezTo>
                  <a:cubicBezTo>
                    <a:pt x="22201" y="7412"/>
                    <a:pt x="22247" y="7377"/>
                    <a:pt x="22305" y="7365"/>
                  </a:cubicBezTo>
                  <a:cubicBezTo>
                    <a:pt x="22601" y="7302"/>
                    <a:pt x="22844" y="7140"/>
                    <a:pt x="23087" y="6966"/>
                  </a:cubicBezTo>
                  <a:cubicBezTo>
                    <a:pt x="23238" y="6867"/>
                    <a:pt x="23360" y="6728"/>
                    <a:pt x="23435" y="6572"/>
                  </a:cubicBezTo>
                  <a:cubicBezTo>
                    <a:pt x="23428" y="6546"/>
                    <a:pt x="23418" y="6530"/>
                    <a:pt x="23403" y="6530"/>
                  </a:cubicBezTo>
                  <a:cubicBezTo>
                    <a:pt x="23395" y="6530"/>
                    <a:pt x="23384" y="6536"/>
                    <a:pt x="23371" y="6549"/>
                  </a:cubicBezTo>
                  <a:lnTo>
                    <a:pt x="23128" y="6740"/>
                  </a:lnTo>
                  <a:cubicBezTo>
                    <a:pt x="22919" y="6908"/>
                    <a:pt x="22682" y="7041"/>
                    <a:pt x="22433" y="7140"/>
                  </a:cubicBezTo>
                  <a:lnTo>
                    <a:pt x="22595" y="6885"/>
                  </a:lnTo>
                  <a:cubicBezTo>
                    <a:pt x="22676" y="6757"/>
                    <a:pt x="22740" y="6618"/>
                    <a:pt x="22780" y="6473"/>
                  </a:cubicBezTo>
                  <a:cubicBezTo>
                    <a:pt x="22844" y="6259"/>
                    <a:pt x="22948" y="6079"/>
                    <a:pt x="23197" y="6033"/>
                  </a:cubicBezTo>
                  <a:cubicBezTo>
                    <a:pt x="23348" y="6004"/>
                    <a:pt x="23371" y="5952"/>
                    <a:pt x="23342" y="5813"/>
                  </a:cubicBezTo>
                  <a:cubicBezTo>
                    <a:pt x="23331" y="5784"/>
                    <a:pt x="23342" y="5749"/>
                    <a:pt x="23365" y="5720"/>
                  </a:cubicBezTo>
                  <a:cubicBezTo>
                    <a:pt x="23423" y="5662"/>
                    <a:pt x="23418" y="5587"/>
                    <a:pt x="23423" y="5512"/>
                  </a:cubicBezTo>
                  <a:cubicBezTo>
                    <a:pt x="23447" y="5344"/>
                    <a:pt x="23470" y="5181"/>
                    <a:pt x="23487" y="5019"/>
                  </a:cubicBezTo>
                  <a:cubicBezTo>
                    <a:pt x="23487" y="4897"/>
                    <a:pt x="23545" y="4776"/>
                    <a:pt x="23649" y="4706"/>
                  </a:cubicBezTo>
                  <a:cubicBezTo>
                    <a:pt x="23701" y="4660"/>
                    <a:pt x="23742" y="4608"/>
                    <a:pt x="23777" y="4544"/>
                  </a:cubicBezTo>
                  <a:cubicBezTo>
                    <a:pt x="23852" y="4411"/>
                    <a:pt x="23840" y="4376"/>
                    <a:pt x="23690" y="4307"/>
                  </a:cubicBezTo>
                  <a:cubicBezTo>
                    <a:pt x="23783" y="4110"/>
                    <a:pt x="23858" y="3901"/>
                    <a:pt x="23904" y="3687"/>
                  </a:cubicBezTo>
                  <a:cubicBezTo>
                    <a:pt x="23920" y="3632"/>
                    <a:pt x="23932" y="3593"/>
                    <a:pt x="24009" y="3593"/>
                  </a:cubicBezTo>
                  <a:cubicBezTo>
                    <a:pt x="24014" y="3593"/>
                    <a:pt x="24020" y="3594"/>
                    <a:pt x="24026" y="3594"/>
                  </a:cubicBezTo>
                  <a:cubicBezTo>
                    <a:pt x="24031" y="3594"/>
                    <a:pt x="24035" y="3595"/>
                    <a:pt x="24040" y="3595"/>
                  </a:cubicBezTo>
                  <a:cubicBezTo>
                    <a:pt x="24140" y="3595"/>
                    <a:pt x="24241" y="3479"/>
                    <a:pt x="24269" y="3380"/>
                  </a:cubicBezTo>
                  <a:cubicBezTo>
                    <a:pt x="24275" y="3345"/>
                    <a:pt x="24275" y="3304"/>
                    <a:pt x="24240" y="3287"/>
                  </a:cubicBezTo>
                  <a:cubicBezTo>
                    <a:pt x="24234" y="3285"/>
                    <a:pt x="24228" y="3285"/>
                    <a:pt x="24222" y="3285"/>
                  </a:cubicBezTo>
                  <a:cubicBezTo>
                    <a:pt x="24203" y="3285"/>
                    <a:pt x="24184" y="3291"/>
                    <a:pt x="24171" y="3304"/>
                  </a:cubicBezTo>
                  <a:cubicBezTo>
                    <a:pt x="24113" y="3351"/>
                    <a:pt x="24055" y="3397"/>
                    <a:pt x="23962" y="3472"/>
                  </a:cubicBezTo>
                  <a:cubicBezTo>
                    <a:pt x="24043" y="3229"/>
                    <a:pt x="24061" y="3015"/>
                    <a:pt x="24182" y="2829"/>
                  </a:cubicBezTo>
                  <a:cubicBezTo>
                    <a:pt x="24205" y="2789"/>
                    <a:pt x="24223" y="2742"/>
                    <a:pt x="24240" y="2696"/>
                  </a:cubicBezTo>
                  <a:cubicBezTo>
                    <a:pt x="24246" y="2667"/>
                    <a:pt x="24258" y="2632"/>
                    <a:pt x="24211" y="2615"/>
                  </a:cubicBezTo>
                  <a:cubicBezTo>
                    <a:pt x="24204" y="2611"/>
                    <a:pt x="24195" y="2609"/>
                    <a:pt x="24187" y="2609"/>
                  </a:cubicBezTo>
                  <a:cubicBezTo>
                    <a:pt x="24170" y="2609"/>
                    <a:pt x="24153" y="2617"/>
                    <a:pt x="24142" y="2632"/>
                  </a:cubicBezTo>
                  <a:cubicBezTo>
                    <a:pt x="24055" y="2702"/>
                    <a:pt x="23997" y="2800"/>
                    <a:pt x="23974" y="2910"/>
                  </a:cubicBezTo>
                  <a:cubicBezTo>
                    <a:pt x="23858" y="3397"/>
                    <a:pt x="23701" y="3872"/>
                    <a:pt x="23504" y="4336"/>
                  </a:cubicBezTo>
                  <a:cubicBezTo>
                    <a:pt x="23470" y="4417"/>
                    <a:pt x="23441" y="4504"/>
                    <a:pt x="23429" y="4590"/>
                  </a:cubicBezTo>
                  <a:cubicBezTo>
                    <a:pt x="23394" y="4816"/>
                    <a:pt x="23365" y="5042"/>
                    <a:pt x="23336" y="5262"/>
                  </a:cubicBezTo>
                  <a:cubicBezTo>
                    <a:pt x="23319" y="5471"/>
                    <a:pt x="23221" y="5662"/>
                    <a:pt x="23070" y="5801"/>
                  </a:cubicBezTo>
                  <a:cubicBezTo>
                    <a:pt x="22925" y="5923"/>
                    <a:pt x="22809" y="6068"/>
                    <a:pt x="22682" y="6201"/>
                  </a:cubicBezTo>
                  <a:cubicBezTo>
                    <a:pt x="22624" y="6259"/>
                    <a:pt x="22589" y="6340"/>
                    <a:pt x="22583" y="6421"/>
                  </a:cubicBezTo>
                  <a:cubicBezTo>
                    <a:pt x="22554" y="6804"/>
                    <a:pt x="22294" y="7035"/>
                    <a:pt x="22044" y="7290"/>
                  </a:cubicBezTo>
                  <a:cubicBezTo>
                    <a:pt x="22027" y="7244"/>
                    <a:pt x="22039" y="7197"/>
                    <a:pt x="22062" y="7157"/>
                  </a:cubicBezTo>
                  <a:cubicBezTo>
                    <a:pt x="22143" y="6972"/>
                    <a:pt x="22224" y="6792"/>
                    <a:pt x="22172" y="6578"/>
                  </a:cubicBezTo>
                  <a:cubicBezTo>
                    <a:pt x="22166" y="6525"/>
                    <a:pt x="22178" y="6473"/>
                    <a:pt x="22195" y="6421"/>
                  </a:cubicBezTo>
                  <a:cubicBezTo>
                    <a:pt x="22247" y="6201"/>
                    <a:pt x="22328" y="5987"/>
                    <a:pt x="22427" y="5778"/>
                  </a:cubicBezTo>
                  <a:cubicBezTo>
                    <a:pt x="22514" y="5604"/>
                    <a:pt x="22595" y="5419"/>
                    <a:pt x="22682" y="5239"/>
                  </a:cubicBezTo>
                  <a:cubicBezTo>
                    <a:pt x="22705" y="5205"/>
                    <a:pt x="22717" y="5158"/>
                    <a:pt x="22705" y="5118"/>
                  </a:cubicBezTo>
                  <a:cubicBezTo>
                    <a:pt x="22670" y="5118"/>
                    <a:pt x="22641" y="5141"/>
                    <a:pt x="22630" y="5170"/>
                  </a:cubicBezTo>
                  <a:cubicBezTo>
                    <a:pt x="22398" y="5616"/>
                    <a:pt x="22201" y="6074"/>
                    <a:pt x="22039" y="6549"/>
                  </a:cubicBezTo>
                  <a:cubicBezTo>
                    <a:pt x="22021" y="6595"/>
                    <a:pt x="22010" y="6641"/>
                    <a:pt x="22010" y="6693"/>
                  </a:cubicBezTo>
                  <a:cubicBezTo>
                    <a:pt x="22010" y="6804"/>
                    <a:pt x="21987" y="6914"/>
                    <a:pt x="21946" y="7012"/>
                  </a:cubicBezTo>
                  <a:cubicBezTo>
                    <a:pt x="21859" y="7238"/>
                    <a:pt x="21778" y="7464"/>
                    <a:pt x="21674" y="7678"/>
                  </a:cubicBezTo>
                  <a:cubicBezTo>
                    <a:pt x="21581" y="7864"/>
                    <a:pt x="21430" y="8014"/>
                    <a:pt x="21245" y="8101"/>
                  </a:cubicBezTo>
                  <a:cubicBezTo>
                    <a:pt x="21175" y="8130"/>
                    <a:pt x="21118" y="8182"/>
                    <a:pt x="21089" y="8246"/>
                  </a:cubicBezTo>
                  <a:cubicBezTo>
                    <a:pt x="21048" y="8333"/>
                    <a:pt x="21007" y="8420"/>
                    <a:pt x="20967" y="8507"/>
                  </a:cubicBezTo>
                  <a:cubicBezTo>
                    <a:pt x="20776" y="8924"/>
                    <a:pt x="20585" y="9341"/>
                    <a:pt x="20260" y="9683"/>
                  </a:cubicBezTo>
                  <a:cubicBezTo>
                    <a:pt x="20144" y="9822"/>
                    <a:pt x="20040" y="9967"/>
                    <a:pt x="19947" y="10117"/>
                  </a:cubicBezTo>
                  <a:cubicBezTo>
                    <a:pt x="19791" y="10349"/>
                    <a:pt x="19681" y="10616"/>
                    <a:pt x="19542" y="10859"/>
                  </a:cubicBezTo>
                  <a:cubicBezTo>
                    <a:pt x="19437" y="11027"/>
                    <a:pt x="19304" y="11178"/>
                    <a:pt x="19154" y="11305"/>
                  </a:cubicBezTo>
                  <a:cubicBezTo>
                    <a:pt x="19142" y="11288"/>
                    <a:pt x="19136" y="11264"/>
                    <a:pt x="19130" y="11247"/>
                  </a:cubicBezTo>
                  <a:cubicBezTo>
                    <a:pt x="19130" y="11212"/>
                    <a:pt x="19136" y="11178"/>
                    <a:pt x="19142" y="11143"/>
                  </a:cubicBezTo>
                  <a:cubicBezTo>
                    <a:pt x="19206" y="10662"/>
                    <a:pt x="19380" y="10198"/>
                    <a:pt x="19658" y="9793"/>
                  </a:cubicBezTo>
                  <a:cubicBezTo>
                    <a:pt x="19756" y="9660"/>
                    <a:pt x="19855" y="9526"/>
                    <a:pt x="19947" y="9387"/>
                  </a:cubicBezTo>
                  <a:cubicBezTo>
                    <a:pt x="19982" y="9341"/>
                    <a:pt x="20028" y="9295"/>
                    <a:pt x="19976" y="9202"/>
                  </a:cubicBezTo>
                  <a:lnTo>
                    <a:pt x="19976" y="9202"/>
                  </a:lnTo>
                  <a:cubicBezTo>
                    <a:pt x="19791" y="9376"/>
                    <a:pt x="19681" y="9596"/>
                    <a:pt x="19524" y="9776"/>
                  </a:cubicBezTo>
                  <a:cubicBezTo>
                    <a:pt x="19501" y="9770"/>
                    <a:pt x="19490" y="9747"/>
                    <a:pt x="19501" y="9723"/>
                  </a:cubicBezTo>
                  <a:cubicBezTo>
                    <a:pt x="19524" y="9497"/>
                    <a:pt x="19565" y="9272"/>
                    <a:pt x="19513" y="9046"/>
                  </a:cubicBezTo>
                  <a:cubicBezTo>
                    <a:pt x="19507" y="8982"/>
                    <a:pt x="19530" y="8924"/>
                    <a:pt x="19576" y="8878"/>
                  </a:cubicBezTo>
                  <a:cubicBezTo>
                    <a:pt x="19785" y="8605"/>
                    <a:pt x="20034" y="8368"/>
                    <a:pt x="20324" y="8177"/>
                  </a:cubicBezTo>
                  <a:cubicBezTo>
                    <a:pt x="20422" y="8119"/>
                    <a:pt x="20492" y="8020"/>
                    <a:pt x="20515" y="7904"/>
                  </a:cubicBezTo>
                  <a:cubicBezTo>
                    <a:pt x="20596" y="7591"/>
                    <a:pt x="20724" y="7290"/>
                    <a:pt x="20892" y="7018"/>
                  </a:cubicBezTo>
                  <a:cubicBezTo>
                    <a:pt x="20932" y="6943"/>
                    <a:pt x="20996" y="6890"/>
                    <a:pt x="21077" y="6861"/>
                  </a:cubicBezTo>
                  <a:cubicBezTo>
                    <a:pt x="21245" y="6804"/>
                    <a:pt x="21413" y="6746"/>
                    <a:pt x="21575" y="6682"/>
                  </a:cubicBezTo>
                  <a:cubicBezTo>
                    <a:pt x="21639" y="6653"/>
                    <a:pt x="21761" y="6641"/>
                    <a:pt x="21732" y="6549"/>
                  </a:cubicBezTo>
                  <a:cubicBezTo>
                    <a:pt x="21722" y="6523"/>
                    <a:pt x="21704" y="6514"/>
                    <a:pt x="21682" y="6514"/>
                  </a:cubicBezTo>
                  <a:cubicBezTo>
                    <a:pt x="21642" y="6514"/>
                    <a:pt x="21588" y="6545"/>
                    <a:pt x="21546" y="6549"/>
                  </a:cubicBezTo>
                  <a:cubicBezTo>
                    <a:pt x="21407" y="6578"/>
                    <a:pt x="21286" y="6664"/>
                    <a:pt x="21100" y="6688"/>
                  </a:cubicBezTo>
                  <a:cubicBezTo>
                    <a:pt x="21210" y="6549"/>
                    <a:pt x="21291" y="6433"/>
                    <a:pt x="21378" y="6328"/>
                  </a:cubicBezTo>
                  <a:cubicBezTo>
                    <a:pt x="21569" y="6108"/>
                    <a:pt x="21761" y="5894"/>
                    <a:pt x="21952" y="5680"/>
                  </a:cubicBezTo>
                  <a:cubicBezTo>
                    <a:pt x="22079" y="5552"/>
                    <a:pt x="22137" y="5367"/>
                    <a:pt x="22108" y="5187"/>
                  </a:cubicBezTo>
                  <a:cubicBezTo>
                    <a:pt x="22091" y="5100"/>
                    <a:pt x="22126" y="5008"/>
                    <a:pt x="22195" y="4950"/>
                  </a:cubicBezTo>
                  <a:cubicBezTo>
                    <a:pt x="22352" y="4805"/>
                    <a:pt x="22508" y="4660"/>
                    <a:pt x="22670" y="4521"/>
                  </a:cubicBezTo>
                  <a:cubicBezTo>
                    <a:pt x="22745" y="4463"/>
                    <a:pt x="22798" y="4382"/>
                    <a:pt x="22821" y="4289"/>
                  </a:cubicBezTo>
                  <a:cubicBezTo>
                    <a:pt x="22826" y="4225"/>
                    <a:pt x="22841" y="4196"/>
                    <a:pt x="22911" y="4196"/>
                  </a:cubicBezTo>
                  <a:cubicBezTo>
                    <a:pt x="22917" y="4196"/>
                    <a:pt x="22924" y="4196"/>
                    <a:pt x="22931" y="4196"/>
                  </a:cubicBezTo>
                  <a:cubicBezTo>
                    <a:pt x="23047" y="4196"/>
                    <a:pt x="23134" y="4046"/>
                    <a:pt x="23139" y="3895"/>
                  </a:cubicBezTo>
                  <a:cubicBezTo>
                    <a:pt x="23133" y="3894"/>
                    <a:pt x="23126" y="3893"/>
                    <a:pt x="23120" y="3893"/>
                  </a:cubicBezTo>
                  <a:cubicBezTo>
                    <a:pt x="23073" y="3893"/>
                    <a:pt x="23043" y="3928"/>
                    <a:pt x="23012" y="3953"/>
                  </a:cubicBezTo>
                  <a:cubicBezTo>
                    <a:pt x="22977" y="3976"/>
                    <a:pt x="22948" y="4023"/>
                    <a:pt x="22890" y="4023"/>
                  </a:cubicBezTo>
                  <a:cubicBezTo>
                    <a:pt x="22879" y="3930"/>
                    <a:pt x="22914" y="3843"/>
                    <a:pt x="22989" y="3791"/>
                  </a:cubicBezTo>
                  <a:cubicBezTo>
                    <a:pt x="23076" y="3704"/>
                    <a:pt x="23168" y="3617"/>
                    <a:pt x="23261" y="3542"/>
                  </a:cubicBezTo>
                  <a:cubicBezTo>
                    <a:pt x="23313" y="3495"/>
                    <a:pt x="23354" y="3438"/>
                    <a:pt x="23377" y="3374"/>
                  </a:cubicBezTo>
                  <a:cubicBezTo>
                    <a:pt x="23412" y="3258"/>
                    <a:pt x="23441" y="3142"/>
                    <a:pt x="23539" y="3049"/>
                  </a:cubicBezTo>
                  <a:cubicBezTo>
                    <a:pt x="23597" y="3009"/>
                    <a:pt x="23620" y="2934"/>
                    <a:pt x="23603" y="2870"/>
                  </a:cubicBezTo>
                  <a:lnTo>
                    <a:pt x="23603" y="2870"/>
                  </a:lnTo>
                  <a:cubicBezTo>
                    <a:pt x="23377" y="2910"/>
                    <a:pt x="23377" y="2910"/>
                    <a:pt x="23313" y="3107"/>
                  </a:cubicBezTo>
                  <a:cubicBezTo>
                    <a:pt x="23296" y="3183"/>
                    <a:pt x="23273" y="3252"/>
                    <a:pt x="23244" y="3327"/>
                  </a:cubicBezTo>
                  <a:cubicBezTo>
                    <a:pt x="23201" y="3460"/>
                    <a:pt x="23076" y="3544"/>
                    <a:pt x="22940" y="3544"/>
                  </a:cubicBezTo>
                  <a:cubicBezTo>
                    <a:pt x="22927" y="3544"/>
                    <a:pt x="22915" y="3543"/>
                    <a:pt x="22902" y="3542"/>
                  </a:cubicBezTo>
                  <a:cubicBezTo>
                    <a:pt x="22896" y="3541"/>
                    <a:pt x="22889" y="3541"/>
                    <a:pt x="22883" y="3541"/>
                  </a:cubicBezTo>
                  <a:cubicBezTo>
                    <a:pt x="22842" y="3541"/>
                    <a:pt x="22814" y="3559"/>
                    <a:pt x="22809" y="3600"/>
                  </a:cubicBezTo>
                  <a:cubicBezTo>
                    <a:pt x="22792" y="3779"/>
                    <a:pt x="22699" y="3936"/>
                    <a:pt x="22682" y="4115"/>
                  </a:cubicBezTo>
                  <a:cubicBezTo>
                    <a:pt x="22676" y="4162"/>
                    <a:pt x="22688" y="4225"/>
                    <a:pt x="22630" y="4254"/>
                  </a:cubicBezTo>
                  <a:cubicBezTo>
                    <a:pt x="22653" y="4034"/>
                    <a:pt x="22577" y="3820"/>
                    <a:pt x="22427" y="3658"/>
                  </a:cubicBezTo>
                  <a:cubicBezTo>
                    <a:pt x="22415" y="3640"/>
                    <a:pt x="22409" y="3623"/>
                    <a:pt x="22392" y="3606"/>
                  </a:cubicBezTo>
                  <a:cubicBezTo>
                    <a:pt x="22294" y="3519"/>
                    <a:pt x="22288" y="3409"/>
                    <a:pt x="22311" y="3287"/>
                  </a:cubicBezTo>
                  <a:cubicBezTo>
                    <a:pt x="22340" y="3154"/>
                    <a:pt x="22334" y="3009"/>
                    <a:pt x="22288" y="2881"/>
                  </a:cubicBezTo>
                  <a:cubicBezTo>
                    <a:pt x="22241" y="2794"/>
                    <a:pt x="22259" y="2684"/>
                    <a:pt x="22323" y="2615"/>
                  </a:cubicBezTo>
                  <a:cubicBezTo>
                    <a:pt x="22346" y="2586"/>
                    <a:pt x="22357" y="2557"/>
                    <a:pt x="22369" y="2522"/>
                  </a:cubicBezTo>
                  <a:cubicBezTo>
                    <a:pt x="22378" y="2460"/>
                    <a:pt x="22345" y="2410"/>
                    <a:pt x="22298" y="2410"/>
                  </a:cubicBezTo>
                  <a:cubicBezTo>
                    <a:pt x="22287" y="2410"/>
                    <a:pt x="22276" y="2413"/>
                    <a:pt x="22265" y="2418"/>
                  </a:cubicBezTo>
                  <a:cubicBezTo>
                    <a:pt x="22233" y="2431"/>
                    <a:pt x="22208" y="2437"/>
                    <a:pt x="22188" y="2437"/>
                  </a:cubicBezTo>
                  <a:cubicBezTo>
                    <a:pt x="22118" y="2437"/>
                    <a:pt x="22106" y="2368"/>
                    <a:pt x="22097" y="2296"/>
                  </a:cubicBezTo>
                  <a:cubicBezTo>
                    <a:pt x="22079" y="2209"/>
                    <a:pt x="22073" y="2122"/>
                    <a:pt x="22056" y="2036"/>
                  </a:cubicBezTo>
                  <a:cubicBezTo>
                    <a:pt x="22056" y="2003"/>
                    <a:pt x="22041" y="1965"/>
                    <a:pt x="22001" y="1965"/>
                  </a:cubicBezTo>
                  <a:cubicBezTo>
                    <a:pt x="21998" y="1965"/>
                    <a:pt x="21995" y="1966"/>
                    <a:pt x="21992" y="1966"/>
                  </a:cubicBezTo>
                  <a:cubicBezTo>
                    <a:pt x="21952" y="1972"/>
                    <a:pt x="21946" y="2007"/>
                    <a:pt x="21946" y="2041"/>
                  </a:cubicBezTo>
                  <a:cubicBezTo>
                    <a:pt x="21934" y="2175"/>
                    <a:pt x="22010" y="2314"/>
                    <a:pt x="21923" y="2441"/>
                  </a:cubicBezTo>
                  <a:cubicBezTo>
                    <a:pt x="21917" y="2458"/>
                    <a:pt x="21923" y="2482"/>
                    <a:pt x="21934" y="2499"/>
                  </a:cubicBezTo>
                  <a:cubicBezTo>
                    <a:pt x="22033" y="2557"/>
                    <a:pt x="22039" y="2679"/>
                    <a:pt x="22091" y="2754"/>
                  </a:cubicBezTo>
                  <a:cubicBezTo>
                    <a:pt x="22195" y="2893"/>
                    <a:pt x="22224" y="3073"/>
                    <a:pt x="22178" y="3241"/>
                  </a:cubicBezTo>
                  <a:cubicBezTo>
                    <a:pt x="22102" y="3478"/>
                    <a:pt x="22184" y="3652"/>
                    <a:pt x="22328" y="3820"/>
                  </a:cubicBezTo>
                  <a:cubicBezTo>
                    <a:pt x="22352" y="3843"/>
                    <a:pt x="22375" y="3872"/>
                    <a:pt x="22392" y="3901"/>
                  </a:cubicBezTo>
                  <a:cubicBezTo>
                    <a:pt x="22514" y="4098"/>
                    <a:pt x="22537" y="4336"/>
                    <a:pt x="22433" y="4509"/>
                  </a:cubicBezTo>
                  <a:cubicBezTo>
                    <a:pt x="22340" y="4695"/>
                    <a:pt x="22178" y="4834"/>
                    <a:pt x="21981" y="4897"/>
                  </a:cubicBezTo>
                  <a:cubicBezTo>
                    <a:pt x="21917" y="4909"/>
                    <a:pt x="21876" y="4973"/>
                    <a:pt x="21888" y="5037"/>
                  </a:cubicBezTo>
                  <a:cubicBezTo>
                    <a:pt x="21888" y="5094"/>
                    <a:pt x="21905" y="5158"/>
                    <a:pt x="21946" y="5210"/>
                  </a:cubicBezTo>
                  <a:cubicBezTo>
                    <a:pt x="21992" y="5280"/>
                    <a:pt x="22004" y="5396"/>
                    <a:pt x="21946" y="5436"/>
                  </a:cubicBezTo>
                  <a:cubicBezTo>
                    <a:pt x="21819" y="5529"/>
                    <a:pt x="21778" y="5668"/>
                    <a:pt x="21680" y="5772"/>
                  </a:cubicBezTo>
                  <a:cubicBezTo>
                    <a:pt x="21396" y="6068"/>
                    <a:pt x="21135" y="6392"/>
                    <a:pt x="20897" y="6734"/>
                  </a:cubicBezTo>
                  <a:cubicBezTo>
                    <a:pt x="20868" y="6786"/>
                    <a:pt x="20822" y="6827"/>
                    <a:pt x="20770" y="6856"/>
                  </a:cubicBezTo>
                  <a:cubicBezTo>
                    <a:pt x="20492" y="6977"/>
                    <a:pt x="20231" y="7128"/>
                    <a:pt x="19988" y="7308"/>
                  </a:cubicBezTo>
                  <a:cubicBezTo>
                    <a:pt x="19947" y="7232"/>
                    <a:pt x="20092" y="7151"/>
                    <a:pt x="19994" y="7105"/>
                  </a:cubicBezTo>
                  <a:cubicBezTo>
                    <a:pt x="19983" y="7100"/>
                    <a:pt x="19973" y="7098"/>
                    <a:pt x="19964" y="7098"/>
                  </a:cubicBezTo>
                  <a:cubicBezTo>
                    <a:pt x="19903" y="7098"/>
                    <a:pt x="19872" y="7188"/>
                    <a:pt x="19831" y="7238"/>
                  </a:cubicBezTo>
                  <a:cubicBezTo>
                    <a:pt x="19820" y="7250"/>
                    <a:pt x="19808" y="7267"/>
                    <a:pt x="19802" y="7290"/>
                  </a:cubicBezTo>
                  <a:cubicBezTo>
                    <a:pt x="19783" y="7319"/>
                    <a:pt x="19753" y="7340"/>
                    <a:pt x="19720" y="7340"/>
                  </a:cubicBezTo>
                  <a:cubicBezTo>
                    <a:pt x="19713" y="7340"/>
                    <a:pt x="19705" y="7339"/>
                    <a:pt x="19698" y="7337"/>
                  </a:cubicBezTo>
                  <a:cubicBezTo>
                    <a:pt x="19571" y="7331"/>
                    <a:pt x="19443" y="7325"/>
                    <a:pt x="19287" y="7319"/>
                  </a:cubicBezTo>
                  <a:cubicBezTo>
                    <a:pt x="19443" y="7238"/>
                    <a:pt x="19605" y="7169"/>
                    <a:pt x="19768" y="7111"/>
                  </a:cubicBezTo>
                  <a:cubicBezTo>
                    <a:pt x="19855" y="7087"/>
                    <a:pt x="19936" y="7041"/>
                    <a:pt x="19999" y="6983"/>
                  </a:cubicBezTo>
                  <a:cubicBezTo>
                    <a:pt x="20028" y="6954"/>
                    <a:pt x="20069" y="6919"/>
                    <a:pt x="20034" y="6879"/>
                  </a:cubicBezTo>
                  <a:cubicBezTo>
                    <a:pt x="20021" y="6862"/>
                    <a:pt x="20001" y="6853"/>
                    <a:pt x="19982" y="6853"/>
                  </a:cubicBezTo>
                  <a:cubicBezTo>
                    <a:pt x="19968" y="6853"/>
                    <a:pt x="19954" y="6858"/>
                    <a:pt x="19941" y="6867"/>
                  </a:cubicBezTo>
                  <a:cubicBezTo>
                    <a:pt x="19843" y="6925"/>
                    <a:pt x="19739" y="6983"/>
                    <a:pt x="19634" y="7029"/>
                  </a:cubicBezTo>
                  <a:cubicBezTo>
                    <a:pt x="19287" y="7163"/>
                    <a:pt x="18957" y="7331"/>
                    <a:pt x="18644" y="7533"/>
                  </a:cubicBezTo>
                  <a:cubicBezTo>
                    <a:pt x="18591" y="7567"/>
                    <a:pt x="18527" y="7589"/>
                    <a:pt x="18463" y="7589"/>
                  </a:cubicBezTo>
                  <a:cubicBezTo>
                    <a:pt x="18450" y="7589"/>
                    <a:pt x="18437" y="7588"/>
                    <a:pt x="18424" y="7586"/>
                  </a:cubicBezTo>
                  <a:cubicBezTo>
                    <a:pt x="18377" y="7579"/>
                    <a:pt x="18329" y="7576"/>
                    <a:pt x="18282" y="7576"/>
                  </a:cubicBezTo>
                  <a:cubicBezTo>
                    <a:pt x="18125" y="7576"/>
                    <a:pt x="17969" y="7612"/>
                    <a:pt x="17827" y="7678"/>
                  </a:cubicBezTo>
                  <a:cubicBezTo>
                    <a:pt x="17966" y="7423"/>
                    <a:pt x="18163" y="7203"/>
                    <a:pt x="18400" y="7041"/>
                  </a:cubicBezTo>
                  <a:cubicBezTo>
                    <a:pt x="18578" y="6906"/>
                    <a:pt x="18761" y="6802"/>
                    <a:pt x="18986" y="6802"/>
                  </a:cubicBezTo>
                  <a:cubicBezTo>
                    <a:pt x="19003" y="6802"/>
                    <a:pt x="19020" y="6802"/>
                    <a:pt x="19038" y="6804"/>
                  </a:cubicBezTo>
                  <a:cubicBezTo>
                    <a:pt x="19125" y="6804"/>
                    <a:pt x="19217" y="6798"/>
                    <a:pt x="19304" y="6786"/>
                  </a:cubicBezTo>
                  <a:cubicBezTo>
                    <a:pt x="19339" y="6780"/>
                    <a:pt x="19391" y="6786"/>
                    <a:pt x="19391" y="6722"/>
                  </a:cubicBezTo>
                  <a:cubicBezTo>
                    <a:pt x="19359" y="6703"/>
                    <a:pt x="19326" y="6698"/>
                    <a:pt x="19294" y="6698"/>
                  </a:cubicBezTo>
                  <a:cubicBezTo>
                    <a:pt x="19258" y="6698"/>
                    <a:pt x="19222" y="6705"/>
                    <a:pt x="19188" y="6705"/>
                  </a:cubicBezTo>
                  <a:cubicBezTo>
                    <a:pt x="19084" y="6722"/>
                    <a:pt x="18986" y="6728"/>
                    <a:pt x="18881" y="6728"/>
                  </a:cubicBezTo>
                  <a:cubicBezTo>
                    <a:pt x="18858" y="6726"/>
                    <a:pt x="18836" y="6724"/>
                    <a:pt x="18815" y="6724"/>
                  </a:cubicBezTo>
                  <a:cubicBezTo>
                    <a:pt x="18651" y="6724"/>
                    <a:pt x="18522" y="6799"/>
                    <a:pt x="18389" y="6896"/>
                  </a:cubicBezTo>
                  <a:cubicBezTo>
                    <a:pt x="18088" y="7111"/>
                    <a:pt x="17833" y="7389"/>
                    <a:pt x="17647" y="7713"/>
                  </a:cubicBezTo>
                  <a:cubicBezTo>
                    <a:pt x="17618" y="7771"/>
                    <a:pt x="17584" y="7841"/>
                    <a:pt x="17508" y="7858"/>
                  </a:cubicBezTo>
                  <a:cubicBezTo>
                    <a:pt x="17311" y="7898"/>
                    <a:pt x="17120" y="7956"/>
                    <a:pt x="16929" y="8038"/>
                  </a:cubicBezTo>
                  <a:cubicBezTo>
                    <a:pt x="17051" y="7632"/>
                    <a:pt x="17236" y="7296"/>
                    <a:pt x="17410" y="6960"/>
                  </a:cubicBezTo>
                  <a:cubicBezTo>
                    <a:pt x="17439" y="6908"/>
                    <a:pt x="17520" y="6914"/>
                    <a:pt x="17514" y="6838"/>
                  </a:cubicBezTo>
                  <a:cubicBezTo>
                    <a:pt x="17508" y="6670"/>
                    <a:pt x="17641" y="6618"/>
                    <a:pt x="17763" y="6549"/>
                  </a:cubicBezTo>
                  <a:cubicBezTo>
                    <a:pt x="17943" y="6450"/>
                    <a:pt x="18151" y="6421"/>
                    <a:pt x="18331" y="6323"/>
                  </a:cubicBezTo>
                  <a:cubicBezTo>
                    <a:pt x="18522" y="6213"/>
                    <a:pt x="18731" y="6137"/>
                    <a:pt x="18945" y="6091"/>
                  </a:cubicBezTo>
                  <a:cubicBezTo>
                    <a:pt x="18991" y="6079"/>
                    <a:pt x="19038" y="6062"/>
                    <a:pt x="19072" y="6027"/>
                  </a:cubicBezTo>
                  <a:cubicBezTo>
                    <a:pt x="19333" y="5772"/>
                    <a:pt x="19663" y="5598"/>
                    <a:pt x="20017" y="5517"/>
                  </a:cubicBezTo>
                  <a:cubicBezTo>
                    <a:pt x="20098" y="5500"/>
                    <a:pt x="20167" y="5442"/>
                    <a:pt x="20191" y="5361"/>
                  </a:cubicBezTo>
                  <a:cubicBezTo>
                    <a:pt x="20208" y="5291"/>
                    <a:pt x="20237" y="5228"/>
                    <a:pt x="20272" y="5170"/>
                  </a:cubicBezTo>
                  <a:cubicBezTo>
                    <a:pt x="20335" y="5066"/>
                    <a:pt x="20370" y="4938"/>
                    <a:pt x="20492" y="4880"/>
                  </a:cubicBezTo>
                  <a:cubicBezTo>
                    <a:pt x="20619" y="4816"/>
                    <a:pt x="20753" y="4758"/>
                    <a:pt x="20886" y="4712"/>
                  </a:cubicBezTo>
                  <a:cubicBezTo>
                    <a:pt x="20990" y="4683"/>
                    <a:pt x="21083" y="4614"/>
                    <a:pt x="21141" y="4521"/>
                  </a:cubicBezTo>
                  <a:cubicBezTo>
                    <a:pt x="21198" y="4427"/>
                    <a:pt x="21256" y="4314"/>
                    <a:pt x="21402" y="4314"/>
                  </a:cubicBezTo>
                  <a:cubicBezTo>
                    <a:pt x="21418" y="4314"/>
                    <a:pt x="21435" y="4315"/>
                    <a:pt x="21454" y="4318"/>
                  </a:cubicBezTo>
                  <a:cubicBezTo>
                    <a:pt x="21466" y="4320"/>
                    <a:pt x="21477" y="4321"/>
                    <a:pt x="21487" y="4321"/>
                  </a:cubicBezTo>
                  <a:cubicBezTo>
                    <a:pt x="21587" y="4321"/>
                    <a:pt x="21609" y="4225"/>
                    <a:pt x="21546" y="4110"/>
                  </a:cubicBezTo>
                  <a:lnTo>
                    <a:pt x="21876" y="3866"/>
                  </a:lnTo>
                  <a:cubicBezTo>
                    <a:pt x="21859" y="3854"/>
                    <a:pt x="21843" y="3850"/>
                    <a:pt x="21828" y="3850"/>
                  </a:cubicBezTo>
                  <a:cubicBezTo>
                    <a:pt x="21791" y="3850"/>
                    <a:pt x="21760" y="3877"/>
                    <a:pt x="21726" y="3877"/>
                  </a:cubicBezTo>
                  <a:cubicBezTo>
                    <a:pt x="21715" y="3877"/>
                    <a:pt x="21703" y="3874"/>
                    <a:pt x="21691" y="3866"/>
                  </a:cubicBezTo>
                  <a:cubicBezTo>
                    <a:pt x="21675" y="3850"/>
                    <a:pt x="21655" y="3843"/>
                    <a:pt x="21635" y="3843"/>
                  </a:cubicBezTo>
                  <a:cubicBezTo>
                    <a:pt x="21593" y="3843"/>
                    <a:pt x="21552" y="3877"/>
                    <a:pt x="21552" y="3924"/>
                  </a:cubicBezTo>
                  <a:cubicBezTo>
                    <a:pt x="21535" y="4023"/>
                    <a:pt x="21471" y="4057"/>
                    <a:pt x="21401" y="4104"/>
                  </a:cubicBezTo>
                  <a:cubicBezTo>
                    <a:pt x="21268" y="4185"/>
                    <a:pt x="21152" y="4295"/>
                    <a:pt x="21060" y="4428"/>
                  </a:cubicBezTo>
                  <a:cubicBezTo>
                    <a:pt x="20990" y="4538"/>
                    <a:pt x="20880" y="4619"/>
                    <a:pt x="20753" y="4648"/>
                  </a:cubicBezTo>
                  <a:cubicBezTo>
                    <a:pt x="20440" y="4729"/>
                    <a:pt x="20185" y="4886"/>
                    <a:pt x="20081" y="5216"/>
                  </a:cubicBezTo>
                  <a:cubicBezTo>
                    <a:pt x="20052" y="5291"/>
                    <a:pt x="19988" y="5349"/>
                    <a:pt x="19907" y="5373"/>
                  </a:cubicBezTo>
                  <a:cubicBezTo>
                    <a:pt x="19669" y="5465"/>
                    <a:pt x="19443" y="5581"/>
                    <a:pt x="19223" y="5714"/>
                  </a:cubicBezTo>
                  <a:cubicBezTo>
                    <a:pt x="19072" y="5813"/>
                    <a:pt x="18933" y="5946"/>
                    <a:pt x="18748" y="5992"/>
                  </a:cubicBezTo>
                  <a:cubicBezTo>
                    <a:pt x="18638" y="6027"/>
                    <a:pt x="18528" y="6074"/>
                    <a:pt x="18429" y="6137"/>
                  </a:cubicBezTo>
                  <a:cubicBezTo>
                    <a:pt x="18402" y="6153"/>
                    <a:pt x="18375" y="6173"/>
                    <a:pt x="18345" y="6173"/>
                  </a:cubicBezTo>
                  <a:cubicBezTo>
                    <a:pt x="18330" y="6173"/>
                    <a:pt x="18314" y="6168"/>
                    <a:pt x="18296" y="6155"/>
                  </a:cubicBezTo>
                  <a:cubicBezTo>
                    <a:pt x="18360" y="5819"/>
                    <a:pt x="18609" y="5656"/>
                    <a:pt x="18899" y="5541"/>
                  </a:cubicBezTo>
                  <a:cubicBezTo>
                    <a:pt x="18914" y="5533"/>
                    <a:pt x="18931" y="5529"/>
                    <a:pt x="18949" y="5529"/>
                  </a:cubicBezTo>
                  <a:cubicBezTo>
                    <a:pt x="18972" y="5529"/>
                    <a:pt x="18995" y="5536"/>
                    <a:pt x="19015" y="5552"/>
                  </a:cubicBezTo>
                  <a:cubicBezTo>
                    <a:pt x="19067" y="5591"/>
                    <a:pt x="19117" y="5619"/>
                    <a:pt x="19161" y="5619"/>
                  </a:cubicBezTo>
                  <a:cubicBezTo>
                    <a:pt x="19209" y="5619"/>
                    <a:pt x="19251" y="5585"/>
                    <a:pt x="19281" y="5494"/>
                  </a:cubicBezTo>
                  <a:cubicBezTo>
                    <a:pt x="19281" y="5490"/>
                    <a:pt x="19296" y="5481"/>
                    <a:pt x="19308" y="5481"/>
                  </a:cubicBezTo>
                  <a:cubicBezTo>
                    <a:pt x="19311" y="5481"/>
                    <a:pt x="19314" y="5482"/>
                    <a:pt x="19316" y="5483"/>
                  </a:cubicBezTo>
                  <a:cubicBezTo>
                    <a:pt x="19319" y="5483"/>
                    <a:pt x="19322" y="5483"/>
                    <a:pt x="19326" y="5483"/>
                  </a:cubicBezTo>
                  <a:cubicBezTo>
                    <a:pt x="19463" y="5483"/>
                    <a:pt x="19509" y="5365"/>
                    <a:pt x="19576" y="5274"/>
                  </a:cubicBezTo>
                  <a:cubicBezTo>
                    <a:pt x="19639" y="5184"/>
                    <a:pt x="19701" y="5071"/>
                    <a:pt x="19844" y="5071"/>
                  </a:cubicBezTo>
                  <a:cubicBezTo>
                    <a:pt x="19847" y="5071"/>
                    <a:pt x="19851" y="5071"/>
                    <a:pt x="19855" y="5071"/>
                  </a:cubicBezTo>
                  <a:cubicBezTo>
                    <a:pt x="19895" y="5071"/>
                    <a:pt x="19953" y="5037"/>
                    <a:pt x="19930" y="4996"/>
                  </a:cubicBezTo>
                  <a:cubicBezTo>
                    <a:pt x="19884" y="4892"/>
                    <a:pt x="19970" y="4863"/>
                    <a:pt x="20011" y="4816"/>
                  </a:cubicBezTo>
                  <a:cubicBezTo>
                    <a:pt x="20057" y="4764"/>
                    <a:pt x="20133" y="4764"/>
                    <a:pt x="20127" y="4683"/>
                  </a:cubicBezTo>
                  <a:cubicBezTo>
                    <a:pt x="20106" y="4669"/>
                    <a:pt x="20087" y="4663"/>
                    <a:pt x="20069" y="4663"/>
                  </a:cubicBezTo>
                  <a:cubicBezTo>
                    <a:pt x="20028" y="4663"/>
                    <a:pt x="19995" y="4692"/>
                    <a:pt x="19959" y="4712"/>
                  </a:cubicBezTo>
                  <a:cubicBezTo>
                    <a:pt x="19791" y="4840"/>
                    <a:pt x="19634" y="4984"/>
                    <a:pt x="19501" y="5152"/>
                  </a:cubicBezTo>
                  <a:cubicBezTo>
                    <a:pt x="19466" y="5199"/>
                    <a:pt x="19443" y="5262"/>
                    <a:pt x="19374" y="5280"/>
                  </a:cubicBezTo>
                  <a:cubicBezTo>
                    <a:pt x="19362" y="5199"/>
                    <a:pt x="19461" y="5118"/>
                    <a:pt x="19356" y="5054"/>
                  </a:cubicBezTo>
                  <a:cubicBezTo>
                    <a:pt x="19348" y="5048"/>
                    <a:pt x="19339" y="5045"/>
                    <a:pt x="19330" y="5045"/>
                  </a:cubicBezTo>
                  <a:cubicBezTo>
                    <a:pt x="19286" y="5045"/>
                    <a:pt x="19243" y="5115"/>
                    <a:pt x="19229" y="5245"/>
                  </a:cubicBezTo>
                  <a:cubicBezTo>
                    <a:pt x="19223" y="5320"/>
                    <a:pt x="19206" y="5344"/>
                    <a:pt x="19142" y="5349"/>
                  </a:cubicBezTo>
                  <a:cubicBezTo>
                    <a:pt x="18893" y="5378"/>
                    <a:pt x="18655" y="5483"/>
                    <a:pt x="18464" y="5645"/>
                  </a:cubicBezTo>
                  <a:cubicBezTo>
                    <a:pt x="18458" y="5373"/>
                    <a:pt x="18603" y="5210"/>
                    <a:pt x="18794" y="5071"/>
                  </a:cubicBezTo>
                  <a:cubicBezTo>
                    <a:pt x="18986" y="4926"/>
                    <a:pt x="19183" y="4793"/>
                    <a:pt x="19397" y="4677"/>
                  </a:cubicBezTo>
                  <a:cubicBezTo>
                    <a:pt x="19443" y="4654"/>
                    <a:pt x="19501" y="4625"/>
                    <a:pt x="19507" y="4561"/>
                  </a:cubicBezTo>
                  <a:cubicBezTo>
                    <a:pt x="19485" y="4550"/>
                    <a:pt x="19466" y="4545"/>
                    <a:pt x="19449" y="4545"/>
                  </a:cubicBezTo>
                  <a:cubicBezTo>
                    <a:pt x="19407" y="4545"/>
                    <a:pt x="19376" y="4572"/>
                    <a:pt x="19339" y="4585"/>
                  </a:cubicBezTo>
                  <a:cubicBezTo>
                    <a:pt x="19175" y="4627"/>
                    <a:pt x="19064" y="4804"/>
                    <a:pt x="18879" y="4804"/>
                  </a:cubicBezTo>
                  <a:cubicBezTo>
                    <a:pt x="18861" y="4804"/>
                    <a:pt x="18843" y="4803"/>
                    <a:pt x="18823" y="4799"/>
                  </a:cubicBezTo>
                  <a:cubicBezTo>
                    <a:pt x="18812" y="4799"/>
                    <a:pt x="18783" y="4822"/>
                    <a:pt x="18783" y="4840"/>
                  </a:cubicBezTo>
                  <a:cubicBezTo>
                    <a:pt x="18771" y="4955"/>
                    <a:pt x="18673" y="4990"/>
                    <a:pt x="18603" y="5048"/>
                  </a:cubicBezTo>
                  <a:cubicBezTo>
                    <a:pt x="18447" y="5170"/>
                    <a:pt x="18348" y="5338"/>
                    <a:pt x="18314" y="5529"/>
                  </a:cubicBezTo>
                  <a:cubicBezTo>
                    <a:pt x="18273" y="5738"/>
                    <a:pt x="18209" y="5940"/>
                    <a:pt x="18157" y="6149"/>
                  </a:cubicBezTo>
                  <a:cubicBezTo>
                    <a:pt x="18134" y="6236"/>
                    <a:pt x="18088" y="6305"/>
                    <a:pt x="17995" y="6305"/>
                  </a:cubicBezTo>
                  <a:cubicBezTo>
                    <a:pt x="17980" y="6303"/>
                    <a:pt x="17965" y="6302"/>
                    <a:pt x="17951" y="6302"/>
                  </a:cubicBezTo>
                  <a:cubicBezTo>
                    <a:pt x="17850" y="6302"/>
                    <a:pt x="17754" y="6353"/>
                    <a:pt x="17694" y="6439"/>
                  </a:cubicBezTo>
                  <a:cubicBezTo>
                    <a:pt x="17682" y="6456"/>
                    <a:pt x="17647" y="6468"/>
                    <a:pt x="17624" y="6479"/>
                  </a:cubicBezTo>
                  <a:cubicBezTo>
                    <a:pt x="17508" y="6537"/>
                    <a:pt x="17410" y="6636"/>
                    <a:pt x="17358" y="6751"/>
                  </a:cubicBezTo>
                  <a:cubicBezTo>
                    <a:pt x="17103" y="7255"/>
                    <a:pt x="16836" y="7754"/>
                    <a:pt x="16645" y="8281"/>
                  </a:cubicBezTo>
                  <a:cubicBezTo>
                    <a:pt x="16552" y="8530"/>
                    <a:pt x="16361" y="8710"/>
                    <a:pt x="16187" y="8907"/>
                  </a:cubicBezTo>
                  <a:cubicBezTo>
                    <a:pt x="16164" y="8837"/>
                    <a:pt x="16164" y="8762"/>
                    <a:pt x="16187" y="8692"/>
                  </a:cubicBezTo>
                  <a:cubicBezTo>
                    <a:pt x="16303" y="8072"/>
                    <a:pt x="16350" y="7441"/>
                    <a:pt x="16321" y="6809"/>
                  </a:cubicBezTo>
                  <a:cubicBezTo>
                    <a:pt x="16309" y="6554"/>
                    <a:pt x="16454" y="6334"/>
                    <a:pt x="16547" y="6108"/>
                  </a:cubicBezTo>
                  <a:cubicBezTo>
                    <a:pt x="16558" y="6068"/>
                    <a:pt x="16616" y="6050"/>
                    <a:pt x="16651" y="6016"/>
                  </a:cubicBezTo>
                  <a:cubicBezTo>
                    <a:pt x="16836" y="5871"/>
                    <a:pt x="17056" y="5819"/>
                    <a:pt x="17265" y="5738"/>
                  </a:cubicBezTo>
                  <a:cubicBezTo>
                    <a:pt x="17363" y="5709"/>
                    <a:pt x="17439" y="5651"/>
                    <a:pt x="17497" y="5570"/>
                  </a:cubicBezTo>
                  <a:cubicBezTo>
                    <a:pt x="17705" y="5245"/>
                    <a:pt x="17954" y="4955"/>
                    <a:pt x="18250" y="4701"/>
                  </a:cubicBezTo>
                  <a:cubicBezTo>
                    <a:pt x="18354" y="4602"/>
                    <a:pt x="18453" y="4504"/>
                    <a:pt x="18557" y="4399"/>
                  </a:cubicBezTo>
                  <a:cubicBezTo>
                    <a:pt x="18580" y="4382"/>
                    <a:pt x="18592" y="4353"/>
                    <a:pt x="18574" y="4330"/>
                  </a:cubicBezTo>
                  <a:cubicBezTo>
                    <a:pt x="18562" y="4317"/>
                    <a:pt x="18543" y="4308"/>
                    <a:pt x="18523" y="4308"/>
                  </a:cubicBezTo>
                  <a:cubicBezTo>
                    <a:pt x="18515" y="4308"/>
                    <a:pt x="18507" y="4309"/>
                    <a:pt x="18499" y="4312"/>
                  </a:cubicBezTo>
                  <a:cubicBezTo>
                    <a:pt x="18418" y="4347"/>
                    <a:pt x="18342" y="4399"/>
                    <a:pt x="18285" y="4463"/>
                  </a:cubicBezTo>
                  <a:cubicBezTo>
                    <a:pt x="18099" y="4648"/>
                    <a:pt x="17914" y="4834"/>
                    <a:pt x="17728" y="5019"/>
                  </a:cubicBezTo>
                  <a:cubicBezTo>
                    <a:pt x="17695" y="5052"/>
                    <a:pt x="17670" y="5096"/>
                    <a:pt x="17618" y="5096"/>
                  </a:cubicBezTo>
                  <a:cubicBezTo>
                    <a:pt x="17606" y="5096"/>
                    <a:pt x="17593" y="5094"/>
                    <a:pt x="17578" y="5089"/>
                  </a:cubicBezTo>
                  <a:cubicBezTo>
                    <a:pt x="17566" y="5085"/>
                    <a:pt x="17556" y="5084"/>
                    <a:pt x="17547" y="5084"/>
                  </a:cubicBezTo>
                  <a:cubicBezTo>
                    <a:pt x="17495" y="5084"/>
                    <a:pt x="17490" y="5138"/>
                    <a:pt x="17485" y="5187"/>
                  </a:cubicBezTo>
                  <a:cubicBezTo>
                    <a:pt x="17473" y="5373"/>
                    <a:pt x="17358" y="5529"/>
                    <a:pt x="17190" y="5598"/>
                  </a:cubicBezTo>
                  <a:cubicBezTo>
                    <a:pt x="16993" y="5680"/>
                    <a:pt x="16801" y="5778"/>
                    <a:pt x="16622" y="5888"/>
                  </a:cubicBezTo>
                  <a:cubicBezTo>
                    <a:pt x="16801" y="5535"/>
                    <a:pt x="16964" y="5228"/>
                    <a:pt x="17195" y="4961"/>
                  </a:cubicBezTo>
                  <a:cubicBezTo>
                    <a:pt x="17352" y="4782"/>
                    <a:pt x="17526" y="4614"/>
                    <a:pt x="17757" y="4527"/>
                  </a:cubicBezTo>
                  <a:cubicBezTo>
                    <a:pt x="17896" y="4486"/>
                    <a:pt x="17989" y="4359"/>
                    <a:pt x="17989" y="4220"/>
                  </a:cubicBezTo>
                  <a:cubicBezTo>
                    <a:pt x="17995" y="4139"/>
                    <a:pt x="17989" y="4040"/>
                    <a:pt x="18053" y="3982"/>
                  </a:cubicBezTo>
                  <a:cubicBezTo>
                    <a:pt x="18163" y="3884"/>
                    <a:pt x="18256" y="3762"/>
                    <a:pt x="18395" y="3698"/>
                  </a:cubicBezTo>
                  <a:cubicBezTo>
                    <a:pt x="18443" y="3678"/>
                    <a:pt x="18485" y="3651"/>
                    <a:pt x="18531" y="3651"/>
                  </a:cubicBezTo>
                  <a:cubicBezTo>
                    <a:pt x="18562" y="3651"/>
                    <a:pt x="18595" y="3663"/>
                    <a:pt x="18632" y="3698"/>
                  </a:cubicBezTo>
                  <a:cubicBezTo>
                    <a:pt x="18656" y="3722"/>
                    <a:pt x="18689" y="3730"/>
                    <a:pt x="18724" y="3730"/>
                  </a:cubicBezTo>
                  <a:cubicBezTo>
                    <a:pt x="18765" y="3730"/>
                    <a:pt x="18809" y="3719"/>
                    <a:pt x="18847" y="3710"/>
                  </a:cubicBezTo>
                  <a:cubicBezTo>
                    <a:pt x="18901" y="3692"/>
                    <a:pt x="18955" y="3683"/>
                    <a:pt x="19009" y="3683"/>
                  </a:cubicBezTo>
                  <a:cubicBezTo>
                    <a:pt x="19042" y="3683"/>
                    <a:pt x="19075" y="3686"/>
                    <a:pt x="19107" y="3692"/>
                  </a:cubicBezTo>
                  <a:cubicBezTo>
                    <a:pt x="19118" y="3695"/>
                    <a:pt x="19128" y="3696"/>
                    <a:pt x="19138" y="3696"/>
                  </a:cubicBezTo>
                  <a:cubicBezTo>
                    <a:pt x="19194" y="3696"/>
                    <a:pt x="19229" y="3656"/>
                    <a:pt x="19264" y="3611"/>
                  </a:cubicBezTo>
                  <a:cubicBezTo>
                    <a:pt x="19333" y="3519"/>
                    <a:pt x="19403" y="3426"/>
                    <a:pt x="19472" y="3333"/>
                  </a:cubicBezTo>
                  <a:cubicBezTo>
                    <a:pt x="19506" y="3289"/>
                    <a:pt x="19542" y="3263"/>
                    <a:pt x="19584" y="3263"/>
                  </a:cubicBezTo>
                  <a:cubicBezTo>
                    <a:pt x="19613" y="3263"/>
                    <a:pt x="19645" y="3276"/>
                    <a:pt x="19681" y="3304"/>
                  </a:cubicBezTo>
                  <a:cubicBezTo>
                    <a:pt x="19748" y="3355"/>
                    <a:pt x="19816" y="3378"/>
                    <a:pt x="19883" y="3378"/>
                  </a:cubicBezTo>
                  <a:cubicBezTo>
                    <a:pt x="19955" y="3378"/>
                    <a:pt x="20026" y="3352"/>
                    <a:pt x="20098" y="3304"/>
                  </a:cubicBezTo>
                  <a:cubicBezTo>
                    <a:pt x="20138" y="3275"/>
                    <a:pt x="20185" y="3252"/>
                    <a:pt x="20220" y="3223"/>
                  </a:cubicBezTo>
                  <a:cubicBezTo>
                    <a:pt x="20451" y="3061"/>
                    <a:pt x="20700" y="2922"/>
                    <a:pt x="20955" y="2818"/>
                  </a:cubicBezTo>
                  <a:cubicBezTo>
                    <a:pt x="21007" y="2794"/>
                    <a:pt x="21083" y="2789"/>
                    <a:pt x="21094" y="2713"/>
                  </a:cubicBezTo>
                  <a:cubicBezTo>
                    <a:pt x="21075" y="2688"/>
                    <a:pt x="21054" y="2680"/>
                    <a:pt x="21032" y="2680"/>
                  </a:cubicBezTo>
                  <a:cubicBezTo>
                    <a:pt x="21015" y="2680"/>
                    <a:pt x="20997" y="2685"/>
                    <a:pt x="20978" y="2690"/>
                  </a:cubicBezTo>
                  <a:cubicBezTo>
                    <a:pt x="20799" y="2760"/>
                    <a:pt x="20619" y="2806"/>
                    <a:pt x="20451" y="2916"/>
                  </a:cubicBezTo>
                  <a:cubicBezTo>
                    <a:pt x="20324" y="3009"/>
                    <a:pt x="20185" y="3090"/>
                    <a:pt x="20052" y="3165"/>
                  </a:cubicBezTo>
                  <a:cubicBezTo>
                    <a:pt x="19987" y="3203"/>
                    <a:pt x="19938" y="3223"/>
                    <a:pt x="19890" y="3223"/>
                  </a:cubicBezTo>
                  <a:cubicBezTo>
                    <a:pt x="19833" y="3223"/>
                    <a:pt x="19779" y="3196"/>
                    <a:pt x="19704" y="3136"/>
                  </a:cubicBezTo>
                  <a:cubicBezTo>
                    <a:pt x="19779" y="3067"/>
                    <a:pt x="19860" y="3003"/>
                    <a:pt x="19953" y="2957"/>
                  </a:cubicBezTo>
                  <a:cubicBezTo>
                    <a:pt x="20098" y="2881"/>
                    <a:pt x="20249" y="2812"/>
                    <a:pt x="20393" y="2737"/>
                  </a:cubicBezTo>
                  <a:cubicBezTo>
                    <a:pt x="20451" y="2713"/>
                    <a:pt x="20532" y="2679"/>
                    <a:pt x="20509" y="2615"/>
                  </a:cubicBezTo>
                  <a:cubicBezTo>
                    <a:pt x="20500" y="2588"/>
                    <a:pt x="20483" y="2579"/>
                    <a:pt x="20461" y="2579"/>
                  </a:cubicBezTo>
                  <a:cubicBezTo>
                    <a:pt x="20427" y="2579"/>
                    <a:pt x="20383" y="2602"/>
                    <a:pt x="20347" y="2609"/>
                  </a:cubicBezTo>
                  <a:cubicBezTo>
                    <a:pt x="20330" y="2609"/>
                    <a:pt x="20306" y="2615"/>
                    <a:pt x="20289" y="2626"/>
                  </a:cubicBezTo>
                  <a:cubicBezTo>
                    <a:pt x="19878" y="2835"/>
                    <a:pt x="19484" y="3073"/>
                    <a:pt x="19206" y="3449"/>
                  </a:cubicBezTo>
                  <a:cubicBezTo>
                    <a:pt x="19140" y="3537"/>
                    <a:pt x="19115" y="3570"/>
                    <a:pt x="19065" y="3570"/>
                  </a:cubicBezTo>
                  <a:cubicBezTo>
                    <a:pt x="19036" y="3570"/>
                    <a:pt x="18999" y="3559"/>
                    <a:pt x="18939" y="3542"/>
                  </a:cubicBezTo>
                  <a:cubicBezTo>
                    <a:pt x="19165" y="3119"/>
                    <a:pt x="19240" y="2655"/>
                    <a:pt x="19322" y="2192"/>
                  </a:cubicBezTo>
                  <a:cubicBezTo>
                    <a:pt x="19313" y="2191"/>
                    <a:pt x="19305" y="2191"/>
                    <a:pt x="19297" y="2191"/>
                  </a:cubicBezTo>
                  <a:cubicBezTo>
                    <a:pt x="19208" y="2191"/>
                    <a:pt x="19186" y="2250"/>
                    <a:pt x="19165" y="2314"/>
                  </a:cubicBezTo>
                  <a:cubicBezTo>
                    <a:pt x="19136" y="2418"/>
                    <a:pt x="19113" y="2528"/>
                    <a:pt x="19090" y="2632"/>
                  </a:cubicBezTo>
                  <a:cubicBezTo>
                    <a:pt x="19073" y="2688"/>
                    <a:pt x="19078" y="2754"/>
                    <a:pt x="18996" y="2754"/>
                  </a:cubicBezTo>
                  <a:cubicBezTo>
                    <a:pt x="18993" y="2754"/>
                    <a:pt x="18989" y="2754"/>
                    <a:pt x="18986" y="2754"/>
                  </a:cubicBezTo>
                  <a:cubicBezTo>
                    <a:pt x="18939" y="2754"/>
                    <a:pt x="18928" y="2800"/>
                    <a:pt x="18945" y="2823"/>
                  </a:cubicBezTo>
                  <a:cubicBezTo>
                    <a:pt x="19055" y="3009"/>
                    <a:pt x="18933" y="3154"/>
                    <a:pt x="18875" y="3310"/>
                  </a:cubicBezTo>
                  <a:cubicBezTo>
                    <a:pt x="18852" y="3368"/>
                    <a:pt x="18806" y="3414"/>
                    <a:pt x="18742" y="3426"/>
                  </a:cubicBezTo>
                  <a:cubicBezTo>
                    <a:pt x="18510" y="3490"/>
                    <a:pt x="18296" y="3611"/>
                    <a:pt x="18122" y="3779"/>
                  </a:cubicBezTo>
                  <a:cubicBezTo>
                    <a:pt x="18198" y="3519"/>
                    <a:pt x="18261" y="3258"/>
                    <a:pt x="18470" y="3061"/>
                  </a:cubicBezTo>
                  <a:cubicBezTo>
                    <a:pt x="18451" y="3048"/>
                    <a:pt x="18430" y="3041"/>
                    <a:pt x="18410" y="3041"/>
                  </a:cubicBezTo>
                  <a:cubicBezTo>
                    <a:pt x="18385" y="3041"/>
                    <a:pt x="18361" y="3051"/>
                    <a:pt x="18342" y="3073"/>
                  </a:cubicBezTo>
                  <a:cubicBezTo>
                    <a:pt x="18256" y="3148"/>
                    <a:pt x="18186" y="3241"/>
                    <a:pt x="18134" y="3351"/>
                  </a:cubicBezTo>
                  <a:cubicBezTo>
                    <a:pt x="18070" y="3461"/>
                    <a:pt x="18093" y="3623"/>
                    <a:pt x="17937" y="3681"/>
                  </a:cubicBezTo>
                  <a:cubicBezTo>
                    <a:pt x="17908" y="3692"/>
                    <a:pt x="17914" y="3745"/>
                    <a:pt x="17920" y="3779"/>
                  </a:cubicBezTo>
                  <a:cubicBezTo>
                    <a:pt x="17954" y="3959"/>
                    <a:pt x="17850" y="4110"/>
                    <a:pt x="17827" y="4278"/>
                  </a:cubicBezTo>
                  <a:cubicBezTo>
                    <a:pt x="17821" y="4312"/>
                    <a:pt x="17792" y="4341"/>
                    <a:pt x="17763" y="4353"/>
                  </a:cubicBezTo>
                  <a:cubicBezTo>
                    <a:pt x="17555" y="4428"/>
                    <a:pt x="17392" y="4585"/>
                    <a:pt x="17219" y="4712"/>
                  </a:cubicBezTo>
                  <a:cubicBezTo>
                    <a:pt x="17171" y="4594"/>
                    <a:pt x="17143" y="4557"/>
                    <a:pt x="17103" y="4557"/>
                  </a:cubicBezTo>
                  <a:cubicBezTo>
                    <a:pt x="17094" y="4557"/>
                    <a:pt x="17084" y="4558"/>
                    <a:pt x="17074" y="4561"/>
                  </a:cubicBezTo>
                  <a:cubicBezTo>
                    <a:pt x="17016" y="4579"/>
                    <a:pt x="16981" y="4677"/>
                    <a:pt x="17010" y="4776"/>
                  </a:cubicBezTo>
                  <a:cubicBezTo>
                    <a:pt x="17010" y="4782"/>
                    <a:pt x="17010" y="4793"/>
                    <a:pt x="17016" y="4799"/>
                  </a:cubicBezTo>
                  <a:cubicBezTo>
                    <a:pt x="17091" y="4874"/>
                    <a:pt x="17033" y="4926"/>
                    <a:pt x="16987" y="4990"/>
                  </a:cubicBezTo>
                  <a:cubicBezTo>
                    <a:pt x="16715" y="5361"/>
                    <a:pt x="16436" y="5732"/>
                    <a:pt x="16321" y="6189"/>
                  </a:cubicBezTo>
                  <a:cubicBezTo>
                    <a:pt x="16315" y="6218"/>
                    <a:pt x="16292" y="6242"/>
                    <a:pt x="16263" y="6242"/>
                  </a:cubicBezTo>
                  <a:cubicBezTo>
                    <a:pt x="16228" y="6050"/>
                    <a:pt x="16199" y="5853"/>
                    <a:pt x="16164" y="5662"/>
                  </a:cubicBezTo>
                  <a:cubicBezTo>
                    <a:pt x="16124" y="5430"/>
                    <a:pt x="16054" y="5205"/>
                    <a:pt x="15956" y="4996"/>
                  </a:cubicBezTo>
                  <a:cubicBezTo>
                    <a:pt x="15915" y="4926"/>
                    <a:pt x="15909" y="4851"/>
                    <a:pt x="15938" y="4776"/>
                  </a:cubicBezTo>
                  <a:cubicBezTo>
                    <a:pt x="16025" y="4451"/>
                    <a:pt x="16182" y="4249"/>
                    <a:pt x="16518" y="4028"/>
                  </a:cubicBezTo>
                  <a:cubicBezTo>
                    <a:pt x="16535" y="4017"/>
                    <a:pt x="16558" y="4005"/>
                    <a:pt x="16558" y="3988"/>
                  </a:cubicBezTo>
                  <a:cubicBezTo>
                    <a:pt x="16575" y="3872"/>
                    <a:pt x="16680" y="3843"/>
                    <a:pt x="16761" y="3808"/>
                  </a:cubicBezTo>
                  <a:cubicBezTo>
                    <a:pt x="17039" y="3681"/>
                    <a:pt x="17276" y="3519"/>
                    <a:pt x="17346" y="3194"/>
                  </a:cubicBezTo>
                  <a:cubicBezTo>
                    <a:pt x="17358" y="3084"/>
                    <a:pt x="17444" y="3003"/>
                    <a:pt x="17549" y="2997"/>
                  </a:cubicBezTo>
                  <a:cubicBezTo>
                    <a:pt x="17665" y="2986"/>
                    <a:pt x="17769" y="2847"/>
                    <a:pt x="17734" y="2789"/>
                  </a:cubicBezTo>
                  <a:cubicBezTo>
                    <a:pt x="17665" y="2690"/>
                    <a:pt x="17740" y="2655"/>
                    <a:pt x="17786" y="2603"/>
                  </a:cubicBezTo>
                  <a:cubicBezTo>
                    <a:pt x="17977" y="2424"/>
                    <a:pt x="18186" y="2267"/>
                    <a:pt x="18389" y="2105"/>
                  </a:cubicBezTo>
                  <a:cubicBezTo>
                    <a:pt x="18441" y="2059"/>
                    <a:pt x="18510" y="2030"/>
                    <a:pt x="18534" y="1937"/>
                  </a:cubicBezTo>
                  <a:lnTo>
                    <a:pt x="18534" y="1937"/>
                  </a:lnTo>
                  <a:cubicBezTo>
                    <a:pt x="18458" y="1943"/>
                    <a:pt x="18377" y="1972"/>
                    <a:pt x="18319" y="2024"/>
                  </a:cubicBezTo>
                  <a:cubicBezTo>
                    <a:pt x="18140" y="2151"/>
                    <a:pt x="17960" y="2285"/>
                    <a:pt x="17798" y="2430"/>
                  </a:cubicBezTo>
                  <a:cubicBezTo>
                    <a:pt x="17780" y="2443"/>
                    <a:pt x="17761" y="2464"/>
                    <a:pt x="17742" y="2464"/>
                  </a:cubicBezTo>
                  <a:cubicBezTo>
                    <a:pt x="17729" y="2464"/>
                    <a:pt x="17717" y="2455"/>
                    <a:pt x="17705" y="2430"/>
                  </a:cubicBezTo>
                  <a:cubicBezTo>
                    <a:pt x="17696" y="2400"/>
                    <a:pt x="17686" y="2367"/>
                    <a:pt x="17656" y="2367"/>
                  </a:cubicBezTo>
                  <a:cubicBezTo>
                    <a:pt x="17650" y="2367"/>
                    <a:pt x="17643" y="2369"/>
                    <a:pt x="17636" y="2372"/>
                  </a:cubicBezTo>
                  <a:cubicBezTo>
                    <a:pt x="17595" y="2389"/>
                    <a:pt x="17572" y="2430"/>
                    <a:pt x="17584" y="2476"/>
                  </a:cubicBezTo>
                  <a:cubicBezTo>
                    <a:pt x="17613" y="2609"/>
                    <a:pt x="17526" y="2684"/>
                    <a:pt x="17444" y="2771"/>
                  </a:cubicBezTo>
                  <a:cubicBezTo>
                    <a:pt x="17323" y="2893"/>
                    <a:pt x="17230" y="3044"/>
                    <a:pt x="17172" y="3206"/>
                  </a:cubicBezTo>
                  <a:cubicBezTo>
                    <a:pt x="17062" y="3542"/>
                    <a:pt x="16755" y="3640"/>
                    <a:pt x="16494" y="3797"/>
                  </a:cubicBezTo>
                  <a:cubicBezTo>
                    <a:pt x="16668" y="3519"/>
                    <a:pt x="16767" y="3200"/>
                    <a:pt x="16981" y="2910"/>
                  </a:cubicBezTo>
                  <a:lnTo>
                    <a:pt x="16981" y="2910"/>
                  </a:lnTo>
                  <a:cubicBezTo>
                    <a:pt x="16819" y="2939"/>
                    <a:pt x="16784" y="3044"/>
                    <a:pt x="16720" y="3119"/>
                  </a:cubicBezTo>
                  <a:cubicBezTo>
                    <a:pt x="16693" y="3152"/>
                    <a:pt x="16681" y="3195"/>
                    <a:pt x="16622" y="3195"/>
                  </a:cubicBezTo>
                  <a:cubicBezTo>
                    <a:pt x="16618" y="3195"/>
                    <a:pt x="16614" y="3195"/>
                    <a:pt x="16610" y="3194"/>
                  </a:cubicBezTo>
                  <a:cubicBezTo>
                    <a:pt x="16597" y="3194"/>
                    <a:pt x="16585" y="3193"/>
                    <a:pt x="16574" y="3193"/>
                  </a:cubicBezTo>
                  <a:cubicBezTo>
                    <a:pt x="16463" y="3193"/>
                    <a:pt x="16451" y="3223"/>
                    <a:pt x="16483" y="3333"/>
                  </a:cubicBezTo>
                  <a:cubicBezTo>
                    <a:pt x="16512" y="3438"/>
                    <a:pt x="16489" y="3548"/>
                    <a:pt x="16431" y="3640"/>
                  </a:cubicBezTo>
                  <a:cubicBezTo>
                    <a:pt x="16373" y="3750"/>
                    <a:pt x="16321" y="3860"/>
                    <a:pt x="16274" y="3976"/>
                  </a:cubicBezTo>
                  <a:cubicBezTo>
                    <a:pt x="16245" y="4057"/>
                    <a:pt x="16199" y="4127"/>
                    <a:pt x="16141" y="4185"/>
                  </a:cubicBezTo>
                  <a:cubicBezTo>
                    <a:pt x="15985" y="4330"/>
                    <a:pt x="15880" y="4521"/>
                    <a:pt x="15840" y="4735"/>
                  </a:cubicBezTo>
                  <a:cubicBezTo>
                    <a:pt x="15828" y="4776"/>
                    <a:pt x="15822" y="4816"/>
                    <a:pt x="15759" y="4834"/>
                  </a:cubicBezTo>
                  <a:cubicBezTo>
                    <a:pt x="15643" y="4863"/>
                    <a:pt x="15649" y="4880"/>
                    <a:pt x="15718" y="4979"/>
                  </a:cubicBezTo>
                  <a:cubicBezTo>
                    <a:pt x="15753" y="5025"/>
                    <a:pt x="15817" y="5066"/>
                    <a:pt x="15805" y="5158"/>
                  </a:cubicBezTo>
                  <a:cubicBezTo>
                    <a:pt x="15770" y="5147"/>
                    <a:pt x="15735" y="5129"/>
                    <a:pt x="15701" y="5118"/>
                  </a:cubicBezTo>
                  <a:cubicBezTo>
                    <a:pt x="15440" y="5060"/>
                    <a:pt x="15214" y="4892"/>
                    <a:pt x="15081" y="4654"/>
                  </a:cubicBezTo>
                  <a:cubicBezTo>
                    <a:pt x="15067" y="4628"/>
                    <a:pt x="15041" y="4608"/>
                    <a:pt x="15010" y="4608"/>
                  </a:cubicBezTo>
                  <a:cubicBezTo>
                    <a:pt x="15001" y="4608"/>
                    <a:pt x="14992" y="4610"/>
                    <a:pt x="14982" y="4614"/>
                  </a:cubicBezTo>
                  <a:cubicBezTo>
                    <a:pt x="14970" y="4618"/>
                    <a:pt x="14959" y="4621"/>
                    <a:pt x="14949" y="4621"/>
                  </a:cubicBezTo>
                  <a:cubicBezTo>
                    <a:pt x="14910" y="4621"/>
                    <a:pt x="14881" y="4591"/>
                    <a:pt x="14849" y="4573"/>
                  </a:cubicBezTo>
                  <a:cubicBezTo>
                    <a:pt x="14710" y="4475"/>
                    <a:pt x="14583" y="4359"/>
                    <a:pt x="14478" y="4220"/>
                  </a:cubicBezTo>
                  <a:cubicBezTo>
                    <a:pt x="14460" y="4197"/>
                    <a:pt x="14449" y="4172"/>
                    <a:pt x="14427" y="4172"/>
                  </a:cubicBezTo>
                  <a:cubicBezTo>
                    <a:pt x="14420" y="4172"/>
                    <a:pt x="14412" y="4174"/>
                    <a:pt x="14403" y="4179"/>
                  </a:cubicBezTo>
                  <a:cubicBezTo>
                    <a:pt x="14368" y="4196"/>
                    <a:pt x="14362" y="4243"/>
                    <a:pt x="14380" y="4283"/>
                  </a:cubicBezTo>
                  <a:cubicBezTo>
                    <a:pt x="14420" y="4388"/>
                    <a:pt x="14490" y="4480"/>
                    <a:pt x="14577" y="4544"/>
                  </a:cubicBezTo>
                  <a:cubicBezTo>
                    <a:pt x="14936" y="4805"/>
                    <a:pt x="15237" y="5158"/>
                    <a:pt x="15689" y="5286"/>
                  </a:cubicBezTo>
                  <a:cubicBezTo>
                    <a:pt x="15730" y="5303"/>
                    <a:pt x="15764" y="5320"/>
                    <a:pt x="15799" y="5344"/>
                  </a:cubicBezTo>
                  <a:cubicBezTo>
                    <a:pt x="15880" y="5378"/>
                    <a:pt x="15938" y="5459"/>
                    <a:pt x="15950" y="5546"/>
                  </a:cubicBezTo>
                  <a:cubicBezTo>
                    <a:pt x="16071" y="6357"/>
                    <a:pt x="16164" y="7163"/>
                    <a:pt x="16071" y="7985"/>
                  </a:cubicBezTo>
                  <a:cubicBezTo>
                    <a:pt x="16014" y="8576"/>
                    <a:pt x="15903" y="9156"/>
                    <a:pt x="15741" y="9723"/>
                  </a:cubicBezTo>
                  <a:cubicBezTo>
                    <a:pt x="15695" y="9891"/>
                    <a:pt x="15654" y="10065"/>
                    <a:pt x="15608" y="10256"/>
                  </a:cubicBezTo>
                  <a:cubicBezTo>
                    <a:pt x="15544" y="10181"/>
                    <a:pt x="15562" y="10112"/>
                    <a:pt x="15556" y="10042"/>
                  </a:cubicBezTo>
                  <a:cubicBezTo>
                    <a:pt x="15527" y="9619"/>
                    <a:pt x="15469" y="9196"/>
                    <a:pt x="15376" y="8779"/>
                  </a:cubicBezTo>
                  <a:cubicBezTo>
                    <a:pt x="15255" y="8246"/>
                    <a:pt x="15110" y="7719"/>
                    <a:pt x="14976" y="7186"/>
                  </a:cubicBezTo>
                  <a:cubicBezTo>
                    <a:pt x="14924" y="6977"/>
                    <a:pt x="14826" y="6763"/>
                    <a:pt x="14982" y="6560"/>
                  </a:cubicBezTo>
                  <a:cubicBezTo>
                    <a:pt x="14988" y="6549"/>
                    <a:pt x="14994" y="6531"/>
                    <a:pt x="14994" y="6520"/>
                  </a:cubicBezTo>
                  <a:cubicBezTo>
                    <a:pt x="14999" y="6478"/>
                    <a:pt x="14985" y="6431"/>
                    <a:pt x="14948" y="6431"/>
                  </a:cubicBezTo>
                  <a:cubicBezTo>
                    <a:pt x="14945" y="6431"/>
                    <a:pt x="14940" y="6432"/>
                    <a:pt x="14936" y="6433"/>
                  </a:cubicBezTo>
                  <a:cubicBezTo>
                    <a:pt x="14919" y="6437"/>
                    <a:pt x="14904" y="6438"/>
                    <a:pt x="14892" y="6438"/>
                  </a:cubicBezTo>
                  <a:cubicBezTo>
                    <a:pt x="14816" y="6438"/>
                    <a:pt x="14837" y="6366"/>
                    <a:pt x="14832" y="6311"/>
                  </a:cubicBezTo>
                  <a:cubicBezTo>
                    <a:pt x="14820" y="5975"/>
                    <a:pt x="14832" y="5639"/>
                    <a:pt x="14878" y="5309"/>
                  </a:cubicBezTo>
                  <a:cubicBezTo>
                    <a:pt x="14884" y="5239"/>
                    <a:pt x="14890" y="5170"/>
                    <a:pt x="14895" y="5100"/>
                  </a:cubicBezTo>
                  <a:cubicBezTo>
                    <a:pt x="14901" y="5060"/>
                    <a:pt x="14872" y="5019"/>
                    <a:pt x="14832" y="5008"/>
                  </a:cubicBezTo>
                  <a:cubicBezTo>
                    <a:pt x="14825" y="5006"/>
                    <a:pt x="14818" y="5005"/>
                    <a:pt x="14811" y="5005"/>
                  </a:cubicBezTo>
                  <a:cubicBezTo>
                    <a:pt x="14771" y="5005"/>
                    <a:pt x="14731" y="5032"/>
                    <a:pt x="14716" y="5071"/>
                  </a:cubicBezTo>
                  <a:cubicBezTo>
                    <a:pt x="14710" y="5089"/>
                    <a:pt x="14704" y="5112"/>
                    <a:pt x="14704" y="5129"/>
                  </a:cubicBezTo>
                  <a:cubicBezTo>
                    <a:pt x="14669" y="5349"/>
                    <a:pt x="14588" y="5552"/>
                    <a:pt x="14530" y="5767"/>
                  </a:cubicBezTo>
                  <a:cubicBezTo>
                    <a:pt x="14484" y="5906"/>
                    <a:pt x="14461" y="6050"/>
                    <a:pt x="14472" y="6195"/>
                  </a:cubicBezTo>
                  <a:cubicBezTo>
                    <a:pt x="14490" y="6468"/>
                    <a:pt x="14536" y="6740"/>
                    <a:pt x="14606" y="7000"/>
                  </a:cubicBezTo>
                  <a:cubicBezTo>
                    <a:pt x="14866" y="7870"/>
                    <a:pt x="15081" y="8750"/>
                    <a:pt x="15243" y="9642"/>
                  </a:cubicBezTo>
                  <a:cubicBezTo>
                    <a:pt x="15266" y="9752"/>
                    <a:pt x="15260" y="9828"/>
                    <a:pt x="15168" y="9909"/>
                  </a:cubicBezTo>
                  <a:cubicBezTo>
                    <a:pt x="14872" y="10152"/>
                    <a:pt x="14623" y="10442"/>
                    <a:pt x="14432" y="10766"/>
                  </a:cubicBezTo>
                  <a:cubicBezTo>
                    <a:pt x="14426" y="10772"/>
                    <a:pt x="14409" y="10772"/>
                    <a:pt x="14386" y="10778"/>
                  </a:cubicBezTo>
                  <a:cubicBezTo>
                    <a:pt x="14142" y="10482"/>
                    <a:pt x="13951" y="10146"/>
                    <a:pt x="13737" y="9828"/>
                  </a:cubicBezTo>
                  <a:cubicBezTo>
                    <a:pt x="13441" y="9405"/>
                    <a:pt x="13412" y="8941"/>
                    <a:pt x="13464" y="8455"/>
                  </a:cubicBezTo>
                  <a:lnTo>
                    <a:pt x="13464" y="8431"/>
                  </a:lnTo>
                  <a:cubicBezTo>
                    <a:pt x="13511" y="8258"/>
                    <a:pt x="13488" y="8072"/>
                    <a:pt x="13406" y="7916"/>
                  </a:cubicBezTo>
                  <a:cubicBezTo>
                    <a:pt x="13314" y="7730"/>
                    <a:pt x="13314" y="7510"/>
                    <a:pt x="13406" y="7319"/>
                  </a:cubicBezTo>
                  <a:cubicBezTo>
                    <a:pt x="13488" y="7128"/>
                    <a:pt x="13586" y="6937"/>
                    <a:pt x="13702" y="6757"/>
                  </a:cubicBezTo>
                  <a:cubicBezTo>
                    <a:pt x="13766" y="6659"/>
                    <a:pt x="13824" y="6560"/>
                    <a:pt x="13939" y="6508"/>
                  </a:cubicBezTo>
                  <a:cubicBezTo>
                    <a:pt x="14009" y="6468"/>
                    <a:pt x="14055" y="6404"/>
                    <a:pt x="14073" y="6328"/>
                  </a:cubicBezTo>
                  <a:cubicBezTo>
                    <a:pt x="14090" y="6282"/>
                    <a:pt x="14079" y="6253"/>
                    <a:pt x="14046" y="6253"/>
                  </a:cubicBezTo>
                  <a:cubicBezTo>
                    <a:pt x="14034" y="6253"/>
                    <a:pt x="14020" y="6257"/>
                    <a:pt x="14003" y="6265"/>
                  </a:cubicBezTo>
                  <a:cubicBezTo>
                    <a:pt x="13991" y="6271"/>
                    <a:pt x="13979" y="6280"/>
                    <a:pt x="13967" y="6280"/>
                  </a:cubicBezTo>
                  <a:cubicBezTo>
                    <a:pt x="13956" y="6280"/>
                    <a:pt x="13945" y="6272"/>
                    <a:pt x="13934" y="6247"/>
                  </a:cubicBezTo>
                  <a:cubicBezTo>
                    <a:pt x="13997" y="5969"/>
                    <a:pt x="14131" y="5709"/>
                    <a:pt x="14252" y="5407"/>
                  </a:cubicBezTo>
                  <a:lnTo>
                    <a:pt x="14252" y="5407"/>
                  </a:lnTo>
                  <a:cubicBezTo>
                    <a:pt x="14177" y="5448"/>
                    <a:pt x="14113" y="5512"/>
                    <a:pt x="14084" y="5593"/>
                  </a:cubicBezTo>
                  <a:cubicBezTo>
                    <a:pt x="13997" y="5755"/>
                    <a:pt x="13922" y="5929"/>
                    <a:pt x="13864" y="6103"/>
                  </a:cubicBezTo>
                  <a:cubicBezTo>
                    <a:pt x="13853" y="6149"/>
                    <a:pt x="13853" y="6195"/>
                    <a:pt x="13795" y="6218"/>
                  </a:cubicBezTo>
                  <a:cubicBezTo>
                    <a:pt x="13650" y="6265"/>
                    <a:pt x="13650" y="6276"/>
                    <a:pt x="13679" y="6410"/>
                  </a:cubicBezTo>
                  <a:cubicBezTo>
                    <a:pt x="13696" y="6462"/>
                    <a:pt x="13737" y="6502"/>
                    <a:pt x="13690" y="6560"/>
                  </a:cubicBezTo>
                  <a:cubicBezTo>
                    <a:pt x="13540" y="6775"/>
                    <a:pt x="13406" y="7000"/>
                    <a:pt x="13296" y="7238"/>
                  </a:cubicBezTo>
                  <a:cubicBezTo>
                    <a:pt x="13262" y="7174"/>
                    <a:pt x="13250" y="7093"/>
                    <a:pt x="13262" y="7024"/>
                  </a:cubicBezTo>
                  <a:cubicBezTo>
                    <a:pt x="13262" y="6549"/>
                    <a:pt x="13314" y="6074"/>
                    <a:pt x="13424" y="5610"/>
                  </a:cubicBezTo>
                  <a:cubicBezTo>
                    <a:pt x="13453" y="5477"/>
                    <a:pt x="13493" y="5344"/>
                    <a:pt x="13412" y="5210"/>
                  </a:cubicBezTo>
                  <a:cubicBezTo>
                    <a:pt x="13372" y="5152"/>
                    <a:pt x="13412" y="5094"/>
                    <a:pt x="13430" y="5037"/>
                  </a:cubicBezTo>
                  <a:cubicBezTo>
                    <a:pt x="13522" y="4672"/>
                    <a:pt x="13725" y="4376"/>
                    <a:pt x="13957" y="4092"/>
                  </a:cubicBezTo>
                  <a:cubicBezTo>
                    <a:pt x="14096" y="3918"/>
                    <a:pt x="14247" y="3762"/>
                    <a:pt x="14264" y="3524"/>
                  </a:cubicBezTo>
                  <a:cubicBezTo>
                    <a:pt x="14270" y="3490"/>
                    <a:pt x="14281" y="3455"/>
                    <a:pt x="14299" y="3426"/>
                  </a:cubicBezTo>
                  <a:cubicBezTo>
                    <a:pt x="14443" y="3136"/>
                    <a:pt x="14623" y="2864"/>
                    <a:pt x="14832" y="2621"/>
                  </a:cubicBezTo>
                  <a:cubicBezTo>
                    <a:pt x="15040" y="2389"/>
                    <a:pt x="15243" y="2163"/>
                    <a:pt x="15440" y="1925"/>
                  </a:cubicBezTo>
                  <a:cubicBezTo>
                    <a:pt x="15486" y="1868"/>
                    <a:pt x="15585" y="1781"/>
                    <a:pt x="15504" y="1717"/>
                  </a:cubicBezTo>
                  <a:cubicBezTo>
                    <a:pt x="15485" y="1701"/>
                    <a:pt x="15468" y="1695"/>
                    <a:pt x="15452" y="1695"/>
                  </a:cubicBezTo>
                  <a:cubicBezTo>
                    <a:pt x="15397" y="1695"/>
                    <a:pt x="15353" y="1771"/>
                    <a:pt x="15313" y="1815"/>
                  </a:cubicBezTo>
                  <a:cubicBezTo>
                    <a:pt x="15214" y="1931"/>
                    <a:pt x="15121" y="2053"/>
                    <a:pt x="15023" y="2169"/>
                  </a:cubicBezTo>
                  <a:cubicBezTo>
                    <a:pt x="15001" y="2199"/>
                    <a:pt x="14981" y="2219"/>
                    <a:pt x="14951" y="2219"/>
                  </a:cubicBezTo>
                  <a:cubicBezTo>
                    <a:pt x="14934" y="2219"/>
                    <a:pt x="14915" y="2212"/>
                    <a:pt x="14890" y="2198"/>
                  </a:cubicBezTo>
                  <a:cubicBezTo>
                    <a:pt x="14850" y="2173"/>
                    <a:pt x="14818" y="2160"/>
                    <a:pt x="14793" y="2160"/>
                  </a:cubicBezTo>
                  <a:cubicBezTo>
                    <a:pt x="14748" y="2160"/>
                    <a:pt x="14721" y="2199"/>
                    <a:pt x="14698" y="2273"/>
                  </a:cubicBezTo>
                  <a:cubicBezTo>
                    <a:pt x="14681" y="2319"/>
                    <a:pt x="14675" y="2366"/>
                    <a:pt x="14681" y="2418"/>
                  </a:cubicBezTo>
                  <a:cubicBezTo>
                    <a:pt x="14693" y="2528"/>
                    <a:pt x="14652" y="2632"/>
                    <a:pt x="14577" y="2713"/>
                  </a:cubicBezTo>
                  <a:cubicBezTo>
                    <a:pt x="14391" y="2945"/>
                    <a:pt x="14212" y="3183"/>
                    <a:pt x="14113" y="3467"/>
                  </a:cubicBezTo>
                  <a:cubicBezTo>
                    <a:pt x="14038" y="3664"/>
                    <a:pt x="13934" y="3849"/>
                    <a:pt x="13800" y="4017"/>
                  </a:cubicBezTo>
                  <a:cubicBezTo>
                    <a:pt x="13621" y="4266"/>
                    <a:pt x="13447" y="4521"/>
                    <a:pt x="13372" y="4828"/>
                  </a:cubicBezTo>
                  <a:cubicBezTo>
                    <a:pt x="13366" y="4863"/>
                    <a:pt x="13372" y="4915"/>
                    <a:pt x="13302" y="4921"/>
                  </a:cubicBezTo>
                  <a:cubicBezTo>
                    <a:pt x="13256" y="4706"/>
                    <a:pt x="13123" y="4504"/>
                    <a:pt x="13163" y="4272"/>
                  </a:cubicBezTo>
                  <a:cubicBezTo>
                    <a:pt x="13221" y="3895"/>
                    <a:pt x="13395" y="3548"/>
                    <a:pt x="13650" y="3270"/>
                  </a:cubicBezTo>
                  <a:cubicBezTo>
                    <a:pt x="13714" y="3200"/>
                    <a:pt x="13795" y="3136"/>
                    <a:pt x="13714" y="3026"/>
                  </a:cubicBezTo>
                  <a:cubicBezTo>
                    <a:pt x="13679" y="2980"/>
                    <a:pt x="13719" y="2916"/>
                    <a:pt x="13737" y="2864"/>
                  </a:cubicBezTo>
                  <a:cubicBezTo>
                    <a:pt x="13818" y="2638"/>
                    <a:pt x="13910" y="2418"/>
                    <a:pt x="14015" y="2198"/>
                  </a:cubicBezTo>
                  <a:cubicBezTo>
                    <a:pt x="14067" y="2082"/>
                    <a:pt x="14107" y="1954"/>
                    <a:pt x="14241" y="1897"/>
                  </a:cubicBezTo>
                  <a:cubicBezTo>
                    <a:pt x="14275" y="1879"/>
                    <a:pt x="14328" y="1827"/>
                    <a:pt x="14299" y="1804"/>
                  </a:cubicBezTo>
                  <a:cubicBezTo>
                    <a:pt x="14200" y="1711"/>
                    <a:pt x="14275" y="1618"/>
                    <a:pt x="14287" y="1532"/>
                  </a:cubicBezTo>
                  <a:cubicBezTo>
                    <a:pt x="14310" y="1317"/>
                    <a:pt x="14328" y="1114"/>
                    <a:pt x="14536" y="975"/>
                  </a:cubicBezTo>
                  <a:cubicBezTo>
                    <a:pt x="14629" y="917"/>
                    <a:pt x="14612" y="860"/>
                    <a:pt x="14507" y="802"/>
                  </a:cubicBezTo>
                  <a:cubicBezTo>
                    <a:pt x="14484" y="790"/>
                    <a:pt x="14455" y="790"/>
                    <a:pt x="14461" y="755"/>
                  </a:cubicBezTo>
                  <a:cubicBezTo>
                    <a:pt x="14472" y="639"/>
                    <a:pt x="14449" y="495"/>
                    <a:pt x="14507" y="413"/>
                  </a:cubicBezTo>
                  <a:cubicBezTo>
                    <a:pt x="14606" y="280"/>
                    <a:pt x="14600" y="153"/>
                    <a:pt x="14588" y="14"/>
                  </a:cubicBezTo>
                  <a:cubicBezTo>
                    <a:pt x="14545" y="5"/>
                    <a:pt x="14509" y="1"/>
                    <a:pt x="144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15"/>
            <p:cNvSpPr/>
            <p:nvPr/>
          </p:nvSpPr>
          <p:spPr>
            <a:xfrm rot="1508308">
              <a:off x="58083" y="866473"/>
              <a:ext cx="170127" cy="166565"/>
            </a:xfrm>
            <a:custGeom>
              <a:avLst/>
              <a:gdLst/>
              <a:ahLst/>
              <a:cxnLst/>
              <a:rect l="l" t="t" r="r" b="b"/>
              <a:pathLst>
                <a:path w="1003" h="982" extrusionOk="0">
                  <a:moveTo>
                    <a:pt x="635" y="1"/>
                  </a:moveTo>
                  <a:cubicBezTo>
                    <a:pt x="542" y="1"/>
                    <a:pt x="450" y="10"/>
                    <a:pt x="365" y="66"/>
                  </a:cubicBezTo>
                  <a:cubicBezTo>
                    <a:pt x="315" y="103"/>
                    <a:pt x="266" y="139"/>
                    <a:pt x="199" y="139"/>
                  </a:cubicBezTo>
                  <a:cubicBezTo>
                    <a:pt x="180" y="139"/>
                    <a:pt x="161" y="136"/>
                    <a:pt x="140" y="130"/>
                  </a:cubicBezTo>
                  <a:cubicBezTo>
                    <a:pt x="130" y="126"/>
                    <a:pt x="121" y="125"/>
                    <a:pt x="111" y="125"/>
                  </a:cubicBezTo>
                  <a:cubicBezTo>
                    <a:pt x="74" y="125"/>
                    <a:pt x="38" y="151"/>
                    <a:pt x="24" y="188"/>
                  </a:cubicBezTo>
                  <a:cubicBezTo>
                    <a:pt x="1" y="240"/>
                    <a:pt x="12" y="304"/>
                    <a:pt x="53" y="344"/>
                  </a:cubicBezTo>
                  <a:cubicBezTo>
                    <a:pt x="76" y="373"/>
                    <a:pt x="116" y="396"/>
                    <a:pt x="157" y="402"/>
                  </a:cubicBezTo>
                  <a:cubicBezTo>
                    <a:pt x="267" y="414"/>
                    <a:pt x="348" y="477"/>
                    <a:pt x="441" y="553"/>
                  </a:cubicBezTo>
                  <a:cubicBezTo>
                    <a:pt x="389" y="617"/>
                    <a:pt x="342" y="692"/>
                    <a:pt x="313" y="773"/>
                  </a:cubicBezTo>
                  <a:cubicBezTo>
                    <a:pt x="284" y="842"/>
                    <a:pt x="308" y="918"/>
                    <a:pt x="360" y="958"/>
                  </a:cubicBezTo>
                  <a:cubicBezTo>
                    <a:pt x="379" y="975"/>
                    <a:pt x="398" y="981"/>
                    <a:pt x="417" y="981"/>
                  </a:cubicBezTo>
                  <a:cubicBezTo>
                    <a:pt x="450" y="981"/>
                    <a:pt x="483" y="964"/>
                    <a:pt x="516" y="953"/>
                  </a:cubicBezTo>
                  <a:cubicBezTo>
                    <a:pt x="620" y="918"/>
                    <a:pt x="673" y="825"/>
                    <a:pt x="730" y="738"/>
                  </a:cubicBezTo>
                  <a:cubicBezTo>
                    <a:pt x="771" y="674"/>
                    <a:pt x="800" y="611"/>
                    <a:pt x="893" y="611"/>
                  </a:cubicBezTo>
                  <a:cubicBezTo>
                    <a:pt x="896" y="611"/>
                    <a:pt x="899" y="611"/>
                    <a:pt x="902" y="611"/>
                  </a:cubicBezTo>
                  <a:cubicBezTo>
                    <a:pt x="956" y="611"/>
                    <a:pt x="1002" y="561"/>
                    <a:pt x="991" y="501"/>
                  </a:cubicBezTo>
                  <a:cubicBezTo>
                    <a:pt x="985" y="437"/>
                    <a:pt x="933" y="420"/>
                    <a:pt x="875" y="402"/>
                  </a:cubicBezTo>
                  <a:cubicBezTo>
                    <a:pt x="859" y="396"/>
                    <a:pt x="843" y="393"/>
                    <a:pt x="828" y="393"/>
                  </a:cubicBezTo>
                  <a:cubicBezTo>
                    <a:pt x="776" y="393"/>
                    <a:pt x="735" y="426"/>
                    <a:pt x="690" y="449"/>
                  </a:cubicBezTo>
                  <a:cubicBezTo>
                    <a:pt x="668" y="458"/>
                    <a:pt x="649" y="463"/>
                    <a:pt x="633" y="463"/>
                  </a:cubicBezTo>
                  <a:cubicBezTo>
                    <a:pt x="592" y="463"/>
                    <a:pt x="574" y="430"/>
                    <a:pt x="574" y="367"/>
                  </a:cubicBezTo>
                  <a:cubicBezTo>
                    <a:pt x="568" y="304"/>
                    <a:pt x="615" y="246"/>
                    <a:pt x="684" y="240"/>
                  </a:cubicBezTo>
                  <a:cubicBezTo>
                    <a:pt x="725" y="240"/>
                    <a:pt x="765" y="240"/>
                    <a:pt x="806" y="246"/>
                  </a:cubicBezTo>
                  <a:cubicBezTo>
                    <a:pt x="875" y="240"/>
                    <a:pt x="951" y="234"/>
                    <a:pt x="956" y="147"/>
                  </a:cubicBezTo>
                  <a:cubicBezTo>
                    <a:pt x="967" y="67"/>
                    <a:pt x="908" y="1"/>
                    <a:pt x="835" y="1"/>
                  </a:cubicBezTo>
                  <a:cubicBezTo>
                    <a:pt x="829" y="1"/>
                    <a:pt x="823" y="2"/>
                    <a:pt x="817" y="2"/>
                  </a:cubicBezTo>
                  <a:cubicBezTo>
                    <a:pt x="804" y="3"/>
                    <a:pt x="791" y="3"/>
                    <a:pt x="778" y="3"/>
                  </a:cubicBezTo>
                  <a:cubicBezTo>
                    <a:pt x="731" y="3"/>
                    <a:pt x="683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15"/>
            <p:cNvSpPr/>
            <p:nvPr/>
          </p:nvSpPr>
          <p:spPr>
            <a:xfrm rot="1508308">
              <a:off x="353485" y="751073"/>
              <a:ext cx="180982" cy="172502"/>
            </a:xfrm>
            <a:custGeom>
              <a:avLst/>
              <a:gdLst/>
              <a:ahLst/>
              <a:cxnLst/>
              <a:rect l="l" t="t" r="r" b="b"/>
              <a:pathLst>
                <a:path w="1067" h="1017" extrusionOk="0">
                  <a:moveTo>
                    <a:pt x="429" y="0"/>
                  </a:moveTo>
                  <a:cubicBezTo>
                    <a:pt x="394" y="47"/>
                    <a:pt x="394" y="105"/>
                    <a:pt x="429" y="151"/>
                  </a:cubicBezTo>
                  <a:cubicBezTo>
                    <a:pt x="499" y="232"/>
                    <a:pt x="522" y="342"/>
                    <a:pt x="493" y="446"/>
                  </a:cubicBezTo>
                  <a:cubicBezTo>
                    <a:pt x="476" y="580"/>
                    <a:pt x="464" y="614"/>
                    <a:pt x="336" y="632"/>
                  </a:cubicBezTo>
                  <a:cubicBezTo>
                    <a:pt x="273" y="638"/>
                    <a:pt x="215" y="649"/>
                    <a:pt x="157" y="672"/>
                  </a:cubicBezTo>
                  <a:cubicBezTo>
                    <a:pt x="47" y="736"/>
                    <a:pt x="0" y="858"/>
                    <a:pt x="53" y="945"/>
                  </a:cubicBezTo>
                  <a:cubicBezTo>
                    <a:pt x="83" y="993"/>
                    <a:pt x="126" y="1017"/>
                    <a:pt x="177" y="1017"/>
                  </a:cubicBezTo>
                  <a:cubicBezTo>
                    <a:pt x="222" y="1017"/>
                    <a:pt x="273" y="998"/>
                    <a:pt x="325" y="962"/>
                  </a:cubicBezTo>
                  <a:cubicBezTo>
                    <a:pt x="371" y="933"/>
                    <a:pt x="394" y="887"/>
                    <a:pt x="458" y="875"/>
                  </a:cubicBezTo>
                  <a:cubicBezTo>
                    <a:pt x="644" y="840"/>
                    <a:pt x="644" y="835"/>
                    <a:pt x="638" y="643"/>
                  </a:cubicBezTo>
                  <a:cubicBezTo>
                    <a:pt x="638" y="609"/>
                    <a:pt x="638" y="580"/>
                    <a:pt x="678" y="562"/>
                  </a:cubicBezTo>
                  <a:cubicBezTo>
                    <a:pt x="686" y="559"/>
                    <a:pt x="693" y="558"/>
                    <a:pt x="699" y="558"/>
                  </a:cubicBezTo>
                  <a:cubicBezTo>
                    <a:pt x="725" y="558"/>
                    <a:pt x="739" y="585"/>
                    <a:pt x="754" y="609"/>
                  </a:cubicBezTo>
                  <a:cubicBezTo>
                    <a:pt x="777" y="661"/>
                    <a:pt x="806" y="707"/>
                    <a:pt x="840" y="748"/>
                  </a:cubicBezTo>
                  <a:cubicBezTo>
                    <a:pt x="860" y="787"/>
                    <a:pt x="901" y="808"/>
                    <a:pt x="944" y="808"/>
                  </a:cubicBezTo>
                  <a:cubicBezTo>
                    <a:pt x="964" y="808"/>
                    <a:pt x="984" y="803"/>
                    <a:pt x="1003" y="794"/>
                  </a:cubicBezTo>
                  <a:cubicBezTo>
                    <a:pt x="1066" y="754"/>
                    <a:pt x="1061" y="690"/>
                    <a:pt x="1026" y="626"/>
                  </a:cubicBezTo>
                  <a:cubicBezTo>
                    <a:pt x="1003" y="568"/>
                    <a:pt x="956" y="510"/>
                    <a:pt x="898" y="470"/>
                  </a:cubicBezTo>
                  <a:cubicBezTo>
                    <a:pt x="817" y="423"/>
                    <a:pt x="812" y="389"/>
                    <a:pt x="864" y="302"/>
                  </a:cubicBezTo>
                  <a:cubicBezTo>
                    <a:pt x="926" y="198"/>
                    <a:pt x="808" y="3"/>
                    <a:pt x="720" y="3"/>
                  </a:cubicBezTo>
                  <a:cubicBezTo>
                    <a:pt x="709" y="3"/>
                    <a:pt x="699" y="6"/>
                    <a:pt x="690" y="12"/>
                  </a:cubicBezTo>
                  <a:cubicBezTo>
                    <a:pt x="648" y="38"/>
                    <a:pt x="612" y="48"/>
                    <a:pt x="579" y="48"/>
                  </a:cubicBezTo>
                  <a:cubicBezTo>
                    <a:pt x="525" y="48"/>
                    <a:pt x="480" y="2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15"/>
            <p:cNvSpPr/>
            <p:nvPr/>
          </p:nvSpPr>
          <p:spPr>
            <a:xfrm rot="1508308">
              <a:off x="1913017" y="549002"/>
              <a:ext cx="145702" cy="204220"/>
            </a:xfrm>
            <a:custGeom>
              <a:avLst/>
              <a:gdLst/>
              <a:ahLst/>
              <a:cxnLst/>
              <a:rect l="l" t="t" r="r" b="b"/>
              <a:pathLst>
                <a:path w="859" h="1204" extrusionOk="0">
                  <a:moveTo>
                    <a:pt x="638" y="1"/>
                  </a:moveTo>
                  <a:cubicBezTo>
                    <a:pt x="562" y="1"/>
                    <a:pt x="519" y="70"/>
                    <a:pt x="476" y="124"/>
                  </a:cubicBezTo>
                  <a:cubicBezTo>
                    <a:pt x="337" y="286"/>
                    <a:pt x="383" y="488"/>
                    <a:pt x="383" y="668"/>
                  </a:cubicBezTo>
                  <a:cubicBezTo>
                    <a:pt x="383" y="842"/>
                    <a:pt x="406" y="842"/>
                    <a:pt x="238" y="888"/>
                  </a:cubicBezTo>
                  <a:cubicBezTo>
                    <a:pt x="210" y="900"/>
                    <a:pt x="175" y="911"/>
                    <a:pt x="157" y="917"/>
                  </a:cubicBezTo>
                  <a:cubicBezTo>
                    <a:pt x="76" y="958"/>
                    <a:pt x="1" y="987"/>
                    <a:pt x="1" y="1079"/>
                  </a:cubicBezTo>
                  <a:cubicBezTo>
                    <a:pt x="1" y="1137"/>
                    <a:pt x="41" y="1189"/>
                    <a:pt x="94" y="1201"/>
                  </a:cubicBezTo>
                  <a:cubicBezTo>
                    <a:pt x="104" y="1203"/>
                    <a:pt x="113" y="1204"/>
                    <a:pt x="121" y="1204"/>
                  </a:cubicBezTo>
                  <a:cubicBezTo>
                    <a:pt x="187" y="1204"/>
                    <a:pt x="213" y="1147"/>
                    <a:pt x="244" y="1091"/>
                  </a:cubicBezTo>
                  <a:cubicBezTo>
                    <a:pt x="272" y="1032"/>
                    <a:pt x="329" y="997"/>
                    <a:pt x="388" y="997"/>
                  </a:cubicBezTo>
                  <a:cubicBezTo>
                    <a:pt x="416" y="997"/>
                    <a:pt x="444" y="1005"/>
                    <a:pt x="470" y="1021"/>
                  </a:cubicBezTo>
                  <a:cubicBezTo>
                    <a:pt x="494" y="1031"/>
                    <a:pt x="515" y="1035"/>
                    <a:pt x="534" y="1035"/>
                  </a:cubicBezTo>
                  <a:cubicBezTo>
                    <a:pt x="602" y="1035"/>
                    <a:pt x="650" y="985"/>
                    <a:pt x="690" y="917"/>
                  </a:cubicBezTo>
                  <a:cubicBezTo>
                    <a:pt x="748" y="801"/>
                    <a:pt x="742" y="662"/>
                    <a:pt x="667" y="552"/>
                  </a:cubicBezTo>
                  <a:cubicBezTo>
                    <a:pt x="638" y="500"/>
                    <a:pt x="592" y="448"/>
                    <a:pt x="621" y="378"/>
                  </a:cubicBezTo>
                  <a:cubicBezTo>
                    <a:pt x="650" y="315"/>
                    <a:pt x="708" y="309"/>
                    <a:pt x="771" y="303"/>
                  </a:cubicBezTo>
                  <a:cubicBezTo>
                    <a:pt x="824" y="303"/>
                    <a:pt x="858" y="239"/>
                    <a:pt x="824" y="193"/>
                  </a:cubicBezTo>
                  <a:cubicBezTo>
                    <a:pt x="789" y="118"/>
                    <a:pt x="754" y="19"/>
                    <a:pt x="656" y="2"/>
                  </a:cubicBezTo>
                  <a:cubicBezTo>
                    <a:pt x="650" y="1"/>
                    <a:pt x="644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15"/>
            <p:cNvSpPr/>
            <p:nvPr/>
          </p:nvSpPr>
          <p:spPr>
            <a:xfrm rot="1508308">
              <a:off x="2117398" y="657218"/>
              <a:ext cx="157406" cy="147059"/>
            </a:xfrm>
            <a:custGeom>
              <a:avLst/>
              <a:gdLst/>
              <a:ahLst/>
              <a:cxnLst/>
              <a:rect l="l" t="t" r="r" b="b"/>
              <a:pathLst>
                <a:path w="928" h="867" extrusionOk="0">
                  <a:moveTo>
                    <a:pt x="650" y="1"/>
                  </a:moveTo>
                  <a:cubicBezTo>
                    <a:pt x="598" y="1"/>
                    <a:pt x="544" y="19"/>
                    <a:pt x="493" y="57"/>
                  </a:cubicBezTo>
                  <a:cubicBezTo>
                    <a:pt x="458" y="80"/>
                    <a:pt x="423" y="91"/>
                    <a:pt x="382" y="97"/>
                  </a:cubicBezTo>
                  <a:cubicBezTo>
                    <a:pt x="267" y="126"/>
                    <a:pt x="243" y="219"/>
                    <a:pt x="330" y="306"/>
                  </a:cubicBezTo>
                  <a:cubicBezTo>
                    <a:pt x="366" y="346"/>
                    <a:pt x="417" y="369"/>
                    <a:pt x="470" y="369"/>
                  </a:cubicBezTo>
                  <a:cubicBezTo>
                    <a:pt x="485" y="369"/>
                    <a:pt x="500" y="367"/>
                    <a:pt x="516" y="364"/>
                  </a:cubicBezTo>
                  <a:cubicBezTo>
                    <a:pt x="531" y="361"/>
                    <a:pt x="548" y="357"/>
                    <a:pt x="563" y="357"/>
                  </a:cubicBezTo>
                  <a:cubicBezTo>
                    <a:pt x="586" y="357"/>
                    <a:pt x="605" y="367"/>
                    <a:pt x="608" y="410"/>
                  </a:cubicBezTo>
                  <a:cubicBezTo>
                    <a:pt x="469" y="439"/>
                    <a:pt x="464" y="433"/>
                    <a:pt x="406" y="491"/>
                  </a:cubicBezTo>
                  <a:cubicBezTo>
                    <a:pt x="385" y="533"/>
                    <a:pt x="343" y="554"/>
                    <a:pt x="301" y="554"/>
                  </a:cubicBezTo>
                  <a:cubicBezTo>
                    <a:pt x="272" y="554"/>
                    <a:pt x="243" y="544"/>
                    <a:pt x="220" y="526"/>
                  </a:cubicBezTo>
                  <a:cubicBezTo>
                    <a:pt x="205" y="518"/>
                    <a:pt x="190" y="514"/>
                    <a:pt x="174" y="514"/>
                  </a:cubicBezTo>
                  <a:cubicBezTo>
                    <a:pt x="111" y="514"/>
                    <a:pt x="46" y="574"/>
                    <a:pt x="23" y="653"/>
                  </a:cubicBezTo>
                  <a:cubicBezTo>
                    <a:pt x="0" y="734"/>
                    <a:pt x="6" y="810"/>
                    <a:pt x="87" y="850"/>
                  </a:cubicBezTo>
                  <a:cubicBezTo>
                    <a:pt x="111" y="861"/>
                    <a:pt x="132" y="867"/>
                    <a:pt x="151" y="867"/>
                  </a:cubicBezTo>
                  <a:cubicBezTo>
                    <a:pt x="212" y="867"/>
                    <a:pt x="250" y="816"/>
                    <a:pt x="272" y="746"/>
                  </a:cubicBezTo>
                  <a:cubicBezTo>
                    <a:pt x="278" y="729"/>
                    <a:pt x="284" y="711"/>
                    <a:pt x="290" y="700"/>
                  </a:cubicBezTo>
                  <a:cubicBezTo>
                    <a:pt x="370" y="757"/>
                    <a:pt x="426" y="786"/>
                    <a:pt x="469" y="786"/>
                  </a:cubicBezTo>
                  <a:cubicBezTo>
                    <a:pt x="512" y="786"/>
                    <a:pt x="541" y="755"/>
                    <a:pt x="568" y="694"/>
                  </a:cubicBezTo>
                  <a:cubicBezTo>
                    <a:pt x="603" y="601"/>
                    <a:pt x="678" y="526"/>
                    <a:pt x="776" y="491"/>
                  </a:cubicBezTo>
                  <a:cubicBezTo>
                    <a:pt x="840" y="468"/>
                    <a:pt x="927" y="433"/>
                    <a:pt x="910" y="335"/>
                  </a:cubicBezTo>
                  <a:cubicBezTo>
                    <a:pt x="898" y="259"/>
                    <a:pt x="875" y="190"/>
                    <a:pt x="840" y="120"/>
                  </a:cubicBezTo>
                  <a:cubicBezTo>
                    <a:pt x="795" y="41"/>
                    <a:pt x="72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15"/>
            <p:cNvSpPr/>
            <p:nvPr/>
          </p:nvSpPr>
          <p:spPr>
            <a:xfrm rot="1508308">
              <a:off x="1204617" y="184256"/>
              <a:ext cx="104315" cy="201676"/>
            </a:xfrm>
            <a:custGeom>
              <a:avLst/>
              <a:gdLst/>
              <a:ahLst/>
              <a:cxnLst/>
              <a:rect l="l" t="t" r="r" b="b"/>
              <a:pathLst>
                <a:path w="615" h="1189" extrusionOk="0">
                  <a:moveTo>
                    <a:pt x="127" y="0"/>
                  </a:moveTo>
                  <a:cubicBezTo>
                    <a:pt x="35" y="6"/>
                    <a:pt x="6" y="75"/>
                    <a:pt x="6" y="162"/>
                  </a:cubicBezTo>
                  <a:cubicBezTo>
                    <a:pt x="0" y="209"/>
                    <a:pt x="0" y="261"/>
                    <a:pt x="17" y="307"/>
                  </a:cubicBezTo>
                  <a:cubicBezTo>
                    <a:pt x="64" y="429"/>
                    <a:pt x="104" y="551"/>
                    <a:pt x="52" y="690"/>
                  </a:cubicBezTo>
                  <a:cubicBezTo>
                    <a:pt x="29" y="765"/>
                    <a:pt x="52" y="846"/>
                    <a:pt x="110" y="898"/>
                  </a:cubicBezTo>
                  <a:cubicBezTo>
                    <a:pt x="174" y="968"/>
                    <a:pt x="214" y="1026"/>
                    <a:pt x="191" y="1118"/>
                  </a:cubicBezTo>
                  <a:cubicBezTo>
                    <a:pt x="180" y="1153"/>
                    <a:pt x="209" y="1188"/>
                    <a:pt x="243" y="1188"/>
                  </a:cubicBezTo>
                  <a:cubicBezTo>
                    <a:pt x="248" y="1189"/>
                    <a:pt x="252" y="1189"/>
                    <a:pt x="257" y="1189"/>
                  </a:cubicBezTo>
                  <a:cubicBezTo>
                    <a:pt x="287" y="1189"/>
                    <a:pt x="315" y="1172"/>
                    <a:pt x="330" y="1147"/>
                  </a:cubicBezTo>
                  <a:cubicBezTo>
                    <a:pt x="377" y="1084"/>
                    <a:pt x="336" y="1014"/>
                    <a:pt x="353" y="939"/>
                  </a:cubicBezTo>
                  <a:cubicBezTo>
                    <a:pt x="568" y="904"/>
                    <a:pt x="614" y="852"/>
                    <a:pt x="585" y="690"/>
                  </a:cubicBezTo>
                  <a:cubicBezTo>
                    <a:pt x="556" y="516"/>
                    <a:pt x="492" y="443"/>
                    <a:pt x="348" y="443"/>
                  </a:cubicBezTo>
                  <a:cubicBezTo>
                    <a:pt x="318" y="443"/>
                    <a:pt x="286" y="446"/>
                    <a:pt x="249" y="452"/>
                  </a:cubicBezTo>
                  <a:cubicBezTo>
                    <a:pt x="226" y="412"/>
                    <a:pt x="255" y="371"/>
                    <a:pt x="255" y="330"/>
                  </a:cubicBezTo>
                  <a:cubicBezTo>
                    <a:pt x="261" y="272"/>
                    <a:pt x="267" y="209"/>
                    <a:pt x="267" y="145"/>
                  </a:cubicBezTo>
                  <a:cubicBezTo>
                    <a:pt x="261" y="64"/>
                    <a:pt x="22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15"/>
            <p:cNvSpPr/>
            <p:nvPr/>
          </p:nvSpPr>
          <p:spPr>
            <a:xfrm rot="1508308">
              <a:off x="1259816" y="2361652"/>
              <a:ext cx="114153" cy="175215"/>
            </a:xfrm>
            <a:custGeom>
              <a:avLst/>
              <a:gdLst/>
              <a:ahLst/>
              <a:cxnLst/>
              <a:rect l="l" t="t" r="r" b="b"/>
              <a:pathLst>
                <a:path w="673" h="1033" extrusionOk="0">
                  <a:moveTo>
                    <a:pt x="487" y="0"/>
                  </a:moveTo>
                  <a:cubicBezTo>
                    <a:pt x="444" y="0"/>
                    <a:pt x="403" y="25"/>
                    <a:pt x="383" y="68"/>
                  </a:cubicBezTo>
                  <a:cubicBezTo>
                    <a:pt x="348" y="132"/>
                    <a:pt x="278" y="173"/>
                    <a:pt x="209" y="178"/>
                  </a:cubicBezTo>
                  <a:cubicBezTo>
                    <a:pt x="41" y="213"/>
                    <a:pt x="0" y="364"/>
                    <a:pt x="116" y="486"/>
                  </a:cubicBezTo>
                  <a:cubicBezTo>
                    <a:pt x="145" y="514"/>
                    <a:pt x="203" y="526"/>
                    <a:pt x="180" y="578"/>
                  </a:cubicBezTo>
                  <a:cubicBezTo>
                    <a:pt x="116" y="700"/>
                    <a:pt x="221" y="810"/>
                    <a:pt x="209" y="932"/>
                  </a:cubicBezTo>
                  <a:cubicBezTo>
                    <a:pt x="209" y="992"/>
                    <a:pt x="259" y="1033"/>
                    <a:pt x="311" y="1033"/>
                  </a:cubicBezTo>
                  <a:cubicBezTo>
                    <a:pt x="334" y="1033"/>
                    <a:pt x="357" y="1025"/>
                    <a:pt x="377" y="1007"/>
                  </a:cubicBezTo>
                  <a:cubicBezTo>
                    <a:pt x="429" y="955"/>
                    <a:pt x="493" y="920"/>
                    <a:pt x="562" y="903"/>
                  </a:cubicBezTo>
                  <a:cubicBezTo>
                    <a:pt x="661" y="874"/>
                    <a:pt x="672" y="740"/>
                    <a:pt x="591" y="711"/>
                  </a:cubicBezTo>
                  <a:cubicBezTo>
                    <a:pt x="446" y="671"/>
                    <a:pt x="441" y="532"/>
                    <a:pt x="302" y="445"/>
                  </a:cubicBezTo>
                  <a:lnTo>
                    <a:pt x="302" y="445"/>
                  </a:lnTo>
                  <a:cubicBezTo>
                    <a:pt x="307" y="445"/>
                    <a:pt x="313" y="445"/>
                    <a:pt x="318" y="445"/>
                  </a:cubicBezTo>
                  <a:cubicBezTo>
                    <a:pt x="536" y="445"/>
                    <a:pt x="592" y="331"/>
                    <a:pt x="614" y="173"/>
                  </a:cubicBezTo>
                  <a:cubicBezTo>
                    <a:pt x="632" y="109"/>
                    <a:pt x="603" y="45"/>
                    <a:pt x="545" y="16"/>
                  </a:cubicBezTo>
                  <a:cubicBezTo>
                    <a:pt x="527" y="5"/>
                    <a:pt x="507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15"/>
            <p:cNvSpPr/>
            <p:nvPr/>
          </p:nvSpPr>
          <p:spPr>
            <a:xfrm rot="1508308">
              <a:off x="1315124" y="1415377"/>
              <a:ext cx="146550" cy="123143"/>
            </a:xfrm>
            <a:custGeom>
              <a:avLst/>
              <a:gdLst/>
              <a:ahLst/>
              <a:cxnLst/>
              <a:rect l="l" t="t" r="r" b="b"/>
              <a:pathLst>
                <a:path w="864" h="726" extrusionOk="0">
                  <a:moveTo>
                    <a:pt x="242" y="1"/>
                  </a:moveTo>
                  <a:cubicBezTo>
                    <a:pt x="208" y="1"/>
                    <a:pt x="176" y="26"/>
                    <a:pt x="151" y="52"/>
                  </a:cubicBezTo>
                  <a:cubicBezTo>
                    <a:pt x="0" y="185"/>
                    <a:pt x="12" y="365"/>
                    <a:pt x="12" y="539"/>
                  </a:cubicBezTo>
                  <a:cubicBezTo>
                    <a:pt x="12" y="614"/>
                    <a:pt x="75" y="672"/>
                    <a:pt x="145" y="678"/>
                  </a:cubicBezTo>
                  <a:cubicBezTo>
                    <a:pt x="234" y="688"/>
                    <a:pt x="325" y="726"/>
                    <a:pt x="412" y="726"/>
                  </a:cubicBezTo>
                  <a:cubicBezTo>
                    <a:pt x="478" y="726"/>
                    <a:pt x="543" y="704"/>
                    <a:pt x="603" y="631"/>
                  </a:cubicBezTo>
                  <a:cubicBezTo>
                    <a:pt x="614" y="620"/>
                    <a:pt x="637" y="614"/>
                    <a:pt x="643" y="614"/>
                  </a:cubicBezTo>
                  <a:cubicBezTo>
                    <a:pt x="660" y="614"/>
                    <a:pt x="684" y="608"/>
                    <a:pt x="701" y="608"/>
                  </a:cubicBezTo>
                  <a:cubicBezTo>
                    <a:pt x="788" y="573"/>
                    <a:pt x="852" y="486"/>
                    <a:pt x="857" y="388"/>
                  </a:cubicBezTo>
                  <a:cubicBezTo>
                    <a:pt x="863" y="324"/>
                    <a:pt x="811" y="266"/>
                    <a:pt x="747" y="261"/>
                  </a:cubicBezTo>
                  <a:cubicBezTo>
                    <a:pt x="739" y="260"/>
                    <a:pt x="732" y="259"/>
                    <a:pt x="724" y="259"/>
                  </a:cubicBezTo>
                  <a:cubicBezTo>
                    <a:pt x="630" y="259"/>
                    <a:pt x="583" y="325"/>
                    <a:pt x="556" y="411"/>
                  </a:cubicBezTo>
                  <a:cubicBezTo>
                    <a:pt x="539" y="469"/>
                    <a:pt x="514" y="491"/>
                    <a:pt x="481" y="491"/>
                  </a:cubicBezTo>
                  <a:cubicBezTo>
                    <a:pt x="458" y="491"/>
                    <a:pt x="431" y="480"/>
                    <a:pt x="400" y="463"/>
                  </a:cubicBezTo>
                  <a:cubicBezTo>
                    <a:pt x="272" y="394"/>
                    <a:pt x="249" y="330"/>
                    <a:pt x="290" y="139"/>
                  </a:cubicBezTo>
                  <a:cubicBezTo>
                    <a:pt x="301" y="93"/>
                    <a:pt x="324" y="35"/>
                    <a:pt x="278" y="11"/>
                  </a:cubicBezTo>
                  <a:cubicBezTo>
                    <a:pt x="266" y="4"/>
                    <a:pt x="2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15"/>
            <p:cNvSpPr/>
            <p:nvPr/>
          </p:nvSpPr>
          <p:spPr>
            <a:xfrm rot="1508308">
              <a:off x="738012" y="1657470"/>
              <a:ext cx="188785" cy="118054"/>
            </a:xfrm>
            <a:custGeom>
              <a:avLst/>
              <a:gdLst/>
              <a:ahLst/>
              <a:cxnLst/>
              <a:rect l="l" t="t" r="r" b="b"/>
              <a:pathLst>
                <a:path w="1113" h="696" extrusionOk="0">
                  <a:moveTo>
                    <a:pt x="998" y="0"/>
                  </a:moveTo>
                  <a:cubicBezTo>
                    <a:pt x="983" y="0"/>
                    <a:pt x="967" y="3"/>
                    <a:pt x="951" y="8"/>
                  </a:cubicBezTo>
                  <a:cubicBezTo>
                    <a:pt x="858" y="31"/>
                    <a:pt x="795" y="106"/>
                    <a:pt x="783" y="199"/>
                  </a:cubicBezTo>
                  <a:cubicBezTo>
                    <a:pt x="773" y="244"/>
                    <a:pt x="737" y="315"/>
                    <a:pt x="705" y="315"/>
                  </a:cubicBezTo>
                  <a:cubicBezTo>
                    <a:pt x="700" y="315"/>
                    <a:pt x="695" y="313"/>
                    <a:pt x="690" y="309"/>
                  </a:cubicBezTo>
                  <a:cubicBezTo>
                    <a:pt x="644" y="267"/>
                    <a:pt x="596" y="257"/>
                    <a:pt x="548" y="257"/>
                  </a:cubicBezTo>
                  <a:cubicBezTo>
                    <a:pt x="500" y="257"/>
                    <a:pt x="451" y="267"/>
                    <a:pt x="403" y="267"/>
                  </a:cubicBezTo>
                  <a:cubicBezTo>
                    <a:pt x="387" y="267"/>
                    <a:pt x="371" y="266"/>
                    <a:pt x="354" y="263"/>
                  </a:cubicBezTo>
                  <a:cubicBezTo>
                    <a:pt x="336" y="259"/>
                    <a:pt x="319" y="257"/>
                    <a:pt x="302" y="257"/>
                  </a:cubicBezTo>
                  <a:cubicBezTo>
                    <a:pt x="205" y="257"/>
                    <a:pt x="146" y="328"/>
                    <a:pt x="146" y="442"/>
                  </a:cubicBezTo>
                  <a:cubicBezTo>
                    <a:pt x="146" y="500"/>
                    <a:pt x="151" y="547"/>
                    <a:pt x="88" y="576"/>
                  </a:cubicBezTo>
                  <a:cubicBezTo>
                    <a:pt x="47" y="587"/>
                    <a:pt x="1" y="610"/>
                    <a:pt x="30" y="662"/>
                  </a:cubicBezTo>
                  <a:cubicBezTo>
                    <a:pt x="42" y="687"/>
                    <a:pt x="64" y="695"/>
                    <a:pt x="88" y="695"/>
                  </a:cubicBezTo>
                  <a:cubicBezTo>
                    <a:pt x="110" y="695"/>
                    <a:pt x="135" y="688"/>
                    <a:pt x="157" y="680"/>
                  </a:cubicBezTo>
                  <a:cubicBezTo>
                    <a:pt x="198" y="662"/>
                    <a:pt x="238" y="633"/>
                    <a:pt x="262" y="587"/>
                  </a:cubicBezTo>
                  <a:cubicBezTo>
                    <a:pt x="302" y="535"/>
                    <a:pt x="348" y="483"/>
                    <a:pt x="401" y="431"/>
                  </a:cubicBezTo>
                  <a:cubicBezTo>
                    <a:pt x="464" y="454"/>
                    <a:pt x="470" y="494"/>
                    <a:pt x="487" y="529"/>
                  </a:cubicBezTo>
                  <a:cubicBezTo>
                    <a:pt x="524" y="613"/>
                    <a:pt x="542" y="642"/>
                    <a:pt x="583" y="642"/>
                  </a:cubicBezTo>
                  <a:cubicBezTo>
                    <a:pt x="608" y="642"/>
                    <a:pt x="640" y="631"/>
                    <a:pt x="690" y="616"/>
                  </a:cubicBezTo>
                  <a:cubicBezTo>
                    <a:pt x="928" y="535"/>
                    <a:pt x="1003" y="326"/>
                    <a:pt x="1084" y="124"/>
                  </a:cubicBezTo>
                  <a:cubicBezTo>
                    <a:pt x="1113" y="52"/>
                    <a:pt x="1067" y="0"/>
                    <a:pt x="9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15"/>
            <p:cNvSpPr/>
            <p:nvPr/>
          </p:nvSpPr>
          <p:spPr>
            <a:xfrm rot="1508308">
              <a:off x="916342" y="1084342"/>
              <a:ext cx="106181" cy="139256"/>
            </a:xfrm>
            <a:custGeom>
              <a:avLst/>
              <a:gdLst/>
              <a:ahLst/>
              <a:cxnLst/>
              <a:rect l="l" t="t" r="r" b="b"/>
              <a:pathLst>
                <a:path w="626" h="821" extrusionOk="0">
                  <a:moveTo>
                    <a:pt x="455" y="0"/>
                  </a:moveTo>
                  <a:cubicBezTo>
                    <a:pt x="441" y="0"/>
                    <a:pt x="426" y="1"/>
                    <a:pt x="412" y="3"/>
                  </a:cubicBezTo>
                  <a:cubicBezTo>
                    <a:pt x="360" y="9"/>
                    <a:pt x="313" y="21"/>
                    <a:pt x="267" y="32"/>
                  </a:cubicBezTo>
                  <a:cubicBezTo>
                    <a:pt x="192" y="96"/>
                    <a:pt x="93" y="148"/>
                    <a:pt x="122" y="264"/>
                  </a:cubicBezTo>
                  <a:cubicBezTo>
                    <a:pt x="145" y="339"/>
                    <a:pt x="128" y="426"/>
                    <a:pt x="76" y="484"/>
                  </a:cubicBezTo>
                  <a:cubicBezTo>
                    <a:pt x="0" y="589"/>
                    <a:pt x="23" y="652"/>
                    <a:pt x="157" y="693"/>
                  </a:cubicBezTo>
                  <a:cubicBezTo>
                    <a:pt x="203" y="710"/>
                    <a:pt x="249" y="745"/>
                    <a:pt x="290" y="780"/>
                  </a:cubicBezTo>
                  <a:cubicBezTo>
                    <a:pt x="321" y="807"/>
                    <a:pt x="360" y="820"/>
                    <a:pt x="399" y="820"/>
                  </a:cubicBezTo>
                  <a:cubicBezTo>
                    <a:pt x="434" y="820"/>
                    <a:pt x="469" y="810"/>
                    <a:pt x="499" y="791"/>
                  </a:cubicBezTo>
                  <a:cubicBezTo>
                    <a:pt x="545" y="774"/>
                    <a:pt x="574" y="728"/>
                    <a:pt x="574" y="675"/>
                  </a:cubicBezTo>
                  <a:cubicBezTo>
                    <a:pt x="562" y="629"/>
                    <a:pt x="528" y="589"/>
                    <a:pt x="475" y="583"/>
                  </a:cubicBezTo>
                  <a:cubicBezTo>
                    <a:pt x="429" y="571"/>
                    <a:pt x="342" y="600"/>
                    <a:pt x="348" y="525"/>
                  </a:cubicBezTo>
                  <a:cubicBezTo>
                    <a:pt x="342" y="444"/>
                    <a:pt x="371" y="368"/>
                    <a:pt x="429" y="322"/>
                  </a:cubicBezTo>
                  <a:cubicBezTo>
                    <a:pt x="458" y="299"/>
                    <a:pt x="487" y="287"/>
                    <a:pt x="516" y="264"/>
                  </a:cubicBezTo>
                  <a:cubicBezTo>
                    <a:pt x="574" y="224"/>
                    <a:pt x="626" y="177"/>
                    <a:pt x="597" y="90"/>
                  </a:cubicBezTo>
                  <a:cubicBezTo>
                    <a:pt x="573" y="24"/>
                    <a:pt x="518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15"/>
            <p:cNvSpPr/>
            <p:nvPr/>
          </p:nvSpPr>
          <p:spPr>
            <a:xfrm rot="1508308">
              <a:off x="314353" y="1442985"/>
              <a:ext cx="106351" cy="141461"/>
            </a:xfrm>
            <a:custGeom>
              <a:avLst/>
              <a:gdLst/>
              <a:ahLst/>
              <a:cxnLst/>
              <a:rect l="l" t="t" r="r" b="b"/>
              <a:pathLst>
                <a:path w="627" h="834" extrusionOk="0">
                  <a:moveTo>
                    <a:pt x="241" y="0"/>
                  </a:moveTo>
                  <a:cubicBezTo>
                    <a:pt x="201" y="0"/>
                    <a:pt x="162" y="16"/>
                    <a:pt x="134" y="47"/>
                  </a:cubicBezTo>
                  <a:cubicBezTo>
                    <a:pt x="53" y="116"/>
                    <a:pt x="1" y="209"/>
                    <a:pt x="53" y="319"/>
                  </a:cubicBezTo>
                  <a:cubicBezTo>
                    <a:pt x="76" y="360"/>
                    <a:pt x="76" y="412"/>
                    <a:pt x="59" y="452"/>
                  </a:cubicBezTo>
                  <a:cubicBezTo>
                    <a:pt x="41" y="499"/>
                    <a:pt x="47" y="551"/>
                    <a:pt x="70" y="591"/>
                  </a:cubicBezTo>
                  <a:cubicBezTo>
                    <a:pt x="111" y="661"/>
                    <a:pt x="169" y="725"/>
                    <a:pt x="232" y="777"/>
                  </a:cubicBezTo>
                  <a:cubicBezTo>
                    <a:pt x="263" y="808"/>
                    <a:pt x="297" y="834"/>
                    <a:pt x="335" y="834"/>
                  </a:cubicBezTo>
                  <a:cubicBezTo>
                    <a:pt x="353" y="834"/>
                    <a:pt x="373" y="827"/>
                    <a:pt x="395" y="812"/>
                  </a:cubicBezTo>
                  <a:cubicBezTo>
                    <a:pt x="447" y="777"/>
                    <a:pt x="470" y="707"/>
                    <a:pt x="447" y="649"/>
                  </a:cubicBezTo>
                  <a:cubicBezTo>
                    <a:pt x="429" y="539"/>
                    <a:pt x="360" y="441"/>
                    <a:pt x="267" y="389"/>
                  </a:cubicBezTo>
                  <a:cubicBezTo>
                    <a:pt x="244" y="371"/>
                    <a:pt x="221" y="348"/>
                    <a:pt x="244" y="319"/>
                  </a:cubicBezTo>
                  <a:cubicBezTo>
                    <a:pt x="261" y="302"/>
                    <a:pt x="290" y="290"/>
                    <a:pt x="319" y="284"/>
                  </a:cubicBezTo>
                  <a:cubicBezTo>
                    <a:pt x="331" y="284"/>
                    <a:pt x="354" y="302"/>
                    <a:pt x="372" y="313"/>
                  </a:cubicBezTo>
                  <a:cubicBezTo>
                    <a:pt x="399" y="334"/>
                    <a:pt x="423" y="344"/>
                    <a:pt x="443" y="344"/>
                  </a:cubicBezTo>
                  <a:cubicBezTo>
                    <a:pt x="479" y="344"/>
                    <a:pt x="506" y="315"/>
                    <a:pt x="528" y="267"/>
                  </a:cubicBezTo>
                  <a:cubicBezTo>
                    <a:pt x="545" y="232"/>
                    <a:pt x="551" y="209"/>
                    <a:pt x="574" y="174"/>
                  </a:cubicBezTo>
                  <a:cubicBezTo>
                    <a:pt x="597" y="140"/>
                    <a:pt x="626" y="99"/>
                    <a:pt x="597" y="58"/>
                  </a:cubicBezTo>
                  <a:cubicBezTo>
                    <a:pt x="586" y="42"/>
                    <a:pt x="572" y="36"/>
                    <a:pt x="556" y="36"/>
                  </a:cubicBezTo>
                  <a:cubicBezTo>
                    <a:pt x="534" y="36"/>
                    <a:pt x="509" y="48"/>
                    <a:pt x="482" y="58"/>
                  </a:cubicBezTo>
                  <a:cubicBezTo>
                    <a:pt x="457" y="69"/>
                    <a:pt x="433" y="84"/>
                    <a:pt x="407" y="84"/>
                  </a:cubicBezTo>
                  <a:cubicBezTo>
                    <a:pt x="390" y="84"/>
                    <a:pt x="373" y="77"/>
                    <a:pt x="354" y="58"/>
                  </a:cubicBezTo>
                  <a:cubicBezTo>
                    <a:pt x="327" y="19"/>
                    <a:pt x="28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15"/>
            <p:cNvSpPr/>
            <p:nvPr/>
          </p:nvSpPr>
          <p:spPr>
            <a:xfrm rot="1508308">
              <a:off x="1358083" y="230515"/>
              <a:ext cx="161307" cy="152147"/>
            </a:xfrm>
            <a:custGeom>
              <a:avLst/>
              <a:gdLst/>
              <a:ahLst/>
              <a:cxnLst/>
              <a:rect l="l" t="t" r="r" b="b"/>
              <a:pathLst>
                <a:path w="951" h="897" extrusionOk="0">
                  <a:moveTo>
                    <a:pt x="278" y="0"/>
                  </a:moveTo>
                  <a:cubicBezTo>
                    <a:pt x="251" y="0"/>
                    <a:pt x="225" y="8"/>
                    <a:pt x="203" y="21"/>
                  </a:cubicBezTo>
                  <a:cubicBezTo>
                    <a:pt x="76" y="85"/>
                    <a:pt x="0" y="270"/>
                    <a:pt x="82" y="369"/>
                  </a:cubicBezTo>
                  <a:cubicBezTo>
                    <a:pt x="145" y="444"/>
                    <a:pt x="174" y="543"/>
                    <a:pt x="163" y="647"/>
                  </a:cubicBezTo>
                  <a:cubicBezTo>
                    <a:pt x="158" y="727"/>
                    <a:pt x="208" y="786"/>
                    <a:pt x="266" y="786"/>
                  </a:cubicBezTo>
                  <a:cubicBezTo>
                    <a:pt x="283" y="786"/>
                    <a:pt x="302" y="781"/>
                    <a:pt x="319" y="769"/>
                  </a:cubicBezTo>
                  <a:cubicBezTo>
                    <a:pt x="353" y="742"/>
                    <a:pt x="384" y="732"/>
                    <a:pt x="411" y="732"/>
                  </a:cubicBezTo>
                  <a:cubicBezTo>
                    <a:pt x="463" y="732"/>
                    <a:pt x="506" y="768"/>
                    <a:pt x="551" y="798"/>
                  </a:cubicBezTo>
                  <a:cubicBezTo>
                    <a:pt x="642" y="862"/>
                    <a:pt x="749" y="897"/>
                    <a:pt x="856" y="897"/>
                  </a:cubicBezTo>
                  <a:cubicBezTo>
                    <a:pt x="864" y="897"/>
                    <a:pt x="873" y="897"/>
                    <a:pt x="881" y="896"/>
                  </a:cubicBezTo>
                  <a:cubicBezTo>
                    <a:pt x="910" y="890"/>
                    <a:pt x="939" y="885"/>
                    <a:pt x="945" y="856"/>
                  </a:cubicBezTo>
                  <a:cubicBezTo>
                    <a:pt x="951" y="827"/>
                    <a:pt x="939" y="798"/>
                    <a:pt x="910" y="786"/>
                  </a:cubicBezTo>
                  <a:cubicBezTo>
                    <a:pt x="800" y="728"/>
                    <a:pt x="678" y="664"/>
                    <a:pt x="562" y="612"/>
                  </a:cubicBezTo>
                  <a:cubicBezTo>
                    <a:pt x="325" y="496"/>
                    <a:pt x="290" y="433"/>
                    <a:pt x="371" y="178"/>
                  </a:cubicBezTo>
                  <a:cubicBezTo>
                    <a:pt x="389" y="126"/>
                    <a:pt x="412" y="74"/>
                    <a:pt x="360" y="27"/>
                  </a:cubicBezTo>
                  <a:cubicBezTo>
                    <a:pt x="335" y="9"/>
                    <a:pt x="306" y="0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15"/>
            <p:cNvSpPr/>
            <p:nvPr/>
          </p:nvSpPr>
          <p:spPr>
            <a:xfrm rot="1508308">
              <a:off x="341364" y="2062317"/>
              <a:ext cx="145532" cy="101262"/>
            </a:xfrm>
            <a:custGeom>
              <a:avLst/>
              <a:gdLst/>
              <a:ahLst/>
              <a:cxnLst/>
              <a:rect l="l" t="t" r="r" b="b"/>
              <a:pathLst>
                <a:path w="858" h="597" extrusionOk="0">
                  <a:moveTo>
                    <a:pt x="432" y="0"/>
                  </a:moveTo>
                  <a:cubicBezTo>
                    <a:pt x="380" y="0"/>
                    <a:pt x="329" y="26"/>
                    <a:pt x="302" y="74"/>
                  </a:cubicBezTo>
                  <a:cubicBezTo>
                    <a:pt x="255" y="109"/>
                    <a:pt x="209" y="138"/>
                    <a:pt x="157" y="155"/>
                  </a:cubicBezTo>
                  <a:cubicBezTo>
                    <a:pt x="47" y="201"/>
                    <a:pt x="0" y="335"/>
                    <a:pt x="58" y="445"/>
                  </a:cubicBezTo>
                  <a:cubicBezTo>
                    <a:pt x="82" y="526"/>
                    <a:pt x="151" y="584"/>
                    <a:pt x="238" y="595"/>
                  </a:cubicBezTo>
                  <a:cubicBezTo>
                    <a:pt x="246" y="596"/>
                    <a:pt x="254" y="597"/>
                    <a:pt x="261" y="597"/>
                  </a:cubicBezTo>
                  <a:cubicBezTo>
                    <a:pt x="337" y="597"/>
                    <a:pt x="369" y="542"/>
                    <a:pt x="406" y="474"/>
                  </a:cubicBezTo>
                  <a:cubicBezTo>
                    <a:pt x="443" y="400"/>
                    <a:pt x="490" y="338"/>
                    <a:pt x="572" y="338"/>
                  </a:cubicBezTo>
                  <a:cubicBezTo>
                    <a:pt x="593" y="338"/>
                    <a:pt x="617" y="342"/>
                    <a:pt x="644" y="352"/>
                  </a:cubicBezTo>
                  <a:cubicBezTo>
                    <a:pt x="662" y="359"/>
                    <a:pt x="680" y="363"/>
                    <a:pt x="698" y="363"/>
                  </a:cubicBezTo>
                  <a:cubicBezTo>
                    <a:pt x="749" y="363"/>
                    <a:pt x="796" y="334"/>
                    <a:pt x="817" y="282"/>
                  </a:cubicBezTo>
                  <a:cubicBezTo>
                    <a:pt x="858" y="195"/>
                    <a:pt x="783" y="167"/>
                    <a:pt x="742" y="114"/>
                  </a:cubicBezTo>
                  <a:cubicBezTo>
                    <a:pt x="684" y="39"/>
                    <a:pt x="597" y="91"/>
                    <a:pt x="533" y="39"/>
                  </a:cubicBezTo>
                  <a:cubicBezTo>
                    <a:pt x="505" y="13"/>
                    <a:pt x="469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15"/>
            <p:cNvSpPr/>
            <p:nvPr/>
          </p:nvSpPr>
          <p:spPr>
            <a:xfrm rot="1508308">
              <a:off x="1549397" y="724699"/>
              <a:ext cx="126874" cy="89558"/>
            </a:xfrm>
            <a:custGeom>
              <a:avLst/>
              <a:gdLst/>
              <a:ahLst/>
              <a:cxnLst/>
              <a:rect l="l" t="t" r="r" b="b"/>
              <a:pathLst>
                <a:path w="748" h="528" extrusionOk="0">
                  <a:moveTo>
                    <a:pt x="630" y="0"/>
                  </a:moveTo>
                  <a:cubicBezTo>
                    <a:pt x="603" y="0"/>
                    <a:pt x="574" y="15"/>
                    <a:pt x="539" y="44"/>
                  </a:cubicBezTo>
                  <a:cubicBezTo>
                    <a:pt x="504" y="71"/>
                    <a:pt x="475" y="81"/>
                    <a:pt x="448" y="81"/>
                  </a:cubicBezTo>
                  <a:cubicBezTo>
                    <a:pt x="417" y="81"/>
                    <a:pt x="388" y="68"/>
                    <a:pt x="354" y="56"/>
                  </a:cubicBezTo>
                  <a:cubicBezTo>
                    <a:pt x="274" y="25"/>
                    <a:pt x="215" y="8"/>
                    <a:pt x="171" y="8"/>
                  </a:cubicBezTo>
                  <a:cubicBezTo>
                    <a:pt x="81" y="8"/>
                    <a:pt x="51" y="80"/>
                    <a:pt x="24" y="259"/>
                  </a:cubicBezTo>
                  <a:cubicBezTo>
                    <a:pt x="18" y="294"/>
                    <a:pt x="12" y="328"/>
                    <a:pt x="12" y="363"/>
                  </a:cubicBezTo>
                  <a:cubicBezTo>
                    <a:pt x="0" y="433"/>
                    <a:pt x="47" y="502"/>
                    <a:pt x="116" y="519"/>
                  </a:cubicBezTo>
                  <a:cubicBezTo>
                    <a:pt x="130" y="525"/>
                    <a:pt x="144" y="527"/>
                    <a:pt x="158" y="527"/>
                  </a:cubicBezTo>
                  <a:cubicBezTo>
                    <a:pt x="205" y="527"/>
                    <a:pt x="251" y="500"/>
                    <a:pt x="273" y="456"/>
                  </a:cubicBezTo>
                  <a:cubicBezTo>
                    <a:pt x="317" y="375"/>
                    <a:pt x="368" y="336"/>
                    <a:pt x="433" y="336"/>
                  </a:cubicBezTo>
                  <a:cubicBezTo>
                    <a:pt x="471" y="336"/>
                    <a:pt x="514" y="349"/>
                    <a:pt x="562" y="375"/>
                  </a:cubicBezTo>
                  <a:cubicBezTo>
                    <a:pt x="582" y="384"/>
                    <a:pt x="600" y="389"/>
                    <a:pt x="617" y="389"/>
                  </a:cubicBezTo>
                  <a:cubicBezTo>
                    <a:pt x="671" y="389"/>
                    <a:pt x="713" y="343"/>
                    <a:pt x="730" y="276"/>
                  </a:cubicBezTo>
                  <a:cubicBezTo>
                    <a:pt x="748" y="218"/>
                    <a:pt x="748" y="154"/>
                    <a:pt x="725" y="97"/>
                  </a:cubicBezTo>
                  <a:cubicBezTo>
                    <a:pt x="700" y="34"/>
                    <a:pt x="66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15"/>
            <p:cNvSpPr/>
            <p:nvPr/>
          </p:nvSpPr>
          <p:spPr>
            <a:xfrm rot="1508308">
              <a:off x="120073" y="1451466"/>
              <a:ext cx="119072" cy="108895"/>
            </a:xfrm>
            <a:custGeom>
              <a:avLst/>
              <a:gdLst/>
              <a:ahLst/>
              <a:cxnLst/>
              <a:rect l="l" t="t" r="r" b="b"/>
              <a:pathLst>
                <a:path w="702" h="642" extrusionOk="0">
                  <a:moveTo>
                    <a:pt x="212" y="1"/>
                  </a:moveTo>
                  <a:cubicBezTo>
                    <a:pt x="125" y="1"/>
                    <a:pt x="69" y="67"/>
                    <a:pt x="24" y="200"/>
                  </a:cubicBezTo>
                  <a:cubicBezTo>
                    <a:pt x="1" y="275"/>
                    <a:pt x="1" y="333"/>
                    <a:pt x="70" y="379"/>
                  </a:cubicBezTo>
                  <a:cubicBezTo>
                    <a:pt x="111" y="397"/>
                    <a:pt x="134" y="431"/>
                    <a:pt x="140" y="472"/>
                  </a:cubicBezTo>
                  <a:cubicBezTo>
                    <a:pt x="197" y="592"/>
                    <a:pt x="250" y="642"/>
                    <a:pt x="332" y="642"/>
                  </a:cubicBezTo>
                  <a:cubicBezTo>
                    <a:pt x="341" y="642"/>
                    <a:pt x="350" y="641"/>
                    <a:pt x="360" y="640"/>
                  </a:cubicBezTo>
                  <a:cubicBezTo>
                    <a:pt x="406" y="640"/>
                    <a:pt x="452" y="611"/>
                    <a:pt x="476" y="565"/>
                  </a:cubicBezTo>
                  <a:cubicBezTo>
                    <a:pt x="487" y="518"/>
                    <a:pt x="470" y="466"/>
                    <a:pt x="429" y="443"/>
                  </a:cubicBezTo>
                  <a:cubicBezTo>
                    <a:pt x="383" y="408"/>
                    <a:pt x="337" y="379"/>
                    <a:pt x="290" y="356"/>
                  </a:cubicBezTo>
                  <a:cubicBezTo>
                    <a:pt x="273" y="345"/>
                    <a:pt x="267" y="321"/>
                    <a:pt x="279" y="304"/>
                  </a:cubicBezTo>
                  <a:cubicBezTo>
                    <a:pt x="291" y="283"/>
                    <a:pt x="307" y="268"/>
                    <a:pt x="323" y="268"/>
                  </a:cubicBezTo>
                  <a:cubicBezTo>
                    <a:pt x="330" y="268"/>
                    <a:pt x="336" y="270"/>
                    <a:pt x="342" y="275"/>
                  </a:cubicBezTo>
                  <a:cubicBezTo>
                    <a:pt x="397" y="313"/>
                    <a:pt x="452" y="357"/>
                    <a:pt x="511" y="357"/>
                  </a:cubicBezTo>
                  <a:cubicBezTo>
                    <a:pt x="515" y="357"/>
                    <a:pt x="518" y="356"/>
                    <a:pt x="522" y="356"/>
                  </a:cubicBezTo>
                  <a:cubicBezTo>
                    <a:pt x="591" y="345"/>
                    <a:pt x="673" y="345"/>
                    <a:pt x="690" y="263"/>
                  </a:cubicBezTo>
                  <a:cubicBezTo>
                    <a:pt x="702" y="177"/>
                    <a:pt x="638" y="142"/>
                    <a:pt x="568" y="119"/>
                  </a:cubicBezTo>
                  <a:cubicBezTo>
                    <a:pt x="505" y="101"/>
                    <a:pt x="441" y="78"/>
                    <a:pt x="377" y="55"/>
                  </a:cubicBezTo>
                  <a:cubicBezTo>
                    <a:pt x="311" y="19"/>
                    <a:pt x="25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15"/>
            <p:cNvSpPr/>
            <p:nvPr/>
          </p:nvSpPr>
          <p:spPr>
            <a:xfrm rot="1508308">
              <a:off x="854806" y="1032394"/>
              <a:ext cx="95325" cy="151639"/>
            </a:xfrm>
            <a:custGeom>
              <a:avLst/>
              <a:gdLst/>
              <a:ahLst/>
              <a:cxnLst/>
              <a:rect l="l" t="t" r="r" b="b"/>
              <a:pathLst>
                <a:path w="562" h="894" extrusionOk="0">
                  <a:moveTo>
                    <a:pt x="232" y="1"/>
                  </a:moveTo>
                  <a:cubicBezTo>
                    <a:pt x="81" y="87"/>
                    <a:pt x="41" y="145"/>
                    <a:pt x="87" y="273"/>
                  </a:cubicBezTo>
                  <a:cubicBezTo>
                    <a:pt x="116" y="342"/>
                    <a:pt x="104" y="424"/>
                    <a:pt x="64" y="481"/>
                  </a:cubicBezTo>
                  <a:cubicBezTo>
                    <a:pt x="23" y="539"/>
                    <a:pt x="0" y="620"/>
                    <a:pt x="64" y="673"/>
                  </a:cubicBezTo>
                  <a:cubicBezTo>
                    <a:pt x="127" y="731"/>
                    <a:pt x="185" y="794"/>
                    <a:pt x="243" y="864"/>
                  </a:cubicBezTo>
                  <a:cubicBezTo>
                    <a:pt x="257" y="884"/>
                    <a:pt x="279" y="894"/>
                    <a:pt x="302" y="894"/>
                  </a:cubicBezTo>
                  <a:cubicBezTo>
                    <a:pt x="320" y="894"/>
                    <a:pt x="338" y="888"/>
                    <a:pt x="353" y="875"/>
                  </a:cubicBezTo>
                  <a:cubicBezTo>
                    <a:pt x="382" y="852"/>
                    <a:pt x="382" y="806"/>
                    <a:pt x="353" y="788"/>
                  </a:cubicBezTo>
                  <a:cubicBezTo>
                    <a:pt x="278" y="713"/>
                    <a:pt x="295" y="661"/>
                    <a:pt x="377" y="609"/>
                  </a:cubicBezTo>
                  <a:cubicBezTo>
                    <a:pt x="417" y="586"/>
                    <a:pt x="452" y="551"/>
                    <a:pt x="481" y="510"/>
                  </a:cubicBezTo>
                  <a:cubicBezTo>
                    <a:pt x="562" y="400"/>
                    <a:pt x="492" y="244"/>
                    <a:pt x="359" y="232"/>
                  </a:cubicBezTo>
                  <a:cubicBezTo>
                    <a:pt x="243" y="221"/>
                    <a:pt x="278" y="145"/>
                    <a:pt x="272" y="82"/>
                  </a:cubicBezTo>
                  <a:cubicBezTo>
                    <a:pt x="278" y="47"/>
                    <a:pt x="261" y="12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15"/>
            <p:cNvSpPr/>
            <p:nvPr/>
          </p:nvSpPr>
          <p:spPr>
            <a:xfrm rot="1508308">
              <a:off x="2181856" y="2442213"/>
              <a:ext cx="145702" cy="64964"/>
            </a:xfrm>
            <a:custGeom>
              <a:avLst/>
              <a:gdLst/>
              <a:ahLst/>
              <a:cxnLst/>
              <a:rect l="l" t="t" r="r" b="b"/>
              <a:pathLst>
                <a:path w="859" h="383" extrusionOk="0">
                  <a:moveTo>
                    <a:pt x="584" y="1"/>
                  </a:moveTo>
                  <a:cubicBezTo>
                    <a:pt x="413" y="1"/>
                    <a:pt x="250" y="72"/>
                    <a:pt x="88" y="114"/>
                  </a:cubicBezTo>
                  <a:cubicBezTo>
                    <a:pt x="7" y="137"/>
                    <a:pt x="1" y="230"/>
                    <a:pt x="30" y="299"/>
                  </a:cubicBezTo>
                  <a:cubicBezTo>
                    <a:pt x="52" y="353"/>
                    <a:pt x="106" y="383"/>
                    <a:pt x="161" y="383"/>
                  </a:cubicBezTo>
                  <a:cubicBezTo>
                    <a:pt x="177" y="383"/>
                    <a:pt x="194" y="380"/>
                    <a:pt x="210" y="375"/>
                  </a:cubicBezTo>
                  <a:cubicBezTo>
                    <a:pt x="248" y="365"/>
                    <a:pt x="298" y="336"/>
                    <a:pt x="327" y="336"/>
                  </a:cubicBezTo>
                  <a:cubicBezTo>
                    <a:pt x="334" y="336"/>
                    <a:pt x="339" y="337"/>
                    <a:pt x="343" y="340"/>
                  </a:cubicBezTo>
                  <a:cubicBezTo>
                    <a:pt x="378" y="363"/>
                    <a:pt x="411" y="372"/>
                    <a:pt x="443" y="372"/>
                  </a:cubicBezTo>
                  <a:cubicBezTo>
                    <a:pt x="536" y="372"/>
                    <a:pt x="621" y="299"/>
                    <a:pt x="717" y="299"/>
                  </a:cubicBezTo>
                  <a:cubicBezTo>
                    <a:pt x="720" y="299"/>
                    <a:pt x="722" y="299"/>
                    <a:pt x="725" y="299"/>
                  </a:cubicBezTo>
                  <a:cubicBezTo>
                    <a:pt x="800" y="288"/>
                    <a:pt x="858" y="218"/>
                    <a:pt x="853" y="137"/>
                  </a:cubicBezTo>
                  <a:cubicBezTo>
                    <a:pt x="847" y="56"/>
                    <a:pt x="789" y="27"/>
                    <a:pt x="714" y="16"/>
                  </a:cubicBezTo>
                  <a:cubicBezTo>
                    <a:pt x="670" y="5"/>
                    <a:pt x="627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15"/>
            <p:cNvSpPr/>
            <p:nvPr/>
          </p:nvSpPr>
          <p:spPr>
            <a:xfrm rot="1508308">
              <a:off x="1306207" y="2021851"/>
              <a:ext cx="98378" cy="153674"/>
            </a:xfrm>
            <a:custGeom>
              <a:avLst/>
              <a:gdLst/>
              <a:ahLst/>
              <a:cxnLst/>
              <a:rect l="l" t="t" r="r" b="b"/>
              <a:pathLst>
                <a:path w="580" h="906" extrusionOk="0">
                  <a:moveTo>
                    <a:pt x="421" y="0"/>
                  </a:moveTo>
                  <a:cubicBezTo>
                    <a:pt x="397" y="0"/>
                    <a:pt x="371" y="7"/>
                    <a:pt x="348" y="20"/>
                  </a:cubicBezTo>
                  <a:cubicBezTo>
                    <a:pt x="296" y="43"/>
                    <a:pt x="256" y="95"/>
                    <a:pt x="203" y="95"/>
                  </a:cubicBezTo>
                  <a:cubicBezTo>
                    <a:pt x="35" y="113"/>
                    <a:pt x="1" y="344"/>
                    <a:pt x="157" y="414"/>
                  </a:cubicBezTo>
                  <a:cubicBezTo>
                    <a:pt x="192" y="426"/>
                    <a:pt x="273" y="680"/>
                    <a:pt x="256" y="715"/>
                  </a:cubicBezTo>
                  <a:cubicBezTo>
                    <a:pt x="215" y="756"/>
                    <a:pt x="215" y="820"/>
                    <a:pt x="256" y="866"/>
                  </a:cubicBezTo>
                  <a:cubicBezTo>
                    <a:pt x="284" y="891"/>
                    <a:pt x="322" y="905"/>
                    <a:pt x="359" y="905"/>
                  </a:cubicBezTo>
                  <a:cubicBezTo>
                    <a:pt x="382" y="905"/>
                    <a:pt x="404" y="900"/>
                    <a:pt x="424" y="889"/>
                  </a:cubicBezTo>
                  <a:cubicBezTo>
                    <a:pt x="487" y="866"/>
                    <a:pt x="545" y="837"/>
                    <a:pt x="551" y="762"/>
                  </a:cubicBezTo>
                  <a:cubicBezTo>
                    <a:pt x="551" y="704"/>
                    <a:pt x="505" y="686"/>
                    <a:pt x="458" y="669"/>
                  </a:cubicBezTo>
                  <a:cubicBezTo>
                    <a:pt x="412" y="657"/>
                    <a:pt x="395" y="640"/>
                    <a:pt x="406" y="582"/>
                  </a:cubicBezTo>
                  <a:cubicBezTo>
                    <a:pt x="441" y="426"/>
                    <a:pt x="435" y="420"/>
                    <a:pt x="261" y="350"/>
                  </a:cubicBezTo>
                  <a:cubicBezTo>
                    <a:pt x="308" y="263"/>
                    <a:pt x="383" y="258"/>
                    <a:pt x="441" y="234"/>
                  </a:cubicBezTo>
                  <a:cubicBezTo>
                    <a:pt x="545" y="194"/>
                    <a:pt x="580" y="136"/>
                    <a:pt x="545" y="72"/>
                  </a:cubicBezTo>
                  <a:cubicBezTo>
                    <a:pt x="518" y="26"/>
                    <a:pt x="471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15"/>
            <p:cNvSpPr/>
            <p:nvPr/>
          </p:nvSpPr>
          <p:spPr>
            <a:xfrm rot="1508308">
              <a:off x="2172405" y="862158"/>
              <a:ext cx="112118" cy="121107"/>
            </a:xfrm>
            <a:custGeom>
              <a:avLst/>
              <a:gdLst/>
              <a:ahLst/>
              <a:cxnLst/>
              <a:rect l="l" t="t" r="r" b="b"/>
              <a:pathLst>
                <a:path w="661" h="714" extrusionOk="0">
                  <a:moveTo>
                    <a:pt x="390" y="0"/>
                  </a:moveTo>
                  <a:cubicBezTo>
                    <a:pt x="381" y="0"/>
                    <a:pt x="371" y="1"/>
                    <a:pt x="360" y="4"/>
                  </a:cubicBezTo>
                  <a:cubicBezTo>
                    <a:pt x="215" y="62"/>
                    <a:pt x="163" y="242"/>
                    <a:pt x="250" y="369"/>
                  </a:cubicBezTo>
                  <a:cubicBezTo>
                    <a:pt x="262" y="381"/>
                    <a:pt x="285" y="392"/>
                    <a:pt x="296" y="410"/>
                  </a:cubicBezTo>
                  <a:cubicBezTo>
                    <a:pt x="308" y="427"/>
                    <a:pt x="302" y="450"/>
                    <a:pt x="285" y="456"/>
                  </a:cubicBezTo>
                  <a:cubicBezTo>
                    <a:pt x="277" y="456"/>
                    <a:pt x="264" y="458"/>
                    <a:pt x="255" y="458"/>
                  </a:cubicBezTo>
                  <a:cubicBezTo>
                    <a:pt x="250" y="458"/>
                    <a:pt x="246" y="458"/>
                    <a:pt x="244" y="456"/>
                  </a:cubicBezTo>
                  <a:cubicBezTo>
                    <a:pt x="233" y="444"/>
                    <a:pt x="221" y="427"/>
                    <a:pt x="210" y="410"/>
                  </a:cubicBezTo>
                  <a:cubicBezTo>
                    <a:pt x="193" y="373"/>
                    <a:pt x="159" y="354"/>
                    <a:pt x="124" y="354"/>
                  </a:cubicBezTo>
                  <a:cubicBezTo>
                    <a:pt x="99" y="354"/>
                    <a:pt x="73" y="364"/>
                    <a:pt x="53" y="386"/>
                  </a:cubicBezTo>
                  <a:cubicBezTo>
                    <a:pt x="1" y="427"/>
                    <a:pt x="1" y="508"/>
                    <a:pt x="53" y="549"/>
                  </a:cubicBezTo>
                  <a:cubicBezTo>
                    <a:pt x="82" y="578"/>
                    <a:pt x="128" y="589"/>
                    <a:pt x="140" y="635"/>
                  </a:cubicBezTo>
                  <a:cubicBezTo>
                    <a:pt x="155" y="694"/>
                    <a:pt x="184" y="713"/>
                    <a:pt x="218" y="713"/>
                  </a:cubicBezTo>
                  <a:cubicBezTo>
                    <a:pt x="247" y="713"/>
                    <a:pt x="281" y="698"/>
                    <a:pt x="314" y="682"/>
                  </a:cubicBezTo>
                  <a:cubicBezTo>
                    <a:pt x="441" y="601"/>
                    <a:pt x="551" y="496"/>
                    <a:pt x="627" y="369"/>
                  </a:cubicBezTo>
                  <a:cubicBezTo>
                    <a:pt x="649" y="319"/>
                    <a:pt x="660" y="264"/>
                    <a:pt x="596" y="264"/>
                  </a:cubicBezTo>
                  <a:cubicBezTo>
                    <a:pt x="593" y="264"/>
                    <a:pt x="590" y="264"/>
                    <a:pt x="586" y="265"/>
                  </a:cubicBezTo>
                  <a:cubicBezTo>
                    <a:pt x="577" y="266"/>
                    <a:pt x="569" y="266"/>
                    <a:pt x="562" y="266"/>
                  </a:cubicBezTo>
                  <a:cubicBezTo>
                    <a:pt x="462" y="266"/>
                    <a:pt x="482" y="196"/>
                    <a:pt x="482" y="126"/>
                  </a:cubicBezTo>
                  <a:cubicBezTo>
                    <a:pt x="482" y="42"/>
                    <a:pt x="444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15"/>
            <p:cNvSpPr/>
            <p:nvPr/>
          </p:nvSpPr>
          <p:spPr>
            <a:xfrm rot="1508308">
              <a:off x="1751103" y="773257"/>
              <a:ext cx="129588" cy="106011"/>
            </a:xfrm>
            <a:custGeom>
              <a:avLst/>
              <a:gdLst/>
              <a:ahLst/>
              <a:cxnLst/>
              <a:rect l="l" t="t" r="r" b="b"/>
              <a:pathLst>
                <a:path w="764" h="625" extrusionOk="0">
                  <a:moveTo>
                    <a:pt x="637" y="1"/>
                  </a:moveTo>
                  <a:cubicBezTo>
                    <a:pt x="609" y="1"/>
                    <a:pt x="582" y="11"/>
                    <a:pt x="561" y="32"/>
                  </a:cubicBezTo>
                  <a:cubicBezTo>
                    <a:pt x="520" y="67"/>
                    <a:pt x="486" y="113"/>
                    <a:pt x="439" y="159"/>
                  </a:cubicBezTo>
                  <a:cubicBezTo>
                    <a:pt x="395" y="115"/>
                    <a:pt x="347" y="62"/>
                    <a:pt x="285" y="62"/>
                  </a:cubicBezTo>
                  <a:cubicBezTo>
                    <a:pt x="260" y="62"/>
                    <a:pt x="233" y="70"/>
                    <a:pt x="202" y="91"/>
                  </a:cubicBezTo>
                  <a:lnTo>
                    <a:pt x="202" y="91"/>
                  </a:lnTo>
                  <a:cubicBezTo>
                    <a:pt x="202" y="91"/>
                    <a:pt x="202" y="90"/>
                    <a:pt x="202" y="90"/>
                  </a:cubicBezTo>
                  <a:lnTo>
                    <a:pt x="202" y="90"/>
                  </a:lnTo>
                  <a:lnTo>
                    <a:pt x="196" y="96"/>
                  </a:lnTo>
                  <a:cubicBezTo>
                    <a:pt x="198" y="94"/>
                    <a:pt x="200" y="93"/>
                    <a:pt x="202" y="91"/>
                  </a:cubicBezTo>
                  <a:lnTo>
                    <a:pt x="202" y="91"/>
                  </a:lnTo>
                  <a:cubicBezTo>
                    <a:pt x="213" y="207"/>
                    <a:pt x="213" y="310"/>
                    <a:pt x="98" y="397"/>
                  </a:cubicBezTo>
                  <a:cubicBezTo>
                    <a:pt x="0" y="498"/>
                    <a:pt x="97" y="625"/>
                    <a:pt x="200" y="625"/>
                  </a:cubicBezTo>
                  <a:cubicBezTo>
                    <a:pt x="238" y="625"/>
                    <a:pt x="276" y="607"/>
                    <a:pt x="306" y="565"/>
                  </a:cubicBezTo>
                  <a:cubicBezTo>
                    <a:pt x="352" y="495"/>
                    <a:pt x="399" y="420"/>
                    <a:pt x="445" y="345"/>
                  </a:cubicBezTo>
                  <a:cubicBezTo>
                    <a:pt x="518" y="378"/>
                    <a:pt x="570" y="396"/>
                    <a:pt x="610" y="396"/>
                  </a:cubicBezTo>
                  <a:cubicBezTo>
                    <a:pt x="680" y="396"/>
                    <a:pt x="709" y="337"/>
                    <a:pt x="735" y="200"/>
                  </a:cubicBezTo>
                  <a:cubicBezTo>
                    <a:pt x="735" y="177"/>
                    <a:pt x="741" y="159"/>
                    <a:pt x="746" y="136"/>
                  </a:cubicBezTo>
                  <a:cubicBezTo>
                    <a:pt x="764" y="90"/>
                    <a:pt x="741" y="38"/>
                    <a:pt x="694" y="15"/>
                  </a:cubicBezTo>
                  <a:cubicBezTo>
                    <a:pt x="676" y="5"/>
                    <a:pt x="656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15"/>
            <p:cNvSpPr/>
            <p:nvPr/>
          </p:nvSpPr>
          <p:spPr>
            <a:xfrm rot="1508308">
              <a:off x="754221" y="569995"/>
              <a:ext cx="104315" cy="132811"/>
            </a:xfrm>
            <a:custGeom>
              <a:avLst/>
              <a:gdLst/>
              <a:ahLst/>
              <a:cxnLst/>
              <a:rect l="l" t="t" r="r" b="b"/>
              <a:pathLst>
                <a:path w="615" h="783" extrusionOk="0">
                  <a:moveTo>
                    <a:pt x="415" y="1"/>
                  </a:moveTo>
                  <a:cubicBezTo>
                    <a:pt x="409" y="1"/>
                    <a:pt x="402" y="2"/>
                    <a:pt x="394" y="4"/>
                  </a:cubicBezTo>
                  <a:cubicBezTo>
                    <a:pt x="331" y="15"/>
                    <a:pt x="290" y="85"/>
                    <a:pt x="302" y="149"/>
                  </a:cubicBezTo>
                  <a:cubicBezTo>
                    <a:pt x="307" y="230"/>
                    <a:pt x="249" y="247"/>
                    <a:pt x="203" y="288"/>
                  </a:cubicBezTo>
                  <a:cubicBezTo>
                    <a:pt x="105" y="357"/>
                    <a:pt x="41" y="461"/>
                    <a:pt x="18" y="577"/>
                  </a:cubicBezTo>
                  <a:cubicBezTo>
                    <a:pt x="0" y="664"/>
                    <a:pt x="47" y="745"/>
                    <a:pt x="134" y="774"/>
                  </a:cubicBezTo>
                  <a:cubicBezTo>
                    <a:pt x="149" y="780"/>
                    <a:pt x="164" y="782"/>
                    <a:pt x="177" y="782"/>
                  </a:cubicBezTo>
                  <a:cubicBezTo>
                    <a:pt x="232" y="782"/>
                    <a:pt x="268" y="739"/>
                    <a:pt x="296" y="687"/>
                  </a:cubicBezTo>
                  <a:cubicBezTo>
                    <a:pt x="319" y="653"/>
                    <a:pt x="336" y="618"/>
                    <a:pt x="354" y="577"/>
                  </a:cubicBezTo>
                  <a:cubicBezTo>
                    <a:pt x="400" y="479"/>
                    <a:pt x="429" y="374"/>
                    <a:pt x="551" y="328"/>
                  </a:cubicBezTo>
                  <a:cubicBezTo>
                    <a:pt x="614" y="305"/>
                    <a:pt x="614" y="235"/>
                    <a:pt x="586" y="160"/>
                  </a:cubicBezTo>
                  <a:cubicBezTo>
                    <a:pt x="568" y="143"/>
                    <a:pt x="557" y="120"/>
                    <a:pt x="539" y="102"/>
                  </a:cubicBezTo>
                  <a:cubicBezTo>
                    <a:pt x="498" y="61"/>
                    <a:pt x="470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15"/>
            <p:cNvSpPr/>
            <p:nvPr/>
          </p:nvSpPr>
          <p:spPr>
            <a:xfrm rot="1508308">
              <a:off x="648816" y="284954"/>
              <a:ext cx="106351" cy="144006"/>
            </a:xfrm>
            <a:custGeom>
              <a:avLst/>
              <a:gdLst/>
              <a:ahLst/>
              <a:cxnLst/>
              <a:rect l="l" t="t" r="r" b="b"/>
              <a:pathLst>
                <a:path w="627" h="849" extrusionOk="0">
                  <a:moveTo>
                    <a:pt x="418" y="1"/>
                  </a:moveTo>
                  <a:cubicBezTo>
                    <a:pt x="409" y="1"/>
                    <a:pt x="399" y="2"/>
                    <a:pt x="389" y="4"/>
                  </a:cubicBezTo>
                  <a:cubicBezTo>
                    <a:pt x="296" y="21"/>
                    <a:pt x="290" y="102"/>
                    <a:pt x="290" y="183"/>
                  </a:cubicBezTo>
                  <a:cubicBezTo>
                    <a:pt x="284" y="195"/>
                    <a:pt x="284" y="207"/>
                    <a:pt x="290" y="224"/>
                  </a:cubicBezTo>
                  <a:cubicBezTo>
                    <a:pt x="307" y="305"/>
                    <a:pt x="290" y="346"/>
                    <a:pt x="197" y="386"/>
                  </a:cubicBezTo>
                  <a:cubicBezTo>
                    <a:pt x="53" y="450"/>
                    <a:pt x="0" y="635"/>
                    <a:pt x="93" y="763"/>
                  </a:cubicBezTo>
                  <a:cubicBezTo>
                    <a:pt x="119" y="816"/>
                    <a:pt x="173" y="848"/>
                    <a:pt x="230" y="848"/>
                  </a:cubicBezTo>
                  <a:cubicBezTo>
                    <a:pt x="248" y="848"/>
                    <a:pt x="266" y="845"/>
                    <a:pt x="284" y="838"/>
                  </a:cubicBezTo>
                  <a:cubicBezTo>
                    <a:pt x="354" y="815"/>
                    <a:pt x="394" y="745"/>
                    <a:pt x="383" y="676"/>
                  </a:cubicBezTo>
                  <a:cubicBezTo>
                    <a:pt x="377" y="606"/>
                    <a:pt x="360" y="543"/>
                    <a:pt x="354" y="473"/>
                  </a:cubicBezTo>
                  <a:cubicBezTo>
                    <a:pt x="354" y="438"/>
                    <a:pt x="360" y="421"/>
                    <a:pt x="406" y="409"/>
                  </a:cubicBezTo>
                  <a:cubicBezTo>
                    <a:pt x="580" y="369"/>
                    <a:pt x="626" y="270"/>
                    <a:pt x="551" y="114"/>
                  </a:cubicBezTo>
                  <a:cubicBezTo>
                    <a:pt x="525" y="57"/>
                    <a:pt x="490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15"/>
            <p:cNvSpPr/>
            <p:nvPr/>
          </p:nvSpPr>
          <p:spPr>
            <a:xfrm rot="1508308">
              <a:off x="924976" y="616050"/>
              <a:ext cx="110082" cy="82434"/>
            </a:xfrm>
            <a:custGeom>
              <a:avLst/>
              <a:gdLst/>
              <a:ahLst/>
              <a:cxnLst/>
              <a:rect l="l" t="t" r="r" b="b"/>
              <a:pathLst>
                <a:path w="649" h="486" extrusionOk="0">
                  <a:moveTo>
                    <a:pt x="340" y="0"/>
                  </a:moveTo>
                  <a:cubicBezTo>
                    <a:pt x="312" y="0"/>
                    <a:pt x="288" y="3"/>
                    <a:pt x="272" y="11"/>
                  </a:cubicBezTo>
                  <a:cubicBezTo>
                    <a:pt x="255" y="22"/>
                    <a:pt x="243" y="28"/>
                    <a:pt x="226" y="40"/>
                  </a:cubicBezTo>
                  <a:cubicBezTo>
                    <a:pt x="174" y="86"/>
                    <a:pt x="122" y="127"/>
                    <a:pt x="75" y="179"/>
                  </a:cubicBezTo>
                  <a:cubicBezTo>
                    <a:pt x="0" y="242"/>
                    <a:pt x="0" y="353"/>
                    <a:pt x="70" y="416"/>
                  </a:cubicBezTo>
                  <a:cubicBezTo>
                    <a:pt x="110" y="460"/>
                    <a:pt x="176" y="486"/>
                    <a:pt x="235" y="486"/>
                  </a:cubicBezTo>
                  <a:cubicBezTo>
                    <a:pt x="278" y="486"/>
                    <a:pt x="316" y="471"/>
                    <a:pt x="336" y="439"/>
                  </a:cubicBezTo>
                  <a:cubicBezTo>
                    <a:pt x="363" y="398"/>
                    <a:pt x="380" y="381"/>
                    <a:pt x="399" y="381"/>
                  </a:cubicBezTo>
                  <a:cubicBezTo>
                    <a:pt x="417" y="381"/>
                    <a:pt x="435" y="397"/>
                    <a:pt x="464" y="422"/>
                  </a:cubicBezTo>
                  <a:cubicBezTo>
                    <a:pt x="474" y="430"/>
                    <a:pt x="486" y="434"/>
                    <a:pt x="499" y="434"/>
                  </a:cubicBezTo>
                  <a:cubicBezTo>
                    <a:pt x="521" y="434"/>
                    <a:pt x="543" y="421"/>
                    <a:pt x="550" y="399"/>
                  </a:cubicBezTo>
                  <a:cubicBezTo>
                    <a:pt x="585" y="318"/>
                    <a:pt x="620" y="231"/>
                    <a:pt x="649" y="150"/>
                  </a:cubicBezTo>
                  <a:cubicBezTo>
                    <a:pt x="649" y="132"/>
                    <a:pt x="649" y="109"/>
                    <a:pt x="637" y="92"/>
                  </a:cubicBezTo>
                  <a:cubicBezTo>
                    <a:pt x="610" y="46"/>
                    <a:pt x="445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15"/>
            <p:cNvSpPr/>
            <p:nvPr/>
          </p:nvSpPr>
          <p:spPr>
            <a:xfrm rot="1508308">
              <a:off x="1552659" y="221817"/>
              <a:ext cx="140613" cy="99057"/>
            </a:xfrm>
            <a:custGeom>
              <a:avLst/>
              <a:gdLst/>
              <a:ahLst/>
              <a:cxnLst/>
              <a:rect l="l" t="t" r="r" b="b"/>
              <a:pathLst>
                <a:path w="829" h="584" extrusionOk="0">
                  <a:moveTo>
                    <a:pt x="670" y="0"/>
                  </a:moveTo>
                  <a:cubicBezTo>
                    <a:pt x="651" y="0"/>
                    <a:pt x="633" y="4"/>
                    <a:pt x="614" y="10"/>
                  </a:cubicBezTo>
                  <a:cubicBezTo>
                    <a:pt x="580" y="22"/>
                    <a:pt x="528" y="34"/>
                    <a:pt x="510" y="62"/>
                  </a:cubicBezTo>
                  <a:cubicBezTo>
                    <a:pt x="442" y="174"/>
                    <a:pt x="363" y="245"/>
                    <a:pt x="243" y="245"/>
                  </a:cubicBezTo>
                  <a:cubicBezTo>
                    <a:pt x="220" y="245"/>
                    <a:pt x="195" y="242"/>
                    <a:pt x="168" y="236"/>
                  </a:cubicBezTo>
                  <a:cubicBezTo>
                    <a:pt x="151" y="242"/>
                    <a:pt x="134" y="248"/>
                    <a:pt x="116" y="259"/>
                  </a:cubicBezTo>
                  <a:cubicBezTo>
                    <a:pt x="41" y="300"/>
                    <a:pt x="0" y="381"/>
                    <a:pt x="12" y="468"/>
                  </a:cubicBezTo>
                  <a:cubicBezTo>
                    <a:pt x="12" y="520"/>
                    <a:pt x="47" y="561"/>
                    <a:pt x="93" y="572"/>
                  </a:cubicBezTo>
                  <a:cubicBezTo>
                    <a:pt x="112" y="580"/>
                    <a:pt x="130" y="583"/>
                    <a:pt x="147" y="583"/>
                  </a:cubicBezTo>
                  <a:cubicBezTo>
                    <a:pt x="205" y="583"/>
                    <a:pt x="248" y="541"/>
                    <a:pt x="284" y="491"/>
                  </a:cubicBezTo>
                  <a:cubicBezTo>
                    <a:pt x="301" y="464"/>
                    <a:pt x="322" y="427"/>
                    <a:pt x="348" y="427"/>
                  </a:cubicBezTo>
                  <a:cubicBezTo>
                    <a:pt x="350" y="427"/>
                    <a:pt x="352" y="427"/>
                    <a:pt x="354" y="427"/>
                  </a:cubicBezTo>
                  <a:cubicBezTo>
                    <a:pt x="374" y="432"/>
                    <a:pt x="393" y="434"/>
                    <a:pt x="410" y="434"/>
                  </a:cubicBezTo>
                  <a:cubicBezTo>
                    <a:pt x="560" y="434"/>
                    <a:pt x="627" y="292"/>
                    <a:pt x="730" y="219"/>
                  </a:cubicBezTo>
                  <a:cubicBezTo>
                    <a:pt x="783" y="178"/>
                    <a:pt x="829" y="126"/>
                    <a:pt x="783" y="62"/>
                  </a:cubicBezTo>
                  <a:cubicBezTo>
                    <a:pt x="758" y="21"/>
                    <a:pt x="715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15"/>
            <p:cNvSpPr/>
            <p:nvPr/>
          </p:nvSpPr>
          <p:spPr>
            <a:xfrm rot="1508308">
              <a:off x="673091" y="797975"/>
              <a:ext cx="113305" cy="167583"/>
            </a:xfrm>
            <a:custGeom>
              <a:avLst/>
              <a:gdLst/>
              <a:ahLst/>
              <a:cxnLst/>
              <a:rect l="l" t="t" r="r" b="b"/>
              <a:pathLst>
                <a:path w="668" h="988" extrusionOk="0">
                  <a:moveTo>
                    <a:pt x="572" y="0"/>
                  </a:moveTo>
                  <a:cubicBezTo>
                    <a:pt x="548" y="0"/>
                    <a:pt x="521" y="9"/>
                    <a:pt x="488" y="24"/>
                  </a:cubicBezTo>
                  <a:cubicBezTo>
                    <a:pt x="435" y="146"/>
                    <a:pt x="314" y="238"/>
                    <a:pt x="210" y="349"/>
                  </a:cubicBezTo>
                  <a:cubicBezTo>
                    <a:pt x="198" y="360"/>
                    <a:pt x="198" y="372"/>
                    <a:pt x="198" y="389"/>
                  </a:cubicBezTo>
                  <a:cubicBezTo>
                    <a:pt x="227" y="522"/>
                    <a:pt x="163" y="615"/>
                    <a:pt x="70" y="714"/>
                  </a:cubicBezTo>
                  <a:cubicBezTo>
                    <a:pt x="1" y="777"/>
                    <a:pt x="42" y="934"/>
                    <a:pt x="123" y="980"/>
                  </a:cubicBezTo>
                  <a:cubicBezTo>
                    <a:pt x="132" y="985"/>
                    <a:pt x="142" y="988"/>
                    <a:pt x="153" y="988"/>
                  </a:cubicBezTo>
                  <a:cubicBezTo>
                    <a:pt x="177" y="988"/>
                    <a:pt x="202" y="975"/>
                    <a:pt x="210" y="951"/>
                  </a:cubicBezTo>
                  <a:cubicBezTo>
                    <a:pt x="285" y="748"/>
                    <a:pt x="395" y="557"/>
                    <a:pt x="476" y="360"/>
                  </a:cubicBezTo>
                  <a:cubicBezTo>
                    <a:pt x="517" y="267"/>
                    <a:pt x="603" y="215"/>
                    <a:pt x="632" y="123"/>
                  </a:cubicBezTo>
                  <a:cubicBezTo>
                    <a:pt x="644" y="88"/>
                    <a:pt x="667" y="59"/>
                    <a:pt x="632" y="24"/>
                  </a:cubicBezTo>
                  <a:cubicBezTo>
                    <a:pt x="613" y="8"/>
                    <a:pt x="594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15"/>
            <p:cNvSpPr/>
            <p:nvPr/>
          </p:nvSpPr>
          <p:spPr>
            <a:xfrm rot="1508308">
              <a:off x="1752151" y="898601"/>
              <a:ext cx="110252" cy="104485"/>
            </a:xfrm>
            <a:custGeom>
              <a:avLst/>
              <a:gdLst/>
              <a:ahLst/>
              <a:cxnLst/>
              <a:rect l="l" t="t" r="r" b="b"/>
              <a:pathLst>
                <a:path w="650" h="616" extrusionOk="0">
                  <a:moveTo>
                    <a:pt x="117" y="0"/>
                  </a:moveTo>
                  <a:cubicBezTo>
                    <a:pt x="107" y="0"/>
                    <a:pt x="95" y="2"/>
                    <a:pt x="82" y="7"/>
                  </a:cubicBezTo>
                  <a:cubicBezTo>
                    <a:pt x="6" y="30"/>
                    <a:pt x="0" y="106"/>
                    <a:pt x="6" y="175"/>
                  </a:cubicBezTo>
                  <a:cubicBezTo>
                    <a:pt x="0" y="256"/>
                    <a:pt x="47" y="326"/>
                    <a:pt x="122" y="355"/>
                  </a:cubicBezTo>
                  <a:cubicBezTo>
                    <a:pt x="203" y="378"/>
                    <a:pt x="255" y="395"/>
                    <a:pt x="244" y="500"/>
                  </a:cubicBezTo>
                  <a:cubicBezTo>
                    <a:pt x="244" y="563"/>
                    <a:pt x="296" y="615"/>
                    <a:pt x="365" y="615"/>
                  </a:cubicBezTo>
                  <a:cubicBezTo>
                    <a:pt x="435" y="615"/>
                    <a:pt x="470" y="569"/>
                    <a:pt x="493" y="505"/>
                  </a:cubicBezTo>
                  <a:cubicBezTo>
                    <a:pt x="516" y="442"/>
                    <a:pt x="545" y="378"/>
                    <a:pt x="574" y="320"/>
                  </a:cubicBezTo>
                  <a:cubicBezTo>
                    <a:pt x="603" y="262"/>
                    <a:pt x="649" y="216"/>
                    <a:pt x="591" y="158"/>
                  </a:cubicBezTo>
                  <a:cubicBezTo>
                    <a:pt x="562" y="135"/>
                    <a:pt x="528" y="123"/>
                    <a:pt x="494" y="123"/>
                  </a:cubicBezTo>
                  <a:cubicBezTo>
                    <a:pt x="460" y="123"/>
                    <a:pt x="426" y="135"/>
                    <a:pt x="400" y="158"/>
                  </a:cubicBezTo>
                  <a:cubicBezTo>
                    <a:pt x="371" y="181"/>
                    <a:pt x="336" y="204"/>
                    <a:pt x="308" y="233"/>
                  </a:cubicBezTo>
                  <a:lnTo>
                    <a:pt x="221" y="94"/>
                  </a:lnTo>
                  <a:cubicBezTo>
                    <a:pt x="196" y="55"/>
                    <a:pt x="172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15"/>
            <p:cNvSpPr/>
            <p:nvPr/>
          </p:nvSpPr>
          <p:spPr>
            <a:xfrm rot="1508308">
              <a:off x="1194344" y="1625598"/>
              <a:ext cx="133829" cy="70900"/>
            </a:xfrm>
            <a:custGeom>
              <a:avLst/>
              <a:gdLst/>
              <a:ahLst/>
              <a:cxnLst/>
              <a:rect l="l" t="t" r="r" b="b"/>
              <a:pathLst>
                <a:path w="789" h="418" extrusionOk="0">
                  <a:moveTo>
                    <a:pt x="405" y="0"/>
                  </a:moveTo>
                  <a:cubicBezTo>
                    <a:pt x="356" y="0"/>
                    <a:pt x="307" y="25"/>
                    <a:pt x="261" y="51"/>
                  </a:cubicBezTo>
                  <a:cubicBezTo>
                    <a:pt x="174" y="80"/>
                    <a:pt x="105" y="138"/>
                    <a:pt x="47" y="213"/>
                  </a:cubicBezTo>
                  <a:cubicBezTo>
                    <a:pt x="0" y="265"/>
                    <a:pt x="12" y="352"/>
                    <a:pt x="76" y="393"/>
                  </a:cubicBezTo>
                  <a:cubicBezTo>
                    <a:pt x="95" y="410"/>
                    <a:pt x="120" y="418"/>
                    <a:pt x="144" y="418"/>
                  </a:cubicBezTo>
                  <a:cubicBezTo>
                    <a:pt x="179" y="418"/>
                    <a:pt x="214" y="403"/>
                    <a:pt x="238" y="376"/>
                  </a:cubicBezTo>
                  <a:cubicBezTo>
                    <a:pt x="255" y="352"/>
                    <a:pt x="273" y="335"/>
                    <a:pt x="290" y="312"/>
                  </a:cubicBezTo>
                  <a:cubicBezTo>
                    <a:pt x="347" y="240"/>
                    <a:pt x="381" y="204"/>
                    <a:pt x="413" y="204"/>
                  </a:cubicBezTo>
                  <a:cubicBezTo>
                    <a:pt x="446" y="204"/>
                    <a:pt x="478" y="242"/>
                    <a:pt x="533" y="318"/>
                  </a:cubicBezTo>
                  <a:cubicBezTo>
                    <a:pt x="562" y="356"/>
                    <a:pt x="598" y="386"/>
                    <a:pt x="642" y="386"/>
                  </a:cubicBezTo>
                  <a:cubicBezTo>
                    <a:pt x="652" y="386"/>
                    <a:pt x="662" y="384"/>
                    <a:pt x="672" y="381"/>
                  </a:cubicBezTo>
                  <a:cubicBezTo>
                    <a:pt x="788" y="335"/>
                    <a:pt x="754" y="219"/>
                    <a:pt x="765" y="132"/>
                  </a:cubicBezTo>
                  <a:cubicBezTo>
                    <a:pt x="777" y="80"/>
                    <a:pt x="754" y="28"/>
                    <a:pt x="701" y="16"/>
                  </a:cubicBezTo>
                  <a:cubicBezTo>
                    <a:pt x="695" y="15"/>
                    <a:pt x="687" y="14"/>
                    <a:pt x="679" y="14"/>
                  </a:cubicBezTo>
                  <a:cubicBezTo>
                    <a:pt x="654" y="14"/>
                    <a:pt x="626" y="22"/>
                    <a:pt x="609" y="40"/>
                  </a:cubicBezTo>
                  <a:cubicBezTo>
                    <a:pt x="590" y="51"/>
                    <a:pt x="571" y="65"/>
                    <a:pt x="550" y="65"/>
                  </a:cubicBezTo>
                  <a:cubicBezTo>
                    <a:pt x="539" y="65"/>
                    <a:pt x="528" y="61"/>
                    <a:pt x="516" y="51"/>
                  </a:cubicBezTo>
                  <a:cubicBezTo>
                    <a:pt x="479" y="14"/>
                    <a:pt x="442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15"/>
            <p:cNvSpPr/>
            <p:nvPr/>
          </p:nvSpPr>
          <p:spPr>
            <a:xfrm rot="1508308">
              <a:off x="173423" y="1654800"/>
              <a:ext cx="78872" cy="108725"/>
            </a:xfrm>
            <a:custGeom>
              <a:avLst/>
              <a:gdLst/>
              <a:ahLst/>
              <a:cxnLst/>
              <a:rect l="l" t="t" r="r" b="b"/>
              <a:pathLst>
                <a:path w="465" h="641" extrusionOk="0">
                  <a:moveTo>
                    <a:pt x="279" y="0"/>
                  </a:moveTo>
                  <a:cubicBezTo>
                    <a:pt x="265" y="0"/>
                    <a:pt x="252" y="3"/>
                    <a:pt x="238" y="9"/>
                  </a:cubicBezTo>
                  <a:cubicBezTo>
                    <a:pt x="105" y="61"/>
                    <a:pt x="204" y="275"/>
                    <a:pt x="30" y="304"/>
                  </a:cubicBezTo>
                  <a:cubicBezTo>
                    <a:pt x="7" y="310"/>
                    <a:pt x="1" y="368"/>
                    <a:pt x="7" y="403"/>
                  </a:cubicBezTo>
                  <a:cubicBezTo>
                    <a:pt x="12" y="426"/>
                    <a:pt x="24" y="449"/>
                    <a:pt x="36" y="472"/>
                  </a:cubicBezTo>
                  <a:cubicBezTo>
                    <a:pt x="94" y="559"/>
                    <a:pt x="186" y="617"/>
                    <a:pt x="290" y="634"/>
                  </a:cubicBezTo>
                  <a:cubicBezTo>
                    <a:pt x="303" y="639"/>
                    <a:pt x="316" y="641"/>
                    <a:pt x="329" y="641"/>
                  </a:cubicBezTo>
                  <a:cubicBezTo>
                    <a:pt x="401" y="641"/>
                    <a:pt x="461" y="574"/>
                    <a:pt x="441" y="495"/>
                  </a:cubicBezTo>
                  <a:cubicBezTo>
                    <a:pt x="418" y="409"/>
                    <a:pt x="424" y="310"/>
                    <a:pt x="453" y="223"/>
                  </a:cubicBezTo>
                  <a:cubicBezTo>
                    <a:pt x="464" y="194"/>
                    <a:pt x="441" y="159"/>
                    <a:pt x="435" y="142"/>
                  </a:cubicBezTo>
                  <a:cubicBezTo>
                    <a:pt x="389" y="49"/>
                    <a:pt x="33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15"/>
            <p:cNvSpPr/>
            <p:nvPr/>
          </p:nvSpPr>
          <p:spPr>
            <a:xfrm rot="1508308">
              <a:off x="540545" y="2325478"/>
              <a:ext cx="96513" cy="144515"/>
            </a:xfrm>
            <a:custGeom>
              <a:avLst/>
              <a:gdLst/>
              <a:ahLst/>
              <a:cxnLst/>
              <a:rect l="l" t="t" r="r" b="b"/>
              <a:pathLst>
                <a:path w="569" h="852" extrusionOk="0">
                  <a:moveTo>
                    <a:pt x="133" y="1"/>
                  </a:moveTo>
                  <a:cubicBezTo>
                    <a:pt x="82" y="1"/>
                    <a:pt x="31" y="35"/>
                    <a:pt x="18" y="92"/>
                  </a:cubicBezTo>
                  <a:cubicBezTo>
                    <a:pt x="18" y="127"/>
                    <a:pt x="18" y="156"/>
                    <a:pt x="24" y="191"/>
                  </a:cubicBezTo>
                  <a:cubicBezTo>
                    <a:pt x="35" y="266"/>
                    <a:pt x="35" y="341"/>
                    <a:pt x="35" y="417"/>
                  </a:cubicBezTo>
                  <a:cubicBezTo>
                    <a:pt x="6" y="579"/>
                    <a:pt x="1" y="579"/>
                    <a:pt x="134" y="637"/>
                  </a:cubicBezTo>
                  <a:cubicBezTo>
                    <a:pt x="186" y="660"/>
                    <a:pt x="227" y="689"/>
                    <a:pt x="267" y="735"/>
                  </a:cubicBezTo>
                  <a:cubicBezTo>
                    <a:pt x="335" y="816"/>
                    <a:pt x="367" y="851"/>
                    <a:pt x="411" y="851"/>
                  </a:cubicBezTo>
                  <a:cubicBezTo>
                    <a:pt x="447" y="851"/>
                    <a:pt x="491" y="829"/>
                    <a:pt x="568" y="787"/>
                  </a:cubicBezTo>
                  <a:cubicBezTo>
                    <a:pt x="505" y="689"/>
                    <a:pt x="389" y="631"/>
                    <a:pt x="354" y="521"/>
                  </a:cubicBezTo>
                  <a:cubicBezTo>
                    <a:pt x="331" y="434"/>
                    <a:pt x="302" y="382"/>
                    <a:pt x="215" y="364"/>
                  </a:cubicBezTo>
                  <a:cubicBezTo>
                    <a:pt x="145" y="347"/>
                    <a:pt x="128" y="301"/>
                    <a:pt x="174" y="243"/>
                  </a:cubicBezTo>
                  <a:cubicBezTo>
                    <a:pt x="198" y="214"/>
                    <a:pt x="215" y="185"/>
                    <a:pt x="232" y="156"/>
                  </a:cubicBezTo>
                  <a:cubicBezTo>
                    <a:pt x="267" y="92"/>
                    <a:pt x="256" y="40"/>
                    <a:pt x="180" y="11"/>
                  </a:cubicBezTo>
                  <a:cubicBezTo>
                    <a:pt x="165" y="4"/>
                    <a:pt x="14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15"/>
            <p:cNvSpPr/>
            <p:nvPr/>
          </p:nvSpPr>
          <p:spPr>
            <a:xfrm rot="1508308">
              <a:off x="559114" y="369816"/>
              <a:ext cx="73953" cy="140953"/>
            </a:xfrm>
            <a:custGeom>
              <a:avLst/>
              <a:gdLst/>
              <a:ahLst/>
              <a:cxnLst/>
              <a:rect l="l" t="t" r="r" b="b"/>
              <a:pathLst>
                <a:path w="436" h="831" extrusionOk="0">
                  <a:moveTo>
                    <a:pt x="192" y="1"/>
                  </a:moveTo>
                  <a:cubicBezTo>
                    <a:pt x="147" y="1"/>
                    <a:pt x="102" y="28"/>
                    <a:pt x="82" y="73"/>
                  </a:cubicBezTo>
                  <a:cubicBezTo>
                    <a:pt x="18" y="160"/>
                    <a:pt x="1" y="275"/>
                    <a:pt x="30" y="380"/>
                  </a:cubicBezTo>
                  <a:cubicBezTo>
                    <a:pt x="59" y="490"/>
                    <a:pt x="140" y="582"/>
                    <a:pt x="134" y="698"/>
                  </a:cubicBezTo>
                  <a:cubicBezTo>
                    <a:pt x="151" y="727"/>
                    <a:pt x="169" y="750"/>
                    <a:pt x="192" y="774"/>
                  </a:cubicBezTo>
                  <a:cubicBezTo>
                    <a:pt x="225" y="806"/>
                    <a:pt x="262" y="830"/>
                    <a:pt x="301" y="830"/>
                  </a:cubicBezTo>
                  <a:cubicBezTo>
                    <a:pt x="324" y="830"/>
                    <a:pt x="348" y="822"/>
                    <a:pt x="371" y="803"/>
                  </a:cubicBezTo>
                  <a:cubicBezTo>
                    <a:pt x="435" y="750"/>
                    <a:pt x="400" y="693"/>
                    <a:pt x="360" y="640"/>
                  </a:cubicBezTo>
                  <a:cubicBezTo>
                    <a:pt x="331" y="606"/>
                    <a:pt x="285" y="577"/>
                    <a:pt x="308" y="519"/>
                  </a:cubicBezTo>
                  <a:cubicBezTo>
                    <a:pt x="360" y="380"/>
                    <a:pt x="273" y="252"/>
                    <a:pt x="290" y="113"/>
                  </a:cubicBezTo>
                  <a:cubicBezTo>
                    <a:pt x="296" y="67"/>
                    <a:pt x="267" y="15"/>
                    <a:pt x="215" y="3"/>
                  </a:cubicBezTo>
                  <a:cubicBezTo>
                    <a:pt x="207" y="1"/>
                    <a:pt x="200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15"/>
            <p:cNvSpPr/>
            <p:nvPr/>
          </p:nvSpPr>
          <p:spPr>
            <a:xfrm rot="1508308">
              <a:off x="272921" y="1977691"/>
              <a:ext cx="92442" cy="134338"/>
            </a:xfrm>
            <a:custGeom>
              <a:avLst/>
              <a:gdLst/>
              <a:ahLst/>
              <a:cxnLst/>
              <a:rect l="l" t="t" r="r" b="b"/>
              <a:pathLst>
                <a:path w="545" h="792" extrusionOk="0">
                  <a:moveTo>
                    <a:pt x="125" y="0"/>
                  </a:moveTo>
                  <a:cubicBezTo>
                    <a:pt x="84" y="0"/>
                    <a:pt x="44" y="23"/>
                    <a:pt x="23" y="65"/>
                  </a:cubicBezTo>
                  <a:cubicBezTo>
                    <a:pt x="0" y="111"/>
                    <a:pt x="6" y="164"/>
                    <a:pt x="46" y="198"/>
                  </a:cubicBezTo>
                  <a:cubicBezTo>
                    <a:pt x="75" y="227"/>
                    <a:pt x="110" y="250"/>
                    <a:pt x="151" y="256"/>
                  </a:cubicBezTo>
                  <a:cubicBezTo>
                    <a:pt x="197" y="274"/>
                    <a:pt x="267" y="250"/>
                    <a:pt x="278" y="326"/>
                  </a:cubicBezTo>
                  <a:cubicBezTo>
                    <a:pt x="284" y="407"/>
                    <a:pt x="284" y="471"/>
                    <a:pt x="197" y="511"/>
                  </a:cubicBezTo>
                  <a:cubicBezTo>
                    <a:pt x="157" y="529"/>
                    <a:pt x="133" y="581"/>
                    <a:pt x="99" y="621"/>
                  </a:cubicBezTo>
                  <a:lnTo>
                    <a:pt x="104" y="615"/>
                  </a:lnTo>
                  <a:cubicBezTo>
                    <a:pt x="116" y="644"/>
                    <a:pt x="133" y="673"/>
                    <a:pt x="151" y="708"/>
                  </a:cubicBezTo>
                  <a:cubicBezTo>
                    <a:pt x="166" y="759"/>
                    <a:pt x="216" y="791"/>
                    <a:pt x="271" y="791"/>
                  </a:cubicBezTo>
                  <a:cubicBezTo>
                    <a:pt x="279" y="791"/>
                    <a:pt x="287" y="791"/>
                    <a:pt x="296" y="789"/>
                  </a:cubicBezTo>
                  <a:cubicBezTo>
                    <a:pt x="353" y="772"/>
                    <a:pt x="388" y="720"/>
                    <a:pt x="382" y="662"/>
                  </a:cubicBezTo>
                  <a:cubicBezTo>
                    <a:pt x="394" y="586"/>
                    <a:pt x="423" y="517"/>
                    <a:pt x="475" y="465"/>
                  </a:cubicBezTo>
                  <a:cubicBezTo>
                    <a:pt x="545" y="361"/>
                    <a:pt x="527" y="245"/>
                    <a:pt x="435" y="216"/>
                  </a:cubicBezTo>
                  <a:cubicBezTo>
                    <a:pt x="371" y="198"/>
                    <a:pt x="319" y="152"/>
                    <a:pt x="296" y="94"/>
                  </a:cubicBezTo>
                  <a:cubicBezTo>
                    <a:pt x="261" y="36"/>
                    <a:pt x="203" y="1"/>
                    <a:pt x="139" y="1"/>
                  </a:cubicBezTo>
                  <a:cubicBezTo>
                    <a:pt x="134" y="1"/>
                    <a:pt x="130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15"/>
            <p:cNvSpPr/>
            <p:nvPr/>
          </p:nvSpPr>
          <p:spPr>
            <a:xfrm rot="1508308">
              <a:off x="362726" y="7646"/>
              <a:ext cx="125857" cy="90406"/>
            </a:xfrm>
            <a:custGeom>
              <a:avLst/>
              <a:gdLst/>
              <a:ahLst/>
              <a:cxnLst/>
              <a:rect l="l" t="t" r="r" b="b"/>
              <a:pathLst>
                <a:path w="742" h="533" extrusionOk="0">
                  <a:moveTo>
                    <a:pt x="245" y="0"/>
                  </a:moveTo>
                  <a:cubicBezTo>
                    <a:pt x="219" y="0"/>
                    <a:pt x="188" y="2"/>
                    <a:pt x="151" y="6"/>
                  </a:cubicBezTo>
                  <a:cubicBezTo>
                    <a:pt x="81" y="18"/>
                    <a:pt x="18" y="47"/>
                    <a:pt x="6" y="122"/>
                  </a:cubicBezTo>
                  <a:cubicBezTo>
                    <a:pt x="0" y="203"/>
                    <a:pt x="52" y="250"/>
                    <a:pt x="122" y="279"/>
                  </a:cubicBezTo>
                  <a:cubicBezTo>
                    <a:pt x="146" y="287"/>
                    <a:pt x="170" y="290"/>
                    <a:pt x="194" y="290"/>
                  </a:cubicBezTo>
                  <a:cubicBezTo>
                    <a:pt x="252" y="290"/>
                    <a:pt x="311" y="273"/>
                    <a:pt x="377" y="273"/>
                  </a:cubicBezTo>
                  <a:cubicBezTo>
                    <a:pt x="383" y="336"/>
                    <a:pt x="406" y="400"/>
                    <a:pt x="440" y="458"/>
                  </a:cubicBezTo>
                  <a:cubicBezTo>
                    <a:pt x="468" y="506"/>
                    <a:pt x="519" y="532"/>
                    <a:pt x="570" y="532"/>
                  </a:cubicBezTo>
                  <a:cubicBezTo>
                    <a:pt x="593" y="532"/>
                    <a:pt x="616" y="527"/>
                    <a:pt x="637" y="516"/>
                  </a:cubicBezTo>
                  <a:cubicBezTo>
                    <a:pt x="713" y="476"/>
                    <a:pt x="742" y="389"/>
                    <a:pt x="701" y="319"/>
                  </a:cubicBezTo>
                  <a:cubicBezTo>
                    <a:pt x="685" y="240"/>
                    <a:pt x="616" y="184"/>
                    <a:pt x="542" y="184"/>
                  </a:cubicBezTo>
                  <a:cubicBezTo>
                    <a:pt x="535" y="184"/>
                    <a:pt x="529" y="185"/>
                    <a:pt x="522" y="186"/>
                  </a:cubicBezTo>
                  <a:cubicBezTo>
                    <a:pt x="509" y="186"/>
                    <a:pt x="498" y="187"/>
                    <a:pt x="487" y="187"/>
                  </a:cubicBezTo>
                  <a:cubicBezTo>
                    <a:pt x="463" y="187"/>
                    <a:pt x="443" y="181"/>
                    <a:pt x="423" y="145"/>
                  </a:cubicBezTo>
                  <a:cubicBezTo>
                    <a:pt x="369" y="32"/>
                    <a:pt x="33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15"/>
            <p:cNvSpPr/>
            <p:nvPr/>
          </p:nvSpPr>
          <p:spPr>
            <a:xfrm rot="1508308">
              <a:off x="1176078" y="2037432"/>
              <a:ext cx="95495" cy="116697"/>
            </a:xfrm>
            <a:custGeom>
              <a:avLst/>
              <a:gdLst/>
              <a:ahLst/>
              <a:cxnLst/>
              <a:rect l="l" t="t" r="r" b="b"/>
              <a:pathLst>
                <a:path w="563" h="688" extrusionOk="0">
                  <a:moveTo>
                    <a:pt x="198" y="14"/>
                  </a:moveTo>
                  <a:cubicBezTo>
                    <a:pt x="199" y="14"/>
                    <a:pt x="201" y="15"/>
                    <a:pt x="202" y="15"/>
                  </a:cubicBezTo>
                  <a:lnTo>
                    <a:pt x="202" y="15"/>
                  </a:lnTo>
                  <a:cubicBezTo>
                    <a:pt x="203" y="15"/>
                    <a:pt x="203" y="14"/>
                    <a:pt x="203" y="14"/>
                  </a:cubicBezTo>
                  <a:close/>
                  <a:moveTo>
                    <a:pt x="498" y="0"/>
                  </a:moveTo>
                  <a:cubicBezTo>
                    <a:pt x="482" y="0"/>
                    <a:pt x="466" y="6"/>
                    <a:pt x="453" y="14"/>
                  </a:cubicBezTo>
                  <a:cubicBezTo>
                    <a:pt x="420" y="32"/>
                    <a:pt x="388" y="38"/>
                    <a:pt x="356" y="38"/>
                  </a:cubicBezTo>
                  <a:cubicBezTo>
                    <a:pt x="305" y="38"/>
                    <a:pt x="255" y="22"/>
                    <a:pt x="202" y="15"/>
                  </a:cubicBezTo>
                  <a:lnTo>
                    <a:pt x="202" y="15"/>
                  </a:lnTo>
                  <a:cubicBezTo>
                    <a:pt x="1" y="153"/>
                    <a:pt x="7" y="229"/>
                    <a:pt x="238" y="362"/>
                  </a:cubicBezTo>
                  <a:cubicBezTo>
                    <a:pt x="198" y="414"/>
                    <a:pt x="169" y="478"/>
                    <a:pt x="157" y="541"/>
                  </a:cubicBezTo>
                  <a:cubicBezTo>
                    <a:pt x="157" y="599"/>
                    <a:pt x="157" y="657"/>
                    <a:pt x="221" y="680"/>
                  </a:cubicBezTo>
                  <a:cubicBezTo>
                    <a:pt x="236" y="685"/>
                    <a:pt x="249" y="688"/>
                    <a:pt x="261" y="688"/>
                  </a:cubicBezTo>
                  <a:cubicBezTo>
                    <a:pt x="305" y="688"/>
                    <a:pt x="333" y="658"/>
                    <a:pt x="360" y="617"/>
                  </a:cubicBezTo>
                  <a:cubicBezTo>
                    <a:pt x="400" y="576"/>
                    <a:pt x="412" y="518"/>
                    <a:pt x="400" y="466"/>
                  </a:cubicBezTo>
                  <a:cubicBezTo>
                    <a:pt x="366" y="379"/>
                    <a:pt x="418" y="327"/>
                    <a:pt x="458" y="263"/>
                  </a:cubicBezTo>
                  <a:cubicBezTo>
                    <a:pt x="493" y="217"/>
                    <a:pt x="522" y="171"/>
                    <a:pt x="545" y="124"/>
                  </a:cubicBezTo>
                  <a:cubicBezTo>
                    <a:pt x="563" y="95"/>
                    <a:pt x="563" y="55"/>
                    <a:pt x="545" y="26"/>
                  </a:cubicBezTo>
                  <a:cubicBezTo>
                    <a:pt x="533" y="7"/>
                    <a:pt x="516" y="0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15"/>
            <p:cNvSpPr/>
            <p:nvPr/>
          </p:nvSpPr>
          <p:spPr>
            <a:xfrm rot="1508308">
              <a:off x="1948454" y="2048538"/>
              <a:ext cx="104315" cy="80229"/>
            </a:xfrm>
            <a:custGeom>
              <a:avLst/>
              <a:gdLst/>
              <a:ahLst/>
              <a:cxnLst/>
              <a:rect l="l" t="t" r="r" b="b"/>
              <a:pathLst>
                <a:path w="615" h="473" extrusionOk="0">
                  <a:moveTo>
                    <a:pt x="432" y="0"/>
                  </a:moveTo>
                  <a:cubicBezTo>
                    <a:pt x="373" y="0"/>
                    <a:pt x="314" y="25"/>
                    <a:pt x="255" y="25"/>
                  </a:cubicBezTo>
                  <a:cubicBezTo>
                    <a:pt x="222" y="20"/>
                    <a:pt x="188" y="13"/>
                    <a:pt x="163" y="13"/>
                  </a:cubicBezTo>
                  <a:cubicBezTo>
                    <a:pt x="120" y="13"/>
                    <a:pt x="104" y="35"/>
                    <a:pt x="163" y="135"/>
                  </a:cubicBezTo>
                  <a:cubicBezTo>
                    <a:pt x="192" y="193"/>
                    <a:pt x="116" y="175"/>
                    <a:pt x="87" y="198"/>
                  </a:cubicBezTo>
                  <a:cubicBezTo>
                    <a:pt x="29" y="233"/>
                    <a:pt x="0" y="309"/>
                    <a:pt x="29" y="372"/>
                  </a:cubicBezTo>
                  <a:cubicBezTo>
                    <a:pt x="50" y="434"/>
                    <a:pt x="107" y="473"/>
                    <a:pt x="168" y="473"/>
                  </a:cubicBezTo>
                  <a:cubicBezTo>
                    <a:pt x="176" y="473"/>
                    <a:pt x="184" y="472"/>
                    <a:pt x="192" y="471"/>
                  </a:cubicBezTo>
                  <a:cubicBezTo>
                    <a:pt x="226" y="465"/>
                    <a:pt x="261" y="459"/>
                    <a:pt x="290" y="442"/>
                  </a:cubicBezTo>
                  <a:cubicBezTo>
                    <a:pt x="354" y="413"/>
                    <a:pt x="400" y="395"/>
                    <a:pt x="418" y="343"/>
                  </a:cubicBezTo>
                  <a:cubicBezTo>
                    <a:pt x="435" y="285"/>
                    <a:pt x="481" y="239"/>
                    <a:pt x="539" y="216"/>
                  </a:cubicBezTo>
                  <a:cubicBezTo>
                    <a:pt x="586" y="198"/>
                    <a:pt x="615" y="146"/>
                    <a:pt x="603" y="100"/>
                  </a:cubicBezTo>
                  <a:cubicBezTo>
                    <a:pt x="591" y="48"/>
                    <a:pt x="545" y="30"/>
                    <a:pt x="499" y="13"/>
                  </a:cubicBezTo>
                  <a:cubicBezTo>
                    <a:pt x="477" y="4"/>
                    <a:pt x="454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15"/>
            <p:cNvSpPr/>
            <p:nvPr/>
          </p:nvSpPr>
          <p:spPr>
            <a:xfrm rot="1508308">
              <a:off x="192176" y="-17490"/>
              <a:ext cx="113135" cy="82943"/>
            </a:xfrm>
            <a:custGeom>
              <a:avLst/>
              <a:gdLst/>
              <a:ahLst/>
              <a:cxnLst/>
              <a:rect l="l" t="t" r="r" b="b"/>
              <a:pathLst>
                <a:path w="667" h="489" extrusionOk="0">
                  <a:moveTo>
                    <a:pt x="403" y="1"/>
                  </a:moveTo>
                  <a:cubicBezTo>
                    <a:pt x="388" y="1"/>
                    <a:pt x="367" y="9"/>
                    <a:pt x="354" y="20"/>
                  </a:cubicBezTo>
                  <a:cubicBezTo>
                    <a:pt x="267" y="95"/>
                    <a:pt x="168" y="159"/>
                    <a:pt x="70" y="217"/>
                  </a:cubicBezTo>
                  <a:cubicBezTo>
                    <a:pt x="17" y="257"/>
                    <a:pt x="0" y="327"/>
                    <a:pt x="29" y="385"/>
                  </a:cubicBezTo>
                  <a:cubicBezTo>
                    <a:pt x="52" y="443"/>
                    <a:pt x="104" y="489"/>
                    <a:pt x="168" y="489"/>
                  </a:cubicBezTo>
                  <a:cubicBezTo>
                    <a:pt x="232" y="489"/>
                    <a:pt x="290" y="472"/>
                    <a:pt x="342" y="437"/>
                  </a:cubicBezTo>
                  <a:cubicBezTo>
                    <a:pt x="400" y="379"/>
                    <a:pt x="475" y="344"/>
                    <a:pt x="556" y="327"/>
                  </a:cubicBezTo>
                  <a:cubicBezTo>
                    <a:pt x="632" y="321"/>
                    <a:pt x="666" y="222"/>
                    <a:pt x="608" y="170"/>
                  </a:cubicBezTo>
                  <a:cubicBezTo>
                    <a:pt x="556" y="107"/>
                    <a:pt x="469" y="83"/>
                    <a:pt x="423" y="14"/>
                  </a:cubicBezTo>
                  <a:cubicBezTo>
                    <a:pt x="421" y="5"/>
                    <a:pt x="413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15"/>
            <p:cNvSpPr/>
            <p:nvPr/>
          </p:nvSpPr>
          <p:spPr>
            <a:xfrm rot="1508308">
              <a:off x="235885" y="884313"/>
              <a:ext cx="85657" cy="122464"/>
            </a:xfrm>
            <a:custGeom>
              <a:avLst/>
              <a:gdLst/>
              <a:ahLst/>
              <a:cxnLst/>
              <a:rect l="l" t="t" r="r" b="b"/>
              <a:pathLst>
                <a:path w="505" h="722" extrusionOk="0">
                  <a:moveTo>
                    <a:pt x="259" y="0"/>
                  </a:moveTo>
                  <a:cubicBezTo>
                    <a:pt x="244" y="0"/>
                    <a:pt x="229" y="3"/>
                    <a:pt x="215" y="8"/>
                  </a:cubicBezTo>
                  <a:cubicBezTo>
                    <a:pt x="76" y="49"/>
                    <a:pt x="0" y="321"/>
                    <a:pt x="122" y="397"/>
                  </a:cubicBezTo>
                  <a:cubicBezTo>
                    <a:pt x="209" y="455"/>
                    <a:pt x="209" y="513"/>
                    <a:pt x="209" y="594"/>
                  </a:cubicBezTo>
                  <a:cubicBezTo>
                    <a:pt x="203" y="657"/>
                    <a:pt x="255" y="715"/>
                    <a:pt x="319" y="721"/>
                  </a:cubicBezTo>
                  <a:cubicBezTo>
                    <a:pt x="322" y="721"/>
                    <a:pt x="326" y="722"/>
                    <a:pt x="329" y="722"/>
                  </a:cubicBezTo>
                  <a:cubicBezTo>
                    <a:pt x="387" y="722"/>
                    <a:pt x="419" y="678"/>
                    <a:pt x="441" y="628"/>
                  </a:cubicBezTo>
                  <a:cubicBezTo>
                    <a:pt x="504" y="513"/>
                    <a:pt x="469" y="437"/>
                    <a:pt x="325" y="368"/>
                  </a:cubicBezTo>
                  <a:cubicBezTo>
                    <a:pt x="348" y="298"/>
                    <a:pt x="371" y="223"/>
                    <a:pt x="383" y="153"/>
                  </a:cubicBezTo>
                  <a:cubicBezTo>
                    <a:pt x="397" y="71"/>
                    <a:pt x="334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15"/>
            <p:cNvSpPr/>
            <p:nvPr/>
          </p:nvSpPr>
          <p:spPr>
            <a:xfrm rot="1508308">
              <a:off x="1716585" y="281054"/>
              <a:ext cx="120938" cy="64116"/>
            </a:xfrm>
            <a:custGeom>
              <a:avLst/>
              <a:gdLst/>
              <a:ahLst/>
              <a:cxnLst/>
              <a:rect l="l" t="t" r="r" b="b"/>
              <a:pathLst>
                <a:path w="713" h="378" extrusionOk="0">
                  <a:moveTo>
                    <a:pt x="533" y="1"/>
                  </a:moveTo>
                  <a:lnTo>
                    <a:pt x="533" y="7"/>
                  </a:lnTo>
                  <a:cubicBezTo>
                    <a:pt x="394" y="24"/>
                    <a:pt x="255" y="59"/>
                    <a:pt x="128" y="111"/>
                  </a:cubicBezTo>
                  <a:cubicBezTo>
                    <a:pt x="47" y="128"/>
                    <a:pt x="0" y="209"/>
                    <a:pt x="18" y="285"/>
                  </a:cubicBezTo>
                  <a:cubicBezTo>
                    <a:pt x="35" y="366"/>
                    <a:pt x="105" y="372"/>
                    <a:pt x="180" y="372"/>
                  </a:cubicBezTo>
                  <a:cubicBezTo>
                    <a:pt x="221" y="373"/>
                    <a:pt x="263" y="378"/>
                    <a:pt x="303" y="378"/>
                  </a:cubicBezTo>
                  <a:cubicBezTo>
                    <a:pt x="385" y="378"/>
                    <a:pt x="461" y="359"/>
                    <a:pt x="516" y="262"/>
                  </a:cubicBezTo>
                  <a:cubicBezTo>
                    <a:pt x="533" y="233"/>
                    <a:pt x="580" y="221"/>
                    <a:pt x="620" y="198"/>
                  </a:cubicBezTo>
                  <a:cubicBezTo>
                    <a:pt x="661" y="175"/>
                    <a:pt x="713" y="157"/>
                    <a:pt x="713" y="99"/>
                  </a:cubicBezTo>
                  <a:cubicBezTo>
                    <a:pt x="707" y="24"/>
                    <a:pt x="649" y="12"/>
                    <a:pt x="597" y="7"/>
                  </a:cubicBezTo>
                  <a:lnTo>
                    <a:pt x="5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15"/>
            <p:cNvSpPr/>
            <p:nvPr/>
          </p:nvSpPr>
          <p:spPr>
            <a:xfrm rot="1508308">
              <a:off x="518768" y="1012819"/>
              <a:ext cx="104485" cy="125348"/>
            </a:xfrm>
            <a:custGeom>
              <a:avLst/>
              <a:gdLst/>
              <a:ahLst/>
              <a:cxnLst/>
              <a:rect l="l" t="t" r="r" b="b"/>
              <a:pathLst>
                <a:path w="616" h="739" extrusionOk="0">
                  <a:moveTo>
                    <a:pt x="442" y="1"/>
                  </a:moveTo>
                  <a:cubicBezTo>
                    <a:pt x="420" y="1"/>
                    <a:pt x="398" y="5"/>
                    <a:pt x="378" y="15"/>
                  </a:cubicBezTo>
                  <a:cubicBezTo>
                    <a:pt x="291" y="50"/>
                    <a:pt x="262" y="125"/>
                    <a:pt x="238" y="206"/>
                  </a:cubicBezTo>
                  <a:cubicBezTo>
                    <a:pt x="204" y="334"/>
                    <a:pt x="204" y="473"/>
                    <a:pt x="59" y="548"/>
                  </a:cubicBezTo>
                  <a:cubicBezTo>
                    <a:pt x="1" y="583"/>
                    <a:pt x="7" y="664"/>
                    <a:pt x="65" y="710"/>
                  </a:cubicBezTo>
                  <a:cubicBezTo>
                    <a:pt x="84" y="730"/>
                    <a:pt x="108" y="739"/>
                    <a:pt x="130" y="739"/>
                  </a:cubicBezTo>
                  <a:cubicBezTo>
                    <a:pt x="168" y="739"/>
                    <a:pt x="204" y="713"/>
                    <a:pt x="215" y="670"/>
                  </a:cubicBezTo>
                  <a:cubicBezTo>
                    <a:pt x="267" y="519"/>
                    <a:pt x="389" y="444"/>
                    <a:pt x="482" y="339"/>
                  </a:cubicBezTo>
                  <a:cubicBezTo>
                    <a:pt x="517" y="305"/>
                    <a:pt x="546" y="264"/>
                    <a:pt x="574" y="223"/>
                  </a:cubicBezTo>
                  <a:cubicBezTo>
                    <a:pt x="615" y="177"/>
                    <a:pt x="615" y="102"/>
                    <a:pt x="563" y="55"/>
                  </a:cubicBezTo>
                  <a:cubicBezTo>
                    <a:pt x="532" y="20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15"/>
            <p:cNvSpPr/>
            <p:nvPr/>
          </p:nvSpPr>
          <p:spPr>
            <a:xfrm rot="1508308">
              <a:off x="685797" y="1769849"/>
              <a:ext cx="70561" cy="123821"/>
            </a:xfrm>
            <a:custGeom>
              <a:avLst/>
              <a:gdLst/>
              <a:ahLst/>
              <a:cxnLst/>
              <a:rect l="l" t="t" r="r" b="b"/>
              <a:pathLst>
                <a:path w="416" h="730" extrusionOk="0">
                  <a:moveTo>
                    <a:pt x="286" y="0"/>
                  </a:moveTo>
                  <a:cubicBezTo>
                    <a:pt x="254" y="0"/>
                    <a:pt x="222" y="13"/>
                    <a:pt x="190" y="29"/>
                  </a:cubicBezTo>
                  <a:cubicBezTo>
                    <a:pt x="108" y="46"/>
                    <a:pt x="62" y="121"/>
                    <a:pt x="74" y="203"/>
                  </a:cubicBezTo>
                  <a:cubicBezTo>
                    <a:pt x="79" y="232"/>
                    <a:pt x="97" y="278"/>
                    <a:pt x="85" y="301"/>
                  </a:cubicBezTo>
                  <a:cubicBezTo>
                    <a:pt x="0" y="449"/>
                    <a:pt x="54" y="585"/>
                    <a:pt x="111" y="722"/>
                  </a:cubicBezTo>
                  <a:lnTo>
                    <a:pt x="111" y="722"/>
                  </a:lnTo>
                  <a:cubicBezTo>
                    <a:pt x="116" y="718"/>
                    <a:pt x="121" y="718"/>
                    <a:pt x="126" y="718"/>
                  </a:cubicBezTo>
                  <a:cubicBezTo>
                    <a:pt x="340" y="683"/>
                    <a:pt x="358" y="660"/>
                    <a:pt x="288" y="463"/>
                  </a:cubicBezTo>
                  <a:cubicBezTo>
                    <a:pt x="271" y="428"/>
                    <a:pt x="282" y="382"/>
                    <a:pt x="311" y="353"/>
                  </a:cubicBezTo>
                  <a:cubicBezTo>
                    <a:pt x="340" y="295"/>
                    <a:pt x="363" y="237"/>
                    <a:pt x="369" y="179"/>
                  </a:cubicBezTo>
                  <a:cubicBezTo>
                    <a:pt x="392" y="127"/>
                    <a:pt x="416" y="75"/>
                    <a:pt x="363" y="29"/>
                  </a:cubicBezTo>
                  <a:cubicBezTo>
                    <a:pt x="338" y="8"/>
                    <a:pt x="312" y="0"/>
                    <a:pt x="286" y="0"/>
                  </a:cubicBezTo>
                  <a:close/>
                  <a:moveTo>
                    <a:pt x="111" y="722"/>
                  </a:moveTo>
                  <a:cubicBezTo>
                    <a:pt x="110" y="722"/>
                    <a:pt x="109" y="723"/>
                    <a:pt x="108" y="724"/>
                  </a:cubicBezTo>
                  <a:lnTo>
                    <a:pt x="114" y="730"/>
                  </a:lnTo>
                  <a:cubicBezTo>
                    <a:pt x="113" y="727"/>
                    <a:pt x="112" y="724"/>
                    <a:pt x="111" y="7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15"/>
            <p:cNvSpPr/>
            <p:nvPr/>
          </p:nvSpPr>
          <p:spPr>
            <a:xfrm rot="1508308">
              <a:off x="1938402" y="1717334"/>
              <a:ext cx="103297" cy="86505"/>
            </a:xfrm>
            <a:custGeom>
              <a:avLst/>
              <a:gdLst/>
              <a:ahLst/>
              <a:cxnLst/>
              <a:rect l="l" t="t" r="r" b="b"/>
              <a:pathLst>
                <a:path w="609" h="510" extrusionOk="0">
                  <a:moveTo>
                    <a:pt x="476" y="1"/>
                  </a:moveTo>
                  <a:cubicBezTo>
                    <a:pt x="476" y="1"/>
                    <a:pt x="476" y="1"/>
                    <a:pt x="476" y="2"/>
                  </a:cubicBezTo>
                  <a:lnTo>
                    <a:pt x="476" y="2"/>
                  </a:lnTo>
                  <a:cubicBezTo>
                    <a:pt x="478" y="1"/>
                    <a:pt x="480" y="1"/>
                    <a:pt x="481" y="1"/>
                  </a:cubicBezTo>
                  <a:close/>
                  <a:moveTo>
                    <a:pt x="476" y="2"/>
                  </a:moveTo>
                  <a:lnTo>
                    <a:pt x="476" y="2"/>
                  </a:lnTo>
                  <a:cubicBezTo>
                    <a:pt x="310" y="31"/>
                    <a:pt x="156" y="106"/>
                    <a:pt x="35" y="221"/>
                  </a:cubicBezTo>
                  <a:lnTo>
                    <a:pt x="35" y="215"/>
                  </a:lnTo>
                  <a:cubicBezTo>
                    <a:pt x="24" y="256"/>
                    <a:pt x="12" y="296"/>
                    <a:pt x="12" y="337"/>
                  </a:cubicBezTo>
                  <a:cubicBezTo>
                    <a:pt x="1" y="412"/>
                    <a:pt x="18" y="476"/>
                    <a:pt x="99" y="499"/>
                  </a:cubicBezTo>
                  <a:cubicBezTo>
                    <a:pt x="113" y="506"/>
                    <a:pt x="128" y="509"/>
                    <a:pt x="143" y="509"/>
                  </a:cubicBezTo>
                  <a:cubicBezTo>
                    <a:pt x="188" y="509"/>
                    <a:pt x="232" y="478"/>
                    <a:pt x="250" y="429"/>
                  </a:cubicBezTo>
                  <a:cubicBezTo>
                    <a:pt x="279" y="343"/>
                    <a:pt x="337" y="354"/>
                    <a:pt x="406" y="348"/>
                  </a:cubicBezTo>
                  <a:cubicBezTo>
                    <a:pt x="551" y="337"/>
                    <a:pt x="609" y="227"/>
                    <a:pt x="545" y="99"/>
                  </a:cubicBezTo>
                  <a:cubicBezTo>
                    <a:pt x="522" y="65"/>
                    <a:pt x="499" y="30"/>
                    <a:pt x="476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15"/>
            <p:cNvSpPr/>
            <p:nvPr/>
          </p:nvSpPr>
          <p:spPr>
            <a:xfrm rot="1508308">
              <a:off x="2002867" y="1828690"/>
              <a:ext cx="96852" cy="89898"/>
            </a:xfrm>
            <a:custGeom>
              <a:avLst/>
              <a:gdLst/>
              <a:ahLst/>
              <a:cxnLst/>
              <a:rect l="l" t="t" r="r" b="b"/>
              <a:pathLst>
                <a:path w="571" h="530" extrusionOk="0">
                  <a:moveTo>
                    <a:pt x="281" y="1"/>
                  </a:moveTo>
                  <a:cubicBezTo>
                    <a:pt x="189" y="7"/>
                    <a:pt x="113" y="88"/>
                    <a:pt x="113" y="181"/>
                  </a:cubicBezTo>
                  <a:cubicBezTo>
                    <a:pt x="119" y="256"/>
                    <a:pt x="96" y="325"/>
                    <a:pt x="49" y="383"/>
                  </a:cubicBezTo>
                  <a:cubicBezTo>
                    <a:pt x="1" y="454"/>
                    <a:pt x="48" y="529"/>
                    <a:pt x="130" y="529"/>
                  </a:cubicBezTo>
                  <a:cubicBezTo>
                    <a:pt x="136" y="529"/>
                    <a:pt x="142" y="529"/>
                    <a:pt x="148" y="528"/>
                  </a:cubicBezTo>
                  <a:cubicBezTo>
                    <a:pt x="183" y="522"/>
                    <a:pt x="217" y="511"/>
                    <a:pt x="252" y="493"/>
                  </a:cubicBezTo>
                  <a:cubicBezTo>
                    <a:pt x="316" y="459"/>
                    <a:pt x="385" y="412"/>
                    <a:pt x="443" y="360"/>
                  </a:cubicBezTo>
                  <a:cubicBezTo>
                    <a:pt x="571" y="221"/>
                    <a:pt x="467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15"/>
            <p:cNvSpPr/>
            <p:nvPr/>
          </p:nvSpPr>
          <p:spPr>
            <a:xfrm rot="1508308">
              <a:off x="1575815" y="1605946"/>
              <a:ext cx="100414" cy="105163"/>
            </a:xfrm>
            <a:custGeom>
              <a:avLst/>
              <a:gdLst/>
              <a:ahLst/>
              <a:cxnLst/>
              <a:rect l="l" t="t" r="r" b="b"/>
              <a:pathLst>
                <a:path w="592" h="620" extrusionOk="0">
                  <a:moveTo>
                    <a:pt x="475" y="1"/>
                  </a:moveTo>
                  <a:cubicBezTo>
                    <a:pt x="459" y="1"/>
                    <a:pt x="443" y="5"/>
                    <a:pt x="429" y="13"/>
                  </a:cubicBezTo>
                  <a:cubicBezTo>
                    <a:pt x="337" y="42"/>
                    <a:pt x="261" y="112"/>
                    <a:pt x="227" y="204"/>
                  </a:cubicBezTo>
                  <a:cubicBezTo>
                    <a:pt x="207" y="258"/>
                    <a:pt x="196" y="321"/>
                    <a:pt x="136" y="321"/>
                  </a:cubicBezTo>
                  <a:cubicBezTo>
                    <a:pt x="125" y="321"/>
                    <a:pt x="113" y="319"/>
                    <a:pt x="99" y="314"/>
                  </a:cubicBezTo>
                  <a:cubicBezTo>
                    <a:pt x="35" y="326"/>
                    <a:pt x="1" y="361"/>
                    <a:pt x="12" y="413"/>
                  </a:cubicBezTo>
                  <a:cubicBezTo>
                    <a:pt x="17" y="452"/>
                    <a:pt x="50" y="481"/>
                    <a:pt x="86" y="481"/>
                  </a:cubicBezTo>
                  <a:cubicBezTo>
                    <a:pt x="98" y="481"/>
                    <a:pt x="111" y="478"/>
                    <a:pt x="122" y="471"/>
                  </a:cubicBezTo>
                  <a:cubicBezTo>
                    <a:pt x="161" y="448"/>
                    <a:pt x="194" y="438"/>
                    <a:pt x="225" y="438"/>
                  </a:cubicBezTo>
                  <a:cubicBezTo>
                    <a:pt x="286" y="438"/>
                    <a:pt x="333" y="480"/>
                    <a:pt x="371" y="546"/>
                  </a:cubicBezTo>
                  <a:cubicBezTo>
                    <a:pt x="395" y="590"/>
                    <a:pt x="427" y="620"/>
                    <a:pt x="465" y="620"/>
                  </a:cubicBezTo>
                  <a:cubicBezTo>
                    <a:pt x="483" y="620"/>
                    <a:pt x="502" y="613"/>
                    <a:pt x="522" y="598"/>
                  </a:cubicBezTo>
                  <a:cubicBezTo>
                    <a:pt x="592" y="558"/>
                    <a:pt x="586" y="459"/>
                    <a:pt x="516" y="424"/>
                  </a:cubicBezTo>
                  <a:cubicBezTo>
                    <a:pt x="406" y="361"/>
                    <a:pt x="441" y="291"/>
                    <a:pt x="482" y="216"/>
                  </a:cubicBezTo>
                  <a:cubicBezTo>
                    <a:pt x="493" y="187"/>
                    <a:pt x="522" y="164"/>
                    <a:pt x="539" y="135"/>
                  </a:cubicBezTo>
                  <a:cubicBezTo>
                    <a:pt x="563" y="100"/>
                    <a:pt x="557" y="48"/>
                    <a:pt x="528" y="19"/>
                  </a:cubicBezTo>
                  <a:cubicBezTo>
                    <a:pt x="512" y="7"/>
                    <a:pt x="494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15"/>
            <p:cNvSpPr/>
            <p:nvPr/>
          </p:nvSpPr>
          <p:spPr>
            <a:xfrm rot="1508308">
              <a:off x="501016" y="1957661"/>
              <a:ext cx="103297" cy="74293"/>
            </a:xfrm>
            <a:custGeom>
              <a:avLst/>
              <a:gdLst/>
              <a:ahLst/>
              <a:cxnLst/>
              <a:rect l="l" t="t" r="r" b="b"/>
              <a:pathLst>
                <a:path w="609" h="438" extrusionOk="0">
                  <a:moveTo>
                    <a:pt x="231" y="1"/>
                  </a:moveTo>
                  <a:cubicBezTo>
                    <a:pt x="175" y="1"/>
                    <a:pt x="121" y="34"/>
                    <a:pt x="76" y="103"/>
                  </a:cubicBezTo>
                  <a:cubicBezTo>
                    <a:pt x="0" y="207"/>
                    <a:pt x="6" y="311"/>
                    <a:pt x="93" y="375"/>
                  </a:cubicBezTo>
                  <a:cubicBezTo>
                    <a:pt x="151" y="417"/>
                    <a:pt x="210" y="437"/>
                    <a:pt x="267" y="437"/>
                  </a:cubicBezTo>
                  <a:cubicBezTo>
                    <a:pt x="312" y="437"/>
                    <a:pt x="355" y="424"/>
                    <a:pt x="394" y="398"/>
                  </a:cubicBezTo>
                  <a:cubicBezTo>
                    <a:pt x="429" y="381"/>
                    <a:pt x="464" y="369"/>
                    <a:pt x="493" y="352"/>
                  </a:cubicBezTo>
                  <a:cubicBezTo>
                    <a:pt x="609" y="282"/>
                    <a:pt x="609" y="207"/>
                    <a:pt x="487" y="143"/>
                  </a:cubicBezTo>
                  <a:cubicBezTo>
                    <a:pt x="429" y="109"/>
                    <a:pt x="371" y="74"/>
                    <a:pt x="319" y="27"/>
                  </a:cubicBezTo>
                  <a:cubicBezTo>
                    <a:pt x="289" y="10"/>
                    <a:pt x="260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15"/>
            <p:cNvSpPr/>
            <p:nvPr/>
          </p:nvSpPr>
          <p:spPr>
            <a:xfrm rot="1508308">
              <a:off x="1012852" y="1001206"/>
              <a:ext cx="90576" cy="89558"/>
            </a:xfrm>
            <a:custGeom>
              <a:avLst/>
              <a:gdLst/>
              <a:ahLst/>
              <a:cxnLst/>
              <a:rect l="l" t="t" r="r" b="b"/>
              <a:pathLst>
                <a:path w="534" h="528" extrusionOk="0">
                  <a:moveTo>
                    <a:pt x="232" y="1"/>
                  </a:moveTo>
                  <a:cubicBezTo>
                    <a:pt x="163" y="1"/>
                    <a:pt x="93" y="36"/>
                    <a:pt x="64" y="99"/>
                  </a:cubicBezTo>
                  <a:cubicBezTo>
                    <a:pt x="6" y="163"/>
                    <a:pt x="0" y="262"/>
                    <a:pt x="58" y="331"/>
                  </a:cubicBezTo>
                  <a:cubicBezTo>
                    <a:pt x="82" y="360"/>
                    <a:pt x="105" y="395"/>
                    <a:pt x="116" y="430"/>
                  </a:cubicBezTo>
                  <a:cubicBezTo>
                    <a:pt x="146" y="495"/>
                    <a:pt x="186" y="527"/>
                    <a:pt x="231" y="527"/>
                  </a:cubicBezTo>
                  <a:cubicBezTo>
                    <a:pt x="265" y="527"/>
                    <a:pt x="301" y="508"/>
                    <a:pt x="336" y="470"/>
                  </a:cubicBezTo>
                  <a:cubicBezTo>
                    <a:pt x="371" y="430"/>
                    <a:pt x="383" y="383"/>
                    <a:pt x="429" y="331"/>
                  </a:cubicBezTo>
                  <a:cubicBezTo>
                    <a:pt x="476" y="285"/>
                    <a:pt x="533" y="227"/>
                    <a:pt x="493" y="151"/>
                  </a:cubicBezTo>
                  <a:cubicBezTo>
                    <a:pt x="478" y="123"/>
                    <a:pt x="460" y="114"/>
                    <a:pt x="440" y="114"/>
                  </a:cubicBezTo>
                  <a:cubicBezTo>
                    <a:pt x="402" y="114"/>
                    <a:pt x="359" y="147"/>
                    <a:pt x="319" y="147"/>
                  </a:cubicBezTo>
                  <a:cubicBezTo>
                    <a:pt x="315" y="147"/>
                    <a:pt x="311" y="146"/>
                    <a:pt x="307" y="146"/>
                  </a:cubicBezTo>
                  <a:cubicBezTo>
                    <a:pt x="273" y="105"/>
                    <a:pt x="325" y="12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15"/>
            <p:cNvSpPr/>
            <p:nvPr/>
          </p:nvSpPr>
          <p:spPr>
            <a:xfrm rot="1508308">
              <a:off x="1407056" y="848486"/>
              <a:ext cx="102449" cy="95834"/>
            </a:xfrm>
            <a:custGeom>
              <a:avLst/>
              <a:gdLst/>
              <a:ahLst/>
              <a:cxnLst/>
              <a:rect l="l" t="t" r="r" b="b"/>
              <a:pathLst>
                <a:path w="604" h="565" extrusionOk="0">
                  <a:moveTo>
                    <a:pt x="470" y="18"/>
                  </a:moveTo>
                  <a:cubicBezTo>
                    <a:pt x="343" y="30"/>
                    <a:pt x="204" y="1"/>
                    <a:pt x="82" y="76"/>
                  </a:cubicBezTo>
                  <a:cubicBezTo>
                    <a:pt x="24" y="105"/>
                    <a:pt x="1" y="174"/>
                    <a:pt x="30" y="232"/>
                  </a:cubicBezTo>
                  <a:cubicBezTo>
                    <a:pt x="48" y="268"/>
                    <a:pt x="70" y="280"/>
                    <a:pt x="95" y="280"/>
                  </a:cubicBezTo>
                  <a:cubicBezTo>
                    <a:pt x="119" y="280"/>
                    <a:pt x="144" y="270"/>
                    <a:pt x="169" y="261"/>
                  </a:cubicBezTo>
                  <a:cubicBezTo>
                    <a:pt x="201" y="253"/>
                    <a:pt x="228" y="248"/>
                    <a:pt x="250" y="248"/>
                  </a:cubicBezTo>
                  <a:cubicBezTo>
                    <a:pt x="316" y="248"/>
                    <a:pt x="343" y="289"/>
                    <a:pt x="360" y="389"/>
                  </a:cubicBezTo>
                  <a:cubicBezTo>
                    <a:pt x="360" y="435"/>
                    <a:pt x="377" y="482"/>
                    <a:pt x="401" y="522"/>
                  </a:cubicBezTo>
                  <a:cubicBezTo>
                    <a:pt x="421" y="550"/>
                    <a:pt x="453" y="565"/>
                    <a:pt x="486" y="565"/>
                  </a:cubicBezTo>
                  <a:cubicBezTo>
                    <a:pt x="500" y="565"/>
                    <a:pt x="514" y="562"/>
                    <a:pt x="528" y="557"/>
                  </a:cubicBezTo>
                  <a:cubicBezTo>
                    <a:pt x="574" y="539"/>
                    <a:pt x="603" y="493"/>
                    <a:pt x="592" y="441"/>
                  </a:cubicBezTo>
                  <a:cubicBezTo>
                    <a:pt x="586" y="395"/>
                    <a:pt x="569" y="348"/>
                    <a:pt x="545" y="308"/>
                  </a:cubicBezTo>
                  <a:cubicBezTo>
                    <a:pt x="493" y="238"/>
                    <a:pt x="430" y="180"/>
                    <a:pt x="517" y="93"/>
                  </a:cubicBezTo>
                  <a:cubicBezTo>
                    <a:pt x="540" y="64"/>
                    <a:pt x="505" y="18"/>
                    <a:pt x="47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15"/>
            <p:cNvSpPr/>
            <p:nvPr/>
          </p:nvSpPr>
          <p:spPr>
            <a:xfrm rot="1508308">
              <a:off x="380966" y="1333678"/>
              <a:ext cx="76837" cy="97530"/>
            </a:xfrm>
            <a:custGeom>
              <a:avLst/>
              <a:gdLst/>
              <a:ahLst/>
              <a:cxnLst/>
              <a:rect l="l" t="t" r="r" b="b"/>
              <a:pathLst>
                <a:path w="453" h="575" extrusionOk="0">
                  <a:moveTo>
                    <a:pt x="218" y="0"/>
                  </a:moveTo>
                  <a:cubicBezTo>
                    <a:pt x="198" y="0"/>
                    <a:pt x="174" y="6"/>
                    <a:pt x="145" y="18"/>
                  </a:cubicBezTo>
                  <a:cubicBezTo>
                    <a:pt x="47" y="58"/>
                    <a:pt x="0" y="122"/>
                    <a:pt x="41" y="203"/>
                  </a:cubicBezTo>
                  <a:cubicBezTo>
                    <a:pt x="82" y="267"/>
                    <a:pt x="87" y="348"/>
                    <a:pt x="58" y="412"/>
                  </a:cubicBezTo>
                  <a:cubicBezTo>
                    <a:pt x="35" y="464"/>
                    <a:pt x="53" y="528"/>
                    <a:pt x="99" y="557"/>
                  </a:cubicBezTo>
                  <a:cubicBezTo>
                    <a:pt x="116" y="569"/>
                    <a:pt x="133" y="574"/>
                    <a:pt x="150" y="574"/>
                  </a:cubicBezTo>
                  <a:cubicBezTo>
                    <a:pt x="180" y="574"/>
                    <a:pt x="211" y="560"/>
                    <a:pt x="244" y="545"/>
                  </a:cubicBezTo>
                  <a:cubicBezTo>
                    <a:pt x="325" y="505"/>
                    <a:pt x="389" y="429"/>
                    <a:pt x="423" y="342"/>
                  </a:cubicBezTo>
                  <a:cubicBezTo>
                    <a:pt x="452" y="255"/>
                    <a:pt x="394" y="203"/>
                    <a:pt x="331" y="163"/>
                  </a:cubicBezTo>
                  <a:cubicBezTo>
                    <a:pt x="313" y="145"/>
                    <a:pt x="308" y="128"/>
                    <a:pt x="302" y="111"/>
                  </a:cubicBezTo>
                  <a:cubicBezTo>
                    <a:pt x="294" y="36"/>
                    <a:pt x="268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15"/>
            <p:cNvSpPr/>
            <p:nvPr/>
          </p:nvSpPr>
          <p:spPr>
            <a:xfrm rot="1508308">
              <a:off x="1481588" y="1026143"/>
              <a:ext cx="79720" cy="102958"/>
            </a:xfrm>
            <a:custGeom>
              <a:avLst/>
              <a:gdLst/>
              <a:ahLst/>
              <a:cxnLst/>
              <a:rect l="l" t="t" r="r" b="b"/>
              <a:pathLst>
                <a:path w="470" h="607" extrusionOk="0">
                  <a:moveTo>
                    <a:pt x="341" y="1"/>
                  </a:moveTo>
                  <a:cubicBezTo>
                    <a:pt x="306" y="1"/>
                    <a:pt x="270" y="19"/>
                    <a:pt x="249" y="53"/>
                  </a:cubicBezTo>
                  <a:cubicBezTo>
                    <a:pt x="226" y="93"/>
                    <a:pt x="197" y="128"/>
                    <a:pt x="157" y="151"/>
                  </a:cubicBezTo>
                  <a:cubicBezTo>
                    <a:pt x="41" y="227"/>
                    <a:pt x="0" y="377"/>
                    <a:pt x="64" y="493"/>
                  </a:cubicBezTo>
                  <a:cubicBezTo>
                    <a:pt x="98" y="546"/>
                    <a:pt x="127" y="606"/>
                    <a:pt x="192" y="606"/>
                  </a:cubicBezTo>
                  <a:cubicBezTo>
                    <a:pt x="205" y="606"/>
                    <a:pt x="221" y="603"/>
                    <a:pt x="238" y="597"/>
                  </a:cubicBezTo>
                  <a:cubicBezTo>
                    <a:pt x="284" y="580"/>
                    <a:pt x="388" y="366"/>
                    <a:pt x="360" y="331"/>
                  </a:cubicBezTo>
                  <a:cubicBezTo>
                    <a:pt x="296" y="261"/>
                    <a:pt x="319" y="244"/>
                    <a:pt x="388" y="203"/>
                  </a:cubicBezTo>
                  <a:cubicBezTo>
                    <a:pt x="458" y="174"/>
                    <a:pt x="470" y="82"/>
                    <a:pt x="412" y="30"/>
                  </a:cubicBezTo>
                  <a:cubicBezTo>
                    <a:pt x="392" y="10"/>
                    <a:pt x="367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15"/>
            <p:cNvSpPr/>
            <p:nvPr/>
          </p:nvSpPr>
          <p:spPr>
            <a:xfrm rot="1508308">
              <a:off x="2358168" y="1115943"/>
              <a:ext cx="76837" cy="86844"/>
            </a:xfrm>
            <a:custGeom>
              <a:avLst/>
              <a:gdLst/>
              <a:ahLst/>
              <a:cxnLst/>
              <a:rect l="l" t="t" r="r" b="b"/>
              <a:pathLst>
                <a:path w="453" h="512" extrusionOk="0">
                  <a:moveTo>
                    <a:pt x="290" y="0"/>
                  </a:moveTo>
                  <a:cubicBezTo>
                    <a:pt x="263" y="0"/>
                    <a:pt x="237" y="8"/>
                    <a:pt x="215" y="23"/>
                  </a:cubicBezTo>
                  <a:cubicBezTo>
                    <a:pt x="76" y="92"/>
                    <a:pt x="0" y="243"/>
                    <a:pt x="29" y="393"/>
                  </a:cubicBezTo>
                  <a:cubicBezTo>
                    <a:pt x="47" y="469"/>
                    <a:pt x="92" y="511"/>
                    <a:pt x="147" y="511"/>
                  </a:cubicBezTo>
                  <a:cubicBezTo>
                    <a:pt x="181" y="511"/>
                    <a:pt x="218" y="496"/>
                    <a:pt x="255" y="463"/>
                  </a:cubicBezTo>
                  <a:cubicBezTo>
                    <a:pt x="330" y="393"/>
                    <a:pt x="388" y="307"/>
                    <a:pt x="423" y="214"/>
                  </a:cubicBezTo>
                  <a:cubicBezTo>
                    <a:pt x="452" y="156"/>
                    <a:pt x="435" y="86"/>
                    <a:pt x="388" y="40"/>
                  </a:cubicBezTo>
                  <a:cubicBezTo>
                    <a:pt x="362" y="14"/>
                    <a:pt x="326" y="0"/>
                    <a:pt x="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15"/>
            <p:cNvSpPr/>
            <p:nvPr/>
          </p:nvSpPr>
          <p:spPr>
            <a:xfrm rot="1508308">
              <a:off x="1924812" y="468964"/>
              <a:ext cx="73445" cy="110252"/>
            </a:xfrm>
            <a:custGeom>
              <a:avLst/>
              <a:gdLst/>
              <a:ahLst/>
              <a:cxnLst/>
              <a:rect l="l" t="t" r="r" b="b"/>
              <a:pathLst>
                <a:path w="433" h="650" extrusionOk="0">
                  <a:moveTo>
                    <a:pt x="323" y="0"/>
                  </a:moveTo>
                  <a:cubicBezTo>
                    <a:pt x="282" y="0"/>
                    <a:pt x="242" y="23"/>
                    <a:pt x="230" y="64"/>
                  </a:cubicBezTo>
                  <a:cubicBezTo>
                    <a:pt x="213" y="104"/>
                    <a:pt x="201" y="139"/>
                    <a:pt x="190" y="180"/>
                  </a:cubicBezTo>
                  <a:cubicBezTo>
                    <a:pt x="149" y="295"/>
                    <a:pt x="149" y="417"/>
                    <a:pt x="51" y="516"/>
                  </a:cubicBezTo>
                  <a:cubicBezTo>
                    <a:pt x="0" y="572"/>
                    <a:pt x="58" y="649"/>
                    <a:pt x="135" y="649"/>
                  </a:cubicBezTo>
                  <a:cubicBezTo>
                    <a:pt x="138" y="649"/>
                    <a:pt x="140" y="649"/>
                    <a:pt x="143" y="649"/>
                  </a:cubicBezTo>
                  <a:cubicBezTo>
                    <a:pt x="172" y="637"/>
                    <a:pt x="207" y="626"/>
                    <a:pt x="242" y="614"/>
                  </a:cubicBezTo>
                  <a:cubicBezTo>
                    <a:pt x="334" y="585"/>
                    <a:pt x="404" y="510"/>
                    <a:pt x="421" y="411"/>
                  </a:cubicBezTo>
                  <a:cubicBezTo>
                    <a:pt x="433" y="301"/>
                    <a:pt x="427" y="191"/>
                    <a:pt x="404" y="81"/>
                  </a:cubicBezTo>
                  <a:cubicBezTo>
                    <a:pt x="404" y="41"/>
                    <a:pt x="369" y="6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15"/>
            <p:cNvSpPr/>
            <p:nvPr/>
          </p:nvSpPr>
          <p:spPr>
            <a:xfrm rot="1508308">
              <a:off x="612639" y="2322867"/>
              <a:ext cx="84639" cy="84979"/>
            </a:xfrm>
            <a:custGeom>
              <a:avLst/>
              <a:gdLst/>
              <a:ahLst/>
              <a:cxnLst/>
              <a:rect l="l" t="t" r="r" b="b"/>
              <a:pathLst>
                <a:path w="499" h="501" extrusionOk="0">
                  <a:moveTo>
                    <a:pt x="361" y="1"/>
                  </a:moveTo>
                  <a:cubicBezTo>
                    <a:pt x="333" y="1"/>
                    <a:pt x="306" y="11"/>
                    <a:pt x="285" y="29"/>
                  </a:cubicBezTo>
                  <a:cubicBezTo>
                    <a:pt x="256" y="47"/>
                    <a:pt x="227" y="64"/>
                    <a:pt x="192" y="76"/>
                  </a:cubicBezTo>
                  <a:cubicBezTo>
                    <a:pt x="1" y="139"/>
                    <a:pt x="1" y="145"/>
                    <a:pt x="88" y="325"/>
                  </a:cubicBezTo>
                  <a:cubicBezTo>
                    <a:pt x="105" y="371"/>
                    <a:pt x="122" y="412"/>
                    <a:pt x="151" y="452"/>
                  </a:cubicBezTo>
                  <a:cubicBezTo>
                    <a:pt x="167" y="484"/>
                    <a:pt x="198" y="500"/>
                    <a:pt x="228" y="500"/>
                  </a:cubicBezTo>
                  <a:cubicBezTo>
                    <a:pt x="251" y="500"/>
                    <a:pt x="275" y="490"/>
                    <a:pt x="290" y="469"/>
                  </a:cubicBezTo>
                  <a:cubicBezTo>
                    <a:pt x="360" y="383"/>
                    <a:pt x="441" y="301"/>
                    <a:pt x="476" y="197"/>
                  </a:cubicBezTo>
                  <a:cubicBezTo>
                    <a:pt x="499" y="139"/>
                    <a:pt x="482" y="70"/>
                    <a:pt x="435" y="29"/>
                  </a:cubicBezTo>
                  <a:cubicBezTo>
                    <a:pt x="413" y="10"/>
                    <a:pt x="38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15"/>
            <p:cNvSpPr/>
            <p:nvPr/>
          </p:nvSpPr>
          <p:spPr>
            <a:xfrm rot="1508308">
              <a:off x="1045315" y="920348"/>
              <a:ext cx="113305" cy="81247"/>
            </a:xfrm>
            <a:custGeom>
              <a:avLst/>
              <a:gdLst/>
              <a:ahLst/>
              <a:cxnLst/>
              <a:rect l="l" t="t" r="r" b="b"/>
              <a:pathLst>
                <a:path w="668" h="479" extrusionOk="0">
                  <a:moveTo>
                    <a:pt x="596" y="1"/>
                  </a:moveTo>
                  <a:cubicBezTo>
                    <a:pt x="587" y="1"/>
                    <a:pt x="577" y="3"/>
                    <a:pt x="568" y="7"/>
                  </a:cubicBezTo>
                  <a:cubicBezTo>
                    <a:pt x="465" y="53"/>
                    <a:pt x="376" y="127"/>
                    <a:pt x="268" y="127"/>
                  </a:cubicBezTo>
                  <a:cubicBezTo>
                    <a:pt x="255" y="127"/>
                    <a:pt x="241" y="125"/>
                    <a:pt x="226" y="123"/>
                  </a:cubicBezTo>
                  <a:cubicBezTo>
                    <a:pt x="191" y="140"/>
                    <a:pt x="162" y="163"/>
                    <a:pt x="133" y="186"/>
                  </a:cubicBezTo>
                  <a:cubicBezTo>
                    <a:pt x="81" y="239"/>
                    <a:pt x="0" y="273"/>
                    <a:pt x="17" y="366"/>
                  </a:cubicBezTo>
                  <a:cubicBezTo>
                    <a:pt x="23" y="424"/>
                    <a:pt x="70" y="470"/>
                    <a:pt x="128" y="476"/>
                  </a:cubicBezTo>
                  <a:cubicBezTo>
                    <a:pt x="137" y="478"/>
                    <a:pt x="146" y="479"/>
                    <a:pt x="155" y="479"/>
                  </a:cubicBezTo>
                  <a:cubicBezTo>
                    <a:pt x="232" y="479"/>
                    <a:pt x="259" y="412"/>
                    <a:pt x="296" y="354"/>
                  </a:cubicBezTo>
                  <a:cubicBezTo>
                    <a:pt x="307" y="337"/>
                    <a:pt x="319" y="320"/>
                    <a:pt x="330" y="302"/>
                  </a:cubicBezTo>
                  <a:cubicBezTo>
                    <a:pt x="343" y="290"/>
                    <a:pt x="355" y="280"/>
                    <a:pt x="370" y="280"/>
                  </a:cubicBezTo>
                  <a:cubicBezTo>
                    <a:pt x="376" y="280"/>
                    <a:pt x="382" y="282"/>
                    <a:pt x="388" y="285"/>
                  </a:cubicBezTo>
                  <a:cubicBezTo>
                    <a:pt x="419" y="308"/>
                    <a:pt x="450" y="322"/>
                    <a:pt x="480" y="322"/>
                  </a:cubicBezTo>
                  <a:cubicBezTo>
                    <a:pt x="510" y="322"/>
                    <a:pt x="538" y="306"/>
                    <a:pt x="562" y="268"/>
                  </a:cubicBezTo>
                  <a:cubicBezTo>
                    <a:pt x="597" y="210"/>
                    <a:pt x="632" y="152"/>
                    <a:pt x="649" y="82"/>
                  </a:cubicBezTo>
                  <a:cubicBezTo>
                    <a:pt x="668" y="39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15"/>
            <p:cNvSpPr/>
            <p:nvPr/>
          </p:nvSpPr>
          <p:spPr>
            <a:xfrm rot="1508308">
              <a:off x="1006317" y="2175834"/>
              <a:ext cx="60045" cy="121107"/>
            </a:xfrm>
            <a:custGeom>
              <a:avLst/>
              <a:gdLst/>
              <a:ahLst/>
              <a:cxnLst/>
              <a:rect l="l" t="t" r="r" b="b"/>
              <a:pathLst>
                <a:path w="354" h="714" extrusionOk="0">
                  <a:moveTo>
                    <a:pt x="267" y="1"/>
                  </a:moveTo>
                  <a:cubicBezTo>
                    <a:pt x="75" y="76"/>
                    <a:pt x="52" y="93"/>
                    <a:pt x="93" y="273"/>
                  </a:cubicBezTo>
                  <a:cubicBezTo>
                    <a:pt x="116" y="377"/>
                    <a:pt x="58" y="429"/>
                    <a:pt x="6" y="499"/>
                  </a:cubicBezTo>
                  <a:lnTo>
                    <a:pt x="0" y="493"/>
                  </a:lnTo>
                  <a:lnTo>
                    <a:pt x="0" y="493"/>
                  </a:lnTo>
                  <a:cubicBezTo>
                    <a:pt x="6" y="522"/>
                    <a:pt x="17" y="551"/>
                    <a:pt x="23" y="574"/>
                  </a:cubicBezTo>
                  <a:cubicBezTo>
                    <a:pt x="35" y="649"/>
                    <a:pt x="58" y="713"/>
                    <a:pt x="145" y="713"/>
                  </a:cubicBezTo>
                  <a:cubicBezTo>
                    <a:pt x="226" y="707"/>
                    <a:pt x="255" y="644"/>
                    <a:pt x="290" y="580"/>
                  </a:cubicBezTo>
                  <a:cubicBezTo>
                    <a:pt x="342" y="476"/>
                    <a:pt x="243" y="395"/>
                    <a:pt x="255" y="308"/>
                  </a:cubicBezTo>
                  <a:cubicBezTo>
                    <a:pt x="261" y="221"/>
                    <a:pt x="353" y="140"/>
                    <a:pt x="284" y="41"/>
                  </a:cubicBezTo>
                  <a:cubicBezTo>
                    <a:pt x="278" y="30"/>
                    <a:pt x="267" y="12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15"/>
            <p:cNvSpPr/>
            <p:nvPr/>
          </p:nvSpPr>
          <p:spPr>
            <a:xfrm rot="1508308">
              <a:off x="1850859" y="449994"/>
              <a:ext cx="56144" cy="101771"/>
            </a:xfrm>
            <a:custGeom>
              <a:avLst/>
              <a:gdLst/>
              <a:ahLst/>
              <a:cxnLst/>
              <a:rect l="l" t="t" r="r" b="b"/>
              <a:pathLst>
                <a:path w="331" h="600" extrusionOk="0">
                  <a:moveTo>
                    <a:pt x="180" y="0"/>
                  </a:moveTo>
                  <a:cubicBezTo>
                    <a:pt x="173" y="0"/>
                    <a:pt x="165" y="1"/>
                    <a:pt x="157" y="2"/>
                  </a:cubicBezTo>
                  <a:cubicBezTo>
                    <a:pt x="76" y="2"/>
                    <a:pt x="18" y="72"/>
                    <a:pt x="23" y="153"/>
                  </a:cubicBezTo>
                  <a:cubicBezTo>
                    <a:pt x="29" y="257"/>
                    <a:pt x="58" y="361"/>
                    <a:pt x="18" y="471"/>
                  </a:cubicBezTo>
                  <a:cubicBezTo>
                    <a:pt x="0" y="518"/>
                    <a:pt x="41" y="570"/>
                    <a:pt x="105" y="593"/>
                  </a:cubicBezTo>
                  <a:cubicBezTo>
                    <a:pt x="118" y="597"/>
                    <a:pt x="131" y="600"/>
                    <a:pt x="144" y="600"/>
                  </a:cubicBezTo>
                  <a:cubicBezTo>
                    <a:pt x="184" y="600"/>
                    <a:pt x="223" y="580"/>
                    <a:pt x="249" y="541"/>
                  </a:cubicBezTo>
                  <a:cubicBezTo>
                    <a:pt x="331" y="431"/>
                    <a:pt x="186" y="274"/>
                    <a:pt x="313" y="164"/>
                  </a:cubicBezTo>
                  <a:cubicBezTo>
                    <a:pt x="325" y="147"/>
                    <a:pt x="313" y="112"/>
                    <a:pt x="313" y="95"/>
                  </a:cubicBezTo>
                  <a:cubicBezTo>
                    <a:pt x="288" y="38"/>
                    <a:pt x="239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15"/>
            <p:cNvSpPr/>
            <p:nvPr/>
          </p:nvSpPr>
          <p:spPr>
            <a:xfrm rot="1508308">
              <a:off x="1732845" y="716383"/>
              <a:ext cx="78703" cy="77007"/>
            </a:xfrm>
            <a:custGeom>
              <a:avLst/>
              <a:gdLst/>
              <a:ahLst/>
              <a:cxnLst/>
              <a:rect l="l" t="t" r="r" b="b"/>
              <a:pathLst>
                <a:path w="464" h="454" extrusionOk="0">
                  <a:moveTo>
                    <a:pt x="341" y="0"/>
                  </a:moveTo>
                  <a:cubicBezTo>
                    <a:pt x="297" y="0"/>
                    <a:pt x="232" y="25"/>
                    <a:pt x="134" y="67"/>
                  </a:cubicBezTo>
                  <a:cubicBezTo>
                    <a:pt x="116" y="73"/>
                    <a:pt x="93" y="79"/>
                    <a:pt x="76" y="85"/>
                  </a:cubicBezTo>
                  <a:cubicBezTo>
                    <a:pt x="29" y="102"/>
                    <a:pt x="0" y="148"/>
                    <a:pt x="6" y="201"/>
                  </a:cubicBezTo>
                  <a:cubicBezTo>
                    <a:pt x="0" y="258"/>
                    <a:pt x="41" y="305"/>
                    <a:pt x="99" y="316"/>
                  </a:cubicBezTo>
                  <a:cubicBezTo>
                    <a:pt x="134" y="328"/>
                    <a:pt x="168" y="311"/>
                    <a:pt x="215" y="351"/>
                  </a:cubicBezTo>
                  <a:cubicBezTo>
                    <a:pt x="251" y="382"/>
                    <a:pt x="268" y="454"/>
                    <a:pt x="324" y="454"/>
                  </a:cubicBezTo>
                  <a:cubicBezTo>
                    <a:pt x="331" y="454"/>
                    <a:pt x="339" y="452"/>
                    <a:pt x="348" y="450"/>
                  </a:cubicBezTo>
                  <a:cubicBezTo>
                    <a:pt x="417" y="432"/>
                    <a:pt x="383" y="340"/>
                    <a:pt x="429" y="299"/>
                  </a:cubicBezTo>
                  <a:cubicBezTo>
                    <a:pt x="439" y="294"/>
                    <a:pt x="448" y="286"/>
                    <a:pt x="458" y="279"/>
                  </a:cubicBezTo>
                  <a:lnTo>
                    <a:pt x="458" y="279"/>
                  </a:lnTo>
                  <a:cubicBezTo>
                    <a:pt x="458" y="280"/>
                    <a:pt x="458" y="281"/>
                    <a:pt x="458" y="282"/>
                  </a:cubicBezTo>
                  <a:lnTo>
                    <a:pt x="464" y="276"/>
                  </a:lnTo>
                  <a:lnTo>
                    <a:pt x="464" y="276"/>
                  </a:lnTo>
                  <a:cubicBezTo>
                    <a:pt x="462" y="277"/>
                    <a:pt x="460" y="278"/>
                    <a:pt x="458" y="279"/>
                  </a:cubicBezTo>
                  <a:lnTo>
                    <a:pt x="458" y="279"/>
                  </a:lnTo>
                  <a:cubicBezTo>
                    <a:pt x="432" y="78"/>
                    <a:pt x="418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15"/>
            <p:cNvSpPr/>
            <p:nvPr/>
          </p:nvSpPr>
          <p:spPr>
            <a:xfrm rot="1508308">
              <a:off x="1227441" y="953381"/>
              <a:ext cx="50377" cy="131284"/>
            </a:xfrm>
            <a:custGeom>
              <a:avLst/>
              <a:gdLst/>
              <a:ahLst/>
              <a:cxnLst/>
              <a:rect l="l" t="t" r="r" b="b"/>
              <a:pathLst>
                <a:path w="297" h="774" extrusionOk="0">
                  <a:moveTo>
                    <a:pt x="138" y="0"/>
                  </a:moveTo>
                  <a:cubicBezTo>
                    <a:pt x="123" y="0"/>
                    <a:pt x="109" y="7"/>
                    <a:pt x="99" y="19"/>
                  </a:cubicBezTo>
                  <a:cubicBezTo>
                    <a:pt x="35" y="65"/>
                    <a:pt x="12" y="152"/>
                    <a:pt x="41" y="222"/>
                  </a:cubicBezTo>
                  <a:cubicBezTo>
                    <a:pt x="76" y="315"/>
                    <a:pt x="70" y="413"/>
                    <a:pt x="30" y="500"/>
                  </a:cubicBezTo>
                  <a:cubicBezTo>
                    <a:pt x="1" y="569"/>
                    <a:pt x="6" y="656"/>
                    <a:pt x="53" y="720"/>
                  </a:cubicBezTo>
                  <a:cubicBezTo>
                    <a:pt x="78" y="756"/>
                    <a:pt x="117" y="773"/>
                    <a:pt x="161" y="773"/>
                  </a:cubicBezTo>
                  <a:cubicBezTo>
                    <a:pt x="167" y="773"/>
                    <a:pt x="174" y="773"/>
                    <a:pt x="180" y="772"/>
                  </a:cubicBezTo>
                  <a:cubicBezTo>
                    <a:pt x="227" y="766"/>
                    <a:pt x="267" y="720"/>
                    <a:pt x="267" y="674"/>
                  </a:cubicBezTo>
                  <a:cubicBezTo>
                    <a:pt x="296" y="448"/>
                    <a:pt x="163" y="251"/>
                    <a:pt x="186" y="31"/>
                  </a:cubicBezTo>
                  <a:cubicBezTo>
                    <a:pt x="176" y="11"/>
                    <a:pt x="15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15"/>
            <p:cNvSpPr/>
            <p:nvPr/>
          </p:nvSpPr>
          <p:spPr>
            <a:xfrm rot="1508308">
              <a:off x="2169605" y="557760"/>
              <a:ext cx="84639" cy="102449"/>
            </a:xfrm>
            <a:custGeom>
              <a:avLst/>
              <a:gdLst/>
              <a:ahLst/>
              <a:cxnLst/>
              <a:rect l="l" t="t" r="r" b="b"/>
              <a:pathLst>
                <a:path w="499" h="604" extrusionOk="0">
                  <a:moveTo>
                    <a:pt x="186" y="0"/>
                  </a:moveTo>
                  <a:cubicBezTo>
                    <a:pt x="99" y="0"/>
                    <a:pt x="52" y="70"/>
                    <a:pt x="29" y="145"/>
                  </a:cubicBezTo>
                  <a:cubicBezTo>
                    <a:pt x="0" y="226"/>
                    <a:pt x="47" y="319"/>
                    <a:pt x="134" y="336"/>
                  </a:cubicBezTo>
                  <a:cubicBezTo>
                    <a:pt x="191" y="354"/>
                    <a:pt x="232" y="365"/>
                    <a:pt x="220" y="441"/>
                  </a:cubicBezTo>
                  <a:cubicBezTo>
                    <a:pt x="209" y="522"/>
                    <a:pt x="232" y="603"/>
                    <a:pt x="331" y="603"/>
                  </a:cubicBezTo>
                  <a:cubicBezTo>
                    <a:pt x="334" y="603"/>
                    <a:pt x="337" y="603"/>
                    <a:pt x="340" y="603"/>
                  </a:cubicBezTo>
                  <a:cubicBezTo>
                    <a:pt x="419" y="603"/>
                    <a:pt x="436" y="531"/>
                    <a:pt x="458" y="464"/>
                  </a:cubicBezTo>
                  <a:cubicBezTo>
                    <a:pt x="499" y="319"/>
                    <a:pt x="475" y="296"/>
                    <a:pt x="296" y="273"/>
                  </a:cubicBezTo>
                  <a:cubicBezTo>
                    <a:pt x="296" y="232"/>
                    <a:pt x="296" y="192"/>
                    <a:pt x="290" y="151"/>
                  </a:cubicBezTo>
                  <a:cubicBezTo>
                    <a:pt x="284" y="82"/>
                    <a:pt x="278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15"/>
            <p:cNvSpPr/>
            <p:nvPr/>
          </p:nvSpPr>
          <p:spPr>
            <a:xfrm rot="1508308">
              <a:off x="656806" y="1168478"/>
              <a:ext cx="75819" cy="83961"/>
            </a:xfrm>
            <a:custGeom>
              <a:avLst/>
              <a:gdLst/>
              <a:ahLst/>
              <a:cxnLst/>
              <a:rect l="l" t="t" r="r" b="b"/>
              <a:pathLst>
                <a:path w="447" h="495" extrusionOk="0">
                  <a:moveTo>
                    <a:pt x="327" y="0"/>
                  </a:moveTo>
                  <a:cubicBezTo>
                    <a:pt x="288" y="0"/>
                    <a:pt x="247" y="24"/>
                    <a:pt x="198" y="43"/>
                  </a:cubicBezTo>
                  <a:cubicBezTo>
                    <a:pt x="99" y="72"/>
                    <a:pt x="99" y="182"/>
                    <a:pt x="59" y="263"/>
                  </a:cubicBezTo>
                  <a:cubicBezTo>
                    <a:pt x="1" y="367"/>
                    <a:pt x="18" y="437"/>
                    <a:pt x="99" y="477"/>
                  </a:cubicBezTo>
                  <a:cubicBezTo>
                    <a:pt x="122" y="489"/>
                    <a:pt x="147" y="494"/>
                    <a:pt x="172" y="494"/>
                  </a:cubicBezTo>
                  <a:cubicBezTo>
                    <a:pt x="235" y="494"/>
                    <a:pt x="296" y="460"/>
                    <a:pt x="325" y="402"/>
                  </a:cubicBezTo>
                  <a:cubicBezTo>
                    <a:pt x="360" y="332"/>
                    <a:pt x="389" y="269"/>
                    <a:pt x="412" y="193"/>
                  </a:cubicBezTo>
                  <a:cubicBezTo>
                    <a:pt x="447" y="141"/>
                    <a:pt x="435" y="72"/>
                    <a:pt x="389" y="25"/>
                  </a:cubicBezTo>
                  <a:cubicBezTo>
                    <a:pt x="369" y="7"/>
                    <a:pt x="348" y="0"/>
                    <a:pt x="3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15"/>
            <p:cNvSpPr/>
            <p:nvPr/>
          </p:nvSpPr>
          <p:spPr>
            <a:xfrm rot="1508308">
              <a:off x="1977975" y="1968490"/>
              <a:ext cx="96343" cy="75989"/>
            </a:xfrm>
            <a:custGeom>
              <a:avLst/>
              <a:gdLst/>
              <a:ahLst/>
              <a:cxnLst/>
              <a:rect l="l" t="t" r="r" b="b"/>
              <a:pathLst>
                <a:path w="568" h="448" extrusionOk="0">
                  <a:moveTo>
                    <a:pt x="405" y="0"/>
                  </a:moveTo>
                  <a:cubicBezTo>
                    <a:pt x="366" y="0"/>
                    <a:pt x="327" y="19"/>
                    <a:pt x="301" y="57"/>
                  </a:cubicBezTo>
                  <a:cubicBezTo>
                    <a:pt x="261" y="98"/>
                    <a:pt x="209" y="138"/>
                    <a:pt x="157" y="167"/>
                  </a:cubicBezTo>
                  <a:cubicBezTo>
                    <a:pt x="93" y="184"/>
                    <a:pt x="46" y="231"/>
                    <a:pt x="23" y="289"/>
                  </a:cubicBezTo>
                  <a:cubicBezTo>
                    <a:pt x="0" y="329"/>
                    <a:pt x="12" y="387"/>
                    <a:pt x="46" y="416"/>
                  </a:cubicBezTo>
                  <a:cubicBezTo>
                    <a:pt x="64" y="437"/>
                    <a:pt x="87" y="447"/>
                    <a:pt x="112" y="447"/>
                  </a:cubicBezTo>
                  <a:cubicBezTo>
                    <a:pt x="129" y="447"/>
                    <a:pt x="146" y="443"/>
                    <a:pt x="162" y="434"/>
                  </a:cubicBezTo>
                  <a:cubicBezTo>
                    <a:pt x="226" y="381"/>
                    <a:pt x="307" y="352"/>
                    <a:pt x="388" y="347"/>
                  </a:cubicBezTo>
                  <a:cubicBezTo>
                    <a:pt x="435" y="324"/>
                    <a:pt x="481" y="289"/>
                    <a:pt x="504" y="242"/>
                  </a:cubicBezTo>
                  <a:cubicBezTo>
                    <a:pt x="550" y="173"/>
                    <a:pt x="568" y="98"/>
                    <a:pt x="498" y="40"/>
                  </a:cubicBezTo>
                  <a:cubicBezTo>
                    <a:pt x="472" y="13"/>
                    <a:pt x="438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15"/>
            <p:cNvSpPr/>
            <p:nvPr/>
          </p:nvSpPr>
          <p:spPr>
            <a:xfrm rot="1508308">
              <a:off x="449801" y="2021803"/>
              <a:ext cx="107877" cy="63098"/>
            </a:xfrm>
            <a:custGeom>
              <a:avLst/>
              <a:gdLst/>
              <a:ahLst/>
              <a:cxnLst/>
              <a:rect l="l" t="t" r="r" b="b"/>
              <a:pathLst>
                <a:path w="636" h="372" extrusionOk="0">
                  <a:moveTo>
                    <a:pt x="298" y="0"/>
                  </a:moveTo>
                  <a:cubicBezTo>
                    <a:pt x="256" y="0"/>
                    <a:pt x="203" y="23"/>
                    <a:pt x="122" y="64"/>
                  </a:cubicBezTo>
                  <a:cubicBezTo>
                    <a:pt x="82" y="87"/>
                    <a:pt x="41" y="110"/>
                    <a:pt x="1" y="133"/>
                  </a:cubicBezTo>
                  <a:cubicBezTo>
                    <a:pt x="18" y="179"/>
                    <a:pt x="30" y="226"/>
                    <a:pt x="53" y="266"/>
                  </a:cubicBezTo>
                  <a:cubicBezTo>
                    <a:pt x="70" y="332"/>
                    <a:pt x="128" y="371"/>
                    <a:pt x="190" y="371"/>
                  </a:cubicBezTo>
                  <a:cubicBezTo>
                    <a:pt x="210" y="371"/>
                    <a:pt x="230" y="367"/>
                    <a:pt x="250" y="359"/>
                  </a:cubicBezTo>
                  <a:cubicBezTo>
                    <a:pt x="322" y="330"/>
                    <a:pt x="383" y="277"/>
                    <a:pt x="465" y="277"/>
                  </a:cubicBezTo>
                  <a:cubicBezTo>
                    <a:pt x="481" y="277"/>
                    <a:pt x="498" y="279"/>
                    <a:pt x="516" y="284"/>
                  </a:cubicBezTo>
                  <a:cubicBezTo>
                    <a:pt x="520" y="285"/>
                    <a:pt x="524" y="285"/>
                    <a:pt x="527" y="285"/>
                  </a:cubicBezTo>
                  <a:cubicBezTo>
                    <a:pt x="586" y="285"/>
                    <a:pt x="636" y="154"/>
                    <a:pt x="598" y="110"/>
                  </a:cubicBezTo>
                  <a:cubicBezTo>
                    <a:pt x="589" y="105"/>
                    <a:pt x="581" y="103"/>
                    <a:pt x="574" y="103"/>
                  </a:cubicBezTo>
                  <a:cubicBezTo>
                    <a:pt x="536" y="103"/>
                    <a:pt x="509" y="156"/>
                    <a:pt x="470" y="156"/>
                  </a:cubicBezTo>
                  <a:cubicBezTo>
                    <a:pt x="398" y="47"/>
                    <a:pt x="359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15"/>
            <p:cNvSpPr/>
            <p:nvPr/>
          </p:nvSpPr>
          <p:spPr>
            <a:xfrm rot="1508308">
              <a:off x="1682235" y="958677"/>
              <a:ext cx="69035" cy="87862"/>
            </a:xfrm>
            <a:custGeom>
              <a:avLst/>
              <a:gdLst/>
              <a:ahLst/>
              <a:cxnLst/>
              <a:rect l="l" t="t" r="r" b="b"/>
              <a:pathLst>
                <a:path w="407" h="518" extrusionOk="0">
                  <a:moveTo>
                    <a:pt x="148" y="1"/>
                  </a:moveTo>
                  <a:cubicBezTo>
                    <a:pt x="134" y="1"/>
                    <a:pt x="119" y="4"/>
                    <a:pt x="105" y="11"/>
                  </a:cubicBezTo>
                  <a:cubicBezTo>
                    <a:pt x="59" y="35"/>
                    <a:pt x="24" y="75"/>
                    <a:pt x="12" y="127"/>
                  </a:cubicBezTo>
                  <a:cubicBezTo>
                    <a:pt x="1" y="226"/>
                    <a:pt x="18" y="330"/>
                    <a:pt x="53" y="423"/>
                  </a:cubicBezTo>
                  <a:cubicBezTo>
                    <a:pt x="72" y="484"/>
                    <a:pt x="148" y="518"/>
                    <a:pt x="221" y="518"/>
                  </a:cubicBezTo>
                  <a:cubicBezTo>
                    <a:pt x="257" y="518"/>
                    <a:pt x="292" y="510"/>
                    <a:pt x="319" y="492"/>
                  </a:cubicBezTo>
                  <a:cubicBezTo>
                    <a:pt x="371" y="452"/>
                    <a:pt x="406" y="394"/>
                    <a:pt x="366" y="353"/>
                  </a:cubicBezTo>
                  <a:cubicBezTo>
                    <a:pt x="279" y="272"/>
                    <a:pt x="285" y="168"/>
                    <a:pt x="250" y="75"/>
                  </a:cubicBezTo>
                  <a:cubicBezTo>
                    <a:pt x="232" y="31"/>
                    <a:pt x="192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15"/>
            <p:cNvSpPr/>
            <p:nvPr/>
          </p:nvSpPr>
          <p:spPr>
            <a:xfrm rot="1508308">
              <a:off x="1585547" y="2132338"/>
              <a:ext cx="84639" cy="90237"/>
            </a:xfrm>
            <a:custGeom>
              <a:avLst/>
              <a:gdLst/>
              <a:ahLst/>
              <a:cxnLst/>
              <a:rect l="l" t="t" r="r" b="b"/>
              <a:pathLst>
                <a:path w="499" h="532" extrusionOk="0">
                  <a:moveTo>
                    <a:pt x="378" y="0"/>
                  </a:moveTo>
                  <a:cubicBezTo>
                    <a:pt x="346" y="0"/>
                    <a:pt x="314" y="18"/>
                    <a:pt x="296" y="54"/>
                  </a:cubicBezTo>
                  <a:cubicBezTo>
                    <a:pt x="267" y="95"/>
                    <a:pt x="249" y="136"/>
                    <a:pt x="192" y="136"/>
                  </a:cubicBezTo>
                  <a:cubicBezTo>
                    <a:pt x="12" y="211"/>
                    <a:pt x="0" y="298"/>
                    <a:pt x="145" y="425"/>
                  </a:cubicBezTo>
                  <a:cubicBezTo>
                    <a:pt x="163" y="437"/>
                    <a:pt x="174" y="448"/>
                    <a:pt x="192" y="466"/>
                  </a:cubicBezTo>
                  <a:cubicBezTo>
                    <a:pt x="219" y="502"/>
                    <a:pt x="249" y="531"/>
                    <a:pt x="289" y="531"/>
                  </a:cubicBezTo>
                  <a:cubicBezTo>
                    <a:pt x="300" y="531"/>
                    <a:pt x="312" y="529"/>
                    <a:pt x="325" y="524"/>
                  </a:cubicBezTo>
                  <a:cubicBezTo>
                    <a:pt x="377" y="501"/>
                    <a:pt x="406" y="443"/>
                    <a:pt x="389" y="385"/>
                  </a:cubicBezTo>
                  <a:cubicBezTo>
                    <a:pt x="365" y="309"/>
                    <a:pt x="394" y="222"/>
                    <a:pt x="452" y="165"/>
                  </a:cubicBezTo>
                  <a:cubicBezTo>
                    <a:pt x="499" y="124"/>
                    <a:pt x="493" y="49"/>
                    <a:pt x="435" y="20"/>
                  </a:cubicBezTo>
                  <a:cubicBezTo>
                    <a:pt x="417" y="7"/>
                    <a:pt x="398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15"/>
            <p:cNvSpPr/>
            <p:nvPr/>
          </p:nvSpPr>
          <p:spPr>
            <a:xfrm rot="1508308">
              <a:off x="756975" y="1486594"/>
              <a:ext cx="60045" cy="109913"/>
            </a:xfrm>
            <a:custGeom>
              <a:avLst/>
              <a:gdLst/>
              <a:ahLst/>
              <a:cxnLst/>
              <a:rect l="l" t="t" r="r" b="b"/>
              <a:pathLst>
                <a:path w="354" h="648" extrusionOk="0">
                  <a:moveTo>
                    <a:pt x="229" y="0"/>
                  </a:moveTo>
                  <a:cubicBezTo>
                    <a:pt x="214" y="0"/>
                    <a:pt x="199" y="4"/>
                    <a:pt x="186" y="10"/>
                  </a:cubicBezTo>
                  <a:cubicBezTo>
                    <a:pt x="174" y="22"/>
                    <a:pt x="157" y="27"/>
                    <a:pt x="151" y="33"/>
                  </a:cubicBezTo>
                  <a:cubicBezTo>
                    <a:pt x="59" y="201"/>
                    <a:pt x="6" y="387"/>
                    <a:pt x="1" y="578"/>
                  </a:cubicBezTo>
                  <a:cubicBezTo>
                    <a:pt x="6" y="615"/>
                    <a:pt x="36" y="648"/>
                    <a:pt x="77" y="648"/>
                  </a:cubicBezTo>
                  <a:cubicBezTo>
                    <a:pt x="81" y="648"/>
                    <a:pt x="84" y="648"/>
                    <a:pt x="87" y="647"/>
                  </a:cubicBezTo>
                  <a:cubicBezTo>
                    <a:pt x="122" y="647"/>
                    <a:pt x="151" y="624"/>
                    <a:pt x="157" y="589"/>
                  </a:cubicBezTo>
                  <a:cubicBezTo>
                    <a:pt x="203" y="439"/>
                    <a:pt x="267" y="294"/>
                    <a:pt x="331" y="155"/>
                  </a:cubicBezTo>
                  <a:cubicBezTo>
                    <a:pt x="354" y="109"/>
                    <a:pt x="342" y="56"/>
                    <a:pt x="302" y="27"/>
                  </a:cubicBezTo>
                  <a:cubicBezTo>
                    <a:pt x="280" y="9"/>
                    <a:pt x="25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15"/>
            <p:cNvSpPr/>
            <p:nvPr/>
          </p:nvSpPr>
          <p:spPr>
            <a:xfrm rot="1508308">
              <a:off x="437113" y="2856735"/>
              <a:ext cx="89728" cy="76328"/>
            </a:xfrm>
            <a:custGeom>
              <a:avLst/>
              <a:gdLst/>
              <a:ahLst/>
              <a:cxnLst/>
              <a:rect l="l" t="t" r="r" b="b"/>
              <a:pathLst>
                <a:path w="529" h="450" extrusionOk="0">
                  <a:moveTo>
                    <a:pt x="175" y="0"/>
                  </a:moveTo>
                  <a:cubicBezTo>
                    <a:pt x="24" y="87"/>
                    <a:pt x="1" y="133"/>
                    <a:pt x="53" y="249"/>
                  </a:cubicBezTo>
                  <a:cubicBezTo>
                    <a:pt x="97" y="366"/>
                    <a:pt x="230" y="450"/>
                    <a:pt x="337" y="450"/>
                  </a:cubicBezTo>
                  <a:cubicBezTo>
                    <a:pt x="358" y="450"/>
                    <a:pt x="377" y="447"/>
                    <a:pt x="395" y="440"/>
                  </a:cubicBezTo>
                  <a:cubicBezTo>
                    <a:pt x="511" y="400"/>
                    <a:pt x="528" y="301"/>
                    <a:pt x="435" y="226"/>
                  </a:cubicBezTo>
                  <a:cubicBezTo>
                    <a:pt x="348" y="151"/>
                    <a:pt x="262" y="7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15"/>
            <p:cNvSpPr/>
            <p:nvPr/>
          </p:nvSpPr>
          <p:spPr>
            <a:xfrm rot="1508308">
              <a:off x="1409860" y="2231016"/>
              <a:ext cx="87693" cy="68186"/>
            </a:xfrm>
            <a:custGeom>
              <a:avLst/>
              <a:gdLst/>
              <a:ahLst/>
              <a:cxnLst/>
              <a:rect l="l" t="t" r="r" b="b"/>
              <a:pathLst>
                <a:path w="517" h="402" extrusionOk="0">
                  <a:moveTo>
                    <a:pt x="387" y="0"/>
                  </a:moveTo>
                  <a:cubicBezTo>
                    <a:pt x="288" y="0"/>
                    <a:pt x="87" y="61"/>
                    <a:pt x="53" y="105"/>
                  </a:cubicBezTo>
                  <a:cubicBezTo>
                    <a:pt x="13" y="157"/>
                    <a:pt x="1" y="221"/>
                    <a:pt x="18" y="279"/>
                  </a:cubicBezTo>
                  <a:cubicBezTo>
                    <a:pt x="36" y="331"/>
                    <a:pt x="59" y="389"/>
                    <a:pt x="117" y="401"/>
                  </a:cubicBezTo>
                  <a:cubicBezTo>
                    <a:pt x="121" y="401"/>
                    <a:pt x="124" y="401"/>
                    <a:pt x="128" y="401"/>
                  </a:cubicBezTo>
                  <a:cubicBezTo>
                    <a:pt x="179" y="401"/>
                    <a:pt x="210" y="363"/>
                    <a:pt x="221" y="319"/>
                  </a:cubicBezTo>
                  <a:cubicBezTo>
                    <a:pt x="235" y="276"/>
                    <a:pt x="254" y="256"/>
                    <a:pt x="282" y="256"/>
                  </a:cubicBezTo>
                  <a:cubicBezTo>
                    <a:pt x="298" y="256"/>
                    <a:pt x="319" y="263"/>
                    <a:pt x="343" y="279"/>
                  </a:cubicBezTo>
                  <a:cubicBezTo>
                    <a:pt x="358" y="290"/>
                    <a:pt x="375" y="295"/>
                    <a:pt x="392" y="295"/>
                  </a:cubicBezTo>
                  <a:cubicBezTo>
                    <a:pt x="422" y="295"/>
                    <a:pt x="452" y="279"/>
                    <a:pt x="470" y="250"/>
                  </a:cubicBezTo>
                  <a:cubicBezTo>
                    <a:pt x="505" y="204"/>
                    <a:pt x="517" y="140"/>
                    <a:pt x="499" y="82"/>
                  </a:cubicBezTo>
                  <a:cubicBezTo>
                    <a:pt x="488" y="47"/>
                    <a:pt x="464" y="18"/>
                    <a:pt x="430" y="7"/>
                  </a:cubicBezTo>
                  <a:cubicBezTo>
                    <a:pt x="420" y="2"/>
                    <a:pt x="405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15"/>
            <p:cNvSpPr/>
            <p:nvPr/>
          </p:nvSpPr>
          <p:spPr>
            <a:xfrm rot="1508308">
              <a:off x="671227" y="402067"/>
              <a:ext cx="68017" cy="97191"/>
            </a:xfrm>
            <a:custGeom>
              <a:avLst/>
              <a:gdLst/>
              <a:ahLst/>
              <a:cxnLst/>
              <a:rect l="l" t="t" r="r" b="b"/>
              <a:pathLst>
                <a:path w="401" h="573" extrusionOk="0">
                  <a:moveTo>
                    <a:pt x="242" y="0"/>
                  </a:moveTo>
                  <a:cubicBezTo>
                    <a:pt x="170" y="0"/>
                    <a:pt x="110" y="58"/>
                    <a:pt x="110" y="133"/>
                  </a:cubicBezTo>
                  <a:cubicBezTo>
                    <a:pt x="99" y="214"/>
                    <a:pt x="76" y="289"/>
                    <a:pt x="35" y="359"/>
                  </a:cubicBezTo>
                  <a:cubicBezTo>
                    <a:pt x="12" y="399"/>
                    <a:pt x="0" y="451"/>
                    <a:pt x="6" y="498"/>
                  </a:cubicBezTo>
                  <a:cubicBezTo>
                    <a:pt x="19" y="545"/>
                    <a:pt x="41" y="573"/>
                    <a:pt x="77" y="573"/>
                  </a:cubicBezTo>
                  <a:cubicBezTo>
                    <a:pt x="90" y="573"/>
                    <a:pt x="105" y="569"/>
                    <a:pt x="122" y="561"/>
                  </a:cubicBezTo>
                  <a:cubicBezTo>
                    <a:pt x="238" y="469"/>
                    <a:pt x="325" y="341"/>
                    <a:pt x="365" y="196"/>
                  </a:cubicBezTo>
                  <a:cubicBezTo>
                    <a:pt x="400" y="98"/>
                    <a:pt x="360" y="23"/>
                    <a:pt x="278" y="5"/>
                  </a:cubicBezTo>
                  <a:cubicBezTo>
                    <a:pt x="266" y="2"/>
                    <a:pt x="25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15"/>
            <p:cNvSpPr/>
            <p:nvPr/>
          </p:nvSpPr>
          <p:spPr>
            <a:xfrm rot="1508308">
              <a:off x="1584226" y="85907"/>
              <a:ext cx="100414" cy="70052"/>
            </a:xfrm>
            <a:custGeom>
              <a:avLst/>
              <a:gdLst/>
              <a:ahLst/>
              <a:cxnLst/>
              <a:rect l="l" t="t" r="r" b="b"/>
              <a:pathLst>
                <a:path w="592" h="413" extrusionOk="0">
                  <a:moveTo>
                    <a:pt x="466" y="1"/>
                  </a:moveTo>
                  <a:cubicBezTo>
                    <a:pt x="458" y="1"/>
                    <a:pt x="449" y="2"/>
                    <a:pt x="441" y="3"/>
                  </a:cubicBezTo>
                  <a:cubicBezTo>
                    <a:pt x="313" y="9"/>
                    <a:pt x="209" y="96"/>
                    <a:pt x="174" y="223"/>
                  </a:cubicBezTo>
                  <a:cubicBezTo>
                    <a:pt x="170" y="250"/>
                    <a:pt x="172" y="299"/>
                    <a:pt x="138" y="299"/>
                  </a:cubicBezTo>
                  <a:cubicBezTo>
                    <a:pt x="127" y="299"/>
                    <a:pt x="113" y="294"/>
                    <a:pt x="93" y="281"/>
                  </a:cubicBezTo>
                  <a:cubicBezTo>
                    <a:pt x="79" y="273"/>
                    <a:pt x="67" y="269"/>
                    <a:pt x="55" y="269"/>
                  </a:cubicBezTo>
                  <a:cubicBezTo>
                    <a:pt x="29" y="269"/>
                    <a:pt x="10" y="291"/>
                    <a:pt x="6" y="328"/>
                  </a:cubicBezTo>
                  <a:cubicBezTo>
                    <a:pt x="0" y="374"/>
                    <a:pt x="35" y="397"/>
                    <a:pt x="82" y="403"/>
                  </a:cubicBezTo>
                  <a:cubicBezTo>
                    <a:pt x="109" y="409"/>
                    <a:pt x="137" y="412"/>
                    <a:pt x="166" y="412"/>
                  </a:cubicBezTo>
                  <a:cubicBezTo>
                    <a:pt x="218" y="412"/>
                    <a:pt x="271" y="402"/>
                    <a:pt x="319" y="380"/>
                  </a:cubicBezTo>
                  <a:cubicBezTo>
                    <a:pt x="412" y="345"/>
                    <a:pt x="458" y="258"/>
                    <a:pt x="528" y="194"/>
                  </a:cubicBezTo>
                  <a:cubicBezTo>
                    <a:pt x="574" y="171"/>
                    <a:pt x="591" y="119"/>
                    <a:pt x="580" y="73"/>
                  </a:cubicBezTo>
                  <a:cubicBezTo>
                    <a:pt x="560" y="28"/>
                    <a:pt x="515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15"/>
            <p:cNvSpPr/>
            <p:nvPr/>
          </p:nvSpPr>
          <p:spPr>
            <a:xfrm rot="1508308">
              <a:off x="847880" y="85480"/>
              <a:ext cx="68017" cy="78872"/>
            </a:xfrm>
            <a:custGeom>
              <a:avLst/>
              <a:gdLst/>
              <a:ahLst/>
              <a:cxnLst/>
              <a:rect l="l" t="t" r="r" b="b"/>
              <a:pathLst>
                <a:path w="401" h="465" extrusionOk="0">
                  <a:moveTo>
                    <a:pt x="325" y="0"/>
                  </a:moveTo>
                  <a:cubicBezTo>
                    <a:pt x="267" y="0"/>
                    <a:pt x="209" y="18"/>
                    <a:pt x="163" y="47"/>
                  </a:cubicBezTo>
                  <a:cubicBezTo>
                    <a:pt x="18" y="105"/>
                    <a:pt x="1" y="157"/>
                    <a:pt x="47" y="296"/>
                  </a:cubicBezTo>
                  <a:cubicBezTo>
                    <a:pt x="82" y="400"/>
                    <a:pt x="175" y="417"/>
                    <a:pt x="244" y="458"/>
                  </a:cubicBezTo>
                  <a:cubicBezTo>
                    <a:pt x="254" y="463"/>
                    <a:pt x="262" y="465"/>
                    <a:pt x="270" y="465"/>
                  </a:cubicBezTo>
                  <a:cubicBezTo>
                    <a:pt x="302" y="465"/>
                    <a:pt x="323" y="432"/>
                    <a:pt x="337" y="400"/>
                  </a:cubicBezTo>
                  <a:cubicBezTo>
                    <a:pt x="401" y="273"/>
                    <a:pt x="377" y="139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15"/>
            <p:cNvSpPr/>
            <p:nvPr/>
          </p:nvSpPr>
          <p:spPr>
            <a:xfrm rot="1508308">
              <a:off x="697702" y="161470"/>
              <a:ext cx="62419" cy="84979"/>
            </a:xfrm>
            <a:custGeom>
              <a:avLst/>
              <a:gdLst/>
              <a:ahLst/>
              <a:cxnLst/>
              <a:rect l="l" t="t" r="r" b="b"/>
              <a:pathLst>
                <a:path w="368" h="501" extrusionOk="0">
                  <a:moveTo>
                    <a:pt x="260" y="0"/>
                  </a:moveTo>
                  <a:cubicBezTo>
                    <a:pt x="238" y="0"/>
                    <a:pt x="215" y="6"/>
                    <a:pt x="192" y="19"/>
                  </a:cubicBezTo>
                  <a:cubicBezTo>
                    <a:pt x="52" y="82"/>
                    <a:pt x="0" y="326"/>
                    <a:pt x="105" y="441"/>
                  </a:cubicBezTo>
                  <a:cubicBezTo>
                    <a:pt x="130" y="482"/>
                    <a:pt x="178" y="500"/>
                    <a:pt x="228" y="500"/>
                  </a:cubicBezTo>
                  <a:cubicBezTo>
                    <a:pt x="235" y="500"/>
                    <a:pt x="242" y="500"/>
                    <a:pt x="249" y="499"/>
                  </a:cubicBezTo>
                  <a:cubicBezTo>
                    <a:pt x="302" y="482"/>
                    <a:pt x="342" y="436"/>
                    <a:pt x="342" y="378"/>
                  </a:cubicBezTo>
                  <a:cubicBezTo>
                    <a:pt x="348" y="291"/>
                    <a:pt x="348" y="216"/>
                    <a:pt x="360" y="117"/>
                  </a:cubicBezTo>
                  <a:cubicBezTo>
                    <a:pt x="368" y="45"/>
                    <a:pt x="320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15"/>
            <p:cNvSpPr/>
            <p:nvPr/>
          </p:nvSpPr>
          <p:spPr>
            <a:xfrm rot="1508308">
              <a:off x="1050617" y="659360"/>
              <a:ext cx="92611" cy="94477"/>
            </a:xfrm>
            <a:custGeom>
              <a:avLst/>
              <a:gdLst/>
              <a:ahLst/>
              <a:cxnLst/>
              <a:rect l="l" t="t" r="r" b="b"/>
              <a:pathLst>
                <a:path w="546" h="557" extrusionOk="0">
                  <a:moveTo>
                    <a:pt x="545" y="0"/>
                  </a:moveTo>
                  <a:cubicBezTo>
                    <a:pt x="290" y="12"/>
                    <a:pt x="64" y="186"/>
                    <a:pt x="12" y="389"/>
                  </a:cubicBezTo>
                  <a:cubicBezTo>
                    <a:pt x="1" y="452"/>
                    <a:pt x="1" y="510"/>
                    <a:pt x="70" y="545"/>
                  </a:cubicBezTo>
                  <a:cubicBezTo>
                    <a:pt x="87" y="553"/>
                    <a:pt x="102" y="556"/>
                    <a:pt x="116" y="556"/>
                  </a:cubicBezTo>
                  <a:cubicBezTo>
                    <a:pt x="163" y="556"/>
                    <a:pt x="192" y="515"/>
                    <a:pt x="215" y="470"/>
                  </a:cubicBezTo>
                  <a:cubicBezTo>
                    <a:pt x="267" y="307"/>
                    <a:pt x="371" y="168"/>
                    <a:pt x="516" y="70"/>
                  </a:cubicBezTo>
                  <a:cubicBezTo>
                    <a:pt x="528" y="64"/>
                    <a:pt x="528" y="35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15"/>
            <p:cNvSpPr/>
            <p:nvPr/>
          </p:nvSpPr>
          <p:spPr>
            <a:xfrm rot="1508308">
              <a:off x="119955" y="558829"/>
              <a:ext cx="62928" cy="78194"/>
            </a:xfrm>
            <a:custGeom>
              <a:avLst/>
              <a:gdLst/>
              <a:ahLst/>
              <a:cxnLst/>
              <a:rect l="l" t="t" r="r" b="b"/>
              <a:pathLst>
                <a:path w="371" h="461" extrusionOk="0">
                  <a:moveTo>
                    <a:pt x="122" y="1"/>
                  </a:moveTo>
                  <a:cubicBezTo>
                    <a:pt x="41" y="12"/>
                    <a:pt x="0" y="99"/>
                    <a:pt x="17" y="221"/>
                  </a:cubicBezTo>
                  <a:cubicBezTo>
                    <a:pt x="23" y="256"/>
                    <a:pt x="35" y="285"/>
                    <a:pt x="35" y="302"/>
                  </a:cubicBezTo>
                  <a:cubicBezTo>
                    <a:pt x="83" y="403"/>
                    <a:pt x="155" y="460"/>
                    <a:pt x="224" y="460"/>
                  </a:cubicBezTo>
                  <a:cubicBezTo>
                    <a:pt x="239" y="460"/>
                    <a:pt x="253" y="458"/>
                    <a:pt x="267" y="453"/>
                  </a:cubicBezTo>
                  <a:cubicBezTo>
                    <a:pt x="371" y="418"/>
                    <a:pt x="365" y="337"/>
                    <a:pt x="353" y="250"/>
                  </a:cubicBezTo>
                  <a:lnTo>
                    <a:pt x="353" y="186"/>
                  </a:lnTo>
                  <a:cubicBezTo>
                    <a:pt x="325" y="82"/>
                    <a:pt x="232" y="7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15"/>
            <p:cNvSpPr/>
            <p:nvPr/>
          </p:nvSpPr>
          <p:spPr>
            <a:xfrm rot="1508308">
              <a:off x="988539" y="1286810"/>
              <a:ext cx="61063" cy="100923"/>
            </a:xfrm>
            <a:custGeom>
              <a:avLst/>
              <a:gdLst/>
              <a:ahLst/>
              <a:cxnLst/>
              <a:rect l="l" t="t" r="r" b="b"/>
              <a:pathLst>
                <a:path w="360" h="595" extrusionOk="0">
                  <a:moveTo>
                    <a:pt x="219" y="1"/>
                  </a:moveTo>
                  <a:cubicBezTo>
                    <a:pt x="200" y="1"/>
                    <a:pt x="182" y="8"/>
                    <a:pt x="169" y="21"/>
                  </a:cubicBezTo>
                  <a:cubicBezTo>
                    <a:pt x="76" y="91"/>
                    <a:pt x="1" y="381"/>
                    <a:pt x="64" y="508"/>
                  </a:cubicBezTo>
                  <a:cubicBezTo>
                    <a:pt x="84" y="543"/>
                    <a:pt x="112" y="594"/>
                    <a:pt x="171" y="594"/>
                  </a:cubicBezTo>
                  <a:cubicBezTo>
                    <a:pt x="181" y="594"/>
                    <a:pt x="192" y="592"/>
                    <a:pt x="204" y="589"/>
                  </a:cubicBezTo>
                  <a:cubicBezTo>
                    <a:pt x="285" y="572"/>
                    <a:pt x="285" y="508"/>
                    <a:pt x="285" y="444"/>
                  </a:cubicBezTo>
                  <a:cubicBezTo>
                    <a:pt x="267" y="357"/>
                    <a:pt x="285" y="270"/>
                    <a:pt x="319" y="189"/>
                  </a:cubicBezTo>
                  <a:cubicBezTo>
                    <a:pt x="360" y="126"/>
                    <a:pt x="319" y="62"/>
                    <a:pt x="261" y="16"/>
                  </a:cubicBezTo>
                  <a:cubicBezTo>
                    <a:pt x="249" y="5"/>
                    <a:pt x="23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15"/>
            <p:cNvSpPr/>
            <p:nvPr/>
          </p:nvSpPr>
          <p:spPr>
            <a:xfrm rot="1508308">
              <a:off x="1438815" y="1228210"/>
              <a:ext cx="88541" cy="54787"/>
            </a:xfrm>
            <a:custGeom>
              <a:avLst/>
              <a:gdLst/>
              <a:ahLst/>
              <a:cxnLst/>
              <a:rect l="l" t="t" r="r" b="b"/>
              <a:pathLst>
                <a:path w="522" h="323" extrusionOk="0">
                  <a:moveTo>
                    <a:pt x="139" y="0"/>
                  </a:moveTo>
                  <a:cubicBezTo>
                    <a:pt x="52" y="0"/>
                    <a:pt x="11" y="76"/>
                    <a:pt x="11" y="157"/>
                  </a:cubicBezTo>
                  <a:cubicBezTo>
                    <a:pt x="1" y="226"/>
                    <a:pt x="59" y="285"/>
                    <a:pt x="122" y="285"/>
                  </a:cubicBezTo>
                  <a:cubicBezTo>
                    <a:pt x="128" y="285"/>
                    <a:pt x="133" y="285"/>
                    <a:pt x="139" y="284"/>
                  </a:cubicBezTo>
                  <a:cubicBezTo>
                    <a:pt x="155" y="281"/>
                    <a:pt x="171" y="280"/>
                    <a:pt x="187" y="280"/>
                  </a:cubicBezTo>
                  <a:cubicBezTo>
                    <a:pt x="232" y="280"/>
                    <a:pt x="275" y="292"/>
                    <a:pt x="318" y="313"/>
                  </a:cubicBezTo>
                  <a:cubicBezTo>
                    <a:pt x="333" y="320"/>
                    <a:pt x="347" y="323"/>
                    <a:pt x="361" y="323"/>
                  </a:cubicBezTo>
                  <a:cubicBezTo>
                    <a:pt x="406" y="323"/>
                    <a:pt x="444" y="291"/>
                    <a:pt x="475" y="255"/>
                  </a:cubicBezTo>
                  <a:cubicBezTo>
                    <a:pt x="509" y="215"/>
                    <a:pt x="521" y="162"/>
                    <a:pt x="498" y="116"/>
                  </a:cubicBezTo>
                  <a:cubicBezTo>
                    <a:pt x="492" y="105"/>
                    <a:pt x="481" y="81"/>
                    <a:pt x="463" y="76"/>
                  </a:cubicBezTo>
                  <a:cubicBezTo>
                    <a:pt x="359" y="41"/>
                    <a:pt x="249" y="18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15"/>
            <p:cNvSpPr/>
            <p:nvPr/>
          </p:nvSpPr>
          <p:spPr>
            <a:xfrm rot="1508308">
              <a:off x="192583" y="760205"/>
              <a:ext cx="85657" cy="83282"/>
            </a:xfrm>
            <a:custGeom>
              <a:avLst/>
              <a:gdLst/>
              <a:ahLst/>
              <a:cxnLst/>
              <a:rect l="l" t="t" r="r" b="b"/>
              <a:pathLst>
                <a:path w="505" h="491" extrusionOk="0">
                  <a:moveTo>
                    <a:pt x="387" y="0"/>
                  </a:moveTo>
                  <a:cubicBezTo>
                    <a:pt x="357" y="0"/>
                    <a:pt x="328" y="16"/>
                    <a:pt x="313" y="42"/>
                  </a:cubicBezTo>
                  <a:cubicBezTo>
                    <a:pt x="255" y="111"/>
                    <a:pt x="238" y="204"/>
                    <a:pt x="267" y="297"/>
                  </a:cubicBezTo>
                  <a:cubicBezTo>
                    <a:pt x="220" y="291"/>
                    <a:pt x="191" y="291"/>
                    <a:pt x="168" y="285"/>
                  </a:cubicBezTo>
                  <a:cubicBezTo>
                    <a:pt x="157" y="284"/>
                    <a:pt x="146" y="283"/>
                    <a:pt x="135" y="283"/>
                  </a:cubicBezTo>
                  <a:cubicBezTo>
                    <a:pt x="85" y="283"/>
                    <a:pt x="41" y="297"/>
                    <a:pt x="18" y="355"/>
                  </a:cubicBezTo>
                  <a:cubicBezTo>
                    <a:pt x="0" y="383"/>
                    <a:pt x="0" y="424"/>
                    <a:pt x="23" y="447"/>
                  </a:cubicBezTo>
                  <a:cubicBezTo>
                    <a:pt x="52" y="483"/>
                    <a:pt x="88" y="490"/>
                    <a:pt x="126" y="490"/>
                  </a:cubicBezTo>
                  <a:cubicBezTo>
                    <a:pt x="149" y="490"/>
                    <a:pt x="173" y="488"/>
                    <a:pt x="197" y="488"/>
                  </a:cubicBezTo>
                  <a:cubicBezTo>
                    <a:pt x="290" y="488"/>
                    <a:pt x="307" y="395"/>
                    <a:pt x="359" y="355"/>
                  </a:cubicBezTo>
                  <a:cubicBezTo>
                    <a:pt x="481" y="262"/>
                    <a:pt x="504" y="210"/>
                    <a:pt x="464" y="71"/>
                  </a:cubicBezTo>
                  <a:cubicBezTo>
                    <a:pt x="452" y="42"/>
                    <a:pt x="441" y="7"/>
                    <a:pt x="400" y="1"/>
                  </a:cubicBezTo>
                  <a:cubicBezTo>
                    <a:pt x="396" y="0"/>
                    <a:pt x="391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15"/>
            <p:cNvSpPr/>
            <p:nvPr/>
          </p:nvSpPr>
          <p:spPr>
            <a:xfrm rot="1508308">
              <a:off x="248999" y="445073"/>
              <a:ext cx="81756" cy="78533"/>
            </a:xfrm>
            <a:custGeom>
              <a:avLst/>
              <a:gdLst/>
              <a:ahLst/>
              <a:cxnLst/>
              <a:rect l="l" t="t" r="r" b="b"/>
              <a:pathLst>
                <a:path w="482" h="463" extrusionOk="0">
                  <a:moveTo>
                    <a:pt x="132" y="1"/>
                  </a:moveTo>
                  <a:cubicBezTo>
                    <a:pt x="112" y="1"/>
                    <a:pt x="93" y="6"/>
                    <a:pt x="76" y="16"/>
                  </a:cubicBezTo>
                  <a:cubicBezTo>
                    <a:pt x="24" y="45"/>
                    <a:pt x="1" y="103"/>
                    <a:pt x="18" y="155"/>
                  </a:cubicBezTo>
                  <a:cubicBezTo>
                    <a:pt x="47" y="300"/>
                    <a:pt x="151" y="410"/>
                    <a:pt x="296" y="445"/>
                  </a:cubicBezTo>
                  <a:cubicBezTo>
                    <a:pt x="321" y="451"/>
                    <a:pt x="350" y="463"/>
                    <a:pt x="377" y="463"/>
                  </a:cubicBezTo>
                  <a:cubicBezTo>
                    <a:pt x="400" y="463"/>
                    <a:pt x="422" y="454"/>
                    <a:pt x="441" y="428"/>
                  </a:cubicBezTo>
                  <a:cubicBezTo>
                    <a:pt x="482" y="364"/>
                    <a:pt x="441" y="323"/>
                    <a:pt x="412" y="283"/>
                  </a:cubicBezTo>
                  <a:cubicBezTo>
                    <a:pt x="348" y="202"/>
                    <a:pt x="291" y="121"/>
                    <a:pt x="221" y="45"/>
                  </a:cubicBezTo>
                  <a:cubicBezTo>
                    <a:pt x="199" y="16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15"/>
            <p:cNvSpPr/>
            <p:nvPr/>
          </p:nvSpPr>
          <p:spPr>
            <a:xfrm rot="1508308">
              <a:off x="715970" y="2379125"/>
              <a:ext cx="87693" cy="69374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388" y="1"/>
                  </a:moveTo>
                  <a:cubicBezTo>
                    <a:pt x="335" y="1"/>
                    <a:pt x="289" y="38"/>
                    <a:pt x="279" y="91"/>
                  </a:cubicBezTo>
                  <a:cubicBezTo>
                    <a:pt x="266" y="145"/>
                    <a:pt x="242" y="167"/>
                    <a:pt x="201" y="167"/>
                  </a:cubicBezTo>
                  <a:cubicBezTo>
                    <a:pt x="188" y="167"/>
                    <a:pt x="174" y="165"/>
                    <a:pt x="157" y="161"/>
                  </a:cubicBezTo>
                  <a:cubicBezTo>
                    <a:pt x="150" y="159"/>
                    <a:pt x="144" y="159"/>
                    <a:pt x="137" y="159"/>
                  </a:cubicBezTo>
                  <a:cubicBezTo>
                    <a:pt x="120" y="159"/>
                    <a:pt x="104" y="163"/>
                    <a:pt x="88" y="167"/>
                  </a:cubicBezTo>
                  <a:cubicBezTo>
                    <a:pt x="24" y="202"/>
                    <a:pt x="1" y="248"/>
                    <a:pt x="18" y="312"/>
                  </a:cubicBezTo>
                  <a:cubicBezTo>
                    <a:pt x="33" y="370"/>
                    <a:pt x="89" y="408"/>
                    <a:pt x="148" y="408"/>
                  </a:cubicBezTo>
                  <a:cubicBezTo>
                    <a:pt x="159" y="408"/>
                    <a:pt x="169" y="407"/>
                    <a:pt x="180" y="404"/>
                  </a:cubicBezTo>
                  <a:cubicBezTo>
                    <a:pt x="267" y="375"/>
                    <a:pt x="337" y="317"/>
                    <a:pt x="435" y="306"/>
                  </a:cubicBezTo>
                  <a:cubicBezTo>
                    <a:pt x="516" y="294"/>
                    <a:pt x="511" y="202"/>
                    <a:pt x="511" y="126"/>
                  </a:cubicBezTo>
                  <a:cubicBezTo>
                    <a:pt x="511" y="68"/>
                    <a:pt x="476" y="22"/>
                    <a:pt x="418" y="5"/>
                  </a:cubicBezTo>
                  <a:cubicBezTo>
                    <a:pt x="408" y="2"/>
                    <a:pt x="39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15"/>
            <p:cNvSpPr/>
            <p:nvPr/>
          </p:nvSpPr>
          <p:spPr>
            <a:xfrm rot="1508308">
              <a:off x="2093261" y="388157"/>
              <a:ext cx="77685" cy="76328"/>
            </a:xfrm>
            <a:custGeom>
              <a:avLst/>
              <a:gdLst/>
              <a:ahLst/>
              <a:cxnLst/>
              <a:rect l="l" t="t" r="r" b="b"/>
              <a:pathLst>
                <a:path w="458" h="450" extrusionOk="0">
                  <a:moveTo>
                    <a:pt x="323" y="0"/>
                  </a:moveTo>
                  <a:cubicBezTo>
                    <a:pt x="316" y="0"/>
                    <a:pt x="309" y="1"/>
                    <a:pt x="301" y="3"/>
                  </a:cubicBezTo>
                  <a:cubicBezTo>
                    <a:pt x="203" y="26"/>
                    <a:pt x="17" y="229"/>
                    <a:pt x="12" y="328"/>
                  </a:cubicBezTo>
                  <a:cubicBezTo>
                    <a:pt x="0" y="368"/>
                    <a:pt x="17" y="415"/>
                    <a:pt x="52" y="438"/>
                  </a:cubicBezTo>
                  <a:cubicBezTo>
                    <a:pt x="65" y="446"/>
                    <a:pt x="79" y="450"/>
                    <a:pt x="94" y="450"/>
                  </a:cubicBezTo>
                  <a:cubicBezTo>
                    <a:pt x="120" y="450"/>
                    <a:pt x="147" y="437"/>
                    <a:pt x="162" y="415"/>
                  </a:cubicBezTo>
                  <a:cubicBezTo>
                    <a:pt x="191" y="380"/>
                    <a:pt x="214" y="345"/>
                    <a:pt x="243" y="310"/>
                  </a:cubicBezTo>
                  <a:cubicBezTo>
                    <a:pt x="301" y="328"/>
                    <a:pt x="319" y="374"/>
                    <a:pt x="342" y="403"/>
                  </a:cubicBezTo>
                  <a:cubicBezTo>
                    <a:pt x="354" y="415"/>
                    <a:pt x="373" y="425"/>
                    <a:pt x="393" y="425"/>
                  </a:cubicBezTo>
                  <a:cubicBezTo>
                    <a:pt x="401" y="425"/>
                    <a:pt x="409" y="424"/>
                    <a:pt x="417" y="420"/>
                  </a:cubicBezTo>
                  <a:cubicBezTo>
                    <a:pt x="452" y="403"/>
                    <a:pt x="458" y="368"/>
                    <a:pt x="452" y="333"/>
                  </a:cubicBezTo>
                  <a:cubicBezTo>
                    <a:pt x="452" y="310"/>
                    <a:pt x="446" y="293"/>
                    <a:pt x="435" y="275"/>
                  </a:cubicBezTo>
                  <a:cubicBezTo>
                    <a:pt x="365" y="212"/>
                    <a:pt x="324" y="148"/>
                    <a:pt x="365" y="50"/>
                  </a:cubicBezTo>
                  <a:cubicBezTo>
                    <a:pt x="379" y="21"/>
                    <a:pt x="354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15"/>
            <p:cNvSpPr/>
            <p:nvPr/>
          </p:nvSpPr>
          <p:spPr>
            <a:xfrm rot="1508308">
              <a:off x="249269" y="1216020"/>
              <a:ext cx="69883" cy="92442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147" y="0"/>
                  </a:moveTo>
                  <a:cubicBezTo>
                    <a:pt x="137" y="0"/>
                    <a:pt x="126" y="2"/>
                    <a:pt x="116" y="5"/>
                  </a:cubicBezTo>
                  <a:cubicBezTo>
                    <a:pt x="41" y="22"/>
                    <a:pt x="0" y="97"/>
                    <a:pt x="18" y="167"/>
                  </a:cubicBezTo>
                  <a:cubicBezTo>
                    <a:pt x="29" y="207"/>
                    <a:pt x="41" y="242"/>
                    <a:pt x="58" y="283"/>
                  </a:cubicBezTo>
                  <a:cubicBezTo>
                    <a:pt x="70" y="358"/>
                    <a:pt x="186" y="375"/>
                    <a:pt x="209" y="468"/>
                  </a:cubicBezTo>
                  <a:cubicBezTo>
                    <a:pt x="222" y="511"/>
                    <a:pt x="247" y="545"/>
                    <a:pt x="288" y="545"/>
                  </a:cubicBezTo>
                  <a:cubicBezTo>
                    <a:pt x="303" y="545"/>
                    <a:pt x="318" y="541"/>
                    <a:pt x="336" y="532"/>
                  </a:cubicBezTo>
                  <a:cubicBezTo>
                    <a:pt x="388" y="503"/>
                    <a:pt x="412" y="439"/>
                    <a:pt x="383" y="387"/>
                  </a:cubicBezTo>
                  <a:cubicBezTo>
                    <a:pt x="330" y="289"/>
                    <a:pt x="290" y="190"/>
                    <a:pt x="261" y="86"/>
                  </a:cubicBezTo>
                  <a:cubicBezTo>
                    <a:pt x="247" y="33"/>
                    <a:pt x="197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15"/>
            <p:cNvSpPr/>
            <p:nvPr/>
          </p:nvSpPr>
          <p:spPr>
            <a:xfrm rot="1508308">
              <a:off x="1966743" y="144377"/>
              <a:ext cx="56144" cy="89728"/>
            </a:xfrm>
            <a:custGeom>
              <a:avLst/>
              <a:gdLst/>
              <a:ahLst/>
              <a:cxnLst/>
              <a:rect l="l" t="t" r="r" b="b"/>
              <a:pathLst>
                <a:path w="331" h="529" extrusionOk="0">
                  <a:moveTo>
                    <a:pt x="198" y="0"/>
                  </a:moveTo>
                  <a:cubicBezTo>
                    <a:pt x="156" y="0"/>
                    <a:pt x="116" y="21"/>
                    <a:pt x="93" y="60"/>
                  </a:cubicBezTo>
                  <a:cubicBezTo>
                    <a:pt x="23" y="171"/>
                    <a:pt x="0" y="304"/>
                    <a:pt x="35" y="431"/>
                  </a:cubicBezTo>
                  <a:cubicBezTo>
                    <a:pt x="48" y="491"/>
                    <a:pt x="101" y="528"/>
                    <a:pt x="158" y="528"/>
                  </a:cubicBezTo>
                  <a:cubicBezTo>
                    <a:pt x="179" y="528"/>
                    <a:pt x="200" y="523"/>
                    <a:pt x="220" y="512"/>
                  </a:cubicBezTo>
                  <a:cubicBezTo>
                    <a:pt x="290" y="483"/>
                    <a:pt x="325" y="402"/>
                    <a:pt x="307" y="333"/>
                  </a:cubicBezTo>
                  <a:cubicBezTo>
                    <a:pt x="278" y="275"/>
                    <a:pt x="272" y="211"/>
                    <a:pt x="296" y="153"/>
                  </a:cubicBezTo>
                  <a:cubicBezTo>
                    <a:pt x="330" y="101"/>
                    <a:pt x="307" y="37"/>
                    <a:pt x="255" y="14"/>
                  </a:cubicBezTo>
                  <a:cubicBezTo>
                    <a:pt x="237" y="5"/>
                    <a:pt x="217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15"/>
            <p:cNvSpPr/>
            <p:nvPr/>
          </p:nvSpPr>
          <p:spPr>
            <a:xfrm rot="1508308">
              <a:off x="205072" y="1406210"/>
              <a:ext cx="99396" cy="59536"/>
            </a:xfrm>
            <a:custGeom>
              <a:avLst/>
              <a:gdLst/>
              <a:ahLst/>
              <a:cxnLst/>
              <a:rect l="l" t="t" r="r" b="b"/>
              <a:pathLst>
                <a:path w="586" h="351" extrusionOk="0">
                  <a:moveTo>
                    <a:pt x="142" y="1"/>
                  </a:moveTo>
                  <a:cubicBezTo>
                    <a:pt x="114" y="1"/>
                    <a:pt x="89" y="12"/>
                    <a:pt x="70" y="48"/>
                  </a:cubicBezTo>
                  <a:cubicBezTo>
                    <a:pt x="0" y="164"/>
                    <a:pt x="151" y="187"/>
                    <a:pt x="192" y="251"/>
                  </a:cubicBezTo>
                  <a:cubicBezTo>
                    <a:pt x="239" y="315"/>
                    <a:pt x="312" y="351"/>
                    <a:pt x="389" y="351"/>
                  </a:cubicBezTo>
                  <a:cubicBezTo>
                    <a:pt x="415" y="351"/>
                    <a:pt x="443" y="347"/>
                    <a:pt x="470" y="338"/>
                  </a:cubicBezTo>
                  <a:cubicBezTo>
                    <a:pt x="545" y="326"/>
                    <a:pt x="586" y="239"/>
                    <a:pt x="545" y="170"/>
                  </a:cubicBezTo>
                  <a:cubicBezTo>
                    <a:pt x="495" y="87"/>
                    <a:pt x="409" y="30"/>
                    <a:pt x="310" y="30"/>
                  </a:cubicBezTo>
                  <a:cubicBezTo>
                    <a:pt x="305" y="30"/>
                    <a:pt x="301" y="30"/>
                    <a:pt x="296" y="31"/>
                  </a:cubicBezTo>
                  <a:cubicBezTo>
                    <a:pt x="293" y="31"/>
                    <a:pt x="291" y="31"/>
                    <a:pt x="288" y="31"/>
                  </a:cubicBezTo>
                  <a:cubicBezTo>
                    <a:pt x="242" y="31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15"/>
            <p:cNvSpPr/>
            <p:nvPr/>
          </p:nvSpPr>
          <p:spPr>
            <a:xfrm rot="1508308">
              <a:off x="356176" y="390105"/>
              <a:ext cx="67847" cy="80738"/>
            </a:xfrm>
            <a:custGeom>
              <a:avLst/>
              <a:gdLst/>
              <a:ahLst/>
              <a:cxnLst/>
              <a:rect l="l" t="t" r="r" b="b"/>
              <a:pathLst>
                <a:path w="400" h="476" extrusionOk="0">
                  <a:moveTo>
                    <a:pt x="271" y="1"/>
                  </a:moveTo>
                  <a:cubicBezTo>
                    <a:pt x="256" y="1"/>
                    <a:pt x="240" y="4"/>
                    <a:pt x="226" y="11"/>
                  </a:cubicBezTo>
                  <a:cubicBezTo>
                    <a:pt x="81" y="46"/>
                    <a:pt x="0" y="306"/>
                    <a:pt x="99" y="422"/>
                  </a:cubicBezTo>
                  <a:cubicBezTo>
                    <a:pt x="123" y="457"/>
                    <a:pt x="162" y="475"/>
                    <a:pt x="202" y="475"/>
                  </a:cubicBezTo>
                  <a:cubicBezTo>
                    <a:pt x="228" y="475"/>
                    <a:pt x="255" y="467"/>
                    <a:pt x="278" y="451"/>
                  </a:cubicBezTo>
                  <a:cubicBezTo>
                    <a:pt x="342" y="405"/>
                    <a:pt x="400" y="133"/>
                    <a:pt x="359" y="46"/>
                  </a:cubicBezTo>
                  <a:cubicBezTo>
                    <a:pt x="339" y="18"/>
                    <a:pt x="305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15"/>
            <p:cNvSpPr/>
            <p:nvPr/>
          </p:nvSpPr>
          <p:spPr>
            <a:xfrm rot="1508308">
              <a:off x="136536" y="81941"/>
              <a:ext cx="74802" cy="61571"/>
            </a:xfrm>
            <a:custGeom>
              <a:avLst/>
              <a:gdLst/>
              <a:ahLst/>
              <a:cxnLst/>
              <a:rect l="l" t="t" r="r" b="b"/>
              <a:pathLst>
                <a:path w="441" h="363" extrusionOk="0">
                  <a:moveTo>
                    <a:pt x="144" y="0"/>
                  </a:moveTo>
                  <a:cubicBezTo>
                    <a:pt x="103" y="0"/>
                    <a:pt x="62" y="19"/>
                    <a:pt x="35" y="55"/>
                  </a:cubicBezTo>
                  <a:cubicBezTo>
                    <a:pt x="0" y="107"/>
                    <a:pt x="0" y="176"/>
                    <a:pt x="35" y="228"/>
                  </a:cubicBezTo>
                  <a:cubicBezTo>
                    <a:pt x="74" y="311"/>
                    <a:pt x="149" y="362"/>
                    <a:pt x="236" y="362"/>
                  </a:cubicBezTo>
                  <a:cubicBezTo>
                    <a:pt x="240" y="362"/>
                    <a:pt x="245" y="362"/>
                    <a:pt x="249" y="362"/>
                  </a:cubicBezTo>
                  <a:cubicBezTo>
                    <a:pt x="254" y="362"/>
                    <a:pt x="257" y="362"/>
                    <a:pt x="261" y="362"/>
                  </a:cubicBezTo>
                  <a:cubicBezTo>
                    <a:pt x="343" y="362"/>
                    <a:pt x="413" y="306"/>
                    <a:pt x="429" y="228"/>
                  </a:cubicBezTo>
                  <a:cubicBezTo>
                    <a:pt x="441" y="147"/>
                    <a:pt x="394" y="72"/>
                    <a:pt x="319" y="55"/>
                  </a:cubicBezTo>
                  <a:cubicBezTo>
                    <a:pt x="278" y="37"/>
                    <a:pt x="244" y="26"/>
                    <a:pt x="203" y="14"/>
                  </a:cubicBezTo>
                  <a:cubicBezTo>
                    <a:pt x="184" y="5"/>
                    <a:pt x="16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15"/>
            <p:cNvSpPr/>
            <p:nvPr/>
          </p:nvSpPr>
          <p:spPr>
            <a:xfrm rot="1508308">
              <a:off x="2268196" y="507800"/>
              <a:ext cx="53260" cy="126535"/>
            </a:xfrm>
            <a:custGeom>
              <a:avLst/>
              <a:gdLst/>
              <a:ahLst/>
              <a:cxnLst/>
              <a:rect l="l" t="t" r="r" b="b"/>
              <a:pathLst>
                <a:path w="314" h="746" extrusionOk="0">
                  <a:moveTo>
                    <a:pt x="93" y="1"/>
                  </a:moveTo>
                  <a:cubicBezTo>
                    <a:pt x="76" y="128"/>
                    <a:pt x="1" y="226"/>
                    <a:pt x="64" y="337"/>
                  </a:cubicBezTo>
                  <a:cubicBezTo>
                    <a:pt x="116" y="406"/>
                    <a:pt x="128" y="505"/>
                    <a:pt x="93" y="586"/>
                  </a:cubicBezTo>
                  <a:cubicBezTo>
                    <a:pt x="70" y="644"/>
                    <a:pt x="99" y="713"/>
                    <a:pt x="163" y="736"/>
                  </a:cubicBezTo>
                  <a:cubicBezTo>
                    <a:pt x="175" y="743"/>
                    <a:pt x="189" y="746"/>
                    <a:pt x="203" y="746"/>
                  </a:cubicBezTo>
                  <a:cubicBezTo>
                    <a:pt x="229" y="746"/>
                    <a:pt x="254" y="735"/>
                    <a:pt x="273" y="713"/>
                  </a:cubicBezTo>
                  <a:cubicBezTo>
                    <a:pt x="313" y="673"/>
                    <a:pt x="313" y="609"/>
                    <a:pt x="273" y="563"/>
                  </a:cubicBezTo>
                  <a:cubicBezTo>
                    <a:pt x="227" y="505"/>
                    <a:pt x="215" y="423"/>
                    <a:pt x="250" y="354"/>
                  </a:cubicBezTo>
                  <a:cubicBezTo>
                    <a:pt x="302" y="209"/>
                    <a:pt x="261" y="87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15"/>
            <p:cNvSpPr/>
            <p:nvPr/>
          </p:nvSpPr>
          <p:spPr>
            <a:xfrm rot="1508308">
              <a:off x="431399" y="1140962"/>
              <a:ext cx="83622" cy="89049"/>
            </a:xfrm>
            <a:custGeom>
              <a:avLst/>
              <a:gdLst/>
              <a:ahLst/>
              <a:cxnLst/>
              <a:rect l="l" t="t" r="r" b="b"/>
              <a:pathLst>
                <a:path w="493" h="525" extrusionOk="0">
                  <a:moveTo>
                    <a:pt x="420" y="0"/>
                  </a:moveTo>
                  <a:cubicBezTo>
                    <a:pt x="395" y="0"/>
                    <a:pt x="381" y="23"/>
                    <a:pt x="371" y="38"/>
                  </a:cubicBezTo>
                  <a:cubicBezTo>
                    <a:pt x="331" y="90"/>
                    <a:pt x="308" y="148"/>
                    <a:pt x="232" y="148"/>
                  </a:cubicBezTo>
                  <a:cubicBezTo>
                    <a:pt x="151" y="182"/>
                    <a:pt x="87" y="246"/>
                    <a:pt x="41" y="327"/>
                  </a:cubicBezTo>
                  <a:cubicBezTo>
                    <a:pt x="6" y="397"/>
                    <a:pt x="1" y="466"/>
                    <a:pt x="76" y="507"/>
                  </a:cubicBezTo>
                  <a:cubicBezTo>
                    <a:pt x="96" y="519"/>
                    <a:pt x="116" y="524"/>
                    <a:pt x="134" y="524"/>
                  </a:cubicBezTo>
                  <a:cubicBezTo>
                    <a:pt x="178" y="524"/>
                    <a:pt x="215" y="494"/>
                    <a:pt x="244" y="449"/>
                  </a:cubicBezTo>
                  <a:cubicBezTo>
                    <a:pt x="267" y="408"/>
                    <a:pt x="267" y="356"/>
                    <a:pt x="319" y="333"/>
                  </a:cubicBezTo>
                  <a:cubicBezTo>
                    <a:pt x="452" y="264"/>
                    <a:pt x="493" y="194"/>
                    <a:pt x="476" y="67"/>
                  </a:cubicBezTo>
                  <a:cubicBezTo>
                    <a:pt x="470" y="38"/>
                    <a:pt x="470" y="14"/>
                    <a:pt x="435" y="3"/>
                  </a:cubicBezTo>
                  <a:cubicBezTo>
                    <a:pt x="430" y="1"/>
                    <a:pt x="424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15"/>
            <p:cNvSpPr/>
            <p:nvPr/>
          </p:nvSpPr>
          <p:spPr>
            <a:xfrm rot="1508308">
              <a:off x="425936" y="1756769"/>
              <a:ext cx="103297" cy="55804"/>
            </a:xfrm>
            <a:custGeom>
              <a:avLst/>
              <a:gdLst/>
              <a:ahLst/>
              <a:cxnLst/>
              <a:rect l="l" t="t" r="r" b="b"/>
              <a:pathLst>
                <a:path w="609" h="329" extrusionOk="0">
                  <a:moveTo>
                    <a:pt x="132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7" y="20"/>
                    <a:pt x="0" y="37"/>
                    <a:pt x="0" y="107"/>
                  </a:cubicBezTo>
                  <a:cubicBezTo>
                    <a:pt x="0" y="165"/>
                    <a:pt x="47" y="211"/>
                    <a:pt x="105" y="217"/>
                  </a:cubicBezTo>
                  <a:lnTo>
                    <a:pt x="163" y="217"/>
                  </a:lnTo>
                  <a:cubicBezTo>
                    <a:pt x="183" y="211"/>
                    <a:pt x="204" y="208"/>
                    <a:pt x="225" y="208"/>
                  </a:cubicBezTo>
                  <a:cubicBezTo>
                    <a:pt x="286" y="208"/>
                    <a:pt x="345" y="233"/>
                    <a:pt x="388" y="281"/>
                  </a:cubicBezTo>
                  <a:cubicBezTo>
                    <a:pt x="409" y="312"/>
                    <a:pt x="444" y="328"/>
                    <a:pt x="480" y="328"/>
                  </a:cubicBezTo>
                  <a:cubicBezTo>
                    <a:pt x="504" y="328"/>
                    <a:pt x="529" y="320"/>
                    <a:pt x="551" y="304"/>
                  </a:cubicBezTo>
                  <a:cubicBezTo>
                    <a:pt x="609" y="258"/>
                    <a:pt x="585" y="194"/>
                    <a:pt x="556" y="136"/>
                  </a:cubicBezTo>
                  <a:cubicBezTo>
                    <a:pt x="548" y="47"/>
                    <a:pt x="499" y="26"/>
                    <a:pt x="436" y="26"/>
                  </a:cubicBezTo>
                  <a:cubicBezTo>
                    <a:pt x="414" y="26"/>
                    <a:pt x="390" y="29"/>
                    <a:pt x="365" y="32"/>
                  </a:cubicBezTo>
                  <a:cubicBezTo>
                    <a:pt x="349" y="38"/>
                    <a:pt x="332" y="40"/>
                    <a:pt x="317" y="40"/>
                  </a:cubicBezTo>
                  <a:cubicBezTo>
                    <a:pt x="254" y="40"/>
                    <a:pt x="19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15"/>
            <p:cNvSpPr/>
            <p:nvPr/>
          </p:nvSpPr>
          <p:spPr>
            <a:xfrm rot="1508308">
              <a:off x="1436930" y="1571779"/>
              <a:ext cx="74802" cy="56992"/>
            </a:xfrm>
            <a:custGeom>
              <a:avLst/>
              <a:gdLst/>
              <a:ahLst/>
              <a:cxnLst/>
              <a:rect l="l" t="t" r="r" b="b"/>
              <a:pathLst>
                <a:path w="441" h="336" extrusionOk="0">
                  <a:moveTo>
                    <a:pt x="183" y="0"/>
                  </a:moveTo>
                  <a:cubicBezTo>
                    <a:pt x="162" y="0"/>
                    <a:pt x="142" y="3"/>
                    <a:pt x="122" y="11"/>
                  </a:cubicBezTo>
                  <a:cubicBezTo>
                    <a:pt x="41" y="51"/>
                    <a:pt x="0" y="144"/>
                    <a:pt x="17" y="231"/>
                  </a:cubicBezTo>
                  <a:cubicBezTo>
                    <a:pt x="32" y="293"/>
                    <a:pt x="89" y="335"/>
                    <a:pt x="151" y="335"/>
                  </a:cubicBezTo>
                  <a:cubicBezTo>
                    <a:pt x="165" y="335"/>
                    <a:pt x="178" y="333"/>
                    <a:pt x="191" y="329"/>
                  </a:cubicBezTo>
                  <a:cubicBezTo>
                    <a:pt x="220" y="324"/>
                    <a:pt x="243" y="318"/>
                    <a:pt x="272" y="318"/>
                  </a:cubicBezTo>
                  <a:cubicBezTo>
                    <a:pt x="293" y="320"/>
                    <a:pt x="313" y="322"/>
                    <a:pt x="332" y="322"/>
                  </a:cubicBezTo>
                  <a:cubicBezTo>
                    <a:pt x="367" y="322"/>
                    <a:pt x="398" y="313"/>
                    <a:pt x="417" y="271"/>
                  </a:cubicBezTo>
                  <a:cubicBezTo>
                    <a:pt x="440" y="202"/>
                    <a:pt x="440" y="127"/>
                    <a:pt x="429" y="57"/>
                  </a:cubicBezTo>
                  <a:cubicBezTo>
                    <a:pt x="424" y="47"/>
                    <a:pt x="414" y="27"/>
                    <a:pt x="404" y="27"/>
                  </a:cubicBezTo>
                  <a:cubicBezTo>
                    <a:pt x="402" y="27"/>
                    <a:pt x="401" y="27"/>
                    <a:pt x="400" y="28"/>
                  </a:cubicBezTo>
                  <a:cubicBezTo>
                    <a:pt x="392" y="29"/>
                    <a:pt x="384" y="30"/>
                    <a:pt x="376" y="30"/>
                  </a:cubicBezTo>
                  <a:cubicBezTo>
                    <a:pt x="312" y="30"/>
                    <a:pt x="247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15"/>
            <p:cNvSpPr/>
            <p:nvPr/>
          </p:nvSpPr>
          <p:spPr>
            <a:xfrm rot="1508308">
              <a:off x="1558157" y="1748966"/>
              <a:ext cx="78703" cy="61232"/>
            </a:xfrm>
            <a:custGeom>
              <a:avLst/>
              <a:gdLst/>
              <a:ahLst/>
              <a:cxnLst/>
              <a:rect l="l" t="t" r="r" b="b"/>
              <a:pathLst>
                <a:path w="464" h="361" extrusionOk="0">
                  <a:moveTo>
                    <a:pt x="315" y="0"/>
                  </a:moveTo>
                  <a:cubicBezTo>
                    <a:pt x="297" y="0"/>
                    <a:pt x="278" y="4"/>
                    <a:pt x="261" y="12"/>
                  </a:cubicBezTo>
                  <a:cubicBezTo>
                    <a:pt x="226" y="29"/>
                    <a:pt x="197" y="53"/>
                    <a:pt x="162" y="76"/>
                  </a:cubicBezTo>
                  <a:cubicBezTo>
                    <a:pt x="151" y="81"/>
                    <a:pt x="133" y="87"/>
                    <a:pt x="116" y="87"/>
                  </a:cubicBezTo>
                  <a:cubicBezTo>
                    <a:pt x="52" y="87"/>
                    <a:pt x="0" y="145"/>
                    <a:pt x="12" y="209"/>
                  </a:cubicBezTo>
                  <a:cubicBezTo>
                    <a:pt x="12" y="290"/>
                    <a:pt x="75" y="354"/>
                    <a:pt x="156" y="360"/>
                  </a:cubicBezTo>
                  <a:cubicBezTo>
                    <a:pt x="166" y="360"/>
                    <a:pt x="175" y="361"/>
                    <a:pt x="184" y="361"/>
                  </a:cubicBezTo>
                  <a:cubicBezTo>
                    <a:pt x="290" y="361"/>
                    <a:pt x="392" y="299"/>
                    <a:pt x="440" y="197"/>
                  </a:cubicBezTo>
                  <a:cubicBezTo>
                    <a:pt x="464" y="145"/>
                    <a:pt x="452" y="87"/>
                    <a:pt x="411" y="47"/>
                  </a:cubicBezTo>
                  <a:cubicBezTo>
                    <a:pt x="388" y="16"/>
                    <a:pt x="35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15"/>
            <p:cNvSpPr/>
            <p:nvPr/>
          </p:nvSpPr>
          <p:spPr>
            <a:xfrm rot="1508308">
              <a:off x="1425808" y="1803820"/>
              <a:ext cx="79890" cy="71070"/>
            </a:xfrm>
            <a:custGeom>
              <a:avLst/>
              <a:gdLst/>
              <a:ahLst/>
              <a:cxnLst/>
              <a:rect l="l" t="t" r="r" b="b"/>
              <a:pathLst>
                <a:path w="471" h="419" extrusionOk="0">
                  <a:moveTo>
                    <a:pt x="325" y="0"/>
                  </a:moveTo>
                  <a:cubicBezTo>
                    <a:pt x="262" y="0"/>
                    <a:pt x="53" y="139"/>
                    <a:pt x="30" y="197"/>
                  </a:cubicBezTo>
                  <a:cubicBezTo>
                    <a:pt x="1" y="255"/>
                    <a:pt x="12" y="325"/>
                    <a:pt x="53" y="371"/>
                  </a:cubicBezTo>
                  <a:cubicBezTo>
                    <a:pt x="70" y="401"/>
                    <a:pt x="106" y="418"/>
                    <a:pt x="143" y="418"/>
                  </a:cubicBezTo>
                  <a:cubicBezTo>
                    <a:pt x="155" y="418"/>
                    <a:pt x="168" y="416"/>
                    <a:pt x="180" y="412"/>
                  </a:cubicBezTo>
                  <a:cubicBezTo>
                    <a:pt x="262" y="359"/>
                    <a:pt x="337" y="290"/>
                    <a:pt x="418" y="238"/>
                  </a:cubicBezTo>
                  <a:cubicBezTo>
                    <a:pt x="470" y="209"/>
                    <a:pt x="453" y="139"/>
                    <a:pt x="430" y="87"/>
                  </a:cubicBezTo>
                  <a:cubicBezTo>
                    <a:pt x="406" y="47"/>
                    <a:pt x="389" y="6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15"/>
            <p:cNvSpPr/>
            <p:nvPr/>
          </p:nvSpPr>
          <p:spPr>
            <a:xfrm rot="1508308">
              <a:off x="797377" y="1240240"/>
              <a:ext cx="65473" cy="89049"/>
            </a:xfrm>
            <a:custGeom>
              <a:avLst/>
              <a:gdLst/>
              <a:ahLst/>
              <a:cxnLst/>
              <a:rect l="l" t="t" r="r" b="b"/>
              <a:pathLst>
                <a:path w="386" h="525" extrusionOk="0">
                  <a:moveTo>
                    <a:pt x="266" y="0"/>
                  </a:moveTo>
                  <a:cubicBezTo>
                    <a:pt x="259" y="0"/>
                    <a:pt x="252" y="1"/>
                    <a:pt x="244" y="2"/>
                  </a:cubicBezTo>
                  <a:cubicBezTo>
                    <a:pt x="215" y="8"/>
                    <a:pt x="186" y="19"/>
                    <a:pt x="157" y="31"/>
                  </a:cubicBezTo>
                  <a:cubicBezTo>
                    <a:pt x="24" y="95"/>
                    <a:pt x="1" y="147"/>
                    <a:pt x="76" y="257"/>
                  </a:cubicBezTo>
                  <a:cubicBezTo>
                    <a:pt x="123" y="309"/>
                    <a:pt x="105" y="349"/>
                    <a:pt x="94" y="402"/>
                  </a:cubicBezTo>
                  <a:cubicBezTo>
                    <a:pt x="76" y="448"/>
                    <a:pt x="99" y="500"/>
                    <a:pt x="146" y="518"/>
                  </a:cubicBezTo>
                  <a:cubicBezTo>
                    <a:pt x="158" y="522"/>
                    <a:pt x="170" y="524"/>
                    <a:pt x="182" y="524"/>
                  </a:cubicBezTo>
                  <a:cubicBezTo>
                    <a:pt x="217" y="524"/>
                    <a:pt x="252" y="506"/>
                    <a:pt x="273" y="471"/>
                  </a:cubicBezTo>
                  <a:cubicBezTo>
                    <a:pt x="302" y="431"/>
                    <a:pt x="343" y="373"/>
                    <a:pt x="319" y="326"/>
                  </a:cubicBezTo>
                  <a:cubicBezTo>
                    <a:pt x="273" y="239"/>
                    <a:pt x="302" y="193"/>
                    <a:pt x="348" y="124"/>
                  </a:cubicBezTo>
                  <a:cubicBezTo>
                    <a:pt x="386" y="55"/>
                    <a:pt x="34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15"/>
            <p:cNvSpPr/>
            <p:nvPr/>
          </p:nvSpPr>
          <p:spPr>
            <a:xfrm rot="1508308">
              <a:off x="2330755" y="755066"/>
              <a:ext cx="76667" cy="93290"/>
            </a:xfrm>
            <a:custGeom>
              <a:avLst/>
              <a:gdLst/>
              <a:ahLst/>
              <a:cxnLst/>
              <a:rect l="l" t="t" r="r" b="b"/>
              <a:pathLst>
                <a:path w="452" h="550" extrusionOk="0">
                  <a:moveTo>
                    <a:pt x="216" y="0"/>
                  </a:moveTo>
                  <a:cubicBezTo>
                    <a:pt x="143" y="0"/>
                    <a:pt x="72" y="35"/>
                    <a:pt x="28" y="97"/>
                  </a:cubicBezTo>
                  <a:cubicBezTo>
                    <a:pt x="1" y="147"/>
                    <a:pt x="37" y="208"/>
                    <a:pt x="91" y="208"/>
                  </a:cubicBezTo>
                  <a:cubicBezTo>
                    <a:pt x="93" y="208"/>
                    <a:pt x="95" y="208"/>
                    <a:pt x="98" y="207"/>
                  </a:cubicBezTo>
                  <a:cubicBezTo>
                    <a:pt x="156" y="196"/>
                    <a:pt x="220" y="184"/>
                    <a:pt x="277" y="161"/>
                  </a:cubicBezTo>
                  <a:lnTo>
                    <a:pt x="277" y="161"/>
                  </a:lnTo>
                  <a:cubicBezTo>
                    <a:pt x="272" y="289"/>
                    <a:pt x="266" y="387"/>
                    <a:pt x="272" y="491"/>
                  </a:cubicBezTo>
                  <a:cubicBezTo>
                    <a:pt x="266" y="520"/>
                    <a:pt x="289" y="543"/>
                    <a:pt x="318" y="549"/>
                  </a:cubicBezTo>
                  <a:cubicBezTo>
                    <a:pt x="321" y="550"/>
                    <a:pt x="323" y="550"/>
                    <a:pt x="325" y="550"/>
                  </a:cubicBezTo>
                  <a:cubicBezTo>
                    <a:pt x="351" y="550"/>
                    <a:pt x="371" y="524"/>
                    <a:pt x="376" y="503"/>
                  </a:cubicBezTo>
                  <a:cubicBezTo>
                    <a:pt x="416" y="410"/>
                    <a:pt x="440" y="306"/>
                    <a:pt x="445" y="202"/>
                  </a:cubicBezTo>
                  <a:cubicBezTo>
                    <a:pt x="451" y="80"/>
                    <a:pt x="416" y="51"/>
                    <a:pt x="260" y="5"/>
                  </a:cubicBezTo>
                  <a:cubicBezTo>
                    <a:pt x="245" y="2"/>
                    <a:pt x="230" y="0"/>
                    <a:pt x="2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15"/>
            <p:cNvSpPr/>
            <p:nvPr/>
          </p:nvSpPr>
          <p:spPr>
            <a:xfrm rot="1508308">
              <a:off x="355033" y="472709"/>
              <a:ext cx="75989" cy="68356"/>
            </a:xfrm>
            <a:custGeom>
              <a:avLst/>
              <a:gdLst/>
              <a:ahLst/>
              <a:cxnLst/>
              <a:rect l="l" t="t" r="r" b="b"/>
              <a:pathLst>
                <a:path w="448" h="403" extrusionOk="0">
                  <a:moveTo>
                    <a:pt x="261" y="0"/>
                  </a:moveTo>
                  <a:cubicBezTo>
                    <a:pt x="131" y="0"/>
                    <a:pt x="0" y="136"/>
                    <a:pt x="26" y="263"/>
                  </a:cubicBezTo>
                  <a:cubicBezTo>
                    <a:pt x="32" y="345"/>
                    <a:pt x="101" y="402"/>
                    <a:pt x="176" y="402"/>
                  </a:cubicBezTo>
                  <a:cubicBezTo>
                    <a:pt x="178" y="403"/>
                    <a:pt x="179" y="403"/>
                    <a:pt x="181" y="403"/>
                  </a:cubicBezTo>
                  <a:cubicBezTo>
                    <a:pt x="307" y="403"/>
                    <a:pt x="448" y="175"/>
                    <a:pt x="396" y="66"/>
                  </a:cubicBezTo>
                  <a:cubicBezTo>
                    <a:pt x="379" y="37"/>
                    <a:pt x="350" y="14"/>
                    <a:pt x="315" y="9"/>
                  </a:cubicBezTo>
                  <a:cubicBezTo>
                    <a:pt x="298" y="3"/>
                    <a:pt x="280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15"/>
            <p:cNvSpPr/>
            <p:nvPr/>
          </p:nvSpPr>
          <p:spPr>
            <a:xfrm rot="1508308">
              <a:off x="496925" y="659067"/>
              <a:ext cx="91424" cy="50207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84" y="1"/>
                  </a:moveTo>
                  <a:cubicBezTo>
                    <a:pt x="32" y="1"/>
                    <a:pt x="0" y="65"/>
                    <a:pt x="11" y="148"/>
                  </a:cubicBezTo>
                  <a:cubicBezTo>
                    <a:pt x="25" y="230"/>
                    <a:pt x="79" y="296"/>
                    <a:pt x="127" y="296"/>
                  </a:cubicBezTo>
                  <a:cubicBezTo>
                    <a:pt x="137" y="296"/>
                    <a:pt x="147" y="293"/>
                    <a:pt x="155" y="287"/>
                  </a:cubicBezTo>
                  <a:cubicBezTo>
                    <a:pt x="190" y="260"/>
                    <a:pt x="222" y="252"/>
                    <a:pt x="253" y="252"/>
                  </a:cubicBezTo>
                  <a:cubicBezTo>
                    <a:pt x="294" y="252"/>
                    <a:pt x="335" y="267"/>
                    <a:pt x="381" y="270"/>
                  </a:cubicBezTo>
                  <a:cubicBezTo>
                    <a:pt x="390" y="272"/>
                    <a:pt x="399" y="273"/>
                    <a:pt x="407" y="273"/>
                  </a:cubicBezTo>
                  <a:cubicBezTo>
                    <a:pt x="486" y="273"/>
                    <a:pt x="539" y="182"/>
                    <a:pt x="491" y="113"/>
                  </a:cubicBezTo>
                  <a:cubicBezTo>
                    <a:pt x="462" y="56"/>
                    <a:pt x="405" y="21"/>
                    <a:pt x="347" y="15"/>
                  </a:cubicBezTo>
                  <a:cubicBezTo>
                    <a:pt x="325" y="17"/>
                    <a:pt x="303" y="17"/>
                    <a:pt x="281" y="17"/>
                  </a:cubicBezTo>
                  <a:cubicBezTo>
                    <a:pt x="222" y="17"/>
                    <a:pt x="163" y="12"/>
                    <a:pt x="103" y="3"/>
                  </a:cubicBezTo>
                  <a:cubicBezTo>
                    <a:pt x="97" y="2"/>
                    <a:pt x="9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15"/>
            <p:cNvSpPr/>
            <p:nvPr/>
          </p:nvSpPr>
          <p:spPr>
            <a:xfrm rot="1508308">
              <a:off x="2234400" y="2215042"/>
              <a:ext cx="79720" cy="63437"/>
            </a:xfrm>
            <a:custGeom>
              <a:avLst/>
              <a:gdLst/>
              <a:ahLst/>
              <a:cxnLst/>
              <a:rect l="l" t="t" r="r" b="b"/>
              <a:pathLst>
                <a:path w="470" h="374" extrusionOk="0">
                  <a:moveTo>
                    <a:pt x="331" y="1"/>
                  </a:moveTo>
                  <a:cubicBezTo>
                    <a:pt x="287" y="1"/>
                    <a:pt x="229" y="18"/>
                    <a:pt x="157" y="54"/>
                  </a:cubicBezTo>
                  <a:cubicBezTo>
                    <a:pt x="128" y="66"/>
                    <a:pt x="99" y="83"/>
                    <a:pt x="76" y="106"/>
                  </a:cubicBezTo>
                  <a:cubicBezTo>
                    <a:pt x="12" y="153"/>
                    <a:pt x="1" y="245"/>
                    <a:pt x="47" y="309"/>
                  </a:cubicBezTo>
                  <a:cubicBezTo>
                    <a:pt x="72" y="350"/>
                    <a:pt x="117" y="374"/>
                    <a:pt x="165" y="374"/>
                  </a:cubicBezTo>
                  <a:cubicBezTo>
                    <a:pt x="186" y="374"/>
                    <a:pt x="206" y="370"/>
                    <a:pt x="227" y="361"/>
                  </a:cubicBezTo>
                  <a:cubicBezTo>
                    <a:pt x="261" y="344"/>
                    <a:pt x="296" y="327"/>
                    <a:pt x="331" y="298"/>
                  </a:cubicBezTo>
                  <a:cubicBezTo>
                    <a:pt x="429" y="222"/>
                    <a:pt x="470" y="130"/>
                    <a:pt x="429" y="60"/>
                  </a:cubicBezTo>
                  <a:cubicBezTo>
                    <a:pt x="411" y="21"/>
                    <a:pt x="37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15"/>
            <p:cNvSpPr/>
            <p:nvPr/>
          </p:nvSpPr>
          <p:spPr>
            <a:xfrm rot="1508308">
              <a:off x="10820" y="1621313"/>
              <a:ext cx="99057" cy="45118"/>
            </a:xfrm>
            <a:custGeom>
              <a:avLst/>
              <a:gdLst/>
              <a:ahLst/>
              <a:cxnLst/>
              <a:rect l="l" t="t" r="r" b="b"/>
              <a:pathLst>
                <a:path w="584" h="266" extrusionOk="0">
                  <a:moveTo>
                    <a:pt x="368" y="0"/>
                  </a:moveTo>
                  <a:cubicBezTo>
                    <a:pt x="275" y="0"/>
                    <a:pt x="183" y="14"/>
                    <a:pt x="93" y="43"/>
                  </a:cubicBezTo>
                  <a:cubicBezTo>
                    <a:pt x="30" y="66"/>
                    <a:pt x="1" y="141"/>
                    <a:pt x="36" y="199"/>
                  </a:cubicBezTo>
                  <a:cubicBezTo>
                    <a:pt x="49" y="239"/>
                    <a:pt x="86" y="265"/>
                    <a:pt x="128" y="265"/>
                  </a:cubicBezTo>
                  <a:cubicBezTo>
                    <a:pt x="141" y="265"/>
                    <a:pt x="155" y="263"/>
                    <a:pt x="169" y="257"/>
                  </a:cubicBezTo>
                  <a:cubicBezTo>
                    <a:pt x="217" y="246"/>
                    <a:pt x="268" y="239"/>
                    <a:pt x="320" y="239"/>
                  </a:cubicBezTo>
                  <a:cubicBezTo>
                    <a:pt x="349" y="239"/>
                    <a:pt x="378" y="241"/>
                    <a:pt x="406" y="245"/>
                  </a:cubicBezTo>
                  <a:cubicBezTo>
                    <a:pt x="412" y="246"/>
                    <a:pt x="418" y="246"/>
                    <a:pt x="424" y="246"/>
                  </a:cubicBezTo>
                  <a:cubicBezTo>
                    <a:pt x="519" y="246"/>
                    <a:pt x="583" y="157"/>
                    <a:pt x="540" y="43"/>
                  </a:cubicBezTo>
                  <a:lnTo>
                    <a:pt x="540" y="43"/>
                  </a:lnTo>
                  <a:cubicBezTo>
                    <a:pt x="540" y="43"/>
                    <a:pt x="539" y="43"/>
                    <a:pt x="539" y="43"/>
                  </a:cubicBezTo>
                  <a:cubicBezTo>
                    <a:pt x="536" y="43"/>
                    <a:pt x="514" y="13"/>
                    <a:pt x="487" y="8"/>
                  </a:cubicBezTo>
                  <a:cubicBezTo>
                    <a:pt x="447" y="3"/>
                    <a:pt x="407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15"/>
            <p:cNvSpPr/>
            <p:nvPr/>
          </p:nvSpPr>
          <p:spPr>
            <a:xfrm rot="1508308">
              <a:off x="924231" y="243166"/>
              <a:ext cx="80229" cy="54108"/>
            </a:xfrm>
            <a:custGeom>
              <a:avLst/>
              <a:gdLst/>
              <a:ahLst/>
              <a:cxnLst/>
              <a:rect l="l" t="t" r="r" b="b"/>
              <a:pathLst>
                <a:path w="473" h="319" extrusionOk="0">
                  <a:moveTo>
                    <a:pt x="373" y="0"/>
                  </a:moveTo>
                  <a:cubicBezTo>
                    <a:pt x="362" y="0"/>
                    <a:pt x="350" y="2"/>
                    <a:pt x="339" y="7"/>
                  </a:cubicBezTo>
                  <a:cubicBezTo>
                    <a:pt x="292" y="16"/>
                    <a:pt x="251" y="41"/>
                    <a:pt x="202" y="41"/>
                  </a:cubicBezTo>
                  <a:cubicBezTo>
                    <a:pt x="185" y="41"/>
                    <a:pt x="167" y="38"/>
                    <a:pt x="148" y="30"/>
                  </a:cubicBezTo>
                  <a:cubicBezTo>
                    <a:pt x="123" y="20"/>
                    <a:pt x="101" y="16"/>
                    <a:pt x="82" y="16"/>
                  </a:cubicBezTo>
                  <a:cubicBezTo>
                    <a:pt x="25" y="16"/>
                    <a:pt x="0" y="61"/>
                    <a:pt x="9" y="140"/>
                  </a:cubicBezTo>
                  <a:cubicBezTo>
                    <a:pt x="21" y="253"/>
                    <a:pt x="81" y="318"/>
                    <a:pt x="173" y="318"/>
                  </a:cubicBezTo>
                  <a:cubicBezTo>
                    <a:pt x="213" y="318"/>
                    <a:pt x="259" y="306"/>
                    <a:pt x="310" y="279"/>
                  </a:cubicBezTo>
                  <a:cubicBezTo>
                    <a:pt x="339" y="250"/>
                    <a:pt x="392" y="204"/>
                    <a:pt x="438" y="158"/>
                  </a:cubicBezTo>
                  <a:cubicBezTo>
                    <a:pt x="467" y="123"/>
                    <a:pt x="473" y="77"/>
                    <a:pt x="449" y="42"/>
                  </a:cubicBezTo>
                  <a:cubicBezTo>
                    <a:pt x="432" y="16"/>
                    <a:pt x="403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15"/>
            <p:cNvSpPr/>
            <p:nvPr/>
          </p:nvSpPr>
          <p:spPr>
            <a:xfrm rot="1508308">
              <a:off x="1319134" y="1811578"/>
              <a:ext cx="85148" cy="81756"/>
            </a:xfrm>
            <a:custGeom>
              <a:avLst/>
              <a:gdLst/>
              <a:ahLst/>
              <a:cxnLst/>
              <a:rect l="l" t="t" r="r" b="b"/>
              <a:pathLst>
                <a:path w="502" h="482" extrusionOk="0">
                  <a:moveTo>
                    <a:pt x="197" y="101"/>
                  </a:moveTo>
                  <a:lnTo>
                    <a:pt x="197" y="107"/>
                  </a:lnTo>
                  <a:cubicBezTo>
                    <a:pt x="197" y="107"/>
                    <a:pt x="198" y="106"/>
                    <a:pt x="198" y="106"/>
                  </a:cubicBezTo>
                  <a:lnTo>
                    <a:pt x="198" y="106"/>
                  </a:lnTo>
                  <a:cubicBezTo>
                    <a:pt x="198" y="105"/>
                    <a:pt x="197" y="103"/>
                    <a:pt x="197" y="101"/>
                  </a:cubicBezTo>
                  <a:close/>
                  <a:moveTo>
                    <a:pt x="430" y="1"/>
                  </a:moveTo>
                  <a:cubicBezTo>
                    <a:pt x="414" y="1"/>
                    <a:pt x="396" y="5"/>
                    <a:pt x="377" y="14"/>
                  </a:cubicBezTo>
                  <a:cubicBezTo>
                    <a:pt x="319" y="37"/>
                    <a:pt x="261" y="72"/>
                    <a:pt x="198" y="106"/>
                  </a:cubicBezTo>
                  <a:lnTo>
                    <a:pt x="198" y="106"/>
                  </a:lnTo>
                  <a:cubicBezTo>
                    <a:pt x="212" y="201"/>
                    <a:pt x="155" y="229"/>
                    <a:pt x="75" y="252"/>
                  </a:cubicBezTo>
                  <a:cubicBezTo>
                    <a:pt x="29" y="263"/>
                    <a:pt x="0" y="315"/>
                    <a:pt x="12" y="368"/>
                  </a:cubicBezTo>
                  <a:cubicBezTo>
                    <a:pt x="23" y="420"/>
                    <a:pt x="64" y="466"/>
                    <a:pt x="122" y="478"/>
                  </a:cubicBezTo>
                  <a:cubicBezTo>
                    <a:pt x="133" y="480"/>
                    <a:pt x="145" y="482"/>
                    <a:pt x="157" y="482"/>
                  </a:cubicBezTo>
                  <a:cubicBezTo>
                    <a:pt x="197" y="482"/>
                    <a:pt x="239" y="467"/>
                    <a:pt x="243" y="431"/>
                  </a:cubicBezTo>
                  <a:cubicBezTo>
                    <a:pt x="255" y="339"/>
                    <a:pt x="325" y="321"/>
                    <a:pt x="388" y="286"/>
                  </a:cubicBezTo>
                  <a:cubicBezTo>
                    <a:pt x="452" y="246"/>
                    <a:pt x="493" y="171"/>
                    <a:pt x="493" y="95"/>
                  </a:cubicBezTo>
                  <a:cubicBezTo>
                    <a:pt x="501" y="35"/>
                    <a:pt x="475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15"/>
            <p:cNvSpPr/>
            <p:nvPr/>
          </p:nvSpPr>
          <p:spPr>
            <a:xfrm rot="1508308">
              <a:off x="574431" y="526559"/>
              <a:ext cx="74802" cy="77007"/>
            </a:xfrm>
            <a:custGeom>
              <a:avLst/>
              <a:gdLst/>
              <a:ahLst/>
              <a:cxnLst/>
              <a:rect l="l" t="t" r="r" b="b"/>
              <a:pathLst>
                <a:path w="441" h="454" extrusionOk="0">
                  <a:moveTo>
                    <a:pt x="357" y="1"/>
                  </a:moveTo>
                  <a:cubicBezTo>
                    <a:pt x="344" y="1"/>
                    <a:pt x="331" y="4"/>
                    <a:pt x="319" y="11"/>
                  </a:cubicBezTo>
                  <a:cubicBezTo>
                    <a:pt x="250" y="69"/>
                    <a:pt x="181" y="128"/>
                    <a:pt x="84" y="128"/>
                  </a:cubicBezTo>
                  <a:cubicBezTo>
                    <a:pt x="76" y="128"/>
                    <a:pt x="67" y="128"/>
                    <a:pt x="59" y="127"/>
                  </a:cubicBezTo>
                  <a:cubicBezTo>
                    <a:pt x="24" y="127"/>
                    <a:pt x="1" y="185"/>
                    <a:pt x="6" y="225"/>
                  </a:cubicBezTo>
                  <a:cubicBezTo>
                    <a:pt x="18" y="272"/>
                    <a:pt x="35" y="318"/>
                    <a:pt x="53" y="364"/>
                  </a:cubicBezTo>
                  <a:cubicBezTo>
                    <a:pt x="70" y="411"/>
                    <a:pt x="90" y="454"/>
                    <a:pt x="128" y="454"/>
                  </a:cubicBezTo>
                  <a:cubicBezTo>
                    <a:pt x="143" y="454"/>
                    <a:pt x="160" y="448"/>
                    <a:pt x="180" y="434"/>
                  </a:cubicBezTo>
                  <a:cubicBezTo>
                    <a:pt x="296" y="347"/>
                    <a:pt x="383" y="231"/>
                    <a:pt x="429" y="98"/>
                  </a:cubicBezTo>
                  <a:cubicBezTo>
                    <a:pt x="441" y="69"/>
                    <a:pt x="429" y="40"/>
                    <a:pt x="412" y="22"/>
                  </a:cubicBezTo>
                  <a:cubicBezTo>
                    <a:pt x="398" y="8"/>
                    <a:pt x="378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15"/>
            <p:cNvSpPr/>
            <p:nvPr/>
          </p:nvSpPr>
          <p:spPr>
            <a:xfrm rot="1508308">
              <a:off x="1194044" y="537161"/>
              <a:ext cx="71748" cy="93460"/>
            </a:xfrm>
            <a:custGeom>
              <a:avLst/>
              <a:gdLst/>
              <a:ahLst/>
              <a:cxnLst/>
              <a:rect l="l" t="t" r="r" b="b"/>
              <a:pathLst>
                <a:path w="423" h="551" extrusionOk="0">
                  <a:moveTo>
                    <a:pt x="301" y="1"/>
                  </a:moveTo>
                  <a:lnTo>
                    <a:pt x="301" y="1"/>
                  </a:lnTo>
                  <a:cubicBezTo>
                    <a:pt x="122" y="64"/>
                    <a:pt x="0" y="279"/>
                    <a:pt x="46" y="452"/>
                  </a:cubicBezTo>
                  <a:cubicBezTo>
                    <a:pt x="64" y="515"/>
                    <a:pt x="93" y="550"/>
                    <a:pt x="130" y="550"/>
                  </a:cubicBezTo>
                  <a:cubicBezTo>
                    <a:pt x="156" y="550"/>
                    <a:pt x="184" y="534"/>
                    <a:pt x="214" y="499"/>
                  </a:cubicBezTo>
                  <a:cubicBezTo>
                    <a:pt x="255" y="452"/>
                    <a:pt x="307" y="452"/>
                    <a:pt x="353" y="429"/>
                  </a:cubicBezTo>
                  <a:cubicBezTo>
                    <a:pt x="411" y="394"/>
                    <a:pt x="423" y="313"/>
                    <a:pt x="365" y="302"/>
                  </a:cubicBezTo>
                  <a:cubicBezTo>
                    <a:pt x="209" y="267"/>
                    <a:pt x="243" y="192"/>
                    <a:pt x="296" y="99"/>
                  </a:cubicBezTo>
                  <a:cubicBezTo>
                    <a:pt x="313" y="70"/>
                    <a:pt x="330" y="35"/>
                    <a:pt x="3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15"/>
            <p:cNvSpPr/>
            <p:nvPr/>
          </p:nvSpPr>
          <p:spPr>
            <a:xfrm rot="1508308">
              <a:off x="1878497" y="1939150"/>
              <a:ext cx="73953" cy="67338"/>
            </a:xfrm>
            <a:custGeom>
              <a:avLst/>
              <a:gdLst/>
              <a:ahLst/>
              <a:cxnLst/>
              <a:rect l="l" t="t" r="r" b="b"/>
              <a:pathLst>
                <a:path w="436" h="397" extrusionOk="0">
                  <a:moveTo>
                    <a:pt x="254" y="1"/>
                  </a:moveTo>
                  <a:cubicBezTo>
                    <a:pt x="181" y="1"/>
                    <a:pt x="111" y="33"/>
                    <a:pt x="65" y="96"/>
                  </a:cubicBezTo>
                  <a:cubicBezTo>
                    <a:pt x="7" y="160"/>
                    <a:pt x="1" y="264"/>
                    <a:pt x="59" y="340"/>
                  </a:cubicBezTo>
                  <a:cubicBezTo>
                    <a:pt x="96" y="380"/>
                    <a:pt x="135" y="396"/>
                    <a:pt x="174" y="396"/>
                  </a:cubicBezTo>
                  <a:cubicBezTo>
                    <a:pt x="219" y="396"/>
                    <a:pt x="264" y="374"/>
                    <a:pt x="308" y="340"/>
                  </a:cubicBezTo>
                  <a:cubicBezTo>
                    <a:pt x="302" y="276"/>
                    <a:pt x="348" y="229"/>
                    <a:pt x="383" y="183"/>
                  </a:cubicBezTo>
                  <a:cubicBezTo>
                    <a:pt x="435" y="125"/>
                    <a:pt x="412" y="38"/>
                    <a:pt x="337" y="15"/>
                  </a:cubicBezTo>
                  <a:cubicBezTo>
                    <a:pt x="310" y="6"/>
                    <a:pt x="282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15"/>
            <p:cNvSpPr/>
            <p:nvPr/>
          </p:nvSpPr>
          <p:spPr>
            <a:xfrm rot="1508308">
              <a:off x="401380" y="2380046"/>
              <a:ext cx="81756" cy="70222"/>
            </a:xfrm>
            <a:custGeom>
              <a:avLst/>
              <a:gdLst/>
              <a:ahLst/>
              <a:cxnLst/>
              <a:rect l="l" t="t" r="r" b="b"/>
              <a:pathLst>
                <a:path w="482" h="414" extrusionOk="0">
                  <a:moveTo>
                    <a:pt x="134" y="0"/>
                  </a:moveTo>
                  <a:cubicBezTo>
                    <a:pt x="117" y="0"/>
                    <a:pt x="98" y="9"/>
                    <a:pt x="76" y="33"/>
                  </a:cubicBezTo>
                  <a:cubicBezTo>
                    <a:pt x="0" y="108"/>
                    <a:pt x="111" y="184"/>
                    <a:pt x="111" y="259"/>
                  </a:cubicBezTo>
                  <a:cubicBezTo>
                    <a:pt x="116" y="276"/>
                    <a:pt x="122" y="299"/>
                    <a:pt x="128" y="317"/>
                  </a:cubicBezTo>
                  <a:cubicBezTo>
                    <a:pt x="160" y="376"/>
                    <a:pt x="219" y="413"/>
                    <a:pt x="283" y="413"/>
                  </a:cubicBezTo>
                  <a:cubicBezTo>
                    <a:pt x="300" y="413"/>
                    <a:pt x="319" y="410"/>
                    <a:pt x="336" y="404"/>
                  </a:cubicBezTo>
                  <a:cubicBezTo>
                    <a:pt x="412" y="392"/>
                    <a:pt x="464" y="340"/>
                    <a:pt x="470" y="265"/>
                  </a:cubicBezTo>
                  <a:cubicBezTo>
                    <a:pt x="481" y="172"/>
                    <a:pt x="412" y="137"/>
                    <a:pt x="342" y="108"/>
                  </a:cubicBezTo>
                  <a:cubicBezTo>
                    <a:pt x="319" y="97"/>
                    <a:pt x="302" y="91"/>
                    <a:pt x="279" y="91"/>
                  </a:cubicBezTo>
                  <a:cubicBezTo>
                    <a:pt x="221" y="91"/>
                    <a:pt x="187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15"/>
            <p:cNvSpPr/>
            <p:nvPr/>
          </p:nvSpPr>
          <p:spPr>
            <a:xfrm rot="1508308">
              <a:off x="1117093" y="1525359"/>
              <a:ext cx="66999" cy="85827"/>
            </a:xfrm>
            <a:custGeom>
              <a:avLst/>
              <a:gdLst/>
              <a:ahLst/>
              <a:cxnLst/>
              <a:rect l="l" t="t" r="r" b="b"/>
              <a:pathLst>
                <a:path w="395" h="506" extrusionOk="0">
                  <a:moveTo>
                    <a:pt x="123" y="1"/>
                  </a:moveTo>
                  <a:cubicBezTo>
                    <a:pt x="111" y="1"/>
                    <a:pt x="97" y="4"/>
                    <a:pt x="82" y="12"/>
                  </a:cubicBezTo>
                  <a:cubicBezTo>
                    <a:pt x="1" y="58"/>
                    <a:pt x="7" y="139"/>
                    <a:pt x="41" y="209"/>
                  </a:cubicBezTo>
                  <a:cubicBezTo>
                    <a:pt x="76" y="267"/>
                    <a:pt x="99" y="325"/>
                    <a:pt x="105" y="394"/>
                  </a:cubicBezTo>
                  <a:cubicBezTo>
                    <a:pt x="111" y="452"/>
                    <a:pt x="157" y="493"/>
                    <a:pt x="215" y="504"/>
                  </a:cubicBezTo>
                  <a:cubicBezTo>
                    <a:pt x="220" y="505"/>
                    <a:pt x="226" y="505"/>
                    <a:pt x="231" y="505"/>
                  </a:cubicBezTo>
                  <a:cubicBezTo>
                    <a:pt x="279" y="505"/>
                    <a:pt x="329" y="483"/>
                    <a:pt x="360" y="446"/>
                  </a:cubicBezTo>
                  <a:cubicBezTo>
                    <a:pt x="395" y="400"/>
                    <a:pt x="389" y="336"/>
                    <a:pt x="343" y="302"/>
                  </a:cubicBezTo>
                  <a:cubicBezTo>
                    <a:pt x="296" y="238"/>
                    <a:pt x="261" y="174"/>
                    <a:pt x="232" y="105"/>
                  </a:cubicBezTo>
                  <a:cubicBezTo>
                    <a:pt x="204" y="62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15"/>
            <p:cNvSpPr/>
            <p:nvPr/>
          </p:nvSpPr>
          <p:spPr>
            <a:xfrm rot="1508308">
              <a:off x="1733353" y="1758563"/>
              <a:ext cx="52242" cy="84809"/>
            </a:xfrm>
            <a:custGeom>
              <a:avLst/>
              <a:gdLst/>
              <a:ahLst/>
              <a:cxnLst/>
              <a:rect l="l" t="t" r="r" b="b"/>
              <a:pathLst>
                <a:path w="308" h="500" extrusionOk="0">
                  <a:moveTo>
                    <a:pt x="202" y="1"/>
                  </a:moveTo>
                  <a:cubicBezTo>
                    <a:pt x="160" y="1"/>
                    <a:pt x="122" y="14"/>
                    <a:pt x="93" y="49"/>
                  </a:cubicBezTo>
                  <a:cubicBezTo>
                    <a:pt x="12" y="118"/>
                    <a:pt x="1" y="257"/>
                    <a:pt x="82" y="431"/>
                  </a:cubicBezTo>
                  <a:cubicBezTo>
                    <a:pt x="100" y="473"/>
                    <a:pt x="145" y="500"/>
                    <a:pt x="189" y="500"/>
                  </a:cubicBezTo>
                  <a:cubicBezTo>
                    <a:pt x="200" y="500"/>
                    <a:pt x="210" y="498"/>
                    <a:pt x="221" y="495"/>
                  </a:cubicBezTo>
                  <a:cubicBezTo>
                    <a:pt x="296" y="471"/>
                    <a:pt x="308" y="419"/>
                    <a:pt x="302" y="344"/>
                  </a:cubicBezTo>
                  <a:cubicBezTo>
                    <a:pt x="296" y="269"/>
                    <a:pt x="296" y="188"/>
                    <a:pt x="296" y="118"/>
                  </a:cubicBezTo>
                  <a:cubicBezTo>
                    <a:pt x="296" y="66"/>
                    <a:pt x="279" y="20"/>
                    <a:pt x="226" y="2"/>
                  </a:cubicBezTo>
                  <a:cubicBezTo>
                    <a:pt x="218" y="1"/>
                    <a:pt x="210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15"/>
            <p:cNvSpPr/>
            <p:nvPr/>
          </p:nvSpPr>
          <p:spPr>
            <a:xfrm rot="1508308">
              <a:off x="245319" y="114819"/>
              <a:ext cx="75989" cy="77855"/>
            </a:xfrm>
            <a:custGeom>
              <a:avLst/>
              <a:gdLst/>
              <a:ahLst/>
              <a:cxnLst/>
              <a:rect l="l" t="t" r="r" b="b"/>
              <a:pathLst>
                <a:path w="448" h="459" extrusionOk="0">
                  <a:moveTo>
                    <a:pt x="218" y="1"/>
                  </a:moveTo>
                  <a:cubicBezTo>
                    <a:pt x="202" y="1"/>
                    <a:pt x="186" y="4"/>
                    <a:pt x="169" y="13"/>
                  </a:cubicBezTo>
                  <a:cubicBezTo>
                    <a:pt x="94" y="48"/>
                    <a:pt x="111" y="123"/>
                    <a:pt x="128" y="175"/>
                  </a:cubicBezTo>
                  <a:cubicBezTo>
                    <a:pt x="146" y="227"/>
                    <a:pt x="146" y="262"/>
                    <a:pt x="88" y="285"/>
                  </a:cubicBezTo>
                  <a:cubicBezTo>
                    <a:pt x="18" y="297"/>
                    <a:pt x="1" y="378"/>
                    <a:pt x="53" y="418"/>
                  </a:cubicBezTo>
                  <a:cubicBezTo>
                    <a:pt x="76" y="447"/>
                    <a:pt x="102" y="459"/>
                    <a:pt x="132" y="459"/>
                  </a:cubicBezTo>
                  <a:cubicBezTo>
                    <a:pt x="156" y="459"/>
                    <a:pt x="181" y="452"/>
                    <a:pt x="210" y="441"/>
                  </a:cubicBezTo>
                  <a:cubicBezTo>
                    <a:pt x="279" y="384"/>
                    <a:pt x="343" y="320"/>
                    <a:pt x="401" y="245"/>
                  </a:cubicBezTo>
                  <a:cubicBezTo>
                    <a:pt x="447" y="187"/>
                    <a:pt x="401" y="111"/>
                    <a:pt x="349" y="71"/>
                  </a:cubicBezTo>
                  <a:cubicBezTo>
                    <a:pt x="309" y="36"/>
                    <a:pt x="266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15"/>
            <p:cNvSpPr/>
            <p:nvPr/>
          </p:nvSpPr>
          <p:spPr>
            <a:xfrm rot="1508308">
              <a:off x="1677736" y="413708"/>
              <a:ext cx="97530" cy="102110"/>
            </a:xfrm>
            <a:custGeom>
              <a:avLst/>
              <a:gdLst/>
              <a:ahLst/>
              <a:cxnLst/>
              <a:rect l="l" t="t" r="r" b="b"/>
              <a:pathLst>
                <a:path w="575" h="602" extrusionOk="0">
                  <a:moveTo>
                    <a:pt x="431" y="0"/>
                  </a:moveTo>
                  <a:cubicBezTo>
                    <a:pt x="384" y="0"/>
                    <a:pt x="329" y="27"/>
                    <a:pt x="285" y="75"/>
                  </a:cubicBezTo>
                  <a:cubicBezTo>
                    <a:pt x="267" y="86"/>
                    <a:pt x="256" y="104"/>
                    <a:pt x="244" y="121"/>
                  </a:cubicBezTo>
                  <a:cubicBezTo>
                    <a:pt x="215" y="208"/>
                    <a:pt x="163" y="278"/>
                    <a:pt x="99" y="341"/>
                  </a:cubicBezTo>
                  <a:cubicBezTo>
                    <a:pt x="36" y="405"/>
                    <a:pt x="1" y="492"/>
                    <a:pt x="111" y="602"/>
                  </a:cubicBezTo>
                  <a:cubicBezTo>
                    <a:pt x="152" y="463"/>
                    <a:pt x="250" y="353"/>
                    <a:pt x="383" y="295"/>
                  </a:cubicBezTo>
                  <a:cubicBezTo>
                    <a:pt x="412" y="278"/>
                    <a:pt x="435" y="254"/>
                    <a:pt x="453" y="225"/>
                  </a:cubicBezTo>
                  <a:cubicBezTo>
                    <a:pt x="499" y="168"/>
                    <a:pt x="574" y="110"/>
                    <a:pt x="499" y="28"/>
                  </a:cubicBezTo>
                  <a:cubicBezTo>
                    <a:pt x="482" y="9"/>
                    <a:pt x="45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15"/>
            <p:cNvSpPr/>
            <p:nvPr/>
          </p:nvSpPr>
          <p:spPr>
            <a:xfrm rot="1508308">
              <a:off x="2198167" y="382901"/>
              <a:ext cx="64116" cy="66321"/>
            </a:xfrm>
            <a:custGeom>
              <a:avLst/>
              <a:gdLst/>
              <a:ahLst/>
              <a:cxnLst/>
              <a:rect l="l" t="t" r="r" b="b"/>
              <a:pathLst>
                <a:path w="378" h="391" extrusionOk="0">
                  <a:moveTo>
                    <a:pt x="198" y="0"/>
                  </a:moveTo>
                  <a:cubicBezTo>
                    <a:pt x="164" y="0"/>
                    <a:pt x="131" y="8"/>
                    <a:pt x="99" y="25"/>
                  </a:cubicBezTo>
                  <a:cubicBezTo>
                    <a:pt x="36" y="54"/>
                    <a:pt x="1" y="124"/>
                    <a:pt x="12" y="193"/>
                  </a:cubicBezTo>
                  <a:cubicBezTo>
                    <a:pt x="12" y="274"/>
                    <a:pt x="70" y="338"/>
                    <a:pt x="146" y="355"/>
                  </a:cubicBezTo>
                  <a:cubicBezTo>
                    <a:pt x="209" y="367"/>
                    <a:pt x="279" y="378"/>
                    <a:pt x="366" y="390"/>
                  </a:cubicBezTo>
                  <a:cubicBezTo>
                    <a:pt x="354" y="315"/>
                    <a:pt x="354" y="234"/>
                    <a:pt x="366" y="153"/>
                  </a:cubicBezTo>
                  <a:cubicBezTo>
                    <a:pt x="377" y="112"/>
                    <a:pt x="366" y="66"/>
                    <a:pt x="331" y="42"/>
                  </a:cubicBezTo>
                  <a:cubicBezTo>
                    <a:pt x="291" y="15"/>
                    <a:pt x="244" y="0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15"/>
            <p:cNvSpPr/>
            <p:nvPr/>
          </p:nvSpPr>
          <p:spPr>
            <a:xfrm rot="1508308">
              <a:off x="1898286" y="2461550"/>
              <a:ext cx="82774" cy="54956"/>
            </a:xfrm>
            <a:custGeom>
              <a:avLst/>
              <a:gdLst/>
              <a:ahLst/>
              <a:cxnLst/>
              <a:rect l="l" t="t" r="r" b="b"/>
              <a:pathLst>
                <a:path w="488" h="324" extrusionOk="0">
                  <a:moveTo>
                    <a:pt x="350" y="1"/>
                  </a:moveTo>
                  <a:cubicBezTo>
                    <a:pt x="345" y="1"/>
                    <a:pt x="341" y="1"/>
                    <a:pt x="337" y="1"/>
                  </a:cubicBezTo>
                  <a:cubicBezTo>
                    <a:pt x="233" y="24"/>
                    <a:pt x="134" y="71"/>
                    <a:pt x="47" y="134"/>
                  </a:cubicBezTo>
                  <a:cubicBezTo>
                    <a:pt x="1" y="192"/>
                    <a:pt x="13" y="279"/>
                    <a:pt x="82" y="308"/>
                  </a:cubicBezTo>
                  <a:cubicBezTo>
                    <a:pt x="100" y="319"/>
                    <a:pt x="127" y="324"/>
                    <a:pt x="158" y="324"/>
                  </a:cubicBezTo>
                  <a:cubicBezTo>
                    <a:pt x="261" y="324"/>
                    <a:pt x="412" y="273"/>
                    <a:pt x="447" y="216"/>
                  </a:cubicBezTo>
                  <a:cubicBezTo>
                    <a:pt x="476" y="175"/>
                    <a:pt x="488" y="129"/>
                    <a:pt x="470" y="82"/>
                  </a:cubicBezTo>
                  <a:cubicBezTo>
                    <a:pt x="449" y="34"/>
                    <a:pt x="402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15"/>
            <p:cNvSpPr/>
            <p:nvPr/>
          </p:nvSpPr>
          <p:spPr>
            <a:xfrm rot="1508308">
              <a:off x="330208" y="1932895"/>
              <a:ext cx="80738" cy="73784"/>
            </a:xfrm>
            <a:custGeom>
              <a:avLst/>
              <a:gdLst/>
              <a:ahLst/>
              <a:cxnLst/>
              <a:rect l="l" t="t" r="r" b="b"/>
              <a:pathLst>
                <a:path w="476" h="435" extrusionOk="0">
                  <a:moveTo>
                    <a:pt x="133" y="0"/>
                  </a:moveTo>
                  <a:cubicBezTo>
                    <a:pt x="116" y="0"/>
                    <a:pt x="99" y="4"/>
                    <a:pt x="82" y="11"/>
                  </a:cubicBezTo>
                  <a:cubicBezTo>
                    <a:pt x="36" y="28"/>
                    <a:pt x="1" y="74"/>
                    <a:pt x="7" y="126"/>
                  </a:cubicBezTo>
                  <a:cubicBezTo>
                    <a:pt x="7" y="196"/>
                    <a:pt x="59" y="254"/>
                    <a:pt x="134" y="260"/>
                  </a:cubicBezTo>
                  <a:cubicBezTo>
                    <a:pt x="138" y="259"/>
                    <a:pt x="141" y="259"/>
                    <a:pt x="145" y="259"/>
                  </a:cubicBezTo>
                  <a:cubicBezTo>
                    <a:pt x="222" y="259"/>
                    <a:pt x="291" y="316"/>
                    <a:pt x="308" y="393"/>
                  </a:cubicBezTo>
                  <a:cubicBezTo>
                    <a:pt x="318" y="418"/>
                    <a:pt x="350" y="435"/>
                    <a:pt x="381" y="435"/>
                  </a:cubicBezTo>
                  <a:cubicBezTo>
                    <a:pt x="386" y="435"/>
                    <a:pt x="390" y="434"/>
                    <a:pt x="395" y="433"/>
                  </a:cubicBezTo>
                  <a:cubicBezTo>
                    <a:pt x="435" y="416"/>
                    <a:pt x="447" y="376"/>
                    <a:pt x="458" y="341"/>
                  </a:cubicBezTo>
                  <a:cubicBezTo>
                    <a:pt x="476" y="283"/>
                    <a:pt x="470" y="219"/>
                    <a:pt x="418" y="196"/>
                  </a:cubicBezTo>
                  <a:cubicBezTo>
                    <a:pt x="348" y="161"/>
                    <a:pt x="290" y="115"/>
                    <a:pt x="244" y="57"/>
                  </a:cubicBezTo>
                  <a:cubicBezTo>
                    <a:pt x="215" y="20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15"/>
            <p:cNvSpPr/>
            <p:nvPr/>
          </p:nvSpPr>
          <p:spPr>
            <a:xfrm rot="1508308">
              <a:off x="274990" y="1594781"/>
              <a:ext cx="65981" cy="70900"/>
            </a:xfrm>
            <a:custGeom>
              <a:avLst/>
              <a:gdLst/>
              <a:ahLst/>
              <a:cxnLst/>
              <a:rect l="l" t="t" r="r" b="b"/>
              <a:pathLst>
                <a:path w="389" h="418" extrusionOk="0">
                  <a:moveTo>
                    <a:pt x="93" y="1"/>
                  </a:moveTo>
                  <a:cubicBezTo>
                    <a:pt x="41" y="18"/>
                    <a:pt x="0" y="76"/>
                    <a:pt x="12" y="134"/>
                  </a:cubicBezTo>
                  <a:cubicBezTo>
                    <a:pt x="24" y="238"/>
                    <a:pt x="82" y="331"/>
                    <a:pt x="168" y="389"/>
                  </a:cubicBezTo>
                  <a:cubicBezTo>
                    <a:pt x="194" y="408"/>
                    <a:pt x="218" y="417"/>
                    <a:pt x="240" y="417"/>
                  </a:cubicBezTo>
                  <a:cubicBezTo>
                    <a:pt x="284" y="417"/>
                    <a:pt x="317" y="381"/>
                    <a:pt x="325" y="319"/>
                  </a:cubicBezTo>
                  <a:cubicBezTo>
                    <a:pt x="331" y="256"/>
                    <a:pt x="307" y="192"/>
                    <a:pt x="336" y="122"/>
                  </a:cubicBezTo>
                  <a:cubicBezTo>
                    <a:pt x="389" y="12"/>
                    <a:pt x="371" y="1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15"/>
            <p:cNvSpPr/>
            <p:nvPr/>
          </p:nvSpPr>
          <p:spPr>
            <a:xfrm rot="1508308">
              <a:off x="987157" y="2989522"/>
              <a:ext cx="86675" cy="47493"/>
            </a:xfrm>
            <a:custGeom>
              <a:avLst/>
              <a:gdLst/>
              <a:ahLst/>
              <a:cxnLst/>
              <a:rect l="l" t="t" r="r" b="b"/>
              <a:pathLst>
                <a:path w="511" h="280" extrusionOk="0">
                  <a:moveTo>
                    <a:pt x="128" y="1"/>
                  </a:moveTo>
                  <a:cubicBezTo>
                    <a:pt x="80" y="1"/>
                    <a:pt x="37" y="32"/>
                    <a:pt x="24" y="78"/>
                  </a:cubicBezTo>
                  <a:cubicBezTo>
                    <a:pt x="1" y="141"/>
                    <a:pt x="24" y="205"/>
                    <a:pt x="82" y="234"/>
                  </a:cubicBezTo>
                  <a:cubicBezTo>
                    <a:pt x="131" y="265"/>
                    <a:pt x="184" y="279"/>
                    <a:pt x="239" y="279"/>
                  </a:cubicBezTo>
                  <a:cubicBezTo>
                    <a:pt x="287" y="279"/>
                    <a:pt x="336" y="268"/>
                    <a:pt x="383" y="246"/>
                  </a:cubicBezTo>
                  <a:cubicBezTo>
                    <a:pt x="395" y="234"/>
                    <a:pt x="412" y="228"/>
                    <a:pt x="429" y="217"/>
                  </a:cubicBezTo>
                  <a:cubicBezTo>
                    <a:pt x="470" y="182"/>
                    <a:pt x="510" y="136"/>
                    <a:pt x="493" y="78"/>
                  </a:cubicBezTo>
                  <a:cubicBezTo>
                    <a:pt x="477" y="37"/>
                    <a:pt x="447" y="28"/>
                    <a:pt x="412" y="28"/>
                  </a:cubicBezTo>
                  <a:cubicBezTo>
                    <a:pt x="397" y="28"/>
                    <a:pt x="381" y="30"/>
                    <a:pt x="366" y="31"/>
                  </a:cubicBezTo>
                  <a:cubicBezTo>
                    <a:pt x="302" y="31"/>
                    <a:pt x="232" y="26"/>
                    <a:pt x="169" y="8"/>
                  </a:cubicBezTo>
                  <a:cubicBezTo>
                    <a:pt x="155" y="3"/>
                    <a:pt x="14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15"/>
            <p:cNvSpPr/>
            <p:nvPr/>
          </p:nvSpPr>
          <p:spPr>
            <a:xfrm rot="1508308">
              <a:off x="244475" y="2221226"/>
              <a:ext cx="96173" cy="56822"/>
            </a:xfrm>
            <a:custGeom>
              <a:avLst/>
              <a:gdLst/>
              <a:ahLst/>
              <a:cxnLst/>
              <a:rect l="l" t="t" r="r" b="b"/>
              <a:pathLst>
                <a:path w="567" h="335" extrusionOk="0">
                  <a:moveTo>
                    <a:pt x="450" y="1"/>
                  </a:moveTo>
                  <a:cubicBezTo>
                    <a:pt x="416" y="1"/>
                    <a:pt x="377" y="13"/>
                    <a:pt x="341" y="39"/>
                  </a:cubicBezTo>
                  <a:cubicBezTo>
                    <a:pt x="289" y="80"/>
                    <a:pt x="228" y="103"/>
                    <a:pt x="161" y="103"/>
                  </a:cubicBezTo>
                  <a:cubicBezTo>
                    <a:pt x="153" y="103"/>
                    <a:pt x="146" y="103"/>
                    <a:pt x="138" y="102"/>
                  </a:cubicBezTo>
                  <a:cubicBezTo>
                    <a:pt x="133" y="101"/>
                    <a:pt x="127" y="101"/>
                    <a:pt x="122" y="101"/>
                  </a:cubicBezTo>
                  <a:cubicBezTo>
                    <a:pt x="54" y="101"/>
                    <a:pt x="1" y="166"/>
                    <a:pt x="17" y="235"/>
                  </a:cubicBezTo>
                  <a:cubicBezTo>
                    <a:pt x="27" y="309"/>
                    <a:pt x="85" y="335"/>
                    <a:pt x="152" y="335"/>
                  </a:cubicBezTo>
                  <a:cubicBezTo>
                    <a:pt x="159" y="335"/>
                    <a:pt x="166" y="335"/>
                    <a:pt x="173" y="334"/>
                  </a:cubicBezTo>
                  <a:cubicBezTo>
                    <a:pt x="237" y="328"/>
                    <a:pt x="295" y="299"/>
                    <a:pt x="341" y="253"/>
                  </a:cubicBezTo>
                  <a:cubicBezTo>
                    <a:pt x="370" y="241"/>
                    <a:pt x="399" y="235"/>
                    <a:pt x="434" y="224"/>
                  </a:cubicBezTo>
                  <a:cubicBezTo>
                    <a:pt x="509" y="195"/>
                    <a:pt x="567" y="143"/>
                    <a:pt x="538" y="56"/>
                  </a:cubicBezTo>
                  <a:cubicBezTo>
                    <a:pt x="528" y="20"/>
                    <a:pt x="493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15"/>
            <p:cNvSpPr/>
            <p:nvPr/>
          </p:nvSpPr>
          <p:spPr>
            <a:xfrm rot="1508308">
              <a:off x="2279887" y="850944"/>
              <a:ext cx="61911" cy="77515"/>
            </a:xfrm>
            <a:custGeom>
              <a:avLst/>
              <a:gdLst/>
              <a:ahLst/>
              <a:cxnLst/>
              <a:rect l="l" t="t" r="r" b="b"/>
              <a:pathLst>
                <a:path w="365" h="457" extrusionOk="0">
                  <a:moveTo>
                    <a:pt x="165" y="1"/>
                  </a:moveTo>
                  <a:cubicBezTo>
                    <a:pt x="132" y="1"/>
                    <a:pt x="99" y="14"/>
                    <a:pt x="75" y="38"/>
                  </a:cubicBezTo>
                  <a:cubicBezTo>
                    <a:pt x="12" y="131"/>
                    <a:pt x="0" y="246"/>
                    <a:pt x="41" y="351"/>
                  </a:cubicBezTo>
                  <a:cubicBezTo>
                    <a:pt x="66" y="417"/>
                    <a:pt x="126" y="457"/>
                    <a:pt x="191" y="457"/>
                  </a:cubicBezTo>
                  <a:cubicBezTo>
                    <a:pt x="216" y="457"/>
                    <a:pt x="242" y="451"/>
                    <a:pt x="267" y="438"/>
                  </a:cubicBezTo>
                  <a:cubicBezTo>
                    <a:pt x="365" y="385"/>
                    <a:pt x="359" y="310"/>
                    <a:pt x="301" y="235"/>
                  </a:cubicBezTo>
                  <a:cubicBezTo>
                    <a:pt x="267" y="188"/>
                    <a:pt x="284" y="148"/>
                    <a:pt x="284" y="102"/>
                  </a:cubicBezTo>
                  <a:cubicBezTo>
                    <a:pt x="284" y="55"/>
                    <a:pt x="249" y="15"/>
                    <a:pt x="209" y="9"/>
                  </a:cubicBezTo>
                  <a:cubicBezTo>
                    <a:pt x="194" y="4"/>
                    <a:pt x="179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15"/>
            <p:cNvSpPr/>
            <p:nvPr/>
          </p:nvSpPr>
          <p:spPr>
            <a:xfrm rot="1508308">
              <a:off x="1478411" y="780941"/>
              <a:ext cx="65981" cy="75989"/>
            </a:xfrm>
            <a:custGeom>
              <a:avLst/>
              <a:gdLst/>
              <a:ahLst/>
              <a:cxnLst/>
              <a:rect l="l" t="t" r="r" b="b"/>
              <a:pathLst>
                <a:path w="389" h="448" extrusionOk="0">
                  <a:moveTo>
                    <a:pt x="298" y="0"/>
                  </a:moveTo>
                  <a:cubicBezTo>
                    <a:pt x="226" y="0"/>
                    <a:pt x="73" y="101"/>
                    <a:pt x="36" y="176"/>
                  </a:cubicBezTo>
                  <a:cubicBezTo>
                    <a:pt x="1" y="263"/>
                    <a:pt x="24" y="355"/>
                    <a:pt x="88" y="419"/>
                  </a:cubicBezTo>
                  <a:cubicBezTo>
                    <a:pt x="108" y="439"/>
                    <a:pt x="135" y="448"/>
                    <a:pt x="164" y="448"/>
                  </a:cubicBezTo>
                  <a:cubicBezTo>
                    <a:pt x="177" y="448"/>
                    <a:pt x="191" y="446"/>
                    <a:pt x="204" y="442"/>
                  </a:cubicBezTo>
                  <a:cubicBezTo>
                    <a:pt x="244" y="425"/>
                    <a:pt x="389" y="101"/>
                    <a:pt x="372" y="54"/>
                  </a:cubicBezTo>
                  <a:cubicBezTo>
                    <a:pt x="366" y="48"/>
                    <a:pt x="366" y="37"/>
                    <a:pt x="360" y="31"/>
                  </a:cubicBezTo>
                  <a:cubicBezTo>
                    <a:pt x="348" y="19"/>
                    <a:pt x="331" y="8"/>
                    <a:pt x="314" y="2"/>
                  </a:cubicBezTo>
                  <a:cubicBezTo>
                    <a:pt x="309" y="1"/>
                    <a:pt x="30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15"/>
            <p:cNvSpPr/>
            <p:nvPr/>
          </p:nvSpPr>
          <p:spPr>
            <a:xfrm rot="1508308">
              <a:off x="324677" y="1126005"/>
              <a:ext cx="91424" cy="48511"/>
            </a:xfrm>
            <a:custGeom>
              <a:avLst/>
              <a:gdLst/>
              <a:ahLst/>
              <a:cxnLst/>
              <a:rect l="l" t="t" r="r" b="b"/>
              <a:pathLst>
                <a:path w="539" h="286" extrusionOk="0">
                  <a:moveTo>
                    <a:pt x="247" y="1"/>
                  </a:moveTo>
                  <a:cubicBezTo>
                    <a:pt x="172" y="1"/>
                    <a:pt x="105" y="7"/>
                    <a:pt x="87" y="22"/>
                  </a:cubicBezTo>
                  <a:cubicBezTo>
                    <a:pt x="23" y="69"/>
                    <a:pt x="0" y="156"/>
                    <a:pt x="41" y="225"/>
                  </a:cubicBezTo>
                  <a:cubicBezTo>
                    <a:pt x="61" y="268"/>
                    <a:pt x="87" y="285"/>
                    <a:pt x="116" y="285"/>
                  </a:cubicBezTo>
                  <a:cubicBezTo>
                    <a:pt x="147" y="285"/>
                    <a:pt x="179" y="266"/>
                    <a:pt x="209" y="237"/>
                  </a:cubicBezTo>
                  <a:cubicBezTo>
                    <a:pt x="228" y="217"/>
                    <a:pt x="254" y="207"/>
                    <a:pt x="279" y="207"/>
                  </a:cubicBezTo>
                  <a:cubicBezTo>
                    <a:pt x="299" y="207"/>
                    <a:pt x="319" y="213"/>
                    <a:pt x="336" y="225"/>
                  </a:cubicBezTo>
                  <a:cubicBezTo>
                    <a:pt x="354" y="234"/>
                    <a:pt x="374" y="238"/>
                    <a:pt x="394" y="238"/>
                  </a:cubicBezTo>
                  <a:cubicBezTo>
                    <a:pt x="414" y="238"/>
                    <a:pt x="435" y="234"/>
                    <a:pt x="452" y="225"/>
                  </a:cubicBezTo>
                  <a:cubicBezTo>
                    <a:pt x="527" y="185"/>
                    <a:pt x="539" y="80"/>
                    <a:pt x="475" y="28"/>
                  </a:cubicBezTo>
                  <a:cubicBezTo>
                    <a:pt x="452" y="12"/>
                    <a:pt x="344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15"/>
            <p:cNvSpPr/>
            <p:nvPr/>
          </p:nvSpPr>
          <p:spPr>
            <a:xfrm rot="1508308">
              <a:off x="2098929" y="1440997"/>
              <a:ext cx="57161" cy="78872"/>
            </a:xfrm>
            <a:custGeom>
              <a:avLst/>
              <a:gdLst/>
              <a:ahLst/>
              <a:cxnLst/>
              <a:rect l="l" t="t" r="r" b="b"/>
              <a:pathLst>
                <a:path w="337" h="465" extrusionOk="0">
                  <a:moveTo>
                    <a:pt x="256" y="0"/>
                  </a:moveTo>
                  <a:cubicBezTo>
                    <a:pt x="238" y="0"/>
                    <a:pt x="220" y="6"/>
                    <a:pt x="203" y="16"/>
                  </a:cubicBezTo>
                  <a:cubicBezTo>
                    <a:pt x="99" y="57"/>
                    <a:pt x="1" y="271"/>
                    <a:pt x="35" y="375"/>
                  </a:cubicBezTo>
                  <a:cubicBezTo>
                    <a:pt x="47" y="421"/>
                    <a:pt x="88" y="456"/>
                    <a:pt x="140" y="462"/>
                  </a:cubicBezTo>
                  <a:cubicBezTo>
                    <a:pt x="146" y="464"/>
                    <a:pt x="152" y="464"/>
                    <a:pt x="158" y="464"/>
                  </a:cubicBezTo>
                  <a:cubicBezTo>
                    <a:pt x="199" y="464"/>
                    <a:pt x="240" y="433"/>
                    <a:pt x="250" y="393"/>
                  </a:cubicBezTo>
                  <a:cubicBezTo>
                    <a:pt x="279" y="306"/>
                    <a:pt x="308" y="213"/>
                    <a:pt x="337" y="120"/>
                  </a:cubicBezTo>
                  <a:cubicBezTo>
                    <a:pt x="337" y="97"/>
                    <a:pt x="337" y="74"/>
                    <a:pt x="337" y="51"/>
                  </a:cubicBezTo>
                  <a:cubicBezTo>
                    <a:pt x="318" y="17"/>
                    <a:pt x="287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15"/>
            <p:cNvSpPr/>
            <p:nvPr/>
          </p:nvSpPr>
          <p:spPr>
            <a:xfrm rot="1508308">
              <a:off x="1323513" y="70434"/>
              <a:ext cx="72936" cy="58518"/>
            </a:xfrm>
            <a:custGeom>
              <a:avLst/>
              <a:gdLst/>
              <a:ahLst/>
              <a:cxnLst/>
              <a:rect l="l" t="t" r="r" b="b"/>
              <a:pathLst>
                <a:path w="430" h="345" extrusionOk="0">
                  <a:moveTo>
                    <a:pt x="288" y="1"/>
                  </a:moveTo>
                  <a:cubicBezTo>
                    <a:pt x="216" y="1"/>
                    <a:pt x="144" y="26"/>
                    <a:pt x="88" y="73"/>
                  </a:cubicBezTo>
                  <a:cubicBezTo>
                    <a:pt x="24" y="114"/>
                    <a:pt x="1" y="200"/>
                    <a:pt x="41" y="270"/>
                  </a:cubicBezTo>
                  <a:cubicBezTo>
                    <a:pt x="67" y="318"/>
                    <a:pt x="116" y="344"/>
                    <a:pt x="167" y="344"/>
                  </a:cubicBezTo>
                  <a:cubicBezTo>
                    <a:pt x="197" y="344"/>
                    <a:pt x="228" y="335"/>
                    <a:pt x="256" y="316"/>
                  </a:cubicBezTo>
                  <a:cubicBezTo>
                    <a:pt x="342" y="276"/>
                    <a:pt x="406" y="195"/>
                    <a:pt x="424" y="102"/>
                  </a:cubicBezTo>
                  <a:cubicBezTo>
                    <a:pt x="429" y="61"/>
                    <a:pt x="400" y="21"/>
                    <a:pt x="360" y="9"/>
                  </a:cubicBezTo>
                  <a:cubicBezTo>
                    <a:pt x="336" y="3"/>
                    <a:pt x="31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15"/>
            <p:cNvSpPr/>
            <p:nvPr/>
          </p:nvSpPr>
          <p:spPr>
            <a:xfrm rot="1508308">
              <a:off x="1991738" y="2301607"/>
              <a:ext cx="55126" cy="72597"/>
            </a:xfrm>
            <a:custGeom>
              <a:avLst/>
              <a:gdLst/>
              <a:ahLst/>
              <a:cxnLst/>
              <a:rect l="l" t="t" r="r" b="b"/>
              <a:pathLst>
                <a:path w="325" h="428" extrusionOk="0">
                  <a:moveTo>
                    <a:pt x="207" y="0"/>
                  </a:moveTo>
                  <a:cubicBezTo>
                    <a:pt x="164" y="0"/>
                    <a:pt x="122" y="19"/>
                    <a:pt x="93" y="51"/>
                  </a:cubicBezTo>
                  <a:cubicBezTo>
                    <a:pt x="18" y="138"/>
                    <a:pt x="0" y="254"/>
                    <a:pt x="47" y="358"/>
                  </a:cubicBezTo>
                  <a:cubicBezTo>
                    <a:pt x="68" y="401"/>
                    <a:pt x="111" y="428"/>
                    <a:pt x="155" y="428"/>
                  </a:cubicBezTo>
                  <a:cubicBezTo>
                    <a:pt x="171" y="428"/>
                    <a:pt x="188" y="424"/>
                    <a:pt x="203" y="416"/>
                  </a:cubicBezTo>
                  <a:cubicBezTo>
                    <a:pt x="279" y="387"/>
                    <a:pt x="313" y="300"/>
                    <a:pt x="319" y="155"/>
                  </a:cubicBezTo>
                  <a:cubicBezTo>
                    <a:pt x="325" y="98"/>
                    <a:pt x="325" y="40"/>
                    <a:pt x="261" y="11"/>
                  </a:cubicBezTo>
                  <a:cubicBezTo>
                    <a:pt x="244" y="4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15"/>
            <p:cNvSpPr/>
            <p:nvPr/>
          </p:nvSpPr>
          <p:spPr>
            <a:xfrm rot="1508308">
              <a:off x="1571371" y="2679463"/>
              <a:ext cx="79720" cy="82265"/>
            </a:xfrm>
            <a:custGeom>
              <a:avLst/>
              <a:gdLst/>
              <a:ahLst/>
              <a:cxnLst/>
              <a:rect l="l" t="t" r="r" b="b"/>
              <a:pathLst>
                <a:path w="470" h="485" extrusionOk="0">
                  <a:moveTo>
                    <a:pt x="120" y="0"/>
                  </a:moveTo>
                  <a:cubicBezTo>
                    <a:pt x="100" y="0"/>
                    <a:pt x="78" y="7"/>
                    <a:pt x="58" y="22"/>
                  </a:cubicBezTo>
                  <a:cubicBezTo>
                    <a:pt x="12" y="45"/>
                    <a:pt x="1" y="103"/>
                    <a:pt x="35" y="144"/>
                  </a:cubicBezTo>
                  <a:cubicBezTo>
                    <a:pt x="58" y="184"/>
                    <a:pt x="128" y="207"/>
                    <a:pt x="122" y="271"/>
                  </a:cubicBezTo>
                  <a:cubicBezTo>
                    <a:pt x="134" y="370"/>
                    <a:pt x="209" y="445"/>
                    <a:pt x="302" y="474"/>
                  </a:cubicBezTo>
                  <a:cubicBezTo>
                    <a:pt x="315" y="481"/>
                    <a:pt x="329" y="484"/>
                    <a:pt x="344" y="484"/>
                  </a:cubicBezTo>
                  <a:cubicBezTo>
                    <a:pt x="376" y="484"/>
                    <a:pt x="409" y="469"/>
                    <a:pt x="429" y="445"/>
                  </a:cubicBezTo>
                  <a:cubicBezTo>
                    <a:pt x="470" y="393"/>
                    <a:pt x="429" y="358"/>
                    <a:pt x="400" y="317"/>
                  </a:cubicBezTo>
                  <a:cubicBezTo>
                    <a:pt x="337" y="225"/>
                    <a:pt x="209" y="178"/>
                    <a:pt x="180" y="45"/>
                  </a:cubicBezTo>
                  <a:cubicBezTo>
                    <a:pt x="173" y="15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15"/>
            <p:cNvSpPr/>
            <p:nvPr/>
          </p:nvSpPr>
          <p:spPr>
            <a:xfrm rot="1508308">
              <a:off x="2128758" y="193710"/>
              <a:ext cx="64964" cy="84300"/>
            </a:xfrm>
            <a:custGeom>
              <a:avLst/>
              <a:gdLst/>
              <a:ahLst/>
              <a:cxnLst/>
              <a:rect l="l" t="t" r="r" b="b"/>
              <a:pathLst>
                <a:path w="383" h="497" extrusionOk="0">
                  <a:moveTo>
                    <a:pt x="264" y="0"/>
                  </a:moveTo>
                  <a:cubicBezTo>
                    <a:pt x="255" y="0"/>
                    <a:pt x="246" y="1"/>
                    <a:pt x="238" y="4"/>
                  </a:cubicBezTo>
                  <a:cubicBezTo>
                    <a:pt x="215" y="15"/>
                    <a:pt x="186" y="27"/>
                    <a:pt x="162" y="39"/>
                  </a:cubicBezTo>
                  <a:cubicBezTo>
                    <a:pt x="6" y="114"/>
                    <a:pt x="0" y="114"/>
                    <a:pt x="76" y="270"/>
                  </a:cubicBezTo>
                  <a:cubicBezTo>
                    <a:pt x="99" y="323"/>
                    <a:pt x="76" y="357"/>
                    <a:pt x="87" y="409"/>
                  </a:cubicBezTo>
                  <a:cubicBezTo>
                    <a:pt x="98" y="458"/>
                    <a:pt x="124" y="497"/>
                    <a:pt x="175" y="497"/>
                  </a:cubicBezTo>
                  <a:cubicBezTo>
                    <a:pt x="178" y="497"/>
                    <a:pt x="182" y="497"/>
                    <a:pt x="186" y="496"/>
                  </a:cubicBezTo>
                  <a:cubicBezTo>
                    <a:pt x="249" y="496"/>
                    <a:pt x="290" y="427"/>
                    <a:pt x="261" y="375"/>
                  </a:cubicBezTo>
                  <a:cubicBezTo>
                    <a:pt x="197" y="270"/>
                    <a:pt x="232" y="218"/>
                    <a:pt x="325" y="172"/>
                  </a:cubicBezTo>
                  <a:cubicBezTo>
                    <a:pt x="371" y="143"/>
                    <a:pt x="383" y="85"/>
                    <a:pt x="348" y="44"/>
                  </a:cubicBezTo>
                  <a:cubicBezTo>
                    <a:pt x="329" y="17"/>
                    <a:pt x="297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15"/>
            <p:cNvSpPr/>
            <p:nvPr/>
          </p:nvSpPr>
          <p:spPr>
            <a:xfrm rot="1508308">
              <a:off x="606215" y="1509867"/>
              <a:ext cx="82774" cy="53769"/>
            </a:xfrm>
            <a:custGeom>
              <a:avLst/>
              <a:gdLst/>
              <a:ahLst/>
              <a:cxnLst/>
              <a:rect l="l" t="t" r="r" b="b"/>
              <a:pathLst>
                <a:path w="488" h="317" extrusionOk="0">
                  <a:moveTo>
                    <a:pt x="129" y="0"/>
                  </a:moveTo>
                  <a:cubicBezTo>
                    <a:pt x="100" y="0"/>
                    <a:pt x="72" y="12"/>
                    <a:pt x="53" y="37"/>
                  </a:cubicBezTo>
                  <a:cubicBezTo>
                    <a:pt x="1" y="95"/>
                    <a:pt x="12" y="153"/>
                    <a:pt x="53" y="228"/>
                  </a:cubicBezTo>
                  <a:cubicBezTo>
                    <a:pt x="73" y="283"/>
                    <a:pt x="124" y="317"/>
                    <a:pt x="179" y="317"/>
                  </a:cubicBezTo>
                  <a:cubicBezTo>
                    <a:pt x="187" y="317"/>
                    <a:pt x="196" y="316"/>
                    <a:pt x="204" y="315"/>
                  </a:cubicBezTo>
                  <a:cubicBezTo>
                    <a:pt x="291" y="297"/>
                    <a:pt x="389" y="315"/>
                    <a:pt x="447" y="228"/>
                  </a:cubicBezTo>
                  <a:cubicBezTo>
                    <a:pt x="488" y="176"/>
                    <a:pt x="453" y="95"/>
                    <a:pt x="389" y="89"/>
                  </a:cubicBezTo>
                  <a:cubicBezTo>
                    <a:pt x="331" y="77"/>
                    <a:pt x="267" y="100"/>
                    <a:pt x="215" y="42"/>
                  </a:cubicBezTo>
                  <a:cubicBezTo>
                    <a:pt x="194" y="15"/>
                    <a:pt x="16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15"/>
            <p:cNvSpPr/>
            <p:nvPr/>
          </p:nvSpPr>
          <p:spPr>
            <a:xfrm rot="1508308">
              <a:off x="1391376" y="1666897"/>
              <a:ext cx="70900" cy="73614"/>
            </a:xfrm>
            <a:custGeom>
              <a:avLst/>
              <a:gdLst/>
              <a:ahLst/>
              <a:cxnLst/>
              <a:rect l="l" t="t" r="r" b="b"/>
              <a:pathLst>
                <a:path w="418" h="434" extrusionOk="0">
                  <a:moveTo>
                    <a:pt x="137" y="0"/>
                  </a:moveTo>
                  <a:cubicBezTo>
                    <a:pt x="88" y="0"/>
                    <a:pt x="43" y="28"/>
                    <a:pt x="24" y="72"/>
                  </a:cubicBezTo>
                  <a:cubicBezTo>
                    <a:pt x="0" y="119"/>
                    <a:pt x="35" y="171"/>
                    <a:pt x="87" y="177"/>
                  </a:cubicBezTo>
                  <a:cubicBezTo>
                    <a:pt x="192" y="188"/>
                    <a:pt x="163" y="269"/>
                    <a:pt x="180" y="333"/>
                  </a:cubicBezTo>
                  <a:cubicBezTo>
                    <a:pt x="195" y="395"/>
                    <a:pt x="247" y="433"/>
                    <a:pt x="307" y="433"/>
                  </a:cubicBezTo>
                  <a:cubicBezTo>
                    <a:pt x="315" y="433"/>
                    <a:pt x="323" y="433"/>
                    <a:pt x="331" y="432"/>
                  </a:cubicBezTo>
                  <a:cubicBezTo>
                    <a:pt x="406" y="408"/>
                    <a:pt x="418" y="356"/>
                    <a:pt x="412" y="287"/>
                  </a:cubicBezTo>
                  <a:cubicBezTo>
                    <a:pt x="400" y="142"/>
                    <a:pt x="302" y="26"/>
                    <a:pt x="163" y="3"/>
                  </a:cubicBezTo>
                  <a:cubicBezTo>
                    <a:pt x="154" y="1"/>
                    <a:pt x="14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15"/>
            <p:cNvSpPr/>
            <p:nvPr/>
          </p:nvSpPr>
          <p:spPr>
            <a:xfrm rot="1508308">
              <a:off x="1340783" y="1738528"/>
              <a:ext cx="64964" cy="89558"/>
            </a:xfrm>
            <a:custGeom>
              <a:avLst/>
              <a:gdLst/>
              <a:ahLst/>
              <a:cxnLst/>
              <a:rect l="l" t="t" r="r" b="b"/>
              <a:pathLst>
                <a:path w="383" h="528" extrusionOk="0">
                  <a:moveTo>
                    <a:pt x="286" y="1"/>
                  </a:moveTo>
                  <a:cubicBezTo>
                    <a:pt x="255" y="1"/>
                    <a:pt x="224" y="16"/>
                    <a:pt x="209" y="47"/>
                  </a:cubicBezTo>
                  <a:cubicBezTo>
                    <a:pt x="156" y="99"/>
                    <a:pt x="151" y="180"/>
                    <a:pt x="110" y="244"/>
                  </a:cubicBezTo>
                  <a:cubicBezTo>
                    <a:pt x="1" y="400"/>
                    <a:pt x="57" y="498"/>
                    <a:pt x="252" y="522"/>
                  </a:cubicBezTo>
                  <a:lnTo>
                    <a:pt x="252" y="522"/>
                  </a:lnTo>
                  <a:cubicBezTo>
                    <a:pt x="307" y="390"/>
                    <a:pt x="302" y="248"/>
                    <a:pt x="365" y="116"/>
                  </a:cubicBezTo>
                  <a:cubicBezTo>
                    <a:pt x="382" y="76"/>
                    <a:pt x="371" y="30"/>
                    <a:pt x="330" y="12"/>
                  </a:cubicBezTo>
                  <a:cubicBezTo>
                    <a:pt x="317" y="4"/>
                    <a:pt x="301" y="1"/>
                    <a:pt x="286" y="1"/>
                  </a:cubicBezTo>
                  <a:close/>
                  <a:moveTo>
                    <a:pt x="252" y="522"/>
                  </a:moveTo>
                  <a:lnTo>
                    <a:pt x="252" y="522"/>
                  </a:lnTo>
                  <a:cubicBezTo>
                    <a:pt x="251" y="524"/>
                    <a:pt x="250" y="526"/>
                    <a:pt x="249" y="528"/>
                  </a:cubicBezTo>
                  <a:lnTo>
                    <a:pt x="255" y="522"/>
                  </a:lnTo>
                  <a:cubicBezTo>
                    <a:pt x="254" y="522"/>
                    <a:pt x="253" y="522"/>
                    <a:pt x="252" y="5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15"/>
            <p:cNvSpPr/>
            <p:nvPr/>
          </p:nvSpPr>
          <p:spPr>
            <a:xfrm rot="1508308">
              <a:off x="559770" y="2674071"/>
              <a:ext cx="76837" cy="54956"/>
            </a:xfrm>
            <a:custGeom>
              <a:avLst/>
              <a:gdLst/>
              <a:ahLst/>
              <a:cxnLst/>
              <a:rect l="l" t="t" r="r" b="b"/>
              <a:pathLst>
                <a:path w="453" h="324" extrusionOk="0">
                  <a:moveTo>
                    <a:pt x="112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20"/>
                    <a:pt x="1" y="84"/>
                    <a:pt x="24" y="148"/>
                  </a:cubicBezTo>
                  <a:cubicBezTo>
                    <a:pt x="59" y="255"/>
                    <a:pt x="164" y="324"/>
                    <a:pt x="273" y="324"/>
                  </a:cubicBezTo>
                  <a:cubicBezTo>
                    <a:pt x="306" y="324"/>
                    <a:pt x="339" y="318"/>
                    <a:pt x="371" y="304"/>
                  </a:cubicBezTo>
                  <a:cubicBezTo>
                    <a:pt x="424" y="281"/>
                    <a:pt x="453" y="223"/>
                    <a:pt x="435" y="171"/>
                  </a:cubicBezTo>
                  <a:cubicBezTo>
                    <a:pt x="409" y="112"/>
                    <a:pt x="19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15"/>
            <p:cNvSpPr/>
            <p:nvPr/>
          </p:nvSpPr>
          <p:spPr>
            <a:xfrm rot="1508308">
              <a:off x="1005961" y="1753922"/>
              <a:ext cx="86675" cy="55635"/>
            </a:xfrm>
            <a:custGeom>
              <a:avLst/>
              <a:gdLst/>
              <a:ahLst/>
              <a:cxnLst/>
              <a:rect l="l" t="t" r="r" b="b"/>
              <a:pathLst>
                <a:path w="511" h="328" extrusionOk="0">
                  <a:moveTo>
                    <a:pt x="420" y="1"/>
                  </a:moveTo>
                  <a:cubicBezTo>
                    <a:pt x="402" y="1"/>
                    <a:pt x="384" y="6"/>
                    <a:pt x="372" y="19"/>
                  </a:cubicBezTo>
                  <a:cubicBezTo>
                    <a:pt x="306" y="59"/>
                    <a:pt x="244" y="109"/>
                    <a:pt x="172" y="109"/>
                  </a:cubicBezTo>
                  <a:cubicBezTo>
                    <a:pt x="161" y="109"/>
                    <a:pt x="151" y="108"/>
                    <a:pt x="140" y="106"/>
                  </a:cubicBezTo>
                  <a:cubicBezTo>
                    <a:pt x="59" y="140"/>
                    <a:pt x="1" y="181"/>
                    <a:pt x="24" y="262"/>
                  </a:cubicBezTo>
                  <a:cubicBezTo>
                    <a:pt x="38" y="311"/>
                    <a:pt x="66" y="328"/>
                    <a:pt x="101" y="328"/>
                  </a:cubicBezTo>
                  <a:cubicBezTo>
                    <a:pt x="124" y="328"/>
                    <a:pt x="149" y="320"/>
                    <a:pt x="175" y="308"/>
                  </a:cubicBezTo>
                  <a:cubicBezTo>
                    <a:pt x="210" y="295"/>
                    <a:pt x="244" y="289"/>
                    <a:pt x="279" y="289"/>
                  </a:cubicBezTo>
                  <a:cubicBezTo>
                    <a:pt x="291" y="289"/>
                    <a:pt x="302" y="290"/>
                    <a:pt x="314" y="291"/>
                  </a:cubicBezTo>
                  <a:cubicBezTo>
                    <a:pt x="418" y="291"/>
                    <a:pt x="464" y="216"/>
                    <a:pt x="493" y="123"/>
                  </a:cubicBezTo>
                  <a:cubicBezTo>
                    <a:pt x="511" y="82"/>
                    <a:pt x="499" y="36"/>
                    <a:pt x="464" y="13"/>
                  </a:cubicBezTo>
                  <a:cubicBezTo>
                    <a:pt x="451" y="5"/>
                    <a:pt x="435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15"/>
            <p:cNvSpPr/>
            <p:nvPr/>
          </p:nvSpPr>
          <p:spPr>
            <a:xfrm rot="1508308">
              <a:off x="1075774" y="793012"/>
              <a:ext cx="65812" cy="79720"/>
            </a:xfrm>
            <a:custGeom>
              <a:avLst/>
              <a:gdLst/>
              <a:ahLst/>
              <a:cxnLst/>
              <a:rect l="l" t="t" r="r" b="b"/>
              <a:pathLst>
                <a:path w="388" h="470" extrusionOk="0">
                  <a:moveTo>
                    <a:pt x="141" y="0"/>
                  </a:moveTo>
                  <a:cubicBezTo>
                    <a:pt x="130" y="0"/>
                    <a:pt x="117" y="3"/>
                    <a:pt x="105" y="8"/>
                  </a:cubicBezTo>
                  <a:cubicBezTo>
                    <a:pt x="29" y="54"/>
                    <a:pt x="0" y="152"/>
                    <a:pt x="41" y="228"/>
                  </a:cubicBezTo>
                  <a:cubicBezTo>
                    <a:pt x="81" y="303"/>
                    <a:pt x="134" y="373"/>
                    <a:pt x="191" y="442"/>
                  </a:cubicBezTo>
                  <a:cubicBezTo>
                    <a:pt x="207" y="460"/>
                    <a:pt x="229" y="469"/>
                    <a:pt x="250" y="469"/>
                  </a:cubicBezTo>
                  <a:cubicBezTo>
                    <a:pt x="277" y="469"/>
                    <a:pt x="303" y="456"/>
                    <a:pt x="319" y="431"/>
                  </a:cubicBezTo>
                  <a:cubicBezTo>
                    <a:pt x="354" y="378"/>
                    <a:pt x="371" y="320"/>
                    <a:pt x="377" y="257"/>
                  </a:cubicBezTo>
                  <a:cubicBezTo>
                    <a:pt x="388" y="219"/>
                    <a:pt x="364" y="187"/>
                    <a:pt x="332" y="187"/>
                  </a:cubicBezTo>
                  <a:cubicBezTo>
                    <a:pt x="330" y="187"/>
                    <a:pt x="327" y="187"/>
                    <a:pt x="325" y="187"/>
                  </a:cubicBezTo>
                  <a:cubicBezTo>
                    <a:pt x="310" y="190"/>
                    <a:pt x="297" y="191"/>
                    <a:pt x="285" y="191"/>
                  </a:cubicBezTo>
                  <a:cubicBezTo>
                    <a:pt x="218" y="191"/>
                    <a:pt x="197" y="149"/>
                    <a:pt x="197" y="66"/>
                  </a:cubicBezTo>
                  <a:cubicBezTo>
                    <a:pt x="197" y="19"/>
                    <a:pt x="173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15"/>
            <p:cNvSpPr/>
            <p:nvPr/>
          </p:nvSpPr>
          <p:spPr>
            <a:xfrm rot="1508308">
              <a:off x="2346855" y="226708"/>
              <a:ext cx="82604" cy="54956"/>
            </a:xfrm>
            <a:custGeom>
              <a:avLst/>
              <a:gdLst/>
              <a:ahLst/>
              <a:cxnLst/>
              <a:rect l="l" t="t" r="r" b="b"/>
              <a:pathLst>
                <a:path w="487" h="324" extrusionOk="0">
                  <a:moveTo>
                    <a:pt x="337" y="1"/>
                  </a:moveTo>
                  <a:cubicBezTo>
                    <a:pt x="295" y="1"/>
                    <a:pt x="244" y="16"/>
                    <a:pt x="186" y="46"/>
                  </a:cubicBezTo>
                  <a:cubicBezTo>
                    <a:pt x="52" y="116"/>
                    <a:pt x="0" y="214"/>
                    <a:pt x="41" y="278"/>
                  </a:cubicBezTo>
                  <a:cubicBezTo>
                    <a:pt x="62" y="307"/>
                    <a:pt x="94" y="323"/>
                    <a:pt x="139" y="323"/>
                  </a:cubicBezTo>
                  <a:cubicBezTo>
                    <a:pt x="182" y="323"/>
                    <a:pt x="236" y="309"/>
                    <a:pt x="301" y="278"/>
                  </a:cubicBezTo>
                  <a:cubicBezTo>
                    <a:pt x="435" y="214"/>
                    <a:pt x="487" y="156"/>
                    <a:pt x="452" y="75"/>
                  </a:cubicBezTo>
                  <a:cubicBezTo>
                    <a:pt x="432" y="26"/>
                    <a:pt x="393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15"/>
            <p:cNvSpPr/>
            <p:nvPr/>
          </p:nvSpPr>
          <p:spPr>
            <a:xfrm rot="1508308">
              <a:off x="326486" y="2446518"/>
              <a:ext cx="72936" cy="64455"/>
            </a:xfrm>
            <a:custGeom>
              <a:avLst/>
              <a:gdLst/>
              <a:ahLst/>
              <a:cxnLst/>
              <a:rect l="l" t="t" r="r" b="b"/>
              <a:pathLst>
                <a:path w="430" h="380" extrusionOk="0">
                  <a:moveTo>
                    <a:pt x="192" y="0"/>
                  </a:moveTo>
                  <a:cubicBezTo>
                    <a:pt x="152" y="0"/>
                    <a:pt x="112" y="13"/>
                    <a:pt x="76" y="40"/>
                  </a:cubicBezTo>
                  <a:cubicBezTo>
                    <a:pt x="24" y="69"/>
                    <a:pt x="1" y="127"/>
                    <a:pt x="18" y="185"/>
                  </a:cubicBezTo>
                  <a:cubicBezTo>
                    <a:pt x="24" y="231"/>
                    <a:pt x="65" y="272"/>
                    <a:pt x="117" y="272"/>
                  </a:cubicBezTo>
                  <a:cubicBezTo>
                    <a:pt x="126" y="270"/>
                    <a:pt x="135" y="269"/>
                    <a:pt x="143" y="269"/>
                  </a:cubicBezTo>
                  <a:cubicBezTo>
                    <a:pt x="202" y="269"/>
                    <a:pt x="255" y="302"/>
                    <a:pt x="291" y="353"/>
                  </a:cubicBezTo>
                  <a:cubicBezTo>
                    <a:pt x="303" y="371"/>
                    <a:pt x="323" y="380"/>
                    <a:pt x="344" y="380"/>
                  </a:cubicBezTo>
                  <a:cubicBezTo>
                    <a:pt x="364" y="380"/>
                    <a:pt x="384" y="372"/>
                    <a:pt x="401" y="359"/>
                  </a:cubicBezTo>
                  <a:cubicBezTo>
                    <a:pt x="424" y="335"/>
                    <a:pt x="430" y="295"/>
                    <a:pt x="418" y="266"/>
                  </a:cubicBezTo>
                  <a:cubicBezTo>
                    <a:pt x="401" y="214"/>
                    <a:pt x="360" y="167"/>
                    <a:pt x="366" y="115"/>
                  </a:cubicBezTo>
                  <a:cubicBezTo>
                    <a:pt x="332" y="41"/>
                    <a:pt x="263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15"/>
            <p:cNvSpPr/>
            <p:nvPr/>
          </p:nvSpPr>
          <p:spPr>
            <a:xfrm rot="1508308">
              <a:off x="1876428" y="1521504"/>
              <a:ext cx="78872" cy="56483"/>
            </a:xfrm>
            <a:custGeom>
              <a:avLst/>
              <a:gdLst/>
              <a:ahLst/>
              <a:cxnLst/>
              <a:rect l="l" t="t" r="r" b="b"/>
              <a:pathLst>
                <a:path w="465" h="333" extrusionOk="0">
                  <a:moveTo>
                    <a:pt x="264" y="1"/>
                  </a:moveTo>
                  <a:cubicBezTo>
                    <a:pt x="232" y="1"/>
                    <a:pt x="200" y="12"/>
                    <a:pt x="175" y="35"/>
                  </a:cubicBezTo>
                  <a:cubicBezTo>
                    <a:pt x="134" y="58"/>
                    <a:pt x="99" y="81"/>
                    <a:pt x="65" y="99"/>
                  </a:cubicBezTo>
                  <a:cubicBezTo>
                    <a:pt x="24" y="116"/>
                    <a:pt x="1" y="156"/>
                    <a:pt x="13" y="197"/>
                  </a:cubicBezTo>
                  <a:cubicBezTo>
                    <a:pt x="17" y="235"/>
                    <a:pt x="50" y="258"/>
                    <a:pt x="84" y="258"/>
                  </a:cubicBezTo>
                  <a:cubicBezTo>
                    <a:pt x="91" y="258"/>
                    <a:pt x="98" y="257"/>
                    <a:pt x="105" y="255"/>
                  </a:cubicBezTo>
                  <a:cubicBezTo>
                    <a:pt x="128" y="246"/>
                    <a:pt x="148" y="242"/>
                    <a:pt x="166" y="242"/>
                  </a:cubicBezTo>
                  <a:cubicBezTo>
                    <a:pt x="216" y="242"/>
                    <a:pt x="253" y="273"/>
                    <a:pt x="308" y="307"/>
                  </a:cubicBezTo>
                  <a:cubicBezTo>
                    <a:pt x="333" y="324"/>
                    <a:pt x="358" y="332"/>
                    <a:pt x="380" y="332"/>
                  </a:cubicBezTo>
                  <a:cubicBezTo>
                    <a:pt x="425" y="332"/>
                    <a:pt x="461" y="300"/>
                    <a:pt x="464" y="249"/>
                  </a:cubicBezTo>
                  <a:cubicBezTo>
                    <a:pt x="464" y="168"/>
                    <a:pt x="424" y="87"/>
                    <a:pt x="354" y="41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15"/>
            <p:cNvSpPr/>
            <p:nvPr/>
          </p:nvSpPr>
          <p:spPr>
            <a:xfrm rot="1508308">
              <a:off x="687644" y="2446980"/>
              <a:ext cx="70052" cy="73614"/>
            </a:xfrm>
            <a:custGeom>
              <a:avLst/>
              <a:gdLst/>
              <a:ahLst/>
              <a:cxnLst/>
              <a:rect l="l" t="t" r="r" b="b"/>
              <a:pathLst>
                <a:path w="413" h="434" extrusionOk="0">
                  <a:moveTo>
                    <a:pt x="124" y="0"/>
                  </a:moveTo>
                  <a:cubicBezTo>
                    <a:pt x="118" y="0"/>
                    <a:pt x="112" y="1"/>
                    <a:pt x="105" y="2"/>
                  </a:cubicBezTo>
                  <a:cubicBezTo>
                    <a:pt x="47" y="14"/>
                    <a:pt x="1" y="55"/>
                    <a:pt x="18" y="118"/>
                  </a:cubicBezTo>
                  <a:cubicBezTo>
                    <a:pt x="35" y="205"/>
                    <a:pt x="70" y="292"/>
                    <a:pt x="111" y="373"/>
                  </a:cubicBezTo>
                  <a:cubicBezTo>
                    <a:pt x="134" y="413"/>
                    <a:pt x="174" y="433"/>
                    <a:pt x="216" y="433"/>
                  </a:cubicBezTo>
                  <a:cubicBezTo>
                    <a:pt x="235" y="433"/>
                    <a:pt x="255" y="429"/>
                    <a:pt x="273" y="420"/>
                  </a:cubicBezTo>
                  <a:cubicBezTo>
                    <a:pt x="337" y="402"/>
                    <a:pt x="383" y="356"/>
                    <a:pt x="395" y="292"/>
                  </a:cubicBezTo>
                  <a:cubicBezTo>
                    <a:pt x="412" y="223"/>
                    <a:pt x="354" y="199"/>
                    <a:pt x="308" y="182"/>
                  </a:cubicBezTo>
                  <a:cubicBezTo>
                    <a:pt x="261" y="159"/>
                    <a:pt x="192" y="165"/>
                    <a:pt x="198" y="84"/>
                  </a:cubicBezTo>
                  <a:cubicBezTo>
                    <a:pt x="193" y="37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15"/>
            <p:cNvSpPr/>
            <p:nvPr/>
          </p:nvSpPr>
          <p:spPr>
            <a:xfrm rot="1508308">
              <a:off x="600434" y="1860981"/>
              <a:ext cx="80738" cy="60893"/>
            </a:xfrm>
            <a:custGeom>
              <a:avLst/>
              <a:gdLst/>
              <a:ahLst/>
              <a:cxnLst/>
              <a:rect l="l" t="t" r="r" b="b"/>
              <a:pathLst>
                <a:path w="476" h="359" extrusionOk="0">
                  <a:moveTo>
                    <a:pt x="297" y="1"/>
                  </a:moveTo>
                  <a:cubicBezTo>
                    <a:pt x="259" y="1"/>
                    <a:pt x="222" y="11"/>
                    <a:pt x="192" y="48"/>
                  </a:cubicBezTo>
                  <a:cubicBezTo>
                    <a:pt x="134" y="106"/>
                    <a:pt x="81" y="170"/>
                    <a:pt x="29" y="233"/>
                  </a:cubicBezTo>
                  <a:cubicBezTo>
                    <a:pt x="6" y="256"/>
                    <a:pt x="0" y="297"/>
                    <a:pt x="18" y="326"/>
                  </a:cubicBezTo>
                  <a:cubicBezTo>
                    <a:pt x="33" y="350"/>
                    <a:pt x="51" y="359"/>
                    <a:pt x="71" y="359"/>
                  </a:cubicBezTo>
                  <a:cubicBezTo>
                    <a:pt x="89" y="359"/>
                    <a:pt x="108" y="352"/>
                    <a:pt x="128" y="343"/>
                  </a:cubicBezTo>
                  <a:cubicBezTo>
                    <a:pt x="163" y="320"/>
                    <a:pt x="203" y="309"/>
                    <a:pt x="244" y="303"/>
                  </a:cubicBezTo>
                  <a:cubicBezTo>
                    <a:pt x="452" y="268"/>
                    <a:pt x="475" y="228"/>
                    <a:pt x="417" y="19"/>
                  </a:cubicBezTo>
                  <a:lnTo>
                    <a:pt x="423" y="19"/>
                  </a:lnTo>
                  <a:cubicBezTo>
                    <a:pt x="381" y="13"/>
                    <a:pt x="338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15"/>
            <p:cNvSpPr/>
            <p:nvPr/>
          </p:nvSpPr>
          <p:spPr>
            <a:xfrm rot="1508308">
              <a:off x="1127098" y="1802071"/>
              <a:ext cx="75819" cy="56313"/>
            </a:xfrm>
            <a:custGeom>
              <a:avLst/>
              <a:gdLst/>
              <a:ahLst/>
              <a:cxnLst/>
              <a:rect l="l" t="t" r="r" b="b"/>
              <a:pathLst>
                <a:path w="447" h="332" extrusionOk="0">
                  <a:moveTo>
                    <a:pt x="293" y="0"/>
                  </a:moveTo>
                  <a:cubicBezTo>
                    <a:pt x="232" y="0"/>
                    <a:pt x="161" y="19"/>
                    <a:pt x="105" y="58"/>
                  </a:cubicBezTo>
                  <a:cubicBezTo>
                    <a:pt x="29" y="98"/>
                    <a:pt x="1" y="197"/>
                    <a:pt x="47" y="272"/>
                  </a:cubicBezTo>
                  <a:cubicBezTo>
                    <a:pt x="75" y="310"/>
                    <a:pt x="117" y="332"/>
                    <a:pt x="160" y="332"/>
                  </a:cubicBezTo>
                  <a:cubicBezTo>
                    <a:pt x="189" y="332"/>
                    <a:pt x="218" y="322"/>
                    <a:pt x="244" y="301"/>
                  </a:cubicBezTo>
                  <a:cubicBezTo>
                    <a:pt x="360" y="243"/>
                    <a:pt x="447" y="127"/>
                    <a:pt x="418" y="52"/>
                  </a:cubicBezTo>
                  <a:cubicBezTo>
                    <a:pt x="401" y="18"/>
                    <a:pt x="352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15"/>
            <p:cNvSpPr/>
            <p:nvPr/>
          </p:nvSpPr>
          <p:spPr>
            <a:xfrm rot="1508308">
              <a:off x="350898" y="110546"/>
              <a:ext cx="66999" cy="60045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77" y="1"/>
                  </a:moveTo>
                  <a:cubicBezTo>
                    <a:pt x="159" y="1"/>
                    <a:pt x="141" y="4"/>
                    <a:pt x="123" y="11"/>
                  </a:cubicBezTo>
                  <a:cubicBezTo>
                    <a:pt x="36" y="52"/>
                    <a:pt x="1" y="151"/>
                    <a:pt x="42" y="237"/>
                  </a:cubicBezTo>
                  <a:cubicBezTo>
                    <a:pt x="73" y="309"/>
                    <a:pt x="150" y="353"/>
                    <a:pt x="228" y="353"/>
                  </a:cubicBezTo>
                  <a:cubicBezTo>
                    <a:pt x="251" y="353"/>
                    <a:pt x="274" y="350"/>
                    <a:pt x="296" y="342"/>
                  </a:cubicBezTo>
                  <a:cubicBezTo>
                    <a:pt x="378" y="307"/>
                    <a:pt x="395" y="226"/>
                    <a:pt x="349" y="133"/>
                  </a:cubicBezTo>
                  <a:cubicBezTo>
                    <a:pt x="312" y="51"/>
                    <a:pt x="24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15"/>
            <p:cNvSpPr/>
            <p:nvPr/>
          </p:nvSpPr>
          <p:spPr>
            <a:xfrm rot="1508308">
              <a:off x="1316497" y="475886"/>
              <a:ext cx="70900" cy="58857"/>
            </a:xfrm>
            <a:custGeom>
              <a:avLst/>
              <a:gdLst/>
              <a:ahLst/>
              <a:cxnLst/>
              <a:rect l="l" t="t" r="r" b="b"/>
              <a:pathLst>
                <a:path w="418" h="347" extrusionOk="0">
                  <a:moveTo>
                    <a:pt x="349" y="1"/>
                  </a:moveTo>
                  <a:cubicBezTo>
                    <a:pt x="343" y="1"/>
                    <a:pt x="337" y="2"/>
                    <a:pt x="331" y="4"/>
                  </a:cubicBezTo>
                  <a:cubicBezTo>
                    <a:pt x="215" y="44"/>
                    <a:pt x="111" y="114"/>
                    <a:pt x="35" y="206"/>
                  </a:cubicBezTo>
                  <a:cubicBezTo>
                    <a:pt x="1" y="247"/>
                    <a:pt x="18" y="311"/>
                    <a:pt x="64" y="328"/>
                  </a:cubicBezTo>
                  <a:cubicBezTo>
                    <a:pt x="84" y="341"/>
                    <a:pt x="133" y="347"/>
                    <a:pt x="183" y="347"/>
                  </a:cubicBezTo>
                  <a:cubicBezTo>
                    <a:pt x="250" y="347"/>
                    <a:pt x="320" y="336"/>
                    <a:pt x="337" y="316"/>
                  </a:cubicBezTo>
                  <a:cubicBezTo>
                    <a:pt x="389" y="241"/>
                    <a:pt x="418" y="148"/>
                    <a:pt x="418" y="62"/>
                  </a:cubicBezTo>
                  <a:cubicBezTo>
                    <a:pt x="403" y="23"/>
                    <a:pt x="377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15"/>
            <p:cNvSpPr/>
            <p:nvPr/>
          </p:nvSpPr>
          <p:spPr>
            <a:xfrm rot="1508308">
              <a:off x="923322" y="353642"/>
              <a:ext cx="74802" cy="60214"/>
            </a:xfrm>
            <a:custGeom>
              <a:avLst/>
              <a:gdLst/>
              <a:ahLst/>
              <a:cxnLst/>
              <a:rect l="l" t="t" r="r" b="b"/>
              <a:pathLst>
                <a:path w="441" h="355" extrusionOk="0">
                  <a:moveTo>
                    <a:pt x="310" y="0"/>
                  </a:moveTo>
                  <a:cubicBezTo>
                    <a:pt x="296" y="0"/>
                    <a:pt x="281" y="3"/>
                    <a:pt x="267" y="7"/>
                  </a:cubicBezTo>
                  <a:cubicBezTo>
                    <a:pt x="197" y="24"/>
                    <a:pt x="128" y="65"/>
                    <a:pt x="87" y="129"/>
                  </a:cubicBezTo>
                  <a:cubicBezTo>
                    <a:pt x="41" y="181"/>
                    <a:pt x="0" y="244"/>
                    <a:pt x="53" y="314"/>
                  </a:cubicBezTo>
                  <a:cubicBezTo>
                    <a:pt x="75" y="344"/>
                    <a:pt x="100" y="354"/>
                    <a:pt x="127" y="354"/>
                  </a:cubicBezTo>
                  <a:cubicBezTo>
                    <a:pt x="167" y="354"/>
                    <a:pt x="212" y="329"/>
                    <a:pt x="261" y="308"/>
                  </a:cubicBezTo>
                  <a:cubicBezTo>
                    <a:pt x="290" y="285"/>
                    <a:pt x="342" y="250"/>
                    <a:pt x="389" y="204"/>
                  </a:cubicBezTo>
                  <a:cubicBezTo>
                    <a:pt x="429" y="169"/>
                    <a:pt x="441" y="105"/>
                    <a:pt x="412" y="59"/>
                  </a:cubicBezTo>
                  <a:cubicBezTo>
                    <a:pt x="390" y="20"/>
                    <a:pt x="352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15"/>
            <p:cNvSpPr/>
            <p:nvPr/>
          </p:nvSpPr>
          <p:spPr>
            <a:xfrm rot="1508308">
              <a:off x="2154630" y="1882333"/>
              <a:ext cx="63946" cy="66321"/>
            </a:xfrm>
            <a:custGeom>
              <a:avLst/>
              <a:gdLst/>
              <a:ahLst/>
              <a:cxnLst/>
              <a:rect l="l" t="t" r="r" b="b"/>
              <a:pathLst>
                <a:path w="377" h="391" extrusionOk="0">
                  <a:moveTo>
                    <a:pt x="180" y="1"/>
                  </a:moveTo>
                  <a:lnTo>
                    <a:pt x="0" y="134"/>
                  </a:lnTo>
                  <a:cubicBezTo>
                    <a:pt x="0" y="174"/>
                    <a:pt x="6" y="209"/>
                    <a:pt x="12" y="250"/>
                  </a:cubicBezTo>
                  <a:cubicBezTo>
                    <a:pt x="29" y="331"/>
                    <a:pt x="93" y="383"/>
                    <a:pt x="168" y="389"/>
                  </a:cubicBezTo>
                  <a:cubicBezTo>
                    <a:pt x="177" y="390"/>
                    <a:pt x="185" y="391"/>
                    <a:pt x="193" y="391"/>
                  </a:cubicBezTo>
                  <a:cubicBezTo>
                    <a:pt x="263" y="391"/>
                    <a:pt x="322" y="346"/>
                    <a:pt x="348" y="279"/>
                  </a:cubicBezTo>
                  <a:cubicBezTo>
                    <a:pt x="377" y="209"/>
                    <a:pt x="354" y="122"/>
                    <a:pt x="290" y="76"/>
                  </a:cubicBezTo>
                  <a:cubicBezTo>
                    <a:pt x="255" y="47"/>
                    <a:pt x="215" y="24"/>
                    <a:pt x="174" y="6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15"/>
            <p:cNvSpPr/>
            <p:nvPr/>
          </p:nvSpPr>
          <p:spPr>
            <a:xfrm rot="1508308">
              <a:off x="115961" y="265005"/>
              <a:ext cx="63098" cy="62419"/>
            </a:xfrm>
            <a:custGeom>
              <a:avLst/>
              <a:gdLst/>
              <a:ahLst/>
              <a:cxnLst/>
              <a:rect l="l" t="t" r="r" b="b"/>
              <a:pathLst>
                <a:path w="372" h="368" extrusionOk="0">
                  <a:moveTo>
                    <a:pt x="230" y="0"/>
                  </a:moveTo>
                  <a:cubicBezTo>
                    <a:pt x="199" y="0"/>
                    <a:pt x="167" y="10"/>
                    <a:pt x="140" y="31"/>
                  </a:cubicBezTo>
                  <a:cubicBezTo>
                    <a:pt x="53" y="60"/>
                    <a:pt x="1" y="153"/>
                    <a:pt x="12" y="240"/>
                  </a:cubicBezTo>
                  <a:cubicBezTo>
                    <a:pt x="18" y="315"/>
                    <a:pt x="82" y="367"/>
                    <a:pt x="157" y="367"/>
                  </a:cubicBezTo>
                  <a:cubicBezTo>
                    <a:pt x="250" y="367"/>
                    <a:pt x="296" y="292"/>
                    <a:pt x="325" y="217"/>
                  </a:cubicBezTo>
                  <a:cubicBezTo>
                    <a:pt x="325" y="205"/>
                    <a:pt x="331" y="199"/>
                    <a:pt x="331" y="193"/>
                  </a:cubicBezTo>
                  <a:cubicBezTo>
                    <a:pt x="354" y="136"/>
                    <a:pt x="372" y="72"/>
                    <a:pt x="314" y="25"/>
                  </a:cubicBezTo>
                  <a:cubicBezTo>
                    <a:pt x="289" y="9"/>
                    <a:pt x="259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15"/>
            <p:cNvSpPr/>
            <p:nvPr/>
          </p:nvSpPr>
          <p:spPr>
            <a:xfrm rot="1508308">
              <a:off x="1661631" y="1283814"/>
              <a:ext cx="74293" cy="56822"/>
            </a:xfrm>
            <a:custGeom>
              <a:avLst/>
              <a:gdLst/>
              <a:ahLst/>
              <a:cxnLst/>
              <a:rect l="l" t="t" r="r" b="b"/>
              <a:pathLst>
                <a:path w="438" h="335" extrusionOk="0">
                  <a:moveTo>
                    <a:pt x="322" y="1"/>
                  </a:moveTo>
                  <a:cubicBezTo>
                    <a:pt x="229" y="1"/>
                    <a:pt x="49" y="134"/>
                    <a:pt x="26" y="221"/>
                  </a:cubicBezTo>
                  <a:cubicBezTo>
                    <a:pt x="0" y="278"/>
                    <a:pt x="43" y="334"/>
                    <a:pt x="101" y="334"/>
                  </a:cubicBezTo>
                  <a:cubicBezTo>
                    <a:pt x="109" y="334"/>
                    <a:pt x="117" y="333"/>
                    <a:pt x="125" y="331"/>
                  </a:cubicBezTo>
                  <a:cubicBezTo>
                    <a:pt x="148" y="325"/>
                    <a:pt x="177" y="314"/>
                    <a:pt x="206" y="302"/>
                  </a:cubicBezTo>
                  <a:cubicBezTo>
                    <a:pt x="275" y="267"/>
                    <a:pt x="345" y="227"/>
                    <a:pt x="403" y="169"/>
                  </a:cubicBezTo>
                  <a:cubicBezTo>
                    <a:pt x="432" y="146"/>
                    <a:pt x="437" y="99"/>
                    <a:pt x="420" y="59"/>
                  </a:cubicBezTo>
                  <a:cubicBezTo>
                    <a:pt x="403" y="24"/>
                    <a:pt x="362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15"/>
            <p:cNvSpPr/>
            <p:nvPr/>
          </p:nvSpPr>
          <p:spPr>
            <a:xfrm rot="1508308">
              <a:off x="1073247" y="440279"/>
              <a:ext cx="60214" cy="68017"/>
            </a:xfrm>
            <a:custGeom>
              <a:avLst/>
              <a:gdLst/>
              <a:ahLst/>
              <a:cxnLst/>
              <a:rect l="l" t="t" r="r" b="b"/>
              <a:pathLst>
                <a:path w="355" h="401" extrusionOk="0">
                  <a:moveTo>
                    <a:pt x="253" y="1"/>
                  </a:moveTo>
                  <a:cubicBezTo>
                    <a:pt x="246" y="1"/>
                    <a:pt x="239" y="1"/>
                    <a:pt x="232" y="2"/>
                  </a:cubicBezTo>
                  <a:cubicBezTo>
                    <a:pt x="203" y="8"/>
                    <a:pt x="174" y="14"/>
                    <a:pt x="151" y="26"/>
                  </a:cubicBezTo>
                  <a:cubicBezTo>
                    <a:pt x="64" y="78"/>
                    <a:pt x="6" y="112"/>
                    <a:pt x="6" y="205"/>
                  </a:cubicBezTo>
                  <a:cubicBezTo>
                    <a:pt x="1" y="298"/>
                    <a:pt x="64" y="315"/>
                    <a:pt x="140" y="327"/>
                  </a:cubicBezTo>
                  <a:cubicBezTo>
                    <a:pt x="169" y="338"/>
                    <a:pt x="192" y="373"/>
                    <a:pt x="221" y="390"/>
                  </a:cubicBezTo>
                  <a:cubicBezTo>
                    <a:pt x="232" y="397"/>
                    <a:pt x="245" y="401"/>
                    <a:pt x="259" y="401"/>
                  </a:cubicBezTo>
                  <a:cubicBezTo>
                    <a:pt x="279" y="401"/>
                    <a:pt x="299" y="393"/>
                    <a:pt x="314" y="379"/>
                  </a:cubicBezTo>
                  <a:cubicBezTo>
                    <a:pt x="337" y="350"/>
                    <a:pt x="354" y="304"/>
                    <a:pt x="325" y="286"/>
                  </a:cubicBezTo>
                  <a:cubicBezTo>
                    <a:pt x="238" y="228"/>
                    <a:pt x="261" y="176"/>
                    <a:pt x="308" y="112"/>
                  </a:cubicBezTo>
                  <a:cubicBezTo>
                    <a:pt x="350" y="54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15"/>
            <p:cNvSpPr/>
            <p:nvPr/>
          </p:nvSpPr>
          <p:spPr>
            <a:xfrm rot="1508308">
              <a:off x="1467585" y="138517"/>
              <a:ext cx="63098" cy="83113"/>
            </a:xfrm>
            <a:custGeom>
              <a:avLst/>
              <a:gdLst/>
              <a:ahLst/>
              <a:cxnLst/>
              <a:rect l="l" t="t" r="r" b="b"/>
              <a:pathLst>
                <a:path w="372" h="490" extrusionOk="0">
                  <a:moveTo>
                    <a:pt x="326" y="1"/>
                  </a:moveTo>
                  <a:cubicBezTo>
                    <a:pt x="247" y="1"/>
                    <a:pt x="217" y="64"/>
                    <a:pt x="163" y="88"/>
                  </a:cubicBezTo>
                  <a:cubicBezTo>
                    <a:pt x="76" y="146"/>
                    <a:pt x="24" y="245"/>
                    <a:pt x="18" y="349"/>
                  </a:cubicBezTo>
                  <a:cubicBezTo>
                    <a:pt x="1" y="401"/>
                    <a:pt x="30" y="459"/>
                    <a:pt x="82" y="482"/>
                  </a:cubicBezTo>
                  <a:cubicBezTo>
                    <a:pt x="95" y="488"/>
                    <a:pt x="107" y="490"/>
                    <a:pt x="117" y="490"/>
                  </a:cubicBezTo>
                  <a:cubicBezTo>
                    <a:pt x="161" y="490"/>
                    <a:pt x="181" y="446"/>
                    <a:pt x="210" y="413"/>
                  </a:cubicBezTo>
                  <a:cubicBezTo>
                    <a:pt x="302" y="297"/>
                    <a:pt x="279" y="140"/>
                    <a:pt x="372" y="7"/>
                  </a:cubicBezTo>
                  <a:cubicBezTo>
                    <a:pt x="355" y="3"/>
                    <a:pt x="33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15"/>
            <p:cNvSpPr/>
            <p:nvPr/>
          </p:nvSpPr>
          <p:spPr>
            <a:xfrm rot="1508308">
              <a:off x="416385" y="645047"/>
              <a:ext cx="64116" cy="57670"/>
            </a:xfrm>
            <a:custGeom>
              <a:avLst/>
              <a:gdLst/>
              <a:ahLst/>
              <a:cxnLst/>
              <a:rect l="l" t="t" r="r" b="b"/>
              <a:pathLst>
                <a:path w="378" h="340" extrusionOk="0">
                  <a:moveTo>
                    <a:pt x="140" y="1"/>
                  </a:moveTo>
                  <a:cubicBezTo>
                    <a:pt x="125" y="1"/>
                    <a:pt x="109" y="3"/>
                    <a:pt x="94" y="7"/>
                  </a:cubicBezTo>
                  <a:cubicBezTo>
                    <a:pt x="41" y="18"/>
                    <a:pt x="7" y="70"/>
                    <a:pt x="1" y="128"/>
                  </a:cubicBezTo>
                  <a:cubicBezTo>
                    <a:pt x="1" y="198"/>
                    <a:pt x="41" y="262"/>
                    <a:pt x="105" y="290"/>
                  </a:cubicBezTo>
                  <a:cubicBezTo>
                    <a:pt x="123" y="302"/>
                    <a:pt x="140" y="308"/>
                    <a:pt x="163" y="314"/>
                  </a:cubicBezTo>
                  <a:cubicBezTo>
                    <a:pt x="197" y="324"/>
                    <a:pt x="233" y="340"/>
                    <a:pt x="266" y="340"/>
                  </a:cubicBezTo>
                  <a:cubicBezTo>
                    <a:pt x="290" y="340"/>
                    <a:pt x="312" y="332"/>
                    <a:pt x="331" y="308"/>
                  </a:cubicBezTo>
                  <a:cubicBezTo>
                    <a:pt x="377" y="250"/>
                    <a:pt x="348" y="192"/>
                    <a:pt x="325" y="122"/>
                  </a:cubicBezTo>
                  <a:cubicBezTo>
                    <a:pt x="314" y="105"/>
                    <a:pt x="296" y="82"/>
                    <a:pt x="279" y="65"/>
                  </a:cubicBezTo>
                  <a:cubicBezTo>
                    <a:pt x="247" y="24"/>
                    <a:pt x="19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15"/>
            <p:cNvSpPr/>
            <p:nvPr/>
          </p:nvSpPr>
          <p:spPr>
            <a:xfrm rot="1508308">
              <a:off x="1454258" y="2322317"/>
              <a:ext cx="68017" cy="52921"/>
            </a:xfrm>
            <a:custGeom>
              <a:avLst/>
              <a:gdLst/>
              <a:ahLst/>
              <a:cxnLst/>
              <a:rect l="l" t="t" r="r" b="b"/>
              <a:pathLst>
                <a:path w="401" h="312" extrusionOk="0">
                  <a:moveTo>
                    <a:pt x="191" y="1"/>
                  </a:moveTo>
                  <a:cubicBezTo>
                    <a:pt x="168" y="1"/>
                    <a:pt x="145" y="5"/>
                    <a:pt x="123" y="13"/>
                  </a:cubicBezTo>
                  <a:cubicBezTo>
                    <a:pt x="41" y="48"/>
                    <a:pt x="1" y="146"/>
                    <a:pt x="36" y="233"/>
                  </a:cubicBezTo>
                  <a:cubicBezTo>
                    <a:pt x="56" y="283"/>
                    <a:pt x="136" y="312"/>
                    <a:pt x="215" y="312"/>
                  </a:cubicBezTo>
                  <a:cubicBezTo>
                    <a:pt x="247" y="312"/>
                    <a:pt x="280" y="307"/>
                    <a:pt x="308" y="297"/>
                  </a:cubicBezTo>
                  <a:cubicBezTo>
                    <a:pt x="377" y="274"/>
                    <a:pt x="401" y="193"/>
                    <a:pt x="366" y="106"/>
                  </a:cubicBezTo>
                  <a:cubicBezTo>
                    <a:pt x="331" y="40"/>
                    <a:pt x="26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15"/>
            <p:cNvSpPr/>
            <p:nvPr/>
          </p:nvSpPr>
          <p:spPr>
            <a:xfrm rot="1508308">
              <a:off x="1834190" y="2480812"/>
              <a:ext cx="62928" cy="59197"/>
            </a:xfrm>
            <a:custGeom>
              <a:avLst/>
              <a:gdLst/>
              <a:ahLst/>
              <a:cxnLst/>
              <a:rect l="l" t="t" r="r" b="b"/>
              <a:pathLst>
                <a:path w="371" h="349" extrusionOk="0">
                  <a:moveTo>
                    <a:pt x="156" y="0"/>
                  </a:moveTo>
                  <a:cubicBezTo>
                    <a:pt x="137" y="0"/>
                    <a:pt x="118" y="3"/>
                    <a:pt x="99" y="10"/>
                  </a:cubicBezTo>
                  <a:cubicBezTo>
                    <a:pt x="23" y="39"/>
                    <a:pt x="0" y="137"/>
                    <a:pt x="46" y="241"/>
                  </a:cubicBezTo>
                  <a:cubicBezTo>
                    <a:pt x="65" y="306"/>
                    <a:pt x="127" y="349"/>
                    <a:pt x="193" y="349"/>
                  </a:cubicBezTo>
                  <a:cubicBezTo>
                    <a:pt x="210" y="349"/>
                    <a:pt x="227" y="346"/>
                    <a:pt x="243" y="340"/>
                  </a:cubicBezTo>
                  <a:cubicBezTo>
                    <a:pt x="336" y="299"/>
                    <a:pt x="371" y="189"/>
                    <a:pt x="330" y="97"/>
                  </a:cubicBezTo>
                  <a:cubicBezTo>
                    <a:pt x="290" y="38"/>
                    <a:pt x="224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15"/>
            <p:cNvSpPr/>
            <p:nvPr/>
          </p:nvSpPr>
          <p:spPr>
            <a:xfrm rot="1508308">
              <a:off x="1691989" y="1345398"/>
              <a:ext cx="85657" cy="58349"/>
            </a:xfrm>
            <a:custGeom>
              <a:avLst/>
              <a:gdLst/>
              <a:ahLst/>
              <a:cxnLst/>
              <a:rect l="l" t="t" r="r" b="b"/>
              <a:pathLst>
                <a:path w="505" h="344" extrusionOk="0">
                  <a:moveTo>
                    <a:pt x="442" y="0"/>
                  </a:moveTo>
                  <a:cubicBezTo>
                    <a:pt x="433" y="0"/>
                    <a:pt x="422" y="2"/>
                    <a:pt x="412" y="6"/>
                  </a:cubicBezTo>
                  <a:cubicBezTo>
                    <a:pt x="348" y="24"/>
                    <a:pt x="285" y="53"/>
                    <a:pt x="221" y="76"/>
                  </a:cubicBezTo>
                  <a:lnTo>
                    <a:pt x="227" y="87"/>
                  </a:lnTo>
                  <a:cubicBezTo>
                    <a:pt x="180" y="105"/>
                    <a:pt x="140" y="122"/>
                    <a:pt x="93" y="139"/>
                  </a:cubicBezTo>
                  <a:cubicBezTo>
                    <a:pt x="36" y="163"/>
                    <a:pt x="1" y="197"/>
                    <a:pt x="18" y="267"/>
                  </a:cubicBezTo>
                  <a:cubicBezTo>
                    <a:pt x="32" y="312"/>
                    <a:pt x="78" y="344"/>
                    <a:pt x="125" y="344"/>
                  </a:cubicBezTo>
                  <a:cubicBezTo>
                    <a:pt x="138" y="344"/>
                    <a:pt x="151" y="341"/>
                    <a:pt x="163" y="336"/>
                  </a:cubicBezTo>
                  <a:cubicBezTo>
                    <a:pt x="296" y="296"/>
                    <a:pt x="412" y="215"/>
                    <a:pt x="487" y="99"/>
                  </a:cubicBezTo>
                  <a:cubicBezTo>
                    <a:pt x="505" y="76"/>
                    <a:pt x="505" y="41"/>
                    <a:pt x="487" y="18"/>
                  </a:cubicBezTo>
                  <a:cubicBezTo>
                    <a:pt x="476" y="7"/>
                    <a:pt x="460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15"/>
            <p:cNvSpPr/>
            <p:nvPr/>
          </p:nvSpPr>
          <p:spPr>
            <a:xfrm rot="1508308">
              <a:off x="2379200" y="1579979"/>
              <a:ext cx="71918" cy="62250"/>
            </a:xfrm>
            <a:custGeom>
              <a:avLst/>
              <a:gdLst/>
              <a:ahLst/>
              <a:cxnLst/>
              <a:rect l="l" t="t" r="r" b="b"/>
              <a:pathLst>
                <a:path w="424" h="367" extrusionOk="0">
                  <a:moveTo>
                    <a:pt x="127" y="0"/>
                  </a:moveTo>
                  <a:cubicBezTo>
                    <a:pt x="121" y="0"/>
                    <a:pt x="116" y="1"/>
                    <a:pt x="111" y="2"/>
                  </a:cubicBezTo>
                  <a:cubicBezTo>
                    <a:pt x="65" y="7"/>
                    <a:pt x="24" y="42"/>
                    <a:pt x="18" y="94"/>
                  </a:cubicBezTo>
                  <a:cubicBezTo>
                    <a:pt x="1" y="175"/>
                    <a:pt x="88" y="303"/>
                    <a:pt x="192" y="343"/>
                  </a:cubicBezTo>
                  <a:cubicBezTo>
                    <a:pt x="215" y="359"/>
                    <a:pt x="239" y="366"/>
                    <a:pt x="261" y="366"/>
                  </a:cubicBezTo>
                  <a:cubicBezTo>
                    <a:pt x="352" y="366"/>
                    <a:pt x="424" y="252"/>
                    <a:pt x="354" y="164"/>
                  </a:cubicBezTo>
                  <a:cubicBezTo>
                    <a:pt x="311" y="77"/>
                    <a:pt x="20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15"/>
            <p:cNvSpPr/>
            <p:nvPr/>
          </p:nvSpPr>
          <p:spPr>
            <a:xfrm rot="1508308">
              <a:off x="545865" y="1083030"/>
              <a:ext cx="79720" cy="81926"/>
            </a:xfrm>
            <a:custGeom>
              <a:avLst/>
              <a:gdLst/>
              <a:ahLst/>
              <a:cxnLst/>
              <a:rect l="l" t="t" r="r" b="b"/>
              <a:pathLst>
                <a:path w="470" h="483" extrusionOk="0">
                  <a:moveTo>
                    <a:pt x="383" y="0"/>
                  </a:moveTo>
                  <a:cubicBezTo>
                    <a:pt x="359" y="0"/>
                    <a:pt x="329" y="13"/>
                    <a:pt x="284" y="36"/>
                  </a:cubicBezTo>
                  <a:cubicBezTo>
                    <a:pt x="261" y="169"/>
                    <a:pt x="110" y="250"/>
                    <a:pt x="18" y="378"/>
                  </a:cubicBezTo>
                  <a:cubicBezTo>
                    <a:pt x="0" y="401"/>
                    <a:pt x="6" y="435"/>
                    <a:pt x="23" y="453"/>
                  </a:cubicBezTo>
                  <a:cubicBezTo>
                    <a:pt x="40" y="473"/>
                    <a:pt x="64" y="483"/>
                    <a:pt x="87" y="483"/>
                  </a:cubicBezTo>
                  <a:cubicBezTo>
                    <a:pt x="104" y="483"/>
                    <a:pt x="121" y="477"/>
                    <a:pt x="133" y="464"/>
                  </a:cubicBezTo>
                  <a:cubicBezTo>
                    <a:pt x="238" y="372"/>
                    <a:pt x="336" y="273"/>
                    <a:pt x="429" y="175"/>
                  </a:cubicBezTo>
                  <a:cubicBezTo>
                    <a:pt x="446" y="163"/>
                    <a:pt x="446" y="140"/>
                    <a:pt x="452" y="117"/>
                  </a:cubicBezTo>
                  <a:cubicBezTo>
                    <a:pt x="470" y="82"/>
                    <a:pt x="452" y="36"/>
                    <a:pt x="417" y="13"/>
                  </a:cubicBezTo>
                  <a:cubicBezTo>
                    <a:pt x="407" y="4"/>
                    <a:pt x="39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15"/>
            <p:cNvSpPr/>
            <p:nvPr/>
          </p:nvSpPr>
          <p:spPr>
            <a:xfrm rot="1508308">
              <a:off x="1173765" y="1407683"/>
              <a:ext cx="59027" cy="64285"/>
            </a:xfrm>
            <a:custGeom>
              <a:avLst/>
              <a:gdLst/>
              <a:ahLst/>
              <a:cxnLst/>
              <a:rect l="l" t="t" r="r" b="b"/>
              <a:pathLst>
                <a:path w="348" h="379" extrusionOk="0">
                  <a:moveTo>
                    <a:pt x="198" y="0"/>
                  </a:moveTo>
                  <a:cubicBezTo>
                    <a:pt x="178" y="0"/>
                    <a:pt x="156" y="5"/>
                    <a:pt x="134" y="13"/>
                  </a:cubicBezTo>
                  <a:cubicBezTo>
                    <a:pt x="41" y="65"/>
                    <a:pt x="0" y="181"/>
                    <a:pt x="52" y="273"/>
                  </a:cubicBezTo>
                  <a:cubicBezTo>
                    <a:pt x="76" y="339"/>
                    <a:pt x="138" y="378"/>
                    <a:pt x="203" y="378"/>
                  </a:cubicBezTo>
                  <a:cubicBezTo>
                    <a:pt x="219" y="378"/>
                    <a:pt x="234" y="376"/>
                    <a:pt x="249" y="372"/>
                  </a:cubicBezTo>
                  <a:cubicBezTo>
                    <a:pt x="331" y="343"/>
                    <a:pt x="348" y="187"/>
                    <a:pt x="284" y="53"/>
                  </a:cubicBezTo>
                  <a:cubicBezTo>
                    <a:pt x="265" y="16"/>
                    <a:pt x="23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15"/>
            <p:cNvSpPr/>
            <p:nvPr/>
          </p:nvSpPr>
          <p:spPr>
            <a:xfrm rot="1508308">
              <a:off x="1856584" y="2106591"/>
              <a:ext cx="69883" cy="51734"/>
            </a:xfrm>
            <a:custGeom>
              <a:avLst/>
              <a:gdLst/>
              <a:ahLst/>
              <a:cxnLst/>
              <a:rect l="l" t="t" r="r" b="b"/>
              <a:pathLst>
                <a:path w="412" h="305" extrusionOk="0">
                  <a:moveTo>
                    <a:pt x="221" y="1"/>
                  </a:moveTo>
                  <a:cubicBezTo>
                    <a:pt x="138" y="1"/>
                    <a:pt x="60" y="30"/>
                    <a:pt x="2" y="87"/>
                  </a:cubicBezTo>
                  <a:lnTo>
                    <a:pt x="2" y="87"/>
                  </a:lnTo>
                  <a:cubicBezTo>
                    <a:pt x="1" y="86"/>
                    <a:pt x="1" y="84"/>
                    <a:pt x="1" y="83"/>
                  </a:cubicBezTo>
                  <a:lnTo>
                    <a:pt x="1" y="88"/>
                  </a:lnTo>
                  <a:cubicBezTo>
                    <a:pt x="1" y="88"/>
                    <a:pt x="1" y="88"/>
                    <a:pt x="2" y="87"/>
                  </a:cubicBezTo>
                  <a:lnTo>
                    <a:pt x="2" y="87"/>
                  </a:lnTo>
                  <a:cubicBezTo>
                    <a:pt x="39" y="235"/>
                    <a:pt x="92" y="304"/>
                    <a:pt x="177" y="304"/>
                  </a:cubicBezTo>
                  <a:cubicBezTo>
                    <a:pt x="213" y="304"/>
                    <a:pt x="254" y="292"/>
                    <a:pt x="302" y="268"/>
                  </a:cubicBezTo>
                  <a:cubicBezTo>
                    <a:pt x="360" y="233"/>
                    <a:pt x="412" y="198"/>
                    <a:pt x="400" y="129"/>
                  </a:cubicBezTo>
                  <a:cubicBezTo>
                    <a:pt x="389" y="57"/>
                    <a:pt x="326" y="1"/>
                    <a:pt x="254" y="1"/>
                  </a:cubicBezTo>
                  <a:cubicBezTo>
                    <a:pt x="251" y="1"/>
                    <a:pt x="247" y="1"/>
                    <a:pt x="244" y="1"/>
                  </a:cubicBezTo>
                  <a:cubicBezTo>
                    <a:pt x="236" y="1"/>
                    <a:pt x="229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15"/>
            <p:cNvSpPr/>
            <p:nvPr/>
          </p:nvSpPr>
          <p:spPr>
            <a:xfrm rot="1508308">
              <a:off x="815092" y="1852553"/>
              <a:ext cx="76837" cy="54787"/>
            </a:xfrm>
            <a:custGeom>
              <a:avLst/>
              <a:gdLst/>
              <a:ahLst/>
              <a:cxnLst/>
              <a:rect l="l" t="t" r="r" b="b"/>
              <a:pathLst>
                <a:path w="453" h="323" extrusionOk="0">
                  <a:moveTo>
                    <a:pt x="158" y="0"/>
                  </a:moveTo>
                  <a:cubicBezTo>
                    <a:pt x="145" y="0"/>
                    <a:pt x="133" y="3"/>
                    <a:pt x="122" y="10"/>
                  </a:cubicBezTo>
                  <a:cubicBezTo>
                    <a:pt x="47" y="39"/>
                    <a:pt x="0" y="143"/>
                    <a:pt x="53" y="189"/>
                  </a:cubicBezTo>
                  <a:cubicBezTo>
                    <a:pt x="111" y="242"/>
                    <a:pt x="180" y="288"/>
                    <a:pt x="250" y="317"/>
                  </a:cubicBezTo>
                  <a:cubicBezTo>
                    <a:pt x="264" y="321"/>
                    <a:pt x="278" y="322"/>
                    <a:pt x="291" y="322"/>
                  </a:cubicBezTo>
                  <a:cubicBezTo>
                    <a:pt x="362" y="322"/>
                    <a:pt x="425" y="274"/>
                    <a:pt x="435" y="201"/>
                  </a:cubicBezTo>
                  <a:cubicBezTo>
                    <a:pt x="452" y="120"/>
                    <a:pt x="406" y="91"/>
                    <a:pt x="331" y="91"/>
                  </a:cubicBezTo>
                  <a:cubicBezTo>
                    <a:pt x="284" y="91"/>
                    <a:pt x="238" y="68"/>
                    <a:pt x="215" y="27"/>
                  </a:cubicBezTo>
                  <a:cubicBezTo>
                    <a:pt x="200" y="9"/>
                    <a:pt x="179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15"/>
            <p:cNvSpPr/>
            <p:nvPr/>
          </p:nvSpPr>
          <p:spPr>
            <a:xfrm rot="1508308">
              <a:off x="2132337" y="1981191"/>
              <a:ext cx="75819" cy="54108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246" y="0"/>
                  </a:moveTo>
                  <a:cubicBezTo>
                    <a:pt x="228" y="0"/>
                    <a:pt x="210" y="3"/>
                    <a:pt x="192" y="8"/>
                  </a:cubicBezTo>
                  <a:cubicBezTo>
                    <a:pt x="93" y="49"/>
                    <a:pt x="0" y="193"/>
                    <a:pt x="47" y="263"/>
                  </a:cubicBezTo>
                  <a:cubicBezTo>
                    <a:pt x="75" y="305"/>
                    <a:pt x="104" y="319"/>
                    <a:pt x="133" y="319"/>
                  </a:cubicBezTo>
                  <a:cubicBezTo>
                    <a:pt x="191" y="319"/>
                    <a:pt x="251" y="264"/>
                    <a:pt x="305" y="264"/>
                  </a:cubicBezTo>
                  <a:cubicBezTo>
                    <a:pt x="313" y="264"/>
                    <a:pt x="322" y="265"/>
                    <a:pt x="331" y="269"/>
                  </a:cubicBezTo>
                  <a:cubicBezTo>
                    <a:pt x="412" y="240"/>
                    <a:pt x="446" y="199"/>
                    <a:pt x="423" y="130"/>
                  </a:cubicBezTo>
                  <a:cubicBezTo>
                    <a:pt x="395" y="49"/>
                    <a:pt x="324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15"/>
            <p:cNvSpPr/>
            <p:nvPr/>
          </p:nvSpPr>
          <p:spPr>
            <a:xfrm rot="1508308">
              <a:off x="1851237" y="1685230"/>
              <a:ext cx="61063" cy="59027"/>
            </a:xfrm>
            <a:custGeom>
              <a:avLst/>
              <a:gdLst/>
              <a:ahLst/>
              <a:cxnLst/>
              <a:rect l="l" t="t" r="r" b="b"/>
              <a:pathLst>
                <a:path w="360" h="348" extrusionOk="0">
                  <a:moveTo>
                    <a:pt x="226" y="1"/>
                  </a:moveTo>
                  <a:cubicBezTo>
                    <a:pt x="202" y="1"/>
                    <a:pt x="175" y="8"/>
                    <a:pt x="145" y="19"/>
                  </a:cubicBezTo>
                  <a:cubicBezTo>
                    <a:pt x="47" y="60"/>
                    <a:pt x="0" y="176"/>
                    <a:pt x="53" y="274"/>
                  </a:cubicBezTo>
                  <a:cubicBezTo>
                    <a:pt x="77" y="322"/>
                    <a:pt x="125" y="348"/>
                    <a:pt x="176" y="348"/>
                  </a:cubicBezTo>
                  <a:cubicBezTo>
                    <a:pt x="199" y="348"/>
                    <a:pt x="222" y="343"/>
                    <a:pt x="244" y="332"/>
                  </a:cubicBezTo>
                  <a:cubicBezTo>
                    <a:pt x="331" y="268"/>
                    <a:pt x="360" y="158"/>
                    <a:pt x="325" y="60"/>
                  </a:cubicBezTo>
                  <a:cubicBezTo>
                    <a:pt x="297" y="17"/>
                    <a:pt x="264" y="1"/>
                    <a:pt x="2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15"/>
            <p:cNvSpPr/>
            <p:nvPr/>
          </p:nvSpPr>
          <p:spPr>
            <a:xfrm rot="1508308">
              <a:off x="2019587" y="1690261"/>
              <a:ext cx="72936" cy="51394"/>
            </a:xfrm>
            <a:custGeom>
              <a:avLst/>
              <a:gdLst/>
              <a:ahLst/>
              <a:cxnLst/>
              <a:rect l="l" t="t" r="r" b="b"/>
              <a:pathLst>
                <a:path w="430" h="303" extrusionOk="0">
                  <a:moveTo>
                    <a:pt x="143" y="0"/>
                  </a:moveTo>
                  <a:cubicBezTo>
                    <a:pt x="114" y="0"/>
                    <a:pt x="84" y="12"/>
                    <a:pt x="53" y="46"/>
                  </a:cubicBezTo>
                  <a:cubicBezTo>
                    <a:pt x="1" y="104"/>
                    <a:pt x="24" y="173"/>
                    <a:pt x="134" y="289"/>
                  </a:cubicBezTo>
                  <a:lnTo>
                    <a:pt x="146" y="301"/>
                  </a:lnTo>
                  <a:lnTo>
                    <a:pt x="140" y="301"/>
                  </a:lnTo>
                  <a:cubicBezTo>
                    <a:pt x="151" y="302"/>
                    <a:pt x="162" y="302"/>
                    <a:pt x="174" y="302"/>
                  </a:cubicBezTo>
                  <a:cubicBezTo>
                    <a:pt x="232" y="302"/>
                    <a:pt x="289" y="289"/>
                    <a:pt x="343" y="260"/>
                  </a:cubicBezTo>
                  <a:cubicBezTo>
                    <a:pt x="430" y="208"/>
                    <a:pt x="430" y="144"/>
                    <a:pt x="343" y="92"/>
                  </a:cubicBezTo>
                  <a:cubicBezTo>
                    <a:pt x="325" y="81"/>
                    <a:pt x="308" y="75"/>
                    <a:pt x="291" y="69"/>
                  </a:cubicBezTo>
                  <a:cubicBezTo>
                    <a:pt x="242" y="39"/>
                    <a:pt x="194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15"/>
            <p:cNvSpPr/>
            <p:nvPr/>
          </p:nvSpPr>
          <p:spPr>
            <a:xfrm rot="1508308">
              <a:off x="21918" y="440242"/>
              <a:ext cx="65981" cy="63098"/>
            </a:xfrm>
            <a:custGeom>
              <a:avLst/>
              <a:gdLst/>
              <a:ahLst/>
              <a:cxnLst/>
              <a:rect l="l" t="t" r="r" b="b"/>
              <a:pathLst>
                <a:path w="389" h="372" extrusionOk="0">
                  <a:moveTo>
                    <a:pt x="123" y="1"/>
                  </a:moveTo>
                  <a:cubicBezTo>
                    <a:pt x="102" y="1"/>
                    <a:pt x="80" y="9"/>
                    <a:pt x="58" y="29"/>
                  </a:cubicBezTo>
                  <a:cubicBezTo>
                    <a:pt x="0" y="81"/>
                    <a:pt x="17" y="139"/>
                    <a:pt x="58" y="208"/>
                  </a:cubicBezTo>
                  <a:cubicBezTo>
                    <a:pt x="93" y="266"/>
                    <a:pt x="145" y="318"/>
                    <a:pt x="209" y="353"/>
                  </a:cubicBezTo>
                  <a:cubicBezTo>
                    <a:pt x="226" y="366"/>
                    <a:pt x="246" y="372"/>
                    <a:pt x="266" y="372"/>
                  </a:cubicBezTo>
                  <a:cubicBezTo>
                    <a:pt x="292" y="372"/>
                    <a:pt x="319" y="361"/>
                    <a:pt x="342" y="342"/>
                  </a:cubicBezTo>
                  <a:cubicBezTo>
                    <a:pt x="377" y="307"/>
                    <a:pt x="388" y="255"/>
                    <a:pt x="365" y="208"/>
                  </a:cubicBezTo>
                  <a:cubicBezTo>
                    <a:pt x="336" y="139"/>
                    <a:pt x="284" y="81"/>
                    <a:pt x="220" y="46"/>
                  </a:cubicBezTo>
                  <a:cubicBezTo>
                    <a:pt x="188" y="21"/>
                    <a:pt x="15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15"/>
            <p:cNvSpPr/>
            <p:nvPr/>
          </p:nvSpPr>
          <p:spPr>
            <a:xfrm rot="1508308">
              <a:off x="1925352" y="1832799"/>
              <a:ext cx="70052" cy="56313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82" y="1"/>
                  </a:moveTo>
                  <a:cubicBezTo>
                    <a:pt x="203" y="1"/>
                    <a:pt x="139" y="48"/>
                    <a:pt x="82" y="95"/>
                  </a:cubicBezTo>
                  <a:cubicBezTo>
                    <a:pt x="18" y="136"/>
                    <a:pt x="1" y="217"/>
                    <a:pt x="47" y="275"/>
                  </a:cubicBezTo>
                  <a:cubicBezTo>
                    <a:pt x="73" y="314"/>
                    <a:pt x="105" y="331"/>
                    <a:pt x="143" y="331"/>
                  </a:cubicBezTo>
                  <a:cubicBezTo>
                    <a:pt x="171" y="331"/>
                    <a:pt x="203" y="322"/>
                    <a:pt x="238" y="304"/>
                  </a:cubicBezTo>
                  <a:cubicBezTo>
                    <a:pt x="296" y="258"/>
                    <a:pt x="383" y="205"/>
                    <a:pt x="401" y="101"/>
                  </a:cubicBezTo>
                  <a:cubicBezTo>
                    <a:pt x="412" y="55"/>
                    <a:pt x="383" y="14"/>
                    <a:pt x="337" y="8"/>
                  </a:cubicBezTo>
                  <a:cubicBezTo>
                    <a:pt x="318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15"/>
            <p:cNvSpPr/>
            <p:nvPr/>
          </p:nvSpPr>
          <p:spPr>
            <a:xfrm rot="1508308">
              <a:off x="547416" y="1585513"/>
              <a:ext cx="62928" cy="56822"/>
            </a:xfrm>
            <a:custGeom>
              <a:avLst/>
              <a:gdLst/>
              <a:ahLst/>
              <a:cxnLst/>
              <a:rect l="l" t="t" r="r" b="b"/>
              <a:pathLst>
                <a:path w="371" h="335" extrusionOk="0">
                  <a:moveTo>
                    <a:pt x="290" y="18"/>
                  </a:moveTo>
                  <a:cubicBezTo>
                    <a:pt x="191" y="35"/>
                    <a:pt x="81" y="0"/>
                    <a:pt x="0" y="82"/>
                  </a:cubicBezTo>
                  <a:cubicBezTo>
                    <a:pt x="0" y="296"/>
                    <a:pt x="0" y="296"/>
                    <a:pt x="145" y="325"/>
                  </a:cubicBezTo>
                  <a:cubicBezTo>
                    <a:pt x="166" y="330"/>
                    <a:pt x="189" y="334"/>
                    <a:pt x="209" y="334"/>
                  </a:cubicBezTo>
                  <a:cubicBezTo>
                    <a:pt x="238" y="334"/>
                    <a:pt x="261" y="324"/>
                    <a:pt x="261" y="290"/>
                  </a:cubicBezTo>
                  <a:cubicBezTo>
                    <a:pt x="261" y="197"/>
                    <a:pt x="371" y="145"/>
                    <a:pt x="336" y="47"/>
                  </a:cubicBezTo>
                  <a:cubicBezTo>
                    <a:pt x="324" y="29"/>
                    <a:pt x="307" y="18"/>
                    <a:pt x="29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15"/>
            <p:cNvSpPr/>
            <p:nvPr/>
          </p:nvSpPr>
          <p:spPr>
            <a:xfrm rot="1508308">
              <a:off x="2099682" y="553843"/>
              <a:ext cx="66999" cy="56992"/>
            </a:xfrm>
            <a:custGeom>
              <a:avLst/>
              <a:gdLst/>
              <a:ahLst/>
              <a:cxnLst/>
              <a:rect l="l" t="t" r="r" b="b"/>
              <a:pathLst>
                <a:path w="395" h="336" extrusionOk="0">
                  <a:moveTo>
                    <a:pt x="248" y="1"/>
                  </a:moveTo>
                  <a:cubicBezTo>
                    <a:pt x="214" y="1"/>
                    <a:pt x="177" y="11"/>
                    <a:pt x="140" y="32"/>
                  </a:cubicBezTo>
                  <a:cubicBezTo>
                    <a:pt x="41" y="84"/>
                    <a:pt x="1" y="176"/>
                    <a:pt x="41" y="263"/>
                  </a:cubicBezTo>
                  <a:cubicBezTo>
                    <a:pt x="65" y="310"/>
                    <a:pt x="113" y="335"/>
                    <a:pt x="162" y="335"/>
                  </a:cubicBezTo>
                  <a:cubicBezTo>
                    <a:pt x="187" y="335"/>
                    <a:pt x="211" y="329"/>
                    <a:pt x="233" y="315"/>
                  </a:cubicBezTo>
                  <a:cubicBezTo>
                    <a:pt x="319" y="269"/>
                    <a:pt x="395" y="124"/>
                    <a:pt x="360" y="61"/>
                  </a:cubicBezTo>
                  <a:cubicBezTo>
                    <a:pt x="339" y="22"/>
                    <a:pt x="29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15"/>
            <p:cNvSpPr/>
            <p:nvPr/>
          </p:nvSpPr>
          <p:spPr>
            <a:xfrm rot="1508308">
              <a:off x="1964887" y="1561566"/>
              <a:ext cx="60045" cy="63098"/>
            </a:xfrm>
            <a:custGeom>
              <a:avLst/>
              <a:gdLst/>
              <a:ahLst/>
              <a:cxnLst/>
              <a:rect l="l" t="t" r="r" b="b"/>
              <a:pathLst>
                <a:path w="354" h="372" extrusionOk="0">
                  <a:moveTo>
                    <a:pt x="152" y="0"/>
                  </a:moveTo>
                  <a:cubicBezTo>
                    <a:pt x="136" y="0"/>
                    <a:pt x="121" y="3"/>
                    <a:pt x="104" y="9"/>
                  </a:cubicBezTo>
                  <a:cubicBezTo>
                    <a:pt x="23" y="44"/>
                    <a:pt x="0" y="154"/>
                    <a:pt x="52" y="258"/>
                  </a:cubicBezTo>
                  <a:cubicBezTo>
                    <a:pt x="89" y="331"/>
                    <a:pt x="143" y="372"/>
                    <a:pt x="201" y="372"/>
                  </a:cubicBezTo>
                  <a:cubicBezTo>
                    <a:pt x="217" y="372"/>
                    <a:pt x="233" y="369"/>
                    <a:pt x="249" y="363"/>
                  </a:cubicBezTo>
                  <a:cubicBezTo>
                    <a:pt x="330" y="328"/>
                    <a:pt x="354" y="224"/>
                    <a:pt x="296" y="114"/>
                  </a:cubicBezTo>
                  <a:cubicBezTo>
                    <a:pt x="259" y="41"/>
                    <a:pt x="208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15"/>
            <p:cNvSpPr/>
            <p:nvPr/>
          </p:nvSpPr>
          <p:spPr>
            <a:xfrm rot="1508308">
              <a:off x="2187182" y="1828096"/>
              <a:ext cx="59875" cy="63098"/>
            </a:xfrm>
            <a:custGeom>
              <a:avLst/>
              <a:gdLst/>
              <a:ahLst/>
              <a:cxnLst/>
              <a:rect l="l" t="t" r="r" b="b"/>
              <a:pathLst>
                <a:path w="353" h="372" extrusionOk="0">
                  <a:moveTo>
                    <a:pt x="270" y="1"/>
                  </a:moveTo>
                  <a:cubicBezTo>
                    <a:pt x="260" y="1"/>
                    <a:pt x="249" y="3"/>
                    <a:pt x="238" y="6"/>
                  </a:cubicBezTo>
                  <a:cubicBezTo>
                    <a:pt x="139" y="24"/>
                    <a:pt x="58" y="88"/>
                    <a:pt x="29" y="180"/>
                  </a:cubicBezTo>
                  <a:cubicBezTo>
                    <a:pt x="0" y="278"/>
                    <a:pt x="63" y="330"/>
                    <a:pt x="143" y="371"/>
                  </a:cubicBezTo>
                  <a:lnTo>
                    <a:pt x="143" y="371"/>
                  </a:lnTo>
                  <a:cubicBezTo>
                    <a:pt x="285" y="346"/>
                    <a:pt x="336" y="243"/>
                    <a:pt x="348" y="111"/>
                  </a:cubicBezTo>
                  <a:cubicBezTo>
                    <a:pt x="352" y="48"/>
                    <a:pt x="321" y="1"/>
                    <a:pt x="270" y="1"/>
                  </a:cubicBezTo>
                  <a:close/>
                  <a:moveTo>
                    <a:pt x="143" y="371"/>
                  </a:moveTo>
                  <a:lnTo>
                    <a:pt x="143" y="371"/>
                  </a:lnTo>
                  <a:cubicBezTo>
                    <a:pt x="142" y="371"/>
                    <a:pt x="141" y="371"/>
                    <a:pt x="139" y="371"/>
                  </a:cubicBezTo>
                  <a:lnTo>
                    <a:pt x="145" y="371"/>
                  </a:lnTo>
                  <a:cubicBezTo>
                    <a:pt x="144" y="371"/>
                    <a:pt x="144" y="371"/>
                    <a:pt x="143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15"/>
            <p:cNvSpPr/>
            <p:nvPr/>
          </p:nvSpPr>
          <p:spPr>
            <a:xfrm rot="1508308">
              <a:off x="1373347" y="1284843"/>
              <a:ext cx="56144" cy="64794"/>
            </a:xfrm>
            <a:custGeom>
              <a:avLst/>
              <a:gdLst/>
              <a:ahLst/>
              <a:cxnLst/>
              <a:rect l="l" t="t" r="r" b="b"/>
              <a:pathLst>
                <a:path w="331" h="382" extrusionOk="0">
                  <a:moveTo>
                    <a:pt x="209" y="0"/>
                  </a:moveTo>
                  <a:cubicBezTo>
                    <a:pt x="189" y="0"/>
                    <a:pt x="168" y="6"/>
                    <a:pt x="151" y="18"/>
                  </a:cubicBezTo>
                  <a:cubicBezTo>
                    <a:pt x="52" y="81"/>
                    <a:pt x="0" y="197"/>
                    <a:pt x="18" y="313"/>
                  </a:cubicBezTo>
                  <a:cubicBezTo>
                    <a:pt x="34" y="357"/>
                    <a:pt x="58" y="381"/>
                    <a:pt x="92" y="381"/>
                  </a:cubicBezTo>
                  <a:cubicBezTo>
                    <a:pt x="107" y="381"/>
                    <a:pt x="125" y="376"/>
                    <a:pt x="145" y="365"/>
                  </a:cubicBezTo>
                  <a:cubicBezTo>
                    <a:pt x="220" y="307"/>
                    <a:pt x="278" y="232"/>
                    <a:pt x="313" y="145"/>
                  </a:cubicBezTo>
                  <a:cubicBezTo>
                    <a:pt x="331" y="93"/>
                    <a:pt x="313" y="47"/>
                    <a:pt x="267" y="18"/>
                  </a:cubicBezTo>
                  <a:cubicBezTo>
                    <a:pt x="249" y="6"/>
                    <a:pt x="229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15"/>
            <p:cNvSpPr/>
            <p:nvPr/>
          </p:nvSpPr>
          <p:spPr>
            <a:xfrm rot="1508308">
              <a:off x="333710" y="292297"/>
              <a:ext cx="59197" cy="59536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36" y="0"/>
                  </a:moveTo>
                  <a:cubicBezTo>
                    <a:pt x="122" y="0"/>
                    <a:pt x="108" y="3"/>
                    <a:pt x="94" y="8"/>
                  </a:cubicBezTo>
                  <a:cubicBezTo>
                    <a:pt x="18" y="43"/>
                    <a:pt x="1" y="153"/>
                    <a:pt x="47" y="246"/>
                  </a:cubicBezTo>
                  <a:cubicBezTo>
                    <a:pt x="76" y="308"/>
                    <a:pt x="140" y="350"/>
                    <a:pt x="207" y="350"/>
                  </a:cubicBezTo>
                  <a:cubicBezTo>
                    <a:pt x="221" y="350"/>
                    <a:pt x="236" y="348"/>
                    <a:pt x="250" y="344"/>
                  </a:cubicBezTo>
                  <a:cubicBezTo>
                    <a:pt x="331" y="309"/>
                    <a:pt x="349" y="228"/>
                    <a:pt x="302" y="136"/>
                  </a:cubicBezTo>
                  <a:cubicBezTo>
                    <a:pt x="264" y="51"/>
                    <a:pt x="20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15"/>
            <p:cNvSpPr/>
            <p:nvPr/>
          </p:nvSpPr>
          <p:spPr>
            <a:xfrm rot="1508308">
              <a:off x="1197603" y="29756"/>
              <a:ext cx="54617" cy="66321"/>
            </a:xfrm>
            <a:custGeom>
              <a:avLst/>
              <a:gdLst/>
              <a:ahLst/>
              <a:cxnLst/>
              <a:rect l="l" t="t" r="r" b="b"/>
              <a:pathLst>
                <a:path w="322" h="391" extrusionOk="0">
                  <a:moveTo>
                    <a:pt x="168" y="1"/>
                  </a:moveTo>
                  <a:cubicBezTo>
                    <a:pt x="148" y="1"/>
                    <a:pt x="125" y="9"/>
                    <a:pt x="99" y="24"/>
                  </a:cubicBezTo>
                  <a:cubicBezTo>
                    <a:pt x="35" y="64"/>
                    <a:pt x="1" y="145"/>
                    <a:pt x="18" y="221"/>
                  </a:cubicBezTo>
                  <a:cubicBezTo>
                    <a:pt x="30" y="296"/>
                    <a:pt x="82" y="360"/>
                    <a:pt x="157" y="383"/>
                  </a:cubicBezTo>
                  <a:cubicBezTo>
                    <a:pt x="170" y="388"/>
                    <a:pt x="184" y="391"/>
                    <a:pt x="197" y="391"/>
                  </a:cubicBezTo>
                  <a:cubicBezTo>
                    <a:pt x="264" y="391"/>
                    <a:pt x="321" y="322"/>
                    <a:pt x="302" y="250"/>
                  </a:cubicBezTo>
                  <a:cubicBezTo>
                    <a:pt x="285" y="192"/>
                    <a:pt x="261" y="134"/>
                    <a:pt x="238" y="76"/>
                  </a:cubicBezTo>
                  <a:cubicBezTo>
                    <a:pt x="227" y="24"/>
                    <a:pt x="20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15"/>
            <p:cNvSpPr/>
            <p:nvPr/>
          </p:nvSpPr>
          <p:spPr>
            <a:xfrm rot="1508308">
              <a:off x="1564278" y="2580867"/>
              <a:ext cx="65133" cy="56483"/>
            </a:xfrm>
            <a:custGeom>
              <a:avLst/>
              <a:gdLst/>
              <a:ahLst/>
              <a:cxnLst/>
              <a:rect l="l" t="t" r="r" b="b"/>
              <a:pathLst>
                <a:path w="384" h="333" extrusionOk="0">
                  <a:moveTo>
                    <a:pt x="70" y="1"/>
                  </a:moveTo>
                  <a:cubicBezTo>
                    <a:pt x="18" y="36"/>
                    <a:pt x="1" y="99"/>
                    <a:pt x="18" y="152"/>
                  </a:cubicBezTo>
                  <a:cubicBezTo>
                    <a:pt x="59" y="256"/>
                    <a:pt x="157" y="325"/>
                    <a:pt x="273" y="331"/>
                  </a:cubicBezTo>
                  <a:cubicBezTo>
                    <a:pt x="278" y="332"/>
                    <a:pt x="282" y="332"/>
                    <a:pt x="286" y="332"/>
                  </a:cubicBezTo>
                  <a:cubicBezTo>
                    <a:pt x="315" y="332"/>
                    <a:pt x="340" y="316"/>
                    <a:pt x="360" y="296"/>
                  </a:cubicBezTo>
                  <a:cubicBezTo>
                    <a:pt x="383" y="256"/>
                    <a:pt x="383" y="209"/>
                    <a:pt x="348" y="181"/>
                  </a:cubicBezTo>
                  <a:cubicBezTo>
                    <a:pt x="285" y="123"/>
                    <a:pt x="215" y="65"/>
                    <a:pt x="146" y="18"/>
                  </a:cubicBezTo>
                  <a:cubicBezTo>
                    <a:pt x="122" y="1"/>
                    <a:pt x="88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15"/>
            <p:cNvSpPr/>
            <p:nvPr/>
          </p:nvSpPr>
          <p:spPr>
            <a:xfrm rot="1508308">
              <a:off x="137806" y="1588693"/>
              <a:ext cx="62928" cy="70561"/>
            </a:xfrm>
            <a:custGeom>
              <a:avLst/>
              <a:gdLst/>
              <a:ahLst/>
              <a:cxnLst/>
              <a:rect l="l" t="t" r="r" b="b"/>
              <a:pathLst>
                <a:path w="371" h="416" extrusionOk="0">
                  <a:moveTo>
                    <a:pt x="205" y="0"/>
                  </a:moveTo>
                  <a:cubicBezTo>
                    <a:pt x="194" y="0"/>
                    <a:pt x="181" y="3"/>
                    <a:pt x="168" y="10"/>
                  </a:cubicBezTo>
                  <a:cubicBezTo>
                    <a:pt x="104" y="33"/>
                    <a:pt x="52" y="85"/>
                    <a:pt x="23" y="149"/>
                  </a:cubicBezTo>
                  <a:cubicBezTo>
                    <a:pt x="0" y="207"/>
                    <a:pt x="58" y="224"/>
                    <a:pt x="87" y="259"/>
                  </a:cubicBezTo>
                  <a:cubicBezTo>
                    <a:pt x="110" y="271"/>
                    <a:pt x="104" y="306"/>
                    <a:pt x="110" y="334"/>
                  </a:cubicBezTo>
                  <a:cubicBezTo>
                    <a:pt x="122" y="389"/>
                    <a:pt x="147" y="415"/>
                    <a:pt x="185" y="415"/>
                  </a:cubicBezTo>
                  <a:cubicBezTo>
                    <a:pt x="204" y="415"/>
                    <a:pt x="225" y="409"/>
                    <a:pt x="249" y="398"/>
                  </a:cubicBezTo>
                  <a:cubicBezTo>
                    <a:pt x="296" y="375"/>
                    <a:pt x="353" y="358"/>
                    <a:pt x="359" y="294"/>
                  </a:cubicBezTo>
                  <a:cubicBezTo>
                    <a:pt x="371" y="242"/>
                    <a:pt x="336" y="195"/>
                    <a:pt x="284" y="190"/>
                  </a:cubicBezTo>
                  <a:cubicBezTo>
                    <a:pt x="197" y="166"/>
                    <a:pt x="226" y="120"/>
                    <a:pt x="238" y="62"/>
                  </a:cubicBezTo>
                  <a:cubicBezTo>
                    <a:pt x="250" y="21"/>
                    <a:pt x="233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15"/>
            <p:cNvSpPr/>
            <p:nvPr/>
          </p:nvSpPr>
          <p:spPr>
            <a:xfrm rot="1508308">
              <a:off x="52418" y="1035352"/>
              <a:ext cx="65981" cy="51734"/>
            </a:xfrm>
            <a:custGeom>
              <a:avLst/>
              <a:gdLst/>
              <a:ahLst/>
              <a:cxnLst/>
              <a:rect l="l" t="t" r="r" b="b"/>
              <a:pathLst>
                <a:path w="389" h="305" extrusionOk="0">
                  <a:moveTo>
                    <a:pt x="219" y="1"/>
                  </a:moveTo>
                  <a:cubicBezTo>
                    <a:pt x="190" y="1"/>
                    <a:pt x="159" y="7"/>
                    <a:pt x="128" y="19"/>
                  </a:cubicBezTo>
                  <a:cubicBezTo>
                    <a:pt x="47" y="48"/>
                    <a:pt x="1" y="135"/>
                    <a:pt x="30" y="216"/>
                  </a:cubicBezTo>
                  <a:cubicBezTo>
                    <a:pt x="50" y="273"/>
                    <a:pt x="104" y="304"/>
                    <a:pt x="160" y="304"/>
                  </a:cubicBezTo>
                  <a:cubicBezTo>
                    <a:pt x="185" y="304"/>
                    <a:pt x="209" y="298"/>
                    <a:pt x="232" y="286"/>
                  </a:cubicBezTo>
                  <a:cubicBezTo>
                    <a:pt x="331" y="245"/>
                    <a:pt x="389" y="147"/>
                    <a:pt x="360" y="77"/>
                  </a:cubicBezTo>
                  <a:cubicBezTo>
                    <a:pt x="340" y="29"/>
                    <a:pt x="28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15"/>
            <p:cNvSpPr/>
            <p:nvPr/>
          </p:nvSpPr>
          <p:spPr>
            <a:xfrm rot="1508308">
              <a:off x="1670950" y="1159788"/>
              <a:ext cx="87693" cy="70900"/>
            </a:xfrm>
            <a:custGeom>
              <a:avLst/>
              <a:gdLst/>
              <a:ahLst/>
              <a:cxnLst/>
              <a:rect l="l" t="t" r="r" b="b"/>
              <a:pathLst>
                <a:path w="517" h="418" extrusionOk="0">
                  <a:moveTo>
                    <a:pt x="516" y="0"/>
                  </a:moveTo>
                  <a:lnTo>
                    <a:pt x="516" y="0"/>
                  </a:lnTo>
                  <a:cubicBezTo>
                    <a:pt x="314" y="46"/>
                    <a:pt x="209" y="180"/>
                    <a:pt x="70" y="243"/>
                  </a:cubicBezTo>
                  <a:cubicBezTo>
                    <a:pt x="1" y="278"/>
                    <a:pt x="41" y="377"/>
                    <a:pt x="105" y="406"/>
                  </a:cubicBezTo>
                  <a:cubicBezTo>
                    <a:pt x="126" y="413"/>
                    <a:pt x="148" y="417"/>
                    <a:pt x="170" y="417"/>
                  </a:cubicBezTo>
                  <a:cubicBezTo>
                    <a:pt x="215" y="417"/>
                    <a:pt x="257" y="400"/>
                    <a:pt x="273" y="365"/>
                  </a:cubicBezTo>
                  <a:cubicBezTo>
                    <a:pt x="325" y="238"/>
                    <a:pt x="441" y="157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15"/>
            <p:cNvSpPr/>
            <p:nvPr/>
          </p:nvSpPr>
          <p:spPr>
            <a:xfrm rot="1508308">
              <a:off x="2121791" y="1836254"/>
              <a:ext cx="52242" cy="55465"/>
            </a:xfrm>
            <a:custGeom>
              <a:avLst/>
              <a:gdLst/>
              <a:ahLst/>
              <a:cxnLst/>
              <a:rect l="l" t="t" r="r" b="b"/>
              <a:pathLst>
                <a:path w="308" h="327" extrusionOk="0">
                  <a:moveTo>
                    <a:pt x="188" y="0"/>
                  </a:moveTo>
                  <a:cubicBezTo>
                    <a:pt x="181" y="0"/>
                    <a:pt x="175" y="1"/>
                    <a:pt x="168" y="2"/>
                  </a:cubicBezTo>
                  <a:cubicBezTo>
                    <a:pt x="70" y="13"/>
                    <a:pt x="0" y="106"/>
                    <a:pt x="12" y="205"/>
                  </a:cubicBezTo>
                  <a:cubicBezTo>
                    <a:pt x="21" y="281"/>
                    <a:pt x="79" y="326"/>
                    <a:pt x="157" y="326"/>
                  </a:cubicBezTo>
                  <a:cubicBezTo>
                    <a:pt x="173" y="326"/>
                    <a:pt x="191" y="324"/>
                    <a:pt x="209" y="320"/>
                  </a:cubicBezTo>
                  <a:cubicBezTo>
                    <a:pt x="243" y="309"/>
                    <a:pt x="272" y="297"/>
                    <a:pt x="301" y="280"/>
                  </a:cubicBezTo>
                  <a:lnTo>
                    <a:pt x="301" y="286"/>
                  </a:lnTo>
                  <a:cubicBezTo>
                    <a:pt x="307" y="222"/>
                    <a:pt x="307" y="164"/>
                    <a:pt x="301" y="100"/>
                  </a:cubicBezTo>
                  <a:cubicBezTo>
                    <a:pt x="296" y="43"/>
                    <a:pt x="244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15"/>
            <p:cNvSpPr/>
            <p:nvPr/>
          </p:nvSpPr>
          <p:spPr>
            <a:xfrm rot="1508308">
              <a:off x="38887" y="2783627"/>
              <a:ext cx="81756" cy="44610"/>
            </a:xfrm>
            <a:custGeom>
              <a:avLst/>
              <a:gdLst/>
              <a:ahLst/>
              <a:cxnLst/>
              <a:rect l="l" t="t" r="r" b="b"/>
              <a:pathLst>
                <a:path w="482" h="263" extrusionOk="0">
                  <a:moveTo>
                    <a:pt x="137" y="0"/>
                  </a:moveTo>
                  <a:cubicBezTo>
                    <a:pt x="122" y="0"/>
                    <a:pt x="109" y="2"/>
                    <a:pt x="99" y="6"/>
                  </a:cubicBezTo>
                  <a:cubicBezTo>
                    <a:pt x="24" y="23"/>
                    <a:pt x="1" y="116"/>
                    <a:pt x="58" y="168"/>
                  </a:cubicBezTo>
                  <a:cubicBezTo>
                    <a:pt x="96" y="215"/>
                    <a:pt x="254" y="262"/>
                    <a:pt x="348" y="262"/>
                  </a:cubicBezTo>
                  <a:cubicBezTo>
                    <a:pt x="369" y="262"/>
                    <a:pt x="388" y="260"/>
                    <a:pt x="400" y="255"/>
                  </a:cubicBezTo>
                  <a:cubicBezTo>
                    <a:pt x="452" y="243"/>
                    <a:pt x="481" y="185"/>
                    <a:pt x="447" y="145"/>
                  </a:cubicBezTo>
                  <a:cubicBezTo>
                    <a:pt x="416" y="79"/>
                    <a:pt x="23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15"/>
            <p:cNvSpPr/>
            <p:nvPr/>
          </p:nvSpPr>
          <p:spPr>
            <a:xfrm rot="1508308">
              <a:off x="968875" y="1526286"/>
              <a:ext cx="71240" cy="60214"/>
            </a:xfrm>
            <a:custGeom>
              <a:avLst/>
              <a:gdLst/>
              <a:ahLst/>
              <a:cxnLst/>
              <a:rect l="l" t="t" r="r" b="b"/>
              <a:pathLst>
                <a:path w="420" h="355" extrusionOk="0">
                  <a:moveTo>
                    <a:pt x="353" y="1"/>
                  </a:moveTo>
                  <a:cubicBezTo>
                    <a:pt x="344" y="1"/>
                    <a:pt x="335" y="2"/>
                    <a:pt x="324" y="5"/>
                  </a:cubicBezTo>
                  <a:cubicBezTo>
                    <a:pt x="296" y="10"/>
                    <a:pt x="267" y="22"/>
                    <a:pt x="243" y="34"/>
                  </a:cubicBezTo>
                  <a:cubicBezTo>
                    <a:pt x="168" y="97"/>
                    <a:pt x="75" y="121"/>
                    <a:pt x="23" y="202"/>
                  </a:cubicBezTo>
                  <a:cubicBezTo>
                    <a:pt x="0" y="236"/>
                    <a:pt x="0" y="283"/>
                    <a:pt x="23" y="317"/>
                  </a:cubicBezTo>
                  <a:cubicBezTo>
                    <a:pt x="39" y="341"/>
                    <a:pt x="66" y="354"/>
                    <a:pt x="95" y="354"/>
                  </a:cubicBezTo>
                  <a:cubicBezTo>
                    <a:pt x="108" y="354"/>
                    <a:pt x="121" y="352"/>
                    <a:pt x="133" y="346"/>
                  </a:cubicBezTo>
                  <a:cubicBezTo>
                    <a:pt x="249" y="294"/>
                    <a:pt x="348" y="202"/>
                    <a:pt x="400" y="80"/>
                  </a:cubicBezTo>
                  <a:cubicBezTo>
                    <a:pt x="419" y="36"/>
                    <a:pt x="398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15"/>
            <p:cNvSpPr/>
            <p:nvPr/>
          </p:nvSpPr>
          <p:spPr>
            <a:xfrm rot="1508308">
              <a:off x="12278" y="2648303"/>
              <a:ext cx="71918" cy="47154"/>
            </a:xfrm>
            <a:custGeom>
              <a:avLst/>
              <a:gdLst/>
              <a:ahLst/>
              <a:cxnLst/>
              <a:rect l="l" t="t" r="r" b="b"/>
              <a:pathLst>
                <a:path w="424" h="278" extrusionOk="0">
                  <a:moveTo>
                    <a:pt x="324" y="0"/>
                  </a:moveTo>
                  <a:cubicBezTo>
                    <a:pt x="293" y="0"/>
                    <a:pt x="259" y="17"/>
                    <a:pt x="226" y="24"/>
                  </a:cubicBezTo>
                  <a:cubicBezTo>
                    <a:pt x="186" y="30"/>
                    <a:pt x="145" y="41"/>
                    <a:pt x="111" y="53"/>
                  </a:cubicBezTo>
                  <a:cubicBezTo>
                    <a:pt x="47" y="76"/>
                    <a:pt x="0" y="117"/>
                    <a:pt x="24" y="192"/>
                  </a:cubicBezTo>
                  <a:cubicBezTo>
                    <a:pt x="38" y="245"/>
                    <a:pt x="84" y="277"/>
                    <a:pt x="136" y="277"/>
                  </a:cubicBezTo>
                  <a:cubicBezTo>
                    <a:pt x="146" y="277"/>
                    <a:pt x="157" y="276"/>
                    <a:pt x="168" y="273"/>
                  </a:cubicBezTo>
                  <a:cubicBezTo>
                    <a:pt x="197" y="267"/>
                    <a:pt x="226" y="261"/>
                    <a:pt x="255" y="250"/>
                  </a:cubicBezTo>
                  <a:cubicBezTo>
                    <a:pt x="279" y="244"/>
                    <a:pt x="296" y="227"/>
                    <a:pt x="313" y="215"/>
                  </a:cubicBezTo>
                  <a:cubicBezTo>
                    <a:pt x="371" y="169"/>
                    <a:pt x="423" y="122"/>
                    <a:pt x="389" y="47"/>
                  </a:cubicBezTo>
                  <a:cubicBezTo>
                    <a:pt x="371" y="11"/>
                    <a:pt x="348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15"/>
            <p:cNvSpPr/>
            <p:nvPr/>
          </p:nvSpPr>
          <p:spPr>
            <a:xfrm rot="1508308">
              <a:off x="631742" y="2790887"/>
              <a:ext cx="59027" cy="56822"/>
            </a:xfrm>
            <a:custGeom>
              <a:avLst/>
              <a:gdLst/>
              <a:ahLst/>
              <a:cxnLst/>
              <a:rect l="l" t="t" r="r" b="b"/>
              <a:pathLst>
                <a:path w="348" h="335" extrusionOk="0">
                  <a:moveTo>
                    <a:pt x="145" y="1"/>
                  </a:moveTo>
                  <a:cubicBezTo>
                    <a:pt x="132" y="1"/>
                    <a:pt x="118" y="3"/>
                    <a:pt x="105" y="7"/>
                  </a:cubicBezTo>
                  <a:cubicBezTo>
                    <a:pt x="29" y="48"/>
                    <a:pt x="0" y="146"/>
                    <a:pt x="47" y="221"/>
                  </a:cubicBezTo>
                  <a:cubicBezTo>
                    <a:pt x="77" y="291"/>
                    <a:pt x="144" y="335"/>
                    <a:pt x="204" y="335"/>
                  </a:cubicBezTo>
                  <a:cubicBezTo>
                    <a:pt x="224" y="335"/>
                    <a:pt x="244" y="330"/>
                    <a:pt x="261" y="320"/>
                  </a:cubicBezTo>
                  <a:cubicBezTo>
                    <a:pt x="348" y="268"/>
                    <a:pt x="331" y="198"/>
                    <a:pt x="307" y="135"/>
                  </a:cubicBezTo>
                  <a:cubicBezTo>
                    <a:pt x="265" y="44"/>
                    <a:pt x="206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15"/>
            <p:cNvSpPr/>
            <p:nvPr/>
          </p:nvSpPr>
          <p:spPr>
            <a:xfrm rot="1508308">
              <a:off x="2044924" y="208845"/>
              <a:ext cx="59027" cy="63437"/>
            </a:xfrm>
            <a:custGeom>
              <a:avLst/>
              <a:gdLst/>
              <a:ahLst/>
              <a:cxnLst/>
              <a:rect l="l" t="t" r="r" b="b"/>
              <a:pathLst>
                <a:path w="348" h="374" extrusionOk="0">
                  <a:moveTo>
                    <a:pt x="272" y="1"/>
                  </a:moveTo>
                  <a:cubicBezTo>
                    <a:pt x="147" y="1"/>
                    <a:pt x="1" y="179"/>
                    <a:pt x="34" y="297"/>
                  </a:cubicBezTo>
                  <a:cubicBezTo>
                    <a:pt x="40" y="331"/>
                    <a:pt x="69" y="355"/>
                    <a:pt x="98" y="366"/>
                  </a:cubicBezTo>
                  <a:cubicBezTo>
                    <a:pt x="110" y="371"/>
                    <a:pt x="123" y="374"/>
                    <a:pt x="135" y="374"/>
                  </a:cubicBezTo>
                  <a:cubicBezTo>
                    <a:pt x="164" y="374"/>
                    <a:pt x="192" y="360"/>
                    <a:pt x="208" y="331"/>
                  </a:cubicBezTo>
                  <a:cubicBezTo>
                    <a:pt x="260" y="262"/>
                    <a:pt x="301" y="181"/>
                    <a:pt x="341" y="105"/>
                  </a:cubicBezTo>
                  <a:cubicBezTo>
                    <a:pt x="347" y="82"/>
                    <a:pt x="347" y="65"/>
                    <a:pt x="347" y="47"/>
                  </a:cubicBezTo>
                  <a:cubicBezTo>
                    <a:pt x="336" y="19"/>
                    <a:pt x="313" y="1"/>
                    <a:pt x="284" y="1"/>
                  </a:cubicBezTo>
                  <a:cubicBezTo>
                    <a:pt x="280" y="1"/>
                    <a:pt x="2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15"/>
            <p:cNvSpPr/>
            <p:nvPr/>
          </p:nvSpPr>
          <p:spPr>
            <a:xfrm rot="1508308">
              <a:off x="1864841" y="844239"/>
              <a:ext cx="74802" cy="58009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357" y="1"/>
                  </a:moveTo>
                  <a:cubicBezTo>
                    <a:pt x="346" y="1"/>
                    <a:pt x="335" y="3"/>
                    <a:pt x="325" y="7"/>
                  </a:cubicBezTo>
                  <a:cubicBezTo>
                    <a:pt x="232" y="41"/>
                    <a:pt x="151" y="93"/>
                    <a:pt x="82" y="157"/>
                  </a:cubicBezTo>
                  <a:cubicBezTo>
                    <a:pt x="35" y="204"/>
                    <a:pt x="1" y="261"/>
                    <a:pt x="41" y="314"/>
                  </a:cubicBezTo>
                  <a:cubicBezTo>
                    <a:pt x="56" y="335"/>
                    <a:pt x="72" y="342"/>
                    <a:pt x="89" y="342"/>
                  </a:cubicBezTo>
                  <a:cubicBezTo>
                    <a:pt x="119" y="342"/>
                    <a:pt x="153" y="319"/>
                    <a:pt x="186" y="308"/>
                  </a:cubicBezTo>
                  <a:cubicBezTo>
                    <a:pt x="192" y="302"/>
                    <a:pt x="203" y="296"/>
                    <a:pt x="215" y="296"/>
                  </a:cubicBezTo>
                  <a:cubicBezTo>
                    <a:pt x="284" y="250"/>
                    <a:pt x="377" y="215"/>
                    <a:pt x="423" y="122"/>
                  </a:cubicBezTo>
                  <a:cubicBezTo>
                    <a:pt x="441" y="93"/>
                    <a:pt x="435" y="53"/>
                    <a:pt x="418" y="24"/>
                  </a:cubicBezTo>
                  <a:cubicBezTo>
                    <a:pt x="402" y="8"/>
                    <a:pt x="379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15"/>
            <p:cNvSpPr/>
            <p:nvPr/>
          </p:nvSpPr>
          <p:spPr>
            <a:xfrm rot="1508308">
              <a:off x="347192" y="921621"/>
              <a:ext cx="49359" cy="64455"/>
            </a:xfrm>
            <a:custGeom>
              <a:avLst/>
              <a:gdLst/>
              <a:ahLst/>
              <a:cxnLst/>
              <a:rect l="l" t="t" r="r" b="b"/>
              <a:pathLst>
                <a:path w="291" h="380" extrusionOk="0">
                  <a:moveTo>
                    <a:pt x="182" y="0"/>
                  </a:moveTo>
                  <a:cubicBezTo>
                    <a:pt x="136" y="0"/>
                    <a:pt x="98" y="38"/>
                    <a:pt x="70" y="79"/>
                  </a:cubicBezTo>
                  <a:cubicBezTo>
                    <a:pt x="18" y="137"/>
                    <a:pt x="1" y="218"/>
                    <a:pt x="18" y="293"/>
                  </a:cubicBezTo>
                  <a:cubicBezTo>
                    <a:pt x="35" y="347"/>
                    <a:pt x="84" y="380"/>
                    <a:pt x="135" y="380"/>
                  </a:cubicBezTo>
                  <a:cubicBezTo>
                    <a:pt x="156" y="380"/>
                    <a:pt x="178" y="374"/>
                    <a:pt x="198" y="363"/>
                  </a:cubicBezTo>
                  <a:cubicBezTo>
                    <a:pt x="267" y="322"/>
                    <a:pt x="256" y="235"/>
                    <a:pt x="267" y="154"/>
                  </a:cubicBezTo>
                  <a:cubicBezTo>
                    <a:pt x="279" y="102"/>
                    <a:pt x="291" y="38"/>
                    <a:pt x="221" y="9"/>
                  </a:cubicBezTo>
                  <a:cubicBezTo>
                    <a:pt x="207" y="3"/>
                    <a:pt x="194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15"/>
            <p:cNvSpPr/>
            <p:nvPr/>
          </p:nvSpPr>
          <p:spPr>
            <a:xfrm rot="1508308">
              <a:off x="151451" y="641996"/>
              <a:ext cx="59027" cy="63437"/>
            </a:xfrm>
            <a:custGeom>
              <a:avLst/>
              <a:gdLst/>
              <a:ahLst/>
              <a:cxnLst/>
              <a:rect l="l" t="t" r="r" b="b"/>
              <a:pathLst>
                <a:path w="348" h="374" extrusionOk="0">
                  <a:moveTo>
                    <a:pt x="138" y="1"/>
                  </a:moveTo>
                  <a:cubicBezTo>
                    <a:pt x="121" y="1"/>
                    <a:pt x="104" y="5"/>
                    <a:pt x="87" y="15"/>
                  </a:cubicBezTo>
                  <a:cubicBezTo>
                    <a:pt x="12" y="50"/>
                    <a:pt x="0" y="160"/>
                    <a:pt x="76" y="299"/>
                  </a:cubicBezTo>
                  <a:cubicBezTo>
                    <a:pt x="93" y="346"/>
                    <a:pt x="138" y="374"/>
                    <a:pt x="186" y="374"/>
                  </a:cubicBezTo>
                  <a:cubicBezTo>
                    <a:pt x="203" y="374"/>
                    <a:pt x="221" y="370"/>
                    <a:pt x="238" y="363"/>
                  </a:cubicBezTo>
                  <a:cubicBezTo>
                    <a:pt x="325" y="328"/>
                    <a:pt x="348" y="253"/>
                    <a:pt x="290" y="137"/>
                  </a:cubicBezTo>
                  <a:cubicBezTo>
                    <a:pt x="246" y="49"/>
                    <a:pt x="19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15"/>
            <p:cNvSpPr/>
            <p:nvPr/>
          </p:nvSpPr>
          <p:spPr>
            <a:xfrm rot="1508308">
              <a:off x="1803102" y="1752696"/>
              <a:ext cx="61063" cy="55974"/>
            </a:xfrm>
            <a:custGeom>
              <a:avLst/>
              <a:gdLst/>
              <a:ahLst/>
              <a:cxnLst/>
              <a:rect l="l" t="t" r="r" b="b"/>
              <a:pathLst>
                <a:path w="360" h="330" extrusionOk="0">
                  <a:moveTo>
                    <a:pt x="233" y="0"/>
                  </a:moveTo>
                  <a:cubicBezTo>
                    <a:pt x="208" y="0"/>
                    <a:pt x="180" y="10"/>
                    <a:pt x="151" y="26"/>
                  </a:cubicBezTo>
                  <a:cubicBezTo>
                    <a:pt x="52" y="72"/>
                    <a:pt x="0" y="182"/>
                    <a:pt x="35" y="258"/>
                  </a:cubicBezTo>
                  <a:cubicBezTo>
                    <a:pt x="58" y="304"/>
                    <a:pt x="102" y="330"/>
                    <a:pt x="147" y="330"/>
                  </a:cubicBezTo>
                  <a:cubicBezTo>
                    <a:pt x="170" y="330"/>
                    <a:pt x="193" y="323"/>
                    <a:pt x="215" y="310"/>
                  </a:cubicBezTo>
                  <a:cubicBezTo>
                    <a:pt x="301" y="263"/>
                    <a:pt x="359" y="113"/>
                    <a:pt x="313" y="49"/>
                  </a:cubicBezTo>
                  <a:cubicBezTo>
                    <a:pt x="291" y="14"/>
                    <a:pt x="26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15"/>
            <p:cNvSpPr/>
            <p:nvPr/>
          </p:nvSpPr>
          <p:spPr>
            <a:xfrm rot="1508308">
              <a:off x="820376" y="438345"/>
              <a:ext cx="60214" cy="71579"/>
            </a:xfrm>
            <a:custGeom>
              <a:avLst/>
              <a:gdLst/>
              <a:ahLst/>
              <a:cxnLst/>
              <a:rect l="l" t="t" r="r" b="b"/>
              <a:pathLst>
                <a:path w="355" h="422" extrusionOk="0">
                  <a:moveTo>
                    <a:pt x="72" y="0"/>
                  </a:moveTo>
                  <a:cubicBezTo>
                    <a:pt x="37" y="0"/>
                    <a:pt x="5" y="29"/>
                    <a:pt x="1" y="70"/>
                  </a:cubicBezTo>
                  <a:cubicBezTo>
                    <a:pt x="1" y="157"/>
                    <a:pt x="30" y="244"/>
                    <a:pt x="94" y="307"/>
                  </a:cubicBezTo>
                  <a:cubicBezTo>
                    <a:pt x="126" y="353"/>
                    <a:pt x="158" y="421"/>
                    <a:pt x="216" y="421"/>
                  </a:cubicBezTo>
                  <a:cubicBezTo>
                    <a:pt x="231" y="421"/>
                    <a:pt x="248" y="417"/>
                    <a:pt x="267" y="406"/>
                  </a:cubicBezTo>
                  <a:cubicBezTo>
                    <a:pt x="354" y="354"/>
                    <a:pt x="279" y="278"/>
                    <a:pt x="262" y="209"/>
                  </a:cubicBezTo>
                  <a:cubicBezTo>
                    <a:pt x="227" y="133"/>
                    <a:pt x="180" y="70"/>
                    <a:pt x="117" y="18"/>
                  </a:cubicBezTo>
                  <a:cubicBezTo>
                    <a:pt x="103" y="5"/>
                    <a:pt x="87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15"/>
            <p:cNvSpPr/>
            <p:nvPr/>
          </p:nvSpPr>
          <p:spPr>
            <a:xfrm rot="1508308">
              <a:off x="691984" y="3281205"/>
              <a:ext cx="73953" cy="43761"/>
            </a:xfrm>
            <a:custGeom>
              <a:avLst/>
              <a:gdLst/>
              <a:ahLst/>
              <a:cxnLst/>
              <a:rect l="l" t="t" r="r" b="b"/>
              <a:pathLst>
                <a:path w="436" h="258" extrusionOk="0">
                  <a:moveTo>
                    <a:pt x="308" y="0"/>
                  </a:moveTo>
                  <a:cubicBezTo>
                    <a:pt x="224" y="0"/>
                    <a:pt x="137" y="22"/>
                    <a:pt x="65" y="59"/>
                  </a:cubicBezTo>
                  <a:cubicBezTo>
                    <a:pt x="24" y="76"/>
                    <a:pt x="1" y="117"/>
                    <a:pt x="7" y="163"/>
                  </a:cubicBezTo>
                  <a:cubicBezTo>
                    <a:pt x="12" y="210"/>
                    <a:pt x="53" y="250"/>
                    <a:pt x="99" y="256"/>
                  </a:cubicBezTo>
                  <a:cubicBezTo>
                    <a:pt x="110" y="257"/>
                    <a:pt x="121" y="258"/>
                    <a:pt x="133" y="258"/>
                  </a:cubicBezTo>
                  <a:cubicBezTo>
                    <a:pt x="170" y="258"/>
                    <a:pt x="207" y="250"/>
                    <a:pt x="238" y="233"/>
                  </a:cubicBezTo>
                  <a:cubicBezTo>
                    <a:pt x="296" y="210"/>
                    <a:pt x="348" y="175"/>
                    <a:pt x="389" y="128"/>
                  </a:cubicBezTo>
                  <a:cubicBezTo>
                    <a:pt x="435" y="65"/>
                    <a:pt x="418" y="1"/>
                    <a:pt x="337" y="1"/>
                  </a:cubicBezTo>
                  <a:cubicBezTo>
                    <a:pt x="327" y="0"/>
                    <a:pt x="318" y="0"/>
                    <a:pt x="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15"/>
            <p:cNvSpPr/>
            <p:nvPr/>
          </p:nvSpPr>
          <p:spPr>
            <a:xfrm rot="1508308">
              <a:off x="1210857" y="1106066"/>
              <a:ext cx="62080" cy="51734"/>
            </a:xfrm>
            <a:custGeom>
              <a:avLst/>
              <a:gdLst/>
              <a:ahLst/>
              <a:cxnLst/>
              <a:rect l="l" t="t" r="r" b="b"/>
              <a:pathLst>
                <a:path w="366" h="305" extrusionOk="0">
                  <a:moveTo>
                    <a:pt x="250" y="1"/>
                  </a:moveTo>
                  <a:cubicBezTo>
                    <a:pt x="198" y="1"/>
                    <a:pt x="146" y="12"/>
                    <a:pt x="99" y="41"/>
                  </a:cubicBezTo>
                  <a:cubicBezTo>
                    <a:pt x="36" y="65"/>
                    <a:pt x="1" y="128"/>
                    <a:pt x="7" y="192"/>
                  </a:cubicBezTo>
                  <a:cubicBezTo>
                    <a:pt x="7" y="233"/>
                    <a:pt x="30" y="273"/>
                    <a:pt x="65" y="291"/>
                  </a:cubicBezTo>
                  <a:cubicBezTo>
                    <a:pt x="86" y="300"/>
                    <a:pt x="106" y="305"/>
                    <a:pt x="125" y="305"/>
                  </a:cubicBezTo>
                  <a:cubicBezTo>
                    <a:pt x="172" y="305"/>
                    <a:pt x="213" y="277"/>
                    <a:pt x="250" y="244"/>
                  </a:cubicBezTo>
                  <a:cubicBezTo>
                    <a:pt x="273" y="221"/>
                    <a:pt x="296" y="198"/>
                    <a:pt x="319" y="175"/>
                  </a:cubicBezTo>
                  <a:cubicBezTo>
                    <a:pt x="354" y="146"/>
                    <a:pt x="366" y="99"/>
                    <a:pt x="348" y="65"/>
                  </a:cubicBezTo>
                  <a:cubicBezTo>
                    <a:pt x="331" y="24"/>
                    <a:pt x="290" y="1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15"/>
            <p:cNvSpPr/>
            <p:nvPr/>
          </p:nvSpPr>
          <p:spPr>
            <a:xfrm rot="1508308">
              <a:off x="544918" y="1407551"/>
              <a:ext cx="59027" cy="61571"/>
            </a:xfrm>
            <a:custGeom>
              <a:avLst/>
              <a:gdLst/>
              <a:ahLst/>
              <a:cxnLst/>
              <a:rect l="l" t="t" r="r" b="b"/>
              <a:pathLst>
                <a:path w="348" h="363" extrusionOk="0">
                  <a:moveTo>
                    <a:pt x="230" y="1"/>
                  </a:moveTo>
                  <a:cubicBezTo>
                    <a:pt x="209" y="1"/>
                    <a:pt x="188" y="7"/>
                    <a:pt x="168" y="19"/>
                  </a:cubicBezTo>
                  <a:cubicBezTo>
                    <a:pt x="87" y="71"/>
                    <a:pt x="29" y="153"/>
                    <a:pt x="12" y="251"/>
                  </a:cubicBezTo>
                  <a:cubicBezTo>
                    <a:pt x="0" y="292"/>
                    <a:pt x="23" y="332"/>
                    <a:pt x="58" y="355"/>
                  </a:cubicBezTo>
                  <a:cubicBezTo>
                    <a:pt x="72" y="360"/>
                    <a:pt x="87" y="363"/>
                    <a:pt x="101" y="363"/>
                  </a:cubicBezTo>
                  <a:cubicBezTo>
                    <a:pt x="121" y="363"/>
                    <a:pt x="140" y="357"/>
                    <a:pt x="157" y="344"/>
                  </a:cubicBezTo>
                  <a:cubicBezTo>
                    <a:pt x="220" y="297"/>
                    <a:pt x="278" y="234"/>
                    <a:pt x="313" y="158"/>
                  </a:cubicBezTo>
                  <a:cubicBezTo>
                    <a:pt x="348" y="118"/>
                    <a:pt x="342" y="60"/>
                    <a:pt x="307" y="31"/>
                  </a:cubicBezTo>
                  <a:cubicBezTo>
                    <a:pt x="284" y="11"/>
                    <a:pt x="25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15"/>
            <p:cNvSpPr/>
            <p:nvPr/>
          </p:nvSpPr>
          <p:spPr>
            <a:xfrm rot="1508308">
              <a:off x="1346674" y="588532"/>
              <a:ext cx="44270" cy="69543"/>
            </a:xfrm>
            <a:custGeom>
              <a:avLst/>
              <a:gdLst/>
              <a:ahLst/>
              <a:cxnLst/>
              <a:rect l="l" t="t" r="r" b="b"/>
              <a:pathLst>
                <a:path w="261" h="410" extrusionOk="0">
                  <a:moveTo>
                    <a:pt x="162" y="1"/>
                  </a:moveTo>
                  <a:cubicBezTo>
                    <a:pt x="141" y="1"/>
                    <a:pt x="116" y="12"/>
                    <a:pt x="93" y="33"/>
                  </a:cubicBezTo>
                  <a:cubicBezTo>
                    <a:pt x="12" y="125"/>
                    <a:pt x="0" y="259"/>
                    <a:pt x="64" y="369"/>
                  </a:cubicBezTo>
                  <a:cubicBezTo>
                    <a:pt x="83" y="395"/>
                    <a:pt x="114" y="410"/>
                    <a:pt x="147" y="410"/>
                  </a:cubicBezTo>
                  <a:cubicBezTo>
                    <a:pt x="164" y="410"/>
                    <a:pt x="181" y="406"/>
                    <a:pt x="197" y="398"/>
                  </a:cubicBezTo>
                  <a:cubicBezTo>
                    <a:pt x="209" y="386"/>
                    <a:pt x="226" y="375"/>
                    <a:pt x="232" y="357"/>
                  </a:cubicBezTo>
                  <a:cubicBezTo>
                    <a:pt x="261" y="253"/>
                    <a:pt x="255" y="137"/>
                    <a:pt x="215" y="39"/>
                  </a:cubicBezTo>
                  <a:cubicBezTo>
                    <a:pt x="203" y="12"/>
                    <a:pt x="184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15"/>
            <p:cNvSpPr/>
            <p:nvPr/>
          </p:nvSpPr>
          <p:spPr>
            <a:xfrm rot="1508308">
              <a:off x="1459759" y="1380883"/>
              <a:ext cx="55126" cy="59197"/>
            </a:xfrm>
            <a:custGeom>
              <a:avLst/>
              <a:gdLst/>
              <a:ahLst/>
              <a:cxnLst/>
              <a:rect l="l" t="t" r="r" b="b"/>
              <a:pathLst>
                <a:path w="325" h="349" extrusionOk="0">
                  <a:moveTo>
                    <a:pt x="164" y="0"/>
                  </a:moveTo>
                  <a:cubicBezTo>
                    <a:pt x="146" y="0"/>
                    <a:pt x="128" y="5"/>
                    <a:pt x="111" y="14"/>
                  </a:cubicBezTo>
                  <a:cubicBezTo>
                    <a:pt x="35" y="43"/>
                    <a:pt x="0" y="171"/>
                    <a:pt x="47" y="263"/>
                  </a:cubicBezTo>
                  <a:cubicBezTo>
                    <a:pt x="64" y="316"/>
                    <a:pt x="119" y="349"/>
                    <a:pt x="174" y="349"/>
                  </a:cubicBezTo>
                  <a:cubicBezTo>
                    <a:pt x="192" y="349"/>
                    <a:pt x="210" y="345"/>
                    <a:pt x="226" y="339"/>
                  </a:cubicBezTo>
                  <a:cubicBezTo>
                    <a:pt x="302" y="298"/>
                    <a:pt x="325" y="182"/>
                    <a:pt x="279" y="84"/>
                  </a:cubicBezTo>
                  <a:cubicBezTo>
                    <a:pt x="262" y="33"/>
                    <a:pt x="21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15"/>
            <p:cNvSpPr/>
            <p:nvPr/>
          </p:nvSpPr>
          <p:spPr>
            <a:xfrm rot="1508308">
              <a:off x="656306" y="1664392"/>
              <a:ext cx="61063" cy="59027"/>
            </a:xfrm>
            <a:custGeom>
              <a:avLst/>
              <a:gdLst/>
              <a:ahLst/>
              <a:cxnLst/>
              <a:rect l="l" t="t" r="r" b="b"/>
              <a:pathLst>
                <a:path w="360" h="348" extrusionOk="0">
                  <a:moveTo>
                    <a:pt x="132" y="1"/>
                  </a:moveTo>
                  <a:cubicBezTo>
                    <a:pt x="128" y="1"/>
                    <a:pt x="125" y="1"/>
                    <a:pt x="122" y="1"/>
                  </a:cubicBezTo>
                  <a:cubicBezTo>
                    <a:pt x="64" y="1"/>
                    <a:pt x="12" y="42"/>
                    <a:pt x="6" y="100"/>
                  </a:cubicBezTo>
                  <a:cubicBezTo>
                    <a:pt x="0" y="186"/>
                    <a:pt x="41" y="262"/>
                    <a:pt x="116" y="308"/>
                  </a:cubicBezTo>
                  <a:cubicBezTo>
                    <a:pt x="140" y="335"/>
                    <a:pt x="173" y="348"/>
                    <a:pt x="207" y="348"/>
                  </a:cubicBezTo>
                  <a:cubicBezTo>
                    <a:pt x="240" y="348"/>
                    <a:pt x="273" y="336"/>
                    <a:pt x="301" y="314"/>
                  </a:cubicBezTo>
                  <a:cubicBezTo>
                    <a:pt x="359" y="262"/>
                    <a:pt x="325" y="204"/>
                    <a:pt x="296" y="146"/>
                  </a:cubicBezTo>
                  <a:cubicBezTo>
                    <a:pt x="256" y="79"/>
                    <a:pt x="223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15"/>
            <p:cNvSpPr/>
            <p:nvPr/>
          </p:nvSpPr>
          <p:spPr>
            <a:xfrm rot="1508308">
              <a:off x="1901774" y="585254"/>
              <a:ext cx="49359" cy="79890"/>
            </a:xfrm>
            <a:custGeom>
              <a:avLst/>
              <a:gdLst/>
              <a:ahLst/>
              <a:cxnLst/>
              <a:rect l="l" t="t" r="r" b="b"/>
              <a:pathLst>
                <a:path w="291" h="471" extrusionOk="0">
                  <a:moveTo>
                    <a:pt x="201" y="0"/>
                  </a:moveTo>
                  <a:cubicBezTo>
                    <a:pt x="174" y="0"/>
                    <a:pt x="147" y="12"/>
                    <a:pt x="128" y="36"/>
                  </a:cubicBezTo>
                  <a:cubicBezTo>
                    <a:pt x="87" y="123"/>
                    <a:pt x="47" y="210"/>
                    <a:pt x="12" y="297"/>
                  </a:cubicBezTo>
                  <a:cubicBezTo>
                    <a:pt x="0" y="337"/>
                    <a:pt x="6" y="378"/>
                    <a:pt x="29" y="413"/>
                  </a:cubicBezTo>
                  <a:cubicBezTo>
                    <a:pt x="41" y="448"/>
                    <a:pt x="70" y="471"/>
                    <a:pt x="105" y="471"/>
                  </a:cubicBezTo>
                  <a:cubicBezTo>
                    <a:pt x="134" y="471"/>
                    <a:pt x="157" y="453"/>
                    <a:pt x="168" y="424"/>
                  </a:cubicBezTo>
                  <a:cubicBezTo>
                    <a:pt x="209" y="303"/>
                    <a:pt x="215" y="175"/>
                    <a:pt x="284" y="65"/>
                  </a:cubicBezTo>
                  <a:cubicBezTo>
                    <a:pt x="290" y="59"/>
                    <a:pt x="284" y="48"/>
                    <a:pt x="284" y="48"/>
                  </a:cubicBezTo>
                  <a:cubicBezTo>
                    <a:pt x="266" y="17"/>
                    <a:pt x="233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15"/>
            <p:cNvSpPr/>
            <p:nvPr/>
          </p:nvSpPr>
          <p:spPr>
            <a:xfrm rot="1508308">
              <a:off x="1666066" y="809735"/>
              <a:ext cx="59027" cy="59536"/>
            </a:xfrm>
            <a:custGeom>
              <a:avLst/>
              <a:gdLst/>
              <a:ahLst/>
              <a:cxnLst/>
              <a:rect l="l" t="t" r="r" b="b"/>
              <a:pathLst>
                <a:path w="348" h="351" extrusionOk="0">
                  <a:moveTo>
                    <a:pt x="231" y="1"/>
                  </a:moveTo>
                  <a:cubicBezTo>
                    <a:pt x="207" y="1"/>
                    <a:pt x="181" y="10"/>
                    <a:pt x="157" y="21"/>
                  </a:cubicBezTo>
                  <a:cubicBezTo>
                    <a:pt x="52" y="56"/>
                    <a:pt x="0" y="172"/>
                    <a:pt x="41" y="270"/>
                  </a:cubicBezTo>
                  <a:cubicBezTo>
                    <a:pt x="58" y="322"/>
                    <a:pt x="107" y="351"/>
                    <a:pt x="157" y="351"/>
                  </a:cubicBezTo>
                  <a:cubicBezTo>
                    <a:pt x="174" y="351"/>
                    <a:pt x="192" y="347"/>
                    <a:pt x="209" y="340"/>
                  </a:cubicBezTo>
                  <a:cubicBezTo>
                    <a:pt x="267" y="317"/>
                    <a:pt x="348" y="120"/>
                    <a:pt x="307" y="50"/>
                  </a:cubicBezTo>
                  <a:cubicBezTo>
                    <a:pt x="286" y="13"/>
                    <a:pt x="259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15"/>
            <p:cNvSpPr/>
            <p:nvPr/>
          </p:nvSpPr>
          <p:spPr>
            <a:xfrm rot="1508308">
              <a:off x="1406017" y="1883244"/>
              <a:ext cx="46306" cy="72936"/>
            </a:xfrm>
            <a:custGeom>
              <a:avLst/>
              <a:gdLst/>
              <a:ahLst/>
              <a:cxnLst/>
              <a:rect l="l" t="t" r="r" b="b"/>
              <a:pathLst>
                <a:path w="273" h="430" extrusionOk="0">
                  <a:moveTo>
                    <a:pt x="141" y="0"/>
                  </a:moveTo>
                  <a:cubicBezTo>
                    <a:pt x="106" y="0"/>
                    <a:pt x="86" y="27"/>
                    <a:pt x="75" y="53"/>
                  </a:cubicBezTo>
                  <a:cubicBezTo>
                    <a:pt x="7" y="167"/>
                    <a:pt x="0" y="303"/>
                    <a:pt x="50" y="424"/>
                  </a:cubicBezTo>
                  <a:lnTo>
                    <a:pt x="50" y="424"/>
                  </a:lnTo>
                  <a:cubicBezTo>
                    <a:pt x="250" y="412"/>
                    <a:pt x="272" y="388"/>
                    <a:pt x="238" y="198"/>
                  </a:cubicBezTo>
                  <a:cubicBezTo>
                    <a:pt x="232" y="152"/>
                    <a:pt x="220" y="105"/>
                    <a:pt x="203" y="59"/>
                  </a:cubicBezTo>
                  <a:cubicBezTo>
                    <a:pt x="197" y="30"/>
                    <a:pt x="180" y="7"/>
                    <a:pt x="151" y="1"/>
                  </a:cubicBezTo>
                  <a:cubicBezTo>
                    <a:pt x="147" y="0"/>
                    <a:pt x="144" y="0"/>
                    <a:pt x="141" y="0"/>
                  </a:cubicBezTo>
                  <a:close/>
                  <a:moveTo>
                    <a:pt x="50" y="424"/>
                  </a:moveTo>
                  <a:cubicBezTo>
                    <a:pt x="49" y="424"/>
                    <a:pt x="48" y="424"/>
                    <a:pt x="47" y="424"/>
                  </a:cubicBezTo>
                  <a:lnTo>
                    <a:pt x="52" y="430"/>
                  </a:lnTo>
                  <a:cubicBezTo>
                    <a:pt x="51" y="428"/>
                    <a:pt x="51" y="426"/>
                    <a:pt x="50" y="4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15"/>
            <p:cNvSpPr/>
            <p:nvPr/>
          </p:nvSpPr>
          <p:spPr>
            <a:xfrm rot="1508308">
              <a:off x="891916" y="2387432"/>
              <a:ext cx="61063" cy="51564"/>
            </a:xfrm>
            <a:custGeom>
              <a:avLst/>
              <a:gdLst/>
              <a:ahLst/>
              <a:cxnLst/>
              <a:rect l="l" t="t" r="r" b="b"/>
              <a:pathLst>
                <a:path w="360" h="304" extrusionOk="0">
                  <a:moveTo>
                    <a:pt x="168" y="0"/>
                  </a:moveTo>
                  <a:cubicBezTo>
                    <a:pt x="145" y="0"/>
                    <a:pt x="121" y="5"/>
                    <a:pt x="99" y="15"/>
                  </a:cubicBezTo>
                  <a:cubicBezTo>
                    <a:pt x="29" y="50"/>
                    <a:pt x="0" y="137"/>
                    <a:pt x="41" y="206"/>
                  </a:cubicBezTo>
                  <a:cubicBezTo>
                    <a:pt x="72" y="268"/>
                    <a:pt x="137" y="303"/>
                    <a:pt x="204" y="303"/>
                  </a:cubicBezTo>
                  <a:cubicBezTo>
                    <a:pt x="225" y="303"/>
                    <a:pt x="246" y="300"/>
                    <a:pt x="267" y="293"/>
                  </a:cubicBezTo>
                  <a:cubicBezTo>
                    <a:pt x="336" y="264"/>
                    <a:pt x="359" y="183"/>
                    <a:pt x="330" y="119"/>
                  </a:cubicBezTo>
                  <a:cubicBezTo>
                    <a:pt x="308" y="45"/>
                    <a:pt x="240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15"/>
            <p:cNvSpPr/>
            <p:nvPr/>
          </p:nvSpPr>
          <p:spPr>
            <a:xfrm rot="1508308">
              <a:off x="1678957" y="2378513"/>
              <a:ext cx="54278" cy="57840"/>
            </a:xfrm>
            <a:custGeom>
              <a:avLst/>
              <a:gdLst/>
              <a:ahLst/>
              <a:cxnLst/>
              <a:rect l="l" t="t" r="r" b="b"/>
              <a:pathLst>
                <a:path w="320" h="341" extrusionOk="0">
                  <a:moveTo>
                    <a:pt x="186" y="0"/>
                  </a:moveTo>
                  <a:cubicBezTo>
                    <a:pt x="164" y="0"/>
                    <a:pt x="142" y="7"/>
                    <a:pt x="122" y="22"/>
                  </a:cubicBezTo>
                  <a:cubicBezTo>
                    <a:pt x="36" y="69"/>
                    <a:pt x="1" y="179"/>
                    <a:pt x="41" y="266"/>
                  </a:cubicBezTo>
                  <a:cubicBezTo>
                    <a:pt x="58" y="313"/>
                    <a:pt x="104" y="341"/>
                    <a:pt x="152" y="341"/>
                  </a:cubicBezTo>
                  <a:cubicBezTo>
                    <a:pt x="169" y="341"/>
                    <a:pt x="187" y="337"/>
                    <a:pt x="204" y="329"/>
                  </a:cubicBezTo>
                  <a:cubicBezTo>
                    <a:pt x="290" y="266"/>
                    <a:pt x="319" y="150"/>
                    <a:pt x="279" y="57"/>
                  </a:cubicBezTo>
                  <a:cubicBezTo>
                    <a:pt x="261" y="21"/>
                    <a:pt x="224" y="0"/>
                    <a:pt x="1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15"/>
            <p:cNvSpPr/>
            <p:nvPr/>
          </p:nvSpPr>
          <p:spPr>
            <a:xfrm rot="1508308">
              <a:off x="2006100" y="961623"/>
              <a:ext cx="55295" cy="58518"/>
            </a:xfrm>
            <a:custGeom>
              <a:avLst/>
              <a:gdLst/>
              <a:ahLst/>
              <a:cxnLst/>
              <a:rect l="l" t="t" r="r" b="b"/>
              <a:pathLst>
                <a:path w="326" h="345" extrusionOk="0">
                  <a:moveTo>
                    <a:pt x="193" y="0"/>
                  </a:moveTo>
                  <a:cubicBezTo>
                    <a:pt x="175" y="0"/>
                    <a:pt x="155" y="4"/>
                    <a:pt x="134" y="11"/>
                  </a:cubicBezTo>
                  <a:cubicBezTo>
                    <a:pt x="47" y="51"/>
                    <a:pt x="1" y="156"/>
                    <a:pt x="36" y="248"/>
                  </a:cubicBezTo>
                  <a:cubicBezTo>
                    <a:pt x="49" y="307"/>
                    <a:pt x="102" y="345"/>
                    <a:pt x="160" y="345"/>
                  </a:cubicBezTo>
                  <a:cubicBezTo>
                    <a:pt x="176" y="345"/>
                    <a:pt x="193" y="342"/>
                    <a:pt x="210" y="335"/>
                  </a:cubicBezTo>
                  <a:cubicBezTo>
                    <a:pt x="291" y="306"/>
                    <a:pt x="325" y="167"/>
                    <a:pt x="273" y="46"/>
                  </a:cubicBezTo>
                  <a:cubicBezTo>
                    <a:pt x="261" y="17"/>
                    <a:pt x="232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15"/>
            <p:cNvSpPr/>
            <p:nvPr/>
          </p:nvSpPr>
          <p:spPr>
            <a:xfrm rot="1508308">
              <a:off x="92301" y="-23526"/>
              <a:ext cx="63946" cy="56144"/>
            </a:xfrm>
            <a:custGeom>
              <a:avLst/>
              <a:gdLst/>
              <a:ahLst/>
              <a:cxnLst/>
              <a:rect l="l" t="t" r="r" b="b"/>
              <a:pathLst>
                <a:path w="377" h="331" extrusionOk="0">
                  <a:moveTo>
                    <a:pt x="146" y="1"/>
                  </a:moveTo>
                  <a:cubicBezTo>
                    <a:pt x="127" y="1"/>
                    <a:pt x="109" y="6"/>
                    <a:pt x="93" y="17"/>
                  </a:cubicBezTo>
                  <a:cubicBezTo>
                    <a:pt x="18" y="63"/>
                    <a:pt x="0" y="161"/>
                    <a:pt x="58" y="231"/>
                  </a:cubicBezTo>
                  <a:cubicBezTo>
                    <a:pt x="89" y="292"/>
                    <a:pt x="153" y="330"/>
                    <a:pt x="219" y="330"/>
                  </a:cubicBezTo>
                  <a:cubicBezTo>
                    <a:pt x="241" y="330"/>
                    <a:pt x="263" y="326"/>
                    <a:pt x="284" y="318"/>
                  </a:cubicBezTo>
                  <a:cubicBezTo>
                    <a:pt x="348" y="295"/>
                    <a:pt x="377" y="208"/>
                    <a:pt x="331" y="150"/>
                  </a:cubicBezTo>
                  <a:cubicBezTo>
                    <a:pt x="282" y="56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15"/>
            <p:cNvSpPr/>
            <p:nvPr/>
          </p:nvSpPr>
          <p:spPr>
            <a:xfrm rot="1508308">
              <a:off x="655702" y="2940819"/>
              <a:ext cx="81756" cy="34432"/>
            </a:xfrm>
            <a:custGeom>
              <a:avLst/>
              <a:gdLst/>
              <a:ahLst/>
              <a:cxnLst/>
              <a:rect l="l" t="t" r="r" b="b"/>
              <a:pathLst>
                <a:path w="482" h="203" extrusionOk="0">
                  <a:moveTo>
                    <a:pt x="104" y="1"/>
                  </a:moveTo>
                  <a:cubicBezTo>
                    <a:pt x="49" y="1"/>
                    <a:pt x="6" y="25"/>
                    <a:pt x="1" y="83"/>
                  </a:cubicBezTo>
                  <a:cubicBezTo>
                    <a:pt x="1" y="152"/>
                    <a:pt x="47" y="181"/>
                    <a:pt x="105" y="193"/>
                  </a:cubicBezTo>
                  <a:cubicBezTo>
                    <a:pt x="137" y="199"/>
                    <a:pt x="169" y="202"/>
                    <a:pt x="201" y="202"/>
                  </a:cubicBezTo>
                  <a:cubicBezTo>
                    <a:pt x="261" y="202"/>
                    <a:pt x="320" y="190"/>
                    <a:pt x="377" y="164"/>
                  </a:cubicBezTo>
                  <a:cubicBezTo>
                    <a:pt x="429" y="135"/>
                    <a:pt x="481" y="118"/>
                    <a:pt x="464" y="54"/>
                  </a:cubicBezTo>
                  <a:cubicBezTo>
                    <a:pt x="456" y="12"/>
                    <a:pt x="424" y="7"/>
                    <a:pt x="389" y="7"/>
                  </a:cubicBezTo>
                  <a:cubicBezTo>
                    <a:pt x="376" y="7"/>
                    <a:pt x="361" y="8"/>
                    <a:pt x="348" y="8"/>
                  </a:cubicBezTo>
                  <a:cubicBezTo>
                    <a:pt x="273" y="8"/>
                    <a:pt x="192" y="2"/>
                    <a:pt x="122" y="2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15"/>
            <p:cNvSpPr/>
            <p:nvPr/>
          </p:nvSpPr>
          <p:spPr>
            <a:xfrm rot="1508308">
              <a:off x="197546" y="3122128"/>
              <a:ext cx="71918" cy="53939"/>
            </a:xfrm>
            <a:custGeom>
              <a:avLst/>
              <a:gdLst/>
              <a:ahLst/>
              <a:cxnLst/>
              <a:rect l="l" t="t" r="r" b="b"/>
              <a:pathLst>
                <a:path w="424" h="318" extrusionOk="0">
                  <a:moveTo>
                    <a:pt x="99" y="0"/>
                  </a:moveTo>
                  <a:cubicBezTo>
                    <a:pt x="41" y="0"/>
                    <a:pt x="1" y="23"/>
                    <a:pt x="6" y="81"/>
                  </a:cubicBezTo>
                  <a:cubicBezTo>
                    <a:pt x="16" y="191"/>
                    <a:pt x="202" y="318"/>
                    <a:pt x="320" y="318"/>
                  </a:cubicBezTo>
                  <a:cubicBezTo>
                    <a:pt x="339" y="318"/>
                    <a:pt x="357" y="314"/>
                    <a:pt x="371" y="307"/>
                  </a:cubicBezTo>
                  <a:cubicBezTo>
                    <a:pt x="406" y="290"/>
                    <a:pt x="424" y="255"/>
                    <a:pt x="412" y="220"/>
                  </a:cubicBezTo>
                  <a:cubicBezTo>
                    <a:pt x="395" y="174"/>
                    <a:pt x="15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15"/>
            <p:cNvSpPr/>
            <p:nvPr/>
          </p:nvSpPr>
          <p:spPr>
            <a:xfrm rot="1508308">
              <a:off x="1173556" y="2553257"/>
              <a:ext cx="60045" cy="54956"/>
            </a:xfrm>
            <a:custGeom>
              <a:avLst/>
              <a:gdLst/>
              <a:ahLst/>
              <a:cxnLst/>
              <a:rect l="l" t="t" r="r" b="b"/>
              <a:pathLst>
                <a:path w="354" h="324" extrusionOk="0">
                  <a:moveTo>
                    <a:pt x="147" y="0"/>
                  </a:moveTo>
                  <a:cubicBezTo>
                    <a:pt x="131" y="0"/>
                    <a:pt x="115" y="3"/>
                    <a:pt x="99" y="9"/>
                  </a:cubicBezTo>
                  <a:cubicBezTo>
                    <a:pt x="29" y="43"/>
                    <a:pt x="1" y="130"/>
                    <a:pt x="35" y="200"/>
                  </a:cubicBezTo>
                  <a:cubicBezTo>
                    <a:pt x="67" y="272"/>
                    <a:pt x="144" y="323"/>
                    <a:pt x="215" y="323"/>
                  </a:cubicBezTo>
                  <a:cubicBezTo>
                    <a:pt x="235" y="323"/>
                    <a:pt x="255" y="319"/>
                    <a:pt x="273" y="310"/>
                  </a:cubicBezTo>
                  <a:cubicBezTo>
                    <a:pt x="354" y="264"/>
                    <a:pt x="342" y="200"/>
                    <a:pt x="308" y="130"/>
                  </a:cubicBezTo>
                  <a:cubicBezTo>
                    <a:pt x="270" y="47"/>
                    <a:pt x="21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15"/>
            <p:cNvSpPr/>
            <p:nvPr/>
          </p:nvSpPr>
          <p:spPr>
            <a:xfrm rot="1508308">
              <a:off x="303322" y="2696703"/>
              <a:ext cx="63098" cy="63098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07" y="1"/>
                  </a:moveTo>
                  <a:cubicBezTo>
                    <a:pt x="90" y="1"/>
                    <a:pt x="73" y="5"/>
                    <a:pt x="59" y="13"/>
                  </a:cubicBezTo>
                  <a:cubicBezTo>
                    <a:pt x="18" y="42"/>
                    <a:pt x="1" y="94"/>
                    <a:pt x="18" y="140"/>
                  </a:cubicBezTo>
                  <a:cubicBezTo>
                    <a:pt x="36" y="198"/>
                    <a:pt x="70" y="250"/>
                    <a:pt x="117" y="297"/>
                  </a:cubicBezTo>
                  <a:cubicBezTo>
                    <a:pt x="151" y="331"/>
                    <a:pt x="195" y="372"/>
                    <a:pt x="244" y="372"/>
                  </a:cubicBezTo>
                  <a:cubicBezTo>
                    <a:pt x="261" y="372"/>
                    <a:pt x="278" y="367"/>
                    <a:pt x="296" y="355"/>
                  </a:cubicBezTo>
                  <a:cubicBezTo>
                    <a:pt x="372" y="302"/>
                    <a:pt x="302" y="233"/>
                    <a:pt x="273" y="169"/>
                  </a:cubicBezTo>
                  <a:cubicBezTo>
                    <a:pt x="250" y="123"/>
                    <a:pt x="221" y="77"/>
                    <a:pt x="192" y="36"/>
                  </a:cubicBezTo>
                  <a:cubicBezTo>
                    <a:pt x="170" y="14"/>
                    <a:pt x="13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15"/>
            <p:cNvSpPr/>
            <p:nvPr/>
          </p:nvSpPr>
          <p:spPr>
            <a:xfrm rot="1508308">
              <a:off x="307273" y="2147694"/>
              <a:ext cx="54108" cy="60214"/>
            </a:xfrm>
            <a:custGeom>
              <a:avLst/>
              <a:gdLst/>
              <a:ahLst/>
              <a:cxnLst/>
              <a:rect l="l" t="t" r="r" b="b"/>
              <a:pathLst>
                <a:path w="319" h="355" extrusionOk="0">
                  <a:moveTo>
                    <a:pt x="152" y="1"/>
                  </a:moveTo>
                  <a:cubicBezTo>
                    <a:pt x="134" y="1"/>
                    <a:pt x="114" y="5"/>
                    <a:pt x="93" y="15"/>
                  </a:cubicBezTo>
                  <a:cubicBezTo>
                    <a:pt x="23" y="56"/>
                    <a:pt x="0" y="137"/>
                    <a:pt x="47" y="229"/>
                  </a:cubicBezTo>
                  <a:cubicBezTo>
                    <a:pt x="84" y="300"/>
                    <a:pt x="160" y="355"/>
                    <a:pt x="221" y="355"/>
                  </a:cubicBezTo>
                  <a:cubicBezTo>
                    <a:pt x="235" y="355"/>
                    <a:pt x="249" y="352"/>
                    <a:pt x="261" y="345"/>
                  </a:cubicBezTo>
                  <a:cubicBezTo>
                    <a:pt x="319" y="311"/>
                    <a:pt x="319" y="206"/>
                    <a:pt x="261" y="90"/>
                  </a:cubicBezTo>
                  <a:cubicBezTo>
                    <a:pt x="236" y="32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15"/>
            <p:cNvSpPr/>
            <p:nvPr/>
          </p:nvSpPr>
          <p:spPr>
            <a:xfrm rot="1508308">
              <a:off x="1761985" y="2133743"/>
              <a:ext cx="65981" cy="43592"/>
            </a:xfrm>
            <a:custGeom>
              <a:avLst/>
              <a:gdLst/>
              <a:ahLst/>
              <a:cxnLst/>
              <a:rect l="l" t="t" r="r" b="b"/>
              <a:pathLst>
                <a:path w="389" h="257" extrusionOk="0">
                  <a:moveTo>
                    <a:pt x="186" y="1"/>
                  </a:moveTo>
                  <a:cubicBezTo>
                    <a:pt x="154" y="1"/>
                    <a:pt x="123" y="6"/>
                    <a:pt x="99" y="18"/>
                  </a:cubicBezTo>
                  <a:cubicBezTo>
                    <a:pt x="30" y="41"/>
                    <a:pt x="1" y="122"/>
                    <a:pt x="35" y="186"/>
                  </a:cubicBezTo>
                  <a:cubicBezTo>
                    <a:pt x="57" y="232"/>
                    <a:pt x="100" y="257"/>
                    <a:pt x="155" y="257"/>
                  </a:cubicBezTo>
                  <a:cubicBezTo>
                    <a:pt x="190" y="257"/>
                    <a:pt x="230" y="247"/>
                    <a:pt x="273" y="227"/>
                  </a:cubicBezTo>
                  <a:cubicBezTo>
                    <a:pt x="331" y="198"/>
                    <a:pt x="389" y="163"/>
                    <a:pt x="360" y="76"/>
                  </a:cubicBezTo>
                  <a:cubicBezTo>
                    <a:pt x="343" y="31"/>
                    <a:pt x="261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15"/>
            <p:cNvSpPr/>
            <p:nvPr/>
          </p:nvSpPr>
          <p:spPr>
            <a:xfrm rot="1508308">
              <a:off x="1780450" y="484065"/>
              <a:ext cx="58179" cy="61063"/>
            </a:xfrm>
            <a:custGeom>
              <a:avLst/>
              <a:gdLst/>
              <a:ahLst/>
              <a:cxnLst/>
              <a:rect l="l" t="t" r="r" b="b"/>
              <a:pathLst>
                <a:path w="343" h="360" extrusionOk="0">
                  <a:moveTo>
                    <a:pt x="232" y="0"/>
                  </a:moveTo>
                  <a:cubicBezTo>
                    <a:pt x="186" y="93"/>
                    <a:pt x="99" y="122"/>
                    <a:pt x="58" y="191"/>
                  </a:cubicBezTo>
                  <a:cubicBezTo>
                    <a:pt x="0" y="272"/>
                    <a:pt x="29" y="359"/>
                    <a:pt x="105" y="359"/>
                  </a:cubicBezTo>
                  <a:cubicBezTo>
                    <a:pt x="110" y="360"/>
                    <a:pt x="116" y="360"/>
                    <a:pt x="121" y="360"/>
                  </a:cubicBezTo>
                  <a:cubicBezTo>
                    <a:pt x="191" y="360"/>
                    <a:pt x="259" y="326"/>
                    <a:pt x="302" y="272"/>
                  </a:cubicBezTo>
                  <a:cubicBezTo>
                    <a:pt x="342" y="220"/>
                    <a:pt x="342" y="151"/>
                    <a:pt x="296" y="104"/>
                  </a:cubicBezTo>
                  <a:cubicBezTo>
                    <a:pt x="279" y="70"/>
                    <a:pt x="255" y="35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15"/>
            <p:cNvSpPr/>
            <p:nvPr/>
          </p:nvSpPr>
          <p:spPr>
            <a:xfrm rot="1508308">
              <a:off x="237511" y="585116"/>
              <a:ext cx="50377" cy="62419"/>
            </a:xfrm>
            <a:custGeom>
              <a:avLst/>
              <a:gdLst/>
              <a:ahLst/>
              <a:cxnLst/>
              <a:rect l="l" t="t" r="r" b="b"/>
              <a:pathLst>
                <a:path w="297" h="368" extrusionOk="0">
                  <a:moveTo>
                    <a:pt x="112" y="1"/>
                  </a:moveTo>
                  <a:cubicBezTo>
                    <a:pt x="94" y="1"/>
                    <a:pt x="77" y="7"/>
                    <a:pt x="65" y="19"/>
                  </a:cubicBezTo>
                  <a:cubicBezTo>
                    <a:pt x="1" y="83"/>
                    <a:pt x="24" y="164"/>
                    <a:pt x="41" y="233"/>
                  </a:cubicBezTo>
                  <a:cubicBezTo>
                    <a:pt x="59" y="297"/>
                    <a:pt x="94" y="367"/>
                    <a:pt x="175" y="367"/>
                  </a:cubicBezTo>
                  <a:cubicBezTo>
                    <a:pt x="178" y="367"/>
                    <a:pt x="181" y="367"/>
                    <a:pt x="184" y="367"/>
                  </a:cubicBezTo>
                  <a:cubicBezTo>
                    <a:pt x="244" y="367"/>
                    <a:pt x="296" y="317"/>
                    <a:pt x="291" y="257"/>
                  </a:cubicBezTo>
                  <a:cubicBezTo>
                    <a:pt x="291" y="222"/>
                    <a:pt x="285" y="187"/>
                    <a:pt x="273" y="158"/>
                  </a:cubicBezTo>
                  <a:cubicBezTo>
                    <a:pt x="250" y="100"/>
                    <a:pt x="209" y="48"/>
                    <a:pt x="157" y="13"/>
                  </a:cubicBezTo>
                  <a:cubicBezTo>
                    <a:pt x="144" y="5"/>
                    <a:pt x="12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15"/>
            <p:cNvSpPr/>
            <p:nvPr/>
          </p:nvSpPr>
          <p:spPr>
            <a:xfrm rot="1508308">
              <a:off x="1318160" y="903030"/>
              <a:ext cx="58179" cy="64285"/>
            </a:xfrm>
            <a:custGeom>
              <a:avLst/>
              <a:gdLst/>
              <a:ahLst/>
              <a:cxnLst/>
              <a:rect l="l" t="t" r="r" b="b"/>
              <a:pathLst>
                <a:path w="343" h="379" extrusionOk="0">
                  <a:moveTo>
                    <a:pt x="273" y="1"/>
                  </a:moveTo>
                  <a:cubicBezTo>
                    <a:pt x="269" y="1"/>
                    <a:pt x="265" y="1"/>
                    <a:pt x="262" y="2"/>
                  </a:cubicBezTo>
                  <a:cubicBezTo>
                    <a:pt x="134" y="2"/>
                    <a:pt x="1" y="205"/>
                    <a:pt x="47" y="315"/>
                  </a:cubicBezTo>
                  <a:cubicBezTo>
                    <a:pt x="61" y="355"/>
                    <a:pt x="95" y="378"/>
                    <a:pt x="132" y="378"/>
                  </a:cubicBezTo>
                  <a:cubicBezTo>
                    <a:pt x="142" y="378"/>
                    <a:pt x="153" y="377"/>
                    <a:pt x="163" y="373"/>
                  </a:cubicBezTo>
                  <a:cubicBezTo>
                    <a:pt x="215" y="361"/>
                    <a:pt x="343" y="101"/>
                    <a:pt x="325" y="43"/>
                  </a:cubicBezTo>
                  <a:cubicBezTo>
                    <a:pt x="315" y="17"/>
                    <a:pt x="296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15"/>
            <p:cNvSpPr/>
            <p:nvPr/>
          </p:nvSpPr>
          <p:spPr>
            <a:xfrm rot="1508308">
              <a:off x="588299" y="928939"/>
              <a:ext cx="54278" cy="64624"/>
            </a:xfrm>
            <a:custGeom>
              <a:avLst/>
              <a:gdLst/>
              <a:ahLst/>
              <a:cxnLst/>
              <a:rect l="l" t="t" r="r" b="b"/>
              <a:pathLst>
                <a:path w="320" h="381" extrusionOk="0">
                  <a:moveTo>
                    <a:pt x="211" y="0"/>
                  </a:moveTo>
                  <a:cubicBezTo>
                    <a:pt x="167" y="0"/>
                    <a:pt x="128" y="35"/>
                    <a:pt x="93" y="70"/>
                  </a:cubicBezTo>
                  <a:cubicBezTo>
                    <a:pt x="29" y="122"/>
                    <a:pt x="0" y="209"/>
                    <a:pt x="24" y="290"/>
                  </a:cubicBezTo>
                  <a:cubicBezTo>
                    <a:pt x="33" y="344"/>
                    <a:pt x="77" y="381"/>
                    <a:pt x="126" y="381"/>
                  </a:cubicBezTo>
                  <a:cubicBezTo>
                    <a:pt x="140" y="381"/>
                    <a:pt x="154" y="378"/>
                    <a:pt x="168" y="372"/>
                  </a:cubicBezTo>
                  <a:cubicBezTo>
                    <a:pt x="250" y="325"/>
                    <a:pt x="238" y="233"/>
                    <a:pt x="267" y="157"/>
                  </a:cubicBezTo>
                  <a:cubicBezTo>
                    <a:pt x="290" y="111"/>
                    <a:pt x="319" y="53"/>
                    <a:pt x="255" y="12"/>
                  </a:cubicBezTo>
                  <a:cubicBezTo>
                    <a:pt x="240" y="4"/>
                    <a:pt x="225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15"/>
            <p:cNvSpPr/>
            <p:nvPr/>
          </p:nvSpPr>
          <p:spPr>
            <a:xfrm rot="1508308">
              <a:off x="58546" y="663964"/>
              <a:ext cx="49359" cy="70731"/>
            </a:xfrm>
            <a:custGeom>
              <a:avLst/>
              <a:gdLst/>
              <a:ahLst/>
              <a:cxnLst/>
              <a:rect l="l" t="t" r="r" b="b"/>
              <a:pathLst>
                <a:path w="291" h="417" extrusionOk="0">
                  <a:moveTo>
                    <a:pt x="124" y="0"/>
                  </a:moveTo>
                  <a:cubicBezTo>
                    <a:pt x="113" y="0"/>
                    <a:pt x="101" y="3"/>
                    <a:pt x="87" y="8"/>
                  </a:cubicBezTo>
                  <a:cubicBezTo>
                    <a:pt x="1" y="37"/>
                    <a:pt x="1" y="119"/>
                    <a:pt x="30" y="194"/>
                  </a:cubicBezTo>
                  <a:cubicBezTo>
                    <a:pt x="41" y="217"/>
                    <a:pt x="47" y="234"/>
                    <a:pt x="70" y="281"/>
                  </a:cubicBezTo>
                  <a:cubicBezTo>
                    <a:pt x="93" y="316"/>
                    <a:pt x="116" y="350"/>
                    <a:pt x="145" y="385"/>
                  </a:cubicBezTo>
                  <a:cubicBezTo>
                    <a:pt x="159" y="406"/>
                    <a:pt x="184" y="416"/>
                    <a:pt x="208" y="416"/>
                  </a:cubicBezTo>
                  <a:cubicBezTo>
                    <a:pt x="225" y="416"/>
                    <a:pt x="242" y="412"/>
                    <a:pt x="255" y="402"/>
                  </a:cubicBezTo>
                  <a:cubicBezTo>
                    <a:pt x="284" y="379"/>
                    <a:pt x="290" y="344"/>
                    <a:pt x="279" y="310"/>
                  </a:cubicBezTo>
                  <a:cubicBezTo>
                    <a:pt x="261" y="246"/>
                    <a:pt x="244" y="182"/>
                    <a:pt x="221" y="119"/>
                  </a:cubicBezTo>
                  <a:cubicBezTo>
                    <a:pt x="201" y="65"/>
                    <a:pt x="178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15"/>
            <p:cNvSpPr/>
            <p:nvPr/>
          </p:nvSpPr>
          <p:spPr>
            <a:xfrm rot="1508308">
              <a:off x="268255" y="359302"/>
              <a:ext cx="57161" cy="56313"/>
            </a:xfrm>
            <a:custGeom>
              <a:avLst/>
              <a:gdLst/>
              <a:ahLst/>
              <a:cxnLst/>
              <a:rect l="l" t="t" r="r" b="b"/>
              <a:pathLst>
                <a:path w="337" h="332" extrusionOk="0">
                  <a:moveTo>
                    <a:pt x="154" y="0"/>
                  </a:moveTo>
                  <a:cubicBezTo>
                    <a:pt x="136" y="0"/>
                    <a:pt x="117" y="3"/>
                    <a:pt x="99" y="10"/>
                  </a:cubicBezTo>
                  <a:cubicBezTo>
                    <a:pt x="24" y="80"/>
                    <a:pt x="1" y="184"/>
                    <a:pt x="41" y="271"/>
                  </a:cubicBezTo>
                  <a:cubicBezTo>
                    <a:pt x="53" y="310"/>
                    <a:pt x="89" y="331"/>
                    <a:pt x="125" y="331"/>
                  </a:cubicBezTo>
                  <a:cubicBezTo>
                    <a:pt x="142" y="331"/>
                    <a:pt x="160" y="327"/>
                    <a:pt x="174" y="317"/>
                  </a:cubicBezTo>
                  <a:cubicBezTo>
                    <a:pt x="267" y="271"/>
                    <a:pt x="337" y="149"/>
                    <a:pt x="302" y="91"/>
                  </a:cubicBezTo>
                  <a:cubicBezTo>
                    <a:pt x="271" y="34"/>
                    <a:pt x="21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15"/>
            <p:cNvSpPr/>
            <p:nvPr/>
          </p:nvSpPr>
          <p:spPr>
            <a:xfrm rot="1508308">
              <a:off x="959662" y="40246"/>
              <a:ext cx="51225" cy="59706"/>
            </a:xfrm>
            <a:custGeom>
              <a:avLst/>
              <a:gdLst/>
              <a:ahLst/>
              <a:cxnLst/>
              <a:rect l="l" t="t" r="r" b="b"/>
              <a:pathLst>
                <a:path w="302" h="352" extrusionOk="0">
                  <a:moveTo>
                    <a:pt x="160" y="1"/>
                  </a:moveTo>
                  <a:cubicBezTo>
                    <a:pt x="144" y="1"/>
                    <a:pt x="127" y="5"/>
                    <a:pt x="110" y="14"/>
                  </a:cubicBezTo>
                  <a:cubicBezTo>
                    <a:pt x="29" y="72"/>
                    <a:pt x="0" y="171"/>
                    <a:pt x="35" y="264"/>
                  </a:cubicBezTo>
                  <a:cubicBezTo>
                    <a:pt x="49" y="319"/>
                    <a:pt x="95" y="352"/>
                    <a:pt x="148" y="352"/>
                  </a:cubicBezTo>
                  <a:cubicBezTo>
                    <a:pt x="162" y="352"/>
                    <a:pt x="177" y="349"/>
                    <a:pt x="191" y="345"/>
                  </a:cubicBezTo>
                  <a:cubicBezTo>
                    <a:pt x="273" y="316"/>
                    <a:pt x="302" y="200"/>
                    <a:pt x="267" y="96"/>
                  </a:cubicBezTo>
                  <a:cubicBezTo>
                    <a:pt x="245" y="36"/>
                    <a:pt x="20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15"/>
            <p:cNvSpPr/>
            <p:nvPr/>
          </p:nvSpPr>
          <p:spPr>
            <a:xfrm rot="1508308">
              <a:off x="385691" y="1850835"/>
              <a:ext cx="54278" cy="60214"/>
            </a:xfrm>
            <a:custGeom>
              <a:avLst/>
              <a:gdLst/>
              <a:ahLst/>
              <a:cxnLst/>
              <a:rect l="l" t="t" r="r" b="b"/>
              <a:pathLst>
                <a:path w="320" h="35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22"/>
                    <a:pt x="12" y="186"/>
                    <a:pt x="24" y="255"/>
                  </a:cubicBezTo>
                  <a:cubicBezTo>
                    <a:pt x="24" y="310"/>
                    <a:pt x="70" y="354"/>
                    <a:pt x="124" y="354"/>
                  </a:cubicBezTo>
                  <a:cubicBezTo>
                    <a:pt x="128" y="354"/>
                    <a:pt x="131" y="354"/>
                    <a:pt x="134" y="354"/>
                  </a:cubicBezTo>
                  <a:cubicBezTo>
                    <a:pt x="138" y="354"/>
                    <a:pt x="142" y="354"/>
                    <a:pt x="146" y="354"/>
                  </a:cubicBezTo>
                  <a:cubicBezTo>
                    <a:pt x="217" y="354"/>
                    <a:pt x="286" y="303"/>
                    <a:pt x="302" y="232"/>
                  </a:cubicBezTo>
                  <a:cubicBezTo>
                    <a:pt x="319" y="174"/>
                    <a:pt x="285" y="116"/>
                    <a:pt x="233" y="99"/>
                  </a:cubicBezTo>
                  <a:cubicBezTo>
                    <a:pt x="163" y="70"/>
                    <a:pt x="99" y="4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15"/>
            <p:cNvSpPr/>
            <p:nvPr/>
          </p:nvSpPr>
          <p:spPr>
            <a:xfrm rot="1508308">
              <a:off x="564760" y="2471136"/>
              <a:ext cx="59027" cy="61063"/>
            </a:xfrm>
            <a:custGeom>
              <a:avLst/>
              <a:gdLst/>
              <a:ahLst/>
              <a:cxnLst/>
              <a:rect l="l" t="t" r="r" b="b"/>
              <a:pathLst>
                <a:path w="348" h="360" extrusionOk="0">
                  <a:moveTo>
                    <a:pt x="163" y="0"/>
                  </a:moveTo>
                  <a:cubicBezTo>
                    <a:pt x="151" y="76"/>
                    <a:pt x="64" y="87"/>
                    <a:pt x="35" y="151"/>
                  </a:cubicBezTo>
                  <a:cubicBezTo>
                    <a:pt x="0" y="209"/>
                    <a:pt x="12" y="278"/>
                    <a:pt x="58" y="325"/>
                  </a:cubicBezTo>
                  <a:cubicBezTo>
                    <a:pt x="84" y="348"/>
                    <a:pt x="118" y="359"/>
                    <a:pt x="151" y="359"/>
                  </a:cubicBezTo>
                  <a:cubicBezTo>
                    <a:pt x="184" y="359"/>
                    <a:pt x="218" y="348"/>
                    <a:pt x="244" y="325"/>
                  </a:cubicBezTo>
                  <a:cubicBezTo>
                    <a:pt x="336" y="249"/>
                    <a:pt x="348" y="174"/>
                    <a:pt x="261" y="81"/>
                  </a:cubicBezTo>
                  <a:cubicBezTo>
                    <a:pt x="226" y="52"/>
                    <a:pt x="197" y="29"/>
                    <a:pt x="163" y="6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15"/>
            <p:cNvSpPr/>
            <p:nvPr/>
          </p:nvSpPr>
          <p:spPr>
            <a:xfrm rot="1508308">
              <a:off x="802001" y="2351479"/>
              <a:ext cx="57161" cy="52242"/>
            </a:xfrm>
            <a:custGeom>
              <a:avLst/>
              <a:gdLst/>
              <a:ahLst/>
              <a:cxnLst/>
              <a:rect l="l" t="t" r="r" b="b"/>
              <a:pathLst>
                <a:path w="337" h="308" extrusionOk="0">
                  <a:moveTo>
                    <a:pt x="151" y="1"/>
                  </a:moveTo>
                  <a:cubicBezTo>
                    <a:pt x="130" y="1"/>
                    <a:pt x="108" y="6"/>
                    <a:pt x="87" y="17"/>
                  </a:cubicBezTo>
                  <a:cubicBezTo>
                    <a:pt x="24" y="52"/>
                    <a:pt x="0" y="133"/>
                    <a:pt x="35" y="197"/>
                  </a:cubicBezTo>
                  <a:cubicBezTo>
                    <a:pt x="57" y="264"/>
                    <a:pt x="121" y="307"/>
                    <a:pt x="189" y="307"/>
                  </a:cubicBezTo>
                  <a:cubicBezTo>
                    <a:pt x="209" y="307"/>
                    <a:pt x="230" y="303"/>
                    <a:pt x="249" y="296"/>
                  </a:cubicBezTo>
                  <a:cubicBezTo>
                    <a:pt x="319" y="267"/>
                    <a:pt x="336" y="185"/>
                    <a:pt x="290" y="99"/>
                  </a:cubicBezTo>
                  <a:cubicBezTo>
                    <a:pt x="257" y="36"/>
                    <a:pt x="205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15"/>
            <p:cNvSpPr/>
            <p:nvPr/>
          </p:nvSpPr>
          <p:spPr>
            <a:xfrm rot="1508308">
              <a:off x="2219729" y="1082109"/>
              <a:ext cx="60214" cy="50885"/>
            </a:xfrm>
            <a:custGeom>
              <a:avLst/>
              <a:gdLst/>
              <a:ahLst/>
              <a:cxnLst/>
              <a:rect l="l" t="t" r="r" b="b"/>
              <a:pathLst>
                <a:path w="355" h="300" extrusionOk="0">
                  <a:moveTo>
                    <a:pt x="176" y="1"/>
                  </a:moveTo>
                  <a:cubicBezTo>
                    <a:pt x="156" y="1"/>
                    <a:pt x="136" y="4"/>
                    <a:pt x="117" y="11"/>
                  </a:cubicBezTo>
                  <a:cubicBezTo>
                    <a:pt x="36" y="52"/>
                    <a:pt x="1" y="150"/>
                    <a:pt x="30" y="237"/>
                  </a:cubicBezTo>
                  <a:cubicBezTo>
                    <a:pt x="52" y="278"/>
                    <a:pt x="95" y="299"/>
                    <a:pt x="139" y="299"/>
                  </a:cubicBezTo>
                  <a:cubicBezTo>
                    <a:pt x="164" y="299"/>
                    <a:pt x="188" y="292"/>
                    <a:pt x="210" y="278"/>
                  </a:cubicBezTo>
                  <a:cubicBezTo>
                    <a:pt x="308" y="231"/>
                    <a:pt x="354" y="150"/>
                    <a:pt x="325" y="86"/>
                  </a:cubicBezTo>
                  <a:cubicBezTo>
                    <a:pt x="295" y="34"/>
                    <a:pt x="237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15"/>
            <p:cNvSpPr/>
            <p:nvPr/>
          </p:nvSpPr>
          <p:spPr>
            <a:xfrm rot="1508308">
              <a:off x="471673" y="2799950"/>
              <a:ext cx="61063" cy="59366"/>
            </a:xfrm>
            <a:custGeom>
              <a:avLst/>
              <a:gdLst/>
              <a:ahLst/>
              <a:cxnLst/>
              <a:rect l="l" t="t" r="r" b="b"/>
              <a:pathLst>
                <a:path w="360" h="350" extrusionOk="0">
                  <a:moveTo>
                    <a:pt x="236" y="0"/>
                  </a:moveTo>
                  <a:cubicBezTo>
                    <a:pt x="220" y="0"/>
                    <a:pt x="203" y="4"/>
                    <a:pt x="186" y="13"/>
                  </a:cubicBezTo>
                  <a:cubicBezTo>
                    <a:pt x="111" y="30"/>
                    <a:pt x="53" y="83"/>
                    <a:pt x="30" y="158"/>
                  </a:cubicBezTo>
                  <a:cubicBezTo>
                    <a:pt x="1" y="262"/>
                    <a:pt x="76" y="308"/>
                    <a:pt x="146" y="349"/>
                  </a:cubicBezTo>
                  <a:cubicBezTo>
                    <a:pt x="238" y="314"/>
                    <a:pt x="308" y="239"/>
                    <a:pt x="331" y="146"/>
                  </a:cubicBezTo>
                  <a:cubicBezTo>
                    <a:pt x="359" y="71"/>
                    <a:pt x="304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15"/>
            <p:cNvSpPr/>
            <p:nvPr/>
          </p:nvSpPr>
          <p:spPr>
            <a:xfrm rot="1508308">
              <a:off x="1253271" y="2794793"/>
              <a:ext cx="63946" cy="42744"/>
            </a:xfrm>
            <a:custGeom>
              <a:avLst/>
              <a:gdLst/>
              <a:ahLst/>
              <a:cxnLst/>
              <a:rect l="l" t="t" r="r" b="b"/>
              <a:pathLst>
                <a:path w="377" h="252" extrusionOk="0">
                  <a:moveTo>
                    <a:pt x="192" y="0"/>
                  </a:moveTo>
                  <a:cubicBezTo>
                    <a:pt x="121" y="0"/>
                    <a:pt x="58" y="39"/>
                    <a:pt x="24" y="103"/>
                  </a:cubicBezTo>
                  <a:cubicBezTo>
                    <a:pt x="0" y="137"/>
                    <a:pt x="12" y="184"/>
                    <a:pt x="41" y="213"/>
                  </a:cubicBezTo>
                  <a:cubicBezTo>
                    <a:pt x="72" y="241"/>
                    <a:pt x="102" y="251"/>
                    <a:pt x="133" y="251"/>
                  </a:cubicBezTo>
                  <a:cubicBezTo>
                    <a:pt x="177" y="251"/>
                    <a:pt x="220" y="230"/>
                    <a:pt x="261" y="213"/>
                  </a:cubicBezTo>
                  <a:cubicBezTo>
                    <a:pt x="319" y="184"/>
                    <a:pt x="377" y="166"/>
                    <a:pt x="371" y="97"/>
                  </a:cubicBezTo>
                  <a:cubicBezTo>
                    <a:pt x="360" y="21"/>
                    <a:pt x="296" y="4"/>
                    <a:pt x="232" y="4"/>
                  </a:cubicBezTo>
                  <a:cubicBezTo>
                    <a:pt x="219" y="1"/>
                    <a:pt x="205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15"/>
            <p:cNvSpPr/>
            <p:nvPr/>
          </p:nvSpPr>
          <p:spPr>
            <a:xfrm rot="1508308">
              <a:off x="13964" y="2400408"/>
              <a:ext cx="64964" cy="48680"/>
            </a:xfrm>
            <a:custGeom>
              <a:avLst/>
              <a:gdLst/>
              <a:ahLst/>
              <a:cxnLst/>
              <a:rect l="l" t="t" r="r" b="b"/>
              <a:pathLst>
                <a:path w="383" h="287" extrusionOk="0">
                  <a:moveTo>
                    <a:pt x="261" y="0"/>
                  </a:moveTo>
                  <a:cubicBezTo>
                    <a:pt x="198" y="0"/>
                    <a:pt x="137" y="21"/>
                    <a:pt x="87" y="62"/>
                  </a:cubicBezTo>
                  <a:cubicBezTo>
                    <a:pt x="23" y="91"/>
                    <a:pt x="0" y="178"/>
                    <a:pt x="47" y="236"/>
                  </a:cubicBezTo>
                  <a:cubicBezTo>
                    <a:pt x="69" y="272"/>
                    <a:pt x="100" y="286"/>
                    <a:pt x="133" y="286"/>
                  </a:cubicBezTo>
                  <a:cubicBezTo>
                    <a:pt x="159" y="286"/>
                    <a:pt x="187" y="278"/>
                    <a:pt x="215" y="265"/>
                  </a:cubicBezTo>
                  <a:cubicBezTo>
                    <a:pt x="272" y="207"/>
                    <a:pt x="371" y="178"/>
                    <a:pt x="383" y="74"/>
                  </a:cubicBezTo>
                  <a:cubicBezTo>
                    <a:pt x="383" y="45"/>
                    <a:pt x="365" y="22"/>
                    <a:pt x="336" y="10"/>
                  </a:cubicBezTo>
                  <a:cubicBezTo>
                    <a:pt x="311" y="4"/>
                    <a:pt x="286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15"/>
            <p:cNvSpPr/>
            <p:nvPr/>
          </p:nvSpPr>
          <p:spPr>
            <a:xfrm rot="1508308">
              <a:off x="431332" y="2464722"/>
              <a:ext cx="62080" cy="50716"/>
            </a:xfrm>
            <a:custGeom>
              <a:avLst/>
              <a:gdLst/>
              <a:ahLst/>
              <a:cxnLst/>
              <a:rect l="l" t="t" r="r" b="b"/>
              <a:pathLst>
                <a:path w="366" h="299" extrusionOk="0">
                  <a:moveTo>
                    <a:pt x="132" y="1"/>
                  </a:moveTo>
                  <a:cubicBezTo>
                    <a:pt x="112" y="1"/>
                    <a:pt x="93" y="5"/>
                    <a:pt x="76" y="14"/>
                  </a:cubicBezTo>
                  <a:cubicBezTo>
                    <a:pt x="24" y="49"/>
                    <a:pt x="1" y="124"/>
                    <a:pt x="41" y="176"/>
                  </a:cubicBezTo>
                  <a:cubicBezTo>
                    <a:pt x="73" y="245"/>
                    <a:pt x="170" y="299"/>
                    <a:pt x="244" y="299"/>
                  </a:cubicBezTo>
                  <a:cubicBezTo>
                    <a:pt x="263" y="299"/>
                    <a:pt x="282" y="295"/>
                    <a:pt x="296" y="286"/>
                  </a:cubicBezTo>
                  <a:cubicBezTo>
                    <a:pt x="366" y="252"/>
                    <a:pt x="366" y="194"/>
                    <a:pt x="354" y="171"/>
                  </a:cubicBezTo>
                  <a:cubicBezTo>
                    <a:pt x="295" y="57"/>
                    <a:pt x="205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15"/>
            <p:cNvSpPr/>
            <p:nvPr/>
          </p:nvSpPr>
          <p:spPr>
            <a:xfrm rot="1508308">
              <a:off x="279190" y="1051855"/>
              <a:ext cx="51225" cy="57501"/>
            </a:xfrm>
            <a:custGeom>
              <a:avLst/>
              <a:gdLst/>
              <a:ahLst/>
              <a:cxnLst/>
              <a:rect l="l" t="t" r="r" b="b"/>
              <a:pathLst>
                <a:path w="302" h="339" extrusionOk="0">
                  <a:moveTo>
                    <a:pt x="213" y="1"/>
                  </a:moveTo>
                  <a:cubicBezTo>
                    <a:pt x="148" y="1"/>
                    <a:pt x="86" y="40"/>
                    <a:pt x="58" y="100"/>
                  </a:cubicBezTo>
                  <a:cubicBezTo>
                    <a:pt x="30" y="170"/>
                    <a:pt x="1" y="239"/>
                    <a:pt x="58" y="309"/>
                  </a:cubicBezTo>
                  <a:cubicBezTo>
                    <a:pt x="77" y="327"/>
                    <a:pt x="102" y="338"/>
                    <a:pt x="129" y="338"/>
                  </a:cubicBezTo>
                  <a:cubicBezTo>
                    <a:pt x="144" y="338"/>
                    <a:pt x="159" y="334"/>
                    <a:pt x="174" y="326"/>
                  </a:cubicBezTo>
                  <a:cubicBezTo>
                    <a:pt x="250" y="268"/>
                    <a:pt x="296" y="181"/>
                    <a:pt x="302" y="88"/>
                  </a:cubicBezTo>
                  <a:cubicBezTo>
                    <a:pt x="302" y="42"/>
                    <a:pt x="267" y="7"/>
                    <a:pt x="227" y="2"/>
                  </a:cubicBezTo>
                  <a:cubicBezTo>
                    <a:pt x="222" y="1"/>
                    <a:pt x="218" y="1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15"/>
            <p:cNvSpPr/>
            <p:nvPr/>
          </p:nvSpPr>
          <p:spPr>
            <a:xfrm rot="1508308">
              <a:off x="748271" y="1151286"/>
              <a:ext cx="50716" cy="66490"/>
            </a:xfrm>
            <a:custGeom>
              <a:avLst/>
              <a:gdLst/>
              <a:ahLst/>
              <a:cxnLst/>
              <a:rect l="l" t="t" r="r" b="b"/>
              <a:pathLst>
                <a:path w="299" h="392" extrusionOk="0">
                  <a:moveTo>
                    <a:pt x="234" y="1"/>
                  </a:moveTo>
                  <a:cubicBezTo>
                    <a:pt x="225" y="1"/>
                    <a:pt x="217" y="2"/>
                    <a:pt x="209" y="4"/>
                  </a:cubicBezTo>
                  <a:cubicBezTo>
                    <a:pt x="75" y="51"/>
                    <a:pt x="0" y="196"/>
                    <a:pt x="46" y="329"/>
                  </a:cubicBezTo>
                  <a:cubicBezTo>
                    <a:pt x="56" y="366"/>
                    <a:pt x="91" y="392"/>
                    <a:pt x="128" y="392"/>
                  </a:cubicBezTo>
                  <a:cubicBezTo>
                    <a:pt x="138" y="392"/>
                    <a:pt x="147" y="390"/>
                    <a:pt x="156" y="387"/>
                  </a:cubicBezTo>
                  <a:cubicBezTo>
                    <a:pt x="168" y="381"/>
                    <a:pt x="180" y="369"/>
                    <a:pt x="191" y="364"/>
                  </a:cubicBezTo>
                  <a:cubicBezTo>
                    <a:pt x="238" y="265"/>
                    <a:pt x="272" y="161"/>
                    <a:pt x="290" y="57"/>
                  </a:cubicBezTo>
                  <a:cubicBezTo>
                    <a:pt x="299" y="20"/>
                    <a:pt x="267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15"/>
            <p:cNvSpPr/>
            <p:nvPr/>
          </p:nvSpPr>
          <p:spPr>
            <a:xfrm rot="1508308">
              <a:off x="2263847" y="1178039"/>
              <a:ext cx="56144" cy="63776"/>
            </a:xfrm>
            <a:custGeom>
              <a:avLst/>
              <a:gdLst/>
              <a:ahLst/>
              <a:cxnLst/>
              <a:rect l="l" t="t" r="r" b="b"/>
              <a:pathLst>
                <a:path w="331" h="376" extrusionOk="0">
                  <a:moveTo>
                    <a:pt x="241" y="0"/>
                  </a:moveTo>
                  <a:cubicBezTo>
                    <a:pt x="216" y="0"/>
                    <a:pt x="191" y="12"/>
                    <a:pt x="174" y="37"/>
                  </a:cubicBezTo>
                  <a:cubicBezTo>
                    <a:pt x="139" y="95"/>
                    <a:pt x="99" y="147"/>
                    <a:pt x="58" y="199"/>
                  </a:cubicBezTo>
                  <a:cubicBezTo>
                    <a:pt x="0" y="240"/>
                    <a:pt x="12" y="332"/>
                    <a:pt x="82" y="355"/>
                  </a:cubicBezTo>
                  <a:cubicBezTo>
                    <a:pt x="99" y="369"/>
                    <a:pt x="120" y="376"/>
                    <a:pt x="141" y="376"/>
                  </a:cubicBezTo>
                  <a:cubicBezTo>
                    <a:pt x="181" y="376"/>
                    <a:pt x="221" y="351"/>
                    <a:pt x="232" y="309"/>
                  </a:cubicBezTo>
                  <a:cubicBezTo>
                    <a:pt x="250" y="251"/>
                    <a:pt x="290" y="199"/>
                    <a:pt x="313" y="141"/>
                  </a:cubicBezTo>
                  <a:cubicBezTo>
                    <a:pt x="331" y="112"/>
                    <a:pt x="331" y="77"/>
                    <a:pt x="313" y="43"/>
                  </a:cubicBezTo>
                  <a:cubicBezTo>
                    <a:pt x="298" y="15"/>
                    <a:pt x="270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15"/>
            <p:cNvSpPr/>
            <p:nvPr/>
          </p:nvSpPr>
          <p:spPr>
            <a:xfrm rot="1508308">
              <a:off x="1615180" y="572794"/>
              <a:ext cx="75819" cy="55295"/>
            </a:xfrm>
            <a:custGeom>
              <a:avLst/>
              <a:gdLst/>
              <a:ahLst/>
              <a:cxnLst/>
              <a:rect l="l" t="t" r="r" b="b"/>
              <a:pathLst>
                <a:path w="447" h="326" extrusionOk="0">
                  <a:moveTo>
                    <a:pt x="369" y="1"/>
                  </a:moveTo>
                  <a:cubicBezTo>
                    <a:pt x="364" y="1"/>
                    <a:pt x="359" y="1"/>
                    <a:pt x="354" y="2"/>
                  </a:cubicBezTo>
                  <a:cubicBezTo>
                    <a:pt x="302" y="14"/>
                    <a:pt x="250" y="37"/>
                    <a:pt x="209" y="72"/>
                  </a:cubicBezTo>
                  <a:cubicBezTo>
                    <a:pt x="163" y="77"/>
                    <a:pt x="116" y="95"/>
                    <a:pt x="70" y="118"/>
                  </a:cubicBezTo>
                  <a:cubicBezTo>
                    <a:pt x="12" y="147"/>
                    <a:pt x="0" y="222"/>
                    <a:pt x="47" y="274"/>
                  </a:cubicBezTo>
                  <a:cubicBezTo>
                    <a:pt x="70" y="307"/>
                    <a:pt x="109" y="325"/>
                    <a:pt x="144" y="325"/>
                  </a:cubicBezTo>
                  <a:cubicBezTo>
                    <a:pt x="170" y="325"/>
                    <a:pt x="193" y="314"/>
                    <a:pt x="203" y="292"/>
                  </a:cubicBezTo>
                  <a:cubicBezTo>
                    <a:pt x="238" y="205"/>
                    <a:pt x="313" y="141"/>
                    <a:pt x="400" y="118"/>
                  </a:cubicBezTo>
                  <a:cubicBezTo>
                    <a:pt x="435" y="101"/>
                    <a:pt x="447" y="60"/>
                    <a:pt x="423" y="31"/>
                  </a:cubicBezTo>
                  <a:cubicBezTo>
                    <a:pt x="414" y="12"/>
                    <a:pt x="392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15"/>
            <p:cNvSpPr/>
            <p:nvPr/>
          </p:nvSpPr>
          <p:spPr>
            <a:xfrm rot="1508308">
              <a:off x="1183408" y="1209021"/>
              <a:ext cx="55126" cy="58688"/>
            </a:xfrm>
            <a:custGeom>
              <a:avLst/>
              <a:gdLst/>
              <a:ahLst/>
              <a:cxnLst/>
              <a:rect l="l" t="t" r="r" b="b"/>
              <a:pathLst>
                <a:path w="325" h="346" extrusionOk="0">
                  <a:moveTo>
                    <a:pt x="144" y="1"/>
                  </a:moveTo>
                  <a:cubicBezTo>
                    <a:pt x="120" y="1"/>
                    <a:pt x="96" y="8"/>
                    <a:pt x="76" y="25"/>
                  </a:cubicBezTo>
                  <a:cubicBezTo>
                    <a:pt x="18" y="54"/>
                    <a:pt x="0" y="129"/>
                    <a:pt x="41" y="181"/>
                  </a:cubicBezTo>
                  <a:cubicBezTo>
                    <a:pt x="82" y="233"/>
                    <a:pt x="122" y="274"/>
                    <a:pt x="163" y="320"/>
                  </a:cubicBezTo>
                  <a:cubicBezTo>
                    <a:pt x="179" y="336"/>
                    <a:pt x="200" y="345"/>
                    <a:pt x="221" y="345"/>
                  </a:cubicBezTo>
                  <a:cubicBezTo>
                    <a:pt x="239" y="345"/>
                    <a:pt x="257" y="339"/>
                    <a:pt x="273" y="326"/>
                  </a:cubicBezTo>
                  <a:cubicBezTo>
                    <a:pt x="308" y="303"/>
                    <a:pt x="325" y="256"/>
                    <a:pt x="308" y="222"/>
                  </a:cubicBezTo>
                  <a:cubicBezTo>
                    <a:pt x="296" y="187"/>
                    <a:pt x="279" y="158"/>
                    <a:pt x="267" y="129"/>
                  </a:cubicBezTo>
                  <a:cubicBezTo>
                    <a:pt x="261" y="106"/>
                    <a:pt x="255" y="88"/>
                    <a:pt x="244" y="71"/>
                  </a:cubicBezTo>
                  <a:cubicBezTo>
                    <a:pt x="229" y="26"/>
                    <a:pt x="187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15"/>
            <p:cNvSpPr/>
            <p:nvPr/>
          </p:nvSpPr>
          <p:spPr>
            <a:xfrm rot="1508308">
              <a:off x="621630" y="203812"/>
              <a:ext cx="60045" cy="50885"/>
            </a:xfrm>
            <a:custGeom>
              <a:avLst/>
              <a:gdLst/>
              <a:ahLst/>
              <a:cxnLst/>
              <a:rect l="l" t="t" r="r" b="b"/>
              <a:pathLst>
                <a:path w="354" h="300" extrusionOk="0">
                  <a:moveTo>
                    <a:pt x="116" y="1"/>
                  </a:moveTo>
                  <a:cubicBezTo>
                    <a:pt x="104" y="1"/>
                    <a:pt x="92" y="3"/>
                    <a:pt x="82" y="7"/>
                  </a:cubicBezTo>
                  <a:cubicBezTo>
                    <a:pt x="24" y="41"/>
                    <a:pt x="1" y="117"/>
                    <a:pt x="35" y="180"/>
                  </a:cubicBezTo>
                  <a:cubicBezTo>
                    <a:pt x="68" y="255"/>
                    <a:pt x="137" y="299"/>
                    <a:pt x="214" y="299"/>
                  </a:cubicBezTo>
                  <a:cubicBezTo>
                    <a:pt x="233" y="299"/>
                    <a:pt x="253" y="296"/>
                    <a:pt x="273" y="291"/>
                  </a:cubicBezTo>
                  <a:cubicBezTo>
                    <a:pt x="325" y="273"/>
                    <a:pt x="354" y="209"/>
                    <a:pt x="325" y="157"/>
                  </a:cubicBezTo>
                  <a:cubicBezTo>
                    <a:pt x="290" y="73"/>
                    <a:pt x="19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15"/>
            <p:cNvSpPr/>
            <p:nvPr/>
          </p:nvSpPr>
          <p:spPr>
            <a:xfrm rot="1508308">
              <a:off x="302881" y="1353420"/>
              <a:ext cx="52242" cy="57161"/>
            </a:xfrm>
            <a:custGeom>
              <a:avLst/>
              <a:gdLst/>
              <a:ahLst/>
              <a:cxnLst/>
              <a:rect l="l" t="t" r="r" b="b"/>
              <a:pathLst>
                <a:path w="308" h="337" extrusionOk="0">
                  <a:moveTo>
                    <a:pt x="141" y="1"/>
                  </a:moveTo>
                  <a:cubicBezTo>
                    <a:pt x="125" y="1"/>
                    <a:pt x="108" y="4"/>
                    <a:pt x="93" y="11"/>
                  </a:cubicBezTo>
                  <a:cubicBezTo>
                    <a:pt x="18" y="46"/>
                    <a:pt x="0" y="133"/>
                    <a:pt x="41" y="225"/>
                  </a:cubicBezTo>
                  <a:cubicBezTo>
                    <a:pt x="72" y="296"/>
                    <a:pt x="116" y="336"/>
                    <a:pt x="166" y="336"/>
                  </a:cubicBezTo>
                  <a:cubicBezTo>
                    <a:pt x="182" y="336"/>
                    <a:pt x="198" y="332"/>
                    <a:pt x="215" y="324"/>
                  </a:cubicBezTo>
                  <a:cubicBezTo>
                    <a:pt x="284" y="289"/>
                    <a:pt x="307" y="173"/>
                    <a:pt x="261" y="86"/>
                  </a:cubicBezTo>
                  <a:cubicBezTo>
                    <a:pt x="243" y="33"/>
                    <a:pt x="19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15"/>
            <p:cNvSpPr/>
            <p:nvPr/>
          </p:nvSpPr>
          <p:spPr>
            <a:xfrm rot="1508308">
              <a:off x="2380731" y="1811980"/>
              <a:ext cx="78703" cy="33245"/>
            </a:xfrm>
            <a:custGeom>
              <a:avLst/>
              <a:gdLst/>
              <a:ahLst/>
              <a:cxnLst/>
              <a:rect l="l" t="t" r="r" b="b"/>
              <a:pathLst>
                <a:path w="464" h="196" extrusionOk="0">
                  <a:moveTo>
                    <a:pt x="394" y="0"/>
                  </a:moveTo>
                  <a:cubicBezTo>
                    <a:pt x="382" y="0"/>
                    <a:pt x="370" y="2"/>
                    <a:pt x="359" y="2"/>
                  </a:cubicBezTo>
                  <a:cubicBezTo>
                    <a:pt x="278" y="7"/>
                    <a:pt x="197" y="7"/>
                    <a:pt x="116" y="13"/>
                  </a:cubicBezTo>
                  <a:cubicBezTo>
                    <a:pt x="64" y="19"/>
                    <a:pt x="0" y="31"/>
                    <a:pt x="0" y="100"/>
                  </a:cubicBezTo>
                  <a:cubicBezTo>
                    <a:pt x="6" y="164"/>
                    <a:pt x="64" y="181"/>
                    <a:pt x="116" y="187"/>
                  </a:cubicBezTo>
                  <a:cubicBezTo>
                    <a:pt x="142" y="192"/>
                    <a:pt x="169" y="195"/>
                    <a:pt x="195" y="195"/>
                  </a:cubicBezTo>
                  <a:cubicBezTo>
                    <a:pt x="252" y="195"/>
                    <a:pt x="308" y="183"/>
                    <a:pt x="359" y="164"/>
                  </a:cubicBezTo>
                  <a:cubicBezTo>
                    <a:pt x="377" y="152"/>
                    <a:pt x="394" y="146"/>
                    <a:pt x="406" y="135"/>
                  </a:cubicBezTo>
                  <a:cubicBezTo>
                    <a:pt x="440" y="106"/>
                    <a:pt x="464" y="71"/>
                    <a:pt x="446" y="31"/>
                  </a:cubicBezTo>
                  <a:cubicBezTo>
                    <a:pt x="435" y="5"/>
                    <a:pt x="415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15"/>
            <p:cNvSpPr/>
            <p:nvPr/>
          </p:nvSpPr>
          <p:spPr>
            <a:xfrm rot="1508308">
              <a:off x="343196" y="2373181"/>
              <a:ext cx="64964" cy="59875"/>
            </a:xfrm>
            <a:custGeom>
              <a:avLst/>
              <a:gdLst/>
              <a:ahLst/>
              <a:cxnLst/>
              <a:rect l="l" t="t" r="r" b="b"/>
              <a:pathLst>
                <a:path w="383" h="353" extrusionOk="0">
                  <a:moveTo>
                    <a:pt x="97" y="1"/>
                  </a:moveTo>
                  <a:cubicBezTo>
                    <a:pt x="72" y="1"/>
                    <a:pt x="43" y="16"/>
                    <a:pt x="24" y="45"/>
                  </a:cubicBezTo>
                  <a:cubicBezTo>
                    <a:pt x="0" y="80"/>
                    <a:pt x="6" y="132"/>
                    <a:pt x="47" y="149"/>
                  </a:cubicBezTo>
                  <a:cubicBezTo>
                    <a:pt x="105" y="184"/>
                    <a:pt x="151" y="236"/>
                    <a:pt x="180" y="294"/>
                  </a:cubicBezTo>
                  <a:cubicBezTo>
                    <a:pt x="191" y="332"/>
                    <a:pt x="225" y="352"/>
                    <a:pt x="260" y="352"/>
                  </a:cubicBezTo>
                  <a:cubicBezTo>
                    <a:pt x="278" y="352"/>
                    <a:pt x="297" y="347"/>
                    <a:pt x="313" y="334"/>
                  </a:cubicBezTo>
                  <a:cubicBezTo>
                    <a:pt x="365" y="294"/>
                    <a:pt x="383" y="230"/>
                    <a:pt x="360" y="172"/>
                  </a:cubicBezTo>
                  <a:cubicBezTo>
                    <a:pt x="313" y="85"/>
                    <a:pt x="197" y="114"/>
                    <a:pt x="145" y="27"/>
                  </a:cubicBezTo>
                  <a:cubicBezTo>
                    <a:pt x="135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15"/>
            <p:cNvSpPr/>
            <p:nvPr/>
          </p:nvSpPr>
          <p:spPr>
            <a:xfrm rot="1508308">
              <a:off x="54962" y="1799220"/>
              <a:ext cx="40539" cy="71070"/>
            </a:xfrm>
            <a:custGeom>
              <a:avLst/>
              <a:gdLst/>
              <a:ahLst/>
              <a:cxnLst/>
              <a:rect l="l" t="t" r="r" b="b"/>
              <a:pathLst>
                <a:path w="239" h="419" extrusionOk="0">
                  <a:moveTo>
                    <a:pt x="128" y="1"/>
                  </a:moveTo>
                  <a:cubicBezTo>
                    <a:pt x="96" y="1"/>
                    <a:pt x="65" y="18"/>
                    <a:pt x="47" y="53"/>
                  </a:cubicBezTo>
                  <a:cubicBezTo>
                    <a:pt x="1" y="157"/>
                    <a:pt x="1" y="273"/>
                    <a:pt x="47" y="372"/>
                  </a:cubicBezTo>
                  <a:cubicBezTo>
                    <a:pt x="60" y="402"/>
                    <a:pt x="81" y="418"/>
                    <a:pt x="105" y="418"/>
                  </a:cubicBezTo>
                  <a:cubicBezTo>
                    <a:pt x="123" y="418"/>
                    <a:pt x="143" y="409"/>
                    <a:pt x="163" y="389"/>
                  </a:cubicBezTo>
                  <a:cubicBezTo>
                    <a:pt x="221" y="285"/>
                    <a:pt x="238" y="169"/>
                    <a:pt x="209" y="53"/>
                  </a:cubicBezTo>
                  <a:cubicBezTo>
                    <a:pt x="192" y="18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15"/>
            <p:cNvSpPr/>
            <p:nvPr/>
          </p:nvSpPr>
          <p:spPr>
            <a:xfrm rot="1508308">
              <a:off x="779279" y="146696"/>
              <a:ext cx="50207" cy="60384"/>
            </a:xfrm>
            <a:custGeom>
              <a:avLst/>
              <a:gdLst/>
              <a:ahLst/>
              <a:cxnLst/>
              <a:rect l="l" t="t" r="r" b="b"/>
              <a:pathLst>
                <a:path w="296" h="356" extrusionOk="0">
                  <a:moveTo>
                    <a:pt x="165" y="1"/>
                  </a:moveTo>
                  <a:cubicBezTo>
                    <a:pt x="150" y="1"/>
                    <a:pt x="135" y="5"/>
                    <a:pt x="122" y="13"/>
                  </a:cubicBezTo>
                  <a:cubicBezTo>
                    <a:pt x="35" y="65"/>
                    <a:pt x="0" y="169"/>
                    <a:pt x="46" y="262"/>
                  </a:cubicBezTo>
                  <a:cubicBezTo>
                    <a:pt x="73" y="315"/>
                    <a:pt x="107" y="355"/>
                    <a:pt x="157" y="355"/>
                  </a:cubicBezTo>
                  <a:cubicBezTo>
                    <a:pt x="173" y="355"/>
                    <a:pt x="190" y="351"/>
                    <a:pt x="209" y="343"/>
                  </a:cubicBezTo>
                  <a:cubicBezTo>
                    <a:pt x="272" y="314"/>
                    <a:pt x="296" y="164"/>
                    <a:pt x="249" y="65"/>
                  </a:cubicBezTo>
                  <a:cubicBezTo>
                    <a:pt x="237" y="24"/>
                    <a:pt x="201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15"/>
            <p:cNvSpPr/>
            <p:nvPr/>
          </p:nvSpPr>
          <p:spPr>
            <a:xfrm rot="1508308">
              <a:off x="1132242" y="1256641"/>
              <a:ext cx="57840" cy="58349"/>
            </a:xfrm>
            <a:custGeom>
              <a:avLst/>
              <a:gdLst/>
              <a:ahLst/>
              <a:cxnLst/>
              <a:rect l="l" t="t" r="r" b="b"/>
              <a:pathLst>
                <a:path w="341" h="344" extrusionOk="0">
                  <a:moveTo>
                    <a:pt x="238" y="0"/>
                  </a:moveTo>
                  <a:cubicBezTo>
                    <a:pt x="220" y="0"/>
                    <a:pt x="202" y="6"/>
                    <a:pt x="184" y="17"/>
                  </a:cubicBezTo>
                  <a:cubicBezTo>
                    <a:pt x="86" y="63"/>
                    <a:pt x="16" y="161"/>
                    <a:pt x="5" y="271"/>
                  </a:cubicBezTo>
                  <a:cubicBezTo>
                    <a:pt x="1" y="318"/>
                    <a:pt x="20" y="344"/>
                    <a:pt x="59" y="344"/>
                  </a:cubicBezTo>
                  <a:cubicBezTo>
                    <a:pt x="79" y="344"/>
                    <a:pt x="103" y="337"/>
                    <a:pt x="132" y="324"/>
                  </a:cubicBezTo>
                  <a:cubicBezTo>
                    <a:pt x="179" y="277"/>
                    <a:pt x="242" y="219"/>
                    <a:pt x="300" y="156"/>
                  </a:cubicBezTo>
                  <a:cubicBezTo>
                    <a:pt x="335" y="127"/>
                    <a:pt x="341" y="74"/>
                    <a:pt x="318" y="40"/>
                  </a:cubicBezTo>
                  <a:cubicBezTo>
                    <a:pt x="296" y="14"/>
                    <a:pt x="268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15"/>
            <p:cNvSpPr/>
            <p:nvPr/>
          </p:nvSpPr>
          <p:spPr>
            <a:xfrm rot="1508308">
              <a:off x="425287" y="997161"/>
              <a:ext cx="61063" cy="46306"/>
            </a:xfrm>
            <a:custGeom>
              <a:avLst/>
              <a:gdLst/>
              <a:ahLst/>
              <a:cxnLst/>
              <a:rect l="l" t="t" r="r" b="b"/>
              <a:pathLst>
                <a:path w="360" h="273" extrusionOk="0">
                  <a:moveTo>
                    <a:pt x="139" y="1"/>
                  </a:moveTo>
                  <a:cubicBezTo>
                    <a:pt x="120" y="1"/>
                    <a:pt x="103" y="5"/>
                    <a:pt x="87" y="14"/>
                  </a:cubicBezTo>
                  <a:cubicBezTo>
                    <a:pt x="23" y="37"/>
                    <a:pt x="0" y="112"/>
                    <a:pt x="35" y="170"/>
                  </a:cubicBezTo>
                  <a:cubicBezTo>
                    <a:pt x="76" y="234"/>
                    <a:pt x="145" y="272"/>
                    <a:pt x="220" y="272"/>
                  </a:cubicBezTo>
                  <a:cubicBezTo>
                    <a:pt x="241" y="272"/>
                    <a:pt x="263" y="269"/>
                    <a:pt x="284" y="263"/>
                  </a:cubicBezTo>
                  <a:cubicBezTo>
                    <a:pt x="336" y="240"/>
                    <a:pt x="359" y="170"/>
                    <a:pt x="325" y="124"/>
                  </a:cubicBezTo>
                  <a:cubicBezTo>
                    <a:pt x="284" y="52"/>
                    <a:pt x="205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15"/>
            <p:cNvSpPr/>
            <p:nvPr/>
          </p:nvSpPr>
          <p:spPr>
            <a:xfrm rot="1508308">
              <a:off x="1142314" y="273304"/>
              <a:ext cx="49359" cy="58857"/>
            </a:xfrm>
            <a:custGeom>
              <a:avLst/>
              <a:gdLst/>
              <a:ahLst/>
              <a:cxnLst/>
              <a:rect l="l" t="t" r="r" b="b"/>
              <a:pathLst>
                <a:path w="291" h="347" extrusionOk="0">
                  <a:moveTo>
                    <a:pt x="120" y="1"/>
                  </a:moveTo>
                  <a:cubicBezTo>
                    <a:pt x="105" y="1"/>
                    <a:pt x="90" y="5"/>
                    <a:pt x="76" y="13"/>
                  </a:cubicBezTo>
                  <a:cubicBezTo>
                    <a:pt x="12" y="48"/>
                    <a:pt x="1" y="158"/>
                    <a:pt x="47" y="257"/>
                  </a:cubicBezTo>
                  <a:cubicBezTo>
                    <a:pt x="70" y="307"/>
                    <a:pt x="104" y="347"/>
                    <a:pt x="157" y="347"/>
                  </a:cubicBezTo>
                  <a:cubicBezTo>
                    <a:pt x="171" y="347"/>
                    <a:pt x="187" y="344"/>
                    <a:pt x="204" y="338"/>
                  </a:cubicBezTo>
                  <a:cubicBezTo>
                    <a:pt x="273" y="315"/>
                    <a:pt x="290" y="205"/>
                    <a:pt x="250" y="106"/>
                  </a:cubicBezTo>
                  <a:cubicBezTo>
                    <a:pt x="219" y="40"/>
                    <a:pt x="16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15"/>
            <p:cNvSpPr/>
            <p:nvPr/>
          </p:nvSpPr>
          <p:spPr>
            <a:xfrm rot="1508308">
              <a:off x="1230474" y="405777"/>
              <a:ext cx="69204" cy="56652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331" y="0"/>
                  </a:moveTo>
                  <a:cubicBezTo>
                    <a:pt x="325" y="0"/>
                    <a:pt x="319" y="1"/>
                    <a:pt x="313" y="3"/>
                  </a:cubicBezTo>
                  <a:cubicBezTo>
                    <a:pt x="209" y="32"/>
                    <a:pt x="111" y="96"/>
                    <a:pt x="41" y="177"/>
                  </a:cubicBezTo>
                  <a:cubicBezTo>
                    <a:pt x="6" y="212"/>
                    <a:pt x="0" y="270"/>
                    <a:pt x="35" y="304"/>
                  </a:cubicBezTo>
                  <a:cubicBezTo>
                    <a:pt x="52" y="326"/>
                    <a:pt x="70" y="334"/>
                    <a:pt x="88" y="334"/>
                  </a:cubicBezTo>
                  <a:cubicBezTo>
                    <a:pt x="115" y="334"/>
                    <a:pt x="144" y="318"/>
                    <a:pt x="174" y="304"/>
                  </a:cubicBezTo>
                  <a:cubicBezTo>
                    <a:pt x="255" y="252"/>
                    <a:pt x="325" y="177"/>
                    <a:pt x="377" y="90"/>
                  </a:cubicBezTo>
                  <a:cubicBezTo>
                    <a:pt x="408" y="54"/>
                    <a:pt x="375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15"/>
            <p:cNvSpPr/>
            <p:nvPr/>
          </p:nvSpPr>
          <p:spPr>
            <a:xfrm rot="1508308">
              <a:off x="1134346" y="720192"/>
              <a:ext cx="53260" cy="55974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212" y="0"/>
                  </a:moveTo>
                  <a:cubicBezTo>
                    <a:pt x="151" y="0"/>
                    <a:pt x="91" y="30"/>
                    <a:pt x="58" y="86"/>
                  </a:cubicBezTo>
                  <a:cubicBezTo>
                    <a:pt x="12" y="138"/>
                    <a:pt x="1" y="214"/>
                    <a:pt x="30" y="277"/>
                  </a:cubicBezTo>
                  <a:cubicBezTo>
                    <a:pt x="54" y="309"/>
                    <a:pt x="81" y="330"/>
                    <a:pt x="110" y="330"/>
                  </a:cubicBezTo>
                  <a:cubicBezTo>
                    <a:pt x="128" y="330"/>
                    <a:pt x="148" y="321"/>
                    <a:pt x="169" y="300"/>
                  </a:cubicBezTo>
                  <a:cubicBezTo>
                    <a:pt x="232" y="237"/>
                    <a:pt x="279" y="161"/>
                    <a:pt x="302" y="80"/>
                  </a:cubicBezTo>
                  <a:cubicBezTo>
                    <a:pt x="313" y="46"/>
                    <a:pt x="290" y="5"/>
                    <a:pt x="255" y="5"/>
                  </a:cubicBezTo>
                  <a:cubicBezTo>
                    <a:pt x="241" y="2"/>
                    <a:pt x="227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15"/>
            <p:cNvSpPr/>
            <p:nvPr/>
          </p:nvSpPr>
          <p:spPr>
            <a:xfrm rot="1508308">
              <a:off x="2108825" y="918993"/>
              <a:ext cx="50207" cy="56992"/>
            </a:xfrm>
            <a:custGeom>
              <a:avLst/>
              <a:gdLst/>
              <a:ahLst/>
              <a:cxnLst/>
              <a:rect l="l" t="t" r="r" b="b"/>
              <a:pathLst>
                <a:path w="296" h="336" extrusionOk="0">
                  <a:moveTo>
                    <a:pt x="187" y="0"/>
                  </a:moveTo>
                  <a:cubicBezTo>
                    <a:pt x="166" y="0"/>
                    <a:pt x="144" y="7"/>
                    <a:pt x="122" y="20"/>
                  </a:cubicBezTo>
                  <a:cubicBezTo>
                    <a:pt x="41" y="66"/>
                    <a:pt x="0" y="170"/>
                    <a:pt x="29" y="263"/>
                  </a:cubicBezTo>
                  <a:cubicBezTo>
                    <a:pt x="46" y="308"/>
                    <a:pt x="91" y="336"/>
                    <a:pt x="137" y="336"/>
                  </a:cubicBezTo>
                  <a:cubicBezTo>
                    <a:pt x="156" y="336"/>
                    <a:pt x="175" y="331"/>
                    <a:pt x="191" y="321"/>
                  </a:cubicBezTo>
                  <a:cubicBezTo>
                    <a:pt x="255" y="286"/>
                    <a:pt x="296" y="112"/>
                    <a:pt x="261" y="43"/>
                  </a:cubicBezTo>
                  <a:cubicBezTo>
                    <a:pt x="241" y="13"/>
                    <a:pt x="215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15"/>
            <p:cNvSpPr/>
            <p:nvPr/>
          </p:nvSpPr>
          <p:spPr>
            <a:xfrm rot="1508308">
              <a:off x="1012352" y="2325876"/>
              <a:ext cx="54278" cy="52751"/>
            </a:xfrm>
            <a:custGeom>
              <a:avLst/>
              <a:gdLst/>
              <a:ahLst/>
              <a:cxnLst/>
              <a:rect l="l" t="t" r="r" b="b"/>
              <a:pathLst>
                <a:path w="320" h="311" extrusionOk="0">
                  <a:moveTo>
                    <a:pt x="166" y="0"/>
                  </a:moveTo>
                  <a:cubicBezTo>
                    <a:pt x="128" y="0"/>
                    <a:pt x="91" y="16"/>
                    <a:pt x="64" y="46"/>
                  </a:cubicBezTo>
                  <a:cubicBezTo>
                    <a:pt x="1" y="110"/>
                    <a:pt x="1" y="208"/>
                    <a:pt x="58" y="272"/>
                  </a:cubicBezTo>
                  <a:cubicBezTo>
                    <a:pt x="82" y="298"/>
                    <a:pt x="108" y="311"/>
                    <a:pt x="137" y="311"/>
                  </a:cubicBezTo>
                  <a:cubicBezTo>
                    <a:pt x="174" y="311"/>
                    <a:pt x="214" y="291"/>
                    <a:pt x="255" y="249"/>
                  </a:cubicBezTo>
                  <a:cubicBezTo>
                    <a:pt x="279" y="220"/>
                    <a:pt x="302" y="185"/>
                    <a:pt x="319" y="150"/>
                  </a:cubicBezTo>
                  <a:cubicBezTo>
                    <a:pt x="313" y="110"/>
                    <a:pt x="296" y="75"/>
                    <a:pt x="267" y="46"/>
                  </a:cubicBezTo>
                  <a:cubicBezTo>
                    <a:pt x="239" y="15"/>
                    <a:pt x="202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15"/>
            <p:cNvSpPr/>
            <p:nvPr/>
          </p:nvSpPr>
          <p:spPr>
            <a:xfrm rot="1508308">
              <a:off x="517103" y="538920"/>
              <a:ext cx="52242" cy="51225"/>
            </a:xfrm>
            <a:custGeom>
              <a:avLst/>
              <a:gdLst/>
              <a:ahLst/>
              <a:cxnLst/>
              <a:rect l="l" t="t" r="r" b="b"/>
              <a:pathLst>
                <a:path w="308" h="302" extrusionOk="0">
                  <a:moveTo>
                    <a:pt x="140" y="1"/>
                  </a:moveTo>
                  <a:cubicBezTo>
                    <a:pt x="122" y="1"/>
                    <a:pt x="105" y="5"/>
                    <a:pt x="87" y="15"/>
                  </a:cubicBezTo>
                  <a:cubicBezTo>
                    <a:pt x="24" y="55"/>
                    <a:pt x="0" y="131"/>
                    <a:pt x="41" y="195"/>
                  </a:cubicBezTo>
                  <a:cubicBezTo>
                    <a:pt x="64" y="259"/>
                    <a:pt x="124" y="302"/>
                    <a:pt x="188" y="302"/>
                  </a:cubicBezTo>
                  <a:cubicBezTo>
                    <a:pt x="205" y="302"/>
                    <a:pt x="221" y="299"/>
                    <a:pt x="238" y="293"/>
                  </a:cubicBezTo>
                  <a:cubicBezTo>
                    <a:pt x="302" y="264"/>
                    <a:pt x="307" y="189"/>
                    <a:pt x="261" y="96"/>
                  </a:cubicBezTo>
                  <a:cubicBezTo>
                    <a:pt x="228" y="33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15"/>
            <p:cNvSpPr/>
            <p:nvPr/>
          </p:nvSpPr>
          <p:spPr>
            <a:xfrm rot="1508308">
              <a:off x="96145" y="1713586"/>
              <a:ext cx="41556" cy="62250"/>
            </a:xfrm>
            <a:custGeom>
              <a:avLst/>
              <a:gdLst/>
              <a:ahLst/>
              <a:cxnLst/>
              <a:rect l="l" t="t" r="r" b="b"/>
              <a:pathLst>
                <a:path w="245" h="367" extrusionOk="0">
                  <a:moveTo>
                    <a:pt x="118" y="0"/>
                  </a:moveTo>
                  <a:cubicBezTo>
                    <a:pt x="110" y="0"/>
                    <a:pt x="102" y="1"/>
                    <a:pt x="94" y="4"/>
                  </a:cubicBezTo>
                  <a:cubicBezTo>
                    <a:pt x="53" y="10"/>
                    <a:pt x="18" y="44"/>
                    <a:pt x="13" y="85"/>
                  </a:cubicBezTo>
                  <a:cubicBezTo>
                    <a:pt x="1" y="154"/>
                    <a:pt x="13" y="224"/>
                    <a:pt x="47" y="288"/>
                  </a:cubicBezTo>
                  <a:cubicBezTo>
                    <a:pt x="71" y="339"/>
                    <a:pt x="108" y="366"/>
                    <a:pt x="141" y="366"/>
                  </a:cubicBezTo>
                  <a:cubicBezTo>
                    <a:pt x="163" y="366"/>
                    <a:pt x="184" y="354"/>
                    <a:pt x="198" y="328"/>
                  </a:cubicBezTo>
                  <a:cubicBezTo>
                    <a:pt x="244" y="241"/>
                    <a:pt x="244" y="137"/>
                    <a:pt x="198" y="50"/>
                  </a:cubicBezTo>
                  <a:cubicBezTo>
                    <a:pt x="180" y="18"/>
                    <a:pt x="150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15"/>
            <p:cNvSpPr/>
            <p:nvPr/>
          </p:nvSpPr>
          <p:spPr>
            <a:xfrm rot="1508308">
              <a:off x="1331679" y="841522"/>
              <a:ext cx="58857" cy="57161"/>
            </a:xfrm>
            <a:custGeom>
              <a:avLst/>
              <a:gdLst/>
              <a:ahLst/>
              <a:cxnLst/>
              <a:rect l="l" t="t" r="r" b="b"/>
              <a:pathLst>
                <a:path w="347" h="337" extrusionOk="0">
                  <a:moveTo>
                    <a:pt x="239" y="0"/>
                  </a:moveTo>
                  <a:cubicBezTo>
                    <a:pt x="210" y="0"/>
                    <a:pt x="180" y="14"/>
                    <a:pt x="150" y="27"/>
                  </a:cubicBezTo>
                  <a:cubicBezTo>
                    <a:pt x="63" y="62"/>
                    <a:pt x="5" y="149"/>
                    <a:pt x="5" y="241"/>
                  </a:cubicBezTo>
                  <a:cubicBezTo>
                    <a:pt x="1" y="297"/>
                    <a:pt x="44" y="337"/>
                    <a:pt x="90" y="337"/>
                  </a:cubicBezTo>
                  <a:cubicBezTo>
                    <a:pt x="111" y="337"/>
                    <a:pt x="132" y="329"/>
                    <a:pt x="150" y="311"/>
                  </a:cubicBezTo>
                  <a:cubicBezTo>
                    <a:pt x="202" y="265"/>
                    <a:pt x="243" y="212"/>
                    <a:pt x="283" y="160"/>
                  </a:cubicBezTo>
                  <a:cubicBezTo>
                    <a:pt x="312" y="120"/>
                    <a:pt x="347" y="79"/>
                    <a:pt x="300" y="27"/>
                  </a:cubicBezTo>
                  <a:cubicBezTo>
                    <a:pt x="281" y="7"/>
                    <a:pt x="26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15"/>
            <p:cNvSpPr/>
            <p:nvPr/>
          </p:nvSpPr>
          <p:spPr>
            <a:xfrm rot="1508308">
              <a:off x="95169" y="2227433"/>
              <a:ext cx="69035" cy="53430"/>
            </a:xfrm>
            <a:custGeom>
              <a:avLst/>
              <a:gdLst/>
              <a:ahLst/>
              <a:cxnLst/>
              <a:rect l="l" t="t" r="r" b="b"/>
              <a:pathLst>
                <a:path w="407" h="315" extrusionOk="0">
                  <a:moveTo>
                    <a:pt x="312" y="1"/>
                  </a:moveTo>
                  <a:cubicBezTo>
                    <a:pt x="271" y="1"/>
                    <a:pt x="221" y="46"/>
                    <a:pt x="181" y="54"/>
                  </a:cubicBezTo>
                  <a:cubicBezTo>
                    <a:pt x="128" y="89"/>
                    <a:pt x="65" y="101"/>
                    <a:pt x="30" y="158"/>
                  </a:cubicBezTo>
                  <a:cubicBezTo>
                    <a:pt x="1" y="199"/>
                    <a:pt x="1" y="257"/>
                    <a:pt x="42" y="292"/>
                  </a:cubicBezTo>
                  <a:cubicBezTo>
                    <a:pt x="57" y="307"/>
                    <a:pt x="77" y="314"/>
                    <a:pt x="98" y="314"/>
                  </a:cubicBezTo>
                  <a:cubicBezTo>
                    <a:pt x="116" y="314"/>
                    <a:pt x="135" y="308"/>
                    <a:pt x="152" y="298"/>
                  </a:cubicBezTo>
                  <a:cubicBezTo>
                    <a:pt x="192" y="269"/>
                    <a:pt x="227" y="240"/>
                    <a:pt x="267" y="211"/>
                  </a:cubicBezTo>
                  <a:cubicBezTo>
                    <a:pt x="325" y="158"/>
                    <a:pt x="406" y="101"/>
                    <a:pt x="360" y="31"/>
                  </a:cubicBezTo>
                  <a:cubicBezTo>
                    <a:pt x="346" y="9"/>
                    <a:pt x="330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15"/>
            <p:cNvSpPr/>
            <p:nvPr/>
          </p:nvSpPr>
          <p:spPr>
            <a:xfrm rot="1508308">
              <a:off x="626684" y="2421323"/>
              <a:ext cx="61063" cy="44949"/>
            </a:xfrm>
            <a:custGeom>
              <a:avLst/>
              <a:gdLst/>
              <a:ahLst/>
              <a:cxnLst/>
              <a:rect l="l" t="t" r="r" b="b"/>
              <a:pathLst>
                <a:path w="360" h="265" extrusionOk="0">
                  <a:moveTo>
                    <a:pt x="162" y="0"/>
                  </a:moveTo>
                  <a:cubicBezTo>
                    <a:pt x="139" y="0"/>
                    <a:pt x="116" y="5"/>
                    <a:pt x="93" y="14"/>
                  </a:cubicBezTo>
                  <a:cubicBezTo>
                    <a:pt x="30" y="43"/>
                    <a:pt x="1" y="124"/>
                    <a:pt x="36" y="188"/>
                  </a:cubicBezTo>
                  <a:cubicBezTo>
                    <a:pt x="71" y="235"/>
                    <a:pt x="132" y="264"/>
                    <a:pt x="193" y="264"/>
                  </a:cubicBezTo>
                  <a:cubicBezTo>
                    <a:pt x="220" y="264"/>
                    <a:pt x="248" y="258"/>
                    <a:pt x="273" y="246"/>
                  </a:cubicBezTo>
                  <a:cubicBezTo>
                    <a:pt x="337" y="222"/>
                    <a:pt x="360" y="147"/>
                    <a:pt x="325" y="95"/>
                  </a:cubicBezTo>
                  <a:cubicBezTo>
                    <a:pt x="287" y="35"/>
                    <a:pt x="22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15"/>
            <p:cNvSpPr/>
            <p:nvPr/>
          </p:nvSpPr>
          <p:spPr>
            <a:xfrm rot="1508308">
              <a:off x="1377325" y="2105137"/>
              <a:ext cx="64455" cy="49359"/>
            </a:xfrm>
            <a:custGeom>
              <a:avLst/>
              <a:gdLst/>
              <a:ahLst/>
              <a:cxnLst/>
              <a:rect l="l" t="t" r="r" b="b"/>
              <a:pathLst>
                <a:path w="380" h="291" extrusionOk="0">
                  <a:moveTo>
                    <a:pt x="264" y="1"/>
                  </a:moveTo>
                  <a:cubicBezTo>
                    <a:pt x="206" y="18"/>
                    <a:pt x="154" y="41"/>
                    <a:pt x="96" y="70"/>
                  </a:cubicBezTo>
                  <a:cubicBezTo>
                    <a:pt x="1" y="137"/>
                    <a:pt x="46" y="291"/>
                    <a:pt x="164" y="291"/>
                  </a:cubicBezTo>
                  <a:cubicBezTo>
                    <a:pt x="168" y="291"/>
                    <a:pt x="172" y="291"/>
                    <a:pt x="177" y="290"/>
                  </a:cubicBezTo>
                  <a:cubicBezTo>
                    <a:pt x="181" y="291"/>
                    <a:pt x="186" y="291"/>
                    <a:pt x="190" y="291"/>
                  </a:cubicBezTo>
                  <a:cubicBezTo>
                    <a:pt x="254" y="291"/>
                    <a:pt x="312" y="252"/>
                    <a:pt x="339" y="192"/>
                  </a:cubicBezTo>
                  <a:cubicBezTo>
                    <a:pt x="380" y="105"/>
                    <a:pt x="316" y="53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15"/>
            <p:cNvSpPr/>
            <p:nvPr/>
          </p:nvSpPr>
          <p:spPr>
            <a:xfrm rot="1508308">
              <a:off x="506736" y="144733"/>
              <a:ext cx="47323" cy="59366"/>
            </a:xfrm>
            <a:custGeom>
              <a:avLst/>
              <a:gdLst/>
              <a:ahLst/>
              <a:cxnLst/>
              <a:rect l="l" t="t" r="r" b="b"/>
              <a:pathLst>
                <a:path w="279" h="350" extrusionOk="0">
                  <a:moveTo>
                    <a:pt x="156" y="1"/>
                  </a:moveTo>
                  <a:cubicBezTo>
                    <a:pt x="111" y="1"/>
                    <a:pt x="67" y="28"/>
                    <a:pt x="52" y="73"/>
                  </a:cubicBezTo>
                  <a:cubicBezTo>
                    <a:pt x="0" y="142"/>
                    <a:pt x="6" y="235"/>
                    <a:pt x="58" y="305"/>
                  </a:cubicBezTo>
                  <a:cubicBezTo>
                    <a:pt x="78" y="333"/>
                    <a:pt x="112" y="350"/>
                    <a:pt x="145" y="350"/>
                  </a:cubicBezTo>
                  <a:cubicBezTo>
                    <a:pt x="159" y="350"/>
                    <a:pt x="173" y="346"/>
                    <a:pt x="186" y="339"/>
                  </a:cubicBezTo>
                  <a:cubicBezTo>
                    <a:pt x="278" y="281"/>
                    <a:pt x="243" y="194"/>
                    <a:pt x="243" y="119"/>
                  </a:cubicBezTo>
                  <a:cubicBezTo>
                    <a:pt x="243" y="67"/>
                    <a:pt x="243" y="15"/>
                    <a:pt x="180" y="3"/>
                  </a:cubicBezTo>
                  <a:cubicBezTo>
                    <a:pt x="172" y="2"/>
                    <a:pt x="16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15"/>
            <p:cNvSpPr/>
            <p:nvPr/>
          </p:nvSpPr>
          <p:spPr>
            <a:xfrm rot="1508308">
              <a:off x="1229544" y="741469"/>
              <a:ext cx="54278" cy="51903"/>
            </a:xfrm>
            <a:custGeom>
              <a:avLst/>
              <a:gdLst/>
              <a:ahLst/>
              <a:cxnLst/>
              <a:rect l="l" t="t" r="r" b="b"/>
              <a:pathLst>
                <a:path w="320" h="306" extrusionOk="0">
                  <a:moveTo>
                    <a:pt x="215" y="1"/>
                  </a:moveTo>
                  <a:cubicBezTo>
                    <a:pt x="182" y="1"/>
                    <a:pt x="143" y="13"/>
                    <a:pt x="105" y="37"/>
                  </a:cubicBezTo>
                  <a:cubicBezTo>
                    <a:pt x="41" y="66"/>
                    <a:pt x="1" y="136"/>
                    <a:pt x="12" y="205"/>
                  </a:cubicBezTo>
                  <a:cubicBezTo>
                    <a:pt x="12" y="252"/>
                    <a:pt x="47" y="292"/>
                    <a:pt x="93" y="304"/>
                  </a:cubicBezTo>
                  <a:cubicBezTo>
                    <a:pt x="101" y="305"/>
                    <a:pt x="109" y="306"/>
                    <a:pt x="116" y="306"/>
                  </a:cubicBezTo>
                  <a:cubicBezTo>
                    <a:pt x="177" y="306"/>
                    <a:pt x="213" y="264"/>
                    <a:pt x="244" y="223"/>
                  </a:cubicBezTo>
                  <a:cubicBezTo>
                    <a:pt x="267" y="188"/>
                    <a:pt x="290" y="153"/>
                    <a:pt x="314" y="118"/>
                  </a:cubicBezTo>
                  <a:cubicBezTo>
                    <a:pt x="319" y="95"/>
                    <a:pt x="319" y="66"/>
                    <a:pt x="302" y="43"/>
                  </a:cubicBezTo>
                  <a:cubicBezTo>
                    <a:pt x="284" y="16"/>
                    <a:pt x="252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15"/>
            <p:cNvSpPr/>
            <p:nvPr/>
          </p:nvSpPr>
          <p:spPr>
            <a:xfrm rot="1508308">
              <a:off x="1078795" y="279157"/>
              <a:ext cx="55126" cy="55635"/>
            </a:xfrm>
            <a:custGeom>
              <a:avLst/>
              <a:gdLst/>
              <a:ahLst/>
              <a:cxnLst/>
              <a:rect l="l" t="t" r="r" b="b"/>
              <a:pathLst>
                <a:path w="325" h="328" extrusionOk="0">
                  <a:moveTo>
                    <a:pt x="118" y="1"/>
                  </a:moveTo>
                  <a:cubicBezTo>
                    <a:pt x="106" y="1"/>
                    <a:pt x="94" y="3"/>
                    <a:pt x="82" y="9"/>
                  </a:cubicBezTo>
                  <a:cubicBezTo>
                    <a:pt x="18" y="38"/>
                    <a:pt x="1" y="136"/>
                    <a:pt x="53" y="223"/>
                  </a:cubicBezTo>
                  <a:cubicBezTo>
                    <a:pt x="85" y="288"/>
                    <a:pt x="132" y="327"/>
                    <a:pt x="182" y="327"/>
                  </a:cubicBezTo>
                  <a:cubicBezTo>
                    <a:pt x="204" y="327"/>
                    <a:pt x="227" y="320"/>
                    <a:pt x="250" y="304"/>
                  </a:cubicBezTo>
                  <a:cubicBezTo>
                    <a:pt x="325" y="258"/>
                    <a:pt x="302" y="189"/>
                    <a:pt x="273" y="125"/>
                  </a:cubicBezTo>
                  <a:cubicBezTo>
                    <a:pt x="230" y="49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15"/>
            <p:cNvSpPr/>
            <p:nvPr/>
          </p:nvSpPr>
          <p:spPr>
            <a:xfrm rot="1508308">
              <a:off x="95864" y="742051"/>
              <a:ext cx="60214" cy="44610"/>
            </a:xfrm>
            <a:custGeom>
              <a:avLst/>
              <a:gdLst/>
              <a:ahLst/>
              <a:cxnLst/>
              <a:rect l="l" t="t" r="r" b="b"/>
              <a:pathLst>
                <a:path w="355" h="263" extrusionOk="0">
                  <a:moveTo>
                    <a:pt x="169" y="1"/>
                  </a:moveTo>
                  <a:cubicBezTo>
                    <a:pt x="133" y="1"/>
                    <a:pt x="97" y="9"/>
                    <a:pt x="70" y="27"/>
                  </a:cubicBezTo>
                  <a:cubicBezTo>
                    <a:pt x="18" y="56"/>
                    <a:pt x="1" y="120"/>
                    <a:pt x="36" y="172"/>
                  </a:cubicBezTo>
                  <a:cubicBezTo>
                    <a:pt x="64" y="229"/>
                    <a:pt x="123" y="263"/>
                    <a:pt x="183" y="263"/>
                  </a:cubicBezTo>
                  <a:cubicBezTo>
                    <a:pt x="210" y="263"/>
                    <a:pt x="237" y="256"/>
                    <a:pt x="261" y="242"/>
                  </a:cubicBezTo>
                  <a:cubicBezTo>
                    <a:pt x="325" y="213"/>
                    <a:pt x="354" y="138"/>
                    <a:pt x="325" y="74"/>
                  </a:cubicBezTo>
                  <a:cubicBezTo>
                    <a:pt x="306" y="29"/>
                    <a:pt x="23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15"/>
            <p:cNvSpPr/>
            <p:nvPr/>
          </p:nvSpPr>
          <p:spPr>
            <a:xfrm rot="1508308">
              <a:off x="1896103" y="2308571"/>
              <a:ext cx="64964" cy="52412"/>
            </a:xfrm>
            <a:custGeom>
              <a:avLst/>
              <a:gdLst/>
              <a:ahLst/>
              <a:cxnLst/>
              <a:rect l="l" t="t" r="r" b="b"/>
              <a:pathLst>
                <a:path w="383" h="309" extrusionOk="0">
                  <a:moveTo>
                    <a:pt x="129" y="0"/>
                  </a:moveTo>
                  <a:cubicBezTo>
                    <a:pt x="103" y="0"/>
                    <a:pt x="78" y="11"/>
                    <a:pt x="58" y="30"/>
                  </a:cubicBezTo>
                  <a:cubicBezTo>
                    <a:pt x="12" y="65"/>
                    <a:pt x="0" y="129"/>
                    <a:pt x="29" y="181"/>
                  </a:cubicBezTo>
                  <a:cubicBezTo>
                    <a:pt x="44" y="214"/>
                    <a:pt x="66" y="231"/>
                    <a:pt x="94" y="231"/>
                  </a:cubicBezTo>
                  <a:cubicBezTo>
                    <a:pt x="109" y="231"/>
                    <a:pt x="126" y="226"/>
                    <a:pt x="145" y="216"/>
                  </a:cubicBezTo>
                  <a:cubicBezTo>
                    <a:pt x="157" y="206"/>
                    <a:pt x="171" y="201"/>
                    <a:pt x="184" y="201"/>
                  </a:cubicBezTo>
                  <a:cubicBezTo>
                    <a:pt x="211" y="201"/>
                    <a:pt x="236" y="218"/>
                    <a:pt x="243" y="245"/>
                  </a:cubicBezTo>
                  <a:cubicBezTo>
                    <a:pt x="257" y="271"/>
                    <a:pt x="277" y="308"/>
                    <a:pt x="306" y="308"/>
                  </a:cubicBezTo>
                  <a:cubicBezTo>
                    <a:pt x="315" y="308"/>
                    <a:pt x="325" y="305"/>
                    <a:pt x="336" y="297"/>
                  </a:cubicBezTo>
                  <a:cubicBezTo>
                    <a:pt x="382" y="268"/>
                    <a:pt x="365" y="216"/>
                    <a:pt x="348" y="152"/>
                  </a:cubicBezTo>
                  <a:cubicBezTo>
                    <a:pt x="301" y="117"/>
                    <a:pt x="249" y="59"/>
                    <a:pt x="185" y="19"/>
                  </a:cubicBezTo>
                  <a:cubicBezTo>
                    <a:pt x="168" y="6"/>
                    <a:pt x="14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15"/>
            <p:cNvSpPr/>
            <p:nvPr/>
          </p:nvSpPr>
          <p:spPr>
            <a:xfrm rot="1508308">
              <a:off x="523305" y="1889573"/>
              <a:ext cx="51225" cy="52751"/>
            </a:xfrm>
            <a:custGeom>
              <a:avLst/>
              <a:gdLst/>
              <a:ahLst/>
              <a:cxnLst/>
              <a:rect l="l" t="t" r="r" b="b"/>
              <a:pathLst>
                <a:path w="302" h="311" extrusionOk="0">
                  <a:moveTo>
                    <a:pt x="171" y="1"/>
                  </a:moveTo>
                  <a:cubicBezTo>
                    <a:pt x="150" y="1"/>
                    <a:pt x="129" y="6"/>
                    <a:pt x="111" y="16"/>
                  </a:cubicBezTo>
                  <a:cubicBezTo>
                    <a:pt x="29" y="63"/>
                    <a:pt x="1" y="161"/>
                    <a:pt x="41" y="248"/>
                  </a:cubicBezTo>
                  <a:cubicBezTo>
                    <a:pt x="56" y="289"/>
                    <a:pt x="92" y="310"/>
                    <a:pt x="129" y="310"/>
                  </a:cubicBezTo>
                  <a:cubicBezTo>
                    <a:pt x="151" y="310"/>
                    <a:pt x="173" y="303"/>
                    <a:pt x="192" y="289"/>
                  </a:cubicBezTo>
                  <a:cubicBezTo>
                    <a:pt x="273" y="236"/>
                    <a:pt x="302" y="138"/>
                    <a:pt x="267" y="51"/>
                  </a:cubicBezTo>
                  <a:cubicBezTo>
                    <a:pt x="245" y="18"/>
                    <a:pt x="20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15"/>
            <p:cNvSpPr/>
            <p:nvPr/>
          </p:nvSpPr>
          <p:spPr>
            <a:xfrm rot="1508308">
              <a:off x="269969" y="2469529"/>
              <a:ext cx="54278" cy="56313"/>
            </a:xfrm>
            <a:custGeom>
              <a:avLst/>
              <a:gdLst/>
              <a:ahLst/>
              <a:cxnLst/>
              <a:rect l="l" t="t" r="r" b="b"/>
              <a:pathLst>
                <a:path w="320" h="332" extrusionOk="0">
                  <a:moveTo>
                    <a:pt x="115" y="1"/>
                  </a:moveTo>
                  <a:cubicBezTo>
                    <a:pt x="102" y="1"/>
                    <a:pt x="89" y="4"/>
                    <a:pt x="76" y="11"/>
                  </a:cubicBezTo>
                  <a:cubicBezTo>
                    <a:pt x="12" y="51"/>
                    <a:pt x="1" y="237"/>
                    <a:pt x="59" y="283"/>
                  </a:cubicBezTo>
                  <a:cubicBezTo>
                    <a:pt x="87" y="315"/>
                    <a:pt x="129" y="332"/>
                    <a:pt x="170" y="332"/>
                  </a:cubicBezTo>
                  <a:cubicBezTo>
                    <a:pt x="196" y="332"/>
                    <a:pt x="222" y="325"/>
                    <a:pt x="244" y="312"/>
                  </a:cubicBezTo>
                  <a:cubicBezTo>
                    <a:pt x="319" y="260"/>
                    <a:pt x="273" y="202"/>
                    <a:pt x="244" y="150"/>
                  </a:cubicBezTo>
                  <a:lnTo>
                    <a:pt x="227" y="109"/>
                  </a:lnTo>
                  <a:cubicBezTo>
                    <a:pt x="209" y="80"/>
                    <a:pt x="192" y="51"/>
                    <a:pt x="169" y="28"/>
                  </a:cubicBezTo>
                  <a:cubicBezTo>
                    <a:pt x="154" y="10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15"/>
            <p:cNvSpPr/>
            <p:nvPr/>
          </p:nvSpPr>
          <p:spPr>
            <a:xfrm rot="1508308">
              <a:off x="472994" y="2326444"/>
              <a:ext cx="60045" cy="47832"/>
            </a:xfrm>
            <a:custGeom>
              <a:avLst/>
              <a:gdLst/>
              <a:ahLst/>
              <a:cxnLst/>
              <a:rect l="l" t="t" r="r" b="b"/>
              <a:pathLst>
                <a:path w="354" h="282" extrusionOk="0">
                  <a:moveTo>
                    <a:pt x="161" y="0"/>
                  </a:moveTo>
                  <a:cubicBezTo>
                    <a:pt x="138" y="0"/>
                    <a:pt x="115" y="6"/>
                    <a:pt x="93" y="19"/>
                  </a:cubicBezTo>
                  <a:cubicBezTo>
                    <a:pt x="24" y="59"/>
                    <a:pt x="0" y="141"/>
                    <a:pt x="35" y="210"/>
                  </a:cubicBezTo>
                  <a:cubicBezTo>
                    <a:pt x="54" y="238"/>
                    <a:pt x="179" y="282"/>
                    <a:pt x="242" y="282"/>
                  </a:cubicBezTo>
                  <a:cubicBezTo>
                    <a:pt x="256" y="282"/>
                    <a:pt x="267" y="279"/>
                    <a:pt x="273" y="274"/>
                  </a:cubicBezTo>
                  <a:cubicBezTo>
                    <a:pt x="354" y="216"/>
                    <a:pt x="284" y="141"/>
                    <a:pt x="284" y="77"/>
                  </a:cubicBezTo>
                  <a:cubicBezTo>
                    <a:pt x="260" y="29"/>
                    <a:pt x="212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15"/>
            <p:cNvSpPr/>
            <p:nvPr/>
          </p:nvSpPr>
          <p:spPr>
            <a:xfrm rot="1508308">
              <a:off x="486759" y="2677201"/>
              <a:ext cx="64116" cy="42405"/>
            </a:xfrm>
            <a:custGeom>
              <a:avLst/>
              <a:gdLst/>
              <a:ahLst/>
              <a:cxnLst/>
              <a:rect l="l" t="t" r="r" b="b"/>
              <a:pathLst>
                <a:path w="378" h="250" extrusionOk="0">
                  <a:moveTo>
                    <a:pt x="140" y="0"/>
                  </a:moveTo>
                  <a:cubicBezTo>
                    <a:pt x="114" y="0"/>
                    <a:pt x="91" y="5"/>
                    <a:pt x="76" y="16"/>
                  </a:cubicBezTo>
                  <a:cubicBezTo>
                    <a:pt x="18" y="50"/>
                    <a:pt x="1" y="126"/>
                    <a:pt x="41" y="178"/>
                  </a:cubicBezTo>
                  <a:cubicBezTo>
                    <a:pt x="81" y="225"/>
                    <a:pt x="140" y="250"/>
                    <a:pt x="200" y="250"/>
                  </a:cubicBezTo>
                  <a:cubicBezTo>
                    <a:pt x="235" y="250"/>
                    <a:pt x="270" y="241"/>
                    <a:pt x="302" y="224"/>
                  </a:cubicBezTo>
                  <a:cubicBezTo>
                    <a:pt x="354" y="201"/>
                    <a:pt x="377" y="137"/>
                    <a:pt x="348" y="91"/>
                  </a:cubicBezTo>
                  <a:cubicBezTo>
                    <a:pt x="318" y="39"/>
                    <a:pt x="21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15"/>
            <p:cNvSpPr/>
            <p:nvPr/>
          </p:nvSpPr>
          <p:spPr>
            <a:xfrm rot="1508308">
              <a:off x="376365" y="209853"/>
              <a:ext cx="53260" cy="50885"/>
            </a:xfrm>
            <a:custGeom>
              <a:avLst/>
              <a:gdLst/>
              <a:ahLst/>
              <a:cxnLst/>
              <a:rect l="l" t="t" r="r" b="b"/>
              <a:pathLst>
                <a:path w="314" h="300" extrusionOk="0">
                  <a:moveTo>
                    <a:pt x="168" y="1"/>
                  </a:moveTo>
                  <a:cubicBezTo>
                    <a:pt x="156" y="1"/>
                    <a:pt x="143" y="3"/>
                    <a:pt x="128" y="6"/>
                  </a:cubicBezTo>
                  <a:cubicBezTo>
                    <a:pt x="47" y="30"/>
                    <a:pt x="1" y="116"/>
                    <a:pt x="24" y="198"/>
                  </a:cubicBezTo>
                  <a:cubicBezTo>
                    <a:pt x="46" y="261"/>
                    <a:pt x="104" y="300"/>
                    <a:pt x="167" y="300"/>
                  </a:cubicBezTo>
                  <a:cubicBezTo>
                    <a:pt x="185" y="300"/>
                    <a:pt x="203" y="297"/>
                    <a:pt x="221" y="290"/>
                  </a:cubicBezTo>
                  <a:cubicBezTo>
                    <a:pt x="284" y="261"/>
                    <a:pt x="313" y="192"/>
                    <a:pt x="284" y="128"/>
                  </a:cubicBezTo>
                  <a:cubicBezTo>
                    <a:pt x="255" y="50"/>
                    <a:pt x="230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15"/>
            <p:cNvSpPr/>
            <p:nvPr/>
          </p:nvSpPr>
          <p:spPr>
            <a:xfrm rot="1508308">
              <a:off x="932336" y="998130"/>
              <a:ext cx="49359" cy="63946"/>
            </a:xfrm>
            <a:custGeom>
              <a:avLst/>
              <a:gdLst/>
              <a:ahLst/>
              <a:cxnLst/>
              <a:rect l="l" t="t" r="r" b="b"/>
              <a:pathLst>
                <a:path w="291" h="377" extrusionOk="0">
                  <a:moveTo>
                    <a:pt x="189" y="0"/>
                  </a:moveTo>
                  <a:cubicBezTo>
                    <a:pt x="162" y="0"/>
                    <a:pt x="136" y="9"/>
                    <a:pt x="117" y="29"/>
                  </a:cubicBezTo>
                  <a:cubicBezTo>
                    <a:pt x="70" y="64"/>
                    <a:pt x="47" y="116"/>
                    <a:pt x="41" y="168"/>
                  </a:cubicBezTo>
                  <a:cubicBezTo>
                    <a:pt x="36" y="214"/>
                    <a:pt x="41" y="267"/>
                    <a:pt x="1" y="296"/>
                  </a:cubicBezTo>
                  <a:lnTo>
                    <a:pt x="41" y="377"/>
                  </a:lnTo>
                  <a:cubicBezTo>
                    <a:pt x="64" y="354"/>
                    <a:pt x="88" y="336"/>
                    <a:pt x="122" y="319"/>
                  </a:cubicBezTo>
                  <a:cubicBezTo>
                    <a:pt x="244" y="278"/>
                    <a:pt x="285" y="220"/>
                    <a:pt x="285" y="104"/>
                  </a:cubicBezTo>
                  <a:cubicBezTo>
                    <a:pt x="290" y="64"/>
                    <a:pt x="267" y="23"/>
                    <a:pt x="227" y="6"/>
                  </a:cubicBez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15"/>
            <p:cNvSpPr/>
            <p:nvPr/>
          </p:nvSpPr>
          <p:spPr>
            <a:xfrm rot="1508308">
              <a:off x="502097" y="1003009"/>
              <a:ext cx="53260" cy="52073"/>
            </a:xfrm>
            <a:custGeom>
              <a:avLst/>
              <a:gdLst/>
              <a:ahLst/>
              <a:cxnLst/>
              <a:rect l="l" t="t" r="r" b="b"/>
              <a:pathLst>
                <a:path w="314" h="307" extrusionOk="0">
                  <a:moveTo>
                    <a:pt x="186" y="0"/>
                  </a:moveTo>
                  <a:cubicBezTo>
                    <a:pt x="162" y="0"/>
                    <a:pt x="138" y="7"/>
                    <a:pt x="117" y="22"/>
                  </a:cubicBezTo>
                  <a:cubicBezTo>
                    <a:pt x="36" y="63"/>
                    <a:pt x="1" y="161"/>
                    <a:pt x="36" y="248"/>
                  </a:cubicBezTo>
                  <a:cubicBezTo>
                    <a:pt x="51" y="286"/>
                    <a:pt x="86" y="306"/>
                    <a:pt x="124" y="306"/>
                  </a:cubicBezTo>
                  <a:cubicBezTo>
                    <a:pt x="145" y="306"/>
                    <a:pt x="166" y="301"/>
                    <a:pt x="186" y="289"/>
                  </a:cubicBezTo>
                  <a:cubicBezTo>
                    <a:pt x="273" y="254"/>
                    <a:pt x="314" y="155"/>
                    <a:pt x="290" y="63"/>
                  </a:cubicBezTo>
                  <a:cubicBezTo>
                    <a:pt x="268" y="22"/>
                    <a:pt x="227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15"/>
            <p:cNvSpPr/>
            <p:nvPr/>
          </p:nvSpPr>
          <p:spPr>
            <a:xfrm rot="1508308">
              <a:off x="1582944" y="1071239"/>
              <a:ext cx="46306" cy="58857"/>
            </a:xfrm>
            <a:custGeom>
              <a:avLst/>
              <a:gdLst/>
              <a:ahLst/>
              <a:cxnLst/>
              <a:rect l="l" t="t" r="r" b="b"/>
              <a:pathLst>
                <a:path w="273" h="347" extrusionOk="0">
                  <a:moveTo>
                    <a:pt x="163" y="0"/>
                  </a:moveTo>
                  <a:cubicBezTo>
                    <a:pt x="105" y="0"/>
                    <a:pt x="59" y="35"/>
                    <a:pt x="35" y="87"/>
                  </a:cubicBezTo>
                  <a:cubicBezTo>
                    <a:pt x="1" y="157"/>
                    <a:pt x="6" y="238"/>
                    <a:pt x="53" y="301"/>
                  </a:cubicBezTo>
                  <a:cubicBezTo>
                    <a:pt x="73" y="330"/>
                    <a:pt x="104" y="347"/>
                    <a:pt x="137" y="347"/>
                  </a:cubicBezTo>
                  <a:cubicBezTo>
                    <a:pt x="151" y="347"/>
                    <a:pt x="166" y="343"/>
                    <a:pt x="180" y="336"/>
                  </a:cubicBezTo>
                  <a:cubicBezTo>
                    <a:pt x="273" y="284"/>
                    <a:pt x="250" y="197"/>
                    <a:pt x="244" y="116"/>
                  </a:cubicBezTo>
                  <a:cubicBezTo>
                    <a:pt x="244" y="64"/>
                    <a:pt x="238" y="6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15"/>
            <p:cNvSpPr/>
            <p:nvPr/>
          </p:nvSpPr>
          <p:spPr>
            <a:xfrm rot="1508308">
              <a:off x="1815896" y="414983"/>
              <a:ext cx="62080" cy="49020"/>
            </a:xfrm>
            <a:custGeom>
              <a:avLst/>
              <a:gdLst/>
              <a:ahLst/>
              <a:cxnLst/>
              <a:rect l="l" t="t" r="r" b="b"/>
              <a:pathLst>
                <a:path w="366" h="289" extrusionOk="0">
                  <a:moveTo>
                    <a:pt x="206" y="0"/>
                  </a:moveTo>
                  <a:cubicBezTo>
                    <a:pt x="179" y="0"/>
                    <a:pt x="152" y="8"/>
                    <a:pt x="128" y="25"/>
                  </a:cubicBezTo>
                  <a:cubicBezTo>
                    <a:pt x="47" y="71"/>
                    <a:pt x="0" y="181"/>
                    <a:pt x="35" y="245"/>
                  </a:cubicBezTo>
                  <a:cubicBezTo>
                    <a:pt x="56" y="277"/>
                    <a:pt x="79" y="288"/>
                    <a:pt x="103" y="288"/>
                  </a:cubicBezTo>
                  <a:cubicBezTo>
                    <a:pt x="128" y="288"/>
                    <a:pt x="154" y="277"/>
                    <a:pt x="180" y="262"/>
                  </a:cubicBezTo>
                  <a:cubicBezTo>
                    <a:pt x="302" y="198"/>
                    <a:pt x="365" y="111"/>
                    <a:pt x="313" y="48"/>
                  </a:cubicBezTo>
                  <a:cubicBezTo>
                    <a:pt x="286" y="17"/>
                    <a:pt x="246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15"/>
            <p:cNvSpPr/>
            <p:nvPr/>
          </p:nvSpPr>
          <p:spPr>
            <a:xfrm rot="1508308">
              <a:off x="1347713" y="1617296"/>
              <a:ext cx="49359" cy="57840"/>
            </a:xfrm>
            <a:custGeom>
              <a:avLst/>
              <a:gdLst/>
              <a:ahLst/>
              <a:cxnLst/>
              <a:rect l="l" t="t" r="r" b="b"/>
              <a:pathLst>
                <a:path w="291" h="341" extrusionOk="0">
                  <a:moveTo>
                    <a:pt x="162" y="0"/>
                  </a:moveTo>
                  <a:cubicBezTo>
                    <a:pt x="152" y="0"/>
                    <a:pt x="143" y="2"/>
                    <a:pt x="134" y="5"/>
                  </a:cubicBezTo>
                  <a:cubicBezTo>
                    <a:pt x="47" y="34"/>
                    <a:pt x="1" y="185"/>
                    <a:pt x="47" y="272"/>
                  </a:cubicBezTo>
                  <a:cubicBezTo>
                    <a:pt x="65" y="317"/>
                    <a:pt x="105" y="341"/>
                    <a:pt x="146" y="341"/>
                  </a:cubicBezTo>
                  <a:cubicBezTo>
                    <a:pt x="157" y="341"/>
                    <a:pt x="169" y="339"/>
                    <a:pt x="180" y="335"/>
                  </a:cubicBezTo>
                  <a:cubicBezTo>
                    <a:pt x="261" y="312"/>
                    <a:pt x="290" y="179"/>
                    <a:pt x="244" y="69"/>
                  </a:cubicBezTo>
                  <a:cubicBezTo>
                    <a:pt x="235" y="27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15"/>
            <p:cNvSpPr/>
            <p:nvPr/>
          </p:nvSpPr>
          <p:spPr>
            <a:xfrm rot="1508308">
              <a:off x="520067" y="1660583"/>
              <a:ext cx="51225" cy="52582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168" y="1"/>
                  </a:moveTo>
                  <a:cubicBezTo>
                    <a:pt x="146" y="1"/>
                    <a:pt x="124" y="8"/>
                    <a:pt x="105" y="25"/>
                  </a:cubicBezTo>
                  <a:cubicBezTo>
                    <a:pt x="30" y="54"/>
                    <a:pt x="1" y="141"/>
                    <a:pt x="41" y="211"/>
                  </a:cubicBezTo>
                  <a:cubicBezTo>
                    <a:pt x="60" y="272"/>
                    <a:pt x="117" y="310"/>
                    <a:pt x="178" y="310"/>
                  </a:cubicBezTo>
                  <a:cubicBezTo>
                    <a:pt x="192" y="310"/>
                    <a:pt x="206" y="308"/>
                    <a:pt x="221" y="303"/>
                  </a:cubicBezTo>
                  <a:cubicBezTo>
                    <a:pt x="279" y="274"/>
                    <a:pt x="302" y="141"/>
                    <a:pt x="261" y="60"/>
                  </a:cubicBezTo>
                  <a:cubicBezTo>
                    <a:pt x="243" y="23"/>
                    <a:pt x="20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15"/>
            <p:cNvSpPr/>
            <p:nvPr/>
          </p:nvSpPr>
          <p:spPr>
            <a:xfrm rot="1508308">
              <a:off x="1462421" y="1752865"/>
              <a:ext cx="49189" cy="52412"/>
            </a:xfrm>
            <a:custGeom>
              <a:avLst/>
              <a:gdLst/>
              <a:ahLst/>
              <a:cxnLst/>
              <a:rect l="l" t="t" r="r" b="b"/>
              <a:pathLst>
                <a:path w="290" h="309" extrusionOk="0">
                  <a:moveTo>
                    <a:pt x="204" y="1"/>
                  </a:moveTo>
                  <a:cubicBezTo>
                    <a:pt x="146" y="1"/>
                    <a:pt x="90" y="29"/>
                    <a:pt x="64" y="77"/>
                  </a:cubicBezTo>
                  <a:cubicBezTo>
                    <a:pt x="17" y="118"/>
                    <a:pt x="0" y="187"/>
                    <a:pt x="29" y="245"/>
                  </a:cubicBezTo>
                  <a:cubicBezTo>
                    <a:pt x="47" y="286"/>
                    <a:pt x="86" y="309"/>
                    <a:pt x="127" y="309"/>
                  </a:cubicBezTo>
                  <a:cubicBezTo>
                    <a:pt x="139" y="309"/>
                    <a:pt x="151" y="307"/>
                    <a:pt x="162" y="303"/>
                  </a:cubicBezTo>
                  <a:cubicBezTo>
                    <a:pt x="209" y="286"/>
                    <a:pt x="290" y="106"/>
                    <a:pt x="278" y="54"/>
                  </a:cubicBezTo>
                  <a:cubicBezTo>
                    <a:pt x="267" y="25"/>
                    <a:pt x="243" y="7"/>
                    <a:pt x="220" y="2"/>
                  </a:cubicBezTo>
                  <a:cubicBezTo>
                    <a:pt x="215" y="1"/>
                    <a:pt x="20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15"/>
            <p:cNvSpPr/>
            <p:nvPr/>
          </p:nvSpPr>
          <p:spPr>
            <a:xfrm rot="1508308">
              <a:off x="125031" y="1372302"/>
              <a:ext cx="52242" cy="50716"/>
            </a:xfrm>
            <a:custGeom>
              <a:avLst/>
              <a:gdLst/>
              <a:ahLst/>
              <a:cxnLst/>
              <a:rect l="l" t="t" r="r" b="b"/>
              <a:pathLst>
                <a:path w="308" h="299" extrusionOk="0">
                  <a:moveTo>
                    <a:pt x="139" y="0"/>
                  </a:moveTo>
                  <a:cubicBezTo>
                    <a:pt x="127" y="0"/>
                    <a:pt x="114" y="3"/>
                    <a:pt x="99" y="8"/>
                  </a:cubicBezTo>
                  <a:cubicBezTo>
                    <a:pt x="24" y="48"/>
                    <a:pt x="1" y="147"/>
                    <a:pt x="47" y="222"/>
                  </a:cubicBezTo>
                  <a:cubicBezTo>
                    <a:pt x="67" y="270"/>
                    <a:pt x="114" y="298"/>
                    <a:pt x="164" y="298"/>
                  </a:cubicBezTo>
                  <a:cubicBezTo>
                    <a:pt x="187" y="298"/>
                    <a:pt x="211" y="292"/>
                    <a:pt x="232" y="280"/>
                  </a:cubicBezTo>
                  <a:cubicBezTo>
                    <a:pt x="308" y="228"/>
                    <a:pt x="284" y="164"/>
                    <a:pt x="256" y="106"/>
                  </a:cubicBezTo>
                  <a:cubicBezTo>
                    <a:pt x="227" y="53"/>
                    <a:pt x="198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15"/>
            <p:cNvSpPr/>
            <p:nvPr/>
          </p:nvSpPr>
          <p:spPr>
            <a:xfrm rot="1508308">
              <a:off x="1789092" y="2350529"/>
              <a:ext cx="47323" cy="59706"/>
            </a:xfrm>
            <a:custGeom>
              <a:avLst/>
              <a:gdLst/>
              <a:ahLst/>
              <a:cxnLst/>
              <a:rect l="l" t="t" r="r" b="b"/>
              <a:pathLst>
                <a:path w="279" h="352" extrusionOk="0">
                  <a:moveTo>
                    <a:pt x="180" y="1"/>
                  </a:moveTo>
                  <a:cubicBezTo>
                    <a:pt x="166" y="1"/>
                    <a:pt x="152" y="4"/>
                    <a:pt x="139" y="11"/>
                  </a:cubicBezTo>
                  <a:cubicBezTo>
                    <a:pt x="41" y="51"/>
                    <a:pt x="0" y="254"/>
                    <a:pt x="81" y="329"/>
                  </a:cubicBezTo>
                  <a:cubicBezTo>
                    <a:pt x="95" y="343"/>
                    <a:pt x="116" y="351"/>
                    <a:pt x="136" y="351"/>
                  </a:cubicBezTo>
                  <a:cubicBezTo>
                    <a:pt x="149" y="351"/>
                    <a:pt x="163" y="348"/>
                    <a:pt x="174" y="341"/>
                  </a:cubicBezTo>
                  <a:cubicBezTo>
                    <a:pt x="220" y="318"/>
                    <a:pt x="278" y="92"/>
                    <a:pt x="243" y="28"/>
                  </a:cubicBezTo>
                  <a:cubicBezTo>
                    <a:pt x="225" y="10"/>
                    <a:pt x="203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15"/>
            <p:cNvSpPr/>
            <p:nvPr/>
          </p:nvSpPr>
          <p:spPr>
            <a:xfrm rot="1508308">
              <a:off x="673657" y="792961"/>
              <a:ext cx="39521" cy="57331"/>
            </a:xfrm>
            <a:custGeom>
              <a:avLst/>
              <a:gdLst/>
              <a:ahLst/>
              <a:cxnLst/>
              <a:rect l="l" t="t" r="r" b="b"/>
              <a:pathLst>
                <a:path w="233" h="338" extrusionOk="0">
                  <a:moveTo>
                    <a:pt x="156" y="1"/>
                  </a:moveTo>
                  <a:cubicBezTo>
                    <a:pt x="148" y="1"/>
                    <a:pt x="141" y="2"/>
                    <a:pt x="134" y="4"/>
                  </a:cubicBezTo>
                  <a:cubicBezTo>
                    <a:pt x="53" y="16"/>
                    <a:pt x="1" y="91"/>
                    <a:pt x="6" y="167"/>
                  </a:cubicBezTo>
                  <a:cubicBezTo>
                    <a:pt x="1" y="248"/>
                    <a:pt x="53" y="317"/>
                    <a:pt x="134" y="335"/>
                  </a:cubicBezTo>
                  <a:cubicBezTo>
                    <a:pt x="141" y="337"/>
                    <a:pt x="148" y="338"/>
                    <a:pt x="155" y="338"/>
                  </a:cubicBezTo>
                  <a:cubicBezTo>
                    <a:pt x="189" y="338"/>
                    <a:pt x="222" y="316"/>
                    <a:pt x="226" y="282"/>
                  </a:cubicBezTo>
                  <a:cubicBezTo>
                    <a:pt x="232" y="201"/>
                    <a:pt x="232" y="126"/>
                    <a:pt x="226" y="51"/>
                  </a:cubicBezTo>
                  <a:cubicBezTo>
                    <a:pt x="213" y="18"/>
                    <a:pt x="18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15"/>
            <p:cNvSpPr/>
            <p:nvPr/>
          </p:nvSpPr>
          <p:spPr>
            <a:xfrm rot="1508308">
              <a:off x="2120702" y="2039717"/>
              <a:ext cx="64116" cy="43931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182" y="0"/>
                  </a:moveTo>
                  <a:cubicBezTo>
                    <a:pt x="154" y="0"/>
                    <a:pt x="126" y="6"/>
                    <a:pt x="99" y="20"/>
                  </a:cubicBezTo>
                  <a:cubicBezTo>
                    <a:pt x="30" y="49"/>
                    <a:pt x="1" y="130"/>
                    <a:pt x="35" y="194"/>
                  </a:cubicBezTo>
                  <a:cubicBezTo>
                    <a:pt x="56" y="236"/>
                    <a:pt x="99" y="259"/>
                    <a:pt x="151" y="259"/>
                  </a:cubicBezTo>
                  <a:cubicBezTo>
                    <a:pt x="185" y="259"/>
                    <a:pt x="223" y="249"/>
                    <a:pt x="261" y="228"/>
                  </a:cubicBezTo>
                  <a:cubicBezTo>
                    <a:pt x="314" y="199"/>
                    <a:pt x="377" y="159"/>
                    <a:pt x="331" y="78"/>
                  </a:cubicBezTo>
                  <a:cubicBezTo>
                    <a:pt x="296" y="27"/>
                    <a:pt x="240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15"/>
            <p:cNvSpPr/>
            <p:nvPr/>
          </p:nvSpPr>
          <p:spPr>
            <a:xfrm rot="1508308">
              <a:off x="930884" y="942816"/>
              <a:ext cx="57161" cy="48341"/>
            </a:xfrm>
            <a:custGeom>
              <a:avLst/>
              <a:gdLst/>
              <a:ahLst/>
              <a:cxnLst/>
              <a:rect l="l" t="t" r="r" b="b"/>
              <a:pathLst>
                <a:path w="337" h="285" extrusionOk="0">
                  <a:moveTo>
                    <a:pt x="188" y="0"/>
                  </a:moveTo>
                  <a:cubicBezTo>
                    <a:pt x="95" y="0"/>
                    <a:pt x="1" y="90"/>
                    <a:pt x="59" y="199"/>
                  </a:cubicBezTo>
                  <a:cubicBezTo>
                    <a:pt x="80" y="255"/>
                    <a:pt x="134" y="285"/>
                    <a:pt x="188" y="285"/>
                  </a:cubicBezTo>
                  <a:cubicBezTo>
                    <a:pt x="207" y="285"/>
                    <a:pt x="226" y="281"/>
                    <a:pt x="244" y="274"/>
                  </a:cubicBezTo>
                  <a:cubicBezTo>
                    <a:pt x="314" y="233"/>
                    <a:pt x="337" y="146"/>
                    <a:pt x="308" y="77"/>
                  </a:cubicBezTo>
                  <a:cubicBezTo>
                    <a:pt x="281" y="23"/>
                    <a:pt x="234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15"/>
            <p:cNvSpPr/>
            <p:nvPr/>
          </p:nvSpPr>
          <p:spPr>
            <a:xfrm rot="1508308">
              <a:off x="1547015" y="873775"/>
              <a:ext cx="48341" cy="57161"/>
            </a:xfrm>
            <a:custGeom>
              <a:avLst/>
              <a:gdLst/>
              <a:ahLst/>
              <a:cxnLst/>
              <a:rect l="l" t="t" r="r" b="b"/>
              <a:pathLst>
                <a:path w="285" h="337" extrusionOk="0">
                  <a:moveTo>
                    <a:pt x="176" y="0"/>
                  </a:moveTo>
                  <a:cubicBezTo>
                    <a:pt x="161" y="0"/>
                    <a:pt x="147" y="3"/>
                    <a:pt x="133" y="10"/>
                  </a:cubicBezTo>
                  <a:cubicBezTo>
                    <a:pt x="47" y="57"/>
                    <a:pt x="0" y="155"/>
                    <a:pt x="23" y="254"/>
                  </a:cubicBezTo>
                  <a:cubicBezTo>
                    <a:pt x="42" y="304"/>
                    <a:pt x="82" y="336"/>
                    <a:pt x="129" y="336"/>
                  </a:cubicBezTo>
                  <a:cubicBezTo>
                    <a:pt x="142" y="336"/>
                    <a:pt x="155" y="334"/>
                    <a:pt x="168" y="329"/>
                  </a:cubicBezTo>
                  <a:cubicBezTo>
                    <a:pt x="232" y="311"/>
                    <a:pt x="284" y="138"/>
                    <a:pt x="249" y="57"/>
                  </a:cubicBezTo>
                  <a:cubicBezTo>
                    <a:pt x="241" y="20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15"/>
            <p:cNvSpPr/>
            <p:nvPr/>
          </p:nvSpPr>
          <p:spPr>
            <a:xfrm rot="1508308">
              <a:off x="1443358" y="2149235"/>
              <a:ext cx="53260" cy="49359"/>
            </a:xfrm>
            <a:custGeom>
              <a:avLst/>
              <a:gdLst/>
              <a:ahLst/>
              <a:cxnLst/>
              <a:rect l="l" t="t" r="r" b="b"/>
              <a:pathLst>
                <a:path w="314" h="291" extrusionOk="0">
                  <a:moveTo>
                    <a:pt x="163" y="0"/>
                  </a:moveTo>
                  <a:cubicBezTo>
                    <a:pt x="143" y="0"/>
                    <a:pt x="123" y="5"/>
                    <a:pt x="105" y="15"/>
                  </a:cubicBezTo>
                  <a:cubicBezTo>
                    <a:pt x="29" y="56"/>
                    <a:pt x="0" y="148"/>
                    <a:pt x="41" y="224"/>
                  </a:cubicBezTo>
                  <a:cubicBezTo>
                    <a:pt x="60" y="266"/>
                    <a:pt x="105" y="290"/>
                    <a:pt x="149" y="290"/>
                  </a:cubicBezTo>
                  <a:cubicBezTo>
                    <a:pt x="172" y="290"/>
                    <a:pt x="195" y="284"/>
                    <a:pt x="215" y="270"/>
                  </a:cubicBezTo>
                  <a:cubicBezTo>
                    <a:pt x="284" y="235"/>
                    <a:pt x="313" y="148"/>
                    <a:pt x="279" y="73"/>
                  </a:cubicBezTo>
                  <a:cubicBezTo>
                    <a:pt x="258" y="28"/>
                    <a:pt x="211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15"/>
            <p:cNvSpPr/>
            <p:nvPr/>
          </p:nvSpPr>
          <p:spPr>
            <a:xfrm rot="1508308">
              <a:off x="2362958" y="1395437"/>
              <a:ext cx="43422" cy="63776"/>
            </a:xfrm>
            <a:custGeom>
              <a:avLst/>
              <a:gdLst/>
              <a:ahLst/>
              <a:cxnLst/>
              <a:rect l="l" t="t" r="r" b="b"/>
              <a:pathLst>
                <a:path w="256" h="376" extrusionOk="0">
                  <a:moveTo>
                    <a:pt x="59" y="1"/>
                  </a:moveTo>
                  <a:cubicBezTo>
                    <a:pt x="42" y="18"/>
                    <a:pt x="18" y="30"/>
                    <a:pt x="18" y="47"/>
                  </a:cubicBezTo>
                  <a:cubicBezTo>
                    <a:pt x="1" y="140"/>
                    <a:pt x="13" y="239"/>
                    <a:pt x="47" y="331"/>
                  </a:cubicBezTo>
                  <a:cubicBezTo>
                    <a:pt x="57" y="361"/>
                    <a:pt x="78" y="375"/>
                    <a:pt x="102" y="375"/>
                  </a:cubicBezTo>
                  <a:cubicBezTo>
                    <a:pt x="122" y="375"/>
                    <a:pt x="143" y="366"/>
                    <a:pt x="163" y="349"/>
                  </a:cubicBezTo>
                  <a:cubicBezTo>
                    <a:pt x="256" y="273"/>
                    <a:pt x="227" y="59"/>
                    <a:pt x="117" y="13"/>
                  </a:cubicBezTo>
                  <a:cubicBezTo>
                    <a:pt x="99" y="7"/>
                    <a:pt x="76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15"/>
            <p:cNvSpPr/>
            <p:nvPr/>
          </p:nvSpPr>
          <p:spPr>
            <a:xfrm rot="1508308">
              <a:off x="699139" y="2588116"/>
              <a:ext cx="46306" cy="56483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99" y="0"/>
                  </a:moveTo>
                  <a:cubicBezTo>
                    <a:pt x="87" y="0"/>
                    <a:pt x="75" y="3"/>
                    <a:pt x="64" y="8"/>
                  </a:cubicBezTo>
                  <a:cubicBezTo>
                    <a:pt x="24" y="26"/>
                    <a:pt x="0" y="66"/>
                    <a:pt x="12" y="107"/>
                  </a:cubicBezTo>
                  <a:cubicBezTo>
                    <a:pt x="18" y="136"/>
                    <a:pt x="24" y="159"/>
                    <a:pt x="35" y="188"/>
                  </a:cubicBezTo>
                  <a:cubicBezTo>
                    <a:pt x="64" y="223"/>
                    <a:pt x="82" y="251"/>
                    <a:pt x="111" y="286"/>
                  </a:cubicBezTo>
                  <a:cubicBezTo>
                    <a:pt x="133" y="313"/>
                    <a:pt x="158" y="333"/>
                    <a:pt x="187" y="333"/>
                  </a:cubicBezTo>
                  <a:cubicBezTo>
                    <a:pt x="196" y="333"/>
                    <a:pt x="205" y="331"/>
                    <a:pt x="215" y="327"/>
                  </a:cubicBezTo>
                  <a:cubicBezTo>
                    <a:pt x="255" y="304"/>
                    <a:pt x="273" y="257"/>
                    <a:pt x="261" y="217"/>
                  </a:cubicBezTo>
                  <a:cubicBezTo>
                    <a:pt x="250" y="153"/>
                    <a:pt x="221" y="89"/>
                    <a:pt x="174" y="37"/>
                  </a:cubicBezTo>
                  <a:cubicBezTo>
                    <a:pt x="154" y="13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15"/>
            <p:cNvSpPr/>
            <p:nvPr/>
          </p:nvSpPr>
          <p:spPr>
            <a:xfrm rot="1508308">
              <a:off x="1927525" y="1035700"/>
              <a:ext cx="48341" cy="54447"/>
            </a:xfrm>
            <a:custGeom>
              <a:avLst/>
              <a:gdLst/>
              <a:ahLst/>
              <a:cxnLst/>
              <a:rect l="l" t="t" r="r" b="b"/>
              <a:pathLst>
                <a:path w="285" h="321" extrusionOk="0">
                  <a:moveTo>
                    <a:pt x="156" y="0"/>
                  </a:moveTo>
                  <a:cubicBezTo>
                    <a:pt x="147" y="0"/>
                    <a:pt x="137" y="2"/>
                    <a:pt x="128" y="6"/>
                  </a:cubicBezTo>
                  <a:cubicBezTo>
                    <a:pt x="41" y="52"/>
                    <a:pt x="0" y="156"/>
                    <a:pt x="35" y="249"/>
                  </a:cubicBezTo>
                  <a:cubicBezTo>
                    <a:pt x="49" y="293"/>
                    <a:pt x="92" y="321"/>
                    <a:pt x="138" y="321"/>
                  </a:cubicBezTo>
                  <a:cubicBezTo>
                    <a:pt x="152" y="321"/>
                    <a:pt x="166" y="318"/>
                    <a:pt x="180" y="313"/>
                  </a:cubicBezTo>
                  <a:cubicBezTo>
                    <a:pt x="255" y="284"/>
                    <a:pt x="284" y="156"/>
                    <a:pt x="244" y="63"/>
                  </a:cubicBezTo>
                  <a:cubicBezTo>
                    <a:pt x="230" y="26"/>
                    <a:pt x="194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15"/>
            <p:cNvSpPr/>
            <p:nvPr/>
          </p:nvSpPr>
          <p:spPr>
            <a:xfrm rot="1508308">
              <a:off x="366137" y="1227005"/>
              <a:ext cx="50037" cy="48680"/>
            </a:xfrm>
            <a:custGeom>
              <a:avLst/>
              <a:gdLst/>
              <a:ahLst/>
              <a:cxnLst/>
              <a:rect l="l" t="t" r="r" b="b"/>
              <a:pathLst>
                <a:path w="295" h="287" extrusionOk="0">
                  <a:moveTo>
                    <a:pt x="196" y="1"/>
                  </a:moveTo>
                  <a:cubicBezTo>
                    <a:pt x="176" y="1"/>
                    <a:pt x="153" y="6"/>
                    <a:pt x="128" y="16"/>
                  </a:cubicBezTo>
                  <a:cubicBezTo>
                    <a:pt x="47" y="45"/>
                    <a:pt x="1" y="132"/>
                    <a:pt x="30" y="213"/>
                  </a:cubicBezTo>
                  <a:cubicBezTo>
                    <a:pt x="48" y="263"/>
                    <a:pt x="76" y="287"/>
                    <a:pt x="123" y="287"/>
                  </a:cubicBezTo>
                  <a:cubicBezTo>
                    <a:pt x="152" y="287"/>
                    <a:pt x="188" y="277"/>
                    <a:pt x="232" y="260"/>
                  </a:cubicBezTo>
                  <a:cubicBezTo>
                    <a:pt x="248" y="254"/>
                    <a:pt x="264" y="245"/>
                    <a:pt x="279" y="234"/>
                  </a:cubicBezTo>
                  <a:lnTo>
                    <a:pt x="279" y="234"/>
                  </a:lnTo>
                  <a:cubicBezTo>
                    <a:pt x="279" y="235"/>
                    <a:pt x="279" y="236"/>
                    <a:pt x="279" y="236"/>
                  </a:cubicBezTo>
                  <a:lnTo>
                    <a:pt x="285" y="231"/>
                  </a:lnTo>
                  <a:lnTo>
                    <a:pt x="285" y="231"/>
                  </a:lnTo>
                  <a:cubicBezTo>
                    <a:pt x="283" y="232"/>
                    <a:pt x="281" y="233"/>
                    <a:pt x="279" y="234"/>
                  </a:cubicBezTo>
                  <a:lnTo>
                    <a:pt x="279" y="234"/>
                  </a:lnTo>
                  <a:cubicBezTo>
                    <a:pt x="285" y="200"/>
                    <a:pt x="290" y="166"/>
                    <a:pt x="290" y="132"/>
                  </a:cubicBezTo>
                  <a:cubicBezTo>
                    <a:pt x="295" y="46"/>
                    <a:pt x="257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15"/>
            <p:cNvSpPr/>
            <p:nvPr/>
          </p:nvSpPr>
          <p:spPr>
            <a:xfrm rot="1508308">
              <a:off x="902694" y="1805130"/>
              <a:ext cx="52242" cy="48680"/>
            </a:xfrm>
            <a:custGeom>
              <a:avLst/>
              <a:gdLst/>
              <a:ahLst/>
              <a:cxnLst/>
              <a:rect l="l" t="t" r="r" b="b"/>
              <a:pathLst>
                <a:path w="308" h="287" extrusionOk="0">
                  <a:moveTo>
                    <a:pt x="186" y="1"/>
                  </a:moveTo>
                  <a:cubicBezTo>
                    <a:pt x="164" y="1"/>
                    <a:pt x="141" y="7"/>
                    <a:pt x="122" y="21"/>
                  </a:cubicBezTo>
                  <a:cubicBezTo>
                    <a:pt x="41" y="50"/>
                    <a:pt x="0" y="143"/>
                    <a:pt x="29" y="224"/>
                  </a:cubicBezTo>
                  <a:cubicBezTo>
                    <a:pt x="49" y="263"/>
                    <a:pt x="90" y="287"/>
                    <a:pt x="132" y="287"/>
                  </a:cubicBezTo>
                  <a:cubicBezTo>
                    <a:pt x="152" y="287"/>
                    <a:pt x="173" y="281"/>
                    <a:pt x="191" y="270"/>
                  </a:cubicBezTo>
                  <a:cubicBezTo>
                    <a:pt x="267" y="235"/>
                    <a:pt x="307" y="149"/>
                    <a:pt x="296" y="67"/>
                  </a:cubicBezTo>
                  <a:cubicBezTo>
                    <a:pt x="273" y="25"/>
                    <a:pt x="22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15"/>
            <p:cNvSpPr/>
            <p:nvPr/>
          </p:nvSpPr>
          <p:spPr>
            <a:xfrm rot="1508308">
              <a:off x="1452576" y="1994914"/>
              <a:ext cx="49189" cy="54278"/>
            </a:xfrm>
            <a:custGeom>
              <a:avLst/>
              <a:gdLst/>
              <a:ahLst/>
              <a:cxnLst/>
              <a:rect l="l" t="t" r="r" b="b"/>
              <a:pathLst>
                <a:path w="290" h="320" extrusionOk="0">
                  <a:moveTo>
                    <a:pt x="121" y="1"/>
                  </a:moveTo>
                  <a:cubicBezTo>
                    <a:pt x="108" y="1"/>
                    <a:pt x="95" y="2"/>
                    <a:pt x="81" y="7"/>
                  </a:cubicBezTo>
                  <a:cubicBezTo>
                    <a:pt x="18" y="30"/>
                    <a:pt x="0" y="111"/>
                    <a:pt x="41" y="198"/>
                  </a:cubicBezTo>
                  <a:cubicBezTo>
                    <a:pt x="70" y="261"/>
                    <a:pt x="128" y="302"/>
                    <a:pt x="191" y="319"/>
                  </a:cubicBezTo>
                  <a:cubicBezTo>
                    <a:pt x="261" y="273"/>
                    <a:pt x="290" y="180"/>
                    <a:pt x="255" y="105"/>
                  </a:cubicBezTo>
                  <a:cubicBezTo>
                    <a:pt x="241" y="43"/>
                    <a:pt x="18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15"/>
            <p:cNvSpPr/>
            <p:nvPr/>
          </p:nvSpPr>
          <p:spPr>
            <a:xfrm rot="1508308">
              <a:off x="1628988" y="1022195"/>
              <a:ext cx="52242" cy="49868"/>
            </a:xfrm>
            <a:custGeom>
              <a:avLst/>
              <a:gdLst/>
              <a:ahLst/>
              <a:cxnLst/>
              <a:rect l="l" t="t" r="r" b="b"/>
              <a:pathLst>
                <a:path w="308" h="294" extrusionOk="0">
                  <a:moveTo>
                    <a:pt x="116" y="0"/>
                  </a:moveTo>
                  <a:cubicBezTo>
                    <a:pt x="106" y="0"/>
                    <a:pt x="96" y="2"/>
                    <a:pt x="88" y="6"/>
                  </a:cubicBezTo>
                  <a:cubicBezTo>
                    <a:pt x="18" y="46"/>
                    <a:pt x="1" y="133"/>
                    <a:pt x="41" y="203"/>
                  </a:cubicBezTo>
                  <a:cubicBezTo>
                    <a:pt x="63" y="260"/>
                    <a:pt x="119" y="294"/>
                    <a:pt x="178" y="294"/>
                  </a:cubicBezTo>
                  <a:cubicBezTo>
                    <a:pt x="196" y="294"/>
                    <a:pt x="215" y="291"/>
                    <a:pt x="232" y="284"/>
                  </a:cubicBezTo>
                  <a:cubicBezTo>
                    <a:pt x="290" y="255"/>
                    <a:pt x="308" y="179"/>
                    <a:pt x="273" y="127"/>
                  </a:cubicBezTo>
                  <a:cubicBezTo>
                    <a:pt x="243" y="53"/>
                    <a:pt x="17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15"/>
            <p:cNvSpPr/>
            <p:nvPr/>
          </p:nvSpPr>
          <p:spPr>
            <a:xfrm rot="1508308">
              <a:off x="1092426" y="1147625"/>
              <a:ext cx="57161" cy="46645"/>
            </a:xfrm>
            <a:custGeom>
              <a:avLst/>
              <a:gdLst/>
              <a:ahLst/>
              <a:cxnLst/>
              <a:rect l="l" t="t" r="r" b="b"/>
              <a:pathLst>
                <a:path w="337" h="275" extrusionOk="0">
                  <a:moveTo>
                    <a:pt x="141" y="0"/>
                  </a:moveTo>
                  <a:cubicBezTo>
                    <a:pt x="119" y="0"/>
                    <a:pt x="97" y="6"/>
                    <a:pt x="76" y="19"/>
                  </a:cubicBezTo>
                  <a:cubicBezTo>
                    <a:pt x="18" y="54"/>
                    <a:pt x="1" y="135"/>
                    <a:pt x="36" y="193"/>
                  </a:cubicBezTo>
                  <a:cubicBezTo>
                    <a:pt x="66" y="247"/>
                    <a:pt x="121" y="275"/>
                    <a:pt x="179" y="275"/>
                  </a:cubicBezTo>
                  <a:cubicBezTo>
                    <a:pt x="209" y="275"/>
                    <a:pt x="239" y="267"/>
                    <a:pt x="267" y="251"/>
                  </a:cubicBezTo>
                  <a:cubicBezTo>
                    <a:pt x="319" y="222"/>
                    <a:pt x="337" y="158"/>
                    <a:pt x="296" y="112"/>
                  </a:cubicBezTo>
                  <a:cubicBezTo>
                    <a:pt x="255" y="41"/>
                    <a:pt x="19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15"/>
            <p:cNvSpPr/>
            <p:nvPr/>
          </p:nvSpPr>
          <p:spPr>
            <a:xfrm rot="1508308">
              <a:off x="460453" y="1861575"/>
              <a:ext cx="43422" cy="55465"/>
            </a:xfrm>
            <a:custGeom>
              <a:avLst/>
              <a:gdLst/>
              <a:ahLst/>
              <a:cxnLst/>
              <a:rect l="l" t="t" r="r" b="b"/>
              <a:pathLst>
                <a:path w="256" h="327" extrusionOk="0">
                  <a:moveTo>
                    <a:pt x="124" y="0"/>
                  </a:moveTo>
                  <a:cubicBezTo>
                    <a:pt x="114" y="0"/>
                    <a:pt x="104" y="2"/>
                    <a:pt x="93" y="5"/>
                  </a:cubicBezTo>
                  <a:cubicBezTo>
                    <a:pt x="24" y="28"/>
                    <a:pt x="1" y="133"/>
                    <a:pt x="36" y="214"/>
                  </a:cubicBezTo>
                  <a:cubicBezTo>
                    <a:pt x="63" y="283"/>
                    <a:pt x="117" y="327"/>
                    <a:pt x="167" y="327"/>
                  </a:cubicBezTo>
                  <a:cubicBezTo>
                    <a:pt x="179" y="327"/>
                    <a:pt x="192" y="324"/>
                    <a:pt x="204" y="318"/>
                  </a:cubicBezTo>
                  <a:cubicBezTo>
                    <a:pt x="250" y="295"/>
                    <a:pt x="256" y="162"/>
                    <a:pt x="221" y="75"/>
                  </a:cubicBezTo>
                  <a:cubicBezTo>
                    <a:pt x="207" y="28"/>
                    <a:pt x="16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15"/>
            <p:cNvSpPr/>
            <p:nvPr/>
          </p:nvSpPr>
          <p:spPr>
            <a:xfrm rot="1508308">
              <a:off x="1971231" y="1658145"/>
              <a:ext cx="53260" cy="49020"/>
            </a:xfrm>
            <a:custGeom>
              <a:avLst/>
              <a:gdLst/>
              <a:ahLst/>
              <a:cxnLst/>
              <a:rect l="l" t="t" r="r" b="b"/>
              <a:pathLst>
                <a:path w="314" h="289" extrusionOk="0">
                  <a:moveTo>
                    <a:pt x="151" y="1"/>
                  </a:moveTo>
                  <a:cubicBezTo>
                    <a:pt x="138" y="1"/>
                    <a:pt x="124" y="3"/>
                    <a:pt x="111" y="7"/>
                  </a:cubicBezTo>
                  <a:cubicBezTo>
                    <a:pt x="36" y="36"/>
                    <a:pt x="1" y="123"/>
                    <a:pt x="41" y="192"/>
                  </a:cubicBezTo>
                  <a:cubicBezTo>
                    <a:pt x="64" y="251"/>
                    <a:pt x="101" y="289"/>
                    <a:pt x="154" y="289"/>
                  </a:cubicBezTo>
                  <a:cubicBezTo>
                    <a:pt x="169" y="289"/>
                    <a:pt x="186" y="286"/>
                    <a:pt x="204" y="279"/>
                  </a:cubicBezTo>
                  <a:cubicBezTo>
                    <a:pt x="279" y="256"/>
                    <a:pt x="314" y="163"/>
                    <a:pt x="273" y="94"/>
                  </a:cubicBezTo>
                  <a:cubicBezTo>
                    <a:pt x="259" y="38"/>
                    <a:pt x="207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15"/>
            <p:cNvSpPr/>
            <p:nvPr/>
          </p:nvSpPr>
          <p:spPr>
            <a:xfrm rot="1508308">
              <a:off x="212429" y="1543240"/>
              <a:ext cx="56313" cy="44779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149" y="0"/>
                  </a:moveTo>
                  <a:cubicBezTo>
                    <a:pt x="128" y="0"/>
                    <a:pt x="108" y="4"/>
                    <a:pt x="88" y="13"/>
                  </a:cubicBezTo>
                  <a:cubicBezTo>
                    <a:pt x="24" y="42"/>
                    <a:pt x="1" y="117"/>
                    <a:pt x="36" y="169"/>
                  </a:cubicBezTo>
                  <a:cubicBezTo>
                    <a:pt x="61" y="229"/>
                    <a:pt x="119" y="264"/>
                    <a:pt x="180" y="264"/>
                  </a:cubicBezTo>
                  <a:cubicBezTo>
                    <a:pt x="201" y="264"/>
                    <a:pt x="223" y="259"/>
                    <a:pt x="244" y="250"/>
                  </a:cubicBezTo>
                  <a:cubicBezTo>
                    <a:pt x="302" y="227"/>
                    <a:pt x="331" y="158"/>
                    <a:pt x="296" y="105"/>
                  </a:cubicBezTo>
                  <a:cubicBezTo>
                    <a:pt x="274" y="40"/>
                    <a:pt x="213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15"/>
            <p:cNvSpPr/>
            <p:nvPr/>
          </p:nvSpPr>
          <p:spPr>
            <a:xfrm rot="1508308">
              <a:off x="1370682" y="407801"/>
              <a:ext cx="60893" cy="49698"/>
            </a:xfrm>
            <a:custGeom>
              <a:avLst/>
              <a:gdLst/>
              <a:ahLst/>
              <a:cxnLst/>
              <a:rect l="l" t="t" r="r" b="b"/>
              <a:pathLst>
                <a:path w="359" h="293" extrusionOk="0">
                  <a:moveTo>
                    <a:pt x="272" y="0"/>
                  </a:moveTo>
                  <a:cubicBezTo>
                    <a:pt x="269" y="0"/>
                    <a:pt x="265" y="1"/>
                    <a:pt x="262" y="1"/>
                  </a:cubicBezTo>
                  <a:cubicBezTo>
                    <a:pt x="238" y="7"/>
                    <a:pt x="209" y="18"/>
                    <a:pt x="186" y="30"/>
                  </a:cubicBezTo>
                  <a:cubicBezTo>
                    <a:pt x="111" y="65"/>
                    <a:pt x="53" y="94"/>
                    <a:pt x="24" y="152"/>
                  </a:cubicBezTo>
                  <a:cubicBezTo>
                    <a:pt x="1" y="186"/>
                    <a:pt x="1" y="233"/>
                    <a:pt x="30" y="262"/>
                  </a:cubicBezTo>
                  <a:cubicBezTo>
                    <a:pt x="47" y="283"/>
                    <a:pt x="73" y="293"/>
                    <a:pt x="98" y="293"/>
                  </a:cubicBezTo>
                  <a:cubicBezTo>
                    <a:pt x="115" y="293"/>
                    <a:pt x="132" y="288"/>
                    <a:pt x="146" y="279"/>
                  </a:cubicBezTo>
                  <a:cubicBezTo>
                    <a:pt x="221" y="233"/>
                    <a:pt x="285" y="163"/>
                    <a:pt x="331" y="88"/>
                  </a:cubicBezTo>
                  <a:cubicBezTo>
                    <a:pt x="358" y="39"/>
                    <a:pt x="324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15"/>
            <p:cNvSpPr/>
            <p:nvPr/>
          </p:nvSpPr>
          <p:spPr>
            <a:xfrm rot="1508308">
              <a:off x="850984" y="1191707"/>
              <a:ext cx="63098" cy="44949"/>
            </a:xfrm>
            <a:custGeom>
              <a:avLst/>
              <a:gdLst/>
              <a:ahLst/>
              <a:cxnLst/>
              <a:rect l="l" t="t" r="r" b="b"/>
              <a:pathLst>
                <a:path w="372" h="265" extrusionOk="0">
                  <a:moveTo>
                    <a:pt x="275" y="0"/>
                  </a:moveTo>
                  <a:cubicBezTo>
                    <a:pt x="237" y="0"/>
                    <a:pt x="186" y="15"/>
                    <a:pt x="128" y="44"/>
                  </a:cubicBezTo>
                  <a:cubicBezTo>
                    <a:pt x="30" y="96"/>
                    <a:pt x="1" y="154"/>
                    <a:pt x="36" y="218"/>
                  </a:cubicBezTo>
                  <a:cubicBezTo>
                    <a:pt x="57" y="248"/>
                    <a:pt x="89" y="264"/>
                    <a:pt x="127" y="264"/>
                  </a:cubicBezTo>
                  <a:cubicBezTo>
                    <a:pt x="161" y="264"/>
                    <a:pt x="200" y="251"/>
                    <a:pt x="238" y="223"/>
                  </a:cubicBezTo>
                  <a:cubicBezTo>
                    <a:pt x="291" y="177"/>
                    <a:pt x="372" y="137"/>
                    <a:pt x="349" y="44"/>
                  </a:cubicBezTo>
                  <a:cubicBezTo>
                    <a:pt x="340" y="15"/>
                    <a:pt x="314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15"/>
            <p:cNvSpPr/>
            <p:nvPr/>
          </p:nvSpPr>
          <p:spPr>
            <a:xfrm rot="1508308">
              <a:off x="194922" y="247576"/>
              <a:ext cx="54278" cy="45458"/>
            </a:xfrm>
            <a:custGeom>
              <a:avLst/>
              <a:gdLst/>
              <a:ahLst/>
              <a:cxnLst/>
              <a:rect l="l" t="t" r="r" b="b"/>
              <a:pathLst>
                <a:path w="320" h="268" extrusionOk="0">
                  <a:moveTo>
                    <a:pt x="170" y="0"/>
                  </a:moveTo>
                  <a:cubicBezTo>
                    <a:pt x="148" y="0"/>
                    <a:pt x="125" y="6"/>
                    <a:pt x="105" y="17"/>
                  </a:cubicBezTo>
                  <a:cubicBezTo>
                    <a:pt x="36" y="40"/>
                    <a:pt x="1" y="115"/>
                    <a:pt x="30" y="179"/>
                  </a:cubicBezTo>
                  <a:cubicBezTo>
                    <a:pt x="51" y="234"/>
                    <a:pt x="104" y="268"/>
                    <a:pt x="158" y="268"/>
                  </a:cubicBezTo>
                  <a:cubicBezTo>
                    <a:pt x="177" y="268"/>
                    <a:pt x="197" y="263"/>
                    <a:pt x="215" y="254"/>
                  </a:cubicBezTo>
                  <a:cubicBezTo>
                    <a:pt x="285" y="225"/>
                    <a:pt x="320" y="144"/>
                    <a:pt x="296" y="69"/>
                  </a:cubicBezTo>
                  <a:cubicBezTo>
                    <a:pt x="269" y="25"/>
                    <a:pt x="219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15"/>
            <p:cNvSpPr/>
            <p:nvPr/>
          </p:nvSpPr>
          <p:spPr>
            <a:xfrm rot="1508308">
              <a:off x="317928" y="53692"/>
              <a:ext cx="57161" cy="43761"/>
            </a:xfrm>
            <a:custGeom>
              <a:avLst/>
              <a:gdLst/>
              <a:ahLst/>
              <a:cxnLst/>
              <a:rect l="l" t="t" r="r" b="b"/>
              <a:pathLst>
                <a:path w="337" h="258" extrusionOk="0">
                  <a:moveTo>
                    <a:pt x="128" y="0"/>
                  </a:moveTo>
                  <a:cubicBezTo>
                    <a:pt x="111" y="0"/>
                    <a:pt x="94" y="3"/>
                    <a:pt x="76" y="7"/>
                  </a:cubicBezTo>
                  <a:cubicBezTo>
                    <a:pt x="18" y="36"/>
                    <a:pt x="1" y="105"/>
                    <a:pt x="30" y="163"/>
                  </a:cubicBezTo>
                  <a:cubicBezTo>
                    <a:pt x="60" y="223"/>
                    <a:pt x="125" y="258"/>
                    <a:pt x="191" y="258"/>
                  </a:cubicBezTo>
                  <a:cubicBezTo>
                    <a:pt x="215" y="258"/>
                    <a:pt x="239" y="254"/>
                    <a:pt x="262" y="244"/>
                  </a:cubicBezTo>
                  <a:cubicBezTo>
                    <a:pt x="314" y="227"/>
                    <a:pt x="337" y="158"/>
                    <a:pt x="302" y="111"/>
                  </a:cubicBezTo>
                  <a:cubicBezTo>
                    <a:pt x="269" y="41"/>
                    <a:pt x="202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15"/>
            <p:cNvSpPr/>
            <p:nvPr/>
          </p:nvSpPr>
          <p:spPr>
            <a:xfrm rot="1508308">
              <a:off x="826404" y="996794"/>
              <a:ext cx="53260" cy="61402"/>
            </a:xfrm>
            <a:custGeom>
              <a:avLst/>
              <a:gdLst/>
              <a:ahLst/>
              <a:cxnLst/>
              <a:rect l="l" t="t" r="r" b="b"/>
              <a:pathLst>
                <a:path w="314" h="362" extrusionOk="0">
                  <a:moveTo>
                    <a:pt x="90" y="1"/>
                  </a:moveTo>
                  <a:cubicBezTo>
                    <a:pt x="72" y="1"/>
                    <a:pt x="56" y="14"/>
                    <a:pt x="47" y="42"/>
                  </a:cubicBezTo>
                  <a:cubicBezTo>
                    <a:pt x="0" y="152"/>
                    <a:pt x="110" y="343"/>
                    <a:pt x="226" y="360"/>
                  </a:cubicBezTo>
                  <a:cubicBezTo>
                    <a:pt x="230" y="361"/>
                    <a:pt x="235" y="362"/>
                    <a:pt x="239" y="362"/>
                  </a:cubicBezTo>
                  <a:cubicBezTo>
                    <a:pt x="259" y="362"/>
                    <a:pt x="281" y="351"/>
                    <a:pt x="296" y="337"/>
                  </a:cubicBezTo>
                  <a:cubicBezTo>
                    <a:pt x="313" y="314"/>
                    <a:pt x="313" y="279"/>
                    <a:pt x="290" y="256"/>
                  </a:cubicBezTo>
                  <a:cubicBezTo>
                    <a:pt x="220" y="204"/>
                    <a:pt x="203" y="100"/>
                    <a:pt x="139" y="30"/>
                  </a:cubicBezTo>
                  <a:cubicBezTo>
                    <a:pt x="123" y="11"/>
                    <a:pt x="105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15"/>
            <p:cNvSpPr/>
            <p:nvPr/>
          </p:nvSpPr>
          <p:spPr>
            <a:xfrm rot="1508308">
              <a:off x="617963" y="-508"/>
              <a:ext cx="50207" cy="47323"/>
            </a:xfrm>
            <a:custGeom>
              <a:avLst/>
              <a:gdLst/>
              <a:ahLst/>
              <a:cxnLst/>
              <a:rect l="l" t="t" r="r" b="b"/>
              <a:pathLst>
                <a:path w="296" h="279" extrusionOk="0">
                  <a:moveTo>
                    <a:pt x="163" y="1"/>
                  </a:moveTo>
                  <a:cubicBezTo>
                    <a:pt x="139" y="1"/>
                    <a:pt x="115" y="7"/>
                    <a:pt x="93" y="20"/>
                  </a:cubicBezTo>
                  <a:cubicBezTo>
                    <a:pt x="24" y="61"/>
                    <a:pt x="1" y="148"/>
                    <a:pt x="35" y="217"/>
                  </a:cubicBezTo>
                  <a:cubicBezTo>
                    <a:pt x="57" y="256"/>
                    <a:pt x="97" y="278"/>
                    <a:pt x="137" y="278"/>
                  </a:cubicBezTo>
                  <a:cubicBezTo>
                    <a:pt x="152" y="278"/>
                    <a:pt x="166" y="275"/>
                    <a:pt x="180" y="269"/>
                  </a:cubicBezTo>
                  <a:cubicBezTo>
                    <a:pt x="255" y="229"/>
                    <a:pt x="296" y="113"/>
                    <a:pt x="273" y="55"/>
                  </a:cubicBezTo>
                  <a:cubicBezTo>
                    <a:pt x="244" y="19"/>
                    <a:pt x="20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15"/>
            <p:cNvSpPr/>
            <p:nvPr/>
          </p:nvSpPr>
          <p:spPr>
            <a:xfrm rot="1508308">
              <a:off x="361347" y="2802181"/>
              <a:ext cx="51225" cy="46984"/>
            </a:xfrm>
            <a:custGeom>
              <a:avLst/>
              <a:gdLst/>
              <a:ahLst/>
              <a:cxnLst/>
              <a:rect l="l" t="t" r="r" b="b"/>
              <a:pathLst>
                <a:path w="302" h="277" extrusionOk="0">
                  <a:moveTo>
                    <a:pt x="140" y="1"/>
                  </a:moveTo>
                  <a:cubicBezTo>
                    <a:pt x="124" y="1"/>
                    <a:pt x="108" y="4"/>
                    <a:pt x="93" y="10"/>
                  </a:cubicBezTo>
                  <a:cubicBezTo>
                    <a:pt x="23" y="45"/>
                    <a:pt x="0" y="132"/>
                    <a:pt x="35" y="201"/>
                  </a:cubicBezTo>
                  <a:cubicBezTo>
                    <a:pt x="56" y="248"/>
                    <a:pt x="103" y="276"/>
                    <a:pt x="153" y="276"/>
                  </a:cubicBezTo>
                  <a:cubicBezTo>
                    <a:pt x="172" y="276"/>
                    <a:pt x="190" y="273"/>
                    <a:pt x="209" y="265"/>
                  </a:cubicBezTo>
                  <a:cubicBezTo>
                    <a:pt x="284" y="236"/>
                    <a:pt x="301" y="178"/>
                    <a:pt x="261" y="91"/>
                  </a:cubicBezTo>
                  <a:cubicBezTo>
                    <a:pt x="247" y="37"/>
                    <a:pt x="19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15"/>
            <p:cNvSpPr/>
            <p:nvPr/>
          </p:nvSpPr>
          <p:spPr>
            <a:xfrm rot="1508308">
              <a:off x="838058" y="788083"/>
              <a:ext cx="55126" cy="45458"/>
            </a:xfrm>
            <a:custGeom>
              <a:avLst/>
              <a:gdLst/>
              <a:ahLst/>
              <a:cxnLst/>
              <a:rect l="l" t="t" r="r" b="b"/>
              <a:pathLst>
                <a:path w="325" h="268" extrusionOk="0">
                  <a:moveTo>
                    <a:pt x="239" y="0"/>
                  </a:moveTo>
                  <a:cubicBezTo>
                    <a:pt x="180" y="0"/>
                    <a:pt x="118" y="28"/>
                    <a:pt x="76" y="76"/>
                  </a:cubicBezTo>
                  <a:cubicBezTo>
                    <a:pt x="35" y="122"/>
                    <a:pt x="0" y="192"/>
                    <a:pt x="41" y="238"/>
                  </a:cubicBezTo>
                  <a:cubicBezTo>
                    <a:pt x="58" y="260"/>
                    <a:pt x="77" y="267"/>
                    <a:pt x="98" y="267"/>
                  </a:cubicBezTo>
                  <a:cubicBezTo>
                    <a:pt x="128" y="267"/>
                    <a:pt x="161" y="252"/>
                    <a:pt x="192" y="238"/>
                  </a:cubicBezTo>
                  <a:cubicBezTo>
                    <a:pt x="267" y="204"/>
                    <a:pt x="325" y="163"/>
                    <a:pt x="319" y="76"/>
                  </a:cubicBezTo>
                  <a:cubicBezTo>
                    <a:pt x="319" y="35"/>
                    <a:pt x="296" y="7"/>
                    <a:pt x="255" y="1"/>
                  </a:cubicBezTo>
                  <a:cubicBezTo>
                    <a:pt x="250" y="0"/>
                    <a:pt x="244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15"/>
            <p:cNvSpPr/>
            <p:nvPr/>
          </p:nvSpPr>
          <p:spPr>
            <a:xfrm rot="1508308">
              <a:off x="2139445" y="2360146"/>
              <a:ext cx="44440" cy="54278"/>
            </a:xfrm>
            <a:custGeom>
              <a:avLst/>
              <a:gdLst/>
              <a:ahLst/>
              <a:cxnLst/>
              <a:rect l="l" t="t" r="r" b="b"/>
              <a:pathLst>
                <a:path w="262" h="320" extrusionOk="0">
                  <a:moveTo>
                    <a:pt x="154" y="0"/>
                  </a:moveTo>
                  <a:cubicBezTo>
                    <a:pt x="141" y="0"/>
                    <a:pt x="129" y="3"/>
                    <a:pt x="117" y="9"/>
                  </a:cubicBezTo>
                  <a:cubicBezTo>
                    <a:pt x="36" y="67"/>
                    <a:pt x="1" y="171"/>
                    <a:pt x="30" y="264"/>
                  </a:cubicBezTo>
                  <a:cubicBezTo>
                    <a:pt x="43" y="298"/>
                    <a:pt x="74" y="319"/>
                    <a:pt x="108" y="319"/>
                  </a:cubicBezTo>
                  <a:cubicBezTo>
                    <a:pt x="120" y="319"/>
                    <a:pt x="133" y="317"/>
                    <a:pt x="146" y="310"/>
                  </a:cubicBezTo>
                  <a:cubicBezTo>
                    <a:pt x="227" y="258"/>
                    <a:pt x="262" y="154"/>
                    <a:pt x="233" y="61"/>
                  </a:cubicBezTo>
                  <a:cubicBezTo>
                    <a:pt x="220" y="23"/>
                    <a:pt x="188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15"/>
            <p:cNvSpPr/>
            <p:nvPr/>
          </p:nvSpPr>
          <p:spPr>
            <a:xfrm rot="1508308">
              <a:off x="398720" y="1053387"/>
              <a:ext cx="52242" cy="45118"/>
            </a:xfrm>
            <a:custGeom>
              <a:avLst/>
              <a:gdLst/>
              <a:ahLst/>
              <a:cxnLst/>
              <a:rect l="l" t="t" r="r" b="b"/>
              <a:pathLst>
                <a:path w="308" h="266" extrusionOk="0">
                  <a:moveTo>
                    <a:pt x="141" y="0"/>
                  </a:moveTo>
                  <a:cubicBezTo>
                    <a:pt x="121" y="0"/>
                    <a:pt x="100" y="6"/>
                    <a:pt x="81" y="18"/>
                  </a:cubicBezTo>
                  <a:cubicBezTo>
                    <a:pt x="18" y="53"/>
                    <a:pt x="0" y="134"/>
                    <a:pt x="41" y="192"/>
                  </a:cubicBezTo>
                  <a:cubicBezTo>
                    <a:pt x="69" y="240"/>
                    <a:pt x="119" y="266"/>
                    <a:pt x="170" y="266"/>
                  </a:cubicBezTo>
                  <a:cubicBezTo>
                    <a:pt x="193" y="266"/>
                    <a:pt x="216" y="261"/>
                    <a:pt x="238" y="250"/>
                  </a:cubicBezTo>
                  <a:cubicBezTo>
                    <a:pt x="307" y="209"/>
                    <a:pt x="296" y="151"/>
                    <a:pt x="267" y="94"/>
                  </a:cubicBezTo>
                  <a:cubicBezTo>
                    <a:pt x="234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15"/>
            <p:cNvSpPr/>
            <p:nvPr/>
          </p:nvSpPr>
          <p:spPr>
            <a:xfrm rot="1508308">
              <a:off x="755498" y="1605417"/>
              <a:ext cx="57161" cy="40030"/>
            </a:xfrm>
            <a:custGeom>
              <a:avLst/>
              <a:gdLst/>
              <a:ahLst/>
              <a:cxnLst/>
              <a:rect l="l" t="t" r="r" b="b"/>
              <a:pathLst>
                <a:path w="337" h="236" extrusionOk="0">
                  <a:moveTo>
                    <a:pt x="174" y="1"/>
                  </a:moveTo>
                  <a:cubicBezTo>
                    <a:pt x="142" y="1"/>
                    <a:pt x="108" y="7"/>
                    <a:pt x="76" y="21"/>
                  </a:cubicBezTo>
                  <a:cubicBezTo>
                    <a:pt x="18" y="44"/>
                    <a:pt x="0" y="114"/>
                    <a:pt x="35" y="166"/>
                  </a:cubicBezTo>
                  <a:cubicBezTo>
                    <a:pt x="60" y="217"/>
                    <a:pt x="99" y="236"/>
                    <a:pt x="144" y="236"/>
                  </a:cubicBezTo>
                  <a:cubicBezTo>
                    <a:pt x="170" y="236"/>
                    <a:pt x="198" y="229"/>
                    <a:pt x="226" y="218"/>
                  </a:cubicBezTo>
                  <a:cubicBezTo>
                    <a:pt x="296" y="201"/>
                    <a:pt x="336" y="125"/>
                    <a:pt x="307" y="62"/>
                  </a:cubicBezTo>
                  <a:cubicBezTo>
                    <a:pt x="288" y="24"/>
                    <a:pt x="23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15"/>
            <p:cNvSpPr/>
            <p:nvPr/>
          </p:nvSpPr>
          <p:spPr>
            <a:xfrm rot="1508308">
              <a:off x="1121905" y="185032"/>
              <a:ext cx="46306" cy="58179"/>
            </a:xfrm>
            <a:custGeom>
              <a:avLst/>
              <a:gdLst/>
              <a:ahLst/>
              <a:cxnLst/>
              <a:rect l="l" t="t" r="r" b="b"/>
              <a:pathLst>
                <a:path w="273" h="343" extrusionOk="0">
                  <a:moveTo>
                    <a:pt x="85" y="0"/>
                  </a:moveTo>
                  <a:cubicBezTo>
                    <a:pt x="71" y="0"/>
                    <a:pt x="55" y="4"/>
                    <a:pt x="41" y="12"/>
                  </a:cubicBezTo>
                  <a:cubicBezTo>
                    <a:pt x="1" y="35"/>
                    <a:pt x="1" y="76"/>
                    <a:pt x="12" y="116"/>
                  </a:cubicBezTo>
                  <a:cubicBezTo>
                    <a:pt x="18" y="134"/>
                    <a:pt x="29" y="157"/>
                    <a:pt x="41" y="180"/>
                  </a:cubicBezTo>
                  <a:cubicBezTo>
                    <a:pt x="64" y="238"/>
                    <a:pt x="105" y="290"/>
                    <a:pt x="157" y="331"/>
                  </a:cubicBezTo>
                  <a:cubicBezTo>
                    <a:pt x="171" y="338"/>
                    <a:pt x="188" y="343"/>
                    <a:pt x="204" y="343"/>
                  </a:cubicBezTo>
                  <a:cubicBezTo>
                    <a:pt x="214" y="343"/>
                    <a:pt x="223" y="341"/>
                    <a:pt x="232" y="337"/>
                  </a:cubicBezTo>
                  <a:cubicBezTo>
                    <a:pt x="255" y="325"/>
                    <a:pt x="273" y="296"/>
                    <a:pt x="267" y="267"/>
                  </a:cubicBezTo>
                  <a:cubicBezTo>
                    <a:pt x="244" y="180"/>
                    <a:pt x="209" y="105"/>
                    <a:pt x="151" y="35"/>
                  </a:cubicBezTo>
                  <a:cubicBezTo>
                    <a:pt x="136" y="13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15"/>
            <p:cNvSpPr/>
            <p:nvPr/>
          </p:nvSpPr>
          <p:spPr>
            <a:xfrm rot="1508308">
              <a:off x="-8319" y="1345133"/>
              <a:ext cx="58179" cy="45458"/>
            </a:xfrm>
            <a:custGeom>
              <a:avLst/>
              <a:gdLst/>
              <a:ahLst/>
              <a:cxnLst/>
              <a:rect l="l" t="t" r="r" b="b"/>
              <a:pathLst>
                <a:path w="343" h="268" extrusionOk="0">
                  <a:moveTo>
                    <a:pt x="244" y="1"/>
                  </a:moveTo>
                  <a:cubicBezTo>
                    <a:pt x="203" y="1"/>
                    <a:pt x="157" y="39"/>
                    <a:pt x="117" y="39"/>
                  </a:cubicBezTo>
                  <a:cubicBezTo>
                    <a:pt x="35" y="79"/>
                    <a:pt x="1" y="137"/>
                    <a:pt x="35" y="195"/>
                  </a:cubicBezTo>
                  <a:cubicBezTo>
                    <a:pt x="55" y="242"/>
                    <a:pt x="97" y="267"/>
                    <a:pt x="142" y="267"/>
                  </a:cubicBezTo>
                  <a:cubicBezTo>
                    <a:pt x="165" y="267"/>
                    <a:pt x="188" y="261"/>
                    <a:pt x="209" y="247"/>
                  </a:cubicBezTo>
                  <a:cubicBezTo>
                    <a:pt x="290" y="213"/>
                    <a:pt x="342" y="108"/>
                    <a:pt x="308" y="50"/>
                  </a:cubicBezTo>
                  <a:cubicBezTo>
                    <a:pt x="289" y="13"/>
                    <a:pt x="267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15"/>
            <p:cNvSpPr/>
            <p:nvPr/>
          </p:nvSpPr>
          <p:spPr>
            <a:xfrm rot="1508308">
              <a:off x="1120946" y="2119225"/>
              <a:ext cx="51225" cy="48850"/>
            </a:xfrm>
            <a:custGeom>
              <a:avLst/>
              <a:gdLst/>
              <a:ahLst/>
              <a:cxnLst/>
              <a:rect l="l" t="t" r="r" b="b"/>
              <a:pathLst>
                <a:path w="302" h="288" extrusionOk="0">
                  <a:moveTo>
                    <a:pt x="139" y="1"/>
                  </a:moveTo>
                  <a:cubicBezTo>
                    <a:pt x="121" y="1"/>
                    <a:pt x="104" y="5"/>
                    <a:pt x="87" y="14"/>
                  </a:cubicBezTo>
                  <a:cubicBezTo>
                    <a:pt x="24" y="49"/>
                    <a:pt x="0" y="130"/>
                    <a:pt x="35" y="194"/>
                  </a:cubicBezTo>
                  <a:cubicBezTo>
                    <a:pt x="59" y="250"/>
                    <a:pt x="116" y="287"/>
                    <a:pt x="177" y="287"/>
                  </a:cubicBezTo>
                  <a:cubicBezTo>
                    <a:pt x="192" y="287"/>
                    <a:pt x="206" y="285"/>
                    <a:pt x="221" y="281"/>
                  </a:cubicBezTo>
                  <a:cubicBezTo>
                    <a:pt x="279" y="240"/>
                    <a:pt x="302" y="165"/>
                    <a:pt x="267" y="101"/>
                  </a:cubicBezTo>
                  <a:cubicBezTo>
                    <a:pt x="241" y="36"/>
                    <a:pt x="19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15"/>
            <p:cNvSpPr/>
            <p:nvPr/>
          </p:nvSpPr>
          <p:spPr>
            <a:xfrm rot="1508308">
              <a:off x="1648319" y="1810385"/>
              <a:ext cx="55295" cy="48002"/>
            </a:xfrm>
            <a:custGeom>
              <a:avLst/>
              <a:gdLst/>
              <a:ahLst/>
              <a:cxnLst/>
              <a:rect l="l" t="t" r="r" b="b"/>
              <a:pathLst>
                <a:path w="326" h="283" extrusionOk="0">
                  <a:moveTo>
                    <a:pt x="204" y="1"/>
                  </a:moveTo>
                  <a:cubicBezTo>
                    <a:pt x="169" y="1"/>
                    <a:pt x="132" y="22"/>
                    <a:pt x="99" y="45"/>
                  </a:cubicBezTo>
                  <a:cubicBezTo>
                    <a:pt x="65" y="73"/>
                    <a:pt x="31" y="107"/>
                    <a:pt x="2" y="141"/>
                  </a:cubicBezTo>
                  <a:lnTo>
                    <a:pt x="2" y="141"/>
                  </a:lnTo>
                  <a:cubicBezTo>
                    <a:pt x="2" y="140"/>
                    <a:pt x="1" y="139"/>
                    <a:pt x="1" y="138"/>
                  </a:cubicBezTo>
                  <a:lnTo>
                    <a:pt x="1" y="143"/>
                  </a:lnTo>
                  <a:cubicBezTo>
                    <a:pt x="1" y="143"/>
                    <a:pt x="2" y="142"/>
                    <a:pt x="2" y="141"/>
                  </a:cubicBezTo>
                  <a:lnTo>
                    <a:pt x="2" y="141"/>
                  </a:lnTo>
                  <a:cubicBezTo>
                    <a:pt x="19" y="180"/>
                    <a:pt x="36" y="214"/>
                    <a:pt x="64" y="242"/>
                  </a:cubicBezTo>
                  <a:cubicBezTo>
                    <a:pt x="86" y="269"/>
                    <a:pt x="116" y="282"/>
                    <a:pt x="147" y="282"/>
                  </a:cubicBezTo>
                  <a:cubicBezTo>
                    <a:pt x="182" y="282"/>
                    <a:pt x="217" y="264"/>
                    <a:pt x="238" y="230"/>
                  </a:cubicBezTo>
                  <a:cubicBezTo>
                    <a:pt x="285" y="178"/>
                    <a:pt x="325" y="126"/>
                    <a:pt x="279" y="45"/>
                  </a:cubicBezTo>
                  <a:cubicBezTo>
                    <a:pt x="256" y="13"/>
                    <a:pt x="23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15"/>
            <p:cNvSpPr/>
            <p:nvPr/>
          </p:nvSpPr>
          <p:spPr>
            <a:xfrm rot="1508308">
              <a:off x="1211240" y="1985512"/>
              <a:ext cx="49189" cy="51564"/>
            </a:xfrm>
            <a:custGeom>
              <a:avLst/>
              <a:gdLst/>
              <a:ahLst/>
              <a:cxnLst/>
              <a:rect l="l" t="t" r="r" b="b"/>
              <a:pathLst>
                <a:path w="290" h="304" extrusionOk="0">
                  <a:moveTo>
                    <a:pt x="117" y="1"/>
                  </a:moveTo>
                  <a:cubicBezTo>
                    <a:pt x="93" y="1"/>
                    <a:pt x="71" y="10"/>
                    <a:pt x="52" y="31"/>
                  </a:cubicBezTo>
                  <a:cubicBezTo>
                    <a:pt x="0" y="77"/>
                    <a:pt x="0" y="164"/>
                    <a:pt x="58" y="210"/>
                  </a:cubicBezTo>
                  <a:cubicBezTo>
                    <a:pt x="103" y="250"/>
                    <a:pt x="154" y="279"/>
                    <a:pt x="210" y="301"/>
                  </a:cubicBezTo>
                  <a:lnTo>
                    <a:pt x="210" y="301"/>
                  </a:lnTo>
                  <a:cubicBezTo>
                    <a:pt x="284" y="210"/>
                    <a:pt x="289" y="152"/>
                    <a:pt x="226" y="66"/>
                  </a:cubicBezTo>
                  <a:cubicBezTo>
                    <a:pt x="194" y="24"/>
                    <a:pt x="154" y="1"/>
                    <a:pt x="117" y="1"/>
                  </a:cubicBezTo>
                  <a:close/>
                  <a:moveTo>
                    <a:pt x="210" y="301"/>
                  </a:moveTo>
                  <a:cubicBezTo>
                    <a:pt x="210" y="302"/>
                    <a:pt x="209" y="303"/>
                    <a:pt x="209" y="303"/>
                  </a:cubicBezTo>
                  <a:lnTo>
                    <a:pt x="214" y="303"/>
                  </a:lnTo>
                  <a:cubicBezTo>
                    <a:pt x="213" y="303"/>
                    <a:pt x="212" y="302"/>
                    <a:pt x="210" y="3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15"/>
            <p:cNvSpPr/>
            <p:nvPr/>
          </p:nvSpPr>
          <p:spPr>
            <a:xfrm rot="1508308">
              <a:off x="2261532" y="1456733"/>
              <a:ext cx="42405" cy="54617"/>
            </a:xfrm>
            <a:custGeom>
              <a:avLst/>
              <a:gdLst/>
              <a:ahLst/>
              <a:cxnLst/>
              <a:rect l="l" t="t" r="r" b="b"/>
              <a:pathLst>
                <a:path w="250" h="322" extrusionOk="0">
                  <a:moveTo>
                    <a:pt x="136" y="0"/>
                  </a:moveTo>
                  <a:cubicBezTo>
                    <a:pt x="123" y="0"/>
                    <a:pt x="108" y="4"/>
                    <a:pt x="93" y="13"/>
                  </a:cubicBezTo>
                  <a:cubicBezTo>
                    <a:pt x="23" y="71"/>
                    <a:pt x="0" y="163"/>
                    <a:pt x="29" y="250"/>
                  </a:cubicBezTo>
                  <a:cubicBezTo>
                    <a:pt x="47" y="295"/>
                    <a:pt x="75" y="322"/>
                    <a:pt x="113" y="322"/>
                  </a:cubicBezTo>
                  <a:cubicBezTo>
                    <a:pt x="125" y="322"/>
                    <a:pt x="137" y="319"/>
                    <a:pt x="151" y="314"/>
                  </a:cubicBezTo>
                  <a:cubicBezTo>
                    <a:pt x="226" y="285"/>
                    <a:pt x="249" y="152"/>
                    <a:pt x="209" y="59"/>
                  </a:cubicBezTo>
                  <a:cubicBezTo>
                    <a:pt x="193" y="22"/>
                    <a:pt x="168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15"/>
            <p:cNvSpPr/>
            <p:nvPr/>
          </p:nvSpPr>
          <p:spPr>
            <a:xfrm rot="1508308">
              <a:off x="221358" y="1043272"/>
              <a:ext cx="54278" cy="43931"/>
            </a:xfrm>
            <a:custGeom>
              <a:avLst/>
              <a:gdLst/>
              <a:ahLst/>
              <a:cxnLst/>
              <a:rect l="l" t="t" r="r" b="b"/>
              <a:pathLst>
                <a:path w="320" h="259" extrusionOk="0">
                  <a:moveTo>
                    <a:pt x="147" y="0"/>
                  </a:moveTo>
                  <a:cubicBezTo>
                    <a:pt x="121" y="0"/>
                    <a:pt x="95" y="6"/>
                    <a:pt x="70" y="18"/>
                  </a:cubicBezTo>
                  <a:cubicBezTo>
                    <a:pt x="18" y="53"/>
                    <a:pt x="1" y="123"/>
                    <a:pt x="42" y="181"/>
                  </a:cubicBezTo>
                  <a:cubicBezTo>
                    <a:pt x="65" y="231"/>
                    <a:pt x="117" y="258"/>
                    <a:pt x="170" y="258"/>
                  </a:cubicBezTo>
                  <a:cubicBezTo>
                    <a:pt x="196" y="258"/>
                    <a:pt x="221" y="252"/>
                    <a:pt x="244" y="239"/>
                  </a:cubicBezTo>
                  <a:cubicBezTo>
                    <a:pt x="302" y="204"/>
                    <a:pt x="320" y="134"/>
                    <a:pt x="285" y="82"/>
                  </a:cubicBezTo>
                  <a:cubicBezTo>
                    <a:pt x="257" y="30"/>
                    <a:pt x="20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15"/>
            <p:cNvSpPr/>
            <p:nvPr/>
          </p:nvSpPr>
          <p:spPr>
            <a:xfrm rot="1508308">
              <a:off x="531972" y="2100129"/>
              <a:ext cx="49189" cy="47832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2" y="1"/>
                  </a:moveTo>
                  <a:cubicBezTo>
                    <a:pt x="132" y="1"/>
                    <a:pt x="111" y="6"/>
                    <a:pt x="93" y="17"/>
                  </a:cubicBezTo>
                  <a:cubicBezTo>
                    <a:pt x="29" y="52"/>
                    <a:pt x="0" y="133"/>
                    <a:pt x="35" y="196"/>
                  </a:cubicBezTo>
                  <a:cubicBezTo>
                    <a:pt x="53" y="249"/>
                    <a:pt x="100" y="282"/>
                    <a:pt x="153" y="282"/>
                  </a:cubicBezTo>
                  <a:cubicBezTo>
                    <a:pt x="169" y="282"/>
                    <a:pt x="186" y="279"/>
                    <a:pt x="203" y="272"/>
                  </a:cubicBezTo>
                  <a:cubicBezTo>
                    <a:pt x="267" y="225"/>
                    <a:pt x="290" y="144"/>
                    <a:pt x="267" y="69"/>
                  </a:cubicBezTo>
                  <a:cubicBezTo>
                    <a:pt x="243" y="25"/>
                    <a:pt x="197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15"/>
            <p:cNvSpPr/>
            <p:nvPr/>
          </p:nvSpPr>
          <p:spPr>
            <a:xfrm rot="1508308">
              <a:off x="1768072" y="655749"/>
              <a:ext cx="52242" cy="42235"/>
            </a:xfrm>
            <a:custGeom>
              <a:avLst/>
              <a:gdLst/>
              <a:ahLst/>
              <a:cxnLst/>
              <a:rect l="l" t="t" r="r" b="b"/>
              <a:pathLst>
                <a:path w="308" h="249" extrusionOk="0">
                  <a:moveTo>
                    <a:pt x="130" y="1"/>
                  </a:moveTo>
                  <a:cubicBezTo>
                    <a:pt x="110" y="1"/>
                    <a:pt x="90" y="5"/>
                    <a:pt x="70" y="13"/>
                  </a:cubicBezTo>
                  <a:cubicBezTo>
                    <a:pt x="18" y="37"/>
                    <a:pt x="0" y="100"/>
                    <a:pt x="29" y="147"/>
                  </a:cubicBezTo>
                  <a:cubicBezTo>
                    <a:pt x="52" y="210"/>
                    <a:pt x="114" y="249"/>
                    <a:pt x="178" y="249"/>
                  </a:cubicBezTo>
                  <a:cubicBezTo>
                    <a:pt x="196" y="249"/>
                    <a:pt x="214" y="246"/>
                    <a:pt x="232" y="239"/>
                  </a:cubicBezTo>
                  <a:cubicBezTo>
                    <a:pt x="284" y="216"/>
                    <a:pt x="307" y="152"/>
                    <a:pt x="278" y="100"/>
                  </a:cubicBezTo>
                  <a:cubicBezTo>
                    <a:pt x="252" y="39"/>
                    <a:pt x="193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15"/>
            <p:cNvSpPr/>
            <p:nvPr/>
          </p:nvSpPr>
          <p:spPr>
            <a:xfrm rot="1508308">
              <a:off x="1487907" y="2457765"/>
              <a:ext cx="52242" cy="47154"/>
            </a:xfrm>
            <a:custGeom>
              <a:avLst/>
              <a:gdLst/>
              <a:ahLst/>
              <a:cxnLst/>
              <a:rect l="l" t="t" r="r" b="b"/>
              <a:pathLst>
                <a:path w="308" h="278" extrusionOk="0">
                  <a:moveTo>
                    <a:pt x="149" y="1"/>
                  </a:moveTo>
                  <a:cubicBezTo>
                    <a:pt x="126" y="1"/>
                    <a:pt x="103" y="7"/>
                    <a:pt x="82" y="19"/>
                  </a:cubicBezTo>
                  <a:cubicBezTo>
                    <a:pt x="18" y="54"/>
                    <a:pt x="0" y="135"/>
                    <a:pt x="35" y="193"/>
                  </a:cubicBezTo>
                  <a:cubicBezTo>
                    <a:pt x="60" y="247"/>
                    <a:pt x="112" y="277"/>
                    <a:pt x="165" y="277"/>
                  </a:cubicBezTo>
                  <a:cubicBezTo>
                    <a:pt x="186" y="277"/>
                    <a:pt x="207" y="272"/>
                    <a:pt x="226" y="263"/>
                  </a:cubicBezTo>
                  <a:cubicBezTo>
                    <a:pt x="290" y="222"/>
                    <a:pt x="308" y="147"/>
                    <a:pt x="273" y="83"/>
                  </a:cubicBezTo>
                  <a:cubicBezTo>
                    <a:pt x="249" y="31"/>
                    <a:pt x="200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15"/>
            <p:cNvSpPr/>
            <p:nvPr/>
          </p:nvSpPr>
          <p:spPr>
            <a:xfrm rot="1508308">
              <a:off x="610674" y="1617675"/>
              <a:ext cx="47323" cy="52412"/>
            </a:xfrm>
            <a:custGeom>
              <a:avLst/>
              <a:gdLst/>
              <a:ahLst/>
              <a:cxnLst/>
              <a:rect l="l" t="t" r="r" b="b"/>
              <a:pathLst>
                <a:path w="279" h="309" extrusionOk="0">
                  <a:moveTo>
                    <a:pt x="166" y="0"/>
                  </a:moveTo>
                  <a:cubicBezTo>
                    <a:pt x="155" y="0"/>
                    <a:pt x="144" y="2"/>
                    <a:pt x="133" y="7"/>
                  </a:cubicBezTo>
                  <a:cubicBezTo>
                    <a:pt x="47" y="42"/>
                    <a:pt x="0" y="129"/>
                    <a:pt x="18" y="221"/>
                  </a:cubicBezTo>
                  <a:cubicBezTo>
                    <a:pt x="29" y="268"/>
                    <a:pt x="41" y="302"/>
                    <a:pt x="93" y="308"/>
                  </a:cubicBezTo>
                  <a:cubicBezTo>
                    <a:pt x="96" y="309"/>
                    <a:pt x="99" y="309"/>
                    <a:pt x="102" y="309"/>
                  </a:cubicBezTo>
                  <a:cubicBezTo>
                    <a:pt x="158" y="309"/>
                    <a:pt x="176" y="259"/>
                    <a:pt x="209" y="210"/>
                  </a:cubicBezTo>
                  <a:cubicBezTo>
                    <a:pt x="243" y="158"/>
                    <a:pt x="278" y="111"/>
                    <a:pt x="243" y="48"/>
                  </a:cubicBezTo>
                  <a:cubicBezTo>
                    <a:pt x="226" y="18"/>
                    <a:pt x="19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15"/>
            <p:cNvSpPr/>
            <p:nvPr/>
          </p:nvSpPr>
          <p:spPr>
            <a:xfrm rot="1508308">
              <a:off x="973521" y="1660518"/>
              <a:ext cx="47323" cy="48511"/>
            </a:xfrm>
            <a:custGeom>
              <a:avLst/>
              <a:gdLst/>
              <a:ahLst/>
              <a:cxnLst/>
              <a:rect l="l" t="t" r="r" b="b"/>
              <a:pathLst>
                <a:path w="279" h="286" extrusionOk="0">
                  <a:moveTo>
                    <a:pt x="181" y="0"/>
                  </a:moveTo>
                  <a:cubicBezTo>
                    <a:pt x="164" y="0"/>
                    <a:pt x="146" y="4"/>
                    <a:pt x="128" y="8"/>
                  </a:cubicBezTo>
                  <a:cubicBezTo>
                    <a:pt x="47" y="37"/>
                    <a:pt x="0" y="124"/>
                    <a:pt x="24" y="205"/>
                  </a:cubicBezTo>
                  <a:cubicBezTo>
                    <a:pt x="37" y="253"/>
                    <a:pt x="80" y="285"/>
                    <a:pt x="125" y="285"/>
                  </a:cubicBezTo>
                  <a:cubicBezTo>
                    <a:pt x="140" y="285"/>
                    <a:pt x="154" y="282"/>
                    <a:pt x="168" y="275"/>
                  </a:cubicBezTo>
                  <a:cubicBezTo>
                    <a:pt x="232" y="252"/>
                    <a:pt x="279" y="107"/>
                    <a:pt x="250" y="37"/>
                  </a:cubicBezTo>
                  <a:cubicBezTo>
                    <a:pt x="232" y="9"/>
                    <a:pt x="208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15"/>
            <p:cNvSpPr/>
            <p:nvPr/>
          </p:nvSpPr>
          <p:spPr>
            <a:xfrm rot="1508308">
              <a:off x="1858312" y="1248299"/>
              <a:ext cx="58009" cy="46984"/>
            </a:xfrm>
            <a:custGeom>
              <a:avLst/>
              <a:gdLst/>
              <a:ahLst/>
              <a:cxnLst/>
              <a:rect l="l" t="t" r="r" b="b"/>
              <a:pathLst>
                <a:path w="342" h="277" extrusionOk="0">
                  <a:moveTo>
                    <a:pt x="241" y="1"/>
                  </a:moveTo>
                  <a:cubicBezTo>
                    <a:pt x="214" y="1"/>
                    <a:pt x="185" y="14"/>
                    <a:pt x="157" y="28"/>
                  </a:cubicBezTo>
                  <a:cubicBezTo>
                    <a:pt x="58" y="81"/>
                    <a:pt x="0" y="167"/>
                    <a:pt x="41" y="237"/>
                  </a:cubicBezTo>
                  <a:cubicBezTo>
                    <a:pt x="57" y="267"/>
                    <a:pt x="77" y="276"/>
                    <a:pt x="98" y="276"/>
                  </a:cubicBezTo>
                  <a:cubicBezTo>
                    <a:pt x="123" y="276"/>
                    <a:pt x="149" y="264"/>
                    <a:pt x="174" y="254"/>
                  </a:cubicBezTo>
                  <a:cubicBezTo>
                    <a:pt x="278" y="202"/>
                    <a:pt x="342" y="110"/>
                    <a:pt x="313" y="52"/>
                  </a:cubicBezTo>
                  <a:cubicBezTo>
                    <a:pt x="293" y="14"/>
                    <a:pt x="268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15"/>
            <p:cNvSpPr/>
            <p:nvPr/>
          </p:nvSpPr>
          <p:spPr>
            <a:xfrm rot="1508308">
              <a:off x="2215878" y="491198"/>
              <a:ext cx="49359" cy="48850"/>
            </a:xfrm>
            <a:custGeom>
              <a:avLst/>
              <a:gdLst/>
              <a:ahLst/>
              <a:cxnLst/>
              <a:rect l="l" t="t" r="r" b="b"/>
              <a:pathLst>
                <a:path w="291" h="288" extrusionOk="0">
                  <a:moveTo>
                    <a:pt x="174" y="1"/>
                  </a:moveTo>
                  <a:cubicBezTo>
                    <a:pt x="153" y="1"/>
                    <a:pt x="133" y="7"/>
                    <a:pt x="116" y="18"/>
                  </a:cubicBezTo>
                  <a:cubicBezTo>
                    <a:pt x="35" y="47"/>
                    <a:pt x="0" y="134"/>
                    <a:pt x="35" y="210"/>
                  </a:cubicBezTo>
                  <a:cubicBezTo>
                    <a:pt x="56" y="256"/>
                    <a:pt x="84" y="287"/>
                    <a:pt x="126" y="287"/>
                  </a:cubicBezTo>
                  <a:cubicBezTo>
                    <a:pt x="142" y="287"/>
                    <a:pt x="160" y="283"/>
                    <a:pt x="180" y="273"/>
                  </a:cubicBezTo>
                  <a:cubicBezTo>
                    <a:pt x="232" y="250"/>
                    <a:pt x="290" y="76"/>
                    <a:pt x="261" y="42"/>
                  </a:cubicBezTo>
                  <a:cubicBezTo>
                    <a:pt x="237" y="14"/>
                    <a:pt x="20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15"/>
            <p:cNvSpPr/>
            <p:nvPr/>
          </p:nvSpPr>
          <p:spPr>
            <a:xfrm rot="1508308">
              <a:off x="1585230" y="814379"/>
              <a:ext cx="49359" cy="50037"/>
            </a:xfrm>
            <a:custGeom>
              <a:avLst/>
              <a:gdLst/>
              <a:ahLst/>
              <a:cxnLst/>
              <a:rect l="l" t="t" r="r" b="b"/>
              <a:pathLst>
                <a:path w="291" h="295" extrusionOk="0">
                  <a:moveTo>
                    <a:pt x="183" y="1"/>
                  </a:moveTo>
                  <a:cubicBezTo>
                    <a:pt x="121" y="1"/>
                    <a:pt x="64" y="35"/>
                    <a:pt x="35" y="98"/>
                  </a:cubicBezTo>
                  <a:cubicBezTo>
                    <a:pt x="1" y="156"/>
                    <a:pt x="18" y="237"/>
                    <a:pt x="76" y="277"/>
                  </a:cubicBezTo>
                  <a:cubicBezTo>
                    <a:pt x="90" y="289"/>
                    <a:pt x="109" y="295"/>
                    <a:pt x="129" y="295"/>
                  </a:cubicBezTo>
                  <a:cubicBezTo>
                    <a:pt x="148" y="295"/>
                    <a:pt x="169" y="289"/>
                    <a:pt x="186" y="277"/>
                  </a:cubicBezTo>
                  <a:cubicBezTo>
                    <a:pt x="232" y="237"/>
                    <a:pt x="290" y="80"/>
                    <a:pt x="267" y="34"/>
                  </a:cubicBezTo>
                  <a:cubicBezTo>
                    <a:pt x="255" y="22"/>
                    <a:pt x="238" y="11"/>
                    <a:pt x="221" y="5"/>
                  </a:cubicBezTo>
                  <a:cubicBezTo>
                    <a:pt x="208" y="2"/>
                    <a:pt x="19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15"/>
            <p:cNvSpPr/>
            <p:nvPr/>
          </p:nvSpPr>
          <p:spPr>
            <a:xfrm rot="1508308">
              <a:off x="159616" y="3361333"/>
              <a:ext cx="58179" cy="39182"/>
            </a:xfrm>
            <a:custGeom>
              <a:avLst/>
              <a:gdLst/>
              <a:ahLst/>
              <a:cxnLst/>
              <a:rect l="l" t="t" r="r" b="b"/>
              <a:pathLst>
                <a:path w="343" h="231" extrusionOk="0">
                  <a:moveTo>
                    <a:pt x="100" y="0"/>
                  </a:moveTo>
                  <a:cubicBezTo>
                    <a:pt x="82" y="0"/>
                    <a:pt x="63" y="4"/>
                    <a:pt x="42" y="15"/>
                  </a:cubicBezTo>
                  <a:cubicBezTo>
                    <a:pt x="7" y="44"/>
                    <a:pt x="1" y="96"/>
                    <a:pt x="30" y="137"/>
                  </a:cubicBezTo>
                  <a:cubicBezTo>
                    <a:pt x="62" y="196"/>
                    <a:pt x="123" y="231"/>
                    <a:pt x="188" y="231"/>
                  </a:cubicBezTo>
                  <a:cubicBezTo>
                    <a:pt x="205" y="231"/>
                    <a:pt x="222" y="228"/>
                    <a:pt x="238" y="223"/>
                  </a:cubicBezTo>
                  <a:cubicBezTo>
                    <a:pt x="285" y="218"/>
                    <a:pt x="337" y="189"/>
                    <a:pt x="343" y="137"/>
                  </a:cubicBezTo>
                  <a:cubicBezTo>
                    <a:pt x="343" y="84"/>
                    <a:pt x="296" y="73"/>
                    <a:pt x="262" y="61"/>
                  </a:cubicBezTo>
                  <a:cubicBezTo>
                    <a:pt x="204" y="48"/>
                    <a:pt x="159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15"/>
            <p:cNvSpPr/>
            <p:nvPr/>
          </p:nvSpPr>
          <p:spPr>
            <a:xfrm rot="1508308">
              <a:off x="675239" y="2180261"/>
              <a:ext cx="62080" cy="43253"/>
            </a:xfrm>
            <a:custGeom>
              <a:avLst/>
              <a:gdLst/>
              <a:ahLst/>
              <a:cxnLst/>
              <a:rect l="l" t="t" r="r" b="b"/>
              <a:pathLst>
                <a:path w="366" h="255" extrusionOk="0">
                  <a:moveTo>
                    <a:pt x="277" y="0"/>
                  </a:moveTo>
                  <a:cubicBezTo>
                    <a:pt x="244" y="0"/>
                    <a:pt x="207" y="27"/>
                    <a:pt x="174" y="38"/>
                  </a:cubicBezTo>
                  <a:cubicBezTo>
                    <a:pt x="110" y="56"/>
                    <a:pt x="58" y="90"/>
                    <a:pt x="23" y="137"/>
                  </a:cubicBezTo>
                  <a:cubicBezTo>
                    <a:pt x="0" y="166"/>
                    <a:pt x="0" y="206"/>
                    <a:pt x="23" y="229"/>
                  </a:cubicBezTo>
                  <a:cubicBezTo>
                    <a:pt x="37" y="247"/>
                    <a:pt x="53" y="255"/>
                    <a:pt x="73" y="255"/>
                  </a:cubicBezTo>
                  <a:cubicBezTo>
                    <a:pt x="80" y="255"/>
                    <a:pt x="86" y="254"/>
                    <a:pt x="93" y="253"/>
                  </a:cubicBezTo>
                  <a:cubicBezTo>
                    <a:pt x="116" y="247"/>
                    <a:pt x="139" y="241"/>
                    <a:pt x="157" y="229"/>
                  </a:cubicBezTo>
                  <a:cubicBezTo>
                    <a:pt x="186" y="218"/>
                    <a:pt x="215" y="200"/>
                    <a:pt x="244" y="183"/>
                  </a:cubicBezTo>
                  <a:cubicBezTo>
                    <a:pt x="290" y="148"/>
                    <a:pt x="365" y="119"/>
                    <a:pt x="330" y="38"/>
                  </a:cubicBezTo>
                  <a:cubicBezTo>
                    <a:pt x="315" y="10"/>
                    <a:pt x="297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15"/>
            <p:cNvSpPr/>
            <p:nvPr/>
          </p:nvSpPr>
          <p:spPr>
            <a:xfrm rot="1508308">
              <a:off x="1683253" y="2165777"/>
              <a:ext cx="50207" cy="43253"/>
            </a:xfrm>
            <a:custGeom>
              <a:avLst/>
              <a:gdLst/>
              <a:ahLst/>
              <a:cxnLst/>
              <a:rect l="l" t="t" r="r" b="b"/>
              <a:pathLst>
                <a:path w="296" h="255" extrusionOk="0">
                  <a:moveTo>
                    <a:pt x="151" y="0"/>
                  </a:moveTo>
                  <a:cubicBezTo>
                    <a:pt x="130" y="0"/>
                    <a:pt x="107" y="4"/>
                    <a:pt x="82" y="12"/>
                  </a:cubicBezTo>
                  <a:cubicBezTo>
                    <a:pt x="24" y="41"/>
                    <a:pt x="1" y="111"/>
                    <a:pt x="24" y="169"/>
                  </a:cubicBezTo>
                  <a:cubicBezTo>
                    <a:pt x="41" y="222"/>
                    <a:pt x="89" y="254"/>
                    <a:pt x="139" y="254"/>
                  </a:cubicBezTo>
                  <a:cubicBezTo>
                    <a:pt x="155" y="254"/>
                    <a:pt x="171" y="251"/>
                    <a:pt x="186" y="244"/>
                  </a:cubicBezTo>
                  <a:cubicBezTo>
                    <a:pt x="261" y="221"/>
                    <a:pt x="296" y="146"/>
                    <a:pt x="261" y="82"/>
                  </a:cubicBezTo>
                  <a:cubicBezTo>
                    <a:pt x="240" y="27"/>
                    <a:pt x="204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15"/>
            <p:cNvSpPr/>
            <p:nvPr/>
          </p:nvSpPr>
          <p:spPr>
            <a:xfrm rot="1508308">
              <a:off x="518323" y="737764"/>
              <a:ext cx="51225" cy="4579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17" y="1"/>
                  </a:moveTo>
                  <a:cubicBezTo>
                    <a:pt x="100" y="1"/>
                    <a:pt x="84" y="5"/>
                    <a:pt x="70" y="14"/>
                  </a:cubicBezTo>
                  <a:cubicBezTo>
                    <a:pt x="1" y="49"/>
                    <a:pt x="6" y="113"/>
                    <a:pt x="30" y="171"/>
                  </a:cubicBezTo>
                  <a:cubicBezTo>
                    <a:pt x="48" y="232"/>
                    <a:pt x="105" y="270"/>
                    <a:pt x="166" y="270"/>
                  </a:cubicBezTo>
                  <a:cubicBezTo>
                    <a:pt x="180" y="270"/>
                    <a:pt x="195" y="268"/>
                    <a:pt x="209" y="263"/>
                  </a:cubicBezTo>
                  <a:cubicBezTo>
                    <a:pt x="273" y="246"/>
                    <a:pt x="302" y="171"/>
                    <a:pt x="267" y="118"/>
                  </a:cubicBezTo>
                  <a:cubicBezTo>
                    <a:pt x="240" y="51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15"/>
            <p:cNvSpPr/>
            <p:nvPr/>
          </p:nvSpPr>
          <p:spPr>
            <a:xfrm rot="1508308">
              <a:off x="2007939" y="417004"/>
              <a:ext cx="45288" cy="55635"/>
            </a:xfrm>
            <a:custGeom>
              <a:avLst/>
              <a:gdLst/>
              <a:ahLst/>
              <a:cxnLst/>
              <a:rect l="l" t="t" r="r" b="b"/>
              <a:pathLst>
                <a:path w="267" h="328" extrusionOk="0">
                  <a:moveTo>
                    <a:pt x="131" y="0"/>
                  </a:moveTo>
                  <a:cubicBezTo>
                    <a:pt x="128" y="0"/>
                    <a:pt x="125" y="0"/>
                    <a:pt x="122" y="1"/>
                  </a:cubicBezTo>
                  <a:cubicBezTo>
                    <a:pt x="70" y="12"/>
                    <a:pt x="29" y="47"/>
                    <a:pt x="23" y="93"/>
                  </a:cubicBezTo>
                  <a:cubicBezTo>
                    <a:pt x="0" y="145"/>
                    <a:pt x="6" y="203"/>
                    <a:pt x="35" y="250"/>
                  </a:cubicBezTo>
                  <a:cubicBezTo>
                    <a:pt x="57" y="299"/>
                    <a:pt x="100" y="327"/>
                    <a:pt x="148" y="327"/>
                  </a:cubicBezTo>
                  <a:cubicBezTo>
                    <a:pt x="162" y="327"/>
                    <a:pt x="177" y="325"/>
                    <a:pt x="192" y="319"/>
                  </a:cubicBezTo>
                  <a:cubicBezTo>
                    <a:pt x="267" y="296"/>
                    <a:pt x="267" y="232"/>
                    <a:pt x="238" y="169"/>
                  </a:cubicBezTo>
                  <a:cubicBezTo>
                    <a:pt x="226" y="140"/>
                    <a:pt x="220" y="116"/>
                    <a:pt x="209" y="93"/>
                  </a:cubicBezTo>
                  <a:cubicBezTo>
                    <a:pt x="192" y="49"/>
                    <a:pt x="18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15"/>
            <p:cNvSpPr/>
            <p:nvPr/>
          </p:nvSpPr>
          <p:spPr>
            <a:xfrm rot="1508308">
              <a:off x="1063601" y="1193713"/>
              <a:ext cx="48172" cy="4817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0" y="1"/>
                  </a:moveTo>
                  <a:cubicBezTo>
                    <a:pt x="117" y="1"/>
                    <a:pt x="95" y="7"/>
                    <a:pt x="75" y="21"/>
                  </a:cubicBezTo>
                  <a:cubicBezTo>
                    <a:pt x="12" y="61"/>
                    <a:pt x="0" y="142"/>
                    <a:pt x="41" y="200"/>
                  </a:cubicBezTo>
                  <a:cubicBezTo>
                    <a:pt x="58" y="254"/>
                    <a:pt x="104" y="283"/>
                    <a:pt x="153" y="283"/>
                  </a:cubicBezTo>
                  <a:cubicBezTo>
                    <a:pt x="168" y="283"/>
                    <a:pt x="182" y="281"/>
                    <a:pt x="197" y="276"/>
                  </a:cubicBezTo>
                  <a:cubicBezTo>
                    <a:pt x="261" y="223"/>
                    <a:pt x="284" y="142"/>
                    <a:pt x="249" y="67"/>
                  </a:cubicBezTo>
                  <a:cubicBezTo>
                    <a:pt x="226" y="25"/>
                    <a:pt x="18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15"/>
            <p:cNvSpPr/>
            <p:nvPr/>
          </p:nvSpPr>
          <p:spPr>
            <a:xfrm rot="1508308">
              <a:off x="-14389" y="1851084"/>
              <a:ext cx="45288" cy="51564"/>
            </a:xfrm>
            <a:custGeom>
              <a:avLst/>
              <a:gdLst/>
              <a:ahLst/>
              <a:cxnLst/>
              <a:rect l="l" t="t" r="r" b="b"/>
              <a:pathLst>
                <a:path w="267" h="304" extrusionOk="0">
                  <a:moveTo>
                    <a:pt x="151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35" y="43"/>
                    <a:pt x="0" y="130"/>
                    <a:pt x="29" y="211"/>
                  </a:cubicBezTo>
                  <a:cubicBezTo>
                    <a:pt x="47" y="261"/>
                    <a:pt x="72" y="304"/>
                    <a:pt x="121" y="304"/>
                  </a:cubicBezTo>
                  <a:cubicBezTo>
                    <a:pt x="135" y="304"/>
                    <a:pt x="150" y="300"/>
                    <a:pt x="168" y="292"/>
                  </a:cubicBezTo>
                  <a:cubicBezTo>
                    <a:pt x="226" y="269"/>
                    <a:pt x="267" y="153"/>
                    <a:pt x="238" y="72"/>
                  </a:cubicBezTo>
                  <a:cubicBezTo>
                    <a:pt x="229" y="28"/>
                    <a:pt x="190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15"/>
            <p:cNvSpPr/>
            <p:nvPr/>
          </p:nvSpPr>
          <p:spPr>
            <a:xfrm rot="1508308">
              <a:off x="1871611" y="903046"/>
              <a:ext cx="49359" cy="53599"/>
            </a:xfrm>
            <a:custGeom>
              <a:avLst/>
              <a:gdLst/>
              <a:ahLst/>
              <a:cxnLst/>
              <a:rect l="l" t="t" r="r" b="b"/>
              <a:pathLst>
                <a:path w="291" h="316" extrusionOk="0">
                  <a:moveTo>
                    <a:pt x="215" y="1"/>
                  </a:moveTo>
                  <a:cubicBezTo>
                    <a:pt x="94" y="13"/>
                    <a:pt x="1" y="117"/>
                    <a:pt x="7" y="239"/>
                  </a:cubicBezTo>
                  <a:cubicBezTo>
                    <a:pt x="12" y="279"/>
                    <a:pt x="49" y="316"/>
                    <a:pt x="89" y="316"/>
                  </a:cubicBezTo>
                  <a:cubicBezTo>
                    <a:pt x="94" y="316"/>
                    <a:pt x="100" y="315"/>
                    <a:pt x="105" y="314"/>
                  </a:cubicBezTo>
                  <a:cubicBezTo>
                    <a:pt x="181" y="308"/>
                    <a:pt x="291" y="99"/>
                    <a:pt x="262" y="24"/>
                  </a:cubicBezTo>
                  <a:cubicBezTo>
                    <a:pt x="250" y="24"/>
                    <a:pt x="233" y="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15"/>
            <p:cNvSpPr/>
            <p:nvPr/>
          </p:nvSpPr>
          <p:spPr>
            <a:xfrm rot="1508308">
              <a:off x="63349" y="2966125"/>
              <a:ext cx="59197" cy="37486"/>
            </a:xfrm>
            <a:custGeom>
              <a:avLst/>
              <a:gdLst/>
              <a:ahLst/>
              <a:cxnLst/>
              <a:rect l="l" t="t" r="r" b="b"/>
              <a:pathLst>
                <a:path w="349" h="221" extrusionOk="0">
                  <a:moveTo>
                    <a:pt x="87" y="0"/>
                  </a:moveTo>
                  <a:cubicBezTo>
                    <a:pt x="53" y="0"/>
                    <a:pt x="28" y="22"/>
                    <a:pt x="18" y="53"/>
                  </a:cubicBezTo>
                  <a:cubicBezTo>
                    <a:pt x="1" y="88"/>
                    <a:pt x="12" y="123"/>
                    <a:pt x="35" y="146"/>
                  </a:cubicBezTo>
                  <a:cubicBezTo>
                    <a:pt x="91" y="193"/>
                    <a:pt x="162" y="220"/>
                    <a:pt x="233" y="220"/>
                  </a:cubicBezTo>
                  <a:cubicBezTo>
                    <a:pt x="251" y="220"/>
                    <a:pt x="268" y="219"/>
                    <a:pt x="285" y="215"/>
                  </a:cubicBezTo>
                  <a:cubicBezTo>
                    <a:pt x="337" y="204"/>
                    <a:pt x="348" y="169"/>
                    <a:pt x="325" y="117"/>
                  </a:cubicBezTo>
                  <a:cubicBezTo>
                    <a:pt x="267" y="53"/>
                    <a:pt x="186" y="13"/>
                    <a:pt x="99" y="1"/>
                  </a:cubicBezTo>
                  <a:cubicBezTo>
                    <a:pt x="95" y="0"/>
                    <a:pt x="91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15"/>
            <p:cNvSpPr/>
            <p:nvPr/>
          </p:nvSpPr>
          <p:spPr>
            <a:xfrm rot="1508308">
              <a:off x="939733" y="2333379"/>
              <a:ext cx="45458" cy="49020"/>
            </a:xfrm>
            <a:custGeom>
              <a:avLst/>
              <a:gdLst/>
              <a:ahLst/>
              <a:cxnLst/>
              <a:rect l="l" t="t" r="r" b="b"/>
              <a:pathLst>
                <a:path w="268" h="289" extrusionOk="0">
                  <a:moveTo>
                    <a:pt x="158" y="0"/>
                  </a:moveTo>
                  <a:cubicBezTo>
                    <a:pt x="144" y="0"/>
                    <a:pt x="130" y="3"/>
                    <a:pt x="117" y="9"/>
                  </a:cubicBezTo>
                  <a:cubicBezTo>
                    <a:pt x="36" y="55"/>
                    <a:pt x="1" y="148"/>
                    <a:pt x="24" y="235"/>
                  </a:cubicBezTo>
                  <a:cubicBezTo>
                    <a:pt x="36" y="267"/>
                    <a:pt x="68" y="288"/>
                    <a:pt x="100" y="288"/>
                  </a:cubicBezTo>
                  <a:cubicBezTo>
                    <a:pt x="114" y="288"/>
                    <a:pt x="127" y="284"/>
                    <a:pt x="140" y="275"/>
                  </a:cubicBezTo>
                  <a:cubicBezTo>
                    <a:pt x="221" y="235"/>
                    <a:pt x="267" y="148"/>
                    <a:pt x="250" y="61"/>
                  </a:cubicBezTo>
                  <a:cubicBezTo>
                    <a:pt x="233" y="23"/>
                    <a:pt x="19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15"/>
            <p:cNvSpPr/>
            <p:nvPr/>
          </p:nvSpPr>
          <p:spPr>
            <a:xfrm rot="1508308">
              <a:off x="2057642" y="2324034"/>
              <a:ext cx="50207" cy="46815"/>
            </a:xfrm>
            <a:custGeom>
              <a:avLst/>
              <a:gdLst/>
              <a:ahLst/>
              <a:cxnLst/>
              <a:rect l="l" t="t" r="r" b="b"/>
              <a:pathLst>
                <a:path w="296" h="276" extrusionOk="0">
                  <a:moveTo>
                    <a:pt x="181" y="0"/>
                  </a:moveTo>
                  <a:cubicBezTo>
                    <a:pt x="161" y="0"/>
                    <a:pt x="139" y="5"/>
                    <a:pt x="116" y="14"/>
                  </a:cubicBezTo>
                  <a:cubicBezTo>
                    <a:pt x="41" y="48"/>
                    <a:pt x="0" y="135"/>
                    <a:pt x="29" y="216"/>
                  </a:cubicBezTo>
                  <a:cubicBezTo>
                    <a:pt x="45" y="253"/>
                    <a:pt x="82" y="275"/>
                    <a:pt x="120" y="275"/>
                  </a:cubicBezTo>
                  <a:cubicBezTo>
                    <a:pt x="136" y="275"/>
                    <a:pt x="153" y="271"/>
                    <a:pt x="168" y="263"/>
                  </a:cubicBezTo>
                  <a:cubicBezTo>
                    <a:pt x="238" y="234"/>
                    <a:pt x="295" y="124"/>
                    <a:pt x="272" y="66"/>
                  </a:cubicBezTo>
                  <a:cubicBezTo>
                    <a:pt x="250" y="17"/>
                    <a:pt x="218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15"/>
            <p:cNvSpPr/>
            <p:nvPr/>
          </p:nvSpPr>
          <p:spPr>
            <a:xfrm rot="1508308">
              <a:off x="85425" y="1571081"/>
              <a:ext cx="50207" cy="53090"/>
            </a:xfrm>
            <a:custGeom>
              <a:avLst/>
              <a:gdLst/>
              <a:ahLst/>
              <a:cxnLst/>
              <a:rect l="l" t="t" r="r" b="b"/>
              <a:pathLst>
                <a:path w="296" h="313" extrusionOk="0">
                  <a:moveTo>
                    <a:pt x="149" y="0"/>
                  </a:moveTo>
                  <a:cubicBezTo>
                    <a:pt x="131" y="0"/>
                    <a:pt x="110" y="7"/>
                    <a:pt x="87" y="22"/>
                  </a:cubicBezTo>
                  <a:cubicBezTo>
                    <a:pt x="0" y="74"/>
                    <a:pt x="35" y="143"/>
                    <a:pt x="64" y="219"/>
                  </a:cubicBezTo>
                  <a:cubicBezTo>
                    <a:pt x="96" y="264"/>
                    <a:pt x="124" y="312"/>
                    <a:pt x="173" y="312"/>
                  </a:cubicBezTo>
                  <a:cubicBezTo>
                    <a:pt x="187" y="312"/>
                    <a:pt x="203" y="309"/>
                    <a:pt x="220" y="300"/>
                  </a:cubicBezTo>
                  <a:cubicBezTo>
                    <a:pt x="284" y="276"/>
                    <a:pt x="296" y="172"/>
                    <a:pt x="249" y="85"/>
                  </a:cubicBezTo>
                  <a:cubicBezTo>
                    <a:pt x="225" y="40"/>
                    <a:pt x="194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15"/>
            <p:cNvSpPr/>
            <p:nvPr/>
          </p:nvSpPr>
          <p:spPr>
            <a:xfrm rot="1508308">
              <a:off x="1075475" y="2140266"/>
              <a:ext cx="40539" cy="54447"/>
            </a:xfrm>
            <a:custGeom>
              <a:avLst/>
              <a:gdLst/>
              <a:ahLst/>
              <a:cxnLst/>
              <a:rect l="l" t="t" r="r" b="b"/>
              <a:pathLst>
                <a:path w="239" h="321" extrusionOk="0">
                  <a:moveTo>
                    <a:pt x="118" y="1"/>
                  </a:moveTo>
                  <a:cubicBezTo>
                    <a:pt x="57" y="1"/>
                    <a:pt x="12" y="60"/>
                    <a:pt x="7" y="129"/>
                  </a:cubicBezTo>
                  <a:cubicBezTo>
                    <a:pt x="1" y="199"/>
                    <a:pt x="47" y="257"/>
                    <a:pt x="65" y="321"/>
                  </a:cubicBezTo>
                  <a:cubicBezTo>
                    <a:pt x="146" y="303"/>
                    <a:pt x="209" y="239"/>
                    <a:pt x="221" y="153"/>
                  </a:cubicBezTo>
                  <a:cubicBezTo>
                    <a:pt x="238" y="71"/>
                    <a:pt x="198" y="8"/>
                    <a:pt x="134" y="2"/>
                  </a:cubicBezTo>
                  <a:cubicBezTo>
                    <a:pt x="129" y="1"/>
                    <a:pt x="12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15"/>
            <p:cNvSpPr/>
            <p:nvPr/>
          </p:nvSpPr>
          <p:spPr>
            <a:xfrm rot="1508308">
              <a:off x="2046057" y="1416376"/>
              <a:ext cx="50207" cy="42065"/>
            </a:xfrm>
            <a:custGeom>
              <a:avLst/>
              <a:gdLst/>
              <a:ahLst/>
              <a:cxnLst/>
              <a:rect l="l" t="t" r="r" b="b"/>
              <a:pathLst>
                <a:path w="296" h="248" extrusionOk="0">
                  <a:moveTo>
                    <a:pt x="138" y="1"/>
                  </a:moveTo>
                  <a:cubicBezTo>
                    <a:pt x="115" y="1"/>
                    <a:pt x="92" y="6"/>
                    <a:pt x="70" y="19"/>
                  </a:cubicBezTo>
                  <a:cubicBezTo>
                    <a:pt x="12" y="54"/>
                    <a:pt x="0" y="129"/>
                    <a:pt x="41" y="181"/>
                  </a:cubicBezTo>
                  <a:cubicBezTo>
                    <a:pt x="64" y="223"/>
                    <a:pt x="107" y="248"/>
                    <a:pt x="152" y="248"/>
                  </a:cubicBezTo>
                  <a:cubicBezTo>
                    <a:pt x="175" y="248"/>
                    <a:pt x="199" y="241"/>
                    <a:pt x="221" y="228"/>
                  </a:cubicBezTo>
                  <a:cubicBezTo>
                    <a:pt x="279" y="205"/>
                    <a:pt x="296" y="129"/>
                    <a:pt x="261" y="77"/>
                  </a:cubicBezTo>
                  <a:cubicBezTo>
                    <a:pt x="237" y="29"/>
                    <a:pt x="189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15"/>
            <p:cNvSpPr/>
            <p:nvPr/>
          </p:nvSpPr>
          <p:spPr>
            <a:xfrm rot="1508308">
              <a:off x="903586" y="1622212"/>
              <a:ext cx="45458" cy="52242"/>
            </a:xfrm>
            <a:custGeom>
              <a:avLst/>
              <a:gdLst/>
              <a:ahLst/>
              <a:cxnLst/>
              <a:rect l="l" t="t" r="r" b="b"/>
              <a:pathLst>
                <a:path w="268" h="308" extrusionOk="0">
                  <a:moveTo>
                    <a:pt x="153" y="1"/>
                  </a:moveTo>
                  <a:cubicBezTo>
                    <a:pt x="134" y="1"/>
                    <a:pt x="116" y="6"/>
                    <a:pt x="99" y="19"/>
                  </a:cubicBezTo>
                  <a:cubicBezTo>
                    <a:pt x="24" y="59"/>
                    <a:pt x="1" y="152"/>
                    <a:pt x="42" y="227"/>
                  </a:cubicBezTo>
                  <a:cubicBezTo>
                    <a:pt x="63" y="276"/>
                    <a:pt x="95" y="307"/>
                    <a:pt x="140" y="307"/>
                  </a:cubicBezTo>
                  <a:cubicBezTo>
                    <a:pt x="154" y="307"/>
                    <a:pt x="169" y="304"/>
                    <a:pt x="186" y="297"/>
                  </a:cubicBezTo>
                  <a:cubicBezTo>
                    <a:pt x="239" y="274"/>
                    <a:pt x="267" y="112"/>
                    <a:pt x="239" y="54"/>
                  </a:cubicBezTo>
                  <a:cubicBezTo>
                    <a:pt x="220" y="20"/>
                    <a:pt x="18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15"/>
            <p:cNvSpPr/>
            <p:nvPr/>
          </p:nvSpPr>
          <p:spPr>
            <a:xfrm rot="1508308">
              <a:off x="2267205" y="1014895"/>
              <a:ext cx="42405" cy="53260"/>
            </a:xfrm>
            <a:custGeom>
              <a:avLst/>
              <a:gdLst/>
              <a:ahLst/>
              <a:cxnLst/>
              <a:rect l="l" t="t" r="r" b="b"/>
              <a:pathLst>
                <a:path w="250" h="314" extrusionOk="0">
                  <a:moveTo>
                    <a:pt x="146" y="1"/>
                  </a:moveTo>
                  <a:cubicBezTo>
                    <a:pt x="128" y="1"/>
                    <a:pt x="109" y="7"/>
                    <a:pt x="93" y="21"/>
                  </a:cubicBezTo>
                  <a:cubicBezTo>
                    <a:pt x="18" y="79"/>
                    <a:pt x="1" y="177"/>
                    <a:pt x="35" y="259"/>
                  </a:cubicBezTo>
                  <a:cubicBezTo>
                    <a:pt x="57" y="292"/>
                    <a:pt x="81" y="314"/>
                    <a:pt x="111" y="314"/>
                  </a:cubicBezTo>
                  <a:cubicBezTo>
                    <a:pt x="121" y="314"/>
                    <a:pt x="133" y="311"/>
                    <a:pt x="145" y="305"/>
                  </a:cubicBezTo>
                  <a:cubicBezTo>
                    <a:pt x="221" y="241"/>
                    <a:pt x="250" y="137"/>
                    <a:pt x="215" y="44"/>
                  </a:cubicBezTo>
                  <a:cubicBezTo>
                    <a:pt x="201" y="16"/>
                    <a:pt x="174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15"/>
            <p:cNvSpPr/>
            <p:nvPr/>
          </p:nvSpPr>
          <p:spPr>
            <a:xfrm rot="1508308">
              <a:off x="1205679" y="820019"/>
              <a:ext cx="48341" cy="46306"/>
            </a:xfrm>
            <a:custGeom>
              <a:avLst/>
              <a:gdLst/>
              <a:ahLst/>
              <a:cxnLst/>
              <a:rect l="l" t="t" r="r" b="b"/>
              <a:pathLst>
                <a:path w="285" h="273" extrusionOk="0">
                  <a:moveTo>
                    <a:pt x="156" y="1"/>
                  </a:moveTo>
                  <a:cubicBezTo>
                    <a:pt x="136" y="1"/>
                    <a:pt x="117" y="7"/>
                    <a:pt x="99" y="19"/>
                  </a:cubicBezTo>
                  <a:cubicBezTo>
                    <a:pt x="29" y="53"/>
                    <a:pt x="0" y="140"/>
                    <a:pt x="35" y="210"/>
                  </a:cubicBezTo>
                  <a:cubicBezTo>
                    <a:pt x="55" y="249"/>
                    <a:pt x="93" y="272"/>
                    <a:pt x="134" y="272"/>
                  </a:cubicBezTo>
                  <a:cubicBezTo>
                    <a:pt x="153" y="272"/>
                    <a:pt x="173" y="267"/>
                    <a:pt x="192" y="256"/>
                  </a:cubicBezTo>
                  <a:cubicBezTo>
                    <a:pt x="255" y="216"/>
                    <a:pt x="284" y="134"/>
                    <a:pt x="250" y="65"/>
                  </a:cubicBezTo>
                  <a:cubicBezTo>
                    <a:pt x="230" y="23"/>
                    <a:pt x="1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15"/>
            <p:cNvSpPr/>
            <p:nvPr/>
          </p:nvSpPr>
          <p:spPr>
            <a:xfrm rot="1508308">
              <a:off x="710558" y="1249769"/>
              <a:ext cx="36468" cy="59027"/>
            </a:xfrm>
            <a:custGeom>
              <a:avLst/>
              <a:gdLst/>
              <a:ahLst/>
              <a:cxnLst/>
              <a:rect l="l" t="t" r="r" b="b"/>
              <a:pathLst>
                <a:path w="215" h="348" extrusionOk="0">
                  <a:moveTo>
                    <a:pt x="117" y="0"/>
                  </a:moveTo>
                  <a:cubicBezTo>
                    <a:pt x="103" y="0"/>
                    <a:pt x="87" y="8"/>
                    <a:pt x="70" y="25"/>
                  </a:cubicBezTo>
                  <a:cubicBezTo>
                    <a:pt x="6" y="112"/>
                    <a:pt x="1" y="228"/>
                    <a:pt x="64" y="309"/>
                  </a:cubicBezTo>
                  <a:cubicBezTo>
                    <a:pt x="78" y="332"/>
                    <a:pt x="106" y="347"/>
                    <a:pt x="131" y="347"/>
                  </a:cubicBezTo>
                  <a:cubicBezTo>
                    <a:pt x="138" y="347"/>
                    <a:pt x="145" y="346"/>
                    <a:pt x="151" y="344"/>
                  </a:cubicBezTo>
                  <a:cubicBezTo>
                    <a:pt x="186" y="338"/>
                    <a:pt x="215" y="309"/>
                    <a:pt x="215" y="274"/>
                  </a:cubicBezTo>
                  <a:cubicBezTo>
                    <a:pt x="209" y="199"/>
                    <a:pt x="192" y="129"/>
                    <a:pt x="180" y="60"/>
                  </a:cubicBezTo>
                  <a:cubicBezTo>
                    <a:pt x="162" y="23"/>
                    <a:pt x="141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15"/>
            <p:cNvSpPr/>
            <p:nvPr/>
          </p:nvSpPr>
          <p:spPr>
            <a:xfrm rot="1508308">
              <a:off x="1237039" y="2154398"/>
              <a:ext cx="57161" cy="40030"/>
            </a:xfrm>
            <a:custGeom>
              <a:avLst/>
              <a:gdLst/>
              <a:ahLst/>
              <a:cxnLst/>
              <a:rect l="l" t="t" r="r" b="b"/>
              <a:pathLst>
                <a:path w="337" h="236" extrusionOk="0">
                  <a:moveTo>
                    <a:pt x="212" y="1"/>
                  </a:moveTo>
                  <a:cubicBezTo>
                    <a:pt x="177" y="1"/>
                    <a:pt x="139" y="17"/>
                    <a:pt x="105" y="29"/>
                  </a:cubicBezTo>
                  <a:cubicBezTo>
                    <a:pt x="41" y="64"/>
                    <a:pt x="1" y="110"/>
                    <a:pt x="35" y="180"/>
                  </a:cubicBezTo>
                  <a:cubicBezTo>
                    <a:pt x="57" y="221"/>
                    <a:pt x="89" y="236"/>
                    <a:pt x="123" y="236"/>
                  </a:cubicBezTo>
                  <a:cubicBezTo>
                    <a:pt x="152" y="236"/>
                    <a:pt x="183" y="225"/>
                    <a:pt x="209" y="209"/>
                  </a:cubicBezTo>
                  <a:cubicBezTo>
                    <a:pt x="273" y="174"/>
                    <a:pt x="337" y="116"/>
                    <a:pt x="290" y="47"/>
                  </a:cubicBezTo>
                  <a:cubicBezTo>
                    <a:pt x="269" y="12"/>
                    <a:pt x="242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15"/>
            <p:cNvSpPr/>
            <p:nvPr/>
          </p:nvSpPr>
          <p:spPr>
            <a:xfrm rot="1508308">
              <a:off x="817626" y="2444065"/>
              <a:ext cx="51225" cy="39521"/>
            </a:xfrm>
            <a:custGeom>
              <a:avLst/>
              <a:gdLst/>
              <a:ahLst/>
              <a:cxnLst/>
              <a:rect l="l" t="t" r="r" b="b"/>
              <a:pathLst>
                <a:path w="302" h="233" extrusionOk="0">
                  <a:moveTo>
                    <a:pt x="163" y="0"/>
                  </a:moveTo>
                  <a:cubicBezTo>
                    <a:pt x="144" y="0"/>
                    <a:pt x="123" y="5"/>
                    <a:pt x="105" y="15"/>
                  </a:cubicBezTo>
                  <a:cubicBezTo>
                    <a:pt x="41" y="27"/>
                    <a:pt x="1" y="96"/>
                    <a:pt x="24" y="160"/>
                  </a:cubicBezTo>
                  <a:cubicBezTo>
                    <a:pt x="44" y="205"/>
                    <a:pt x="91" y="233"/>
                    <a:pt x="139" y="233"/>
                  </a:cubicBezTo>
                  <a:cubicBezTo>
                    <a:pt x="159" y="233"/>
                    <a:pt x="179" y="228"/>
                    <a:pt x="198" y="218"/>
                  </a:cubicBezTo>
                  <a:cubicBezTo>
                    <a:pt x="261" y="200"/>
                    <a:pt x="302" y="137"/>
                    <a:pt x="279" y="73"/>
                  </a:cubicBezTo>
                  <a:cubicBezTo>
                    <a:pt x="258" y="28"/>
                    <a:pt x="21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15"/>
            <p:cNvSpPr/>
            <p:nvPr/>
          </p:nvSpPr>
          <p:spPr>
            <a:xfrm rot="1508308">
              <a:off x="805667" y="1164927"/>
              <a:ext cx="40369" cy="55804"/>
            </a:xfrm>
            <a:custGeom>
              <a:avLst/>
              <a:gdLst/>
              <a:ahLst/>
              <a:cxnLst/>
              <a:rect l="l" t="t" r="r" b="b"/>
              <a:pathLst>
                <a:path w="238" h="329" extrusionOk="0">
                  <a:moveTo>
                    <a:pt x="185" y="0"/>
                  </a:moveTo>
                  <a:cubicBezTo>
                    <a:pt x="182" y="0"/>
                    <a:pt x="178" y="1"/>
                    <a:pt x="174" y="2"/>
                  </a:cubicBezTo>
                  <a:cubicBezTo>
                    <a:pt x="58" y="42"/>
                    <a:pt x="0" y="175"/>
                    <a:pt x="58" y="285"/>
                  </a:cubicBezTo>
                  <a:cubicBezTo>
                    <a:pt x="69" y="313"/>
                    <a:pt x="96" y="329"/>
                    <a:pt x="125" y="329"/>
                  </a:cubicBezTo>
                  <a:cubicBezTo>
                    <a:pt x="144" y="329"/>
                    <a:pt x="164" y="322"/>
                    <a:pt x="180" y="309"/>
                  </a:cubicBezTo>
                  <a:cubicBezTo>
                    <a:pt x="220" y="222"/>
                    <a:pt x="238" y="129"/>
                    <a:pt x="238" y="36"/>
                  </a:cubicBezTo>
                  <a:cubicBezTo>
                    <a:pt x="228" y="16"/>
                    <a:pt x="209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15"/>
            <p:cNvSpPr/>
            <p:nvPr/>
          </p:nvSpPr>
          <p:spPr>
            <a:xfrm rot="1508308">
              <a:off x="247657" y="2149944"/>
              <a:ext cx="50885" cy="47154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67" y="0"/>
                  </a:moveTo>
                  <a:cubicBezTo>
                    <a:pt x="146" y="0"/>
                    <a:pt x="126" y="7"/>
                    <a:pt x="108" y="20"/>
                  </a:cubicBezTo>
                  <a:cubicBezTo>
                    <a:pt x="1" y="111"/>
                    <a:pt x="73" y="278"/>
                    <a:pt x="204" y="278"/>
                  </a:cubicBezTo>
                  <a:cubicBezTo>
                    <a:pt x="214" y="278"/>
                    <a:pt x="225" y="277"/>
                    <a:pt x="236" y="275"/>
                  </a:cubicBezTo>
                  <a:cubicBezTo>
                    <a:pt x="282" y="246"/>
                    <a:pt x="299" y="142"/>
                    <a:pt x="253" y="49"/>
                  </a:cubicBezTo>
                  <a:cubicBezTo>
                    <a:pt x="232" y="17"/>
                    <a:pt x="199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15"/>
            <p:cNvSpPr/>
            <p:nvPr/>
          </p:nvSpPr>
          <p:spPr>
            <a:xfrm rot="1508308">
              <a:off x="654793" y="1411895"/>
              <a:ext cx="53260" cy="40878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42" y="0"/>
                  </a:moveTo>
                  <a:cubicBezTo>
                    <a:pt x="118" y="0"/>
                    <a:pt x="93" y="7"/>
                    <a:pt x="70" y="21"/>
                  </a:cubicBezTo>
                  <a:cubicBezTo>
                    <a:pt x="18" y="44"/>
                    <a:pt x="1" y="113"/>
                    <a:pt x="35" y="160"/>
                  </a:cubicBezTo>
                  <a:cubicBezTo>
                    <a:pt x="70" y="211"/>
                    <a:pt x="126" y="240"/>
                    <a:pt x="186" y="240"/>
                  </a:cubicBezTo>
                  <a:cubicBezTo>
                    <a:pt x="207" y="240"/>
                    <a:pt x="229" y="237"/>
                    <a:pt x="250" y="229"/>
                  </a:cubicBezTo>
                  <a:cubicBezTo>
                    <a:pt x="314" y="195"/>
                    <a:pt x="296" y="142"/>
                    <a:pt x="279" y="96"/>
                  </a:cubicBezTo>
                  <a:cubicBezTo>
                    <a:pt x="255" y="35"/>
                    <a:pt x="199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15"/>
            <p:cNvSpPr/>
            <p:nvPr/>
          </p:nvSpPr>
          <p:spPr>
            <a:xfrm rot="1508308">
              <a:off x="479297" y="1726670"/>
              <a:ext cx="55126" cy="63098"/>
            </a:xfrm>
            <a:custGeom>
              <a:avLst/>
              <a:gdLst/>
              <a:ahLst/>
              <a:cxnLst/>
              <a:rect l="l" t="t" r="r" b="b"/>
              <a:pathLst>
                <a:path w="325" h="372" extrusionOk="0">
                  <a:moveTo>
                    <a:pt x="107" y="1"/>
                  </a:moveTo>
                  <a:cubicBezTo>
                    <a:pt x="102" y="1"/>
                    <a:pt x="97" y="1"/>
                    <a:pt x="93" y="1"/>
                  </a:cubicBezTo>
                  <a:cubicBezTo>
                    <a:pt x="58" y="7"/>
                    <a:pt x="29" y="30"/>
                    <a:pt x="23" y="65"/>
                  </a:cubicBezTo>
                  <a:cubicBezTo>
                    <a:pt x="0" y="111"/>
                    <a:pt x="23" y="163"/>
                    <a:pt x="70" y="187"/>
                  </a:cubicBezTo>
                  <a:cubicBezTo>
                    <a:pt x="104" y="204"/>
                    <a:pt x="145" y="216"/>
                    <a:pt x="133" y="268"/>
                  </a:cubicBezTo>
                  <a:cubicBezTo>
                    <a:pt x="203" y="297"/>
                    <a:pt x="284" y="302"/>
                    <a:pt x="324" y="372"/>
                  </a:cubicBezTo>
                  <a:cubicBezTo>
                    <a:pt x="324" y="262"/>
                    <a:pt x="209" y="198"/>
                    <a:pt x="220" y="77"/>
                  </a:cubicBezTo>
                  <a:cubicBezTo>
                    <a:pt x="226" y="34"/>
                    <a:pt x="16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15"/>
            <p:cNvSpPr/>
            <p:nvPr/>
          </p:nvSpPr>
          <p:spPr>
            <a:xfrm rot="1508308">
              <a:off x="1467274" y="1156419"/>
              <a:ext cx="42405" cy="52412"/>
            </a:xfrm>
            <a:custGeom>
              <a:avLst/>
              <a:gdLst/>
              <a:ahLst/>
              <a:cxnLst/>
              <a:rect l="l" t="t" r="r" b="b"/>
              <a:pathLst>
                <a:path w="250" h="309" extrusionOk="0">
                  <a:moveTo>
                    <a:pt x="97" y="1"/>
                  </a:moveTo>
                  <a:cubicBezTo>
                    <a:pt x="92" y="1"/>
                    <a:pt x="87" y="1"/>
                    <a:pt x="81" y="2"/>
                  </a:cubicBezTo>
                  <a:cubicBezTo>
                    <a:pt x="29" y="8"/>
                    <a:pt x="0" y="199"/>
                    <a:pt x="35" y="263"/>
                  </a:cubicBezTo>
                  <a:cubicBezTo>
                    <a:pt x="47" y="291"/>
                    <a:pt x="73" y="308"/>
                    <a:pt x="102" y="308"/>
                  </a:cubicBezTo>
                  <a:cubicBezTo>
                    <a:pt x="114" y="308"/>
                    <a:pt x="127" y="305"/>
                    <a:pt x="139" y="298"/>
                  </a:cubicBezTo>
                  <a:cubicBezTo>
                    <a:pt x="215" y="269"/>
                    <a:pt x="249" y="182"/>
                    <a:pt x="209" y="112"/>
                  </a:cubicBezTo>
                  <a:cubicBezTo>
                    <a:pt x="177" y="64"/>
                    <a:pt x="159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15"/>
            <p:cNvSpPr/>
            <p:nvPr/>
          </p:nvSpPr>
          <p:spPr>
            <a:xfrm rot="1508308">
              <a:off x="459472" y="3033699"/>
              <a:ext cx="56313" cy="45288"/>
            </a:xfrm>
            <a:custGeom>
              <a:avLst/>
              <a:gdLst/>
              <a:ahLst/>
              <a:cxnLst/>
              <a:rect l="l" t="t" r="r" b="b"/>
              <a:pathLst>
                <a:path w="332" h="267" extrusionOk="0">
                  <a:moveTo>
                    <a:pt x="123" y="1"/>
                  </a:moveTo>
                  <a:cubicBezTo>
                    <a:pt x="106" y="1"/>
                    <a:pt x="86" y="9"/>
                    <a:pt x="65" y="29"/>
                  </a:cubicBezTo>
                  <a:cubicBezTo>
                    <a:pt x="1" y="86"/>
                    <a:pt x="41" y="156"/>
                    <a:pt x="94" y="202"/>
                  </a:cubicBezTo>
                  <a:cubicBezTo>
                    <a:pt x="128" y="243"/>
                    <a:pt x="186" y="266"/>
                    <a:pt x="238" y="266"/>
                  </a:cubicBezTo>
                  <a:cubicBezTo>
                    <a:pt x="296" y="260"/>
                    <a:pt x="331" y="231"/>
                    <a:pt x="302" y="185"/>
                  </a:cubicBezTo>
                  <a:cubicBezTo>
                    <a:pt x="267" y="139"/>
                    <a:pt x="238" y="104"/>
                    <a:pt x="215" y="75"/>
                  </a:cubicBezTo>
                  <a:cubicBezTo>
                    <a:pt x="191" y="39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15"/>
            <p:cNvSpPr/>
            <p:nvPr/>
          </p:nvSpPr>
          <p:spPr>
            <a:xfrm rot="1508308">
              <a:off x="1313006" y="1011228"/>
              <a:ext cx="45458" cy="47493"/>
            </a:xfrm>
            <a:custGeom>
              <a:avLst/>
              <a:gdLst/>
              <a:ahLst/>
              <a:cxnLst/>
              <a:rect l="l" t="t" r="r" b="b"/>
              <a:pathLst>
                <a:path w="268" h="280" extrusionOk="0">
                  <a:moveTo>
                    <a:pt x="176" y="0"/>
                  </a:moveTo>
                  <a:cubicBezTo>
                    <a:pt x="155" y="0"/>
                    <a:pt x="133" y="9"/>
                    <a:pt x="111" y="22"/>
                  </a:cubicBezTo>
                  <a:cubicBezTo>
                    <a:pt x="36" y="57"/>
                    <a:pt x="1" y="156"/>
                    <a:pt x="41" y="231"/>
                  </a:cubicBezTo>
                  <a:cubicBezTo>
                    <a:pt x="59" y="263"/>
                    <a:pt x="92" y="280"/>
                    <a:pt x="126" y="280"/>
                  </a:cubicBezTo>
                  <a:cubicBezTo>
                    <a:pt x="147" y="280"/>
                    <a:pt x="168" y="273"/>
                    <a:pt x="186" y="260"/>
                  </a:cubicBezTo>
                  <a:cubicBezTo>
                    <a:pt x="244" y="202"/>
                    <a:pt x="267" y="109"/>
                    <a:pt x="238" y="34"/>
                  </a:cubicBezTo>
                  <a:cubicBezTo>
                    <a:pt x="220" y="10"/>
                    <a:pt x="19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15"/>
            <p:cNvSpPr/>
            <p:nvPr/>
          </p:nvSpPr>
          <p:spPr>
            <a:xfrm rot="1508308">
              <a:off x="29523" y="1174626"/>
              <a:ext cx="49359" cy="42744"/>
            </a:xfrm>
            <a:custGeom>
              <a:avLst/>
              <a:gdLst/>
              <a:ahLst/>
              <a:cxnLst/>
              <a:rect l="l" t="t" r="r" b="b"/>
              <a:pathLst>
                <a:path w="291" h="252" extrusionOk="0">
                  <a:moveTo>
                    <a:pt x="169" y="1"/>
                  </a:moveTo>
                  <a:cubicBezTo>
                    <a:pt x="157" y="1"/>
                    <a:pt x="146" y="3"/>
                    <a:pt x="134" y="6"/>
                  </a:cubicBezTo>
                  <a:cubicBezTo>
                    <a:pt x="53" y="35"/>
                    <a:pt x="1" y="117"/>
                    <a:pt x="18" y="198"/>
                  </a:cubicBezTo>
                  <a:cubicBezTo>
                    <a:pt x="35" y="236"/>
                    <a:pt x="63" y="251"/>
                    <a:pt x="94" y="251"/>
                  </a:cubicBezTo>
                  <a:cubicBezTo>
                    <a:pt x="114" y="251"/>
                    <a:pt x="136" y="244"/>
                    <a:pt x="157" y="232"/>
                  </a:cubicBezTo>
                  <a:cubicBezTo>
                    <a:pt x="221" y="198"/>
                    <a:pt x="290" y="163"/>
                    <a:pt x="267" y="64"/>
                  </a:cubicBezTo>
                  <a:cubicBezTo>
                    <a:pt x="249" y="24"/>
                    <a:pt x="21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15"/>
            <p:cNvSpPr/>
            <p:nvPr/>
          </p:nvSpPr>
          <p:spPr>
            <a:xfrm rot="1508308">
              <a:off x="1303717" y="197632"/>
              <a:ext cx="48341" cy="45118"/>
            </a:xfrm>
            <a:custGeom>
              <a:avLst/>
              <a:gdLst/>
              <a:ahLst/>
              <a:cxnLst/>
              <a:rect l="l" t="t" r="r" b="b"/>
              <a:pathLst>
                <a:path w="285" h="266" extrusionOk="0">
                  <a:moveTo>
                    <a:pt x="159" y="1"/>
                  </a:moveTo>
                  <a:cubicBezTo>
                    <a:pt x="136" y="1"/>
                    <a:pt x="112" y="8"/>
                    <a:pt x="93" y="23"/>
                  </a:cubicBezTo>
                  <a:cubicBezTo>
                    <a:pt x="29" y="52"/>
                    <a:pt x="0" y="127"/>
                    <a:pt x="29" y="196"/>
                  </a:cubicBezTo>
                  <a:cubicBezTo>
                    <a:pt x="46" y="239"/>
                    <a:pt x="88" y="266"/>
                    <a:pt x="130" y="266"/>
                  </a:cubicBezTo>
                  <a:cubicBezTo>
                    <a:pt x="145" y="266"/>
                    <a:pt x="160" y="262"/>
                    <a:pt x="174" y="254"/>
                  </a:cubicBezTo>
                  <a:cubicBezTo>
                    <a:pt x="250" y="220"/>
                    <a:pt x="284" y="133"/>
                    <a:pt x="250" y="57"/>
                  </a:cubicBezTo>
                  <a:cubicBezTo>
                    <a:pt x="235" y="21"/>
                    <a:pt x="197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15"/>
            <p:cNvSpPr/>
            <p:nvPr/>
          </p:nvSpPr>
          <p:spPr>
            <a:xfrm rot="1508308">
              <a:off x="2317300" y="338616"/>
              <a:ext cx="51225" cy="42744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150" y="1"/>
                  </a:moveTo>
                  <a:cubicBezTo>
                    <a:pt x="128" y="1"/>
                    <a:pt x="107" y="6"/>
                    <a:pt x="87" y="16"/>
                  </a:cubicBezTo>
                  <a:cubicBezTo>
                    <a:pt x="23" y="50"/>
                    <a:pt x="0" y="132"/>
                    <a:pt x="41" y="189"/>
                  </a:cubicBezTo>
                  <a:cubicBezTo>
                    <a:pt x="63" y="230"/>
                    <a:pt x="104" y="252"/>
                    <a:pt x="145" y="252"/>
                  </a:cubicBezTo>
                  <a:cubicBezTo>
                    <a:pt x="169" y="252"/>
                    <a:pt x="193" y="245"/>
                    <a:pt x="214" y="230"/>
                  </a:cubicBezTo>
                  <a:cubicBezTo>
                    <a:pt x="278" y="207"/>
                    <a:pt x="301" y="137"/>
                    <a:pt x="272" y="79"/>
                  </a:cubicBezTo>
                  <a:cubicBezTo>
                    <a:pt x="252" y="30"/>
                    <a:pt x="202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15"/>
            <p:cNvSpPr/>
            <p:nvPr/>
          </p:nvSpPr>
          <p:spPr>
            <a:xfrm rot="1508308">
              <a:off x="1575951" y="2329633"/>
              <a:ext cx="42405" cy="50546"/>
            </a:xfrm>
            <a:custGeom>
              <a:avLst/>
              <a:gdLst/>
              <a:ahLst/>
              <a:cxnLst/>
              <a:rect l="l" t="t" r="r" b="b"/>
              <a:pathLst>
                <a:path w="250" h="298" extrusionOk="0">
                  <a:moveTo>
                    <a:pt x="124" y="0"/>
                  </a:moveTo>
                  <a:cubicBezTo>
                    <a:pt x="113" y="0"/>
                    <a:pt x="103" y="3"/>
                    <a:pt x="94" y="8"/>
                  </a:cubicBezTo>
                  <a:cubicBezTo>
                    <a:pt x="30" y="43"/>
                    <a:pt x="1" y="119"/>
                    <a:pt x="18" y="182"/>
                  </a:cubicBezTo>
                  <a:cubicBezTo>
                    <a:pt x="18" y="234"/>
                    <a:pt x="53" y="281"/>
                    <a:pt x="99" y="292"/>
                  </a:cubicBezTo>
                  <a:cubicBezTo>
                    <a:pt x="111" y="296"/>
                    <a:pt x="122" y="297"/>
                    <a:pt x="131" y="297"/>
                  </a:cubicBezTo>
                  <a:cubicBezTo>
                    <a:pt x="187" y="297"/>
                    <a:pt x="207" y="243"/>
                    <a:pt x="227" y="194"/>
                  </a:cubicBezTo>
                  <a:lnTo>
                    <a:pt x="250" y="136"/>
                  </a:lnTo>
                  <a:lnTo>
                    <a:pt x="244" y="142"/>
                  </a:lnTo>
                  <a:cubicBezTo>
                    <a:pt x="227" y="101"/>
                    <a:pt x="204" y="66"/>
                    <a:pt x="181" y="32"/>
                  </a:cubicBezTo>
                  <a:cubicBezTo>
                    <a:pt x="169" y="12"/>
                    <a:pt x="14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15"/>
            <p:cNvSpPr/>
            <p:nvPr/>
          </p:nvSpPr>
          <p:spPr>
            <a:xfrm rot="1508308">
              <a:off x="2259837" y="2296837"/>
              <a:ext cx="56144" cy="36129"/>
            </a:xfrm>
            <a:custGeom>
              <a:avLst/>
              <a:gdLst/>
              <a:ahLst/>
              <a:cxnLst/>
              <a:rect l="l" t="t" r="r" b="b"/>
              <a:pathLst>
                <a:path w="331" h="213" extrusionOk="0">
                  <a:moveTo>
                    <a:pt x="177" y="1"/>
                  </a:moveTo>
                  <a:cubicBezTo>
                    <a:pt x="148" y="1"/>
                    <a:pt x="118" y="7"/>
                    <a:pt x="93" y="21"/>
                  </a:cubicBezTo>
                  <a:cubicBezTo>
                    <a:pt x="35" y="50"/>
                    <a:pt x="0" y="96"/>
                    <a:pt x="35" y="154"/>
                  </a:cubicBezTo>
                  <a:cubicBezTo>
                    <a:pt x="60" y="198"/>
                    <a:pt x="96" y="213"/>
                    <a:pt x="134" y="213"/>
                  </a:cubicBezTo>
                  <a:cubicBezTo>
                    <a:pt x="166" y="213"/>
                    <a:pt x="200" y="202"/>
                    <a:pt x="232" y="189"/>
                  </a:cubicBezTo>
                  <a:cubicBezTo>
                    <a:pt x="284" y="171"/>
                    <a:pt x="331" y="137"/>
                    <a:pt x="313" y="73"/>
                  </a:cubicBezTo>
                  <a:cubicBezTo>
                    <a:pt x="294" y="27"/>
                    <a:pt x="23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15"/>
            <p:cNvSpPr/>
            <p:nvPr/>
          </p:nvSpPr>
          <p:spPr>
            <a:xfrm rot="1508308">
              <a:off x="1365369" y="756694"/>
              <a:ext cx="52242" cy="43422"/>
            </a:xfrm>
            <a:custGeom>
              <a:avLst/>
              <a:gdLst/>
              <a:ahLst/>
              <a:cxnLst/>
              <a:rect l="l" t="t" r="r" b="b"/>
              <a:pathLst>
                <a:path w="308" h="256" extrusionOk="0">
                  <a:moveTo>
                    <a:pt x="155" y="1"/>
                  </a:moveTo>
                  <a:cubicBezTo>
                    <a:pt x="132" y="1"/>
                    <a:pt x="109" y="7"/>
                    <a:pt x="88" y="19"/>
                  </a:cubicBezTo>
                  <a:cubicBezTo>
                    <a:pt x="24" y="42"/>
                    <a:pt x="1" y="112"/>
                    <a:pt x="30" y="175"/>
                  </a:cubicBezTo>
                  <a:cubicBezTo>
                    <a:pt x="47" y="224"/>
                    <a:pt x="98" y="255"/>
                    <a:pt x="149" y="255"/>
                  </a:cubicBezTo>
                  <a:cubicBezTo>
                    <a:pt x="166" y="255"/>
                    <a:pt x="182" y="252"/>
                    <a:pt x="198" y="245"/>
                  </a:cubicBezTo>
                  <a:cubicBezTo>
                    <a:pt x="267" y="222"/>
                    <a:pt x="308" y="146"/>
                    <a:pt x="279" y="83"/>
                  </a:cubicBezTo>
                  <a:cubicBezTo>
                    <a:pt x="255" y="31"/>
                    <a:pt x="20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15"/>
            <p:cNvSpPr/>
            <p:nvPr/>
          </p:nvSpPr>
          <p:spPr>
            <a:xfrm rot="1508308">
              <a:off x="901503" y="709912"/>
              <a:ext cx="45458" cy="49020"/>
            </a:xfrm>
            <a:custGeom>
              <a:avLst/>
              <a:gdLst/>
              <a:ahLst/>
              <a:cxnLst/>
              <a:rect l="l" t="t" r="r" b="b"/>
              <a:pathLst>
                <a:path w="268" h="289" extrusionOk="0">
                  <a:moveTo>
                    <a:pt x="155" y="0"/>
                  </a:moveTo>
                  <a:cubicBezTo>
                    <a:pt x="143" y="0"/>
                    <a:pt x="130" y="3"/>
                    <a:pt x="117" y="10"/>
                  </a:cubicBezTo>
                  <a:cubicBezTo>
                    <a:pt x="42" y="44"/>
                    <a:pt x="1" y="137"/>
                    <a:pt x="30" y="218"/>
                  </a:cubicBezTo>
                  <a:cubicBezTo>
                    <a:pt x="41" y="251"/>
                    <a:pt x="52" y="288"/>
                    <a:pt x="105" y="288"/>
                  </a:cubicBezTo>
                  <a:cubicBezTo>
                    <a:pt x="109" y="288"/>
                    <a:pt x="113" y="288"/>
                    <a:pt x="117" y="288"/>
                  </a:cubicBezTo>
                  <a:cubicBezTo>
                    <a:pt x="175" y="282"/>
                    <a:pt x="267" y="114"/>
                    <a:pt x="239" y="50"/>
                  </a:cubicBezTo>
                  <a:cubicBezTo>
                    <a:pt x="222" y="21"/>
                    <a:pt x="190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15"/>
            <p:cNvSpPr/>
            <p:nvPr/>
          </p:nvSpPr>
          <p:spPr>
            <a:xfrm rot="1508308">
              <a:off x="215317" y="2097594"/>
              <a:ext cx="50207" cy="37994"/>
            </a:xfrm>
            <a:custGeom>
              <a:avLst/>
              <a:gdLst/>
              <a:ahLst/>
              <a:cxnLst/>
              <a:rect l="l" t="t" r="r" b="b"/>
              <a:pathLst>
                <a:path w="296" h="224" extrusionOk="0">
                  <a:moveTo>
                    <a:pt x="144" y="0"/>
                  </a:moveTo>
                  <a:cubicBezTo>
                    <a:pt x="121" y="0"/>
                    <a:pt x="98" y="6"/>
                    <a:pt x="76" y="18"/>
                  </a:cubicBezTo>
                  <a:cubicBezTo>
                    <a:pt x="23" y="41"/>
                    <a:pt x="0" y="105"/>
                    <a:pt x="29" y="157"/>
                  </a:cubicBezTo>
                  <a:cubicBezTo>
                    <a:pt x="54" y="200"/>
                    <a:pt x="100" y="223"/>
                    <a:pt x="146" y="223"/>
                  </a:cubicBezTo>
                  <a:cubicBezTo>
                    <a:pt x="174" y="223"/>
                    <a:pt x="202" y="215"/>
                    <a:pt x="226" y="198"/>
                  </a:cubicBezTo>
                  <a:cubicBezTo>
                    <a:pt x="278" y="174"/>
                    <a:pt x="296" y="105"/>
                    <a:pt x="255" y="58"/>
                  </a:cubicBezTo>
                  <a:cubicBezTo>
                    <a:pt x="229" y="21"/>
                    <a:pt x="187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15"/>
            <p:cNvSpPr/>
            <p:nvPr/>
          </p:nvSpPr>
          <p:spPr>
            <a:xfrm rot="1508308">
              <a:off x="540315" y="70632"/>
              <a:ext cx="50207" cy="37146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91" y="1"/>
                  </a:moveTo>
                  <a:cubicBezTo>
                    <a:pt x="76" y="1"/>
                    <a:pt x="62" y="2"/>
                    <a:pt x="47" y="5"/>
                  </a:cubicBezTo>
                  <a:cubicBezTo>
                    <a:pt x="6" y="34"/>
                    <a:pt x="0" y="86"/>
                    <a:pt x="24" y="127"/>
                  </a:cubicBezTo>
                  <a:cubicBezTo>
                    <a:pt x="54" y="184"/>
                    <a:pt x="112" y="218"/>
                    <a:pt x="174" y="218"/>
                  </a:cubicBezTo>
                  <a:cubicBezTo>
                    <a:pt x="193" y="218"/>
                    <a:pt x="213" y="215"/>
                    <a:pt x="232" y="208"/>
                  </a:cubicBezTo>
                  <a:cubicBezTo>
                    <a:pt x="278" y="191"/>
                    <a:pt x="296" y="133"/>
                    <a:pt x="267" y="92"/>
                  </a:cubicBezTo>
                  <a:cubicBezTo>
                    <a:pt x="224" y="35"/>
                    <a:pt x="16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15"/>
            <p:cNvSpPr/>
            <p:nvPr/>
          </p:nvSpPr>
          <p:spPr>
            <a:xfrm rot="1508308">
              <a:off x="1551150" y="448838"/>
              <a:ext cx="41387" cy="54956"/>
            </a:xfrm>
            <a:custGeom>
              <a:avLst/>
              <a:gdLst/>
              <a:ahLst/>
              <a:cxnLst/>
              <a:rect l="l" t="t" r="r" b="b"/>
              <a:pathLst>
                <a:path w="244" h="324" extrusionOk="0">
                  <a:moveTo>
                    <a:pt x="163" y="0"/>
                  </a:moveTo>
                  <a:cubicBezTo>
                    <a:pt x="153" y="0"/>
                    <a:pt x="142" y="3"/>
                    <a:pt x="134" y="8"/>
                  </a:cubicBezTo>
                  <a:cubicBezTo>
                    <a:pt x="47" y="43"/>
                    <a:pt x="0" y="223"/>
                    <a:pt x="58" y="298"/>
                  </a:cubicBezTo>
                  <a:cubicBezTo>
                    <a:pt x="66" y="313"/>
                    <a:pt x="84" y="324"/>
                    <a:pt x="104" y="324"/>
                  </a:cubicBezTo>
                  <a:cubicBezTo>
                    <a:pt x="114" y="324"/>
                    <a:pt x="124" y="321"/>
                    <a:pt x="134" y="315"/>
                  </a:cubicBezTo>
                  <a:cubicBezTo>
                    <a:pt x="174" y="292"/>
                    <a:pt x="244" y="84"/>
                    <a:pt x="226" y="43"/>
                  </a:cubicBezTo>
                  <a:cubicBezTo>
                    <a:pt x="214" y="15"/>
                    <a:pt x="18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15"/>
            <p:cNvSpPr/>
            <p:nvPr/>
          </p:nvSpPr>
          <p:spPr>
            <a:xfrm rot="1508308">
              <a:off x="481271" y="957660"/>
              <a:ext cx="45288" cy="45288"/>
            </a:xfrm>
            <a:custGeom>
              <a:avLst/>
              <a:gdLst/>
              <a:ahLst/>
              <a:cxnLst/>
              <a:rect l="l" t="t" r="r" b="b"/>
              <a:pathLst>
                <a:path w="267" h="267" extrusionOk="0">
                  <a:moveTo>
                    <a:pt x="148" y="1"/>
                  </a:moveTo>
                  <a:cubicBezTo>
                    <a:pt x="131" y="1"/>
                    <a:pt x="114" y="5"/>
                    <a:pt x="99" y="15"/>
                  </a:cubicBezTo>
                  <a:cubicBezTo>
                    <a:pt x="29" y="49"/>
                    <a:pt x="0" y="136"/>
                    <a:pt x="35" y="206"/>
                  </a:cubicBezTo>
                  <a:cubicBezTo>
                    <a:pt x="50" y="244"/>
                    <a:pt x="83" y="267"/>
                    <a:pt x="118" y="267"/>
                  </a:cubicBezTo>
                  <a:cubicBezTo>
                    <a:pt x="136" y="267"/>
                    <a:pt x="156" y="260"/>
                    <a:pt x="174" y="246"/>
                  </a:cubicBezTo>
                  <a:cubicBezTo>
                    <a:pt x="238" y="206"/>
                    <a:pt x="267" y="125"/>
                    <a:pt x="238" y="55"/>
                  </a:cubicBezTo>
                  <a:cubicBezTo>
                    <a:pt x="218" y="20"/>
                    <a:pt x="18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15"/>
            <p:cNvSpPr/>
            <p:nvPr/>
          </p:nvSpPr>
          <p:spPr>
            <a:xfrm rot="1508308">
              <a:off x="230043" y="1326961"/>
              <a:ext cx="50377" cy="44779"/>
            </a:xfrm>
            <a:custGeom>
              <a:avLst/>
              <a:gdLst/>
              <a:ahLst/>
              <a:cxnLst/>
              <a:rect l="l" t="t" r="r" b="b"/>
              <a:pathLst>
                <a:path w="297" h="264" extrusionOk="0">
                  <a:moveTo>
                    <a:pt x="193" y="0"/>
                  </a:moveTo>
                  <a:cubicBezTo>
                    <a:pt x="162" y="0"/>
                    <a:pt x="129" y="17"/>
                    <a:pt x="99" y="33"/>
                  </a:cubicBezTo>
                  <a:cubicBezTo>
                    <a:pt x="30" y="62"/>
                    <a:pt x="1" y="144"/>
                    <a:pt x="36" y="207"/>
                  </a:cubicBezTo>
                  <a:cubicBezTo>
                    <a:pt x="54" y="248"/>
                    <a:pt x="80" y="263"/>
                    <a:pt x="109" y="263"/>
                  </a:cubicBezTo>
                  <a:cubicBezTo>
                    <a:pt x="133" y="263"/>
                    <a:pt x="160" y="252"/>
                    <a:pt x="186" y="236"/>
                  </a:cubicBezTo>
                  <a:cubicBezTo>
                    <a:pt x="262" y="184"/>
                    <a:pt x="296" y="91"/>
                    <a:pt x="262" y="33"/>
                  </a:cubicBezTo>
                  <a:cubicBezTo>
                    <a:pt x="240" y="9"/>
                    <a:pt x="216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15"/>
            <p:cNvSpPr/>
            <p:nvPr/>
          </p:nvSpPr>
          <p:spPr>
            <a:xfrm rot="1508308">
              <a:off x="559804" y="1712526"/>
              <a:ext cx="44440" cy="46136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60" y="1"/>
                  </a:moveTo>
                  <a:cubicBezTo>
                    <a:pt x="143" y="1"/>
                    <a:pt x="126" y="6"/>
                    <a:pt x="111" y="17"/>
                  </a:cubicBezTo>
                  <a:cubicBezTo>
                    <a:pt x="35" y="46"/>
                    <a:pt x="1" y="127"/>
                    <a:pt x="30" y="202"/>
                  </a:cubicBezTo>
                  <a:cubicBezTo>
                    <a:pt x="34" y="244"/>
                    <a:pt x="69" y="271"/>
                    <a:pt x="109" y="271"/>
                  </a:cubicBezTo>
                  <a:cubicBezTo>
                    <a:pt x="119" y="271"/>
                    <a:pt x="129" y="269"/>
                    <a:pt x="140" y="266"/>
                  </a:cubicBezTo>
                  <a:cubicBezTo>
                    <a:pt x="215" y="231"/>
                    <a:pt x="261" y="144"/>
                    <a:pt x="244" y="63"/>
                  </a:cubicBezTo>
                  <a:cubicBezTo>
                    <a:pt x="232" y="24"/>
                    <a:pt x="196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15"/>
            <p:cNvSpPr/>
            <p:nvPr/>
          </p:nvSpPr>
          <p:spPr>
            <a:xfrm rot="1508308">
              <a:off x="1915343" y="789587"/>
              <a:ext cx="45288" cy="42913"/>
            </a:xfrm>
            <a:custGeom>
              <a:avLst/>
              <a:gdLst/>
              <a:ahLst/>
              <a:cxnLst/>
              <a:rect l="l" t="t" r="r" b="b"/>
              <a:pathLst>
                <a:path w="267" h="253" extrusionOk="0">
                  <a:moveTo>
                    <a:pt x="137" y="1"/>
                  </a:moveTo>
                  <a:cubicBezTo>
                    <a:pt x="117" y="1"/>
                    <a:pt x="97" y="7"/>
                    <a:pt x="81" y="19"/>
                  </a:cubicBezTo>
                  <a:cubicBezTo>
                    <a:pt x="18" y="59"/>
                    <a:pt x="0" y="140"/>
                    <a:pt x="47" y="198"/>
                  </a:cubicBezTo>
                  <a:cubicBezTo>
                    <a:pt x="62" y="233"/>
                    <a:pt x="96" y="253"/>
                    <a:pt x="133" y="253"/>
                  </a:cubicBezTo>
                  <a:cubicBezTo>
                    <a:pt x="150" y="253"/>
                    <a:pt x="169" y="248"/>
                    <a:pt x="186" y="239"/>
                  </a:cubicBezTo>
                  <a:cubicBezTo>
                    <a:pt x="249" y="204"/>
                    <a:pt x="267" y="123"/>
                    <a:pt x="226" y="59"/>
                  </a:cubicBezTo>
                  <a:cubicBezTo>
                    <a:pt x="211" y="2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15"/>
            <p:cNvSpPr/>
            <p:nvPr/>
          </p:nvSpPr>
          <p:spPr>
            <a:xfrm rot="1508308">
              <a:off x="993507" y="2721872"/>
              <a:ext cx="48172" cy="43253"/>
            </a:xfrm>
            <a:custGeom>
              <a:avLst/>
              <a:gdLst/>
              <a:ahLst/>
              <a:cxnLst/>
              <a:rect l="l" t="t" r="r" b="b"/>
              <a:pathLst>
                <a:path w="284" h="255" extrusionOk="0">
                  <a:moveTo>
                    <a:pt x="124" y="0"/>
                  </a:moveTo>
                  <a:cubicBezTo>
                    <a:pt x="108" y="0"/>
                    <a:pt x="90" y="4"/>
                    <a:pt x="70" y="13"/>
                  </a:cubicBezTo>
                  <a:cubicBezTo>
                    <a:pt x="0" y="42"/>
                    <a:pt x="6" y="105"/>
                    <a:pt x="41" y="169"/>
                  </a:cubicBezTo>
                  <a:cubicBezTo>
                    <a:pt x="63" y="222"/>
                    <a:pt x="115" y="255"/>
                    <a:pt x="172" y="255"/>
                  </a:cubicBezTo>
                  <a:cubicBezTo>
                    <a:pt x="190" y="255"/>
                    <a:pt x="208" y="251"/>
                    <a:pt x="226" y="245"/>
                  </a:cubicBezTo>
                  <a:cubicBezTo>
                    <a:pt x="284" y="210"/>
                    <a:pt x="278" y="158"/>
                    <a:pt x="249" y="105"/>
                  </a:cubicBezTo>
                  <a:cubicBezTo>
                    <a:pt x="217" y="51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15"/>
            <p:cNvSpPr/>
            <p:nvPr/>
          </p:nvSpPr>
          <p:spPr>
            <a:xfrm rot="1508308">
              <a:off x="1733126" y="102016"/>
              <a:ext cx="42405" cy="47493"/>
            </a:xfrm>
            <a:custGeom>
              <a:avLst/>
              <a:gdLst/>
              <a:ahLst/>
              <a:cxnLst/>
              <a:rect l="l" t="t" r="r" b="b"/>
              <a:pathLst>
                <a:path w="250" h="280" extrusionOk="0">
                  <a:moveTo>
                    <a:pt x="141" y="0"/>
                  </a:moveTo>
                  <a:cubicBezTo>
                    <a:pt x="130" y="0"/>
                    <a:pt x="120" y="3"/>
                    <a:pt x="110" y="8"/>
                  </a:cubicBezTo>
                  <a:cubicBezTo>
                    <a:pt x="35" y="43"/>
                    <a:pt x="0" y="124"/>
                    <a:pt x="29" y="200"/>
                  </a:cubicBezTo>
                  <a:cubicBezTo>
                    <a:pt x="43" y="247"/>
                    <a:pt x="81" y="279"/>
                    <a:pt x="127" y="279"/>
                  </a:cubicBezTo>
                  <a:cubicBezTo>
                    <a:pt x="136" y="279"/>
                    <a:pt x="146" y="278"/>
                    <a:pt x="157" y="275"/>
                  </a:cubicBezTo>
                  <a:cubicBezTo>
                    <a:pt x="214" y="263"/>
                    <a:pt x="249" y="153"/>
                    <a:pt x="214" y="61"/>
                  </a:cubicBezTo>
                  <a:cubicBezTo>
                    <a:pt x="206" y="25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15"/>
            <p:cNvSpPr/>
            <p:nvPr/>
          </p:nvSpPr>
          <p:spPr>
            <a:xfrm rot="1508308">
              <a:off x="1365414" y="1568049"/>
              <a:ext cx="45288" cy="43253"/>
            </a:xfrm>
            <a:custGeom>
              <a:avLst/>
              <a:gdLst/>
              <a:ahLst/>
              <a:cxnLst/>
              <a:rect l="l" t="t" r="r" b="b"/>
              <a:pathLst>
                <a:path w="267" h="255" extrusionOk="0">
                  <a:moveTo>
                    <a:pt x="140" y="0"/>
                  </a:moveTo>
                  <a:cubicBezTo>
                    <a:pt x="118" y="0"/>
                    <a:pt x="95" y="8"/>
                    <a:pt x="76" y="25"/>
                  </a:cubicBezTo>
                  <a:cubicBezTo>
                    <a:pt x="18" y="54"/>
                    <a:pt x="0" y="124"/>
                    <a:pt x="29" y="181"/>
                  </a:cubicBezTo>
                  <a:cubicBezTo>
                    <a:pt x="46" y="227"/>
                    <a:pt x="88" y="254"/>
                    <a:pt x="132" y="254"/>
                  </a:cubicBezTo>
                  <a:cubicBezTo>
                    <a:pt x="150" y="254"/>
                    <a:pt x="169" y="250"/>
                    <a:pt x="186" y="239"/>
                  </a:cubicBezTo>
                  <a:cubicBezTo>
                    <a:pt x="244" y="199"/>
                    <a:pt x="267" y="124"/>
                    <a:pt x="232" y="60"/>
                  </a:cubicBezTo>
                  <a:cubicBezTo>
                    <a:pt x="217" y="23"/>
                    <a:pt x="18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15"/>
            <p:cNvSpPr/>
            <p:nvPr/>
          </p:nvSpPr>
          <p:spPr>
            <a:xfrm rot="1508308">
              <a:off x="1889458" y="310920"/>
              <a:ext cx="43422" cy="40878"/>
            </a:xfrm>
            <a:custGeom>
              <a:avLst/>
              <a:gdLst/>
              <a:ahLst/>
              <a:cxnLst/>
              <a:rect l="l" t="t" r="r" b="b"/>
              <a:pathLst>
                <a:path w="256" h="241" extrusionOk="0">
                  <a:moveTo>
                    <a:pt x="129" y="1"/>
                  </a:moveTo>
                  <a:cubicBezTo>
                    <a:pt x="115" y="1"/>
                    <a:pt x="101" y="3"/>
                    <a:pt x="88" y="9"/>
                  </a:cubicBezTo>
                  <a:cubicBezTo>
                    <a:pt x="24" y="38"/>
                    <a:pt x="1" y="113"/>
                    <a:pt x="30" y="177"/>
                  </a:cubicBezTo>
                  <a:cubicBezTo>
                    <a:pt x="45" y="219"/>
                    <a:pt x="83" y="241"/>
                    <a:pt x="122" y="241"/>
                  </a:cubicBezTo>
                  <a:cubicBezTo>
                    <a:pt x="142" y="241"/>
                    <a:pt x="163" y="235"/>
                    <a:pt x="181" y="223"/>
                  </a:cubicBezTo>
                  <a:cubicBezTo>
                    <a:pt x="233" y="194"/>
                    <a:pt x="256" y="124"/>
                    <a:pt x="227" y="72"/>
                  </a:cubicBezTo>
                  <a:cubicBezTo>
                    <a:pt x="214" y="28"/>
                    <a:pt x="173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15"/>
            <p:cNvSpPr/>
            <p:nvPr/>
          </p:nvSpPr>
          <p:spPr>
            <a:xfrm rot="1508308">
              <a:off x="2353305" y="2085778"/>
              <a:ext cx="40539" cy="46815"/>
            </a:xfrm>
            <a:custGeom>
              <a:avLst/>
              <a:gdLst/>
              <a:ahLst/>
              <a:cxnLst/>
              <a:rect l="l" t="t" r="r" b="b"/>
              <a:pathLst>
                <a:path w="239" h="276" extrusionOk="0">
                  <a:moveTo>
                    <a:pt x="132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7" y="15"/>
                    <a:pt x="1" y="142"/>
                    <a:pt x="24" y="212"/>
                  </a:cubicBezTo>
                  <a:cubicBezTo>
                    <a:pt x="38" y="253"/>
                    <a:pt x="72" y="276"/>
                    <a:pt x="109" y="276"/>
                  </a:cubicBezTo>
                  <a:cubicBezTo>
                    <a:pt x="119" y="276"/>
                    <a:pt x="130" y="274"/>
                    <a:pt x="140" y="270"/>
                  </a:cubicBezTo>
                  <a:cubicBezTo>
                    <a:pt x="215" y="229"/>
                    <a:pt x="238" y="137"/>
                    <a:pt x="209" y="55"/>
                  </a:cubicBezTo>
                  <a:cubicBezTo>
                    <a:pt x="195" y="22"/>
                    <a:pt x="16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15"/>
            <p:cNvSpPr/>
            <p:nvPr/>
          </p:nvSpPr>
          <p:spPr>
            <a:xfrm rot="1508308">
              <a:off x="2354345" y="480938"/>
              <a:ext cx="41387" cy="46815"/>
            </a:xfrm>
            <a:custGeom>
              <a:avLst/>
              <a:gdLst/>
              <a:ahLst/>
              <a:cxnLst/>
              <a:rect l="l" t="t" r="r" b="b"/>
              <a:pathLst>
                <a:path w="244" h="276" extrusionOk="0">
                  <a:moveTo>
                    <a:pt x="154" y="1"/>
                  </a:moveTo>
                  <a:cubicBezTo>
                    <a:pt x="141" y="1"/>
                    <a:pt x="128" y="4"/>
                    <a:pt x="116" y="10"/>
                  </a:cubicBezTo>
                  <a:cubicBezTo>
                    <a:pt x="41" y="44"/>
                    <a:pt x="0" y="131"/>
                    <a:pt x="35" y="212"/>
                  </a:cubicBezTo>
                  <a:cubicBezTo>
                    <a:pt x="44" y="250"/>
                    <a:pt x="79" y="276"/>
                    <a:pt x="117" y="276"/>
                  </a:cubicBezTo>
                  <a:cubicBezTo>
                    <a:pt x="126" y="276"/>
                    <a:pt x="136" y="274"/>
                    <a:pt x="145" y="270"/>
                  </a:cubicBezTo>
                  <a:cubicBezTo>
                    <a:pt x="209" y="218"/>
                    <a:pt x="243" y="137"/>
                    <a:pt x="232" y="56"/>
                  </a:cubicBezTo>
                  <a:cubicBezTo>
                    <a:pt x="219" y="22"/>
                    <a:pt x="188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15"/>
            <p:cNvSpPr/>
            <p:nvPr/>
          </p:nvSpPr>
          <p:spPr>
            <a:xfrm rot="1508308">
              <a:off x="-742" y="336803"/>
              <a:ext cx="46306" cy="42744"/>
            </a:xfrm>
            <a:custGeom>
              <a:avLst/>
              <a:gdLst/>
              <a:ahLst/>
              <a:cxnLst/>
              <a:rect l="l" t="t" r="r" b="b"/>
              <a:pathLst>
                <a:path w="273" h="252" extrusionOk="0">
                  <a:moveTo>
                    <a:pt x="149" y="1"/>
                  </a:moveTo>
                  <a:cubicBezTo>
                    <a:pt x="131" y="1"/>
                    <a:pt x="111" y="7"/>
                    <a:pt x="93" y="19"/>
                  </a:cubicBezTo>
                  <a:cubicBezTo>
                    <a:pt x="29" y="48"/>
                    <a:pt x="0" y="129"/>
                    <a:pt x="35" y="192"/>
                  </a:cubicBezTo>
                  <a:cubicBezTo>
                    <a:pt x="50" y="229"/>
                    <a:pt x="88" y="252"/>
                    <a:pt x="127" y="252"/>
                  </a:cubicBezTo>
                  <a:cubicBezTo>
                    <a:pt x="149" y="252"/>
                    <a:pt x="172" y="244"/>
                    <a:pt x="191" y="227"/>
                  </a:cubicBezTo>
                  <a:cubicBezTo>
                    <a:pt x="249" y="192"/>
                    <a:pt x="273" y="117"/>
                    <a:pt x="238" y="59"/>
                  </a:cubicBezTo>
                  <a:cubicBezTo>
                    <a:pt x="219" y="21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15"/>
            <p:cNvSpPr/>
            <p:nvPr/>
          </p:nvSpPr>
          <p:spPr>
            <a:xfrm rot="1508308">
              <a:off x="1714078" y="549646"/>
              <a:ext cx="42574" cy="42405"/>
            </a:xfrm>
            <a:custGeom>
              <a:avLst/>
              <a:gdLst/>
              <a:ahLst/>
              <a:cxnLst/>
              <a:rect l="l" t="t" r="r" b="b"/>
              <a:pathLst>
                <a:path w="251" h="250" extrusionOk="0">
                  <a:moveTo>
                    <a:pt x="150" y="0"/>
                  </a:moveTo>
                  <a:cubicBezTo>
                    <a:pt x="137" y="0"/>
                    <a:pt x="123" y="3"/>
                    <a:pt x="111" y="9"/>
                  </a:cubicBezTo>
                  <a:cubicBezTo>
                    <a:pt x="36" y="33"/>
                    <a:pt x="1" y="114"/>
                    <a:pt x="30" y="189"/>
                  </a:cubicBezTo>
                  <a:cubicBezTo>
                    <a:pt x="39" y="224"/>
                    <a:pt x="71" y="249"/>
                    <a:pt x="106" y="249"/>
                  </a:cubicBezTo>
                  <a:cubicBezTo>
                    <a:pt x="117" y="249"/>
                    <a:pt x="129" y="247"/>
                    <a:pt x="140" y="241"/>
                  </a:cubicBezTo>
                  <a:cubicBezTo>
                    <a:pt x="215" y="212"/>
                    <a:pt x="250" y="131"/>
                    <a:pt x="233" y="56"/>
                  </a:cubicBezTo>
                  <a:cubicBezTo>
                    <a:pt x="220" y="22"/>
                    <a:pt x="185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15"/>
            <p:cNvSpPr/>
            <p:nvPr/>
          </p:nvSpPr>
          <p:spPr>
            <a:xfrm rot="1508308">
              <a:off x="1920607" y="1692567"/>
              <a:ext cx="43422" cy="41217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5" y="0"/>
                  </a:moveTo>
                  <a:cubicBezTo>
                    <a:pt x="75" y="0"/>
                    <a:pt x="23" y="45"/>
                    <a:pt x="18" y="105"/>
                  </a:cubicBezTo>
                  <a:cubicBezTo>
                    <a:pt x="1" y="163"/>
                    <a:pt x="35" y="221"/>
                    <a:pt x="93" y="232"/>
                  </a:cubicBezTo>
                  <a:cubicBezTo>
                    <a:pt x="109" y="239"/>
                    <a:pt x="125" y="242"/>
                    <a:pt x="143" y="242"/>
                  </a:cubicBezTo>
                  <a:cubicBezTo>
                    <a:pt x="170" y="242"/>
                    <a:pt x="198" y="234"/>
                    <a:pt x="222" y="218"/>
                  </a:cubicBezTo>
                  <a:lnTo>
                    <a:pt x="222" y="218"/>
                  </a:lnTo>
                  <a:cubicBezTo>
                    <a:pt x="222" y="219"/>
                    <a:pt x="221" y="220"/>
                    <a:pt x="221" y="221"/>
                  </a:cubicBezTo>
                  <a:lnTo>
                    <a:pt x="227" y="215"/>
                  </a:lnTo>
                  <a:lnTo>
                    <a:pt x="227" y="215"/>
                  </a:lnTo>
                  <a:cubicBezTo>
                    <a:pt x="225" y="216"/>
                    <a:pt x="223" y="217"/>
                    <a:pt x="222" y="218"/>
                  </a:cubicBezTo>
                  <a:lnTo>
                    <a:pt x="222" y="218"/>
                  </a:lnTo>
                  <a:cubicBezTo>
                    <a:pt x="238" y="179"/>
                    <a:pt x="244" y="145"/>
                    <a:pt x="250" y="105"/>
                  </a:cubicBezTo>
                  <a:cubicBezTo>
                    <a:pt x="255" y="50"/>
                    <a:pt x="209" y="0"/>
                    <a:pt x="154" y="0"/>
                  </a:cubicBezTo>
                  <a:cubicBezTo>
                    <a:pt x="151" y="0"/>
                    <a:pt x="148" y="0"/>
                    <a:pt x="145" y="1"/>
                  </a:cubicBezTo>
                  <a:cubicBezTo>
                    <a:pt x="142" y="0"/>
                    <a:pt x="138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15"/>
            <p:cNvSpPr/>
            <p:nvPr/>
          </p:nvSpPr>
          <p:spPr>
            <a:xfrm rot="1508308">
              <a:off x="773289" y="2714215"/>
              <a:ext cx="46306" cy="43253"/>
            </a:xfrm>
            <a:custGeom>
              <a:avLst/>
              <a:gdLst/>
              <a:ahLst/>
              <a:cxnLst/>
              <a:rect l="l" t="t" r="r" b="b"/>
              <a:pathLst>
                <a:path w="273" h="255" extrusionOk="0">
                  <a:moveTo>
                    <a:pt x="119" y="0"/>
                  </a:moveTo>
                  <a:cubicBezTo>
                    <a:pt x="106" y="0"/>
                    <a:pt x="92" y="3"/>
                    <a:pt x="76" y="10"/>
                  </a:cubicBezTo>
                  <a:cubicBezTo>
                    <a:pt x="18" y="44"/>
                    <a:pt x="1" y="114"/>
                    <a:pt x="35" y="172"/>
                  </a:cubicBezTo>
                  <a:cubicBezTo>
                    <a:pt x="65" y="223"/>
                    <a:pt x="113" y="255"/>
                    <a:pt x="158" y="255"/>
                  </a:cubicBezTo>
                  <a:cubicBezTo>
                    <a:pt x="174" y="255"/>
                    <a:pt x="189" y="251"/>
                    <a:pt x="203" y="241"/>
                  </a:cubicBezTo>
                  <a:cubicBezTo>
                    <a:pt x="273" y="195"/>
                    <a:pt x="250" y="137"/>
                    <a:pt x="221" y="79"/>
                  </a:cubicBezTo>
                  <a:cubicBezTo>
                    <a:pt x="194" y="34"/>
                    <a:pt x="164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15"/>
            <p:cNvSpPr/>
            <p:nvPr/>
          </p:nvSpPr>
          <p:spPr>
            <a:xfrm rot="1508308">
              <a:off x="464585" y="1662625"/>
              <a:ext cx="44440" cy="43083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48" y="0"/>
                  </a:moveTo>
                  <a:cubicBezTo>
                    <a:pt x="129" y="0"/>
                    <a:pt x="109" y="7"/>
                    <a:pt x="93" y="21"/>
                  </a:cubicBezTo>
                  <a:cubicBezTo>
                    <a:pt x="24" y="50"/>
                    <a:pt x="0" y="131"/>
                    <a:pt x="35" y="195"/>
                  </a:cubicBezTo>
                  <a:cubicBezTo>
                    <a:pt x="47" y="231"/>
                    <a:pt x="82" y="253"/>
                    <a:pt x="120" y="253"/>
                  </a:cubicBezTo>
                  <a:cubicBezTo>
                    <a:pt x="136" y="253"/>
                    <a:pt x="153" y="249"/>
                    <a:pt x="168" y="241"/>
                  </a:cubicBezTo>
                  <a:cubicBezTo>
                    <a:pt x="238" y="200"/>
                    <a:pt x="261" y="108"/>
                    <a:pt x="220" y="38"/>
                  </a:cubicBezTo>
                  <a:cubicBezTo>
                    <a:pt x="203" y="14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15"/>
            <p:cNvSpPr/>
            <p:nvPr/>
          </p:nvSpPr>
          <p:spPr>
            <a:xfrm rot="1508308">
              <a:off x="570123" y="618528"/>
              <a:ext cx="40369" cy="47493"/>
            </a:xfrm>
            <a:custGeom>
              <a:avLst/>
              <a:gdLst/>
              <a:ahLst/>
              <a:cxnLst/>
              <a:rect l="l" t="t" r="r" b="b"/>
              <a:pathLst>
                <a:path w="238" h="280" extrusionOk="0">
                  <a:moveTo>
                    <a:pt x="145" y="0"/>
                  </a:moveTo>
                  <a:cubicBezTo>
                    <a:pt x="133" y="0"/>
                    <a:pt x="121" y="3"/>
                    <a:pt x="110" y="8"/>
                  </a:cubicBezTo>
                  <a:cubicBezTo>
                    <a:pt x="41" y="49"/>
                    <a:pt x="0" y="136"/>
                    <a:pt x="29" y="211"/>
                  </a:cubicBezTo>
                  <a:cubicBezTo>
                    <a:pt x="34" y="253"/>
                    <a:pt x="68" y="280"/>
                    <a:pt x="109" y="280"/>
                  </a:cubicBezTo>
                  <a:cubicBezTo>
                    <a:pt x="119" y="280"/>
                    <a:pt x="129" y="278"/>
                    <a:pt x="139" y="275"/>
                  </a:cubicBezTo>
                  <a:cubicBezTo>
                    <a:pt x="203" y="228"/>
                    <a:pt x="238" y="147"/>
                    <a:pt x="220" y="66"/>
                  </a:cubicBezTo>
                  <a:cubicBezTo>
                    <a:pt x="216" y="26"/>
                    <a:pt x="181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15"/>
            <p:cNvSpPr/>
            <p:nvPr/>
          </p:nvSpPr>
          <p:spPr>
            <a:xfrm rot="1508308">
              <a:off x="817524" y="37228"/>
              <a:ext cx="43422" cy="40539"/>
            </a:xfrm>
            <a:custGeom>
              <a:avLst/>
              <a:gdLst/>
              <a:ahLst/>
              <a:cxnLst/>
              <a:rect l="l" t="t" r="r" b="b"/>
              <a:pathLst>
                <a:path w="256" h="239" extrusionOk="0">
                  <a:moveTo>
                    <a:pt x="152" y="0"/>
                  </a:moveTo>
                  <a:cubicBezTo>
                    <a:pt x="140" y="0"/>
                    <a:pt x="128" y="3"/>
                    <a:pt x="116" y="7"/>
                  </a:cubicBezTo>
                  <a:cubicBezTo>
                    <a:pt x="41" y="24"/>
                    <a:pt x="0" y="106"/>
                    <a:pt x="29" y="181"/>
                  </a:cubicBezTo>
                  <a:cubicBezTo>
                    <a:pt x="43" y="217"/>
                    <a:pt x="77" y="239"/>
                    <a:pt x="114" y="239"/>
                  </a:cubicBezTo>
                  <a:cubicBezTo>
                    <a:pt x="124" y="239"/>
                    <a:pt x="135" y="237"/>
                    <a:pt x="145" y="233"/>
                  </a:cubicBezTo>
                  <a:cubicBezTo>
                    <a:pt x="215" y="198"/>
                    <a:pt x="255" y="129"/>
                    <a:pt x="238" y="53"/>
                  </a:cubicBezTo>
                  <a:cubicBezTo>
                    <a:pt x="221" y="19"/>
                    <a:pt x="187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15"/>
            <p:cNvSpPr/>
            <p:nvPr/>
          </p:nvSpPr>
          <p:spPr>
            <a:xfrm rot="1508308">
              <a:off x="390653" y="1918713"/>
              <a:ext cx="47323" cy="40708"/>
            </a:xfrm>
            <a:custGeom>
              <a:avLst/>
              <a:gdLst/>
              <a:ahLst/>
              <a:cxnLst/>
              <a:rect l="l" t="t" r="r" b="b"/>
              <a:pathLst>
                <a:path w="279" h="240" extrusionOk="0">
                  <a:moveTo>
                    <a:pt x="137" y="1"/>
                  </a:moveTo>
                  <a:cubicBezTo>
                    <a:pt x="120" y="1"/>
                    <a:pt x="101" y="6"/>
                    <a:pt x="82" y="19"/>
                  </a:cubicBezTo>
                  <a:cubicBezTo>
                    <a:pt x="18" y="48"/>
                    <a:pt x="1" y="123"/>
                    <a:pt x="47" y="175"/>
                  </a:cubicBezTo>
                  <a:cubicBezTo>
                    <a:pt x="68" y="216"/>
                    <a:pt x="108" y="240"/>
                    <a:pt x="151" y="240"/>
                  </a:cubicBezTo>
                  <a:cubicBezTo>
                    <a:pt x="169" y="240"/>
                    <a:pt x="187" y="236"/>
                    <a:pt x="203" y="227"/>
                  </a:cubicBezTo>
                  <a:cubicBezTo>
                    <a:pt x="279" y="192"/>
                    <a:pt x="261" y="134"/>
                    <a:pt x="232" y="65"/>
                  </a:cubicBezTo>
                  <a:cubicBezTo>
                    <a:pt x="208" y="29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15"/>
            <p:cNvSpPr/>
            <p:nvPr/>
          </p:nvSpPr>
          <p:spPr>
            <a:xfrm rot="1508308">
              <a:off x="2068600" y="2047350"/>
              <a:ext cx="41556" cy="42065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43" y="1"/>
                  </a:moveTo>
                  <a:cubicBezTo>
                    <a:pt x="130" y="1"/>
                    <a:pt x="117" y="4"/>
                    <a:pt x="105" y="11"/>
                  </a:cubicBezTo>
                  <a:cubicBezTo>
                    <a:pt x="36" y="40"/>
                    <a:pt x="1" y="121"/>
                    <a:pt x="30" y="196"/>
                  </a:cubicBezTo>
                  <a:cubicBezTo>
                    <a:pt x="42" y="229"/>
                    <a:pt x="71" y="247"/>
                    <a:pt x="104" y="247"/>
                  </a:cubicBezTo>
                  <a:cubicBezTo>
                    <a:pt x="117" y="247"/>
                    <a:pt x="132" y="244"/>
                    <a:pt x="146" y="237"/>
                  </a:cubicBezTo>
                  <a:cubicBezTo>
                    <a:pt x="209" y="202"/>
                    <a:pt x="244" y="121"/>
                    <a:pt x="215" y="52"/>
                  </a:cubicBezTo>
                  <a:cubicBezTo>
                    <a:pt x="203" y="19"/>
                    <a:pt x="174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15"/>
            <p:cNvSpPr/>
            <p:nvPr/>
          </p:nvSpPr>
          <p:spPr>
            <a:xfrm rot="1508308">
              <a:off x="2338835" y="1036970"/>
              <a:ext cx="44440" cy="42065"/>
            </a:xfrm>
            <a:custGeom>
              <a:avLst/>
              <a:gdLst/>
              <a:ahLst/>
              <a:cxnLst/>
              <a:rect l="l" t="t" r="r" b="b"/>
              <a:pathLst>
                <a:path w="262" h="248" extrusionOk="0">
                  <a:moveTo>
                    <a:pt x="147" y="0"/>
                  </a:moveTo>
                  <a:cubicBezTo>
                    <a:pt x="128" y="0"/>
                    <a:pt x="109" y="6"/>
                    <a:pt x="93" y="18"/>
                  </a:cubicBezTo>
                  <a:cubicBezTo>
                    <a:pt x="24" y="53"/>
                    <a:pt x="1" y="128"/>
                    <a:pt x="35" y="192"/>
                  </a:cubicBezTo>
                  <a:cubicBezTo>
                    <a:pt x="49" y="231"/>
                    <a:pt x="76" y="248"/>
                    <a:pt x="109" y="248"/>
                  </a:cubicBezTo>
                  <a:cubicBezTo>
                    <a:pt x="131" y="248"/>
                    <a:pt x="155" y="241"/>
                    <a:pt x="180" y="227"/>
                  </a:cubicBezTo>
                  <a:cubicBezTo>
                    <a:pt x="238" y="198"/>
                    <a:pt x="261" y="117"/>
                    <a:pt x="232" y="59"/>
                  </a:cubicBezTo>
                  <a:cubicBezTo>
                    <a:pt x="217" y="21"/>
                    <a:pt x="182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15"/>
            <p:cNvSpPr/>
            <p:nvPr/>
          </p:nvSpPr>
          <p:spPr>
            <a:xfrm rot="1508308">
              <a:off x="5647" y="1707366"/>
              <a:ext cx="44440" cy="40199"/>
            </a:xfrm>
            <a:custGeom>
              <a:avLst/>
              <a:gdLst/>
              <a:ahLst/>
              <a:cxnLst/>
              <a:rect l="l" t="t" r="r" b="b"/>
              <a:pathLst>
                <a:path w="262" h="237" extrusionOk="0">
                  <a:moveTo>
                    <a:pt x="137" y="0"/>
                  </a:moveTo>
                  <a:cubicBezTo>
                    <a:pt x="122" y="0"/>
                    <a:pt x="107" y="4"/>
                    <a:pt x="93" y="11"/>
                  </a:cubicBezTo>
                  <a:cubicBezTo>
                    <a:pt x="30" y="39"/>
                    <a:pt x="1" y="109"/>
                    <a:pt x="30" y="173"/>
                  </a:cubicBezTo>
                  <a:cubicBezTo>
                    <a:pt x="42" y="211"/>
                    <a:pt x="80" y="236"/>
                    <a:pt x="119" y="236"/>
                  </a:cubicBezTo>
                  <a:cubicBezTo>
                    <a:pt x="134" y="236"/>
                    <a:pt x="149" y="233"/>
                    <a:pt x="163" y="225"/>
                  </a:cubicBezTo>
                  <a:cubicBezTo>
                    <a:pt x="233" y="196"/>
                    <a:pt x="261" y="121"/>
                    <a:pt x="227" y="57"/>
                  </a:cubicBezTo>
                  <a:cubicBezTo>
                    <a:pt x="210" y="2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15"/>
            <p:cNvSpPr/>
            <p:nvPr/>
          </p:nvSpPr>
          <p:spPr>
            <a:xfrm rot="1508308">
              <a:off x="630432" y="3049689"/>
              <a:ext cx="45458" cy="40878"/>
            </a:xfrm>
            <a:custGeom>
              <a:avLst/>
              <a:gdLst/>
              <a:ahLst/>
              <a:cxnLst/>
              <a:rect l="l" t="t" r="r" b="b"/>
              <a:pathLst>
                <a:path w="268" h="241" extrusionOk="0">
                  <a:moveTo>
                    <a:pt x="84" y="0"/>
                  </a:moveTo>
                  <a:cubicBezTo>
                    <a:pt x="64" y="0"/>
                    <a:pt x="46" y="9"/>
                    <a:pt x="36" y="26"/>
                  </a:cubicBezTo>
                  <a:cubicBezTo>
                    <a:pt x="1" y="73"/>
                    <a:pt x="7" y="136"/>
                    <a:pt x="47" y="177"/>
                  </a:cubicBezTo>
                  <a:cubicBezTo>
                    <a:pt x="74" y="218"/>
                    <a:pt x="119" y="241"/>
                    <a:pt x="168" y="241"/>
                  </a:cubicBezTo>
                  <a:cubicBezTo>
                    <a:pt x="181" y="241"/>
                    <a:pt x="195" y="239"/>
                    <a:pt x="210" y="235"/>
                  </a:cubicBezTo>
                  <a:cubicBezTo>
                    <a:pt x="244" y="229"/>
                    <a:pt x="267" y="194"/>
                    <a:pt x="262" y="160"/>
                  </a:cubicBezTo>
                  <a:cubicBezTo>
                    <a:pt x="262" y="148"/>
                    <a:pt x="256" y="136"/>
                    <a:pt x="256" y="131"/>
                  </a:cubicBezTo>
                  <a:cubicBezTo>
                    <a:pt x="215" y="96"/>
                    <a:pt x="175" y="49"/>
                    <a:pt x="128" y="15"/>
                  </a:cubicBezTo>
                  <a:cubicBezTo>
                    <a:pt x="114" y="5"/>
                    <a:pt x="98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15"/>
            <p:cNvSpPr/>
            <p:nvPr/>
          </p:nvSpPr>
          <p:spPr>
            <a:xfrm rot="1508308">
              <a:off x="841427" y="2092525"/>
              <a:ext cx="36468" cy="59706"/>
            </a:xfrm>
            <a:custGeom>
              <a:avLst/>
              <a:gdLst/>
              <a:ahLst/>
              <a:cxnLst/>
              <a:rect l="l" t="t" r="r" b="b"/>
              <a:pathLst>
                <a:path w="215" h="352" extrusionOk="0">
                  <a:moveTo>
                    <a:pt x="136" y="0"/>
                  </a:moveTo>
                  <a:cubicBezTo>
                    <a:pt x="120" y="0"/>
                    <a:pt x="105" y="5"/>
                    <a:pt x="93" y="15"/>
                  </a:cubicBezTo>
                  <a:cubicBezTo>
                    <a:pt x="41" y="55"/>
                    <a:pt x="0" y="258"/>
                    <a:pt x="35" y="322"/>
                  </a:cubicBezTo>
                  <a:cubicBezTo>
                    <a:pt x="39" y="340"/>
                    <a:pt x="54" y="351"/>
                    <a:pt x="71" y="351"/>
                  </a:cubicBezTo>
                  <a:cubicBezTo>
                    <a:pt x="80" y="351"/>
                    <a:pt x="90" y="347"/>
                    <a:pt x="99" y="339"/>
                  </a:cubicBezTo>
                  <a:cubicBezTo>
                    <a:pt x="151" y="310"/>
                    <a:pt x="215" y="96"/>
                    <a:pt x="192" y="26"/>
                  </a:cubicBezTo>
                  <a:cubicBezTo>
                    <a:pt x="178" y="9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15"/>
            <p:cNvSpPr/>
            <p:nvPr/>
          </p:nvSpPr>
          <p:spPr>
            <a:xfrm rot="1508308">
              <a:off x="272287" y="1821350"/>
              <a:ext cx="50207" cy="3782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163" y="1"/>
                  </a:moveTo>
                  <a:cubicBezTo>
                    <a:pt x="138" y="1"/>
                    <a:pt x="113" y="9"/>
                    <a:pt x="93" y="24"/>
                  </a:cubicBezTo>
                  <a:cubicBezTo>
                    <a:pt x="29" y="59"/>
                    <a:pt x="0" y="105"/>
                    <a:pt x="41" y="175"/>
                  </a:cubicBezTo>
                  <a:cubicBezTo>
                    <a:pt x="60" y="210"/>
                    <a:pt x="88" y="222"/>
                    <a:pt x="119" y="222"/>
                  </a:cubicBezTo>
                  <a:cubicBezTo>
                    <a:pt x="144" y="222"/>
                    <a:pt x="171" y="214"/>
                    <a:pt x="197" y="204"/>
                  </a:cubicBezTo>
                  <a:cubicBezTo>
                    <a:pt x="249" y="169"/>
                    <a:pt x="296" y="129"/>
                    <a:pt x="267" y="59"/>
                  </a:cubicBezTo>
                  <a:cubicBezTo>
                    <a:pt x="242" y="20"/>
                    <a:pt x="20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15"/>
            <p:cNvSpPr/>
            <p:nvPr/>
          </p:nvSpPr>
          <p:spPr>
            <a:xfrm rot="1508308">
              <a:off x="1211708" y="898773"/>
              <a:ext cx="46306" cy="38334"/>
            </a:xfrm>
            <a:custGeom>
              <a:avLst/>
              <a:gdLst/>
              <a:ahLst/>
              <a:cxnLst/>
              <a:rect l="l" t="t" r="r" b="b"/>
              <a:pathLst>
                <a:path w="273" h="226" extrusionOk="0">
                  <a:moveTo>
                    <a:pt x="190" y="1"/>
                  </a:moveTo>
                  <a:cubicBezTo>
                    <a:pt x="163" y="1"/>
                    <a:pt x="135" y="15"/>
                    <a:pt x="111" y="26"/>
                  </a:cubicBezTo>
                  <a:cubicBezTo>
                    <a:pt x="47" y="43"/>
                    <a:pt x="6" y="95"/>
                    <a:pt x="1" y="159"/>
                  </a:cubicBezTo>
                  <a:cubicBezTo>
                    <a:pt x="1" y="188"/>
                    <a:pt x="18" y="211"/>
                    <a:pt x="47" y="223"/>
                  </a:cubicBezTo>
                  <a:cubicBezTo>
                    <a:pt x="56" y="225"/>
                    <a:pt x="64" y="226"/>
                    <a:pt x="72" y="226"/>
                  </a:cubicBezTo>
                  <a:cubicBezTo>
                    <a:pt x="129" y="226"/>
                    <a:pt x="173" y="178"/>
                    <a:pt x="203" y="147"/>
                  </a:cubicBezTo>
                  <a:cubicBezTo>
                    <a:pt x="232" y="113"/>
                    <a:pt x="273" y="72"/>
                    <a:pt x="238" y="26"/>
                  </a:cubicBezTo>
                  <a:cubicBezTo>
                    <a:pt x="224" y="7"/>
                    <a:pt x="208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15"/>
            <p:cNvSpPr/>
            <p:nvPr/>
          </p:nvSpPr>
          <p:spPr>
            <a:xfrm rot="1508308">
              <a:off x="1319573" y="1357561"/>
              <a:ext cx="41387" cy="47832"/>
            </a:xfrm>
            <a:custGeom>
              <a:avLst/>
              <a:gdLst/>
              <a:ahLst/>
              <a:cxnLst/>
              <a:rect l="l" t="t" r="r" b="b"/>
              <a:pathLst>
                <a:path w="244" h="282" extrusionOk="0">
                  <a:moveTo>
                    <a:pt x="137" y="1"/>
                  </a:moveTo>
                  <a:cubicBezTo>
                    <a:pt x="124" y="1"/>
                    <a:pt x="109" y="6"/>
                    <a:pt x="93" y="16"/>
                  </a:cubicBezTo>
                  <a:cubicBezTo>
                    <a:pt x="24" y="57"/>
                    <a:pt x="1" y="149"/>
                    <a:pt x="41" y="219"/>
                  </a:cubicBezTo>
                  <a:cubicBezTo>
                    <a:pt x="55" y="256"/>
                    <a:pt x="91" y="282"/>
                    <a:pt x="129" y="282"/>
                  </a:cubicBezTo>
                  <a:cubicBezTo>
                    <a:pt x="138" y="282"/>
                    <a:pt x="148" y="280"/>
                    <a:pt x="157" y="277"/>
                  </a:cubicBezTo>
                  <a:cubicBezTo>
                    <a:pt x="221" y="254"/>
                    <a:pt x="244" y="132"/>
                    <a:pt x="209" y="57"/>
                  </a:cubicBezTo>
                  <a:cubicBezTo>
                    <a:pt x="189" y="25"/>
                    <a:pt x="166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15"/>
            <p:cNvSpPr/>
            <p:nvPr/>
          </p:nvSpPr>
          <p:spPr>
            <a:xfrm rot="1508308">
              <a:off x="771318" y="1352384"/>
              <a:ext cx="42405" cy="44949"/>
            </a:xfrm>
            <a:custGeom>
              <a:avLst/>
              <a:gdLst/>
              <a:ahLst/>
              <a:cxnLst/>
              <a:rect l="l" t="t" r="r" b="b"/>
              <a:pathLst>
                <a:path w="250" h="265" extrusionOk="0">
                  <a:moveTo>
                    <a:pt x="149" y="1"/>
                  </a:moveTo>
                  <a:cubicBezTo>
                    <a:pt x="134" y="1"/>
                    <a:pt x="119" y="5"/>
                    <a:pt x="105" y="15"/>
                  </a:cubicBezTo>
                  <a:cubicBezTo>
                    <a:pt x="30" y="56"/>
                    <a:pt x="1" y="143"/>
                    <a:pt x="24" y="218"/>
                  </a:cubicBezTo>
                  <a:cubicBezTo>
                    <a:pt x="35" y="249"/>
                    <a:pt x="60" y="264"/>
                    <a:pt x="87" y="264"/>
                  </a:cubicBezTo>
                  <a:cubicBezTo>
                    <a:pt x="100" y="264"/>
                    <a:pt x="114" y="261"/>
                    <a:pt x="128" y="253"/>
                  </a:cubicBezTo>
                  <a:cubicBezTo>
                    <a:pt x="198" y="212"/>
                    <a:pt x="250" y="102"/>
                    <a:pt x="221" y="44"/>
                  </a:cubicBezTo>
                  <a:cubicBezTo>
                    <a:pt x="205" y="18"/>
                    <a:pt x="178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15"/>
            <p:cNvSpPr/>
            <p:nvPr/>
          </p:nvSpPr>
          <p:spPr>
            <a:xfrm rot="1508308">
              <a:off x="1357948" y="2495160"/>
              <a:ext cx="45288" cy="39182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28" y="1"/>
                  </a:moveTo>
                  <a:cubicBezTo>
                    <a:pt x="113" y="1"/>
                    <a:pt x="97" y="4"/>
                    <a:pt x="81" y="10"/>
                  </a:cubicBezTo>
                  <a:cubicBezTo>
                    <a:pt x="23" y="34"/>
                    <a:pt x="0" y="103"/>
                    <a:pt x="29" y="155"/>
                  </a:cubicBezTo>
                  <a:cubicBezTo>
                    <a:pt x="46" y="202"/>
                    <a:pt x="88" y="230"/>
                    <a:pt x="135" y="230"/>
                  </a:cubicBezTo>
                  <a:cubicBezTo>
                    <a:pt x="152" y="230"/>
                    <a:pt x="169" y="227"/>
                    <a:pt x="186" y="219"/>
                  </a:cubicBezTo>
                  <a:cubicBezTo>
                    <a:pt x="238" y="202"/>
                    <a:pt x="267" y="144"/>
                    <a:pt x="249" y="92"/>
                  </a:cubicBezTo>
                  <a:cubicBezTo>
                    <a:pt x="231" y="37"/>
                    <a:pt x="18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15"/>
            <p:cNvSpPr/>
            <p:nvPr/>
          </p:nvSpPr>
          <p:spPr>
            <a:xfrm rot="1508308">
              <a:off x="417874" y="1980493"/>
              <a:ext cx="48341" cy="41726"/>
            </a:xfrm>
            <a:custGeom>
              <a:avLst/>
              <a:gdLst/>
              <a:ahLst/>
              <a:cxnLst/>
              <a:rect l="l" t="t" r="r" b="b"/>
              <a:pathLst>
                <a:path w="285" h="246" extrusionOk="0">
                  <a:moveTo>
                    <a:pt x="127" y="1"/>
                  </a:moveTo>
                  <a:cubicBezTo>
                    <a:pt x="111" y="1"/>
                    <a:pt x="93" y="5"/>
                    <a:pt x="76" y="13"/>
                  </a:cubicBezTo>
                  <a:cubicBezTo>
                    <a:pt x="24" y="31"/>
                    <a:pt x="1" y="77"/>
                    <a:pt x="18" y="129"/>
                  </a:cubicBezTo>
                  <a:cubicBezTo>
                    <a:pt x="24" y="187"/>
                    <a:pt x="76" y="239"/>
                    <a:pt x="140" y="245"/>
                  </a:cubicBezTo>
                  <a:cubicBezTo>
                    <a:pt x="144" y="246"/>
                    <a:pt x="148" y="246"/>
                    <a:pt x="152" y="246"/>
                  </a:cubicBezTo>
                  <a:cubicBezTo>
                    <a:pt x="198" y="246"/>
                    <a:pt x="237" y="214"/>
                    <a:pt x="285" y="193"/>
                  </a:cubicBezTo>
                  <a:cubicBezTo>
                    <a:pt x="267" y="152"/>
                    <a:pt x="250" y="106"/>
                    <a:pt x="227" y="66"/>
                  </a:cubicBezTo>
                  <a:cubicBezTo>
                    <a:pt x="206" y="25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15"/>
            <p:cNvSpPr/>
            <p:nvPr/>
          </p:nvSpPr>
          <p:spPr>
            <a:xfrm rot="1508308">
              <a:off x="1975094" y="232232"/>
              <a:ext cx="34432" cy="72427"/>
            </a:xfrm>
            <a:custGeom>
              <a:avLst/>
              <a:gdLst/>
              <a:ahLst/>
              <a:cxnLst/>
              <a:rect l="l" t="t" r="r" b="b"/>
              <a:pathLst>
                <a:path w="203" h="427" extrusionOk="0">
                  <a:moveTo>
                    <a:pt x="155" y="1"/>
                  </a:moveTo>
                  <a:cubicBezTo>
                    <a:pt x="137" y="1"/>
                    <a:pt x="118" y="13"/>
                    <a:pt x="110" y="32"/>
                  </a:cubicBezTo>
                  <a:cubicBezTo>
                    <a:pt x="47" y="154"/>
                    <a:pt x="12" y="287"/>
                    <a:pt x="0" y="426"/>
                  </a:cubicBezTo>
                  <a:cubicBezTo>
                    <a:pt x="133" y="334"/>
                    <a:pt x="168" y="200"/>
                    <a:pt x="203" y="61"/>
                  </a:cubicBezTo>
                  <a:cubicBezTo>
                    <a:pt x="203" y="38"/>
                    <a:pt x="197" y="21"/>
                    <a:pt x="180" y="9"/>
                  </a:cubicBezTo>
                  <a:cubicBezTo>
                    <a:pt x="172" y="4"/>
                    <a:pt x="16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15"/>
            <p:cNvSpPr/>
            <p:nvPr/>
          </p:nvSpPr>
          <p:spPr>
            <a:xfrm rot="1508308">
              <a:off x="2077687" y="510541"/>
              <a:ext cx="46306" cy="38673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27" y="1"/>
                  </a:moveTo>
                  <a:cubicBezTo>
                    <a:pt x="112" y="1"/>
                    <a:pt x="96" y="3"/>
                    <a:pt x="82" y="9"/>
                  </a:cubicBezTo>
                  <a:cubicBezTo>
                    <a:pt x="24" y="26"/>
                    <a:pt x="0" y="95"/>
                    <a:pt x="29" y="142"/>
                  </a:cubicBezTo>
                  <a:cubicBezTo>
                    <a:pt x="47" y="195"/>
                    <a:pt x="98" y="227"/>
                    <a:pt x="150" y="227"/>
                  </a:cubicBezTo>
                  <a:cubicBezTo>
                    <a:pt x="166" y="227"/>
                    <a:pt x="182" y="224"/>
                    <a:pt x="197" y="217"/>
                  </a:cubicBezTo>
                  <a:cubicBezTo>
                    <a:pt x="261" y="194"/>
                    <a:pt x="273" y="142"/>
                    <a:pt x="250" y="78"/>
                  </a:cubicBezTo>
                  <a:cubicBezTo>
                    <a:pt x="227" y="29"/>
                    <a:pt x="17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15"/>
            <p:cNvSpPr/>
            <p:nvPr/>
          </p:nvSpPr>
          <p:spPr>
            <a:xfrm rot="1508308">
              <a:off x="685860" y="-32138"/>
              <a:ext cx="40539" cy="4104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132" y="0"/>
                  </a:moveTo>
                  <a:cubicBezTo>
                    <a:pt x="117" y="0"/>
                    <a:pt x="100" y="5"/>
                    <a:pt x="82" y="15"/>
                  </a:cubicBezTo>
                  <a:cubicBezTo>
                    <a:pt x="24" y="50"/>
                    <a:pt x="1" y="119"/>
                    <a:pt x="35" y="177"/>
                  </a:cubicBezTo>
                  <a:cubicBezTo>
                    <a:pt x="48" y="218"/>
                    <a:pt x="86" y="242"/>
                    <a:pt x="126" y="242"/>
                  </a:cubicBezTo>
                  <a:cubicBezTo>
                    <a:pt x="142" y="242"/>
                    <a:pt x="159" y="238"/>
                    <a:pt x="174" y="229"/>
                  </a:cubicBezTo>
                  <a:cubicBezTo>
                    <a:pt x="238" y="195"/>
                    <a:pt x="238" y="131"/>
                    <a:pt x="215" y="73"/>
                  </a:cubicBezTo>
                  <a:cubicBezTo>
                    <a:pt x="194" y="2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15"/>
            <p:cNvSpPr/>
            <p:nvPr/>
          </p:nvSpPr>
          <p:spPr>
            <a:xfrm rot="1508308">
              <a:off x="2109454" y="2452956"/>
              <a:ext cx="43422" cy="42574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135" y="1"/>
                  </a:moveTo>
                  <a:cubicBezTo>
                    <a:pt x="119" y="1"/>
                    <a:pt x="103" y="5"/>
                    <a:pt x="88" y="13"/>
                  </a:cubicBezTo>
                  <a:cubicBezTo>
                    <a:pt x="24" y="42"/>
                    <a:pt x="1" y="118"/>
                    <a:pt x="36" y="170"/>
                  </a:cubicBezTo>
                  <a:cubicBezTo>
                    <a:pt x="54" y="221"/>
                    <a:pt x="84" y="250"/>
                    <a:pt x="126" y="250"/>
                  </a:cubicBezTo>
                  <a:cubicBezTo>
                    <a:pt x="136" y="250"/>
                    <a:pt x="146" y="248"/>
                    <a:pt x="157" y="245"/>
                  </a:cubicBezTo>
                  <a:cubicBezTo>
                    <a:pt x="227" y="210"/>
                    <a:pt x="256" y="129"/>
                    <a:pt x="227" y="66"/>
                  </a:cubicBezTo>
                  <a:cubicBezTo>
                    <a:pt x="210" y="25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15"/>
            <p:cNvSpPr/>
            <p:nvPr/>
          </p:nvSpPr>
          <p:spPr>
            <a:xfrm rot="1508308">
              <a:off x="207391" y="2362791"/>
              <a:ext cx="54278" cy="27817"/>
            </a:xfrm>
            <a:custGeom>
              <a:avLst/>
              <a:gdLst/>
              <a:ahLst/>
              <a:cxnLst/>
              <a:rect l="l" t="t" r="r" b="b"/>
              <a:pathLst>
                <a:path w="320" h="164" extrusionOk="0">
                  <a:moveTo>
                    <a:pt x="100" y="1"/>
                  </a:moveTo>
                  <a:cubicBezTo>
                    <a:pt x="82" y="1"/>
                    <a:pt x="64" y="2"/>
                    <a:pt x="47" y="4"/>
                  </a:cubicBezTo>
                  <a:cubicBezTo>
                    <a:pt x="6" y="22"/>
                    <a:pt x="1" y="74"/>
                    <a:pt x="29" y="103"/>
                  </a:cubicBezTo>
                  <a:cubicBezTo>
                    <a:pt x="69" y="142"/>
                    <a:pt x="122" y="163"/>
                    <a:pt x="174" y="163"/>
                  </a:cubicBezTo>
                  <a:cubicBezTo>
                    <a:pt x="215" y="163"/>
                    <a:pt x="255" y="151"/>
                    <a:pt x="290" y="126"/>
                  </a:cubicBezTo>
                  <a:cubicBezTo>
                    <a:pt x="313" y="114"/>
                    <a:pt x="319" y="80"/>
                    <a:pt x="302" y="56"/>
                  </a:cubicBezTo>
                  <a:cubicBezTo>
                    <a:pt x="242" y="19"/>
                    <a:pt x="170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15"/>
            <p:cNvSpPr/>
            <p:nvPr/>
          </p:nvSpPr>
          <p:spPr>
            <a:xfrm rot="1508308">
              <a:off x="1979792" y="774462"/>
              <a:ext cx="45288" cy="38843"/>
            </a:xfrm>
            <a:custGeom>
              <a:avLst/>
              <a:gdLst/>
              <a:ahLst/>
              <a:cxnLst/>
              <a:rect l="l" t="t" r="r" b="b"/>
              <a:pathLst>
                <a:path w="267" h="229" extrusionOk="0">
                  <a:moveTo>
                    <a:pt x="110" y="1"/>
                  </a:moveTo>
                  <a:cubicBezTo>
                    <a:pt x="99" y="1"/>
                    <a:pt x="87" y="2"/>
                    <a:pt x="76" y="5"/>
                  </a:cubicBezTo>
                  <a:cubicBezTo>
                    <a:pt x="24" y="16"/>
                    <a:pt x="0" y="74"/>
                    <a:pt x="24" y="121"/>
                  </a:cubicBezTo>
                  <a:cubicBezTo>
                    <a:pt x="39" y="185"/>
                    <a:pt x="100" y="228"/>
                    <a:pt x="165" y="228"/>
                  </a:cubicBezTo>
                  <a:cubicBezTo>
                    <a:pt x="176" y="228"/>
                    <a:pt x="187" y="227"/>
                    <a:pt x="197" y="225"/>
                  </a:cubicBezTo>
                  <a:cubicBezTo>
                    <a:pt x="244" y="207"/>
                    <a:pt x="267" y="155"/>
                    <a:pt x="250" y="109"/>
                  </a:cubicBezTo>
                  <a:cubicBezTo>
                    <a:pt x="230" y="40"/>
                    <a:pt x="17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15"/>
            <p:cNvSpPr/>
            <p:nvPr/>
          </p:nvSpPr>
          <p:spPr>
            <a:xfrm rot="1508308">
              <a:off x="2229051" y="1876263"/>
              <a:ext cx="40369" cy="47493"/>
            </a:xfrm>
            <a:custGeom>
              <a:avLst/>
              <a:gdLst/>
              <a:ahLst/>
              <a:cxnLst/>
              <a:rect l="l" t="t" r="r" b="b"/>
              <a:pathLst>
                <a:path w="238" h="280" extrusionOk="0">
                  <a:moveTo>
                    <a:pt x="127" y="0"/>
                  </a:moveTo>
                  <a:cubicBezTo>
                    <a:pt x="115" y="0"/>
                    <a:pt x="104" y="4"/>
                    <a:pt x="93" y="11"/>
                  </a:cubicBezTo>
                  <a:cubicBezTo>
                    <a:pt x="23" y="63"/>
                    <a:pt x="0" y="150"/>
                    <a:pt x="29" y="225"/>
                  </a:cubicBezTo>
                  <a:cubicBezTo>
                    <a:pt x="45" y="260"/>
                    <a:pt x="76" y="280"/>
                    <a:pt x="108" y="280"/>
                  </a:cubicBezTo>
                  <a:cubicBezTo>
                    <a:pt x="123" y="280"/>
                    <a:pt x="138" y="275"/>
                    <a:pt x="151" y="266"/>
                  </a:cubicBezTo>
                  <a:cubicBezTo>
                    <a:pt x="220" y="214"/>
                    <a:pt x="238" y="121"/>
                    <a:pt x="191" y="46"/>
                  </a:cubicBezTo>
                  <a:cubicBezTo>
                    <a:pt x="179" y="17"/>
                    <a:pt x="153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15"/>
            <p:cNvSpPr/>
            <p:nvPr/>
          </p:nvSpPr>
          <p:spPr>
            <a:xfrm rot="1508308">
              <a:off x="2155353" y="1091958"/>
              <a:ext cx="43422" cy="43083"/>
            </a:xfrm>
            <a:custGeom>
              <a:avLst/>
              <a:gdLst/>
              <a:ahLst/>
              <a:cxnLst/>
              <a:rect l="l" t="t" r="r" b="b"/>
              <a:pathLst>
                <a:path w="256" h="254" extrusionOk="0">
                  <a:moveTo>
                    <a:pt x="175" y="1"/>
                  </a:moveTo>
                  <a:cubicBezTo>
                    <a:pt x="155" y="1"/>
                    <a:pt x="133" y="9"/>
                    <a:pt x="111" y="17"/>
                  </a:cubicBezTo>
                  <a:cubicBezTo>
                    <a:pt x="41" y="52"/>
                    <a:pt x="1" y="133"/>
                    <a:pt x="24" y="209"/>
                  </a:cubicBezTo>
                  <a:cubicBezTo>
                    <a:pt x="36" y="237"/>
                    <a:pt x="62" y="254"/>
                    <a:pt x="90" y="254"/>
                  </a:cubicBezTo>
                  <a:cubicBezTo>
                    <a:pt x="103" y="254"/>
                    <a:pt x="116" y="250"/>
                    <a:pt x="128" y="243"/>
                  </a:cubicBezTo>
                  <a:cubicBezTo>
                    <a:pt x="186" y="220"/>
                    <a:pt x="255" y="87"/>
                    <a:pt x="232" y="41"/>
                  </a:cubicBezTo>
                  <a:cubicBezTo>
                    <a:pt x="217" y="10"/>
                    <a:pt x="197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15"/>
            <p:cNvSpPr/>
            <p:nvPr/>
          </p:nvSpPr>
          <p:spPr>
            <a:xfrm rot="1508308">
              <a:off x="325471" y="2575642"/>
              <a:ext cx="62080" cy="26121"/>
            </a:xfrm>
            <a:custGeom>
              <a:avLst/>
              <a:gdLst/>
              <a:ahLst/>
              <a:cxnLst/>
              <a:rect l="l" t="t" r="r" b="b"/>
              <a:pathLst>
                <a:path w="366" h="154" extrusionOk="0">
                  <a:moveTo>
                    <a:pt x="67" y="0"/>
                  </a:moveTo>
                  <a:cubicBezTo>
                    <a:pt x="40" y="0"/>
                    <a:pt x="11" y="14"/>
                    <a:pt x="6" y="48"/>
                  </a:cubicBezTo>
                  <a:cubicBezTo>
                    <a:pt x="0" y="89"/>
                    <a:pt x="23" y="112"/>
                    <a:pt x="58" y="123"/>
                  </a:cubicBezTo>
                  <a:cubicBezTo>
                    <a:pt x="107" y="144"/>
                    <a:pt x="160" y="154"/>
                    <a:pt x="212" y="154"/>
                  </a:cubicBezTo>
                  <a:cubicBezTo>
                    <a:pt x="264" y="154"/>
                    <a:pt x="316" y="144"/>
                    <a:pt x="365" y="123"/>
                  </a:cubicBezTo>
                  <a:cubicBezTo>
                    <a:pt x="284" y="54"/>
                    <a:pt x="186" y="13"/>
                    <a:pt x="81" y="2"/>
                  </a:cubicBezTo>
                  <a:cubicBezTo>
                    <a:pt x="77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15"/>
            <p:cNvSpPr/>
            <p:nvPr/>
          </p:nvSpPr>
          <p:spPr>
            <a:xfrm rot="1508308">
              <a:off x="485282" y="1595219"/>
              <a:ext cx="42405" cy="42913"/>
            </a:xfrm>
            <a:custGeom>
              <a:avLst/>
              <a:gdLst/>
              <a:ahLst/>
              <a:cxnLst/>
              <a:rect l="l" t="t" r="r" b="b"/>
              <a:pathLst>
                <a:path w="250" h="253" extrusionOk="0">
                  <a:moveTo>
                    <a:pt x="147" y="0"/>
                  </a:moveTo>
                  <a:cubicBezTo>
                    <a:pt x="131" y="0"/>
                    <a:pt x="114" y="6"/>
                    <a:pt x="99" y="18"/>
                  </a:cubicBezTo>
                  <a:cubicBezTo>
                    <a:pt x="35" y="42"/>
                    <a:pt x="0" y="117"/>
                    <a:pt x="24" y="186"/>
                  </a:cubicBezTo>
                  <a:cubicBezTo>
                    <a:pt x="37" y="226"/>
                    <a:pt x="77" y="252"/>
                    <a:pt x="118" y="252"/>
                  </a:cubicBezTo>
                  <a:cubicBezTo>
                    <a:pt x="131" y="252"/>
                    <a:pt x="144" y="250"/>
                    <a:pt x="157" y="244"/>
                  </a:cubicBezTo>
                  <a:cubicBezTo>
                    <a:pt x="226" y="204"/>
                    <a:pt x="250" y="117"/>
                    <a:pt x="215" y="47"/>
                  </a:cubicBezTo>
                  <a:cubicBezTo>
                    <a:pt x="204" y="18"/>
                    <a:pt x="17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15"/>
            <p:cNvSpPr/>
            <p:nvPr/>
          </p:nvSpPr>
          <p:spPr>
            <a:xfrm rot="1508308">
              <a:off x="1687986" y="675573"/>
              <a:ext cx="50377" cy="37655"/>
            </a:xfrm>
            <a:custGeom>
              <a:avLst/>
              <a:gdLst/>
              <a:ahLst/>
              <a:cxnLst/>
              <a:rect l="l" t="t" r="r" b="b"/>
              <a:pathLst>
                <a:path w="297" h="222" extrusionOk="0">
                  <a:moveTo>
                    <a:pt x="156" y="0"/>
                  </a:moveTo>
                  <a:cubicBezTo>
                    <a:pt x="137" y="0"/>
                    <a:pt x="118" y="5"/>
                    <a:pt x="99" y="16"/>
                  </a:cubicBezTo>
                  <a:cubicBezTo>
                    <a:pt x="36" y="34"/>
                    <a:pt x="1" y="103"/>
                    <a:pt x="30" y="161"/>
                  </a:cubicBezTo>
                  <a:cubicBezTo>
                    <a:pt x="52" y="205"/>
                    <a:pt x="83" y="221"/>
                    <a:pt x="121" y="221"/>
                  </a:cubicBezTo>
                  <a:cubicBezTo>
                    <a:pt x="143" y="221"/>
                    <a:pt x="167" y="216"/>
                    <a:pt x="192" y="207"/>
                  </a:cubicBezTo>
                  <a:cubicBezTo>
                    <a:pt x="250" y="178"/>
                    <a:pt x="296" y="138"/>
                    <a:pt x="256" y="68"/>
                  </a:cubicBezTo>
                  <a:cubicBezTo>
                    <a:pt x="236" y="25"/>
                    <a:pt x="197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15"/>
            <p:cNvSpPr/>
            <p:nvPr/>
          </p:nvSpPr>
          <p:spPr>
            <a:xfrm rot="1508308">
              <a:off x="1784541" y="1085342"/>
              <a:ext cx="48172" cy="37486"/>
            </a:xfrm>
            <a:custGeom>
              <a:avLst/>
              <a:gdLst/>
              <a:ahLst/>
              <a:cxnLst/>
              <a:rect l="l" t="t" r="r" b="b"/>
              <a:pathLst>
                <a:path w="284" h="221" extrusionOk="0">
                  <a:moveTo>
                    <a:pt x="167" y="0"/>
                  </a:moveTo>
                  <a:cubicBezTo>
                    <a:pt x="139" y="0"/>
                    <a:pt x="111" y="10"/>
                    <a:pt x="87" y="21"/>
                  </a:cubicBezTo>
                  <a:cubicBezTo>
                    <a:pt x="29" y="38"/>
                    <a:pt x="0" y="102"/>
                    <a:pt x="29" y="154"/>
                  </a:cubicBezTo>
                  <a:cubicBezTo>
                    <a:pt x="44" y="196"/>
                    <a:pt x="82" y="220"/>
                    <a:pt x="123" y="220"/>
                  </a:cubicBezTo>
                  <a:cubicBezTo>
                    <a:pt x="144" y="220"/>
                    <a:pt x="166" y="214"/>
                    <a:pt x="185" y="200"/>
                  </a:cubicBezTo>
                  <a:cubicBezTo>
                    <a:pt x="232" y="160"/>
                    <a:pt x="284" y="113"/>
                    <a:pt x="249" y="50"/>
                  </a:cubicBezTo>
                  <a:cubicBezTo>
                    <a:pt x="228" y="13"/>
                    <a:pt x="1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15"/>
            <p:cNvSpPr/>
            <p:nvPr/>
          </p:nvSpPr>
          <p:spPr>
            <a:xfrm rot="1508308">
              <a:off x="1678124" y="2483510"/>
              <a:ext cx="41896" cy="36298"/>
            </a:xfrm>
            <a:custGeom>
              <a:avLst/>
              <a:gdLst/>
              <a:ahLst/>
              <a:cxnLst/>
              <a:rect l="l" t="t" r="r" b="b"/>
              <a:pathLst>
                <a:path w="247" h="214" extrusionOk="0">
                  <a:moveTo>
                    <a:pt x="128" y="1"/>
                  </a:moveTo>
                  <a:cubicBezTo>
                    <a:pt x="64" y="1"/>
                    <a:pt x="1" y="58"/>
                    <a:pt x="26" y="139"/>
                  </a:cubicBezTo>
                  <a:cubicBezTo>
                    <a:pt x="44" y="183"/>
                    <a:pt x="84" y="214"/>
                    <a:pt x="128" y="214"/>
                  </a:cubicBezTo>
                  <a:cubicBezTo>
                    <a:pt x="142" y="214"/>
                    <a:pt x="157" y="210"/>
                    <a:pt x="171" y="203"/>
                  </a:cubicBezTo>
                  <a:cubicBezTo>
                    <a:pt x="223" y="180"/>
                    <a:pt x="247" y="110"/>
                    <a:pt x="218" y="58"/>
                  </a:cubicBezTo>
                  <a:lnTo>
                    <a:pt x="218" y="58"/>
                  </a:lnTo>
                  <a:lnTo>
                    <a:pt x="223" y="64"/>
                  </a:lnTo>
                  <a:cubicBezTo>
                    <a:pt x="202" y="20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15"/>
            <p:cNvSpPr/>
            <p:nvPr/>
          </p:nvSpPr>
          <p:spPr>
            <a:xfrm rot="1508308">
              <a:off x="994925" y="546900"/>
              <a:ext cx="37655" cy="44610"/>
            </a:xfrm>
            <a:custGeom>
              <a:avLst/>
              <a:gdLst/>
              <a:ahLst/>
              <a:cxnLst/>
              <a:rect l="l" t="t" r="r" b="b"/>
              <a:pathLst>
                <a:path w="222" h="263" extrusionOk="0">
                  <a:moveTo>
                    <a:pt x="117" y="1"/>
                  </a:moveTo>
                  <a:cubicBezTo>
                    <a:pt x="107" y="1"/>
                    <a:pt x="97" y="3"/>
                    <a:pt x="88" y="8"/>
                  </a:cubicBezTo>
                  <a:cubicBezTo>
                    <a:pt x="24" y="54"/>
                    <a:pt x="1" y="135"/>
                    <a:pt x="36" y="205"/>
                  </a:cubicBezTo>
                  <a:cubicBezTo>
                    <a:pt x="52" y="238"/>
                    <a:pt x="78" y="263"/>
                    <a:pt x="111" y="263"/>
                  </a:cubicBezTo>
                  <a:cubicBezTo>
                    <a:pt x="124" y="263"/>
                    <a:pt x="137" y="259"/>
                    <a:pt x="152" y="251"/>
                  </a:cubicBezTo>
                  <a:cubicBezTo>
                    <a:pt x="198" y="228"/>
                    <a:pt x="221" y="106"/>
                    <a:pt x="186" y="48"/>
                  </a:cubicBezTo>
                  <a:cubicBezTo>
                    <a:pt x="173" y="18"/>
                    <a:pt x="145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15"/>
            <p:cNvSpPr/>
            <p:nvPr/>
          </p:nvSpPr>
          <p:spPr>
            <a:xfrm rot="1508308">
              <a:off x="1071426" y="239002"/>
              <a:ext cx="45288" cy="35789"/>
            </a:xfrm>
            <a:custGeom>
              <a:avLst/>
              <a:gdLst/>
              <a:ahLst/>
              <a:cxnLst/>
              <a:rect l="l" t="t" r="r" b="b"/>
              <a:pathLst>
                <a:path w="267" h="211" extrusionOk="0">
                  <a:moveTo>
                    <a:pt x="200" y="0"/>
                  </a:moveTo>
                  <a:cubicBezTo>
                    <a:pt x="197" y="0"/>
                    <a:pt x="194" y="1"/>
                    <a:pt x="191" y="2"/>
                  </a:cubicBezTo>
                  <a:cubicBezTo>
                    <a:pt x="116" y="7"/>
                    <a:pt x="47" y="48"/>
                    <a:pt x="12" y="117"/>
                  </a:cubicBezTo>
                  <a:cubicBezTo>
                    <a:pt x="0" y="135"/>
                    <a:pt x="0" y="152"/>
                    <a:pt x="12" y="170"/>
                  </a:cubicBezTo>
                  <a:cubicBezTo>
                    <a:pt x="34" y="200"/>
                    <a:pt x="61" y="211"/>
                    <a:pt x="88" y="211"/>
                  </a:cubicBezTo>
                  <a:cubicBezTo>
                    <a:pt x="117" y="211"/>
                    <a:pt x="147" y="199"/>
                    <a:pt x="174" y="187"/>
                  </a:cubicBezTo>
                  <a:cubicBezTo>
                    <a:pt x="232" y="170"/>
                    <a:pt x="267" y="112"/>
                    <a:pt x="261" y="54"/>
                  </a:cubicBezTo>
                  <a:cubicBezTo>
                    <a:pt x="246" y="18"/>
                    <a:pt x="222" y="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15"/>
            <p:cNvSpPr/>
            <p:nvPr/>
          </p:nvSpPr>
          <p:spPr>
            <a:xfrm rot="1508308">
              <a:off x="758141" y="861804"/>
              <a:ext cx="46306" cy="51394"/>
            </a:xfrm>
            <a:custGeom>
              <a:avLst/>
              <a:gdLst/>
              <a:ahLst/>
              <a:cxnLst/>
              <a:rect l="l" t="t" r="r" b="b"/>
              <a:pathLst>
                <a:path w="273" h="303" extrusionOk="0">
                  <a:moveTo>
                    <a:pt x="273" y="0"/>
                  </a:moveTo>
                  <a:cubicBezTo>
                    <a:pt x="163" y="18"/>
                    <a:pt x="64" y="93"/>
                    <a:pt x="24" y="197"/>
                  </a:cubicBezTo>
                  <a:cubicBezTo>
                    <a:pt x="1" y="226"/>
                    <a:pt x="6" y="267"/>
                    <a:pt x="35" y="290"/>
                  </a:cubicBezTo>
                  <a:cubicBezTo>
                    <a:pt x="46" y="298"/>
                    <a:pt x="59" y="302"/>
                    <a:pt x="72" y="302"/>
                  </a:cubicBezTo>
                  <a:cubicBezTo>
                    <a:pt x="94" y="302"/>
                    <a:pt x="117" y="291"/>
                    <a:pt x="128" y="273"/>
                  </a:cubicBezTo>
                  <a:cubicBezTo>
                    <a:pt x="174" y="191"/>
                    <a:pt x="250" y="128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15"/>
            <p:cNvSpPr/>
            <p:nvPr/>
          </p:nvSpPr>
          <p:spPr>
            <a:xfrm rot="1508308">
              <a:off x="1101793" y="1423293"/>
              <a:ext cx="38503" cy="43761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47" y="1"/>
                  </a:moveTo>
                  <a:cubicBezTo>
                    <a:pt x="132" y="1"/>
                    <a:pt x="116" y="6"/>
                    <a:pt x="99" y="13"/>
                  </a:cubicBezTo>
                  <a:cubicBezTo>
                    <a:pt x="29" y="48"/>
                    <a:pt x="0" y="129"/>
                    <a:pt x="24" y="204"/>
                  </a:cubicBezTo>
                  <a:cubicBezTo>
                    <a:pt x="42" y="238"/>
                    <a:pt x="68" y="257"/>
                    <a:pt x="95" y="257"/>
                  </a:cubicBezTo>
                  <a:cubicBezTo>
                    <a:pt x="110" y="257"/>
                    <a:pt x="125" y="251"/>
                    <a:pt x="139" y="239"/>
                  </a:cubicBezTo>
                  <a:cubicBezTo>
                    <a:pt x="203" y="193"/>
                    <a:pt x="226" y="112"/>
                    <a:pt x="197" y="42"/>
                  </a:cubicBezTo>
                  <a:cubicBezTo>
                    <a:pt x="187" y="11"/>
                    <a:pt x="169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15"/>
            <p:cNvSpPr/>
            <p:nvPr/>
          </p:nvSpPr>
          <p:spPr>
            <a:xfrm rot="1508308">
              <a:off x="1647961" y="2019158"/>
              <a:ext cx="40539" cy="35959"/>
            </a:xfrm>
            <a:custGeom>
              <a:avLst/>
              <a:gdLst/>
              <a:ahLst/>
              <a:cxnLst/>
              <a:rect l="l" t="t" r="r" b="b"/>
              <a:pathLst>
                <a:path w="239" h="212" extrusionOk="0">
                  <a:moveTo>
                    <a:pt x="123" y="1"/>
                  </a:moveTo>
                  <a:cubicBezTo>
                    <a:pt x="105" y="1"/>
                    <a:pt x="87" y="5"/>
                    <a:pt x="70" y="15"/>
                  </a:cubicBezTo>
                  <a:cubicBezTo>
                    <a:pt x="24" y="32"/>
                    <a:pt x="1" y="90"/>
                    <a:pt x="18" y="136"/>
                  </a:cubicBezTo>
                  <a:cubicBezTo>
                    <a:pt x="31" y="183"/>
                    <a:pt x="72" y="211"/>
                    <a:pt x="116" y="211"/>
                  </a:cubicBezTo>
                  <a:cubicBezTo>
                    <a:pt x="131" y="211"/>
                    <a:pt x="148" y="208"/>
                    <a:pt x="163" y="200"/>
                  </a:cubicBezTo>
                  <a:cubicBezTo>
                    <a:pt x="221" y="177"/>
                    <a:pt x="238" y="130"/>
                    <a:pt x="221" y="55"/>
                  </a:cubicBezTo>
                  <a:cubicBezTo>
                    <a:pt x="197" y="20"/>
                    <a:pt x="161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15"/>
            <p:cNvSpPr/>
            <p:nvPr/>
          </p:nvSpPr>
          <p:spPr>
            <a:xfrm rot="1508308">
              <a:off x="985925" y="426727"/>
              <a:ext cx="51225" cy="30870"/>
            </a:xfrm>
            <a:custGeom>
              <a:avLst/>
              <a:gdLst/>
              <a:ahLst/>
              <a:cxnLst/>
              <a:rect l="l" t="t" r="r" b="b"/>
              <a:pathLst>
                <a:path w="302" h="182" extrusionOk="0">
                  <a:moveTo>
                    <a:pt x="206" y="0"/>
                  </a:moveTo>
                  <a:cubicBezTo>
                    <a:pt x="197" y="0"/>
                    <a:pt x="188" y="1"/>
                    <a:pt x="180" y="2"/>
                  </a:cubicBezTo>
                  <a:cubicBezTo>
                    <a:pt x="139" y="8"/>
                    <a:pt x="99" y="14"/>
                    <a:pt x="64" y="31"/>
                  </a:cubicBezTo>
                  <a:cubicBezTo>
                    <a:pt x="23" y="43"/>
                    <a:pt x="0" y="89"/>
                    <a:pt x="17" y="130"/>
                  </a:cubicBezTo>
                  <a:cubicBezTo>
                    <a:pt x="26" y="161"/>
                    <a:pt x="56" y="182"/>
                    <a:pt x="88" y="182"/>
                  </a:cubicBezTo>
                  <a:cubicBezTo>
                    <a:pt x="97" y="182"/>
                    <a:pt x="107" y="180"/>
                    <a:pt x="116" y="176"/>
                  </a:cubicBezTo>
                  <a:cubicBezTo>
                    <a:pt x="139" y="170"/>
                    <a:pt x="168" y="165"/>
                    <a:pt x="197" y="153"/>
                  </a:cubicBezTo>
                  <a:cubicBezTo>
                    <a:pt x="255" y="124"/>
                    <a:pt x="301" y="101"/>
                    <a:pt x="284" y="43"/>
                  </a:cubicBezTo>
                  <a:cubicBezTo>
                    <a:pt x="275" y="11"/>
                    <a:pt x="240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15"/>
            <p:cNvSpPr/>
            <p:nvPr/>
          </p:nvSpPr>
          <p:spPr>
            <a:xfrm rot="1508308">
              <a:off x="2056969" y="375424"/>
              <a:ext cx="38503" cy="44101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119" y="0"/>
                  </a:moveTo>
                  <a:cubicBezTo>
                    <a:pt x="107" y="0"/>
                    <a:pt x="95" y="3"/>
                    <a:pt x="81" y="9"/>
                  </a:cubicBezTo>
                  <a:cubicBezTo>
                    <a:pt x="18" y="55"/>
                    <a:pt x="0" y="142"/>
                    <a:pt x="41" y="206"/>
                  </a:cubicBezTo>
                  <a:cubicBezTo>
                    <a:pt x="61" y="238"/>
                    <a:pt x="87" y="259"/>
                    <a:pt x="116" y="259"/>
                  </a:cubicBezTo>
                  <a:cubicBezTo>
                    <a:pt x="129" y="259"/>
                    <a:pt x="143" y="255"/>
                    <a:pt x="157" y="247"/>
                  </a:cubicBezTo>
                  <a:cubicBezTo>
                    <a:pt x="215" y="200"/>
                    <a:pt x="226" y="125"/>
                    <a:pt x="191" y="61"/>
                  </a:cubicBezTo>
                  <a:cubicBezTo>
                    <a:pt x="174" y="2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15"/>
            <p:cNvSpPr/>
            <p:nvPr/>
          </p:nvSpPr>
          <p:spPr>
            <a:xfrm rot="1508308">
              <a:off x="703502" y="1348711"/>
              <a:ext cx="40539" cy="39860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23" y="0"/>
                  </a:moveTo>
                  <a:cubicBezTo>
                    <a:pt x="111" y="0"/>
                    <a:pt x="97" y="4"/>
                    <a:pt x="82" y="12"/>
                  </a:cubicBezTo>
                  <a:cubicBezTo>
                    <a:pt x="24" y="35"/>
                    <a:pt x="1" y="110"/>
                    <a:pt x="36" y="168"/>
                  </a:cubicBezTo>
                  <a:cubicBezTo>
                    <a:pt x="52" y="206"/>
                    <a:pt x="84" y="234"/>
                    <a:pt x="122" y="234"/>
                  </a:cubicBezTo>
                  <a:cubicBezTo>
                    <a:pt x="137" y="234"/>
                    <a:pt x="153" y="230"/>
                    <a:pt x="169" y="220"/>
                  </a:cubicBezTo>
                  <a:cubicBezTo>
                    <a:pt x="221" y="180"/>
                    <a:pt x="239" y="110"/>
                    <a:pt x="204" y="52"/>
                  </a:cubicBezTo>
                  <a:cubicBezTo>
                    <a:pt x="183" y="23"/>
                    <a:pt x="156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15"/>
            <p:cNvSpPr/>
            <p:nvPr/>
          </p:nvSpPr>
          <p:spPr>
            <a:xfrm rot="1508308">
              <a:off x="1575336" y="1323423"/>
              <a:ext cx="51225" cy="36807"/>
            </a:xfrm>
            <a:custGeom>
              <a:avLst/>
              <a:gdLst/>
              <a:ahLst/>
              <a:cxnLst/>
              <a:rect l="l" t="t" r="r" b="b"/>
              <a:pathLst>
                <a:path w="302" h="217" extrusionOk="0">
                  <a:moveTo>
                    <a:pt x="217" y="1"/>
                  </a:moveTo>
                  <a:cubicBezTo>
                    <a:pt x="190" y="1"/>
                    <a:pt x="158" y="18"/>
                    <a:pt x="128" y="31"/>
                  </a:cubicBezTo>
                  <a:cubicBezTo>
                    <a:pt x="99" y="43"/>
                    <a:pt x="70" y="60"/>
                    <a:pt x="47" y="83"/>
                  </a:cubicBezTo>
                  <a:cubicBezTo>
                    <a:pt x="24" y="118"/>
                    <a:pt x="1" y="153"/>
                    <a:pt x="30" y="194"/>
                  </a:cubicBezTo>
                  <a:cubicBezTo>
                    <a:pt x="44" y="210"/>
                    <a:pt x="59" y="216"/>
                    <a:pt x="75" y="216"/>
                  </a:cubicBezTo>
                  <a:cubicBezTo>
                    <a:pt x="98" y="216"/>
                    <a:pt x="121" y="204"/>
                    <a:pt x="145" y="194"/>
                  </a:cubicBezTo>
                  <a:cubicBezTo>
                    <a:pt x="163" y="182"/>
                    <a:pt x="186" y="165"/>
                    <a:pt x="203" y="147"/>
                  </a:cubicBezTo>
                  <a:cubicBezTo>
                    <a:pt x="238" y="118"/>
                    <a:pt x="302" y="107"/>
                    <a:pt x="267" y="37"/>
                  </a:cubicBezTo>
                  <a:cubicBezTo>
                    <a:pt x="255" y="10"/>
                    <a:pt x="237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15"/>
            <p:cNvSpPr/>
            <p:nvPr/>
          </p:nvSpPr>
          <p:spPr>
            <a:xfrm rot="1508308">
              <a:off x="1677914" y="1716456"/>
              <a:ext cx="44440" cy="37825"/>
            </a:xfrm>
            <a:custGeom>
              <a:avLst/>
              <a:gdLst/>
              <a:ahLst/>
              <a:cxnLst/>
              <a:rect l="l" t="t" r="r" b="b"/>
              <a:pathLst>
                <a:path w="262" h="223" extrusionOk="0">
                  <a:moveTo>
                    <a:pt x="141" y="1"/>
                  </a:moveTo>
                  <a:cubicBezTo>
                    <a:pt x="123" y="1"/>
                    <a:pt x="104" y="7"/>
                    <a:pt x="88" y="19"/>
                  </a:cubicBezTo>
                  <a:cubicBezTo>
                    <a:pt x="24" y="42"/>
                    <a:pt x="1" y="117"/>
                    <a:pt x="41" y="169"/>
                  </a:cubicBezTo>
                  <a:cubicBezTo>
                    <a:pt x="60" y="203"/>
                    <a:pt x="93" y="222"/>
                    <a:pt x="127" y="222"/>
                  </a:cubicBezTo>
                  <a:cubicBezTo>
                    <a:pt x="145" y="222"/>
                    <a:pt x="164" y="217"/>
                    <a:pt x="180" y="204"/>
                  </a:cubicBezTo>
                  <a:cubicBezTo>
                    <a:pt x="238" y="175"/>
                    <a:pt x="262" y="106"/>
                    <a:pt x="233" y="54"/>
                  </a:cubicBezTo>
                  <a:cubicBezTo>
                    <a:pt x="210" y="20"/>
                    <a:pt x="17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15"/>
            <p:cNvSpPr/>
            <p:nvPr/>
          </p:nvSpPr>
          <p:spPr>
            <a:xfrm rot="1508308">
              <a:off x="416683" y="1582265"/>
              <a:ext cx="32567" cy="48172"/>
            </a:xfrm>
            <a:custGeom>
              <a:avLst/>
              <a:gdLst/>
              <a:ahLst/>
              <a:cxnLst/>
              <a:rect l="l" t="t" r="r" b="b"/>
              <a:pathLst>
                <a:path w="192" h="284" extrusionOk="0">
                  <a:moveTo>
                    <a:pt x="93" y="0"/>
                  </a:moveTo>
                  <a:cubicBezTo>
                    <a:pt x="80" y="0"/>
                    <a:pt x="67" y="5"/>
                    <a:pt x="59" y="13"/>
                  </a:cubicBezTo>
                  <a:cubicBezTo>
                    <a:pt x="7" y="89"/>
                    <a:pt x="1" y="181"/>
                    <a:pt x="47" y="257"/>
                  </a:cubicBezTo>
                  <a:cubicBezTo>
                    <a:pt x="58" y="275"/>
                    <a:pt x="78" y="284"/>
                    <a:pt x="98" y="284"/>
                  </a:cubicBezTo>
                  <a:cubicBezTo>
                    <a:pt x="111" y="284"/>
                    <a:pt x="123" y="281"/>
                    <a:pt x="134" y="274"/>
                  </a:cubicBezTo>
                  <a:cubicBezTo>
                    <a:pt x="140" y="268"/>
                    <a:pt x="146" y="262"/>
                    <a:pt x="151" y="257"/>
                  </a:cubicBezTo>
                  <a:cubicBezTo>
                    <a:pt x="192" y="181"/>
                    <a:pt x="180" y="83"/>
                    <a:pt x="128" y="13"/>
                  </a:cubicBezTo>
                  <a:cubicBezTo>
                    <a:pt x="120" y="5"/>
                    <a:pt x="10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15"/>
            <p:cNvSpPr/>
            <p:nvPr/>
          </p:nvSpPr>
          <p:spPr>
            <a:xfrm rot="1508308">
              <a:off x="218311" y="1903682"/>
              <a:ext cx="40539" cy="40369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44" y="1"/>
                  </a:moveTo>
                  <a:cubicBezTo>
                    <a:pt x="124" y="1"/>
                    <a:pt x="102" y="8"/>
                    <a:pt x="82" y="18"/>
                  </a:cubicBezTo>
                  <a:cubicBezTo>
                    <a:pt x="24" y="52"/>
                    <a:pt x="1" y="128"/>
                    <a:pt x="35" y="192"/>
                  </a:cubicBezTo>
                  <a:cubicBezTo>
                    <a:pt x="46" y="220"/>
                    <a:pt x="74" y="237"/>
                    <a:pt x="104" y="237"/>
                  </a:cubicBezTo>
                  <a:cubicBezTo>
                    <a:pt x="122" y="237"/>
                    <a:pt x="141" y="230"/>
                    <a:pt x="157" y="215"/>
                  </a:cubicBezTo>
                  <a:cubicBezTo>
                    <a:pt x="215" y="180"/>
                    <a:pt x="238" y="99"/>
                    <a:pt x="209" y="41"/>
                  </a:cubicBezTo>
                  <a:cubicBezTo>
                    <a:pt x="193" y="12"/>
                    <a:pt x="17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15"/>
            <p:cNvSpPr/>
            <p:nvPr/>
          </p:nvSpPr>
          <p:spPr>
            <a:xfrm rot="1508308">
              <a:off x="2088649" y="282198"/>
              <a:ext cx="39521" cy="39860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30" y="0"/>
                  </a:moveTo>
                  <a:cubicBezTo>
                    <a:pt x="121" y="0"/>
                    <a:pt x="110" y="2"/>
                    <a:pt x="99" y="7"/>
                  </a:cubicBezTo>
                  <a:cubicBezTo>
                    <a:pt x="35" y="24"/>
                    <a:pt x="1" y="94"/>
                    <a:pt x="30" y="152"/>
                  </a:cubicBezTo>
                  <a:cubicBezTo>
                    <a:pt x="34" y="202"/>
                    <a:pt x="75" y="234"/>
                    <a:pt x="117" y="234"/>
                  </a:cubicBezTo>
                  <a:cubicBezTo>
                    <a:pt x="129" y="234"/>
                    <a:pt x="140" y="232"/>
                    <a:pt x="151" y="227"/>
                  </a:cubicBezTo>
                  <a:cubicBezTo>
                    <a:pt x="232" y="198"/>
                    <a:pt x="227" y="134"/>
                    <a:pt x="209" y="82"/>
                  </a:cubicBezTo>
                  <a:cubicBezTo>
                    <a:pt x="191" y="35"/>
                    <a:pt x="16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15"/>
            <p:cNvSpPr/>
            <p:nvPr/>
          </p:nvSpPr>
          <p:spPr>
            <a:xfrm rot="1508308">
              <a:off x="527568" y="1553703"/>
              <a:ext cx="46306" cy="34432"/>
            </a:xfrm>
            <a:custGeom>
              <a:avLst/>
              <a:gdLst/>
              <a:ahLst/>
              <a:cxnLst/>
              <a:rect l="l" t="t" r="r" b="b"/>
              <a:pathLst>
                <a:path w="273" h="203" extrusionOk="0">
                  <a:moveTo>
                    <a:pt x="142" y="0"/>
                  </a:moveTo>
                  <a:cubicBezTo>
                    <a:pt x="90" y="0"/>
                    <a:pt x="45" y="28"/>
                    <a:pt x="24" y="76"/>
                  </a:cubicBezTo>
                  <a:cubicBezTo>
                    <a:pt x="0" y="105"/>
                    <a:pt x="0" y="140"/>
                    <a:pt x="24" y="169"/>
                  </a:cubicBezTo>
                  <a:cubicBezTo>
                    <a:pt x="43" y="194"/>
                    <a:pt x="66" y="202"/>
                    <a:pt x="90" y="202"/>
                  </a:cubicBezTo>
                  <a:cubicBezTo>
                    <a:pt x="110" y="202"/>
                    <a:pt x="130" y="197"/>
                    <a:pt x="151" y="192"/>
                  </a:cubicBezTo>
                  <a:lnTo>
                    <a:pt x="209" y="175"/>
                  </a:lnTo>
                  <a:cubicBezTo>
                    <a:pt x="226" y="105"/>
                    <a:pt x="273" y="24"/>
                    <a:pt x="157" y="1"/>
                  </a:cubicBezTo>
                  <a:cubicBezTo>
                    <a:pt x="152" y="0"/>
                    <a:pt x="14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15"/>
            <p:cNvSpPr/>
            <p:nvPr/>
          </p:nvSpPr>
          <p:spPr>
            <a:xfrm rot="1508308">
              <a:off x="417184" y="1813869"/>
              <a:ext cx="45288" cy="35450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5" y="1"/>
                  </a:moveTo>
                  <a:cubicBezTo>
                    <a:pt x="112" y="1"/>
                    <a:pt x="90" y="7"/>
                    <a:pt x="70" y="21"/>
                  </a:cubicBezTo>
                  <a:cubicBezTo>
                    <a:pt x="18" y="44"/>
                    <a:pt x="0" y="108"/>
                    <a:pt x="35" y="154"/>
                  </a:cubicBezTo>
                  <a:cubicBezTo>
                    <a:pt x="53" y="190"/>
                    <a:pt x="89" y="208"/>
                    <a:pt x="127" y="208"/>
                  </a:cubicBezTo>
                  <a:cubicBezTo>
                    <a:pt x="149" y="208"/>
                    <a:pt x="172" y="202"/>
                    <a:pt x="191" y="189"/>
                  </a:cubicBezTo>
                  <a:cubicBezTo>
                    <a:pt x="244" y="165"/>
                    <a:pt x="267" y="96"/>
                    <a:pt x="232" y="50"/>
                  </a:cubicBezTo>
                  <a:cubicBezTo>
                    <a:pt x="207" y="18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15"/>
            <p:cNvSpPr/>
            <p:nvPr/>
          </p:nvSpPr>
          <p:spPr>
            <a:xfrm rot="1508308">
              <a:off x="924839" y="2490571"/>
              <a:ext cx="41556" cy="42405"/>
            </a:xfrm>
            <a:custGeom>
              <a:avLst/>
              <a:gdLst/>
              <a:ahLst/>
              <a:cxnLst/>
              <a:rect l="l" t="t" r="r" b="b"/>
              <a:pathLst>
                <a:path w="245" h="250" extrusionOk="0">
                  <a:moveTo>
                    <a:pt x="134" y="1"/>
                  </a:moveTo>
                  <a:cubicBezTo>
                    <a:pt x="47" y="30"/>
                    <a:pt x="1" y="128"/>
                    <a:pt x="36" y="215"/>
                  </a:cubicBezTo>
                  <a:cubicBezTo>
                    <a:pt x="47" y="233"/>
                    <a:pt x="65" y="244"/>
                    <a:pt x="82" y="250"/>
                  </a:cubicBezTo>
                  <a:cubicBezTo>
                    <a:pt x="134" y="250"/>
                    <a:pt x="151" y="227"/>
                    <a:pt x="175" y="175"/>
                  </a:cubicBezTo>
                  <a:cubicBezTo>
                    <a:pt x="198" y="128"/>
                    <a:pt x="244" y="88"/>
                    <a:pt x="209" y="30"/>
                  </a:cubicBezTo>
                  <a:cubicBezTo>
                    <a:pt x="186" y="7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15"/>
            <p:cNvSpPr/>
            <p:nvPr/>
          </p:nvSpPr>
          <p:spPr>
            <a:xfrm rot="1508308">
              <a:off x="89010" y="1981931"/>
              <a:ext cx="37486" cy="41387"/>
            </a:xfrm>
            <a:custGeom>
              <a:avLst/>
              <a:gdLst/>
              <a:ahLst/>
              <a:cxnLst/>
              <a:rect l="l" t="t" r="r" b="b"/>
              <a:pathLst>
                <a:path w="221" h="244" extrusionOk="0">
                  <a:moveTo>
                    <a:pt x="99" y="1"/>
                  </a:moveTo>
                  <a:cubicBezTo>
                    <a:pt x="93" y="1"/>
                    <a:pt x="88" y="1"/>
                    <a:pt x="81" y="3"/>
                  </a:cubicBezTo>
                  <a:cubicBezTo>
                    <a:pt x="29" y="20"/>
                    <a:pt x="0" y="124"/>
                    <a:pt x="35" y="188"/>
                  </a:cubicBezTo>
                  <a:cubicBezTo>
                    <a:pt x="44" y="222"/>
                    <a:pt x="77" y="244"/>
                    <a:pt x="112" y="244"/>
                  </a:cubicBezTo>
                  <a:cubicBezTo>
                    <a:pt x="125" y="244"/>
                    <a:pt x="139" y="241"/>
                    <a:pt x="151" y="234"/>
                  </a:cubicBezTo>
                  <a:cubicBezTo>
                    <a:pt x="220" y="194"/>
                    <a:pt x="215" y="136"/>
                    <a:pt x="191" y="72"/>
                  </a:cubicBezTo>
                  <a:cubicBezTo>
                    <a:pt x="166" y="36"/>
                    <a:pt x="140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15"/>
            <p:cNvSpPr/>
            <p:nvPr/>
          </p:nvSpPr>
          <p:spPr>
            <a:xfrm rot="1508308">
              <a:off x="845729" y="1441986"/>
              <a:ext cx="40539" cy="38503"/>
            </a:xfrm>
            <a:custGeom>
              <a:avLst/>
              <a:gdLst/>
              <a:ahLst/>
              <a:cxnLst/>
              <a:rect l="l" t="t" r="r" b="b"/>
              <a:pathLst>
                <a:path w="239" h="227" extrusionOk="0">
                  <a:moveTo>
                    <a:pt x="120" y="0"/>
                  </a:moveTo>
                  <a:cubicBezTo>
                    <a:pt x="88" y="0"/>
                    <a:pt x="56" y="16"/>
                    <a:pt x="35" y="44"/>
                  </a:cubicBezTo>
                  <a:cubicBezTo>
                    <a:pt x="1" y="84"/>
                    <a:pt x="1" y="142"/>
                    <a:pt x="35" y="189"/>
                  </a:cubicBezTo>
                  <a:cubicBezTo>
                    <a:pt x="54" y="216"/>
                    <a:pt x="76" y="226"/>
                    <a:pt x="98" y="226"/>
                  </a:cubicBezTo>
                  <a:cubicBezTo>
                    <a:pt x="124" y="226"/>
                    <a:pt x="150" y="213"/>
                    <a:pt x="174" y="194"/>
                  </a:cubicBezTo>
                  <a:cubicBezTo>
                    <a:pt x="198" y="171"/>
                    <a:pt x="221" y="142"/>
                    <a:pt x="238" y="119"/>
                  </a:cubicBezTo>
                  <a:lnTo>
                    <a:pt x="238" y="119"/>
                  </a:lnTo>
                  <a:cubicBezTo>
                    <a:pt x="238" y="121"/>
                    <a:pt x="238" y="123"/>
                    <a:pt x="238" y="125"/>
                  </a:cubicBezTo>
                  <a:lnTo>
                    <a:pt x="238" y="119"/>
                  </a:lnTo>
                  <a:cubicBezTo>
                    <a:pt x="238" y="119"/>
                    <a:pt x="238" y="119"/>
                    <a:pt x="238" y="119"/>
                  </a:cubicBezTo>
                  <a:lnTo>
                    <a:pt x="238" y="119"/>
                  </a:lnTo>
                  <a:cubicBezTo>
                    <a:pt x="236" y="81"/>
                    <a:pt x="213" y="43"/>
                    <a:pt x="180" y="21"/>
                  </a:cubicBezTo>
                  <a:cubicBezTo>
                    <a:pt x="162" y="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15"/>
            <p:cNvSpPr/>
            <p:nvPr/>
          </p:nvSpPr>
          <p:spPr>
            <a:xfrm rot="1508308">
              <a:off x="2404339" y="469761"/>
              <a:ext cx="40539" cy="40369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31" y="1"/>
                  </a:moveTo>
                  <a:cubicBezTo>
                    <a:pt x="116" y="1"/>
                    <a:pt x="101" y="4"/>
                    <a:pt x="88" y="12"/>
                  </a:cubicBezTo>
                  <a:cubicBezTo>
                    <a:pt x="30" y="41"/>
                    <a:pt x="1" y="111"/>
                    <a:pt x="36" y="169"/>
                  </a:cubicBezTo>
                  <a:cubicBezTo>
                    <a:pt x="45" y="210"/>
                    <a:pt x="80" y="237"/>
                    <a:pt x="118" y="237"/>
                  </a:cubicBezTo>
                  <a:cubicBezTo>
                    <a:pt x="127" y="237"/>
                    <a:pt x="136" y="236"/>
                    <a:pt x="146" y="232"/>
                  </a:cubicBezTo>
                  <a:cubicBezTo>
                    <a:pt x="215" y="198"/>
                    <a:pt x="238" y="111"/>
                    <a:pt x="204" y="47"/>
                  </a:cubicBezTo>
                  <a:cubicBezTo>
                    <a:pt x="188" y="16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15"/>
            <p:cNvSpPr/>
            <p:nvPr/>
          </p:nvSpPr>
          <p:spPr>
            <a:xfrm rot="1508308">
              <a:off x="567667" y="1275734"/>
              <a:ext cx="36468" cy="42744"/>
            </a:xfrm>
            <a:custGeom>
              <a:avLst/>
              <a:gdLst/>
              <a:ahLst/>
              <a:cxnLst/>
              <a:rect l="l" t="t" r="r" b="b"/>
              <a:pathLst>
                <a:path w="215" h="252" extrusionOk="0">
                  <a:moveTo>
                    <a:pt x="141" y="0"/>
                  </a:moveTo>
                  <a:cubicBezTo>
                    <a:pt x="135" y="0"/>
                    <a:pt x="128" y="2"/>
                    <a:pt x="122" y="5"/>
                  </a:cubicBezTo>
                  <a:cubicBezTo>
                    <a:pt x="41" y="40"/>
                    <a:pt x="0" y="121"/>
                    <a:pt x="23" y="208"/>
                  </a:cubicBezTo>
                  <a:cubicBezTo>
                    <a:pt x="33" y="235"/>
                    <a:pt x="63" y="252"/>
                    <a:pt x="96" y="252"/>
                  </a:cubicBezTo>
                  <a:cubicBezTo>
                    <a:pt x="105" y="252"/>
                    <a:pt x="113" y="250"/>
                    <a:pt x="122" y="248"/>
                  </a:cubicBezTo>
                  <a:cubicBezTo>
                    <a:pt x="174" y="231"/>
                    <a:pt x="215" y="86"/>
                    <a:pt x="186" y="28"/>
                  </a:cubicBezTo>
                  <a:cubicBezTo>
                    <a:pt x="177" y="11"/>
                    <a:pt x="159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15"/>
            <p:cNvSpPr/>
            <p:nvPr/>
          </p:nvSpPr>
          <p:spPr>
            <a:xfrm rot="1508308">
              <a:off x="1830293" y="1462892"/>
              <a:ext cx="40369" cy="38334"/>
            </a:xfrm>
            <a:custGeom>
              <a:avLst/>
              <a:gdLst/>
              <a:ahLst/>
              <a:cxnLst/>
              <a:rect l="l" t="t" r="r" b="b"/>
              <a:pathLst>
                <a:path w="238" h="226" extrusionOk="0">
                  <a:moveTo>
                    <a:pt x="129" y="0"/>
                  </a:moveTo>
                  <a:cubicBezTo>
                    <a:pt x="110" y="0"/>
                    <a:pt x="91" y="7"/>
                    <a:pt x="76" y="22"/>
                  </a:cubicBezTo>
                  <a:cubicBezTo>
                    <a:pt x="18" y="57"/>
                    <a:pt x="0" y="127"/>
                    <a:pt x="35" y="185"/>
                  </a:cubicBezTo>
                  <a:cubicBezTo>
                    <a:pt x="53" y="212"/>
                    <a:pt x="74" y="226"/>
                    <a:pt x="101" y="226"/>
                  </a:cubicBezTo>
                  <a:cubicBezTo>
                    <a:pt x="119" y="226"/>
                    <a:pt x="139" y="219"/>
                    <a:pt x="163" y="208"/>
                  </a:cubicBezTo>
                  <a:cubicBezTo>
                    <a:pt x="215" y="179"/>
                    <a:pt x="238" y="109"/>
                    <a:pt x="209" y="57"/>
                  </a:cubicBezTo>
                  <a:cubicBezTo>
                    <a:pt x="194" y="21"/>
                    <a:pt x="16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15"/>
            <p:cNvSpPr/>
            <p:nvPr/>
          </p:nvSpPr>
          <p:spPr>
            <a:xfrm rot="1508308">
              <a:off x="1711743" y="2072567"/>
              <a:ext cx="44440" cy="37486"/>
            </a:xfrm>
            <a:custGeom>
              <a:avLst/>
              <a:gdLst/>
              <a:ahLst/>
              <a:cxnLst/>
              <a:rect l="l" t="t" r="r" b="b"/>
              <a:pathLst>
                <a:path w="262" h="221" extrusionOk="0">
                  <a:moveTo>
                    <a:pt x="128" y="0"/>
                  </a:moveTo>
                  <a:cubicBezTo>
                    <a:pt x="113" y="0"/>
                    <a:pt x="97" y="3"/>
                    <a:pt x="82" y="10"/>
                  </a:cubicBezTo>
                  <a:cubicBezTo>
                    <a:pt x="30" y="22"/>
                    <a:pt x="1" y="86"/>
                    <a:pt x="30" y="138"/>
                  </a:cubicBezTo>
                  <a:cubicBezTo>
                    <a:pt x="43" y="188"/>
                    <a:pt x="89" y="220"/>
                    <a:pt x="137" y="220"/>
                  </a:cubicBezTo>
                  <a:cubicBezTo>
                    <a:pt x="149" y="220"/>
                    <a:pt x="162" y="218"/>
                    <a:pt x="174" y="213"/>
                  </a:cubicBezTo>
                  <a:cubicBezTo>
                    <a:pt x="238" y="184"/>
                    <a:pt x="261" y="144"/>
                    <a:pt x="227" y="80"/>
                  </a:cubicBezTo>
                  <a:cubicBezTo>
                    <a:pt x="218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15"/>
            <p:cNvSpPr/>
            <p:nvPr/>
          </p:nvSpPr>
          <p:spPr>
            <a:xfrm rot="1508308">
              <a:off x="2150651" y="1353689"/>
              <a:ext cx="43422" cy="34772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123" y="0"/>
                  </a:moveTo>
                  <a:cubicBezTo>
                    <a:pt x="109" y="0"/>
                    <a:pt x="95" y="3"/>
                    <a:pt x="82" y="8"/>
                  </a:cubicBezTo>
                  <a:cubicBezTo>
                    <a:pt x="29" y="26"/>
                    <a:pt x="0" y="90"/>
                    <a:pt x="29" y="142"/>
                  </a:cubicBezTo>
                  <a:cubicBezTo>
                    <a:pt x="49" y="181"/>
                    <a:pt x="87" y="204"/>
                    <a:pt x="128" y="204"/>
                  </a:cubicBezTo>
                  <a:cubicBezTo>
                    <a:pt x="147" y="204"/>
                    <a:pt x="167" y="199"/>
                    <a:pt x="186" y="188"/>
                  </a:cubicBezTo>
                  <a:cubicBezTo>
                    <a:pt x="232" y="171"/>
                    <a:pt x="255" y="118"/>
                    <a:pt x="232" y="72"/>
                  </a:cubicBezTo>
                  <a:cubicBezTo>
                    <a:pt x="214" y="28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15"/>
            <p:cNvSpPr/>
            <p:nvPr/>
          </p:nvSpPr>
          <p:spPr>
            <a:xfrm rot="1508308">
              <a:off x="1224401" y="2312886"/>
              <a:ext cx="52751" cy="33076"/>
            </a:xfrm>
            <a:custGeom>
              <a:avLst/>
              <a:gdLst/>
              <a:ahLst/>
              <a:cxnLst/>
              <a:rect l="l" t="t" r="r" b="b"/>
              <a:pathLst>
                <a:path w="311" h="195" extrusionOk="0">
                  <a:moveTo>
                    <a:pt x="282" y="0"/>
                  </a:moveTo>
                  <a:cubicBezTo>
                    <a:pt x="189" y="0"/>
                    <a:pt x="130" y="51"/>
                    <a:pt x="61" y="77"/>
                  </a:cubicBezTo>
                  <a:cubicBezTo>
                    <a:pt x="1" y="92"/>
                    <a:pt x="36" y="195"/>
                    <a:pt x="85" y="195"/>
                  </a:cubicBezTo>
                  <a:cubicBezTo>
                    <a:pt x="92" y="195"/>
                    <a:pt x="100" y="192"/>
                    <a:pt x="107" y="187"/>
                  </a:cubicBezTo>
                  <a:cubicBezTo>
                    <a:pt x="200" y="158"/>
                    <a:pt x="275" y="94"/>
                    <a:pt x="310" y="2"/>
                  </a:cubicBezTo>
                  <a:cubicBezTo>
                    <a:pt x="300" y="1"/>
                    <a:pt x="291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15"/>
            <p:cNvSpPr/>
            <p:nvPr/>
          </p:nvSpPr>
          <p:spPr>
            <a:xfrm rot="1508308">
              <a:off x="1831224" y="1148263"/>
              <a:ext cx="37486" cy="38503"/>
            </a:xfrm>
            <a:custGeom>
              <a:avLst/>
              <a:gdLst/>
              <a:ahLst/>
              <a:cxnLst/>
              <a:rect l="l" t="t" r="r" b="b"/>
              <a:pathLst>
                <a:path w="221" h="227" extrusionOk="0">
                  <a:moveTo>
                    <a:pt x="132" y="1"/>
                  </a:moveTo>
                  <a:cubicBezTo>
                    <a:pt x="121" y="1"/>
                    <a:pt x="109" y="4"/>
                    <a:pt x="99" y="9"/>
                  </a:cubicBezTo>
                  <a:cubicBezTo>
                    <a:pt x="29" y="32"/>
                    <a:pt x="0" y="113"/>
                    <a:pt x="29" y="177"/>
                  </a:cubicBezTo>
                  <a:cubicBezTo>
                    <a:pt x="39" y="209"/>
                    <a:pt x="70" y="227"/>
                    <a:pt x="103" y="227"/>
                  </a:cubicBezTo>
                  <a:cubicBezTo>
                    <a:pt x="111" y="227"/>
                    <a:pt x="120" y="225"/>
                    <a:pt x="128" y="223"/>
                  </a:cubicBezTo>
                  <a:cubicBezTo>
                    <a:pt x="186" y="188"/>
                    <a:pt x="220" y="113"/>
                    <a:pt x="203" y="44"/>
                  </a:cubicBezTo>
                  <a:cubicBezTo>
                    <a:pt x="187" y="15"/>
                    <a:pt x="15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15"/>
            <p:cNvSpPr/>
            <p:nvPr/>
          </p:nvSpPr>
          <p:spPr>
            <a:xfrm rot="1508308">
              <a:off x="999030" y="1458256"/>
              <a:ext cx="36468" cy="45627"/>
            </a:xfrm>
            <a:custGeom>
              <a:avLst/>
              <a:gdLst/>
              <a:ahLst/>
              <a:cxnLst/>
              <a:rect l="l" t="t" r="r" b="b"/>
              <a:pathLst>
                <a:path w="215" h="269" extrusionOk="0">
                  <a:moveTo>
                    <a:pt x="163" y="0"/>
                  </a:moveTo>
                  <a:cubicBezTo>
                    <a:pt x="89" y="0"/>
                    <a:pt x="62" y="69"/>
                    <a:pt x="35" y="118"/>
                  </a:cubicBezTo>
                  <a:cubicBezTo>
                    <a:pt x="12" y="170"/>
                    <a:pt x="1" y="228"/>
                    <a:pt x="59" y="262"/>
                  </a:cubicBezTo>
                  <a:cubicBezTo>
                    <a:pt x="76" y="268"/>
                    <a:pt x="93" y="268"/>
                    <a:pt x="111" y="268"/>
                  </a:cubicBezTo>
                  <a:cubicBezTo>
                    <a:pt x="180" y="210"/>
                    <a:pt x="215" y="118"/>
                    <a:pt x="209" y="31"/>
                  </a:cubicBezTo>
                  <a:cubicBezTo>
                    <a:pt x="203" y="13"/>
                    <a:pt x="192" y="7"/>
                    <a:pt x="180" y="2"/>
                  </a:cubicBezTo>
                  <a:cubicBezTo>
                    <a:pt x="174" y="1"/>
                    <a:pt x="16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15"/>
            <p:cNvSpPr/>
            <p:nvPr/>
          </p:nvSpPr>
          <p:spPr>
            <a:xfrm rot="1508308">
              <a:off x="2277673" y="1320490"/>
              <a:ext cx="36638" cy="39012"/>
            </a:xfrm>
            <a:custGeom>
              <a:avLst/>
              <a:gdLst/>
              <a:ahLst/>
              <a:cxnLst/>
              <a:rect l="l" t="t" r="r" b="b"/>
              <a:pathLst>
                <a:path w="216" h="230" extrusionOk="0">
                  <a:moveTo>
                    <a:pt x="110" y="1"/>
                  </a:moveTo>
                  <a:cubicBezTo>
                    <a:pt x="95" y="1"/>
                    <a:pt x="78" y="5"/>
                    <a:pt x="59" y="16"/>
                  </a:cubicBezTo>
                  <a:cubicBezTo>
                    <a:pt x="1" y="45"/>
                    <a:pt x="13" y="108"/>
                    <a:pt x="36" y="155"/>
                  </a:cubicBezTo>
                  <a:cubicBezTo>
                    <a:pt x="49" y="190"/>
                    <a:pt x="63" y="230"/>
                    <a:pt x="100" y="230"/>
                  </a:cubicBezTo>
                  <a:cubicBezTo>
                    <a:pt x="111" y="230"/>
                    <a:pt x="124" y="226"/>
                    <a:pt x="140" y="218"/>
                  </a:cubicBezTo>
                  <a:cubicBezTo>
                    <a:pt x="210" y="189"/>
                    <a:pt x="215" y="131"/>
                    <a:pt x="198" y="68"/>
                  </a:cubicBezTo>
                  <a:cubicBezTo>
                    <a:pt x="173" y="27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15"/>
            <p:cNvSpPr/>
            <p:nvPr/>
          </p:nvSpPr>
          <p:spPr>
            <a:xfrm rot="1508308">
              <a:off x="1231128" y="470393"/>
              <a:ext cx="38334" cy="38334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24" y="0"/>
                  </a:moveTo>
                  <a:cubicBezTo>
                    <a:pt x="107" y="0"/>
                    <a:pt x="90" y="5"/>
                    <a:pt x="75" y="16"/>
                  </a:cubicBezTo>
                  <a:cubicBezTo>
                    <a:pt x="17" y="51"/>
                    <a:pt x="0" y="126"/>
                    <a:pt x="35" y="178"/>
                  </a:cubicBezTo>
                  <a:cubicBezTo>
                    <a:pt x="48" y="208"/>
                    <a:pt x="76" y="225"/>
                    <a:pt x="107" y="225"/>
                  </a:cubicBezTo>
                  <a:cubicBezTo>
                    <a:pt x="118" y="225"/>
                    <a:pt x="129" y="223"/>
                    <a:pt x="139" y="219"/>
                  </a:cubicBezTo>
                  <a:cubicBezTo>
                    <a:pt x="197" y="184"/>
                    <a:pt x="226" y="109"/>
                    <a:pt x="197" y="45"/>
                  </a:cubicBezTo>
                  <a:cubicBezTo>
                    <a:pt x="182" y="16"/>
                    <a:pt x="15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15"/>
            <p:cNvSpPr/>
            <p:nvPr/>
          </p:nvSpPr>
          <p:spPr>
            <a:xfrm rot="1508308">
              <a:off x="1216083" y="1805737"/>
              <a:ext cx="43422" cy="32227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34" y="0"/>
                  </a:moveTo>
                  <a:cubicBezTo>
                    <a:pt x="115" y="0"/>
                    <a:pt x="95" y="5"/>
                    <a:pt x="76" y="17"/>
                  </a:cubicBezTo>
                  <a:cubicBezTo>
                    <a:pt x="24" y="22"/>
                    <a:pt x="1" y="80"/>
                    <a:pt x="24" y="127"/>
                  </a:cubicBezTo>
                  <a:cubicBezTo>
                    <a:pt x="43" y="175"/>
                    <a:pt x="73" y="190"/>
                    <a:pt x="108" y="190"/>
                  </a:cubicBezTo>
                  <a:cubicBezTo>
                    <a:pt x="127" y="190"/>
                    <a:pt x="148" y="185"/>
                    <a:pt x="169" y="179"/>
                  </a:cubicBezTo>
                  <a:cubicBezTo>
                    <a:pt x="215" y="150"/>
                    <a:pt x="256" y="115"/>
                    <a:pt x="233" y="63"/>
                  </a:cubicBezTo>
                  <a:cubicBezTo>
                    <a:pt x="213" y="24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15"/>
            <p:cNvSpPr/>
            <p:nvPr/>
          </p:nvSpPr>
          <p:spPr>
            <a:xfrm rot="1508308">
              <a:off x="526214" y="1797703"/>
              <a:ext cx="36468" cy="45118"/>
            </a:xfrm>
            <a:custGeom>
              <a:avLst/>
              <a:gdLst/>
              <a:ahLst/>
              <a:cxnLst/>
              <a:rect l="l" t="t" r="r" b="b"/>
              <a:pathLst>
                <a:path w="215" h="266" extrusionOk="0">
                  <a:moveTo>
                    <a:pt x="130" y="0"/>
                  </a:moveTo>
                  <a:cubicBezTo>
                    <a:pt x="78" y="0"/>
                    <a:pt x="52" y="44"/>
                    <a:pt x="35" y="88"/>
                  </a:cubicBezTo>
                  <a:cubicBezTo>
                    <a:pt x="18" y="146"/>
                    <a:pt x="0" y="209"/>
                    <a:pt x="53" y="262"/>
                  </a:cubicBezTo>
                  <a:cubicBezTo>
                    <a:pt x="61" y="264"/>
                    <a:pt x="71" y="266"/>
                    <a:pt x="81" y="266"/>
                  </a:cubicBezTo>
                  <a:cubicBezTo>
                    <a:pt x="92" y="266"/>
                    <a:pt x="102" y="264"/>
                    <a:pt x="110" y="262"/>
                  </a:cubicBezTo>
                  <a:cubicBezTo>
                    <a:pt x="180" y="209"/>
                    <a:pt x="215" y="123"/>
                    <a:pt x="197" y="41"/>
                  </a:cubicBezTo>
                  <a:cubicBezTo>
                    <a:pt x="192" y="18"/>
                    <a:pt x="163" y="1"/>
                    <a:pt x="139" y="1"/>
                  </a:cubicBezTo>
                  <a:cubicBezTo>
                    <a:pt x="136" y="1"/>
                    <a:pt x="133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15"/>
            <p:cNvSpPr/>
            <p:nvPr/>
          </p:nvSpPr>
          <p:spPr>
            <a:xfrm rot="1508308">
              <a:off x="1000424" y="3147723"/>
              <a:ext cx="38503" cy="38334"/>
            </a:xfrm>
            <a:custGeom>
              <a:avLst/>
              <a:gdLst/>
              <a:ahLst/>
              <a:cxnLst/>
              <a:rect l="l" t="t" r="r" b="b"/>
              <a:pathLst>
                <a:path w="227" h="226" extrusionOk="0">
                  <a:moveTo>
                    <a:pt x="108" y="0"/>
                  </a:moveTo>
                  <a:cubicBezTo>
                    <a:pt x="97" y="0"/>
                    <a:pt x="84" y="3"/>
                    <a:pt x="70" y="9"/>
                  </a:cubicBezTo>
                  <a:cubicBezTo>
                    <a:pt x="1" y="38"/>
                    <a:pt x="7" y="102"/>
                    <a:pt x="41" y="160"/>
                  </a:cubicBezTo>
                  <a:cubicBezTo>
                    <a:pt x="55" y="199"/>
                    <a:pt x="95" y="226"/>
                    <a:pt x="139" y="226"/>
                  </a:cubicBezTo>
                  <a:cubicBezTo>
                    <a:pt x="153" y="226"/>
                    <a:pt x="167" y="223"/>
                    <a:pt x="180" y="218"/>
                  </a:cubicBezTo>
                  <a:cubicBezTo>
                    <a:pt x="215" y="183"/>
                    <a:pt x="227" y="125"/>
                    <a:pt x="198" y="79"/>
                  </a:cubicBezTo>
                  <a:cubicBezTo>
                    <a:pt x="180" y="37"/>
                    <a:pt x="15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15"/>
            <p:cNvSpPr/>
            <p:nvPr/>
          </p:nvSpPr>
          <p:spPr>
            <a:xfrm rot="1508308">
              <a:off x="-23930" y="600010"/>
              <a:ext cx="38503" cy="34263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121" y="1"/>
                  </a:moveTo>
                  <a:cubicBezTo>
                    <a:pt x="106" y="1"/>
                    <a:pt x="90" y="5"/>
                    <a:pt x="76" y="15"/>
                  </a:cubicBezTo>
                  <a:cubicBezTo>
                    <a:pt x="24" y="33"/>
                    <a:pt x="1" y="96"/>
                    <a:pt x="29" y="148"/>
                  </a:cubicBezTo>
                  <a:cubicBezTo>
                    <a:pt x="44" y="182"/>
                    <a:pt x="79" y="201"/>
                    <a:pt x="114" y="201"/>
                  </a:cubicBezTo>
                  <a:cubicBezTo>
                    <a:pt x="133" y="201"/>
                    <a:pt x="152" y="195"/>
                    <a:pt x="169" y="183"/>
                  </a:cubicBezTo>
                  <a:cubicBezTo>
                    <a:pt x="215" y="154"/>
                    <a:pt x="226" y="90"/>
                    <a:pt x="197" y="44"/>
                  </a:cubicBezTo>
                  <a:cubicBezTo>
                    <a:pt x="182" y="17"/>
                    <a:pt x="15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15"/>
            <p:cNvSpPr/>
            <p:nvPr/>
          </p:nvSpPr>
          <p:spPr>
            <a:xfrm rot="1508308">
              <a:off x="931055" y="1890854"/>
              <a:ext cx="44440" cy="31719"/>
            </a:xfrm>
            <a:custGeom>
              <a:avLst/>
              <a:gdLst/>
              <a:ahLst/>
              <a:cxnLst/>
              <a:rect l="l" t="t" r="r" b="b"/>
              <a:pathLst>
                <a:path w="262" h="187" extrusionOk="0">
                  <a:moveTo>
                    <a:pt x="120" y="0"/>
                  </a:moveTo>
                  <a:cubicBezTo>
                    <a:pt x="98" y="0"/>
                    <a:pt x="75" y="5"/>
                    <a:pt x="53" y="14"/>
                  </a:cubicBezTo>
                  <a:cubicBezTo>
                    <a:pt x="12" y="37"/>
                    <a:pt x="1" y="84"/>
                    <a:pt x="24" y="124"/>
                  </a:cubicBezTo>
                  <a:cubicBezTo>
                    <a:pt x="44" y="163"/>
                    <a:pt x="82" y="187"/>
                    <a:pt x="123" y="187"/>
                  </a:cubicBezTo>
                  <a:cubicBezTo>
                    <a:pt x="142" y="187"/>
                    <a:pt x="162" y="182"/>
                    <a:pt x="180" y="170"/>
                  </a:cubicBezTo>
                  <a:cubicBezTo>
                    <a:pt x="227" y="153"/>
                    <a:pt x="261" y="118"/>
                    <a:pt x="238" y="60"/>
                  </a:cubicBezTo>
                  <a:cubicBezTo>
                    <a:pt x="211" y="21"/>
                    <a:pt x="16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15"/>
            <p:cNvSpPr/>
            <p:nvPr/>
          </p:nvSpPr>
          <p:spPr>
            <a:xfrm rot="1508308">
              <a:off x="1472951" y="1695148"/>
              <a:ext cx="40539" cy="32397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117" y="0"/>
                  </a:moveTo>
                  <a:cubicBezTo>
                    <a:pt x="100" y="0"/>
                    <a:pt x="82" y="4"/>
                    <a:pt x="65" y="13"/>
                  </a:cubicBezTo>
                  <a:cubicBezTo>
                    <a:pt x="24" y="24"/>
                    <a:pt x="1" y="71"/>
                    <a:pt x="13" y="111"/>
                  </a:cubicBezTo>
                  <a:cubicBezTo>
                    <a:pt x="26" y="159"/>
                    <a:pt x="69" y="191"/>
                    <a:pt x="114" y="191"/>
                  </a:cubicBezTo>
                  <a:cubicBezTo>
                    <a:pt x="128" y="191"/>
                    <a:pt x="143" y="188"/>
                    <a:pt x="157" y="181"/>
                  </a:cubicBezTo>
                  <a:cubicBezTo>
                    <a:pt x="210" y="169"/>
                    <a:pt x="238" y="111"/>
                    <a:pt x="215" y="65"/>
                  </a:cubicBezTo>
                  <a:cubicBezTo>
                    <a:pt x="199" y="24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15"/>
            <p:cNvSpPr/>
            <p:nvPr/>
          </p:nvSpPr>
          <p:spPr>
            <a:xfrm rot="1508308">
              <a:off x="913668" y="1732843"/>
              <a:ext cx="39521" cy="36638"/>
            </a:xfrm>
            <a:custGeom>
              <a:avLst/>
              <a:gdLst/>
              <a:ahLst/>
              <a:cxnLst/>
              <a:rect l="l" t="t" r="r" b="b"/>
              <a:pathLst>
                <a:path w="233" h="216" extrusionOk="0">
                  <a:moveTo>
                    <a:pt x="134" y="1"/>
                  </a:moveTo>
                  <a:cubicBezTo>
                    <a:pt x="120" y="1"/>
                    <a:pt x="104" y="4"/>
                    <a:pt x="88" y="10"/>
                  </a:cubicBezTo>
                  <a:cubicBezTo>
                    <a:pt x="36" y="39"/>
                    <a:pt x="1" y="85"/>
                    <a:pt x="24" y="149"/>
                  </a:cubicBezTo>
                  <a:cubicBezTo>
                    <a:pt x="36" y="189"/>
                    <a:pt x="71" y="216"/>
                    <a:pt x="109" y="216"/>
                  </a:cubicBezTo>
                  <a:cubicBezTo>
                    <a:pt x="125" y="216"/>
                    <a:pt x="142" y="211"/>
                    <a:pt x="157" y="201"/>
                  </a:cubicBezTo>
                  <a:cubicBezTo>
                    <a:pt x="209" y="172"/>
                    <a:pt x="233" y="108"/>
                    <a:pt x="204" y="56"/>
                  </a:cubicBezTo>
                  <a:cubicBezTo>
                    <a:pt x="192" y="16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15"/>
            <p:cNvSpPr/>
            <p:nvPr/>
          </p:nvSpPr>
          <p:spPr>
            <a:xfrm rot="1508308">
              <a:off x="1016751" y="300780"/>
              <a:ext cx="37486" cy="37316"/>
            </a:xfrm>
            <a:custGeom>
              <a:avLst/>
              <a:gdLst/>
              <a:ahLst/>
              <a:cxnLst/>
              <a:rect l="l" t="t" r="r" b="b"/>
              <a:pathLst>
                <a:path w="221" h="220" extrusionOk="0">
                  <a:moveTo>
                    <a:pt x="97" y="1"/>
                  </a:moveTo>
                  <a:cubicBezTo>
                    <a:pt x="86" y="1"/>
                    <a:pt x="72" y="3"/>
                    <a:pt x="58" y="6"/>
                  </a:cubicBezTo>
                  <a:cubicBezTo>
                    <a:pt x="12" y="41"/>
                    <a:pt x="0" y="99"/>
                    <a:pt x="35" y="145"/>
                  </a:cubicBezTo>
                  <a:cubicBezTo>
                    <a:pt x="54" y="188"/>
                    <a:pt x="89" y="219"/>
                    <a:pt x="133" y="219"/>
                  </a:cubicBezTo>
                  <a:cubicBezTo>
                    <a:pt x="142" y="219"/>
                    <a:pt x="152" y="218"/>
                    <a:pt x="162" y="215"/>
                  </a:cubicBezTo>
                  <a:cubicBezTo>
                    <a:pt x="214" y="192"/>
                    <a:pt x="220" y="151"/>
                    <a:pt x="203" y="93"/>
                  </a:cubicBezTo>
                  <a:cubicBezTo>
                    <a:pt x="184" y="45"/>
                    <a:pt x="15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15"/>
            <p:cNvSpPr/>
            <p:nvPr/>
          </p:nvSpPr>
          <p:spPr>
            <a:xfrm rot="1508308">
              <a:off x="1691675" y="1244184"/>
              <a:ext cx="35450" cy="38503"/>
            </a:xfrm>
            <a:custGeom>
              <a:avLst/>
              <a:gdLst/>
              <a:ahLst/>
              <a:cxnLst/>
              <a:rect l="l" t="t" r="r" b="b"/>
              <a:pathLst>
                <a:path w="209" h="227" extrusionOk="0">
                  <a:moveTo>
                    <a:pt x="113" y="0"/>
                  </a:moveTo>
                  <a:cubicBezTo>
                    <a:pt x="98" y="0"/>
                    <a:pt x="83" y="5"/>
                    <a:pt x="70" y="14"/>
                  </a:cubicBezTo>
                  <a:cubicBezTo>
                    <a:pt x="12" y="54"/>
                    <a:pt x="0" y="135"/>
                    <a:pt x="35" y="193"/>
                  </a:cubicBezTo>
                  <a:cubicBezTo>
                    <a:pt x="50" y="216"/>
                    <a:pt x="74" y="226"/>
                    <a:pt x="99" y="226"/>
                  </a:cubicBezTo>
                  <a:cubicBezTo>
                    <a:pt x="113" y="226"/>
                    <a:pt x="127" y="223"/>
                    <a:pt x="139" y="217"/>
                  </a:cubicBezTo>
                  <a:cubicBezTo>
                    <a:pt x="197" y="176"/>
                    <a:pt x="209" y="95"/>
                    <a:pt x="174" y="37"/>
                  </a:cubicBezTo>
                  <a:cubicBezTo>
                    <a:pt x="160" y="12"/>
                    <a:pt x="13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15"/>
            <p:cNvSpPr/>
            <p:nvPr/>
          </p:nvSpPr>
          <p:spPr>
            <a:xfrm rot="1508308">
              <a:off x="243520" y="2035912"/>
              <a:ext cx="38503" cy="33754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05" y="1"/>
                  </a:moveTo>
                  <a:cubicBezTo>
                    <a:pt x="87" y="1"/>
                    <a:pt x="67" y="7"/>
                    <a:pt x="47" y="20"/>
                  </a:cubicBezTo>
                  <a:cubicBezTo>
                    <a:pt x="12" y="43"/>
                    <a:pt x="0" y="89"/>
                    <a:pt x="18" y="130"/>
                  </a:cubicBezTo>
                  <a:cubicBezTo>
                    <a:pt x="31" y="172"/>
                    <a:pt x="74" y="199"/>
                    <a:pt x="120" y="199"/>
                  </a:cubicBezTo>
                  <a:cubicBezTo>
                    <a:pt x="136" y="199"/>
                    <a:pt x="153" y="195"/>
                    <a:pt x="168" y="188"/>
                  </a:cubicBezTo>
                  <a:cubicBezTo>
                    <a:pt x="186" y="170"/>
                    <a:pt x="209" y="153"/>
                    <a:pt x="226" y="135"/>
                  </a:cubicBezTo>
                  <a:lnTo>
                    <a:pt x="221" y="135"/>
                  </a:lnTo>
                  <a:cubicBezTo>
                    <a:pt x="215" y="112"/>
                    <a:pt x="209" y="89"/>
                    <a:pt x="197" y="66"/>
                  </a:cubicBezTo>
                  <a:cubicBezTo>
                    <a:pt x="174" y="27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15"/>
            <p:cNvSpPr/>
            <p:nvPr/>
          </p:nvSpPr>
          <p:spPr>
            <a:xfrm rot="1508308">
              <a:off x="2263604" y="2120793"/>
              <a:ext cx="36468" cy="34772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109" y="0"/>
                  </a:moveTo>
                  <a:cubicBezTo>
                    <a:pt x="97" y="0"/>
                    <a:pt x="84" y="4"/>
                    <a:pt x="70" y="12"/>
                  </a:cubicBezTo>
                  <a:cubicBezTo>
                    <a:pt x="18" y="35"/>
                    <a:pt x="0" y="105"/>
                    <a:pt x="35" y="151"/>
                  </a:cubicBezTo>
                  <a:cubicBezTo>
                    <a:pt x="48" y="186"/>
                    <a:pt x="83" y="204"/>
                    <a:pt x="120" y="204"/>
                  </a:cubicBezTo>
                  <a:cubicBezTo>
                    <a:pt x="132" y="204"/>
                    <a:pt x="145" y="202"/>
                    <a:pt x="157" y="197"/>
                  </a:cubicBezTo>
                  <a:cubicBezTo>
                    <a:pt x="203" y="168"/>
                    <a:pt x="215" y="105"/>
                    <a:pt x="186" y="58"/>
                  </a:cubicBezTo>
                  <a:cubicBezTo>
                    <a:pt x="165" y="25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15"/>
            <p:cNvSpPr/>
            <p:nvPr/>
          </p:nvSpPr>
          <p:spPr>
            <a:xfrm rot="1508308">
              <a:off x="692943" y="1477094"/>
              <a:ext cx="47323" cy="33245"/>
            </a:xfrm>
            <a:custGeom>
              <a:avLst/>
              <a:gdLst/>
              <a:ahLst/>
              <a:cxnLst/>
              <a:rect l="l" t="t" r="r" b="b"/>
              <a:pathLst>
                <a:path w="279" h="196" extrusionOk="0">
                  <a:moveTo>
                    <a:pt x="171" y="0"/>
                  </a:moveTo>
                  <a:cubicBezTo>
                    <a:pt x="147" y="0"/>
                    <a:pt x="120" y="9"/>
                    <a:pt x="94" y="19"/>
                  </a:cubicBezTo>
                  <a:cubicBezTo>
                    <a:pt x="53" y="43"/>
                    <a:pt x="1" y="83"/>
                    <a:pt x="30" y="141"/>
                  </a:cubicBezTo>
                  <a:cubicBezTo>
                    <a:pt x="48" y="181"/>
                    <a:pt x="73" y="196"/>
                    <a:pt x="104" y="196"/>
                  </a:cubicBezTo>
                  <a:cubicBezTo>
                    <a:pt x="123" y="196"/>
                    <a:pt x="145" y="190"/>
                    <a:pt x="169" y="182"/>
                  </a:cubicBezTo>
                  <a:cubicBezTo>
                    <a:pt x="227" y="153"/>
                    <a:pt x="279" y="112"/>
                    <a:pt x="238" y="43"/>
                  </a:cubicBezTo>
                  <a:cubicBezTo>
                    <a:pt x="223" y="12"/>
                    <a:pt x="199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15"/>
            <p:cNvSpPr/>
            <p:nvPr/>
          </p:nvSpPr>
          <p:spPr>
            <a:xfrm rot="1508308">
              <a:off x="1159295" y="2176395"/>
              <a:ext cx="41387" cy="32397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17" y="0"/>
                  </a:moveTo>
                  <a:cubicBezTo>
                    <a:pt x="100" y="0"/>
                    <a:pt x="81" y="5"/>
                    <a:pt x="64" y="14"/>
                  </a:cubicBezTo>
                  <a:cubicBezTo>
                    <a:pt x="18" y="31"/>
                    <a:pt x="1" y="89"/>
                    <a:pt x="30" y="136"/>
                  </a:cubicBezTo>
                  <a:cubicBezTo>
                    <a:pt x="45" y="171"/>
                    <a:pt x="79" y="190"/>
                    <a:pt x="116" y="190"/>
                  </a:cubicBezTo>
                  <a:cubicBezTo>
                    <a:pt x="133" y="190"/>
                    <a:pt x="152" y="186"/>
                    <a:pt x="169" y="176"/>
                  </a:cubicBezTo>
                  <a:cubicBezTo>
                    <a:pt x="221" y="165"/>
                    <a:pt x="244" y="95"/>
                    <a:pt x="209" y="55"/>
                  </a:cubicBezTo>
                  <a:cubicBezTo>
                    <a:pt x="190" y="19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15"/>
            <p:cNvSpPr/>
            <p:nvPr/>
          </p:nvSpPr>
          <p:spPr>
            <a:xfrm rot="1508308">
              <a:off x="1649817" y="1534972"/>
              <a:ext cx="39521" cy="33924"/>
            </a:xfrm>
            <a:custGeom>
              <a:avLst/>
              <a:gdLst/>
              <a:ahLst/>
              <a:cxnLst/>
              <a:rect l="l" t="t" r="r" b="b"/>
              <a:pathLst>
                <a:path w="233" h="200" extrusionOk="0">
                  <a:moveTo>
                    <a:pt x="125" y="0"/>
                  </a:moveTo>
                  <a:cubicBezTo>
                    <a:pt x="114" y="0"/>
                    <a:pt x="104" y="2"/>
                    <a:pt x="93" y="6"/>
                  </a:cubicBezTo>
                  <a:cubicBezTo>
                    <a:pt x="35" y="12"/>
                    <a:pt x="1" y="76"/>
                    <a:pt x="30" y="128"/>
                  </a:cubicBezTo>
                  <a:cubicBezTo>
                    <a:pt x="43" y="172"/>
                    <a:pt x="80" y="199"/>
                    <a:pt x="123" y="199"/>
                  </a:cubicBezTo>
                  <a:cubicBezTo>
                    <a:pt x="136" y="199"/>
                    <a:pt x="149" y="197"/>
                    <a:pt x="163" y="191"/>
                  </a:cubicBezTo>
                  <a:cubicBezTo>
                    <a:pt x="215" y="168"/>
                    <a:pt x="232" y="110"/>
                    <a:pt x="209" y="58"/>
                  </a:cubicBezTo>
                  <a:cubicBezTo>
                    <a:pt x="196" y="22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15"/>
            <p:cNvSpPr/>
            <p:nvPr/>
          </p:nvSpPr>
          <p:spPr>
            <a:xfrm rot="1508308">
              <a:off x="512333" y="2461330"/>
              <a:ext cx="37486" cy="35789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117" y="1"/>
                  </a:moveTo>
                  <a:cubicBezTo>
                    <a:pt x="101" y="1"/>
                    <a:pt x="85" y="5"/>
                    <a:pt x="70" y="15"/>
                  </a:cubicBezTo>
                  <a:cubicBezTo>
                    <a:pt x="18" y="44"/>
                    <a:pt x="0" y="107"/>
                    <a:pt x="35" y="160"/>
                  </a:cubicBezTo>
                  <a:cubicBezTo>
                    <a:pt x="51" y="192"/>
                    <a:pt x="85" y="210"/>
                    <a:pt x="117" y="210"/>
                  </a:cubicBezTo>
                  <a:cubicBezTo>
                    <a:pt x="131" y="210"/>
                    <a:pt x="145" y="207"/>
                    <a:pt x="157" y="200"/>
                  </a:cubicBezTo>
                  <a:cubicBezTo>
                    <a:pt x="220" y="160"/>
                    <a:pt x="215" y="107"/>
                    <a:pt x="191" y="55"/>
                  </a:cubicBezTo>
                  <a:cubicBezTo>
                    <a:pt x="180" y="20"/>
                    <a:pt x="149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15"/>
            <p:cNvSpPr/>
            <p:nvPr/>
          </p:nvSpPr>
          <p:spPr>
            <a:xfrm rot="1508308">
              <a:off x="1749921" y="2435526"/>
              <a:ext cx="36638" cy="35111"/>
            </a:xfrm>
            <a:custGeom>
              <a:avLst/>
              <a:gdLst/>
              <a:ahLst/>
              <a:cxnLst/>
              <a:rect l="l" t="t" r="r" b="b"/>
              <a:pathLst>
                <a:path w="216" h="207" extrusionOk="0">
                  <a:moveTo>
                    <a:pt x="136" y="1"/>
                  </a:moveTo>
                  <a:cubicBezTo>
                    <a:pt x="121" y="1"/>
                    <a:pt x="105" y="5"/>
                    <a:pt x="88" y="12"/>
                  </a:cubicBezTo>
                  <a:cubicBezTo>
                    <a:pt x="30" y="30"/>
                    <a:pt x="1" y="93"/>
                    <a:pt x="18" y="157"/>
                  </a:cubicBezTo>
                  <a:cubicBezTo>
                    <a:pt x="26" y="192"/>
                    <a:pt x="50" y="206"/>
                    <a:pt x="83" y="206"/>
                  </a:cubicBezTo>
                  <a:cubicBezTo>
                    <a:pt x="98" y="206"/>
                    <a:pt x="116" y="203"/>
                    <a:pt x="134" y="198"/>
                  </a:cubicBezTo>
                  <a:cubicBezTo>
                    <a:pt x="186" y="174"/>
                    <a:pt x="215" y="111"/>
                    <a:pt x="204" y="53"/>
                  </a:cubicBezTo>
                  <a:cubicBezTo>
                    <a:pt x="192" y="18"/>
                    <a:pt x="16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15"/>
            <p:cNvSpPr/>
            <p:nvPr/>
          </p:nvSpPr>
          <p:spPr>
            <a:xfrm rot="1508308">
              <a:off x="2105100" y="329784"/>
              <a:ext cx="39521" cy="31888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92" y="0"/>
                  </a:moveTo>
                  <a:cubicBezTo>
                    <a:pt x="79" y="0"/>
                    <a:pt x="65" y="2"/>
                    <a:pt x="53" y="6"/>
                  </a:cubicBezTo>
                  <a:cubicBezTo>
                    <a:pt x="12" y="29"/>
                    <a:pt x="1" y="81"/>
                    <a:pt x="30" y="116"/>
                  </a:cubicBezTo>
                  <a:cubicBezTo>
                    <a:pt x="55" y="158"/>
                    <a:pt x="86" y="188"/>
                    <a:pt x="128" y="188"/>
                  </a:cubicBezTo>
                  <a:cubicBezTo>
                    <a:pt x="144" y="188"/>
                    <a:pt x="161" y="184"/>
                    <a:pt x="180" y="174"/>
                  </a:cubicBezTo>
                  <a:cubicBezTo>
                    <a:pt x="221" y="151"/>
                    <a:pt x="232" y="105"/>
                    <a:pt x="209" y="70"/>
                  </a:cubicBezTo>
                  <a:cubicBezTo>
                    <a:pt x="187" y="25"/>
                    <a:pt x="139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15"/>
            <p:cNvSpPr/>
            <p:nvPr/>
          </p:nvSpPr>
          <p:spPr>
            <a:xfrm rot="1508308">
              <a:off x="130878" y="1286561"/>
              <a:ext cx="46306" cy="29853"/>
            </a:xfrm>
            <a:custGeom>
              <a:avLst/>
              <a:gdLst/>
              <a:ahLst/>
              <a:cxnLst/>
              <a:rect l="l" t="t" r="r" b="b"/>
              <a:pathLst>
                <a:path w="273" h="176" extrusionOk="0">
                  <a:moveTo>
                    <a:pt x="122" y="0"/>
                  </a:moveTo>
                  <a:cubicBezTo>
                    <a:pt x="96" y="0"/>
                    <a:pt x="69" y="7"/>
                    <a:pt x="46" y="20"/>
                  </a:cubicBezTo>
                  <a:cubicBezTo>
                    <a:pt x="0" y="44"/>
                    <a:pt x="0" y="84"/>
                    <a:pt x="23" y="131"/>
                  </a:cubicBezTo>
                  <a:cubicBezTo>
                    <a:pt x="48" y="163"/>
                    <a:pt x="75" y="176"/>
                    <a:pt x="103" y="176"/>
                  </a:cubicBezTo>
                  <a:cubicBezTo>
                    <a:pt x="134" y="176"/>
                    <a:pt x="166" y="160"/>
                    <a:pt x="197" y="142"/>
                  </a:cubicBezTo>
                  <a:cubicBezTo>
                    <a:pt x="232" y="119"/>
                    <a:pt x="272" y="84"/>
                    <a:pt x="232" y="44"/>
                  </a:cubicBezTo>
                  <a:cubicBezTo>
                    <a:pt x="204" y="16"/>
                    <a:pt x="163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15"/>
            <p:cNvSpPr/>
            <p:nvPr/>
          </p:nvSpPr>
          <p:spPr>
            <a:xfrm rot="1508308">
              <a:off x="762414" y="1090018"/>
              <a:ext cx="39351" cy="33584"/>
            </a:xfrm>
            <a:custGeom>
              <a:avLst/>
              <a:gdLst/>
              <a:ahLst/>
              <a:cxnLst/>
              <a:rect l="l" t="t" r="r" b="b"/>
              <a:pathLst>
                <a:path w="232" h="198" extrusionOk="0">
                  <a:moveTo>
                    <a:pt x="123" y="0"/>
                  </a:moveTo>
                  <a:cubicBezTo>
                    <a:pt x="102" y="0"/>
                    <a:pt x="81" y="7"/>
                    <a:pt x="64" y="19"/>
                  </a:cubicBezTo>
                  <a:cubicBezTo>
                    <a:pt x="12" y="48"/>
                    <a:pt x="0" y="112"/>
                    <a:pt x="41" y="158"/>
                  </a:cubicBezTo>
                  <a:cubicBezTo>
                    <a:pt x="55" y="183"/>
                    <a:pt x="83" y="197"/>
                    <a:pt x="112" y="197"/>
                  </a:cubicBezTo>
                  <a:cubicBezTo>
                    <a:pt x="129" y="197"/>
                    <a:pt x="147" y="192"/>
                    <a:pt x="162" y="181"/>
                  </a:cubicBezTo>
                  <a:cubicBezTo>
                    <a:pt x="215" y="146"/>
                    <a:pt x="232" y="83"/>
                    <a:pt x="203" y="31"/>
                  </a:cubicBezTo>
                  <a:cubicBezTo>
                    <a:pt x="180" y="11"/>
                    <a:pt x="151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15"/>
            <p:cNvSpPr/>
            <p:nvPr/>
          </p:nvSpPr>
          <p:spPr>
            <a:xfrm rot="1508308">
              <a:off x="916064" y="1411078"/>
              <a:ext cx="38503" cy="36468"/>
            </a:xfrm>
            <a:custGeom>
              <a:avLst/>
              <a:gdLst/>
              <a:ahLst/>
              <a:cxnLst/>
              <a:rect l="l" t="t" r="r" b="b"/>
              <a:pathLst>
                <a:path w="227" h="215" extrusionOk="0">
                  <a:moveTo>
                    <a:pt x="132" y="1"/>
                  </a:moveTo>
                  <a:cubicBezTo>
                    <a:pt x="119" y="1"/>
                    <a:pt x="105" y="4"/>
                    <a:pt x="93" y="11"/>
                  </a:cubicBezTo>
                  <a:cubicBezTo>
                    <a:pt x="29" y="40"/>
                    <a:pt x="0" y="121"/>
                    <a:pt x="35" y="185"/>
                  </a:cubicBezTo>
                  <a:cubicBezTo>
                    <a:pt x="48" y="204"/>
                    <a:pt x="71" y="215"/>
                    <a:pt x="94" y="215"/>
                  </a:cubicBezTo>
                  <a:cubicBezTo>
                    <a:pt x="112" y="215"/>
                    <a:pt x="130" y="209"/>
                    <a:pt x="145" y="196"/>
                  </a:cubicBezTo>
                  <a:cubicBezTo>
                    <a:pt x="203" y="173"/>
                    <a:pt x="226" y="104"/>
                    <a:pt x="203" y="46"/>
                  </a:cubicBezTo>
                  <a:cubicBezTo>
                    <a:pt x="191" y="18"/>
                    <a:pt x="16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15"/>
            <p:cNvSpPr/>
            <p:nvPr/>
          </p:nvSpPr>
          <p:spPr>
            <a:xfrm rot="1508308">
              <a:off x="881434" y="1461378"/>
              <a:ext cx="38503" cy="37146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82" y="0"/>
                  </a:moveTo>
                  <a:cubicBezTo>
                    <a:pt x="43" y="0"/>
                    <a:pt x="29" y="73"/>
                    <a:pt x="0" y="102"/>
                  </a:cubicBezTo>
                  <a:cubicBezTo>
                    <a:pt x="28" y="148"/>
                    <a:pt x="51" y="218"/>
                    <a:pt x="105" y="218"/>
                  </a:cubicBezTo>
                  <a:cubicBezTo>
                    <a:pt x="120" y="218"/>
                    <a:pt x="137" y="213"/>
                    <a:pt x="157" y="201"/>
                  </a:cubicBezTo>
                  <a:cubicBezTo>
                    <a:pt x="226" y="166"/>
                    <a:pt x="180" y="85"/>
                    <a:pt x="145" y="44"/>
                  </a:cubicBezTo>
                  <a:cubicBezTo>
                    <a:pt x="118" y="12"/>
                    <a:pt x="98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15"/>
            <p:cNvSpPr/>
            <p:nvPr/>
          </p:nvSpPr>
          <p:spPr>
            <a:xfrm rot="1508308">
              <a:off x="1688892" y="1667139"/>
              <a:ext cx="38503" cy="33245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26" y="1"/>
                  </a:moveTo>
                  <a:cubicBezTo>
                    <a:pt x="113" y="1"/>
                    <a:pt x="100" y="4"/>
                    <a:pt x="87" y="11"/>
                  </a:cubicBezTo>
                  <a:cubicBezTo>
                    <a:pt x="29" y="23"/>
                    <a:pt x="0" y="86"/>
                    <a:pt x="18" y="139"/>
                  </a:cubicBezTo>
                  <a:cubicBezTo>
                    <a:pt x="32" y="179"/>
                    <a:pt x="54" y="196"/>
                    <a:pt x="81" y="196"/>
                  </a:cubicBezTo>
                  <a:cubicBezTo>
                    <a:pt x="97" y="196"/>
                    <a:pt x="114" y="190"/>
                    <a:pt x="134" y="179"/>
                  </a:cubicBezTo>
                  <a:cubicBezTo>
                    <a:pt x="197" y="162"/>
                    <a:pt x="226" y="98"/>
                    <a:pt x="203" y="40"/>
                  </a:cubicBezTo>
                  <a:cubicBezTo>
                    <a:pt x="183" y="16"/>
                    <a:pt x="15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15"/>
            <p:cNvSpPr/>
            <p:nvPr/>
          </p:nvSpPr>
          <p:spPr>
            <a:xfrm rot="1508308">
              <a:off x="1983223" y="1290404"/>
              <a:ext cx="40369" cy="32567"/>
            </a:xfrm>
            <a:custGeom>
              <a:avLst/>
              <a:gdLst/>
              <a:ahLst/>
              <a:cxnLst/>
              <a:rect l="l" t="t" r="r" b="b"/>
              <a:pathLst>
                <a:path w="238" h="192" extrusionOk="0">
                  <a:moveTo>
                    <a:pt x="112" y="1"/>
                  </a:moveTo>
                  <a:cubicBezTo>
                    <a:pt x="94" y="1"/>
                    <a:pt x="75" y="5"/>
                    <a:pt x="58" y="15"/>
                  </a:cubicBezTo>
                  <a:cubicBezTo>
                    <a:pt x="12" y="38"/>
                    <a:pt x="0" y="96"/>
                    <a:pt x="35" y="137"/>
                  </a:cubicBezTo>
                  <a:cubicBezTo>
                    <a:pt x="50" y="172"/>
                    <a:pt x="84" y="191"/>
                    <a:pt x="121" y="191"/>
                  </a:cubicBezTo>
                  <a:cubicBezTo>
                    <a:pt x="139" y="191"/>
                    <a:pt x="157" y="187"/>
                    <a:pt x="174" y="177"/>
                  </a:cubicBezTo>
                  <a:cubicBezTo>
                    <a:pt x="220" y="154"/>
                    <a:pt x="238" y="114"/>
                    <a:pt x="209" y="50"/>
                  </a:cubicBezTo>
                  <a:cubicBezTo>
                    <a:pt x="185" y="19"/>
                    <a:pt x="14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15"/>
            <p:cNvSpPr/>
            <p:nvPr/>
          </p:nvSpPr>
          <p:spPr>
            <a:xfrm rot="1508308">
              <a:off x="1295565" y="1127144"/>
              <a:ext cx="35450" cy="36298"/>
            </a:xfrm>
            <a:custGeom>
              <a:avLst/>
              <a:gdLst/>
              <a:ahLst/>
              <a:cxnLst/>
              <a:rect l="l" t="t" r="r" b="b"/>
              <a:pathLst>
                <a:path w="209" h="214" extrusionOk="0">
                  <a:moveTo>
                    <a:pt x="120" y="0"/>
                  </a:moveTo>
                  <a:cubicBezTo>
                    <a:pt x="103" y="0"/>
                    <a:pt x="85" y="6"/>
                    <a:pt x="70" y="17"/>
                  </a:cubicBezTo>
                  <a:cubicBezTo>
                    <a:pt x="23" y="40"/>
                    <a:pt x="0" y="98"/>
                    <a:pt x="23" y="150"/>
                  </a:cubicBezTo>
                  <a:cubicBezTo>
                    <a:pt x="28" y="188"/>
                    <a:pt x="63" y="213"/>
                    <a:pt x="97" y="213"/>
                  </a:cubicBezTo>
                  <a:cubicBezTo>
                    <a:pt x="110" y="213"/>
                    <a:pt x="122" y="210"/>
                    <a:pt x="133" y="202"/>
                  </a:cubicBezTo>
                  <a:cubicBezTo>
                    <a:pt x="197" y="167"/>
                    <a:pt x="209" y="115"/>
                    <a:pt x="191" y="40"/>
                  </a:cubicBezTo>
                  <a:cubicBezTo>
                    <a:pt x="177" y="14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15"/>
            <p:cNvSpPr/>
            <p:nvPr/>
          </p:nvSpPr>
          <p:spPr>
            <a:xfrm rot="1508308">
              <a:off x="798258" y="1556884"/>
              <a:ext cx="39521" cy="29174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121" y="1"/>
                  </a:moveTo>
                  <a:cubicBezTo>
                    <a:pt x="94" y="1"/>
                    <a:pt x="66" y="9"/>
                    <a:pt x="41" y="26"/>
                  </a:cubicBezTo>
                  <a:cubicBezTo>
                    <a:pt x="7" y="49"/>
                    <a:pt x="1" y="96"/>
                    <a:pt x="24" y="130"/>
                  </a:cubicBezTo>
                  <a:cubicBezTo>
                    <a:pt x="45" y="160"/>
                    <a:pt x="71" y="172"/>
                    <a:pt x="97" y="172"/>
                  </a:cubicBezTo>
                  <a:cubicBezTo>
                    <a:pt x="121" y="172"/>
                    <a:pt x="146" y="162"/>
                    <a:pt x="169" y="148"/>
                  </a:cubicBezTo>
                  <a:cubicBezTo>
                    <a:pt x="215" y="130"/>
                    <a:pt x="233" y="72"/>
                    <a:pt x="204" y="32"/>
                  </a:cubicBezTo>
                  <a:cubicBezTo>
                    <a:pt x="180" y="11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15"/>
            <p:cNvSpPr/>
            <p:nvPr/>
          </p:nvSpPr>
          <p:spPr>
            <a:xfrm rot="1508308">
              <a:off x="1711321" y="1410728"/>
              <a:ext cx="36468" cy="29174"/>
            </a:xfrm>
            <a:custGeom>
              <a:avLst/>
              <a:gdLst/>
              <a:ahLst/>
              <a:cxnLst/>
              <a:rect l="l" t="t" r="r" b="b"/>
              <a:pathLst>
                <a:path w="215" h="172" extrusionOk="0">
                  <a:moveTo>
                    <a:pt x="131" y="1"/>
                  </a:moveTo>
                  <a:cubicBezTo>
                    <a:pt x="117" y="1"/>
                    <a:pt x="102" y="3"/>
                    <a:pt x="87" y="7"/>
                  </a:cubicBezTo>
                  <a:cubicBezTo>
                    <a:pt x="41" y="24"/>
                    <a:pt x="0" y="53"/>
                    <a:pt x="12" y="111"/>
                  </a:cubicBezTo>
                  <a:cubicBezTo>
                    <a:pt x="16" y="146"/>
                    <a:pt x="50" y="172"/>
                    <a:pt x="87" y="172"/>
                  </a:cubicBezTo>
                  <a:cubicBezTo>
                    <a:pt x="99" y="172"/>
                    <a:pt x="111" y="169"/>
                    <a:pt x="122" y="163"/>
                  </a:cubicBezTo>
                  <a:cubicBezTo>
                    <a:pt x="174" y="152"/>
                    <a:pt x="214" y="105"/>
                    <a:pt x="209" y="48"/>
                  </a:cubicBezTo>
                  <a:cubicBezTo>
                    <a:pt x="189" y="12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15"/>
            <p:cNvSpPr/>
            <p:nvPr/>
          </p:nvSpPr>
          <p:spPr>
            <a:xfrm rot="1508308">
              <a:off x="561302" y="1506629"/>
              <a:ext cx="38503" cy="38164"/>
            </a:xfrm>
            <a:custGeom>
              <a:avLst/>
              <a:gdLst/>
              <a:ahLst/>
              <a:cxnLst/>
              <a:rect l="l" t="t" r="r" b="b"/>
              <a:pathLst>
                <a:path w="227" h="225" extrusionOk="0">
                  <a:moveTo>
                    <a:pt x="88" y="1"/>
                  </a:moveTo>
                  <a:cubicBezTo>
                    <a:pt x="79" y="1"/>
                    <a:pt x="69" y="3"/>
                    <a:pt x="59" y="9"/>
                  </a:cubicBezTo>
                  <a:cubicBezTo>
                    <a:pt x="1" y="32"/>
                    <a:pt x="18" y="84"/>
                    <a:pt x="42" y="131"/>
                  </a:cubicBezTo>
                  <a:cubicBezTo>
                    <a:pt x="65" y="174"/>
                    <a:pt x="85" y="225"/>
                    <a:pt x="128" y="225"/>
                  </a:cubicBezTo>
                  <a:cubicBezTo>
                    <a:pt x="137" y="225"/>
                    <a:pt x="146" y="223"/>
                    <a:pt x="157" y="218"/>
                  </a:cubicBezTo>
                  <a:cubicBezTo>
                    <a:pt x="227" y="189"/>
                    <a:pt x="181" y="125"/>
                    <a:pt x="163" y="79"/>
                  </a:cubicBezTo>
                  <a:cubicBezTo>
                    <a:pt x="149" y="42"/>
                    <a:pt x="124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15"/>
            <p:cNvSpPr/>
            <p:nvPr/>
          </p:nvSpPr>
          <p:spPr>
            <a:xfrm rot="1508308">
              <a:off x="1881163" y="1037138"/>
              <a:ext cx="38334" cy="30531"/>
            </a:xfrm>
            <a:custGeom>
              <a:avLst/>
              <a:gdLst/>
              <a:ahLst/>
              <a:cxnLst/>
              <a:rect l="l" t="t" r="r" b="b"/>
              <a:pathLst>
                <a:path w="226" h="180" extrusionOk="0">
                  <a:moveTo>
                    <a:pt x="125" y="1"/>
                  </a:moveTo>
                  <a:cubicBezTo>
                    <a:pt x="107" y="1"/>
                    <a:pt x="89" y="6"/>
                    <a:pt x="74" y="19"/>
                  </a:cubicBezTo>
                  <a:cubicBezTo>
                    <a:pt x="0" y="74"/>
                    <a:pt x="49" y="179"/>
                    <a:pt x="123" y="179"/>
                  </a:cubicBezTo>
                  <a:cubicBezTo>
                    <a:pt x="135" y="179"/>
                    <a:pt x="148" y="176"/>
                    <a:pt x="161" y="170"/>
                  </a:cubicBezTo>
                  <a:cubicBezTo>
                    <a:pt x="208" y="146"/>
                    <a:pt x="225" y="88"/>
                    <a:pt x="202" y="48"/>
                  </a:cubicBezTo>
                  <a:cubicBezTo>
                    <a:pt x="187" y="18"/>
                    <a:pt x="15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15"/>
            <p:cNvSpPr/>
            <p:nvPr/>
          </p:nvSpPr>
          <p:spPr>
            <a:xfrm rot="1508308">
              <a:off x="1121010" y="592543"/>
              <a:ext cx="40539" cy="27478"/>
            </a:xfrm>
            <a:custGeom>
              <a:avLst/>
              <a:gdLst/>
              <a:ahLst/>
              <a:cxnLst/>
              <a:rect l="l" t="t" r="r" b="b"/>
              <a:pathLst>
                <a:path w="239" h="162" extrusionOk="0">
                  <a:moveTo>
                    <a:pt x="90" y="0"/>
                  </a:moveTo>
                  <a:cubicBezTo>
                    <a:pt x="73" y="0"/>
                    <a:pt x="56" y="3"/>
                    <a:pt x="41" y="9"/>
                  </a:cubicBezTo>
                  <a:cubicBezTo>
                    <a:pt x="12" y="21"/>
                    <a:pt x="1" y="55"/>
                    <a:pt x="24" y="84"/>
                  </a:cubicBezTo>
                  <a:cubicBezTo>
                    <a:pt x="47" y="130"/>
                    <a:pt x="98" y="161"/>
                    <a:pt x="153" y="161"/>
                  </a:cubicBezTo>
                  <a:cubicBezTo>
                    <a:pt x="168" y="161"/>
                    <a:pt x="183" y="159"/>
                    <a:pt x="198" y="154"/>
                  </a:cubicBezTo>
                  <a:cubicBezTo>
                    <a:pt x="232" y="142"/>
                    <a:pt x="238" y="102"/>
                    <a:pt x="215" y="61"/>
                  </a:cubicBezTo>
                  <a:cubicBezTo>
                    <a:pt x="185" y="23"/>
                    <a:pt x="136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15"/>
            <p:cNvSpPr/>
            <p:nvPr/>
          </p:nvSpPr>
          <p:spPr>
            <a:xfrm rot="1508308">
              <a:off x="873537" y="339098"/>
              <a:ext cx="34432" cy="33754"/>
            </a:xfrm>
            <a:custGeom>
              <a:avLst/>
              <a:gdLst/>
              <a:ahLst/>
              <a:cxnLst/>
              <a:rect l="l" t="t" r="r" b="b"/>
              <a:pathLst>
                <a:path w="203" h="199" extrusionOk="0">
                  <a:moveTo>
                    <a:pt x="85" y="0"/>
                  </a:moveTo>
                  <a:cubicBezTo>
                    <a:pt x="77" y="0"/>
                    <a:pt x="68" y="2"/>
                    <a:pt x="58" y="6"/>
                  </a:cubicBezTo>
                  <a:cubicBezTo>
                    <a:pt x="0" y="29"/>
                    <a:pt x="6" y="81"/>
                    <a:pt x="29" y="128"/>
                  </a:cubicBezTo>
                  <a:cubicBezTo>
                    <a:pt x="43" y="165"/>
                    <a:pt x="64" y="198"/>
                    <a:pt x="105" y="198"/>
                  </a:cubicBezTo>
                  <a:cubicBezTo>
                    <a:pt x="115" y="198"/>
                    <a:pt x="126" y="196"/>
                    <a:pt x="139" y="192"/>
                  </a:cubicBezTo>
                  <a:cubicBezTo>
                    <a:pt x="203" y="168"/>
                    <a:pt x="185" y="116"/>
                    <a:pt x="162" y="64"/>
                  </a:cubicBezTo>
                  <a:cubicBezTo>
                    <a:pt x="143" y="40"/>
                    <a:pt x="124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15"/>
            <p:cNvSpPr/>
            <p:nvPr/>
          </p:nvSpPr>
          <p:spPr>
            <a:xfrm rot="1508308">
              <a:off x="1560001" y="1550998"/>
              <a:ext cx="35450" cy="32397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32" y="1"/>
                  </a:moveTo>
                  <a:cubicBezTo>
                    <a:pt x="116" y="1"/>
                    <a:pt x="101" y="6"/>
                    <a:pt x="87" y="15"/>
                  </a:cubicBezTo>
                  <a:cubicBezTo>
                    <a:pt x="29" y="32"/>
                    <a:pt x="0" y="101"/>
                    <a:pt x="23" y="159"/>
                  </a:cubicBezTo>
                  <a:cubicBezTo>
                    <a:pt x="34" y="180"/>
                    <a:pt x="53" y="191"/>
                    <a:pt x="72" y="191"/>
                  </a:cubicBezTo>
                  <a:cubicBezTo>
                    <a:pt x="85" y="191"/>
                    <a:pt x="99" y="186"/>
                    <a:pt x="110" y="177"/>
                  </a:cubicBezTo>
                  <a:cubicBezTo>
                    <a:pt x="162" y="142"/>
                    <a:pt x="209" y="101"/>
                    <a:pt x="197" y="38"/>
                  </a:cubicBezTo>
                  <a:cubicBezTo>
                    <a:pt x="183" y="13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15"/>
            <p:cNvSpPr/>
            <p:nvPr/>
          </p:nvSpPr>
          <p:spPr>
            <a:xfrm rot="1508308">
              <a:off x="1079197" y="2572717"/>
              <a:ext cx="36468" cy="2883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5" y="1"/>
                  </a:moveTo>
                  <a:cubicBezTo>
                    <a:pt x="108" y="1"/>
                    <a:pt x="89" y="4"/>
                    <a:pt x="70" y="8"/>
                  </a:cubicBezTo>
                  <a:cubicBezTo>
                    <a:pt x="30" y="37"/>
                    <a:pt x="1" y="72"/>
                    <a:pt x="30" y="130"/>
                  </a:cubicBezTo>
                  <a:cubicBezTo>
                    <a:pt x="42" y="154"/>
                    <a:pt x="67" y="169"/>
                    <a:pt x="95" y="169"/>
                  </a:cubicBezTo>
                  <a:cubicBezTo>
                    <a:pt x="108" y="169"/>
                    <a:pt x="121" y="166"/>
                    <a:pt x="134" y="159"/>
                  </a:cubicBezTo>
                  <a:cubicBezTo>
                    <a:pt x="186" y="142"/>
                    <a:pt x="215" y="107"/>
                    <a:pt x="192" y="49"/>
                  </a:cubicBezTo>
                  <a:cubicBezTo>
                    <a:pt x="181" y="12"/>
                    <a:pt x="15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15"/>
            <p:cNvSpPr/>
            <p:nvPr/>
          </p:nvSpPr>
          <p:spPr>
            <a:xfrm rot="1508308">
              <a:off x="190873" y="2158588"/>
              <a:ext cx="36468" cy="30701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07" y="0"/>
                  </a:moveTo>
                  <a:cubicBezTo>
                    <a:pt x="97" y="0"/>
                    <a:pt x="86" y="2"/>
                    <a:pt x="76" y="6"/>
                  </a:cubicBezTo>
                  <a:cubicBezTo>
                    <a:pt x="24" y="17"/>
                    <a:pt x="1" y="75"/>
                    <a:pt x="24" y="122"/>
                  </a:cubicBezTo>
                  <a:cubicBezTo>
                    <a:pt x="36" y="158"/>
                    <a:pt x="74" y="181"/>
                    <a:pt x="113" y="181"/>
                  </a:cubicBezTo>
                  <a:cubicBezTo>
                    <a:pt x="130" y="181"/>
                    <a:pt x="147" y="177"/>
                    <a:pt x="163" y="168"/>
                  </a:cubicBezTo>
                  <a:cubicBezTo>
                    <a:pt x="203" y="151"/>
                    <a:pt x="215" y="99"/>
                    <a:pt x="192" y="64"/>
                  </a:cubicBezTo>
                  <a:cubicBezTo>
                    <a:pt x="178" y="23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15"/>
            <p:cNvSpPr/>
            <p:nvPr/>
          </p:nvSpPr>
          <p:spPr>
            <a:xfrm rot="1508308">
              <a:off x="1100914" y="1757702"/>
              <a:ext cx="33584" cy="30022"/>
            </a:xfrm>
            <a:custGeom>
              <a:avLst/>
              <a:gdLst/>
              <a:ahLst/>
              <a:cxnLst/>
              <a:rect l="l" t="t" r="r" b="b"/>
              <a:pathLst>
                <a:path w="198" h="177" extrusionOk="0">
                  <a:moveTo>
                    <a:pt x="96" y="0"/>
                  </a:moveTo>
                  <a:cubicBezTo>
                    <a:pt x="85" y="0"/>
                    <a:pt x="75" y="2"/>
                    <a:pt x="64" y="6"/>
                  </a:cubicBezTo>
                  <a:cubicBezTo>
                    <a:pt x="6" y="24"/>
                    <a:pt x="0" y="76"/>
                    <a:pt x="23" y="122"/>
                  </a:cubicBezTo>
                  <a:cubicBezTo>
                    <a:pt x="35" y="157"/>
                    <a:pt x="65" y="177"/>
                    <a:pt x="98" y="177"/>
                  </a:cubicBezTo>
                  <a:cubicBezTo>
                    <a:pt x="114" y="177"/>
                    <a:pt x="130" y="172"/>
                    <a:pt x="145" y="163"/>
                  </a:cubicBezTo>
                  <a:cubicBezTo>
                    <a:pt x="186" y="145"/>
                    <a:pt x="197" y="105"/>
                    <a:pt x="180" y="53"/>
                  </a:cubicBezTo>
                  <a:cubicBezTo>
                    <a:pt x="162" y="21"/>
                    <a:pt x="13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15"/>
            <p:cNvSpPr/>
            <p:nvPr/>
          </p:nvSpPr>
          <p:spPr>
            <a:xfrm rot="1508308">
              <a:off x="1734131" y="1633293"/>
              <a:ext cx="35620" cy="32058"/>
            </a:xfrm>
            <a:custGeom>
              <a:avLst/>
              <a:gdLst/>
              <a:ahLst/>
              <a:cxnLst/>
              <a:rect l="l" t="t" r="r" b="b"/>
              <a:pathLst>
                <a:path w="210" h="189" extrusionOk="0">
                  <a:moveTo>
                    <a:pt x="101" y="0"/>
                  </a:moveTo>
                  <a:cubicBezTo>
                    <a:pt x="87" y="0"/>
                    <a:pt x="73" y="4"/>
                    <a:pt x="59" y="12"/>
                  </a:cubicBezTo>
                  <a:cubicBezTo>
                    <a:pt x="1" y="40"/>
                    <a:pt x="12" y="87"/>
                    <a:pt x="36" y="133"/>
                  </a:cubicBezTo>
                  <a:cubicBezTo>
                    <a:pt x="48" y="167"/>
                    <a:pt x="80" y="189"/>
                    <a:pt x="114" y="189"/>
                  </a:cubicBezTo>
                  <a:cubicBezTo>
                    <a:pt x="126" y="189"/>
                    <a:pt x="139" y="186"/>
                    <a:pt x="151" y="180"/>
                  </a:cubicBezTo>
                  <a:cubicBezTo>
                    <a:pt x="209" y="162"/>
                    <a:pt x="209" y="116"/>
                    <a:pt x="192" y="64"/>
                  </a:cubicBezTo>
                  <a:cubicBezTo>
                    <a:pt x="171" y="26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15"/>
            <p:cNvSpPr/>
            <p:nvPr/>
          </p:nvSpPr>
          <p:spPr>
            <a:xfrm rot="1508308">
              <a:off x="785106" y="1919900"/>
              <a:ext cx="33584" cy="28665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103" y="0"/>
                  </a:moveTo>
                  <a:cubicBezTo>
                    <a:pt x="90" y="0"/>
                    <a:pt x="77" y="4"/>
                    <a:pt x="65" y="12"/>
                  </a:cubicBezTo>
                  <a:cubicBezTo>
                    <a:pt x="18" y="35"/>
                    <a:pt x="1" y="87"/>
                    <a:pt x="24" y="134"/>
                  </a:cubicBezTo>
                  <a:cubicBezTo>
                    <a:pt x="39" y="156"/>
                    <a:pt x="66" y="169"/>
                    <a:pt x="93" y="169"/>
                  </a:cubicBezTo>
                  <a:cubicBezTo>
                    <a:pt x="107" y="169"/>
                    <a:pt x="122" y="165"/>
                    <a:pt x="134" y="157"/>
                  </a:cubicBezTo>
                  <a:cubicBezTo>
                    <a:pt x="180" y="139"/>
                    <a:pt x="198" y="82"/>
                    <a:pt x="169" y="41"/>
                  </a:cubicBezTo>
                  <a:cubicBezTo>
                    <a:pt x="154" y="14"/>
                    <a:pt x="128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15"/>
            <p:cNvSpPr/>
            <p:nvPr/>
          </p:nvSpPr>
          <p:spPr>
            <a:xfrm rot="1508308">
              <a:off x="611747" y="1740784"/>
              <a:ext cx="36638" cy="30022"/>
            </a:xfrm>
            <a:custGeom>
              <a:avLst/>
              <a:gdLst/>
              <a:ahLst/>
              <a:cxnLst/>
              <a:rect l="l" t="t" r="r" b="b"/>
              <a:pathLst>
                <a:path w="216" h="177" extrusionOk="0">
                  <a:moveTo>
                    <a:pt x="121" y="1"/>
                  </a:moveTo>
                  <a:cubicBezTo>
                    <a:pt x="103" y="1"/>
                    <a:pt x="86" y="6"/>
                    <a:pt x="70" y="17"/>
                  </a:cubicBezTo>
                  <a:cubicBezTo>
                    <a:pt x="18" y="34"/>
                    <a:pt x="1" y="92"/>
                    <a:pt x="30" y="138"/>
                  </a:cubicBezTo>
                  <a:cubicBezTo>
                    <a:pt x="50" y="165"/>
                    <a:pt x="75" y="177"/>
                    <a:pt x="102" y="177"/>
                  </a:cubicBezTo>
                  <a:cubicBezTo>
                    <a:pt x="121" y="177"/>
                    <a:pt x="141" y="171"/>
                    <a:pt x="163" y="161"/>
                  </a:cubicBezTo>
                  <a:cubicBezTo>
                    <a:pt x="204" y="138"/>
                    <a:pt x="215" y="86"/>
                    <a:pt x="198" y="40"/>
                  </a:cubicBezTo>
                  <a:cubicBezTo>
                    <a:pt x="180" y="15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15"/>
            <p:cNvSpPr/>
            <p:nvPr/>
          </p:nvSpPr>
          <p:spPr>
            <a:xfrm rot="1508308">
              <a:off x="1608883" y="1811918"/>
              <a:ext cx="38503" cy="33584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8" y="0"/>
                  </a:moveTo>
                  <a:cubicBezTo>
                    <a:pt x="103" y="0"/>
                    <a:pt x="60" y="45"/>
                    <a:pt x="24" y="104"/>
                  </a:cubicBezTo>
                  <a:cubicBezTo>
                    <a:pt x="1" y="133"/>
                    <a:pt x="6" y="174"/>
                    <a:pt x="35" y="191"/>
                  </a:cubicBezTo>
                  <a:cubicBezTo>
                    <a:pt x="46" y="195"/>
                    <a:pt x="56" y="197"/>
                    <a:pt x="66" y="197"/>
                  </a:cubicBezTo>
                  <a:cubicBezTo>
                    <a:pt x="83" y="197"/>
                    <a:pt x="99" y="191"/>
                    <a:pt x="111" y="179"/>
                  </a:cubicBezTo>
                  <a:cubicBezTo>
                    <a:pt x="156" y="128"/>
                    <a:pt x="196" y="71"/>
                    <a:pt x="219" y="9"/>
                  </a:cubicBezTo>
                  <a:lnTo>
                    <a:pt x="219" y="9"/>
                  </a:lnTo>
                  <a:cubicBezTo>
                    <a:pt x="222" y="10"/>
                    <a:pt x="224" y="11"/>
                    <a:pt x="227" y="11"/>
                  </a:cubicBezTo>
                  <a:lnTo>
                    <a:pt x="221" y="6"/>
                  </a:lnTo>
                  <a:cubicBezTo>
                    <a:pt x="220" y="7"/>
                    <a:pt x="220" y="8"/>
                    <a:pt x="219" y="9"/>
                  </a:cubicBezTo>
                  <a:lnTo>
                    <a:pt x="219" y="9"/>
                  </a:lnTo>
                  <a:cubicBezTo>
                    <a:pt x="201" y="3"/>
                    <a:pt x="18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15"/>
            <p:cNvSpPr/>
            <p:nvPr/>
          </p:nvSpPr>
          <p:spPr>
            <a:xfrm rot="1508308">
              <a:off x="2085312" y="857406"/>
              <a:ext cx="35450" cy="27139"/>
            </a:xfrm>
            <a:custGeom>
              <a:avLst/>
              <a:gdLst/>
              <a:ahLst/>
              <a:cxnLst/>
              <a:rect l="l" t="t" r="r" b="b"/>
              <a:pathLst>
                <a:path w="209" h="160" extrusionOk="0">
                  <a:moveTo>
                    <a:pt x="112" y="1"/>
                  </a:moveTo>
                  <a:cubicBezTo>
                    <a:pt x="91" y="1"/>
                    <a:pt x="70" y="7"/>
                    <a:pt x="53" y="19"/>
                  </a:cubicBezTo>
                  <a:cubicBezTo>
                    <a:pt x="18" y="37"/>
                    <a:pt x="0" y="66"/>
                    <a:pt x="18" y="100"/>
                  </a:cubicBezTo>
                  <a:cubicBezTo>
                    <a:pt x="34" y="137"/>
                    <a:pt x="70" y="159"/>
                    <a:pt x="107" y="159"/>
                  </a:cubicBezTo>
                  <a:cubicBezTo>
                    <a:pt x="122" y="159"/>
                    <a:pt x="137" y="155"/>
                    <a:pt x="151" y="147"/>
                  </a:cubicBezTo>
                  <a:cubicBezTo>
                    <a:pt x="192" y="129"/>
                    <a:pt x="209" y="89"/>
                    <a:pt x="186" y="31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15"/>
            <p:cNvSpPr/>
            <p:nvPr/>
          </p:nvSpPr>
          <p:spPr>
            <a:xfrm rot="1508308">
              <a:off x="89450" y="392278"/>
              <a:ext cx="32567" cy="29853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97" y="0"/>
                  </a:moveTo>
                  <a:cubicBezTo>
                    <a:pt x="87" y="0"/>
                    <a:pt x="76" y="3"/>
                    <a:pt x="64" y="9"/>
                  </a:cubicBezTo>
                  <a:cubicBezTo>
                    <a:pt x="18" y="26"/>
                    <a:pt x="1" y="84"/>
                    <a:pt x="30" y="130"/>
                  </a:cubicBezTo>
                  <a:cubicBezTo>
                    <a:pt x="42" y="159"/>
                    <a:pt x="68" y="176"/>
                    <a:pt x="96" y="176"/>
                  </a:cubicBezTo>
                  <a:cubicBezTo>
                    <a:pt x="109" y="176"/>
                    <a:pt x="121" y="172"/>
                    <a:pt x="134" y="165"/>
                  </a:cubicBezTo>
                  <a:cubicBezTo>
                    <a:pt x="186" y="142"/>
                    <a:pt x="192" y="96"/>
                    <a:pt x="169" y="38"/>
                  </a:cubicBezTo>
                  <a:cubicBezTo>
                    <a:pt x="147" y="21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15"/>
            <p:cNvSpPr/>
            <p:nvPr/>
          </p:nvSpPr>
          <p:spPr>
            <a:xfrm rot="1508308">
              <a:off x="1496308" y="476564"/>
              <a:ext cx="32567" cy="27648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104" y="1"/>
                  </a:moveTo>
                  <a:cubicBezTo>
                    <a:pt x="92" y="1"/>
                    <a:pt x="81" y="4"/>
                    <a:pt x="70" y="11"/>
                  </a:cubicBezTo>
                  <a:cubicBezTo>
                    <a:pt x="24" y="23"/>
                    <a:pt x="0" y="87"/>
                    <a:pt x="35" y="127"/>
                  </a:cubicBezTo>
                  <a:cubicBezTo>
                    <a:pt x="50" y="150"/>
                    <a:pt x="75" y="162"/>
                    <a:pt x="100" y="162"/>
                  </a:cubicBezTo>
                  <a:cubicBezTo>
                    <a:pt x="113" y="162"/>
                    <a:pt x="127" y="159"/>
                    <a:pt x="140" y="150"/>
                  </a:cubicBezTo>
                  <a:cubicBezTo>
                    <a:pt x="180" y="133"/>
                    <a:pt x="192" y="81"/>
                    <a:pt x="168" y="46"/>
                  </a:cubicBezTo>
                  <a:cubicBezTo>
                    <a:pt x="156" y="18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15"/>
            <p:cNvSpPr/>
            <p:nvPr/>
          </p:nvSpPr>
          <p:spPr>
            <a:xfrm rot="1508308">
              <a:off x="788681" y="1822006"/>
              <a:ext cx="31719" cy="28326"/>
            </a:xfrm>
            <a:custGeom>
              <a:avLst/>
              <a:gdLst/>
              <a:ahLst/>
              <a:cxnLst/>
              <a:rect l="l" t="t" r="r" b="b"/>
              <a:pathLst>
                <a:path w="187" h="167" extrusionOk="0">
                  <a:moveTo>
                    <a:pt x="100" y="0"/>
                  </a:moveTo>
                  <a:cubicBezTo>
                    <a:pt x="91" y="0"/>
                    <a:pt x="81" y="3"/>
                    <a:pt x="70" y="8"/>
                  </a:cubicBezTo>
                  <a:cubicBezTo>
                    <a:pt x="18" y="31"/>
                    <a:pt x="1" y="89"/>
                    <a:pt x="36" y="130"/>
                  </a:cubicBezTo>
                  <a:cubicBezTo>
                    <a:pt x="48" y="154"/>
                    <a:pt x="71" y="167"/>
                    <a:pt x="93" y="167"/>
                  </a:cubicBezTo>
                  <a:cubicBezTo>
                    <a:pt x="104" y="167"/>
                    <a:pt x="114" y="164"/>
                    <a:pt x="123" y="159"/>
                  </a:cubicBezTo>
                  <a:cubicBezTo>
                    <a:pt x="169" y="141"/>
                    <a:pt x="186" y="83"/>
                    <a:pt x="163" y="43"/>
                  </a:cubicBezTo>
                  <a:cubicBezTo>
                    <a:pt x="143" y="14"/>
                    <a:pt x="123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15"/>
            <p:cNvSpPr/>
            <p:nvPr/>
          </p:nvSpPr>
          <p:spPr>
            <a:xfrm rot="1508308">
              <a:off x="2292100" y="1863984"/>
              <a:ext cx="31549" cy="28157"/>
            </a:xfrm>
            <a:custGeom>
              <a:avLst/>
              <a:gdLst/>
              <a:ahLst/>
              <a:cxnLst/>
              <a:rect l="l" t="t" r="r" b="b"/>
              <a:pathLst>
                <a:path w="186" h="166" extrusionOk="0">
                  <a:moveTo>
                    <a:pt x="89" y="1"/>
                  </a:moveTo>
                  <a:cubicBezTo>
                    <a:pt x="73" y="1"/>
                    <a:pt x="56" y="5"/>
                    <a:pt x="41" y="15"/>
                  </a:cubicBezTo>
                  <a:cubicBezTo>
                    <a:pt x="12" y="32"/>
                    <a:pt x="0" y="73"/>
                    <a:pt x="12" y="102"/>
                  </a:cubicBezTo>
                  <a:cubicBezTo>
                    <a:pt x="20" y="140"/>
                    <a:pt x="53" y="166"/>
                    <a:pt x="88" y="166"/>
                  </a:cubicBezTo>
                  <a:cubicBezTo>
                    <a:pt x="101" y="166"/>
                    <a:pt x="115" y="162"/>
                    <a:pt x="128" y="154"/>
                  </a:cubicBezTo>
                  <a:cubicBezTo>
                    <a:pt x="168" y="137"/>
                    <a:pt x="186" y="85"/>
                    <a:pt x="162" y="50"/>
                  </a:cubicBezTo>
                  <a:cubicBezTo>
                    <a:pt x="151" y="19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15"/>
            <p:cNvSpPr/>
            <p:nvPr/>
          </p:nvSpPr>
          <p:spPr>
            <a:xfrm rot="1508308">
              <a:off x="979843" y="2222243"/>
              <a:ext cx="24595" cy="22220"/>
            </a:xfrm>
            <a:custGeom>
              <a:avLst/>
              <a:gdLst/>
              <a:ahLst/>
              <a:cxnLst/>
              <a:rect l="l" t="t" r="r" b="b"/>
              <a:pathLst>
                <a:path w="145" h="131" extrusionOk="0">
                  <a:moveTo>
                    <a:pt x="64" y="0"/>
                  </a:moveTo>
                  <a:cubicBezTo>
                    <a:pt x="58" y="0"/>
                    <a:pt x="53" y="1"/>
                    <a:pt x="46" y="3"/>
                  </a:cubicBezTo>
                  <a:cubicBezTo>
                    <a:pt x="23" y="9"/>
                    <a:pt x="0" y="38"/>
                    <a:pt x="6" y="66"/>
                  </a:cubicBezTo>
                  <a:cubicBezTo>
                    <a:pt x="6" y="101"/>
                    <a:pt x="35" y="130"/>
                    <a:pt x="70" y="130"/>
                  </a:cubicBezTo>
                  <a:cubicBezTo>
                    <a:pt x="98" y="130"/>
                    <a:pt x="121" y="119"/>
                    <a:pt x="144" y="108"/>
                  </a:cubicBezTo>
                  <a:lnTo>
                    <a:pt x="144" y="108"/>
                  </a:lnTo>
                  <a:cubicBezTo>
                    <a:pt x="144" y="109"/>
                    <a:pt x="144" y="111"/>
                    <a:pt x="145" y="113"/>
                  </a:cubicBezTo>
                  <a:lnTo>
                    <a:pt x="145" y="107"/>
                  </a:lnTo>
                  <a:cubicBezTo>
                    <a:pt x="144" y="107"/>
                    <a:pt x="144" y="107"/>
                    <a:pt x="144" y="108"/>
                  </a:cubicBezTo>
                  <a:lnTo>
                    <a:pt x="144" y="108"/>
                  </a:lnTo>
                  <a:cubicBezTo>
                    <a:pt x="138" y="87"/>
                    <a:pt x="133" y="71"/>
                    <a:pt x="128" y="55"/>
                  </a:cubicBezTo>
                  <a:cubicBezTo>
                    <a:pt x="113" y="25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15"/>
            <p:cNvSpPr/>
            <p:nvPr/>
          </p:nvSpPr>
          <p:spPr>
            <a:xfrm rot="1508308">
              <a:off x="238111" y="1300729"/>
              <a:ext cx="23747" cy="20185"/>
            </a:xfrm>
            <a:custGeom>
              <a:avLst/>
              <a:gdLst/>
              <a:ahLst/>
              <a:cxnLst/>
              <a:rect l="l" t="t" r="r" b="b"/>
              <a:pathLst>
                <a:path w="140" h="119" extrusionOk="0">
                  <a:moveTo>
                    <a:pt x="72" y="0"/>
                  </a:moveTo>
                  <a:cubicBezTo>
                    <a:pt x="63" y="0"/>
                    <a:pt x="54" y="3"/>
                    <a:pt x="47" y="9"/>
                  </a:cubicBezTo>
                  <a:cubicBezTo>
                    <a:pt x="12" y="20"/>
                    <a:pt x="1" y="61"/>
                    <a:pt x="18" y="90"/>
                  </a:cubicBezTo>
                  <a:cubicBezTo>
                    <a:pt x="26" y="110"/>
                    <a:pt x="45" y="119"/>
                    <a:pt x="65" y="119"/>
                  </a:cubicBezTo>
                  <a:cubicBezTo>
                    <a:pt x="74" y="119"/>
                    <a:pt x="84" y="117"/>
                    <a:pt x="93" y="113"/>
                  </a:cubicBezTo>
                  <a:cubicBezTo>
                    <a:pt x="122" y="90"/>
                    <a:pt x="140" y="67"/>
                    <a:pt x="116" y="32"/>
                  </a:cubicBezTo>
                  <a:cubicBezTo>
                    <a:pt x="109" y="12"/>
                    <a:pt x="90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15"/>
            <p:cNvSpPr/>
            <p:nvPr/>
          </p:nvSpPr>
          <p:spPr>
            <a:xfrm rot="1508308">
              <a:off x="1531253" y="1575065"/>
              <a:ext cx="6954" cy="7802"/>
            </a:xfrm>
            <a:custGeom>
              <a:avLst/>
              <a:gdLst/>
              <a:ahLst/>
              <a:cxnLst/>
              <a:rect l="l" t="t" r="r" b="b"/>
              <a:pathLst>
                <a:path w="41" h="46" extrusionOk="0">
                  <a:moveTo>
                    <a:pt x="24" y="0"/>
                  </a:moveTo>
                  <a:cubicBezTo>
                    <a:pt x="18" y="0"/>
                    <a:pt x="12" y="3"/>
                    <a:pt x="6" y="9"/>
                  </a:cubicBezTo>
                  <a:cubicBezTo>
                    <a:pt x="0" y="15"/>
                    <a:pt x="0" y="21"/>
                    <a:pt x="0" y="26"/>
                  </a:cubicBezTo>
                  <a:cubicBezTo>
                    <a:pt x="5" y="39"/>
                    <a:pt x="12" y="46"/>
                    <a:pt x="21" y="46"/>
                  </a:cubicBezTo>
                  <a:cubicBezTo>
                    <a:pt x="24" y="46"/>
                    <a:pt x="26" y="45"/>
                    <a:pt x="29" y="44"/>
                  </a:cubicBezTo>
                  <a:cubicBezTo>
                    <a:pt x="35" y="38"/>
                    <a:pt x="35" y="21"/>
                    <a:pt x="41" y="9"/>
                  </a:cubicBezTo>
                  <a:cubicBezTo>
                    <a:pt x="35" y="3"/>
                    <a:pt x="29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15"/>
            <p:cNvSpPr/>
            <p:nvPr/>
          </p:nvSpPr>
          <p:spPr>
            <a:xfrm rot="1508308">
              <a:off x="797716" y="507784"/>
              <a:ext cx="143667" cy="196418"/>
            </a:xfrm>
            <a:custGeom>
              <a:avLst/>
              <a:gdLst/>
              <a:ahLst/>
              <a:cxnLst/>
              <a:rect l="l" t="t" r="r" b="b"/>
              <a:pathLst>
                <a:path w="847" h="1158" extrusionOk="0">
                  <a:moveTo>
                    <a:pt x="238" y="0"/>
                  </a:moveTo>
                  <a:cubicBezTo>
                    <a:pt x="209" y="0"/>
                    <a:pt x="178" y="12"/>
                    <a:pt x="151" y="31"/>
                  </a:cubicBezTo>
                  <a:cubicBezTo>
                    <a:pt x="93" y="60"/>
                    <a:pt x="70" y="135"/>
                    <a:pt x="104" y="187"/>
                  </a:cubicBezTo>
                  <a:cubicBezTo>
                    <a:pt x="110" y="199"/>
                    <a:pt x="116" y="210"/>
                    <a:pt x="128" y="222"/>
                  </a:cubicBezTo>
                  <a:cubicBezTo>
                    <a:pt x="238" y="407"/>
                    <a:pt x="238" y="407"/>
                    <a:pt x="76" y="552"/>
                  </a:cubicBezTo>
                  <a:lnTo>
                    <a:pt x="76" y="564"/>
                  </a:lnTo>
                  <a:cubicBezTo>
                    <a:pt x="93" y="668"/>
                    <a:pt x="104" y="767"/>
                    <a:pt x="35" y="859"/>
                  </a:cubicBezTo>
                  <a:cubicBezTo>
                    <a:pt x="12" y="894"/>
                    <a:pt x="0" y="935"/>
                    <a:pt x="6" y="975"/>
                  </a:cubicBezTo>
                  <a:cubicBezTo>
                    <a:pt x="12" y="1045"/>
                    <a:pt x="41" y="1097"/>
                    <a:pt x="110" y="1108"/>
                  </a:cubicBezTo>
                  <a:cubicBezTo>
                    <a:pt x="117" y="1110"/>
                    <a:pt x="124" y="1110"/>
                    <a:pt x="130" y="1110"/>
                  </a:cubicBezTo>
                  <a:cubicBezTo>
                    <a:pt x="187" y="1110"/>
                    <a:pt x="238" y="1067"/>
                    <a:pt x="244" y="1010"/>
                  </a:cubicBezTo>
                  <a:cubicBezTo>
                    <a:pt x="255" y="958"/>
                    <a:pt x="255" y="906"/>
                    <a:pt x="255" y="854"/>
                  </a:cubicBezTo>
                  <a:cubicBezTo>
                    <a:pt x="260" y="853"/>
                    <a:pt x="265" y="853"/>
                    <a:pt x="269" y="853"/>
                  </a:cubicBezTo>
                  <a:cubicBezTo>
                    <a:pt x="339" y="853"/>
                    <a:pt x="401" y="893"/>
                    <a:pt x="423" y="958"/>
                  </a:cubicBezTo>
                  <a:cubicBezTo>
                    <a:pt x="441" y="1004"/>
                    <a:pt x="469" y="1045"/>
                    <a:pt x="498" y="1079"/>
                  </a:cubicBezTo>
                  <a:cubicBezTo>
                    <a:pt x="547" y="1131"/>
                    <a:pt x="581" y="1157"/>
                    <a:pt x="612" y="1157"/>
                  </a:cubicBezTo>
                  <a:cubicBezTo>
                    <a:pt x="647" y="1157"/>
                    <a:pt x="678" y="1124"/>
                    <a:pt x="724" y="1056"/>
                  </a:cubicBezTo>
                  <a:cubicBezTo>
                    <a:pt x="742" y="1033"/>
                    <a:pt x="759" y="1016"/>
                    <a:pt x="782" y="998"/>
                  </a:cubicBezTo>
                  <a:cubicBezTo>
                    <a:pt x="823" y="964"/>
                    <a:pt x="846" y="917"/>
                    <a:pt x="805" y="871"/>
                  </a:cubicBezTo>
                  <a:cubicBezTo>
                    <a:pt x="792" y="853"/>
                    <a:pt x="772" y="844"/>
                    <a:pt x="752" y="844"/>
                  </a:cubicBezTo>
                  <a:cubicBezTo>
                    <a:pt x="726" y="844"/>
                    <a:pt x="700" y="857"/>
                    <a:pt x="684" y="882"/>
                  </a:cubicBezTo>
                  <a:cubicBezTo>
                    <a:pt x="665" y="909"/>
                    <a:pt x="647" y="919"/>
                    <a:pt x="629" y="919"/>
                  </a:cubicBezTo>
                  <a:cubicBezTo>
                    <a:pt x="608" y="919"/>
                    <a:pt x="587" y="906"/>
                    <a:pt x="562" y="894"/>
                  </a:cubicBezTo>
                  <a:cubicBezTo>
                    <a:pt x="522" y="871"/>
                    <a:pt x="493" y="854"/>
                    <a:pt x="510" y="801"/>
                  </a:cubicBezTo>
                  <a:cubicBezTo>
                    <a:pt x="551" y="662"/>
                    <a:pt x="469" y="610"/>
                    <a:pt x="342" y="593"/>
                  </a:cubicBezTo>
                  <a:cubicBezTo>
                    <a:pt x="377" y="535"/>
                    <a:pt x="446" y="494"/>
                    <a:pt x="516" y="489"/>
                  </a:cubicBezTo>
                  <a:cubicBezTo>
                    <a:pt x="556" y="489"/>
                    <a:pt x="597" y="477"/>
                    <a:pt x="637" y="465"/>
                  </a:cubicBezTo>
                  <a:cubicBezTo>
                    <a:pt x="713" y="448"/>
                    <a:pt x="724" y="344"/>
                    <a:pt x="661" y="303"/>
                  </a:cubicBezTo>
                  <a:cubicBezTo>
                    <a:pt x="614" y="257"/>
                    <a:pt x="556" y="216"/>
                    <a:pt x="498" y="181"/>
                  </a:cubicBezTo>
                  <a:cubicBezTo>
                    <a:pt x="417" y="153"/>
                    <a:pt x="354" y="135"/>
                    <a:pt x="313" y="48"/>
                  </a:cubicBezTo>
                  <a:cubicBezTo>
                    <a:pt x="298" y="15"/>
                    <a:pt x="270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15"/>
            <p:cNvSpPr/>
            <p:nvPr/>
          </p:nvSpPr>
          <p:spPr>
            <a:xfrm rot="1508308">
              <a:off x="932750" y="412447"/>
              <a:ext cx="163342" cy="190481"/>
            </a:xfrm>
            <a:custGeom>
              <a:avLst/>
              <a:gdLst/>
              <a:ahLst/>
              <a:cxnLst/>
              <a:rect l="l" t="t" r="r" b="b"/>
              <a:pathLst>
                <a:path w="963" h="1123" extrusionOk="0">
                  <a:moveTo>
                    <a:pt x="788" y="0"/>
                  </a:moveTo>
                  <a:cubicBezTo>
                    <a:pt x="754" y="0"/>
                    <a:pt x="716" y="20"/>
                    <a:pt x="673" y="61"/>
                  </a:cubicBezTo>
                  <a:cubicBezTo>
                    <a:pt x="678" y="165"/>
                    <a:pt x="673" y="264"/>
                    <a:pt x="533" y="293"/>
                  </a:cubicBezTo>
                  <a:cubicBezTo>
                    <a:pt x="522" y="298"/>
                    <a:pt x="510" y="304"/>
                    <a:pt x="499" y="316"/>
                  </a:cubicBezTo>
                  <a:cubicBezTo>
                    <a:pt x="463" y="342"/>
                    <a:pt x="431" y="356"/>
                    <a:pt x="405" y="356"/>
                  </a:cubicBezTo>
                  <a:cubicBezTo>
                    <a:pt x="368" y="356"/>
                    <a:pt x="339" y="329"/>
                    <a:pt x="319" y="275"/>
                  </a:cubicBezTo>
                  <a:cubicBezTo>
                    <a:pt x="305" y="223"/>
                    <a:pt x="259" y="190"/>
                    <a:pt x="207" y="190"/>
                  </a:cubicBezTo>
                  <a:cubicBezTo>
                    <a:pt x="196" y="190"/>
                    <a:pt x="185" y="191"/>
                    <a:pt x="174" y="194"/>
                  </a:cubicBezTo>
                  <a:cubicBezTo>
                    <a:pt x="99" y="206"/>
                    <a:pt x="58" y="287"/>
                    <a:pt x="99" y="350"/>
                  </a:cubicBezTo>
                  <a:cubicBezTo>
                    <a:pt x="140" y="426"/>
                    <a:pt x="151" y="507"/>
                    <a:pt x="140" y="588"/>
                  </a:cubicBezTo>
                  <a:cubicBezTo>
                    <a:pt x="140" y="623"/>
                    <a:pt x="140" y="652"/>
                    <a:pt x="105" y="675"/>
                  </a:cubicBezTo>
                  <a:cubicBezTo>
                    <a:pt x="0" y="739"/>
                    <a:pt x="24" y="820"/>
                    <a:pt x="76" y="901"/>
                  </a:cubicBezTo>
                  <a:cubicBezTo>
                    <a:pt x="105" y="947"/>
                    <a:pt x="134" y="999"/>
                    <a:pt x="151" y="1046"/>
                  </a:cubicBezTo>
                  <a:cubicBezTo>
                    <a:pt x="163" y="1094"/>
                    <a:pt x="202" y="1122"/>
                    <a:pt x="245" y="1122"/>
                  </a:cubicBezTo>
                  <a:cubicBezTo>
                    <a:pt x="264" y="1122"/>
                    <a:pt x="284" y="1116"/>
                    <a:pt x="302" y="1104"/>
                  </a:cubicBezTo>
                  <a:cubicBezTo>
                    <a:pt x="371" y="1080"/>
                    <a:pt x="400" y="999"/>
                    <a:pt x="365" y="936"/>
                  </a:cubicBezTo>
                  <a:cubicBezTo>
                    <a:pt x="342" y="878"/>
                    <a:pt x="273" y="849"/>
                    <a:pt x="261" y="785"/>
                  </a:cubicBezTo>
                  <a:cubicBezTo>
                    <a:pt x="255" y="756"/>
                    <a:pt x="255" y="727"/>
                    <a:pt x="290" y="715"/>
                  </a:cubicBezTo>
                  <a:cubicBezTo>
                    <a:pt x="296" y="712"/>
                    <a:pt x="303" y="711"/>
                    <a:pt x="310" y="711"/>
                  </a:cubicBezTo>
                  <a:cubicBezTo>
                    <a:pt x="328" y="711"/>
                    <a:pt x="345" y="722"/>
                    <a:pt x="354" y="739"/>
                  </a:cubicBezTo>
                  <a:cubicBezTo>
                    <a:pt x="365" y="756"/>
                    <a:pt x="360" y="785"/>
                    <a:pt x="365" y="802"/>
                  </a:cubicBezTo>
                  <a:cubicBezTo>
                    <a:pt x="381" y="839"/>
                    <a:pt x="416" y="858"/>
                    <a:pt x="451" y="858"/>
                  </a:cubicBezTo>
                  <a:cubicBezTo>
                    <a:pt x="481" y="858"/>
                    <a:pt x="511" y="844"/>
                    <a:pt x="528" y="814"/>
                  </a:cubicBezTo>
                  <a:cubicBezTo>
                    <a:pt x="545" y="791"/>
                    <a:pt x="562" y="756"/>
                    <a:pt x="557" y="739"/>
                  </a:cubicBezTo>
                  <a:cubicBezTo>
                    <a:pt x="499" y="576"/>
                    <a:pt x="632" y="501"/>
                    <a:pt x="701" y="397"/>
                  </a:cubicBezTo>
                  <a:cubicBezTo>
                    <a:pt x="719" y="368"/>
                    <a:pt x="748" y="350"/>
                    <a:pt x="783" y="345"/>
                  </a:cubicBezTo>
                  <a:cubicBezTo>
                    <a:pt x="962" y="304"/>
                    <a:pt x="962" y="304"/>
                    <a:pt x="910" y="119"/>
                  </a:cubicBezTo>
                  <a:cubicBezTo>
                    <a:pt x="876" y="41"/>
                    <a:pt x="836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15"/>
            <p:cNvSpPr/>
            <p:nvPr/>
          </p:nvSpPr>
          <p:spPr>
            <a:xfrm rot="1508308">
              <a:off x="75459" y="299275"/>
              <a:ext cx="128231" cy="176233"/>
            </a:xfrm>
            <a:custGeom>
              <a:avLst/>
              <a:gdLst/>
              <a:ahLst/>
              <a:cxnLst/>
              <a:rect l="l" t="t" r="r" b="b"/>
              <a:pathLst>
                <a:path w="756" h="1039" extrusionOk="0">
                  <a:moveTo>
                    <a:pt x="413" y="0"/>
                  </a:moveTo>
                  <a:cubicBezTo>
                    <a:pt x="401" y="0"/>
                    <a:pt x="389" y="2"/>
                    <a:pt x="378" y="5"/>
                  </a:cubicBezTo>
                  <a:cubicBezTo>
                    <a:pt x="320" y="11"/>
                    <a:pt x="279" y="63"/>
                    <a:pt x="285" y="121"/>
                  </a:cubicBezTo>
                  <a:cubicBezTo>
                    <a:pt x="308" y="254"/>
                    <a:pt x="227" y="387"/>
                    <a:pt x="99" y="422"/>
                  </a:cubicBezTo>
                  <a:cubicBezTo>
                    <a:pt x="13" y="457"/>
                    <a:pt x="1" y="532"/>
                    <a:pt x="18" y="613"/>
                  </a:cubicBezTo>
                  <a:cubicBezTo>
                    <a:pt x="53" y="752"/>
                    <a:pt x="123" y="880"/>
                    <a:pt x="227" y="984"/>
                  </a:cubicBezTo>
                  <a:cubicBezTo>
                    <a:pt x="258" y="1019"/>
                    <a:pt x="303" y="1039"/>
                    <a:pt x="350" y="1039"/>
                  </a:cubicBezTo>
                  <a:cubicBezTo>
                    <a:pt x="372" y="1039"/>
                    <a:pt x="395" y="1034"/>
                    <a:pt x="418" y="1025"/>
                  </a:cubicBezTo>
                  <a:cubicBezTo>
                    <a:pt x="444" y="1015"/>
                    <a:pt x="473" y="1011"/>
                    <a:pt x="502" y="1011"/>
                  </a:cubicBezTo>
                  <a:cubicBezTo>
                    <a:pt x="526" y="1011"/>
                    <a:pt x="551" y="1014"/>
                    <a:pt x="575" y="1019"/>
                  </a:cubicBezTo>
                  <a:cubicBezTo>
                    <a:pt x="586" y="1020"/>
                    <a:pt x="596" y="1021"/>
                    <a:pt x="606" y="1021"/>
                  </a:cubicBezTo>
                  <a:cubicBezTo>
                    <a:pt x="707" y="1021"/>
                    <a:pt x="755" y="945"/>
                    <a:pt x="708" y="845"/>
                  </a:cubicBezTo>
                  <a:cubicBezTo>
                    <a:pt x="667" y="747"/>
                    <a:pt x="598" y="660"/>
                    <a:pt x="511" y="590"/>
                  </a:cubicBezTo>
                  <a:cubicBezTo>
                    <a:pt x="447" y="660"/>
                    <a:pt x="511" y="718"/>
                    <a:pt x="488" y="770"/>
                  </a:cubicBezTo>
                  <a:cubicBezTo>
                    <a:pt x="479" y="771"/>
                    <a:pt x="471" y="771"/>
                    <a:pt x="462" y="771"/>
                  </a:cubicBezTo>
                  <a:cubicBezTo>
                    <a:pt x="419" y="771"/>
                    <a:pt x="377" y="758"/>
                    <a:pt x="343" y="729"/>
                  </a:cubicBezTo>
                  <a:cubicBezTo>
                    <a:pt x="308" y="689"/>
                    <a:pt x="285" y="619"/>
                    <a:pt x="343" y="584"/>
                  </a:cubicBezTo>
                  <a:cubicBezTo>
                    <a:pt x="488" y="498"/>
                    <a:pt x="476" y="324"/>
                    <a:pt x="580" y="214"/>
                  </a:cubicBezTo>
                  <a:cubicBezTo>
                    <a:pt x="632" y="161"/>
                    <a:pt x="569" y="115"/>
                    <a:pt x="540" y="69"/>
                  </a:cubicBezTo>
                  <a:cubicBezTo>
                    <a:pt x="512" y="27"/>
                    <a:pt x="46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15"/>
            <p:cNvSpPr/>
            <p:nvPr/>
          </p:nvSpPr>
          <p:spPr>
            <a:xfrm rot="1508308">
              <a:off x="1119558" y="2948427"/>
              <a:ext cx="150112" cy="132132"/>
            </a:xfrm>
            <a:custGeom>
              <a:avLst/>
              <a:gdLst/>
              <a:ahLst/>
              <a:cxnLst/>
              <a:rect l="l" t="t" r="r" b="b"/>
              <a:pathLst>
                <a:path w="885" h="779" extrusionOk="0">
                  <a:moveTo>
                    <a:pt x="701" y="1"/>
                  </a:moveTo>
                  <a:cubicBezTo>
                    <a:pt x="666" y="1"/>
                    <a:pt x="631" y="18"/>
                    <a:pt x="612" y="54"/>
                  </a:cubicBezTo>
                  <a:cubicBezTo>
                    <a:pt x="543" y="142"/>
                    <a:pt x="483" y="218"/>
                    <a:pt x="375" y="218"/>
                  </a:cubicBezTo>
                  <a:cubicBezTo>
                    <a:pt x="355" y="218"/>
                    <a:pt x="334" y="216"/>
                    <a:pt x="311" y="210"/>
                  </a:cubicBezTo>
                  <a:cubicBezTo>
                    <a:pt x="308" y="210"/>
                    <a:pt x="306" y="210"/>
                    <a:pt x="303" y="210"/>
                  </a:cubicBezTo>
                  <a:cubicBezTo>
                    <a:pt x="254" y="210"/>
                    <a:pt x="211" y="259"/>
                    <a:pt x="178" y="303"/>
                  </a:cubicBezTo>
                  <a:cubicBezTo>
                    <a:pt x="131" y="367"/>
                    <a:pt x="85" y="436"/>
                    <a:pt x="39" y="506"/>
                  </a:cubicBezTo>
                  <a:cubicBezTo>
                    <a:pt x="1" y="570"/>
                    <a:pt x="18" y="640"/>
                    <a:pt x="96" y="640"/>
                  </a:cubicBezTo>
                  <a:cubicBezTo>
                    <a:pt x="101" y="640"/>
                    <a:pt x="107" y="640"/>
                    <a:pt x="114" y="639"/>
                  </a:cubicBezTo>
                  <a:cubicBezTo>
                    <a:pt x="121" y="639"/>
                    <a:pt x="129" y="638"/>
                    <a:pt x="136" y="638"/>
                  </a:cubicBezTo>
                  <a:cubicBezTo>
                    <a:pt x="215" y="638"/>
                    <a:pt x="293" y="667"/>
                    <a:pt x="351" y="714"/>
                  </a:cubicBezTo>
                  <a:cubicBezTo>
                    <a:pt x="409" y="756"/>
                    <a:pt x="476" y="778"/>
                    <a:pt x="544" y="778"/>
                  </a:cubicBezTo>
                  <a:cubicBezTo>
                    <a:pt x="579" y="778"/>
                    <a:pt x="613" y="772"/>
                    <a:pt x="647" y="761"/>
                  </a:cubicBezTo>
                  <a:cubicBezTo>
                    <a:pt x="722" y="732"/>
                    <a:pt x="780" y="680"/>
                    <a:pt x="763" y="587"/>
                  </a:cubicBezTo>
                  <a:cubicBezTo>
                    <a:pt x="746" y="526"/>
                    <a:pt x="707" y="496"/>
                    <a:pt x="655" y="496"/>
                  </a:cubicBezTo>
                  <a:cubicBezTo>
                    <a:pt x="633" y="496"/>
                    <a:pt x="609" y="501"/>
                    <a:pt x="583" y="512"/>
                  </a:cubicBezTo>
                  <a:cubicBezTo>
                    <a:pt x="553" y="523"/>
                    <a:pt x="523" y="529"/>
                    <a:pt x="493" y="529"/>
                  </a:cubicBezTo>
                  <a:cubicBezTo>
                    <a:pt x="477" y="529"/>
                    <a:pt x="461" y="527"/>
                    <a:pt x="444" y="523"/>
                  </a:cubicBezTo>
                  <a:cubicBezTo>
                    <a:pt x="392" y="506"/>
                    <a:pt x="386" y="471"/>
                    <a:pt x="398" y="425"/>
                  </a:cubicBezTo>
                  <a:cubicBezTo>
                    <a:pt x="410" y="392"/>
                    <a:pt x="422" y="376"/>
                    <a:pt x="443" y="376"/>
                  </a:cubicBezTo>
                  <a:cubicBezTo>
                    <a:pt x="451" y="376"/>
                    <a:pt x="461" y="379"/>
                    <a:pt x="473" y="384"/>
                  </a:cubicBezTo>
                  <a:cubicBezTo>
                    <a:pt x="519" y="396"/>
                    <a:pt x="554" y="407"/>
                    <a:pt x="589" y="425"/>
                  </a:cubicBezTo>
                  <a:cubicBezTo>
                    <a:pt x="618" y="439"/>
                    <a:pt x="649" y="446"/>
                    <a:pt x="680" y="446"/>
                  </a:cubicBezTo>
                  <a:cubicBezTo>
                    <a:pt x="733" y="446"/>
                    <a:pt x="784" y="425"/>
                    <a:pt x="821" y="384"/>
                  </a:cubicBezTo>
                  <a:cubicBezTo>
                    <a:pt x="873" y="332"/>
                    <a:pt x="884" y="239"/>
                    <a:pt x="838" y="176"/>
                  </a:cubicBezTo>
                  <a:cubicBezTo>
                    <a:pt x="821" y="141"/>
                    <a:pt x="803" y="100"/>
                    <a:pt x="798" y="65"/>
                  </a:cubicBezTo>
                  <a:cubicBezTo>
                    <a:pt x="779" y="23"/>
                    <a:pt x="740" y="1"/>
                    <a:pt x="7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15"/>
            <p:cNvSpPr/>
            <p:nvPr/>
          </p:nvSpPr>
          <p:spPr>
            <a:xfrm rot="1508308">
              <a:off x="69146" y="1214669"/>
              <a:ext cx="192686" cy="103637"/>
            </a:xfrm>
            <a:custGeom>
              <a:avLst/>
              <a:gdLst/>
              <a:ahLst/>
              <a:cxnLst/>
              <a:rect l="l" t="t" r="r" b="b"/>
              <a:pathLst>
                <a:path w="1136" h="611" extrusionOk="0">
                  <a:moveTo>
                    <a:pt x="238" y="1"/>
                  </a:moveTo>
                  <a:cubicBezTo>
                    <a:pt x="196" y="1"/>
                    <a:pt x="161" y="28"/>
                    <a:pt x="145" y="65"/>
                  </a:cubicBezTo>
                  <a:cubicBezTo>
                    <a:pt x="134" y="100"/>
                    <a:pt x="134" y="135"/>
                    <a:pt x="151" y="170"/>
                  </a:cubicBezTo>
                  <a:cubicBezTo>
                    <a:pt x="192" y="233"/>
                    <a:pt x="197" y="280"/>
                    <a:pt x="105" y="326"/>
                  </a:cubicBezTo>
                  <a:cubicBezTo>
                    <a:pt x="12" y="372"/>
                    <a:pt x="0" y="500"/>
                    <a:pt x="81" y="569"/>
                  </a:cubicBezTo>
                  <a:cubicBezTo>
                    <a:pt x="102" y="597"/>
                    <a:pt x="133" y="611"/>
                    <a:pt x="165" y="611"/>
                  </a:cubicBezTo>
                  <a:cubicBezTo>
                    <a:pt x="206" y="611"/>
                    <a:pt x="247" y="588"/>
                    <a:pt x="267" y="546"/>
                  </a:cubicBezTo>
                  <a:cubicBezTo>
                    <a:pt x="290" y="488"/>
                    <a:pt x="325" y="442"/>
                    <a:pt x="371" y="401"/>
                  </a:cubicBezTo>
                  <a:cubicBezTo>
                    <a:pt x="413" y="360"/>
                    <a:pt x="469" y="337"/>
                    <a:pt x="526" y="337"/>
                  </a:cubicBezTo>
                  <a:cubicBezTo>
                    <a:pt x="532" y="337"/>
                    <a:pt x="538" y="337"/>
                    <a:pt x="545" y="338"/>
                  </a:cubicBezTo>
                  <a:cubicBezTo>
                    <a:pt x="585" y="334"/>
                    <a:pt x="625" y="332"/>
                    <a:pt x="665" y="332"/>
                  </a:cubicBezTo>
                  <a:cubicBezTo>
                    <a:pt x="744" y="332"/>
                    <a:pt x="823" y="339"/>
                    <a:pt x="904" y="355"/>
                  </a:cubicBezTo>
                  <a:cubicBezTo>
                    <a:pt x="922" y="361"/>
                    <a:pt x="939" y="364"/>
                    <a:pt x="956" y="364"/>
                  </a:cubicBezTo>
                  <a:cubicBezTo>
                    <a:pt x="1042" y="364"/>
                    <a:pt x="1119" y="296"/>
                    <a:pt x="1124" y="204"/>
                  </a:cubicBezTo>
                  <a:cubicBezTo>
                    <a:pt x="1136" y="100"/>
                    <a:pt x="1055" y="19"/>
                    <a:pt x="927" y="13"/>
                  </a:cubicBezTo>
                  <a:cubicBezTo>
                    <a:pt x="920" y="13"/>
                    <a:pt x="912" y="13"/>
                    <a:pt x="905" y="13"/>
                  </a:cubicBezTo>
                  <a:cubicBezTo>
                    <a:pt x="750" y="13"/>
                    <a:pt x="597" y="70"/>
                    <a:pt x="475" y="175"/>
                  </a:cubicBezTo>
                  <a:cubicBezTo>
                    <a:pt x="394" y="117"/>
                    <a:pt x="365" y="2"/>
                    <a:pt x="249" y="2"/>
                  </a:cubicBezTo>
                  <a:cubicBezTo>
                    <a:pt x="245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15"/>
            <p:cNvSpPr/>
            <p:nvPr/>
          </p:nvSpPr>
          <p:spPr>
            <a:xfrm rot="1508308">
              <a:off x="1649520" y="1396413"/>
              <a:ext cx="110082" cy="180304"/>
            </a:xfrm>
            <a:custGeom>
              <a:avLst/>
              <a:gdLst/>
              <a:ahLst/>
              <a:cxnLst/>
              <a:rect l="l" t="t" r="r" b="b"/>
              <a:pathLst>
                <a:path w="649" h="1063" extrusionOk="0">
                  <a:moveTo>
                    <a:pt x="420" y="0"/>
                  </a:moveTo>
                  <a:cubicBezTo>
                    <a:pt x="363" y="0"/>
                    <a:pt x="325" y="46"/>
                    <a:pt x="284" y="92"/>
                  </a:cubicBezTo>
                  <a:cubicBezTo>
                    <a:pt x="186" y="185"/>
                    <a:pt x="93" y="272"/>
                    <a:pt x="151" y="422"/>
                  </a:cubicBezTo>
                  <a:cubicBezTo>
                    <a:pt x="157" y="434"/>
                    <a:pt x="157" y="451"/>
                    <a:pt x="151" y="463"/>
                  </a:cubicBezTo>
                  <a:cubicBezTo>
                    <a:pt x="0" y="666"/>
                    <a:pt x="168" y="822"/>
                    <a:pt x="215" y="984"/>
                  </a:cubicBezTo>
                  <a:cubicBezTo>
                    <a:pt x="245" y="1019"/>
                    <a:pt x="257" y="1063"/>
                    <a:pt x="294" y="1063"/>
                  </a:cubicBezTo>
                  <a:cubicBezTo>
                    <a:pt x="300" y="1063"/>
                    <a:pt x="306" y="1062"/>
                    <a:pt x="313" y="1059"/>
                  </a:cubicBezTo>
                  <a:cubicBezTo>
                    <a:pt x="365" y="1042"/>
                    <a:pt x="365" y="1002"/>
                    <a:pt x="365" y="955"/>
                  </a:cubicBezTo>
                  <a:cubicBezTo>
                    <a:pt x="359" y="874"/>
                    <a:pt x="348" y="793"/>
                    <a:pt x="336" y="712"/>
                  </a:cubicBezTo>
                  <a:cubicBezTo>
                    <a:pt x="330" y="648"/>
                    <a:pt x="336" y="619"/>
                    <a:pt x="417" y="608"/>
                  </a:cubicBezTo>
                  <a:cubicBezTo>
                    <a:pt x="637" y="590"/>
                    <a:pt x="649" y="567"/>
                    <a:pt x="597" y="341"/>
                  </a:cubicBezTo>
                  <a:cubicBezTo>
                    <a:pt x="597" y="301"/>
                    <a:pt x="597" y="260"/>
                    <a:pt x="603" y="219"/>
                  </a:cubicBezTo>
                  <a:cubicBezTo>
                    <a:pt x="614" y="127"/>
                    <a:pt x="556" y="40"/>
                    <a:pt x="469" y="11"/>
                  </a:cubicBezTo>
                  <a:cubicBezTo>
                    <a:pt x="451" y="4"/>
                    <a:pt x="435" y="0"/>
                    <a:pt x="4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15"/>
            <p:cNvSpPr/>
            <p:nvPr/>
          </p:nvSpPr>
          <p:spPr>
            <a:xfrm rot="1508308">
              <a:off x="597032" y="322876"/>
              <a:ext cx="163173" cy="125857"/>
            </a:xfrm>
            <a:custGeom>
              <a:avLst/>
              <a:gdLst/>
              <a:ahLst/>
              <a:cxnLst/>
              <a:rect l="l" t="t" r="r" b="b"/>
              <a:pathLst>
                <a:path w="962" h="742" extrusionOk="0">
                  <a:moveTo>
                    <a:pt x="131" y="1"/>
                  </a:moveTo>
                  <a:cubicBezTo>
                    <a:pt x="68" y="1"/>
                    <a:pt x="40" y="33"/>
                    <a:pt x="23" y="103"/>
                  </a:cubicBezTo>
                  <a:cubicBezTo>
                    <a:pt x="0" y="195"/>
                    <a:pt x="47" y="265"/>
                    <a:pt x="174" y="288"/>
                  </a:cubicBezTo>
                  <a:cubicBezTo>
                    <a:pt x="197" y="294"/>
                    <a:pt x="215" y="294"/>
                    <a:pt x="238" y="294"/>
                  </a:cubicBezTo>
                  <a:cubicBezTo>
                    <a:pt x="168" y="468"/>
                    <a:pt x="197" y="601"/>
                    <a:pt x="348" y="699"/>
                  </a:cubicBezTo>
                  <a:cubicBezTo>
                    <a:pt x="390" y="726"/>
                    <a:pt x="425" y="741"/>
                    <a:pt x="456" y="741"/>
                  </a:cubicBezTo>
                  <a:cubicBezTo>
                    <a:pt x="493" y="741"/>
                    <a:pt x="525" y="719"/>
                    <a:pt x="556" y="665"/>
                  </a:cubicBezTo>
                  <a:cubicBezTo>
                    <a:pt x="588" y="611"/>
                    <a:pt x="616" y="599"/>
                    <a:pt x="659" y="599"/>
                  </a:cubicBezTo>
                  <a:cubicBezTo>
                    <a:pt x="672" y="599"/>
                    <a:pt x="686" y="600"/>
                    <a:pt x="701" y="601"/>
                  </a:cubicBezTo>
                  <a:cubicBezTo>
                    <a:pt x="708" y="602"/>
                    <a:pt x="715" y="602"/>
                    <a:pt x="722" y="602"/>
                  </a:cubicBezTo>
                  <a:cubicBezTo>
                    <a:pt x="824" y="602"/>
                    <a:pt x="917" y="524"/>
                    <a:pt x="939" y="421"/>
                  </a:cubicBezTo>
                  <a:cubicBezTo>
                    <a:pt x="962" y="358"/>
                    <a:pt x="939" y="294"/>
                    <a:pt x="881" y="259"/>
                  </a:cubicBezTo>
                  <a:cubicBezTo>
                    <a:pt x="860" y="244"/>
                    <a:pt x="840" y="238"/>
                    <a:pt x="822" y="238"/>
                  </a:cubicBezTo>
                  <a:cubicBezTo>
                    <a:pt x="782" y="238"/>
                    <a:pt x="748" y="266"/>
                    <a:pt x="724" y="306"/>
                  </a:cubicBezTo>
                  <a:cubicBezTo>
                    <a:pt x="672" y="381"/>
                    <a:pt x="603" y="439"/>
                    <a:pt x="522" y="485"/>
                  </a:cubicBezTo>
                  <a:cubicBezTo>
                    <a:pt x="475" y="404"/>
                    <a:pt x="458" y="311"/>
                    <a:pt x="481" y="224"/>
                  </a:cubicBezTo>
                  <a:cubicBezTo>
                    <a:pt x="504" y="114"/>
                    <a:pt x="458" y="62"/>
                    <a:pt x="348" y="33"/>
                  </a:cubicBezTo>
                  <a:cubicBezTo>
                    <a:pt x="307" y="27"/>
                    <a:pt x="267" y="27"/>
                    <a:pt x="226" y="16"/>
                  </a:cubicBezTo>
                  <a:cubicBezTo>
                    <a:pt x="188" y="6"/>
                    <a:pt x="157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15"/>
            <p:cNvSpPr/>
            <p:nvPr/>
          </p:nvSpPr>
          <p:spPr>
            <a:xfrm rot="1508308">
              <a:off x="-1287" y="1339390"/>
              <a:ext cx="140613" cy="147568"/>
            </a:xfrm>
            <a:custGeom>
              <a:avLst/>
              <a:gdLst/>
              <a:ahLst/>
              <a:cxnLst/>
              <a:rect l="l" t="t" r="r" b="b"/>
              <a:pathLst>
                <a:path w="829" h="870" extrusionOk="0">
                  <a:moveTo>
                    <a:pt x="702" y="0"/>
                  </a:moveTo>
                  <a:cubicBezTo>
                    <a:pt x="678" y="0"/>
                    <a:pt x="655" y="7"/>
                    <a:pt x="637" y="22"/>
                  </a:cubicBezTo>
                  <a:cubicBezTo>
                    <a:pt x="602" y="47"/>
                    <a:pt x="572" y="76"/>
                    <a:pt x="530" y="76"/>
                  </a:cubicBezTo>
                  <a:cubicBezTo>
                    <a:pt x="524" y="76"/>
                    <a:pt x="517" y="76"/>
                    <a:pt x="510" y="74"/>
                  </a:cubicBezTo>
                  <a:cubicBezTo>
                    <a:pt x="493" y="70"/>
                    <a:pt x="478" y="68"/>
                    <a:pt x="464" y="68"/>
                  </a:cubicBezTo>
                  <a:cubicBezTo>
                    <a:pt x="398" y="68"/>
                    <a:pt x="368" y="113"/>
                    <a:pt x="354" y="190"/>
                  </a:cubicBezTo>
                  <a:cubicBezTo>
                    <a:pt x="344" y="248"/>
                    <a:pt x="323" y="276"/>
                    <a:pt x="296" y="276"/>
                  </a:cubicBezTo>
                  <a:cubicBezTo>
                    <a:pt x="275" y="276"/>
                    <a:pt x="249" y="258"/>
                    <a:pt x="220" y="225"/>
                  </a:cubicBezTo>
                  <a:cubicBezTo>
                    <a:pt x="192" y="197"/>
                    <a:pt x="162" y="174"/>
                    <a:pt x="127" y="174"/>
                  </a:cubicBezTo>
                  <a:cubicBezTo>
                    <a:pt x="111" y="174"/>
                    <a:pt x="94" y="179"/>
                    <a:pt x="75" y="190"/>
                  </a:cubicBezTo>
                  <a:cubicBezTo>
                    <a:pt x="23" y="225"/>
                    <a:pt x="0" y="294"/>
                    <a:pt x="23" y="352"/>
                  </a:cubicBezTo>
                  <a:cubicBezTo>
                    <a:pt x="23" y="387"/>
                    <a:pt x="35" y="422"/>
                    <a:pt x="52" y="451"/>
                  </a:cubicBezTo>
                  <a:cubicBezTo>
                    <a:pt x="99" y="503"/>
                    <a:pt x="104" y="578"/>
                    <a:pt x="70" y="636"/>
                  </a:cubicBezTo>
                  <a:cubicBezTo>
                    <a:pt x="58" y="671"/>
                    <a:pt x="58" y="706"/>
                    <a:pt x="70" y="734"/>
                  </a:cubicBezTo>
                  <a:cubicBezTo>
                    <a:pt x="81" y="798"/>
                    <a:pt x="122" y="850"/>
                    <a:pt x="186" y="868"/>
                  </a:cubicBezTo>
                  <a:cubicBezTo>
                    <a:pt x="194" y="869"/>
                    <a:pt x="203" y="870"/>
                    <a:pt x="212" y="870"/>
                  </a:cubicBezTo>
                  <a:cubicBezTo>
                    <a:pt x="272" y="870"/>
                    <a:pt x="329" y="836"/>
                    <a:pt x="359" y="781"/>
                  </a:cubicBezTo>
                  <a:cubicBezTo>
                    <a:pt x="400" y="734"/>
                    <a:pt x="394" y="659"/>
                    <a:pt x="348" y="613"/>
                  </a:cubicBezTo>
                  <a:cubicBezTo>
                    <a:pt x="307" y="572"/>
                    <a:pt x="267" y="532"/>
                    <a:pt x="220" y="491"/>
                  </a:cubicBezTo>
                  <a:lnTo>
                    <a:pt x="238" y="451"/>
                  </a:lnTo>
                  <a:cubicBezTo>
                    <a:pt x="289" y="471"/>
                    <a:pt x="337" y="484"/>
                    <a:pt x="380" y="484"/>
                  </a:cubicBezTo>
                  <a:cubicBezTo>
                    <a:pt x="449" y="484"/>
                    <a:pt x="506" y="450"/>
                    <a:pt x="545" y="358"/>
                  </a:cubicBezTo>
                  <a:cubicBezTo>
                    <a:pt x="551" y="343"/>
                    <a:pt x="566" y="341"/>
                    <a:pt x="585" y="341"/>
                  </a:cubicBezTo>
                  <a:cubicBezTo>
                    <a:pt x="597" y="341"/>
                    <a:pt x="610" y="342"/>
                    <a:pt x="621" y="342"/>
                  </a:cubicBezTo>
                  <a:cubicBezTo>
                    <a:pt x="627" y="342"/>
                    <a:pt x="633" y="342"/>
                    <a:pt x="637" y="341"/>
                  </a:cubicBezTo>
                  <a:cubicBezTo>
                    <a:pt x="730" y="329"/>
                    <a:pt x="805" y="259"/>
                    <a:pt x="817" y="167"/>
                  </a:cubicBezTo>
                  <a:cubicBezTo>
                    <a:pt x="829" y="115"/>
                    <a:pt x="811" y="57"/>
                    <a:pt x="771" y="22"/>
                  </a:cubicBezTo>
                  <a:cubicBezTo>
                    <a:pt x="750" y="7"/>
                    <a:pt x="726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15"/>
            <p:cNvSpPr/>
            <p:nvPr/>
          </p:nvSpPr>
          <p:spPr>
            <a:xfrm rot="1508308">
              <a:off x="1205030" y="1113183"/>
              <a:ext cx="145363" cy="113644"/>
            </a:xfrm>
            <a:custGeom>
              <a:avLst/>
              <a:gdLst/>
              <a:ahLst/>
              <a:cxnLst/>
              <a:rect l="l" t="t" r="r" b="b"/>
              <a:pathLst>
                <a:path w="857" h="670" extrusionOk="0">
                  <a:moveTo>
                    <a:pt x="69" y="0"/>
                  </a:moveTo>
                  <a:cubicBezTo>
                    <a:pt x="52" y="0"/>
                    <a:pt x="35" y="8"/>
                    <a:pt x="24" y="24"/>
                  </a:cubicBezTo>
                  <a:cubicBezTo>
                    <a:pt x="0" y="47"/>
                    <a:pt x="12" y="76"/>
                    <a:pt x="29" y="93"/>
                  </a:cubicBezTo>
                  <a:cubicBezTo>
                    <a:pt x="64" y="174"/>
                    <a:pt x="139" y="232"/>
                    <a:pt x="232" y="244"/>
                  </a:cubicBezTo>
                  <a:cubicBezTo>
                    <a:pt x="377" y="261"/>
                    <a:pt x="383" y="278"/>
                    <a:pt x="394" y="423"/>
                  </a:cubicBezTo>
                  <a:cubicBezTo>
                    <a:pt x="400" y="464"/>
                    <a:pt x="394" y="504"/>
                    <a:pt x="394" y="545"/>
                  </a:cubicBezTo>
                  <a:cubicBezTo>
                    <a:pt x="399" y="616"/>
                    <a:pt x="458" y="670"/>
                    <a:pt x="528" y="670"/>
                  </a:cubicBezTo>
                  <a:cubicBezTo>
                    <a:pt x="537" y="670"/>
                    <a:pt x="547" y="669"/>
                    <a:pt x="557" y="667"/>
                  </a:cubicBezTo>
                  <a:cubicBezTo>
                    <a:pt x="595" y="651"/>
                    <a:pt x="634" y="643"/>
                    <a:pt x="674" y="643"/>
                  </a:cubicBezTo>
                  <a:cubicBezTo>
                    <a:pt x="694" y="643"/>
                    <a:pt x="715" y="645"/>
                    <a:pt x="736" y="649"/>
                  </a:cubicBezTo>
                  <a:cubicBezTo>
                    <a:pt x="749" y="653"/>
                    <a:pt x="761" y="654"/>
                    <a:pt x="772" y="654"/>
                  </a:cubicBezTo>
                  <a:cubicBezTo>
                    <a:pt x="833" y="654"/>
                    <a:pt x="857" y="602"/>
                    <a:pt x="852" y="533"/>
                  </a:cubicBezTo>
                  <a:cubicBezTo>
                    <a:pt x="840" y="452"/>
                    <a:pt x="806" y="383"/>
                    <a:pt x="759" y="319"/>
                  </a:cubicBezTo>
                  <a:cubicBezTo>
                    <a:pt x="701" y="255"/>
                    <a:pt x="626" y="163"/>
                    <a:pt x="551" y="76"/>
                  </a:cubicBezTo>
                  <a:cubicBezTo>
                    <a:pt x="517" y="41"/>
                    <a:pt x="473" y="10"/>
                    <a:pt x="429" y="10"/>
                  </a:cubicBezTo>
                  <a:cubicBezTo>
                    <a:pt x="414" y="10"/>
                    <a:pt x="398" y="14"/>
                    <a:pt x="383" y="24"/>
                  </a:cubicBezTo>
                  <a:cubicBezTo>
                    <a:pt x="341" y="46"/>
                    <a:pt x="302" y="56"/>
                    <a:pt x="264" y="56"/>
                  </a:cubicBezTo>
                  <a:cubicBezTo>
                    <a:pt x="205" y="56"/>
                    <a:pt x="149" y="34"/>
                    <a:pt x="93" y="6"/>
                  </a:cubicBezTo>
                  <a:cubicBezTo>
                    <a:pt x="85" y="2"/>
                    <a:pt x="77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15"/>
            <p:cNvSpPr/>
            <p:nvPr/>
          </p:nvSpPr>
          <p:spPr>
            <a:xfrm rot="1508308">
              <a:off x="1352094" y="2787781"/>
              <a:ext cx="132811" cy="146041"/>
            </a:xfrm>
            <a:custGeom>
              <a:avLst/>
              <a:gdLst/>
              <a:ahLst/>
              <a:cxnLst/>
              <a:rect l="l" t="t" r="r" b="b"/>
              <a:pathLst>
                <a:path w="783" h="861" extrusionOk="0">
                  <a:moveTo>
                    <a:pt x="97" y="1"/>
                  </a:moveTo>
                  <a:cubicBezTo>
                    <a:pt x="65" y="1"/>
                    <a:pt x="34" y="32"/>
                    <a:pt x="0" y="45"/>
                  </a:cubicBezTo>
                  <a:lnTo>
                    <a:pt x="6" y="45"/>
                  </a:lnTo>
                  <a:cubicBezTo>
                    <a:pt x="81" y="190"/>
                    <a:pt x="203" y="317"/>
                    <a:pt x="267" y="479"/>
                  </a:cubicBezTo>
                  <a:cubicBezTo>
                    <a:pt x="93" y="578"/>
                    <a:pt x="70" y="636"/>
                    <a:pt x="151" y="757"/>
                  </a:cubicBezTo>
                  <a:cubicBezTo>
                    <a:pt x="196" y="823"/>
                    <a:pt x="257" y="860"/>
                    <a:pt x="322" y="860"/>
                  </a:cubicBezTo>
                  <a:cubicBezTo>
                    <a:pt x="373" y="860"/>
                    <a:pt x="428" y="837"/>
                    <a:pt x="481" y="786"/>
                  </a:cubicBezTo>
                  <a:cubicBezTo>
                    <a:pt x="539" y="740"/>
                    <a:pt x="603" y="705"/>
                    <a:pt x="672" y="682"/>
                  </a:cubicBezTo>
                  <a:cubicBezTo>
                    <a:pt x="730" y="659"/>
                    <a:pt x="782" y="613"/>
                    <a:pt x="753" y="537"/>
                  </a:cubicBezTo>
                  <a:cubicBezTo>
                    <a:pt x="737" y="494"/>
                    <a:pt x="712" y="479"/>
                    <a:pt x="683" y="479"/>
                  </a:cubicBezTo>
                  <a:cubicBezTo>
                    <a:pt x="662" y="479"/>
                    <a:pt x="639" y="487"/>
                    <a:pt x="614" y="497"/>
                  </a:cubicBezTo>
                  <a:cubicBezTo>
                    <a:pt x="597" y="506"/>
                    <a:pt x="582" y="510"/>
                    <a:pt x="569" y="510"/>
                  </a:cubicBezTo>
                  <a:cubicBezTo>
                    <a:pt x="529" y="510"/>
                    <a:pt x="513" y="467"/>
                    <a:pt x="504" y="427"/>
                  </a:cubicBezTo>
                  <a:cubicBezTo>
                    <a:pt x="470" y="207"/>
                    <a:pt x="273" y="138"/>
                    <a:pt x="134" y="16"/>
                  </a:cubicBezTo>
                  <a:cubicBezTo>
                    <a:pt x="121" y="5"/>
                    <a:pt x="10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15"/>
            <p:cNvSpPr/>
            <p:nvPr/>
          </p:nvSpPr>
          <p:spPr>
            <a:xfrm rot="1508308">
              <a:off x="1789517" y="23590"/>
              <a:ext cx="94477" cy="151299"/>
            </a:xfrm>
            <a:custGeom>
              <a:avLst/>
              <a:gdLst/>
              <a:ahLst/>
              <a:cxnLst/>
              <a:rect l="l" t="t" r="r" b="b"/>
              <a:pathLst>
                <a:path w="557" h="892" extrusionOk="0">
                  <a:moveTo>
                    <a:pt x="142" y="1"/>
                  </a:moveTo>
                  <a:cubicBezTo>
                    <a:pt x="123" y="1"/>
                    <a:pt x="105" y="5"/>
                    <a:pt x="87" y="14"/>
                  </a:cubicBezTo>
                  <a:cubicBezTo>
                    <a:pt x="29" y="31"/>
                    <a:pt x="0" y="89"/>
                    <a:pt x="18" y="147"/>
                  </a:cubicBezTo>
                  <a:cubicBezTo>
                    <a:pt x="41" y="222"/>
                    <a:pt x="41" y="326"/>
                    <a:pt x="151" y="326"/>
                  </a:cubicBezTo>
                  <a:cubicBezTo>
                    <a:pt x="244" y="332"/>
                    <a:pt x="238" y="402"/>
                    <a:pt x="249" y="454"/>
                  </a:cubicBezTo>
                  <a:cubicBezTo>
                    <a:pt x="261" y="523"/>
                    <a:pt x="197" y="529"/>
                    <a:pt x="151" y="535"/>
                  </a:cubicBezTo>
                  <a:cubicBezTo>
                    <a:pt x="87" y="547"/>
                    <a:pt x="29" y="564"/>
                    <a:pt x="12" y="633"/>
                  </a:cubicBezTo>
                  <a:cubicBezTo>
                    <a:pt x="0" y="703"/>
                    <a:pt x="35" y="773"/>
                    <a:pt x="99" y="807"/>
                  </a:cubicBezTo>
                  <a:cubicBezTo>
                    <a:pt x="174" y="862"/>
                    <a:pt x="225" y="891"/>
                    <a:pt x="270" y="891"/>
                  </a:cubicBezTo>
                  <a:cubicBezTo>
                    <a:pt x="330" y="891"/>
                    <a:pt x="379" y="841"/>
                    <a:pt x="458" y="732"/>
                  </a:cubicBezTo>
                  <a:cubicBezTo>
                    <a:pt x="533" y="645"/>
                    <a:pt x="556" y="518"/>
                    <a:pt x="510" y="408"/>
                  </a:cubicBezTo>
                  <a:lnTo>
                    <a:pt x="481" y="361"/>
                  </a:lnTo>
                  <a:cubicBezTo>
                    <a:pt x="435" y="292"/>
                    <a:pt x="342" y="303"/>
                    <a:pt x="284" y="263"/>
                  </a:cubicBezTo>
                  <a:cubicBezTo>
                    <a:pt x="232" y="222"/>
                    <a:pt x="313" y="124"/>
                    <a:pt x="249" y="54"/>
                  </a:cubicBezTo>
                  <a:cubicBezTo>
                    <a:pt x="225" y="22"/>
                    <a:pt x="184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15"/>
            <p:cNvSpPr/>
            <p:nvPr/>
          </p:nvSpPr>
          <p:spPr>
            <a:xfrm rot="1508308">
              <a:off x="245254" y="1812998"/>
              <a:ext cx="97191" cy="157066"/>
            </a:xfrm>
            <a:custGeom>
              <a:avLst/>
              <a:gdLst/>
              <a:ahLst/>
              <a:cxnLst/>
              <a:rect l="l" t="t" r="r" b="b"/>
              <a:pathLst>
                <a:path w="573" h="926" extrusionOk="0">
                  <a:moveTo>
                    <a:pt x="355" y="0"/>
                  </a:moveTo>
                  <a:cubicBezTo>
                    <a:pt x="327" y="0"/>
                    <a:pt x="307" y="23"/>
                    <a:pt x="284" y="76"/>
                  </a:cubicBezTo>
                  <a:cubicBezTo>
                    <a:pt x="249" y="163"/>
                    <a:pt x="197" y="244"/>
                    <a:pt x="128" y="308"/>
                  </a:cubicBezTo>
                  <a:cubicBezTo>
                    <a:pt x="0" y="429"/>
                    <a:pt x="41" y="777"/>
                    <a:pt x="180" y="887"/>
                  </a:cubicBezTo>
                  <a:cubicBezTo>
                    <a:pt x="208" y="912"/>
                    <a:pt x="243" y="925"/>
                    <a:pt x="278" y="925"/>
                  </a:cubicBezTo>
                  <a:cubicBezTo>
                    <a:pt x="315" y="925"/>
                    <a:pt x="353" y="911"/>
                    <a:pt x="382" y="881"/>
                  </a:cubicBezTo>
                  <a:cubicBezTo>
                    <a:pt x="435" y="823"/>
                    <a:pt x="417" y="748"/>
                    <a:pt x="348" y="684"/>
                  </a:cubicBezTo>
                  <a:cubicBezTo>
                    <a:pt x="313" y="661"/>
                    <a:pt x="261" y="673"/>
                    <a:pt x="238" y="615"/>
                  </a:cubicBezTo>
                  <a:cubicBezTo>
                    <a:pt x="285" y="567"/>
                    <a:pt x="309" y="480"/>
                    <a:pt x="394" y="480"/>
                  </a:cubicBezTo>
                  <a:cubicBezTo>
                    <a:pt x="412" y="480"/>
                    <a:pt x="433" y="484"/>
                    <a:pt x="458" y="493"/>
                  </a:cubicBezTo>
                  <a:cubicBezTo>
                    <a:pt x="466" y="496"/>
                    <a:pt x="474" y="497"/>
                    <a:pt x="483" y="497"/>
                  </a:cubicBezTo>
                  <a:cubicBezTo>
                    <a:pt x="528" y="497"/>
                    <a:pt x="573" y="460"/>
                    <a:pt x="568" y="406"/>
                  </a:cubicBezTo>
                  <a:cubicBezTo>
                    <a:pt x="568" y="273"/>
                    <a:pt x="568" y="134"/>
                    <a:pt x="440" y="35"/>
                  </a:cubicBezTo>
                  <a:cubicBezTo>
                    <a:pt x="403" y="13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15"/>
            <p:cNvSpPr/>
            <p:nvPr/>
          </p:nvSpPr>
          <p:spPr>
            <a:xfrm rot="1508308">
              <a:off x="1571041" y="714893"/>
              <a:ext cx="114153" cy="148246"/>
            </a:xfrm>
            <a:custGeom>
              <a:avLst/>
              <a:gdLst/>
              <a:ahLst/>
              <a:cxnLst/>
              <a:rect l="l" t="t" r="r" b="b"/>
              <a:pathLst>
                <a:path w="673" h="874" extrusionOk="0">
                  <a:moveTo>
                    <a:pt x="391" y="1"/>
                  </a:moveTo>
                  <a:cubicBezTo>
                    <a:pt x="380" y="1"/>
                    <a:pt x="367" y="3"/>
                    <a:pt x="354" y="7"/>
                  </a:cubicBezTo>
                  <a:cubicBezTo>
                    <a:pt x="273" y="30"/>
                    <a:pt x="261" y="99"/>
                    <a:pt x="273" y="175"/>
                  </a:cubicBezTo>
                  <a:cubicBezTo>
                    <a:pt x="278" y="204"/>
                    <a:pt x="296" y="238"/>
                    <a:pt x="278" y="267"/>
                  </a:cubicBezTo>
                  <a:cubicBezTo>
                    <a:pt x="267" y="279"/>
                    <a:pt x="254" y="282"/>
                    <a:pt x="240" y="282"/>
                  </a:cubicBezTo>
                  <a:cubicBezTo>
                    <a:pt x="226" y="282"/>
                    <a:pt x="212" y="279"/>
                    <a:pt x="197" y="279"/>
                  </a:cubicBezTo>
                  <a:cubicBezTo>
                    <a:pt x="29" y="302"/>
                    <a:pt x="0" y="366"/>
                    <a:pt x="93" y="511"/>
                  </a:cubicBezTo>
                  <a:cubicBezTo>
                    <a:pt x="157" y="592"/>
                    <a:pt x="197" y="684"/>
                    <a:pt x="215" y="783"/>
                  </a:cubicBezTo>
                  <a:cubicBezTo>
                    <a:pt x="222" y="843"/>
                    <a:pt x="259" y="874"/>
                    <a:pt x="306" y="874"/>
                  </a:cubicBezTo>
                  <a:cubicBezTo>
                    <a:pt x="332" y="874"/>
                    <a:pt x="360" y="865"/>
                    <a:pt x="389" y="847"/>
                  </a:cubicBezTo>
                  <a:cubicBezTo>
                    <a:pt x="446" y="800"/>
                    <a:pt x="510" y="766"/>
                    <a:pt x="580" y="742"/>
                  </a:cubicBezTo>
                  <a:cubicBezTo>
                    <a:pt x="661" y="719"/>
                    <a:pt x="672" y="638"/>
                    <a:pt x="603" y="603"/>
                  </a:cubicBezTo>
                  <a:cubicBezTo>
                    <a:pt x="504" y="563"/>
                    <a:pt x="470" y="470"/>
                    <a:pt x="400" y="406"/>
                  </a:cubicBezTo>
                  <a:cubicBezTo>
                    <a:pt x="336" y="337"/>
                    <a:pt x="354" y="285"/>
                    <a:pt x="441" y="261"/>
                  </a:cubicBezTo>
                  <a:cubicBezTo>
                    <a:pt x="528" y="238"/>
                    <a:pt x="574" y="186"/>
                    <a:pt x="516" y="99"/>
                  </a:cubicBezTo>
                  <a:cubicBezTo>
                    <a:pt x="487" y="46"/>
                    <a:pt x="450" y="1"/>
                    <a:pt x="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15"/>
            <p:cNvSpPr/>
            <p:nvPr/>
          </p:nvSpPr>
          <p:spPr>
            <a:xfrm rot="1508308">
              <a:off x="564832" y="694259"/>
              <a:ext cx="132811" cy="96513"/>
            </a:xfrm>
            <a:custGeom>
              <a:avLst/>
              <a:gdLst/>
              <a:ahLst/>
              <a:cxnLst/>
              <a:rect l="l" t="t" r="r" b="b"/>
              <a:pathLst>
                <a:path w="783" h="569" extrusionOk="0">
                  <a:moveTo>
                    <a:pt x="246" y="1"/>
                  </a:moveTo>
                  <a:cubicBezTo>
                    <a:pt x="231" y="1"/>
                    <a:pt x="217" y="4"/>
                    <a:pt x="203" y="10"/>
                  </a:cubicBezTo>
                  <a:cubicBezTo>
                    <a:pt x="145" y="33"/>
                    <a:pt x="116" y="91"/>
                    <a:pt x="139" y="149"/>
                  </a:cubicBezTo>
                  <a:cubicBezTo>
                    <a:pt x="191" y="265"/>
                    <a:pt x="139" y="334"/>
                    <a:pt x="52" y="404"/>
                  </a:cubicBezTo>
                  <a:cubicBezTo>
                    <a:pt x="18" y="427"/>
                    <a:pt x="0" y="473"/>
                    <a:pt x="23" y="514"/>
                  </a:cubicBezTo>
                  <a:cubicBezTo>
                    <a:pt x="39" y="549"/>
                    <a:pt x="76" y="568"/>
                    <a:pt x="112" y="568"/>
                  </a:cubicBezTo>
                  <a:cubicBezTo>
                    <a:pt x="130" y="568"/>
                    <a:pt x="147" y="564"/>
                    <a:pt x="162" y="554"/>
                  </a:cubicBezTo>
                  <a:cubicBezTo>
                    <a:pt x="233" y="497"/>
                    <a:pt x="304" y="490"/>
                    <a:pt x="378" y="490"/>
                  </a:cubicBezTo>
                  <a:cubicBezTo>
                    <a:pt x="400" y="490"/>
                    <a:pt x="423" y="491"/>
                    <a:pt x="446" y="491"/>
                  </a:cubicBezTo>
                  <a:cubicBezTo>
                    <a:pt x="562" y="479"/>
                    <a:pt x="661" y="410"/>
                    <a:pt x="707" y="311"/>
                  </a:cubicBezTo>
                  <a:cubicBezTo>
                    <a:pt x="782" y="184"/>
                    <a:pt x="742" y="103"/>
                    <a:pt x="580" y="50"/>
                  </a:cubicBezTo>
                  <a:cubicBezTo>
                    <a:pt x="575" y="50"/>
                    <a:pt x="571" y="49"/>
                    <a:pt x="567" y="49"/>
                  </a:cubicBezTo>
                  <a:cubicBezTo>
                    <a:pt x="538" y="49"/>
                    <a:pt x="514" y="66"/>
                    <a:pt x="504" y="97"/>
                  </a:cubicBezTo>
                  <a:cubicBezTo>
                    <a:pt x="482" y="108"/>
                    <a:pt x="457" y="131"/>
                    <a:pt x="431" y="131"/>
                  </a:cubicBezTo>
                  <a:cubicBezTo>
                    <a:pt x="415" y="131"/>
                    <a:pt x="399" y="123"/>
                    <a:pt x="383" y="103"/>
                  </a:cubicBezTo>
                  <a:cubicBezTo>
                    <a:pt x="371" y="91"/>
                    <a:pt x="359" y="74"/>
                    <a:pt x="348" y="56"/>
                  </a:cubicBezTo>
                  <a:cubicBezTo>
                    <a:pt x="322" y="22"/>
                    <a:pt x="285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15"/>
            <p:cNvSpPr/>
            <p:nvPr/>
          </p:nvSpPr>
          <p:spPr>
            <a:xfrm rot="1508308">
              <a:off x="2079405" y="2125321"/>
              <a:ext cx="131454" cy="79720"/>
            </a:xfrm>
            <a:custGeom>
              <a:avLst/>
              <a:gdLst/>
              <a:ahLst/>
              <a:cxnLst/>
              <a:rect l="l" t="t" r="r" b="b"/>
              <a:pathLst>
                <a:path w="775" h="470" extrusionOk="0">
                  <a:moveTo>
                    <a:pt x="379" y="1"/>
                  </a:moveTo>
                  <a:cubicBezTo>
                    <a:pt x="350" y="1"/>
                    <a:pt x="322" y="4"/>
                    <a:pt x="294" y="11"/>
                  </a:cubicBezTo>
                  <a:cubicBezTo>
                    <a:pt x="258" y="24"/>
                    <a:pt x="220" y="32"/>
                    <a:pt x="183" y="32"/>
                  </a:cubicBezTo>
                  <a:cubicBezTo>
                    <a:pt x="154" y="32"/>
                    <a:pt x="124" y="27"/>
                    <a:pt x="97" y="17"/>
                  </a:cubicBezTo>
                  <a:cubicBezTo>
                    <a:pt x="84" y="13"/>
                    <a:pt x="73" y="11"/>
                    <a:pt x="63" y="11"/>
                  </a:cubicBezTo>
                  <a:cubicBezTo>
                    <a:pt x="21" y="11"/>
                    <a:pt x="0" y="49"/>
                    <a:pt x="10" y="110"/>
                  </a:cubicBezTo>
                  <a:cubicBezTo>
                    <a:pt x="27" y="179"/>
                    <a:pt x="44" y="266"/>
                    <a:pt x="68" y="347"/>
                  </a:cubicBezTo>
                  <a:cubicBezTo>
                    <a:pt x="79" y="403"/>
                    <a:pt x="101" y="469"/>
                    <a:pt x="174" y="469"/>
                  </a:cubicBezTo>
                  <a:cubicBezTo>
                    <a:pt x="177" y="469"/>
                    <a:pt x="180" y="469"/>
                    <a:pt x="183" y="469"/>
                  </a:cubicBezTo>
                  <a:cubicBezTo>
                    <a:pt x="259" y="463"/>
                    <a:pt x="282" y="405"/>
                    <a:pt x="288" y="342"/>
                  </a:cubicBezTo>
                  <a:cubicBezTo>
                    <a:pt x="294" y="318"/>
                    <a:pt x="288" y="301"/>
                    <a:pt x="288" y="255"/>
                  </a:cubicBezTo>
                  <a:lnTo>
                    <a:pt x="288" y="255"/>
                  </a:lnTo>
                  <a:cubicBezTo>
                    <a:pt x="369" y="295"/>
                    <a:pt x="444" y="330"/>
                    <a:pt x="525" y="359"/>
                  </a:cubicBezTo>
                  <a:cubicBezTo>
                    <a:pt x="547" y="367"/>
                    <a:pt x="569" y="371"/>
                    <a:pt x="590" y="371"/>
                  </a:cubicBezTo>
                  <a:cubicBezTo>
                    <a:pt x="679" y="371"/>
                    <a:pt x="759" y="307"/>
                    <a:pt x="769" y="214"/>
                  </a:cubicBezTo>
                  <a:cubicBezTo>
                    <a:pt x="774" y="156"/>
                    <a:pt x="740" y="98"/>
                    <a:pt x="687" y="81"/>
                  </a:cubicBezTo>
                  <a:cubicBezTo>
                    <a:pt x="587" y="44"/>
                    <a:pt x="483" y="1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15"/>
            <p:cNvSpPr/>
            <p:nvPr/>
          </p:nvSpPr>
          <p:spPr>
            <a:xfrm rot="1508308">
              <a:off x="380850" y="161703"/>
              <a:ext cx="172162" cy="89898"/>
            </a:xfrm>
            <a:custGeom>
              <a:avLst/>
              <a:gdLst/>
              <a:ahLst/>
              <a:cxnLst/>
              <a:rect l="l" t="t" r="r" b="b"/>
              <a:pathLst>
                <a:path w="1015" h="530" extrusionOk="0">
                  <a:moveTo>
                    <a:pt x="170" y="0"/>
                  </a:moveTo>
                  <a:cubicBezTo>
                    <a:pt x="140" y="0"/>
                    <a:pt x="109" y="12"/>
                    <a:pt x="76" y="40"/>
                  </a:cubicBezTo>
                  <a:cubicBezTo>
                    <a:pt x="0" y="110"/>
                    <a:pt x="24" y="174"/>
                    <a:pt x="58" y="243"/>
                  </a:cubicBezTo>
                  <a:cubicBezTo>
                    <a:pt x="105" y="346"/>
                    <a:pt x="151" y="395"/>
                    <a:pt x="219" y="395"/>
                  </a:cubicBezTo>
                  <a:cubicBezTo>
                    <a:pt x="270" y="395"/>
                    <a:pt x="333" y="367"/>
                    <a:pt x="418" y="313"/>
                  </a:cubicBezTo>
                  <a:cubicBezTo>
                    <a:pt x="458" y="371"/>
                    <a:pt x="499" y="411"/>
                    <a:pt x="528" y="452"/>
                  </a:cubicBezTo>
                  <a:cubicBezTo>
                    <a:pt x="558" y="499"/>
                    <a:pt x="608" y="524"/>
                    <a:pt x="657" y="524"/>
                  </a:cubicBezTo>
                  <a:cubicBezTo>
                    <a:pt x="674" y="524"/>
                    <a:pt x="691" y="521"/>
                    <a:pt x="707" y="515"/>
                  </a:cubicBezTo>
                  <a:cubicBezTo>
                    <a:pt x="742" y="499"/>
                    <a:pt x="780" y="491"/>
                    <a:pt x="817" y="491"/>
                  </a:cubicBezTo>
                  <a:cubicBezTo>
                    <a:pt x="861" y="491"/>
                    <a:pt x="904" y="502"/>
                    <a:pt x="945" y="527"/>
                  </a:cubicBezTo>
                  <a:cubicBezTo>
                    <a:pt x="949" y="528"/>
                    <a:pt x="954" y="529"/>
                    <a:pt x="959" y="529"/>
                  </a:cubicBezTo>
                  <a:cubicBezTo>
                    <a:pt x="973" y="529"/>
                    <a:pt x="988" y="523"/>
                    <a:pt x="997" y="510"/>
                  </a:cubicBezTo>
                  <a:cubicBezTo>
                    <a:pt x="1009" y="492"/>
                    <a:pt x="1014" y="463"/>
                    <a:pt x="997" y="452"/>
                  </a:cubicBezTo>
                  <a:cubicBezTo>
                    <a:pt x="930" y="413"/>
                    <a:pt x="907" y="308"/>
                    <a:pt x="819" y="308"/>
                  </a:cubicBezTo>
                  <a:cubicBezTo>
                    <a:pt x="801" y="308"/>
                    <a:pt x="779" y="313"/>
                    <a:pt x="754" y="324"/>
                  </a:cubicBezTo>
                  <a:cubicBezTo>
                    <a:pt x="743" y="329"/>
                    <a:pt x="734" y="332"/>
                    <a:pt x="726" y="332"/>
                  </a:cubicBezTo>
                  <a:cubicBezTo>
                    <a:pt x="687" y="332"/>
                    <a:pt x="667" y="283"/>
                    <a:pt x="644" y="255"/>
                  </a:cubicBezTo>
                  <a:cubicBezTo>
                    <a:pt x="600" y="192"/>
                    <a:pt x="556" y="145"/>
                    <a:pt x="485" y="145"/>
                  </a:cubicBezTo>
                  <a:cubicBezTo>
                    <a:pt x="472" y="145"/>
                    <a:pt x="457" y="147"/>
                    <a:pt x="441" y="150"/>
                  </a:cubicBezTo>
                  <a:cubicBezTo>
                    <a:pt x="430" y="153"/>
                    <a:pt x="421" y="155"/>
                    <a:pt x="412" y="155"/>
                  </a:cubicBezTo>
                  <a:cubicBezTo>
                    <a:pt x="353" y="155"/>
                    <a:pt x="331" y="94"/>
                    <a:pt x="296" y="64"/>
                  </a:cubicBezTo>
                  <a:cubicBezTo>
                    <a:pt x="255" y="26"/>
                    <a:pt x="213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15"/>
            <p:cNvSpPr/>
            <p:nvPr/>
          </p:nvSpPr>
          <p:spPr>
            <a:xfrm rot="1508308">
              <a:off x="56124" y="1879103"/>
              <a:ext cx="90576" cy="149094"/>
            </a:xfrm>
            <a:custGeom>
              <a:avLst/>
              <a:gdLst/>
              <a:ahLst/>
              <a:cxnLst/>
              <a:rect l="l" t="t" r="r" b="b"/>
              <a:pathLst>
                <a:path w="534" h="879" extrusionOk="0">
                  <a:moveTo>
                    <a:pt x="279" y="1"/>
                  </a:moveTo>
                  <a:cubicBezTo>
                    <a:pt x="260" y="1"/>
                    <a:pt x="244" y="15"/>
                    <a:pt x="238" y="50"/>
                  </a:cubicBezTo>
                  <a:cubicBezTo>
                    <a:pt x="209" y="172"/>
                    <a:pt x="122" y="259"/>
                    <a:pt x="64" y="363"/>
                  </a:cubicBezTo>
                  <a:cubicBezTo>
                    <a:pt x="6" y="456"/>
                    <a:pt x="0" y="502"/>
                    <a:pt x="105" y="537"/>
                  </a:cubicBezTo>
                  <a:cubicBezTo>
                    <a:pt x="232" y="577"/>
                    <a:pt x="203" y="629"/>
                    <a:pt x="145" y="705"/>
                  </a:cubicBezTo>
                  <a:cubicBezTo>
                    <a:pt x="105" y="756"/>
                    <a:pt x="105" y="825"/>
                    <a:pt x="144" y="877"/>
                  </a:cubicBezTo>
                  <a:lnTo>
                    <a:pt x="144" y="877"/>
                  </a:lnTo>
                  <a:cubicBezTo>
                    <a:pt x="309" y="823"/>
                    <a:pt x="384" y="669"/>
                    <a:pt x="487" y="548"/>
                  </a:cubicBezTo>
                  <a:cubicBezTo>
                    <a:pt x="533" y="502"/>
                    <a:pt x="528" y="427"/>
                    <a:pt x="476" y="380"/>
                  </a:cubicBezTo>
                  <a:cubicBezTo>
                    <a:pt x="406" y="311"/>
                    <a:pt x="354" y="235"/>
                    <a:pt x="377" y="131"/>
                  </a:cubicBezTo>
                  <a:cubicBezTo>
                    <a:pt x="383" y="102"/>
                    <a:pt x="360" y="62"/>
                    <a:pt x="342" y="38"/>
                  </a:cubicBezTo>
                  <a:cubicBezTo>
                    <a:pt x="322" y="15"/>
                    <a:pt x="299" y="1"/>
                    <a:pt x="279" y="1"/>
                  </a:cubicBezTo>
                  <a:close/>
                  <a:moveTo>
                    <a:pt x="144" y="877"/>
                  </a:moveTo>
                  <a:cubicBezTo>
                    <a:pt x="143" y="878"/>
                    <a:pt x="141" y="878"/>
                    <a:pt x="139" y="879"/>
                  </a:cubicBezTo>
                  <a:lnTo>
                    <a:pt x="145" y="879"/>
                  </a:lnTo>
                  <a:cubicBezTo>
                    <a:pt x="145" y="878"/>
                    <a:pt x="145" y="878"/>
                    <a:pt x="144" y="8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15"/>
            <p:cNvSpPr/>
            <p:nvPr/>
          </p:nvSpPr>
          <p:spPr>
            <a:xfrm rot="1508308">
              <a:off x="1685203" y="1760990"/>
              <a:ext cx="128910" cy="108216"/>
            </a:xfrm>
            <a:custGeom>
              <a:avLst/>
              <a:gdLst/>
              <a:ahLst/>
              <a:cxnLst/>
              <a:rect l="l" t="t" r="r" b="b"/>
              <a:pathLst>
                <a:path w="760" h="638" extrusionOk="0">
                  <a:moveTo>
                    <a:pt x="668" y="1"/>
                  </a:moveTo>
                  <a:cubicBezTo>
                    <a:pt x="638" y="1"/>
                    <a:pt x="608" y="20"/>
                    <a:pt x="580" y="41"/>
                  </a:cubicBezTo>
                  <a:cubicBezTo>
                    <a:pt x="562" y="52"/>
                    <a:pt x="545" y="64"/>
                    <a:pt x="516" y="93"/>
                  </a:cubicBezTo>
                  <a:cubicBezTo>
                    <a:pt x="394" y="110"/>
                    <a:pt x="319" y="243"/>
                    <a:pt x="191" y="290"/>
                  </a:cubicBezTo>
                  <a:cubicBezTo>
                    <a:pt x="116" y="325"/>
                    <a:pt x="58" y="388"/>
                    <a:pt x="29" y="469"/>
                  </a:cubicBezTo>
                  <a:cubicBezTo>
                    <a:pt x="0" y="516"/>
                    <a:pt x="12" y="579"/>
                    <a:pt x="58" y="614"/>
                  </a:cubicBezTo>
                  <a:cubicBezTo>
                    <a:pt x="76" y="630"/>
                    <a:pt x="97" y="637"/>
                    <a:pt x="119" y="637"/>
                  </a:cubicBezTo>
                  <a:cubicBezTo>
                    <a:pt x="145" y="637"/>
                    <a:pt x="172" y="625"/>
                    <a:pt x="191" y="603"/>
                  </a:cubicBezTo>
                  <a:cubicBezTo>
                    <a:pt x="249" y="536"/>
                    <a:pt x="330" y="492"/>
                    <a:pt x="418" y="492"/>
                  </a:cubicBezTo>
                  <a:cubicBezTo>
                    <a:pt x="437" y="492"/>
                    <a:pt x="456" y="494"/>
                    <a:pt x="475" y="498"/>
                  </a:cubicBezTo>
                  <a:cubicBezTo>
                    <a:pt x="481" y="499"/>
                    <a:pt x="486" y="500"/>
                    <a:pt x="492" y="500"/>
                  </a:cubicBezTo>
                  <a:cubicBezTo>
                    <a:pt x="564" y="500"/>
                    <a:pt x="615" y="429"/>
                    <a:pt x="620" y="354"/>
                  </a:cubicBezTo>
                  <a:cubicBezTo>
                    <a:pt x="620" y="284"/>
                    <a:pt x="649" y="220"/>
                    <a:pt x="701" y="174"/>
                  </a:cubicBezTo>
                  <a:cubicBezTo>
                    <a:pt x="748" y="139"/>
                    <a:pt x="759" y="75"/>
                    <a:pt x="724" y="29"/>
                  </a:cubicBezTo>
                  <a:cubicBezTo>
                    <a:pt x="706" y="9"/>
                    <a:pt x="687" y="1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15"/>
            <p:cNvSpPr/>
            <p:nvPr/>
          </p:nvSpPr>
          <p:spPr>
            <a:xfrm rot="1508308">
              <a:off x="1586967" y="1815102"/>
              <a:ext cx="68017" cy="140783"/>
            </a:xfrm>
            <a:custGeom>
              <a:avLst/>
              <a:gdLst/>
              <a:ahLst/>
              <a:cxnLst/>
              <a:rect l="l" t="t" r="r" b="b"/>
              <a:pathLst>
                <a:path w="401" h="830" extrusionOk="0">
                  <a:moveTo>
                    <a:pt x="198" y="1"/>
                  </a:moveTo>
                  <a:cubicBezTo>
                    <a:pt x="128" y="1"/>
                    <a:pt x="65" y="53"/>
                    <a:pt x="53" y="122"/>
                  </a:cubicBezTo>
                  <a:cubicBezTo>
                    <a:pt x="30" y="203"/>
                    <a:pt x="30" y="290"/>
                    <a:pt x="65" y="366"/>
                  </a:cubicBezTo>
                  <a:cubicBezTo>
                    <a:pt x="105" y="453"/>
                    <a:pt x="128" y="539"/>
                    <a:pt x="47" y="626"/>
                  </a:cubicBezTo>
                  <a:cubicBezTo>
                    <a:pt x="7" y="667"/>
                    <a:pt x="1" y="731"/>
                    <a:pt x="30" y="777"/>
                  </a:cubicBezTo>
                  <a:cubicBezTo>
                    <a:pt x="54" y="812"/>
                    <a:pt x="91" y="830"/>
                    <a:pt x="128" y="830"/>
                  </a:cubicBezTo>
                  <a:cubicBezTo>
                    <a:pt x="163" y="830"/>
                    <a:pt x="198" y="814"/>
                    <a:pt x="221" y="783"/>
                  </a:cubicBezTo>
                  <a:cubicBezTo>
                    <a:pt x="273" y="702"/>
                    <a:pt x="314" y="621"/>
                    <a:pt x="378" y="545"/>
                  </a:cubicBezTo>
                  <a:cubicBezTo>
                    <a:pt x="401" y="510"/>
                    <a:pt x="401" y="464"/>
                    <a:pt x="383" y="424"/>
                  </a:cubicBezTo>
                  <a:cubicBezTo>
                    <a:pt x="343" y="337"/>
                    <a:pt x="331" y="244"/>
                    <a:pt x="337" y="146"/>
                  </a:cubicBezTo>
                  <a:cubicBezTo>
                    <a:pt x="343" y="70"/>
                    <a:pt x="279" y="1"/>
                    <a:pt x="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15"/>
            <p:cNvSpPr/>
            <p:nvPr/>
          </p:nvSpPr>
          <p:spPr>
            <a:xfrm rot="1508308">
              <a:off x="1182974" y="847677"/>
              <a:ext cx="136712" cy="70731"/>
            </a:xfrm>
            <a:custGeom>
              <a:avLst/>
              <a:gdLst/>
              <a:ahLst/>
              <a:cxnLst/>
              <a:rect l="l" t="t" r="r" b="b"/>
              <a:pathLst>
                <a:path w="806" h="417" extrusionOk="0">
                  <a:moveTo>
                    <a:pt x="622" y="1"/>
                  </a:moveTo>
                  <a:cubicBezTo>
                    <a:pt x="593" y="1"/>
                    <a:pt x="565" y="8"/>
                    <a:pt x="539" y="24"/>
                  </a:cubicBezTo>
                  <a:cubicBezTo>
                    <a:pt x="465" y="69"/>
                    <a:pt x="382" y="96"/>
                    <a:pt x="295" y="96"/>
                  </a:cubicBezTo>
                  <a:cubicBezTo>
                    <a:pt x="280" y="96"/>
                    <a:pt x="265" y="95"/>
                    <a:pt x="249" y="94"/>
                  </a:cubicBezTo>
                  <a:cubicBezTo>
                    <a:pt x="209" y="100"/>
                    <a:pt x="168" y="111"/>
                    <a:pt x="139" y="134"/>
                  </a:cubicBezTo>
                  <a:cubicBezTo>
                    <a:pt x="64" y="181"/>
                    <a:pt x="0" y="244"/>
                    <a:pt x="41" y="337"/>
                  </a:cubicBezTo>
                  <a:cubicBezTo>
                    <a:pt x="66" y="395"/>
                    <a:pt x="111" y="416"/>
                    <a:pt x="160" y="416"/>
                  </a:cubicBezTo>
                  <a:cubicBezTo>
                    <a:pt x="189" y="416"/>
                    <a:pt x="221" y="408"/>
                    <a:pt x="249" y="395"/>
                  </a:cubicBezTo>
                  <a:cubicBezTo>
                    <a:pt x="301" y="374"/>
                    <a:pt x="356" y="362"/>
                    <a:pt x="411" y="362"/>
                  </a:cubicBezTo>
                  <a:cubicBezTo>
                    <a:pt x="430" y="362"/>
                    <a:pt x="450" y="363"/>
                    <a:pt x="469" y="366"/>
                  </a:cubicBezTo>
                  <a:cubicBezTo>
                    <a:pt x="478" y="367"/>
                    <a:pt x="487" y="367"/>
                    <a:pt x="496" y="367"/>
                  </a:cubicBezTo>
                  <a:cubicBezTo>
                    <a:pt x="556" y="367"/>
                    <a:pt x="616" y="350"/>
                    <a:pt x="672" y="320"/>
                  </a:cubicBezTo>
                  <a:cubicBezTo>
                    <a:pt x="771" y="250"/>
                    <a:pt x="805" y="158"/>
                    <a:pt x="759" y="82"/>
                  </a:cubicBezTo>
                  <a:cubicBezTo>
                    <a:pt x="729" y="29"/>
                    <a:pt x="676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15"/>
            <p:cNvSpPr/>
            <p:nvPr/>
          </p:nvSpPr>
          <p:spPr>
            <a:xfrm rot="1508308">
              <a:off x="1624584" y="1056705"/>
              <a:ext cx="117036" cy="93120"/>
            </a:xfrm>
            <a:custGeom>
              <a:avLst/>
              <a:gdLst/>
              <a:ahLst/>
              <a:cxnLst/>
              <a:rect l="l" t="t" r="r" b="b"/>
              <a:pathLst>
                <a:path w="690" h="549" extrusionOk="0">
                  <a:moveTo>
                    <a:pt x="512" y="0"/>
                  </a:moveTo>
                  <a:cubicBezTo>
                    <a:pt x="463" y="0"/>
                    <a:pt x="422" y="23"/>
                    <a:pt x="406" y="72"/>
                  </a:cubicBezTo>
                  <a:cubicBezTo>
                    <a:pt x="383" y="140"/>
                    <a:pt x="355" y="164"/>
                    <a:pt x="319" y="164"/>
                  </a:cubicBezTo>
                  <a:cubicBezTo>
                    <a:pt x="291" y="164"/>
                    <a:pt x="258" y="150"/>
                    <a:pt x="220" y="130"/>
                  </a:cubicBezTo>
                  <a:cubicBezTo>
                    <a:pt x="199" y="117"/>
                    <a:pt x="176" y="109"/>
                    <a:pt x="155" y="109"/>
                  </a:cubicBezTo>
                  <a:cubicBezTo>
                    <a:pt x="120" y="109"/>
                    <a:pt x="96" y="133"/>
                    <a:pt x="110" y="199"/>
                  </a:cubicBezTo>
                  <a:cubicBezTo>
                    <a:pt x="128" y="280"/>
                    <a:pt x="81" y="326"/>
                    <a:pt x="41" y="379"/>
                  </a:cubicBezTo>
                  <a:cubicBezTo>
                    <a:pt x="0" y="419"/>
                    <a:pt x="6" y="489"/>
                    <a:pt x="52" y="523"/>
                  </a:cubicBezTo>
                  <a:cubicBezTo>
                    <a:pt x="67" y="540"/>
                    <a:pt x="86" y="548"/>
                    <a:pt x="106" y="548"/>
                  </a:cubicBezTo>
                  <a:cubicBezTo>
                    <a:pt x="133" y="548"/>
                    <a:pt x="161" y="533"/>
                    <a:pt x="174" y="506"/>
                  </a:cubicBezTo>
                  <a:cubicBezTo>
                    <a:pt x="208" y="458"/>
                    <a:pt x="250" y="454"/>
                    <a:pt x="293" y="454"/>
                  </a:cubicBezTo>
                  <a:cubicBezTo>
                    <a:pt x="301" y="454"/>
                    <a:pt x="310" y="454"/>
                    <a:pt x="319" y="454"/>
                  </a:cubicBezTo>
                  <a:cubicBezTo>
                    <a:pt x="394" y="454"/>
                    <a:pt x="469" y="431"/>
                    <a:pt x="533" y="390"/>
                  </a:cubicBezTo>
                  <a:cubicBezTo>
                    <a:pt x="614" y="350"/>
                    <a:pt x="672" y="269"/>
                    <a:pt x="678" y="176"/>
                  </a:cubicBezTo>
                  <a:cubicBezTo>
                    <a:pt x="690" y="101"/>
                    <a:pt x="649" y="31"/>
                    <a:pt x="580" y="14"/>
                  </a:cubicBezTo>
                  <a:cubicBezTo>
                    <a:pt x="556" y="5"/>
                    <a:pt x="533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15"/>
            <p:cNvSpPr/>
            <p:nvPr/>
          </p:nvSpPr>
          <p:spPr>
            <a:xfrm rot="1508308">
              <a:off x="1094009" y="671519"/>
              <a:ext cx="82774" cy="146550"/>
            </a:xfrm>
            <a:custGeom>
              <a:avLst/>
              <a:gdLst/>
              <a:ahLst/>
              <a:cxnLst/>
              <a:rect l="l" t="t" r="r" b="b"/>
              <a:pathLst>
                <a:path w="488" h="864" extrusionOk="0">
                  <a:moveTo>
                    <a:pt x="152" y="1"/>
                  </a:moveTo>
                  <a:cubicBezTo>
                    <a:pt x="130" y="1"/>
                    <a:pt x="105" y="7"/>
                    <a:pt x="76" y="23"/>
                  </a:cubicBezTo>
                  <a:cubicBezTo>
                    <a:pt x="30" y="52"/>
                    <a:pt x="1" y="104"/>
                    <a:pt x="18" y="156"/>
                  </a:cubicBezTo>
                  <a:cubicBezTo>
                    <a:pt x="18" y="232"/>
                    <a:pt x="59" y="301"/>
                    <a:pt x="128" y="336"/>
                  </a:cubicBezTo>
                  <a:cubicBezTo>
                    <a:pt x="296" y="417"/>
                    <a:pt x="296" y="417"/>
                    <a:pt x="256" y="591"/>
                  </a:cubicBezTo>
                  <a:cubicBezTo>
                    <a:pt x="244" y="637"/>
                    <a:pt x="233" y="684"/>
                    <a:pt x="233" y="736"/>
                  </a:cubicBezTo>
                  <a:cubicBezTo>
                    <a:pt x="233" y="800"/>
                    <a:pt x="262" y="857"/>
                    <a:pt x="337" y="863"/>
                  </a:cubicBezTo>
                  <a:cubicBezTo>
                    <a:pt x="406" y="863"/>
                    <a:pt x="470" y="805"/>
                    <a:pt x="470" y="736"/>
                  </a:cubicBezTo>
                  <a:cubicBezTo>
                    <a:pt x="470" y="701"/>
                    <a:pt x="464" y="666"/>
                    <a:pt x="453" y="637"/>
                  </a:cubicBezTo>
                  <a:cubicBezTo>
                    <a:pt x="406" y="527"/>
                    <a:pt x="354" y="417"/>
                    <a:pt x="458" y="313"/>
                  </a:cubicBezTo>
                  <a:cubicBezTo>
                    <a:pt x="464" y="301"/>
                    <a:pt x="470" y="290"/>
                    <a:pt x="470" y="278"/>
                  </a:cubicBezTo>
                  <a:cubicBezTo>
                    <a:pt x="487" y="214"/>
                    <a:pt x="447" y="151"/>
                    <a:pt x="383" y="133"/>
                  </a:cubicBezTo>
                  <a:cubicBezTo>
                    <a:pt x="299" y="110"/>
                    <a:pt x="246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15"/>
            <p:cNvSpPr/>
            <p:nvPr/>
          </p:nvSpPr>
          <p:spPr>
            <a:xfrm rot="1508308">
              <a:off x="740472" y="691787"/>
              <a:ext cx="126874" cy="87014"/>
            </a:xfrm>
            <a:custGeom>
              <a:avLst/>
              <a:gdLst/>
              <a:ahLst/>
              <a:cxnLst/>
              <a:rect l="l" t="t" r="r" b="b"/>
              <a:pathLst>
                <a:path w="748" h="513" extrusionOk="0">
                  <a:moveTo>
                    <a:pt x="306" y="0"/>
                  </a:moveTo>
                  <a:cubicBezTo>
                    <a:pt x="303" y="0"/>
                    <a:pt x="299" y="1"/>
                    <a:pt x="296" y="1"/>
                  </a:cubicBezTo>
                  <a:cubicBezTo>
                    <a:pt x="215" y="7"/>
                    <a:pt x="139" y="24"/>
                    <a:pt x="58" y="47"/>
                  </a:cubicBezTo>
                  <a:cubicBezTo>
                    <a:pt x="18" y="65"/>
                    <a:pt x="0" y="117"/>
                    <a:pt x="29" y="152"/>
                  </a:cubicBezTo>
                  <a:cubicBezTo>
                    <a:pt x="76" y="221"/>
                    <a:pt x="134" y="291"/>
                    <a:pt x="41" y="372"/>
                  </a:cubicBezTo>
                  <a:cubicBezTo>
                    <a:pt x="29" y="383"/>
                    <a:pt x="47" y="424"/>
                    <a:pt x="53" y="435"/>
                  </a:cubicBezTo>
                  <a:cubicBezTo>
                    <a:pt x="78" y="481"/>
                    <a:pt x="125" y="513"/>
                    <a:pt x="179" y="513"/>
                  </a:cubicBezTo>
                  <a:cubicBezTo>
                    <a:pt x="187" y="513"/>
                    <a:pt x="195" y="512"/>
                    <a:pt x="203" y="511"/>
                  </a:cubicBezTo>
                  <a:cubicBezTo>
                    <a:pt x="267" y="505"/>
                    <a:pt x="313" y="441"/>
                    <a:pt x="296" y="378"/>
                  </a:cubicBezTo>
                  <a:cubicBezTo>
                    <a:pt x="290" y="325"/>
                    <a:pt x="273" y="285"/>
                    <a:pt x="336" y="256"/>
                  </a:cubicBezTo>
                  <a:cubicBezTo>
                    <a:pt x="349" y="249"/>
                    <a:pt x="360" y="247"/>
                    <a:pt x="370" y="247"/>
                  </a:cubicBezTo>
                  <a:cubicBezTo>
                    <a:pt x="405" y="247"/>
                    <a:pt x="424" y="281"/>
                    <a:pt x="446" y="308"/>
                  </a:cubicBezTo>
                  <a:cubicBezTo>
                    <a:pt x="480" y="351"/>
                    <a:pt x="526" y="375"/>
                    <a:pt x="577" y="375"/>
                  </a:cubicBezTo>
                  <a:cubicBezTo>
                    <a:pt x="587" y="375"/>
                    <a:pt x="598" y="374"/>
                    <a:pt x="609" y="372"/>
                  </a:cubicBezTo>
                  <a:cubicBezTo>
                    <a:pt x="672" y="366"/>
                    <a:pt x="730" y="337"/>
                    <a:pt x="742" y="262"/>
                  </a:cubicBezTo>
                  <a:cubicBezTo>
                    <a:pt x="748" y="192"/>
                    <a:pt x="696" y="169"/>
                    <a:pt x="643" y="152"/>
                  </a:cubicBezTo>
                  <a:cubicBezTo>
                    <a:pt x="608" y="134"/>
                    <a:pt x="573" y="126"/>
                    <a:pt x="537" y="126"/>
                  </a:cubicBezTo>
                  <a:cubicBezTo>
                    <a:pt x="526" y="126"/>
                    <a:pt x="515" y="127"/>
                    <a:pt x="504" y="128"/>
                  </a:cubicBezTo>
                  <a:cubicBezTo>
                    <a:pt x="495" y="130"/>
                    <a:pt x="485" y="131"/>
                    <a:pt x="475" y="131"/>
                  </a:cubicBezTo>
                  <a:cubicBezTo>
                    <a:pt x="450" y="131"/>
                    <a:pt x="426" y="123"/>
                    <a:pt x="418" y="94"/>
                  </a:cubicBezTo>
                  <a:cubicBezTo>
                    <a:pt x="396" y="44"/>
                    <a:pt x="36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15"/>
            <p:cNvSpPr/>
            <p:nvPr/>
          </p:nvSpPr>
          <p:spPr>
            <a:xfrm rot="1508308">
              <a:off x="703798" y="2009025"/>
              <a:ext cx="104315" cy="106520"/>
            </a:xfrm>
            <a:custGeom>
              <a:avLst/>
              <a:gdLst/>
              <a:ahLst/>
              <a:cxnLst/>
              <a:rect l="l" t="t" r="r" b="b"/>
              <a:pathLst>
                <a:path w="615" h="628" extrusionOk="0">
                  <a:moveTo>
                    <a:pt x="163" y="0"/>
                  </a:moveTo>
                  <a:cubicBezTo>
                    <a:pt x="137" y="0"/>
                    <a:pt x="109" y="9"/>
                    <a:pt x="82" y="28"/>
                  </a:cubicBezTo>
                  <a:cubicBezTo>
                    <a:pt x="1" y="86"/>
                    <a:pt x="35" y="173"/>
                    <a:pt x="70" y="248"/>
                  </a:cubicBezTo>
                  <a:cubicBezTo>
                    <a:pt x="82" y="271"/>
                    <a:pt x="93" y="289"/>
                    <a:pt x="111" y="312"/>
                  </a:cubicBezTo>
                  <a:cubicBezTo>
                    <a:pt x="163" y="411"/>
                    <a:pt x="302" y="457"/>
                    <a:pt x="342" y="590"/>
                  </a:cubicBezTo>
                  <a:cubicBezTo>
                    <a:pt x="350" y="617"/>
                    <a:pt x="373" y="627"/>
                    <a:pt x="400" y="627"/>
                  </a:cubicBezTo>
                  <a:cubicBezTo>
                    <a:pt x="433" y="627"/>
                    <a:pt x="473" y="612"/>
                    <a:pt x="505" y="590"/>
                  </a:cubicBezTo>
                  <a:cubicBezTo>
                    <a:pt x="615" y="509"/>
                    <a:pt x="609" y="341"/>
                    <a:pt x="487" y="231"/>
                  </a:cubicBezTo>
                  <a:cubicBezTo>
                    <a:pt x="429" y="179"/>
                    <a:pt x="360" y="132"/>
                    <a:pt x="302" y="75"/>
                  </a:cubicBezTo>
                  <a:cubicBezTo>
                    <a:pt x="264" y="32"/>
                    <a:pt x="215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15"/>
            <p:cNvSpPr/>
            <p:nvPr/>
          </p:nvSpPr>
          <p:spPr>
            <a:xfrm rot="1508308">
              <a:off x="1490108" y="1794124"/>
              <a:ext cx="89728" cy="110082"/>
            </a:xfrm>
            <a:custGeom>
              <a:avLst/>
              <a:gdLst/>
              <a:ahLst/>
              <a:cxnLst/>
              <a:rect l="l" t="t" r="r" b="b"/>
              <a:pathLst>
                <a:path w="529" h="649" extrusionOk="0">
                  <a:moveTo>
                    <a:pt x="376" y="0"/>
                  </a:moveTo>
                  <a:cubicBezTo>
                    <a:pt x="334" y="0"/>
                    <a:pt x="297" y="27"/>
                    <a:pt x="262" y="62"/>
                  </a:cubicBezTo>
                  <a:cubicBezTo>
                    <a:pt x="233" y="97"/>
                    <a:pt x="198" y="138"/>
                    <a:pt x="163" y="167"/>
                  </a:cubicBezTo>
                  <a:cubicBezTo>
                    <a:pt x="1" y="306"/>
                    <a:pt x="7" y="329"/>
                    <a:pt x="209" y="416"/>
                  </a:cubicBezTo>
                  <a:cubicBezTo>
                    <a:pt x="186" y="491"/>
                    <a:pt x="111" y="555"/>
                    <a:pt x="186" y="613"/>
                  </a:cubicBezTo>
                  <a:cubicBezTo>
                    <a:pt x="217" y="639"/>
                    <a:pt x="246" y="648"/>
                    <a:pt x="275" y="648"/>
                  </a:cubicBezTo>
                  <a:cubicBezTo>
                    <a:pt x="317" y="648"/>
                    <a:pt x="357" y="628"/>
                    <a:pt x="395" y="607"/>
                  </a:cubicBezTo>
                  <a:cubicBezTo>
                    <a:pt x="464" y="572"/>
                    <a:pt x="528" y="503"/>
                    <a:pt x="493" y="427"/>
                  </a:cubicBezTo>
                  <a:cubicBezTo>
                    <a:pt x="453" y="358"/>
                    <a:pt x="459" y="271"/>
                    <a:pt x="499" y="202"/>
                  </a:cubicBezTo>
                  <a:cubicBezTo>
                    <a:pt x="528" y="138"/>
                    <a:pt x="505" y="57"/>
                    <a:pt x="441" y="22"/>
                  </a:cubicBezTo>
                  <a:cubicBezTo>
                    <a:pt x="418" y="7"/>
                    <a:pt x="397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15"/>
            <p:cNvSpPr/>
            <p:nvPr/>
          </p:nvSpPr>
          <p:spPr>
            <a:xfrm rot="1508308">
              <a:off x="220319" y="909550"/>
              <a:ext cx="125009" cy="109573"/>
            </a:xfrm>
            <a:custGeom>
              <a:avLst/>
              <a:gdLst/>
              <a:ahLst/>
              <a:cxnLst/>
              <a:rect l="l" t="t" r="r" b="b"/>
              <a:pathLst>
                <a:path w="737" h="646" extrusionOk="0">
                  <a:moveTo>
                    <a:pt x="408" y="0"/>
                  </a:moveTo>
                  <a:cubicBezTo>
                    <a:pt x="388" y="0"/>
                    <a:pt x="370" y="16"/>
                    <a:pt x="354" y="31"/>
                  </a:cubicBezTo>
                  <a:cubicBezTo>
                    <a:pt x="329" y="56"/>
                    <a:pt x="295" y="70"/>
                    <a:pt x="261" y="70"/>
                  </a:cubicBezTo>
                  <a:cubicBezTo>
                    <a:pt x="241" y="70"/>
                    <a:pt x="221" y="65"/>
                    <a:pt x="204" y="54"/>
                  </a:cubicBezTo>
                  <a:cubicBezTo>
                    <a:pt x="177" y="37"/>
                    <a:pt x="144" y="29"/>
                    <a:pt x="111" y="29"/>
                  </a:cubicBezTo>
                  <a:cubicBezTo>
                    <a:pt x="101" y="29"/>
                    <a:pt x="92" y="30"/>
                    <a:pt x="82" y="31"/>
                  </a:cubicBezTo>
                  <a:cubicBezTo>
                    <a:pt x="41" y="43"/>
                    <a:pt x="12" y="77"/>
                    <a:pt x="7" y="118"/>
                  </a:cubicBezTo>
                  <a:cubicBezTo>
                    <a:pt x="1" y="153"/>
                    <a:pt x="12" y="199"/>
                    <a:pt x="41" y="205"/>
                  </a:cubicBezTo>
                  <a:cubicBezTo>
                    <a:pt x="209" y="222"/>
                    <a:pt x="238" y="425"/>
                    <a:pt x="401" y="454"/>
                  </a:cubicBezTo>
                  <a:cubicBezTo>
                    <a:pt x="482" y="471"/>
                    <a:pt x="430" y="576"/>
                    <a:pt x="447" y="645"/>
                  </a:cubicBezTo>
                  <a:cubicBezTo>
                    <a:pt x="451" y="645"/>
                    <a:pt x="454" y="646"/>
                    <a:pt x="457" y="646"/>
                  </a:cubicBezTo>
                  <a:cubicBezTo>
                    <a:pt x="525" y="646"/>
                    <a:pt x="554" y="593"/>
                    <a:pt x="603" y="581"/>
                  </a:cubicBezTo>
                  <a:cubicBezTo>
                    <a:pt x="684" y="570"/>
                    <a:pt x="737" y="489"/>
                    <a:pt x="713" y="413"/>
                  </a:cubicBezTo>
                  <a:cubicBezTo>
                    <a:pt x="702" y="338"/>
                    <a:pt x="638" y="274"/>
                    <a:pt x="563" y="269"/>
                  </a:cubicBezTo>
                  <a:lnTo>
                    <a:pt x="540" y="269"/>
                  </a:lnTo>
                  <a:cubicBezTo>
                    <a:pt x="389" y="245"/>
                    <a:pt x="389" y="245"/>
                    <a:pt x="435" y="106"/>
                  </a:cubicBezTo>
                  <a:cubicBezTo>
                    <a:pt x="447" y="77"/>
                    <a:pt x="476" y="43"/>
                    <a:pt x="441" y="14"/>
                  </a:cubicBezTo>
                  <a:cubicBezTo>
                    <a:pt x="430" y="4"/>
                    <a:pt x="419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15"/>
            <p:cNvSpPr/>
            <p:nvPr/>
          </p:nvSpPr>
          <p:spPr>
            <a:xfrm rot="1508308">
              <a:off x="1146814" y="1276168"/>
              <a:ext cx="122973" cy="109064"/>
            </a:xfrm>
            <a:custGeom>
              <a:avLst/>
              <a:gdLst/>
              <a:ahLst/>
              <a:cxnLst/>
              <a:rect l="l" t="t" r="r" b="b"/>
              <a:pathLst>
                <a:path w="725" h="643" extrusionOk="0">
                  <a:moveTo>
                    <a:pt x="401" y="0"/>
                  </a:moveTo>
                  <a:cubicBezTo>
                    <a:pt x="368" y="0"/>
                    <a:pt x="330" y="7"/>
                    <a:pt x="285" y="21"/>
                  </a:cubicBezTo>
                  <a:cubicBezTo>
                    <a:pt x="264" y="24"/>
                    <a:pt x="244" y="26"/>
                    <a:pt x="224" y="26"/>
                  </a:cubicBezTo>
                  <a:cubicBezTo>
                    <a:pt x="204" y="26"/>
                    <a:pt x="183" y="24"/>
                    <a:pt x="163" y="21"/>
                  </a:cubicBezTo>
                  <a:cubicBezTo>
                    <a:pt x="94" y="33"/>
                    <a:pt x="36" y="85"/>
                    <a:pt x="18" y="149"/>
                  </a:cubicBezTo>
                  <a:cubicBezTo>
                    <a:pt x="1" y="195"/>
                    <a:pt x="12" y="253"/>
                    <a:pt x="59" y="282"/>
                  </a:cubicBezTo>
                  <a:cubicBezTo>
                    <a:pt x="80" y="300"/>
                    <a:pt x="106" y="309"/>
                    <a:pt x="134" y="309"/>
                  </a:cubicBezTo>
                  <a:cubicBezTo>
                    <a:pt x="167" y="309"/>
                    <a:pt x="201" y="296"/>
                    <a:pt x="227" y="270"/>
                  </a:cubicBezTo>
                  <a:cubicBezTo>
                    <a:pt x="255" y="249"/>
                    <a:pt x="280" y="240"/>
                    <a:pt x="302" y="240"/>
                  </a:cubicBezTo>
                  <a:cubicBezTo>
                    <a:pt x="357" y="240"/>
                    <a:pt x="395" y="294"/>
                    <a:pt x="424" y="340"/>
                  </a:cubicBezTo>
                  <a:cubicBezTo>
                    <a:pt x="459" y="398"/>
                    <a:pt x="482" y="462"/>
                    <a:pt x="499" y="525"/>
                  </a:cubicBezTo>
                  <a:cubicBezTo>
                    <a:pt x="514" y="588"/>
                    <a:pt x="536" y="643"/>
                    <a:pt x="593" y="643"/>
                  </a:cubicBezTo>
                  <a:cubicBezTo>
                    <a:pt x="605" y="643"/>
                    <a:pt x="618" y="640"/>
                    <a:pt x="632" y="635"/>
                  </a:cubicBezTo>
                  <a:cubicBezTo>
                    <a:pt x="725" y="601"/>
                    <a:pt x="702" y="525"/>
                    <a:pt x="690" y="456"/>
                  </a:cubicBezTo>
                  <a:cubicBezTo>
                    <a:pt x="684" y="433"/>
                    <a:pt x="673" y="415"/>
                    <a:pt x="667" y="392"/>
                  </a:cubicBezTo>
                  <a:cubicBezTo>
                    <a:pt x="569" y="346"/>
                    <a:pt x="563" y="265"/>
                    <a:pt x="551" y="178"/>
                  </a:cubicBezTo>
                  <a:cubicBezTo>
                    <a:pt x="534" y="55"/>
                    <a:pt x="489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15"/>
            <p:cNvSpPr/>
            <p:nvPr/>
          </p:nvSpPr>
          <p:spPr>
            <a:xfrm rot="1508308">
              <a:off x="1765680" y="1329260"/>
              <a:ext cx="90406" cy="102619"/>
            </a:xfrm>
            <a:custGeom>
              <a:avLst/>
              <a:gdLst/>
              <a:ahLst/>
              <a:cxnLst/>
              <a:rect l="l" t="t" r="r" b="b"/>
              <a:pathLst>
                <a:path w="533" h="605" extrusionOk="0">
                  <a:moveTo>
                    <a:pt x="99" y="0"/>
                  </a:moveTo>
                  <a:cubicBezTo>
                    <a:pt x="46" y="0"/>
                    <a:pt x="1" y="45"/>
                    <a:pt x="5" y="104"/>
                  </a:cubicBezTo>
                  <a:cubicBezTo>
                    <a:pt x="5" y="231"/>
                    <a:pt x="46" y="359"/>
                    <a:pt x="46" y="492"/>
                  </a:cubicBezTo>
                  <a:cubicBezTo>
                    <a:pt x="46" y="536"/>
                    <a:pt x="73" y="559"/>
                    <a:pt x="114" y="559"/>
                  </a:cubicBezTo>
                  <a:cubicBezTo>
                    <a:pt x="139" y="559"/>
                    <a:pt x="169" y="550"/>
                    <a:pt x="202" y="533"/>
                  </a:cubicBezTo>
                  <a:cubicBezTo>
                    <a:pt x="227" y="519"/>
                    <a:pt x="249" y="487"/>
                    <a:pt x="271" y="487"/>
                  </a:cubicBezTo>
                  <a:cubicBezTo>
                    <a:pt x="285" y="487"/>
                    <a:pt x="299" y="500"/>
                    <a:pt x="312" y="539"/>
                  </a:cubicBezTo>
                  <a:cubicBezTo>
                    <a:pt x="321" y="578"/>
                    <a:pt x="353" y="605"/>
                    <a:pt x="391" y="605"/>
                  </a:cubicBezTo>
                  <a:cubicBezTo>
                    <a:pt x="403" y="605"/>
                    <a:pt x="416" y="602"/>
                    <a:pt x="428" y="596"/>
                  </a:cubicBezTo>
                  <a:cubicBezTo>
                    <a:pt x="480" y="585"/>
                    <a:pt x="521" y="539"/>
                    <a:pt x="527" y="481"/>
                  </a:cubicBezTo>
                  <a:cubicBezTo>
                    <a:pt x="532" y="428"/>
                    <a:pt x="509" y="371"/>
                    <a:pt x="463" y="342"/>
                  </a:cubicBezTo>
                  <a:cubicBezTo>
                    <a:pt x="448" y="331"/>
                    <a:pt x="429" y="330"/>
                    <a:pt x="410" y="330"/>
                  </a:cubicBezTo>
                  <a:cubicBezTo>
                    <a:pt x="403" y="330"/>
                    <a:pt x="395" y="330"/>
                    <a:pt x="388" y="330"/>
                  </a:cubicBezTo>
                  <a:cubicBezTo>
                    <a:pt x="361" y="330"/>
                    <a:pt x="338" y="327"/>
                    <a:pt x="330" y="301"/>
                  </a:cubicBezTo>
                  <a:cubicBezTo>
                    <a:pt x="318" y="255"/>
                    <a:pt x="312" y="208"/>
                    <a:pt x="301" y="162"/>
                  </a:cubicBezTo>
                  <a:cubicBezTo>
                    <a:pt x="277" y="92"/>
                    <a:pt x="219" y="35"/>
                    <a:pt x="144" y="11"/>
                  </a:cubicBezTo>
                  <a:cubicBezTo>
                    <a:pt x="129" y="4"/>
                    <a:pt x="11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15"/>
            <p:cNvSpPr/>
            <p:nvPr/>
          </p:nvSpPr>
          <p:spPr>
            <a:xfrm rot="1508308">
              <a:off x="464902" y="928170"/>
              <a:ext cx="101940" cy="144345"/>
            </a:xfrm>
            <a:custGeom>
              <a:avLst/>
              <a:gdLst/>
              <a:ahLst/>
              <a:cxnLst/>
              <a:rect l="l" t="t" r="r" b="b"/>
              <a:pathLst>
                <a:path w="601" h="851" extrusionOk="0">
                  <a:moveTo>
                    <a:pt x="146" y="1"/>
                  </a:moveTo>
                  <a:cubicBezTo>
                    <a:pt x="112" y="1"/>
                    <a:pt x="73" y="24"/>
                    <a:pt x="53" y="62"/>
                  </a:cubicBezTo>
                  <a:cubicBezTo>
                    <a:pt x="30" y="114"/>
                    <a:pt x="12" y="166"/>
                    <a:pt x="7" y="218"/>
                  </a:cubicBezTo>
                  <a:cubicBezTo>
                    <a:pt x="1" y="270"/>
                    <a:pt x="24" y="305"/>
                    <a:pt x="82" y="317"/>
                  </a:cubicBezTo>
                  <a:cubicBezTo>
                    <a:pt x="314" y="351"/>
                    <a:pt x="331" y="380"/>
                    <a:pt x="325" y="612"/>
                  </a:cubicBezTo>
                  <a:cubicBezTo>
                    <a:pt x="320" y="664"/>
                    <a:pt x="302" y="711"/>
                    <a:pt x="331" y="763"/>
                  </a:cubicBezTo>
                  <a:cubicBezTo>
                    <a:pt x="377" y="803"/>
                    <a:pt x="430" y="832"/>
                    <a:pt x="482" y="850"/>
                  </a:cubicBezTo>
                  <a:cubicBezTo>
                    <a:pt x="487" y="850"/>
                    <a:pt x="491" y="851"/>
                    <a:pt x="496" y="851"/>
                  </a:cubicBezTo>
                  <a:cubicBezTo>
                    <a:pt x="554" y="851"/>
                    <a:pt x="600" y="789"/>
                    <a:pt x="563" y="751"/>
                  </a:cubicBezTo>
                  <a:cubicBezTo>
                    <a:pt x="493" y="670"/>
                    <a:pt x="534" y="548"/>
                    <a:pt x="453" y="473"/>
                  </a:cubicBezTo>
                  <a:cubicBezTo>
                    <a:pt x="441" y="467"/>
                    <a:pt x="430" y="444"/>
                    <a:pt x="430" y="438"/>
                  </a:cubicBezTo>
                  <a:cubicBezTo>
                    <a:pt x="540" y="206"/>
                    <a:pt x="267" y="178"/>
                    <a:pt x="204" y="38"/>
                  </a:cubicBezTo>
                  <a:cubicBezTo>
                    <a:pt x="192" y="12"/>
                    <a:pt x="17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15"/>
            <p:cNvSpPr/>
            <p:nvPr/>
          </p:nvSpPr>
          <p:spPr>
            <a:xfrm rot="1508308">
              <a:off x="2154180" y="1857207"/>
              <a:ext cx="103297" cy="76159"/>
            </a:xfrm>
            <a:custGeom>
              <a:avLst/>
              <a:gdLst/>
              <a:ahLst/>
              <a:cxnLst/>
              <a:rect l="l" t="t" r="r" b="b"/>
              <a:pathLst>
                <a:path w="609" h="449" extrusionOk="0">
                  <a:moveTo>
                    <a:pt x="430" y="1"/>
                  </a:moveTo>
                  <a:cubicBezTo>
                    <a:pt x="403" y="1"/>
                    <a:pt x="377" y="8"/>
                    <a:pt x="354" y="23"/>
                  </a:cubicBezTo>
                  <a:cubicBezTo>
                    <a:pt x="325" y="41"/>
                    <a:pt x="302" y="58"/>
                    <a:pt x="279" y="76"/>
                  </a:cubicBezTo>
                  <a:cubicBezTo>
                    <a:pt x="232" y="116"/>
                    <a:pt x="180" y="139"/>
                    <a:pt x="128" y="157"/>
                  </a:cubicBezTo>
                  <a:cubicBezTo>
                    <a:pt x="12" y="209"/>
                    <a:pt x="1" y="313"/>
                    <a:pt x="99" y="394"/>
                  </a:cubicBezTo>
                  <a:cubicBezTo>
                    <a:pt x="144" y="432"/>
                    <a:pt x="201" y="449"/>
                    <a:pt x="262" y="449"/>
                  </a:cubicBezTo>
                  <a:cubicBezTo>
                    <a:pt x="405" y="449"/>
                    <a:pt x="563" y="353"/>
                    <a:pt x="591" y="215"/>
                  </a:cubicBezTo>
                  <a:cubicBezTo>
                    <a:pt x="609" y="145"/>
                    <a:pt x="580" y="76"/>
                    <a:pt x="528" y="35"/>
                  </a:cubicBezTo>
                  <a:cubicBezTo>
                    <a:pt x="499" y="12"/>
                    <a:pt x="464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15"/>
            <p:cNvSpPr/>
            <p:nvPr/>
          </p:nvSpPr>
          <p:spPr>
            <a:xfrm rot="1508308">
              <a:off x="848426" y="236838"/>
              <a:ext cx="96343" cy="85996"/>
            </a:xfrm>
            <a:custGeom>
              <a:avLst/>
              <a:gdLst/>
              <a:ahLst/>
              <a:cxnLst/>
              <a:rect l="l" t="t" r="r" b="b"/>
              <a:pathLst>
                <a:path w="568" h="507" extrusionOk="0">
                  <a:moveTo>
                    <a:pt x="353" y="1"/>
                  </a:moveTo>
                  <a:cubicBezTo>
                    <a:pt x="297" y="1"/>
                    <a:pt x="245" y="36"/>
                    <a:pt x="220" y="106"/>
                  </a:cubicBezTo>
                  <a:cubicBezTo>
                    <a:pt x="191" y="181"/>
                    <a:pt x="145" y="251"/>
                    <a:pt x="81" y="303"/>
                  </a:cubicBezTo>
                  <a:cubicBezTo>
                    <a:pt x="0" y="367"/>
                    <a:pt x="18" y="448"/>
                    <a:pt x="116" y="488"/>
                  </a:cubicBezTo>
                  <a:cubicBezTo>
                    <a:pt x="151" y="500"/>
                    <a:pt x="188" y="506"/>
                    <a:pt x="225" y="506"/>
                  </a:cubicBezTo>
                  <a:cubicBezTo>
                    <a:pt x="280" y="506"/>
                    <a:pt x="334" y="493"/>
                    <a:pt x="383" y="465"/>
                  </a:cubicBezTo>
                  <a:cubicBezTo>
                    <a:pt x="527" y="373"/>
                    <a:pt x="568" y="193"/>
                    <a:pt x="493" y="83"/>
                  </a:cubicBezTo>
                  <a:cubicBezTo>
                    <a:pt x="454" y="28"/>
                    <a:pt x="402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15"/>
            <p:cNvSpPr/>
            <p:nvPr/>
          </p:nvSpPr>
          <p:spPr>
            <a:xfrm rot="1508308">
              <a:off x="1207612" y="2121614"/>
              <a:ext cx="101432" cy="101940"/>
            </a:xfrm>
            <a:custGeom>
              <a:avLst/>
              <a:gdLst/>
              <a:ahLst/>
              <a:cxnLst/>
              <a:rect l="l" t="t" r="r" b="b"/>
              <a:pathLst>
                <a:path w="598" h="601" extrusionOk="0">
                  <a:moveTo>
                    <a:pt x="418" y="1"/>
                  </a:moveTo>
                  <a:cubicBezTo>
                    <a:pt x="419" y="2"/>
                    <a:pt x="420" y="3"/>
                    <a:pt x="422" y="4"/>
                  </a:cubicBezTo>
                  <a:lnTo>
                    <a:pt x="422" y="4"/>
                  </a:lnTo>
                  <a:cubicBezTo>
                    <a:pt x="422" y="3"/>
                    <a:pt x="423" y="2"/>
                    <a:pt x="424" y="1"/>
                  </a:cubicBezTo>
                  <a:close/>
                  <a:moveTo>
                    <a:pt x="422" y="4"/>
                  </a:moveTo>
                  <a:cubicBezTo>
                    <a:pt x="366" y="89"/>
                    <a:pt x="306" y="155"/>
                    <a:pt x="208" y="155"/>
                  </a:cubicBezTo>
                  <a:cubicBezTo>
                    <a:pt x="194" y="155"/>
                    <a:pt x="179" y="154"/>
                    <a:pt x="163" y="151"/>
                  </a:cubicBezTo>
                  <a:cubicBezTo>
                    <a:pt x="160" y="151"/>
                    <a:pt x="157" y="151"/>
                    <a:pt x="154" y="151"/>
                  </a:cubicBezTo>
                  <a:cubicBezTo>
                    <a:pt x="112" y="151"/>
                    <a:pt x="77" y="189"/>
                    <a:pt x="94" y="226"/>
                  </a:cubicBezTo>
                  <a:cubicBezTo>
                    <a:pt x="144" y="327"/>
                    <a:pt x="65" y="363"/>
                    <a:pt x="7" y="412"/>
                  </a:cubicBezTo>
                  <a:lnTo>
                    <a:pt x="7" y="412"/>
                  </a:lnTo>
                  <a:cubicBezTo>
                    <a:pt x="7" y="412"/>
                    <a:pt x="7" y="412"/>
                    <a:pt x="7" y="412"/>
                  </a:cubicBezTo>
                  <a:lnTo>
                    <a:pt x="1" y="418"/>
                  </a:lnTo>
                  <a:cubicBezTo>
                    <a:pt x="3" y="416"/>
                    <a:pt x="5" y="414"/>
                    <a:pt x="7" y="412"/>
                  </a:cubicBezTo>
                  <a:lnTo>
                    <a:pt x="7" y="412"/>
                  </a:lnTo>
                  <a:cubicBezTo>
                    <a:pt x="24" y="453"/>
                    <a:pt x="42" y="487"/>
                    <a:pt x="65" y="522"/>
                  </a:cubicBezTo>
                  <a:cubicBezTo>
                    <a:pt x="98" y="571"/>
                    <a:pt x="154" y="600"/>
                    <a:pt x="213" y="600"/>
                  </a:cubicBezTo>
                  <a:cubicBezTo>
                    <a:pt x="237" y="600"/>
                    <a:pt x="261" y="596"/>
                    <a:pt x="285" y="586"/>
                  </a:cubicBezTo>
                  <a:cubicBezTo>
                    <a:pt x="366" y="563"/>
                    <a:pt x="412" y="470"/>
                    <a:pt x="383" y="389"/>
                  </a:cubicBezTo>
                  <a:cubicBezTo>
                    <a:pt x="372" y="337"/>
                    <a:pt x="377" y="313"/>
                    <a:pt x="435" y="284"/>
                  </a:cubicBezTo>
                  <a:cubicBezTo>
                    <a:pt x="598" y="203"/>
                    <a:pt x="598" y="140"/>
                    <a:pt x="453" y="24"/>
                  </a:cubicBezTo>
                  <a:cubicBezTo>
                    <a:pt x="442" y="19"/>
                    <a:pt x="432" y="13"/>
                    <a:pt x="42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15"/>
            <p:cNvSpPr/>
            <p:nvPr/>
          </p:nvSpPr>
          <p:spPr>
            <a:xfrm rot="1508308">
              <a:off x="1430031" y="610515"/>
              <a:ext cx="90576" cy="96682"/>
            </a:xfrm>
            <a:custGeom>
              <a:avLst/>
              <a:gdLst/>
              <a:ahLst/>
              <a:cxnLst/>
              <a:rect l="l" t="t" r="r" b="b"/>
              <a:pathLst>
                <a:path w="534" h="570" extrusionOk="0">
                  <a:moveTo>
                    <a:pt x="115" y="0"/>
                  </a:moveTo>
                  <a:cubicBezTo>
                    <a:pt x="106" y="0"/>
                    <a:pt x="97" y="2"/>
                    <a:pt x="88" y="4"/>
                  </a:cubicBezTo>
                  <a:cubicBezTo>
                    <a:pt x="24" y="22"/>
                    <a:pt x="18" y="80"/>
                    <a:pt x="12" y="138"/>
                  </a:cubicBezTo>
                  <a:cubicBezTo>
                    <a:pt x="1" y="259"/>
                    <a:pt x="122" y="323"/>
                    <a:pt x="122" y="416"/>
                  </a:cubicBezTo>
                  <a:cubicBezTo>
                    <a:pt x="163" y="491"/>
                    <a:pt x="238" y="549"/>
                    <a:pt x="331" y="566"/>
                  </a:cubicBezTo>
                  <a:cubicBezTo>
                    <a:pt x="342" y="569"/>
                    <a:pt x="352" y="570"/>
                    <a:pt x="363" y="570"/>
                  </a:cubicBezTo>
                  <a:cubicBezTo>
                    <a:pt x="426" y="570"/>
                    <a:pt x="485" y="527"/>
                    <a:pt x="505" y="462"/>
                  </a:cubicBezTo>
                  <a:cubicBezTo>
                    <a:pt x="534" y="393"/>
                    <a:pt x="499" y="317"/>
                    <a:pt x="429" y="288"/>
                  </a:cubicBezTo>
                  <a:cubicBezTo>
                    <a:pt x="319" y="253"/>
                    <a:pt x="244" y="201"/>
                    <a:pt x="215" y="80"/>
                  </a:cubicBezTo>
                  <a:cubicBezTo>
                    <a:pt x="200" y="36"/>
                    <a:pt x="16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15"/>
            <p:cNvSpPr/>
            <p:nvPr/>
          </p:nvSpPr>
          <p:spPr>
            <a:xfrm rot="1508308">
              <a:off x="1245474" y="1324509"/>
              <a:ext cx="78703" cy="128231"/>
            </a:xfrm>
            <a:custGeom>
              <a:avLst/>
              <a:gdLst/>
              <a:ahLst/>
              <a:cxnLst/>
              <a:rect l="l" t="t" r="r" b="b"/>
              <a:pathLst>
                <a:path w="464" h="756" extrusionOk="0">
                  <a:moveTo>
                    <a:pt x="325" y="0"/>
                  </a:moveTo>
                  <a:cubicBezTo>
                    <a:pt x="259" y="0"/>
                    <a:pt x="237" y="50"/>
                    <a:pt x="226" y="105"/>
                  </a:cubicBezTo>
                  <a:cubicBezTo>
                    <a:pt x="209" y="157"/>
                    <a:pt x="203" y="209"/>
                    <a:pt x="203" y="267"/>
                  </a:cubicBezTo>
                  <a:cubicBezTo>
                    <a:pt x="244" y="395"/>
                    <a:pt x="174" y="476"/>
                    <a:pt x="111" y="569"/>
                  </a:cubicBezTo>
                  <a:cubicBezTo>
                    <a:pt x="76" y="615"/>
                    <a:pt x="0" y="656"/>
                    <a:pt x="58" y="719"/>
                  </a:cubicBezTo>
                  <a:cubicBezTo>
                    <a:pt x="81" y="745"/>
                    <a:pt x="106" y="755"/>
                    <a:pt x="134" y="755"/>
                  </a:cubicBezTo>
                  <a:cubicBezTo>
                    <a:pt x="176" y="755"/>
                    <a:pt x="225" y="731"/>
                    <a:pt x="284" y="696"/>
                  </a:cubicBezTo>
                  <a:cubicBezTo>
                    <a:pt x="319" y="667"/>
                    <a:pt x="342" y="632"/>
                    <a:pt x="354" y="592"/>
                  </a:cubicBezTo>
                  <a:cubicBezTo>
                    <a:pt x="389" y="441"/>
                    <a:pt x="383" y="285"/>
                    <a:pt x="441" y="128"/>
                  </a:cubicBezTo>
                  <a:cubicBezTo>
                    <a:pt x="464" y="76"/>
                    <a:pt x="406" y="12"/>
                    <a:pt x="336" y="1"/>
                  </a:cubicBezTo>
                  <a:cubicBezTo>
                    <a:pt x="333" y="1"/>
                    <a:pt x="329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15"/>
            <p:cNvSpPr/>
            <p:nvPr/>
          </p:nvSpPr>
          <p:spPr>
            <a:xfrm rot="1508308">
              <a:off x="614637" y="217505"/>
              <a:ext cx="91424" cy="69883"/>
            </a:xfrm>
            <a:custGeom>
              <a:avLst/>
              <a:gdLst/>
              <a:ahLst/>
              <a:cxnLst/>
              <a:rect l="l" t="t" r="r" b="b"/>
              <a:pathLst>
                <a:path w="539" h="412" extrusionOk="0">
                  <a:moveTo>
                    <a:pt x="255" y="0"/>
                  </a:moveTo>
                  <a:cubicBezTo>
                    <a:pt x="192" y="0"/>
                    <a:pt x="129" y="12"/>
                    <a:pt x="70" y="36"/>
                  </a:cubicBezTo>
                  <a:cubicBezTo>
                    <a:pt x="6" y="82"/>
                    <a:pt x="0" y="169"/>
                    <a:pt x="75" y="262"/>
                  </a:cubicBezTo>
                  <a:cubicBezTo>
                    <a:pt x="99" y="274"/>
                    <a:pt x="133" y="314"/>
                    <a:pt x="162" y="314"/>
                  </a:cubicBezTo>
                  <a:cubicBezTo>
                    <a:pt x="249" y="320"/>
                    <a:pt x="336" y="343"/>
                    <a:pt x="406" y="395"/>
                  </a:cubicBezTo>
                  <a:cubicBezTo>
                    <a:pt x="424" y="406"/>
                    <a:pt x="442" y="411"/>
                    <a:pt x="459" y="411"/>
                  </a:cubicBezTo>
                  <a:cubicBezTo>
                    <a:pt x="502" y="411"/>
                    <a:pt x="533" y="375"/>
                    <a:pt x="533" y="320"/>
                  </a:cubicBezTo>
                  <a:cubicBezTo>
                    <a:pt x="533" y="216"/>
                    <a:pt x="539" y="100"/>
                    <a:pt x="423" y="30"/>
                  </a:cubicBezTo>
                  <a:cubicBezTo>
                    <a:pt x="370" y="11"/>
                    <a:pt x="313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15"/>
            <p:cNvSpPr/>
            <p:nvPr/>
          </p:nvSpPr>
          <p:spPr>
            <a:xfrm rot="1508308">
              <a:off x="397322" y="254076"/>
              <a:ext cx="103467" cy="78364"/>
            </a:xfrm>
            <a:custGeom>
              <a:avLst/>
              <a:gdLst/>
              <a:ahLst/>
              <a:cxnLst/>
              <a:rect l="l" t="t" r="r" b="b"/>
              <a:pathLst>
                <a:path w="610" h="462" extrusionOk="0">
                  <a:moveTo>
                    <a:pt x="127" y="1"/>
                  </a:moveTo>
                  <a:cubicBezTo>
                    <a:pt x="102" y="1"/>
                    <a:pt x="78" y="8"/>
                    <a:pt x="53" y="27"/>
                  </a:cubicBezTo>
                  <a:cubicBezTo>
                    <a:pt x="1" y="67"/>
                    <a:pt x="7" y="142"/>
                    <a:pt x="70" y="247"/>
                  </a:cubicBezTo>
                  <a:cubicBezTo>
                    <a:pt x="82" y="258"/>
                    <a:pt x="105" y="281"/>
                    <a:pt x="128" y="310"/>
                  </a:cubicBezTo>
                  <a:cubicBezTo>
                    <a:pt x="211" y="412"/>
                    <a:pt x="266" y="462"/>
                    <a:pt x="331" y="462"/>
                  </a:cubicBezTo>
                  <a:cubicBezTo>
                    <a:pt x="384" y="462"/>
                    <a:pt x="445" y="428"/>
                    <a:pt x="534" y="363"/>
                  </a:cubicBezTo>
                  <a:cubicBezTo>
                    <a:pt x="586" y="334"/>
                    <a:pt x="609" y="276"/>
                    <a:pt x="586" y="224"/>
                  </a:cubicBezTo>
                  <a:cubicBezTo>
                    <a:pt x="574" y="187"/>
                    <a:pt x="541" y="167"/>
                    <a:pt x="507" y="167"/>
                  </a:cubicBezTo>
                  <a:cubicBezTo>
                    <a:pt x="492" y="167"/>
                    <a:pt x="478" y="170"/>
                    <a:pt x="464" y="177"/>
                  </a:cubicBezTo>
                  <a:cubicBezTo>
                    <a:pt x="447" y="185"/>
                    <a:pt x="431" y="189"/>
                    <a:pt x="417" y="189"/>
                  </a:cubicBezTo>
                  <a:cubicBezTo>
                    <a:pt x="381" y="189"/>
                    <a:pt x="356" y="164"/>
                    <a:pt x="331" y="131"/>
                  </a:cubicBezTo>
                  <a:cubicBezTo>
                    <a:pt x="308" y="102"/>
                    <a:pt x="285" y="79"/>
                    <a:pt x="256" y="56"/>
                  </a:cubicBezTo>
                  <a:cubicBezTo>
                    <a:pt x="215" y="26"/>
                    <a:pt x="171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15"/>
            <p:cNvSpPr/>
            <p:nvPr/>
          </p:nvSpPr>
          <p:spPr>
            <a:xfrm rot="1508308">
              <a:off x="941976" y="278962"/>
              <a:ext cx="79720" cy="80060"/>
            </a:xfrm>
            <a:custGeom>
              <a:avLst/>
              <a:gdLst/>
              <a:ahLst/>
              <a:cxnLst/>
              <a:rect l="l" t="t" r="r" b="b"/>
              <a:pathLst>
                <a:path w="470" h="472" extrusionOk="0">
                  <a:moveTo>
                    <a:pt x="250" y="0"/>
                  </a:moveTo>
                  <a:cubicBezTo>
                    <a:pt x="111" y="12"/>
                    <a:pt x="140" y="174"/>
                    <a:pt x="41" y="226"/>
                  </a:cubicBezTo>
                  <a:cubicBezTo>
                    <a:pt x="1" y="249"/>
                    <a:pt x="18" y="313"/>
                    <a:pt x="47" y="354"/>
                  </a:cubicBezTo>
                  <a:cubicBezTo>
                    <a:pt x="94" y="427"/>
                    <a:pt x="178" y="471"/>
                    <a:pt x="262" y="471"/>
                  </a:cubicBezTo>
                  <a:cubicBezTo>
                    <a:pt x="271" y="471"/>
                    <a:pt x="281" y="471"/>
                    <a:pt x="290" y="470"/>
                  </a:cubicBezTo>
                  <a:cubicBezTo>
                    <a:pt x="372" y="446"/>
                    <a:pt x="470" y="278"/>
                    <a:pt x="464" y="192"/>
                  </a:cubicBezTo>
                  <a:cubicBezTo>
                    <a:pt x="441" y="93"/>
                    <a:pt x="366" y="18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15"/>
            <p:cNvSpPr/>
            <p:nvPr/>
          </p:nvSpPr>
          <p:spPr>
            <a:xfrm rot="1508308">
              <a:off x="38124" y="2183894"/>
              <a:ext cx="65133" cy="119242"/>
            </a:xfrm>
            <a:custGeom>
              <a:avLst/>
              <a:gdLst/>
              <a:ahLst/>
              <a:cxnLst/>
              <a:rect l="l" t="t" r="r" b="b"/>
              <a:pathLst>
                <a:path w="384" h="703" extrusionOk="0">
                  <a:moveTo>
                    <a:pt x="235" y="0"/>
                  </a:moveTo>
                  <a:cubicBezTo>
                    <a:pt x="232" y="0"/>
                    <a:pt x="229" y="1"/>
                    <a:pt x="227" y="1"/>
                  </a:cubicBezTo>
                  <a:cubicBezTo>
                    <a:pt x="169" y="1"/>
                    <a:pt x="117" y="41"/>
                    <a:pt x="111" y="99"/>
                  </a:cubicBezTo>
                  <a:cubicBezTo>
                    <a:pt x="93" y="140"/>
                    <a:pt x="99" y="180"/>
                    <a:pt x="122" y="221"/>
                  </a:cubicBezTo>
                  <a:cubicBezTo>
                    <a:pt x="186" y="296"/>
                    <a:pt x="163" y="348"/>
                    <a:pt x="82" y="395"/>
                  </a:cubicBezTo>
                  <a:cubicBezTo>
                    <a:pt x="18" y="435"/>
                    <a:pt x="1" y="487"/>
                    <a:pt x="53" y="569"/>
                  </a:cubicBezTo>
                  <a:cubicBezTo>
                    <a:pt x="105" y="626"/>
                    <a:pt x="215" y="626"/>
                    <a:pt x="285" y="696"/>
                  </a:cubicBezTo>
                  <a:cubicBezTo>
                    <a:pt x="289" y="701"/>
                    <a:pt x="295" y="703"/>
                    <a:pt x="300" y="703"/>
                  </a:cubicBezTo>
                  <a:cubicBezTo>
                    <a:pt x="321" y="703"/>
                    <a:pt x="345" y="671"/>
                    <a:pt x="354" y="644"/>
                  </a:cubicBezTo>
                  <a:cubicBezTo>
                    <a:pt x="383" y="580"/>
                    <a:pt x="383" y="511"/>
                    <a:pt x="366" y="447"/>
                  </a:cubicBezTo>
                  <a:cubicBezTo>
                    <a:pt x="337" y="337"/>
                    <a:pt x="285" y="238"/>
                    <a:pt x="319" y="111"/>
                  </a:cubicBezTo>
                  <a:cubicBezTo>
                    <a:pt x="330" y="56"/>
                    <a:pt x="289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15"/>
            <p:cNvSpPr/>
            <p:nvPr/>
          </p:nvSpPr>
          <p:spPr>
            <a:xfrm rot="1508308">
              <a:off x="1005288" y="771037"/>
              <a:ext cx="87523" cy="72766"/>
            </a:xfrm>
            <a:custGeom>
              <a:avLst/>
              <a:gdLst/>
              <a:ahLst/>
              <a:cxnLst/>
              <a:rect l="l" t="t" r="r" b="b"/>
              <a:pathLst>
                <a:path w="516" h="429" extrusionOk="0">
                  <a:moveTo>
                    <a:pt x="298" y="1"/>
                  </a:moveTo>
                  <a:cubicBezTo>
                    <a:pt x="280" y="1"/>
                    <a:pt x="262" y="3"/>
                    <a:pt x="243" y="8"/>
                  </a:cubicBezTo>
                  <a:cubicBezTo>
                    <a:pt x="203" y="32"/>
                    <a:pt x="168" y="61"/>
                    <a:pt x="139" y="89"/>
                  </a:cubicBezTo>
                  <a:cubicBezTo>
                    <a:pt x="0" y="89"/>
                    <a:pt x="0" y="211"/>
                    <a:pt x="0" y="310"/>
                  </a:cubicBezTo>
                  <a:cubicBezTo>
                    <a:pt x="0" y="381"/>
                    <a:pt x="50" y="429"/>
                    <a:pt x="112" y="429"/>
                  </a:cubicBezTo>
                  <a:cubicBezTo>
                    <a:pt x="135" y="429"/>
                    <a:pt x="160" y="422"/>
                    <a:pt x="186" y="408"/>
                  </a:cubicBezTo>
                  <a:cubicBezTo>
                    <a:pt x="243" y="379"/>
                    <a:pt x="272" y="315"/>
                    <a:pt x="359" y="310"/>
                  </a:cubicBezTo>
                  <a:cubicBezTo>
                    <a:pt x="475" y="304"/>
                    <a:pt x="516" y="229"/>
                    <a:pt x="487" y="136"/>
                  </a:cubicBezTo>
                  <a:cubicBezTo>
                    <a:pt x="458" y="55"/>
                    <a:pt x="382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15"/>
            <p:cNvSpPr/>
            <p:nvPr/>
          </p:nvSpPr>
          <p:spPr>
            <a:xfrm rot="1508308">
              <a:off x="479137" y="392150"/>
              <a:ext cx="75819" cy="94986"/>
            </a:xfrm>
            <a:custGeom>
              <a:avLst/>
              <a:gdLst/>
              <a:ahLst/>
              <a:cxnLst/>
              <a:rect l="l" t="t" r="r" b="b"/>
              <a:pathLst>
                <a:path w="447" h="560" extrusionOk="0">
                  <a:moveTo>
                    <a:pt x="269" y="1"/>
                  </a:moveTo>
                  <a:cubicBezTo>
                    <a:pt x="250" y="1"/>
                    <a:pt x="232" y="12"/>
                    <a:pt x="221" y="38"/>
                  </a:cubicBezTo>
                  <a:cubicBezTo>
                    <a:pt x="186" y="102"/>
                    <a:pt x="134" y="160"/>
                    <a:pt x="76" y="195"/>
                  </a:cubicBezTo>
                  <a:cubicBezTo>
                    <a:pt x="1" y="241"/>
                    <a:pt x="24" y="322"/>
                    <a:pt x="70" y="392"/>
                  </a:cubicBezTo>
                  <a:cubicBezTo>
                    <a:pt x="111" y="461"/>
                    <a:pt x="175" y="519"/>
                    <a:pt x="250" y="548"/>
                  </a:cubicBezTo>
                  <a:cubicBezTo>
                    <a:pt x="273" y="556"/>
                    <a:pt x="294" y="560"/>
                    <a:pt x="314" y="560"/>
                  </a:cubicBezTo>
                  <a:cubicBezTo>
                    <a:pt x="395" y="560"/>
                    <a:pt x="446" y="496"/>
                    <a:pt x="418" y="403"/>
                  </a:cubicBezTo>
                  <a:cubicBezTo>
                    <a:pt x="389" y="328"/>
                    <a:pt x="383" y="247"/>
                    <a:pt x="389" y="166"/>
                  </a:cubicBezTo>
                  <a:cubicBezTo>
                    <a:pt x="389" y="119"/>
                    <a:pt x="372" y="67"/>
                    <a:pt x="337" y="38"/>
                  </a:cubicBezTo>
                  <a:cubicBezTo>
                    <a:pt x="318" y="16"/>
                    <a:pt x="292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15"/>
            <p:cNvSpPr/>
            <p:nvPr/>
          </p:nvSpPr>
          <p:spPr>
            <a:xfrm rot="1508308">
              <a:off x="1356385" y="1105216"/>
              <a:ext cx="116188" cy="56144"/>
            </a:xfrm>
            <a:custGeom>
              <a:avLst/>
              <a:gdLst/>
              <a:ahLst/>
              <a:cxnLst/>
              <a:rect l="l" t="t" r="r" b="b"/>
              <a:pathLst>
                <a:path w="685" h="331" extrusionOk="0">
                  <a:moveTo>
                    <a:pt x="119" y="1"/>
                  </a:moveTo>
                  <a:cubicBezTo>
                    <a:pt x="106" y="1"/>
                    <a:pt x="93" y="5"/>
                    <a:pt x="82" y="16"/>
                  </a:cubicBezTo>
                  <a:cubicBezTo>
                    <a:pt x="12" y="74"/>
                    <a:pt x="1" y="172"/>
                    <a:pt x="47" y="253"/>
                  </a:cubicBezTo>
                  <a:cubicBezTo>
                    <a:pt x="76" y="301"/>
                    <a:pt x="113" y="331"/>
                    <a:pt x="155" y="331"/>
                  </a:cubicBezTo>
                  <a:cubicBezTo>
                    <a:pt x="179" y="331"/>
                    <a:pt x="205" y="321"/>
                    <a:pt x="232" y="300"/>
                  </a:cubicBezTo>
                  <a:cubicBezTo>
                    <a:pt x="286" y="256"/>
                    <a:pt x="334" y="232"/>
                    <a:pt x="386" y="232"/>
                  </a:cubicBezTo>
                  <a:cubicBezTo>
                    <a:pt x="422" y="232"/>
                    <a:pt x="461" y="244"/>
                    <a:pt x="505" y="271"/>
                  </a:cubicBezTo>
                  <a:cubicBezTo>
                    <a:pt x="519" y="279"/>
                    <a:pt x="534" y="282"/>
                    <a:pt x="549" y="282"/>
                  </a:cubicBezTo>
                  <a:cubicBezTo>
                    <a:pt x="613" y="282"/>
                    <a:pt x="675" y="220"/>
                    <a:pt x="684" y="155"/>
                  </a:cubicBezTo>
                  <a:cubicBezTo>
                    <a:pt x="684" y="111"/>
                    <a:pt x="669" y="62"/>
                    <a:pt x="627" y="62"/>
                  </a:cubicBezTo>
                  <a:cubicBezTo>
                    <a:pt x="625" y="62"/>
                    <a:pt x="623" y="62"/>
                    <a:pt x="620" y="62"/>
                  </a:cubicBezTo>
                  <a:cubicBezTo>
                    <a:pt x="611" y="64"/>
                    <a:pt x="602" y="65"/>
                    <a:pt x="593" y="65"/>
                  </a:cubicBezTo>
                  <a:cubicBezTo>
                    <a:pt x="532" y="65"/>
                    <a:pt x="474" y="21"/>
                    <a:pt x="420" y="21"/>
                  </a:cubicBezTo>
                  <a:cubicBezTo>
                    <a:pt x="417" y="21"/>
                    <a:pt x="415" y="21"/>
                    <a:pt x="412" y="22"/>
                  </a:cubicBezTo>
                  <a:cubicBezTo>
                    <a:pt x="376" y="34"/>
                    <a:pt x="337" y="40"/>
                    <a:pt x="299" y="40"/>
                  </a:cubicBezTo>
                  <a:cubicBezTo>
                    <a:pt x="245" y="40"/>
                    <a:pt x="190" y="28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15"/>
            <p:cNvSpPr/>
            <p:nvPr/>
          </p:nvSpPr>
          <p:spPr>
            <a:xfrm rot="1508308">
              <a:off x="1519757" y="330559"/>
              <a:ext cx="102280" cy="87523"/>
            </a:xfrm>
            <a:custGeom>
              <a:avLst/>
              <a:gdLst/>
              <a:ahLst/>
              <a:cxnLst/>
              <a:rect l="l" t="t" r="r" b="b"/>
              <a:pathLst>
                <a:path w="603" h="516" extrusionOk="0">
                  <a:moveTo>
                    <a:pt x="127" y="1"/>
                  </a:moveTo>
                  <a:cubicBezTo>
                    <a:pt x="99" y="1"/>
                    <a:pt x="70" y="11"/>
                    <a:pt x="46" y="32"/>
                  </a:cubicBezTo>
                  <a:cubicBezTo>
                    <a:pt x="0" y="78"/>
                    <a:pt x="17" y="131"/>
                    <a:pt x="52" y="194"/>
                  </a:cubicBezTo>
                  <a:cubicBezTo>
                    <a:pt x="70" y="212"/>
                    <a:pt x="93" y="252"/>
                    <a:pt x="128" y="270"/>
                  </a:cubicBezTo>
                  <a:cubicBezTo>
                    <a:pt x="220" y="304"/>
                    <a:pt x="301" y="368"/>
                    <a:pt x="348" y="455"/>
                  </a:cubicBezTo>
                  <a:cubicBezTo>
                    <a:pt x="371" y="494"/>
                    <a:pt x="411" y="515"/>
                    <a:pt x="454" y="515"/>
                  </a:cubicBezTo>
                  <a:cubicBezTo>
                    <a:pt x="474" y="515"/>
                    <a:pt x="495" y="511"/>
                    <a:pt x="516" y="501"/>
                  </a:cubicBezTo>
                  <a:cubicBezTo>
                    <a:pt x="568" y="484"/>
                    <a:pt x="603" y="426"/>
                    <a:pt x="597" y="374"/>
                  </a:cubicBezTo>
                  <a:cubicBezTo>
                    <a:pt x="597" y="299"/>
                    <a:pt x="562" y="218"/>
                    <a:pt x="498" y="212"/>
                  </a:cubicBezTo>
                  <a:cubicBezTo>
                    <a:pt x="388" y="194"/>
                    <a:pt x="284" y="131"/>
                    <a:pt x="214" y="44"/>
                  </a:cubicBezTo>
                  <a:cubicBezTo>
                    <a:pt x="192" y="15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15"/>
            <p:cNvSpPr/>
            <p:nvPr/>
          </p:nvSpPr>
          <p:spPr>
            <a:xfrm rot="1508308">
              <a:off x="1879329" y="1532384"/>
              <a:ext cx="84639" cy="112287"/>
            </a:xfrm>
            <a:custGeom>
              <a:avLst/>
              <a:gdLst/>
              <a:ahLst/>
              <a:cxnLst/>
              <a:rect l="l" t="t" r="r" b="b"/>
              <a:pathLst>
                <a:path w="499" h="662" extrusionOk="0">
                  <a:moveTo>
                    <a:pt x="360" y="1"/>
                  </a:moveTo>
                  <a:cubicBezTo>
                    <a:pt x="341" y="1"/>
                    <a:pt x="321" y="5"/>
                    <a:pt x="301" y="13"/>
                  </a:cubicBezTo>
                  <a:cubicBezTo>
                    <a:pt x="261" y="24"/>
                    <a:pt x="243" y="76"/>
                    <a:pt x="278" y="111"/>
                  </a:cubicBezTo>
                  <a:cubicBezTo>
                    <a:pt x="348" y="204"/>
                    <a:pt x="290" y="273"/>
                    <a:pt x="214" y="279"/>
                  </a:cubicBezTo>
                  <a:cubicBezTo>
                    <a:pt x="52" y="291"/>
                    <a:pt x="41" y="401"/>
                    <a:pt x="23" y="517"/>
                  </a:cubicBezTo>
                  <a:cubicBezTo>
                    <a:pt x="0" y="563"/>
                    <a:pt x="6" y="615"/>
                    <a:pt x="29" y="661"/>
                  </a:cubicBezTo>
                  <a:cubicBezTo>
                    <a:pt x="93" y="644"/>
                    <a:pt x="104" y="604"/>
                    <a:pt x="122" y="569"/>
                  </a:cubicBezTo>
                  <a:cubicBezTo>
                    <a:pt x="146" y="520"/>
                    <a:pt x="168" y="480"/>
                    <a:pt x="198" y="480"/>
                  </a:cubicBezTo>
                  <a:cubicBezTo>
                    <a:pt x="218" y="480"/>
                    <a:pt x="242" y="499"/>
                    <a:pt x="272" y="546"/>
                  </a:cubicBezTo>
                  <a:cubicBezTo>
                    <a:pt x="286" y="569"/>
                    <a:pt x="302" y="580"/>
                    <a:pt x="317" y="580"/>
                  </a:cubicBezTo>
                  <a:cubicBezTo>
                    <a:pt x="339" y="580"/>
                    <a:pt x="358" y="556"/>
                    <a:pt x="365" y="511"/>
                  </a:cubicBezTo>
                  <a:cubicBezTo>
                    <a:pt x="377" y="395"/>
                    <a:pt x="411" y="279"/>
                    <a:pt x="469" y="175"/>
                  </a:cubicBezTo>
                  <a:cubicBezTo>
                    <a:pt x="498" y="134"/>
                    <a:pt x="493" y="76"/>
                    <a:pt x="458" y="42"/>
                  </a:cubicBezTo>
                  <a:cubicBezTo>
                    <a:pt x="431" y="15"/>
                    <a:pt x="397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15"/>
            <p:cNvSpPr/>
            <p:nvPr/>
          </p:nvSpPr>
          <p:spPr>
            <a:xfrm rot="1508308">
              <a:off x="1022892" y="1746693"/>
              <a:ext cx="68865" cy="96173"/>
            </a:xfrm>
            <a:custGeom>
              <a:avLst/>
              <a:gdLst/>
              <a:ahLst/>
              <a:cxnLst/>
              <a:rect l="l" t="t" r="r" b="b"/>
              <a:pathLst>
                <a:path w="406" h="567" extrusionOk="0">
                  <a:moveTo>
                    <a:pt x="116" y="0"/>
                  </a:moveTo>
                  <a:cubicBezTo>
                    <a:pt x="104" y="0"/>
                    <a:pt x="92" y="3"/>
                    <a:pt x="82" y="8"/>
                  </a:cubicBezTo>
                  <a:cubicBezTo>
                    <a:pt x="12" y="37"/>
                    <a:pt x="0" y="129"/>
                    <a:pt x="58" y="268"/>
                  </a:cubicBezTo>
                  <a:cubicBezTo>
                    <a:pt x="87" y="344"/>
                    <a:pt x="122" y="419"/>
                    <a:pt x="157" y="494"/>
                  </a:cubicBezTo>
                  <a:cubicBezTo>
                    <a:pt x="172" y="535"/>
                    <a:pt x="196" y="566"/>
                    <a:pt x="240" y="566"/>
                  </a:cubicBezTo>
                  <a:cubicBezTo>
                    <a:pt x="246" y="566"/>
                    <a:pt x="254" y="565"/>
                    <a:pt x="261" y="564"/>
                  </a:cubicBezTo>
                  <a:cubicBezTo>
                    <a:pt x="319" y="558"/>
                    <a:pt x="365" y="517"/>
                    <a:pt x="377" y="460"/>
                  </a:cubicBezTo>
                  <a:cubicBezTo>
                    <a:pt x="406" y="344"/>
                    <a:pt x="348" y="251"/>
                    <a:pt x="308" y="158"/>
                  </a:cubicBezTo>
                  <a:cubicBezTo>
                    <a:pt x="250" y="57"/>
                    <a:pt x="17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15"/>
            <p:cNvSpPr/>
            <p:nvPr/>
          </p:nvSpPr>
          <p:spPr>
            <a:xfrm rot="1508308">
              <a:off x="791478" y="3204925"/>
              <a:ext cx="96513" cy="91933"/>
            </a:xfrm>
            <a:custGeom>
              <a:avLst/>
              <a:gdLst/>
              <a:ahLst/>
              <a:cxnLst/>
              <a:rect l="l" t="t" r="r" b="b"/>
              <a:pathLst>
                <a:path w="569" h="542" extrusionOk="0">
                  <a:moveTo>
                    <a:pt x="81" y="1"/>
                  </a:moveTo>
                  <a:cubicBezTo>
                    <a:pt x="67" y="1"/>
                    <a:pt x="54" y="5"/>
                    <a:pt x="41" y="15"/>
                  </a:cubicBezTo>
                  <a:cubicBezTo>
                    <a:pt x="1" y="50"/>
                    <a:pt x="41" y="108"/>
                    <a:pt x="64" y="149"/>
                  </a:cubicBezTo>
                  <a:cubicBezTo>
                    <a:pt x="76" y="172"/>
                    <a:pt x="88" y="195"/>
                    <a:pt x="111" y="218"/>
                  </a:cubicBezTo>
                  <a:cubicBezTo>
                    <a:pt x="180" y="305"/>
                    <a:pt x="256" y="392"/>
                    <a:pt x="331" y="485"/>
                  </a:cubicBezTo>
                  <a:cubicBezTo>
                    <a:pt x="353" y="521"/>
                    <a:pt x="395" y="541"/>
                    <a:pt x="438" y="541"/>
                  </a:cubicBezTo>
                  <a:cubicBezTo>
                    <a:pt x="464" y="541"/>
                    <a:pt x="489" y="534"/>
                    <a:pt x="511" y="519"/>
                  </a:cubicBezTo>
                  <a:cubicBezTo>
                    <a:pt x="568" y="479"/>
                    <a:pt x="563" y="386"/>
                    <a:pt x="499" y="322"/>
                  </a:cubicBezTo>
                  <a:cubicBezTo>
                    <a:pt x="400" y="212"/>
                    <a:pt x="290" y="120"/>
                    <a:pt x="175" y="39"/>
                  </a:cubicBezTo>
                  <a:cubicBezTo>
                    <a:pt x="146" y="22"/>
                    <a:pt x="112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15"/>
            <p:cNvSpPr/>
            <p:nvPr/>
          </p:nvSpPr>
          <p:spPr>
            <a:xfrm rot="1508308">
              <a:off x="1559557" y="75400"/>
              <a:ext cx="83791" cy="71918"/>
            </a:xfrm>
            <a:custGeom>
              <a:avLst/>
              <a:gdLst/>
              <a:ahLst/>
              <a:cxnLst/>
              <a:rect l="l" t="t" r="r" b="b"/>
              <a:pathLst>
                <a:path w="494" h="424" extrusionOk="0">
                  <a:moveTo>
                    <a:pt x="256" y="1"/>
                  </a:moveTo>
                  <a:cubicBezTo>
                    <a:pt x="258" y="2"/>
                    <a:pt x="260" y="4"/>
                    <a:pt x="261" y="6"/>
                  </a:cubicBezTo>
                  <a:lnTo>
                    <a:pt x="261" y="6"/>
                  </a:lnTo>
                  <a:cubicBezTo>
                    <a:pt x="261" y="6"/>
                    <a:pt x="261" y="6"/>
                    <a:pt x="261" y="6"/>
                  </a:cubicBezTo>
                  <a:lnTo>
                    <a:pt x="256" y="1"/>
                  </a:lnTo>
                  <a:close/>
                  <a:moveTo>
                    <a:pt x="261" y="6"/>
                  </a:moveTo>
                  <a:lnTo>
                    <a:pt x="261" y="6"/>
                  </a:lnTo>
                  <a:cubicBezTo>
                    <a:pt x="215" y="6"/>
                    <a:pt x="169" y="12"/>
                    <a:pt x="122" y="18"/>
                  </a:cubicBezTo>
                  <a:cubicBezTo>
                    <a:pt x="88" y="24"/>
                    <a:pt x="59" y="47"/>
                    <a:pt x="53" y="81"/>
                  </a:cubicBezTo>
                  <a:cubicBezTo>
                    <a:pt x="1" y="250"/>
                    <a:pt x="117" y="418"/>
                    <a:pt x="296" y="423"/>
                  </a:cubicBezTo>
                  <a:cubicBezTo>
                    <a:pt x="429" y="423"/>
                    <a:pt x="493" y="319"/>
                    <a:pt x="424" y="203"/>
                  </a:cubicBezTo>
                  <a:cubicBezTo>
                    <a:pt x="373" y="136"/>
                    <a:pt x="323" y="68"/>
                    <a:pt x="26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15"/>
            <p:cNvSpPr/>
            <p:nvPr/>
          </p:nvSpPr>
          <p:spPr>
            <a:xfrm rot="1508308">
              <a:off x="1898080" y="1939408"/>
              <a:ext cx="81756" cy="72936"/>
            </a:xfrm>
            <a:custGeom>
              <a:avLst/>
              <a:gdLst/>
              <a:ahLst/>
              <a:cxnLst/>
              <a:rect l="l" t="t" r="r" b="b"/>
              <a:pathLst>
                <a:path w="482" h="430" extrusionOk="0">
                  <a:moveTo>
                    <a:pt x="254" y="1"/>
                  </a:moveTo>
                  <a:cubicBezTo>
                    <a:pt x="184" y="1"/>
                    <a:pt x="146" y="42"/>
                    <a:pt x="146" y="132"/>
                  </a:cubicBezTo>
                  <a:cubicBezTo>
                    <a:pt x="140" y="184"/>
                    <a:pt x="117" y="236"/>
                    <a:pt x="82" y="271"/>
                  </a:cubicBezTo>
                  <a:cubicBezTo>
                    <a:pt x="1" y="352"/>
                    <a:pt x="18" y="393"/>
                    <a:pt x="128" y="422"/>
                  </a:cubicBezTo>
                  <a:cubicBezTo>
                    <a:pt x="151" y="427"/>
                    <a:pt x="175" y="430"/>
                    <a:pt x="198" y="430"/>
                  </a:cubicBezTo>
                  <a:cubicBezTo>
                    <a:pt x="254" y="430"/>
                    <a:pt x="311" y="415"/>
                    <a:pt x="360" y="387"/>
                  </a:cubicBezTo>
                  <a:cubicBezTo>
                    <a:pt x="441" y="352"/>
                    <a:pt x="482" y="265"/>
                    <a:pt x="476" y="184"/>
                  </a:cubicBezTo>
                  <a:cubicBezTo>
                    <a:pt x="464" y="97"/>
                    <a:pt x="401" y="28"/>
                    <a:pt x="319" y="10"/>
                  </a:cubicBezTo>
                  <a:cubicBezTo>
                    <a:pt x="295" y="4"/>
                    <a:pt x="273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15"/>
            <p:cNvSpPr/>
            <p:nvPr/>
          </p:nvSpPr>
          <p:spPr>
            <a:xfrm rot="1508308">
              <a:off x="2053583" y="2545403"/>
              <a:ext cx="82774" cy="67847"/>
            </a:xfrm>
            <a:custGeom>
              <a:avLst/>
              <a:gdLst/>
              <a:ahLst/>
              <a:cxnLst/>
              <a:rect l="l" t="t" r="r" b="b"/>
              <a:pathLst>
                <a:path w="488" h="400" extrusionOk="0">
                  <a:moveTo>
                    <a:pt x="338" y="0"/>
                  </a:moveTo>
                  <a:cubicBezTo>
                    <a:pt x="310" y="0"/>
                    <a:pt x="282" y="9"/>
                    <a:pt x="261" y="27"/>
                  </a:cubicBezTo>
                  <a:cubicBezTo>
                    <a:pt x="226" y="50"/>
                    <a:pt x="197" y="79"/>
                    <a:pt x="151" y="120"/>
                  </a:cubicBezTo>
                  <a:cubicBezTo>
                    <a:pt x="145" y="120"/>
                    <a:pt x="122" y="137"/>
                    <a:pt x="99" y="149"/>
                  </a:cubicBezTo>
                  <a:cubicBezTo>
                    <a:pt x="47" y="172"/>
                    <a:pt x="0" y="207"/>
                    <a:pt x="18" y="271"/>
                  </a:cubicBezTo>
                  <a:cubicBezTo>
                    <a:pt x="29" y="329"/>
                    <a:pt x="70" y="369"/>
                    <a:pt x="122" y="387"/>
                  </a:cubicBezTo>
                  <a:cubicBezTo>
                    <a:pt x="150" y="396"/>
                    <a:pt x="179" y="400"/>
                    <a:pt x="208" y="400"/>
                  </a:cubicBezTo>
                  <a:cubicBezTo>
                    <a:pt x="341" y="400"/>
                    <a:pt x="462" y="304"/>
                    <a:pt x="481" y="161"/>
                  </a:cubicBezTo>
                  <a:cubicBezTo>
                    <a:pt x="487" y="103"/>
                    <a:pt x="458" y="50"/>
                    <a:pt x="412" y="22"/>
                  </a:cubicBezTo>
                  <a:cubicBezTo>
                    <a:pt x="390" y="8"/>
                    <a:pt x="364" y="0"/>
                    <a:pt x="3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15"/>
            <p:cNvSpPr/>
            <p:nvPr/>
          </p:nvSpPr>
          <p:spPr>
            <a:xfrm rot="1508308">
              <a:off x="565331" y="2478950"/>
              <a:ext cx="109234" cy="44610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528" y="1"/>
                  </a:moveTo>
                  <a:cubicBezTo>
                    <a:pt x="383" y="1"/>
                    <a:pt x="233" y="7"/>
                    <a:pt x="82" y="24"/>
                  </a:cubicBezTo>
                  <a:cubicBezTo>
                    <a:pt x="12" y="30"/>
                    <a:pt x="1" y="94"/>
                    <a:pt x="41" y="146"/>
                  </a:cubicBezTo>
                  <a:cubicBezTo>
                    <a:pt x="96" y="216"/>
                    <a:pt x="271" y="263"/>
                    <a:pt x="414" y="263"/>
                  </a:cubicBezTo>
                  <a:cubicBezTo>
                    <a:pt x="483" y="263"/>
                    <a:pt x="544" y="252"/>
                    <a:pt x="580" y="227"/>
                  </a:cubicBezTo>
                  <a:cubicBezTo>
                    <a:pt x="621" y="204"/>
                    <a:pt x="644" y="152"/>
                    <a:pt x="638" y="105"/>
                  </a:cubicBezTo>
                  <a:cubicBezTo>
                    <a:pt x="632" y="47"/>
                    <a:pt x="586" y="1"/>
                    <a:pt x="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15"/>
            <p:cNvSpPr/>
            <p:nvPr/>
          </p:nvSpPr>
          <p:spPr>
            <a:xfrm rot="1508308">
              <a:off x="1888025" y="1393156"/>
              <a:ext cx="114153" cy="59197"/>
            </a:xfrm>
            <a:custGeom>
              <a:avLst/>
              <a:gdLst/>
              <a:ahLst/>
              <a:cxnLst/>
              <a:rect l="l" t="t" r="r" b="b"/>
              <a:pathLst>
                <a:path w="673" h="349" extrusionOk="0">
                  <a:moveTo>
                    <a:pt x="548" y="0"/>
                  </a:moveTo>
                  <a:cubicBezTo>
                    <a:pt x="533" y="0"/>
                    <a:pt x="518" y="4"/>
                    <a:pt x="505" y="12"/>
                  </a:cubicBezTo>
                  <a:cubicBezTo>
                    <a:pt x="354" y="116"/>
                    <a:pt x="157" y="139"/>
                    <a:pt x="0" y="313"/>
                  </a:cubicBezTo>
                  <a:cubicBezTo>
                    <a:pt x="74" y="337"/>
                    <a:pt x="148" y="348"/>
                    <a:pt x="222" y="348"/>
                  </a:cubicBezTo>
                  <a:cubicBezTo>
                    <a:pt x="348" y="348"/>
                    <a:pt x="471" y="315"/>
                    <a:pt x="580" y="249"/>
                  </a:cubicBezTo>
                  <a:cubicBezTo>
                    <a:pt x="649" y="214"/>
                    <a:pt x="673" y="133"/>
                    <a:pt x="638" y="70"/>
                  </a:cubicBezTo>
                  <a:cubicBezTo>
                    <a:pt x="625" y="27"/>
                    <a:pt x="587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15"/>
            <p:cNvSpPr/>
            <p:nvPr/>
          </p:nvSpPr>
          <p:spPr>
            <a:xfrm rot="1508308">
              <a:off x="450344" y="2323033"/>
              <a:ext cx="75819" cy="75650"/>
            </a:xfrm>
            <a:custGeom>
              <a:avLst/>
              <a:gdLst/>
              <a:ahLst/>
              <a:cxnLst/>
              <a:rect l="l" t="t" r="r" b="b"/>
              <a:pathLst>
                <a:path w="447" h="446" extrusionOk="0">
                  <a:moveTo>
                    <a:pt x="132" y="1"/>
                  </a:moveTo>
                  <a:cubicBezTo>
                    <a:pt x="125" y="1"/>
                    <a:pt x="118" y="1"/>
                    <a:pt x="111" y="2"/>
                  </a:cubicBezTo>
                  <a:cubicBezTo>
                    <a:pt x="30" y="14"/>
                    <a:pt x="1" y="77"/>
                    <a:pt x="41" y="147"/>
                  </a:cubicBezTo>
                  <a:cubicBezTo>
                    <a:pt x="65" y="187"/>
                    <a:pt x="94" y="228"/>
                    <a:pt x="123" y="263"/>
                  </a:cubicBezTo>
                  <a:cubicBezTo>
                    <a:pt x="146" y="303"/>
                    <a:pt x="175" y="344"/>
                    <a:pt x="198" y="384"/>
                  </a:cubicBezTo>
                  <a:cubicBezTo>
                    <a:pt x="219" y="423"/>
                    <a:pt x="259" y="446"/>
                    <a:pt x="300" y="446"/>
                  </a:cubicBezTo>
                  <a:cubicBezTo>
                    <a:pt x="314" y="446"/>
                    <a:pt x="329" y="443"/>
                    <a:pt x="343" y="437"/>
                  </a:cubicBezTo>
                  <a:cubicBezTo>
                    <a:pt x="406" y="419"/>
                    <a:pt x="447" y="361"/>
                    <a:pt x="441" y="298"/>
                  </a:cubicBezTo>
                  <a:cubicBezTo>
                    <a:pt x="447" y="160"/>
                    <a:pt x="27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15"/>
            <p:cNvSpPr/>
            <p:nvPr/>
          </p:nvSpPr>
          <p:spPr>
            <a:xfrm rot="1508308">
              <a:off x="490212" y="146440"/>
              <a:ext cx="92272" cy="49359"/>
            </a:xfrm>
            <a:custGeom>
              <a:avLst/>
              <a:gdLst/>
              <a:ahLst/>
              <a:cxnLst/>
              <a:rect l="l" t="t" r="r" b="b"/>
              <a:pathLst>
                <a:path w="544" h="291" extrusionOk="0">
                  <a:moveTo>
                    <a:pt x="374" y="0"/>
                  </a:moveTo>
                  <a:cubicBezTo>
                    <a:pt x="371" y="0"/>
                    <a:pt x="367" y="0"/>
                    <a:pt x="364" y="1"/>
                  </a:cubicBezTo>
                  <a:cubicBezTo>
                    <a:pt x="303" y="19"/>
                    <a:pt x="241" y="28"/>
                    <a:pt x="179" y="28"/>
                  </a:cubicBezTo>
                  <a:cubicBezTo>
                    <a:pt x="142" y="28"/>
                    <a:pt x="106" y="24"/>
                    <a:pt x="69" y="18"/>
                  </a:cubicBezTo>
                  <a:cubicBezTo>
                    <a:pt x="65" y="17"/>
                    <a:pt x="61" y="16"/>
                    <a:pt x="57" y="16"/>
                  </a:cubicBezTo>
                  <a:cubicBezTo>
                    <a:pt x="23" y="16"/>
                    <a:pt x="1" y="63"/>
                    <a:pt x="16" y="105"/>
                  </a:cubicBezTo>
                  <a:cubicBezTo>
                    <a:pt x="28" y="128"/>
                    <a:pt x="45" y="151"/>
                    <a:pt x="63" y="174"/>
                  </a:cubicBezTo>
                  <a:cubicBezTo>
                    <a:pt x="92" y="247"/>
                    <a:pt x="129" y="283"/>
                    <a:pt x="187" y="283"/>
                  </a:cubicBezTo>
                  <a:cubicBezTo>
                    <a:pt x="199" y="283"/>
                    <a:pt x="212" y="281"/>
                    <a:pt x="225" y="279"/>
                  </a:cubicBezTo>
                  <a:cubicBezTo>
                    <a:pt x="271" y="279"/>
                    <a:pt x="324" y="279"/>
                    <a:pt x="370" y="290"/>
                  </a:cubicBezTo>
                  <a:cubicBezTo>
                    <a:pt x="480" y="290"/>
                    <a:pt x="544" y="244"/>
                    <a:pt x="544" y="163"/>
                  </a:cubicBezTo>
                  <a:cubicBezTo>
                    <a:pt x="532" y="73"/>
                    <a:pt x="4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15"/>
            <p:cNvSpPr/>
            <p:nvPr/>
          </p:nvSpPr>
          <p:spPr>
            <a:xfrm rot="1508308">
              <a:off x="553764" y="2037345"/>
              <a:ext cx="70900" cy="80569"/>
            </a:xfrm>
            <a:custGeom>
              <a:avLst/>
              <a:gdLst/>
              <a:ahLst/>
              <a:cxnLst/>
              <a:rect l="l" t="t" r="r" b="b"/>
              <a:pathLst>
                <a:path w="418" h="475" extrusionOk="0">
                  <a:moveTo>
                    <a:pt x="128" y="1"/>
                  </a:moveTo>
                  <a:cubicBezTo>
                    <a:pt x="116" y="1"/>
                    <a:pt x="104" y="3"/>
                    <a:pt x="93" y="8"/>
                  </a:cubicBezTo>
                  <a:cubicBezTo>
                    <a:pt x="18" y="37"/>
                    <a:pt x="0" y="153"/>
                    <a:pt x="58" y="281"/>
                  </a:cubicBezTo>
                  <a:cubicBezTo>
                    <a:pt x="99" y="368"/>
                    <a:pt x="145" y="454"/>
                    <a:pt x="250" y="472"/>
                  </a:cubicBezTo>
                  <a:cubicBezTo>
                    <a:pt x="257" y="474"/>
                    <a:pt x="265" y="474"/>
                    <a:pt x="272" y="474"/>
                  </a:cubicBezTo>
                  <a:cubicBezTo>
                    <a:pt x="315" y="474"/>
                    <a:pt x="352" y="448"/>
                    <a:pt x="371" y="408"/>
                  </a:cubicBezTo>
                  <a:cubicBezTo>
                    <a:pt x="418" y="310"/>
                    <a:pt x="365" y="223"/>
                    <a:pt x="325" y="153"/>
                  </a:cubicBezTo>
                  <a:cubicBezTo>
                    <a:pt x="263" y="57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15"/>
            <p:cNvSpPr/>
            <p:nvPr/>
          </p:nvSpPr>
          <p:spPr>
            <a:xfrm rot="1508308">
              <a:off x="246312" y="1105643"/>
              <a:ext cx="78703" cy="82604"/>
            </a:xfrm>
            <a:custGeom>
              <a:avLst/>
              <a:gdLst/>
              <a:ahLst/>
              <a:cxnLst/>
              <a:rect l="l" t="t" r="r" b="b"/>
              <a:pathLst>
                <a:path w="464" h="487" extrusionOk="0">
                  <a:moveTo>
                    <a:pt x="322" y="0"/>
                  </a:moveTo>
                  <a:cubicBezTo>
                    <a:pt x="281" y="0"/>
                    <a:pt x="246" y="17"/>
                    <a:pt x="226" y="67"/>
                  </a:cubicBezTo>
                  <a:cubicBezTo>
                    <a:pt x="220" y="91"/>
                    <a:pt x="220" y="120"/>
                    <a:pt x="232" y="149"/>
                  </a:cubicBezTo>
                  <a:cubicBezTo>
                    <a:pt x="267" y="247"/>
                    <a:pt x="232" y="288"/>
                    <a:pt x="133" y="293"/>
                  </a:cubicBezTo>
                  <a:cubicBezTo>
                    <a:pt x="64" y="293"/>
                    <a:pt x="0" y="311"/>
                    <a:pt x="23" y="398"/>
                  </a:cubicBezTo>
                  <a:cubicBezTo>
                    <a:pt x="32" y="451"/>
                    <a:pt x="77" y="487"/>
                    <a:pt x="126" y="487"/>
                  </a:cubicBezTo>
                  <a:cubicBezTo>
                    <a:pt x="146" y="487"/>
                    <a:pt x="167" y="481"/>
                    <a:pt x="186" y="467"/>
                  </a:cubicBezTo>
                  <a:cubicBezTo>
                    <a:pt x="219" y="450"/>
                    <a:pt x="257" y="440"/>
                    <a:pt x="294" y="440"/>
                  </a:cubicBezTo>
                  <a:cubicBezTo>
                    <a:pt x="308" y="440"/>
                    <a:pt x="322" y="441"/>
                    <a:pt x="336" y="444"/>
                  </a:cubicBezTo>
                  <a:cubicBezTo>
                    <a:pt x="394" y="444"/>
                    <a:pt x="446" y="409"/>
                    <a:pt x="464" y="351"/>
                  </a:cubicBezTo>
                  <a:lnTo>
                    <a:pt x="464" y="334"/>
                  </a:lnTo>
                  <a:cubicBezTo>
                    <a:pt x="446" y="259"/>
                    <a:pt x="342" y="212"/>
                    <a:pt x="423" y="114"/>
                  </a:cubicBezTo>
                  <a:cubicBezTo>
                    <a:pt x="464" y="73"/>
                    <a:pt x="440" y="27"/>
                    <a:pt x="383" y="10"/>
                  </a:cubicBezTo>
                  <a:cubicBezTo>
                    <a:pt x="362" y="4"/>
                    <a:pt x="341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15"/>
            <p:cNvSpPr/>
            <p:nvPr/>
          </p:nvSpPr>
          <p:spPr>
            <a:xfrm rot="1508308">
              <a:off x="25620" y="656519"/>
              <a:ext cx="100414" cy="52073"/>
            </a:xfrm>
            <a:custGeom>
              <a:avLst/>
              <a:gdLst/>
              <a:ahLst/>
              <a:cxnLst/>
              <a:rect l="l" t="t" r="r" b="b"/>
              <a:pathLst>
                <a:path w="592" h="307" extrusionOk="0">
                  <a:moveTo>
                    <a:pt x="447" y="1"/>
                  </a:moveTo>
                  <a:cubicBezTo>
                    <a:pt x="433" y="1"/>
                    <a:pt x="420" y="3"/>
                    <a:pt x="406" y="7"/>
                  </a:cubicBezTo>
                  <a:cubicBezTo>
                    <a:pt x="296" y="36"/>
                    <a:pt x="192" y="71"/>
                    <a:pt x="88" y="117"/>
                  </a:cubicBezTo>
                  <a:cubicBezTo>
                    <a:pt x="59" y="123"/>
                    <a:pt x="36" y="163"/>
                    <a:pt x="18" y="192"/>
                  </a:cubicBezTo>
                  <a:cubicBezTo>
                    <a:pt x="1" y="221"/>
                    <a:pt x="1" y="256"/>
                    <a:pt x="24" y="285"/>
                  </a:cubicBezTo>
                  <a:cubicBezTo>
                    <a:pt x="35" y="299"/>
                    <a:pt x="51" y="307"/>
                    <a:pt x="68" y="307"/>
                  </a:cubicBezTo>
                  <a:cubicBezTo>
                    <a:pt x="79" y="307"/>
                    <a:pt x="90" y="304"/>
                    <a:pt x="99" y="297"/>
                  </a:cubicBezTo>
                  <a:cubicBezTo>
                    <a:pt x="141" y="263"/>
                    <a:pt x="183" y="250"/>
                    <a:pt x="225" y="250"/>
                  </a:cubicBezTo>
                  <a:cubicBezTo>
                    <a:pt x="276" y="250"/>
                    <a:pt x="327" y="269"/>
                    <a:pt x="377" y="291"/>
                  </a:cubicBezTo>
                  <a:cubicBezTo>
                    <a:pt x="391" y="295"/>
                    <a:pt x="405" y="297"/>
                    <a:pt x="419" y="297"/>
                  </a:cubicBezTo>
                  <a:cubicBezTo>
                    <a:pt x="447" y="297"/>
                    <a:pt x="474" y="289"/>
                    <a:pt x="493" y="274"/>
                  </a:cubicBezTo>
                  <a:cubicBezTo>
                    <a:pt x="563" y="239"/>
                    <a:pt x="592" y="163"/>
                    <a:pt x="569" y="94"/>
                  </a:cubicBezTo>
                  <a:cubicBezTo>
                    <a:pt x="555" y="38"/>
                    <a:pt x="503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15"/>
            <p:cNvSpPr/>
            <p:nvPr/>
          </p:nvSpPr>
          <p:spPr>
            <a:xfrm rot="1508308">
              <a:off x="868594" y="2878335"/>
              <a:ext cx="87862" cy="58349"/>
            </a:xfrm>
            <a:custGeom>
              <a:avLst/>
              <a:gdLst/>
              <a:ahLst/>
              <a:cxnLst/>
              <a:rect l="l" t="t" r="r" b="b"/>
              <a:pathLst>
                <a:path w="518" h="344" extrusionOk="0">
                  <a:moveTo>
                    <a:pt x="193" y="0"/>
                  </a:moveTo>
                  <a:cubicBezTo>
                    <a:pt x="164" y="0"/>
                    <a:pt x="135" y="5"/>
                    <a:pt x="105" y="14"/>
                  </a:cubicBezTo>
                  <a:cubicBezTo>
                    <a:pt x="24" y="37"/>
                    <a:pt x="1" y="101"/>
                    <a:pt x="47" y="170"/>
                  </a:cubicBezTo>
                  <a:cubicBezTo>
                    <a:pt x="142" y="280"/>
                    <a:pt x="281" y="343"/>
                    <a:pt x="425" y="343"/>
                  </a:cubicBezTo>
                  <a:cubicBezTo>
                    <a:pt x="447" y="343"/>
                    <a:pt x="470" y="341"/>
                    <a:pt x="493" y="338"/>
                  </a:cubicBezTo>
                  <a:lnTo>
                    <a:pt x="493" y="344"/>
                  </a:lnTo>
                  <a:cubicBezTo>
                    <a:pt x="518" y="155"/>
                    <a:pt x="368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15"/>
            <p:cNvSpPr/>
            <p:nvPr/>
          </p:nvSpPr>
          <p:spPr>
            <a:xfrm rot="1508308">
              <a:off x="860526" y="1828837"/>
              <a:ext cx="71918" cy="64794"/>
            </a:xfrm>
            <a:custGeom>
              <a:avLst/>
              <a:gdLst/>
              <a:ahLst/>
              <a:cxnLst/>
              <a:rect l="l" t="t" r="r" b="b"/>
              <a:pathLst>
                <a:path w="424" h="382" extrusionOk="0">
                  <a:moveTo>
                    <a:pt x="194" y="1"/>
                  </a:moveTo>
                  <a:cubicBezTo>
                    <a:pt x="164" y="1"/>
                    <a:pt x="134" y="7"/>
                    <a:pt x="105" y="21"/>
                  </a:cubicBezTo>
                  <a:cubicBezTo>
                    <a:pt x="24" y="79"/>
                    <a:pt x="0" y="189"/>
                    <a:pt x="47" y="276"/>
                  </a:cubicBezTo>
                  <a:cubicBezTo>
                    <a:pt x="83" y="343"/>
                    <a:pt x="148" y="381"/>
                    <a:pt x="218" y="381"/>
                  </a:cubicBezTo>
                  <a:cubicBezTo>
                    <a:pt x="250" y="381"/>
                    <a:pt x="282" y="373"/>
                    <a:pt x="313" y="357"/>
                  </a:cubicBezTo>
                  <a:cubicBezTo>
                    <a:pt x="394" y="305"/>
                    <a:pt x="423" y="195"/>
                    <a:pt x="371" y="108"/>
                  </a:cubicBezTo>
                  <a:cubicBezTo>
                    <a:pt x="334" y="38"/>
                    <a:pt x="266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15"/>
            <p:cNvSpPr/>
            <p:nvPr/>
          </p:nvSpPr>
          <p:spPr>
            <a:xfrm rot="1508308">
              <a:off x="1957492" y="2382081"/>
              <a:ext cx="82604" cy="68526"/>
            </a:xfrm>
            <a:custGeom>
              <a:avLst/>
              <a:gdLst/>
              <a:ahLst/>
              <a:cxnLst/>
              <a:rect l="l" t="t" r="r" b="b"/>
              <a:pathLst>
                <a:path w="487" h="404" extrusionOk="0">
                  <a:moveTo>
                    <a:pt x="349" y="0"/>
                  </a:moveTo>
                  <a:cubicBezTo>
                    <a:pt x="318" y="0"/>
                    <a:pt x="284" y="14"/>
                    <a:pt x="249" y="44"/>
                  </a:cubicBezTo>
                  <a:cubicBezTo>
                    <a:pt x="215" y="85"/>
                    <a:pt x="186" y="120"/>
                    <a:pt x="122" y="120"/>
                  </a:cubicBezTo>
                  <a:cubicBezTo>
                    <a:pt x="12" y="125"/>
                    <a:pt x="0" y="166"/>
                    <a:pt x="64" y="264"/>
                  </a:cubicBezTo>
                  <a:cubicBezTo>
                    <a:pt x="118" y="355"/>
                    <a:pt x="194" y="403"/>
                    <a:pt x="272" y="403"/>
                  </a:cubicBezTo>
                  <a:cubicBezTo>
                    <a:pt x="293" y="403"/>
                    <a:pt x="315" y="399"/>
                    <a:pt x="336" y="392"/>
                  </a:cubicBezTo>
                  <a:cubicBezTo>
                    <a:pt x="435" y="340"/>
                    <a:pt x="487" y="224"/>
                    <a:pt x="464" y="114"/>
                  </a:cubicBezTo>
                  <a:cubicBezTo>
                    <a:pt x="445" y="41"/>
                    <a:pt x="402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15"/>
            <p:cNvSpPr/>
            <p:nvPr/>
          </p:nvSpPr>
          <p:spPr>
            <a:xfrm rot="1508308">
              <a:off x="994724" y="916146"/>
              <a:ext cx="70900" cy="82604"/>
            </a:xfrm>
            <a:custGeom>
              <a:avLst/>
              <a:gdLst/>
              <a:ahLst/>
              <a:cxnLst/>
              <a:rect l="l" t="t" r="r" b="b"/>
              <a:pathLst>
                <a:path w="418" h="487" extrusionOk="0">
                  <a:moveTo>
                    <a:pt x="241" y="0"/>
                  </a:moveTo>
                  <a:cubicBezTo>
                    <a:pt x="222" y="0"/>
                    <a:pt x="204" y="4"/>
                    <a:pt x="186" y="12"/>
                  </a:cubicBezTo>
                  <a:cubicBezTo>
                    <a:pt x="93" y="53"/>
                    <a:pt x="1" y="348"/>
                    <a:pt x="59" y="435"/>
                  </a:cubicBezTo>
                  <a:cubicBezTo>
                    <a:pt x="75" y="469"/>
                    <a:pt x="108" y="487"/>
                    <a:pt x="140" y="487"/>
                  </a:cubicBezTo>
                  <a:cubicBezTo>
                    <a:pt x="163" y="487"/>
                    <a:pt x="186" y="477"/>
                    <a:pt x="203" y="458"/>
                  </a:cubicBezTo>
                  <a:cubicBezTo>
                    <a:pt x="267" y="406"/>
                    <a:pt x="319" y="348"/>
                    <a:pt x="371" y="279"/>
                  </a:cubicBezTo>
                  <a:cubicBezTo>
                    <a:pt x="418" y="203"/>
                    <a:pt x="406" y="99"/>
                    <a:pt x="337" y="41"/>
                  </a:cubicBezTo>
                  <a:cubicBezTo>
                    <a:pt x="310" y="14"/>
                    <a:pt x="27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15"/>
            <p:cNvSpPr/>
            <p:nvPr/>
          </p:nvSpPr>
          <p:spPr>
            <a:xfrm rot="1508308">
              <a:off x="165884" y="579982"/>
              <a:ext cx="59197" cy="98039"/>
            </a:xfrm>
            <a:custGeom>
              <a:avLst/>
              <a:gdLst/>
              <a:ahLst/>
              <a:cxnLst/>
              <a:rect l="l" t="t" r="r" b="b"/>
              <a:pathLst>
                <a:path w="349" h="578" extrusionOk="0">
                  <a:moveTo>
                    <a:pt x="166" y="1"/>
                  </a:moveTo>
                  <a:cubicBezTo>
                    <a:pt x="149" y="1"/>
                    <a:pt x="132" y="5"/>
                    <a:pt x="116" y="15"/>
                  </a:cubicBezTo>
                  <a:cubicBezTo>
                    <a:pt x="70" y="50"/>
                    <a:pt x="58" y="114"/>
                    <a:pt x="87" y="160"/>
                  </a:cubicBezTo>
                  <a:cubicBezTo>
                    <a:pt x="122" y="218"/>
                    <a:pt x="128" y="265"/>
                    <a:pt x="64" y="317"/>
                  </a:cubicBezTo>
                  <a:cubicBezTo>
                    <a:pt x="1" y="369"/>
                    <a:pt x="24" y="456"/>
                    <a:pt x="64" y="520"/>
                  </a:cubicBezTo>
                  <a:cubicBezTo>
                    <a:pt x="78" y="555"/>
                    <a:pt x="112" y="577"/>
                    <a:pt x="151" y="577"/>
                  </a:cubicBezTo>
                  <a:cubicBezTo>
                    <a:pt x="162" y="577"/>
                    <a:pt x="174" y="576"/>
                    <a:pt x="186" y="572"/>
                  </a:cubicBezTo>
                  <a:cubicBezTo>
                    <a:pt x="226" y="560"/>
                    <a:pt x="255" y="520"/>
                    <a:pt x="244" y="479"/>
                  </a:cubicBezTo>
                  <a:cubicBezTo>
                    <a:pt x="238" y="409"/>
                    <a:pt x="261" y="346"/>
                    <a:pt x="302" y="294"/>
                  </a:cubicBezTo>
                  <a:cubicBezTo>
                    <a:pt x="348" y="195"/>
                    <a:pt x="319" y="79"/>
                    <a:pt x="226" y="21"/>
                  </a:cubicBezTo>
                  <a:cubicBezTo>
                    <a:pt x="210" y="8"/>
                    <a:pt x="188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15"/>
            <p:cNvSpPr/>
            <p:nvPr/>
          </p:nvSpPr>
          <p:spPr>
            <a:xfrm rot="1508308">
              <a:off x="763642" y="527399"/>
              <a:ext cx="55295" cy="87862"/>
            </a:xfrm>
            <a:custGeom>
              <a:avLst/>
              <a:gdLst/>
              <a:ahLst/>
              <a:cxnLst/>
              <a:rect l="l" t="t" r="r" b="b"/>
              <a:pathLst>
                <a:path w="326" h="518" extrusionOk="0">
                  <a:moveTo>
                    <a:pt x="144" y="0"/>
                  </a:moveTo>
                  <a:cubicBezTo>
                    <a:pt x="95" y="0"/>
                    <a:pt x="57" y="35"/>
                    <a:pt x="53" y="100"/>
                  </a:cubicBezTo>
                  <a:cubicBezTo>
                    <a:pt x="59" y="187"/>
                    <a:pt x="47" y="279"/>
                    <a:pt x="30" y="360"/>
                  </a:cubicBezTo>
                  <a:cubicBezTo>
                    <a:pt x="1" y="424"/>
                    <a:pt x="36" y="494"/>
                    <a:pt x="99" y="511"/>
                  </a:cubicBezTo>
                  <a:cubicBezTo>
                    <a:pt x="113" y="515"/>
                    <a:pt x="126" y="517"/>
                    <a:pt x="140" y="517"/>
                  </a:cubicBezTo>
                  <a:cubicBezTo>
                    <a:pt x="196" y="517"/>
                    <a:pt x="248" y="480"/>
                    <a:pt x="262" y="424"/>
                  </a:cubicBezTo>
                  <a:cubicBezTo>
                    <a:pt x="285" y="366"/>
                    <a:pt x="267" y="285"/>
                    <a:pt x="320" y="233"/>
                  </a:cubicBezTo>
                  <a:lnTo>
                    <a:pt x="325" y="227"/>
                  </a:lnTo>
                  <a:cubicBezTo>
                    <a:pt x="325" y="146"/>
                    <a:pt x="291" y="76"/>
                    <a:pt x="227" y="30"/>
                  </a:cubicBezTo>
                  <a:cubicBezTo>
                    <a:pt x="199" y="10"/>
                    <a:pt x="170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15"/>
            <p:cNvSpPr/>
            <p:nvPr/>
          </p:nvSpPr>
          <p:spPr>
            <a:xfrm rot="1508308">
              <a:off x="261475" y="1633698"/>
              <a:ext cx="81756" cy="77346"/>
            </a:xfrm>
            <a:custGeom>
              <a:avLst/>
              <a:gdLst/>
              <a:ahLst/>
              <a:cxnLst/>
              <a:rect l="l" t="t" r="r" b="b"/>
              <a:pathLst>
                <a:path w="482" h="456" extrusionOk="0">
                  <a:moveTo>
                    <a:pt x="330" y="1"/>
                  </a:moveTo>
                  <a:cubicBezTo>
                    <a:pt x="208" y="1"/>
                    <a:pt x="189" y="158"/>
                    <a:pt x="64" y="186"/>
                  </a:cubicBezTo>
                  <a:cubicBezTo>
                    <a:pt x="0" y="198"/>
                    <a:pt x="47" y="308"/>
                    <a:pt x="64" y="366"/>
                  </a:cubicBezTo>
                  <a:cubicBezTo>
                    <a:pt x="84" y="427"/>
                    <a:pt x="109" y="456"/>
                    <a:pt x="143" y="456"/>
                  </a:cubicBezTo>
                  <a:cubicBezTo>
                    <a:pt x="167" y="456"/>
                    <a:pt x="196" y="441"/>
                    <a:pt x="232" y="412"/>
                  </a:cubicBezTo>
                  <a:cubicBezTo>
                    <a:pt x="250" y="389"/>
                    <a:pt x="267" y="372"/>
                    <a:pt x="284" y="348"/>
                  </a:cubicBezTo>
                  <a:cubicBezTo>
                    <a:pt x="319" y="337"/>
                    <a:pt x="348" y="325"/>
                    <a:pt x="383" y="308"/>
                  </a:cubicBezTo>
                  <a:cubicBezTo>
                    <a:pt x="458" y="250"/>
                    <a:pt x="481" y="151"/>
                    <a:pt x="435" y="70"/>
                  </a:cubicBezTo>
                  <a:cubicBezTo>
                    <a:pt x="418" y="30"/>
                    <a:pt x="377" y="7"/>
                    <a:pt x="336" y="1"/>
                  </a:cubicBezTo>
                  <a:cubicBezTo>
                    <a:pt x="334" y="1"/>
                    <a:pt x="332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15"/>
            <p:cNvSpPr/>
            <p:nvPr/>
          </p:nvSpPr>
          <p:spPr>
            <a:xfrm rot="1508308">
              <a:off x="1809628" y="2149691"/>
              <a:ext cx="77855" cy="61232"/>
            </a:xfrm>
            <a:custGeom>
              <a:avLst/>
              <a:gdLst/>
              <a:ahLst/>
              <a:cxnLst/>
              <a:rect l="l" t="t" r="r" b="b"/>
              <a:pathLst>
                <a:path w="459" h="361" extrusionOk="0">
                  <a:moveTo>
                    <a:pt x="86" y="0"/>
                  </a:moveTo>
                  <a:cubicBezTo>
                    <a:pt x="71" y="0"/>
                    <a:pt x="55" y="7"/>
                    <a:pt x="41" y="26"/>
                  </a:cubicBezTo>
                  <a:cubicBezTo>
                    <a:pt x="0" y="72"/>
                    <a:pt x="0" y="147"/>
                    <a:pt x="41" y="194"/>
                  </a:cubicBezTo>
                  <a:lnTo>
                    <a:pt x="58" y="228"/>
                  </a:lnTo>
                  <a:cubicBezTo>
                    <a:pt x="93" y="292"/>
                    <a:pt x="163" y="344"/>
                    <a:pt x="238" y="356"/>
                  </a:cubicBezTo>
                  <a:cubicBezTo>
                    <a:pt x="250" y="359"/>
                    <a:pt x="263" y="361"/>
                    <a:pt x="276" y="361"/>
                  </a:cubicBezTo>
                  <a:cubicBezTo>
                    <a:pt x="329" y="361"/>
                    <a:pt x="384" y="333"/>
                    <a:pt x="412" y="286"/>
                  </a:cubicBezTo>
                  <a:cubicBezTo>
                    <a:pt x="452" y="228"/>
                    <a:pt x="458" y="153"/>
                    <a:pt x="423" y="89"/>
                  </a:cubicBezTo>
                  <a:cubicBezTo>
                    <a:pt x="404" y="50"/>
                    <a:pt x="363" y="27"/>
                    <a:pt x="320" y="27"/>
                  </a:cubicBezTo>
                  <a:cubicBezTo>
                    <a:pt x="300" y="27"/>
                    <a:pt x="280" y="32"/>
                    <a:pt x="261" y="43"/>
                  </a:cubicBezTo>
                  <a:cubicBezTo>
                    <a:pt x="249" y="50"/>
                    <a:pt x="236" y="53"/>
                    <a:pt x="223" y="53"/>
                  </a:cubicBezTo>
                  <a:cubicBezTo>
                    <a:pt x="204" y="53"/>
                    <a:pt x="185" y="47"/>
                    <a:pt x="168" y="37"/>
                  </a:cubicBezTo>
                  <a:cubicBezTo>
                    <a:pt x="142" y="22"/>
                    <a:pt x="114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15"/>
            <p:cNvSpPr/>
            <p:nvPr/>
          </p:nvSpPr>
          <p:spPr>
            <a:xfrm rot="1508308">
              <a:off x="152658" y="231730"/>
              <a:ext cx="74802" cy="72597"/>
            </a:xfrm>
            <a:custGeom>
              <a:avLst/>
              <a:gdLst/>
              <a:ahLst/>
              <a:cxnLst/>
              <a:rect l="l" t="t" r="r" b="b"/>
              <a:pathLst>
                <a:path w="441" h="428" extrusionOk="0">
                  <a:moveTo>
                    <a:pt x="116" y="1"/>
                  </a:moveTo>
                  <a:cubicBezTo>
                    <a:pt x="99" y="1"/>
                    <a:pt x="81" y="8"/>
                    <a:pt x="64" y="29"/>
                  </a:cubicBezTo>
                  <a:cubicBezTo>
                    <a:pt x="0" y="98"/>
                    <a:pt x="41" y="197"/>
                    <a:pt x="29" y="278"/>
                  </a:cubicBezTo>
                  <a:cubicBezTo>
                    <a:pt x="29" y="312"/>
                    <a:pt x="29" y="347"/>
                    <a:pt x="35" y="382"/>
                  </a:cubicBezTo>
                  <a:lnTo>
                    <a:pt x="35" y="376"/>
                  </a:lnTo>
                  <a:cubicBezTo>
                    <a:pt x="98" y="409"/>
                    <a:pt x="144" y="427"/>
                    <a:pt x="177" y="427"/>
                  </a:cubicBezTo>
                  <a:cubicBezTo>
                    <a:pt x="242" y="427"/>
                    <a:pt x="257" y="358"/>
                    <a:pt x="250" y="197"/>
                  </a:cubicBezTo>
                  <a:cubicBezTo>
                    <a:pt x="253" y="196"/>
                    <a:pt x="256" y="196"/>
                    <a:pt x="259" y="196"/>
                  </a:cubicBezTo>
                  <a:cubicBezTo>
                    <a:pt x="295" y="196"/>
                    <a:pt x="337" y="210"/>
                    <a:pt x="371" y="210"/>
                  </a:cubicBezTo>
                  <a:cubicBezTo>
                    <a:pt x="409" y="210"/>
                    <a:pt x="438" y="194"/>
                    <a:pt x="441" y="127"/>
                  </a:cubicBezTo>
                  <a:cubicBezTo>
                    <a:pt x="441" y="56"/>
                    <a:pt x="392" y="30"/>
                    <a:pt x="337" y="30"/>
                  </a:cubicBezTo>
                  <a:cubicBezTo>
                    <a:pt x="316" y="30"/>
                    <a:pt x="294" y="34"/>
                    <a:pt x="273" y="40"/>
                  </a:cubicBezTo>
                  <a:cubicBezTo>
                    <a:pt x="266" y="42"/>
                    <a:pt x="260" y="42"/>
                    <a:pt x="254" y="42"/>
                  </a:cubicBezTo>
                  <a:cubicBezTo>
                    <a:pt x="203" y="42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15"/>
            <p:cNvSpPr/>
            <p:nvPr/>
          </p:nvSpPr>
          <p:spPr>
            <a:xfrm rot="1508308">
              <a:off x="796803" y="1950988"/>
              <a:ext cx="80738" cy="84470"/>
            </a:xfrm>
            <a:custGeom>
              <a:avLst/>
              <a:gdLst/>
              <a:ahLst/>
              <a:cxnLst/>
              <a:rect l="l" t="t" r="r" b="b"/>
              <a:pathLst>
                <a:path w="476" h="498" extrusionOk="0">
                  <a:moveTo>
                    <a:pt x="270" y="1"/>
                  </a:moveTo>
                  <a:cubicBezTo>
                    <a:pt x="257" y="1"/>
                    <a:pt x="244" y="5"/>
                    <a:pt x="233" y="14"/>
                  </a:cubicBezTo>
                  <a:cubicBezTo>
                    <a:pt x="198" y="31"/>
                    <a:pt x="192" y="66"/>
                    <a:pt x="192" y="101"/>
                  </a:cubicBezTo>
                  <a:cubicBezTo>
                    <a:pt x="175" y="211"/>
                    <a:pt x="1" y="292"/>
                    <a:pt x="94" y="402"/>
                  </a:cubicBezTo>
                  <a:cubicBezTo>
                    <a:pt x="142" y="470"/>
                    <a:pt x="183" y="497"/>
                    <a:pt x="229" y="497"/>
                  </a:cubicBezTo>
                  <a:cubicBezTo>
                    <a:pt x="238" y="497"/>
                    <a:pt x="247" y="496"/>
                    <a:pt x="256" y="495"/>
                  </a:cubicBezTo>
                  <a:cubicBezTo>
                    <a:pt x="314" y="483"/>
                    <a:pt x="354" y="431"/>
                    <a:pt x="348" y="379"/>
                  </a:cubicBezTo>
                  <a:cubicBezTo>
                    <a:pt x="348" y="315"/>
                    <a:pt x="308" y="246"/>
                    <a:pt x="418" y="234"/>
                  </a:cubicBezTo>
                  <a:cubicBezTo>
                    <a:pt x="464" y="228"/>
                    <a:pt x="476" y="176"/>
                    <a:pt x="441" y="135"/>
                  </a:cubicBezTo>
                  <a:cubicBezTo>
                    <a:pt x="401" y="95"/>
                    <a:pt x="354" y="49"/>
                    <a:pt x="308" y="14"/>
                  </a:cubicBezTo>
                  <a:cubicBezTo>
                    <a:pt x="296" y="5"/>
                    <a:pt x="283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15"/>
            <p:cNvSpPr/>
            <p:nvPr/>
          </p:nvSpPr>
          <p:spPr>
            <a:xfrm rot="1508308">
              <a:off x="1678024" y="333039"/>
              <a:ext cx="93629" cy="72088"/>
            </a:xfrm>
            <a:custGeom>
              <a:avLst/>
              <a:gdLst/>
              <a:ahLst/>
              <a:cxnLst/>
              <a:rect l="l" t="t" r="r" b="b"/>
              <a:pathLst>
                <a:path w="552" h="425" extrusionOk="0">
                  <a:moveTo>
                    <a:pt x="106" y="1"/>
                  </a:moveTo>
                  <a:cubicBezTo>
                    <a:pt x="83" y="1"/>
                    <a:pt x="64" y="10"/>
                    <a:pt x="47" y="29"/>
                  </a:cubicBezTo>
                  <a:cubicBezTo>
                    <a:pt x="0" y="81"/>
                    <a:pt x="29" y="163"/>
                    <a:pt x="134" y="226"/>
                  </a:cubicBezTo>
                  <a:cubicBezTo>
                    <a:pt x="209" y="267"/>
                    <a:pt x="273" y="325"/>
                    <a:pt x="325" y="394"/>
                  </a:cubicBezTo>
                  <a:cubicBezTo>
                    <a:pt x="343" y="413"/>
                    <a:pt x="368" y="424"/>
                    <a:pt x="395" y="424"/>
                  </a:cubicBezTo>
                  <a:cubicBezTo>
                    <a:pt x="410" y="424"/>
                    <a:pt x="426" y="420"/>
                    <a:pt x="441" y="412"/>
                  </a:cubicBezTo>
                  <a:cubicBezTo>
                    <a:pt x="444" y="412"/>
                    <a:pt x="448" y="413"/>
                    <a:pt x="451" y="413"/>
                  </a:cubicBezTo>
                  <a:cubicBezTo>
                    <a:pt x="482" y="413"/>
                    <a:pt x="511" y="391"/>
                    <a:pt x="522" y="360"/>
                  </a:cubicBezTo>
                  <a:cubicBezTo>
                    <a:pt x="551" y="198"/>
                    <a:pt x="539" y="152"/>
                    <a:pt x="431" y="152"/>
                  </a:cubicBezTo>
                  <a:cubicBezTo>
                    <a:pt x="410" y="152"/>
                    <a:pt x="387" y="154"/>
                    <a:pt x="360" y="157"/>
                  </a:cubicBezTo>
                  <a:cubicBezTo>
                    <a:pt x="355" y="157"/>
                    <a:pt x="351" y="157"/>
                    <a:pt x="348" y="157"/>
                  </a:cubicBezTo>
                  <a:cubicBezTo>
                    <a:pt x="293" y="157"/>
                    <a:pt x="277" y="120"/>
                    <a:pt x="249" y="93"/>
                  </a:cubicBezTo>
                  <a:cubicBezTo>
                    <a:pt x="194" y="30"/>
                    <a:pt x="14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15"/>
            <p:cNvSpPr/>
            <p:nvPr/>
          </p:nvSpPr>
          <p:spPr>
            <a:xfrm rot="1508308">
              <a:off x="1658817" y="1159877"/>
              <a:ext cx="82774" cy="56652"/>
            </a:xfrm>
            <a:custGeom>
              <a:avLst/>
              <a:gdLst/>
              <a:ahLst/>
              <a:cxnLst/>
              <a:rect l="l" t="t" r="r" b="b"/>
              <a:pathLst>
                <a:path w="488" h="334" extrusionOk="0">
                  <a:moveTo>
                    <a:pt x="329" y="1"/>
                  </a:moveTo>
                  <a:cubicBezTo>
                    <a:pt x="309" y="1"/>
                    <a:pt x="287" y="6"/>
                    <a:pt x="267" y="17"/>
                  </a:cubicBezTo>
                  <a:cubicBezTo>
                    <a:pt x="204" y="46"/>
                    <a:pt x="146" y="75"/>
                    <a:pt x="70" y="110"/>
                  </a:cubicBezTo>
                  <a:cubicBezTo>
                    <a:pt x="24" y="133"/>
                    <a:pt x="1" y="185"/>
                    <a:pt x="12" y="237"/>
                  </a:cubicBezTo>
                  <a:cubicBezTo>
                    <a:pt x="24" y="284"/>
                    <a:pt x="64" y="318"/>
                    <a:pt x="117" y="324"/>
                  </a:cubicBezTo>
                  <a:cubicBezTo>
                    <a:pt x="144" y="331"/>
                    <a:pt x="172" y="334"/>
                    <a:pt x="200" y="334"/>
                  </a:cubicBezTo>
                  <a:cubicBezTo>
                    <a:pt x="272" y="334"/>
                    <a:pt x="344" y="312"/>
                    <a:pt x="406" y="266"/>
                  </a:cubicBezTo>
                  <a:cubicBezTo>
                    <a:pt x="470" y="226"/>
                    <a:pt x="487" y="133"/>
                    <a:pt x="441" y="69"/>
                  </a:cubicBezTo>
                  <a:cubicBezTo>
                    <a:pt x="417" y="26"/>
                    <a:pt x="374" y="1"/>
                    <a:pt x="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15"/>
            <p:cNvSpPr/>
            <p:nvPr/>
          </p:nvSpPr>
          <p:spPr>
            <a:xfrm rot="1508308">
              <a:off x="922171" y="867736"/>
              <a:ext cx="78703" cy="55974"/>
            </a:xfrm>
            <a:custGeom>
              <a:avLst/>
              <a:gdLst/>
              <a:ahLst/>
              <a:cxnLst/>
              <a:rect l="l" t="t" r="r" b="b"/>
              <a:pathLst>
                <a:path w="464" h="330" extrusionOk="0">
                  <a:moveTo>
                    <a:pt x="205" y="1"/>
                  </a:moveTo>
                  <a:cubicBezTo>
                    <a:pt x="156" y="1"/>
                    <a:pt x="110" y="9"/>
                    <a:pt x="81" y="27"/>
                  </a:cubicBezTo>
                  <a:cubicBezTo>
                    <a:pt x="12" y="68"/>
                    <a:pt x="0" y="161"/>
                    <a:pt x="52" y="224"/>
                  </a:cubicBezTo>
                  <a:cubicBezTo>
                    <a:pt x="100" y="292"/>
                    <a:pt x="175" y="330"/>
                    <a:pt x="253" y="330"/>
                  </a:cubicBezTo>
                  <a:cubicBezTo>
                    <a:pt x="289" y="330"/>
                    <a:pt x="325" y="322"/>
                    <a:pt x="359" y="305"/>
                  </a:cubicBezTo>
                  <a:cubicBezTo>
                    <a:pt x="440" y="259"/>
                    <a:pt x="463" y="155"/>
                    <a:pt x="417" y="74"/>
                  </a:cubicBezTo>
                  <a:cubicBezTo>
                    <a:pt x="395" y="29"/>
                    <a:pt x="294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15"/>
            <p:cNvSpPr/>
            <p:nvPr/>
          </p:nvSpPr>
          <p:spPr>
            <a:xfrm rot="1508308">
              <a:off x="319898" y="1128852"/>
              <a:ext cx="74802" cy="91424"/>
            </a:xfrm>
            <a:custGeom>
              <a:avLst/>
              <a:gdLst/>
              <a:ahLst/>
              <a:cxnLst/>
              <a:rect l="l" t="t" r="r" b="b"/>
              <a:pathLst>
                <a:path w="441" h="539" extrusionOk="0">
                  <a:moveTo>
                    <a:pt x="308" y="0"/>
                  </a:moveTo>
                  <a:cubicBezTo>
                    <a:pt x="278" y="0"/>
                    <a:pt x="249" y="16"/>
                    <a:pt x="244" y="39"/>
                  </a:cubicBezTo>
                  <a:cubicBezTo>
                    <a:pt x="238" y="160"/>
                    <a:pt x="134" y="195"/>
                    <a:pt x="70" y="265"/>
                  </a:cubicBezTo>
                  <a:cubicBezTo>
                    <a:pt x="41" y="305"/>
                    <a:pt x="18" y="346"/>
                    <a:pt x="1" y="392"/>
                  </a:cubicBezTo>
                  <a:lnTo>
                    <a:pt x="1" y="409"/>
                  </a:lnTo>
                  <a:cubicBezTo>
                    <a:pt x="18" y="444"/>
                    <a:pt x="41" y="479"/>
                    <a:pt x="70" y="508"/>
                  </a:cubicBezTo>
                  <a:cubicBezTo>
                    <a:pt x="86" y="528"/>
                    <a:pt x="109" y="538"/>
                    <a:pt x="132" y="538"/>
                  </a:cubicBezTo>
                  <a:cubicBezTo>
                    <a:pt x="167" y="538"/>
                    <a:pt x="200" y="515"/>
                    <a:pt x="203" y="473"/>
                  </a:cubicBezTo>
                  <a:cubicBezTo>
                    <a:pt x="244" y="380"/>
                    <a:pt x="238" y="259"/>
                    <a:pt x="389" y="241"/>
                  </a:cubicBezTo>
                  <a:cubicBezTo>
                    <a:pt x="435" y="241"/>
                    <a:pt x="441" y="172"/>
                    <a:pt x="435" y="120"/>
                  </a:cubicBezTo>
                  <a:cubicBezTo>
                    <a:pt x="424" y="62"/>
                    <a:pt x="383" y="15"/>
                    <a:pt x="331" y="4"/>
                  </a:cubicBezTo>
                  <a:cubicBezTo>
                    <a:pt x="323" y="1"/>
                    <a:pt x="315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15"/>
            <p:cNvSpPr/>
            <p:nvPr/>
          </p:nvSpPr>
          <p:spPr>
            <a:xfrm rot="1508308">
              <a:off x="1540045" y="171777"/>
              <a:ext cx="74802" cy="80908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196" y="0"/>
                  </a:moveTo>
                  <a:cubicBezTo>
                    <a:pt x="159" y="0"/>
                    <a:pt x="119" y="20"/>
                    <a:pt x="82" y="48"/>
                  </a:cubicBezTo>
                  <a:cubicBezTo>
                    <a:pt x="6" y="95"/>
                    <a:pt x="0" y="199"/>
                    <a:pt x="64" y="257"/>
                  </a:cubicBezTo>
                  <a:cubicBezTo>
                    <a:pt x="150" y="314"/>
                    <a:pt x="179" y="400"/>
                    <a:pt x="236" y="475"/>
                  </a:cubicBezTo>
                  <a:lnTo>
                    <a:pt x="236" y="475"/>
                  </a:lnTo>
                  <a:cubicBezTo>
                    <a:pt x="281" y="447"/>
                    <a:pt x="332" y="424"/>
                    <a:pt x="377" y="396"/>
                  </a:cubicBezTo>
                  <a:cubicBezTo>
                    <a:pt x="406" y="379"/>
                    <a:pt x="441" y="332"/>
                    <a:pt x="418" y="309"/>
                  </a:cubicBezTo>
                  <a:cubicBezTo>
                    <a:pt x="348" y="234"/>
                    <a:pt x="348" y="124"/>
                    <a:pt x="284" y="48"/>
                  </a:cubicBezTo>
                  <a:cubicBezTo>
                    <a:pt x="258" y="14"/>
                    <a:pt x="228" y="0"/>
                    <a:pt x="196" y="0"/>
                  </a:cubicBezTo>
                  <a:close/>
                  <a:moveTo>
                    <a:pt x="236" y="475"/>
                  </a:moveTo>
                  <a:cubicBezTo>
                    <a:pt x="235" y="475"/>
                    <a:pt x="233" y="476"/>
                    <a:pt x="232" y="477"/>
                  </a:cubicBezTo>
                  <a:lnTo>
                    <a:pt x="238" y="477"/>
                  </a:lnTo>
                  <a:cubicBezTo>
                    <a:pt x="237" y="476"/>
                    <a:pt x="237" y="475"/>
                    <a:pt x="236" y="4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15"/>
            <p:cNvSpPr/>
            <p:nvPr/>
          </p:nvSpPr>
          <p:spPr>
            <a:xfrm rot="1508308">
              <a:off x="1044711" y="317639"/>
              <a:ext cx="69883" cy="67338"/>
            </a:xfrm>
            <a:custGeom>
              <a:avLst/>
              <a:gdLst/>
              <a:ahLst/>
              <a:cxnLst/>
              <a:rect l="l" t="t" r="r" b="b"/>
              <a:pathLst>
                <a:path w="412" h="397" extrusionOk="0">
                  <a:moveTo>
                    <a:pt x="89" y="0"/>
                  </a:moveTo>
                  <a:cubicBezTo>
                    <a:pt x="88" y="0"/>
                    <a:pt x="88" y="1"/>
                    <a:pt x="87" y="1"/>
                  </a:cubicBezTo>
                  <a:cubicBezTo>
                    <a:pt x="58" y="6"/>
                    <a:pt x="35" y="24"/>
                    <a:pt x="29" y="53"/>
                  </a:cubicBezTo>
                  <a:cubicBezTo>
                    <a:pt x="0" y="140"/>
                    <a:pt x="12" y="238"/>
                    <a:pt x="64" y="319"/>
                  </a:cubicBezTo>
                  <a:cubicBezTo>
                    <a:pt x="87" y="365"/>
                    <a:pt x="135" y="396"/>
                    <a:pt x="188" y="396"/>
                  </a:cubicBezTo>
                  <a:cubicBezTo>
                    <a:pt x="202" y="396"/>
                    <a:pt x="217" y="394"/>
                    <a:pt x="232" y="389"/>
                  </a:cubicBezTo>
                  <a:cubicBezTo>
                    <a:pt x="307" y="383"/>
                    <a:pt x="377" y="337"/>
                    <a:pt x="406" y="261"/>
                  </a:cubicBezTo>
                  <a:cubicBezTo>
                    <a:pt x="412" y="244"/>
                    <a:pt x="412" y="221"/>
                    <a:pt x="412" y="203"/>
                  </a:cubicBezTo>
                  <a:cubicBezTo>
                    <a:pt x="406" y="175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15"/>
            <p:cNvSpPr/>
            <p:nvPr/>
          </p:nvSpPr>
          <p:spPr>
            <a:xfrm rot="1508308">
              <a:off x="1147988" y="1738883"/>
              <a:ext cx="56144" cy="70900"/>
            </a:xfrm>
            <a:custGeom>
              <a:avLst/>
              <a:gdLst/>
              <a:ahLst/>
              <a:cxnLst/>
              <a:rect l="l" t="t" r="r" b="b"/>
              <a:pathLst>
                <a:path w="331" h="418" extrusionOk="0">
                  <a:moveTo>
                    <a:pt x="102" y="1"/>
                  </a:moveTo>
                  <a:cubicBezTo>
                    <a:pt x="51" y="1"/>
                    <a:pt x="6" y="26"/>
                    <a:pt x="6" y="79"/>
                  </a:cubicBezTo>
                  <a:cubicBezTo>
                    <a:pt x="0" y="166"/>
                    <a:pt x="6" y="259"/>
                    <a:pt x="18" y="351"/>
                  </a:cubicBezTo>
                  <a:cubicBezTo>
                    <a:pt x="45" y="393"/>
                    <a:pt x="89" y="418"/>
                    <a:pt x="136" y="418"/>
                  </a:cubicBezTo>
                  <a:cubicBezTo>
                    <a:pt x="160" y="418"/>
                    <a:pt x="185" y="411"/>
                    <a:pt x="209" y="398"/>
                  </a:cubicBezTo>
                  <a:cubicBezTo>
                    <a:pt x="290" y="357"/>
                    <a:pt x="331" y="264"/>
                    <a:pt x="307" y="172"/>
                  </a:cubicBezTo>
                  <a:cubicBezTo>
                    <a:pt x="296" y="85"/>
                    <a:pt x="220" y="9"/>
                    <a:pt x="134" y="4"/>
                  </a:cubicBezTo>
                  <a:cubicBezTo>
                    <a:pt x="123" y="2"/>
                    <a:pt x="11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15"/>
            <p:cNvSpPr/>
            <p:nvPr/>
          </p:nvSpPr>
          <p:spPr>
            <a:xfrm rot="1508308">
              <a:off x="2379632" y="2127058"/>
              <a:ext cx="68865" cy="71579"/>
            </a:xfrm>
            <a:custGeom>
              <a:avLst/>
              <a:gdLst/>
              <a:ahLst/>
              <a:cxnLst/>
              <a:rect l="l" t="t" r="r" b="b"/>
              <a:pathLst>
                <a:path w="406" h="422" extrusionOk="0">
                  <a:moveTo>
                    <a:pt x="265" y="1"/>
                  </a:moveTo>
                  <a:cubicBezTo>
                    <a:pt x="215" y="1"/>
                    <a:pt x="170" y="25"/>
                    <a:pt x="145" y="71"/>
                  </a:cubicBezTo>
                  <a:cubicBezTo>
                    <a:pt x="110" y="123"/>
                    <a:pt x="76" y="175"/>
                    <a:pt x="47" y="227"/>
                  </a:cubicBezTo>
                  <a:cubicBezTo>
                    <a:pt x="18" y="285"/>
                    <a:pt x="0" y="349"/>
                    <a:pt x="64" y="395"/>
                  </a:cubicBezTo>
                  <a:cubicBezTo>
                    <a:pt x="89" y="413"/>
                    <a:pt x="118" y="422"/>
                    <a:pt x="147" y="422"/>
                  </a:cubicBezTo>
                  <a:cubicBezTo>
                    <a:pt x="184" y="422"/>
                    <a:pt x="220" y="407"/>
                    <a:pt x="250" y="378"/>
                  </a:cubicBezTo>
                  <a:cubicBezTo>
                    <a:pt x="302" y="332"/>
                    <a:pt x="342" y="279"/>
                    <a:pt x="371" y="216"/>
                  </a:cubicBezTo>
                  <a:cubicBezTo>
                    <a:pt x="400" y="135"/>
                    <a:pt x="406" y="59"/>
                    <a:pt x="325" y="13"/>
                  </a:cubicBezTo>
                  <a:cubicBezTo>
                    <a:pt x="305" y="5"/>
                    <a:pt x="284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15"/>
            <p:cNvSpPr/>
            <p:nvPr/>
          </p:nvSpPr>
          <p:spPr>
            <a:xfrm rot="1508308">
              <a:off x="200392" y="3318421"/>
              <a:ext cx="44440" cy="96682"/>
            </a:xfrm>
            <a:custGeom>
              <a:avLst/>
              <a:gdLst/>
              <a:ahLst/>
              <a:cxnLst/>
              <a:rect l="l" t="t" r="r" b="b"/>
              <a:pathLst>
                <a:path w="262" h="570" extrusionOk="0">
                  <a:moveTo>
                    <a:pt x="118" y="1"/>
                  </a:moveTo>
                  <a:cubicBezTo>
                    <a:pt x="112" y="1"/>
                    <a:pt x="106" y="1"/>
                    <a:pt x="99" y="3"/>
                  </a:cubicBezTo>
                  <a:cubicBezTo>
                    <a:pt x="64" y="9"/>
                    <a:pt x="35" y="38"/>
                    <a:pt x="29" y="73"/>
                  </a:cubicBezTo>
                  <a:cubicBezTo>
                    <a:pt x="0" y="223"/>
                    <a:pt x="41" y="368"/>
                    <a:pt x="41" y="519"/>
                  </a:cubicBezTo>
                  <a:cubicBezTo>
                    <a:pt x="41" y="554"/>
                    <a:pt x="71" y="569"/>
                    <a:pt x="104" y="569"/>
                  </a:cubicBezTo>
                  <a:cubicBezTo>
                    <a:pt x="114" y="569"/>
                    <a:pt x="124" y="568"/>
                    <a:pt x="134" y="565"/>
                  </a:cubicBezTo>
                  <a:cubicBezTo>
                    <a:pt x="174" y="548"/>
                    <a:pt x="209" y="519"/>
                    <a:pt x="221" y="478"/>
                  </a:cubicBezTo>
                  <a:cubicBezTo>
                    <a:pt x="261" y="345"/>
                    <a:pt x="255" y="200"/>
                    <a:pt x="203" y="67"/>
                  </a:cubicBezTo>
                  <a:cubicBezTo>
                    <a:pt x="178" y="27"/>
                    <a:pt x="15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15"/>
            <p:cNvSpPr/>
            <p:nvPr/>
          </p:nvSpPr>
          <p:spPr>
            <a:xfrm rot="1508308">
              <a:off x="310274" y="2861218"/>
              <a:ext cx="92442" cy="44779"/>
            </a:xfrm>
            <a:custGeom>
              <a:avLst/>
              <a:gdLst/>
              <a:ahLst/>
              <a:cxnLst/>
              <a:rect l="l" t="t" r="r" b="b"/>
              <a:pathLst>
                <a:path w="545" h="264" extrusionOk="0">
                  <a:moveTo>
                    <a:pt x="417" y="1"/>
                  </a:moveTo>
                  <a:cubicBezTo>
                    <a:pt x="301" y="6"/>
                    <a:pt x="191" y="24"/>
                    <a:pt x="81" y="64"/>
                  </a:cubicBezTo>
                  <a:cubicBezTo>
                    <a:pt x="35" y="76"/>
                    <a:pt x="0" y="111"/>
                    <a:pt x="29" y="163"/>
                  </a:cubicBezTo>
                  <a:cubicBezTo>
                    <a:pt x="74" y="226"/>
                    <a:pt x="214" y="263"/>
                    <a:pt x="333" y="263"/>
                  </a:cubicBezTo>
                  <a:cubicBezTo>
                    <a:pt x="399" y="263"/>
                    <a:pt x="459" y="251"/>
                    <a:pt x="493" y="227"/>
                  </a:cubicBezTo>
                  <a:cubicBezTo>
                    <a:pt x="527" y="192"/>
                    <a:pt x="545" y="145"/>
                    <a:pt x="533" y="99"/>
                  </a:cubicBezTo>
                  <a:cubicBezTo>
                    <a:pt x="527" y="41"/>
                    <a:pt x="475" y="1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15"/>
            <p:cNvSpPr/>
            <p:nvPr/>
          </p:nvSpPr>
          <p:spPr>
            <a:xfrm rot="1508308">
              <a:off x="242595" y="399942"/>
              <a:ext cx="56144" cy="79381"/>
            </a:xfrm>
            <a:custGeom>
              <a:avLst/>
              <a:gdLst/>
              <a:ahLst/>
              <a:cxnLst/>
              <a:rect l="l" t="t" r="r" b="b"/>
              <a:pathLst>
                <a:path w="331" h="468" extrusionOk="0">
                  <a:moveTo>
                    <a:pt x="192" y="1"/>
                  </a:moveTo>
                  <a:cubicBezTo>
                    <a:pt x="146" y="1"/>
                    <a:pt x="117" y="30"/>
                    <a:pt x="99" y="70"/>
                  </a:cubicBezTo>
                  <a:cubicBezTo>
                    <a:pt x="47" y="163"/>
                    <a:pt x="1" y="262"/>
                    <a:pt x="93" y="366"/>
                  </a:cubicBezTo>
                  <a:cubicBezTo>
                    <a:pt x="117" y="395"/>
                    <a:pt x="134" y="418"/>
                    <a:pt x="163" y="441"/>
                  </a:cubicBezTo>
                  <a:cubicBezTo>
                    <a:pt x="185" y="458"/>
                    <a:pt x="210" y="467"/>
                    <a:pt x="232" y="467"/>
                  </a:cubicBezTo>
                  <a:cubicBezTo>
                    <a:pt x="261" y="467"/>
                    <a:pt x="286" y="451"/>
                    <a:pt x="296" y="418"/>
                  </a:cubicBezTo>
                  <a:cubicBezTo>
                    <a:pt x="331" y="308"/>
                    <a:pt x="331" y="186"/>
                    <a:pt x="296" y="82"/>
                  </a:cubicBezTo>
                  <a:cubicBezTo>
                    <a:pt x="285" y="30"/>
                    <a:pt x="23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15"/>
            <p:cNvSpPr/>
            <p:nvPr/>
          </p:nvSpPr>
          <p:spPr>
            <a:xfrm rot="1508308">
              <a:off x="2182143" y="1313092"/>
              <a:ext cx="59197" cy="73105"/>
            </a:xfrm>
            <a:custGeom>
              <a:avLst/>
              <a:gdLst/>
              <a:ahLst/>
              <a:cxnLst/>
              <a:rect l="l" t="t" r="r" b="b"/>
              <a:pathLst>
                <a:path w="349" h="431" extrusionOk="0">
                  <a:moveTo>
                    <a:pt x="134" y="0"/>
                  </a:moveTo>
                  <a:cubicBezTo>
                    <a:pt x="123" y="0"/>
                    <a:pt x="111" y="1"/>
                    <a:pt x="99" y="4"/>
                  </a:cubicBezTo>
                  <a:cubicBezTo>
                    <a:pt x="6" y="33"/>
                    <a:pt x="1" y="108"/>
                    <a:pt x="18" y="190"/>
                  </a:cubicBezTo>
                  <a:cubicBezTo>
                    <a:pt x="24" y="201"/>
                    <a:pt x="24" y="219"/>
                    <a:pt x="24" y="230"/>
                  </a:cubicBezTo>
                  <a:cubicBezTo>
                    <a:pt x="18" y="300"/>
                    <a:pt x="1" y="387"/>
                    <a:pt x="93" y="421"/>
                  </a:cubicBezTo>
                  <a:cubicBezTo>
                    <a:pt x="111" y="427"/>
                    <a:pt x="130" y="430"/>
                    <a:pt x="148" y="430"/>
                  </a:cubicBezTo>
                  <a:cubicBezTo>
                    <a:pt x="199" y="430"/>
                    <a:pt x="249" y="406"/>
                    <a:pt x="279" y="363"/>
                  </a:cubicBezTo>
                  <a:cubicBezTo>
                    <a:pt x="337" y="300"/>
                    <a:pt x="348" y="207"/>
                    <a:pt x="308" y="132"/>
                  </a:cubicBezTo>
                  <a:cubicBezTo>
                    <a:pt x="302" y="120"/>
                    <a:pt x="296" y="108"/>
                    <a:pt x="290" y="97"/>
                  </a:cubicBezTo>
                  <a:cubicBezTo>
                    <a:pt x="261" y="38"/>
                    <a:pt x="19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15"/>
            <p:cNvSpPr/>
            <p:nvPr/>
          </p:nvSpPr>
          <p:spPr>
            <a:xfrm rot="1508308">
              <a:off x="1070766" y="405224"/>
              <a:ext cx="88710" cy="62419"/>
            </a:xfrm>
            <a:custGeom>
              <a:avLst/>
              <a:gdLst/>
              <a:ahLst/>
              <a:cxnLst/>
              <a:rect l="l" t="t" r="r" b="b"/>
              <a:pathLst>
                <a:path w="523" h="368" extrusionOk="0">
                  <a:moveTo>
                    <a:pt x="376" y="0"/>
                  </a:moveTo>
                  <a:cubicBezTo>
                    <a:pt x="336" y="0"/>
                    <a:pt x="296" y="25"/>
                    <a:pt x="285" y="67"/>
                  </a:cubicBezTo>
                  <a:cubicBezTo>
                    <a:pt x="244" y="142"/>
                    <a:pt x="169" y="130"/>
                    <a:pt x="105" y="154"/>
                  </a:cubicBezTo>
                  <a:cubicBezTo>
                    <a:pt x="1" y="183"/>
                    <a:pt x="1" y="212"/>
                    <a:pt x="94" y="316"/>
                  </a:cubicBezTo>
                  <a:cubicBezTo>
                    <a:pt x="175" y="316"/>
                    <a:pt x="250" y="333"/>
                    <a:pt x="325" y="368"/>
                  </a:cubicBezTo>
                  <a:cubicBezTo>
                    <a:pt x="395" y="327"/>
                    <a:pt x="470" y="293"/>
                    <a:pt x="493" y="200"/>
                  </a:cubicBezTo>
                  <a:cubicBezTo>
                    <a:pt x="522" y="136"/>
                    <a:pt x="493" y="61"/>
                    <a:pt x="435" y="20"/>
                  </a:cubicBezTo>
                  <a:cubicBezTo>
                    <a:pt x="418" y="7"/>
                    <a:pt x="397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15"/>
            <p:cNvSpPr/>
            <p:nvPr/>
          </p:nvSpPr>
          <p:spPr>
            <a:xfrm rot="1508308">
              <a:off x="1020574" y="1187324"/>
              <a:ext cx="59197" cy="79890"/>
            </a:xfrm>
            <a:custGeom>
              <a:avLst/>
              <a:gdLst/>
              <a:ahLst/>
              <a:cxnLst/>
              <a:rect l="l" t="t" r="r" b="b"/>
              <a:pathLst>
                <a:path w="349" h="471" extrusionOk="0">
                  <a:moveTo>
                    <a:pt x="193" y="1"/>
                  </a:moveTo>
                  <a:cubicBezTo>
                    <a:pt x="182" y="1"/>
                    <a:pt x="170" y="2"/>
                    <a:pt x="157" y="4"/>
                  </a:cubicBezTo>
                  <a:cubicBezTo>
                    <a:pt x="64" y="22"/>
                    <a:pt x="29" y="80"/>
                    <a:pt x="76" y="167"/>
                  </a:cubicBezTo>
                  <a:cubicBezTo>
                    <a:pt x="111" y="225"/>
                    <a:pt x="70" y="271"/>
                    <a:pt x="47" y="317"/>
                  </a:cubicBezTo>
                  <a:cubicBezTo>
                    <a:pt x="24" y="364"/>
                    <a:pt x="0" y="410"/>
                    <a:pt x="41" y="451"/>
                  </a:cubicBezTo>
                  <a:cubicBezTo>
                    <a:pt x="55" y="465"/>
                    <a:pt x="72" y="471"/>
                    <a:pt x="90" y="471"/>
                  </a:cubicBezTo>
                  <a:cubicBezTo>
                    <a:pt x="122" y="471"/>
                    <a:pt x="158" y="452"/>
                    <a:pt x="192" y="433"/>
                  </a:cubicBezTo>
                  <a:cubicBezTo>
                    <a:pt x="296" y="369"/>
                    <a:pt x="348" y="242"/>
                    <a:pt x="319" y="120"/>
                  </a:cubicBezTo>
                  <a:cubicBezTo>
                    <a:pt x="299" y="46"/>
                    <a:pt x="26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15"/>
            <p:cNvSpPr/>
            <p:nvPr/>
          </p:nvSpPr>
          <p:spPr>
            <a:xfrm rot="1508308">
              <a:off x="1079668" y="2314385"/>
              <a:ext cx="68017" cy="73784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127" y="0"/>
                  </a:moveTo>
                  <a:cubicBezTo>
                    <a:pt x="101" y="0"/>
                    <a:pt x="76" y="10"/>
                    <a:pt x="53" y="33"/>
                  </a:cubicBezTo>
                  <a:cubicBezTo>
                    <a:pt x="13" y="67"/>
                    <a:pt x="1" y="131"/>
                    <a:pt x="36" y="177"/>
                  </a:cubicBezTo>
                  <a:cubicBezTo>
                    <a:pt x="53" y="218"/>
                    <a:pt x="76" y="253"/>
                    <a:pt x="99" y="299"/>
                  </a:cubicBezTo>
                  <a:lnTo>
                    <a:pt x="117" y="322"/>
                  </a:lnTo>
                  <a:cubicBezTo>
                    <a:pt x="164" y="397"/>
                    <a:pt x="211" y="434"/>
                    <a:pt x="258" y="434"/>
                  </a:cubicBezTo>
                  <a:cubicBezTo>
                    <a:pt x="281" y="434"/>
                    <a:pt x="303" y="426"/>
                    <a:pt x="325" y="409"/>
                  </a:cubicBezTo>
                  <a:cubicBezTo>
                    <a:pt x="395" y="363"/>
                    <a:pt x="401" y="276"/>
                    <a:pt x="337" y="177"/>
                  </a:cubicBezTo>
                  <a:cubicBezTo>
                    <a:pt x="308" y="119"/>
                    <a:pt x="267" y="73"/>
                    <a:pt x="221" y="38"/>
                  </a:cubicBezTo>
                  <a:cubicBezTo>
                    <a:pt x="192" y="16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15"/>
            <p:cNvSpPr/>
            <p:nvPr/>
          </p:nvSpPr>
          <p:spPr>
            <a:xfrm rot="1508308">
              <a:off x="2177599" y="123475"/>
              <a:ext cx="64964" cy="76498"/>
            </a:xfrm>
            <a:custGeom>
              <a:avLst/>
              <a:gdLst/>
              <a:ahLst/>
              <a:cxnLst/>
              <a:rect l="l" t="t" r="r" b="b"/>
              <a:pathLst>
                <a:path w="383" h="451" extrusionOk="0">
                  <a:moveTo>
                    <a:pt x="113" y="1"/>
                  </a:moveTo>
                  <a:cubicBezTo>
                    <a:pt x="86" y="1"/>
                    <a:pt x="61" y="10"/>
                    <a:pt x="41" y="30"/>
                  </a:cubicBezTo>
                  <a:cubicBezTo>
                    <a:pt x="6" y="59"/>
                    <a:pt x="1" y="105"/>
                    <a:pt x="18" y="145"/>
                  </a:cubicBezTo>
                  <a:cubicBezTo>
                    <a:pt x="47" y="198"/>
                    <a:pt x="82" y="250"/>
                    <a:pt x="116" y="302"/>
                  </a:cubicBezTo>
                  <a:lnTo>
                    <a:pt x="116" y="296"/>
                  </a:lnTo>
                  <a:cubicBezTo>
                    <a:pt x="140" y="331"/>
                    <a:pt x="163" y="371"/>
                    <a:pt x="186" y="400"/>
                  </a:cubicBezTo>
                  <a:cubicBezTo>
                    <a:pt x="200" y="433"/>
                    <a:pt x="228" y="450"/>
                    <a:pt x="263" y="450"/>
                  </a:cubicBezTo>
                  <a:cubicBezTo>
                    <a:pt x="271" y="450"/>
                    <a:pt x="281" y="449"/>
                    <a:pt x="290" y="447"/>
                  </a:cubicBezTo>
                  <a:cubicBezTo>
                    <a:pt x="325" y="429"/>
                    <a:pt x="354" y="395"/>
                    <a:pt x="360" y="354"/>
                  </a:cubicBezTo>
                  <a:cubicBezTo>
                    <a:pt x="383" y="244"/>
                    <a:pt x="261" y="41"/>
                    <a:pt x="151" y="6"/>
                  </a:cubicBezTo>
                  <a:cubicBezTo>
                    <a:pt x="138" y="3"/>
                    <a:pt x="12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15"/>
            <p:cNvSpPr/>
            <p:nvPr/>
          </p:nvSpPr>
          <p:spPr>
            <a:xfrm rot="1508308">
              <a:off x="748475" y="321961"/>
              <a:ext cx="84639" cy="47663"/>
            </a:xfrm>
            <a:custGeom>
              <a:avLst/>
              <a:gdLst/>
              <a:ahLst/>
              <a:cxnLst/>
              <a:rect l="l" t="t" r="r" b="b"/>
              <a:pathLst>
                <a:path w="499" h="281" extrusionOk="0">
                  <a:moveTo>
                    <a:pt x="173" y="0"/>
                  </a:moveTo>
                  <a:cubicBezTo>
                    <a:pt x="129" y="0"/>
                    <a:pt x="89" y="8"/>
                    <a:pt x="64" y="25"/>
                  </a:cubicBezTo>
                  <a:cubicBezTo>
                    <a:pt x="18" y="48"/>
                    <a:pt x="0" y="106"/>
                    <a:pt x="29" y="147"/>
                  </a:cubicBezTo>
                  <a:cubicBezTo>
                    <a:pt x="64" y="220"/>
                    <a:pt x="220" y="280"/>
                    <a:pt x="336" y="280"/>
                  </a:cubicBezTo>
                  <a:cubicBezTo>
                    <a:pt x="376" y="280"/>
                    <a:pt x="411" y="273"/>
                    <a:pt x="435" y="257"/>
                  </a:cubicBezTo>
                  <a:cubicBezTo>
                    <a:pt x="487" y="228"/>
                    <a:pt x="498" y="152"/>
                    <a:pt x="458" y="106"/>
                  </a:cubicBezTo>
                  <a:cubicBezTo>
                    <a:pt x="417" y="45"/>
                    <a:pt x="28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15"/>
            <p:cNvSpPr/>
            <p:nvPr/>
          </p:nvSpPr>
          <p:spPr>
            <a:xfrm rot="1508308">
              <a:off x="2055960" y="1618674"/>
              <a:ext cx="76837" cy="54787"/>
            </a:xfrm>
            <a:custGeom>
              <a:avLst/>
              <a:gdLst/>
              <a:ahLst/>
              <a:cxnLst/>
              <a:rect l="l" t="t" r="r" b="b"/>
              <a:pathLst>
                <a:path w="453" h="323" extrusionOk="0">
                  <a:moveTo>
                    <a:pt x="326" y="0"/>
                  </a:moveTo>
                  <a:cubicBezTo>
                    <a:pt x="296" y="0"/>
                    <a:pt x="264" y="15"/>
                    <a:pt x="232" y="38"/>
                  </a:cubicBezTo>
                  <a:cubicBezTo>
                    <a:pt x="209" y="50"/>
                    <a:pt x="191" y="67"/>
                    <a:pt x="168" y="84"/>
                  </a:cubicBezTo>
                  <a:cubicBezTo>
                    <a:pt x="110" y="131"/>
                    <a:pt x="0" y="137"/>
                    <a:pt x="23" y="253"/>
                  </a:cubicBezTo>
                  <a:cubicBezTo>
                    <a:pt x="32" y="298"/>
                    <a:pt x="99" y="323"/>
                    <a:pt x="179" y="323"/>
                  </a:cubicBezTo>
                  <a:cubicBezTo>
                    <a:pt x="211" y="323"/>
                    <a:pt x="245" y="319"/>
                    <a:pt x="278" y="310"/>
                  </a:cubicBezTo>
                  <a:cubicBezTo>
                    <a:pt x="325" y="299"/>
                    <a:pt x="365" y="276"/>
                    <a:pt x="400" y="235"/>
                  </a:cubicBezTo>
                  <a:cubicBezTo>
                    <a:pt x="446" y="189"/>
                    <a:pt x="452" y="108"/>
                    <a:pt x="412" y="50"/>
                  </a:cubicBezTo>
                  <a:cubicBezTo>
                    <a:pt x="385" y="15"/>
                    <a:pt x="357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15"/>
            <p:cNvSpPr/>
            <p:nvPr/>
          </p:nvSpPr>
          <p:spPr>
            <a:xfrm rot="1508308">
              <a:off x="20703" y="1859516"/>
              <a:ext cx="62928" cy="69543"/>
            </a:xfrm>
            <a:custGeom>
              <a:avLst/>
              <a:gdLst/>
              <a:ahLst/>
              <a:cxnLst/>
              <a:rect l="l" t="t" r="r" b="b"/>
              <a:pathLst>
                <a:path w="371" h="410" extrusionOk="0">
                  <a:moveTo>
                    <a:pt x="254" y="0"/>
                  </a:moveTo>
                  <a:cubicBezTo>
                    <a:pt x="224" y="0"/>
                    <a:pt x="185" y="20"/>
                    <a:pt x="122" y="61"/>
                  </a:cubicBezTo>
                  <a:cubicBezTo>
                    <a:pt x="76" y="84"/>
                    <a:pt x="0" y="96"/>
                    <a:pt x="18" y="160"/>
                  </a:cubicBezTo>
                  <a:cubicBezTo>
                    <a:pt x="29" y="241"/>
                    <a:pt x="58" y="316"/>
                    <a:pt x="110" y="380"/>
                  </a:cubicBezTo>
                  <a:cubicBezTo>
                    <a:pt x="130" y="400"/>
                    <a:pt x="155" y="410"/>
                    <a:pt x="182" y="410"/>
                  </a:cubicBezTo>
                  <a:cubicBezTo>
                    <a:pt x="202" y="410"/>
                    <a:pt x="224" y="404"/>
                    <a:pt x="244" y="391"/>
                  </a:cubicBezTo>
                  <a:cubicBezTo>
                    <a:pt x="313" y="357"/>
                    <a:pt x="371" y="113"/>
                    <a:pt x="325" y="44"/>
                  </a:cubicBezTo>
                  <a:cubicBezTo>
                    <a:pt x="301" y="15"/>
                    <a:pt x="28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15"/>
            <p:cNvSpPr/>
            <p:nvPr/>
          </p:nvSpPr>
          <p:spPr>
            <a:xfrm rot="1508308">
              <a:off x="213303" y="58097"/>
              <a:ext cx="52242" cy="82095"/>
            </a:xfrm>
            <a:custGeom>
              <a:avLst/>
              <a:gdLst/>
              <a:ahLst/>
              <a:cxnLst/>
              <a:rect l="l" t="t" r="r" b="b"/>
              <a:pathLst>
                <a:path w="308" h="484" extrusionOk="0">
                  <a:moveTo>
                    <a:pt x="130" y="1"/>
                  </a:moveTo>
                  <a:cubicBezTo>
                    <a:pt x="51" y="1"/>
                    <a:pt x="33" y="93"/>
                    <a:pt x="2" y="151"/>
                  </a:cubicBezTo>
                  <a:lnTo>
                    <a:pt x="2" y="151"/>
                  </a:lnTo>
                  <a:cubicBezTo>
                    <a:pt x="2" y="151"/>
                    <a:pt x="1" y="150"/>
                    <a:pt x="1" y="149"/>
                  </a:cubicBezTo>
                  <a:lnTo>
                    <a:pt x="1" y="155"/>
                  </a:lnTo>
                  <a:cubicBezTo>
                    <a:pt x="1" y="154"/>
                    <a:pt x="2" y="152"/>
                    <a:pt x="2" y="151"/>
                  </a:cubicBezTo>
                  <a:lnTo>
                    <a:pt x="2" y="151"/>
                  </a:lnTo>
                  <a:cubicBezTo>
                    <a:pt x="54" y="226"/>
                    <a:pt x="94" y="312"/>
                    <a:pt x="117" y="404"/>
                  </a:cubicBezTo>
                  <a:cubicBezTo>
                    <a:pt x="117" y="448"/>
                    <a:pt x="153" y="483"/>
                    <a:pt x="196" y="483"/>
                  </a:cubicBezTo>
                  <a:cubicBezTo>
                    <a:pt x="204" y="483"/>
                    <a:pt x="213" y="482"/>
                    <a:pt x="221" y="479"/>
                  </a:cubicBezTo>
                  <a:cubicBezTo>
                    <a:pt x="273" y="467"/>
                    <a:pt x="308" y="421"/>
                    <a:pt x="302" y="375"/>
                  </a:cubicBezTo>
                  <a:cubicBezTo>
                    <a:pt x="302" y="317"/>
                    <a:pt x="285" y="265"/>
                    <a:pt x="285" y="213"/>
                  </a:cubicBezTo>
                  <a:cubicBezTo>
                    <a:pt x="290" y="114"/>
                    <a:pt x="261" y="27"/>
                    <a:pt x="157" y="4"/>
                  </a:cubicBezTo>
                  <a:cubicBezTo>
                    <a:pt x="147" y="2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15"/>
            <p:cNvSpPr/>
            <p:nvPr/>
          </p:nvSpPr>
          <p:spPr>
            <a:xfrm rot="1508308">
              <a:off x="1162608" y="2230609"/>
              <a:ext cx="70900" cy="64964"/>
            </a:xfrm>
            <a:custGeom>
              <a:avLst/>
              <a:gdLst/>
              <a:ahLst/>
              <a:cxnLst/>
              <a:rect l="l" t="t" r="r" b="b"/>
              <a:pathLst>
                <a:path w="418" h="383" extrusionOk="0">
                  <a:moveTo>
                    <a:pt x="263" y="1"/>
                  </a:moveTo>
                  <a:cubicBezTo>
                    <a:pt x="213" y="1"/>
                    <a:pt x="161" y="39"/>
                    <a:pt x="104" y="115"/>
                  </a:cubicBezTo>
                  <a:cubicBezTo>
                    <a:pt x="93" y="132"/>
                    <a:pt x="81" y="150"/>
                    <a:pt x="70" y="161"/>
                  </a:cubicBezTo>
                  <a:cubicBezTo>
                    <a:pt x="29" y="225"/>
                    <a:pt x="0" y="283"/>
                    <a:pt x="52" y="347"/>
                  </a:cubicBezTo>
                  <a:cubicBezTo>
                    <a:pt x="74" y="371"/>
                    <a:pt x="102" y="382"/>
                    <a:pt x="136" y="382"/>
                  </a:cubicBezTo>
                  <a:cubicBezTo>
                    <a:pt x="175" y="382"/>
                    <a:pt x="220" y="366"/>
                    <a:pt x="267" y="335"/>
                  </a:cubicBezTo>
                  <a:cubicBezTo>
                    <a:pt x="278" y="324"/>
                    <a:pt x="296" y="312"/>
                    <a:pt x="307" y="300"/>
                  </a:cubicBezTo>
                  <a:cubicBezTo>
                    <a:pt x="400" y="208"/>
                    <a:pt x="417" y="98"/>
                    <a:pt x="342" y="34"/>
                  </a:cubicBezTo>
                  <a:cubicBezTo>
                    <a:pt x="316" y="12"/>
                    <a:pt x="29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15"/>
            <p:cNvSpPr/>
            <p:nvPr/>
          </p:nvSpPr>
          <p:spPr>
            <a:xfrm rot="1508308">
              <a:off x="1941655" y="751545"/>
              <a:ext cx="64116" cy="66151"/>
            </a:xfrm>
            <a:custGeom>
              <a:avLst/>
              <a:gdLst/>
              <a:ahLst/>
              <a:cxnLst/>
              <a:rect l="l" t="t" r="r" b="b"/>
              <a:pathLst>
                <a:path w="378" h="390" extrusionOk="0">
                  <a:moveTo>
                    <a:pt x="213" y="0"/>
                  </a:moveTo>
                  <a:cubicBezTo>
                    <a:pt x="193" y="0"/>
                    <a:pt x="171" y="5"/>
                    <a:pt x="151" y="16"/>
                  </a:cubicBezTo>
                  <a:cubicBezTo>
                    <a:pt x="64" y="57"/>
                    <a:pt x="1" y="242"/>
                    <a:pt x="41" y="318"/>
                  </a:cubicBezTo>
                  <a:cubicBezTo>
                    <a:pt x="68" y="364"/>
                    <a:pt x="116" y="390"/>
                    <a:pt x="165" y="390"/>
                  </a:cubicBezTo>
                  <a:cubicBezTo>
                    <a:pt x="190" y="390"/>
                    <a:pt x="215" y="383"/>
                    <a:pt x="238" y="370"/>
                  </a:cubicBezTo>
                  <a:cubicBezTo>
                    <a:pt x="343" y="306"/>
                    <a:pt x="377" y="179"/>
                    <a:pt x="325" y="68"/>
                  </a:cubicBezTo>
                  <a:cubicBezTo>
                    <a:pt x="301" y="25"/>
                    <a:pt x="259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15"/>
            <p:cNvSpPr/>
            <p:nvPr/>
          </p:nvSpPr>
          <p:spPr>
            <a:xfrm rot="1508308">
              <a:off x="557688" y="255595"/>
              <a:ext cx="71918" cy="60384"/>
            </a:xfrm>
            <a:custGeom>
              <a:avLst/>
              <a:gdLst/>
              <a:ahLst/>
              <a:cxnLst/>
              <a:rect l="l" t="t" r="r" b="b"/>
              <a:pathLst>
                <a:path w="424" h="356" extrusionOk="0">
                  <a:moveTo>
                    <a:pt x="153" y="1"/>
                  </a:moveTo>
                  <a:cubicBezTo>
                    <a:pt x="125" y="1"/>
                    <a:pt x="99" y="8"/>
                    <a:pt x="76" y="22"/>
                  </a:cubicBezTo>
                  <a:cubicBezTo>
                    <a:pt x="1" y="74"/>
                    <a:pt x="1" y="155"/>
                    <a:pt x="64" y="237"/>
                  </a:cubicBezTo>
                  <a:cubicBezTo>
                    <a:pt x="117" y="311"/>
                    <a:pt x="209" y="355"/>
                    <a:pt x="283" y="355"/>
                  </a:cubicBezTo>
                  <a:cubicBezTo>
                    <a:pt x="308" y="355"/>
                    <a:pt x="330" y="351"/>
                    <a:pt x="348" y="341"/>
                  </a:cubicBezTo>
                  <a:cubicBezTo>
                    <a:pt x="424" y="294"/>
                    <a:pt x="418" y="202"/>
                    <a:pt x="360" y="121"/>
                  </a:cubicBezTo>
                  <a:cubicBezTo>
                    <a:pt x="306" y="46"/>
                    <a:pt x="22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15"/>
            <p:cNvSpPr/>
            <p:nvPr/>
          </p:nvSpPr>
          <p:spPr>
            <a:xfrm rot="1508308">
              <a:off x="660064" y="2018639"/>
              <a:ext cx="48341" cy="113474"/>
            </a:xfrm>
            <a:custGeom>
              <a:avLst/>
              <a:gdLst/>
              <a:ahLst/>
              <a:cxnLst/>
              <a:rect l="l" t="t" r="r" b="b"/>
              <a:pathLst>
                <a:path w="285" h="669" extrusionOk="0">
                  <a:moveTo>
                    <a:pt x="122" y="0"/>
                  </a:moveTo>
                  <a:cubicBezTo>
                    <a:pt x="91" y="0"/>
                    <a:pt x="64" y="18"/>
                    <a:pt x="58" y="54"/>
                  </a:cubicBezTo>
                  <a:cubicBezTo>
                    <a:pt x="18" y="245"/>
                    <a:pt x="0" y="431"/>
                    <a:pt x="122" y="633"/>
                  </a:cubicBezTo>
                  <a:cubicBezTo>
                    <a:pt x="133" y="656"/>
                    <a:pt x="156" y="669"/>
                    <a:pt x="181" y="669"/>
                  </a:cubicBezTo>
                  <a:cubicBezTo>
                    <a:pt x="194" y="669"/>
                    <a:pt x="208" y="665"/>
                    <a:pt x="220" y="657"/>
                  </a:cubicBezTo>
                  <a:cubicBezTo>
                    <a:pt x="284" y="604"/>
                    <a:pt x="261" y="558"/>
                    <a:pt x="203" y="523"/>
                  </a:cubicBezTo>
                  <a:cubicBezTo>
                    <a:pt x="105" y="465"/>
                    <a:pt x="116" y="413"/>
                    <a:pt x="186" y="332"/>
                  </a:cubicBezTo>
                  <a:cubicBezTo>
                    <a:pt x="255" y="251"/>
                    <a:pt x="261" y="129"/>
                    <a:pt x="203" y="42"/>
                  </a:cubicBezTo>
                  <a:cubicBezTo>
                    <a:pt x="181" y="15"/>
                    <a:pt x="150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15"/>
            <p:cNvSpPr/>
            <p:nvPr/>
          </p:nvSpPr>
          <p:spPr>
            <a:xfrm rot="1508308">
              <a:off x="1274411" y="2560869"/>
              <a:ext cx="86166" cy="59706"/>
            </a:xfrm>
            <a:custGeom>
              <a:avLst/>
              <a:gdLst/>
              <a:ahLst/>
              <a:cxnLst/>
              <a:rect l="l" t="t" r="r" b="b"/>
              <a:pathLst>
                <a:path w="508" h="352" extrusionOk="0">
                  <a:moveTo>
                    <a:pt x="422" y="0"/>
                  </a:moveTo>
                  <a:cubicBezTo>
                    <a:pt x="409" y="0"/>
                    <a:pt x="396" y="4"/>
                    <a:pt x="383" y="11"/>
                  </a:cubicBezTo>
                  <a:cubicBezTo>
                    <a:pt x="354" y="29"/>
                    <a:pt x="325" y="46"/>
                    <a:pt x="302" y="64"/>
                  </a:cubicBezTo>
                  <a:cubicBezTo>
                    <a:pt x="244" y="127"/>
                    <a:pt x="169" y="168"/>
                    <a:pt x="82" y="179"/>
                  </a:cubicBezTo>
                  <a:cubicBezTo>
                    <a:pt x="47" y="179"/>
                    <a:pt x="12" y="185"/>
                    <a:pt x="6" y="226"/>
                  </a:cubicBezTo>
                  <a:cubicBezTo>
                    <a:pt x="1" y="261"/>
                    <a:pt x="18" y="295"/>
                    <a:pt x="47" y="313"/>
                  </a:cubicBezTo>
                  <a:cubicBezTo>
                    <a:pt x="85" y="339"/>
                    <a:pt x="130" y="352"/>
                    <a:pt x="174" y="352"/>
                  </a:cubicBezTo>
                  <a:cubicBezTo>
                    <a:pt x="219" y="352"/>
                    <a:pt x="264" y="339"/>
                    <a:pt x="302" y="313"/>
                  </a:cubicBezTo>
                  <a:cubicBezTo>
                    <a:pt x="389" y="261"/>
                    <a:pt x="487" y="220"/>
                    <a:pt x="499" y="98"/>
                  </a:cubicBezTo>
                  <a:cubicBezTo>
                    <a:pt x="508" y="44"/>
                    <a:pt x="46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15"/>
            <p:cNvSpPr/>
            <p:nvPr/>
          </p:nvSpPr>
          <p:spPr>
            <a:xfrm rot="1508308">
              <a:off x="320691" y="1316693"/>
              <a:ext cx="65133" cy="61571"/>
            </a:xfrm>
            <a:custGeom>
              <a:avLst/>
              <a:gdLst/>
              <a:ahLst/>
              <a:cxnLst/>
              <a:rect l="l" t="t" r="r" b="b"/>
              <a:pathLst>
                <a:path w="384" h="363" extrusionOk="0">
                  <a:moveTo>
                    <a:pt x="145" y="1"/>
                  </a:moveTo>
                  <a:cubicBezTo>
                    <a:pt x="88" y="1"/>
                    <a:pt x="34" y="39"/>
                    <a:pt x="18" y="101"/>
                  </a:cubicBezTo>
                  <a:cubicBezTo>
                    <a:pt x="1" y="194"/>
                    <a:pt x="111" y="350"/>
                    <a:pt x="204" y="362"/>
                  </a:cubicBezTo>
                  <a:cubicBezTo>
                    <a:pt x="210" y="362"/>
                    <a:pt x="217" y="363"/>
                    <a:pt x="223" y="363"/>
                  </a:cubicBezTo>
                  <a:cubicBezTo>
                    <a:pt x="267" y="363"/>
                    <a:pt x="306" y="345"/>
                    <a:pt x="331" y="310"/>
                  </a:cubicBezTo>
                  <a:cubicBezTo>
                    <a:pt x="383" y="240"/>
                    <a:pt x="343" y="182"/>
                    <a:pt x="296" y="130"/>
                  </a:cubicBezTo>
                  <a:cubicBezTo>
                    <a:pt x="285" y="95"/>
                    <a:pt x="262" y="55"/>
                    <a:pt x="227" y="31"/>
                  </a:cubicBezTo>
                  <a:cubicBezTo>
                    <a:pt x="202" y="10"/>
                    <a:pt x="173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15"/>
            <p:cNvSpPr/>
            <p:nvPr/>
          </p:nvSpPr>
          <p:spPr>
            <a:xfrm rot="1508308">
              <a:off x="1155127" y="1030423"/>
              <a:ext cx="80738" cy="74971"/>
            </a:xfrm>
            <a:custGeom>
              <a:avLst/>
              <a:gdLst/>
              <a:ahLst/>
              <a:cxnLst/>
              <a:rect l="l" t="t" r="r" b="b"/>
              <a:pathLst>
                <a:path w="476" h="442" extrusionOk="0">
                  <a:moveTo>
                    <a:pt x="134" y="0"/>
                  </a:moveTo>
                  <a:cubicBezTo>
                    <a:pt x="111" y="0"/>
                    <a:pt x="86" y="9"/>
                    <a:pt x="64" y="23"/>
                  </a:cubicBezTo>
                  <a:cubicBezTo>
                    <a:pt x="6" y="57"/>
                    <a:pt x="0" y="138"/>
                    <a:pt x="47" y="179"/>
                  </a:cubicBezTo>
                  <a:cubicBezTo>
                    <a:pt x="116" y="249"/>
                    <a:pt x="174" y="318"/>
                    <a:pt x="232" y="393"/>
                  </a:cubicBezTo>
                  <a:cubicBezTo>
                    <a:pt x="255" y="425"/>
                    <a:pt x="291" y="441"/>
                    <a:pt x="328" y="441"/>
                  </a:cubicBezTo>
                  <a:cubicBezTo>
                    <a:pt x="365" y="441"/>
                    <a:pt x="403" y="425"/>
                    <a:pt x="429" y="393"/>
                  </a:cubicBezTo>
                  <a:cubicBezTo>
                    <a:pt x="475" y="335"/>
                    <a:pt x="458" y="249"/>
                    <a:pt x="394" y="220"/>
                  </a:cubicBezTo>
                  <a:cubicBezTo>
                    <a:pt x="307" y="179"/>
                    <a:pt x="238" y="115"/>
                    <a:pt x="191" y="34"/>
                  </a:cubicBezTo>
                  <a:cubicBezTo>
                    <a:pt x="179" y="10"/>
                    <a:pt x="15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15"/>
            <p:cNvSpPr/>
            <p:nvPr/>
          </p:nvSpPr>
          <p:spPr>
            <a:xfrm rot="1508308">
              <a:off x="1761644" y="282304"/>
              <a:ext cx="55635" cy="77007"/>
            </a:xfrm>
            <a:custGeom>
              <a:avLst/>
              <a:gdLst/>
              <a:ahLst/>
              <a:cxnLst/>
              <a:rect l="l" t="t" r="r" b="b"/>
              <a:pathLst>
                <a:path w="328" h="454" extrusionOk="0">
                  <a:moveTo>
                    <a:pt x="224" y="1"/>
                  </a:moveTo>
                  <a:cubicBezTo>
                    <a:pt x="207" y="1"/>
                    <a:pt x="190" y="6"/>
                    <a:pt x="174" y="17"/>
                  </a:cubicBezTo>
                  <a:cubicBezTo>
                    <a:pt x="139" y="35"/>
                    <a:pt x="105" y="64"/>
                    <a:pt x="81" y="93"/>
                  </a:cubicBezTo>
                  <a:cubicBezTo>
                    <a:pt x="41" y="150"/>
                    <a:pt x="0" y="388"/>
                    <a:pt x="24" y="423"/>
                  </a:cubicBezTo>
                  <a:cubicBezTo>
                    <a:pt x="41" y="443"/>
                    <a:pt x="64" y="453"/>
                    <a:pt x="87" y="453"/>
                  </a:cubicBezTo>
                  <a:cubicBezTo>
                    <a:pt x="110" y="453"/>
                    <a:pt x="134" y="443"/>
                    <a:pt x="151" y="423"/>
                  </a:cubicBezTo>
                  <a:cubicBezTo>
                    <a:pt x="238" y="336"/>
                    <a:pt x="296" y="226"/>
                    <a:pt x="319" y="110"/>
                  </a:cubicBezTo>
                  <a:cubicBezTo>
                    <a:pt x="328" y="49"/>
                    <a:pt x="277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15"/>
            <p:cNvSpPr/>
            <p:nvPr/>
          </p:nvSpPr>
          <p:spPr>
            <a:xfrm rot="1508308">
              <a:off x="1759113" y="950235"/>
              <a:ext cx="71918" cy="69204"/>
            </a:xfrm>
            <a:custGeom>
              <a:avLst/>
              <a:gdLst/>
              <a:ahLst/>
              <a:cxnLst/>
              <a:rect l="l" t="t" r="r" b="b"/>
              <a:pathLst>
                <a:path w="424" h="408" extrusionOk="0">
                  <a:moveTo>
                    <a:pt x="315" y="1"/>
                  </a:moveTo>
                  <a:cubicBezTo>
                    <a:pt x="280" y="1"/>
                    <a:pt x="245" y="22"/>
                    <a:pt x="232" y="56"/>
                  </a:cubicBezTo>
                  <a:cubicBezTo>
                    <a:pt x="186" y="149"/>
                    <a:pt x="122" y="230"/>
                    <a:pt x="47" y="294"/>
                  </a:cubicBezTo>
                  <a:cubicBezTo>
                    <a:pt x="1" y="328"/>
                    <a:pt x="30" y="369"/>
                    <a:pt x="70" y="392"/>
                  </a:cubicBezTo>
                  <a:cubicBezTo>
                    <a:pt x="94" y="403"/>
                    <a:pt x="119" y="408"/>
                    <a:pt x="145" y="408"/>
                  </a:cubicBezTo>
                  <a:cubicBezTo>
                    <a:pt x="190" y="408"/>
                    <a:pt x="234" y="393"/>
                    <a:pt x="267" y="363"/>
                  </a:cubicBezTo>
                  <a:cubicBezTo>
                    <a:pt x="343" y="305"/>
                    <a:pt x="389" y="224"/>
                    <a:pt x="412" y="131"/>
                  </a:cubicBezTo>
                  <a:cubicBezTo>
                    <a:pt x="424" y="85"/>
                    <a:pt x="400" y="33"/>
                    <a:pt x="354" y="10"/>
                  </a:cubicBezTo>
                  <a:cubicBezTo>
                    <a:pt x="342" y="4"/>
                    <a:pt x="3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15"/>
            <p:cNvSpPr/>
            <p:nvPr/>
          </p:nvSpPr>
          <p:spPr>
            <a:xfrm rot="1508308">
              <a:off x="134629" y="2377361"/>
              <a:ext cx="81756" cy="51394"/>
            </a:xfrm>
            <a:custGeom>
              <a:avLst/>
              <a:gdLst/>
              <a:ahLst/>
              <a:cxnLst/>
              <a:rect l="l" t="t" r="r" b="b"/>
              <a:pathLst>
                <a:path w="482" h="303" extrusionOk="0">
                  <a:moveTo>
                    <a:pt x="180" y="0"/>
                  </a:moveTo>
                  <a:cubicBezTo>
                    <a:pt x="145" y="0"/>
                    <a:pt x="109" y="6"/>
                    <a:pt x="76" y="17"/>
                  </a:cubicBezTo>
                  <a:cubicBezTo>
                    <a:pt x="23" y="40"/>
                    <a:pt x="0" y="75"/>
                    <a:pt x="23" y="133"/>
                  </a:cubicBezTo>
                  <a:cubicBezTo>
                    <a:pt x="56" y="192"/>
                    <a:pt x="276" y="303"/>
                    <a:pt x="366" y="303"/>
                  </a:cubicBezTo>
                  <a:cubicBezTo>
                    <a:pt x="372" y="303"/>
                    <a:pt x="378" y="302"/>
                    <a:pt x="383" y="301"/>
                  </a:cubicBezTo>
                  <a:cubicBezTo>
                    <a:pt x="394" y="295"/>
                    <a:pt x="406" y="289"/>
                    <a:pt x="417" y="284"/>
                  </a:cubicBezTo>
                  <a:cubicBezTo>
                    <a:pt x="475" y="237"/>
                    <a:pt x="481" y="156"/>
                    <a:pt x="429" y="104"/>
                  </a:cubicBezTo>
                  <a:cubicBezTo>
                    <a:pt x="362" y="37"/>
                    <a:pt x="271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15"/>
            <p:cNvSpPr/>
            <p:nvPr/>
          </p:nvSpPr>
          <p:spPr>
            <a:xfrm rot="1508308">
              <a:off x="491837" y="2166649"/>
              <a:ext cx="63946" cy="65981"/>
            </a:xfrm>
            <a:custGeom>
              <a:avLst/>
              <a:gdLst/>
              <a:ahLst/>
              <a:cxnLst/>
              <a:rect l="l" t="t" r="r" b="b"/>
              <a:pathLst>
                <a:path w="377" h="389" extrusionOk="0">
                  <a:moveTo>
                    <a:pt x="123" y="0"/>
                  </a:moveTo>
                  <a:cubicBezTo>
                    <a:pt x="103" y="0"/>
                    <a:pt x="85" y="5"/>
                    <a:pt x="70" y="14"/>
                  </a:cubicBezTo>
                  <a:cubicBezTo>
                    <a:pt x="0" y="54"/>
                    <a:pt x="12" y="129"/>
                    <a:pt x="99" y="263"/>
                  </a:cubicBezTo>
                  <a:cubicBezTo>
                    <a:pt x="110" y="286"/>
                    <a:pt x="122" y="309"/>
                    <a:pt x="139" y="332"/>
                  </a:cubicBezTo>
                  <a:cubicBezTo>
                    <a:pt x="160" y="369"/>
                    <a:pt x="195" y="389"/>
                    <a:pt x="232" y="389"/>
                  </a:cubicBezTo>
                  <a:cubicBezTo>
                    <a:pt x="247" y="389"/>
                    <a:pt x="263" y="385"/>
                    <a:pt x="278" y="379"/>
                  </a:cubicBezTo>
                  <a:cubicBezTo>
                    <a:pt x="342" y="361"/>
                    <a:pt x="377" y="303"/>
                    <a:pt x="365" y="239"/>
                  </a:cubicBezTo>
                  <a:cubicBezTo>
                    <a:pt x="365" y="199"/>
                    <a:pt x="348" y="158"/>
                    <a:pt x="325" y="129"/>
                  </a:cubicBezTo>
                  <a:cubicBezTo>
                    <a:pt x="280" y="53"/>
                    <a:pt x="19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15"/>
            <p:cNvSpPr/>
            <p:nvPr/>
          </p:nvSpPr>
          <p:spPr>
            <a:xfrm rot="1508308">
              <a:off x="1137769" y="2884903"/>
              <a:ext cx="70900" cy="55295"/>
            </a:xfrm>
            <a:custGeom>
              <a:avLst/>
              <a:gdLst/>
              <a:ahLst/>
              <a:cxnLst/>
              <a:rect l="l" t="t" r="r" b="b"/>
              <a:pathLst>
                <a:path w="418" h="326" extrusionOk="0">
                  <a:moveTo>
                    <a:pt x="281" y="1"/>
                  </a:moveTo>
                  <a:cubicBezTo>
                    <a:pt x="262" y="1"/>
                    <a:pt x="244" y="6"/>
                    <a:pt x="227" y="17"/>
                  </a:cubicBezTo>
                  <a:cubicBezTo>
                    <a:pt x="152" y="63"/>
                    <a:pt x="82" y="109"/>
                    <a:pt x="2" y="155"/>
                  </a:cubicBezTo>
                  <a:lnTo>
                    <a:pt x="2" y="155"/>
                  </a:lnTo>
                  <a:cubicBezTo>
                    <a:pt x="1" y="153"/>
                    <a:pt x="1" y="152"/>
                    <a:pt x="1" y="150"/>
                  </a:cubicBezTo>
                  <a:lnTo>
                    <a:pt x="1" y="156"/>
                  </a:lnTo>
                  <a:cubicBezTo>
                    <a:pt x="1" y="156"/>
                    <a:pt x="1" y="155"/>
                    <a:pt x="2" y="155"/>
                  </a:cubicBezTo>
                  <a:lnTo>
                    <a:pt x="2" y="155"/>
                  </a:lnTo>
                  <a:cubicBezTo>
                    <a:pt x="13" y="240"/>
                    <a:pt x="26" y="318"/>
                    <a:pt x="134" y="324"/>
                  </a:cubicBezTo>
                  <a:cubicBezTo>
                    <a:pt x="144" y="325"/>
                    <a:pt x="155" y="326"/>
                    <a:pt x="165" y="326"/>
                  </a:cubicBezTo>
                  <a:cubicBezTo>
                    <a:pt x="248" y="326"/>
                    <a:pt x="331" y="286"/>
                    <a:pt x="377" y="214"/>
                  </a:cubicBezTo>
                  <a:cubicBezTo>
                    <a:pt x="418" y="161"/>
                    <a:pt x="412" y="92"/>
                    <a:pt x="372" y="46"/>
                  </a:cubicBezTo>
                  <a:cubicBezTo>
                    <a:pt x="346" y="16"/>
                    <a:pt x="313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15"/>
            <p:cNvSpPr/>
            <p:nvPr/>
          </p:nvSpPr>
          <p:spPr>
            <a:xfrm rot="1508308">
              <a:off x="2117420" y="1761349"/>
              <a:ext cx="70052" cy="51394"/>
            </a:xfrm>
            <a:custGeom>
              <a:avLst/>
              <a:gdLst/>
              <a:ahLst/>
              <a:cxnLst/>
              <a:rect l="l" t="t" r="r" b="b"/>
              <a:pathLst>
                <a:path w="413" h="303" extrusionOk="0">
                  <a:moveTo>
                    <a:pt x="202" y="1"/>
                  </a:moveTo>
                  <a:cubicBezTo>
                    <a:pt x="159" y="1"/>
                    <a:pt x="116" y="12"/>
                    <a:pt x="82" y="35"/>
                  </a:cubicBezTo>
                  <a:cubicBezTo>
                    <a:pt x="18" y="70"/>
                    <a:pt x="1" y="151"/>
                    <a:pt x="41" y="209"/>
                  </a:cubicBezTo>
                  <a:cubicBezTo>
                    <a:pt x="86" y="270"/>
                    <a:pt x="154" y="302"/>
                    <a:pt x="224" y="302"/>
                  </a:cubicBezTo>
                  <a:cubicBezTo>
                    <a:pt x="254" y="302"/>
                    <a:pt x="284" y="296"/>
                    <a:pt x="314" y="284"/>
                  </a:cubicBezTo>
                  <a:cubicBezTo>
                    <a:pt x="383" y="244"/>
                    <a:pt x="412" y="157"/>
                    <a:pt x="372" y="87"/>
                  </a:cubicBezTo>
                  <a:cubicBezTo>
                    <a:pt x="346" y="33"/>
                    <a:pt x="274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15"/>
            <p:cNvSpPr/>
            <p:nvPr/>
          </p:nvSpPr>
          <p:spPr>
            <a:xfrm rot="1508308">
              <a:off x="576616" y="1823061"/>
              <a:ext cx="58179" cy="66321"/>
            </a:xfrm>
            <a:custGeom>
              <a:avLst/>
              <a:gdLst/>
              <a:ahLst/>
              <a:cxnLst/>
              <a:rect l="l" t="t" r="r" b="b"/>
              <a:pathLst>
                <a:path w="343" h="391" extrusionOk="0">
                  <a:moveTo>
                    <a:pt x="150" y="0"/>
                  </a:moveTo>
                  <a:cubicBezTo>
                    <a:pt x="131" y="0"/>
                    <a:pt x="110" y="6"/>
                    <a:pt x="88" y="19"/>
                  </a:cubicBezTo>
                  <a:cubicBezTo>
                    <a:pt x="1" y="60"/>
                    <a:pt x="7" y="204"/>
                    <a:pt x="76" y="315"/>
                  </a:cubicBezTo>
                  <a:cubicBezTo>
                    <a:pt x="99" y="364"/>
                    <a:pt x="146" y="391"/>
                    <a:pt x="194" y="391"/>
                  </a:cubicBezTo>
                  <a:cubicBezTo>
                    <a:pt x="219" y="391"/>
                    <a:pt x="245" y="383"/>
                    <a:pt x="267" y="367"/>
                  </a:cubicBezTo>
                  <a:cubicBezTo>
                    <a:pt x="343" y="309"/>
                    <a:pt x="343" y="187"/>
                    <a:pt x="273" y="89"/>
                  </a:cubicBezTo>
                  <a:cubicBezTo>
                    <a:pt x="240" y="38"/>
                    <a:pt x="200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15"/>
            <p:cNvSpPr/>
            <p:nvPr/>
          </p:nvSpPr>
          <p:spPr>
            <a:xfrm rot="1508308">
              <a:off x="1572919" y="1171702"/>
              <a:ext cx="69883" cy="54447"/>
            </a:xfrm>
            <a:custGeom>
              <a:avLst/>
              <a:gdLst/>
              <a:ahLst/>
              <a:cxnLst/>
              <a:rect l="l" t="t" r="r" b="b"/>
              <a:pathLst>
                <a:path w="412" h="321" extrusionOk="0">
                  <a:moveTo>
                    <a:pt x="167" y="1"/>
                  </a:moveTo>
                  <a:cubicBezTo>
                    <a:pt x="131" y="1"/>
                    <a:pt x="96" y="10"/>
                    <a:pt x="70" y="29"/>
                  </a:cubicBezTo>
                  <a:cubicBezTo>
                    <a:pt x="12" y="70"/>
                    <a:pt x="0" y="151"/>
                    <a:pt x="46" y="203"/>
                  </a:cubicBezTo>
                  <a:cubicBezTo>
                    <a:pt x="101" y="278"/>
                    <a:pt x="183" y="320"/>
                    <a:pt x="252" y="320"/>
                  </a:cubicBezTo>
                  <a:cubicBezTo>
                    <a:pt x="279" y="320"/>
                    <a:pt x="304" y="314"/>
                    <a:pt x="324" y="301"/>
                  </a:cubicBezTo>
                  <a:cubicBezTo>
                    <a:pt x="394" y="261"/>
                    <a:pt x="411" y="168"/>
                    <a:pt x="359" y="104"/>
                  </a:cubicBezTo>
                  <a:cubicBezTo>
                    <a:pt x="320" y="38"/>
                    <a:pt x="240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15"/>
            <p:cNvSpPr/>
            <p:nvPr/>
          </p:nvSpPr>
          <p:spPr>
            <a:xfrm rot="1508308">
              <a:off x="2254884" y="227661"/>
              <a:ext cx="77855" cy="59875"/>
            </a:xfrm>
            <a:custGeom>
              <a:avLst/>
              <a:gdLst/>
              <a:ahLst/>
              <a:cxnLst/>
              <a:rect l="l" t="t" r="r" b="b"/>
              <a:pathLst>
                <a:path w="459" h="353" extrusionOk="0">
                  <a:moveTo>
                    <a:pt x="118" y="0"/>
                  </a:moveTo>
                  <a:cubicBezTo>
                    <a:pt x="78" y="0"/>
                    <a:pt x="38" y="27"/>
                    <a:pt x="24" y="67"/>
                  </a:cubicBezTo>
                  <a:cubicBezTo>
                    <a:pt x="0" y="107"/>
                    <a:pt x="18" y="165"/>
                    <a:pt x="58" y="188"/>
                  </a:cubicBezTo>
                  <a:cubicBezTo>
                    <a:pt x="122" y="235"/>
                    <a:pt x="186" y="275"/>
                    <a:pt x="249" y="310"/>
                  </a:cubicBezTo>
                  <a:cubicBezTo>
                    <a:pt x="285" y="333"/>
                    <a:pt x="318" y="352"/>
                    <a:pt x="348" y="352"/>
                  </a:cubicBezTo>
                  <a:cubicBezTo>
                    <a:pt x="372" y="352"/>
                    <a:pt x="395" y="340"/>
                    <a:pt x="417" y="310"/>
                  </a:cubicBezTo>
                  <a:cubicBezTo>
                    <a:pt x="458" y="258"/>
                    <a:pt x="423" y="212"/>
                    <a:pt x="389" y="159"/>
                  </a:cubicBezTo>
                  <a:cubicBezTo>
                    <a:pt x="331" y="73"/>
                    <a:pt x="244" y="15"/>
                    <a:pt x="139" y="3"/>
                  </a:cubicBezTo>
                  <a:cubicBezTo>
                    <a:pt x="132" y="1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15"/>
            <p:cNvSpPr/>
            <p:nvPr/>
          </p:nvSpPr>
          <p:spPr>
            <a:xfrm rot="1508308">
              <a:off x="407406" y="2189125"/>
              <a:ext cx="65981" cy="61911"/>
            </a:xfrm>
            <a:custGeom>
              <a:avLst/>
              <a:gdLst/>
              <a:ahLst/>
              <a:cxnLst/>
              <a:rect l="l" t="t" r="r" b="b"/>
              <a:pathLst>
                <a:path w="389" h="365" extrusionOk="0">
                  <a:moveTo>
                    <a:pt x="227" y="0"/>
                  </a:moveTo>
                  <a:cubicBezTo>
                    <a:pt x="201" y="0"/>
                    <a:pt x="176" y="10"/>
                    <a:pt x="157" y="31"/>
                  </a:cubicBezTo>
                  <a:cubicBezTo>
                    <a:pt x="30" y="118"/>
                    <a:pt x="1" y="182"/>
                    <a:pt x="64" y="280"/>
                  </a:cubicBezTo>
                  <a:cubicBezTo>
                    <a:pt x="88" y="332"/>
                    <a:pt x="140" y="365"/>
                    <a:pt x="194" y="365"/>
                  </a:cubicBezTo>
                  <a:cubicBezTo>
                    <a:pt x="219" y="365"/>
                    <a:pt x="244" y="358"/>
                    <a:pt x="267" y="344"/>
                  </a:cubicBezTo>
                  <a:cubicBezTo>
                    <a:pt x="360" y="286"/>
                    <a:pt x="389" y="159"/>
                    <a:pt x="325" y="60"/>
                  </a:cubicBezTo>
                  <a:cubicBezTo>
                    <a:pt x="304" y="22"/>
                    <a:pt x="265" y="0"/>
                    <a:pt x="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15"/>
            <p:cNvSpPr/>
            <p:nvPr/>
          </p:nvSpPr>
          <p:spPr>
            <a:xfrm rot="1508308">
              <a:off x="1540382" y="2450532"/>
              <a:ext cx="62080" cy="85318"/>
            </a:xfrm>
            <a:custGeom>
              <a:avLst/>
              <a:gdLst/>
              <a:ahLst/>
              <a:cxnLst/>
              <a:rect l="l" t="t" r="r" b="b"/>
              <a:pathLst>
                <a:path w="366" h="503" extrusionOk="0">
                  <a:moveTo>
                    <a:pt x="234" y="0"/>
                  </a:moveTo>
                  <a:cubicBezTo>
                    <a:pt x="198" y="0"/>
                    <a:pt x="163" y="21"/>
                    <a:pt x="145" y="56"/>
                  </a:cubicBezTo>
                  <a:cubicBezTo>
                    <a:pt x="87" y="177"/>
                    <a:pt x="41" y="299"/>
                    <a:pt x="6" y="421"/>
                  </a:cubicBezTo>
                  <a:cubicBezTo>
                    <a:pt x="1" y="438"/>
                    <a:pt x="12" y="450"/>
                    <a:pt x="18" y="461"/>
                  </a:cubicBezTo>
                  <a:cubicBezTo>
                    <a:pt x="30" y="484"/>
                    <a:pt x="58" y="502"/>
                    <a:pt x="82" y="502"/>
                  </a:cubicBezTo>
                  <a:cubicBezTo>
                    <a:pt x="86" y="502"/>
                    <a:pt x="90" y="503"/>
                    <a:pt x="95" y="503"/>
                  </a:cubicBezTo>
                  <a:cubicBezTo>
                    <a:pt x="141" y="503"/>
                    <a:pt x="181" y="474"/>
                    <a:pt x="192" y="427"/>
                  </a:cubicBezTo>
                  <a:cubicBezTo>
                    <a:pt x="203" y="328"/>
                    <a:pt x="250" y="235"/>
                    <a:pt x="325" y="172"/>
                  </a:cubicBezTo>
                  <a:cubicBezTo>
                    <a:pt x="366" y="125"/>
                    <a:pt x="354" y="56"/>
                    <a:pt x="302" y="27"/>
                  </a:cubicBezTo>
                  <a:cubicBezTo>
                    <a:pt x="281" y="9"/>
                    <a:pt x="257" y="0"/>
                    <a:pt x="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15"/>
            <p:cNvSpPr/>
            <p:nvPr/>
          </p:nvSpPr>
          <p:spPr>
            <a:xfrm rot="1508308">
              <a:off x="1643875" y="656977"/>
              <a:ext cx="72936" cy="5546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21" y="21"/>
                  </a:moveTo>
                  <a:lnTo>
                    <a:pt x="222" y="22"/>
                  </a:lnTo>
                  <a:lnTo>
                    <a:pt x="222" y="22"/>
                  </a:lnTo>
                  <a:cubicBezTo>
                    <a:pt x="223" y="21"/>
                    <a:pt x="225" y="21"/>
                    <a:pt x="226" y="21"/>
                  </a:cubicBezTo>
                  <a:close/>
                  <a:moveTo>
                    <a:pt x="222" y="22"/>
                  </a:moveTo>
                  <a:cubicBezTo>
                    <a:pt x="141" y="37"/>
                    <a:pt x="29" y="0"/>
                    <a:pt x="12" y="125"/>
                  </a:cubicBezTo>
                  <a:cubicBezTo>
                    <a:pt x="0" y="224"/>
                    <a:pt x="93" y="270"/>
                    <a:pt x="174" y="305"/>
                  </a:cubicBezTo>
                  <a:cubicBezTo>
                    <a:pt x="212" y="319"/>
                    <a:pt x="248" y="327"/>
                    <a:pt x="279" y="327"/>
                  </a:cubicBezTo>
                  <a:cubicBezTo>
                    <a:pt x="334" y="327"/>
                    <a:pt x="376" y="305"/>
                    <a:pt x="394" y="264"/>
                  </a:cubicBezTo>
                  <a:cubicBezTo>
                    <a:pt x="429" y="171"/>
                    <a:pt x="360" y="125"/>
                    <a:pt x="302" y="79"/>
                  </a:cubicBezTo>
                  <a:lnTo>
                    <a:pt x="22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15"/>
            <p:cNvSpPr/>
            <p:nvPr/>
          </p:nvSpPr>
          <p:spPr>
            <a:xfrm rot="1508308">
              <a:off x="1778855" y="614728"/>
              <a:ext cx="52242" cy="63946"/>
            </a:xfrm>
            <a:custGeom>
              <a:avLst/>
              <a:gdLst/>
              <a:ahLst/>
              <a:cxnLst/>
              <a:rect l="l" t="t" r="r" b="b"/>
              <a:pathLst>
                <a:path w="308" h="377" extrusionOk="0">
                  <a:moveTo>
                    <a:pt x="151" y="1"/>
                  </a:moveTo>
                  <a:cubicBezTo>
                    <a:pt x="142" y="1"/>
                    <a:pt x="133" y="2"/>
                    <a:pt x="123" y="5"/>
                  </a:cubicBezTo>
                  <a:cubicBezTo>
                    <a:pt x="47" y="22"/>
                    <a:pt x="53" y="80"/>
                    <a:pt x="59" y="132"/>
                  </a:cubicBezTo>
                  <a:cubicBezTo>
                    <a:pt x="59" y="161"/>
                    <a:pt x="59" y="190"/>
                    <a:pt x="47" y="213"/>
                  </a:cubicBezTo>
                  <a:cubicBezTo>
                    <a:pt x="1" y="300"/>
                    <a:pt x="30" y="358"/>
                    <a:pt x="123" y="375"/>
                  </a:cubicBezTo>
                  <a:cubicBezTo>
                    <a:pt x="129" y="376"/>
                    <a:pt x="136" y="377"/>
                    <a:pt x="143" y="377"/>
                  </a:cubicBezTo>
                  <a:cubicBezTo>
                    <a:pt x="227" y="377"/>
                    <a:pt x="297" y="311"/>
                    <a:pt x="308" y="225"/>
                  </a:cubicBezTo>
                  <a:cubicBezTo>
                    <a:pt x="308" y="173"/>
                    <a:pt x="291" y="126"/>
                    <a:pt x="267" y="92"/>
                  </a:cubicBezTo>
                  <a:cubicBezTo>
                    <a:pt x="238" y="42"/>
                    <a:pt x="204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15"/>
            <p:cNvSpPr/>
            <p:nvPr/>
          </p:nvSpPr>
          <p:spPr>
            <a:xfrm rot="1508308">
              <a:off x="309782" y="2543321"/>
              <a:ext cx="75819" cy="49698"/>
            </a:xfrm>
            <a:custGeom>
              <a:avLst/>
              <a:gdLst/>
              <a:ahLst/>
              <a:cxnLst/>
              <a:rect l="l" t="t" r="r" b="b"/>
              <a:pathLst>
                <a:path w="447" h="293" extrusionOk="0">
                  <a:moveTo>
                    <a:pt x="181" y="1"/>
                  </a:moveTo>
                  <a:cubicBezTo>
                    <a:pt x="140" y="1"/>
                    <a:pt x="98" y="11"/>
                    <a:pt x="58" y="31"/>
                  </a:cubicBezTo>
                  <a:cubicBezTo>
                    <a:pt x="6" y="66"/>
                    <a:pt x="0" y="118"/>
                    <a:pt x="41" y="182"/>
                  </a:cubicBezTo>
                  <a:cubicBezTo>
                    <a:pt x="106" y="248"/>
                    <a:pt x="193" y="293"/>
                    <a:pt x="290" y="293"/>
                  </a:cubicBezTo>
                  <a:cubicBezTo>
                    <a:pt x="295" y="293"/>
                    <a:pt x="301" y="292"/>
                    <a:pt x="307" y="292"/>
                  </a:cubicBezTo>
                  <a:cubicBezTo>
                    <a:pt x="394" y="292"/>
                    <a:pt x="446" y="194"/>
                    <a:pt x="400" y="112"/>
                  </a:cubicBezTo>
                  <a:cubicBezTo>
                    <a:pt x="349" y="42"/>
                    <a:pt x="267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15"/>
            <p:cNvSpPr/>
            <p:nvPr/>
          </p:nvSpPr>
          <p:spPr>
            <a:xfrm rot="1508308">
              <a:off x="1511621" y="2700353"/>
              <a:ext cx="59197" cy="63776"/>
            </a:xfrm>
            <a:custGeom>
              <a:avLst/>
              <a:gdLst/>
              <a:ahLst/>
              <a:cxnLst/>
              <a:rect l="l" t="t" r="r" b="b"/>
              <a:pathLst>
                <a:path w="349" h="376" extrusionOk="0">
                  <a:moveTo>
                    <a:pt x="147" y="0"/>
                  </a:moveTo>
                  <a:cubicBezTo>
                    <a:pt x="125" y="0"/>
                    <a:pt x="103" y="5"/>
                    <a:pt x="82" y="14"/>
                  </a:cubicBezTo>
                  <a:cubicBezTo>
                    <a:pt x="6" y="60"/>
                    <a:pt x="1" y="211"/>
                    <a:pt x="82" y="332"/>
                  </a:cubicBezTo>
                  <a:cubicBezTo>
                    <a:pt x="101" y="361"/>
                    <a:pt x="126" y="375"/>
                    <a:pt x="157" y="375"/>
                  </a:cubicBezTo>
                  <a:cubicBezTo>
                    <a:pt x="183" y="375"/>
                    <a:pt x="212" y="365"/>
                    <a:pt x="244" y="344"/>
                  </a:cubicBezTo>
                  <a:cubicBezTo>
                    <a:pt x="325" y="286"/>
                    <a:pt x="348" y="176"/>
                    <a:pt x="290" y="89"/>
                  </a:cubicBezTo>
                  <a:cubicBezTo>
                    <a:pt x="265" y="34"/>
                    <a:pt x="208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15"/>
            <p:cNvSpPr/>
            <p:nvPr/>
          </p:nvSpPr>
          <p:spPr>
            <a:xfrm rot="1508308">
              <a:off x="559199" y="-2035"/>
              <a:ext cx="51903" cy="79212"/>
            </a:xfrm>
            <a:custGeom>
              <a:avLst/>
              <a:gdLst/>
              <a:ahLst/>
              <a:cxnLst/>
              <a:rect l="l" t="t" r="r" b="b"/>
              <a:pathLst>
                <a:path w="306" h="467" extrusionOk="0">
                  <a:moveTo>
                    <a:pt x="210" y="0"/>
                  </a:moveTo>
                  <a:cubicBezTo>
                    <a:pt x="202" y="0"/>
                    <a:pt x="194" y="1"/>
                    <a:pt x="186" y="2"/>
                  </a:cubicBezTo>
                  <a:cubicBezTo>
                    <a:pt x="128" y="8"/>
                    <a:pt x="82" y="37"/>
                    <a:pt x="53" y="82"/>
                  </a:cubicBezTo>
                  <a:lnTo>
                    <a:pt x="53" y="82"/>
                  </a:lnTo>
                  <a:cubicBezTo>
                    <a:pt x="53" y="81"/>
                    <a:pt x="53" y="79"/>
                    <a:pt x="53" y="78"/>
                  </a:cubicBezTo>
                  <a:lnTo>
                    <a:pt x="53" y="83"/>
                  </a:lnTo>
                  <a:cubicBezTo>
                    <a:pt x="53" y="83"/>
                    <a:pt x="53" y="83"/>
                    <a:pt x="53" y="82"/>
                  </a:cubicBezTo>
                  <a:lnTo>
                    <a:pt x="53" y="82"/>
                  </a:lnTo>
                  <a:cubicBezTo>
                    <a:pt x="64" y="150"/>
                    <a:pt x="189" y="201"/>
                    <a:pt x="64" y="280"/>
                  </a:cubicBezTo>
                  <a:cubicBezTo>
                    <a:pt x="12" y="309"/>
                    <a:pt x="0" y="373"/>
                    <a:pt x="29" y="425"/>
                  </a:cubicBezTo>
                  <a:cubicBezTo>
                    <a:pt x="45" y="450"/>
                    <a:pt x="73" y="467"/>
                    <a:pt x="103" y="467"/>
                  </a:cubicBezTo>
                  <a:cubicBezTo>
                    <a:pt x="107" y="467"/>
                    <a:pt x="112" y="467"/>
                    <a:pt x="116" y="466"/>
                  </a:cubicBezTo>
                  <a:cubicBezTo>
                    <a:pt x="180" y="460"/>
                    <a:pt x="238" y="419"/>
                    <a:pt x="255" y="356"/>
                  </a:cubicBezTo>
                  <a:cubicBezTo>
                    <a:pt x="267" y="269"/>
                    <a:pt x="273" y="176"/>
                    <a:pt x="296" y="83"/>
                  </a:cubicBezTo>
                  <a:cubicBezTo>
                    <a:pt x="306" y="33"/>
                    <a:pt x="26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15"/>
            <p:cNvSpPr/>
            <p:nvPr/>
          </p:nvSpPr>
          <p:spPr>
            <a:xfrm rot="1508308">
              <a:off x="1885093" y="2241504"/>
              <a:ext cx="70900" cy="49528"/>
            </a:xfrm>
            <a:custGeom>
              <a:avLst/>
              <a:gdLst/>
              <a:ahLst/>
              <a:cxnLst/>
              <a:rect l="l" t="t" r="r" b="b"/>
              <a:pathLst>
                <a:path w="418" h="292" extrusionOk="0">
                  <a:moveTo>
                    <a:pt x="247" y="0"/>
                  </a:moveTo>
                  <a:cubicBezTo>
                    <a:pt x="207" y="0"/>
                    <a:pt x="160" y="14"/>
                    <a:pt x="110" y="43"/>
                  </a:cubicBezTo>
                  <a:cubicBezTo>
                    <a:pt x="52" y="78"/>
                    <a:pt x="0" y="118"/>
                    <a:pt x="58" y="199"/>
                  </a:cubicBezTo>
                  <a:cubicBezTo>
                    <a:pt x="104" y="257"/>
                    <a:pt x="173" y="292"/>
                    <a:pt x="245" y="292"/>
                  </a:cubicBezTo>
                  <a:cubicBezTo>
                    <a:pt x="273" y="292"/>
                    <a:pt x="302" y="286"/>
                    <a:pt x="331" y="275"/>
                  </a:cubicBezTo>
                  <a:cubicBezTo>
                    <a:pt x="394" y="234"/>
                    <a:pt x="417" y="153"/>
                    <a:pt x="383" y="83"/>
                  </a:cubicBezTo>
                  <a:cubicBezTo>
                    <a:pt x="352" y="29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15"/>
            <p:cNvSpPr/>
            <p:nvPr/>
          </p:nvSpPr>
          <p:spPr>
            <a:xfrm rot="1508308">
              <a:off x="479688" y="1655246"/>
              <a:ext cx="45118" cy="82265"/>
            </a:xfrm>
            <a:custGeom>
              <a:avLst/>
              <a:gdLst/>
              <a:ahLst/>
              <a:cxnLst/>
              <a:rect l="l" t="t" r="r" b="b"/>
              <a:pathLst>
                <a:path w="266" h="485" extrusionOk="0">
                  <a:moveTo>
                    <a:pt x="77" y="0"/>
                  </a:moveTo>
                  <a:cubicBezTo>
                    <a:pt x="38" y="0"/>
                    <a:pt x="1" y="43"/>
                    <a:pt x="5" y="92"/>
                  </a:cubicBezTo>
                  <a:cubicBezTo>
                    <a:pt x="17" y="133"/>
                    <a:pt x="28" y="168"/>
                    <a:pt x="52" y="202"/>
                  </a:cubicBezTo>
                  <a:cubicBezTo>
                    <a:pt x="86" y="271"/>
                    <a:pt x="69" y="357"/>
                    <a:pt x="7" y="404"/>
                  </a:cubicBezTo>
                  <a:lnTo>
                    <a:pt x="7" y="404"/>
                  </a:lnTo>
                  <a:cubicBezTo>
                    <a:pt x="6" y="403"/>
                    <a:pt x="6" y="401"/>
                    <a:pt x="5" y="399"/>
                  </a:cubicBezTo>
                  <a:lnTo>
                    <a:pt x="5" y="405"/>
                  </a:lnTo>
                  <a:cubicBezTo>
                    <a:pt x="6" y="405"/>
                    <a:pt x="6" y="404"/>
                    <a:pt x="7" y="404"/>
                  </a:cubicBezTo>
                  <a:lnTo>
                    <a:pt x="7" y="404"/>
                  </a:lnTo>
                  <a:cubicBezTo>
                    <a:pt x="23" y="453"/>
                    <a:pt x="47" y="484"/>
                    <a:pt x="82" y="484"/>
                  </a:cubicBezTo>
                  <a:cubicBezTo>
                    <a:pt x="98" y="484"/>
                    <a:pt x="117" y="477"/>
                    <a:pt x="138" y="463"/>
                  </a:cubicBezTo>
                  <a:cubicBezTo>
                    <a:pt x="214" y="428"/>
                    <a:pt x="266" y="347"/>
                    <a:pt x="260" y="266"/>
                  </a:cubicBezTo>
                  <a:cubicBezTo>
                    <a:pt x="249" y="162"/>
                    <a:pt x="196" y="69"/>
                    <a:pt x="109" y="11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15"/>
            <p:cNvSpPr/>
            <p:nvPr/>
          </p:nvSpPr>
          <p:spPr>
            <a:xfrm rot="1508308">
              <a:off x="536393" y="334513"/>
              <a:ext cx="64964" cy="61232"/>
            </a:xfrm>
            <a:custGeom>
              <a:avLst/>
              <a:gdLst/>
              <a:ahLst/>
              <a:cxnLst/>
              <a:rect l="l" t="t" r="r" b="b"/>
              <a:pathLst>
                <a:path w="383" h="361" extrusionOk="0">
                  <a:moveTo>
                    <a:pt x="155" y="0"/>
                  </a:moveTo>
                  <a:cubicBezTo>
                    <a:pt x="129" y="0"/>
                    <a:pt x="103" y="9"/>
                    <a:pt x="76" y="32"/>
                  </a:cubicBezTo>
                  <a:cubicBezTo>
                    <a:pt x="1" y="90"/>
                    <a:pt x="35" y="153"/>
                    <a:pt x="76" y="217"/>
                  </a:cubicBezTo>
                  <a:cubicBezTo>
                    <a:pt x="111" y="275"/>
                    <a:pt x="163" y="321"/>
                    <a:pt x="227" y="350"/>
                  </a:cubicBezTo>
                  <a:cubicBezTo>
                    <a:pt x="240" y="357"/>
                    <a:pt x="254" y="360"/>
                    <a:pt x="269" y="360"/>
                  </a:cubicBezTo>
                  <a:cubicBezTo>
                    <a:pt x="294" y="360"/>
                    <a:pt x="319" y="351"/>
                    <a:pt x="337" y="333"/>
                  </a:cubicBezTo>
                  <a:cubicBezTo>
                    <a:pt x="371" y="304"/>
                    <a:pt x="383" y="258"/>
                    <a:pt x="366" y="217"/>
                  </a:cubicBezTo>
                  <a:cubicBezTo>
                    <a:pt x="348" y="159"/>
                    <a:pt x="319" y="107"/>
                    <a:pt x="273" y="61"/>
                  </a:cubicBezTo>
                  <a:cubicBezTo>
                    <a:pt x="237" y="25"/>
                    <a:pt x="19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15"/>
            <p:cNvSpPr/>
            <p:nvPr/>
          </p:nvSpPr>
          <p:spPr>
            <a:xfrm rot="1508308">
              <a:off x="2043170" y="1376666"/>
              <a:ext cx="69883" cy="55126"/>
            </a:xfrm>
            <a:custGeom>
              <a:avLst/>
              <a:gdLst/>
              <a:ahLst/>
              <a:cxnLst/>
              <a:rect l="l" t="t" r="r" b="b"/>
              <a:pathLst>
                <a:path w="412" h="325" extrusionOk="0">
                  <a:moveTo>
                    <a:pt x="276" y="0"/>
                  </a:moveTo>
                  <a:cubicBezTo>
                    <a:pt x="256" y="0"/>
                    <a:pt x="237" y="5"/>
                    <a:pt x="220" y="15"/>
                  </a:cubicBezTo>
                  <a:cubicBezTo>
                    <a:pt x="191" y="32"/>
                    <a:pt x="168" y="55"/>
                    <a:pt x="145" y="78"/>
                  </a:cubicBezTo>
                  <a:cubicBezTo>
                    <a:pt x="99" y="142"/>
                    <a:pt x="0" y="194"/>
                    <a:pt x="81" y="281"/>
                  </a:cubicBezTo>
                  <a:cubicBezTo>
                    <a:pt x="108" y="313"/>
                    <a:pt x="138" y="324"/>
                    <a:pt x="169" y="324"/>
                  </a:cubicBezTo>
                  <a:cubicBezTo>
                    <a:pt x="211" y="324"/>
                    <a:pt x="253" y="304"/>
                    <a:pt x="290" y="287"/>
                  </a:cubicBezTo>
                  <a:cubicBezTo>
                    <a:pt x="348" y="264"/>
                    <a:pt x="388" y="212"/>
                    <a:pt x="400" y="154"/>
                  </a:cubicBezTo>
                  <a:cubicBezTo>
                    <a:pt x="412" y="107"/>
                    <a:pt x="394" y="55"/>
                    <a:pt x="354" y="26"/>
                  </a:cubicBezTo>
                  <a:cubicBezTo>
                    <a:pt x="330" y="9"/>
                    <a:pt x="302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15"/>
            <p:cNvSpPr/>
            <p:nvPr/>
          </p:nvSpPr>
          <p:spPr>
            <a:xfrm rot="1508308">
              <a:off x="178802" y="2799652"/>
              <a:ext cx="75310" cy="48850"/>
            </a:xfrm>
            <a:custGeom>
              <a:avLst/>
              <a:gdLst/>
              <a:ahLst/>
              <a:cxnLst/>
              <a:rect l="l" t="t" r="r" b="b"/>
              <a:pathLst>
                <a:path w="444" h="288" extrusionOk="0">
                  <a:moveTo>
                    <a:pt x="319" y="0"/>
                  </a:moveTo>
                  <a:cubicBezTo>
                    <a:pt x="312" y="0"/>
                    <a:pt x="304" y="1"/>
                    <a:pt x="296" y="3"/>
                  </a:cubicBezTo>
                  <a:cubicBezTo>
                    <a:pt x="220" y="20"/>
                    <a:pt x="151" y="43"/>
                    <a:pt x="87" y="78"/>
                  </a:cubicBezTo>
                  <a:cubicBezTo>
                    <a:pt x="6" y="107"/>
                    <a:pt x="0" y="177"/>
                    <a:pt x="64" y="235"/>
                  </a:cubicBezTo>
                  <a:cubicBezTo>
                    <a:pt x="105" y="270"/>
                    <a:pt x="157" y="287"/>
                    <a:pt x="209" y="287"/>
                  </a:cubicBezTo>
                  <a:cubicBezTo>
                    <a:pt x="252" y="287"/>
                    <a:pt x="294" y="275"/>
                    <a:pt x="330" y="252"/>
                  </a:cubicBezTo>
                  <a:cubicBezTo>
                    <a:pt x="371" y="223"/>
                    <a:pt x="406" y="188"/>
                    <a:pt x="417" y="142"/>
                  </a:cubicBezTo>
                  <a:cubicBezTo>
                    <a:pt x="443" y="69"/>
                    <a:pt x="390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15"/>
            <p:cNvSpPr/>
            <p:nvPr/>
          </p:nvSpPr>
          <p:spPr>
            <a:xfrm rot="1508308">
              <a:off x="471949" y="1994392"/>
              <a:ext cx="59197" cy="63776"/>
            </a:xfrm>
            <a:custGeom>
              <a:avLst/>
              <a:gdLst/>
              <a:ahLst/>
              <a:cxnLst/>
              <a:rect l="l" t="t" r="r" b="b"/>
              <a:pathLst>
                <a:path w="349" h="376" extrusionOk="0">
                  <a:moveTo>
                    <a:pt x="155" y="1"/>
                  </a:moveTo>
                  <a:cubicBezTo>
                    <a:pt x="132" y="1"/>
                    <a:pt x="109" y="6"/>
                    <a:pt x="87" y="19"/>
                  </a:cubicBezTo>
                  <a:cubicBezTo>
                    <a:pt x="18" y="60"/>
                    <a:pt x="1" y="233"/>
                    <a:pt x="70" y="326"/>
                  </a:cubicBezTo>
                  <a:cubicBezTo>
                    <a:pt x="93" y="359"/>
                    <a:pt x="128" y="375"/>
                    <a:pt x="163" y="375"/>
                  </a:cubicBezTo>
                  <a:cubicBezTo>
                    <a:pt x="189" y="375"/>
                    <a:pt x="216" y="367"/>
                    <a:pt x="238" y="349"/>
                  </a:cubicBezTo>
                  <a:cubicBezTo>
                    <a:pt x="331" y="286"/>
                    <a:pt x="348" y="164"/>
                    <a:pt x="279" y="77"/>
                  </a:cubicBezTo>
                  <a:cubicBezTo>
                    <a:pt x="255" y="29"/>
                    <a:pt x="20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15"/>
            <p:cNvSpPr/>
            <p:nvPr/>
          </p:nvSpPr>
          <p:spPr>
            <a:xfrm rot="1508308">
              <a:off x="1204293" y="148150"/>
              <a:ext cx="74971" cy="50716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321" y="0"/>
                  </a:moveTo>
                  <a:cubicBezTo>
                    <a:pt x="304" y="0"/>
                    <a:pt x="288" y="5"/>
                    <a:pt x="273" y="15"/>
                  </a:cubicBezTo>
                  <a:cubicBezTo>
                    <a:pt x="215" y="61"/>
                    <a:pt x="146" y="90"/>
                    <a:pt x="76" y="102"/>
                  </a:cubicBezTo>
                  <a:cubicBezTo>
                    <a:pt x="1" y="113"/>
                    <a:pt x="12" y="177"/>
                    <a:pt x="53" y="229"/>
                  </a:cubicBezTo>
                  <a:cubicBezTo>
                    <a:pt x="96" y="275"/>
                    <a:pt x="156" y="299"/>
                    <a:pt x="216" y="299"/>
                  </a:cubicBezTo>
                  <a:cubicBezTo>
                    <a:pt x="262" y="299"/>
                    <a:pt x="308" y="285"/>
                    <a:pt x="348" y="258"/>
                  </a:cubicBezTo>
                  <a:cubicBezTo>
                    <a:pt x="389" y="235"/>
                    <a:pt x="418" y="194"/>
                    <a:pt x="429" y="148"/>
                  </a:cubicBezTo>
                  <a:cubicBezTo>
                    <a:pt x="441" y="102"/>
                    <a:pt x="424" y="55"/>
                    <a:pt x="389" y="26"/>
                  </a:cubicBezTo>
                  <a:cubicBezTo>
                    <a:pt x="369" y="9"/>
                    <a:pt x="344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15"/>
            <p:cNvSpPr/>
            <p:nvPr/>
          </p:nvSpPr>
          <p:spPr>
            <a:xfrm rot="1508308">
              <a:off x="1601755" y="14689"/>
              <a:ext cx="56144" cy="68017"/>
            </a:xfrm>
            <a:custGeom>
              <a:avLst/>
              <a:gdLst/>
              <a:ahLst/>
              <a:cxnLst/>
              <a:rect l="l" t="t" r="r" b="b"/>
              <a:pathLst>
                <a:path w="331" h="401" extrusionOk="0">
                  <a:moveTo>
                    <a:pt x="93" y="1"/>
                  </a:moveTo>
                  <a:cubicBezTo>
                    <a:pt x="36" y="1"/>
                    <a:pt x="0" y="50"/>
                    <a:pt x="0" y="128"/>
                  </a:cubicBezTo>
                  <a:cubicBezTo>
                    <a:pt x="0" y="261"/>
                    <a:pt x="110" y="319"/>
                    <a:pt x="185" y="400"/>
                  </a:cubicBezTo>
                  <a:cubicBezTo>
                    <a:pt x="255" y="365"/>
                    <a:pt x="330" y="336"/>
                    <a:pt x="313" y="244"/>
                  </a:cubicBezTo>
                  <a:cubicBezTo>
                    <a:pt x="296" y="145"/>
                    <a:pt x="238" y="64"/>
                    <a:pt x="157" y="18"/>
                  </a:cubicBezTo>
                  <a:cubicBezTo>
                    <a:pt x="133" y="6"/>
                    <a:pt x="11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15"/>
            <p:cNvSpPr/>
            <p:nvPr/>
          </p:nvSpPr>
          <p:spPr>
            <a:xfrm rot="1508308">
              <a:off x="823947" y="1482969"/>
              <a:ext cx="73784" cy="48002"/>
            </a:xfrm>
            <a:custGeom>
              <a:avLst/>
              <a:gdLst/>
              <a:ahLst/>
              <a:cxnLst/>
              <a:rect l="l" t="t" r="r" b="b"/>
              <a:pathLst>
                <a:path w="435" h="283" extrusionOk="0">
                  <a:moveTo>
                    <a:pt x="289" y="1"/>
                  </a:moveTo>
                  <a:cubicBezTo>
                    <a:pt x="249" y="1"/>
                    <a:pt x="202" y="18"/>
                    <a:pt x="151" y="52"/>
                  </a:cubicBezTo>
                  <a:cubicBezTo>
                    <a:pt x="122" y="104"/>
                    <a:pt x="0" y="116"/>
                    <a:pt x="70" y="220"/>
                  </a:cubicBezTo>
                  <a:cubicBezTo>
                    <a:pt x="97" y="262"/>
                    <a:pt x="169" y="283"/>
                    <a:pt x="237" y="283"/>
                  </a:cubicBezTo>
                  <a:cubicBezTo>
                    <a:pt x="282" y="283"/>
                    <a:pt x="326" y="274"/>
                    <a:pt x="353" y="255"/>
                  </a:cubicBezTo>
                  <a:cubicBezTo>
                    <a:pt x="417" y="209"/>
                    <a:pt x="435" y="122"/>
                    <a:pt x="388" y="58"/>
                  </a:cubicBezTo>
                  <a:cubicBezTo>
                    <a:pt x="365" y="20"/>
                    <a:pt x="33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15"/>
            <p:cNvSpPr/>
            <p:nvPr/>
          </p:nvSpPr>
          <p:spPr>
            <a:xfrm rot="1508308">
              <a:off x="1384679" y="827817"/>
              <a:ext cx="60214" cy="65812"/>
            </a:xfrm>
            <a:custGeom>
              <a:avLst/>
              <a:gdLst/>
              <a:ahLst/>
              <a:cxnLst/>
              <a:rect l="l" t="t" r="r" b="b"/>
              <a:pathLst>
                <a:path w="355" h="388" extrusionOk="0">
                  <a:moveTo>
                    <a:pt x="130" y="0"/>
                  </a:moveTo>
                  <a:cubicBezTo>
                    <a:pt x="112" y="0"/>
                    <a:pt x="94" y="6"/>
                    <a:pt x="76" y="17"/>
                  </a:cubicBezTo>
                  <a:cubicBezTo>
                    <a:pt x="7" y="52"/>
                    <a:pt x="1" y="144"/>
                    <a:pt x="70" y="243"/>
                  </a:cubicBezTo>
                  <a:cubicBezTo>
                    <a:pt x="82" y="260"/>
                    <a:pt x="94" y="278"/>
                    <a:pt x="111" y="289"/>
                  </a:cubicBezTo>
                  <a:cubicBezTo>
                    <a:pt x="143" y="331"/>
                    <a:pt x="176" y="388"/>
                    <a:pt x="229" y="388"/>
                  </a:cubicBezTo>
                  <a:cubicBezTo>
                    <a:pt x="243" y="388"/>
                    <a:pt x="257" y="384"/>
                    <a:pt x="273" y="376"/>
                  </a:cubicBezTo>
                  <a:cubicBezTo>
                    <a:pt x="354" y="335"/>
                    <a:pt x="331" y="249"/>
                    <a:pt x="308" y="179"/>
                  </a:cubicBezTo>
                  <a:cubicBezTo>
                    <a:pt x="296" y="156"/>
                    <a:pt x="285" y="127"/>
                    <a:pt x="273" y="104"/>
                  </a:cubicBezTo>
                  <a:cubicBezTo>
                    <a:pt x="227" y="37"/>
                    <a:pt x="17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15"/>
            <p:cNvSpPr/>
            <p:nvPr/>
          </p:nvSpPr>
          <p:spPr>
            <a:xfrm rot="1508308">
              <a:off x="617588" y="2563026"/>
              <a:ext cx="70900" cy="47663"/>
            </a:xfrm>
            <a:custGeom>
              <a:avLst/>
              <a:gdLst/>
              <a:ahLst/>
              <a:cxnLst/>
              <a:rect l="l" t="t" r="r" b="b"/>
              <a:pathLst>
                <a:path w="418" h="281" extrusionOk="0">
                  <a:moveTo>
                    <a:pt x="278" y="0"/>
                  </a:moveTo>
                  <a:cubicBezTo>
                    <a:pt x="261" y="0"/>
                    <a:pt x="243" y="4"/>
                    <a:pt x="227" y="12"/>
                  </a:cubicBezTo>
                  <a:cubicBezTo>
                    <a:pt x="192" y="18"/>
                    <a:pt x="163" y="41"/>
                    <a:pt x="134" y="53"/>
                  </a:cubicBezTo>
                  <a:cubicBezTo>
                    <a:pt x="76" y="70"/>
                    <a:pt x="1" y="76"/>
                    <a:pt x="18" y="163"/>
                  </a:cubicBezTo>
                  <a:cubicBezTo>
                    <a:pt x="36" y="250"/>
                    <a:pt x="99" y="267"/>
                    <a:pt x="169" y="279"/>
                  </a:cubicBezTo>
                  <a:cubicBezTo>
                    <a:pt x="177" y="280"/>
                    <a:pt x="185" y="280"/>
                    <a:pt x="193" y="280"/>
                  </a:cubicBezTo>
                  <a:cubicBezTo>
                    <a:pt x="248" y="280"/>
                    <a:pt x="303" y="262"/>
                    <a:pt x="348" y="227"/>
                  </a:cubicBezTo>
                  <a:cubicBezTo>
                    <a:pt x="401" y="192"/>
                    <a:pt x="418" y="123"/>
                    <a:pt x="383" y="70"/>
                  </a:cubicBezTo>
                  <a:cubicBezTo>
                    <a:pt x="363" y="25"/>
                    <a:pt x="321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15"/>
            <p:cNvSpPr/>
            <p:nvPr/>
          </p:nvSpPr>
          <p:spPr>
            <a:xfrm rot="1508308">
              <a:off x="1019623" y="2301874"/>
              <a:ext cx="66999" cy="59027"/>
            </a:xfrm>
            <a:custGeom>
              <a:avLst/>
              <a:gdLst/>
              <a:ahLst/>
              <a:cxnLst/>
              <a:rect l="l" t="t" r="r" b="b"/>
              <a:pathLst>
                <a:path w="395" h="348" extrusionOk="0">
                  <a:moveTo>
                    <a:pt x="244" y="0"/>
                  </a:moveTo>
                  <a:cubicBezTo>
                    <a:pt x="222" y="0"/>
                    <a:pt x="199" y="11"/>
                    <a:pt x="174" y="36"/>
                  </a:cubicBezTo>
                  <a:cubicBezTo>
                    <a:pt x="151" y="59"/>
                    <a:pt x="128" y="83"/>
                    <a:pt x="104" y="106"/>
                  </a:cubicBezTo>
                  <a:cubicBezTo>
                    <a:pt x="41" y="158"/>
                    <a:pt x="0" y="222"/>
                    <a:pt x="64" y="297"/>
                  </a:cubicBezTo>
                  <a:cubicBezTo>
                    <a:pt x="97" y="330"/>
                    <a:pt x="140" y="348"/>
                    <a:pt x="185" y="348"/>
                  </a:cubicBezTo>
                  <a:cubicBezTo>
                    <a:pt x="219" y="348"/>
                    <a:pt x="254" y="337"/>
                    <a:pt x="284" y="314"/>
                  </a:cubicBezTo>
                  <a:cubicBezTo>
                    <a:pt x="377" y="256"/>
                    <a:pt x="394" y="135"/>
                    <a:pt x="325" y="54"/>
                  </a:cubicBezTo>
                  <a:cubicBezTo>
                    <a:pt x="301" y="20"/>
                    <a:pt x="274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15"/>
            <p:cNvSpPr/>
            <p:nvPr/>
          </p:nvSpPr>
          <p:spPr>
            <a:xfrm rot="1508308">
              <a:off x="733908" y="1444534"/>
              <a:ext cx="65981" cy="48511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86" y="0"/>
                  </a:moveTo>
                  <a:cubicBezTo>
                    <a:pt x="148" y="0"/>
                    <a:pt x="110" y="11"/>
                    <a:pt x="76" y="34"/>
                  </a:cubicBezTo>
                  <a:cubicBezTo>
                    <a:pt x="12" y="74"/>
                    <a:pt x="1" y="155"/>
                    <a:pt x="53" y="213"/>
                  </a:cubicBezTo>
                  <a:cubicBezTo>
                    <a:pt x="93" y="261"/>
                    <a:pt x="151" y="285"/>
                    <a:pt x="211" y="285"/>
                  </a:cubicBezTo>
                  <a:cubicBezTo>
                    <a:pt x="246" y="285"/>
                    <a:pt x="281" y="277"/>
                    <a:pt x="313" y="260"/>
                  </a:cubicBezTo>
                  <a:cubicBezTo>
                    <a:pt x="371" y="219"/>
                    <a:pt x="389" y="138"/>
                    <a:pt x="348" y="80"/>
                  </a:cubicBezTo>
                  <a:cubicBezTo>
                    <a:pt x="306" y="27"/>
                    <a:pt x="24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15"/>
            <p:cNvSpPr/>
            <p:nvPr/>
          </p:nvSpPr>
          <p:spPr>
            <a:xfrm rot="1508308">
              <a:off x="1312436" y="584407"/>
              <a:ext cx="55126" cy="73614"/>
            </a:xfrm>
            <a:custGeom>
              <a:avLst/>
              <a:gdLst/>
              <a:ahLst/>
              <a:cxnLst/>
              <a:rect l="l" t="t" r="r" b="b"/>
              <a:pathLst>
                <a:path w="325" h="434" extrusionOk="0">
                  <a:moveTo>
                    <a:pt x="111" y="0"/>
                  </a:moveTo>
                  <a:cubicBezTo>
                    <a:pt x="95" y="0"/>
                    <a:pt x="79" y="4"/>
                    <a:pt x="64" y="13"/>
                  </a:cubicBezTo>
                  <a:cubicBezTo>
                    <a:pt x="12" y="30"/>
                    <a:pt x="0" y="94"/>
                    <a:pt x="35" y="134"/>
                  </a:cubicBezTo>
                  <a:cubicBezTo>
                    <a:pt x="81" y="198"/>
                    <a:pt x="64" y="279"/>
                    <a:pt x="110" y="343"/>
                  </a:cubicBezTo>
                  <a:cubicBezTo>
                    <a:pt x="138" y="385"/>
                    <a:pt x="166" y="434"/>
                    <a:pt x="215" y="434"/>
                  </a:cubicBezTo>
                  <a:cubicBezTo>
                    <a:pt x="227" y="434"/>
                    <a:pt x="240" y="431"/>
                    <a:pt x="255" y="424"/>
                  </a:cubicBezTo>
                  <a:cubicBezTo>
                    <a:pt x="324" y="384"/>
                    <a:pt x="324" y="302"/>
                    <a:pt x="278" y="250"/>
                  </a:cubicBezTo>
                  <a:cubicBezTo>
                    <a:pt x="226" y="192"/>
                    <a:pt x="232" y="123"/>
                    <a:pt x="197" y="65"/>
                  </a:cubicBezTo>
                  <a:cubicBezTo>
                    <a:pt x="185" y="24"/>
                    <a:pt x="14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15"/>
            <p:cNvSpPr/>
            <p:nvPr/>
          </p:nvSpPr>
          <p:spPr>
            <a:xfrm rot="1508308">
              <a:off x="251177" y="593567"/>
              <a:ext cx="55295" cy="57840"/>
            </a:xfrm>
            <a:custGeom>
              <a:avLst/>
              <a:gdLst/>
              <a:ahLst/>
              <a:cxnLst/>
              <a:rect l="l" t="t" r="r" b="b"/>
              <a:pathLst>
                <a:path w="326" h="341" extrusionOk="0">
                  <a:moveTo>
                    <a:pt x="169" y="0"/>
                  </a:moveTo>
                  <a:cubicBezTo>
                    <a:pt x="150" y="0"/>
                    <a:pt x="130" y="6"/>
                    <a:pt x="111" y="19"/>
                  </a:cubicBezTo>
                  <a:cubicBezTo>
                    <a:pt x="30" y="77"/>
                    <a:pt x="1" y="175"/>
                    <a:pt x="30" y="268"/>
                  </a:cubicBezTo>
                  <a:cubicBezTo>
                    <a:pt x="57" y="314"/>
                    <a:pt x="104" y="340"/>
                    <a:pt x="154" y="340"/>
                  </a:cubicBezTo>
                  <a:cubicBezTo>
                    <a:pt x="178" y="340"/>
                    <a:pt x="204" y="334"/>
                    <a:pt x="227" y="320"/>
                  </a:cubicBezTo>
                  <a:cubicBezTo>
                    <a:pt x="302" y="268"/>
                    <a:pt x="325" y="164"/>
                    <a:pt x="279" y="83"/>
                  </a:cubicBezTo>
                  <a:cubicBezTo>
                    <a:pt x="251" y="30"/>
                    <a:pt x="21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15"/>
            <p:cNvSpPr/>
            <p:nvPr/>
          </p:nvSpPr>
          <p:spPr>
            <a:xfrm rot="1508308">
              <a:off x="438102" y="575269"/>
              <a:ext cx="64116" cy="58349"/>
            </a:xfrm>
            <a:custGeom>
              <a:avLst/>
              <a:gdLst/>
              <a:ahLst/>
              <a:cxnLst/>
              <a:rect l="l" t="t" r="r" b="b"/>
              <a:pathLst>
                <a:path w="378" h="344" extrusionOk="0">
                  <a:moveTo>
                    <a:pt x="127" y="0"/>
                  </a:moveTo>
                  <a:cubicBezTo>
                    <a:pt x="100" y="0"/>
                    <a:pt x="75" y="10"/>
                    <a:pt x="53" y="34"/>
                  </a:cubicBezTo>
                  <a:cubicBezTo>
                    <a:pt x="1" y="92"/>
                    <a:pt x="30" y="150"/>
                    <a:pt x="70" y="213"/>
                  </a:cubicBezTo>
                  <a:cubicBezTo>
                    <a:pt x="88" y="237"/>
                    <a:pt x="117" y="266"/>
                    <a:pt x="146" y="295"/>
                  </a:cubicBezTo>
                  <a:cubicBezTo>
                    <a:pt x="176" y="321"/>
                    <a:pt x="212" y="343"/>
                    <a:pt x="249" y="343"/>
                  </a:cubicBezTo>
                  <a:cubicBezTo>
                    <a:pt x="269" y="343"/>
                    <a:pt x="288" y="337"/>
                    <a:pt x="308" y="324"/>
                  </a:cubicBezTo>
                  <a:cubicBezTo>
                    <a:pt x="366" y="283"/>
                    <a:pt x="378" y="196"/>
                    <a:pt x="331" y="138"/>
                  </a:cubicBezTo>
                  <a:cubicBezTo>
                    <a:pt x="308" y="92"/>
                    <a:pt x="267" y="51"/>
                    <a:pt x="221" y="28"/>
                  </a:cubicBezTo>
                  <a:cubicBezTo>
                    <a:pt x="190" y="13"/>
                    <a:pt x="1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15"/>
            <p:cNvSpPr/>
            <p:nvPr/>
          </p:nvSpPr>
          <p:spPr>
            <a:xfrm rot="1508308">
              <a:off x="2304766" y="1479417"/>
              <a:ext cx="76837" cy="49868"/>
            </a:xfrm>
            <a:custGeom>
              <a:avLst/>
              <a:gdLst/>
              <a:ahLst/>
              <a:cxnLst/>
              <a:rect l="l" t="t" r="r" b="b"/>
              <a:pathLst>
                <a:path w="453" h="294" extrusionOk="0">
                  <a:moveTo>
                    <a:pt x="350" y="1"/>
                  </a:moveTo>
                  <a:cubicBezTo>
                    <a:pt x="332" y="1"/>
                    <a:pt x="312" y="7"/>
                    <a:pt x="296" y="19"/>
                  </a:cubicBezTo>
                  <a:cubicBezTo>
                    <a:pt x="250" y="42"/>
                    <a:pt x="209" y="76"/>
                    <a:pt x="157" y="105"/>
                  </a:cubicBezTo>
                  <a:cubicBezTo>
                    <a:pt x="151" y="105"/>
                    <a:pt x="145" y="111"/>
                    <a:pt x="145" y="111"/>
                  </a:cubicBezTo>
                  <a:cubicBezTo>
                    <a:pt x="99" y="146"/>
                    <a:pt x="1" y="140"/>
                    <a:pt x="29" y="227"/>
                  </a:cubicBezTo>
                  <a:cubicBezTo>
                    <a:pt x="52" y="280"/>
                    <a:pt x="96" y="293"/>
                    <a:pt x="145" y="293"/>
                  </a:cubicBezTo>
                  <a:cubicBezTo>
                    <a:pt x="172" y="293"/>
                    <a:pt x="200" y="289"/>
                    <a:pt x="226" y="285"/>
                  </a:cubicBezTo>
                  <a:cubicBezTo>
                    <a:pt x="296" y="268"/>
                    <a:pt x="366" y="227"/>
                    <a:pt x="412" y="169"/>
                  </a:cubicBezTo>
                  <a:cubicBezTo>
                    <a:pt x="447" y="134"/>
                    <a:pt x="452" y="82"/>
                    <a:pt x="423" y="42"/>
                  </a:cubicBezTo>
                  <a:cubicBezTo>
                    <a:pt x="406" y="14"/>
                    <a:pt x="379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15"/>
            <p:cNvSpPr/>
            <p:nvPr/>
          </p:nvSpPr>
          <p:spPr>
            <a:xfrm rot="1508308">
              <a:off x="1913526" y="1706670"/>
              <a:ext cx="70900" cy="54108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80" y="0"/>
                  </a:moveTo>
                  <a:cubicBezTo>
                    <a:pt x="62" y="0"/>
                    <a:pt x="45" y="6"/>
                    <a:pt x="29" y="21"/>
                  </a:cubicBezTo>
                  <a:cubicBezTo>
                    <a:pt x="0" y="62"/>
                    <a:pt x="18" y="114"/>
                    <a:pt x="41" y="154"/>
                  </a:cubicBezTo>
                  <a:cubicBezTo>
                    <a:pt x="82" y="218"/>
                    <a:pt x="145" y="270"/>
                    <a:pt x="215" y="299"/>
                  </a:cubicBezTo>
                  <a:cubicBezTo>
                    <a:pt x="234" y="312"/>
                    <a:pt x="257" y="319"/>
                    <a:pt x="280" y="319"/>
                  </a:cubicBezTo>
                  <a:cubicBezTo>
                    <a:pt x="318" y="319"/>
                    <a:pt x="355" y="301"/>
                    <a:pt x="377" y="264"/>
                  </a:cubicBezTo>
                  <a:cubicBezTo>
                    <a:pt x="418" y="201"/>
                    <a:pt x="383" y="148"/>
                    <a:pt x="331" y="108"/>
                  </a:cubicBezTo>
                  <a:cubicBezTo>
                    <a:pt x="273" y="73"/>
                    <a:pt x="209" y="44"/>
                    <a:pt x="145" y="15"/>
                  </a:cubicBezTo>
                  <a:cubicBezTo>
                    <a:pt x="126" y="9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15"/>
            <p:cNvSpPr/>
            <p:nvPr/>
          </p:nvSpPr>
          <p:spPr>
            <a:xfrm rot="1508308">
              <a:off x="213241" y="1772353"/>
              <a:ext cx="63946" cy="52751"/>
            </a:xfrm>
            <a:custGeom>
              <a:avLst/>
              <a:gdLst/>
              <a:ahLst/>
              <a:cxnLst/>
              <a:rect l="l" t="t" r="r" b="b"/>
              <a:pathLst>
                <a:path w="377" h="311" extrusionOk="0">
                  <a:moveTo>
                    <a:pt x="243" y="1"/>
                  </a:moveTo>
                  <a:cubicBezTo>
                    <a:pt x="226" y="1"/>
                    <a:pt x="208" y="5"/>
                    <a:pt x="191" y="15"/>
                  </a:cubicBezTo>
                  <a:cubicBezTo>
                    <a:pt x="116" y="49"/>
                    <a:pt x="23" y="67"/>
                    <a:pt x="12" y="165"/>
                  </a:cubicBezTo>
                  <a:cubicBezTo>
                    <a:pt x="0" y="258"/>
                    <a:pt x="104" y="264"/>
                    <a:pt x="162" y="310"/>
                  </a:cubicBezTo>
                  <a:lnTo>
                    <a:pt x="157" y="304"/>
                  </a:lnTo>
                  <a:cubicBezTo>
                    <a:pt x="214" y="281"/>
                    <a:pt x="278" y="275"/>
                    <a:pt x="325" y="223"/>
                  </a:cubicBezTo>
                  <a:cubicBezTo>
                    <a:pt x="371" y="177"/>
                    <a:pt x="377" y="107"/>
                    <a:pt x="336" y="55"/>
                  </a:cubicBezTo>
                  <a:cubicBezTo>
                    <a:pt x="313" y="20"/>
                    <a:pt x="2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15"/>
            <p:cNvSpPr/>
            <p:nvPr/>
          </p:nvSpPr>
          <p:spPr>
            <a:xfrm rot="1508308">
              <a:off x="212380" y="1025111"/>
              <a:ext cx="55126" cy="63607"/>
            </a:xfrm>
            <a:custGeom>
              <a:avLst/>
              <a:gdLst/>
              <a:ahLst/>
              <a:cxnLst/>
              <a:rect l="l" t="t" r="r" b="b"/>
              <a:pathLst>
                <a:path w="325" h="375" extrusionOk="0">
                  <a:moveTo>
                    <a:pt x="224" y="0"/>
                  </a:moveTo>
                  <a:cubicBezTo>
                    <a:pt x="207" y="0"/>
                    <a:pt x="190" y="6"/>
                    <a:pt x="174" y="18"/>
                  </a:cubicBezTo>
                  <a:cubicBezTo>
                    <a:pt x="47" y="94"/>
                    <a:pt x="0" y="215"/>
                    <a:pt x="53" y="314"/>
                  </a:cubicBezTo>
                  <a:cubicBezTo>
                    <a:pt x="66" y="353"/>
                    <a:pt x="103" y="374"/>
                    <a:pt x="140" y="374"/>
                  </a:cubicBezTo>
                  <a:cubicBezTo>
                    <a:pt x="169" y="374"/>
                    <a:pt x="197" y="362"/>
                    <a:pt x="215" y="337"/>
                  </a:cubicBezTo>
                  <a:cubicBezTo>
                    <a:pt x="273" y="273"/>
                    <a:pt x="307" y="198"/>
                    <a:pt x="319" y="117"/>
                  </a:cubicBezTo>
                  <a:cubicBezTo>
                    <a:pt x="325" y="76"/>
                    <a:pt x="307" y="36"/>
                    <a:pt x="267" y="12"/>
                  </a:cubicBezTo>
                  <a:cubicBezTo>
                    <a:pt x="253" y="4"/>
                    <a:pt x="23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15"/>
            <p:cNvSpPr/>
            <p:nvPr/>
          </p:nvSpPr>
          <p:spPr>
            <a:xfrm rot="1508308">
              <a:off x="1839657" y="1277702"/>
              <a:ext cx="55126" cy="62250"/>
            </a:xfrm>
            <a:custGeom>
              <a:avLst/>
              <a:gdLst/>
              <a:ahLst/>
              <a:cxnLst/>
              <a:rect l="l" t="t" r="r" b="b"/>
              <a:pathLst>
                <a:path w="325" h="367" extrusionOk="0">
                  <a:moveTo>
                    <a:pt x="151" y="0"/>
                  </a:moveTo>
                  <a:cubicBezTo>
                    <a:pt x="129" y="0"/>
                    <a:pt x="107" y="6"/>
                    <a:pt x="87" y="17"/>
                  </a:cubicBezTo>
                  <a:cubicBezTo>
                    <a:pt x="35" y="46"/>
                    <a:pt x="0" y="254"/>
                    <a:pt x="41" y="324"/>
                  </a:cubicBezTo>
                  <a:cubicBezTo>
                    <a:pt x="57" y="352"/>
                    <a:pt x="83" y="367"/>
                    <a:pt x="113" y="367"/>
                  </a:cubicBezTo>
                  <a:cubicBezTo>
                    <a:pt x="139" y="367"/>
                    <a:pt x="168" y="356"/>
                    <a:pt x="197" y="335"/>
                  </a:cubicBezTo>
                  <a:cubicBezTo>
                    <a:pt x="290" y="283"/>
                    <a:pt x="325" y="161"/>
                    <a:pt x="267" y="69"/>
                  </a:cubicBezTo>
                  <a:cubicBezTo>
                    <a:pt x="243" y="25"/>
                    <a:pt x="197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15"/>
            <p:cNvSpPr/>
            <p:nvPr/>
          </p:nvSpPr>
          <p:spPr>
            <a:xfrm rot="1508308">
              <a:off x="424571" y="829084"/>
              <a:ext cx="60214" cy="56313"/>
            </a:xfrm>
            <a:custGeom>
              <a:avLst/>
              <a:gdLst/>
              <a:ahLst/>
              <a:cxnLst/>
              <a:rect l="l" t="t" r="r" b="b"/>
              <a:pathLst>
                <a:path w="355" h="332" extrusionOk="0">
                  <a:moveTo>
                    <a:pt x="232" y="0"/>
                  </a:moveTo>
                  <a:cubicBezTo>
                    <a:pt x="151" y="0"/>
                    <a:pt x="102" y="75"/>
                    <a:pt x="59" y="129"/>
                  </a:cubicBezTo>
                  <a:cubicBezTo>
                    <a:pt x="7" y="169"/>
                    <a:pt x="1" y="245"/>
                    <a:pt x="47" y="291"/>
                  </a:cubicBezTo>
                  <a:cubicBezTo>
                    <a:pt x="73" y="320"/>
                    <a:pt x="101" y="332"/>
                    <a:pt x="128" y="332"/>
                  </a:cubicBezTo>
                  <a:cubicBezTo>
                    <a:pt x="161" y="332"/>
                    <a:pt x="195" y="314"/>
                    <a:pt x="227" y="285"/>
                  </a:cubicBezTo>
                  <a:cubicBezTo>
                    <a:pt x="273" y="221"/>
                    <a:pt x="354" y="181"/>
                    <a:pt x="337" y="82"/>
                  </a:cubicBezTo>
                  <a:cubicBezTo>
                    <a:pt x="325" y="42"/>
                    <a:pt x="296" y="7"/>
                    <a:pt x="250" y="1"/>
                  </a:cubicBezTo>
                  <a:cubicBezTo>
                    <a:pt x="244" y="1"/>
                    <a:pt x="23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15"/>
            <p:cNvSpPr/>
            <p:nvPr/>
          </p:nvSpPr>
          <p:spPr>
            <a:xfrm rot="1508308">
              <a:off x="1595362" y="317654"/>
              <a:ext cx="68017" cy="46984"/>
            </a:xfrm>
            <a:custGeom>
              <a:avLst/>
              <a:gdLst/>
              <a:ahLst/>
              <a:cxnLst/>
              <a:rect l="l" t="t" r="r" b="b"/>
              <a:pathLst>
                <a:path w="401" h="277" extrusionOk="0">
                  <a:moveTo>
                    <a:pt x="226" y="0"/>
                  </a:moveTo>
                  <a:cubicBezTo>
                    <a:pt x="183" y="0"/>
                    <a:pt x="136" y="13"/>
                    <a:pt x="93" y="39"/>
                  </a:cubicBezTo>
                  <a:cubicBezTo>
                    <a:pt x="29" y="74"/>
                    <a:pt x="0" y="120"/>
                    <a:pt x="35" y="190"/>
                  </a:cubicBezTo>
                  <a:cubicBezTo>
                    <a:pt x="77" y="247"/>
                    <a:pt x="142" y="277"/>
                    <a:pt x="208" y="277"/>
                  </a:cubicBezTo>
                  <a:cubicBezTo>
                    <a:pt x="242" y="277"/>
                    <a:pt x="276" y="269"/>
                    <a:pt x="307" y="253"/>
                  </a:cubicBezTo>
                  <a:cubicBezTo>
                    <a:pt x="377" y="219"/>
                    <a:pt x="400" y="138"/>
                    <a:pt x="365" y="74"/>
                  </a:cubicBezTo>
                  <a:cubicBezTo>
                    <a:pt x="341" y="26"/>
                    <a:pt x="287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15"/>
            <p:cNvSpPr/>
            <p:nvPr/>
          </p:nvSpPr>
          <p:spPr>
            <a:xfrm rot="1508308">
              <a:off x="609989" y="599066"/>
              <a:ext cx="54108" cy="58518"/>
            </a:xfrm>
            <a:custGeom>
              <a:avLst/>
              <a:gdLst/>
              <a:ahLst/>
              <a:cxnLst/>
              <a:rect l="l" t="t" r="r" b="b"/>
              <a:pathLst>
                <a:path w="319" h="345" extrusionOk="0">
                  <a:moveTo>
                    <a:pt x="176" y="1"/>
                  </a:moveTo>
                  <a:cubicBezTo>
                    <a:pt x="153" y="1"/>
                    <a:pt x="130" y="8"/>
                    <a:pt x="110" y="24"/>
                  </a:cubicBezTo>
                  <a:cubicBezTo>
                    <a:pt x="35" y="76"/>
                    <a:pt x="0" y="238"/>
                    <a:pt x="46" y="296"/>
                  </a:cubicBezTo>
                  <a:cubicBezTo>
                    <a:pt x="69" y="328"/>
                    <a:pt x="102" y="344"/>
                    <a:pt x="135" y="344"/>
                  </a:cubicBezTo>
                  <a:cubicBezTo>
                    <a:pt x="162" y="344"/>
                    <a:pt x="188" y="334"/>
                    <a:pt x="209" y="313"/>
                  </a:cubicBezTo>
                  <a:cubicBezTo>
                    <a:pt x="296" y="255"/>
                    <a:pt x="319" y="139"/>
                    <a:pt x="267" y="47"/>
                  </a:cubicBezTo>
                  <a:cubicBezTo>
                    <a:pt x="245" y="18"/>
                    <a:pt x="211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15"/>
            <p:cNvSpPr/>
            <p:nvPr/>
          </p:nvSpPr>
          <p:spPr>
            <a:xfrm rot="1508308">
              <a:off x="2103812" y="861700"/>
              <a:ext cx="63098" cy="52073"/>
            </a:xfrm>
            <a:custGeom>
              <a:avLst/>
              <a:gdLst/>
              <a:ahLst/>
              <a:cxnLst/>
              <a:rect l="l" t="t" r="r" b="b"/>
              <a:pathLst>
                <a:path w="372" h="307" extrusionOk="0">
                  <a:moveTo>
                    <a:pt x="258" y="0"/>
                  </a:moveTo>
                  <a:cubicBezTo>
                    <a:pt x="237" y="0"/>
                    <a:pt x="216" y="7"/>
                    <a:pt x="198" y="20"/>
                  </a:cubicBezTo>
                  <a:cubicBezTo>
                    <a:pt x="140" y="49"/>
                    <a:pt x="93" y="90"/>
                    <a:pt x="59" y="136"/>
                  </a:cubicBezTo>
                  <a:cubicBezTo>
                    <a:pt x="30" y="177"/>
                    <a:pt x="1" y="217"/>
                    <a:pt x="30" y="264"/>
                  </a:cubicBezTo>
                  <a:cubicBezTo>
                    <a:pt x="54" y="292"/>
                    <a:pt x="87" y="306"/>
                    <a:pt x="118" y="306"/>
                  </a:cubicBezTo>
                  <a:cubicBezTo>
                    <a:pt x="132" y="306"/>
                    <a:pt x="145" y="304"/>
                    <a:pt x="157" y="299"/>
                  </a:cubicBezTo>
                  <a:cubicBezTo>
                    <a:pt x="192" y="287"/>
                    <a:pt x="221" y="270"/>
                    <a:pt x="256" y="258"/>
                  </a:cubicBezTo>
                  <a:cubicBezTo>
                    <a:pt x="279" y="235"/>
                    <a:pt x="302" y="212"/>
                    <a:pt x="325" y="189"/>
                  </a:cubicBezTo>
                  <a:cubicBezTo>
                    <a:pt x="366" y="148"/>
                    <a:pt x="371" y="90"/>
                    <a:pt x="343" y="44"/>
                  </a:cubicBezTo>
                  <a:cubicBezTo>
                    <a:pt x="321" y="16"/>
                    <a:pt x="29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15"/>
            <p:cNvSpPr/>
            <p:nvPr/>
          </p:nvSpPr>
          <p:spPr>
            <a:xfrm rot="1508308">
              <a:off x="853584" y="2407369"/>
              <a:ext cx="71918" cy="47323"/>
            </a:xfrm>
            <a:custGeom>
              <a:avLst/>
              <a:gdLst/>
              <a:ahLst/>
              <a:cxnLst/>
              <a:rect l="l" t="t" r="r" b="b"/>
              <a:pathLst>
                <a:path w="424" h="279" extrusionOk="0">
                  <a:moveTo>
                    <a:pt x="324" y="1"/>
                  </a:moveTo>
                  <a:cubicBezTo>
                    <a:pt x="309" y="1"/>
                    <a:pt x="294" y="4"/>
                    <a:pt x="279" y="10"/>
                  </a:cubicBezTo>
                  <a:cubicBezTo>
                    <a:pt x="227" y="51"/>
                    <a:pt x="163" y="74"/>
                    <a:pt x="94" y="86"/>
                  </a:cubicBezTo>
                  <a:cubicBezTo>
                    <a:pt x="87" y="84"/>
                    <a:pt x="81" y="83"/>
                    <a:pt x="75" y="83"/>
                  </a:cubicBezTo>
                  <a:cubicBezTo>
                    <a:pt x="47" y="83"/>
                    <a:pt x="22" y="103"/>
                    <a:pt x="12" y="132"/>
                  </a:cubicBezTo>
                  <a:cubicBezTo>
                    <a:pt x="1" y="173"/>
                    <a:pt x="24" y="213"/>
                    <a:pt x="59" y="230"/>
                  </a:cubicBezTo>
                  <a:cubicBezTo>
                    <a:pt x="100" y="261"/>
                    <a:pt x="151" y="278"/>
                    <a:pt x="202" y="278"/>
                  </a:cubicBezTo>
                  <a:cubicBezTo>
                    <a:pt x="237" y="278"/>
                    <a:pt x="271" y="270"/>
                    <a:pt x="302" y="254"/>
                  </a:cubicBezTo>
                  <a:cubicBezTo>
                    <a:pt x="348" y="230"/>
                    <a:pt x="389" y="196"/>
                    <a:pt x="406" y="149"/>
                  </a:cubicBezTo>
                  <a:cubicBezTo>
                    <a:pt x="424" y="109"/>
                    <a:pt x="418" y="68"/>
                    <a:pt x="395" y="33"/>
                  </a:cubicBezTo>
                  <a:cubicBezTo>
                    <a:pt x="376" y="11"/>
                    <a:pt x="351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15"/>
            <p:cNvSpPr/>
            <p:nvPr/>
          </p:nvSpPr>
          <p:spPr>
            <a:xfrm rot="1508308">
              <a:off x="1024478" y="2961622"/>
              <a:ext cx="63946" cy="54956"/>
            </a:xfrm>
            <a:custGeom>
              <a:avLst/>
              <a:gdLst/>
              <a:ahLst/>
              <a:cxnLst/>
              <a:rect l="l" t="t" r="r" b="b"/>
              <a:pathLst>
                <a:path w="377" h="324" extrusionOk="0">
                  <a:moveTo>
                    <a:pt x="247" y="0"/>
                  </a:moveTo>
                  <a:cubicBezTo>
                    <a:pt x="219" y="0"/>
                    <a:pt x="191" y="11"/>
                    <a:pt x="168" y="33"/>
                  </a:cubicBezTo>
                  <a:cubicBezTo>
                    <a:pt x="128" y="68"/>
                    <a:pt x="99" y="114"/>
                    <a:pt x="58" y="149"/>
                  </a:cubicBezTo>
                  <a:cubicBezTo>
                    <a:pt x="24" y="189"/>
                    <a:pt x="0" y="230"/>
                    <a:pt x="29" y="276"/>
                  </a:cubicBezTo>
                  <a:cubicBezTo>
                    <a:pt x="45" y="312"/>
                    <a:pt x="74" y="323"/>
                    <a:pt x="106" y="323"/>
                  </a:cubicBezTo>
                  <a:cubicBezTo>
                    <a:pt x="121" y="323"/>
                    <a:pt x="136" y="321"/>
                    <a:pt x="151" y="317"/>
                  </a:cubicBezTo>
                  <a:cubicBezTo>
                    <a:pt x="186" y="311"/>
                    <a:pt x="215" y="299"/>
                    <a:pt x="250" y="288"/>
                  </a:cubicBezTo>
                  <a:cubicBezTo>
                    <a:pt x="336" y="236"/>
                    <a:pt x="377" y="178"/>
                    <a:pt x="354" y="91"/>
                  </a:cubicBezTo>
                  <a:cubicBezTo>
                    <a:pt x="346" y="35"/>
                    <a:pt x="298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15"/>
            <p:cNvSpPr/>
            <p:nvPr/>
          </p:nvSpPr>
          <p:spPr>
            <a:xfrm rot="1508308">
              <a:off x="1392221" y="1019421"/>
              <a:ext cx="62080" cy="49359"/>
            </a:xfrm>
            <a:custGeom>
              <a:avLst/>
              <a:gdLst/>
              <a:ahLst/>
              <a:cxnLst/>
              <a:rect l="l" t="t" r="r" b="b"/>
              <a:pathLst>
                <a:path w="366" h="291" extrusionOk="0">
                  <a:moveTo>
                    <a:pt x="206" y="0"/>
                  </a:moveTo>
                  <a:cubicBezTo>
                    <a:pt x="169" y="0"/>
                    <a:pt x="126" y="13"/>
                    <a:pt x="81" y="36"/>
                  </a:cubicBezTo>
                  <a:cubicBezTo>
                    <a:pt x="18" y="59"/>
                    <a:pt x="0" y="129"/>
                    <a:pt x="41" y="181"/>
                  </a:cubicBezTo>
                  <a:cubicBezTo>
                    <a:pt x="83" y="253"/>
                    <a:pt x="146" y="290"/>
                    <a:pt x="206" y="290"/>
                  </a:cubicBezTo>
                  <a:cubicBezTo>
                    <a:pt x="229" y="290"/>
                    <a:pt x="252" y="285"/>
                    <a:pt x="272" y="274"/>
                  </a:cubicBezTo>
                  <a:cubicBezTo>
                    <a:pt x="342" y="233"/>
                    <a:pt x="365" y="146"/>
                    <a:pt x="330" y="77"/>
                  </a:cubicBezTo>
                  <a:cubicBezTo>
                    <a:pt x="303" y="26"/>
                    <a:pt x="259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15"/>
            <p:cNvSpPr/>
            <p:nvPr/>
          </p:nvSpPr>
          <p:spPr>
            <a:xfrm rot="1508308">
              <a:off x="1604771" y="950672"/>
              <a:ext cx="63098" cy="58179"/>
            </a:xfrm>
            <a:custGeom>
              <a:avLst/>
              <a:gdLst/>
              <a:ahLst/>
              <a:cxnLst/>
              <a:rect l="l" t="t" r="r" b="b"/>
              <a:pathLst>
                <a:path w="372" h="343" extrusionOk="0">
                  <a:moveTo>
                    <a:pt x="203" y="1"/>
                  </a:moveTo>
                  <a:cubicBezTo>
                    <a:pt x="151" y="1"/>
                    <a:pt x="111" y="36"/>
                    <a:pt x="99" y="82"/>
                  </a:cubicBezTo>
                  <a:cubicBezTo>
                    <a:pt x="93" y="105"/>
                    <a:pt x="87" y="122"/>
                    <a:pt x="82" y="140"/>
                  </a:cubicBezTo>
                  <a:cubicBezTo>
                    <a:pt x="53" y="204"/>
                    <a:pt x="0" y="267"/>
                    <a:pt x="76" y="325"/>
                  </a:cubicBezTo>
                  <a:cubicBezTo>
                    <a:pt x="93" y="338"/>
                    <a:pt x="109" y="343"/>
                    <a:pt x="125" y="343"/>
                  </a:cubicBezTo>
                  <a:cubicBezTo>
                    <a:pt x="167" y="343"/>
                    <a:pt x="206" y="306"/>
                    <a:pt x="244" y="285"/>
                  </a:cubicBezTo>
                  <a:cubicBezTo>
                    <a:pt x="348" y="221"/>
                    <a:pt x="371" y="157"/>
                    <a:pt x="319" y="76"/>
                  </a:cubicBezTo>
                  <a:cubicBezTo>
                    <a:pt x="296" y="30"/>
                    <a:pt x="250" y="7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15"/>
            <p:cNvSpPr/>
            <p:nvPr/>
          </p:nvSpPr>
          <p:spPr>
            <a:xfrm rot="1508308">
              <a:off x="2129476" y="1542732"/>
              <a:ext cx="55126" cy="59197"/>
            </a:xfrm>
            <a:custGeom>
              <a:avLst/>
              <a:gdLst/>
              <a:ahLst/>
              <a:cxnLst/>
              <a:rect l="l" t="t" r="r" b="b"/>
              <a:pathLst>
                <a:path w="325" h="349" extrusionOk="0">
                  <a:moveTo>
                    <a:pt x="166" y="0"/>
                  </a:moveTo>
                  <a:cubicBezTo>
                    <a:pt x="141" y="0"/>
                    <a:pt x="115" y="9"/>
                    <a:pt x="93" y="27"/>
                  </a:cubicBezTo>
                  <a:cubicBezTo>
                    <a:pt x="18" y="79"/>
                    <a:pt x="0" y="247"/>
                    <a:pt x="58" y="310"/>
                  </a:cubicBezTo>
                  <a:cubicBezTo>
                    <a:pt x="80" y="335"/>
                    <a:pt x="111" y="348"/>
                    <a:pt x="143" y="348"/>
                  </a:cubicBezTo>
                  <a:cubicBezTo>
                    <a:pt x="170" y="348"/>
                    <a:pt x="199" y="338"/>
                    <a:pt x="220" y="316"/>
                  </a:cubicBezTo>
                  <a:cubicBezTo>
                    <a:pt x="301" y="258"/>
                    <a:pt x="325" y="148"/>
                    <a:pt x="272" y="61"/>
                  </a:cubicBezTo>
                  <a:cubicBezTo>
                    <a:pt x="247" y="22"/>
                    <a:pt x="207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15"/>
            <p:cNvSpPr/>
            <p:nvPr/>
          </p:nvSpPr>
          <p:spPr>
            <a:xfrm rot="1508308">
              <a:off x="978175" y="712256"/>
              <a:ext cx="58179" cy="58179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178" y="0"/>
                  </a:moveTo>
                  <a:cubicBezTo>
                    <a:pt x="157" y="0"/>
                    <a:pt x="137" y="6"/>
                    <a:pt x="117" y="16"/>
                  </a:cubicBezTo>
                  <a:cubicBezTo>
                    <a:pt x="30" y="74"/>
                    <a:pt x="1" y="184"/>
                    <a:pt x="59" y="271"/>
                  </a:cubicBezTo>
                  <a:cubicBezTo>
                    <a:pt x="75" y="315"/>
                    <a:pt x="118" y="342"/>
                    <a:pt x="163" y="342"/>
                  </a:cubicBezTo>
                  <a:cubicBezTo>
                    <a:pt x="185" y="342"/>
                    <a:pt x="207" y="336"/>
                    <a:pt x="227" y="323"/>
                  </a:cubicBezTo>
                  <a:cubicBezTo>
                    <a:pt x="314" y="277"/>
                    <a:pt x="343" y="161"/>
                    <a:pt x="291" y="74"/>
                  </a:cubicBezTo>
                  <a:cubicBezTo>
                    <a:pt x="267" y="26"/>
                    <a:pt x="223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15"/>
            <p:cNvSpPr/>
            <p:nvPr/>
          </p:nvSpPr>
          <p:spPr>
            <a:xfrm rot="1508308">
              <a:off x="1659175" y="502060"/>
              <a:ext cx="45458" cy="67169"/>
            </a:xfrm>
            <a:custGeom>
              <a:avLst/>
              <a:gdLst/>
              <a:ahLst/>
              <a:cxnLst/>
              <a:rect l="l" t="t" r="r" b="b"/>
              <a:pathLst>
                <a:path w="268" h="396" extrusionOk="0">
                  <a:moveTo>
                    <a:pt x="164" y="0"/>
                  </a:moveTo>
                  <a:cubicBezTo>
                    <a:pt x="135" y="0"/>
                    <a:pt x="106" y="14"/>
                    <a:pt x="87" y="44"/>
                  </a:cubicBezTo>
                  <a:cubicBezTo>
                    <a:pt x="24" y="125"/>
                    <a:pt x="1" y="206"/>
                    <a:pt x="70" y="293"/>
                  </a:cubicBezTo>
                  <a:cubicBezTo>
                    <a:pt x="87" y="316"/>
                    <a:pt x="111" y="345"/>
                    <a:pt x="134" y="368"/>
                  </a:cubicBezTo>
                  <a:cubicBezTo>
                    <a:pt x="148" y="386"/>
                    <a:pt x="170" y="395"/>
                    <a:pt x="192" y="395"/>
                  </a:cubicBezTo>
                  <a:cubicBezTo>
                    <a:pt x="205" y="395"/>
                    <a:pt x="219" y="392"/>
                    <a:pt x="232" y="386"/>
                  </a:cubicBezTo>
                  <a:cubicBezTo>
                    <a:pt x="255" y="368"/>
                    <a:pt x="267" y="339"/>
                    <a:pt x="267" y="310"/>
                  </a:cubicBezTo>
                  <a:cubicBezTo>
                    <a:pt x="267" y="241"/>
                    <a:pt x="267" y="160"/>
                    <a:pt x="255" y="84"/>
                  </a:cubicBezTo>
                  <a:cubicBezTo>
                    <a:pt x="252" y="32"/>
                    <a:pt x="208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15"/>
            <p:cNvSpPr/>
            <p:nvPr/>
          </p:nvSpPr>
          <p:spPr>
            <a:xfrm rot="1508308">
              <a:off x="354212" y="863446"/>
              <a:ext cx="47323" cy="62589"/>
            </a:xfrm>
            <a:custGeom>
              <a:avLst/>
              <a:gdLst/>
              <a:ahLst/>
              <a:cxnLst/>
              <a:rect l="l" t="t" r="r" b="b"/>
              <a:pathLst>
                <a:path w="279" h="369" extrusionOk="0">
                  <a:moveTo>
                    <a:pt x="129" y="1"/>
                  </a:moveTo>
                  <a:cubicBezTo>
                    <a:pt x="105" y="1"/>
                    <a:pt x="82" y="10"/>
                    <a:pt x="65" y="27"/>
                  </a:cubicBezTo>
                  <a:cubicBezTo>
                    <a:pt x="1" y="85"/>
                    <a:pt x="18" y="155"/>
                    <a:pt x="30" y="230"/>
                  </a:cubicBezTo>
                  <a:cubicBezTo>
                    <a:pt x="47" y="305"/>
                    <a:pt x="65" y="351"/>
                    <a:pt x="134" y="363"/>
                  </a:cubicBezTo>
                  <a:cubicBezTo>
                    <a:pt x="145" y="367"/>
                    <a:pt x="155" y="369"/>
                    <a:pt x="166" y="369"/>
                  </a:cubicBezTo>
                  <a:cubicBezTo>
                    <a:pt x="202" y="369"/>
                    <a:pt x="238" y="347"/>
                    <a:pt x="256" y="311"/>
                  </a:cubicBezTo>
                  <a:cubicBezTo>
                    <a:pt x="279" y="212"/>
                    <a:pt x="256" y="108"/>
                    <a:pt x="198" y="27"/>
                  </a:cubicBezTo>
                  <a:cubicBezTo>
                    <a:pt x="178" y="10"/>
                    <a:pt x="153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15"/>
            <p:cNvSpPr/>
            <p:nvPr/>
          </p:nvSpPr>
          <p:spPr>
            <a:xfrm rot="1508308">
              <a:off x="1729579" y="1507022"/>
              <a:ext cx="60214" cy="59536"/>
            </a:xfrm>
            <a:custGeom>
              <a:avLst/>
              <a:gdLst/>
              <a:ahLst/>
              <a:cxnLst/>
              <a:rect l="l" t="t" r="r" b="b"/>
              <a:pathLst>
                <a:path w="355" h="351" extrusionOk="0">
                  <a:moveTo>
                    <a:pt x="245" y="0"/>
                  </a:moveTo>
                  <a:cubicBezTo>
                    <a:pt x="220" y="0"/>
                    <a:pt x="193" y="11"/>
                    <a:pt x="175" y="35"/>
                  </a:cubicBezTo>
                  <a:cubicBezTo>
                    <a:pt x="157" y="52"/>
                    <a:pt x="146" y="69"/>
                    <a:pt x="140" y="87"/>
                  </a:cubicBezTo>
                  <a:cubicBezTo>
                    <a:pt x="111" y="156"/>
                    <a:pt x="1" y="232"/>
                    <a:pt x="105" y="319"/>
                  </a:cubicBezTo>
                  <a:cubicBezTo>
                    <a:pt x="133" y="341"/>
                    <a:pt x="160" y="350"/>
                    <a:pt x="186" y="350"/>
                  </a:cubicBezTo>
                  <a:cubicBezTo>
                    <a:pt x="239" y="350"/>
                    <a:pt x="288" y="310"/>
                    <a:pt x="331" y="266"/>
                  </a:cubicBezTo>
                  <a:cubicBezTo>
                    <a:pt x="349" y="203"/>
                    <a:pt x="354" y="133"/>
                    <a:pt x="331" y="69"/>
                  </a:cubicBezTo>
                  <a:cubicBezTo>
                    <a:pt x="321" y="25"/>
                    <a:pt x="28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15"/>
            <p:cNvSpPr/>
            <p:nvPr/>
          </p:nvSpPr>
          <p:spPr>
            <a:xfrm rot="1508308">
              <a:off x="842990" y="2025957"/>
              <a:ext cx="47493" cy="63268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157" y="0"/>
                  </a:moveTo>
                  <a:cubicBezTo>
                    <a:pt x="140" y="0"/>
                    <a:pt x="117" y="6"/>
                    <a:pt x="105" y="12"/>
                  </a:cubicBezTo>
                  <a:cubicBezTo>
                    <a:pt x="30" y="58"/>
                    <a:pt x="1" y="278"/>
                    <a:pt x="53" y="336"/>
                  </a:cubicBezTo>
                  <a:cubicBezTo>
                    <a:pt x="72" y="361"/>
                    <a:pt x="100" y="373"/>
                    <a:pt x="128" y="373"/>
                  </a:cubicBezTo>
                  <a:cubicBezTo>
                    <a:pt x="134" y="373"/>
                    <a:pt x="140" y="372"/>
                    <a:pt x="146" y="371"/>
                  </a:cubicBezTo>
                  <a:cubicBezTo>
                    <a:pt x="227" y="354"/>
                    <a:pt x="279" y="278"/>
                    <a:pt x="267" y="203"/>
                  </a:cubicBezTo>
                  <a:cubicBezTo>
                    <a:pt x="267" y="116"/>
                    <a:pt x="250" y="35"/>
                    <a:pt x="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15"/>
            <p:cNvSpPr/>
            <p:nvPr/>
          </p:nvSpPr>
          <p:spPr>
            <a:xfrm rot="1508308">
              <a:off x="1757172" y="536227"/>
              <a:ext cx="62080" cy="56822"/>
            </a:xfrm>
            <a:custGeom>
              <a:avLst/>
              <a:gdLst/>
              <a:ahLst/>
              <a:cxnLst/>
              <a:rect l="l" t="t" r="r" b="b"/>
              <a:pathLst>
                <a:path w="366" h="335" extrusionOk="0">
                  <a:moveTo>
                    <a:pt x="116" y="1"/>
                  </a:moveTo>
                  <a:cubicBezTo>
                    <a:pt x="101" y="1"/>
                    <a:pt x="86" y="6"/>
                    <a:pt x="70" y="20"/>
                  </a:cubicBezTo>
                  <a:cubicBezTo>
                    <a:pt x="0" y="90"/>
                    <a:pt x="76" y="171"/>
                    <a:pt x="99" y="241"/>
                  </a:cubicBezTo>
                  <a:cubicBezTo>
                    <a:pt x="128" y="279"/>
                    <a:pt x="149" y="334"/>
                    <a:pt x="192" y="334"/>
                  </a:cubicBezTo>
                  <a:cubicBezTo>
                    <a:pt x="201" y="334"/>
                    <a:pt x="210" y="332"/>
                    <a:pt x="221" y="328"/>
                  </a:cubicBezTo>
                  <a:cubicBezTo>
                    <a:pt x="284" y="310"/>
                    <a:pt x="331" y="264"/>
                    <a:pt x="348" y="200"/>
                  </a:cubicBezTo>
                  <a:cubicBezTo>
                    <a:pt x="365" y="142"/>
                    <a:pt x="331" y="84"/>
                    <a:pt x="273" y="73"/>
                  </a:cubicBezTo>
                  <a:cubicBezTo>
                    <a:pt x="219" y="68"/>
                    <a:pt x="168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15"/>
            <p:cNvSpPr/>
            <p:nvPr/>
          </p:nvSpPr>
          <p:spPr>
            <a:xfrm rot="1508308">
              <a:off x="941465" y="202966"/>
              <a:ext cx="60214" cy="44610"/>
            </a:xfrm>
            <a:custGeom>
              <a:avLst/>
              <a:gdLst/>
              <a:ahLst/>
              <a:cxnLst/>
              <a:rect l="l" t="t" r="r" b="b"/>
              <a:pathLst>
                <a:path w="355" h="263" extrusionOk="0">
                  <a:moveTo>
                    <a:pt x="150" y="0"/>
                  </a:moveTo>
                  <a:cubicBezTo>
                    <a:pt x="124" y="0"/>
                    <a:pt x="97" y="6"/>
                    <a:pt x="71" y="17"/>
                  </a:cubicBezTo>
                  <a:cubicBezTo>
                    <a:pt x="13" y="52"/>
                    <a:pt x="1" y="121"/>
                    <a:pt x="42" y="173"/>
                  </a:cubicBezTo>
                  <a:cubicBezTo>
                    <a:pt x="74" y="227"/>
                    <a:pt x="154" y="263"/>
                    <a:pt x="222" y="263"/>
                  </a:cubicBezTo>
                  <a:cubicBezTo>
                    <a:pt x="250" y="263"/>
                    <a:pt x="276" y="256"/>
                    <a:pt x="296" y="243"/>
                  </a:cubicBezTo>
                  <a:cubicBezTo>
                    <a:pt x="343" y="208"/>
                    <a:pt x="354" y="144"/>
                    <a:pt x="320" y="98"/>
                  </a:cubicBezTo>
                  <a:cubicBezTo>
                    <a:pt x="282" y="36"/>
                    <a:pt x="218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15"/>
            <p:cNvSpPr/>
            <p:nvPr/>
          </p:nvSpPr>
          <p:spPr>
            <a:xfrm rot="1508308">
              <a:off x="1062411" y="2516114"/>
              <a:ext cx="50377" cy="59366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133" y="1"/>
                  </a:moveTo>
                  <a:cubicBezTo>
                    <a:pt x="116" y="1"/>
                    <a:pt x="97" y="6"/>
                    <a:pt x="76" y="16"/>
                  </a:cubicBezTo>
                  <a:cubicBezTo>
                    <a:pt x="12" y="57"/>
                    <a:pt x="1" y="190"/>
                    <a:pt x="59" y="283"/>
                  </a:cubicBezTo>
                  <a:cubicBezTo>
                    <a:pt x="78" y="325"/>
                    <a:pt x="120" y="349"/>
                    <a:pt x="164" y="349"/>
                  </a:cubicBezTo>
                  <a:cubicBezTo>
                    <a:pt x="187" y="349"/>
                    <a:pt x="211" y="343"/>
                    <a:pt x="232" y="329"/>
                  </a:cubicBezTo>
                  <a:cubicBezTo>
                    <a:pt x="290" y="289"/>
                    <a:pt x="296" y="173"/>
                    <a:pt x="244" y="86"/>
                  </a:cubicBezTo>
                  <a:cubicBezTo>
                    <a:pt x="214" y="39"/>
                    <a:pt x="181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15"/>
            <p:cNvSpPr/>
            <p:nvPr/>
          </p:nvSpPr>
          <p:spPr>
            <a:xfrm rot="1508308">
              <a:off x="19966" y="1694068"/>
              <a:ext cx="62080" cy="51225"/>
            </a:xfrm>
            <a:custGeom>
              <a:avLst/>
              <a:gdLst/>
              <a:ahLst/>
              <a:cxnLst/>
              <a:rect l="l" t="t" r="r" b="b"/>
              <a:pathLst>
                <a:path w="366" h="302" extrusionOk="0">
                  <a:moveTo>
                    <a:pt x="104" y="0"/>
                  </a:moveTo>
                  <a:cubicBezTo>
                    <a:pt x="95" y="0"/>
                    <a:pt x="85" y="1"/>
                    <a:pt x="76" y="3"/>
                  </a:cubicBezTo>
                  <a:cubicBezTo>
                    <a:pt x="30" y="9"/>
                    <a:pt x="1" y="50"/>
                    <a:pt x="1" y="90"/>
                  </a:cubicBezTo>
                  <a:cubicBezTo>
                    <a:pt x="13" y="200"/>
                    <a:pt x="105" y="229"/>
                    <a:pt x="181" y="276"/>
                  </a:cubicBezTo>
                  <a:cubicBezTo>
                    <a:pt x="206" y="289"/>
                    <a:pt x="235" y="301"/>
                    <a:pt x="263" y="301"/>
                  </a:cubicBezTo>
                  <a:cubicBezTo>
                    <a:pt x="286" y="301"/>
                    <a:pt x="307" y="293"/>
                    <a:pt x="325" y="270"/>
                  </a:cubicBezTo>
                  <a:cubicBezTo>
                    <a:pt x="366" y="212"/>
                    <a:pt x="337" y="177"/>
                    <a:pt x="314" y="137"/>
                  </a:cubicBezTo>
                  <a:cubicBezTo>
                    <a:pt x="263" y="55"/>
                    <a:pt x="176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15"/>
            <p:cNvSpPr/>
            <p:nvPr/>
          </p:nvSpPr>
          <p:spPr>
            <a:xfrm rot="1508308">
              <a:off x="409034" y="1724334"/>
              <a:ext cx="53090" cy="56144"/>
            </a:xfrm>
            <a:custGeom>
              <a:avLst/>
              <a:gdLst/>
              <a:ahLst/>
              <a:cxnLst/>
              <a:rect l="l" t="t" r="r" b="b"/>
              <a:pathLst>
                <a:path w="313" h="33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6" y="7"/>
                    <a:pt x="7" y="36"/>
                    <a:pt x="7" y="77"/>
                  </a:cubicBezTo>
                  <a:cubicBezTo>
                    <a:pt x="1" y="129"/>
                    <a:pt x="12" y="181"/>
                    <a:pt x="41" y="227"/>
                  </a:cubicBezTo>
                  <a:cubicBezTo>
                    <a:pt x="59" y="268"/>
                    <a:pt x="99" y="302"/>
                    <a:pt x="140" y="320"/>
                  </a:cubicBezTo>
                  <a:cubicBezTo>
                    <a:pt x="155" y="327"/>
                    <a:pt x="171" y="330"/>
                    <a:pt x="187" y="330"/>
                  </a:cubicBezTo>
                  <a:cubicBezTo>
                    <a:pt x="234" y="330"/>
                    <a:pt x="276" y="299"/>
                    <a:pt x="285" y="250"/>
                  </a:cubicBezTo>
                  <a:cubicBezTo>
                    <a:pt x="312" y="167"/>
                    <a:pt x="16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15"/>
            <p:cNvSpPr/>
            <p:nvPr/>
          </p:nvSpPr>
          <p:spPr>
            <a:xfrm rot="1508308">
              <a:off x="1283967" y="766546"/>
              <a:ext cx="64964" cy="45288"/>
            </a:xfrm>
            <a:custGeom>
              <a:avLst/>
              <a:gdLst/>
              <a:ahLst/>
              <a:cxnLst/>
              <a:rect l="l" t="t" r="r" b="b"/>
              <a:pathLst>
                <a:path w="383" h="267" extrusionOk="0">
                  <a:moveTo>
                    <a:pt x="242" y="1"/>
                  </a:moveTo>
                  <a:cubicBezTo>
                    <a:pt x="200" y="1"/>
                    <a:pt x="152" y="15"/>
                    <a:pt x="105" y="40"/>
                  </a:cubicBezTo>
                  <a:cubicBezTo>
                    <a:pt x="41" y="80"/>
                    <a:pt x="1" y="132"/>
                    <a:pt x="41" y="208"/>
                  </a:cubicBezTo>
                  <a:cubicBezTo>
                    <a:pt x="63" y="248"/>
                    <a:pt x="104" y="267"/>
                    <a:pt x="151" y="267"/>
                  </a:cubicBezTo>
                  <a:cubicBezTo>
                    <a:pt x="192" y="267"/>
                    <a:pt x="238" y="252"/>
                    <a:pt x="279" y="225"/>
                  </a:cubicBezTo>
                  <a:cubicBezTo>
                    <a:pt x="342" y="185"/>
                    <a:pt x="383" y="132"/>
                    <a:pt x="348" y="57"/>
                  </a:cubicBezTo>
                  <a:cubicBezTo>
                    <a:pt x="327" y="18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15"/>
            <p:cNvSpPr/>
            <p:nvPr/>
          </p:nvSpPr>
          <p:spPr>
            <a:xfrm rot="1508308">
              <a:off x="1103147" y="836265"/>
              <a:ext cx="59197" cy="45966"/>
            </a:xfrm>
            <a:custGeom>
              <a:avLst/>
              <a:gdLst/>
              <a:ahLst/>
              <a:cxnLst/>
              <a:rect l="l" t="t" r="r" b="b"/>
              <a:pathLst>
                <a:path w="349" h="271" extrusionOk="0">
                  <a:moveTo>
                    <a:pt x="173" y="0"/>
                  </a:moveTo>
                  <a:cubicBezTo>
                    <a:pt x="144" y="0"/>
                    <a:pt x="115" y="8"/>
                    <a:pt x="88" y="25"/>
                  </a:cubicBezTo>
                  <a:cubicBezTo>
                    <a:pt x="24" y="54"/>
                    <a:pt x="1" y="129"/>
                    <a:pt x="35" y="187"/>
                  </a:cubicBezTo>
                  <a:cubicBezTo>
                    <a:pt x="66" y="240"/>
                    <a:pt x="124" y="271"/>
                    <a:pt x="183" y="271"/>
                  </a:cubicBezTo>
                  <a:cubicBezTo>
                    <a:pt x="214" y="271"/>
                    <a:pt x="245" y="263"/>
                    <a:pt x="273" y="245"/>
                  </a:cubicBezTo>
                  <a:cubicBezTo>
                    <a:pt x="337" y="210"/>
                    <a:pt x="348" y="123"/>
                    <a:pt x="302" y="65"/>
                  </a:cubicBezTo>
                  <a:cubicBezTo>
                    <a:pt x="272" y="24"/>
                    <a:pt x="224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15"/>
            <p:cNvSpPr/>
            <p:nvPr/>
          </p:nvSpPr>
          <p:spPr>
            <a:xfrm rot="1508308">
              <a:off x="1116252" y="354539"/>
              <a:ext cx="59027" cy="47154"/>
            </a:xfrm>
            <a:custGeom>
              <a:avLst/>
              <a:gdLst/>
              <a:ahLst/>
              <a:cxnLst/>
              <a:rect l="l" t="t" r="r" b="b"/>
              <a:pathLst>
                <a:path w="348" h="278" extrusionOk="0">
                  <a:moveTo>
                    <a:pt x="174" y="0"/>
                  </a:moveTo>
                  <a:cubicBezTo>
                    <a:pt x="140" y="0"/>
                    <a:pt x="105" y="11"/>
                    <a:pt x="75" y="33"/>
                  </a:cubicBezTo>
                  <a:cubicBezTo>
                    <a:pt x="17" y="68"/>
                    <a:pt x="0" y="143"/>
                    <a:pt x="35" y="207"/>
                  </a:cubicBezTo>
                  <a:cubicBezTo>
                    <a:pt x="65" y="252"/>
                    <a:pt x="116" y="277"/>
                    <a:pt x="170" y="277"/>
                  </a:cubicBezTo>
                  <a:cubicBezTo>
                    <a:pt x="199" y="277"/>
                    <a:pt x="228" y="270"/>
                    <a:pt x="255" y="253"/>
                  </a:cubicBezTo>
                  <a:cubicBezTo>
                    <a:pt x="325" y="213"/>
                    <a:pt x="348" y="120"/>
                    <a:pt x="296" y="56"/>
                  </a:cubicBezTo>
                  <a:cubicBezTo>
                    <a:pt x="266" y="20"/>
                    <a:pt x="22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15"/>
            <p:cNvSpPr/>
            <p:nvPr/>
          </p:nvSpPr>
          <p:spPr>
            <a:xfrm rot="1508308">
              <a:off x="1241044" y="2504266"/>
              <a:ext cx="45288" cy="65642"/>
            </a:xfrm>
            <a:custGeom>
              <a:avLst/>
              <a:gdLst/>
              <a:ahLst/>
              <a:cxnLst/>
              <a:rect l="l" t="t" r="r" b="b"/>
              <a:pathLst>
                <a:path w="267" h="387" extrusionOk="0">
                  <a:moveTo>
                    <a:pt x="125" y="0"/>
                  </a:moveTo>
                  <a:cubicBezTo>
                    <a:pt x="94" y="0"/>
                    <a:pt x="63" y="15"/>
                    <a:pt x="47" y="41"/>
                  </a:cubicBezTo>
                  <a:cubicBezTo>
                    <a:pt x="6" y="140"/>
                    <a:pt x="0" y="244"/>
                    <a:pt x="35" y="343"/>
                  </a:cubicBezTo>
                  <a:cubicBezTo>
                    <a:pt x="51" y="372"/>
                    <a:pt x="79" y="387"/>
                    <a:pt x="107" y="387"/>
                  </a:cubicBezTo>
                  <a:cubicBezTo>
                    <a:pt x="129" y="387"/>
                    <a:pt x="151" y="378"/>
                    <a:pt x="168" y="360"/>
                  </a:cubicBezTo>
                  <a:cubicBezTo>
                    <a:pt x="255" y="296"/>
                    <a:pt x="267" y="99"/>
                    <a:pt x="192" y="30"/>
                  </a:cubicBezTo>
                  <a:cubicBezTo>
                    <a:pt x="174" y="9"/>
                    <a:pt x="14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15"/>
            <p:cNvSpPr/>
            <p:nvPr/>
          </p:nvSpPr>
          <p:spPr>
            <a:xfrm rot="1508308">
              <a:off x="541626" y="1161182"/>
              <a:ext cx="51225" cy="61911"/>
            </a:xfrm>
            <a:custGeom>
              <a:avLst/>
              <a:gdLst/>
              <a:ahLst/>
              <a:cxnLst/>
              <a:rect l="l" t="t" r="r" b="b"/>
              <a:pathLst>
                <a:path w="302" h="365" extrusionOk="0">
                  <a:moveTo>
                    <a:pt x="173" y="0"/>
                  </a:moveTo>
                  <a:cubicBezTo>
                    <a:pt x="106" y="0"/>
                    <a:pt x="79" y="60"/>
                    <a:pt x="64" y="129"/>
                  </a:cubicBezTo>
                  <a:cubicBezTo>
                    <a:pt x="53" y="158"/>
                    <a:pt x="41" y="192"/>
                    <a:pt x="30" y="221"/>
                  </a:cubicBezTo>
                  <a:cubicBezTo>
                    <a:pt x="18" y="268"/>
                    <a:pt x="1" y="320"/>
                    <a:pt x="53" y="355"/>
                  </a:cubicBezTo>
                  <a:cubicBezTo>
                    <a:pt x="67" y="362"/>
                    <a:pt x="80" y="365"/>
                    <a:pt x="92" y="365"/>
                  </a:cubicBezTo>
                  <a:cubicBezTo>
                    <a:pt x="128" y="365"/>
                    <a:pt x="155" y="337"/>
                    <a:pt x="186" y="320"/>
                  </a:cubicBezTo>
                  <a:cubicBezTo>
                    <a:pt x="221" y="291"/>
                    <a:pt x="250" y="250"/>
                    <a:pt x="267" y="204"/>
                  </a:cubicBezTo>
                  <a:cubicBezTo>
                    <a:pt x="302" y="111"/>
                    <a:pt x="285" y="30"/>
                    <a:pt x="215" y="7"/>
                  </a:cubicBezTo>
                  <a:cubicBezTo>
                    <a:pt x="199" y="2"/>
                    <a:pt x="185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15"/>
            <p:cNvSpPr/>
            <p:nvPr/>
          </p:nvSpPr>
          <p:spPr>
            <a:xfrm rot="1508308">
              <a:off x="808253" y="787737"/>
              <a:ext cx="62080" cy="49359"/>
            </a:xfrm>
            <a:custGeom>
              <a:avLst/>
              <a:gdLst/>
              <a:ahLst/>
              <a:cxnLst/>
              <a:rect l="l" t="t" r="r" b="b"/>
              <a:pathLst>
                <a:path w="366" h="291" extrusionOk="0">
                  <a:moveTo>
                    <a:pt x="209" y="1"/>
                  </a:moveTo>
                  <a:cubicBezTo>
                    <a:pt x="183" y="1"/>
                    <a:pt x="157" y="8"/>
                    <a:pt x="134" y="25"/>
                  </a:cubicBezTo>
                  <a:cubicBezTo>
                    <a:pt x="47" y="77"/>
                    <a:pt x="1" y="193"/>
                    <a:pt x="47" y="245"/>
                  </a:cubicBezTo>
                  <a:cubicBezTo>
                    <a:pt x="76" y="278"/>
                    <a:pt x="106" y="290"/>
                    <a:pt x="134" y="290"/>
                  </a:cubicBezTo>
                  <a:cubicBezTo>
                    <a:pt x="180" y="290"/>
                    <a:pt x="225" y="260"/>
                    <a:pt x="267" y="239"/>
                  </a:cubicBezTo>
                  <a:cubicBezTo>
                    <a:pt x="337" y="216"/>
                    <a:pt x="366" y="135"/>
                    <a:pt x="325" y="71"/>
                  </a:cubicBezTo>
                  <a:cubicBezTo>
                    <a:pt x="303" y="26"/>
                    <a:pt x="256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15"/>
            <p:cNvSpPr/>
            <p:nvPr/>
          </p:nvSpPr>
          <p:spPr>
            <a:xfrm rot="1508308">
              <a:off x="1495808" y="1448488"/>
              <a:ext cx="63946" cy="50207"/>
            </a:xfrm>
            <a:custGeom>
              <a:avLst/>
              <a:gdLst/>
              <a:ahLst/>
              <a:cxnLst/>
              <a:rect l="l" t="t" r="r" b="b"/>
              <a:pathLst>
                <a:path w="377" h="296" extrusionOk="0">
                  <a:moveTo>
                    <a:pt x="277" y="0"/>
                  </a:moveTo>
                  <a:cubicBezTo>
                    <a:pt x="247" y="0"/>
                    <a:pt x="220" y="22"/>
                    <a:pt x="197" y="42"/>
                  </a:cubicBezTo>
                  <a:cubicBezTo>
                    <a:pt x="157" y="71"/>
                    <a:pt x="122" y="105"/>
                    <a:pt x="87" y="134"/>
                  </a:cubicBezTo>
                  <a:cubicBezTo>
                    <a:pt x="52" y="163"/>
                    <a:pt x="0" y="187"/>
                    <a:pt x="29" y="245"/>
                  </a:cubicBezTo>
                  <a:cubicBezTo>
                    <a:pt x="46" y="282"/>
                    <a:pt x="81" y="296"/>
                    <a:pt x="124" y="296"/>
                  </a:cubicBezTo>
                  <a:cubicBezTo>
                    <a:pt x="140" y="296"/>
                    <a:pt x="157" y="294"/>
                    <a:pt x="174" y="291"/>
                  </a:cubicBezTo>
                  <a:cubicBezTo>
                    <a:pt x="191" y="285"/>
                    <a:pt x="209" y="279"/>
                    <a:pt x="232" y="273"/>
                  </a:cubicBezTo>
                  <a:cubicBezTo>
                    <a:pt x="278" y="250"/>
                    <a:pt x="313" y="210"/>
                    <a:pt x="342" y="163"/>
                  </a:cubicBezTo>
                  <a:cubicBezTo>
                    <a:pt x="365" y="117"/>
                    <a:pt x="377" y="59"/>
                    <a:pt x="325" y="19"/>
                  </a:cubicBezTo>
                  <a:cubicBezTo>
                    <a:pt x="308" y="5"/>
                    <a:pt x="292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15"/>
            <p:cNvSpPr/>
            <p:nvPr/>
          </p:nvSpPr>
          <p:spPr>
            <a:xfrm rot="1508308">
              <a:off x="969581" y="-10521"/>
              <a:ext cx="66999" cy="43422"/>
            </a:xfrm>
            <a:custGeom>
              <a:avLst/>
              <a:gdLst/>
              <a:ahLst/>
              <a:cxnLst/>
              <a:rect l="l" t="t" r="r" b="b"/>
              <a:pathLst>
                <a:path w="395" h="256" extrusionOk="0">
                  <a:moveTo>
                    <a:pt x="256" y="1"/>
                  </a:moveTo>
                  <a:cubicBezTo>
                    <a:pt x="213" y="1"/>
                    <a:pt x="162" y="18"/>
                    <a:pt x="105" y="53"/>
                  </a:cubicBezTo>
                  <a:cubicBezTo>
                    <a:pt x="59" y="82"/>
                    <a:pt x="1" y="117"/>
                    <a:pt x="41" y="198"/>
                  </a:cubicBezTo>
                  <a:cubicBezTo>
                    <a:pt x="62" y="236"/>
                    <a:pt x="125" y="255"/>
                    <a:pt x="189" y="255"/>
                  </a:cubicBezTo>
                  <a:cubicBezTo>
                    <a:pt x="233" y="255"/>
                    <a:pt x="277" y="246"/>
                    <a:pt x="308" y="227"/>
                  </a:cubicBezTo>
                  <a:cubicBezTo>
                    <a:pt x="372" y="198"/>
                    <a:pt x="395" y="128"/>
                    <a:pt x="366" y="71"/>
                  </a:cubicBezTo>
                  <a:cubicBezTo>
                    <a:pt x="344" y="24"/>
                    <a:pt x="306" y="1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15"/>
            <p:cNvSpPr/>
            <p:nvPr/>
          </p:nvSpPr>
          <p:spPr>
            <a:xfrm rot="1508308">
              <a:off x="485152" y="1773432"/>
              <a:ext cx="57670" cy="51394"/>
            </a:xfrm>
            <a:custGeom>
              <a:avLst/>
              <a:gdLst/>
              <a:ahLst/>
              <a:cxnLst/>
              <a:rect l="l" t="t" r="r" b="b"/>
              <a:pathLst>
                <a:path w="340" h="303" extrusionOk="0">
                  <a:moveTo>
                    <a:pt x="125" y="1"/>
                  </a:moveTo>
                  <a:cubicBezTo>
                    <a:pt x="105" y="1"/>
                    <a:pt x="86" y="5"/>
                    <a:pt x="70" y="15"/>
                  </a:cubicBezTo>
                  <a:cubicBezTo>
                    <a:pt x="12" y="73"/>
                    <a:pt x="0" y="166"/>
                    <a:pt x="47" y="241"/>
                  </a:cubicBezTo>
                  <a:cubicBezTo>
                    <a:pt x="75" y="285"/>
                    <a:pt x="114" y="302"/>
                    <a:pt x="152" y="302"/>
                  </a:cubicBezTo>
                  <a:cubicBezTo>
                    <a:pt x="247" y="302"/>
                    <a:pt x="339" y="192"/>
                    <a:pt x="261" y="85"/>
                  </a:cubicBezTo>
                  <a:cubicBezTo>
                    <a:pt x="228" y="31"/>
                    <a:pt x="17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15"/>
            <p:cNvSpPr/>
            <p:nvPr/>
          </p:nvSpPr>
          <p:spPr>
            <a:xfrm rot="1508308">
              <a:off x="2241787" y="716259"/>
              <a:ext cx="63946" cy="56144"/>
            </a:xfrm>
            <a:custGeom>
              <a:avLst/>
              <a:gdLst/>
              <a:ahLst/>
              <a:cxnLst/>
              <a:rect l="l" t="t" r="r" b="b"/>
              <a:pathLst>
                <a:path w="377" h="331" extrusionOk="0">
                  <a:moveTo>
                    <a:pt x="279" y="0"/>
                  </a:moveTo>
                  <a:cubicBezTo>
                    <a:pt x="206" y="0"/>
                    <a:pt x="169" y="61"/>
                    <a:pt x="128" y="107"/>
                  </a:cubicBezTo>
                  <a:cubicBezTo>
                    <a:pt x="116" y="119"/>
                    <a:pt x="105" y="131"/>
                    <a:pt x="99" y="142"/>
                  </a:cubicBezTo>
                  <a:cubicBezTo>
                    <a:pt x="64" y="189"/>
                    <a:pt x="0" y="235"/>
                    <a:pt x="58" y="299"/>
                  </a:cubicBezTo>
                  <a:cubicBezTo>
                    <a:pt x="77" y="321"/>
                    <a:pt x="104" y="331"/>
                    <a:pt x="132" y="331"/>
                  </a:cubicBezTo>
                  <a:cubicBezTo>
                    <a:pt x="155" y="331"/>
                    <a:pt x="179" y="324"/>
                    <a:pt x="197" y="310"/>
                  </a:cubicBezTo>
                  <a:cubicBezTo>
                    <a:pt x="220" y="299"/>
                    <a:pt x="238" y="281"/>
                    <a:pt x="261" y="270"/>
                  </a:cubicBezTo>
                  <a:cubicBezTo>
                    <a:pt x="319" y="212"/>
                    <a:pt x="377" y="154"/>
                    <a:pt x="359" y="61"/>
                  </a:cubicBezTo>
                  <a:cubicBezTo>
                    <a:pt x="354" y="32"/>
                    <a:pt x="330" y="9"/>
                    <a:pt x="307" y="3"/>
                  </a:cubicBezTo>
                  <a:cubicBezTo>
                    <a:pt x="297" y="1"/>
                    <a:pt x="288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15"/>
            <p:cNvSpPr/>
            <p:nvPr/>
          </p:nvSpPr>
          <p:spPr>
            <a:xfrm rot="1508308">
              <a:off x="1297288" y="517956"/>
              <a:ext cx="59197" cy="49189"/>
            </a:xfrm>
            <a:custGeom>
              <a:avLst/>
              <a:gdLst/>
              <a:ahLst/>
              <a:cxnLst/>
              <a:rect l="l" t="t" r="r" b="b"/>
              <a:pathLst>
                <a:path w="349" h="290" extrusionOk="0">
                  <a:moveTo>
                    <a:pt x="122" y="1"/>
                  </a:moveTo>
                  <a:cubicBezTo>
                    <a:pt x="87" y="1"/>
                    <a:pt x="53" y="19"/>
                    <a:pt x="30" y="50"/>
                  </a:cubicBezTo>
                  <a:cubicBezTo>
                    <a:pt x="1" y="102"/>
                    <a:pt x="13" y="166"/>
                    <a:pt x="59" y="194"/>
                  </a:cubicBezTo>
                  <a:cubicBezTo>
                    <a:pt x="88" y="223"/>
                    <a:pt x="123" y="247"/>
                    <a:pt x="163" y="258"/>
                  </a:cubicBezTo>
                  <a:cubicBezTo>
                    <a:pt x="191" y="272"/>
                    <a:pt x="222" y="290"/>
                    <a:pt x="252" y="290"/>
                  </a:cubicBezTo>
                  <a:cubicBezTo>
                    <a:pt x="272" y="290"/>
                    <a:pt x="292" y="282"/>
                    <a:pt x="308" y="258"/>
                  </a:cubicBezTo>
                  <a:cubicBezTo>
                    <a:pt x="349" y="194"/>
                    <a:pt x="314" y="154"/>
                    <a:pt x="279" y="108"/>
                  </a:cubicBezTo>
                  <a:cubicBezTo>
                    <a:pt x="256" y="67"/>
                    <a:pt x="221" y="32"/>
                    <a:pt x="175" y="15"/>
                  </a:cubicBezTo>
                  <a:cubicBezTo>
                    <a:pt x="157" y="5"/>
                    <a:pt x="139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15"/>
            <p:cNvSpPr/>
            <p:nvPr/>
          </p:nvSpPr>
          <p:spPr>
            <a:xfrm rot="1508308">
              <a:off x="1746490" y="2370079"/>
              <a:ext cx="63098" cy="57161"/>
            </a:xfrm>
            <a:custGeom>
              <a:avLst/>
              <a:gdLst/>
              <a:ahLst/>
              <a:cxnLst/>
              <a:rect l="l" t="t" r="r" b="b"/>
              <a:pathLst>
                <a:path w="372" h="337" extrusionOk="0">
                  <a:moveTo>
                    <a:pt x="102" y="1"/>
                  </a:moveTo>
                  <a:cubicBezTo>
                    <a:pt x="73" y="1"/>
                    <a:pt x="45" y="15"/>
                    <a:pt x="24" y="39"/>
                  </a:cubicBezTo>
                  <a:cubicBezTo>
                    <a:pt x="1" y="74"/>
                    <a:pt x="7" y="120"/>
                    <a:pt x="36" y="155"/>
                  </a:cubicBezTo>
                  <a:cubicBezTo>
                    <a:pt x="76" y="195"/>
                    <a:pt x="122" y="242"/>
                    <a:pt x="169" y="276"/>
                  </a:cubicBezTo>
                  <a:cubicBezTo>
                    <a:pt x="200" y="304"/>
                    <a:pt x="237" y="337"/>
                    <a:pt x="276" y="337"/>
                  </a:cubicBezTo>
                  <a:cubicBezTo>
                    <a:pt x="294" y="337"/>
                    <a:pt x="312" y="330"/>
                    <a:pt x="331" y="311"/>
                  </a:cubicBezTo>
                  <a:cubicBezTo>
                    <a:pt x="372" y="259"/>
                    <a:pt x="337" y="201"/>
                    <a:pt x="302" y="155"/>
                  </a:cubicBezTo>
                  <a:cubicBezTo>
                    <a:pt x="261" y="97"/>
                    <a:pt x="209" y="56"/>
                    <a:pt x="157" y="21"/>
                  </a:cubicBezTo>
                  <a:cubicBezTo>
                    <a:pt x="141" y="7"/>
                    <a:pt x="12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15"/>
            <p:cNvSpPr/>
            <p:nvPr/>
          </p:nvSpPr>
          <p:spPr>
            <a:xfrm rot="1508308">
              <a:off x="1157372" y="956497"/>
              <a:ext cx="62080" cy="46984"/>
            </a:xfrm>
            <a:custGeom>
              <a:avLst/>
              <a:gdLst/>
              <a:ahLst/>
              <a:cxnLst/>
              <a:rect l="l" t="t" r="r" b="b"/>
              <a:pathLst>
                <a:path w="366" h="277" extrusionOk="0">
                  <a:moveTo>
                    <a:pt x="179" y="0"/>
                  </a:moveTo>
                  <a:cubicBezTo>
                    <a:pt x="141" y="0"/>
                    <a:pt x="103" y="11"/>
                    <a:pt x="70" y="32"/>
                  </a:cubicBezTo>
                  <a:cubicBezTo>
                    <a:pt x="12" y="73"/>
                    <a:pt x="1" y="160"/>
                    <a:pt x="47" y="212"/>
                  </a:cubicBezTo>
                  <a:cubicBezTo>
                    <a:pt x="79" y="254"/>
                    <a:pt x="129" y="277"/>
                    <a:pt x="179" y="277"/>
                  </a:cubicBezTo>
                  <a:cubicBezTo>
                    <a:pt x="218" y="277"/>
                    <a:pt x="257" y="263"/>
                    <a:pt x="290" y="235"/>
                  </a:cubicBezTo>
                  <a:cubicBezTo>
                    <a:pt x="348" y="200"/>
                    <a:pt x="366" y="125"/>
                    <a:pt x="325" y="67"/>
                  </a:cubicBezTo>
                  <a:cubicBezTo>
                    <a:pt x="287" y="23"/>
                    <a:pt x="23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15"/>
            <p:cNvSpPr/>
            <p:nvPr/>
          </p:nvSpPr>
          <p:spPr>
            <a:xfrm rot="1508308">
              <a:off x="1919446" y="377401"/>
              <a:ext cx="54278" cy="55635"/>
            </a:xfrm>
            <a:custGeom>
              <a:avLst/>
              <a:gdLst/>
              <a:ahLst/>
              <a:cxnLst/>
              <a:rect l="l" t="t" r="r" b="b"/>
              <a:pathLst>
                <a:path w="320" h="328" extrusionOk="0">
                  <a:moveTo>
                    <a:pt x="221" y="1"/>
                  </a:moveTo>
                  <a:cubicBezTo>
                    <a:pt x="217" y="1"/>
                    <a:pt x="213" y="1"/>
                    <a:pt x="209" y="2"/>
                  </a:cubicBezTo>
                  <a:cubicBezTo>
                    <a:pt x="111" y="13"/>
                    <a:pt x="64" y="94"/>
                    <a:pt x="30" y="175"/>
                  </a:cubicBezTo>
                  <a:cubicBezTo>
                    <a:pt x="1" y="216"/>
                    <a:pt x="7" y="274"/>
                    <a:pt x="47" y="303"/>
                  </a:cubicBezTo>
                  <a:cubicBezTo>
                    <a:pt x="65" y="320"/>
                    <a:pt x="82" y="327"/>
                    <a:pt x="100" y="327"/>
                  </a:cubicBezTo>
                  <a:cubicBezTo>
                    <a:pt x="130" y="327"/>
                    <a:pt x="160" y="309"/>
                    <a:pt x="192" y="291"/>
                  </a:cubicBezTo>
                  <a:cubicBezTo>
                    <a:pt x="250" y="239"/>
                    <a:pt x="319" y="181"/>
                    <a:pt x="302" y="71"/>
                  </a:cubicBezTo>
                  <a:cubicBezTo>
                    <a:pt x="297" y="29"/>
                    <a:pt x="262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15"/>
            <p:cNvSpPr/>
            <p:nvPr/>
          </p:nvSpPr>
          <p:spPr>
            <a:xfrm rot="1508308">
              <a:off x="279213" y="2059310"/>
              <a:ext cx="46645" cy="63437"/>
            </a:xfrm>
            <a:custGeom>
              <a:avLst/>
              <a:gdLst/>
              <a:ahLst/>
              <a:cxnLst/>
              <a:rect l="l" t="t" r="r" b="b"/>
              <a:pathLst>
                <a:path w="275" h="374" extrusionOk="0">
                  <a:moveTo>
                    <a:pt x="173" y="0"/>
                  </a:moveTo>
                  <a:cubicBezTo>
                    <a:pt x="156" y="0"/>
                    <a:pt x="139" y="4"/>
                    <a:pt x="122" y="14"/>
                  </a:cubicBezTo>
                  <a:cubicBezTo>
                    <a:pt x="70" y="43"/>
                    <a:pt x="0" y="275"/>
                    <a:pt x="29" y="327"/>
                  </a:cubicBezTo>
                  <a:cubicBezTo>
                    <a:pt x="46" y="357"/>
                    <a:pt x="80" y="373"/>
                    <a:pt x="110" y="373"/>
                  </a:cubicBezTo>
                  <a:cubicBezTo>
                    <a:pt x="132" y="373"/>
                    <a:pt x="153" y="364"/>
                    <a:pt x="163" y="344"/>
                  </a:cubicBezTo>
                  <a:cubicBezTo>
                    <a:pt x="209" y="269"/>
                    <a:pt x="238" y="188"/>
                    <a:pt x="261" y="101"/>
                  </a:cubicBezTo>
                  <a:cubicBezTo>
                    <a:pt x="274" y="4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15"/>
            <p:cNvSpPr/>
            <p:nvPr/>
          </p:nvSpPr>
          <p:spPr>
            <a:xfrm rot="1508308">
              <a:off x="316113" y="478695"/>
              <a:ext cx="62080" cy="49868"/>
            </a:xfrm>
            <a:custGeom>
              <a:avLst/>
              <a:gdLst/>
              <a:ahLst/>
              <a:cxnLst/>
              <a:rect l="l" t="t" r="r" b="b"/>
              <a:pathLst>
                <a:path w="366" h="294" extrusionOk="0">
                  <a:moveTo>
                    <a:pt x="258" y="0"/>
                  </a:moveTo>
                  <a:cubicBezTo>
                    <a:pt x="209" y="0"/>
                    <a:pt x="167" y="47"/>
                    <a:pt x="122" y="59"/>
                  </a:cubicBezTo>
                  <a:cubicBezTo>
                    <a:pt x="99" y="71"/>
                    <a:pt x="75" y="88"/>
                    <a:pt x="52" y="111"/>
                  </a:cubicBezTo>
                  <a:cubicBezTo>
                    <a:pt x="12" y="140"/>
                    <a:pt x="0" y="193"/>
                    <a:pt x="23" y="239"/>
                  </a:cubicBezTo>
                  <a:cubicBezTo>
                    <a:pt x="43" y="274"/>
                    <a:pt x="78" y="293"/>
                    <a:pt x="115" y="293"/>
                  </a:cubicBezTo>
                  <a:cubicBezTo>
                    <a:pt x="133" y="293"/>
                    <a:pt x="151" y="289"/>
                    <a:pt x="168" y="279"/>
                  </a:cubicBezTo>
                  <a:cubicBezTo>
                    <a:pt x="191" y="268"/>
                    <a:pt x="220" y="256"/>
                    <a:pt x="238" y="239"/>
                  </a:cubicBezTo>
                  <a:cubicBezTo>
                    <a:pt x="325" y="175"/>
                    <a:pt x="365" y="77"/>
                    <a:pt x="325" y="30"/>
                  </a:cubicBezTo>
                  <a:cubicBezTo>
                    <a:pt x="301" y="8"/>
                    <a:pt x="279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15"/>
            <p:cNvSpPr/>
            <p:nvPr/>
          </p:nvSpPr>
          <p:spPr>
            <a:xfrm rot="1508308">
              <a:off x="1881844" y="2428182"/>
              <a:ext cx="60214" cy="52582"/>
            </a:xfrm>
            <a:custGeom>
              <a:avLst/>
              <a:gdLst/>
              <a:ahLst/>
              <a:cxnLst/>
              <a:rect l="l" t="t" r="r" b="b"/>
              <a:pathLst>
                <a:path w="355" h="310" extrusionOk="0">
                  <a:moveTo>
                    <a:pt x="283" y="1"/>
                  </a:moveTo>
                  <a:cubicBezTo>
                    <a:pt x="274" y="1"/>
                    <a:pt x="265" y="4"/>
                    <a:pt x="256" y="11"/>
                  </a:cubicBezTo>
                  <a:cubicBezTo>
                    <a:pt x="198" y="57"/>
                    <a:pt x="134" y="86"/>
                    <a:pt x="59" y="103"/>
                  </a:cubicBezTo>
                  <a:cubicBezTo>
                    <a:pt x="7" y="115"/>
                    <a:pt x="1" y="173"/>
                    <a:pt x="36" y="219"/>
                  </a:cubicBezTo>
                  <a:cubicBezTo>
                    <a:pt x="83" y="257"/>
                    <a:pt x="122" y="310"/>
                    <a:pt x="182" y="310"/>
                  </a:cubicBezTo>
                  <a:cubicBezTo>
                    <a:pt x="196" y="310"/>
                    <a:pt x="211" y="307"/>
                    <a:pt x="227" y="300"/>
                  </a:cubicBezTo>
                  <a:cubicBezTo>
                    <a:pt x="279" y="283"/>
                    <a:pt x="354" y="98"/>
                    <a:pt x="337" y="51"/>
                  </a:cubicBezTo>
                  <a:cubicBezTo>
                    <a:pt x="325" y="19"/>
                    <a:pt x="304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15"/>
            <p:cNvSpPr/>
            <p:nvPr/>
          </p:nvSpPr>
          <p:spPr>
            <a:xfrm rot="1508308">
              <a:off x="1705809" y="883581"/>
              <a:ext cx="42405" cy="71748"/>
            </a:xfrm>
            <a:custGeom>
              <a:avLst/>
              <a:gdLst/>
              <a:ahLst/>
              <a:cxnLst/>
              <a:rect l="l" t="t" r="r" b="b"/>
              <a:pathLst>
                <a:path w="250" h="423" extrusionOk="0">
                  <a:moveTo>
                    <a:pt x="161" y="1"/>
                  </a:moveTo>
                  <a:cubicBezTo>
                    <a:pt x="140" y="1"/>
                    <a:pt x="119" y="10"/>
                    <a:pt x="105" y="28"/>
                  </a:cubicBezTo>
                  <a:cubicBezTo>
                    <a:pt x="41" y="86"/>
                    <a:pt x="0" y="329"/>
                    <a:pt x="47" y="399"/>
                  </a:cubicBezTo>
                  <a:cubicBezTo>
                    <a:pt x="59" y="414"/>
                    <a:pt x="74" y="423"/>
                    <a:pt x="89" y="423"/>
                  </a:cubicBezTo>
                  <a:cubicBezTo>
                    <a:pt x="103" y="423"/>
                    <a:pt x="117" y="415"/>
                    <a:pt x="128" y="399"/>
                  </a:cubicBezTo>
                  <a:cubicBezTo>
                    <a:pt x="192" y="312"/>
                    <a:pt x="232" y="207"/>
                    <a:pt x="244" y="97"/>
                  </a:cubicBezTo>
                  <a:cubicBezTo>
                    <a:pt x="250" y="63"/>
                    <a:pt x="232" y="28"/>
                    <a:pt x="197" y="10"/>
                  </a:cubicBezTo>
                  <a:cubicBezTo>
                    <a:pt x="187" y="4"/>
                    <a:pt x="17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15"/>
            <p:cNvSpPr/>
            <p:nvPr/>
          </p:nvSpPr>
          <p:spPr>
            <a:xfrm rot="1508308">
              <a:off x="278971" y="533647"/>
              <a:ext cx="51225" cy="49528"/>
            </a:xfrm>
            <a:custGeom>
              <a:avLst/>
              <a:gdLst/>
              <a:ahLst/>
              <a:cxnLst/>
              <a:rect l="l" t="t" r="r" b="b"/>
              <a:pathLst>
                <a:path w="302" h="292" extrusionOk="0">
                  <a:moveTo>
                    <a:pt x="114" y="0"/>
                  </a:moveTo>
                  <a:cubicBezTo>
                    <a:pt x="94" y="0"/>
                    <a:pt x="74" y="6"/>
                    <a:pt x="58" y="18"/>
                  </a:cubicBezTo>
                  <a:cubicBezTo>
                    <a:pt x="6" y="53"/>
                    <a:pt x="0" y="146"/>
                    <a:pt x="52" y="233"/>
                  </a:cubicBezTo>
                  <a:cubicBezTo>
                    <a:pt x="75" y="271"/>
                    <a:pt x="115" y="291"/>
                    <a:pt x="156" y="291"/>
                  </a:cubicBezTo>
                  <a:cubicBezTo>
                    <a:pt x="178" y="291"/>
                    <a:pt x="200" y="285"/>
                    <a:pt x="220" y="273"/>
                  </a:cubicBezTo>
                  <a:cubicBezTo>
                    <a:pt x="290" y="233"/>
                    <a:pt x="302" y="140"/>
                    <a:pt x="249" y="82"/>
                  </a:cubicBezTo>
                  <a:cubicBezTo>
                    <a:pt x="213" y="30"/>
                    <a:pt x="16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15"/>
            <p:cNvSpPr/>
            <p:nvPr/>
          </p:nvSpPr>
          <p:spPr>
            <a:xfrm rot="1508308">
              <a:off x="1981049" y="492175"/>
              <a:ext cx="60045" cy="41556"/>
            </a:xfrm>
            <a:custGeom>
              <a:avLst/>
              <a:gdLst/>
              <a:ahLst/>
              <a:cxnLst/>
              <a:rect l="l" t="t" r="r" b="b"/>
              <a:pathLst>
                <a:path w="354" h="245" extrusionOk="0">
                  <a:moveTo>
                    <a:pt x="180" y="1"/>
                  </a:moveTo>
                  <a:cubicBezTo>
                    <a:pt x="144" y="1"/>
                    <a:pt x="107" y="11"/>
                    <a:pt x="76" y="33"/>
                  </a:cubicBezTo>
                  <a:cubicBezTo>
                    <a:pt x="18" y="56"/>
                    <a:pt x="0" y="126"/>
                    <a:pt x="35" y="184"/>
                  </a:cubicBezTo>
                  <a:cubicBezTo>
                    <a:pt x="75" y="223"/>
                    <a:pt x="127" y="245"/>
                    <a:pt x="180" y="245"/>
                  </a:cubicBezTo>
                  <a:cubicBezTo>
                    <a:pt x="214" y="245"/>
                    <a:pt x="247" y="236"/>
                    <a:pt x="279" y="219"/>
                  </a:cubicBezTo>
                  <a:cubicBezTo>
                    <a:pt x="337" y="190"/>
                    <a:pt x="354" y="114"/>
                    <a:pt x="313" y="62"/>
                  </a:cubicBezTo>
                  <a:cubicBezTo>
                    <a:pt x="280" y="22"/>
                    <a:pt x="230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15"/>
            <p:cNvSpPr/>
            <p:nvPr/>
          </p:nvSpPr>
          <p:spPr>
            <a:xfrm rot="1508308">
              <a:off x="770862" y="47765"/>
              <a:ext cx="59027" cy="46136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27" y="0"/>
                  </a:moveTo>
                  <a:cubicBezTo>
                    <a:pt x="109" y="0"/>
                    <a:pt x="90" y="4"/>
                    <a:pt x="70" y="11"/>
                  </a:cubicBezTo>
                  <a:cubicBezTo>
                    <a:pt x="23" y="29"/>
                    <a:pt x="0" y="87"/>
                    <a:pt x="23" y="133"/>
                  </a:cubicBezTo>
                  <a:cubicBezTo>
                    <a:pt x="35" y="174"/>
                    <a:pt x="64" y="203"/>
                    <a:pt x="99" y="226"/>
                  </a:cubicBezTo>
                  <a:cubicBezTo>
                    <a:pt x="143" y="244"/>
                    <a:pt x="187" y="272"/>
                    <a:pt x="231" y="272"/>
                  </a:cubicBezTo>
                  <a:cubicBezTo>
                    <a:pt x="257" y="272"/>
                    <a:pt x="282" y="263"/>
                    <a:pt x="307" y="237"/>
                  </a:cubicBezTo>
                  <a:cubicBezTo>
                    <a:pt x="348" y="185"/>
                    <a:pt x="313" y="127"/>
                    <a:pt x="278" y="93"/>
                  </a:cubicBezTo>
                  <a:cubicBezTo>
                    <a:pt x="233" y="43"/>
                    <a:pt x="18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15"/>
            <p:cNvSpPr/>
            <p:nvPr/>
          </p:nvSpPr>
          <p:spPr>
            <a:xfrm rot="1508308">
              <a:off x="524427" y="529230"/>
              <a:ext cx="48172" cy="56652"/>
            </a:xfrm>
            <a:custGeom>
              <a:avLst/>
              <a:gdLst/>
              <a:ahLst/>
              <a:cxnLst/>
              <a:rect l="l" t="t" r="r" b="b"/>
              <a:pathLst>
                <a:path w="284" h="334" extrusionOk="0">
                  <a:moveTo>
                    <a:pt x="121" y="1"/>
                  </a:moveTo>
                  <a:cubicBezTo>
                    <a:pt x="104" y="1"/>
                    <a:pt x="85" y="6"/>
                    <a:pt x="64" y="16"/>
                  </a:cubicBezTo>
                  <a:cubicBezTo>
                    <a:pt x="6" y="51"/>
                    <a:pt x="0" y="196"/>
                    <a:pt x="58" y="288"/>
                  </a:cubicBezTo>
                  <a:cubicBezTo>
                    <a:pt x="73" y="318"/>
                    <a:pt x="104" y="333"/>
                    <a:pt x="136" y="333"/>
                  </a:cubicBezTo>
                  <a:cubicBezTo>
                    <a:pt x="155" y="333"/>
                    <a:pt x="174" y="328"/>
                    <a:pt x="191" y="317"/>
                  </a:cubicBezTo>
                  <a:cubicBezTo>
                    <a:pt x="267" y="265"/>
                    <a:pt x="284" y="155"/>
                    <a:pt x="226" y="86"/>
                  </a:cubicBezTo>
                  <a:cubicBezTo>
                    <a:pt x="200" y="39"/>
                    <a:pt x="16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15"/>
            <p:cNvSpPr/>
            <p:nvPr/>
          </p:nvSpPr>
          <p:spPr>
            <a:xfrm rot="1508308">
              <a:off x="2388939" y="1859605"/>
              <a:ext cx="71918" cy="44440"/>
            </a:xfrm>
            <a:custGeom>
              <a:avLst/>
              <a:gdLst/>
              <a:ahLst/>
              <a:cxnLst/>
              <a:rect l="l" t="t" r="r" b="b"/>
              <a:pathLst>
                <a:path w="424" h="262" extrusionOk="0">
                  <a:moveTo>
                    <a:pt x="336" y="1"/>
                  </a:moveTo>
                  <a:cubicBezTo>
                    <a:pt x="314" y="1"/>
                    <a:pt x="294" y="13"/>
                    <a:pt x="273" y="23"/>
                  </a:cubicBezTo>
                  <a:cubicBezTo>
                    <a:pt x="204" y="70"/>
                    <a:pt x="128" y="104"/>
                    <a:pt x="53" y="122"/>
                  </a:cubicBezTo>
                  <a:cubicBezTo>
                    <a:pt x="1" y="133"/>
                    <a:pt x="7" y="185"/>
                    <a:pt x="41" y="214"/>
                  </a:cubicBezTo>
                  <a:cubicBezTo>
                    <a:pt x="70" y="246"/>
                    <a:pt x="112" y="262"/>
                    <a:pt x="160" y="262"/>
                  </a:cubicBezTo>
                  <a:cubicBezTo>
                    <a:pt x="210" y="262"/>
                    <a:pt x="266" y="244"/>
                    <a:pt x="319" y="209"/>
                  </a:cubicBezTo>
                  <a:cubicBezTo>
                    <a:pt x="337" y="191"/>
                    <a:pt x="360" y="174"/>
                    <a:pt x="377" y="151"/>
                  </a:cubicBezTo>
                  <a:cubicBezTo>
                    <a:pt x="406" y="116"/>
                    <a:pt x="424" y="70"/>
                    <a:pt x="383" y="23"/>
                  </a:cubicBezTo>
                  <a:cubicBezTo>
                    <a:pt x="367" y="7"/>
                    <a:pt x="351" y="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15"/>
            <p:cNvSpPr/>
            <p:nvPr/>
          </p:nvSpPr>
          <p:spPr>
            <a:xfrm rot="1508308">
              <a:off x="1523598" y="246012"/>
              <a:ext cx="48172" cy="62080"/>
            </a:xfrm>
            <a:custGeom>
              <a:avLst/>
              <a:gdLst/>
              <a:ahLst/>
              <a:cxnLst/>
              <a:rect l="l" t="t" r="r" b="b"/>
              <a:pathLst>
                <a:path w="284" h="366" extrusionOk="0">
                  <a:moveTo>
                    <a:pt x="150" y="1"/>
                  </a:moveTo>
                  <a:cubicBezTo>
                    <a:pt x="150" y="1"/>
                    <a:pt x="151" y="1"/>
                    <a:pt x="151" y="1"/>
                  </a:cubicBezTo>
                  <a:lnTo>
                    <a:pt x="151" y="1"/>
                  </a:lnTo>
                  <a:cubicBezTo>
                    <a:pt x="153" y="1"/>
                    <a:pt x="154" y="1"/>
                    <a:pt x="156" y="1"/>
                  </a:cubicBezTo>
                  <a:close/>
                  <a:moveTo>
                    <a:pt x="151" y="1"/>
                  </a:moveTo>
                  <a:cubicBezTo>
                    <a:pt x="44" y="8"/>
                    <a:pt x="0" y="60"/>
                    <a:pt x="57" y="157"/>
                  </a:cubicBezTo>
                  <a:cubicBezTo>
                    <a:pt x="81" y="198"/>
                    <a:pt x="92" y="244"/>
                    <a:pt x="104" y="291"/>
                  </a:cubicBezTo>
                  <a:cubicBezTo>
                    <a:pt x="104" y="337"/>
                    <a:pt x="139" y="366"/>
                    <a:pt x="185" y="366"/>
                  </a:cubicBezTo>
                  <a:cubicBezTo>
                    <a:pt x="237" y="360"/>
                    <a:pt x="272" y="320"/>
                    <a:pt x="272" y="273"/>
                  </a:cubicBezTo>
                  <a:cubicBezTo>
                    <a:pt x="283" y="158"/>
                    <a:pt x="278" y="54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15"/>
            <p:cNvSpPr/>
            <p:nvPr/>
          </p:nvSpPr>
          <p:spPr>
            <a:xfrm rot="1508308">
              <a:off x="574910" y="1656470"/>
              <a:ext cx="54278" cy="44949"/>
            </a:xfrm>
            <a:custGeom>
              <a:avLst/>
              <a:gdLst/>
              <a:ahLst/>
              <a:cxnLst/>
              <a:rect l="l" t="t" r="r" b="b"/>
              <a:pathLst>
                <a:path w="320" h="265" extrusionOk="0">
                  <a:moveTo>
                    <a:pt x="143" y="0"/>
                  </a:moveTo>
                  <a:cubicBezTo>
                    <a:pt x="118" y="0"/>
                    <a:pt x="93" y="6"/>
                    <a:pt x="70" y="18"/>
                  </a:cubicBezTo>
                  <a:cubicBezTo>
                    <a:pt x="12" y="47"/>
                    <a:pt x="1" y="123"/>
                    <a:pt x="41" y="175"/>
                  </a:cubicBezTo>
                  <a:cubicBezTo>
                    <a:pt x="66" y="231"/>
                    <a:pt x="120" y="265"/>
                    <a:pt x="179" y="265"/>
                  </a:cubicBezTo>
                  <a:cubicBezTo>
                    <a:pt x="205" y="265"/>
                    <a:pt x="231" y="258"/>
                    <a:pt x="256" y="244"/>
                  </a:cubicBezTo>
                  <a:cubicBezTo>
                    <a:pt x="308" y="209"/>
                    <a:pt x="320" y="140"/>
                    <a:pt x="279" y="88"/>
                  </a:cubicBezTo>
                  <a:cubicBezTo>
                    <a:pt x="255" y="31"/>
                    <a:pt x="200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15"/>
            <p:cNvSpPr/>
            <p:nvPr/>
          </p:nvSpPr>
          <p:spPr>
            <a:xfrm rot="1508308">
              <a:off x="619411" y="456439"/>
              <a:ext cx="50207" cy="48002"/>
            </a:xfrm>
            <a:custGeom>
              <a:avLst/>
              <a:gdLst/>
              <a:ahLst/>
              <a:cxnLst/>
              <a:rect l="l" t="t" r="r" b="b"/>
              <a:pathLst>
                <a:path w="296" h="283" extrusionOk="0">
                  <a:moveTo>
                    <a:pt x="157" y="1"/>
                  </a:moveTo>
                  <a:cubicBezTo>
                    <a:pt x="137" y="1"/>
                    <a:pt x="117" y="6"/>
                    <a:pt x="99" y="19"/>
                  </a:cubicBezTo>
                  <a:cubicBezTo>
                    <a:pt x="29" y="59"/>
                    <a:pt x="0" y="146"/>
                    <a:pt x="29" y="221"/>
                  </a:cubicBezTo>
                  <a:cubicBezTo>
                    <a:pt x="51" y="261"/>
                    <a:pt x="92" y="282"/>
                    <a:pt x="134" y="282"/>
                  </a:cubicBezTo>
                  <a:cubicBezTo>
                    <a:pt x="160" y="282"/>
                    <a:pt x="187" y="274"/>
                    <a:pt x="209" y="256"/>
                  </a:cubicBezTo>
                  <a:cubicBezTo>
                    <a:pt x="273" y="215"/>
                    <a:pt x="296" y="123"/>
                    <a:pt x="250" y="59"/>
                  </a:cubicBezTo>
                  <a:cubicBezTo>
                    <a:pt x="231" y="21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15"/>
            <p:cNvSpPr/>
            <p:nvPr/>
          </p:nvSpPr>
          <p:spPr>
            <a:xfrm rot="1508308">
              <a:off x="438931" y="2716724"/>
              <a:ext cx="63098" cy="42405"/>
            </a:xfrm>
            <a:custGeom>
              <a:avLst/>
              <a:gdLst/>
              <a:ahLst/>
              <a:cxnLst/>
              <a:rect l="l" t="t" r="r" b="b"/>
              <a:pathLst>
                <a:path w="372" h="250" extrusionOk="0">
                  <a:moveTo>
                    <a:pt x="273" y="1"/>
                  </a:moveTo>
                  <a:cubicBezTo>
                    <a:pt x="267" y="1"/>
                    <a:pt x="261" y="1"/>
                    <a:pt x="255" y="2"/>
                  </a:cubicBezTo>
                  <a:cubicBezTo>
                    <a:pt x="191" y="25"/>
                    <a:pt x="128" y="54"/>
                    <a:pt x="64" y="78"/>
                  </a:cubicBezTo>
                  <a:cubicBezTo>
                    <a:pt x="29" y="89"/>
                    <a:pt x="0" y="107"/>
                    <a:pt x="0" y="141"/>
                  </a:cubicBezTo>
                  <a:cubicBezTo>
                    <a:pt x="0" y="176"/>
                    <a:pt x="23" y="211"/>
                    <a:pt x="52" y="228"/>
                  </a:cubicBezTo>
                  <a:cubicBezTo>
                    <a:pt x="83" y="242"/>
                    <a:pt x="113" y="250"/>
                    <a:pt x="143" y="250"/>
                  </a:cubicBezTo>
                  <a:cubicBezTo>
                    <a:pt x="187" y="250"/>
                    <a:pt x="232" y="234"/>
                    <a:pt x="284" y="199"/>
                  </a:cubicBezTo>
                  <a:cubicBezTo>
                    <a:pt x="302" y="182"/>
                    <a:pt x="325" y="164"/>
                    <a:pt x="342" y="147"/>
                  </a:cubicBezTo>
                  <a:cubicBezTo>
                    <a:pt x="371" y="118"/>
                    <a:pt x="371" y="66"/>
                    <a:pt x="342" y="37"/>
                  </a:cubicBezTo>
                  <a:cubicBezTo>
                    <a:pt x="328" y="13"/>
                    <a:pt x="301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15"/>
            <p:cNvSpPr/>
            <p:nvPr/>
          </p:nvSpPr>
          <p:spPr>
            <a:xfrm rot="1508308">
              <a:off x="1451573" y="1498594"/>
              <a:ext cx="58179" cy="44610"/>
            </a:xfrm>
            <a:custGeom>
              <a:avLst/>
              <a:gdLst/>
              <a:ahLst/>
              <a:cxnLst/>
              <a:rect l="l" t="t" r="r" b="b"/>
              <a:pathLst>
                <a:path w="343" h="263" extrusionOk="0">
                  <a:moveTo>
                    <a:pt x="112" y="0"/>
                  </a:moveTo>
                  <a:cubicBezTo>
                    <a:pt x="98" y="0"/>
                    <a:pt x="86" y="3"/>
                    <a:pt x="76" y="8"/>
                  </a:cubicBezTo>
                  <a:cubicBezTo>
                    <a:pt x="18" y="49"/>
                    <a:pt x="0" y="130"/>
                    <a:pt x="47" y="188"/>
                  </a:cubicBezTo>
                  <a:cubicBezTo>
                    <a:pt x="77" y="234"/>
                    <a:pt x="129" y="262"/>
                    <a:pt x="182" y="262"/>
                  </a:cubicBezTo>
                  <a:cubicBezTo>
                    <a:pt x="209" y="262"/>
                    <a:pt x="236" y="255"/>
                    <a:pt x="261" y="240"/>
                  </a:cubicBezTo>
                  <a:cubicBezTo>
                    <a:pt x="313" y="211"/>
                    <a:pt x="342" y="165"/>
                    <a:pt x="301" y="107"/>
                  </a:cubicBezTo>
                  <a:cubicBezTo>
                    <a:pt x="259" y="46"/>
                    <a:pt x="172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15"/>
            <p:cNvSpPr/>
            <p:nvPr/>
          </p:nvSpPr>
          <p:spPr>
            <a:xfrm rot="1508308">
              <a:off x="61351" y="1458746"/>
              <a:ext cx="50377" cy="51394"/>
            </a:xfrm>
            <a:custGeom>
              <a:avLst/>
              <a:gdLst/>
              <a:ahLst/>
              <a:cxnLst/>
              <a:rect l="l" t="t" r="r" b="b"/>
              <a:pathLst>
                <a:path w="297" h="303" extrusionOk="0">
                  <a:moveTo>
                    <a:pt x="143" y="0"/>
                  </a:moveTo>
                  <a:cubicBezTo>
                    <a:pt x="123" y="0"/>
                    <a:pt x="102" y="5"/>
                    <a:pt x="82" y="16"/>
                  </a:cubicBezTo>
                  <a:cubicBezTo>
                    <a:pt x="13" y="80"/>
                    <a:pt x="1" y="184"/>
                    <a:pt x="53" y="259"/>
                  </a:cubicBezTo>
                  <a:cubicBezTo>
                    <a:pt x="74" y="287"/>
                    <a:pt x="106" y="303"/>
                    <a:pt x="138" y="303"/>
                  </a:cubicBezTo>
                  <a:cubicBezTo>
                    <a:pt x="159" y="303"/>
                    <a:pt x="180" y="296"/>
                    <a:pt x="198" y="283"/>
                  </a:cubicBezTo>
                  <a:cubicBezTo>
                    <a:pt x="273" y="242"/>
                    <a:pt x="296" y="143"/>
                    <a:pt x="256" y="74"/>
                  </a:cubicBezTo>
                  <a:cubicBezTo>
                    <a:pt x="232" y="26"/>
                    <a:pt x="189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15"/>
            <p:cNvSpPr/>
            <p:nvPr/>
          </p:nvSpPr>
          <p:spPr>
            <a:xfrm rot="1508308">
              <a:off x="493987" y="1871911"/>
              <a:ext cx="54278" cy="46815"/>
            </a:xfrm>
            <a:custGeom>
              <a:avLst/>
              <a:gdLst/>
              <a:ahLst/>
              <a:cxnLst/>
              <a:rect l="l" t="t" r="r" b="b"/>
              <a:pathLst>
                <a:path w="320" h="276" extrusionOk="0">
                  <a:moveTo>
                    <a:pt x="139" y="0"/>
                  </a:moveTo>
                  <a:cubicBezTo>
                    <a:pt x="112" y="0"/>
                    <a:pt x="84" y="7"/>
                    <a:pt x="59" y="22"/>
                  </a:cubicBezTo>
                  <a:cubicBezTo>
                    <a:pt x="1" y="80"/>
                    <a:pt x="13" y="138"/>
                    <a:pt x="59" y="202"/>
                  </a:cubicBezTo>
                  <a:cubicBezTo>
                    <a:pt x="87" y="250"/>
                    <a:pt x="134" y="275"/>
                    <a:pt x="186" y="275"/>
                  </a:cubicBezTo>
                  <a:cubicBezTo>
                    <a:pt x="209" y="275"/>
                    <a:pt x="233" y="270"/>
                    <a:pt x="256" y="259"/>
                  </a:cubicBezTo>
                  <a:cubicBezTo>
                    <a:pt x="314" y="213"/>
                    <a:pt x="320" y="120"/>
                    <a:pt x="267" y="62"/>
                  </a:cubicBezTo>
                  <a:cubicBezTo>
                    <a:pt x="234" y="22"/>
                    <a:pt x="187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15"/>
            <p:cNvSpPr/>
            <p:nvPr/>
          </p:nvSpPr>
          <p:spPr>
            <a:xfrm rot="1508308">
              <a:off x="191926" y="1871261"/>
              <a:ext cx="48341" cy="48511"/>
            </a:xfrm>
            <a:custGeom>
              <a:avLst/>
              <a:gdLst/>
              <a:ahLst/>
              <a:cxnLst/>
              <a:rect l="l" t="t" r="r" b="b"/>
              <a:pathLst>
                <a:path w="285" h="286" extrusionOk="0">
                  <a:moveTo>
                    <a:pt x="146" y="1"/>
                  </a:moveTo>
                  <a:cubicBezTo>
                    <a:pt x="123" y="1"/>
                    <a:pt x="101" y="7"/>
                    <a:pt x="81" y="21"/>
                  </a:cubicBezTo>
                  <a:cubicBezTo>
                    <a:pt x="18" y="67"/>
                    <a:pt x="0" y="154"/>
                    <a:pt x="41" y="224"/>
                  </a:cubicBezTo>
                  <a:cubicBezTo>
                    <a:pt x="68" y="259"/>
                    <a:pt x="101" y="286"/>
                    <a:pt x="137" y="286"/>
                  </a:cubicBezTo>
                  <a:cubicBezTo>
                    <a:pt x="154" y="286"/>
                    <a:pt x="173" y="279"/>
                    <a:pt x="192" y="264"/>
                  </a:cubicBezTo>
                  <a:cubicBezTo>
                    <a:pt x="261" y="224"/>
                    <a:pt x="284" y="137"/>
                    <a:pt x="255" y="67"/>
                  </a:cubicBezTo>
                  <a:cubicBezTo>
                    <a:pt x="232" y="25"/>
                    <a:pt x="18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15"/>
            <p:cNvSpPr/>
            <p:nvPr/>
          </p:nvSpPr>
          <p:spPr>
            <a:xfrm rot="1508308">
              <a:off x="1406585" y="2392743"/>
              <a:ext cx="50207" cy="51394"/>
            </a:xfrm>
            <a:custGeom>
              <a:avLst/>
              <a:gdLst/>
              <a:ahLst/>
              <a:cxnLst/>
              <a:rect l="l" t="t" r="r" b="b"/>
              <a:pathLst>
                <a:path w="296" h="303" extrusionOk="0">
                  <a:moveTo>
                    <a:pt x="145" y="0"/>
                  </a:moveTo>
                  <a:cubicBezTo>
                    <a:pt x="126" y="0"/>
                    <a:pt x="106" y="5"/>
                    <a:pt x="87" y="16"/>
                  </a:cubicBezTo>
                  <a:cubicBezTo>
                    <a:pt x="12" y="63"/>
                    <a:pt x="1" y="167"/>
                    <a:pt x="58" y="231"/>
                  </a:cubicBezTo>
                  <a:cubicBezTo>
                    <a:pt x="84" y="273"/>
                    <a:pt x="115" y="303"/>
                    <a:pt x="157" y="303"/>
                  </a:cubicBezTo>
                  <a:cubicBezTo>
                    <a:pt x="173" y="303"/>
                    <a:pt x="190" y="298"/>
                    <a:pt x="209" y="289"/>
                  </a:cubicBezTo>
                  <a:cubicBezTo>
                    <a:pt x="279" y="237"/>
                    <a:pt x="296" y="144"/>
                    <a:pt x="250" y="69"/>
                  </a:cubicBezTo>
                  <a:cubicBezTo>
                    <a:pt x="230" y="25"/>
                    <a:pt x="188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15"/>
            <p:cNvSpPr/>
            <p:nvPr/>
          </p:nvSpPr>
          <p:spPr>
            <a:xfrm rot="1508308">
              <a:off x="416703" y="2987650"/>
              <a:ext cx="53090" cy="46645"/>
            </a:xfrm>
            <a:custGeom>
              <a:avLst/>
              <a:gdLst/>
              <a:ahLst/>
              <a:cxnLst/>
              <a:rect l="l" t="t" r="r" b="b"/>
              <a:pathLst>
                <a:path w="313" h="275" extrusionOk="0">
                  <a:moveTo>
                    <a:pt x="186" y="1"/>
                  </a:moveTo>
                  <a:cubicBezTo>
                    <a:pt x="166" y="1"/>
                    <a:pt x="146" y="7"/>
                    <a:pt x="128" y="19"/>
                  </a:cubicBezTo>
                  <a:cubicBezTo>
                    <a:pt x="41" y="71"/>
                    <a:pt x="0" y="187"/>
                    <a:pt x="41" y="239"/>
                  </a:cubicBezTo>
                  <a:cubicBezTo>
                    <a:pt x="60" y="264"/>
                    <a:pt x="87" y="274"/>
                    <a:pt x="115" y="274"/>
                  </a:cubicBezTo>
                  <a:cubicBezTo>
                    <a:pt x="144" y="274"/>
                    <a:pt x="176" y="263"/>
                    <a:pt x="203" y="245"/>
                  </a:cubicBezTo>
                  <a:cubicBezTo>
                    <a:pt x="284" y="198"/>
                    <a:pt x="313" y="117"/>
                    <a:pt x="278" y="59"/>
                  </a:cubicBezTo>
                  <a:cubicBezTo>
                    <a:pt x="259" y="21"/>
                    <a:pt x="22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15"/>
            <p:cNvSpPr/>
            <p:nvPr/>
          </p:nvSpPr>
          <p:spPr>
            <a:xfrm rot="1508308">
              <a:off x="1437663" y="2735609"/>
              <a:ext cx="53260" cy="52412"/>
            </a:xfrm>
            <a:custGeom>
              <a:avLst/>
              <a:gdLst/>
              <a:ahLst/>
              <a:cxnLst/>
              <a:rect l="l" t="t" r="r" b="b"/>
              <a:pathLst>
                <a:path w="314" h="309" extrusionOk="0">
                  <a:moveTo>
                    <a:pt x="204" y="1"/>
                  </a:moveTo>
                  <a:cubicBezTo>
                    <a:pt x="117" y="1"/>
                    <a:pt x="1" y="198"/>
                    <a:pt x="42" y="267"/>
                  </a:cubicBezTo>
                  <a:cubicBezTo>
                    <a:pt x="57" y="292"/>
                    <a:pt x="85" y="309"/>
                    <a:pt x="115" y="309"/>
                  </a:cubicBezTo>
                  <a:cubicBezTo>
                    <a:pt x="119" y="309"/>
                    <a:pt x="124" y="308"/>
                    <a:pt x="128" y="308"/>
                  </a:cubicBezTo>
                  <a:cubicBezTo>
                    <a:pt x="250" y="279"/>
                    <a:pt x="314" y="151"/>
                    <a:pt x="267" y="41"/>
                  </a:cubicBezTo>
                  <a:cubicBezTo>
                    <a:pt x="256" y="12"/>
                    <a:pt x="23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15"/>
            <p:cNvSpPr/>
            <p:nvPr/>
          </p:nvSpPr>
          <p:spPr>
            <a:xfrm rot="1508308">
              <a:off x="611956" y="869825"/>
              <a:ext cx="48341" cy="52751"/>
            </a:xfrm>
            <a:custGeom>
              <a:avLst/>
              <a:gdLst/>
              <a:ahLst/>
              <a:cxnLst/>
              <a:rect l="l" t="t" r="r" b="b"/>
              <a:pathLst>
                <a:path w="285" h="311" extrusionOk="0">
                  <a:moveTo>
                    <a:pt x="122" y="1"/>
                  </a:moveTo>
                  <a:cubicBezTo>
                    <a:pt x="104" y="1"/>
                    <a:pt x="85" y="6"/>
                    <a:pt x="64" y="17"/>
                  </a:cubicBezTo>
                  <a:cubicBezTo>
                    <a:pt x="6" y="52"/>
                    <a:pt x="1" y="156"/>
                    <a:pt x="53" y="237"/>
                  </a:cubicBezTo>
                  <a:cubicBezTo>
                    <a:pt x="77" y="282"/>
                    <a:pt x="108" y="310"/>
                    <a:pt x="148" y="310"/>
                  </a:cubicBezTo>
                  <a:cubicBezTo>
                    <a:pt x="165" y="310"/>
                    <a:pt x="183" y="305"/>
                    <a:pt x="203" y="295"/>
                  </a:cubicBezTo>
                  <a:cubicBezTo>
                    <a:pt x="273" y="266"/>
                    <a:pt x="285" y="168"/>
                    <a:pt x="232" y="81"/>
                  </a:cubicBezTo>
                  <a:cubicBezTo>
                    <a:pt x="203" y="35"/>
                    <a:pt x="16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15"/>
            <p:cNvSpPr/>
            <p:nvPr/>
          </p:nvSpPr>
          <p:spPr>
            <a:xfrm rot="1508308">
              <a:off x="1386017" y="596929"/>
              <a:ext cx="61063" cy="59706"/>
            </a:xfrm>
            <a:custGeom>
              <a:avLst/>
              <a:gdLst/>
              <a:ahLst/>
              <a:cxnLst/>
              <a:rect l="l" t="t" r="r" b="b"/>
              <a:pathLst>
                <a:path w="360" h="352" extrusionOk="0">
                  <a:moveTo>
                    <a:pt x="98" y="0"/>
                  </a:moveTo>
                  <a:cubicBezTo>
                    <a:pt x="85" y="0"/>
                    <a:pt x="71" y="4"/>
                    <a:pt x="58" y="12"/>
                  </a:cubicBezTo>
                  <a:cubicBezTo>
                    <a:pt x="18" y="29"/>
                    <a:pt x="1" y="82"/>
                    <a:pt x="18" y="116"/>
                  </a:cubicBezTo>
                  <a:cubicBezTo>
                    <a:pt x="76" y="209"/>
                    <a:pt x="151" y="284"/>
                    <a:pt x="238" y="342"/>
                  </a:cubicBezTo>
                  <a:cubicBezTo>
                    <a:pt x="251" y="349"/>
                    <a:pt x="264" y="352"/>
                    <a:pt x="276" y="352"/>
                  </a:cubicBezTo>
                  <a:cubicBezTo>
                    <a:pt x="299" y="352"/>
                    <a:pt x="320" y="341"/>
                    <a:pt x="331" y="319"/>
                  </a:cubicBezTo>
                  <a:cubicBezTo>
                    <a:pt x="360" y="290"/>
                    <a:pt x="348" y="238"/>
                    <a:pt x="308" y="221"/>
                  </a:cubicBezTo>
                  <a:cubicBezTo>
                    <a:pt x="267" y="192"/>
                    <a:pt x="215" y="168"/>
                    <a:pt x="209" y="105"/>
                  </a:cubicBezTo>
                  <a:cubicBezTo>
                    <a:pt x="198" y="82"/>
                    <a:pt x="180" y="58"/>
                    <a:pt x="163" y="35"/>
                  </a:cubicBezTo>
                  <a:cubicBezTo>
                    <a:pt x="148" y="13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15"/>
            <p:cNvSpPr/>
            <p:nvPr/>
          </p:nvSpPr>
          <p:spPr>
            <a:xfrm rot="1508308">
              <a:off x="1481532" y="1606344"/>
              <a:ext cx="54956" cy="52073"/>
            </a:xfrm>
            <a:custGeom>
              <a:avLst/>
              <a:gdLst/>
              <a:ahLst/>
              <a:cxnLst/>
              <a:rect l="l" t="t" r="r" b="b"/>
              <a:pathLst>
                <a:path w="324" h="307" extrusionOk="0">
                  <a:moveTo>
                    <a:pt x="219" y="0"/>
                  </a:moveTo>
                  <a:cubicBezTo>
                    <a:pt x="201" y="0"/>
                    <a:pt x="178" y="6"/>
                    <a:pt x="151" y="16"/>
                  </a:cubicBezTo>
                  <a:cubicBezTo>
                    <a:pt x="105" y="85"/>
                    <a:pt x="64" y="155"/>
                    <a:pt x="24" y="225"/>
                  </a:cubicBezTo>
                  <a:cubicBezTo>
                    <a:pt x="1" y="271"/>
                    <a:pt x="41" y="306"/>
                    <a:pt x="87" y="306"/>
                  </a:cubicBezTo>
                  <a:cubicBezTo>
                    <a:pt x="91" y="306"/>
                    <a:pt x="95" y="306"/>
                    <a:pt x="98" y="306"/>
                  </a:cubicBezTo>
                  <a:cubicBezTo>
                    <a:pt x="206" y="306"/>
                    <a:pt x="324" y="146"/>
                    <a:pt x="290" y="51"/>
                  </a:cubicBezTo>
                  <a:cubicBezTo>
                    <a:pt x="275" y="17"/>
                    <a:pt x="253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15"/>
            <p:cNvSpPr/>
            <p:nvPr/>
          </p:nvSpPr>
          <p:spPr>
            <a:xfrm rot="1508308">
              <a:off x="405162" y="2100834"/>
              <a:ext cx="51225" cy="50716"/>
            </a:xfrm>
            <a:custGeom>
              <a:avLst/>
              <a:gdLst/>
              <a:ahLst/>
              <a:cxnLst/>
              <a:rect l="l" t="t" r="r" b="b"/>
              <a:pathLst>
                <a:path w="302" h="299" extrusionOk="0">
                  <a:moveTo>
                    <a:pt x="159" y="0"/>
                  </a:moveTo>
                  <a:cubicBezTo>
                    <a:pt x="142" y="0"/>
                    <a:pt x="124" y="6"/>
                    <a:pt x="105" y="17"/>
                  </a:cubicBezTo>
                  <a:cubicBezTo>
                    <a:pt x="23" y="52"/>
                    <a:pt x="0" y="151"/>
                    <a:pt x="47" y="226"/>
                  </a:cubicBezTo>
                  <a:cubicBezTo>
                    <a:pt x="63" y="271"/>
                    <a:pt x="108" y="299"/>
                    <a:pt x="156" y="299"/>
                  </a:cubicBezTo>
                  <a:cubicBezTo>
                    <a:pt x="176" y="299"/>
                    <a:pt x="196" y="294"/>
                    <a:pt x="215" y="284"/>
                  </a:cubicBezTo>
                  <a:cubicBezTo>
                    <a:pt x="290" y="255"/>
                    <a:pt x="301" y="157"/>
                    <a:pt x="249" y="70"/>
                  </a:cubicBezTo>
                  <a:cubicBezTo>
                    <a:pt x="222" y="23"/>
                    <a:pt x="193" y="0"/>
                    <a:pt x="1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15"/>
            <p:cNvSpPr/>
            <p:nvPr/>
          </p:nvSpPr>
          <p:spPr>
            <a:xfrm rot="1508308">
              <a:off x="1246941" y="259875"/>
              <a:ext cx="55126" cy="48341"/>
            </a:xfrm>
            <a:custGeom>
              <a:avLst/>
              <a:gdLst/>
              <a:ahLst/>
              <a:cxnLst/>
              <a:rect l="l" t="t" r="r" b="b"/>
              <a:pathLst>
                <a:path w="325" h="285" extrusionOk="0">
                  <a:moveTo>
                    <a:pt x="220" y="0"/>
                  </a:moveTo>
                  <a:cubicBezTo>
                    <a:pt x="190" y="0"/>
                    <a:pt x="164" y="21"/>
                    <a:pt x="140" y="33"/>
                  </a:cubicBezTo>
                  <a:cubicBezTo>
                    <a:pt x="122" y="56"/>
                    <a:pt x="105" y="79"/>
                    <a:pt x="82" y="102"/>
                  </a:cubicBezTo>
                  <a:cubicBezTo>
                    <a:pt x="41" y="137"/>
                    <a:pt x="1" y="178"/>
                    <a:pt x="41" y="235"/>
                  </a:cubicBezTo>
                  <a:cubicBezTo>
                    <a:pt x="66" y="268"/>
                    <a:pt x="102" y="284"/>
                    <a:pt x="140" y="284"/>
                  </a:cubicBezTo>
                  <a:cubicBezTo>
                    <a:pt x="163" y="284"/>
                    <a:pt x="187" y="278"/>
                    <a:pt x="209" y="264"/>
                  </a:cubicBezTo>
                  <a:cubicBezTo>
                    <a:pt x="250" y="247"/>
                    <a:pt x="284" y="206"/>
                    <a:pt x="302" y="160"/>
                  </a:cubicBezTo>
                  <a:cubicBezTo>
                    <a:pt x="325" y="114"/>
                    <a:pt x="308" y="50"/>
                    <a:pt x="261" y="15"/>
                  </a:cubicBezTo>
                  <a:cubicBezTo>
                    <a:pt x="247" y="5"/>
                    <a:pt x="233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15"/>
            <p:cNvSpPr/>
            <p:nvPr/>
          </p:nvSpPr>
          <p:spPr>
            <a:xfrm rot="1508308">
              <a:off x="749600" y="1176716"/>
              <a:ext cx="61911" cy="35620"/>
            </a:xfrm>
            <a:custGeom>
              <a:avLst/>
              <a:gdLst/>
              <a:ahLst/>
              <a:cxnLst/>
              <a:rect l="l" t="t" r="r" b="b"/>
              <a:pathLst>
                <a:path w="365" h="210" extrusionOk="0">
                  <a:moveTo>
                    <a:pt x="163" y="1"/>
                  </a:moveTo>
                  <a:cubicBezTo>
                    <a:pt x="130" y="1"/>
                    <a:pt x="98" y="8"/>
                    <a:pt x="70" y="22"/>
                  </a:cubicBezTo>
                  <a:cubicBezTo>
                    <a:pt x="0" y="57"/>
                    <a:pt x="6" y="156"/>
                    <a:pt x="75" y="185"/>
                  </a:cubicBezTo>
                  <a:cubicBezTo>
                    <a:pt x="109" y="199"/>
                    <a:pt x="150" y="209"/>
                    <a:pt x="189" y="209"/>
                  </a:cubicBezTo>
                  <a:cubicBezTo>
                    <a:pt x="198" y="209"/>
                    <a:pt x="206" y="209"/>
                    <a:pt x="214" y="208"/>
                  </a:cubicBezTo>
                  <a:cubicBezTo>
                    <a:pt x="284" y="202"/>
                    <a:pt x="359" y="185"/>
                    <a:pt x="365" y="103"/>
                  </a:cubicBezTo>
                  <a:cubicBezTo>
                    <a:pt x="365" y="17"/>
                    <a:pt x="284" y="22"/>
                    <a:pt x="226" y="11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15"/>
            <p:cNvSpPr/>
            <p:nvPr/>
          </p:nvSpPr>
          <p:spPr>
            <a:xfrm rot="1508308">
              <a:off x="1157492" y="2748592"/>
              <a:ext cx="62080" cy="34263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58" y="0"/>
                  </a:moveTo>
                  <a:cubicBezTo>
                    <a:pt x="17" y="0"/>
                    <a:pt x="0" y="29"/>
                    <a:pt x="12" y="70"/>
                  </a:cubicBezTo>
                  <a:cubicBezTo>
                    <a:pt x="53" y="152"/>
                    <a:pt x="137" y="202"/>
                    <a:pt x="223" y="202"/>
                  </a:cubicBezTo>
                  <a:cubicBezTo>
                    <a:pt x="260" y="202"/>
                    <a:pt x="296" y="193"/>
                    <a:pt x="330" y="174"/>
                  </a:cubicBezTo>
                  <a:cubicBezTo>
                    <a:pt x="353" y="157"/>
                    <a:pt x="365" y="122"/>
                    <a:pt x="365" y="93"/>
                  </a:cubicBezTo>
                  <a:cubicBezTo>
                    <a:pt x="365" y="58"/>
                    <a:pt x="336" y="23"/>
                    <a:pt x="301" y="18"/>
                  </a:cubicBezTo>
                  <a:cubicBezTo>
                    <a:pt x="220" y="12"/>
                    <a:pt x="139" y="6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15"/>
            <p:cNvSpPr/>
            <p:nvPr/>
          </p:nvSpPr>
          <p:spPr>
            <a:xfrm rot="1508308">
              <a:off x="561653" y="516498"/>
              <a:ext cx="53260" cy="49359"/>
            </a:xfrm>
            <a:custGeom>
              <a:avLst/>
              <a:gdLst/>
              <a:ahLst/>
              <a:cxnLst/>
              <a:rect l="l" t="t" r="r" b="b"/>
              <a:pathLst>
                <a:path w="314" h="291" extrusionOk="0">
                  <a:moveTo>
                    <a:pt x="125" y="1"/>
                  </a:moveTo>
                  <a:cubicBezTo>
                    <a:pt x="109" y="1"/>
                    <a:pt x="91" y="7"/>
                    <a:pt x="71" y="21"/>
                  </a:cubicBezTo>
                  <a:cubicBezTo>
                    <a:pt x="1" y="73"/>
                    <a:pt x="30" y="137"/>
                    <a:pt x="71" y="201"/>
                  </a:cubicBezTo>
                  <a:cubicBezTo>
                    <a:pt x="113" y="258"/>
                    <a:pt x="157" y="290"/>
                    <a:pt x="198" y="290"/>
                  </a:cubicBezTo>
                  <a:cubicBezTo>
                    <a:pt x="219" y="290"/>
                    <a:pt x="238" y="282"/>
                    <a:pt x="256" y="264"/>
                  </a:cubicBezTo>
                  <a:cubicBezTo>
                    <a:pt x="314" y="218"/>
                    <a:pt x="291" y="154"/>
                    <a:pt x="250" y="102"/>
                  </a:cubicBezTo>
                  <a:cubicBezTo>
                    <a:pt x="210" y="71"/>
                    <a:pt x="180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15"/>
            <p:cNvSpPr/>
            <p:nvPr/>
          </p:nvSpPr>
          <p:spPr>
            <a:xfrm rot="1508308">
              <a:off x="2103646" y="63707"/>
              <a:ext cx="51225" cy="4579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15" y="1"/>
                  </a:moveTo>
                  <a:cubicBezTo>
                    <a:pt x="92" y="1"/>
                    <a:pt x="70" y="8"/>
                    <a:pt x="52" y="22"/>
                  </a:cubicBezTo>
                  <a:cubicBezTo>
                    <a:pt x="6" y="56"/>
                    <a:pt x="0" y="120"/>
                    <a:pt x="41" y="167"/>
                  </a:cubicBezTo>
                  <a:cubicBezTo>
                    <a:pt x="75" y="230"/>
                    <a:pt x="137" y="269"/>
                    <a:pt x="193" y="269"/>
                  </a:cubicBezTo>
                  <a:cubicBezTo>
                    <a:pt x="213" y="269"/>
                    <a:pt x="232" y="264"/>
                    <a:pt x="249" y="253"/>
                  </a:cubicBezTo>
                  <a:cubicBezTo>
                    <a:pt x="296" y="213"/>
                    <a:pt x="301" y="143"/>
                    <a:pt x="261" y="91"/>
                  </a:cubicBezTo>
                  <a:cubicBezTo>
                    <a:pt x="229" y="35"/>
                    <a:pt x="16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15"/>
            <p:cNvSpPr/>
            <p:nvPr/>
          </p:nvSpPr>
          <p:spPr>
            <a:xfrm rot="1508308">
              <a:off x="1164626" y="478828"/>
              <a:ext cx="81756" cy="31888"/>
            </a:xfrm>
            <a:custGeom>
              <a:avLst/>
              <a:gdLst/>
              <a:ahLst/>
              <a:cxnLst/>
              <a:rect l="l" t="t" r="r" b="b"/>
              <a:pathLst>
                <a:path w="482" h="188" extrusionOk="0">
                  <a:moveTo>
                    <a:pt x="356" y="1"/>
                  </a:moveTo>
                  <a:cubicBezTo>
                    <a:pt x="258" y="1"/>
                    <a:pt x="165" y="24"/>
                    <a:pt x="82" y="71"/>
                  </a:cubicBezTo>
                  <a:cubicBezTo>
                    <a:pt x="47" y="94"/>
                    <a:pt x="1" y="112"/>
                    <a:pt x="24" y="164"/>
                  </a:cubicBezTo>
                  <a:cubicBezTo>
                    <a:pt x="33" y="183"/>
                    <a:pt x="51" y="188"/>
                    <a:pt x="70" y="188"/>
                  </a:cubicBezTo>
                  <a:cubicBezTo>
                    <a:pt x="86" y="188"/>
                    <a:pt x="103" y="184"/>
                    <a:pt x="117" y="181"/>
                  </a:cubicBezTo>
                  <a:cubicBezTo>
                    <a:pt x="209" y="164"/>
                    <a:pt x="302" y="141"/>
                    <a:pt x="395" y="123"/>
                  </a:cubicBezTo>
                  <a:cubicBezTo>
                    <a:pt x="435" y="112"/>
                    <a:pt x="482" y="106"/>
                    <a:pt x="470" y="48"/>
                  </a:cubicBezTo>
                  <a:cubicBezTo>
                    <a:pt x="458" y="8"/>
                    <a:pt x="424" y="2"/>
                    <a:pt x="389" y="2"/>
                  </a:cubicBezTo>
                  <a:cubicBezTo>
                    <a:pt x="378" y="1"/>
                    <a:pt x="36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15"/>
            <p:cNvSpPr/>
            <p:nvPr/>
          </p:nvSpPr>
          <p:spPr>
            <a:xfrm rot="1508308">
              <a:off x="216270" y="689046"/>
              <a:ext cx="51225" cy="47493"/>
            </a:xfrm>
            <a:custGeom>
              <a:avLst/>
              <a:gdLst/>
              <a:ahLst/>
              <a:cxnLst/>
              <a:rect l="l" t="t" r="r" b="b"/>
              <a:pathLst>
                <a:path w="302" h="280" extrusionOk="0">
                  <a:moveTo>
                    <a:pt x="103" y="0"/>
                  </a:moveTo>
                  <a:cubicBezTo>
                    <a:pt x="87" y="0"/>
                    <a:pt x="74" y="4"/>
                    <a:pt x="64" y="11"/>
                  </a:cubicBezTo>
                  <a:cubicBezTo>
                    <a:pt x="6" y="68"/>
                    <a:pt x="0" y="150"/>
                    <a:pt x="47" y="213"/>
                  </a:cubicBezTo>
                  <a:cubicBezTo>
                    <a:pt x="70" y="255"/>
                    <a:pt x="113" y="280"/>
                    <a:pt x="156" y="280"/>
                  </a:cubicBezTo>
                  <a:cubicBezTo>
                    <a:pt x="179" y="280"/>
                    <a:pt x="201" y="273"/>
                    <a:pt x="221" y="260"/>
                  </a:cubicBezTo>
                  <a:cubicBezTo>
                    <a:pt x="284" y="219"/>
                    <a:pt x="302" y="138"/>
                    <a:pt x="250" y="86"/>
                  </a:cubicBezTo>
                  <a:cubicBezTo>
                    <a:pt x="219" y="33"/>
                    <a:pt x="15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15"/>
            <p:cNvSpPr/>
            <p:nvPr/>
          </p:nvSpPr>
          <p:spPr>
            <a:xfrm rot="1508308">
              <a:off x="791242" y="146524"/>
              <a:ext cx="50207" cy="46475"/>
            </a:xfrm>
            <a:custGeom>
              <a:avLst/>
              <a:gdLst/>
              <a:ahLst/>
              <a:cxnLst/>
              <a:rect l="l" t="t" r="r" b="b"/>
              <a:pathLst>
                <a:path w="296" h="274" extrusionOk="0">
                  <a:moveTo>
                    <a:pt x="92" y="0"/>
                  </a:moveTo>
                  <a:cubicBezTo>
                    <a:pt x="18" y="0"/>
                    <a:pt x="0" y="58"/>
                    <a:pt x="0" y="133"/>
                  </a:cubicBezTo>
                  <a:cubicBezTo>
                    <a:pt x="0" y="144"/>
                    <a:pt x="0" y="162"/>
                    <a:pt x="0" y="173"/>
                  </a:cubicBezTo>
                  <a:lnTo>
                    <a:pt x="35" y="225"/>
                  </a:lnTo>
                  <a:cubicBezTo>
                    <a:pt x="53" y="231"/>
                    <a:pt x="70" y="237"/>
                    <a:pt x="87" y="249"/>
                  </a:cubicBezTo>
                  <a:cubicBezTo>
                    <a:pt x="121" y="262"/>
                    <a:pt x="156" y="274"/>
                    <a:pt x="186" y="274"/>
                  </a:cubicBezTo>
                  <a:cubicBezTo>
                    <a:pt x="223" y="274"/>
                    <a:pt x="254" y="256"/>
                    <a:pt x="273" y="202"/>
                  </a:cubicBezTo>
                  <a:cubicBezTo>
                    <a:pt x="296" y="127"/>
                    <a:pt x="215" y="23"/>
                    <a:pt x="134" y="5"/>
                  </a:cubicBezTo>
                  <a:cubicBezTo>
                    <a:pt x="118" y="2"/>
                    <a:pt x="104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15"/>
            <p:cNvSpPr/>
            <p:nvPr/>
          </p:nvSpPr>
          <p:spPr>
            <a:xfrm rot="1508308">
              <a:off x="1006501" y="599685"/>
              <a:ext cx="54278" cy="37146"/>
            </a:xfrm>
            <a:custGeom>
              <a:avLst/>
              <a:gdLst/>
              <a:ahLst/>
              <a:cxnLst/>
              <a:rect l="l" t="t" r="r" b="b"/>
              <a:pathLst>
                <a:path w="320" h="219" extrusionOk="0">
                  <a:moveTo>
                    <a:pt x="180" y="1"/>
                  </a:moveTo>
                  <a:cubicBezTo>
                    <a:pt x="147" y="1"/>
                    <a:pt x="111" y="10"/>
                    <a:pt x="76" y="29"/>
                  </a:cubicBezTo>
                  <a:cubicBezTo>
                    <a:pt x="24" y="57"/>
                    <a:pt x="0" y="86"/>
                    <a:pt x="24" y="144"/>
                  </a:cubicBezTo>
                  <a:cubicBezTo>
                    <a:pt x="60" y="192"/>
                    <a:pt x="112" y="218"/>
                    <a:pt x="168" y="218"/>
                  </a:cubicBezTo>
                  <a:cubicBezTo>
                    <a:pt x="193" y="218"/>
                    <a:pt x="219" y="213"/>
                    <a:pt x="244" y="202"/>
                  </a:cubicBezTo>
                  <a:cubicBezTo>
                    <a:pt x="296" y="179"/>
                    <a:pt x="319" y="115"/>
                    <a:pt x="290" y="63"/>
                  </a:cubicBezTo>
                  <a:cubicBezTo>
                    <a:pt x="273" y="22"/>
                    <a:pt x="230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15"/>
            <p:cNvSpPr/>
            <p:nvPr/>
          </p:nvSpPr>
          <p:spPr>
            <a:xfrm rot="1508308">
              <a:off x="1384125" y="511452"/>
              <a:ext cx="49189" cy="46815"/>
            </a:xfrm>
            <a:custGeom>
              <a:avLst/>
              <a:gdLst/>
              <a:ahLst/>
              <a:cxnLst/>
              <a:rect l="l" t="t" r="r" b="b"/>
              <a:pathLst>
                <a:path w="290" h="276" extrusionOk="0">
                  <a:moveTo>
                    <a:pt x="117" y="0"/>
                  </a:moveTo>
                  <a:cubicBezTo>
                    <a:pt x="105" y="0"/>
                    <a:pt x="93" y="2"/>
                    <a:pt x="81" y="5"/>
                  </a:cubicBezTo>
                  <a:cubicBezTo>
                    <a:pt x="23" y="22"/>
                    <a:pt x="0" y="138"/>
                    <a:pt x="35" y="202"/>
                  </a:cubicBezTo>
                  <a:cubicBezTo>
                    <a:pt x="59" y="250"/>
                    <a:pt x="105" y="276"/>
                    <a:pt x="152" y="276"/>
                  </a:cubicBezTo>
                  <a:cubicBezTo>
                    <a:pt x="173" y="276"/>
                    <a:pt x="195" y="270"/>
                    <a:pt x="214" y="260"/>
                  </a:cubicBezTo>
                  <a:cubicBezTo>
                    <a:pt x="278" y="219"/>
                    <a:pt x="290" y="144"/>
                    <a:pt x="249" y="86"/>
                  </a:cubicBezTo>
                  <a:cubicBezTo>
                    <a:pt x="225" y="33"/>
                    <a:pt x="17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15"/>
            <p:cNvSpPr/>
            <p:nvPr/>
          </p:nvSpPr>
          <p:spPr>
            <a:xfrm rot="1508308">
              <a:off x="675480" y="1294283"/>
              <a:ext cx="50377" cy="48341"/>
            </a:xfrm>
            <a:custGeom>
              <a:avLst/>
              <a:gdLst/>
              <a:ahLst/>
              <a:cxnLst/>
              <a:rect l="l" t="t" r="r" b="b"/>
              <a:pathLst>
                <a:path w="297" h="285" extrusionOk="0">
                  <a:moveTo>
                    <a:pt x="156" y="0"/>
                  </a:moveTo>
                  <a:cubicBezTo>
                    <a:pt x="132" y="0"/>
                    <a:pt x="108" y="9"/>
                    <a:pt x="88" y="27"/>
                  </a:cubicBezTo>
                  <a:cubicBezTo>
                    <a:pt x="24" y="73"/>
                    <a:pt x="1" y="166"/>
                    <a:pt x="30" y="241"/>
                  </a:cubicBezTo>
                  <a:cubicBezTo>
                    <a:pt x="50" y="273"/>
                    <a:pt x="71" y="284"/>
                    <a:pt x="94" y="284"/>
                  </a:cubicBezTo>
                  <a:cubicBezTo>
                    <a:pt x="124" y="284"/>
                    <a:pt x="156" y="264"/>
                    <a:pt x="186" y="247"/>
                  </a:cubicBezTo>
                  <a:cubicBezTo>
                    <a:pt x="256" y="195"/>
                    <a:pt x="296" y="137"/>
                    <a:pt x="250" y="56"/>
                  </a:cubicBezTo>
                  <a:cubicBezTo>
                    <a:pt x="229" y="20"/>
                    <a:pt x="19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15"/>
            <p:cNvSpPr/>
            <p:nvPr/>
          </p:nvSpPr>
          <p:spPr>
            <a:xfrm rot="1508308">
              <a:off x="1718096" y="683948"/>
              <a:ext cx="46475" cy="49020"/>
            </a:xfrm>
            <a:custGeom>
              <a:avLst/>
              <a:gdLst/>
              <a:ahLst/>
              <a:cxnLst/>
              <a:rect l="l" t="t" r="r" b="b"/>
              <a:pathLst>
                <a:path w="274" h="289" extrusionOk="0">
                  <a:moveTo>
                    <a:pt x="165" y="0"/>
                  </a:moveTo>
                  <a:cubicBezTo>
                    <a:pt x="151" y="0"/>
                    <a:pt x="136" y="4"/>
                    <a:pt x="123" y="10"/>
                  </a:cubicBezTo>
                  <a:cubicBezTo>
                    <a:pt x="65" y="39"/>
                    <a:pt x="1" y="190"/>
                    <a:pt x="24" y="242"/>
                  </a:cubicBezTo>
                  <a:cubicBezTo>
                    <a:pt x="40" y="273"/>
                    <a:pt x="70" y="289"/>
                    <a:pt x="103" y="289"/>
                  </a:cubicBezTo>
                  <a:cubicBezTo>
                    <a:pt x="119" y="289"/>
                    <a:pt x="136" y="285"/>
                    <a:pt x="152" y="277"/>
                  </a:cubicBezTo>
                  <a:cubicBezTo>
                    <a:pt x="233" y="236"/>
                    <a:pt x="273" y="138"/>
                    <a:pt x="244" y="51"/>
                  </a:cubicBezTo>
                  <a:cubicBezTo>
                    <a:pt x="228" y="19"/>
                    <a:pt x="197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15"/>
            <p:cNvSpPr/>
            <p:nvPr/>
          </p:nvSpPr>
          <p:spPr>
            <a:xfrm rot="1508308">
              <a:off x="1453577" y="798578"/>
              <a:ext cx="51225" cy="46645"/>
            </a:xfrm>
            <a:custGeom>
              <a:avLst/>
              <a:gdLst/>
              <a:ahLst/>
              <a:cxnLst/>
              <a:rect l="l" t="t" r="r" b="b"/>
              <a:pathLst>
                <a:path w="302" h="275" extrusionOk="0">
                  <a:moveTo>
                    <a:pt x="188" y="1"/>
                  </a:moveTo>
                  <a:cubicBezTo>
                    <a:pt x="164" y="1"/>
                    <a:pt x="140" y="10"/>
                    <a:pt x="122" y="28"/>
                  </a:cubicBezTo>
                  <a:cubicBezTo>
                    <a:pt x="41" y="86"/>
                    <a:pt x="0" y="184"/>
                    <a:pt x="47" y="230"/>
                  </a:cubicBezTo>
                  <a:cubicBezTo>
                    <a:pt x="69" y="260"/>
                    <a:pt x="101" y="274"/>
                    <a:pt x="134" y="274"/>
                  </a:cubicBezTo>
                  <a:cubicBezTo>
                    <a:pt x="160" y="274"/>
                    <a:pt x="186" y="265"/>
                    <a:pt x="209" y="248"/>
                  </a:cubicBezTo>
                  <a:cubicBezTo>
                    <a:pt x="278" y="207"/>
                    <a:pt x="301" y="120"/>
                    <a:pt x="267" y="45"/>
                  </a:cubicBezTo>
                  <a:cubicBezTo>
                    <a:pt x="250" y="16"/>
                    <a:pt x="219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15"/>
            <p:cNvSpPr/>
            <p:nvPr/>
          </p:nvSpPr>
          <p:spPr>
            <a:xfrm rot="1508308">
              <a:off x="763099" y="1498681"/>
              <a:ext cx="59197" cy="49868"/>
            </a:xfrm>
            <a:custGeom>
              <a:avLst/>
              <a:gdLst/>
              <a:ahLst/>
              <a:cxnLst/>
              <a:rect l="l" t="t" r="r" b="b"/>
              <a:pathLst>
                <a:path w="349" h="294" extrusionOk="0">
                  <a:moveTo>
                    <a:pt x="233" y="1"/>
                  </a:moveTo>
                  <a:cubicBezTo>
                    <a:pt x="202" y="1"/>
                    <a:pt x="171" y="15"/>
                    <a:pt x="152" y="42"/>
                  </a:cubicBezTo>
                  <a:cubicBezTo>
                    <a:pt x="128" y="71"/>
                    <a:pt x="111" y="99"/>
                    <a:pt x="94" y="128"/>
                  </a:cubicBezTo>
                  <a:cubicBezTo>
                    <a:pt x="59" y="169"/>
                    <a:pt x="1" y="210"/>
                    <a:pt x="59" y="267"/>
                  </a:cubicBezTo>
                  <a:cubicBezTo>
                    <a:pt x="82" y="286"/>
                    <a:pt x="103" y="294"/>
                    <a:pt x="124" y="294"/>
                  </a:cubicBezTo>
                  <a:cubicBezTo>
                    <a:pt x="162" y="294"/>
                    <a:pt x="198" y="270"/>
                    <a:pt x="239" y="244"/>
                  </a:cubicBezTo>
                  <a:cubicBezTo>
                    <a:pt x="262" y="221"/>
                    <a:pt x="285" y="192"/>
                    <a:pt x="308" y="157"/>
                  </a:cubicBezTo>
                  <a:cubicBezTo>
                    <a:pt x="349" y="111"/>
                    <a:pt x="331" y="42"/>
                    <a:pt x="279" y="13"/>
                  </a:cubicBezTo>
                  <a:cubicBezTo>
                    <a:pt x="265" y="5"/>
                    <a:pt x="249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15"/>
            <p:cNvSpPr/>
            <p:nvPr/>
          </p:nvSpPr>
          <p:spPr>
            <a:xfrm rot="1508308">
              <a:off x="1727444" y="412363"/>
              <a:ext cx="52242" cy="44949"/>
            </a:xfrm>
            <a:custGeom>
              <a:avLst/>
              <a:gdLst/>
              <a:ahLst/>
              <a:cxnLst/>
              <a:rect l="l" t="t" r="r" b="b"/>
              <a:pathLst>
                <a:path w="308" h="265" extrusionOk="0">
                  <a:moveTo>
                    <a:pt x="82" y="1"/>
                  </a:moveTo>
                  <a:lnTo>
                    <a:pt x="1" y="53"/>
                  </a:lnTo>
                  <a:cubicBezTo>
                    <a:pt x="53" y="87"/>
                    <a:pt x="35" y="151"/>
                    <a:pt x="64" y="198"/>
                  </a:cubicBezTo>
                  <a:cubicBezTo>
                    <a:pt x="84" y="241"/>
                    <a:pt x="127" y="264"/>
                    <a:pt x="174" y="264"/>
                  </a:cubicBezTo>
                  <a:cubicBezTo>
                    <a:pt x="184" y="264"/>
                    <a:pt x="194" y="263"/>
                    <a:pt x="203" y="261"/>
                  </a:cubicBezTo>
                  <a:cubicBezTo>
                    <a:pt x="256" y="255"/>
                    <a:pt x="302" y="209"/>
                    <a:pt x="302" y="151"/>
                  </a:cubicBezTo>
                  <a:cubicBezTo>
                    <a:pt x="308" y="93"/>
                    <a:pt x="273" y="47"/>
                    <a:pt x="215" y="30"/>
                  </a:cubicBezTo>
                  <a:cubicBezTo>
                    <a:pt x="169" y="18"/>
                    <a:pt x="128" y="6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15"/>
            <p:cNvSpPr/>
            <p:nvPr/>
          </p:nvSpPr>
          <p:spPr>
            <a:xfrm rot="1508308">
              <a:off x="13835" y="1529107"/>
              <a:ext cx="53260" cy="40369"/>
            </a:xfrm>
            <a:custGeom>
              <a:avLst/>
              <a:gdLst/>
              <a:ahLst/>
              <a:cxnLst/>
              <a:rect l="l" t="t" r="r" b="b"/>
              <a:pathLst>
                <a:path w="314" h="238" extrusionOk="0">
                  <a:moveTo>
                    <a:pt x="137" y="0"/>
                  </a:moveTo>
                  <a:cubicBezTo>
                    <a:pt x="108" y="0"/>
                    <a:pt x="79" y="7"/>
                    <a:pt x="52" y="20"/>
                  </a:cubicBezTo>
                  <a:cubicBezTo>
                    <a:pt x="0" y="61"/>
                    <a:pt x="12" y="107"/>
                    <a:pt x="41" y="148"/>
                  </a:cubicBezTo>
                  <a:cubicBezTo>
                    <a:pt x="61" y="204"/>
                    <a:pt x="115" y="238"/>
                    <a:pt x="171" y="238"/>
                  </a:cubicBezTo>
                  <a:cubicBezTo>
                    <a:pt x="195" y="238"/>
                    <a:pt x="221" y="231"/>
                    <a:pt x="244" y="217"/>
                  </a:cubicBezTo>
                  <a:cubicBezTo>
                    <a:pt x="296" y="188"/>
                    <a:pt x="313" y="125"/>
                    <a:pt x="284" y="72"/>
                  </a:cubicBezTo>
                  <a:cubicBezTo>
                    <a:pt x="249" y="26"/>
                    <a:pt x="19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15"/>
            <p:cNvSpPr/>
            <p:nvPr/>
          </p:nvSpPr>
          <p:spPr>
            <a:xfrm rot="1508308">
              <a:off x="128889" y="7949"/>
              <a:ext cx="50377" cy="46645"/>
            </a:xfrm>
            <a:custGeom>
              <a:avLst/>
              <a:gdLst/>
              <a:ahLst/>
              <a:cxnLst/>
              <a:rect l="l" t="t" r="r" b="b"/>
              <a:pathLst>
                <a:path w="297" h="275" extrusionOk="0">
                  <a:moveTo>
                    <a:pt x="131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1" y="100"/>
                    <a:pt x="7" y="187"/>
                    <a:pt x="65" y="239"/>
                  </a:cubicBezTo>
                  <a:cubicBezTo>
                    <a:pt x="86" y="263"/>
                    <a:pt x="116" y="275"/>
                    <a:pt x="146" y="275"/>
                  </a:cubicBezTo>
                  <a:cubicBezTo>
                    <a:pt x="181" y="275"/>
                    <a:pt x="216" y="259"/>
                    <a:pt x="238" y="228"/>
                  </a:cubicBezTo>
                  <a:cubicBezTo>
                    <a:pt x="262" y="199"/>
                    <a:pt x="279" y="175"/>
                    <a:pt x="296" y="146"/>
                  </a:cubicBezTo>
                  <a:cubicBezTo>
                    <a:pt x="279" y="112"/>
                    <a:pt x="256" y="77"/>
                    <a:pt x="227" y="48"/>
                  </a:cubicBezTo>
                  <a:cubicBezTo>
                    <a:pt x="202" y="17"/>
                    <a:pt x="167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15"/>
            <p:cNvSpPr/>
            <p:nvPr/>
          </p:nvSpPr>
          <p:spPr>
            <a:xfrm rot="1508308">
              <a:off x="271672" y="1284246"/>
              <a:ext cx="58009" cy="38334"/>
            </a:xfrm>
            <a:custGeom>
              <a:avLst/>
              <a:gdLst/>
              <a:ahLst/>
              <a:cxnLst/>
              <a:rect l="l" t="t" r="r" b="b"/>
              <a:pathLst>
                <a:path w="342" h="226" extrusionOk="0">
                  <a:moveTo>
                    <a:pt x="128" y="1"/>
                  </a:moveTo>
                  <a:cubicBezTo>
                    <a:pt x="87" y="1"/>
                    <a:pt x="50" y="7"/>
                    <a:pt x="35" y="20"/>
                  </a:cubicBezTo>
                  <a:cubicBezTo>
                    <a:pt x="0" y="55"/>
                    <a:pt x="0" y="107"/>
                    <a:pt x="29" y="142"/>
                  </a:cubicBezTo>
                  <a:cubicBezTo>
                    <a:pt x="58" y="196"/>
                    <a:pt x="112" y="226"/>
                    <a:pt x="169" y="226"/>
                  </a:cubicBezTo>
                  <a:cubicBezTo>
                    <a:pt x="202" y="226"/>
                    <a:pt x="237" y="215"/>
                    <a:pt x="267" y="194"/>
                  </a:cubicBezTo>
                  <a:cubicBezTo>
                    <a:pt x="319" y="159"/>
                    <a:pt x="342" y="113"/>
                    <a:pt x="307" y="55"/>
                  </a:cubicBezTo>
                  <a:cubicBezTo>
                    <a:pt x="282" y="19"/>
                    <a:pt x="19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15"/>
            <p:cNvSpPr/>
            <p:nvPr/>
          </p:nvSpPr>
          <p:spPr>
            <a:xfrm rot="1508308">
              <a:off x="1252476" y="1594992"/>
              <a:ext cx="53260" cy="42065"/>
            </a:xfrm>
            <a:custGeom>
              <a:avLst/>
              <a:gdLst/>
              <a:ahLst/>
              <a:cxnLst/>
              <a:rect l="l" t="t" r="r" b="b"/>
              <a:pathLst>
                <a:path w="314" h="248" extrusionOk="0">
                  <a:moveTo>
                    <a:pt x="181" y="0"/>
                  </a:moveTo>
                  <a:cubicBezTo>
                    <a:pt x="148" y="0"/>
                    <a:pt x="113" y="10"/>
                    <a:pt x="82" y="31"/>
                  </a:cubicBezTo>
                  <a:cubicBezTo>
                    <a:pt x="24" y="54"/>
                    <a:pt x="1" y="129"/>
                    <a:pt x="35" y="187"/>
                  </a:cubicBezTo>
                  <a:cubicBezTo>
                    <a:pt x="60" y="225"/>
                    <a:pt x="105" y="247"/>
                    <a:pt x="150" y="247"/>
                  </a:cubicBezTo>
                  <a:cubicBezTo>
                    <a:pt x="181" y="247"/>
                    <a:pt x="212" y="237"/>
                    <a:pt x="238" y="216"/>
                  </a:cubicBezTo>
                  <a:cubicBezTo>
                    <a:pt x="296" y="182"/>
                    <a:pt x="313" y="106"/>
                    <a:pt x="279" y="48"/>
                  </a:cubicBezTo>
                  <a:cubicBezTo>
                    <a:pt x="259" y="16"/>
                    <a:pt x="222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15"/>
            <p:cNvSpPr/>
            <p:nvPr/>
          </p:nvSpPr>
          <p:spPr>
            <a:xfrm rot="1508308">
              <a:off x="310207" y="1702299"/>
              <a:ext cx="52242" cy="45288"/>
            </a:xfrm>
            <a:custGeom>
              <a:avLst/>
              <a:gdLst/>
              <a:ahLst/>
              <a:cxnLst/>
              <a:rect l="l" t="t" r="r" b="b"/>
              <a:pathLst>
                <a:path w="308" h="267" extrusionOk="0">
                  <a:moveTo>
                    <a:pt x="171" y="0"/>
                  </a:moveTo>
                  <a:cubicBezTo>
                    <a:pt x="141" y="0"/>
                    <a:pt x="110" y="12"/>
                    <a:pt x="87" y="35"/>
                  </a:cubicBezTo>
                  <a:cubicBezTo>
                    <a:pt x="23" y="76"/>
                    <a:pt x="0" y="168"/>
                    <a:pt x="41" y="232"/>
                  </a:cubicBezTo>
                  <a:cubicBezTo>
                    <a:pt x="66" y="255"/>
                    <a:pt x="98" y="266"/>
                    <a:pt x="130" y="266"/>
                  </a:cubicBezTo>
                  <a:cubicBezTo>
                    <a:pt x="163" y="266"/>
                    <a:pt x="196" y="253"/>
                    <a:pt x="220" y="226"/>
                  </a:cubicBezTo>
                  <a:cubicBezTo>
                    <a:pt x="290" y="186"/>
                    <a:pt x="307" y="93"/>
                    <a:pt x="255" y="35"/>
                  </a:cubicBezTo>
                  <a:cubicBezTo>
                    <a:pt x="232" y="12"/>
                    <a:pt x="20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15"/>
            <p:cNvSpPr/>
            <p:nvPr/>
          </p:nvSpPr>
          <p:spPr>
            <a:xfrm rot="1508308">
              <a:off x="1326347" y="1620639"/>
              <a:ext cx="48341" cy="49359"/>
            </a:xfrm>
            <a:custGeom>
              <a:avLst/>
              <a:gdLst/>
              <a:ahLst/>
              <a:cxnLst/>
              <a:rect l="l" t="t" r="r" b="b"/>
              <a:pathLst>
                <a:path w="285" h="291" extrusionOk="0">
                  <a:moveTo>
                    <a:pt x="140" y="1"/>
                  </a:moveTo>
                  <a:cubicBezTo>
                    <a:pt x="120" y="1"/>
                    <a:pt x="101" y="6"/>
                    <a:pt x="82" y="17"/>
                  </a:cubicBezTo>
                  <a:cubicBezTo>
                    <a:pt x="18" y="75"/>
                    <a:pt x="1" y="162"/>
                    <a:pt x="30" y="243"/>
                  </a:cubicBezTo>
                  <a:cubicBezTo>
                    <a:pt x="50" y="277"/>
                    <a:pt x="76" y="291"/>
                    <a:pt x="106" y="291"/>
                  </a:cubicBezTo>
                  <a:cubicBezTo>
                    <a:pt x="128" y="291"/>
                    <a:pt x="151" y="284"/>
                    <a:pt x="175" y="272"/>
                  </a:cubicBezTo>
                  <a:cubicBezTo>
                    <a:pt x="256" y="237"/>
                    <a:pt x="285" y="139"/>
                    <a:pt x="244" y="63"/>
                  </a:cubicBezTo>
                  <a:cubicBezTo>
                    <a:pt x="221" y="24"/>
                    <a:pt x="18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15"/>
            <p:cNvSpPr/>
            <p:nvPr/>
          </p:nvSpPr>
          <p:spPr>
            <a:xfrm rot="1508308">
              <a:off x="824033" y="1248129"/>
              <a:ext cx="53260" cy="44779"/>
            </a:xfrm>
            <a:custGeom>
              <a:avLst/>
              <a:gdLst/>
              <a:ahLst/>
              <a:cxnLst/>
              <a:rect l="l" t="t" r="r" b="b"/>
              <a:pathLst>
                <a:path w="314" h="264" extrusionOk="0">
                  <a:moveTo>
                    <a:pt x="187" y="0"/>
                  </a:moveTo>
                  <a:cubicBezTo>
                    <a:pt x="159" y="0"/>
                    <a:pt x="131" y="13"/>
                    <a:pt x="117" y="39"/>
                  </a:cubicBezTo>
                  <a:cubicBezTo>
                    <a:pt x="70" y="92"/>
                    <a:pt x="1" y="144"/>
                    <a:pt x="41" y="225"/>
                  </a:cubicBezTo>
                  <a:cubicBezTo>
                    <a:pt x="67" y="250"/>
                    <a:pt x="100" y="263"/>
                    <a:pt x="134" y="263"/>
                  </a:cubicBezTo>
                  <a:cubicBezTo>
                    <a:pt x="170" y="263"/>
                    <a:pt x="206" y="249"/>
                    <a:pt x="233" y="219"/>
                  </a:cubicBezTo>
                  <a:cubicBezTo>
                    <a:pt x="285" y="167"/>
                    <a:pt x="314" y="103"/>
                    <a:pt x="262" y="39"/>
                  </a:cubicBezTo>
                  <a:cubicBezTo>
                    <a:pt x="244" y="13"/>
                    <a:pt x="215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15"/>
            <p:cNvSpPr/>
            <p:nvPr/>
          </p:nvSpPr>
          <p:spPr>
            <a:xfrm rot="1508308">
              <a:off x="21752" y="2581019"/>
              <a:ext cx="62080" cy="41726"/>
            </a:xfrm>
            <a:custGeom>
              <a:avLst/>
              <a:gdLst/>
              <a:ahLst/>
              <a:cxnLst/>
              <a:rect l="l" t="t" r="r" b="b"/>
              <a:pathLst>
                <a:path w="366" h="246" extrusionOk="0">
                  <a:moveTo>
                    <a:pt x="62" y="0"/>
                  </a:moveTo>
                  <a:cubicBezTo>
                    <a:pt x="48" y="0"/>
                    <a:pt x="36" y="5"/>
                    <a:pt x="24" y="16"/>
                  </a:cubicBezTo>
                  <a:cubicBezTo>
                    <a:pt x="1" y="45"/>
                    <a:pt x="30" y="92"/>
                    <a:pt x="47" y="126"/>
                  </a:cubicBezTo>
                  <a:cubicBezTo>
                    <a:pt x="105" y="190"/>
                    <a:pt x="180" y="231"/>
                    <a:pt x="262" y="242"/>
                  </a:cubicBezTo>
                  <a:cubicBezTo>
                    <a:pt x="269" y="245"/>
                    <a:pt x="276" y="246"/>
                    <a:pt x="284" y="246"/>
                  </a:cubicBezTo>
                  <a:cubicBezTo>
                    <a:pt x="310" y="246"/>
                    <a:pt x="335" y="230"/>
                    <a:pt x="348" y="207"/>
                  </a:cubicBezTo>
                  <a:cubicBezTo>
                    <a:pt x="366" y="167"/>
                    <a:pt x="348" y="115"/>
                    <a:pt x="308" y="103"/>
                  </a:cubicBezTo>
                  <a:cubicBezTo>
                    <a:pt x="244" y="68"/>
                    <a:pt x="186" y="45"/>
                    <a:pt x="122" y="16"/>
                  </a:cubicBezTo>
                  <a:cubicBezTo>
                    <a:pt x="102" y="9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15"/>
            <p:cNvSpPr/>
            <p:nvPr/>
          </p:nvSpPr>
          <p:spPr>
            <a:xfrm rot="1508308">
              <a:off x="687195" y="9101"/>
              <a:ext cx="58179" cy="39860"/>
            </a:xfrm>
            <a:custGeom>
              <a:avLst/>
              <a:gdLst/>
              <a:ahLst/>
              <a:cxnLst/>
              <a:rect l="l" t="t" r="r" b="b"/>
              <a:pathLst>
                <a:path w="343" h="235" extrusionOk="0">
                  <a:moveTo>
                    <a:pt x="65" y="0"/>
                  </a:moveTo>
                  <a:cubicBezTo>
                    <a:pt x="48" y="0"/>
                    <a:pt x="31" y="7"/>
                    <a:pt x="18" y="29"/>
                  </a:cubicBezTo>
                  <a:cubicBezTo>
                    <a:pt x="1" y="69"/>
                    <a:pt x="24" y="92"/>
                    <a:pt x="47" y="121"/>
                  </a:cubicBezTo>
                  <a:cubicBezTo>
                    <a:pt x="88" y="168"/>
                    <a:pt x="140" y="202"/>
                    <a:pt x="192" y="226"/>
                  </a:cubicBezTo>
                  <a:cubicBezTo>
                    <a:pt x="204" y="232"/>
                    <a:pt x="218" y="235"/>
                    <a:pt x="231" y="235"/>
                  </a:cubicBezTo>
                  <a:cubicBezTo>
                    <a:pt x="267" y="235"/>
                    <a:pt x="301" y="213"/>
                    <a:pt x="314" y="179"/>
                  </a:cubicBezTo>
                  <a:cubicBezTo>
                    <a:pt x="343" y="133"/>
                    <a:pt x="320" y="75"/>
                    <a:pt x="267" y="63"/>
                  </a:cubicBezTo>
                  <a:cubicBezTo>
                    <a:pt x="215" y="40"/>
                    <a:pt x="163" y="23"/>
                    <a:pt x="111" y="11"/>
                  </a:cubicBezTo>
                  <a:cubicBezTo>
                    <a:pt x="97" y="6"/>
                    <a:pt x="81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15"/>
            <p:cNvSpPr/>
            <p:nvPr/>
          </p:nvSpPr>
          <p:spPr>
            <a:xfrm rot="1508308">
              <a:off x="796315" y="971518"/>
              <a:ext cx="36468" cy="55974"/>
            </a:xfrm>
            <a:custGeom>
              <a:avLst/>
              <a:gdLst/>
              <a:ahLst/>
              <a:cxnLst/>
              <a:rect l="l" t="t" r="r" b="b"/>
              <a:pathLst>
                <a:path w="215" h="330" extrusionOk="0">
                  <a:moveTo>
                    <a:pt x="90" y="0"/>
                  </a:moveTo>
                  <a:cubicBezTo>
                    <a:pt x="82" y="0"/>
                    <a:pt x="73" y="1"/>
                    <a:pt x="64" y="3"/>
                  </a:cubicBezTo>
                  <a:cubicBezTo>
                    <a:pt x="0" y="21"/>
                    <a:pt x="0" y="79"/>
                    <a:pt x="12" y="137"/>
                  </a:cubicBezTo>
                  <a:cubicBezTo>
                    <a:pt x="18" y="194"/>
                    <a:pt x="23" y="241"/>
                    <a:pt x="29" y="287"/>
                  </a:cubicBezTo>
                  <a:cubicBezTo>
                    <a:pt x="53" y="317"/>
                    <a:pt x="77" y="330"/>
                    <a:pt x="99" y="330"/>
                  </a:cubicBezTo>
                  <a:cubicBezTo>
                    <a:pt x="120" y="330"/>
                    <a:pt x="140" y="318"/>
                    <a:pt x="157" y="299"/>
                  </a:cubicBezTo>
                  <a:cubicBezTo>
                    <a:pt x="203" y="247"/>
                    <a:pt x="215" y="171"/>
                    <a:pt x="191" y="108"/>
                  </a:cubicBezTo>
                  <a:cubicBezTo>
                    <a:pt x="176" y="56"/>
                    <a:pt x="15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15"/>
            <p:cNvSpPr/>
            <p:nvPr/>
          </p:nvSpPr>
          <p:spPr>
            <a:xfrm rot="1508308">
              <a:off x="1057364" y="1946373"/>
              <a:ext cx="47323" cy="40199"/>
            </a:xfrm>
            <a:custGeom>
              <a:avLst/>
              <a:gdLst/>
              <a:ahLst/>
              <a:cxnLst/>
              <a:rect l="l" t="t" r="r" b="b"/>
              <a:pathLst>
                <a:path w="279" h="237" extrusionOk="0">
                  <a:moveTo>
                    <a:pt x="153" y="1"/>
                  </a:moveTo>
                  <a:cubicBezTo>
                    <a:pt x="134" y="1"/>
                    <a:pt x="115" y="6"/>
                    <a:pt x="99" y="17"/>
                  </a:cubicBezTo>
                  <a:cubicBezTo>
                    <a:pt x="35" y="46"/>
                    <a:pt x="0" y="86"/>
                    <a:pt x="29" y="162"/>
                  </a:cubicBezTo>
                  <a:cubicBezTo>
                    <a:pt x="51" y="209"/>
                    <a:pt x="100" y="237"/>
                    <a:pt x="150" y="237"/>
                  </a:cubicBezTo>
                  <a:cubicBezTo>
                    <a:pt x="168" y="237"/>
                    <a:pt x="186" y="233"/>
                    <a:pt x="203" y="225"/>
                  </a:cubicBezTo>
                  <a:cubicBezTo>
                    <a:pt x="255" y="191"/>
                    <a:pt x="278" y="127"/>
                    <a:pt x="249" y="69"/>
                  </a:cubicBezTo>
                  <a:cubicBezTo>
                    <a:pt x="234" y="25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15"/>
            <p:cNvSpPr/>
            <p:nvPr/>
          </p:nvSpPr>
          <p:spPr>
            <a:xfrm rot="1508308">
              <a:off x="1167511" y="411696"/>
              <a:ext cx="48341" cy="40199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138" y="1"/>
                  </a:moveTo>
                  <a:cubicBezTo>
                    <a:pt x="115" y="1"/>
                    <a:pt x="92" y="7"/>
                    <a:pt x="70" y="21"/>
                  </a:cubicBezTo>
                  <a:cubicBezTo>
                    <a:pt x="18" y="50"/>
                    <a:pt x="0" y="113"/>
                    <a:pt x="29" y="166"/>
                  </a:cubicBezTo>
                  <a:cubicBezTo>
                    <a:pt x="56" y="210"/>
                    <a:pt x="101" y="236"/>
                    <a:pt x="149" y="236"/>
                  </a:cubicBezTo>
                  <a:cubicBezTo>
                    <a:pt x="175" y="236"/>
                    <a:pt x="202" y="228"/>
                    <a:pt x="226" y="212"/>
                  </a:cubicBezTo>
                  <a:cubicBezTo>
                    <a:pt x="273" y="177"/>
                    <a:pt x="284" y="108"/>
                    <a:pt x="250" y="67"/>
                  </a:cubicBezTo>
                  <a:cubicBezTo>
                    <a:pt x="227" y="25"/>
                    <a:pt x="18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15"/>
            <p:cNvSpPr/>
            <p:nvPr/>
          </p:nvSpPr>
          <p:spPr>
            <a:xfrm rot="1508308">
              <a:off x="737824" y="3052698"/>
              <a:ext cx="54278" cy="37486"/>
            </a:xfrm>
            <a:custGeom>
              <a:avLst/>
              <a:gdLst/>
              <a:ahLst/>
              <a:cxnLst/>
              <a:rect l="l" t="t" r="r" b="b"/>
              <a:pathLst>
                <a:path w="320" h="221" extrusionOk="0">
                  <a:moveTo>
                    <a:pt x="191" y="1"/>
                  </a:moveTo>
                  <a:cubicBezTo>
                    <a:pt x="159" y="1"/>
                    <a:pt x="121" y="10"/>
                    <a:pt x="82" y="29"/>
                  </a:cubicBezTo>
                  <a:cubicBezTo>
                    <a:pt x="30" y="52"/>
                    <a:pt x="1" y="87"/>
                    <a:pt x="24" y="144"/>
                  </a:cubicBezTo>
                  <a:cubicBezTo>
                    <a:pt x="54" y="194"/>
                    <a:pt x="106" y="220"/>
                    <a:pt x="160" y="220"/>
                  </a:cubicBezTo>
                  <a:cubicBezTo>
                    <a:pt x="189" y="220"/>
                    <a:pt x="218" y="213"/>
                    <a:pt x="244" y="197"/>
                  </a:cubicBezTo>
                  <a:cubicBezTo>
                    <a:pt x="296" y="173"/>
                    <a:pt x="319" y="116"/>
                    <a:pt x="296" y="63"/>
                  </a:cubicBezTo>
                  <a:cubicBezTo>
                    <a:pt x="279" y="22"/>
                    <a:pt x="240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15"/>
            <p:cNvSpPr/>
            <p:nvPr/>
          </p:nvSpPr>
          <p:spPr>
            <a:xfrm rot="1508308">
              <a:off x="2360116" y="1694954"/>
              <a:ext cx="56144" cy="30701"/>
            </a:xfrm>
            <a:custGeom>
              <a:avLst/>
              <a:gdLst/>
              <a:ahLst/>
              <a:cxnLst/>
              <a:rect l="l" t="t" r="r" b="b"/>
              <a:pathLst>
                <a:path w="331" h="181" extrusionOk="0">
                  <a:moveTo>
                    <a:pt x="53" y="1"/>
                  </a:moveTo>
                  <a:cubicBezTo>
                    <a:pt x="6" y="1"/>
                    <a:pt x="0" y="42"/>
                    <a:pt x="12" y="82"/>
                  </a:cubicBezTo>
                  <a:cubicBezTo>
                    <a:pt x="54" y="145"/>
                    <a:pt x="125" y="180"/>
                    <a:pt x="199" y="180"/>
                  </a:cubicBezTo>
                  <a:cubicBezTo>
                    <a:pt x="227" y="180"/>
                    <a:pt x="257" y="175"/>
                    <a:pt x="284" y="163"/>
                  </a:cubicBezTo>
                  <a:cubicBezTo>
                    <a:pt x="313" y="146"/>
                    <a:pt x="331" y="117"/>
                    <a:pt x="331" y="82"/>
                  </a:cubicBezTo>
                  <a:cubicBezTo>
                    <a:pt x="331" y="47"/>
                    <a:pt x="307" y="13"/>
                    <a:pt x="273" y="7"/>
                  </a:cubicBezTo>
                  <a:cubicBezTo>
                    <a:pt x="197" y="1"/>
                    <a:pt x="122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15"/>
            <p:cNvSpPr/>
            <p:nvPr/>
          </p:nvSpPr>
          <p:spPr>
            <a:xfrm rot="1508308">
              <a:off x="1436470" y="1987243"/>
              <a:ext cx="58688" cy="38164"/>
            </a:xfrm>
            <a:custGeom>
              <a:avLst/>
              <a:gdLst/>
              <a:ahLst/>
              <a:cxnLst/>
              <a:rect l="l" t="t" r="r" b="b"/>
              <a:pathLst>
                <a:path w="346" h="225" extrusionOk="0">
                  <a:moveTo>
                    <a:pt x="248" y="0"/>
                  </a:moveTo>
                  <a:cubicBezTo>
                    <a:pt x="241" y="0"/>
                    <a:pt x="234" y="1"/>
                    <a:pt x="227" y="3"/>
                  </a:cubicBezTo>
                  <a:cubicBezTo>
                    <a:pt x="209" y="9"/>
                    <a:pt x="186" y="15"/>
                    <a:pt x="175" y="26"/>
                  </a:cubicBezTo>
                  <a:cubicBezTo>
                    <a:pt x="140" y="43"/>
                    <a:pt x="99" y="55"/>
                    <a:pt x="59" y="55"/>
                  </a:cubicBezTo>
                  <a:cubicBezTo>
                    <a:pt x="1" y="84"/>
                    <a:pt x="1" y="171"/>
                    <a:pt x="59" y="206"/>
                  </a:cubicBezTo>
                  <a:cubicBezTo>
                    <a:pt x="87" y="219"/>
                    <a:pt x="116" y="225"/>
                    <a:pt x="144" y="225"/>
                  </a:cubicBezTo>
                  <a:cubicBezTo>
                    <a:pt x="217" y="225"/>
                    <a:pt x="286" y="185"/>
                    <a:pt x="319" y="119"/>
                  </a:cubicBezTo>
                  <a:cubicBezTo>
                    <a:pt x="345" y="62"/>
                    <a:pt x="306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15"/>
            <p:cNvSpPr/>
            <p:nvPr/>
          </p:nvSpPr>
          <p:spPr>
            <a:xfrm rot="1508308">
              <a:off x="21698" y="804987"/>
              <a:ext cx="44270" cy="46815"/>
            </a:xfrm>
            <a:custGeom>
              <a:avLst/>
              <a:gdLst/>
              <a:ahLst/>
              <a:cxnLst/>
              <a:rect l="l" t="t" r="r" b="b"/>
              <a:pathLst>
                <a:path w="261" h="276" extrusionOk="0">
                  <a:moveTo>
                    <a:pt x="137" y="1"/>
                  </a:moveTo>
                  <a:cubicBezTo>
                    <a:pt x="116" y="1"/>
                    <a:pt x="94" y="9"/>
                    <a:pt x="75" y="25"/>
                  </a:cubicBezTo>
                  <a:cubicBezTo>
                    <a:pt x="12" y="77"/>
                    <a:pt x="0" y="170"/>
                    <a:pt x="46" y="240"/>
                  </a:cubicBezTo>
                  <a:cubicBezTo>
                    <a:pt x="67" y="264"/>
                    <a:pt x="94" y="275"/>
                    <a:pt x="121" y="275"/>
                  </a:cubicBezTo>
                  <a:cubicBezTo>
                    <a:pt x="147" y="275"/>
                    <a:pt x="172" y="265"/>
                    <a:pt x="191" y="245"/>
                  </a:cubicBezTo>
                  <a:cubicBezTo>
                    <a:pt x="255" y="199"/>
                    <a:pt x="261" y="106"/>
                    <a:pt x="214" y="48"/>
                  </a:cubicBezTo>
                  <a:cubicBezTo>
                    <a:pt x="197" y="18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15"/>
            <p:cNvSpPr/>
            <p:nvPr/>
          </p:nvSpPr>
          <p:spPr>
            <a:xfrm rot="1508308">
              <a:off x="519560" y="586181"/>
              <a:ext cx="45458" cy="46136"/>
            </a:xfrm>
            <a:custGeom>
              <a:avLst/>
              <a:gdLst/>
              <a:ahLst/>
              <a:cxnLst/>
              <a:rect l="l" t="t" r="r" b="b"/>
              <a:pathLst>
                <a:path w="268" h="272" extrusionOk="0">
                  <a:moveTo>
                    <a:pt x="170" y="1"/>
                  </a:moveTo>
                  <a:cubicBezTo>
                    <a:pt x="150" y="1"/>
                    <a:pt x="128" y="11"/>
                    <a:pt x="105" y="25"/>
                  </a:cubicBezTo>
                  <a:cubicBezTo>
                    <a:pt x="30" y="54"/>
                    <a:pt x="1" y="141"/>
                    <a:pt x="36" y="217"/>
                  </a:cubicBezTo>
                  <a:cubicBezTo>
                    <a:pt x="55" y="252"/>
                    <a:pt x="90" y="271"/>
                    <a:pt x="126" y="271"/>
                  </a:cubicBezTo>
                  <a:cubicBezTo>
                    <a:pt x="143" y="271"/>
                    <a:pt x="160" y="267"/>
                    <a:pt x="175" y="257"/>
                  </a:cubicBezTo>
                  <a:cubicBezTo>
                    <a:pt x="244" y="205"/>
                    <a:pt x="267" y="112"/>
                    <a:pt x="227" y="37"/>
                  </a:cubicBezTo>
                  <a:cubicBezTo>
                    <a:pt x="209" y="11"/>
                    <a:pt x="191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15"/>
            <p:cNvSpPr/>
            <p:nvPr/>
          </p:nvSpPr>
          <p:spPr>
            <a:xfrm rot="1508308">
              <a:off x="1011106" y="1447356"/>
              <a:ext cx="51225" cy="42405"/>
            </a:xfrm>
            <a:custGeom>
              <a:avLst/>
              <a:gdLst/>
              <a:ahLst/>
              <a:cxnLst/>
              <a:rect l="l" t="t" r="r" b="b"/>
              <a:pathLst>
                <a:path w="302" h="250" extrusionOk="0">
                  <a:moveTo>
                    <a:pt x="121" y="0"/>
                  </a:moveTo>
                  <a:cubicBezTo>
                    <a:pt x="98" y="0"/>
                    <a:pt x="75" y="7"/>
                    <a:pt x="53" y="21"/>
                  </a:cubicBezTo>
                  <a:cubicBezTo>
                    <a:pt x="1" y="61"/>
                    <a:pt x="1" y="142"/>
                    <a:pt x="53" y="183"/>
                  </a:cubicBezTo>
                  <a:cubicBezTo>
                    <a:pt x="83" y="221"/>
                    <a:pt x="121" y="249"/>
                    <a:pt x="163" y="249"/>
                  </a:cubicBezTo>
                  <a:cubicBezTo>
                    <a:pt x="185" y="249"/>
                    <a:pt x="209" y="241"/>
                    <a:pt x="232" y="224"/>
                  </a:cubicBezTo>
                  <a:cubicBezTo>
                    <a:pt x="302" y="171"/>
                    <a:pt x="273" y="113"/>
                    <a:pt x="232" y="61"/>
                  </a:cubicBezTo>
                  <a:cubicBezTo>
                    <a:pt x="206" y="23"/>
                    <a:pt x="16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15"/>
            <p:cNvSpPr/>
            <p:nvPr/>
          </p:nvSpPr>
          <p:spPr>
            <a:xfrm rot="1508308">
              <a:off x="2142760" y="1986728"/>
              <a:ext cx="53260" cy="35111"/>
            </a:xfrm>
            <a:custGeom>
              <a:avLst/>
              <a:gdLst/>
              <a:ahLst/>
              <a:cxnLst/>
              <a:rect l="l" t="t" r="r" b="b"/>
              <a:pathLst>
                <a:path w="314" h="207" extrusionOk="0">
                  <a:moveTo>
                    <a:pt x="223" y="0"/>
                  </a:moveTo>
                  <a:cubicBezTo>
                    <a:pt x="156" y="0"/>
                    <a:pt x="37" y="43"/>
                    <a:pt x="18" y="81"/>
                  </a:cubicBezTo>
                  <a:cubicBezTo>
                    <a:pt x="0" y="110"/>
                    <a:pt x="6" y="139"/>
                    <a:pt x="29" y="162"/>
                  </a:cubicBezTo>
                  <a:cubicBezTo>
                    <a:pt x="62" y="190"/>
                    <a:pt x="101" y="206"/>
                    <a:pt x="142" y="206"/>
                  </a:cubicBezTo>
                  <a:cubicBezTo>
                    <a:pt x="153" y="206"/>
                    <a:pt x="163" y="205"/>
                    <a:pt x="174" y="203"/>
                  </a:cubicBezTo>
                  <a:cubicBezTo>
                    <a:pt x="232" y="197"/>
                    <a:pt x="279" y="162"/>
                    <a:pt x="302" y="110"/>
                  </a:cubicBezTo>
                  <a:cubicBezTo>
                    <a:pt x="313" y="69"/>
                    <a:pt x="296" y="23"/>
                    <a:pt x="255" y="6"/>
                  </a:cubicBezTo>
                  <a:cubicBezTo>
                    <a:pt x="248" y="2"/>
                    <a:pt x="23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15"/>
            <p:cNvSpPr/>
            <p:nvPr/>
          </p:nvSpPr>
          <p:spPr>
            <a:xfrm rot="1508308">
              <a:off x="86252" y="1024770"/>
              <a:ext cx="47323" cy="45118"/>
            </a:xfrm>
            <a:custGeom>
              <a:avLst/>
              <a:gdLst/>
              <a:ahLst/>
              <a:cxnLst/>
              <a:rect l="l" t="t" r="r" b="b"/>
              <a:pathLst>
                <a:path w="279" h="266" extrusionOk="0">
                  <a:moveTo>
                    <a:pt x="123" y="0"/>
                  </a:moveTo>
                  <a:cubicBezTo>
                    <a:pt x="110" y="0"/>
                    <a:pt x="96" y="3"/>
                    <a:pt x="81" y="8"/>
                  </a:cubicBezTo>
                  <a:cubicBezTo>
                    <a:pt x="0" y="37"/>
                    <a:pt x="6" y="95"/>
                    <a:pt x="35" y="159"/>
                  </a:cubicBezTo>
                  <a:cubicBezTo>
                    <a:pt x="67" y="223"/>
                    <a:pt x="129" y="266"/>
                    <a:pt x="182" y="266"/>
                  </a:cubicBezTo>
                  <a:cubicBezTo>
                    <a:pt x="196" y="266"/>
                    <a:pt x="209" y="263"/>
                    <a:pt x="220" y="257"/>
                  </a:cubicBezTo>
                  <a:cubicBezTo>
                    <a:pt x="278" y="211"/>
                    <a:pt x="273" y="153"/>
                    <a:pt x="244" y="95"/>
                  </a:cubicBezTo>
                  <a:cubicBezTo>
                    <a:pt x="215" y="48"/>
                    <a:pt x="179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15"/>
            <p:cNvSpPr/>
            <p:nvPr/>
          </p:nvSpPr>
          <p:spPr>
            <a:xfrm rot="1508308">
              <a:off x="2255090" y="826772"/>
              <a:ext cx="42405" cy="50716"/>
            </a:xfrm>
            <a:custGeom>
              <a:avLst/>
              <a:gdLst/>
              <a:ahLst/>
              <a:cxnLst/>
              <a:rect l="l" t="t" r="r" b="b"/>
              <a:pathLst>
                <a:path w="250" h="299" extrusionOk="0">
                  <a:moveTo>
                    <a:pt x="106" y="1"/>
                  </a:moveTo>
                  <a:cubicBezTo>
                    <a:pt x="88" y="1"/>
                    <a:pt x="70" y="5"/>
                    <a:pt x="53" y="15"/>
                  </a:cubicBezTo>
                  <a:cubicBezTo>
                    <a:pt x="1" y="38"/>
                    <a:pt x="7" y="171"/>
                    <a:pt x="88" y="287"/>
                  </a:cubicBezTo>
                  <a:cubicBezTo>
                    <a:pt x="90" y="294"/>
                    <a:pt x="100" y="299"/>
                    <a:pt x="113" y="299"/>
                  </a:cubicBezTo>
                  <a:cubicBezTo>
                    <a:pt x="132" y="299"/>
                    <a:pt x="159" y="290"/>
                    <a:pt x="186" y="270"/>
                  </a:cubicBezTo>
                  <a:cubicBezTo>
                    <a:pt x="244" y="218"/>
                    <a:pt x="250" y="119"/>
                    <a:pt x="198" y="55"/>
                  </a:cubicBezTo>
                  <a:cubicBezTo>
                    <a:pt x="178" y="20"/>
                    <a:pt x="143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15"/>
            <p:cNvSpPr/>
            <p:nvPr/>
          </p:nvSpPr>
          <p:spPr>
            <a:xfrm rot="1508308">
              <a:off x="1436732" y="1905932"/>
              <a:ext cx="55295" cy="36807"/>
            </a:xfrm>
            <a:custGeom>
              <a:avLst/>
              <a:gdLst/>
              <a:ahLst/>
              <a:cxnLst/>
              <a:rect l="l" t="t" r="r" b="b"/>
              <a:pathLst>
                <a:path w="326" h="217" extrusionOk="0">
                  <a:moveTo>
                    <a:pt x="109" y="0"/>
                  </a:moveTo>
                  <a:cubicBezTo>
                    <a:pt x="87" y="0"/>
                    <a:pt x="70" y="3"/>
                    <a:pt x="59" y="10"/>
                  </a:cubicBezTo>
                  <a:cubicBezTo>
                    <a:pt x="1" y="51"/>
                    <a:pt x="36" y="97"/>
                    <a:pt x="59" y="137"/>
                  </a:cubicBezTo>
                  <a:cubicBezTo>
                    <a:pt x="85" y="187"/>
                    <a:pt x="137" y="216"/>
                    <a:pt x="190" y="216"/>
                  </a:cubicBezTo>
                  <a:cubicBezTo>
                    <a:pt x="218" y="216"/>
                    <a:pt x="247" y="208"/>
                    <a:pt x="273" y="190"/>
                  </a:cubicBezTo>
                  <a:cubicBezTo>
                    <a:pt x="314" y="161"/>
                    <a:pt x="325" y="109"/>
                    <a:pt x="302" y="68"/>
                  </a:cubicBezTo>
                  <a:cubicBezTo>
                    <a:pt x="284" y="32"/>
                    <a:pt x="178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15"/>
            <p:cNvSpPr/>
            <p:nvPr/>
          </p:nvSpPr>
          <p:spPr>
            <a:xfrm rot="1508308">
              <a:off x="1417305" y="1234643"/>
              <a:ext cx="51225" cy="36638"/>
            </a:xfrm>
            <a:custGeom>
              <a:avLst/>
              <a:gdLst/>
              <a:ahLst/>
              <a:cxnLst/>
              <a:rect l="l" t="t" r="r" b="b"/>
              <a:pathLst>
                <a:path w="302" h="216" extrusionOk="0">
                  <a:moveTo>
                    <a:pt x="139" y="0"/>
                  </a:moveTo>
                  <a:cubicBezTo>
                    <a:pt x="107" y="0"/>
                    <a:pt x="75" y="10"/>
                    <a:pt x="47" y="28"/>
                  </a:cubicBezTo>
                  <a:cubicBezTo>
                    <a:pt x="12" y="46"/>
                    <a:pt x="1" y="92"/>
                    <a:pt x="24" y="127"/>
                  </a:cubicBezTo>
                  <a:cubicBezTo>
                    <a:pt x="54" y="182"/>
                    <a:pt x="112" y="216"/>
                    <a:pt x="170" y="216"/>
                  </a:cubicBezTo>
                  <a:cubicBezTo>
                    <a:pt x="191" y="216"/>
                    <a:pt x="212" y="211"/>
                    <a:pt x="232" y="202"/>
                  </a:cubicBezTo>
                  <a:cubicBezTo>
                    <a:pt x="284" y="173"/>
                    <a:pt x="302" y="109"/>
                    <a:pt x="267" y="63"/>
                  </a:cubicBezTo>
                  <a:cubicBezTo>
                    <a:pt x="236" y="21"/>
                    <a:pt x="188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15"/>
            <p:cNvSpPr/>
            <p:nvPr/>
          </p:nvSpPr>
          <p:spPr>
            <a:xfrm rot="1508308">
              <a:off x="580835" y="1587561"/>
              <a:ext cx="38503" cy="52582"/>
            </a:xfrm>
            <a:custGeom>
              <a:avLst/>
              <a:gdLst/>
              <a:ahLst/>
              <a:cxnLst/>
              <a:rect l="l" t="t" r="r" b="b"/>
              <a:pathLst>
                <a:path w="227" h="310" extrusionOk="0">
                  <a:moveTo>
                    <a:pt x="121" y="1"/>
                  </a:moveTo>
                  <a:cubicBezTo>
                    <a:pt x="83" y="1"/>
                    <a:pt x="41" y="35"/>
                    <a:pt x="0" y="59"/>
                  </a:cubicBezTo>
                  <a:cubicBezTo>
                    <a:pt x="41" y="117"/>
                    <a:pt x="12" y="192"/>
                    <a:pt x="29" y="256"/>
                  </a:cubicBezTo>
                  <a:cubicBezTo>
                    <a:pt x="37" y="288"/>
                    <a:pt x="57" y="309"/>
                    <a:pt x="83" y="309"/>
                  </a:cubicBezTo>
                  <a:cubicBezTo>
                    <a:pt x="95" y="309"/>
                    <a:pt x="108" y="305"/>
                    <a:pt x="122" y="296"/>
                  </a:cubicBezTo>
                  <a:cubicBezTo>
                    <a:pt x="192" y="244"/>
                    <a:pt x="226" y="152"/>
                    <a:pt x="197" y="65"/>
                  </a:cubicBezTo>
                  <a:cubicBezTo>
                    <a:pt x="174" y="17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15"/>
            <p:cNvSpPr/>
            <p:nvPr/>
          </p:nvSpPr>
          <p:spPr>
            <a:xfrm rot="1508308">
              <a:off x="878752" y="1087616"/>
              <a:ext cx="39521" cy="46475"/>
            </a:xfrm>
            <a:custGeom>
              <a:avLst/>
              <a:gdLst/>
              <a:ahLst/>
              <a:cxnLst/>
              <a:rect l="l" t="t" r="r" b="b"/>
              <a:pathLst>
                <a:path w="233" h="274" extrusionOk="0">
                  <a:moveTo>
                    <a:pt x="118" y="0"/>
                  </a:moveTo>
                  <a:cubicBezTo>
                    <a:pt x="102" y="0"/>
                    <a:pt x="86" y="5"/>
                    <a:pt x="70" y="14"/>
                  </a:cubicBezTo>
                  <a:cubicBezTo>
                    <a:pt x="18" y="78"/>
                    <a:pt x="1" y="165"/>
                    <a:pt x="24" y="246"/>
                  </a:cubicBezTo>
                  <a:cubicBezTo>
                    <a:pt x="40" y="265"/>
                    <a:pt x="57" y="274"/>
                    <a:pt x="77" y="274"/>
                  </a:cubicBezTo>
                  <a:cubicBezTo>
                    <a:pt x="93" y="274"/>
                    <a:pt x="110" y="268"/>
                    <a:pt x="128" y="258"/>
                  </a:cubicBezTo>
                  <a:cubicBezTo>
                    <a:pt x="203" y="223"/>
                    <a:pt x="232" y="124"/>
                    <a:pt x="192" y="49"/>
                  </a:cubicBezTo>
                  <a:cubicBezTo>
                    <a:pt x="180" y="18"/>
                    <a:pt x="151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15"/>
            <p:cNvSpPr/>
            <p:nvPr/>
          </p:nvSpPr>
          <p:spPr>
            <a:xfrm rot="1508308">
              <a:off x="73191" y="1099011"/>
              <a:ext cx="48341" cy="40369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12" y="0"/>
                  </a:moveTo>
                  <a:cubicBezTo>
                    <a:pt x="92" y="0"/>
                    <a:pt x="70" y="6"/>
                    <a:pt x="47" y="19"/>
                  </a:cubicBezTo>
                  <a:cubicBezTo>
                    <a:pt x="0" y="48"/>
                    <a:pt x="6" y="95"/>
                    <a:pt x="35" y="141"/>
                  </a:cubicBezTo>
                  <a:cubicBezTo>
                    <a:pt x="65" y="197"/>
                    <a:pt x="134" y="237"/>
                    <a:pt x="191" y="237"/>
                  </a:cubicBezTo>
                  <a:cubicBezTo>
                    <a:pt x="211" y="237"/>
                    <a:pt x="229" y="232"/>
                    <a:pt x="244" y="222"/>
                  </a:cubicBezTo>
                  <a:cubicBezTo>
                    <a:pt x="284" y="181"/>
                    <a:pt x="284" y="112"/>
                    <a:pt x="244" y="77"/>
                  </a:cubicBezTo>
                  <a:cubicBezTo>
                    <a:pt x="206" y="36"/>
                    <a:pt x="16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15"/>
            <p:cNvSpPr/>
            <p:nvPr/>
          </p:nvSpPr>
          <p:spPr>
            <a:xfrm rot="1508308">
              <a:off x="1833917" y="1432865"/>
              <a:ext cx="46306" cy="42744"/>
            </a:xfrm>
            <a:custGeom>
              <a:avLst/>
              <a:gdLst/>
              <a:ahLst/>
              <a:cxnLst/>
              <a:rect l="l" t="t" r="r" b="b"/>
              <a:pathLst>
                <a:path w="273" h="252" extrusionOk="0">
                  <a:moveTo>
                    <a:pt x="128" y="1"/>
                  </a:moveTo>
                  <a:cubicBezTo>
                    <a:pt x="86" y="1"/>
                    <a:pt x="50" y="28"/>
                    <a:pt x="35" y="67"/>
                  </a:cubicBezTo>
                  <a:cubicBezTo>
                    <a:pt x="0" y="114"/>
                    <a:pt x="6" y="177"/>
                    <a:pt x="47" y="218"/>
                  </a:cubicBezTo>
                  <a:cubicBezTo>
                    <a:pt x="73" y="242"/>
                    <a:pt x="97" y="252"/>
                    <a:pt x="120" y="252"/>
                  </a:cubicBezTo>
                  <a:cubicBezTo>
                    <a:pt x="158" y="252"/>
                    <a:pt x="191" y="223"/>
                    <a:pt x="220" y="183"/>
                  </a:cubicBezTo>
                  <a:cubicBezTo>
                    <a:pt x="226" y="177"/>
                    <a:pt x="226" y="166"/>
                    <a:pt x="232" y="160"/>
                  </a:cubicBezTo>
                  <a:cubicBezTo>
                    <a:pt x="273" y="90"/>
                    <a:pt x="226" y="9"/>
                    <a:pt x="151" y="3"/>
                  </a:cubicBezTo>
                  <a:cubicBezTo>
                    <a:pt x="143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15"/>
            <p:cNvSpPr/>
            <p:nvPr/>
          </p:nvSpPr>
          <p:spPr>
            <a:xfrm rot="1508308">
              <a:off x="862336" y="2185284"/>
              <a:ext cx="44270" cy="41556"/>
            </a:xfrm>
            <a:custGeom>
              <a:avLst/>
              <a:gdLst/>
              <a:ahLst/>
              <a:cxnLst/>
              <a:rect l="l" t="t" r="r" b="b"/>
              <a:pathLst>
                <a:path w="261" h="245" extrusionOk="0">
                  <a:moveTo>
                    <a:pt x="156" y="0"/>
                  </a:moveTo>
                  <a:cubicBezTo>
                    <a:pt x="136" y="0"/>
                    <a:pt x="116" y="8"/>
                    <a:pt x="99" y="23"/>
                  </a:cubicBezTo>
                  <a:cubicBezTo>
                    <a:pt x="41" y="69"/>
                    <a:pt x="0" y="179"/>
                    <a:pt x="35" y="214"/>
                  </a:cubicBezTo>
                  <a:cubicBezTo>
                    <a:pt x="55" y="236"/>
                    <a:pt x="75" y="245"/>
                    <a:pt x="95" y="245"/>
                  </a:cubicBezTo>
                  <a:cubicBezTo>
                    <a:pt x="122" y="245"/>
                    <a:pt x="150" y="230"/>
                    <a:pt x="180" y="214"/>
                  </a:cubicBezTo>
                  <a:cubicBezTo>
                    <a:pt x="238" y="179"/>
                    <a:pt x="261" y="98"/>
                    <a:pt x="220" y="40"/>
                  </a:cubicBezTo>
                  <a:cubicBezTo>
                    <a:pt x="207" y="14"/>
                    <a:pt x="18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15"/>
            <p:cNvSpPr/>
            <p:nvPr/>
          </p:nvSpPr>
          <p:spPr>
            <a:xfrm rot="1508308">
              <a:off x="1167263" y="2387182"/>
              <a:ext cx="49189" cy="36977"/>
            </a:xfrm>
            <a:custGeom>
              <a:avLst/>
              <a:gdLst/>
              <a:ahLst/>
              <a:cxnLst/>
              <a:rect l="l" t="t" r="r" b="b"/>
              <a:pathLst>
                <a:path w="290" h="218" extrusionOk="0">
                  <a:moveTo>
                    <a:pt x="137" y="0"/>
                  </a:moveTo>
                  <a:cubicBezTo>
                    <a:pt x="105" y="0"/>
                    <a:pt x="74" y="9"/>
                    <a:pt x="47" y="26"/>
                  </a:cubicBezTo>
                  <a:cubicBezTo>
                    <a:pt x="0" y="67"/>
                    <a:pt x="23" y="113"/>
                    <a:pt x="52" y="154"/>
                  </a:cubicBezTo>
                  <a:cubicBezTo>
                    <a:pt x="83" y="192"/>
                    <a:pt x="121" y="217"/>
                    <a:pt x="163" y="217"/>
                  </a:cubicBezTo>
                  <a:cubicBezTo>
                    <a:pt x="185" y="217"/>
                    <a:pt x="208" y="210"/>
                    <a:pt x="232" y="195"/>
                  </a:cubicBezTo>
                  <a:cubicBezTo>
                    <a:pt x="284" y="166"/>
                    <a:pt x="290" y="96"/>
                    <a:pt x="255" y="50"/>
                  </a:cubicBezTo>
                  <a:cubicBezTo>
                    <a:pt x="222" y="1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15"/>
            <p:cNvSpPr/>
            <p:nvPr/>
          </p:nvSpPr>
          <p:spPr>
            <a:xfrm rot="1508308">
              <a:off x="2352139" y="495946"/>
              <a:ext cx="49189" cy="46306"/>
            </a:xfrm>
            <a:custGeom>
              <a:avLst/>
              <a:gdLst/>
              <a:ahLst/>
              <a:cxnLst/>
              <a:rect l="l" t="t" r="r" b="b"/>
              <a:pathLst>
                <a:path w="290" h="273" extrusionOk="0">
                  <a:moveTo>
                    <a:pt x="199" y="1"/>
                  </a:moveTo>
                  <a:cubicBezTo>
                    <a:pt x="176" y="1"/>
                    <a:pt x="155" y="13"/>
                    <a:pt x="139" y="32"/>
                  </a:cubicBezTo>
                  <a:cubicBezTo>
                    <a:pt x="116" y="61"/>
                    <a:pt x="93" y="96"/>
                    <a:pt x="70" y="131"/>
                  </a:cubicBezTo>
                  <a:cubicBezTo>
                    <a:pt x="47" y="165"/>
                    <a:pt x="0" y="206"/>
                    <a:pt x="52" y="252"/>
                  </a:cubicBezTo>
                  <a:cubicBezTo>
                    <a:pt x="69" y="267"/>
                    <a:pt x="84" y="272"/>
                    <a:pt x="97" y="272"/>
                  </a:cubicBezTo>
                  <a:cubicBezTo>
                    <a:pt x="126" y="272"/>
                    <a:pt x="150" y="247"/>
                    <a:pt x="174" y="235"/>
                  </a:cubicBezTo>
                  <a:cubicBezTo>
                    <a:pt x="226" y="206"/>
                    <a:pt x="261" y="160"/>
                    <a:pt x="278" y="108"/>
                  </a:cubicBezTo>
                  <a:cubicBezTo>
                    <a:pt x="290" y="67"/>
                    <a:pt x="267" y="26"/>
                    <a:pt x="232" y="9"/>
                  </a:cubicBezTo>
                  <a:cubicBezTo>
                    <a:pt x="221" y="3"/>
                    <a:pt x="21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15"/>
            <p:cNvSpPr/>
            <p:nvPr/>
          </p:nvSpPr>
          <p:spPr>
            <a:xfrm rot="1508308">
              <a:off x="1808" y="2380082"/>
              <a:ext cx="41387" cy="43253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118" y="1"/>
                    <a:pt x="105" y="4"/>
                    <a:pt x="93" y="11"/>
                  </a:cubicBezTo>
                  <a:cubicBezTo>
                    <a:pt x="41" y="46"/>
                    <a:pt x="0" y="167"/>
                    <a:pt x="29" y="214"/>
                  </a:cubicBezTo>
                  <a:cubicBezTo>
                    <a:pt x="44" y="240"/>
                    <a:pt x="72" y="255"/>
                    <a:pt x="101" y="255"/>
                  </a:cubicBezTo>
                  <a:cubicBezTo>
                    <a:pt x="116" y="255"/>
                    <a:pt x="131" y="251"/>
                    <a:pt x="145" y="243"/>
                  </a:cubicBezTo>
                  <a:cubicBezTo>
                    <a:pt x="220" y="202"/>
                    <a:pt x="244" y="115"/>
                    <a:pt x="197" y="46"/>
                  </a:cubicBezTo>
                  <a:cubicBezTo>
                    <a:pt x="185" y="18"/>
                    <a:pt x="159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15"/>
            <p:cNvSpPr/>
            <p:nvPr/>
          </p:nvSpPr>
          <p:spPr>
            <a:xfrm rot="1508308">
              <a:off x="1705927" y="553257"/>
              <a:ext cx="51394" cy="30362"/>
            </a:xfrm>
            <a:custGeom>
              <a:avLst/>
              <a:gdLst/>
              <a:ahLst/>
              <a:cxnLst/>
              <a:rect l="l" t="t" r="r" b="b"/>
              <a:pathLst>
                <a:path w="303" h="179" extrusionOk="0">
                  <a:moveTo>
                    <a:pt x="106" y="0"/>
                  </a:moveTo>
                  <a:cubicBezTo>
                    <a:pt x="78" y="0"/>
                    <a:pt x="50" y="9"/>
                    <a:pt x="24" y="35"/>
                  </a:cubicBezTo>
                  <a:cubicBezTo>
                    <a:pt x="1" y="59"/>
                    <a:pt x="1" y="93"/>
                    <a:pt x="18" y="117"/>
                  </a:cubicBezTo>
                  <a:cubicBezTo>
                    <a:pt x="45" y="159"/>
                    <a:pt x="105" y="179"/>
                    <a:pt x="163" y="179"/>
                  </a:cubicBezTo>
                  <a:cubicBezTo>
                    <a:pt x="216" y="179"/>
                    <a:pt x="268" y="162"/>
                    <a:pt x="290" y="128"/>
                  </a:cubicBezTo>
                  <a:cubicBezTo>
                    <a:pt x="296" y="122"/>
                    <a:pt x="296" y="117"/>
                    <a:pt x="296" y="111"/>
                  </a:cubicBezTo>
                  <a:cubicBezTo>
                    <a:pt x="302" y="76"/>
                    <a:pt x="279" y="41"/>
                    <a:pt x="244" y="35"/>
                  </a:cubicBezTo>
                  <a:cubicBezTo>
                    <a:pt x="201" y="25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15"/>
            <p:cNvSpPr/>
            <p:nvPr/>
          </p:nvSpPr>
          <p:spPr>
            <a:xfrm rot="1508308">
              <a:off x="1143676" y="1469162"/>
              <a:ext cx="39351" cy="46815"/>
            </a:xfrm>
            <a:custGeom>
              <a:avLst/>
              <a:gdLst/>
              <a:ahLst/>
              <a:cxnLst/>
              <a:rect l="l" t="t" r="r" b="b"/>
              <a:pathLst>
                <a:path w="232" h="276" extrusionOk="0">
                  <a:moveTo>
                    <a:pt x="105" y="0"/>
                  </a:moveTo>
                  <a:cubicBezTo>
                    <a:pt x="94" y="0"/>
                    <a:pt x="82" y="3"/>
                    <a:pt x="70" y="8"/>
                  </a:cubicBezTo>
                  <a:cubicBezTo>
                    <a:pt x="18" y="43"/>
                    <a:pt x="0" y="194"/>
                    <a:pt x="41" y="240"/>
                  </a:cubicBezTo>
                  <a:cubicBezTo>
                    <a:pt x="54" y="264"/>
                    <a:pt x="78" y="276"/>
                    <a:pt x="102" y="276"/>
                  </a:cubicBezTo>
                  <a:cubicBezTo>
                    <a:pt x="119" y="276"/>
                    <a:pt x="136" y="270"/>
                    <a:pt x="151" y="258"/>
                  </a:cubicBezTo>
                  <a:cubicBezTo>
                    <a:pt x="215" y="211"/>
                    <a:pt x="232" y="124"/>
                    <a:pt x="180" y="61"/>
                  </a:cubicBezTo>
                  <a:cubicBezTo>
                    <a:pt x="162" y="25"/>
                    <a:pt x="13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15"/>
            <p:cNvSpPr/>
            <p:nvPr/>
          </p:nvSpPr>
          <p:spPr>
            <a:xfrm rot="1508308">
              <a:off x="977076" y="1262787"/>
              <a:ext cx="39521" cy="45288"/>
            </a:xfrm>
            <a:custGeom>
              <a:avLst/>
              <a:gdLst/>
              <a:ahLst/>
              <a:cxnLst/>
              <a:rect l="l" t="t" r="r" b="b"/>
              <a:pathLst>
                <a:path w="233" h="267" extrusionOk="0">
                  <a:moveTo>
                    <a:pt x="106" y="1"/>
                  </a:moveTo>
                  <a:cubicBezTo>
                    <a:pt x="94" y="1"/>
                    <a:pt x="82" y="3"/>
                    <a:pt x="70" y="9"/>
                  </a:cubicBezTo>
                  <a:cubicBezTo>
                    <a:pt x="18" y="32"/>
                    <a:pt x="0" y="136"/>
                    <a:pt x="41" y="212"/>
                  </a:cubicBezTo>
                  <a:cubicBezTo>
                    <a:pt x="63" y="242"/>
                    <a:pt x="91" y="266"/>
                    <a:pt x="126" y="266"/>
                  </a:cubicBezTo>
                  <a:cubicBezTo>
                    <a:pt x="138" y="266"/>
                    <a:pt x="150" y="264"/>
                    <a:pt x="163" y="258"/>
                  </a:cubicBezTo>
                  <a:cubicBezTo>
                    <a:pt x="215" y="235"/>
                    <a:pt x="232" y="136"/>
                    <a:pt x="186" y="61"/>
                  </a:cubicBezTo>
                  <a:cubicBezTo>
                    <a:pt x="168" y="26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15"/>
            <p:cNvSpPr/>
            <p:nvPr/>
          </p:nvSpPr>
          <p:spPr>
            <a:xfrm rot="1508308">
              <a:off x="1336226" y="1245913"/>
              <a:ext cx="49189" cy="35789"/>
            </a:xfrm>
            <a:custGeom>
              <a:avLst/>
              <a:gdLst/>
              <a:ahLst/>
              <a:cxnLst/>
              <a:rect l="l" t="t" r="r" b="b"/>
              <a:pathLst>
                <a:path w="290" h="211" extrusionOk="0">
                  <a:moveTo>
                    <a:pt x="128" y="1"/>
                  </a:moveTo>
                  <a:cubicBezTo>
                    <a:pt x="104" y="1"/>
                    <a:pt x="80" y="6"/>
                    <a:pt x="58" y="17"/>
                  </a:cubicBezTo>
                  <a:cubicBezTo>
                    <a:pt x="12" y="52"/>
                    <a:pt x="0" y="116"/>
                    <a:pt x="35" y="162"/>
                  </a:cubicBezTo>
                  <a:cubicBezTo>
                    <a:pt x="61" y="194"/>
                    <a:pt x="97" y="210"/>
                    <a:pt x="133" y="210"/>
                  </a:cubicBezTo>
                  <a:cubicBezTo>
                    <a:pt x="162" y="210"/>
                    <a:pt x="191" y="200"/>
                    <a:pt x="214" y="179"/>
                  </a:cubicBezTo>
                  <a:cubicBezTo>
                    <a:pt x="261" y="156"/>
                    <a:pt x="290" y="121"/>
                    <a:pt x="261" y="63"/>
                  </a:cubicBezTo>
                  <a:cubicBezTo>
                    <a:pt x="229" y="24"/>
                    <a:pt x="17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15"/>
            <p:cNvSpPr/>
            <p:nvPr/>
          </p:nvSpPr>
          <p:spPr>
            <a:xfrm rot="1508308">
              <a:off x="520679" y="1449811"/>
              <a:ext cx="43422" cy="39351"/>
            </a:xfrm>
            <a:custGeom>
              <a:avLst/>
              <a:gdLst/>
              <a:ahLst/>
              <a:cxnLst/>
              <a:rect l="l" t="t" r="r" b="b"/>
              <a:pathLst>
                <a:path w="256" h="232" extrusionOk="0">
                  <a:moveTo>
                    <a:pt x="126" y="0"/>
                  </a:moveTo>
                  <a:cubicBezTo>
                    <a:pt x="109" y="0"/>
                    <a:pt x="92" y="5"/>
                    <a:pt x="76" y="14"/>
                  </a:cubicBezTo>
                  <a:cubicBezTo>
                    <a:pt x="1" y="55"/>
                    <a:pt x="36" y="119"/>
                    <a:pt x="47" y="159"/>
                  </a:cubicBezTo>
                  <a:cubicBezTo>
                    <a:pt x="74" y="206"/>
                    <a:pt x="104" y="231"/>
                    <a:pt x="138" y="231"/>
                  </a:cubicBezTo>
                  <a:cubicBezTo>
                    <a:pt x="155" y="231"/>
                    <a:pt x="173" y="225"/>
                    <a:pt x="192" y="211"/>
                  </a:cubicBezTo>
                  <a:cubicBezTo>
                    <a:pt x="244" y="177"/>
                    <a:pt x="256" y="101"/>
                    <a:pt x="215" y="49"/>
                  </a:cubicBezTo>
                  <a:cubicBezTo>
                    <a:pt x="196" y="18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15"/>
            <p:cNvSpPr/>
            <p:nvPr/>
          </p:nvSpPr>
          <p:spPr>
            <a:xfrm rot="1508308">
              <a:off x="476723" y="1607783"/>
              <a:ext cx="43253" cy="40878"/>
            </a:xfrm>
            <a:custGeom>
              <a:avLst/>
              <a:gdLst/>
              <a:ahLst/>
              <a:cxnLst/>
              <a:rect l="l" t="t" r="r" b="b"/>
              <a:pathLst>
                <a:path w="255" h="241" extrusionOk="0">
                  <a:moveTo>
                    <a:pt x="158" y="0"/>
                  </a:moveTo>
                  <a:cubicBezTo>
                    <a:pt x="139" y="0"/>
                    <a:pt x="120" y="7"/>
                    <a:pt x="104" y="23"/>
                  </a:cubicBezTo>
                  <a:cubicBezTo>
                    <a:pt x="52" y="64"/>
                    <a:pt x="0" y="116"/>
                    <a:pt x="23" y="191"/>
                  </a:cubicBezTo>
                  <a:cubicBezTo>
                    <a:pt x="39" y="228"/>
                    <a:pt x="62" y="240"/>
                    <a:pt x="90" y="240"/>
                  </a:cubicBezTo>
                  <a:cubicBezTo>
                    <a:pt x="114" y="240"/>
                    <a:pt x="141" y="231"/>
                    <a:pt x="168" y="220"/>
                  </a:cubicBezTo>
                  <a:cubicBezTo>
                    <a:pt x="232" y="185"/>
                    <a:pt x="255" y="110"/>
                    <a:pt x="226" y="46"/>
                  </a:cubicBezTo>
                  <a:cubicBezTo>
                    <a:pt x="215" y="18"/>
                    <a:pt x="18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15"/>
            <p:cNvSpPr/>
            <p:nvPr/>
          </p:nvSpPr>
          <p:spPr>
            <a:xfrm rot="1508308">
              <a:off x="1498761" y="418038"/>
              <a:ext cx="42405" cy="39012"/>
            </a:xfrm>
            <a:custGeom>
              <a:avLst/>
              <a:gdLst/>
              <a:ahLst/>
              <a:cxnLst/>
              <a:rect l="l" t="t" r="r" b="b"/>
              <a:pathLst>
                <a:path w="250" h="230" extrusionOk="0">
                  <a:moveTo>
                    <a:pt x="115" y="1"/>
                  </a:moveTo>
                  <a:cubicBezTo>
                    <a:pt x="97" y="1"/>
                    <a:pt x="78" y="7"/>
                    <a:pt x="59" y="21"/>
                  </a:cubicBezTo>
                  <a:cubicBezTo>
                    <a:pt x="1" y="61"/>
                    <a:pt x="7" y="114"/>
                    <a:pt x="41" y="171"/>
                  </a:cubicBezTo>
                  <a:cubicBezTo>
                    <a:pt x="60" y="209"/>
                    <a:pt x="99" y="230"/>
                    <a:pt x="138" y="230"/>
                  </a:cubicBezTo>
                  <a:cubicBezTo>
                    <a:pt x="159" y="230"/>
                    <a:pt x="180" y="224"/>
                    <a:pt x="198" y="212"/>
                  </a:cubicBezTo>
                  <a:cubicBezTo>
                    <a:pt x="250" y="177"/>
                    <a:pt x="244" y="114"/>
                    <a:pt x="209" y="67"/>
                  </a:cubicBezTo>
                  <a:cubicBezTo>
                    <a:pt x="189" y="31"/>
                    <a:pt x="15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15"/>
            <p:cNvSpPr/>
            <p:nvPr/>
          </p:nvSpPr>
          <p:spPr>
            <a:xfrm rot="1508308">
              <a:off x="1180134" y="77416"/>
              <a:ext cx="43422" cy="38164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24" y="0"/>
                  </a:moveTo>
                  <a:cubicBezTo>
                    <a:pt x="106" y="0"/>
                    <a:pt x="87" y="5"/>
                    <a:pt x="70" y="16"/>
                  </a:cubicBezTo>
                  <a:cubicBezTo>
                    <a:pt x="18" y="40"/>
                    <a:pt x="1" y="109"/>
                    <a:pt x="36" y="155"/>
                  </a:cubicBezTo>
                  <a:cubicBezTo>
                    <a:pt x="53" y="198"/>
                    <a:pt x="98" y="225"/>
                    <a:pt x="143" y="225"/>
                  </a:cubicBezTo>
                  <a:cubicBezTo>
                    <a:pt x="160" y="225"/>
                    <a:pt x="177" y="221"/>
                    <a:pt x="192" y="213"/>
                  </a:cubicBezTo>
                  <a:cubicBezTo>
                    <a:pt x="238" y="184"/>
                    <a:pt x="256" y="115"/>
                    <a:pt x="221" y="69"/>
                  </a:cubicBezTo>
                  <a:cubicBezTo>
                    <a:pt x="205" y="25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15"/>
            <p:cNvSpPr/>
            <p:nvPr/>
          </p:nvSpPr>
          <p:spPr>
            <a:xfrm rot="1508308">
              <a:off x="182030" y="172086"/>
              <a:ext cx="49359" cy="33076"/>
            </a:xfrm>
            <a:custGeom>
              <a:avLst/>
              <a:gdLst/>
              <a:ahLst/>
              <a:cxnLst/>
              <a:rect l="l" t="t" r="r" b="b"/>
              <a:pathLst>
                <a:path w="291" h="195" extrusionOk="0">
                  <a:moveTo>
                    <a:pt x="179" y="0"/>
                  </a:moveTo>
                  <a:cubicBezTo>
                    <a:pt x="148" y="0"/>
                    <a:pt x="114" y="16"/>
                    <a:pt x="82" y="36"/>
                  </a:cubicBezTo>
                  <a:cubicBezTo>
                    <a:pt x="41" y="59"/>
                    <a:pt x="1" y="88"/>
                    <a:pt x="18" y="146"/>
                  </a:cubicBezTo>
                  <a:cubicBezTo>
                    <a:pt x="28" y="178"/>
                    <a:pt x="59" y="194"/>
                    <a:pt x="98" y="194"/>
                  </a:cubicBezTo>
                  <a:cubicBezTo>
                    <a:pt x="130" y="194"/>
                    <a:pt x="167" y="184"/>
                    <a:pt x="203" y="163"/>
                  </a:cubicBezTo>
                  <a:cubicBezTo>
                    <a:pt x="244" y="134"/>
                    <a:pt x="290" y="99"/>
                    <a:pt x="244" y="36"/>
                  </a:cubicBezTo>
                  <a:cubicBezTo>
                    <a:pt x="226" y="10"/>
                    <a:pt x="20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15"/>
            <p:cNvSpPr/>
            <p:nvPr/>
          </p:nvSpPr>
          <p:spPr>
            <a:xfrm rot="1508308">
              <a:off x="1611563" y="2085866"/>
              <a:ext cx="48341" cy="41048"/>
            </a:xfrm>
            <a:custGeom>
              <a:avLst/>
              <a:gdLst/>
              <a:ahLst/>
              <a:cxnLst/>
              <a:rect l="l" t="t" r="r" b="b"/>
              <a:pathLst>
                <a:path w="285" h="242" extrusionOk="0">
                  <a:moveTo>
                    <a:pt x="209" y="0"/>
                  </a:moveTo>
                  <a:cubicBezTo>
                    <a:pt x="184" y="0"/>
                    <a:pt x="159" y="18"/>
                    <a:pt x="134" y="36"/>
                  </a:cubicBezTo>
                  <a:cubicBezTo>
                    <a:pt x="110" y="54"/>
                    <a:pt x="93" y="71"/>
                    <a:pt x="76" y="94"/>
                  </a:cubicBezTo>
                  <a:cubicBezTo>
                    <a:pt x="47" y="129"/>
                    <a:pt x="0" y="175"/>
                    <a:pt x="41" y="222"/>
                  </a:cubicBezTo>
                  <a:cubicBezTo>
                    <a:pt x="53" y="236"/>
                    <a:pt x="68" y="241"/>
                    <a:pt x="84" y="241"/>
                  </a:cubicBezTo>
                  <a:cubicBezTo>
                    <a:pt x="115" y="241"/>
                    <a:pt x="150" y="221"/>
                    <a:pt x="180" y="198"/>
                  </a:cubicBezTo>
                  <a:cubicBezTo>
                    <a:pt x="203" y="181"/>
                    <a:pt x="226" y="158"/>
                    <a:pt x="244" y="140"/>
                  </a:cubicBezTo>
                  <a:cubicBezTo>
                    <a:pt x="278" y="112"/>
                    <a:pt x="284" y="59"/>
                    <a:pt x="255" y="25"/>
                  </a:cubicBezTo>
                  <a:cubicBezTo>
                    <a:pt x="240" y="7"/>
                    <a:pt x="225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15"/>
            <p:cNvSpPr/>
            <p:nvPr/>
          </p:nvSpPr>
          <p:spPr>
            <a:xfrm rot="1508308">
              <a:off x="1270222" y="667947"/>
              <a:ext cx="40539" cy="40878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114" y="1"/>
                  </a:moveTo>
                  <a:cubicBezTo>
                    <a:pt x="95" y="1"/>
                    <a:pt x="75" y="7"/>
                    <a:pt x="59" y="19"/>
                  </a:cubicBezTo>
                  <a:cubicBezTo>
                    <a:pt x="7" y="65"/>
                    <a:pt x="1" y="146"/>
                    <a:pt x="41" y="204"/>
                  </a:cubicBezTo>
                  <a:cubicBezTo>
                    <a:pt x="59" y="229"/>
                    <a:pt x="86" y="241"/>
                    <a:pt x="112" y="241"/>
                  </a:cubicBezTo>
                  <a:cubicBezTo>
                    <a:pt x="128" y="241"/>
                    <a:pt x="144" y="236"/>
                    <a:pt x="157" y="227"/>
                  </a:cubicBezTo>
                  <a:cubicBezTo>
                    <a:pt x="221" y="193"/>
                    <a:pt x="238" y="112"/>
                    <a:pt x="198" y="54"/>
                  </a:cubicBezTo>
                  <a:cubicBezTo>
                    <a:pt x="183" y="20"/>
                    <a:pt x="14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15"/>
            <p:cNvSpPr/>
            <p:nvPr/>
          </p:nvSpPr>
          <p:spPr>
            <a:xfrm rot="1508308">
              <a:off x="1859153" y="533291"/>
              <a:ext cx="44270" cy="36129"/>
            </a:xfrm>
            <a:custGeom>
              <a:avLst/>
              <a:gdLst/>
              <a:ahLst/>
              <a:cxnLst/>
              <a:rect l="l" t="t" r="r" b="b"/>
              <a:pathLst>
                <a:path w="261" h="213" extrusionOk="0">
                  <a:moveTo>
                    <a:pt x="130" y="1"/>
                  </a:moveTo>
                  <a:cubicBezTo>
                    <a:pt x="111" y="1"/>
                    <a:pt x="92" y="5"/>
                    <a:pt x="75" y="14"/>
                  </a:cubicBezTo>
                  <a:cubicBezTo>
                    <a:pt x="23" y="55"/>
                    <a:pt x="0" y="107"/>
                    <a:pt x="41" y="159"/>
                  </a:cubicBezTo>
                  <a:cubicBezTo>
                    <a:pt x="62" y="194"/>
                    <a:pt x="97" y="212"/>
                    <a:pt x="134" y="212"/>
                  </a:cubicBezTo>
                  <a:cubicBezTo>
                    <a:pt x="158" y="212"/>
                    <a:pt x="182" y="204"/>
                    <a:pt x="203" y="188"/>
                  </a:cubicBezTo>
                  <a:cubicBezTo>
                    <a:pt x="249" y="165"/>
                    <a:pt x="261" y="101"/>
                    <a:pt x="232" y="61"/>
                  </a:cubicBezTo>
                  <a:cubicBezTo>
                    <a:pt x="212" y="21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15"/>
            <p:cNvSpPr/>
            <p:nvPr/>
          </p:nvSpPr>
          <p:spPr>
            <a:xfrm rot="1508308">
              <a:off x="111389" y="1280521"/>
              <a:ext cx="40539" cy="39860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27" y="1"/>
                  </a:moveTo>
                  <a:cubicBezTo>
                    <a:pt x="109" y="1"/>
                    <a:pt x="91" y="6"/>
                    <a:pt x="76" y="17"/>
                  </a:cubicBezTo>
                  <a:cubicBezTo>
                    <a:pt x="18" y="57"/>
                    <a:pt x="1" y="133"/>
                    <a:pt x="30" y="196"/>
                  </a:cubicBezTo>
                  <a:cubicBezTo>
                    <a:pt x="47" y="221"/>
                    <a:pt x="74" y="234"/>
                    <a:pt x="102" y="234"/>
                  </a:cubicBezTo>
                  <a:cubicBezTo>
                    <a:pt x="121" y="234"/>
                    <a:pt x="141" y="228"/>
                    <a:pt x="157" y="214"/>
                  </a:cubicBezTo>
                  <a:cubicBezTo>
                    <a:pt x="221" y="179"/>
                    <a:pt x="238" y="98"/>
                    <a:pt x="204" y="40"/>
                  </a:cubicBezTo>
                  <a:cubicBezTo>
                    <a:pt x="185" y="15"/>
                    <a:pt x="15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15"/>
            <p:cNvSpPr/>
            <p:nvPr/>
          </p:nvSpPr>
          <p:spPr>
            <a:xfrm rot="1508308">
              <a:off x="43223" y="1800740"/>
              <a:ext cx="46306" cy="36298"/>
            </a:xfrm>
            <a:custGeom>
              <a:avLst/>
              <a:gdLst/>
              <a:ahLst/>
              <a:cxnLst/>
              <a:rect l="l" t="t" r="r" b="b"/>
              <a:pathLst>
                <a:path w="273" h="214" extrusionOk="0">
                  <a:moveTo>
                    <a:pt x="96" y="0"/>
                  </a:moveTo>
                  <a:cubicBezTo>
                    <a:pt x="75" y="0"/>
                    <a:pt x="56" y="6"/>
                    <a:pt x="41" y="19"/>
                  </a:cubicBezTo>
                  <a:cubicBezTo>
                    <a:pt x="12" y="42"/>
                    <a:pt x="0" y="88"/>
                    <a:pt x="24" y="117"/>
                  </a:cubicBezTo>
                  <a:cubicBezTo>
                    <a:pt x="60" y="176"/>
                    <a:pt x="131" y="214"/>
                    <a:pt x="183" y="214"/>
                  </a:cubicBezTo>
                  <a:cubicBezTo>
                    <a:pt x="197" y="214"/>
                    <a:pt x="210" y="211"/>
                    <a:pt x="221" y="204"/>
                  </a:cubicBezTo>
                  <a:cubicBezTo>
                    <a:pt x="273" y="169"/>
                    <a:pt x="261" y="123"/>
                    <a:pt x="232" y="77"/>
                  </a:cubicBezTo>
                  <a:cubicBezTo>
                    <a:pt x="200" y="29"/>
                    <a:pt x="14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15"/>
            <p:cNvSpPr/>
            <p:nvPr/>
          </p:nvSpPr>
          <p:spPr>
            <a:xfrm rot="1508308">
              <a:off x="976933" y="1103756"/>
              <a:ext cx="44270" cy="36807"/>
            </a:xfrm>
            <a:custGeom>
              <a:avLst/>
              <a:gdLst/>
              <a:ahLst/>
              <a:cxnLst/>
              <a:rect l="l" t="t" r="r" b="b"/>
              <a:pathLst>
                <a:path w="261" h="217" extrusionOk="0">
                  <a:moveTo>
                    <a:pt x="110" y="1"/>
                  </a:moveTo>
                  <a:cubicBezTo>
                    <a:pt x="94" y="1"/>
                    <a:pt x="76" y="5"/>
                    <a:pt x="58" y="15"/>
                  </a:cubicBezTo>
                  <a:cubicBezTo>
                    <a:pt x="12" y="44"/>
                    <a:pt x="0" y="108"/>
                    <a:pt x="35" y="148"/>
                  </a:cubicBezTo>
                  <a:cubicBezTo>
                    <a:pt x="67" y="192"/>
                    <a:pt x="104" y="217"/>
                    <a:pt x="143" y="217"/>
                  </a:cubicBezTo>
                  <a:cubicBezTo>
                    <a:pt x="161" y="217"/>
                    <a:pt x="179" y="211"/>
                    <a:pt x="197" y="200"/>
                  </a:cubicBezTo>
                  <a:cubicBezTo>
                    <a:pt x="261" y="166"/>
                    <a:pt x="249" y="108"/>
                    <a:pt x="214" y="61"/>
                  </a:cubicBezTo>
                  <a:cubicBezTo>
                    <a:pt x="189" y="28"/>
                    <a:pt x="15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15"/>
            <p:cNvSpPr/>
            <p:nvPr/>
          </p:nvSpPr>
          <p:spPr>
            <a:xfrm rot="1508308">
              <a:off x="1152790" y="1126822"/>
              <a:ext cx="38503" cy="40030"/>
            </a:xfrm>
            <a:custGeom>
              <a:avLst/>
              <a:gdLst/>
              <a:ahLst/>
              <a:cxnLst/>
              <a:rect l="l" t="t" r="r" b="b"/>
              <a:pathLst>
                <a:path w="227" h="236" extrusionOk="0">
                  <a:moveTo>
                    <a:pt x="97" y="1"/>
                  </a:moveTo>
                  <a:cubicBezTo>
                    <a:pt x="86" y="1"/>
                    <a:pt x="75" y="3"/>
                    <a:pt x="64" y="7"/>
                  </a:cubicBezTo>
                  <a:cubicBezTo>
                    <a:pt x="6" y="54"/>
                    <a:pt x="0" y="141"/>
                    <a:pt x="41" y="199"/>
                  </a:cubicBezTo>
                  <a:cubicBezTo>
                    <a:pt x="57" y="223"/>
                    <a:pt x="84" y="235"/>
                    <a:pt x="112" y="235"/>
                  </a:cubicBezTo>
                  <a:cubicBezTo>
                    <a:pt x="125" y="235"/>
                    <a:pt x="138" y="233"/>
                    <a:pt x="151" y="227"/>
                  </a:cubicBezTo>
                  <a:cubicBezTo>
                    <a:pt x="209" y="187"/>
                    <a:pt x="226" y="106"/>
                    <a:pt x="180" y="48"/>
                  </a:cubicBezTo>
                  <a:cubicBezTo>
                    <a:pt x="163" y="18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15"/>
            <p:cNvSpPr/>
            <p:nvPr/>
          </p:nvSpPr>
          <p:spPr>
            <a:xfrm rot="1508308">
              <a:off x="244326" y="1214097"/>
              <a:ext cx="46475" cy="33076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16" y="1"/>
                  </a:moveTo>
                  <a:cubicBezTo>
                    <a:pt x="95" y="1"/>
                    <a:pt x="73" y="5"/>
                    <a:pt x="53" y="15"/>
                  </a:cubicBezTo>
                  <a:cubicBezTo>
                    <a:pt x="1" y="38"/>
                    <a:pt x="12" y="90"/>
                    <a:pt x="41" y="136"/>
                  </a:cubicBezTo>
                  <a:cubicBezTo>
                    <a:pt x="64" y="174"/>
                    <a:pt x="104" y="195"/>
                    <a:pt x="147" y="195"/>
                  </a:cubicBezTo>
                  <a:cubicBezTo>
                    <a:pt x="170" y="195"/>
                    <a:pt x="193" y="189"/>
                    <a:pt x="215" y="177"/>
                  </a:cubicBezTo>
                  <a:cubicBezTo>
                    <a:pt x="261" y="159"/>
                    <a:pt x="273" y="96"/>
                    <a:pt x="238" y="61"/>
                  </a:cubicBezTo>
                  <a:cubicBezTo>
                    <a:pt x="207" y="2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15"/>
            <p:cNvSpPr/>
            <p:nvPr/>
          </p:nvSpPr>
          <p:spPr>
            <a:xfrm rot="1508308">
              <a:off x="555097" y="1562250"/>
              <a:ext cx="36468" cy="41556"/>
            </a:xfrm>
            <a:custGeom>
              <a:avLst/>
              <a:gdLst/>
              <a:ahLst/>
              <a:cxnLst/>
              <a:rect l="l" t="t" r="r" b="b"/>
              <a:pathLst>
                <a:path w="215" h="245" extrusionOk="0">
                  <a:moveTo>
                    <a:pt x="85" y="1"/>
                  </a:moveTo>
                  <a:cubicBezTo>
                    <a:pt x="75" y="1"/>
                    <a:pt x="64" y="3"/>
                    <a:pt x="52" y="8"/>
                  </a:cubicBezTo>
                  <a:cubicBezTo>
                    <a:pt x="17" y="20"/>
                    <a:pt x="0" y="54"/>
                    <a:pt x="6" y="89"/>
                  </a:cubicBezTo>
                  <a:cubicBezTo>
                    <a:pt x="0" y="141"/>
                    <a:pt x="17" y="193"/>
                    <a:pt x="52" y="234"/>
                  </a:cubicBezTo>
                  <a:cubicBezTo>
                    <a:pt x="62" y="241"/>
                    <a:pt x="73" y="244"/>
                    <a:pt x="84" y="244"/>
                  </a:cubicBezTo>
                  <a:cubicBezTo>
                    <a:pt x="99" y="244"/>
                    <a:pt x="114" y="238"/>
                    <a:pt x="128" y="228"/>
                  </a:cubicBezTo>
                  <a:cubicBezTo>
                    <a:pt x="156" y="194"/>
                    <a:pt x="184" y="155"/>
                    <a:pt x="212" y="121"/>
                  </a:cubicBezTo>
                  <a:lnTo>
                    <a:pt x="212" y="121"/>
                  </a:lnTo>
                  <a:cubicBezTo>
                    <a:pt x="213" y="122"/>
                    <a:pt x="214" y="123"/>
                    <a:pt x="214" y="124"/>
                  </a:cubicBezTo>
                  <a:lnTo>
                    <a:pt x="214" y="118"/>
                  </a:lnTo>
                  <a:cubicBezTo>
                    <a:pt x="214" y="119"/>
                    <a:pt x="213" y="120"/>
                    <a:pt x="212" y="121"/>
                  </a:cubicBezTo>
                  <a:lnTo>
                    <a:pt x="212" y="121"/>
                  </a:lnTo>
                  <a:cubicBezTo>
                    <a:pt x="196" y="104"/>
                    <a:pt x="185" y="82"/>
                    <a:pt x="168" y="60"/>
                  </a:cubicBezTo>
                  <a:cubicBezTo>
                    <a:pt x="146" y="29"/>
                    <a:pt x="12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15"/>
            <p:cNvSpPr/>
            <p:nvPr/>
          </p:nvSpPr>
          <p:spPr>
            <a:xfrm rot="1508308">
              <a:off x="1017205" y="1375943"/>
              <a:ext cx="42405" cy="37486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123" y="0"/>
                  </a:moveTo>
                  <a:cubicBezTo>
                    <a:pt x="103" y="0"/>
                    <a:pt x="82" y="5"/>
                    <a:pt x="64" y="17"/>
                  </a:cubicBezTo>
                  <a:cubicBezTo>
                    <a:pt x="12" y="46"/>
                    <a:pt x="0" y="115"/>
                    <a:pt x="41" y="161"/>
                  </a:cubicBezTo>
                  <a:cubicBezTo>
                    <a:pt x="57" y="198"/>
                    <a:pt x="93" y="220"/>
                    <a:pt x="131" y="220"/>
                  </a:cubicBezTo>
                  <a:cubicBezTo>
                    <a:pt x="148" y="220"/>
                    <a:pt x="164" y="216"/>
                    <a:pt x="180" y="208"/>
                  </a:cubicBezTo>
                  <a:cubicBezTo>
                    <a:pt x="232" y="185"/>
                    <a:pt x="249" y="115"/>
                    <a:pt x="220" y="63"/>
                  </a:cubicBezTo>
                  <a:cubicBezTo>
                    <a:pt x="204" y="24"/>
                    <a:pt x="16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15"/>
            <p:cNvSpPr/>
            <p:nvPr/>
          </p:nvSpPr>
          <p:spPr>
            <a:xfrm rot="1508308">
              <a:off x="1673078" y="41884"/>
              <a:ext cx="41387" cy="39351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146" y="1"/>
                  </a:moveTo>
                  <a:cubicBezTo>
                    <a:pt x="130" y="1"/>
                    <a:pt x="113" y="7"/>
                    <a:pt x="99" y="19"/>
                  </a:cubicBezTo>
                  <a:cubicBezTo>
                    <a:pt x="64" y="71"/>
                    <a:pt x="0" y="129"/>
                    <a:pt x="52" y="199"/>
                  </a:cubicBezTo>
                  <a:cubicBezTo>
                    <a:pt x="65" y="222"/>
                    <a:pt x="84" y="232"/>
                    <a:pt x="105" y="232"/>
                  </a:cubicBezTo>
                  <a:cubicBezTo>
                    <a:pt x="130" y="232"/>
                    <a:pt x="158" y="218"/>
                    <a:pt x="180" y="199"/>
                  </a:cubicBezTo>
                  <a:cubicBezTo>
                    <a:pt x="232" y="164"/>
                    <a:pt x="244" y="89"/>
                    <a:pt x="203" y="36"/>
                  </a:cubicBezTo>
                  <a:cubicBezTo>
                    <a:pt x="189" y="13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15"/>
            <p:cNvSpPr/>
            <p:nvPr/>
          </p:nvSpPr>
          <p:spPr>
            <a:xfrm rot="1508308">
              <a:off x="257915" y="1452334"/>
              <a:ext cx="38503" cy="38334"/>
            </a:xfrm>
            <a:custGeom>
              <a:avLst/>
              <a:gdLst/>
              <a:ahLst/>
              <a:cxnLst/>
              <a:rect l="l" t="t" r="r" b="b"/>
              <a:pathLst>
                <a:path w="227" h="226" extrusionOk="0">
                  <a:moveTo>
                    <a:pt x="97" y="0"/>
                  </a:moveTo>
                  <a:cubicBezTo>
                    <a:pt x="84" y="0"/>
                    <a:pt x="71" y="3"/>
                    <a:pt x="59" y="8"/>
                  </a:cubicBezTo>
                  <a:cubicBezTo>
                    <a:pt x="12" y="49"/>
                    <a:pt x="1" y="124"/>
                    <a:pt x="35" y="176"/>
                  </a:cubicBezTo>
                  <a:cubicBezTo>
                    <a:pt x="51" y="207"/>
                    <a:pt x="82" y="225"/>
                    <a:pt x="113" y="225"/>
                  </a:cubicBezTo>
                  <a:cubicBezTo>
                    <a:pt x="128" y="225"/>
                    <a:pt x="143" y="221"/>
                    <a:pt x="157" y="211"/>
                  </a:cubicBezTo>
                  <a:cubicBezTo>
                    <a:pt x="209" y="182"/>
                    <a:pt x="227" y="118"/>
                    <a:pt x="198" y="66"/>
                  </a:cubicBezTo>
                  <a:cubicBezTo>
                    <a:pt x="180" y="27"/>
                    <a:pt x="13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15"/>
            <p:cNvSpPr/>
            <p:nvPr/>
          </p:nvSpPr>
          <p:spPr>
            <a:xfrm rot="1508308">
              <a:off x="878214" y="3266871"/>
              <a:ext cx="46475" cy="31210"/>
            </a:xfrm>
            <a:custGeom>
              <a:avLst/>
              <a:gdLst/>
              <a:ahLst/>
              <a:cxnLst/>
              <a:rect l="l" t="t" r="r" b="b"/>
              <a:pathLst>
                <a:path w="274" h="184" extrusionOk="0">
                  <a:moveTo>
                    <a:pt x="128" y="1"/>
                  </a:moveTo>
                  <a:cubicBezTo>
                    <a:pt x="101" y="1"/>
                    <a:pt x="73" y="9"/>
                    <a:pt x="47" y="25"/>
                  </a:cubicBezTo>
                  <a:cubicBezTo>
                    <a:pt x="7" y="48"/>
                    <a:pt x="1" y="83"/>
                    <a:pt x="30" y="129"/>
                  </a:cubicBezTo>
                  <a:cubicBezTo>
                    <a:pt x="57" y="165"/>
                    <a:pt x="100" y="184"/>
                    <a:pt x="145" y="184"/>
                  </a:cubicBezTo>
                  <a:cubicBezTo>
                    <a:pt x="167" y="184"/>
                    <a:pt x="189" y="179"/>
                    <a:pt x="209" y="170"/>
                  </a:cubicBezTo>
                  <a:cubicBezTo>
                    <a:pt x="256" y="147"/>
                    <a:pt x="273" y="83"/>
                    <a:pt x="233" y="48"/>
                  </a:cubicBezTo>
                  <a:cubicBezTo>
                    <a:pt x="205" y="17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15"/>
            <p:cNvSpPr/>
            <p:nvPr/>
          </p:nvSpPr>
          <p:spPr>
            <a:xfrm rot="1508308">
              <a:off x="296239" y="1584186"/>
              <a:ext cx="44440" cy="28665"/>
            </a:xfrm>
            <a:custGeom>
              <a:avLst/>
              <a:gdLst/>
              <a:ahLst/>
              <a:cxnLst/>
              <a:rect l="l" t="t" r="r" b="b"/>
              <a:pathLst>
                <a:path w="262" h="169" extrusionOk="0">
                  <a:moveTo>
                    <a:pt x="194" y="0"/>
                  </a:moveTo>
                  <a:cubicBezTo>
                    <a:pt x="122" y="0"/>
                    <a:pt x="10" y="46"/>
                    <a:pt x="1" y="95"/>
                  </a:cubicBezTo>
                  <a:cubicBezTo>
                    <a:pt x="1" y="106"/>
                    <a:pt x="7" y="118"/>
                    <a:pt x="13" y="130"/>
                  </a:cubicBezTo>
                  <a:cubicBezTo>
                    <a:pt x="34" y="156"/>
                    <a:pt x="69" y="169"/>
                    <a:pt x="105" y="169"/>
                  </a:cubicBezTo>
                  <a:cubicBezTo>
                    <a:pt x="116" y="169"/>
                    <a:pt x="128" y="167"/>
                    <a:pt x="140" y="164"/>
                  </a:cubicBezTo>
                  <a:cubicBezTo>
                    <a:pt x="192" y="159"/>
                    <a:pt x="239" y="118"/>
                    <a:pt x="256" y="66"/>
                  </a:cubicBezTo>
                  <a:cubicBezTo>
                    <a:pt x="262" y="48"/>
                    <a:pt x="256" y="31"/>
                    <a:pt x="244" y="14"/>
                  </a:cubicBezTo>
                  <a:cubicBezTo>
                    <a:pt x="234" y="4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15"/>
            <p:cNvSpPr/>
            <p:nvPr/>
          </p:nvSpPr>
          <p:spPr>
            <a:xfrm rot="1508308">
              <a:off x="1661291" y="191217"/>
              <a:ext cx="37486" cy="39012"/>
            </a:xfrm>
            <a:custGeom>
              <a:avLst/>
              <a:gdLst/>
              <a:ahLst/>
              <a:cxnLst/>
              <a:rect l="l" t="t" r="r" b="b"/>
              <a:pathLst>
                <a:path w="221" h="230" extrusionOk="0">
                  <a:moveTo>
                    <a:pt x="109" y="1"/>
                  </a:moveTo>
                  <a:cubicBezTo>
                    <a:pt x="95" y="1"/>
                    <a:pt x="80" y="7"/>
                    <a:pt x="64" y="20"/>
                  </a:cubicBezTo>
                  <a:cubicBezTo>
                    <a:pt x="12" y="61"/>
                    <a:pt x="1" y="124"/>
                    <a:pt x="30" y="182"/>
                  </a:cubicBezTo>
                  <a:cubicBezTo>
                    <a:pt x="44" y="212"/>
                    <a:pt x="73" y="230"/>
                    <a:pt x="103" y="230"/>
                  </a:cubicBezTo>
                  <a:cubicBezTo>
                    <a:pt x="120" y="230"/>
                    <a:pt x="137" y="224"/>
                    <a:pt x="151" y="211"/>
                  </a:cubicBezTo>
                  <a:cubicBezTo>
                    <a:pt x="209" y="182"/>
                    <a:pt x="221" y="101"/>
                    <a:pt x="180" y="55"/>
                  </a:cubicBezTo>
                  <a:cubicBezTo>
                    <a:pt x="161" y="24"/>
                    <a:pt x="136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15"/>
            <p:cNvSpPr/>
            <p:nvPr/>
          </p:nvSpPr>
          <p:spPr>
            <a:xfrm rot="1508308">
              <a:off x="1559323" y="1030017"/>
              <a:ext cx="43422" cy="32906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27" y="0"/>
                  </a:moveTo>
                  <a:cubicBezTo>
                    <a:pt x="107" y="0"/>
                    <a:pt x="87" y="6"/>
                    <a:pt x="70" y="17"/>
                  </a:cubicBezTo>
                  <a:cubicBezTo>
                    <a:pt x="18" y="34"/>
                    <a:pt x="1" y="98"/>
                    <a:pt x="36" y="139"/>
                  </a:cubicBezTo>
                  <a:cubicBezTo>
                    <a:pt x="59" y="174"/>
                    <a:pt x="98" y="193"/>
                    <a:pt x="137" y="193"/>
                  </a:cubicBezTo>
                  <a:cubicBezTo>
                    <a:pt x="156" y="193"/>
                    <a:pt x="175" y="189"/>
                    <a:pt x="192" y="179"/>
                  </a:cubicBezTo>
                  <a:cubicBezTo>
                    <a:pt x="238" y="156"/>
                    <a:pt x="256" y="98"/>
                    <a:pt x="227" y="57"/>
                  </a:cubicBezTo>
                  <a:cubicBezTo>
                    <a:pt x="207" y="22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15"/>
            <p:cNvSpPr/>
            <p:nvPr/>
          </p:nvSpPr>
          <p:spPr>
            <a:xfrm rot="1508308">
              <a:off x="643217" y="1728575"/>
              <a:ext cx="32567" cy="44779"/>
            </a:xfrm>
            <a:custGeom>
              <a:avLst/>
              <a:gdLst/>
              <a:ahLst/>
              <a:cxnLst/>
              <a:rect l="l" t="t" r="r" b="b"/>
              <a:pathLst>
                <a:path w="192" h="264" extrusionOk="0">
                  <a:moveTo>
                    <a:pt x="114" y="0"/>
                  </a:moveTo>
                  <a:cubicBezTo>
                    <a:pt x="101" y="0"/>
                    <a:pt x="87" y="5"/>
                    <a:pt x="76" y="15"/>
                  </a:cubicBezTo>
                  <a:cubicBezTo>
                    <a:pt x="18" y="79"/>
                    <a:pt x="0" y="165"/>
                    <a:pt x="23" y="247"/>
                  </a:cubicBezTo>
                  <a:cubicBezTo>
                    <a:pt x="35" y="252"/>
                    <a:pt x="58" y="264"/>
                    <a:pt x="70" y="264"/>
                  </a:cubicBezTo>
                  <a:cubicBezTo>
                    <a:pt x="151" y="218"/>
                    <a:pt x="191" y="131"/>
                    <a:pt x="174" y="44"/>
                  </a:cubicBezTo>
                  <a:cubicBezTo>
                    <a:pt x="163" y="17"/>
                    <a:pt x="13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15"/>
            <p:cNvSpPr/>
            <p:nvPr/>
          </p:nvSpPr>
          <p:spPr>
            <a:xfrm rot="1508308">
              <a:off x="1165969" y="775401"/>
              <a:ext cx="37486" cy="38843"/>
            </a:xfrm>
            <a:custGeom>
              <a:avLst/>
              <a:gdLst/>
              <a:ahLst/>
              <a:cxnLst/>
              <a:rect l="l" t="t" r="r" b="b"/>
              <a:pathLst>
                <a:path w="221" h="229" extrusionOk="0">
                  <a:moveTo>
                    <a:pt x="112" y="1"/>
                  </a:moveTo>
                  <a:cubicBezTo>
                    <a:pt x="92" y="1"/>
                    <a:pt x="73" y="9"/>
                    <a:pt x="58" y="26"/>
                  </a:cubicBezTo>
                  <a:cubicBezTo>
                    <a:pt x="12" y="66"/>
                    <a:pt x="0" y="136"/>
                    <a:pt x="29" y="194"/>
                  </a:cubicBezTo>
                  <a:cubicBezTo>
                    <a:pt x="45" y="216"/>
                    <a:pt x="70" y="228"/>
                    <a:pt x="97" y="228"/>
                  </a:cubicBezTo>
                  <a:cubicBezTo>
                    <a:pt x="117" y="228"/>
                    <a:pt x="139" y="221"/>
                    <a:pt x="157" y="205"/>
                  </a:cubicBezTo>
                  <a:cubicBezTo>
                    <a:pt x="209" y="171"/>
                    <a:pt x="220" y="95"/>
                    <a:pt x="180" y="43"/>
                  </a:cubicBezTo>
                  <a:cubicBezTo>
                    <a:pt x="166" y="16"/>
                    <a:pt x="13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15"/>
            <p:cNvSpPr/>
            <p:nvPr/>
          </p:nvSpPr>
          <p:spPr>
            <a:xfrm rot="1508308">
              <a:off x="473439" y="1529188"/>
              <a:ext cx="43422" cy="35620"/>
            </a:xfrm>
            <a:custGeom>
              <a:avLst/>
              <a:gdLst/>
              <a:ahLst/>
              <a:cxnLst/>
              <a:rect l="l" t="t" r="r" b="b"/>
              <a:pathLst>
                <a:path w="256" h="210" extrusionOk="0">
                  <a:moveTo>
                    <a:pt x="111" y="0"/>
                  </a:moveTo>
                  <a:cubicBezTo>
                    <a:pt x="96" y="0"/>
                    <a:pt x="80" y="3"/>
                    <a:pt x="65" y="10"/>
                  </a:cubicBezTo>
                  <a:cubicBezTo>
                    <a:pt x="12" y="39"/>
                    <a:pt x="1" y="103"/>
                    <a:pt x="30" y="155"/>
                  </a:cubicBezTo>
                  <a:cubicBezTo>
                    <a:pt x="50" y="194"/>
                    <a:pt x="82" y="209"/>
                    <a:pt x="115" y="209"/>
                  </a:cubicBezTo>
                  <a:cubicBezTo>
                    <a:pt x="185" y="209"/>
                    <a:pt x="255" y="136"/>
                    <a:pt x="204" y="56"/>
                  </a:cubicBezTo>
                  <a:cubicBezTo>
                    <a:pt x="183" y="20"/>
                    <a:pt x="14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15"/>
            <p:cNvSpPr/>
            <p:nvPr/>
          </p:nvSpPr>
          <p:spPr>
            <a:xfrm rot="1508308">
              <a:off x="1856831" y="455100"/>
              <a:ext cx="44779" cy="35620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23" y="1"/>
                  </a:moveTo>
                  <a:cubicBezTo>
                    <a:pt x="105" y="1"/>
                    <a:pt x="86" y="7"/>
                    <a:pt x="70" y="21"/>
                  </a:cubicBezTo>
                  <a:cubicBezTo>
                    <a:pt x="18" y="50"/>
                    <a:pt x="1" y="108"/>
                    <a:pt x="30" y="160"/>
                  </a:cubicBezTo>
                  <a:cubicBezTo>
                    <a:pt x="51" y="195"/>
                    <a:pt x="82" y="209"/>
                    <a:pt x="113" y="209"/>
                  </a:cubicBezTo>
                  <a:cubicBezTo>
                    <a:pt x="189" y="209"/>
                    <a:pt x="263" y="122"/>
                    <a:pt x="198" y="44"/>
                  </a:cubicBezTo>
                  <a:cubicBezTo>
                    <a:pt x="180" y="16"/>
                    <a:pt x="15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15"/>
            <p:cNvSpPr/>
            <p:nvPr/>
          </p:nvSpPr>
          <p:spPr>
            <a:xfrm rot="1508308">
              <a:off x="1411947" y="1819252"/>
              <a:ext cx="34432" cy="38843"/>
            </a:xfrm>
            <a:custGeom>
              <a:avLst/>
              <a:gdLst/>
              <a:ahLst/>
              <a:cxnLst/>
              <a:rect l="l" t="t" r="r" b="b"/>
              <a:pathLst>
                <a:path w="203" h="229" extrusionOk="0">
                  <a:moveTo>
                    <a:pt x="105" y="1"/>
                  </a:moveTo>
                  <a:cubicBezTo>
                    <a:pt x="93" y="1"/>
                    <a:pt x="81" y="6"/>
                    <a:pt x="70" y="20"/>
                  </a:cubicBezTo>
                  <a:cubicBezTo>
                    <a:pt x="12" y="61"/>
                    <a:pt x="0" y="136"/>
                    <a:pt x="35" y="200"/>
                  </a:cubicBezTo>
                  <a:cubicBezTo>
                    <a:pt x="51" y="223"/>
                    <a:pt x="72" y="229"/>
                    <a:pt x="91" y="229"/>
                  </a:cubicBezTo>
                  <a:cubicBezTo>
                    <a:pt x="106" y="229"/>
                    <a:pt x="121" y="225"/>
                    <a:pt x="133" y="223"/>
                  </a:cubicBezTo>
                  <a:cubicBezTo>
                    <a:pt x="191" y="176"/>
                    <a:pt x="203" y="90"/>
                    <a:pt x="151" y="32"/>
                  </a:cubicBezTo>
                  <a:cubicBezTo>
                    <a:pt x="140" y="14"/>
                    <a:pt x="123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15"/>
            <p:cNvSpPr/>
            <p:nvPr/>
          </p:nvSpPr>
          <p:spPr>
            <a:xfrm rot="1508308">
              <a:off x="1850517" y="365925"/>
              <a:ext cx="37486" cy="35620"/>
            </a:xfrm>
            <a:custGeom>
              <a:avLst/>
              <a:gdLst/>
              <a:ahLst/>
              <a:cxnLst/>
              <a:rect l="l" t="t" r="r" b="b"/>
              <a:pathLst>
                <a:path w="221" h="210" extrusionOk="0">
                  <a:moveTo>
                    <a:pt x="118" y="1"/>
                  </a:moveTo>
                  <a:cubicBezTo>
                    <a:pt x="98" y="1"/>
                    <a:pt x="79" y="9"/>
                    <a:pt x="64" y="26"/>
                  </a:cubicBezTo>
                  <a:cubicBezTo>
                    <a:pt x="12" y="61"/>
                    <a:pt x="1" y="124"/>
                    <a:pt x="30" y="171"/>
                  </a:cubicBezTo>
                  <a:cubicBezTo>
                    <a:pt x="50" y="200"/>
                    <a:pt x="73" y="209"/>
                    <a:pt x="96" y="209"/>
                  </a:cubicBezTo>
                  <a:cubicBezTo>
                    <a:pt x="114" y="209"/>
                    <a:pt x="131" y="204"/>
                    <a:pt x="145" y="200"/>
                  </a:cubicBezTo>
                  <a:cubicBezTo>
                    <a:pt x="203" y="147"/>
                    <a:pt x="221" y="101"/>
                    <a:pt x="186" y="43"/>
                  </a:cubicBezTo>
                  <a:cubicBezTo>
                    <a:pt x="173" y="16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15"/>
            <p:cNvSpPr/>
            <p:nvPr/>
          </p:nvSpPr>
          <p:spPr>
            <a:xfrm rot="1508308">
              <a:off x="-1133" y="3220388"/>
              <a:ext cx="37655" cy="39351"/>
            </a:xfrm>
            <a:custGeom>
              <a:avLst/>
              <a:gdLst/>
              <a:ahLst/>
              <a:cxnLst/>
              <a:rect l="l" t="t" r="r" b="b"/>
              <a:pathLst>
                <a:path w="222" h="232" extrusionOk="0">
                  <a:moveTo>
                    <a:pt x="118" y="1"/>
                  </a:moveTo>
                  <a:cubicBezTo>
                    <a:pt x="106" y="1"/>
                    <a:pt x="94" y="3"/>
                    <a:pt x="82" y="9"/>
                  </a:cubicBezTo>
                  <a:cubicBezTo>
                    <a:pt x="30" y="43"/>
                    <a:pt x="1" y="171"/>
                    <a:pt x="36" y="211"/>
                  </a:cubicBezTo>
                  <a:cubicBezTo>
                    <a:pt x="52" y="224"/>
                    <a:pt x="72" y="232"/>
                    <a:pt x="91" y="232"/>
                  </a:cubicBezTo>
                  <a:cubicBezTo>
                    <a:pt x="107" y="232"/>
                    <a:pt x="121" y="227"/>
                    <a:pt x="134" y="217"/>
                  </a:cubicBezTo>
                  <a:cubicBezTo>
                    <a:pt x="198" y="188"/>
                    <a:pt x="221" y="107"/>
                    <a:pt x="181" y="43"/>
                  </a:cubicBezTo>
                  <a:cubicBezTo>
                    <a:pt x="168" y="15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15"/>
            <p:cNvSpPr/>
            <p:nvPr/>
          </p:nvSpPr>
          <p:spPr>
            <a:xfrm rot="1508308">
              <a:off x="303970" y="1760863"/>
              <a:ext cx="38503" cy="39521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106" y="0"/>
                  </a:moveTo>
                  <a:cubicBezTo>
                    <a:pt x="93" y="0"/>
                    <a:pt x="79" y="6"/>
                    <a:pt x="64" y="18"/>
                  </a:cubicBezTo>
                  <a:cubicBezTo>
                    <a:pt x="0" y="65"/>
                    <a:pt x="29" y="123"/>
                    <a:pt x="58" y="181"/>
                  </a:cubicBezTo>
                  <a:cubicBezTo>
                    <a:pt x="77" y="208"/>
                    <a:pt x="95" y="232"/>
                    <a:pt x="128" y="232"/>
                  </a:cubicBezTo>
                  <a:cubicBezTo>
                    <a:pt x="136" y="232"/>
                    <a:pt x="146" y="231"/>
                    <a:pt x="157" y="227"/>
                  </a:cubicBezTo>
                  <a:cubicBezTo>
                    <a:pt x="215" y="186"/>
                    <a:pt x="226" y="105"/>
                    <a:pt x="180" y="53"/>
                  </a:cubicBezTo>
                  <a:cubicBezTo>
                    <a:pt x="160" y="25"/>
                    <a:pt x="13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15"/>
            <p:cNvSpPr/>
            <p:nvPr/>
          </p:nvSpPr>
          <p:spPr>
            <a:xfrm rot="1508308">
              <a:off x="1496882" y="2026231"/>
              <a:ext cx="38503" cy="31210"/>
            </a:xfrm>
            <a:custGeom>
              <a:avLst/>
              <a:gdLst/>
              <a:ahLst/>
              <a:cxnLst/>
              <a:rect l="l" t="t" r="r" b="b"/>
              <a:pathLst>
                <a:path w="227" h="184" extrusionOk="0">
                  <a:moveTo>
                    <a:pt x="115" y="0"/>
                  </a:moveTo>
                  <a:cubicBezTo>
                    <a:pt x="99" y="0"/>
                    <a:pt x="84" y="4"/>
                    <a:pt x="70" y="12"/>
                  </a:cubicBezTo>
                  <a:cubicBezTo>
                    <a:pt x="18" y="29"/>
                    <a:pt x="1" y="87"/>
                    <a:pt x="30" y="128"/>
                  </a:cubicBezTo>
                  <a:cubicBezTo>
                    <a:pt x="50" y="164"/>
                    <a:pt x="88" y="184"/>
                    <a:pt x="127" y="184"/>
                  </a:cubicBezTo>
                  <a:cubicBezTo>
                    <a:pt x="143" y="184"/>
                    <a:pt x="159" y="181"/>
                    <a:pt x="175" y="174"/>
                  </a:cubicBezTo>
                  <a:cubicBezTo>
                    <a:pt x="215" y="145"/>
                    <a:pt x="227" y="87"/>
                    <a:pt x="192" y="46"/>
                  </a:cubicBezTo>
                  <a:cubicBezTo>
                    <a:pt x="177" y="15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15"/>
            <p:cNvSpPr/>
            <p:nvPr/>
          </p:nvSpPr>
          <p:spPr>
            <a:xfrm rot="1508308">
              <a:off x="1532685" y="1195345"/>
              <a:ext cx="35450" cy="36807"/>
            </a:xfrm>
            <a:custGeom>
              <a:avLst/>
              <a:gdLst/>
              <a:ahLst/>
              <a:cxnLst/>
              <a:rect l="l" t="t" r="r" b="b"/>
              <a:pathLst>
                <a:path w="209" h="217" extrusionOk="0">
                  <a:moveTo>
                    <a:pt x="123" y="1"/>
                  </a:moveTo>
                  <a:cubicBezTo>
                    <a:pt x="113" y="1"/>
                    <a:pt x="103" y="3"/>
                    <a:pt x="93" y="9"/>
                  </a:cubicBezTo>
                  <a:cubicBezTo>
                    <a:pt x="35" y="44"/>
                    <a:pt x="0" y="107"/>
                    <a:pt x="0" y="171"/>
                  </a:cubicBezTo>
                  <a:cubicBezTo>
                    <a:pt x="12" y="199"/>
                    <a:pt x="41" y="216"/>
                    <a:pt x="73" y="216"/>
                  </a:cubicBezTo>
                  <a:cubicBezTo>
                    <a:pt x="87" y="216"/>
                    <a:pt x="102" y="213"/>
                    <a:pt x="116" y="206"/>
                  </a:cubicBezTo>
                  <a:cubicBezTo>
                    <a:pt x="174" y="189"/>
                    <a:pt x="209" y="119"/>
                    <a:pt x="185" y="55"/>
                  </a:cubicBezTo>
                  <a:cubicBezTo>
                    <a:pt x="181" y="25"/>
                    <a:pt x="15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15"/>
            <p:cNvSpPr/>
            <p:nvPr/>
          </p:nvSpPr>
          <p:spPr>
            <a:xfrm rot="1508308">
              <a:off x="1091870" y="2619950"/>
              <a:ext cx="35620" cy="37486"/>
            </a:xfrm>
            <a:custGeom>
              <a:avLst/>
              <a:gdLst/>
              <a:ahLst/>
              <a:cxnLst/>
              <a:rect l="l" t="t" r="r" b="b"/>
              <a:pathLst>
                <a:path w="210" h="221" extrusionOk="0">
                  <a:moveTo>
                    <a:pt x="88" y="1"/>
                  </a:moveTo>
                  <a:cubicBezTo>
                    <a:pt x="76" y="1"/>
                    <a:pt x="65" y="5"/>
                    <a:pt x="53" y="15"/>
                  </a:cubicBezTo>
                  <a:cubicBezTo>
                    <a:pt x="6" y="56"/>
                    <a:pt x="1" y="125"/>
                    <a:pt x="41" y="177"/>
                  </a:cubicBezTo>
                  <a:cubicBezTo>
                    <a:pt x="57" y="206"/>
                    <a:pt x="88" y="220"/>
                    <a:pt x="119" y="220"/>
                  </a:cubicBezTo>
                  <a:cubicBezTo>
                    <a:pt x="132" y="220"/>
                    <a:pt x="145" y="217"/>
                    <a:pt x="157" y="212"/>
                  </a:cubicBezTo>
                  <a:cubicBezTo>
                    <a:pt x="209" y="166"/>
                    <a:pt x="209" y="91"/>
                    <a:pt x="157" y="44"/>
                  </a:cubicBezTo>
                  <a:cubicBezTo>
                    <a:pt x="137" y="24"/>
                    <a:pt x="114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15"/>
            <p:cNvSpPr/>
            <p:nvPr/>
          </p:nvSpPr>
          <p:spPr>
            <a:xfrm rot="1508308">
              <a:off x="432506" y="1035274"/>
              <a:ext cx="36638" cy="35281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03" y="1"/>
                  </a:moveTo>
                  <a:cubicBezTo>
                    <a:pt x="88" y="1"/>
                    <a:pt x="72" y="5"/>
                    <a:pt x="59" y="15"/>
                  </a:cubicBezTo>
                  <a:cubicBezTo>
                    <a:pt x="12" y="50"/>
                    <a:pt x="1" y="114"/>
                    <a:pt x="30" y="160"/>
                  </a:cubicBezTo>
                  <a:cubicBezTo>
                    <a:pt x="44" y="189"/>
                    <a:pt x="73" y="207"/>
                    <a:pt x="103" y="207"/>
                  </a:cubicBezTo>
                  <a:cubicBezTo>
                    <a:pt x="120" y="207"/>
                    <a:pt x="137" y="201"/>
                    <a:pt x="151" y="189"/>
                  </a:cubicBezTo>
                  <a:cubicBezTo>
                    <a:pt x="203" y="166"/>
                    <a:pt x="215" y="96"/>
                    <a:pt x="180" y="50"/>
                  </a:cubicBezTo>
                  <a:cubicBezTo>
                    <a:pt x="165" y="19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15"/>
            <p:cNvSpPr/>
            <p:nvPr/>
          </p:nvSpPr>
          <p:spPr>
            <a:xfrm rot="1508308">
              <a:off x="196204" y="1928615"/>
              <a:ext cx="38334" cy="33924"/>
            </a:xfrm>
            <a:custGeom>
              <a:avLst/>
              <a:gdLst/>
              <a:ahLst/>
              <a:cxnLst/>
              <a:rect l="l" t="t" r="r" b="b"/>
              <a:pathLst>
                <a:path w="226" h="200" extrusionOk="0">
                  <a:moveTo>
                    <a:pt x="111" y="0"/>
                  </a:moveTo>
                  <a:cubicBezTo>
                    <a:pt x="95" y="0"/>
                    <a:pt x="79" y="5"/>
                    <a:pt x="64" y="16"/>
                  </a:cubicBezTo>
                  <a:cubicBezTo>
                    <a:pt x="17" y="45"/>
                    <a:pt x="0" y="109"/>
                    <a:pt x="35" y="155"/>
                  </a:cubicBezTo>
                  <a:cubicBezTo>
                    <a:pt x="49" y="184"/>
                    <a:pt x="80" y="200"/>
                    <a:pt x="111" y="200"/>
                  </a:cubicBezTo>
                  <a:cubicBezTo>
                    <a:pt x="129" y="200"/>
                    <a:pt x="147" y="195"/>
                    <a:pt x="162" y="184"/>
                  </a:cubicBezTo>
                  <a:cubicBezTo>
                    <a:pt x="214" y="155"/>
                    <a:pt x="226" y="85"/>
                    <a:pt x="185" y="45"/>
                  </a:cubicBezTo>
                  <a:cubicBezTo>
                    <a:pt x="167" y="16"/>
                    <a:pt x="13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15"/>
            <p:cNvSpPr/>
            <p:nvPr/>
          </p:nvSpPr>
          <p:spPr>
            <a:xfrm rot="1508308">
              <a:off x="2181151" y="539916"/>
              <a:ext cx="29683" cy="43931"/>
            </a:xfrm>
            <a:custGeom>
              <a:avLst/>
              <a:gdLst/>
              <a:ahLst/>
              <a:cxnLst/>
              <a:rect l="l" t="t" r="r" b="b"/>
              <a:pathLst>
                <a:path w="175" h="259" extrusionOk="0">
                  <a:moveTo>
                    <a:pt x="76" y="1"/>
                  </a:moveTo>
                  <a:cubicBezTo>
                    <a:pt x="59" y="1"/>
                    <a:pt x="43" y="10"/>
                    <a:pt x="35" y="28"/>
                  </a:cubicBezTo>
                  <a:cubicBezTo>
                    <a:pt x="1" y="97"/>
                    <a:pt x="12" y="178"/>
                    <a:pt x="53" y="242"/>
                  </a:cubicBezTo>
                  <a:cubicBezTo>
                    <a:pt x="63" y="252"/>
                    <a:pt x="75" y="258"/>
                    <a:pt x="87" y="258"/>
                  </a:cubicBezTo>
                  <a:cubicBezTo>
                    <a:pt x="95" y="258"/>
                    <a:pt x="104" y="255"/>
                    <a:pt x="111" y="248"/>
                  </a:cubicBezTo>
                  <a:cubicBezTo>
                    <a:pt x="175" y="207"/>
                    <a:pt x="169" y="45"/>
                    <a:pt x="105" y="10"/>
                  </a:cubicBezTo>
                  <a:cubicBezTo>
                    <a:pt x="96" y="4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15"/>
            <p:cNvSpPr/>
            <p:nvPr/>
          </p:nvSpPr>
          <p:spPr>
            <a:xfrm rot="1508308">
              <a:off x="444520" y="341256"/>
              <a:ext cx="39521" cy="35959"/>
            </a:xfrm>
            <a:custGeom>
              <a:avLst/>
              <a:gdLst/>
              <a:ahLst/>
              <a:cxnLst/>
              <a:rect l="l" t="t" r="r" b="b"/>
              <a:pathLst>
                <a:path w="233" h="212" extrusionOk="0">
                  <a:moveTo>
                    <a:pt x="146" y="0"/>
                  </a:moveTo>
                  <a:cubicBezTo>
                    <a:pt x="133" y="0"/>
                    <a:pt x="121" y="3"/>
                    <a:pt x="110" y="10"/>
                  </a:cubicBezTo>
                  <a:cubicBezTo>
                    <a:pt x="53" y="45"/>
                    <a:pt x="0" y="92"/>
                    <a:pt x="18" y="161"/>
                  </a:cubicBezTo>
                  <a:cubicBezTo>
                    <a:pt x="33" y="195"/>
                    <a:pt x="62" y="211"/>
                    <a:pt x="93" y="211"/>
                  </a:cubicBezTo>
                  <a:cubicBezTo>
                    <a:pt x="111" y="211"/>
                    <a:pt x="129" y="206"/>
                    <a:pt x="145" y="196"/>
                  </a:cubicBezTo>
                  <a:cubicBezTo>
                    <a:pt x="203" y="173"/>
                    <a:pt x="232" y="103"/>
                    <a:pt x="209" y="45"/>
                  </a:cubicBezTo>
                  <a:cubicBezTo>
                    <a:pt x="201" y="17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15"/>
            <p:cNvSpPr/>
            <p:nvPr/>
          </p:nvSpPr>
          <p:spPr>
            <a:xfrm rot="1508308">
              <a:off x="1649858" y="130289"/>
              <a:ext cx="39351" cy="30531"/>
            </a:xfrm>
            <a:custGeom>
              <a:avLst/>
              <a:gdLst/>
              <a:ahLst/>
              <a:cxnLst/>
              <a:rect l="l" t="t" r="r" b="b"/>
              <a:pathLst>
                <a:path w="232" h="180" extrusionOk="0">
                  <a:moveTo>
                    <a:pt x="136" y="1"/>
                  </a:moveTo>
                  <a:cubicBezTo>
                    <a:pt x="116" y="1"/>
                    <a:pt x="94" y="9"/>
                    <a:pt x="75" y="23"/>
                  </a:cubicBezTo>
                  <a:cubicBezTo>
                    <a:pt x="29" y="40"/>
                    <a:pt x="0" y="87"/>
                    <a:pt x="18" y="139"/>
                  </a:cubicBezTo>
                  <a:cubicBezTo>
                    <a:pt x="37" y="165"/>
                    <a:pt x="66" y="179"/>
                    <a:pt x="95" y="179"/>
                  </a:cubicBezTo>
                  <a:cubicBezTo>
                    <a:pt x="110" y="179"/>
                    <a:pt x="125" y="176"/>
                    <a:pt x="139" y="168"/>
                  </a:cubicBezTo>
                  <a:cubicBezTo>
                    <a:pt x="191" y="139"/>
                    <a:pt x="232" y="98"/>
                    <a:pt x="197" y="40"/>
                  </a:cubicBezTo>
                  <a:cubicBezTo>
                    <a:pt x="182" y="12"/>
                    <a:pt x="15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15"/>
            <p:cNvSpPr/>
            <p:nvPr/>
          </p:nvSpPr>
          <p:spPr>
            <a:xfrm rot="1508308">
              <a:off x="1004819" y="52427"/>
              <a:ext cx="38503" cy="34093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09" y="0"/>
                  </a:moveTo>
                  <a:cubicBezTo>
                    <a:pt x="92" y="0"/>
                    <a:pt x="74" y="5"/>
                    <a:pt x="59" y="16"/>
                  </a:cubicBezTo>
                  <a:cubicBezTo>
                    <a:pt x="12" y="51"/>
                    <a:pt x="1" y="115"/>
                    <a:pt x="35" y="161"/>
                  </a:cubicBezTo>
                  <a:cubicBezTo>
                    <a:pt x="52" y="188"/>
                    <a:pt x="78" y="201"/>
                    <a:pt x="105" y="201"/>
                  </a:cubicBezTo>
                  <a:cubicBezTo>
                    <a:pt x="125" y="201"/>
                    <a:pt x="145" y="193"/>
                    <a:pt x="163" y="178"/>
                  </a:cubicBezTo>
                  <a:cubicBezTo>
                    <a:pt x="215" y="155"/>
                    <a:pt x="227" y="80"/>
                    <a:pt x="186" y="39"/>
                  </a:cubicBezTo>
                  <a:cubicBezTo>
                    <a:pt x="168" y="14"/>
                    <a:pt x="13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15"/>
            <p:cNvSpPr/>
            <p:nvPr/>
          </p:nvSpPr>
          <p:spPr>
            <a:xfrm rot="1508308">
              <a:off x="1434338" y="1192655"/>
              <a:ext cx="45288" cy="28326"/>
            </a:xfrm>
            <a:custGeom>
              <a:avLst/>
              <a:gdLst/>
              <a:ahLst/>
              <a:cxnLst/>
              <a:rect l="l" t="t" r="r" b="b"/>
              <a:pathLst>
                <a:path w="267" h="167" extrusionOk="0">
                  <a:moveTo>
                    <a:pt x="166" y="0"/>
                  </a:moveTo>
                  <a:cubicBezTo>
                    <a:pt x="131" y="0"/>
                    <a:pt x="90" y="12"/>
                    <a:pt x="53" y="36"/>
                  </a:cubicBezTo>
                  <a:cubicBezTo>
                    <a:pt x="24" y="53"/>
                    <a:pt x="0" y="77"/>
                    <a:pt x="18" y="123"/>
                  </a:cubicBezTo>
                  <a:cubicBezTo>
                    <a:pt x="46" y="151"/>
                    <a:pt x="85" y="166"/>
                    <a:pt x="125" y="166"/>
                  </a:cubicBezTo>
                  <a:cubicBezTo>
                    <a:pt x="151" y="166"/>
                    <a:pt x="178" y="160"/>
                    <a:pt x="203" y="146"/>
                  </a:cubicBezTo>
                  <a:cubicBezTo>
                    <a:pt x="244" y="140"/>
                    <a:pt x="267" y="88"/>
                    <a:pt x="250" y="48"/>
                  </a:cubicBezTo>
                  <a:cubicBezTo>
                    <a:pt x="240" y="16"/>
                    <a:pt x="20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15"/>
            <p:cNvSpPr/>
            <p:nvPr/>
          </p:nvSpPr>
          <p:spPr>
            <a:xfrm rot="1508308">
              <a:off x="113703" y="1749896"/>
              <a:ext cx="40539" cy="30362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42" y="1"/>
                  </a:moveTo>
                  <a:cubicBezTo>
                    <a:pt x="114" y="1"/>
                    <a:pt x="84" y="14"/>
                    <a:pt x="59" y="23"/>
                  </a:cubicBezTo>
                  <a:cubicBezTo>
                    <a:pt x="7" y="47"/>
                    <a:pt x="1" y="81"/>
                    <a:pt x="24" y="128"/>
                  </a:cubicBezTo>
                  <a:cubicBezTo>
                    <a:pt x="40" y="160"/>
                    <a:pt x="76" y="178"/>
                    <a:pt x="113" y="178"/>
                  </a:cubicBezTo>
                  <a:cubicBezTo>
                    <a:pt x="128" y="178"/>
                    <a:pt x="143" y="175"/>
                    <a:pt x="157" y="168"/>
                  </a:cubicBezTo>
                  <a:cubicBezTo>
                    <a:pt x="215" y="151"/>
                    <a:pt x="238" y="81"/>
                    <a:pt x="204" y="35"/>
                  </a:cubicBezTo>
                  <a:cubicBezTo>
                    <a:pt x="185" y="9"/>
                    <a:pt x="164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15"/>
            <p:cNvSpPr/>
            <p:nvPr/>
          </p:nvSpPr>
          <p:spPr>
            <a:xfrm rot="1508308">
              <a:off x="110582" y="1820233"/>
              <a:ext cx="40369" cy="28326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101" y="0"/>
                  </a:moveTo>
                  <a:cubicBezTo>
                    <a:pt x="77" y="0"/>
                    <a:pt x="53" y="5"/>
                    <a:pt x="29" y="16"/>
                  </a:cubicBezTo>
                  <a:cubicBezTo>
                    <a:pt x="0" y="39"/>
                    <a:pt x="0" y="80"/>
                    <a:pt x="23" y="109"/>
                  </a:cubicBezTo>
                  <a:cubicBezTo>
                    <a:pt x="42" y="146"/>
                    <a:pt x="79" y="167"/>
                    <a:pt x="118" y="167"/>
                  </a:cubicBezTo>
                  <a:cubicBezTo>
                    <a:pt x="138" y="167"/>
                    <a:pt x="160" y="161"/>
                    <a:pt x="180" y="149"/>
                  </a:cubicBezTo>
                  <a:cubicBezTo>
                    <a:pt x="215" y="120"/>
                    <a:pt x="238" y="91"/>
                    <a:pt x="215" y="45"/>
                  </a:cubicBezTo>
                  <a:cubicBezTo>
                    <a:pt x="182" y="16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15"/>
            <p:cNvSpPr/>
            <p:nvPr/>
          </p:nvSpPr>
          <p:spPr>
            <a:xfrm rot="1508308">
              <a:off x="61850" y="145533"/>
              <a:ext cx="40369" cy="27817"/>
            </a:xfrm>
            <a:custGeom>
              <a:avLst/>
              <a:gdLst/>
              <a:ahLst/>
              <a:cxnLst/>
              <a:rect l="l" t="t" r="r" b="b"/>
              <a:pathLst>
                <a:path w="238" h="164" extrusionOk="0">
                  <a:moveTo>
                    <a:pt x="101" y="1"/>
                  </a:moveTo>
                  <a:cubicBezTo>
                    <a:pt x="80" y="1"/>
                    <a:pt x="59" y="5"/>
                    <a:pt x="41" y="14"/>
                  </a:cubicBezTo>
                  <a:cubicBezTo>
                    <a:pt x="0" y="32"/>
                    <a:pt x="0" y="67"/>
                    <a:pt x="17" y="101"/>
                  </a:cubicBezTo>
                  <a:cubicBezTo>
                    <a:pt x="45" y="141"/>
                    <a:pt x="89" y="164"/>
                    <a:pt x="132" y="164"/>
                  </a:cubicBezTo>
                  <a:cubicBezTo>
                    <a:pt x="152" y="164"/>
                    <a:pt x="173" y="159"/>
                    <a:pt x="191" y="148"/>
                  </a:cubicBezTo>
                  <a:cubicBezTo>
                    <a:pt x="226" y="130"/>
                    <a:pt x="238" y="90"/>
                    <a:pt x="220" y="61"/>
                  </a:cubicBezTo>
                  <a:cubicBezTo>
                    <a:pt x="193" y="21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15"/>
            <p:cNvSpPr/>
            <p:nvPr/>
          </p:nvSpPr>
          <p:spPr>
            <a:xfrm rot="1508308">
              <a:off x="380029" y="1652401"/>
              <a:ext cx="47323" cy="30870"/>
            </a:xfrm>
            <a:custGeom>
              <a:avLst/>
              <a:gdLst/>
              <a:ahLst/>
              <a:cxnLst/>
              <a:rect l="l" t="t" r="r" b="b"/>
              <a:pathLst>
                <a:path w="279" h="182" extrusionOk="0">
                  <a:moveTo>
                    <a:pt x="63" y="1"/>
                  </a:moveTo>
                  <a:cubicBezTo>
                    <a:pt x="49" y="1"/>
                    <a:pt x="35" y="4"/>
                    <a:pt x="18" y="14"/>
                  </a:cubicBezTo>
                  <a:cubicBezTo>
                    <a:pt x="1" y="84"/>
                    <a:pt x="47" y="113"/>
                    <a:pt x="94" y="148"/>
                  </a:cubicBezTo>
                  <a:cubicBezTo>
                    <a:pt x="117" y="164"/>
                    <a:pt x="148" y="181"/>
                    <a:pt x="178" y="181"/>
                  </a:cubicBezTo>
                  <a:cubicBezTo>
                    <a:pt x="200" y="181"/>
                    <a:pt x="221" y="172"/>
                    <a:pt x="238" y="148"/>
                  </a:cubicBezTo>
                  <a:cubicBezTo>
                    <a:pt x="279" y="72"/>
                    <a:pt x="209" y="55"/>
                    <a:pt x="157" y="38"/>
                  </a:cubicBezTo>
                  <a:cubicBezTo>
                    <a:pt x="124" y="25"/>
                    <a:pt x="97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15"/>
            <p:cNvSpPr/>
            <p:nvPr/>
          </p:nvSpPr>
          <p:spPr>
            <a:xfrm rot="1508308">
              <a:off x="1515921" y="539545"/>
              <a:ext cx="31719" cy="35111"/>
            </a:xfrm>
            <a:custGeom>
              <a:avLst/>
              <a:gdLst/>
              <a:ahLst/>
              <a:cxnLst/>
              <a:rect l="l" t="t" r="r" b="b"/>
              <a:pathLst>
                <a:path w="187" h="207" extrusionOk="0">
                  <a:moveTo>
                    <a:pt x="74" y="0"/>
                  </a:moveTo>
                  <a:cubicBezTo>
                    <a:pt x="66" y="0"/>
                    <a:pt x="57" y="1"/>
                    <a:pt x="47" y="3"/>
                  </a:cubicBezTo>
                  <a:cubicBezTo>
                    <a:pt x="1" y="44"/>
                    <a:pt x="12" y="96"/>
                    <a:pt x="30" y="148"/>
                  </a:cubicBezTo>
                  <a:cubicBezTo>
                    <a:pt x="39" y="184"/>
                    <a:pt x="58" y="206"/>
                    <a:pt x="88" y="206"/>
                  </a:cubicBezTo>
                  <a:cubicBezTo>
                    <a:pt x="97" y="206"/>
                    <a:pt x="106" y="204"/>
                    <a:pt x="117" y="200"/>
                  </a:cubicBezTo>
                  <a:cubicBezTo>
                    <a:pt x="186" y="177"/>
                    <a:pt x="180" y="119"/>
                    <a:pt x="157" y="67"/>
                  </a:cubicBezTo>
                  <a:cubicBezTo>
                    <a:pt x="138" y="24"/>
                    <a:pt x="115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15"/>
            <p:cNvSpPr/>
            <p:nvPr/>
          </p:nvSpPr>
          <p:spPr>
            <a:xfrm rot="1508308">
              <a:off x="1881892" y="720618"/>
              <a:ext cx="36468" cy="34772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138" y="1"/>
                  </a:moveTo>
                  <a:cubicBezTo>
                    <a:pt x="123" y="1"/>
                    <a:pt x="106" y="6"/>
                    <a:pt x="93" y="17"/>
                  </a:cubicBezTo>
                  <a:cubicBezTo>
                    <a:pt x="35" y="58"/>
                    <a:pt x="0" y="162"/>
                    <a:pt x="35" y="191"/>
                  </a:cubicBezTo>
                  <a:cubicBezTo>
                    <a:pt x="47" y="201"/>
                    <a:pt x="58" y="205"/>
                    <a:pt x="69" y="205"/>
                  </a:cubicBezTo>
                  <a:cubicBezTo>
                    <a:pt x="89" y="205"/>
                    <a:pt x="108" y="191"/>
                    <a:pt x="128" y="179"/>
                  </a:cubicBezTo>
                  <a:cubicBezTo>
                    <a:pt x="174" y="139"/>
                    <a:pt x="214" y="93"/>
                    <a:pt x="180" y="23"/>
                  </a:cubicBezTo>
                  <a:cubicBezTo>
                    <a:pt x="170" y="8"/>
                    <a:pt x="1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15"/>
            <p:cNvSpPr/>
            <p:nvPr/>
          </p:nvSpPr>
          <p:spPr>
            <a:xfrm rot="1508308">
              <a:off x="354268" y="1213364"/>
              <a:ext cx="35620" cy="30701"/>
            </a:xfrm>
            <a:custGeom>
              <a:avLst/>
              <a:gdLst/>
              <a:ahLst/>
              <a:cxnLst/>
              <a:rect l="l" t="t" r="r" b="b"/>
              <a:pathLst>
                <a:path w="210" h="181" extrusionOk="0">
                  <a:moveTo>
                    <a:pt x="95" y="0"/>
                  </a:moveTo>
                  <a:cubicBezTo>
                    <a:pt x="79" y="0"/>
                    <a:pt x="63" y="4"/>
                    <a:pt x="47" y="13"/>
                  </a:cubicBezTo>
                  <a:cubicBezTo>
                    <a:pt x="1" y="36"/>
                    <a:pt x="12" y="77"/>
                    <a:pt x="30" y="117"/>
                  </a:cubicBezTo>
                  <a:cubicBezTo>
                    <a:pt x="55" y="150"/>
                    <a:pt x="82" y="180"/>
                    <a:pt x="117" y="180"/>
                  </a:cubicBezTo>
                  <a:cubicBezTo>
                    <a:pt x="131" y="180"/>
                    <a:pt x="146" y="175"/>
                    <a:pt x="163" y="164"/>
                  </a:cubicBezTo>
                  <a:cubicBezTo>
                    <a:pt x="198" y="141"/>
                    <a:pt x="209" y="94"/>
                    <a:pt x="180" y="59"/>
                  </a:cubicBezTo>
                  <a:cubicBezTo>
                    <a:pt x="168" y="23"/>
                    <a:pt x="13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15"/>
            <p:cNvSpPr/>
            <p:nvPr/>
          </p:nvSpPr>
          <p:spPr>
            <a:xfrm rot="1508308">
              <a:off x="1941650" y="571156"/>
              <a:ext cx="34602" cy="27478"/>
            </a:xfrm>
            <a:custGeom>
              <a:avLst/>
              <a:gdLst/>
              <a:ahLst/>
              <a:cxnLst/>
              <a:rect l="l" t="t" r="r" b="b"/>
              <a:pathLst>
                <a:path w="204" h="162" extrusionOk="0">
                  <a:moveTo>
                    <a:pt x="113" y="0"/>
                  </a:moveTo>
                  <a:cubicBezTo>
                    <a:pt x="96" y="0"/>
                    <a:pt x="79" y="5"/>
                    <a:pt x="64" y="16"/>
                  </a:cubicBezTo>
                  <a:cubicBezTo>
                    <a:pt x="23" y="33"/>
                    <a:pt x="0" y="80"/>
                    <a:pt x="18" y="120"/>
                  </a:cubicBezTo>
                  <a:cubicBezTo>
                    <a:pt x="37" y="147"/>
                    <a:pt x="68" y="161"/>
                    <a:pt x="99" y="161"/>
                  </a:cubicBezTo>
                  <a:cubicBezTo>
                    <a:pt x="115" y="161"/>
                    <a:pt x="131" y="157"/>
                    <a:pt x="145" y="149"/>
                  </a:cubicBezTo>
                  <a:cubicBezTo>
                    <a:pt x="186" y="132"/>
                    <a:pt x="203" y="85"/>
                    <a:pt x="186" y="45"/>
                  </a:cubicBezTo>
                  <a:cubicBezTo>
                    <a:pt x="171" y="16"/>
                    <a:pt x="14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15"/>
            <p:cNvSpPr/>
            <p:nvPr/>
          </p:nvSpPr>
          <p:spPr>
            <a:xfrm rot="1508308">
              <a:off x="192708" y="956477"/>
              <a:ext cx="31549" cy="29514"/>
            </a:xfrm>
            <a:custGeom>
              <a:avLst/>
              <a:gdLst/>
              <a:ahLst/>
              <a:cxnLst/>
              <a:rect l="l" t="t" r="r" b="b"/>
              <a:pathLst>
                <a:path w="186" h="174" extrusionOk="0">
                  <a:moveTo>
                    <a:pt x="91" y="1"/>
                  </a:moveTo>
                  <a:cubicBezTo>
                    <a:pt x="78" y="1"/>
                    <a:pt x="65" y="4"/>
                    <a:pt x="53" y="12"/>
                  </a:cubicBezTo>
                  <a:cubicBezTo>
                    <a:pt x="1" y="41"/>
                    <a:pt x="6" y="88"/>
                    <a:pt x="30" y="134"/>
                  </a:cubicBezTo>
                  <a:cubicBezTo>
                    <a:pt x="49" y="158"/>
                    <a:pt x="72" y="174"/>
                    <a:pt x="97" y="174"/>
                  </a:cubicBezTo>
                  <a:cubicBezTo>
                    <a:pt x="109" y="174"/>
                    <a:pt x="121" y="170"/>
                    <a:pt x="134" y="163"/>
                  </a:cubicBezTo>
                  <a:cubicBezTo>
                    <a:pt x="174" y="140"/>
                    <a:pt x="186" y="88"/>
                    <a:pt x="157" y="41"/>
                  </a:cubicBezTo>
                  <a:cubicBezTo>
                    <a:pt x="142" y="15"/>
                    <a:pt x="117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15"/>
            <p:cNvSpPr/>
            <p:nvPr/>
          </p:nvSpPr>
          <p:spPr>
            <a:xfrm rot="1508308">
              <a:off x="1011717" y="1330631"/>
              <a:ext cx="34602" cy="29174"/>
            </a:xfrm>
            <a:custGeom>
              <a:avLst/>
              <a:gdLst/>
              <a:ahLst/>
              <a:cxnLst/>
              <a:rect l="l" t="t" r="r" b="b"/>
              <a:pathLst>
                <a:path w="204" h="172" extrusionOk="0">
                  <a:moveTo>
                    <a:pt x="91" y="0"/>
                  </a:moveTo>
                  <a:cubicBezTo>
                    <a:pt x="80" y="0"/>
                    <a:pt x="69" y="2"/>
                    <a:pt x="58" y="7"/>
                  </a:cubicBezTo>
                  <a:cubicBezTo>
                    <a:pt x="18" y="24"/>
                    <a:pt x="0" y="65"/>
                    <a:pt x="18" y="99"/>
                  </a:cubicBezTo>
                  <a:cubicBezTo>
                    <a:pt x="43" y="141"/>
                    <a:pt x="74" y="171"/>
                    <a:pt x="112" y="171"/>
                  </a:cubicBezTo>
                  <a:cubicBezTo>
                    <a:pt x="126" y="171"/>
                    <a:pt x="141" y="167"/>
                    <a:pt x="157" y="157"/>
                  </a:cubicBezTo>
                  <a:cubicBezTo>
                    <a:pt x="197" y="140"/>
                    <a:pt x="203" y="88"/>
                    <a:pt x="180" y="53"/>
                  </a:cubicBezTo>
                  <a:cubicBezTo>
                    <a:pt x="158" y="19"/>
                    <a:pt x="124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15"/>
            <p:cNvSpPr/>
            <p:nvPr/>
          </p:nvSpPr>
          <p:spPr>
            <a:xfrm rot="1508308">
              <a:off x="100945" y="968659"/>
              <a:ext cx="33584" cy="26969"/>
            </a:xfrm>
            <a:custGeom>
              <a:avLst/>
              <a:gdLst/>
              <a:ahLst/>
              <a:cxnLst/>
              <a:rect l="l" t="t" r="r" b="b"/>
              <a:pathLst>
                <a:path w="198" h="159" extrusionOk="0">
                  <a:moveTo>
                    <a:pt x="108" y="0"/>
                  </a:moveTo>
                  <a:cubicBezTo>
                    <a:pt x="52" y="0"/>
                    <a:pt x="1" y="54"/>
                    <a:pt x="29" y="119"/>
                  </a:cubicBezTo>
                  <a:lnTo>
                    <a:pt x="23" y="119"/>
                  </a:lnTo>
                  <a:cubicBezTo>
                    <a:pt x="41" y="144"/>
                    <a:pt x="71" y="158"/>
                    <a:pt x="100" y="158"/>
                  </a:cubicBezTo>
                  <a:cubicBezTo>
                    <a:pt x="118" y="158"/>
                    <a:pt x="135" y="153"/>
                    <a:pt x="151" y="142"/>
                  </a:cubicBezTo>
                  <a:cubicBezTo>
                    <a:pt x="186" y="119"/>
                    <a:pt x="197" y="67"/>
                    <a:pt x="174" y="32"/>
                  </a:cubicBezTo>
                  <a:cubicBezTo>
                    <a:pt x="155" y="10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15"/>
            <p:cNvSpPr/>
            <p:nvPr/>
          </p:nvSpPr>
          <p:spPr>
            <a:xfrm rot="1508308">
              <a:off x="1622800" y="1139413"/>
              <a:ext cx="32567" cy="27478"/>
            </a:xfrm>
            <a:custGeom>
              <a:avLst/>
              <a:gdLst/>
              <a:ahLst/>
              <a:cxnLst/>
              <a:rect l="l" t="t" r="r" b="b"/>
              <a:pathLst>
                <a:path w="192" h="162" extrusionOk="0">
                  <a:moveTo>
                    <a:pt x="118" y="0"/>
                  </a:moveTo>
                  <a:cubicBezTo>
                    <a:pt x="100" y="0"/>
                    <a:pt x="81" y="9"/>
                    <a:pt x="64" y="23"/>
                  </a:cubicBezTo>
                  <a:cubicBezTo>
                    <a:pt x="29" y="52"/>
                    <a:pt x="0" y="98"/>
                    <a:pt x="41" y="145"/>
                  </a:cubicBezTo>
                  <a:cubicBezTo>
                    <a:pt x="51" y="157"/>
                    <a:pt x="62" y="161"/>
                    <a:pt x="73" y="161"/>
                  </a:cubicBezTo>
                  <a:cubicBezTo>
                    <a:pt x="93" y="161"/>
                    <a:pt x="115" y="146"/>
                    <a:pt x="133" y="139"/>
                  </a:cubicBezTo>
                  <a:cubicBezTo>
                    <a:pt x="168" y="110"/>
                    <a:pt x="191" y="75"/>
                    <a:pt x="168" y="35"/>
                  </a:cubicBezTo>
                  <a:cubicBezTo>
                    <a:pt x="156" y="10"/>
                    <a:pt x="138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15"/>
            <p:cNvSpPr/>
            <p:nvPr/>
          </p:nvSpPr>
          <p:spPr>
            <a:xfrm rot="1508308">
              <a:off x="1687200" y="642371"/>
              <a:ext cx="30701" cy="24764"/>
            </a:xfrm>
            <a:custGeom>
              <a:avLst/>
              <a:gdLst/>
              <a:ahLst/>
              <a:cxnLst/>
              <a:rect l="l" t="t" r="r" b="b"/>
              <a:pathLst>
                <a:path w="181" h="146" extrusionOk="0">
                  <a:moveTo>
                    <a:pt x="104" y="1"/>
                  </a:moveTo>
                  <a:cubicBezTo>
                    <a:pt x="95" y="1"/>
                    <a:pt x="85" y="3"/>
                    <a:pt x="76" y="7"/>
                  </a:cubicBezTo>
                  <a:cubicBezTo>
                    <a:pt x="6" y="36"/>
                    <a:pt x="0" y="88"/>
                    <a:pt x="58" y="146"/>
                  </a:cubicBezTo>
                  <a:lnTo>
                    <a:pt x="70" y="146"/>
                  </a:lnTo>
                  <a:cubicBezTo>
                    <a:pt x="128" y="146"/>
                    <a:pt x="180" y="128"/>
                    <a:pt x="168" y="53"/>
                  </a:cubicBezTo>
                  <a:cubicBezTo>
                    <a:pt x="164" y="22"/>
                    <a:pt x="13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15"/>
            <p:cNvSpPr/>
            <p:nvPr/>
          </p:nvSpPr>
          <p:spPr>
            <a:xfrm rot="1508308">
              <a:off x="813707" y="255238"/>
              <a:ext cx="28665" cy="24764"/>
            </a:xfrm>
            <a:custGeom>
              <a:avLst/>
              <a:gdLst/>
              <a:ahLst/>
              <a:cxnLst/>
              <a:rect l="l" t="t" r="r" b="b"/>
              <a:pathLst>
                <a:path w="169" h="146" extrusionOk="0">
                  <a:moveTo>
                    <a:pt x="78" y="0"/>
                  </a:moveTo>
                  <a:cubicBezTo>
                    <a:pt x="70" y="0"/>
                    <a:pt x="61" y="2"/>
                    <a:pt x="52" y="4"/>
                  </a:cubicBezTo>
                  <a:cubicBezTo>
                    <a:pt x="12" y="28"/>
                    <a:pt x="0" y="74"/>
                    <a:pt x="23" y="109"/>
                  </a:cubicBezTo>
                  <a:cubicBezTo>
                    <a:pt x="31" y="133"/>
                    <a:pt x="53" y="146"/>
                    <a:pt x="77" y="146"/>
                  </a:cubicBezTo>
                  <a:cubicBezTo>
                    <a:pt x="88" y="146"/>
                    <a:pt x="100" y="143"/>
                    <a:pt x="110" y="138"/>
                  </a:cubicBezTo>
                  <a:cubicBezTo>
                    <a:pt x="151" y="126"/>
                    <a:pt x="168" y="74"/>
                    <a:pt x="139" y="39"/>
                  </a:cubicBezTo>
                  <a:cubicBezTo>
                    <a:pt x="126" y="13"/>
                    <a:pt x="103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15"/>
            <p:cNvSpPr/>
            <p:nvPr/>
          </p:nvSpPr>
          <p:spPr>
            <a:xfrm rot="1508308">
              <a:off x="1162803" y="929927"/>
              <a:ext cx="19845" cy="16453"/>
            </a:xfrm>
            <a:custGeom>
              <a:avLst/>
              <a:gdLst/>
              <a:ahLst/>
              <a:cxnLst/>
              <a:rect l="l" t="t" r="r" b="b"/>
              <a:pathLst>
                <a:path w="117" h="97" extrusionOk="0">
                  <a:moveTo>
                    <a:pt x="56" y="0"/>
                  </a:moveTo>
                  <a:cubicBezTo>
                    <a:pt x="46" y="0"/>
                    <a:pt x="37" y="4"/>
                    <a:pt x="30" y="11"/>
                  </a:cubicBezTo>
                  <a:cubicBezTo>
                    <a:pt x="7" y="22"/>
                    <a:pt x="1" y="45"/>
                    <a:pt x="12" y="63"/>
                  </a:cubicBezTo>
                  <a:cubicBezTo>
                    <a:pt x="21" y="84"/>
                    <a:pt x="39" y="96"/>
                    <a:pt x="60" y="96"/>
                  </a:cubicBezTo>
                  <a:cubicBezTo>
                    <a:pt x="67" y="96"/>
                    <a:pt x="74" y="95"/>
                    <a:pt x="82" y="92"/>
                  </a:cubicBezTo>
                  <a:cubicBezTo>
                    <a:pt x="105" y="74"/>
                    <a:pt x="117" y="51"/>
                    <a:pt x="99" y="22"/>
                  </a:cubicBezTo>
                  <a:cubicBezTo>
                    <a:pt x="89" y="8"/>
                    <a:pt x="72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15"/>
            <p:cNvSpPr/>
            <p:nvPr/>
          </p:nvSpPr>
          <p:spPr>
            <a:xfrm>
              <a:off x="1127995" y="3221726"/>
              <a:ext cx="77756" cy="81227"/>
            </a:xfrm>
            <a:custGeom>
              <a:avLst/>
              <a:gdLst/>
              <a:ahLst/>
              <a:cxnLst/>
              <a:rect l="l" t="t" r="r" b="b"/>
              <a:pathLst>
                <a:path w="783" h="818" extrusionOk="0">
                  <a:moveTo>
                    <a:pt x="467" y="237"/>
                  </a:moveTo>
                  <a:cubicBezTo>
                    <a:pt x="464" y="247"/>
                    <a:pt x="467" y="257"/>
                    <a:pt x="472" y="267"/>
                  </a:cubicBezTo>
                  <a:cubicBezTo>
                    <a:pt x="472" y="285"/>
                    <a:pt x="472" y="294"/>
                    <a:pt x="472" y="303"/>
                  </a:cubicBezTo>
                  <a:lnTo>
                    <a:pt x="463" y="329"/>
                  </a:lnTo>
                  <a:lnTo>
                    <a:pt x="445" y="329"/>
                  </a:lnTo>
                  <a:cubicBezTo>
                    <a:pt x="436" y="329"/>
                    <a:pt x="436" y="320"/>
                    <a:pt x="436" y="312"/>
                  </a:cubicBezTo>
                  <a:lnTo>
                    <a:pt x="436" y="294"/>
                  </a:lnTo>
                  <a:cubicBezTo>
                    <a:pt x="427" y="285"/>
                    <a:pt x="436" y="267"/>
                    <a:pt x="445" y="267"/>
                  </a:cubicBezTo>
                  <a:cubicBezTo>
                    <a:pt x="455" y="257"/>
                    <a:pt x="463" y="247"/>
                    <a:pt x="467" y="237"/>
                  </a:cubicBezTo>
                  <a:close/>
                  <a:moveTo>
                    <a:pt x="303" y="1"/>
                  </a:moveTo>
                  <a:lnTo>
                    <a:pt x="276" y="10"/>
                  </a:lnTo>
                  <a:cubicBezTo>
                    <a:pt x="267" y="10"/>
                    <a:pt x="267" y="18"/>
                    <a:pt x="259" y="18"/>
                  </a:cubicBezTo>
                  <a:lnTo>
                    <a:pt x="250" y="18"/>
                  </a:lnTo>
                  <a:cubicBezTo>
                    <a:pt x="223" y="36"/>
                    <a:pt x="214" y="72"/>
                    <a:pt x="214" y="98"/>
                  </a:cubicBezTo>
                  <a:lnTo>
                    <a:pt x="214" y="152"/>
                  </a:lnTo>
                  <a:cubicBezTo>
                    <a:pt x="214" y="187"/>
                    <a:pt x="223" y="223"/>
                    <a:pt x="250" y="249"/>
                  </a:cubicBezTo>
                  <a:lnTo>
                    <a:pt x="276" y="294"/>
                  </a:lnTo>
                  <a:cubicBezTo>
                    <a:pt x="294" y="303"/>
                    <a:pt x="312" y="312"/>
                    <a:pt x="330" y="312"/>
                  </a:cubicBezTo>
                  <a:cubicBezTo>
                    <a:pt x="332" y="309"/>
                    <a:pt x="336" y="308"/>
                    <a:pt x="339" y="308"/>
                  </a:cubicBezTo>
                  <a:cubicBezTo>
                    <a:pt x="347" y="308"/>
                    <a:pt x="356" y="314"/>
                    <a:pt x="356" y="320"/>
                  </a:cubicBezTo>
                  <a:lnTo>
                    <a:pt x="374" y="338"/>
                  </a:lnTo>
                  <a:cubicBezTo>
                    <a:pt x="374" y="338"/>
                    <a:pt x="374" y="347"/>
                    <a:pt x="374" y="356"/>
                  </a:cubicBezTo>
                  <a:lnTo>
                    <a:pt x="365" y="374"/>
                  </a:lnTo>
                  <a:cubicBezTo>
                    <a:pt x="356" y="374"/>
                    <a:pt x="347" y="383"/>
                    <a:pt x="338" y="383"/>
                  </a:cubicBezTo>
                  <a:lnTo>
                    <a:pt x="321" y="374"/>
                  </a:lnTo>
                  <a:cubicBezTo>
                    <a:pt x="312" y="365"/>
                    <a:pt x="303" y="356"/>
                    <a:pt x="303" y="347"/>
                  </a:cubicBezTo>
                  <a:cubicBezTo>
                    <a:pt x="303" y="329"/>
                    <a:pt x="285" y="312"/>
                    <a:pt x="267" y="303"/>
                  </a:cubicBezTo>
                  <a:lnTo>
                    <a:pt x="223" y="285"/>
                  </a:lnTo>
                  <a:cubicBezTo>
                    <a:pt x="205" y="280"/>
                    <a:pt x="185" y="278"/>
                    <a:pt x="165" y="278"/>
                  </a:cubicBezTo>
                  <a:cubicBezTo>
                    <a:pt x="145" y="278"/>
                    <a:pt x="125" y="280"/>
                    <a:pt x="108" y="285"/>
                  </a:cubicBezTo>
                  <a:lnTo>
                    <a:pt x="63" y="303"/>
                  </a:lnTo>
                  <a:cubicBezTo>
                    <a:pt x="37" y="312"/>
                    <a:pt x="10" y="338"/>
                    <a:pt x="10" y="365"/>
                  </a:cubicBezTo>
                  <a:lnTo>
                    <a:pt x="10" y="374"/>
                  </a:lnTo>
                  <a:cubicBezTo>
                    <a:pt x="1" y="383"/>
                    <a:pt x="1" y="383"/>
                    <a:pt x="10" y="391"/>
                  </a:cubicBezTo>
                  <a:cubicBezTo>
                    <a:pt x="1" y="400"/>
                    <a:pt x="1" y="409"/>
                    <a:pt x="10" y="418"/>
                  </a:cubicBezTo>
                  <a:lnTo>
                    <a:pt x="10" y="427"/>
                  </a:lnTo>
                  <a:cubicBezTo>
                    <a:pt x="10" y="454"/>
                    <a:pt x="28" y="480"/>
                    <a:pt x="54" y="498"/>
                  </a:cubicBezTo>
                  <a:lnTo>
                    <a:pt x="99" y="516"/>
                  </a:lnTo>
                  <a:cubicBezTo>
                    <a:pt x="119" y="526"/>
                    <a:pt x="143" y="531"/>
                    <a:pt x="167" y="531"/>
                  </a:cubicBezTo>
                  <a:cubicBezTo>
                    <a:pt x="183" y="531"/>
                    <a:pt x="199" y="528"/>
                    <a:pt x="214" y="525"/>
                  </a:cubicBezTo>
                  <a:lnTo>
                    <a:pt x="259" y="516"/>
                  </a:lnTo>
                  <a:cubicBezTo>
                    <a:pt x="276" y="507"/>
                    <a:pt x="294" y="498"/>
                    <a:pt x="303" y="480"/>
                  </a:cubicBezTo>
                  <a:cubicBezTo>
                    <a:pt x="303" y="471"/>
                    <a:pt x="312" y="463"/>
                    <a:pt x="330" y="454"/>
                  </a:cubicBezTo>
                  <a:lnTo>
                    <a:pt x="347" y="454"/>
                  </a:lnTo>
                  <a:cubicBezTo>
                    <a:pt x="347" y="454"/>
                    <a:pt x="356" y="454"/>
                    <a:pt x="365" y="463"/>
                  </a:cubicBezTo>
                  <a:cubicBezTo>
                    <a:pt x="365" y="471"/>
                    <a:pt x="365" y="471"/>
                    <a:pt x="365" y="480"/>
                  </a:cubicBezTo>
                  <a:lnTo>
                    <a:pt x="347" y="498"/>
                  </a:lnTo>
                  <a:cubicBezTo>
                    <a:pt x="341" y="504"/>
                    <a:pt x="335" y="511"/>
                    <a:pt x="329" y="511"/>
                  </a:cubicBezTo>
                  <a:cubicBezTo>
                    <a:pt x="326" y="511"/>
                    <a:pt x="323" y="510"/>
                    <a:pt x="321" y="507"/>
                  </a:cubicBezTo>
                  <a:cubicBezTo>
                    <a:pt x="303" y="507"/>
                    <a:pt x="276" y="516"/>
                    <a:pt x="267" y="534"/>
                  </a:cubicBezTo>
                  <a:lnTo>
                    <a:pt x="241" y="578"/>
                  </a:lnTo>
                  <a:cubicBezTo>
                    <a:pt x="214" y="605"/>
                    <a:pt x="205" y="640"/>
                    <a:pt x="214" y="676"/>
                  </a:cubicBezTo>
                  <a:lnTo>
                    <a:pt x="214" y="729"/>
                  </a:lnTo>
                  <a:cubicBezTo>
                    <a:pt x="214" y="756"/>
                    <a:pt x="232" y="782"/>
                    <a:pt x="259" y="800"/>
                  </a:cubicBezTo>
                  <a:cubicBezTo>
                    <a:pt x="267" y="809"/>
                    <a:pt x="276" y="809"/>
                    <a:pt x="285" y="809"/>
                  </a:cubicBezTo>
                  <a:lnTo>
                    <a:pt x="303" y="818"/>
                  </a:lnTo>
                  <a:lnTo>
                    <a:pt x="312" y="818"/>
                  </a:lnTo>
                  <a:cubicBezTo>
                    <a:pt x="347" y="818"/>
                    <a:pt x="374" y="809"/>
                    <a:pt x="392" y="782"/>
                  </a:cubicBezTo>
                  <a:lnTo>
                    <a:pt x="427" y="747"/>
                  </a:lnTo>
                  <a:cubicBezTo>
                    <a:pt x="454" y="720"/>
                    <a:pt x="463" y="685"/>
                    <a:pt x="463" y="649"/>
                  </a:cubicBezTo>
                  <a:lnTo>
                    <a:pt x="463" y="596"/>
                  </a:lnTo>
                  <a:cubicBezTo>
                    <a:pt x="463" y="578"/>
                    <a:pt x="454" y="560"/>
                    <a:pt x="436" y="551"/>
                  </a:cubicBezTo>
                  <a:cubicBezTo>
                    <a:pt x="427" y="542"/>
                    <a:pt x="418" y="534"/>
                    <a:pt x="427" y="516"/>
                  </a:cubicBezTo>
                  <a:lnTo>
                    <a:pt x="427" y="498"/>
                  </a:lnTo>
                  <a:cubicBezTo>
                    <a:pt x="427" y="489"/>
                    <a:pt x="427" y="489"/>
                    <a:pt x="427" y="480"/>
                  </a:cubicBezTo>
                  <a:lnTo>
                    <a:pt x="445" y="480"/>
                  </a:lnTo>
                  <a:cubicBezTo>
                    <a:pt x="445" y="476"/>
                    <a:pt x="447" y="474"/>
                    <a:pt x="451" y="474"/>
                  </a:cubicBezTo>
                  <a:cubicBezTo>
                    <a:pt x="454" y="474"/>
                    <a:pt x="458" y="476"/>
                    <a:pt x="463" y="480"/>
                  </a:cubicBezTo>
                  <a:lnTo>
                    <a:pt x="472" y="489"/>
                  </a:lnTo>
                  <a:cubicBezTo>
                    <a:pt x="481" y="498"/>
                    <a:pt x="481" y="507"/>
                    <a:pt x="472" y="525"/>
                  </a:cubicBezTo>
                  <a:cubicBezTo>
                    <a:pt x="463" y="542"/>
                    <a:pt x="463" y="560"/>
                    <a:pt x="472" y="578"/>
                  </a:cubicBezTo>
                  <a:lnTo>
                    <a:pt x="507" y="614"/>
                  </a:lnTo>
                  <a:cubicBezTo>
                    <a:pt x="525" y="649"/>
                    <a:pt x="552" y="667"/>
                    <a:pt x="587" y="685"/>
                  </a:cubicBezTo>
                  <a:lnTo>
                    <a:pt x="640" y="693"/>
                  </a:lnTo>
                  <a:cubicBezTo>
                    <a:pt x="648" y="696"/>
                    <a:pt x="655" y="697"/>
                    <a:pt x="662" y="697"/>
                  </a:cubicBezTo>
                  <a:cubicBezTo>
                    <a:pt x="681" y="697"/>
                    <a:pt x="701" y="689"/>
                    <a:pt x="720" y="676"/>
                  </a:cubicBezTo>
                  <a:lnTo>
                    <a:pt x="720" y="667"/>
                  </a:lnTo>
                  <a:cubicBezTo>
                    <a:pt x="729" y="667"/>
                    <a:pt x="738" y="658"/>
                    <a:pt x="738" y="649"/>
                  </a:cubicBezTo>
                  <a:cubicBezTo>
                    <a:pt x="747" y="649"/>
                    <a:pt x="747" y="640"/>
                    <a:pt x="756" y="631"/>
                  </a:cubicBezTo>
                  <a:lnTo>
                    <a:pt x="756" y="622"/>
                  </a:lnTo>
                  <a:cubicBezTo>
                    <a:pt x="765" y="596"/>
                    <a:pt x="765" y="569"/>
                    <a:pt x="756" y="542"/>
                  </a:cubicBezTo>
                  <a:lnTo>
                    <a:pt x="729" y="498"/>
                  </a:lnTo>
                  <a:cubicBezTo>
                    <a:pt x="712" y="463"/>
                    <a:pt x="676" y="445"/>
                    <a:pt x="649" y="427"/>
                  </a:cubicBezTo>
                  <a:lnTo>
                    <a:pt x="596" y="409"/>
                  </a:lnTo>
                  <a:cubicBezTo>
                    <a:pt x="591" y="407"/>
                    <a:pt x="586" y="406"/>
                    <a:pt x="580" y="406"/>
                  </a:cubicBezTo>
                  <a:cubicBezTo>
                    <a:pt x="568" y="406"/>
                    <a:pt x="555" y="412"/>
                    <a:pt x="543" y="418"/>
                  </a:cubicBezTo>
                  <a:cubicBezTo>
                    <a:pt x="534" y="427"/>
                    <a:pt x="525" y="427"/>
                    <a:pt x="507" y="427"/>
                  </a:cubicBezTo>
                  <a:lnTo>
                    <a:pt x="489" y="418"/>
                  </a:lnTo>
                  <a:cubicBezTo>
                    <a:pt x="489" y="418"/>
                    <a:pt x="481" y="409"/>
                    <a:pt x="481" y="400"/>
                  </a:cubicBezTo>
                  <a:lnTo>
                    <a:pt x="481" y="391"/>
                  </a:lnTo>
                  <a:cubicBezTo>
                    <a:pt x="481" y="383"/>
                    <a:pt x="481" y="374"/>
                    <a:pt x="489" y="374"/>
                  </a:cubicBezTo>
                  <a:lnTo>
                    <a:pt x="507" y="374"/>
                  </a:lnTo>
                  <a:cubicBezTo>
                    <a:pt x="512" y="371"/>
                    <a:pt x="517" y="370"/>
                    <a:pt x="521" y="370"/>
                  </a:cubicBezTo>
                  <a:cubicBezTo>
                    <a:pt x="530" y="370"/>
                    <a:pt x="536" y="376"/>
                    <a:pt x="543" y="383"/>
                  </a:cubicBezTo>
                  <a:cubicBezTo>
                    <a:pt x="555" y="389"/>
                    <a:pt x="568" y="395"/>
                    <a:pt x="580" y="395"/>
                  </a:cubicBezTo>
                  <a:cubicBezTo>
                    <a:pt x="586" y="395"/>
                    <a:pt x="591" y="394"/>
                    <a:pt x="596" y="391"/>
                  </a:cubicBezTo>
                  <a:lnTo>
                    <a:pt x="640" y="374"/>
                  </a:lnTo>
                  <a:cubicBezTo>
                    <a:pt x="676" y="365"/>
                    <a:pt x="712" y="338"/>
                    <a:pt x="729" y="312"/>
                  </a:cubicBezTo>
                  <a:lnTo>
                    <a:pt x="756" y="276"/>
                  </a:lnTo>
                  <a:cubicBezTo>
                    <a:pt x="774" y="249"/>
                    <a:pt x="783" y="214"/>
                    <a:pt x="765" y="187"/>
                  </a:cubicBezTo>
                  <a:lnTo>
                    <a:pt x="765" y="178"/>
                  </a:lnTo>
                  <a:cubicBezTo>
                    <a:pt x="765" y="169"/>
                    <a:pt x="756" y="161"/>
                    <a:pt x="756" y="161"/>
                  </a:cubicBezTo>
                  <a:cubicBezTo>
                    <a:pt x="747" y="152"/>
                    <a:pt x="747" y="143"/>
                    <a:pt x="738" y="134"/>
                  </a:cubicBezTo>
                  <a:cubicBezTo>
                    <a:pt x="712" y="107"/>
                    <a:pt x="676" y="107"/>
                    <a:pt x="649" y="107"/>
                  </a:cubicBezTo>
                  <a:lnTo>
                    <a:pt x="605" y="116"/>
                  </a:lnTo>
                  <a:cubicBezTo>
                    <a:pt x="569" y="125"/>
                    <a:pt x="534" y="152"/>
                    <a:pt x="507" y="178"/>
                  </a:cubicBezTo>
                  <a:lnTo>
                    <a:pt x="481" y="214"/>
                  </a:lnTo>
                  <a:cubicBezTo>
                    <a:pt x="476" y="219"/>
                    <a:pt x="472" y="224"/>
                    <a:pt x="470" y="229"/>
                  </a:cubicBezTo>
                  <a:lnTo>
                    <a:pt x="470" y="229"/>
                  </a:lnTo>
                  <a:cubicBezTo>
                    <a:pt x="471" y="224"/>
                    <a:pt x="472" y="219"/>
                    <a:pt x="472" y="214"/>
                  </a:cubicBezTo>
                  <a:lnTo>
                    <a:pt x="472" y="169"/>
                  </a:lnTo>
                  <a:cubicBezTo>
                    <a:pt x="463" y="125"/>
                    <a:pt x="454" y="90"/>
                    <a:pt x="427" y="63"/>
                  </a:cubicBezTo>
                  <a:lnTo>
                    <a:pt x="392" y="36"/>
                  </a:lnTo>
                  <a:cubicBezTo>
                    <a:pt x="365" y="10"/>
                    <a:pt x="338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06" name="Google Shape;11506;p15"/>
            <p:cNvGrpSpPr/>
            <p:nvPr/>
          </p:nvGrpSpPr>
          <p:grpSpPr>
            <a:xfrm>
              <a:off x="323924" y="3073420"/>
              <a:ext cx="171783" cy="167543"/>
              <a:chOff x="1959413" y="143874"/>
              <a:chExt cx="318471" cy="310610"/>
            </a:xfrm>
          </p:grpSpPr>
          <p:sp>
            <p:nvSpPr>
              <p:cNvPr id="11507" name="Google Shape;11507;p15"/>
              <p:cNvSpPr/>
              <p:nvPr/>
            </p:nvSpPr>
            <p:spPr>
              <a:xfrm>
                <a:off x="1959413" y="143874"/>
                <a:ext cx="318471" cy="310610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128" extrusionOk="0">
                    <a:moveTo>
                      <a:pt x="2106" y="1529"/>
                    </a:moveTo>
                    <a:cubicBezTo>
                      <a:pt x="2150" y="1537"/>
                      <a:pt x="2194" y="1520"/>
                      <a:pt x="2230" y="1484"/>
                    </a:cubicBezTo>
                    <a:lnTo>
                      <a:pt x="2230" y="1484"/>
                    </a:lnTo>
                    <a:cubicBezTo>
                      <a:pt x="2274" y="1431"/>
                      <a:pt x="2354" y="1404"/>
                      <a:pt x="2425" y="1413"/>
                    </a:cubicBezTo>
                    <a:lnTo>
                      <a:pt x="2621" y="1458"/>
                    </a:lnTo>
                    <a:cubicBezTo>
                      <a:pt x="2763" y="1484"/>
                      <a:pt x="2887" y="1555"/>
                      <a:pt x="2985" y="1662"/>
                    </a:cubicBezTo>
                    <a:lnTo>
                      <a:pt x="3100" y="1804"/>
                    </a:lnTo>
                    <a:cubicBezTo>
                      <a:pt x="3180" y="1902"/>
                      <a:pt x="3207" y="2026"/>
                      <a:pt x="3180" y="2141"/>
                    </a:cubicBezTo>
                    <a:lnTo>
                      <a:pt x="3171" y="2168"/>
                    </a:lnTo>
                    <a:cubicBezTo>
                      <a:pt x="3162" y="2195"/>
                      <a:pt x="3145" y="2230"/>
                      <a:pt x="3136" y="2248"/>
                    </a:cubicBezTo>
                    <a:cubicBezTo>
                      <a:pt x="3118" y="2284"/>
                      <a:pt x="3100" y="2310"/>
                      <a:pt x="3083" y="2328"/>
                    </a:cubicBezTo>
                    <a:lnTo>
                      <a:pt x="3065" y="2355"/>
                    </a:lnTo>
                    <a:cubicBezTo>
                      <a:pt x="2985" y="2443"/>
                      <a:pt x="2869" y="2488"/>
                      <a:pt x="2754" y="2479"/>
                    </a:cubicBezTo>
                    <a:lnTo>
                      <a:pt x="2567" y="2461"/>
                    </a:lnTo>
                    <a:cubicBezTo>
                      <a:pt x="2425" y="2443"/>
                      <a:pt x="2283" y="2381"/>
                      <a:pt x="2186" y="2284"/>
                    </a:cubicBezTo>
                    <a:lnTo>
                      <a:pt x="2043" y="2141"/>
                    </a:lnTo>
                    <a:cubicBezTo>
                      <a:pt x="1990" y="2088"/>
                      <a:pt x="1972" y="2008"/>
                      <a:pt x="1990" y="1937"/>
                    </a:cubicBezTo>
                    <a:lnTo>
                      <a:pt x="1990" y="1937"/>
                    </a:lnTo>
                    <a:cubicBezTo>
                      <a:pt x="1999" y="1893"/>
                      <a:pt x="1990" y="1848"/>
                      <a:pt x="1955" y="1813"/>
                    </a:cubicBezTo>
                    <a:lnTo>
                      <a:pt x="1910" y="1760"/>
                    </a:lnTo>
                    <a:cubicBezTo>
                      <a:pt x="1884" y="1742"/>
                      <a:pt x="1857" y="1733"/>
                      <a:pt x="1830" y="1751"/>
                    </a:cubicBezTo>
                    <a:lnTo>
                      <a:pt x="1786" y="1777"/>
                    </a:lnTo>
                    <a:cubicBezTo>
                      <a:pt x="1759" y="1786"/>
                      <a:pt x="1750" y="1813"/>
                      <a:pt x="1750" y="1839"/>
                    </a:cubicBezTo>
                    <a:lnTo>
                      <a:pt x="1759" y="1919"/>
                    </a:lnTo>
                    <a:cubicBezTo>
                      <a:pt x="1768" y="1964"/>
                      <a:pt x="1804" y="1999"/>
                      <a:pt x="1839" y="2017"/>
                    </a:cubicBezTo>
                    <a:lnTo>
                      <a:pt x="1839" y="2017"/>
                    </a:lnTo>
                    <a:cubicBezTo>
                      <a:pt x="1910" y="2053"/>
                      <a:pt x="1963" y="2115"/>
                      <a:pt x="1972" y="2186"/>
                    </a:cubicBezTo>
                    <a:lnTo>
                      <a:pt x="1990" y="2390"/>
                    </a:lnTo>
                    <a:cubicBezTo>
                      <a:pt x="2008" y="2532"/>
                      <a:pt x="1981" y="2674"/>
                      <a:pt x="1901" y="2799"/>
                    </a:cubicBezTo>
                    <a:lnTo>
                      <a:pt x="1804" y="2959"/>
                    </a:lnTo>
                    <a:cubicBezTo>
                      <a:pt x="1741" y="3056"/>
                      <a:pt x="1626" y="3118"/>
                      <a:pt x="1511" y="3127"/>
                    </a:cubicBezTo>
                    <a:lnTo>
                      <a:pt x="1475" y="3127"/>
                    </a:lnTo>
                    <a:cubicBezTo>
                      <a:pt x="1448" y="3127"/>
                      <a:pt x="1422" y="3127"/>
                      <a:pt x="1386" y="3118"/>
                    </a:cubicBezTo>
                    <a:cubicBezTo>
                      <a:pt x="1360" y="3118"/>
                      <a:pt x="1324" y="3110"/>
                      <a:pt x="1297" y="3092"/>
                    </a:cubicBezTo>
                    <a:lnTo>
                      <a:pt x="1271" y="3083"/>
                    </a:lnTo>
                    <a:cubicBezTo>
                      <a:pt x="1155" y="3038"/>
                      <a:pt x="1075" y="2941"/>
                      <a:pt x="1049" y="2825"/>
                    </a:cubicBezTo>
                    <a:lnTo>
                      <a:pt x="1013" y="2639"/>
                    </a:lnTo>
                    <a:cubicBezTo>
                      <a:pt x="978" y="2497"/>
                      <a:pt x="1004" y="2355"/>
                      <a:pt x="1066" y="2221"/>
                    </a:cubicBezTo>
                    <a:lnTo>
                      <a:pt x="1155" y="2044"/>
                    </a:lnTo>
                    <a:cubicBezTo>
                      <a:pt x="1191" y="1982"/>
                      <a:pt x="1262" y="1937"/>
                      <a:pt x="1333" y="1937"/>
                    </a:cubicBezTo>
                    <a:lnTo>
                      <a:pt x="1333" y="1937"/>
                    </a:lnTo>
                    <a:cubicBezTo>
                      <a:pt x="1377" y="1928"/>
                      <a:pt x="1422" y="1902"/>
                      <a:pt x="1439" y="1866"/>
                    </a:cubicBezTo>
                    <a:lnTo>
                      <a:pt x="1475" y="1813"/>
                    </a:lnTo>
                    <a:cubicBezTo>
                      <a:pt x="1484" y="1777"/>
                      <a:pt x="1475" y="1742"/>
                      <a:pt x="1448" y="1724"/>
                    </a:cubicBezTo>
                    <a:lnTo>
                      <a:pt x="1395" y="1706"/>
                    </a:lnTo>
                    <a:cubicBezTo>
                      <a:pt x="1377" y="1688"/>
                      <a:pt x="1360" y="1688"/>
                      <a:pt x="1342" y="1706"/>
                    </a:cubicBezTo>
                    <a:lnTo>
                      <a:pt x="1262" y="1742"/>
                    </a:lnTo>
                    <a:cubicBezTo>
                      <a:pt x="1217" y="1768"/>
                      <a:pt x="1191" y="1804"/>
                      <a:pt x="1191" y="1857"/>
                    </a:cubicBezTo>
                    <a:lnTo>
                      <a:pt x="1191" y="1857"/>
                    </a:lnTo>
                    <a:cubicBezTo>
                      <a:pt x="1191" y="1928"/>
                      <a:pt x="1146" y="1990"/>
                      <a:pt x="1075" y="2026"/>
                    </a:cubicBezTo>
                    <a:lnTo>
                      <a:pt x="898" y="2115"/>
                    </a:lnTo>
                    <a:cubicBezTo>
                      <a:pt x="773" y="2177"/>
                      <a:pt x="622" y="2195"/>
                      <a:pt x="480" y="2168"/>
                    </a:cubicBezTo>
                    <a:lnTo>
                      <a:pt x="303" y="2124"/>
                    </a:lnTo>
                    <a:cubicBezTo>
                      <a:pt x="187" y="2097"/>
                      <a:pt x="89" y="2017"/>
                      <a:pt x="45" y="1902"/>
                    </a:cubicBezTo>
                    <a:lnTo>
                      <a:pt x="36" y="1875"/>
                    </a:lnTo>
                    <a:cubicBezTo>
                      <a:pt x="18" y="1848"/>
                      <a:pt x="18" y="1813"/>
                      <a:pt x="10" y="1786"/>
                    </a:cubicBezTo>
                    <a:cubicBezTo>
                      <a:pt x="10" y="1760"/>
                      <a:pt x="1" y="1724"/>
                      <a:pt x="1" y="1697"/>
                    </a:cubicBezTo>
                    <a:lnTo>
                      <a:pt x="1" y="1662"/>
                    </a:lnTo>
                    <a:cubicBezTo>
                      <a:pt x="10" y="1546"/>
                      <a:pt x="72" y="1440"/>
                      <a:pt x="178" y="1378"/>
                    </a:cubicBezTo>
                    <a:lnTo>
                      <a:pt x="338" y="1280"/>
                    </a:lnTo>
                    <a:cubicBezTo>
                      <a:pt x="462" y="1200"/>
                      <a:pt x="605" y="1173"/>
                      <a:pt x="747" y="1191"/>
                    </a:cubicBezTo>
                    <a:lnTo>
                      <a:pt x="942" y="1218"/>
                    </a:lnTo>
                    <a:cubicBezTo>
                      <a:pt x="1022" y="1227"/>
                      <a:pt x="1084" y="1280"/>
                      <a:pt x="1111" y="1342"/>
                    </a:cubicBezTo>
                    <a:lnTo>
                      <a:pt x="1111" y="1342"/>
                    </a:lnTo>
                    <a:cubicBezTo>
                      <a:pt x="1129" y="1387"/>
                      <a:pt x="1164" y="1422"/>
                      <a:pt x="1209" y="1431"/>
                    </a:cubicBezTo>
                    <a:lnTo>
                      <a:pt x="1288" y="1440"/>
                    </a:lnTo>
                    <a:cubicBezTo>
                      <a:pt x="1315" y="1440"/>
                      <a:pt x="1342" y="1431"/>
                      <a:pt x="1351" y="1404"/>
                    </a:cubicBezTo>
                    <a:lnTo>
                      <a:pt x="1360" y="1387"/>
                    </a:lnTo>
                    <a:cubicBezTo>
                      <a:pt x="1377" y="1369"/>
                      <a:pt x="1377" y="1333"/>
                      <a:pt x="1360" y="1315"/>
                    </a:cubicBezTo>
                    <a:lnTo>
                      <a:pt x="1306" y="1262"/>
                    </a:lnTo>
                    <a:cubicBezTo>
                      <a:pt x="1271" y="1227"/>
                      <a:pt x="1226" y="1209"/>
                      <a:pt x="1182" y="1218"/>
                    </a:cubicBezTo>
                    <a:lnTo>
                      <a:pt x="1182" y="1218"/>
                    </a:lnTo>
                    <a:cubicBezTo>
                      <a:pt x="1111" y="1236"/>
                      <a:pt x="1031" y="1209"/>
                      <a:pt x="986" y="1156"/>
                    </a:cubicBezTo>
                    <a:lnTo>
                      <a:pt x="853" y="1005"/>
                    </a:lnTo>
                    <a:cubicBezTo>
                      <a:pt x="756" y="898"/>
                      <a:pt x="702" y="756"/>
                      <a:pt x="693" y="614"/>
                    </a:cubicBezTo>
                    <a:lnTo>
                      <a:pt x="685" y="427"/>
                    </a:lnTo>
                    <a:cubicBezTo>
                      <a:pt x="685" y="312"/>
                      <a:pt x="738" y="196"/>
                      <a:pt x="835" y="125"/>
                    </a:cubicBezTo>
                    <a:lnTo>
                      <a:pt x="853" y="108"/>
                    </a:lnTo>
                    <a:cubicBezTo>
                      <a:pt x="880" y="81"/>
                      <a:pt x="907" y="72"/>
                      <a:pt x="933" y="63"/>
                    </a:cubicBezTo>
                    <a:cubicBezTo>
                      <a:pt x="960" y="45"/>
                      <a:pt x="995" y="37"/>
                      <a:pt x="1022" y="28"/>
                    </a:cubicBezTo>
                    <a:lnTo>
                      <a:pt x="1049" y="28"/>
                    </a:lnTo>
                    <a:cubicBezTo>
                      <a:pt x="1173" y="1"/>
                      <a:pt x="1288" y="37"/>
                      <a:pt x="1377" y="125"/>
                    </a:cubicBezTo>
                    <a:lnTo>
                      <a:pt x="1511" y="250"/>
                    </a:lnTo>
                    <a:cubicBezTo>
                      <a:pt x="1617" y="347"/>
                      <a:pt x="1688" y="481"/>
                      <a:pt x="1706" y="623"/>
                    </a:cubicBezTo>
                    <a:lnTo>
                      <a:pt x="1733" y="818"/>
                    </a:lnTo>
                    <a:cubicBezTo>
                      <a:pt x="1741" y="898"/>
                      <a:pt x="1706" y="969"/>
                      <a:pt x="1653" y="1013"/>
                    </a:cubicBezTo>
                    <a:lnTo>
                      <a:pt x="1653" y="1013"/>
                    </a:lnTo>
                    <a:cubicBezTo>
                      <a:pt x="1608" y="1040"/>
                      <a:pt x="1590" y="1085"/>
                      <a:pt x="1599" y="1129"/>
                    </a:cubicBezTo>
                    <a:lnTo>
                      <a:pt x="1608" y="1200"/>
                    </a:lnTo>
                    <a:cubicBezTo>
                      <a:pt x="1608" y="1227"/>
                      <a:pt x="1635" y="1253"/>
                      <a:pt x="1661" y="1253"/>
                    </a:cubicBezTo>
                    <a:lnTo>
                      <a:pt x="1741" y="1262"/>
                    </a:lnTo>
                    <a:cubicBezTo>
                      <a:pt x="1768" y="1262"/>
                      <a:pt x="1795" y="1244"/>
                      <a:pt x="1804" y="1227"/>
                    </a:cubicBezTo>
                    <a:lnTo>
                      <a:pt x="1830" y="1156"/>
                    </a:lnTo>
                    <a:cubicBezTo>
                      <a:pt x="1848" y="1111"/>
                      <a:pt x="1848" y="1058"/>
                      <a:pt x="1812" y="1022"/>
                    </a:cubicBezTo>
                    <a:lnTo>
                      <a:pt x="1812" y="1022"/>
                    </a:lnTo>
                    <a:cubicBezTo>
                      <a:pt x="1768" y="969"/>
                      <a:pt x="1759" y="889"/>
                      <a:pt x="1786" y="818"/>
                    </a:cubicBezTo>
                    <a:lnTo>
                      <a:pt x="1866" y="632"/>
                    </a:lnTo>
                    <a:cubicBezTo>
                      <a:pt x="1928" y="498"/>
                      <a:pt x="2026" y="392"/>
                      <a:pt x="2150" y="321"/>
                    </a:cubicBezTo>
                    <a:lnTo>
                      <a:pt x="2319" y="241"/>
                    </a:lnTo>
                    <a:cubicBezTo>
                      <a:pt x="2425" y="179"/>
                      <a:pt x="2550" y="179"/>
                      <a:pt x="2656" y="241"/>
                    </a:cubicBezTo>
                    <a:lnTo>
                      <a:pt x="2683" y="250"/>
                    </a:lnTo>
                    <a:cubicBezTo>
                      <a:pt x="2710" y="267"/>
                      <a:pt x="2736" y="285"/>
                      <a:pt x="2754" y="303"/>
                    </a:cubicBezTo>
                    <a:cubicBezTo>
                      <a:pt x="2781" y="321"/>
                      <a:pt x="2807" y="347"/>
                      <a:pt x="2825" y="365"/>
                    </a:cubicBezTo>
                    <a:lnTo>
                      <a:pt x="2843" y="392"/>
                    </a:lnTo>
                    <a:cubicBezTo>
                      <a:pt x="2914" y="489"/>
                      <a:pt x="2932" y="614"/>
                      <a:pt x="2896" y="729"/>
                    </a:cubicBezTo>
                    <a:lnTo>
                      <a:pt x="2843" y="898"/>
                    </a:lnTo>
                    <a:cubicBezTo>
                      <a:pt x="2798" y="1040"/>
                      <a:pt x="2710" y="1156"/>
                      <a:pt x="2585" y="1236"/>
                    </a:cubicBezTo>
                    <a:lnTo>
                      <a:pt x="2425" y="1342"/>
                    </a:lnTo>
                    <a:cubicBezTo>
                      <a:pt x="2363" y="1387"/>
                      <a:pt x="2283" y="1387"/>
                      <a:pt x="2212" y="1351"/>
                    </a:cubicBezTo>
                    <a:lnTo>
                      <a:pt x="2212" y="1351"/>
                    </a:lnTo>
                    <a:cubicBezTo>
                      <a:pt x="2177" y="1333"/>
                      <a:pt x="2123" y="1333"/>
                      <a:pt x="2088" y="1351"/>
                    </a:cubicBezTo>
                    <a:lnTo>
                      <a:pt x="2017" y="1395"/>
                    </a:lnTo>
                    <a:cubicBezTo>
                      <a:pt x="1990" y="1404"/>
                      <a:pt x="1981" y="1431"/>
                      <a:pt x="1981" y="1458"/>
                    </a:cubicBezTo>
                    <a:lnTo>
                      <a:pt x="1981" y="1458"/>
                    </a:lnTo>
                    <a:cubicBezTo>
                      <a:pt x="1990" y="1484"/>
                      <a:pt x="2008" y="1511"/>
                      <a:pt x="2035" y="1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508" name="Google Shape;11508;p15"/>
              <p:cNvGrpSpPr/>
              <p:nvPr/>
            </p:nvGrpSpPr>
            <p:grpSpPr>
              <a:xfrm>
                <a:off x="2043632" y="204249"/>
                <a:ext cx="150050" cy="189862"/>
                <a:chOff x="5421900" y="1335675"/>
                <a:chExt cx="37775" cy="47800"/>
              </a:xfrm>
            </p:grpSpPr>
            <p:sp>
              <p:nvSpPr>
                <p:cNvPr id="11509" name="Google Shape;11509;p15"/>
                <p:cNvSpPr/>
                <p:nvPr/>
              </p:nvSpPr>
              <p:spPr>
                <a:xfrm>
                  <a:off x="5437225" y="1350700"/>
                  <a:ext cx="10450" cy="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330" extrusionOk="0">
                      <a:moveTo>
                        <a:pt x="382" y="223"/>
                      </a:moveTo>
                      <a:cubicBezTo>
                        <a:pt x="356" y="232"/>
                        <a:pt x="329" y="241"/>
                        <a:pt x="302" y="249"/>
                      </a:cubicBezTo>
                      <a:lnTo>
                        <a:pt x="258" y="285"/>
                      </a:lnTo>
                      <a:cubicBezTo>
                        <a:pt x="240" y="294"/>
                        <a:pt x="231" y="303"/>
                        <a:pt x="213" y="312"/>
                      </a:cubicBezTo>
                      <a:cubicBezTo>
                        <a:pt x="196" y="329"/>
                        <a:pt x="169" y="329"/>
                        <a:pt x="160" y="312"/>
                      </a:cubicBezTo>
                      <a:cubicBezTo>
                        <a:pt x="134" y="276"/>
                        <a:pt x="107" y="249"/>
                        <a:pt x="71" y="232"/>
                      </a:cubicBezTo>
                      <a:lnTo>
                        <a:pt x="27" y="205"/>
                      </a:lnTo>
                      <a:lnTo>
                        <a:pt x="27" y="205"/>
                      </a:lnTo>
                      <a:cubicBezTo>
                        <a:pt x="9" y="187"/>
                        <a:pt x="0" y="161"/>
                        <a:pt x="18" y="143"/>
                      </a:cubicBezTo>
                      <a:cubicBezTo>
                        <a:pt x="27" y="134"/>
                        <a:pt x="36" y="125"/>
                        <a:pt x="36" y="116"/>
                      </a:cubicBezTo>
                      <a:lnTo>
                        <a:pt x="54" y="98"/>
                      </a:lnTo>
                      <a:cubicBezTo>
                        <a:pt x="63" y="72"/>
                        <a:pt x="71" y="54"/>
                        <a:pt x="71" y="36"/>
                      </a:cubicBezTo>
                      <a:cubicBezTo>
                        <a:pt x="80" y="10"/>
                        <a:pt x="98" y="1"/>
                        <a:pt x="125" y="10"/>
                      </a:cubicBezTo>
                      <a:cubicBezTo>
                        <a:pt x="151" y="27"/>
                        <a:pt x="178" y="27"/>
                        <a:pt x="205" y="36"/>
                      </a:cubicBezTo>
                      <a:lnTo>
                        <a:pt x="285" y="45"/>
                      </a:lnTo>
                      <a:lnTo>
                        <a:pt x="320" y="45"/>
                      </a:lnTo>
                      <a:lnTo>
                        <a:pt x="338" y="45"/>
                      </a:lnTo>
                      <a:cubicBezTo>
                        <a:pt x="364" y="36"/>
                        <a:pt x="382" y="54"/>
                        <a:pt x="382" y="81"/>
                      </a:cubicBezTo>
                      <a:cubicBezTo>
                        <a:pt x="382" y="90"/>
                        <a:pt x="382" y="98"/>
                        <a:pt x="382" y="107"/>
                      </a:cubicBezTo>
                      <a:cubicBezTo>
                        <a:pt x="382" y="134"/>
                        <a:pt x="391" y="161"/>
                        <a:pt x="409" y="187"/>
                      </a:cubicBezTo>
                      <a:cubicBezTo>
                        <a:pt x="418" y="205"/>
                        <a:pt x="409" y="223"/>
                        <a:pt x="391" y="2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0" name="Google Shape;11510;p15"/>
                <p:cNvSpPr/>
                <p:nvPr/>
              </p:nvSpPr>
              <p:spPr>
                <a:xfrm>
                  <a:off x="5436775" y="1343650"/>
                  <a:ext cx="4900" cy="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399" extrusionOk="0">
                      <a:moveTo>
                        <a:pt x="19" y="1"/>
                      </a:moveTo>
                      <a:cubicBezTo>
                        <a:pt x="14" y="1"/>
                        <a:pt x="9" y="3"/>
                        <a:pt x="9" y="7"/>
                      </a:cubicBezTo>
                      <a:cubicBezTo>
                        <a:pt x="1" y="16"/>
                        <a:pt x="1" y="25"/>
                        <a:pt x="9" y="34"/>
                      </a:cubicBezTo>
                      <a:cubicBezTo>
                        <a:pt x="9" y="43"/>
                        <a:pt x="18" y="43"/>
                        <a:pt x="27" y="43"/>
                      </a:cubicBezTo>
                      <a:lnTo>
                        <a:pt x="27" y="52"/>
                      </a:lnTo>
                      <a:cubicBezTo>
                        <a:pt x="89" y="150"/>
                        <a:pt x="134" y="265"/>
                        <a:pt x="160" y="380"/>
                      </a:cubicBezTo>
                      <a:cubicBezTo>
                        <a:pt x="160" y="389"/>
                        <a:pt x="169" y="398"/>
                        <a:pt x="178" y="398"/>
                      </a:cubicBezTo>
                      <a:cubicBezTo>
                        <a:pt x="187" y="398"/>
                        <a:pt x="196" y="389"/>
                        <a:pt x="196" y="372"/>
                      </a:cubicBezTo>
                      <a:cubicBezTo>
                        <a:pt x="160" y="256"/>
                        <a:pt x="107" y="141"/>
                        <a:pt x="36" y="43"/>
                      </a:cubicBezTo>
                      <a:lnTo>
                        <a:pt x="36" y="34"/>
                      </a:lnTo>
                      <a:cubicBezTo>
                        <a:pt x="36" y="25"/>
                        <a:pt x="36" y="16"/>
                        <a:pt x="36" y="16"/>
                      </a:cubicBezTo>
                      <a:lnTo>
                        <a:pt x="36" y="7"/>
                      </a:lnTo>
                      <a:cubicBezTo>
                        <a:pt x="32" y="3"/>
                        <a:pt x="25" y="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1" name="Google Shape;11511;p15"/>
                <p:cNvSpPr/>
                <p:nvPr/>
              </p:nvSpPr>
              <p:spPr>
                <a:xfrm>
                  <a:off x="5434325" y="1347825"/>
                  <a:ext cx="5575" cy="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185" extrusionOk="0">
                      <a:moveTo>
                        <a:pt x="28" y="0"/>
                      </a:moveTo>
                      <a:cubicBezTo>
                        <a:pt x="19" y="0"/>
                        <a:pt x="10" y="9"/>
                        <a:pt x="1" y="18"/>
                      </a:cubicBezTo>
                      <a:cubicBezTo>
                        <a:pt x="1" y="27"/>
                        <a:pt x="10" y="36"/>
                        <a:pt x="19" y="36"/>
                      </a:cubicBezTo>
                      <a:lnTo>
                        <a:pt x="28" y="36"/>
                      </a:lnTo>
                      <a:cubicBezTo>
                        <a:pt x="28" y="40"/>
                        <a:pt x="30" y="42"/>
                        <a:pt x="33" y="42"/>
                      </a:cubicBezTo>
                      <a:cubicBezTo>
                        <a:pt x="36" y="42"/>
                        <a:pt x="41" y="40"/>
                        <a:pt x="45" y="36"/>
                      </a:cubicBezTo>
                      <a:lnTo>
                        <a:pt x="54" y="36"/>
                      </a:lnTo>
                      <a:cubicBezTo>
                        <a:pt x="116" y="71"/>
                        <a:pt x="161" y="116"/>
                        <a:pt x="196" y="178"/>
                      </a:cubicBezTo>
                      <a:cubicBezTo>
                        <a:pt x="201" y="182"/>
                        <a:pt x="205" y="185"/>
                        <a:pt x="208" y="185"/>
                      </a:cubicBezTo>
                      <a:cubicBezTo>
                        <a:pt x="212" y="185"/>
                        <a:pt x="214" y="182"/>
                        <a:pt x="214" y="178"/>
                      </a:cubicBezTo>
                      <a:cubicBezTo>
                        <a:pt x="223" y="178"/>
                        <a:pt x="223" y="160"/>
                        <a:pt x="223" y="160"/>
                      </a:cubicBezTo>
                      <a:cubicBezTo>
                        <a:pt x="187" y="98"/>
                        <a:pt x="125" y="54"/>
                        <a:pt x="54" y="18"/>
                      </a:cubicBezTo>
                      <a:lnTo>
                        <a:pt x="45" y="18"/>
                      </a:lnTo>
                      <a:cubicBezTo>
                        <a:pt x="45" y="18"/>
                        <a:pt x="45" y="9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2" name="Google Shape;11512;p15"/>
                <p:cNvSpPr/>
                <p:nvPr/>
              </p:nvSpPr>
              <p:spPr>
                <a:xfrm>
                  <a:off x="5428125" y="1353050"/>
                  <a:ext cx="11575" cy="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129" extrusionOk="0">
                      <a:moveTo>
                        <a:pt x="452" y="1"/>
                      </a:moveTo>
                      <a:cubicBezTo>
                        <a:pt x="449" y="1"/>
                        <a:pt x="447" y="2"/>
                        <a:pt x="444" y="4"/>
                      </a:cubicBezTo>
                      <a:cubicBezTo>
                        <a:pt x="311" y="22"/>
                        <a:pt x="178" y="49"/>
                        <a:pt x="53" y="102"/>
                      </a:cubicBezTo>
                      <a:lnTo>
                        <a:pt x="45" y="102"/>
                      </a:lnTo>
                      <a:cubicBezTo>
                        <a:pt x="38" y="96"/>
                        <a:pt x="32" y="90"/>
                        <a:pt x="26" y="90"/>
                      </a:cubicBezTo>
                      <a:cubicBezTo>
                        <a:pt x="23" y="90"/>
                        <a:pt x="21" y="91"/>
                        <a:pt x="18" y="93"/>
                      </a:cubicBezTo>
                      <a:cubicBezTo>
                        <a:pt x="0" y="93"/>
                        <a:pt x="0" y="102"/>
                        <a:pt x="0" y="111"/>
                      </a:cubicBezTo>
                      <a:cubicBezTo>
                        <a:pt x="9" y="120"/>
                        <a:pt x="18" y="129"/>
                        <a:pt x="27" y="129"/>
                      </a:cubicBezTo>
                      <a:lnTo>
                        <a:pt x="36" y="129"/>
                      </a:lnTo>
                      <a:cubicBezTo>
                        <a:pt x="36" y="120"/>
                        <a:pt x="45" y="120"/>
                        <a:pt x="45" y="111"/>
                      </a:cubicBezTo>
                      <a:lnTo>
                        <a:pt x="53" y="111"/>
                      </a:lnTo>
                      <a:cubicBezTo>
                        <a:pt x="187" y="75"/>
                        <a:pt x="320" y="49"/>
                        <a:pt x="444" y="31"/>
                      </a:cubicBezTo>
                      <a:cubicBezTo>
                        <a:pt x="462" y="31"/>
                        <a:pt x="462" y="22"/>
                        <a:pt x="462" y="13"/>
                      </a:cubicBezTo>
                      <a:cubicBezTo>
                        <a:pt x="462" y="7"/>
                        <a:pt x="458" y="1"/>
                        <a:pt x="4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3" name="Google Shape;11513;p15"/>
                <p:cNvSpPr/>
                <p:nvPr/>
              </p:nvSpPr>
              <p:spPr>
                <a:xfrm>
                  <a:off x="5444100" y="1335675"/>
                  <a:ext cx="10675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702" extrusionOk="0">
                      <a:moveTo>
                        <a:pt x="413" y="0"/>
                      </a:moveTo>
                      <a:cubicBezTo>
                        <a:pt x="409" y="0"/>
                        <a:pt x="405" y="2"/>
                        <a:pt x="400" y="7"/>
                      </a:cubicBezTo>
                      <a:lnTo>
                        <a:pt x="400" y="24"/>
                      </a:lnTo>
                      <a:cubicBezTo>
                        <a:pt x="391" y="24"/>
                        <a:pt x="383" y="42"/>
                        <a:pt x="391" y="51"/>
                      </a:cubicBezTo>
                      <a:lnTo>
                        <a:pt x="391" y="69"/>
                      </a:lnTo>
                      <a:cubicBezTo>
                        <a:pt x="383" y="87"/>
                        <a:pt x="374" y="113"/>
                        <a:pt x="356" y="149"/>
                      </a:cubicBezTo>
                      <a:cubicBezTo>
                        <a:pt x="320" y="220"/>
                        <a:pt x="285" y="300"/>
                        <a:pt x="240" y="371"/>
                      </a:cubicBezTo>
                      <a:cubicBezTo>
                        <a:pt x="196" y="442"/>
                        <a:pt x="152" y="513"/>
                        <a:pt x="98" y="575"/>
                      </a:cubicBezTo>
                      <a:cubicBezTo>
                        <a:pt x="54" y="628"/>
                        <a:pt x="27" y="646"/>
                        <a:pt x="18" y="664"/>
                      </a:cubicBezTo>
                      <a:cubicBezTo>
                        <a:pt x="10" y="682"/>
                        <a:pt x="1" y="691"/>
                        <a:pt x="10" y="699"/>
                      </a:cubicBezTo>
                      <a:cubicBezTo>
                        <a:pt x="10" y="701"/>
                        <a:pt x="11" y="702"/>
                        <a:pt x="13" y="702"/>
                      </a:cubicBezTo>
                      <a:cubicBezTo>
                        <a:pt x="22" y="702"/>
                        <a:pt x="45" y="691"/>
                        <a:pt x="45" y="691"/>
                      </a:cubicBezTo>
                      <a:cubicBezTo>
                        <a:pt x="45" y="691"/>
                        <a:pt x="72" y="655"/>
                        <a:pt x="116" y="593"/>
                      </a:cubicBezTo>
                      <a:cubicBezTo>
                        <a:pt x="169" y="531"/>
                        <a:pt x="223" y="460"/>
                        <a:pt x="258" y="380"/>
                      </a:cubicBezTo>
                      <a:cubicBezTo>
                        <a:pt x="303" y="309"/>
                        <a:pt x="338" y="229"/>
                        <a:pt x="374" y="149"/>
                      </a:cubicBezTo>
                      <a:cubicBezTo>
                        <a:pt x="383" y="113"/>
                        <a:pt x="400" y="87"/>
                        <a:pt x="400" y="69"/>
                      </a:cubicBezTo>
                      <a:lnTo>
                        <a:pt x="400" y="51"/>
                      </a:lnTo>
                      <a:cubicBezTo>
                        <a:pt x="409" y="51"/>
                        <a:pt x="418" y="51"/>
                        <a:pt x="418" y="42"/>
                      </a:cubicBezTo>
                      <a:lnTo>
                        <a:pt x="418" y="33"/>
                      </a:lnTo>
                      <a:cubicBezTo>
                        <a:pt x="427" y="33"/>
                        <a:pt x="427" y="24"/>
                        <a:pt x="418" y="24"/>
                      </a:cubicBezTo>
                      <a:lnTo>
                        <a:pt x="418" y="7"/>
                      </a:lnTo>
                      <a:cubicBezTo>
                        <a:pt x="418" y="2"/>
                        <a:pt x="416" y="0"/>
                        <a:pt x="41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4" name="Google Shape;11514;p15"/>
                <p:cNvSpPr/>
                <p:nvPr/>
              </p:nvSpPr>
              <p:spPr>
                <a:xfrm>
                  <a:off x="5443650" y="1349150"/>
                  <a:ext cx="13350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214" extrusionOk="0">
                      <a:moveTo>
                        <a:pt x="498" y="1"/>
                      </a:moveTo>
                      <a:cubicBezTo>
                        <a:pt x="489" y="9"/>
                        <a:pt x="489" y="18"/>
                        <a:pt x="489" y="27"/>
                      </a:cubicBezTo>
                      <a:lnTo>
                        <a:pt x="481" y="27"/>
                      </a:lnTo>
                      <a:lnTo>
                        <a:pt x="418" y="36"/>
                      </a:lnTo>
                      <a:cubicBezTo>
                        <a:pt x="374" y="45"/>
                        <a:pt x="312" y="63"/>
                        <a:pt x="250" y="89"/>
                      </a:cubicBezTo>
                      <a:cubicBezTo>
                        <a:pt x="187" y="107"/>
                        <a:pt x="134" y="134"/>
                        <a:pt x="90" y="152"/>
                      </a:cubicBezTo>
                      <a:lnTo>
                        <a:pt x="10" y="187"/>
                      </a:lnTo>
                      <a:cubicBezTo>
                        <a:pt x="1" y="196"/>
                        <a:pt x="1" y="214"/>
                        <a:pt x="1" y="214"/>
                      </a:cubicBezTo>
                      <a:lnTo>
                        <a:pt x="28" y="214"/>
                      </a:lnTo>
                      <a:cubicBezTo>
                        <a:pt x="28" y="214"/>
                        <a:pt x="54" y="196"/>
                        <a:pt x="99" y="178"/>
                      </a:cubicBezTo>
                      <a:cubicBezTo>
                        <a:pt x="143" y="152"/>
                        <a:pt x="205" y="125"/>
                        <a:pt x="258" y="107"/>
                      </a:cubicBezTo>
                      <a:cubicBezTo>
                        <a:pt x="312" y="81"/>
                        <a:pt x="383" y="63"/>
                        <a:pt x="427" y="54"/>
                      </a:cubicBezTo>
                      <a:lnTo>
                        <a:pt x="481" y="36"/>
                      </a:lnTo>
                      <a:lnTo>
                        <a:pt x="516" y="36"/>
                      </a:lnTo>
                      <a:cubicBezTo>
                        <a:pt x="525" y="36"/>
                        <a:pt x="534" y="27"/>
                        <a:pt x="525" y="18"/>
                      </a:cubicBezTo>
                      <a:cubicBezTo>
                        <a:pt x="525" y="9"/>
                        <a:pt x="516" y="1"/>
                        <a:pt x="50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5" name="Google Shape;11515;p15"/>
                <p:cNvSpPr/>
                <p:nvPr/>
              </p:nvSpPr>
              <p:spPr>
                <a:xfrm>
                  <a:off x="5445225" y="1354975"/>
                  <a:ext cx="14450" cy="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317" extrusionOk="0">
                      <a:moveTo>
                        <a:pt x="15" y="1"/>
                      </a:moveTo>
                      <a:cubicBezTo>
                        <a:pt x="9" y="1"/>
                        <a:pt x="5" y="3"/>
                        <a:pt x="0" y="7"/>
                      </a:cubicBezTo>
                      <a:cubicBezTo>
                        <a:pt x="0" y="16"/>
                        <a:pt x="18" y="34"/>
                        <a:pt x="18" y="34"/>
                      </a:cubicBezTo>
                      <a:cubicBezTo>
                        <a:pt x="18" y="34"/>
                        <a:pt x="53" y="43"/>
                        <a:pt x="107" y="61"/>
                      </a:cubicBezTo>
                      <a:cubicBezTo>
                        <a:pt x="160" y="78"/>
                        <a:pt x="231" y="114"/>
                        <a:pt x="293" y="141"/>
                      </a:cubicBezTo>
                      <a:cubicBezTo>
                        <a:pt x="355" y="176"/>
                        <a:pt x="418" y="212"/>
                        <a:pt x="471" y="247"/>
                      </a:cubicBezTo>
                      <a:lnTo>
                        <a:pt x="524" y="283"/>
                      </a:lnTo>
                      <a:lnTo>
                        <a:pt x="542" y="292"/>
                      </a:lnTo>
                      <a:cubicBezTo>
                        <a:pt x="542" y="292"/>
                        <a:pt x="542" y="300"/>
                        <a:pt x="542" y="309"/>
                      </a:cubicBezTo>
                      <a:cubicBezTo>
                        <a:pt x="546" y="314"/>
                        <a:pt x="553" y="316"/>
                        <a:pt x="559" y="316"/>
                      </a:cubicBezTo>
                      <a:cubicBezTo>
                        <a:pt x="564" y="316"/>
                        <a:pt x="569" y="314"/>
                        <a:pt x="569" y="309"/>
                      </a:cubicBezTo>
                      <a:cubicBezTo>
                        <a:pt x="577" y="300"/>
                        <a:pt x="577" y="292"/>
                        <a:pt x="569" y="283"/>
                      </a:cubicBezTo>
                      <a:lnTo>
                        <a:pt x="551" y="283"/>
                      </a:lnTo>
                      <a:lnTo>
                        <a:pt x="533" y="274"/>
                      </a:lnTo>
                      <a:cubicBezTo>
                        <a:pt x="524" y="265"/>
                        <a:pt x="497" y="247"/>
                        <a:pt x="480" y="229"/>
                      </a:cubicBezTo>
                      <a:cubicBezTo>
                        <a:pt x="426" y="194"/>
                        <a:pt x="364" y="158"/>
                        <a:pt x="302" y="132"/>
                      </a:cubicBezTo>
                      <a:cubicBezTo>
                        <a:pt x="249" y="96"/>
                        <a:pt x="187" y="70"/>
                        <a:pt x="116" y="43"/>
                      </a:cubicBezTo>
                      <a:cubicBezTo>
                        <a:pt x="71" y="16"/>
                        <a:pt x="44" y="16"/>
                        <a:pt x="36" y="7"/>
                      </a:cubicBezTo>
                      <a:cubicBezTo>
                        <a:pt x="27" y="3"/>
                        <a:pt x="20" y="1"/>
                        <a:pt x="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6" name="Google Shape;11516;p15"/>
                <p:cNvSpPr/>
                <p:nvPr/>
              </p:nvSpPr>
              <p:spPr>
                <a:xfrm>
                  <a:off x="5439875" y="1356025"/>
                  <a:ext cx="2250" cy="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787" extrusionOk="0">
                      <a:moveTo>
                        <a:pt x="63" y="1"/>
                      </a:moveTo>
                      <a:cubicBezTo>
                        <a:pt x="54" y="1"/>
                        <a:pt x="45" y="10"/>
                        <a:pt x="45" y="28"/>
                      </a:cubicBezTo>
                      <a:cubicBezTo>
                        <a:pt x="45" y="28"/>
                        <a:pt x="36" y="36"/>
                        <a:pt x="36" y="63"/>
                      </a:cubicBezTo>
                      <a:cubicBezTo>
                        <a:pt x="28" y="81"/>
                        <a:pt x="19" y="107"/>
                        <a:pt x="19" y="143"/>
                      </a:cubicBezTo>
                      <a:cubicBezTo>
                        <a:pt x="10" y="232"/>
                        <a:pt x="1" y="312"/>
                        <a:pt x="1" y="401"/>
                      </a:cubicBezTo>
                      <a:cubicBezTo>
                        <a:pt x="10" y="481"/>
                        <a:pt x="19" y="569"/>
                        <a:pt x="36" y="649"/>
                      </a:cubicBezTo>
                      <a:cubicBezTo>
                        <a:pt x="45" y="685"/>
                        <a:pt x="54" y="711"/>
                        <a:pt x="54" y="738"/>
                      </a:cubicBezTo>
                      <a:lnTo>
                        <a:pt x="54" y="747"/>
                      </a:lnTo>
                      <a:cubicBezTo>
                        <a:pt x="54" y="747"/>
                        <a:pt x="45" y="756"/>
                        <a:pt x="54" y="765"/>
                      </a:cubicBezTo>
                      <a:lnTo>
                        <a:pt x="54" y="774"/>
                      </a:lnTo>
                      <a:cubicBezTo>
                        <a:pt x="54" y="780"/>
                        <a:pt x="59" y="786"/>
                        <a:pt x="64" y="786"/>
                      </a:cubicBezTo>
                      <a:cubicBezTo>
                        <a:pt x="67" y="786"/>
                        <a:pt x="69" y="785"/>
                        <a:pt x="72" y="782"/>
                      </a:cubicBezTo>
                      <a:cubicBezTo>
                        <a:pt x="81" y="782"/>
                        <a:pt x="90" y="765"/>
                        <a:pt x="81" y="756"/>
                      </a:cubicBezTo>
                      <a:cubicBezTo>
                        <a:pt x="81" y="747"/>
                        <a:pt x="81" y="747"/>
                        <a:pt x="72" y="747"/>
                      </a:cubicBezTo>
                      <a:lnTo>
                        <a:pt x="72" y="729"/>
                      </a:lnTo>
                      <a:cubicBezTo>
                        <a:pt x="72" y="711"/>
                        <a:pt x="63" y="685"/>
                        <a:pt x="54" y="649"/>
                      </a:cubicBezTo>
                      <a:cubicBezTo>
                        <a:pt x="36" y="569"/>
                        <a:pt x="28" y="481"/>
                        <a:pt x="28" y="401"/>
                      </a:cubicBezTo>
                      <a:cubicBezTo>
                        <a:pt x="28" y="312"/>
                        <a:pt x="36" y="232"/>
                        <a:pt x="45" y="152"/>
                      </a:cubicBezTo>
                      <a:cubicBezTo>
                        <a:pt x="54" y="116"/>
                        <a:pt x="54" y="90"/>
                        <a:pt x="63" y="63"/>
                      </a:cubicBezTo>
                      <a:cubicBezTo>
                        <a:pt x="72" y="45"/>
                        <a:pt x="72" y="36"/>
                        <a:pt x="72" y="36"/>
                      </a:cubicBezTo>
                      <a:cubicBezTo>
                        <a:pt x="81" y="19"/>
                        <a:pt x="72" y="1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7" name="Google Shape;11517;p15"/>
                <p:cNvSpPr/>
                <p:nvPr/>
              </p:nvSpPr>
              <p:spPr>
                <a:xfrm>
                  <a:off x="5441650" y="1355150"/>
                  <a:ext cx="2025" cy="1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84" extrusionOk="0">
                      <a:moveTo>
                        <a:pt x="36" y="0"/>
                      </a:moveTo>
                      <a:cubicBezTo>
                        <a:pt x="28" y="0"/>
                        <a:pt x="19" y="9"/>
                        <a:pt x="19" y="18"/>
                      </a:cubicBezTo>
                      <a:cubicBezTo>
                        <a:pt x="1" y="160"/>
                        <a:pt x="19" y="302"/>
                        <a:pt x="54" y="436"/>
                      </a:cubicBezTo>
                      <a:lnTo>
                        <a:pt x="54" y="444"/>
                      </a:lnTo>
                      <a:cubicBezTo>
                        <a:pt x="45" y="444"/>
                        <a:pt x="45" y="453"/>
                        <a:pt x="45" y="462"/>
                      </a:cubicBezTo>
                      <a:lnTo>
                        <a:pt x="45" y="471"/>
                      </a:lnTo>
                      <a:cubicBezTo>
                        <a:pt x="45" y="477"/>
                        <a:pt x="54" y="484"/>
                        <a:pt x="63" y="484"/>
                      </a:cubicBezTo>
                      <a:cubicBezTo>
                        <a:pt x="66" y="484"/>
                        <a:pt x="69" y="483"/>
                        <a:pt x="72" y="480"/>
                      </a:cubicBezTo>
                      <a:cubicBezTo>
                        <a:pt x="81" y="480"/>
                        <a:pt x="81" y="471"/>
                        <a:pt x="81" y="462"/>
                      </a:cubicBezTo>
                      <a:lnTo>
                        <a:pt x="81" y="453"/>
                      </a:lnTo>
                      <a:cubicBezTo>
                        <a:pt x="81" y="444"/>
                        <a:pt x="72" y="444"/>
                        <a:pt x="72" y="436"/>
                      </a:cubicBezTo>
                      <a:lnTo>
                        <a:pt x="72" y="427"/>
                      </a:lnTo>
                      <a:cubicBezTo>
                        <a:pt x="36" y="293"/>
                        <a:pt x="28" y="160"/>
                        <a:pt x="45" y="27"/>
                      </a:cubicBezTo>
                      <a:cubicBezTo>
                        <a:pt x="45" y="9"/>
                        <a:pt x="45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8" name="Google Shape;11518;p15"/>
                <p:cNvSpPr/>
                <p:nvPr/>
              </p:nvSpPr>
              <p:spPr>
                <a:xfrm>
                  <a:off x="5443650" y="1356025"/>
                  <a:ext cx="11800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861" extrusionOk="0">
                      <a:moveTo>
                        <a:pt x="1" y="1"/>
                      </a:moveTo>
                      <a:lnTo>
                        <a:pt x="1" y="45"/>
                      </a:lnTo>
                      <a:lnTo>
                        <a:pt x="10" y="90"/>
                      </a:lnTo>
                      <a:cubicBezTo>
                        <a:pt x="19" y="107"/>
                        <a:pt x="28" y="143"/>
                        <a:pt x="45" y="187"/>
                      </a:cubicBezTo>
                      <a:cubicBezTo>
                        <a:pt x="81" y="285"/>
                        <a:pt x="125" y="383"/>
                        <a:pt x="179" y="472"/>
                      </a:cubicBezTo>
                      <a:cubicBezTo>
                        <a:pt x="232" y="560"/>
                        <a:pt x="294" y="649"/>
                        <a:pt x="356" y="738"/>
                      </a:cubicBezTo>
                      <a:cubicBezTo>
                        <a:pt x="383" y="765"/>
                        <a:pt x="401" y="791"/>
                        <a:pt x="427" y="809"/>
                      </a:cubicBezTo>
                      <a:lnTo>
                        <a:pt x="445" y="827"/>
                      </a:lnTo>
                      <a:cubicBezTo>
                        <a:pt x="436" y="836"/>
                        <a:pt x="436" y="845"/>
                        <a:pt x="445" y="854"/>
                      </a:cubicBezTo>
                      <a:cubicBezTo>
                        <a:pt x="445" y="858"/>
                        <a:pt x="449" y="860"/>
                        <a:pt x="455" y="860"/>
                      </a:cubicBezTo>
                      <a:cubicBezTo>
                        <a:pt x="461" y="860"/>
                        <a:pt x="467" y="858"/>
                        <a:pt x="472" y="854"/>
                      </a:cubicBezTo>
                      <a:cubicBezTo>
                        <a:pt x="472" y="845"/>
                        <a:pt x="472" y="836"/>
                        <a:pt x="472" y="827"/>
                      </a:cubicBezTo>
                      <a:cubicBezTo>
                        <a:pt x="463" y="818"/>
                        <a:pt x="454" y="818"/>
                        <a:pt x="445" y="818"/>
                      </a:cubicBezTo>
                      <a:lnTo>
                        <a:pt x="436" y="800"/>
                      </a:lnTo>
                      <a:cubicBezTo>
                        <a:pt x="418" y="782"/>
                        <a:pt x="392" y="756"/>
                        <a:pt x="365" y="720"/>
                      </a:cubicBezTo>
                      <a:cubicBezTo>
                        <a:pt x="232" y="560"/>
                        <a:pt x="134" y="374"/>
                        <a:pt x="63" y="179"/>
                      </a:cubicBezTo>
                      <a:cubicBezTo>
                        <a:pt x="54" y="134"/>
                        <a:pt x="45" y="99"/>
                        <a:pt x="36" y="81"/>
                      </a:cubicBezTo>
                      <a:cubicBezTo>
                        <a:pt x="28" y="54"/>
                        <a:pt x="28" y="36"/>
                        <a:pt x="28" y="36"/>
                      </a:cubicBezTo>
                      <a:cubicBezTo>
                        <a:pt x="19" y="19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9" name="Google Shape;11519;p15"/>
                <p:cNvSpPr/>
                <p:nvPr/>
              </p:nvSpPr>
              <p:spPr>
                <a:xfrm>
                  <a:off x="5432325" y="1355375"/>
                  <a:ext cx="7150" cy="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" h="265" extrusionOk="0">
                      <a:moveTo>
                        <a:pt x="259" y="0"/>
                      </a:moveTo>
                      <a:cubicBezTo>
                        <a:pt x="170" y="54"/>
                        <a:pt x="90" y="125"/>
                        <a:pt x="36" y="213"/>
                      </a:cubicBezTo>
                      <a:lnTo>
                        <a:pt x="28" y="222"/>
                      </a:lnTo>
                      <a:cubicBezTo>
                        <a:pt x="19" y="222"/>
                        <a:pt x="10" y="222"/>
                        <a:pt x="10" y="231"/>
                      </a:cubicBezTo>
                      <a:lnTo>
                        <a:pt x="10" y="240"/>
                      </a:lnTo>
                      <a:cubicBezTo>
                        <a:pt x="1" y="240"/>
                        <a:pt x="1" y="258"/>
                        <a:pt x="10" y="258"/>
                      </a:cubicBezTo>
                      <a:cubicBezTo>
                        <a:pt x="14" y="262"/>
                        <a:pt x="19" y="264"/>
                        <a:pt x="23" y="264"/>
                      </a:cubicBezTo>
                      <a:cubicBezTo>
                        <a:pt x="28" y="264"/>
                        <a:pt x="32" y="262"/>
                        <a:pt x="36" y="258"/>
                      </a:cubicBezTo>
                      <a:lnTo>
                        <a:pt x="36" y="249"/>
                      </a:lnTo>
                      <a:cubicBezTo>
                        <a:pt x="45" y="249"/>
                        <a:pt x="54" y="240"/>
                        <a:pt x="54" y="231"/>
                      </a:cubicBezTo>
                      <a:lnTo>
                        <a:pt x="54" y="222"/>
                      </a:lnTo>
                      <a:cubicBezTo>
                        <a:pt x="116" y="142"/>
                        <a:pt x="187" y="80"/>
                        <a:pt x="276" y="27"/>
                      </a:cubicBezTo>
                      <a:cubicBezTo>
                        <a:pt x="285" y="27"/>
                        <a:pt x="285" y="18"/>
                        <a:pt x="276" y="9"/>
                      </a:cubicBezTo>
                      <a:cubicBezTo>
                        <a:pt x="276" y="0"/>
                        <a:pt x="267" y="0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0" name="Google Shape;11520;p15"/>
                <p:cNvSpPr/>
                <p:nvPr/>
              </p:nvSpPr>
              <p:spPr>
                <a:xfrm>
                  <a:off x="5443000" y="1346975"/>
                  <a:ext cx="2900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66" extrusionOk="0">
                      <a:moveTo>
                        <a:pt x="94" y="1"/>
                      </a:moveTo>
                      <a:cubicBezTo>
                        <a:pt x="89" y="1"/>
                        <a:pt x="85" y="3"/>
                        <a:pt x="80" y="8"/>
                      </a:cubicBezTo>
                      <a:lnTo>
                        <a:pt x="80" y="17"/>
                      </a:lnTo>
                      <a:cubicBezTo>
                        <a:pt x="80" y="17"/>
                        <a:pt x="80" y="25"/>
                        <a:pt x="80" y="25"/>
                      </a:cubicBezTo>
                      <a:cubicBezTo>
                        <a:pt x="80" y="25"/>
                        <a:pt x="80" y="34"/>
                        <a:pt x="71" y="34"/>
                      </a:cubicBezTo>
                      <a:cubicBezTo>
                        <a:pt x="27" y="96"/>
                        <a:pt x="0" y="176"/>
                        <a:pt x="0" y="256"/>
                      </a:cubicBezTo>
                      <a:cubicBezTo>
                        <a:pt x="0" y="265"/>
                        <a:pt x="0" y="265"/>
                        <a:pt x="18" y="265"/>
                      </a:cubicBezTo>
                      <a:cubicBezTo>
                        <a:pt x="27" y="265"/>
                        <a:pt x="27" y="265"/>
                        <a:pt x="27" y="256"/>
                      </a:cubicBezTo>
                      <a:cubicBezTo>
                        <a:pt x="27" y="176"/>
                        <a:pt x="54" y="105"/>
                        <a:pt x="89" y="43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lnTo>
                        <a:pt x="107" y="34"/>
                      </a:lnTo>
                      <a:cubicBezTo>
                        <a:pt x="116" y="25"/>
                        <a:pt x="116" y="17"/>
                        <a:pt x="107" y="8"/>
                      </a:cubicBezTo>
                      <a:cubicBezTo>
                        <a:pt x="102" y="3"/>
                        <a:pt x="98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1" name="Google Shape;11521;p15"/>
                <p:cNvSpPr/>
                <p:nvPr/>
              </p:nvSpPr>
              <p:spPr>
                <a:xfrm>
                  <a:off x="5439875" y="1343200"/>
                  <a:ext cx="2475" cy="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376" extrusionOk="0">
                      <a:moveTo>
                        <a:pt x="23" y="1"/>
                      </a:moveTo>
                      <a:cubicBezTo>
                        <a:pt x="19" y="1"/>
                        <a:pt x="14" y="3"/>
                        <a:pt x="10" y="8"/>
                      </a:cubicBezTo>
                      <a:cubicBezTo>
                        <a:pt x="1" y="8"/>
                        <a:pt x="1" y="25"/>
                        <a:pt x="10" y="25"/>
                      </a:cubicBezTo>
                      <a:lnTo>
                        <a:pt x="10" y="34"/>
                      </a:lnTo>
                      <a:cubicBezTo>
                        <a:pt x="10" y="43"/>
                        <a:pt x="10" y="43"/>
                        <a:pt x="19" y="43"/>
                      </a:cubicBezTo>
                      <a:lnTo>
                        <a:pt x="19" y="52"/>
                      </a:lnTo>
                      <a:cubicBezTo>
                        <a:pt x="36" y="105"/>
                        <a:pt x="54" y="159"/>
                        <a:pt x="63" y="203"/>
                      </a:cubicBezTo>
                      <a:cubicBezTo>
                        <a:pt x="72" y="256"/>
                        <a:pt x="72" y="310"/>
                        <a:pt x="72" y="363"/>
                      </a:cubicBezTo>
                      <a:cubicBezTo>
                        <a:pt x="63" y="363"/>
                        <a:pt x="72" y="372"/>
                        <a:pt x="81" y="372"/>
                      </a:cubicBezTo>
                      <a:cubicBezTo>
                        <a:pt x="83" y="374"/>
                        <a:pt x="86" y="375"/>
                        <a:pt x="88" y="375"/>
                      </a:cubicBezTo>
                      <a:cubicBezTo>
                        <a:pt x="94" y="375"/>
                        <a:pt x="99" y="369"/>
                        <a:pt x="99" y="363"/>
                      </a:cubicBezTo>
                      <a:cubicBezTo>
                        <a:pt x="99" y="310"/>
                        <a:pt x="99" y="256"/>
                        <a:pt x="81" y="203"/>
                      </a:cubicBezTo>
                      <a:cubicBezTo>
                        <a:pt x="72" y="150"/>
                        <a:pt x="54" y="96"/>
                        <a:pt x="36" y="52"/>
                      </a:cubicBezTo>
                      <a:lnTo>
                        <a:pt x="36" y="43"/>
                      </a:lnTo>
                      <a:cubicBezTo>
                        <a:pt x="36" y="34"/>
                        <a:pt x="36" y="25"/>
                        <a:pt x="36" y="17"/>
                      </a:cubicBezTo>
                      <a:lnTo>
                        <a:pt x="36" y="8"/>
                      </a:lnTo>
                      <a:cubicBezTo>
                        <a:pt x="32" y="3"/>
                        <a:pt x="28" y="1"/>
                        <a:pt x="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2" name="Google Shape;11522;p15"/>
                <p:cNvSpPr/>
                <p:nvPr/>
              </p:nvSpPr>
              <p:spPr>
                <a:xfrm>
                  <a:off x="5435225" y="1354250"/>
                  <a:ext cx="6900" cy="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94" extrusionOk="0">
                      <a:moveTo>
                        <a:pt x="249" y="1"/>
                      </a:moveTo>
                      <a:cubicBezTo>
                        <a:pt x="205" y="36"/>
                        <a:pt x="160" y="72"/>
                        <a:pt x="125" y="116"/>
                      </a:cubicBezTo>
                      <a:cubicBezTo>
                        <a:pt x="89" y="152"/>
                        <a:pt x="63" y="196"/>
                        <a:pt x="27" y="241"/>
                      </a:cubicBezTo>
                      <a:lnTo>
                        <a:pt x="27" y="250"/>
                      </a:lnTo>
                      <a:cubicBezTo>
                        <a:pt x="18" y="250"/>
                        <a:pt x="9" y="250"/>
                        <a:pt x="9" y="258"/>
                      </a:cubicBezTo>
                      <a:lnTo>
                        <a:pt x="9" y="267"/>
                      </a:lnTo>
                      <a:cubicBezTo>
                        <a:pt x="0" y="276"/>
                        <a:pt x="0" y="285"/>
                        <a:pt x="18" y="294"/>
                      </a:cubicBezTo>
                      <a:cubicBezTo>
                        <a:pt x="27" y="294"/>
                        <a:pt x="36" y="294"/>
                        <a:pt x="45" y="285"/>
                      </a:cubicBezTo>
                      <a:lnTo>
                        <a:pt x="45" y="276"/>
                      </a:lnTo>
                      <a:cubicBezTo>
                        <a:pt x="45" y="267"/>
                        <a:pt x="45" y="258"/>
                        <a:pt x="45" y="250"/>
                      </a:cubicBezTo>
                      <a:lnTo>
                        <a:pt x="45" y="241"/>
                      </a:lnTo>
                      <a:cubicBezTo>
                        <a:pt x="80" y="205"/>
                        <a:pt x="116" y="161"/>
                        <a:pt x="151" y="125"/>
                      </a:cubicBezTo>
                      <a:cubicBezTo>
                        <a:pt x="187" y="90"/>
                        <a:pt x="222" y="54"/>
                        <a:pt x="267" y="27"/>
                      </a:cubicBezTo>
                      <a:cubicBezTo>
                        <a:pt x="276" y="19"/>
                        <a:pt x="276" y="10"/>
                        <a:pt x="2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3" name="Google Shape;11523;p15"/>
                <p:cNvSpPr/>
                <p:nvPr/>
              </p:nvSpPr>
              <p:spPr>
                <a:xfrm>
                  <a:off x="5445425" y="1353600"/>
                  <a:ext cx="7575" cy="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54" extrusionOk="0">
                      <a:moveTo>
                        <a:pt x="276" y="0"/>
                      </a:moveTo>
                      <a:cubicBezTo>
                        <a:pt x="267" y="0"/>
                        <a:pt x="267" y="9"/>
                        <a:pt x="259" y="9"/>
                      </a:cubicBezTo>
                      <a:lnTo>
                        <a:pt x="250" y="9"/>
                      </a:lnTo>
                      <a:cubicBezTo>
                        <a:pt x="228" y="7"/>
                        <a:pt x="207" y="6"/>
                        <a:pt x="185" y="6"/>
                      </a:cubicBezTo>
                      <a:cubicBezTo>
                        <a:pt x="127" y="6"/>
                        <a:pt x="68" y="14"/>
                        <a:pt x="10" y="27"/>
                      </a:cubicBezTo>
                      <a:cubicBezTo>
                        <a:pt x="1" y="27"/>
                        <a:pt x="1" y="36"/>
                        <a:pt x="1" y="45"/>
                      </a:cubicBezTo>
                      <a:cubicBezTo>
                        <a:pt x="1" y="53"/>
                        <a:pt x="19" y="53"/>
                        <a:pt x="19" y="53"/>
                      </a:cubicBezTo>
                      <a:cubicBezTo>
                        <a:pt x="77" y="39"/>
                        <a:pt x="141" y="24"/>
                        <a:pt x="206" y="24"/>
                      </a:cubicBezTo>
                      <a:cubicBezTo>
                        <a:pt x="220" y="24"/>
                        <a:pt x="235" y="25"/>
                        <a:pt x="250" y="27"/>
                      </a:cubicBezTo>
                      <a:lnTo>
                        <a:pt x="259" y="27"/>
                      </a:lnTo>
                      <a:cubicBezTo>
                        <a:pt x="259" y="36"/>
                        <a:pt x="267" y="45"/>
                        <a:pt x="276" y="45"/>
                      </a:cubicBezTo>
                      <a:lnTo>
                        <a:pt x="285" y="45"/>
                      </a:lnTo>
                      <a:cubicBezTo>
                        <a:pt x="294" y="45"/>
                        <a:pt x="303" y="36"/>
                        <a:pt x="303" y="27"/>
                      </a:cubicBezTo>
                      <a:cubicBezTo>
                        <a:pt x="303" y="9"/>
                        <a:pt x="294" y="0"/>
                        <a:pt x="2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4" name="Google Shape;11524;p15"/>
                <p:cNvSpPr/>
                <p:nvPr/>
              </p:nvSpPr>
              <p:spPr>
                <a:xfrm>
                  <a:off x="5443875" y="1354975"/>
                  <a:ext cx="3150" cy="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221" extrusionOk="0">
                      <a:moveTo>
                        <a:pt x="22" y="1"/>
                      </a:moveTo>
                      <a:cubicBezTo>
                        <a:pt x="19" y="1"/>
                        <a:pt x="14" y="3"/>
                        <a:pt x="10" y="7"/>
                      </a:cubicBezTo>
                      <a:cubicBezTo>
                        <a:pt x="1" y="16"/>
                        <a:pt x="1" y="25"/>
                        <a:pt x="1" y="25"/>
                      </a:cubicBezTo>
                      <a:cubicBezTo>
                        <a:pt x="45" y="70"/>
                        <a:pt x="72" y="114"/>
                        <a:pt x="98" y="167"/>
                      </a:cubicBezTo>
                      <a:lnTo>
                        <a:pt x="98" y="176"/>
                      </a:lnTo>
                      <a:cubicBezTo>
                        <a:pt x="90" y="185"/>
                        <a:pt x="81" y="194"/>
                        <a:pt x="90" y="194"/>
                      </a:cubicBezTo>
                      <a:lnTo>
                        <a:pt x="90" y="203"/>
                      </a:lnTo>
                      <a:cubicBezTo>
                        <a:pt x="90" y="212"/>
                        <a:pt x="98" y="221"/>
                        <a:pt x="107" y="221"/>
                      </a:cubicBezTo>
                      <a:cubicBezTo>
                        <a:pt x="116" y="221"/>
                        <a:pt x="125" y="203"/>
                        <a:pt x="116" y="194"/>
                      </a:cubicBezTo>
                      <a:lnTo>
                        <a:pt x="116" y="185"/>
                      </a:lnTo>
                      <a:cubicBezTo>
                        <a:pt x="116" y="185"/>
                        <a:pt x="116" y="176"/>
                        <a:pt x="107" y="176"/>
                      </a:cubicBezTo>
                      <a:lnTo>
                        <a:pt x="107" y="167"/>
                      </a:lnTo>
                      <a:cubicBezTo>
                        <a:pt x="98" y="105"/>
                        <a:pt x="63" y="52"/>
                        <a:pt x="27" y="7"/>
                      </a:cubicBezTo>
                      <a:cubicBezTo>
                        <a:pt x="27" y="3"/>
                        <a:pt x="25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5" name="Google Shape;11525;p15"/>
                <p:cNvSpPr/>
                <p:nvPr/>
              </p:nvSpPr>
              <p:spPr>
                <a:xfrm>
                  <a:off x="5442775" y="1356875"/>
                  <a:ext cx="11350" cy="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1064" extrusionOk="0">
                      <a:moveTo>
                        <a:pt x="13" y="1"/>
                      </a:move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0" y="2"/>
                        <a:pt x="0" y="20"/>
                        <a:pt x="0" y="47"/>
                      </a:cubicBezTo>
                      <a:cubicBezTo>
                        <a:pt x="0" y="47"/>
                        <a:pt x="9" y="65"/>
                        <a:pt x="18" y="100"/>
                      </a:cubicBezTo>
                      <a:cubicBezTo>
                        <a:pt x="18" y="127"/>
                        <a:pt x="27" y="162"/>
                        <a:pt x="45" y="216"/>
                      </a:cubicBezTo>
                      <a:cubicBezTo>
                        <a:pt x="71" y="340"/>
                        <a:pt x="116" y="455"/>
                        <a:pt x="169" y="571"/>
                      </a:cubicBezTo>
                      <a:cubicBezTo>
                        <a:pt x="214" y="686"/>
                        <a:pt x="276" y="793"/>
                        <a:pt x="338" y="899"/>
                      </a:cubicBezTo>
                      <a:cubicBezTo>
                        <a:pt x="365" y="944"/>
                        <a:pt x="391" y="979"/>
                        <a:pt x="409" y="1006"/>
                      </a:cubicBezTo>
                      <a:lnTo>
                        <a:pt x="418" y="1024"/>
                      </a:lnTo>
                      <a:cubicBezTo>
                        <a:pt x="418" y="1033"/>
                        <a:pt x="418" y="1042"/>
                        <a:pt x="418" y="1050"/>
                      </a:cubicBezTo>
                      <a:cubicBezTo>
                        <a:pt x="424" y="1057"/>
                        <a:pt x="430" y="1063"/>
                        <a:pt x="437" y="1063"/>
                      </a:cubicBezTo>
                      <a:cubicBezTo>
                        <a:pt x="439" y="1063"/>
                        <a:pt x="442" y="1062"/>
                        <a:pt x="444" y="1059"/>
                      </a:cubicBezTo>
                      <a:cubicBezTo>
                        <a:pt x="453" y="1050"/>
                        <a:pt x="453" y="1042"/>
                        <a:pt x="444" y="1033"/>
                      </a:cubicBezTo>
                      <a:lnTo>
                        <a:pt x="444" y="1024"/>
                      </a:lnTo>
                      <a:cubicBezTo>
                        <a:pt x="444" y="1024"/>
                        <a:pt x="436" y="1015"/>
                        <a:pt x="436" y="1015"/>
                      </a:cubicBezTo>
                      <a:lnTo>
                        <a:pt x="418" y="997"/>
                      </a:lnTo>
                      <a:cubicBezTo>
                        <a:pt x="400" y="971"/>
                        <a:pt x="382" y="935"/>
                        <a:pt x="356" y="891"/>
                      </a:cubicBezTo>
                      <a:cubicBezTo>
                        <a:pt x="329" y="855"/>
                        <a:pt x="302" y="802"/>
                        <a:pt x="276" y="740"/>
                      </a:cubicBezTo>
                      <a:cubicBezTo>
                        <a:pt x="240" y="686"/>
                        <a:pt x="214" y="624"/>
                        <a:pt x="187" y="562"/>
                      </a:cubicBezTo>
                      <a:cubicBezTo>
                        <a:pt x="142" y="447"/>
                        <a:pt x="107" y="331"/>
                        <a:pt x="71" y="207"/>
                      </a:cubicBezTo>
                      <a:cubicBezTo>
                        <a:pt x="63" y="162"/>
                        <a:pt x="54" y="118"/>
                        <a:pt x="45" y="91"/>
                      </a:cubicBezTo>
                      <a:cubicBezTo>
                        <a:pt x="36" y="65"/>
                        <a:pt x="36" y="47"/>
                        <a:pt x="36" y="47"/>
                      </a:cubicBezTo>
                      <a:cubicBezTo>
                        <a:pt x="28" y="24"/>
                        <a:pt x="21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6" name="Google Shape;11526;p15"/>
                <p:cNvSpPr/>
                <p:nvPr/>
              </p:nvSpPr>
              <p:spPr>
                <a:xfrm>
                  <a:off x="5421900" y="1353650"/>
                  <a:ext cx="18675" cy="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736" extrusionOk="0">
                      <a:moveTo>
                        <a:pt x="727" y="0"/>
                      </a:moveTo>
                      <a:cubicBezTo>
                        <a:pt x="718" y="0"/>
                        <a:pt x="707" y="3"/>
                        <a:pt x="693" y="7"/>
                      </a:cubicBezTo>
                      <a:lnTo>
                        <a:pt x="658" y="34"/>
                      </a:lnTo>
                      <a:lnTo>
                        <a:pt x="613" y="51"/>
                      </a:lnTo>
                      <a:lnTo>
                        <a:pt x="560" y="87"/>
                      </a:lnTo>
                      <a:cubicBezTo>
                        <a:pt x="462" y="149"/>
                        <a:pt x="374" y="220"/>
                        <a:pt x="294" y="300"/>
                      </a:cubicBezTo>
                      <a:cubicBezTo>
                        <a:pt x="249" y="345"/>
                        <a:pt x="214" y="389"/>
                        <a:pt x="178" y="433"/>
                      </a:cubicBezTo>
                      <a:cubicBezTo>
                        <a:pt x="143" y="478"/>
                        <a:pt x="116" y="522"/>
                        <a:pt x="89" y="576"/>
                      </a:cubicBezTo>
                      <a:cubicBezTo>
                        <a:pt x="63" y="611"/>
                        <a:pt x="45" y="647"/>
                        <a:pt x="36" y="673"/>
                      </a:cubicBezTo>
                      <a:lnTo>
                        <a:pt x="27" y="691"/>
                      </a:lnTo>
                      <a:cubicBezTo>
                        <a:pt x="18" y="691"/>
                        <a:pt x="9" y="691"/>
                        <a:pt x="9" y="700"/>
                      </a:cubicBezTo>
                      <a:lnTo>
                        <a:pt x="9" y="709"/>
                      </a:lnTo>
                      <a:cubicBezTo>
                        <a:pt x="0" y="718"/>
                        <a:pt x="9" y="727"/>
                        <a:pt x="18" y="735"/>
                      </a:cubicBezTo>
                      <a:cubicBezTo>
                        <a:pt x="27" y="735"/>
                        <a:pt x="36" y="735"/>
                        <a:pt x="45" y="718"/>
                      </a:cubicBezTo>
                      <a:cubicBezTo>
                        <a:pt x="45" y="709"/>
                        <a:pt x="36" y="709"/>
                        <a:pt x="36" y="700"/>
                      </a:cubicBezTo>
                      <a:lnTo>
                        <a:pt x="45" y="682"/>
                      </a:lnTo>
                      <a:cubicBezTo>
                        <a:pt x="63" y="655"/>
                        <a:pt x="80" y="629"/>
                        <a:pt x="98" y="584"/>
                      </a:cubicBezTo>
                      <a:cubicBezTo>
                        <a:pt x="125" y="540"/>
                        <a:pt x="160" y="496"/>
                        <a:pt x="187" y="460"/>
                      </a:cubicBezTo>
                      <a:cubicBezTo>
                        <a:pt x="223" y="407"/>
                        <a:pt x="267" y="362"/>
                        <a:pt x="311" y="318"/>
                      </a:cubicBezTo>
                      <a:cubicBezTo>
                        <a:pt x="391" y="238"/>
                        <a:pt x="480" y="176"/>
                        <a:pt x="578" y="114"/>
                      </a:cubicBezTo>
                      <a:lnTo>
                        <a:pt x="631" y="87"/>
                      </a:lnTo>
                      <a:lnTo>
                        <a:pt x="676" y="60"/>
                      </a:lnTo>
                      <a:cubicBezTo>
                        <a:pt x="684" y="51"/>
                        <a:pt x="693" y="51"/>
                        <a:pt x="711" y="43"/>
                      </a:cubicBezTo>
                      <a:cubicBezTo>
                        <a:pt x="729" y="34"/>
                        <a:pt x="747" y="25"/>
                        <a:pt x="747" y="7"/>
                      </a:cubicBezTo>
                      <a:cubicBezTo>
                        <a:pt x="742" y="3"/>
                        <a:pt x="735" y="0"/>
                        <a:pt x="7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527" name="Google Shape;11527;p15"/>
          <p:cNvSpPr txBox="1">
            <a:spLocks noGrp="1"/>
          </p:cNvSpPr>
          <p:nvPr>
            <p:ph type="title"/>
          </p:nvPr>
        </p:nvSpPr>
        <p:spPr>
          <a:xfrm>
            <a:off x="4196975" y="3021338"/>
            <a:ext cx="3285300" cy="3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528" name="Google Shape;11528;p15"/>
          <p:cNvSpPr txBox="1">
            <a:spLocks noGrp="1"/>
          </p:cNvSpPr>
          <p:nvPr>
            <p:ph type="subTitle" idx="1"/>
          </p:nvPr>
        </p:nvSpPr>
        <p:spPr>
          <a:xfrm>
            <a:off x="3680225" y="1725549"/>
            <a:ext cx="4318800" cy="103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8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1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30" name="Google Shape;11530;p16"/>
          <p:cNvGrpSpPr/>
          <p:nvPr/>
        </p:nvGrpSpPr>
        <p:grpSpPr>
          <a:xfrm>
            <a:off x="8263237" y="-33242"/>
            <a:ext cx="952642" cy="4417637"/>
            <a:chOff x="8263237" y="-33242"/>
            <a:chExt cx="952642" cy="4417637"/>
          </a:xfrm>
        </p:grpSpPr>
        <p:sp>
          <p:nvSpPr>
            <p:cNvPr id="11531" name="Google Shape;11531;p16"/>
            <p:cNvSpPr/>
            <p:nvPr/>
          </p:nvSpPr>
          <p:spPr>
            <a:xfrm rot="1521784" flipH="1">
              <a:off x="9146307" y="3057859"/>
              <a:ext cx="28172" cy="36346"/>
            </a:xfrm>
            <a:custGeom>
              <a:avLst/>
              <a:gdLst/>
              <a:ahLst/>
              <a:cxnLst/>
              <a:rect l="l" t="t" r="r" b="b"/>
              <a:pathLst>
                <a:path w="1127" h="1454" extrusionOk="0">
                  <a:moveTo>
                    <a:pt x="593" y="0"/>
                  </a:moveTo>
                  <a:cubicBezTo>
                    <a:pt x="543" y="0"/>
                    <a:pt x="486" y="12"/>
                    <a:pt x="423" y="37"/>
                  </a:cubicBezTo>
                  <a:cubicBezTo>
                    <a:pt x="71" y="108"/>
                    <a:pt x="1" y="530"/>
                    <a:pt x="1" y="881"/>
                  </a:cubicBezTo>
                  <a:cubicBezTo>
                    <a:pt x="129" y="1138"/>
                    <a:pt x="199" y="1453"/>
                    <a:pt x="477" y="1453"/>
                  </a:cubicBezTo>
                  <a:cubicBezTo>
                    <a:pt x="504" y="1453"/>
                    <a:pt x="533" y="1450"/>
                    <a:pt x="564" y="1444"/>
                  </a:cubicBezTo>
                  <a:cubicBezTo>
                    <a:pt x="986" y="1444"/>
                    <a:pt x="1126" y="1022"/>
                    <a:pt x="986" y="530"/>
                  </a:cubicBezTo>
                  <a:cubicBezTo>
                    <a:pt x="928" y="241"/>
                    <a:pt x="823" y="0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16"/>
            <p:cNvSpPr/>
            <p:nvPr/>
          </p:nvSpPr>
          <p:spPr>
            <a:xfrm rot="1521784" flipH="1">
              <a:off x="9058153" y="3132856"/>
              <a:ext cx="31671" cy="20972"/>
            </a:xfrm>
            <a:custGeom>
              <a:avLst/>
              <a:gdLst/>
              <a:ahLst/>
              <a:cxnLst/>
              <a:rect l="l" t="t" r="r" b="b"/>
              <a:pathLst>
                <a:path w="1267" h="839" extrusionOk="0">
                  <a:moveTo>
                    <a:pt x="827" y="0"/>
                  </a:moveTo>
                  <a:cubicBezTo>
                    <a:pt x="764" y="0"/>
                    <a:pt x="699" y="15"/>
                    <a:pt x="633" y="37"/>
                  </a:cubicBezTo>
                  <a:cubicBezTo>
                    <a:pt x="352" y="107"/>
                    <a:pt x="0" y="248"/>
                    <a:pt x="71" y="600"/>
                  </a:cubicBezTo>
                  <a:cubicBezTo>
                    <a:pt x="110" y="795"/>
                    <a:pt x="214" y="839"/>
                    <a:pt x="347" y="839"/>
                  </a:cubicBezTo>
                  <a:cubicBezTo>
                    <a:pt x="454" y="839"/>
                    <a:pt x="579" y="811"/>
                    <a:pt x="704" y="811"/>
                  </a:cubicBezTo>
                  <a:cubicBezTo>
                    <a:pt x="985" y="741"/>
                    <a:pt x="1267" y="670"/>
                    <a:pt x="1196" y="318"/>
                  </a:cubicBezTo>
                  <a:cubicBezTo>
                    <a:pt x="1099" y="75"/>
                    <a:pt x="968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16"/>
            <p:cNvSpPr/>
            <p:nvPr/>
          </p:nvSpPr>
          <p:spPr>
            <a:xfrm rot="1521784" flipH="1">
              <a:off x="9008477" y="3219007"/>
              <a:ext cx="63092" cy="41770"/>
            </a:xfrm>
            <a:custGeom>
              <a:avLst/>
              <a:gdLst/>
              <a:ahLst/>
              <a:cxnLst/>
              <a:rect l="l" t="t" r="r" b="b"/>
              <a:pathLst>
                <a:path w="2524" h="1671" extrusionOk="0">
                  <a:moveTo>
                    <a:pt x="733" y="1"/>
                  </a:moveTo>
                  <a:cubicBezTo>
                    <a:pt x="563" y="1"/>
                    <a:pt x="400" y="92"/>
                    <a:pt x="281" y="250"/>
                  </a:cubicBezTo>
                  <a:cubicBezTo>
                    <a:pt x="70" y="461"/>
                    <a:pt x="0" y="883"/>
                    <a:pt x="211" y="1165"/>
                  </a:cubicBezTo>
                  <a:cubicBezTo>
                    <a:pt x="395" y="1471"/>
                    <a:pt x="739" y="1671"/>
                    <a:pt x="1103" y="1671"/>
                  </a:cubicBezTo>
                  <a:cubicBezTo>
                    <a:pt x="1157" y="1671"/>
                    <a:pt x="1212" y="1666"/>
                    <a:pt x="1266" y="1657"/>
                  </a:cubicBezTo>
                  <a:cubicBezTo>
                    <a:pt x="1829" y="1657"/>
                    <a:pt x="2322" y="1305"/>
                    <a:pt x="2462" y="743"/>
                  </a:cubicBezTo>
                  <a:cubicBezTo>
                    <a:pt x="2524" y="436"/>
                    <a:pt x="2318" y="237"/>
                    <a:pt x="2078" y="237"/>
                  </a:cubicBezTo>
                  <a:cubicBezTo>
                    <a:pt x="2043" y="237"/>
                    <a:pt x="2006" y="241"/>
                    <a:pt x="1970" y="250"/>
                  </a:cubicBezTo>
                  <a:cubicBezTo>
                    <a:pt x="1816" y="289"/>
                    <a:pt x="1662" y="348"/>
                    <a:pt x="1508" y="348"/>
                  </a:cubicBezTo>
                  <a:cubicBezTo>
                    <a:pt x="1381" y="348"/>
                    <a:pt x="1253" y="307"/>
                    <a:pt x="1126" y="180"/>
                  </a:cubicBezTo>
                  <a:cubicBezTo>
                    <a:pt x="1002" y="56"/>
                    <a:pt x="86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16"/>
            <p:cNvSpPr/>
            <p:nvPr/>
          </p:nvSpPr>
          <p:spPr>
            <a:xfrm rot="1521784" flipH="1">
              <a:off x="8920948" y="3109352"/>
              <a:ext cx="54543" cy="36196"/>
            </a:xfrm>
            <a:custGeom>
              <a:avLst/>
              <a:gdLst/>
              <a:ahLst/>
              <a:cxnLst/>
              <a:rect l="l" t="t" r="r" b="b"/>
              <a:pathLst>
                <a:path w="2182" h="1448" extrusionOk="0">
                  <a:moveTo>
                    <a:pt x="577" y="1"/>
                  </a:moveTo>
                  <a:cubicBezTo>
                    <a:pt x="392" y="1"/>
                    <a:pt x="247" y="80"/>
                    <a:pt x="142" y="238"/>
                  </a:cubicBezTo>
                  <a:cubicBezTo>
                    <a:pt x="1" y="449"/>
                    <a:pt x="1" y="731"/>
                    <a:pt x="212" y="942"/>
                  </a:cubicBezTo>
                  <a:cubicBezTo>
                    <a:pt x="457" y="1248"/>
                    <a:pt x="862" y="1448"/>
                    <a:pt x="1241" y="1448"/>
                  </a:cubicBezTo>
                  <a:cubicBezTo>
                    <a:pt x="1298" y="1448"/>
                    <a:pt x="1353" y="1443"/>
                    <a:pt x="1408" y="1434"/>
                  </a:cubicBezTo>
                  <a:cubicBezTo>
                    <a:pt x="1548" y="1364"/>
                    <a:pt x="1619" y="1364"/>
                    <a:pt x="1760" y="1294"/>
                  </a:cubicBezTo>
                  <a:cubicBezTo>
                    <a:pt x="2041" y="1223"/>
                    <a:pt x="2182" y="872"/>
                    <a:pt x="2182" y="590"/>
                  </a:cubicBezTo>
                  <a:cubicBezTo>
                    <a:pt x="2111" y="309"/>
                    <a:pt x="1971" y="309"/>
                    <a:pt x="1619" y="238"/>
                  </a:cubicBezTo>
                  <a:cubicBezTo>
                    <a:pt x="1337" y="168"/>
                    <a:pt x="1056" y="98"/>
                    <a:pt x="775" y="27"/>
                  </a:cubicBezTo>
                  <a:cubicBezTo>
                    <a:pt x="704" y="10"/>
                    <a:pt x="638" y="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16"/>
            <p:cNvSpPr/>
            <p:nvPr/>
          </p:nvSpPr>
          <p:spPr>
            <a:xfrm rot="1521784" flipH="1">
              <a:off x="8919517" y="3218325"/>
              <a:ext cx="58043" cy="38570"/>
            </a:xfrm>
            <a:custGeom>
              <a:avLst/>
              <a:gdLst/>
              <a:ahLst/>
              <a:cxnLst/>
              <a:rect l="l" t="t" r="r" b="b"/>
              <a:pathLst>
                <a:path w="2322" h="1543" extrusionOk="0">
                  <a:moveTo>
                    <a:pt x="2002" y="0"/>
                  </a:moveTo>
                  <a:cubicBezTo>
                    <a:pt x="1951" y="0"/>
                    <a:pt x="1894" y="12"/>
                    <a:pt x="1829" y="38"/>
                  </a:cubicBezTo>
                  <a:cubicBezTo>
                    <a:pt x="1407" y="178"/>
                    <a:pt x="985" y="319"/>
                    <a:pt x="563" y="460"/>
                  </a:cubicBezTo>
                  <a:cubicBezTo>
                    <a:pt x="70" y="530"/>
                    <a:pt x="0" y="1163"/>
                    <a:pt x="422" y="1374"/>
                  </a:cubicBezTo>
                  <a:cubicBezTo>
                    <a:pt x="577" y="1477"/>
                    <a:pt x="731" y="1543"/>
                    <a:pt x="886" y="1543"/>
                  </a:cubicBezTo>
                  <a:cubicBezTo>
                    <a:pt x="942" y="1543"/>
                    <a:pt x="999" y="1534"/>
                    <a:pt x="1055" y="1515"/>
                  </a:cubicBezTo>
                  <a:cubicBezTo>
                    <a:pt x="1688" y="1515"/>
                    <a:pt x="2251" y="1093"/>
                    <a:pt x="2322" y="460"/>
                  </a:cubicBezTo>
                  <a:cubicBezTo>
                    <a:pt x="2322" y="230"/>
                    <a:pt x="2228" y="0"/>
                    <a:pt x="2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16"/>
            <p:cNvSpPr/>
            <p:nvPr/>
          </p:nvSpPr>
          <p:spPr>
            <a:xfrm rot="1521784" flipH="1">
              <a:off x="9115865" y="3160993"/>
              <a:ext cx="47494" cy="28596"/>
            </a:xfrm>
            <a:custGeom>
              <a:avLst/>
              <a:gdLst/>
              <a:ahLst/>
              <a:cxnLst/>
              <a:rect l="l" t="t" r="r" b="b"/>
              <a:pathLst>
                <a:path w="1900" h="1144" extrusionOk="0">
                  <a:moveTo>
                    <a:pt x="495" y="0"/>
                  </a:moveTo>
                  <a:cubicBezTo>
                    <a:pt x="284" y="0"/>
                    <a:pt x="129" y="137"/>
                    <a:pt x="71" y="370"/>
                  </a:cubicBezTo>
                  <a:cubicBezTo>
                    <a:pt x="0" y="652"/>
                    <a:pt x="211" y="933"/>
                    <a:pt x="493" y="1003"/>
                  </a:cubicBezTo>
                  <a:cubicBezTo>
                    <a:pt x="704" y="1144"/>
                    <a:pt x="915" y="1144"/>
                    <a:pt x="1196" y="1144"/>
                  </a:cubicBezTo>
                  <a:cubicBezTo>
                    <a:pt x="1267" y="1074"/>
                    <a:pt x="1337" y="1074"/>
                    <a:pt x="1407" y="1074"/>
                  </a:cubicBezTo>
                  <a:cubicBezTo>
                    <a:pt x="1689" y="933"/>
                    <a:pt x="1900" y="792"/>
                    <a:pt x="1900" y="440"/>
                  </a:cubicBezTo>
                  <a:cubicBezTo>
                    <a:pt x="1829" y="89"/>
                    <a:pt x="1548" y="159"/>
                    <a:pt x="1337" y="89"/>
                  </a:cubicBezTo>
                  <a:cubicBezTo>
                    <a:pt x="1126" y="89"/>
                    <a:pt x="915" y="18"/>
                    <a:pt x="633" y="18"/>
                  </a:cubicBezTo>
                  <a:cubicBezTo>
                    <a:pt x="585" y="6"/>
                    <a:pt x="539" y="0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16"/>
            <p:cNvSpPr/>
            <p:nvPr/>
          </p:nvSpPr>
          <p:spPr>
            <a:xfrm rot="-616292" flipH="1">
              <a:off x="8927043" y="2446700"/>
              <a:ext cx="135415" cy="183311"/>
            </a:xfrm>
            <a:custGeom>
              <a:avLst/>
              <a:gdLst/>
              <a:ahLst/>
              <a:cxnLst/>
              <a:rect l="l" t="t" r="r" b="b"/>
              <a:pathLst>
                <a:path w="5417" h="7333" extrusionOk="0">
                  <a:moveTo>
                    <a:pt x="788" y="1"/>
                  </a:moveTo>
                  <a:cubicBezTo>
                    <a:pt x="662" y="1"/>
                    <a:pt x="535" y="32"/>
                    <a:pt x="422" y="100"/>
                  </a:cubicBezTo>
                  <a:cubicBezTo>
                    <a:pt x="70" y="311"/>
                    <a:pt x="0" y="803"/>
                    <a:pt x="211" y="1155"/>
                  </a:cubicBezTo>
                  <a:cubicBezTo>
                    <a:pt x="352" y="1296"/>
                    <a:pt x="492" y="1437"/>
                    <a:pt x="633" y="1507"/>
                  </a:cubicBezTo>
                  <a:cubicBezTo>
                    <a:pt x="1337" y="1859"/>
                    <a:pt x="1829" y="2351"/>
                    <a:pt x="2181" y="2984"/>
                  </a:cubicBezTo>
                  <a:cubicBezTo>
                    <a:pt x="2385" y="3342"/>
                    <a:pt x="2700" y="3440"/>
                    <a:pt x="3073" y="3440"/>
                  </a:cubicBezTo>
                  <a:cubicBezTo>
                    <a:pt x="3214" y="3440"/>
                    <a:pt x="3363" y="3426"/>
                    <a:pt x="3517" y="3406"/>
                  </a:cubicBezTo>
                  <a:lnTo>
                    <a:pt x="3517" y="3406"/>
                  </a:lnTo>
                  <a:cubicBezTo>
                    <a:pt x="2884" y="3899"/>
                    <a:pt x="2603" y="4391"/>
                    <a:pt x="2955" y="5095"/>
                  </a:cubicBezTo>
                  <a:cubicBezTo>
                    <a:pt x="3095" y="5376"/>
                    <a:pt x="2744" y="5587"/>
                    <a:pt x="2603" y="5728"/>
                  </a:cubicBezTo>
                  <a:cubicBezTo>
                    <a:pt x="2392" y="5939"/>
                    <a:pt x="2251" y="6220"/>
                    <a:pt x="2392" y="6431"/>
                  </a:cubicBezTo>
                  <a:cubicBezTo>
                    <a:pt x="2450" y="6664"/>
                    <a:pt x="2702" y="6801"/>
                    <a:pt x="2906" y="6801"/>
                  </a:cubicBezTo>
                  <a:cubicBezTo>
                    <a:pt x="2948" y="6801"/>
                    <a:pt x="2989" y="6795"/>
                    <a:pt x="3025" y="6783"/>
                  </a:cubicBezTo>
                  <a:cubicBezTo>
                    <a:pt x="3103" y="6761"/>
                    <a:pt x="3175" y="6751"/>
                    <a:pt x="3240" y="6751"/>
                  </a:cubicBezTo>
                  <a:cubicBezTo>
                    <a:pt x="3586" y="6751"/>
                    <a:pt x="3773" y="7028"/>
                    <a:pt x="4010" y="7205"/>
                  </a:cubicBezTo>
                  <a:cubicBezTo>
                    <a:pt x="4128" y="7293"/>
                    <a:pt x="4258" y="7332"/>
                    <a:pt x="4385" y="7332"/>
                  </a:cubicBezTo>
                  <a:cubicBezTo>
                    <a:pt x="4561" y="7332"/>
                    <a:pt x="4731" y="7257"/>
                    <a:pt x="4854" y="7135"/>
                  </a:cubicBezTo>
                  <a:cubicBezTo>
                    <a:pt x="5206" y="6924"/>
                    <a:pt x="5417" y="6431"/>
                    <a:pt x="5346" y="6009"/>
                  </a:cubicBezTo>
                  <a:cubicBezTo>
                    <a:pt x="5276" y="5657"/>
                    <a:pt x="4995" y="5587"/>
                    <a:pt x="4643" y="5517"/>
                  </a:cubicBezTo>
                  <a:cubicBezTo>
                    <a:pt x="3939" y="5446"/>
                    <a:pt x="3799" y="5024"/>
                    <a:pt x="4291" y="4391"/>
                  </a:cubicBezTo>
                  <a:cubicBezTo>
                    <a:pt x="4362" y="4321"/>
                    <a:pt x="4502" y="4180"/>
                    <a:pt x="4713" y="4180"/>
                  </a:cubicBezTo>
                  <a:cubicBezTo>
                    <a:pt x="4995" y="4039"/>
                    <a:pt x="5276" y="3828"/>
                    <a:pt x="5206" y="3406"/>
                  </a:cubicBezTo>
                  <a:cubicBezTo>
                    <a:pt x="5095" y="3075"/>
                    <a:pt x="4898" y="2960"/>
                    <a:pt x="4649" y="2960"/>
                  </a:cubicBezTo>
                  <a:cubicBezTo>
                    <a:pt x="4580" y="2960"/>
                    <a:pt x="4508" y="2969"/>
                    <a:pt x="4432" y="2984"/>
                  </a:cubicBezTo>
                  <a:lnTo>
                    <a:pt x="4151" y="2984"/>
                  </a:lnTo>
                  <a:cubicBezTo>
                    <a:pt x="4080" y="2843"/>
                    <a:pt x="4151" y="2703"/>
                    <a:pt x="4291" y="2703"/>
                  </a:cubicBezTo>
                  <a:cubicBezTo>
                    <a:pt x="4643" y="2562"/>
                    <a:pt x="4995" y="2351"/>
                    <a:pt x="4854" y="1929"/>
                  </a:cubicBezTo>
                  <a:cubicBezTo>
                    <a:pt x="4713" y="1507"/>
                    <a:pt x="4643" y="1014"/>
                    <a:pt x="4151" y="944"/>
                  </a:cubicBezTo>
                  <a:cubicBezTo>
                    <a:pt x="3939" y="944"/>
                    <a:pt x="3799" y="874"/>
                    <a:pt x="3658" y="803"/>
                  </a:cubicBezTo>
                  <a:cubicBezTo>
                    <a:pt x="3509" y="704"/>
                    <a:pt x="3377" y="657"/>
                    <a:pt x="3259" y="657"/>
                  </a:cubicBezTo>
                  <a:cubicBezTo>
                    <a:pt x="3045" y="657"/>
                    <a:pt x="2880" y="812"/>
                    <a:pt x="2744" y="1085"/>
                  </a:cubicBezTo>
                  <a:cubicBezTo>
                    <a:pt x="2563" y="1411"/>
                    <a:pt x="2437" y="1569"/>
                    <a:pt x="2301" y="1569"/>
                  </a:cubicBezTo>
                  <a:cubicBezTo>
                    <a:pt x="2172" y="1569"/>
                    <a:pt x="2034" y="1428"/>
                    <a:pt x="1829" y="1155"/>
                  </a:cubicBezTo>
                  <a:cubicBezTo>
                    <a:pt x="1688" y="944"/>
                    <a:pt x="1477" y="663"/>
                    <a:pt x="1407" y="381"/>
                  </a:cubicBezTo>
                  <a:cubicBezTo>
                    <a:pt x="1311" y="142"/>
                    <a:pt x="1053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16"/>
            <p:cNvSpPr/>
            <p:nvPr/>
          </p:nvSpPr>
          <p:spPr>
            <a:xfrm rot="-616292" flipH="1">
              <a:off x="9065245" y="2043680"/>
              <a:ext cx="96743" cy="227033"/>
            </a:xfrm>
            <a:custGeom>
              <a:avLst/>
              <a:gdLst/>
              <a:ahLst/>
              <a:cxnLst/>
              <a:rect l="l" t="t" r="r" b="b"/>
              <a:pathLst>
                <a:path w="3870" h="9082" extrusionOk="0">
                  <a:moveTo>
                    <a:pt x="2887" y="1"/>
                  </a:moveTo>
                  <a:cubicBezTo>
                    <a:pt x="2790" y="1"/>
                    <a:pt x="2694" y="19"/>
                    <a:pt x="2604" y="55"/>
                  </a:cubicBezTo>
                  <a:cubicBezTo>
                    <a:pt x="2252" y="125"/>
                    <a:pt x="2111" y="477"/>
                    <a:pt x="2252" y="758"/>
                  </a:cubicBezTo>
                  <a:cubicBezTo>
                    <a:pt x="2533" y="1391"/>
                    <a:pt x="2111" y="1884"/>
                    <a:pt x="2111" y="2447"/>
                  </a:cubicBezTo>
                  <a:cubicBezTo>
                    <a:pt x="2111" y="2587"/>
                    <a:pt x="2041" y="2728"/>
                    <a:pt x="1970" y="2939"/>
                  </a:cubicBezTo>
                  <a:cubicBezTo>
                    <a:pt x="1900" y="3150"/>
                    <a:pt x="2111" y="3572"/>
                    <a:pt x="1970" y="3643"/>
                  </a:cubicBezTo>
                  <a:cubicBezTo>
                    <a:pt x="1516" y="3708"/>
                    <a:pt x="1181" y="4073"/>
                    <a:pt x="744" y="4073"/>
                  </a:cubicBezTo>
                  <a:cubicBezTo>
                    <a:pt x="708" y="4073"/>
                    <a:pt x="672" y="4070"/>
                    <a:pt x="634" y="4065"/>
                  </a:cubicBezTo>
                  <a:cubicBezTo>
                    <a:pt x="528" y="4065"/>
                    <a:pt x="405" y="4029"/>
                    <a:pt x="300" y="4029"/>
                  </a:cubicBezTo>
                  <a:cubicBezTo>
                    <a:pt x="194" y="4029"/>
                    <a:pt x="106" y="4065"/>
                    <a:pt x="71" y="4205"/>
                  </a:cubicBezTo>
                  <a:cubicBezTo>
                    <a:pt x="1" y="4487"/>
                    <a:pt x="71" y="4698"/>
                    <a:pt x="212" y="4909"/>
                  </a:cubicBezTo>
                  <a:cubicBezTo>
                    <a:pt x="493" y="5190"/>
                    <a:pt x="775" y="5542"/>
                    <a:pt x="1056" y="5683"/>
                  </a:cubicBezTo>
                  <a:cubicBezTo>
                    <a:pt x="1759" y="5894"/>
                    <a:pt x="1408" y="6456"/>
                    <a:pt x="1619" y="6808"/>
                  </a:cubicBezTo>
                  <a:cubicBezTo>
                    <a:pt x="1056" y="7230"/>
                    <a:pt x="1478" y="7934"/>
                    <a:pt x="1056" y="8356"/>
                  </a:cubicBezTo>
                  <a:cubicBezTo>
                    <a:pt x="915" y="8567"/>
                    <a:pt x="915" y="8848"/>
                    <a:pt x="1197" y="8989"/>
                  </a:cubicBezTo>
                  <a:cubicBezTo>
                    <a:pt x="1313" y="9047"/>
                    <a:pt x="1442" y="9081"/>
                    <a:pt x="1558" y="9081"/>
                  </a:cubicBezTo>
                  <a:cubicBezTo>
                    <a:pt x="1721" y="9081"/>
                    <a:pt x="1859" y="9013"/>
                    <a:pt x="1900" y="8848"/>
                  </a:cubicBezTo>
                  <a:cubicBezTo>
                    <a:pt x="2041" y="8426"/>
                    <a:pt x="2393" y="8145"/>
                    <a:pt x="2815" y="8074"/>
                  </a:cubicBezTo>
                  <a:cubicBezTo>
                    <a:pt x="3096" y="7934"/>
                    <a:pt x="3166" y="7512"/>
                    <a:pt x="2955" y="7301"/>
                  </a:cubicBezTo>
                  <a:cubicBezTo>
                    <a:pt x="2744" y="7090"/>
                    <a:pt x="2604" y="6949"/>
                    <a:pt x="2393" y="6808"/>
                  </a:cubicBezTo>
                  <a:cubicBezTo>
                    <a:pt x="3026" y="6386"/>
                    <a:pt x="3307" y="5612"/>
                    <a:pt x="3026" y="4909"/>
                  </a:cubicBezTo>
                  <a:cubicBezTo>
                    <a:pt x="2885" y="4346"/>
                    <a:pt x="2815" y="3713"/>
                    <a:pt x="2815" y="3150"/>
                  </a:cubicBezTo>
                  <a:cubicBezTo>
                    <a:pt x="2815" y="2447"/>
                    <a:pt x="3026" y="1743"/>
                    <a:pt x="3518" y="1180"/>
                  </a:cubicBezTo>
                  <a:cubicBezTo>
                    <a:pt x="3800" y="1040"/>
                    <a:pt x="3870" y="618"/>
                    <a:pt x="3659" y="407"/>
                  </a:cubicBezTo>
                  <a:cubicBezTo>
                    <a:pt x="3450" y="146"/>
                    <a:pt x="3164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16"/>
            <p:cNvSpPr/>
            <p:nvPr/>
          </p:nvSpPr>
          <p:spPr>
            <a:xfrm rot="-616292" flipH="1">
              <a:off x="8836104" y="1872317"/>
              <a:ext cx="75644" cy="131990"/>
            </a:xfrm>
            <a:custGeom>
              <a:avLst/>
              <a:gdLst/>
              <a:ahLst/>
              <a:cxnLst/>
              <a:rect l="l" t="t" r="r" b="b"/>
              <a:pathLst>
                <a:path w="3026" h="5280" extrusionOk="0">
                  <a:moveTo>
                    <a:pt x="2203" y="1"/>
                  </a:moveTo>
                  <a:cubicBezTo>
                    <a:pt x="1996" y="1"/>
                    <a:pt x="1804" y="78"/>
                    <a:pt x="1759" y="214"/>
                  </a:cubicBezTo>
                  <a:cubicBezTo>
                    <a:pt x="1548" y="918"/>
                    <a:pt x="704" y="1129"/>
                    <a:pt x="704" y="1903"/>
                  </a:cubicBezTo>
                  <a:cubicBezTo>
                    <a:pt x="704" y="2325"/>
                    <a:pt x="141" y="2747"/>
                    <a:pt x="141" y="3239"/>
                  </a:cubicBezTo>
                  <a:cubicBezTo>
                    <a:pt x="0" y="4084"/>
                    <a:pt x="422" y="4435"/>
                    <a:pt x="1337" y="4435"/>
                  </a:cubicBezTo>
                  <a:cubicBezTo>
                    <a:pt x="1196" y="4717"/>
                    <a:pt x="1196" y="4998"/>
                    <a:pt x="1337" y="5279"/>
                  </a:cubicBezTo>
                  <a:cubicBezTo>
                    <a:pt x="1900" y="5279"/>
                    <a:pt x="2322" y="4998"/>
                    <a:pt x="2392" y="4365"/>
                  </a:cubicBezTo>
                  <a:cubicBezTo>
                    <a:pt x="2392" y="4224"/>
                    <a:pt x="2392" y="4084"/>
                    <a:pt x="2462" y="3943"/>
                  </a:cubicBezTo>
                  <a:cubicBezTo>
                    <a:pt x="2744" y="3099"/>
                    <a:pt x="2814" y="3099"/>
                    <a:pt x="2040" y="2536"/>
                  </a:cubicBezTo>
                  <a:cubicBezTo>
                    <a:pt x="1759" y="2325"/>
                    <a:pt x="1829" y="2044"/>
                    <a:pt x="1829" y="1762"/>
                  </a:cubicBezTo>
                  <a:cubicBezTo>
                    <a:pt x="1829" y="1481"/>
                    <a:pt x="1829" y="1410"/>
                    <a:pt x="2111" y="1410"/>
                  </a:cubicBezTo>
                  <a:lnTo>
                    <a:pt x="2392" y="1340"/>
                  </a:lnTo>
                  <a:cubicBezTo>
                    <a:pt x="2744" y="1270"/>
                    <a:pt x="2955" y="1059"/>
                    <a:pt x="2955" y="707"/>
                  </a:cubicBezTo>
                  <a:cubicBezTo>
                    <a:pt x="3025" y="426"/>
                    <a:pt x="2814" y="214"/>
                    <a:pt x="2533" y="74"/>
                  </a:cubicBezTo>
                  <a:cubicBezTo>
                    <a:pt x="2433" y="24"/>
                    <a:pt x="2316" y="1"/>
                    <a:pt x="2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16"/>
            <p:cNvSpPr/>
            <p:nvPr/>
          </p:nvSpPr>
          <p:spPr>
            <a:xfrm rot="-616292" flipH="1">
              <a:off x="8957408" y="3416153"/>
              <a:ext cx="94993" cy="116966"/>
            </a:xfrm>
            <a:custGeom>
              <a:avLst/>
              <a:gdLst/>
              <a:ahLst/>
              <a:cxnLst/>
              <a:rect l="l" t="t" r="r" b="b"/>
              <a:pathLst>
                <a:path w="3800" h="4679" extrusionOk="0">
                  <a:moveTo>
                    <a:pt x="2931" y="0"/>
                  </a:moveTo>
                  <a:cubicBezTo>
                    <a:pt x="2728" y="0"/>
                    <a:pt x="2525" y="82"/>
                    <a:pt x="2322" y="163"/>
                  </a:cubicBezTo>
                  <a:cubicBezTo>
                    <a:pt x="1759" y="444"/>
                    <a:pt x="1196" y="655"/>
                    <a:pt x="1196" y="1499"/>
                  </a:cubicBezTo>
                  <a:cubicBezTo>
                    <a:pt x="1126" y="1499"/>
                    <a:pt x="1126" y="1570"/>
                    <a:pt x="1056" y="1640"/>
                  </a:cubicBezTo>
                  <a:cubicBezTo>
                    <a:pt x="1" y="2344"/>
                    <a:pt x="493" y="3328"/>
                    <a:pt x="423" y="4173"/>
                  </a:cubicBezTo>
                  <a:cubicBezTo>
                    <a:pt x="493" y="4454"/>
                    <a:pt x="493" y="4665"/>
                    <a:pt x="774" y="4665"/>
                  </a:cubicBezTo>
                  <a:cubicBezTo>
                    <a:pt x="812" y="4674"/>
                    <a:pt x="846" y="4679"/>
                    <a:pt x="877" y="4679"/>
                  </a:cubicBezTo>
                  <a:cubicBezTo>
                    <a:pt x="1075" y="4679"/>
                    <a:pt x="1136" y="4496"/>
                    <a:pt x="1196" y="4313"/>
                  </a:cubicBezTo>
                  <a:cubicBezTo>
                    <a:pt x="1267" y="3962"/>
                    <a:pt x="1407" y="3540"/>
                    <a:pt x="1478" y="3188"/>
                  </a:cubicBezTo>
                  <a:cubicBezTo>
                    <a:pt x="1527" y="2894"/>
                    <a:pt x="1610" y="2770"/>
                    <a:pt x="1775" y="2770"/>
                  </a:cubicBezTo>
                  <a:cubicBezTo>
                    <a:pt x="1847" y="2770"/>
                    <a:pt x="1934" y="2793"/>
                    <a:pt x="2041" y="2836"/>
                  </a:cubicBezTo>
                  <a:cubicBezTo>
                    <a:pt x="2342" y="2922"/>
                    <a:pt x="2565" y="2975"/>
                    <a:pt x="2732" y="2975"/>
                  </a:cubicBezTo>
                  <a:cubicBezTo>
                    <a:pt x="3112" y="2975"/>
                    <a:pt x="3209" y="2702"/>
                    <a:pt x="3307" y="1922"/>
                  </a:cubicBezTo>
                  <a:cubicBezTo>
                    <a:pt x="3377" y="1781"/>
                    <a:pt x="3448" y="1570"/>
                    <a:pt x="3518" y="1429"/>
                  </a:cubicBezTo>
                  <a:cubicBezTo>
                    <a:pt x="3799" y="1007"/>
                    <a:pt x="3659" y="515"/>
                    <a:pt x="3377" y="163"/>
                  </a:cubicBezTo>
                  <a:cubicBezTo>
                    <a:pt x="3229" y="44"/>
                    <a:pt x="3080" y="0"/>
                    <a:pt x="29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16"/>
            <p:cNvSpPr/>
            <p:nvPr/>
          </p:nvSpPr>
          <p:spPr>
            <a:xfrm rot="-616292" flipH="1">
              <a:off x="9074215" y="150586"/>
              <a:ext cx="72120" cy="108317"/>
            </a:xfrm>
            <a:custGeom>
              <a:avLst/>
              <a:gdLst/>
              <a:ahLst/>
              <a:cxnLst/>
              <a:rect l="l" t="t" r="r" b="b"/>
              <a:pathLst>
                <a:path w="2885" h="4333" extrusionOk="0">
                  <a:moveTo>
                    <a:pt x="1619" y="0"/>
                  </a:moveTo>
                  <a:cubicBezTo>
                    <a:pt x="1337" y="0"/>
                    <a:pt x="1056" y="211"/>
                    <a:pt x="1056" y="493"/>
                  </a:cubicBezTo>
                  <a:cubicBezTo>
                    <a:pt x="1056" y="845"/>
                    <a:pt x="845" y="1337"/>
                    <a:pt x="1337" y="1548"/>
                  </a:cubicBezTo>
                  <a:cubicBezTo>
                    <a:pt x="1830" y="1759"/>
                    <a:pt x="1619" y="2040"/>
                    <a:pt x="1619" y="2322"/>
                  </a:cubicBezTo>
                  <a:cubicBezTo>
                    <a:pt x="1574" y="2456"/>
                    <a:pt x="1445" y="2505"/>
                    <a:pt x="1284" y="2505"/>
                  </a:cubicBezTo>
                  <a:cubicBezTo>
                    <a:pt x="1192" y="2505"/>
                    <a:pt x="1089" y="2488"/>
                    <a:pt x="986" y="2463"/>
                  </a:cubicBezTo>
                  <a:cubicBezTo>
                    <a:pt x="925" y="2463"/>
                    <a:pt x="853" y="2457"/>
                    <a:pt x="777" y="2457"/>
                  </a:cubicBezTo>
                  <a:cubicBezTo>
                    <a:pt x="585" y="2457"/>
                    <a:pt x="362" y="2493"/>
                    <a:pt x="212" y="2744"/>
                  </a:cubicBezTo>
                  <a:cubicBezTo>
                    <a:pt x="1" y="3025"/>
                    <a:pt x="71" y="3377"/>
                    <a:pt x="282" y="3658"/>
                  </a:cubicBezTo>
                  <a:cubicBezTo>
                    <a:pt x="592" y="4123"/>
                    <a:pt x="816" y="4332"/>
                    <a:pt x="1108" y="4332"/>
                  </a:cubicBezTo>
                  <a:cubicBezTo>
                    <a:pt x="1347" y="4332"/>
                    <a:pt x="1630" y="4193"/>
                    <a:pt x="2041" y="3940"/>
                  </a:cubicBezTo>
                  <a:cubicBezTo>
                    <a:pt x="2533" y="3658"/>
                    <a:pt x="2885" y="3096"/>
                    <a:pt x="2885" y="2533"/>
                  </a:cubicBezTo>
                  <a:lnTo>
                    <a:pt x="2815" y="2251"/>
                  </a:lnTo>
                  <a:cubicBezTo>
                    <a:pt x="2674" y="1900"/>
                    <a:pt x="2252" y="1759"/>
                    <a:pt x="2111" y="1478"/>
                  </a:cubicBezTo>
                  <a:cubicBezTo>
                    <a:pt x="1900" y="1196"/>
                    <a:pt x="2463" y="915"/>
                    <a:pt x="2252" y="493"/>
                  </a:cubicBezTo>
                  <a:cubicBezTo>
                    <a:pt x="2181" y="211"/>
                    <a:pt x="1900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16"/>
            <p:cNvSpPr/>
            <p:nvPr/>
          </p:nvSpPr>
          <p:spPr>
            <a:xfrm rot="-616292" flipH="1">
              <a:off x="8970564" y="1538485"/>
              <a:ext cx="72645" cy="97643"/>
            </a:xfrm>
            <a:custGeom>
              <a:avLst/>
              <a:gdLst/>
              <a:ahLst/>
              <a:cxnLst/>
              <a:rect l="l" t="t" r="r" b="b"/>
              <a:pathLst>
                <a:path w="2906" h="3906" extrusionOk="0">
                  <a:moveTo>
                    <a:pt x="2202" y="0"/>
                  </a:moveTo>
                  <a:cubicBezTo>
                    <a:pt x="1780" y="0"/>
                    <a:pt x="1639" y="281"/>
                    <a:pt x="1569" y="633"/>
                  </a:cubicBezTo>
                  <a:cubicBezTo>
                    <a:pt x="1499" y="774"/>
                    <a:pt x="1569" y="915"/>
                    <a:pt x="1428" y="1055"/>
                  </a:cubicBezTo>
                  <a:cubicBezTo>
                    <a:pt x="1366" y="1076"/>
                    <a:pt x="1317" y="1084"/>
                    <a:pt x="1274" y="1084"/>
                  </a:cubicBezTo>
                  <a:cubicBezTo>
                    <a:pt x="1170" y="1084"/>
                    <a:pt x="1106" y="1035"/>
                    <a:pt x="1006" y="985"/>
                  </a:cubicBezTo>
                  <a:cubicBezTo>
                    <a:pt x="823" y="935"/>
                    <a:pt x="668" y="909"/>
                    <a:pt x="540" y="909"/>
                  </a:cubicBezTo>
                  <a:cubicBezTo>
                    <a:pt x="127" y="909"/>
                    <a:pt x="1" y="1184"/>
                    <a:pt x="162" y="1829"/>
                  </a:cubicBezTo>
                  <a:cubicBezTo>
                    <a:pt x="303" y="2321"/>
                    <a:pt x="303" y="2814"/>
                    <a:pt x="232" y="3306"/>
                  </a:cubicBezTo>
                  <a:cubicBezTo>
                    <a:pt x="116" y="3654"/>
                    <a:pt x="334" y="3906"/>
                    <a:pt x="650" y="3906"/>
                  </a:cubicBezTo>
                  <a:cubicBezTo>
                    <a:pt x="718" y="3906"/>
                    <a:pt x="791" y="3894"/>
                    <a:pt x="865" y="3869"/>
                  </a:cubicBezTo>
                  <a:cubicBezTo>
                    <a:pt x="1217" y="3799"/>
                    <a:pt x="1569" y="3728"/>
                    <a:pt x="1991" y="3728"/>
                  </a:cubicBezTo>
                  <a:cubicBezTo>
                    <a:pt x="2343" y="3728"/>
                    <a:pt x="2554" y="3447"/>
                    <a:pt x="2272" y="3166"/>
                  </a:cubicBezTo>
                  <a:cubicBezTo>
                    <a:pt x="1991" y="2884"/>
                    <a:pt x="1921" y="2321"/>
                    <a:pt x="1710" y="1899"/>
                  </a:cubicBezTo>
                  <a:cubicBezTo>
                    <a:pt x="1584" y="1584"/>
                    <a:pt x="1683" y="1326"/>
                    <a:pt x="2009" y="1326"/>
                  </a:cubicBezTo>
                  <a:cubicBezTo>
                    <a:pt x="2047" y="1326"/>
                    <a:pt x="2088" y="1329"/>
                    <a:pt x="2132" y="1337"/>
                  </a:cubicBezTo>
                  <a:cubicBezTo>
                    <a:pt x="2624" y="1337"/>
                    <a:pt x="2905" y="1196"/>
                    <a:pt x="2765" y="704"/>
                  </a:cubicBezTo>
                  <a:cubicBezTo>
                    <a:pt x="2694" y="352"/>
                    <a:pt x="2624" y="0"/>
                    <a:pt x="2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16"/>
            <p:cNvSpPr/>
            <p:nvPr/>
          </p:nvSpPr>
          <p:spPr>
            <a:xfrm rot="-616292" flipH="1">
              <a:off x="8709977" y="-21609"/>
              <a:ext cx="77394" cy="93293"/>
            </a:xfrm>
            <a:custGeom>
              <a:avLst/>
              <a:gdLst/>
              <a:ahLst/>
              <a:cxnLst/>
              <a:rect l="l" t="t" r="r" b="b"/>
              <a:pathLst>
                <a:path w="3096" h="3732" extrusionOk="0">
                  <a:moveTo>
                    <a:pt x="2630" y="0"/>
                  </a:moveTo>
                  <a:cubicBezTo>
                    <a:pt x="2515" y="0"/>
                    <a:pt x="2392" y="53"/>
                    <a:pt x="2252" y="123"/>
                  </a:cubicBezTo>
                  <a:lnTo>
                    <a:pt x="2041" y="123"/>
                  </a:lnTo>
                  <a:cubicBezTo>
                    <a:pt x="1824" y="109"/>
                    <a:pt x="1649" y="97"/>
                    <a:pt x="1510" y="97"/>
                  </a:cubicBezTo>
                  <a:cubicBezTo>
                    <a:pt x="971" y="97"/>
                    <a:pt x="973" y="270"/>
                    <a:pt x="1196" y="1108"/>
                  </a:cubicBezTo>
                  <a:cubicBezTo>
                    <a:pt x="1196" y="1179"/>
                    <a:pt x="1196" y="1249"/>
                    <a:pt x="1267" y="1390"/>
                  </a:cubicBezTo>
                  <a:cubicBezTo>
                    <a:pt x="1267" y="1741"/>
                    <a:pt x="1407" y="2163"/>
                    <a:pt x="1689" y="2445"/>
                  </a:cubicBezTo>
                  <a:cubicBezTo>
                    <a:pt x="1830" y="2515"/>
                    <a:pt x="1689" y="2726"/>
                    <a:pt x="1619" y="2797"/>
                  </a:cubicBezTo>
                  <a:cubicBezTo>
                    <a:pt x="1478" y="2797"/>
                    <a:pt x="1407" y="2726"/>
                    <a:pt x="1337" y="2656"/>
                  </a:cubicBezTo>
                  <a:cubicBezTo>
                    <a:pt x="1337" y="2445"/>
                    <a:pt x="1196" y="2304"/>
                    <a:pt x="1056" y="2163"/>
                  </a:cubicBezTo>
                  <a:cubicBezTo>
                    <a:pt x="940" y="2047"/>
                    <a:pt x="802" y="1995"/>
                    <a:pt x="667" y="1995"/>
                  </a:cubicBezTo>
                  <a:cubicBezTo>
                    <a:pt x="556" y="1995"/>
                    <a:pt x="447" y="2030"/>
                    <a:pt x="352" y="2093"/>
                  </a:cubicBezTo>
                  <a:cubicBezTo>
                    <a:pt x="71" y="2304"/>
                    <a:pt x="1" y="2656"/>
                    <a:pt x="212" y="2867"/>
                  </a:cubicBezTo>
                  <a:cubicBezTo>
                    <a:pt x="563" y="3430"/>
                    <a:pt x="1196" y="3500"/>
                    <a:pt x="1689" y="3711"/>
                  </a:cubicBezTo>
                  <a:cubicBezTo>
                    <a:pt x="1723" y="3725"/>
                    <a:pt x="1758" y="3731"/>
                    <a:pt x="1794" y="3731"/>
                  </a:cubicBezTo>
                  <a:cubicBezTo>
                    <a:pt x="2130" y="3731"/>
                    <a:pt x="2519" y="3178"/>
                    <a:pt x="2392" y="2797"/>
                  </a:cubicBezTo>
                  <a:cubicBezTo>
                    <a:pt x="2041" y="2163"/>
                    <a:pt x="2252" y="1390"/>
                    <a:pt x="2744" y="967"/>
                  </a:cubicBezTo>
                  <a:cubicBezTo>
                    <a:pt x="3025" y="756"/>
                    <a:pt x="3096" y="475"/>
                    <a:pt x="2955" y="194"/>
                  </a:cubicBezTo>
                  <a:cubicBezTo>
                    <a:pt x="2850" y="53"/>
                    <a:pt x="2744" y="0"/>
                    <a:pt x="2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16"/>
            <p:cNvSpPr/>
            <p:nvPr/>
          </p:nvSpPr>
          <p:spPr>
            <a:xfrm rot="-616292" flipH="1">
              <a:off x="8874681" y="160970"/>
              <a:ext cx="80919" cy="83744"/>
            </a:xfrm>
            <a:custGeom>
              <a:avLst/>
              <a:gdLst/>
              <a:ahLst/>
              <a:cxnLst/>
              <a:rect l="l" t="t" r="r" b="b"/>
              <a:pathLst>
                <a:path w="3237" h="3350" extrusionOk="0">
                  <a:moveTo>
                    <a:pt x="930" y="1"/>
                  </a:moveTo>
                  <a:cubicBezTo>
                    <a:pt x="629" y="1"/>
                    <a:pt x="507" y="214"/>
                    <a:pt x="563" y="606"/>
                  </a:cubicBezTo>
                  <a:cubicBezTo>
                    <a:pt x="563" y="817"/>
                    <a:pt x="633" y="1028"/>
                    <a:pt x="633" y="1239"/>
                  </a:cubicBezTo>
                  <a:cubicBezTo>
                    <a:pt x="704" y="1380"/>
                    <a:pt x="704" y="1732"/>
                    <a:pt x="422" y="1872"/>
                  </a:cubicBezTo>
                  <a:cubicBezTo>
                    <a:pt x="71" y="2013"/>
                    <a:pt x="0" y="2294"/>
                    <a:pt x="71" y="2646"/>
                  </a:cubicBezTo>
                  <a:cubicBezTo>
                    <a:pt x="71" y="2717"/>
                    <a:pt x="141" y="2857"/>
                    <a:pt x="211" y="2998"/>
                  </a:cubicBezTo>
                  <a:cubicBezTo>
                    <a:pt x="282" y="3209"/>
                    <a:pt x="493" y="3350"/>
                    <a:pt x="774" y="3350"/>
                  </a:cubicBezTo>
                  <a:cubicBezTo>
                    <a:pt x="915" y="3279"/>
                    <a:pt x="1126" y="3068"/>
                    <a:pt x="1126" y="2928"/>
                  </a:cubicBezTo>
                  <a:cubicBezTo>
                    <a:pt x="1407" y="1872"/>
                    <a:pt x="1407" y="1872"/>
                    <a:pt x="2392" y="1732"/>
                  </a:cubicBezTo>
                  <a:cubicBezTo>
                    <a:pt x="2814" y="1661"/>
                    <a:pt x="3166" y="1521"/>
                    <a:pt x="3166" y="1099"/>
                  </a:cubicBezTo>
                  <a:cubicBezTo>
                    <a:pt x="3236" y="606"/>
                    <a:pt x="2955" y="395"/>
                    <a:pt x="2533" y="325"/>
                  </a:cubicBezTo>
                  <a:cubicBezTo>
                    <a:pt x="2111" y="254"/>
                    <a:pt x="1689" y="114"/>
                    <a:pt x="1196" y="43"/>
                  </a:cubicBezTo>
                  <a:cubicBezTo>
                    <a:pt x="1096" y="15"/>
                    <a:pt x="1007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16"/>
            <p:cNvSpPr/>
            <p:nvPr/>
          </p:nvSpPr>
          <p:spPr>
            <a:xfrm rot="-616292" flipH="1">
              <a:off x="9043603" y="1043225"/>
              <a:ext cx="94993" cy="49871"/>
            </a:xfrm>
            <a:custGeom>
              <a:avLst/>
              <a:gdLst/>
              <a:ahLst/>
              <a:cxnLst/>
              <a:rect l="l" t="t" r="r" b="b"/>
              <a:pathLst>
                <a:path w="3800" h="1995" extrusionOk="0">
                  <a:moveTo>
                    <a:pt x="1252" y="1"/>
                  </a:moveTo>
                  <a:cubicBezTo>
                    <a:pt x="1124" y="1"/>
                    <a:pt x="1024" y="123"/>
                    <a:pt x="985" y="390"/>
                  </a:cubicBezTo>
                  <a:cubicBezTo>
                    <a:pt x="915" y="882"/>
                    <a:pt x="634" y="882"/>
                    <a:pt x="352" y="1093"/>
                  </a:cubicBezTo>
                  <a:cubicBezTo>
                    <a:pt x="71" y="1164"/>
                    <a:pt x="1" y="1516"/>
                    <a:pt x="141" y="1797"/>
                  </a:cubicBezTo>
                  <a:cubicBezTo>
                    <a:pt x="223" y="1920"/>
                    <a:pt x="352" y="1995"/>
                    <a:pt x="488" y="1995"/>
                  </a:cubicBezTo>
                  <a:cubicBezTo>
                    <a:pt x="585" y="1995"/>
                    <a:pt x="686" y="1956"/>
                    <a:pt x="774" y="1867"/>
                  </a:cubicBezTo>
                  <a:cubicBezTo>
                    <a:pt x="893" y="1808"/>
                    <a:pt x="1000" y="1786"/>
                    <a:pt x="1104" y="1786"/>
                  </a:cubicBezTo>
                  <a:cubicBezTo>
                    <a:pt x="1247" y="1786"/>
                    <a:pt x="1386" y="1827"/>
                    <a:pt x="1548" y="1867"/>
                  </a:cubicBezTo>
                  <a:cubicBezTo>
                    <a:pt x="1754" y="1950"/>
                    <a:pt x="1960" y="1984"/>
                    <a:pt x="2152" y="1984"/>
                  </a:cubicBezTo>
                  <a:cubicBezTo>
                    <a:pt x="2288" y="1984"/>
                    <a:pt x="2416" y="1967"/>
                    <a:pt x="2533" y="1938"/>
                  </a:cubicBezTo>
                  <a:cubicBezTo>
                    <a:pt x="3025" y="1867"/>
                    <a:pt x="3448" y="1586"/>
                    <a:pt x="3588" y="1234"/>
                  </a:cubicBezTo>
                  <a:cubicBezTo>
                    <a:pt x="3799" y="882"/>
                    <a:pt x="3729" y="531"/>
                    <a:pt x="3448" y="320"/>
                  </a:cubicBezTo>
                  <a:cubicBezTo>
                    <a:pt x="3342" y="214"/>
                    <a:pt x="3184" y="161"/>
                    <a:pt x="3017" y="161"/>
                  </a:cubicBezTo>
                  <a:cubicBezTo>
                    <a:pt x="2850" y="161"/>
                    <a:pt x="2674" y="214"/>
                    <a:pt x="2533" y="320"/>
                  </a:cubicBezTo>
                  <a:cubicBezTo>
                    <a:pt x="2385" y="527"/>
                    <a:pt x="2262" y="610"/>
                    <a:pt x="2143" y="610"/>
                  </a:cubicBezTo>
                  <a:cubicBezTo>
                    <a:pt x="1979" y="610"/>
                    <a:pt x="1822" y="453"/>
                    <a:pt x="1619" y="249"/>
                  </a:cubicBezTo>
                  <a:cubicBezTo>
                    <a:pt x="1490" y="88"/>
                    <a:pt x="1361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16"/>
            <p:cNvSpPr/>
            <p:nvPr/>
          </p:nvSpPr>
          <p:spPr>
            <a:xfrm rot="-616292" flipH="1">
              <a:off x="8995298" y="1234750"/>
              <a:ext cx="61095" cy="83369"/>
            </a:xfrm>
            <a:custGeom>
              <a:avLst/>
              <a:gdLst/>
              <a:ahLst/>
              <a:cxnLst/>
              <a:rect l="l" t="t" r="r" b="b"/>
              <a:pathLst>
                <a:path w="2444" h="3335" extrusionOk="0">
                  <a:moveTo>
                    <a:pt x="1043" y="1"/>
                  </a:moveTo>
                  <a:cubicBezTo>
                    <a:pt x="835" y="1"/>
                    <a:pt x="634" y="139"/>
                    <a:pt x="545" y="362"/>
                  </a:cubicBezTo>
                  <a:cubicBezTo>
                    <a:pt x="334" y="924"/>
                    <a:pt x="334" y="1558"/>
                    <a:pt x="122" y="2191"/>
                  </a:cubicBezTo>
                  <a:cubicBezTo>
                    <a:pt x="0" y="2435"/>
                    <a:pt x="196" y="2626"/>
                    <a:pt x="573" y="2626"/>
                  </a:cubicBezTo>
                  <a:cubicBezTo>
                    <a:pt x="630" y="2626"/>
                    <a:pt x="691" y="2622"/>
                    <a:pt x="756" y="2613"/>
                  </a:cubicBezTo>
                  <a:cubicBezTo>
                    <a:pt x="868" y="2613"/>
                    <a:pt x="1001" y="2533"/>
                    <a:pt x="1100" y="2533"/>
                  </a:cubicBezTo>
                  <a:cubicBezTo>
                    <a:pt x="1187" y="2533"/>
                    <a:pt x="1248" y="2594"/>
                    <a:pt x="1248" y="2824"/>
                  </a:cubicBezTo>
                  <a:cubicBezTo>
                    <a:pt x="1178" y="3105"/>
                    <a:pt x="1389" y="3316"/>
                    <a:pt x="1670" y="3316"/>
                  </a:cubicBezTo>
                  <a:cubicBezTo>
                    <a:pt x="1706" y="3328"/>
                    <a:pt x="1745" y="3334"/>
                    <a:pt x="1784" y="3334"/>
                  </a:cubicBezTo>
                  <a:cubicBezTo>
                    <a:pt x="1974" y="3334"/>
                    <a:pt x="2187" y="3198"/>
                    <a:pt x="2303" y="2965"/>
                  </a:cubicBezTo>
                  <a:cubicBezTo>
                    <a:pt x="2444" y="2754"/>
                    <a:pt x="2444" y="2472"/>
                    <a:pt x="2233" y="2191"/>
                  </a:cubicBezTo>
                  <a:cubicBezTo>
                    <a:pt x="2092" y="1980"/>
                    <a:pt x="1740" y="2050"/>
                    <a:pt x="1740" y="1769"/>
                  </a:cubicBezTo>
                  <a:cubicBezTo>
                    <a:pt x="1740" y="1558"/>
                    <a:pt x="1811" y="1347"/>
                    <a:pt x="1811" y="1136"/>
                  </a:cubicBezTo>
                  <a:cubicBezTo>
                    <a:pt x="1811" y="713"/>
                    <a:pt x="1670" y="362"/>
                    <a:pt x="1389" y="151"/>
                  </a:cubicBezTo>
                  <a:cubicBezTo>
                    <a:pt x="1285" y="47"/>
                    <a:pt x="1163" y="1"/>
                    <a:pt x="1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16"/>
            <p:cNvSpPr/>
            <p:nvPr/>
          </p:nvSpPr>
          <p:spPr>
            <a:xfrm rot="-616292" flipH="1">
              <a:off x="8739421" y="1654412"/>
              <a:ext cx="77394" cy="47971"/>
            </a:xfrm>
            <a:custGeom>
              <a:avLst/>
              <a:gdLst/>
              <a:ahLst/>
              <a:cxnLst/>
              <a:rect l="l" t="t" r="r" b="b"/>
              <a:pathLst>
                <a:path w="3096" h="1919" extrusionOk="0">
                  <a:moveTo>
                    <a:pt x="2261" y="1"/>
                  </a:moveTo>
                  <a:cubicBezTo>
                    <a:pt x="2210" y="1"/>
                    <a:pt x="2159" y="7"/>
                    <a:pt x="2111" y="19"/>
                  </a:cubicBezTo>
                  <a:cubicBezTo>
                    <a:pt x="2041" y="89"/>
                    <a:pt x="1830" y="89"/>
                    <a:pt x="1689" y="160"/>
                  </a:cubicBezTo>
                  <a:cubicBezTo>
                    <a:pt x="1490" y="209"/>
                    <a:pt x="1291" y="259"/>
                    <a:pt x="1117" y="259"/>
                  </a:cubicBezTo>
                  <a:cubicBezTo>
                    <a:pt x="1045" y="259"/>
                    <a:pt x="977" y="251"/>
                    <a:pt x="915" y="230"/>
                  </a:cubicBezTo>
                  <a:cubicBezTo>
                    <a:pt x="282" y="230"/>
                    <a:pt x="1" y="722"/>
                    <a:pt x="352" y="1285"/>
                  </a:cubicBezTo>
                  <a:cubicBezTo>
                    <a:pt x="669" y="1707"/>
                    <a:pt x="1144" y="1918"/>
                    <a:pt x="1619" y="1918"/>
                  </a:cubicBezTo>
                  <a:cubicBezTo>
                    <a:pt x="2093" y="1918"/>
                    <a:pt x="2568" y="1707"/>
                    <a:pt x="2885" y="1285"/>
                  </a:cubicBezTo>
                  <a:cubicBezTo>
                    <a:pt x="3096" y="1004"/>
                    <a:pt x="3096" y="652"/>
                    <a:pt x="2885" y="371"/>
                  </a:cubicBezTo>
                  <a:cubicBezTo>
                    <a:pt x="2768" y="137"/>
                    <a:pt x="2507" y="1"/>
                    <a:pt x="2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16"/>
            <p:cNvSpPr/>
            <p:nvPr/>
          </p:nvSpPr>
          <p:spPr>
            <a:xfrm rot="-616292" flipH="1">
              <a:off x="8525480" y="784375"/>
              <a:ext cx="70370" cy="61595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16"/>
            <p:cNvSpPr/>
            <p:nvPr/>
          </p:nvSpPr>
          <p:spPr>
            <a:xfrm rot="-616292" flipH="1">
              <a:off x="8743178" y="443957"/>
              <a:ext cx="69895" cy="64720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16"/>
            <p:cNvSpPr/>
            <p:nvPr/>
          </p:nvSpPr>
          <p:spPr>
            <a:xfrm rot="-616292" flipH="1">
              <a:off x="9083705" y="504579"/>
              <a:ext cx="59796" cy="73469"/>
            </a:xfrm>
            <a:custGeom>
              <a:avLst/>
              <a:gdLst/>
              <a:ahLst/>
              <a:cxnLst/>
              <a:rect l="l" t="t" r="r" b="b"/>
              <a:pathLst>
                <a:path w="2392" h="2939" extrusionOk="0">
                  <a:moveTo>
                    <a:pt x="579" y="1"/>
                  </a:moveTo>
                  <a:cubicBezTo>
                    <a:pt x="502" y="1"/>
                    <a:pt x="425" y="18"/>
                    <a:pt x="352" y="55"/>
                  </a:cubicBezTo>
                  <a:cubicBezTo>
                    <a:pt x="0" y="125"/>
                    <a:pt x="0" y="406"/>
                    <a:pt x="141" y="758"/>
                  </a:cubicBezTo>
                  <a:cubicBezTo>
                    <a:pt x="141" y="899"/>
                    <a:pt x="211" y="1039"/>
                    <a:pt x="281" y="1180"/>
                  </a:cubicBezTo>
                  <a:cubicBezTo>
                    <a:pt x="704" y="1532"/>
                    <a:pt x="915" y="1954"/>
                    <a:pt x="985" y="2446"/>
                  </a:cubicBezTo>
                  <a:cubicBezTo>
                    <a:pt x="1055" y="2798"/>
                    <a:pt x="1337" y="2939"/>
                    <a:pt x="1688" y="2939"/>
                  </a:cubicBezTo>
                  <a:cubicBezTo>
                    <a:pt x="1970" y="2939"/>
                    <a:pt x="2181" y="2798"/>
                    <a:pt x="2251" y="2517"/>
                  </a:cubicBezTo>
                  <a:cubicBezTo>
                    <a:pt x="2392" y="2165"/>
                    <a:pt x="2392" y="1743"/>
                    <a:pt x="2111" y="1602"/>
                  </a:cubicBezTo>
                  <a:cubicBezTo>
                    <a:pt x="1618" y="1321"/>
                    <a:pt x="1266" y="899"/>
                    <a:pt x="1126" y="406"/>
                  </a:cubicBezTo>
                  <a:cubicBezTo>
                    <a:pt x="1021" y="145"/>
                    <a:pt x="801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16"/>
            <p:cNvSpPr/>
            <p:nvPr/>
          </p:nvSpPr>
          <p:spPr>
            <a:xfrm rot="-616292" flipH="1">
              <a:off x="8914030" y="299368"/>
              <a:ext cx="53846" cy="56071"/>
            </a:xfrm>
            <a:custGeom>
              <a:avLst/>
              <a:gdLst/>
              <a:ahLst/>
              <a:cxnLst/>
              <a:rect l="l" t="t" r="r" b="b"/>
              <a:pathLst>
                <a:path w="2154" h="2243" extrusionOk="0">
                  <a:moveTo>
                    <a:pt x="985" y="0"/>
                  </a:moveTo>
                  <a:cubicBezTo>
                    <a:pt x="844" y="0"/>
                    <a:pt x="633" y="71"/>
                    <a:pt x="563" y="211"/>
                  </a:cubicBezTo>
                  <a:cubicBezTo>
                    <a:pt x="0" y="845"/>
                    <a:pt x="282" y="1829"/>
                    <a:pt x="1055" y="2181"/>
                  </a:cubicBezTo>
                  <a:cubicBezTo>
                    <a:pt x="1180" y="2223"/>
                    <a:pt x="1300" y="2243"/>
                    <a:pt x="1410" y="2243"/>
                  </a:cubicBezTo>
                  <a:cubicBezTo>
                    <a:pt x="1858" y="2243"/>
                    <a:pt x="2153" y="1916"/>
                    <a:pt x="2040" y="1407"/>
                  </a:cubicBezTo>
                  <a:cubicBezTo>
                    <a:pt x="1970" y="985"/>
                    <a:pt x="1829" y="563"/>
                    <a:pt x="1618" y="211"/>
                  </a:cubicBezTo>
                  <a:lnTo>
                    <a:pt x="1688" y="211"/>
                  </a:lnTo>
                  <a:cubicBezTo>
                    <a:pt x="1407" y="141"/>
                    <a:pt x="1196" y="71"/>
                    <a:pt x="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16"/>
            <p:cNvSpPr/>
            <p:nvPr/>
          </p:nvSpPr>
          <p:spPr>
            <a:xfrm rot="-616292" flipH="1">
              <a:off x="8824599" y="750740"/>
              <a:ext cx="80919" cy="33497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16"/>
            <p:cNvSpPr/>
            <p:nvPr/>
          </p:nvSpPr>
          <p:spPr>
            <a:xfrm rot="-616292" flipH="1">
              <a:off x="8972388" y="516860"/>
              <a:ext cx="59821" cy="62970"/>
            </a:xfrm>
            <a:custGeom>
              <a:avLst/>
              <a:gdLst/>
              <a:ahLst/>
              <a:cxnLst/>
              <a:rect l="l" t="t" r="r" b="b"/>
              <a:pathLst>
                <a:path w="2393" h="2519" extrusionOk="0">
                  <a:moveTo>
                    <a:pt x="564" y="1"/>
                  </a:moveTo>
                  <a:cubicBezTo>
                    <a:pt x="493" y="1"/>
                    <a:pt x="423" y="27"/>
                    <a:pt x="353" y="80"/>
                  </a:cubicBezTo>
                  <a:cubicBezTo>
                    <a:pt x="71" y="221"/>
                    <a:pt x="1" y="643"/>
                    <a:pt x="423" y="1135"/>
                  </a:cubicBezTo>
                  <a:cubicBezTo>
                    <a:pt x="634" y="1417"/>
                    <a:pt x="845" y="1768"/>
                    <a:pt x="986" y="2191"/>
                  </a:cubicBezTo>
                  <a:cubicBezTo>
                    <a:pt x="1044" y="2364"/>
                    <a:pt x="1197" y="2490"/>
                    <a:pt x="1367" y="2490"/>
                  </a:cubicBezTo>
                  <a:cubicBezTo>
                    <a:pt x="1404" y="2490"/>
                    <a:pt x="1441" y="2484"/>
                    <a:pt x="1478" y="2472"/>
                  </a:cubicBezTo>
                  <a:cubicBezTo>
                    <a:pt x="1537" y="2501"/>
                    <a:pt x="1607" y="2518"/>
                    <a:pt x="1674" y="2518"/>
                  </a:cubicBezTo>
                  <a:cubicBezTo>
                    <a:pt x="1770" y="2518"/>
                    <a:pt x="1859" y="2484"/>
                    <a:pt x="1900" y="2402"/>
                  </a:cubicBezTo>
                  <a:cubicBezTo>
                    <a:pt x="2393" y="1557"/>
                    <a:pt x="2393" y="1417"/>
                    <a:pt x="1549" y="1206"/>
                  </a:cubicBezTo>
                  <a:cubicBezTo>
                    <a:pt x="1267" y="1065"/>
                    <a:pt x="1267" y="924"/>
                    <a:pt x="1197" y="713"/>
                  </a:cubicBezTo>
                  <a:cubicBezTo>
                    <a:pt x="986" y="238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16"/>
            <p:cNvSpPr/>
            <p:nvPr/>
          </p:nvSpPr>
          <p:spPr>
            <a:xfrm rot="-616292" flipH="1">
              <a:off x="8617364" y="1861336"/>
              <a:ext cx="58046" cy="44297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16"/>
            <p:cNvSpPr/>
            <p:nvPr/>
          </p:nvSpPr>
          <p:spPr>
            <a:xfrm rot="-616292" flipH="1">
              <a:off x="8869320" y="1279941"/>
              <a:ext cx="47496" cy="51696"/>
            </a:xfrm>
            <a:custGeom>
              <a:avLst/>
              <a:gdLst/>
              <a:ahLst/>
              <a:cxnLst/>
              <a:rect l="l" t="t" r="r" b="b"/>
              <a:pathLst>
                <a:path w="1900" h="2068" extrusionOk="0">
                  <a:moveTo>
                    <a:pt x="951" y="0"/>
                  </a:moveTo>
                  <a:cubicBezTo>
                    <a:pt x="598" y="0"/>
                    <a:pt x="422" y="327"/>
                    <a:pt x="422" y="713"/>
                  </a:cubicBezTo>
                  <a:cubicBezTo>
                    <a:pt x="422" y="783"/>
                    <a:pt x="352" y="783"/>
                    <a:pt x="352" y="854"/>
                  </a:cubicBezTo>
                  <a:cubicBezTo>
                    <a:pt x="211" y="1205"/>
                    <a:pt x="0" y="1557"/>
                    <a:pt x="352" y="1909"/>
                  </a:cubicBezTo>
                  <a:cubicBezTo>
                    <a:pt x="493" y="2014"/>
                    <a:pt x="651" y="2067"/>
                    <a:pt x="809" y="2067"/>
                  </a:cubicBezTo>
                  <a:cubicBezTo>
                    <a:pt x="967" y="2067"/>
                    <a:pt x="1126" y="2014"/>
                    <a:pt x="1266" y="1909"/>
                  </a:cubicBezTo>
                  <a:cubicBezTo>
                    <a:pt x="1688" y="1768"/>
                    <a:pt x="1899" y="1346"/>
                    <a:pt x="1829" y="924"/>
                  </a:cubicBezTo>
                  <a:cubicBezTo>
                    <a:pt x="1829" y="854"/>
                    <a:pt x="1829" y="783"/>
                    <a:pt x="1759" y="713"/>
                  </a:cubicBezTo>
                  <a:cubicBezTo>
                    <a:pt x="1688" y="361"/>
                    <a:pt x="1477" y="9"/>
                    <a:pt x="1055" y="9"/>
                  </a:cubicBezTo>
                  <a:cubicBezTo>
                    <a:pt x="1019" y="3"/>
                    <a:pt x="984" y="0"/>
                    <a:pt x="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16"/>
            <p:cNvSpPr/>
            <p:nvPr/>
          </p:nvSpPr>
          <p:spPr>
            <a:xfrm rot="-616292" flipH="1">
              <a:off x="8623213" y="407107"/>
              <a:ext cx="36947" cy="59971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16"/>
            <p:cNvSpPr/>
            <p:nvPr/>
          </p:nvSpPr>
          <p:spPr>
            <a:xfrm rot="-616292" flipH="1">
              <a:off x="9067441" y="1884524"/>
              <a:ext cx="54546" cy="45047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16"/>
            <p:cNvSpPr/>
            <p:nvPr/>
          </p:nvSpPr>
          <p:spPr>
            <a:xfrm rot="-616292" flipH="1">
              <a:off x="8836611" y="842867"/>
              <a:ext cx="43997" cy="44322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16"/>
            <p:cNvSpPr/>
            <p:nvPr/>
          </p:nvSpPr>
          <p:spPr>
            <a:xfrm rot="-616292" flipH="1">
              <a:off x="9117064" y="-13541"/>
              <a:ext cx="58046" cy="38047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16"/>
            <p:cNvSpPr/>
            <p:nvPr/>
          </p:nvSpPr>
          <p:spPr>
            <a:xfrm rot="-616292" flipH="1">
              <a:off x="8972919" y="973901"/>
              <a:ext cx="59821" cy="42647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16"/>
            <p:cNvSpPr/>
            <p:nvPr/>
          </p:nvSpPr>
          <p:spPr>
            <a:xfrm rot="-616292" flipH="1">
              <a:off x="8784708" y="1575396"/>
              <a:ext cx="45747" cy="37947"/>
            </a:xfrm>
            <a:custGeom>
              <a:avLst/>
              <a:gdLst/>
              <a:ahLst/>
              <a:cxnLst/>
              <a:rect l="l" t="t" r="r" b="b"/>
              <a:pathLst>
                <a:path w="1830" h="1518" extrusionOk="0">
                  <a:moveTo>
                    <a:pt x="817" y="0"/>
                  </a:moveTo>
                  <a:cubicBezTo>
                    <a:pt x="734" y="0"/>
                    <a:pt x="649" y="10"/>
                    <a:pt x="564" y="32"/>
                  </a:cubicBezTo>
                  <a:cubicBezTo>
                    <a:pt x="212" y="32"/>
                    <a:pt x="1" y="383"/>
                    <a:pt x="71" y="735"/>
                  </a:cubicBezTo>
                  <a:cubicBezTo>
                    <a:pt x="200" y="1185"/>
                    <a:pt x="623" y="1518"/>
                    <a:pt x="1070" y="1518"/>
                  </a:cubicBezTo>
                  <a:cubicBezTo>
                    <a:pt x="1112" y="1518"/>
                    <a:pt x="1155" y="1515"/>
                    <a:pt x="1197" y="1509"/>
                  </a:cubicBezTo>
                  <a:cubicBezTo>
                    <a:pt x="1619" y="1509"/>
                    <a:pt x="1830" y="1157"/>
                    <a:pt x="1830" y="735"/>
                  </a:cubicBezTo>
                  <a:cubicBezTo>
                    <a:pt x="1711" y="317"/>
                    <a:pt x="1287" y="0"/>
                    <a:pt x="8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16"/>
            <p:cNvSpPr/>
            <p:nvPr/>
          </p:nvSpPr>
          <p:spPr>
            <a:xfrm rot="-616292" flipH="1">
              <a:off x="9128182" y="1111504"/>
              <a:ext cx="47521" cy="42447"/>
            </a:xfrm>
            <a:custGeom>
              <a:avLst/>
              <a:gdLst/>
              <a:ahLst/>
              <a:cxnLst/>
              <a:rect l="l" t="t" r="r" b="b"/>
              <a:pathLst>
                <a:path w="1901" h="1698" extrusionOk="0">
                  <a:moveTo>
                    <a:pt x="707" y="1"/>
                  </a:moveTo>
                  <a:cubicBezTo>
                    <a:pt x="660" y="1"/>
                    <a:pt x="612" y="4"/>
                    <a:pt x="563" y="10"/>
                  </a:cubicBezTo>
                  <a:cubicBezTo>
                    <a:pt x="212" y="80"/>
                    <a:pt x="1" y="432"/>
                    <a:pt x="141" y="783"/>
                  </a:cubicBezTo>
                  <a:cubicBezTo>
                    <a:pt x="212" y="1276"/>
                    <a:pt x="704" y="1698"/>
                    <a:pt x="1267" y="1698"/>
                  </a:cubicBezTo>
                  <a:cubicBezTo>
                    <a:pt x="1619" y="1628"/>
                    <a:pt x="1900" y="1205"/>
                    <a:pt x="1759" y="783"/>
                  </a:cubicBezTo>
                  <a:cubicBezTo>
                    <a:pt x="1631" y="333"/>
                    <a:pt x="1208" y="1"/>
                    <a:pt x="7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16"/>
            <p:cNvSpPr/>
            <p:nvPr/>
          </p:nvSpPr>
          <p:spPr>
            <a:xfrm rot="-616292" flipH="1">
              <a:off x="8567035" y="485411"/>
              <a:ext cx="47521" cy="51796"/>
            </a:xfrm>
            <a:custGeom>
              <a:avLst/>
              <a:gdLst/>
              <a:ahLst/>
              <a:cxnLst/>
              <a:rect l="l" t="t" r="r" b="b"/>
              <a:pathLst>
                <a:path w="1901" h="2072" extrusionOk="0">
                  <a:moveTo>
                    <a:pt x="537" y="1"/>
                  </a:moveTo>
                  <a:cubicBezTo>
                    <a:pt x="409" y="1"/>
                    <a:pt x="289" y="53"/>
                    <a:pt x="212" y="169"/>
                  </a:cubicBezTo>
                  <a:cubicBezTo>
                    <a:pt x="1" y="310"/>
                    <a:pt x="1" y="591"/>
                    <a:pt x="142" y="802"/>
                  </a:cubicBezTo>
                  <a:cubicBezTo>
                    <a:pt x="353" y="1084"/>
                    <a:pt x="564" y="1365"/>
                    <a:pt x="775" y="1646"/>
                  </a:cubicBezTo>
                  <a:cubicBezTo>
                    <a:pt x="934" y="1859"/>
                    <a:pt x="1094" y="2072"/>
                    <a:pt x="1314" y="2072"/>
                  </a:cubicBezTo>
                  <a:cubicBezTo>
                    <a:pt x="1385" y="2072"/>
                    <a:pt x="1463" y="2050"/>
                    <a:pt x="1548" y="1998"/>
                  </a:cubicBezTo>
                  <a:cubicBezTo>
                    <a:pt x="1900" y="1787"/>
                    <a:pt x="1759" y="1506"/>
                    <a:pt x="1689" y="1224"/>
                  </a:cubicBezTo>
                  <a:cubicBezTo>
                    <a:pt x="1619" y="732"/>
                    <a:pt x="1267" y="310"/>
                    <a:pt x="845" y="99"/>
                  </a:cubicBezTo>
                  <a:cubicBezTo>
                    <a:pt x="750" y="35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16"/>
            <p:cNvSpPr/>
            <p:nvPr/>
          </p:nvSpPr>
          <p:spPr>
            <a:xfrm rot="-616292" flipH="1">
              <a:off x="9039508" y="749732"/>
              <a:ext cx="49271" cy="43272"/>
            </a:xfrm>
            <a:custGeom>
              <a:avLst/>
              <a:gdLst/>
              <a:ahLst/>
              <a:cxnLst/>
              <a:rect l="l" t="t" r="r" b="b"/>
              <a:pathLst>
                <a:path w="1971" h="1731" extrusionOk="0">
                  <a:moveTo>
                    <a:pt x="666" y="1"/>
                  </a:moveTo>
                  <a:cubicBezTo>
                    <a:pt x="491" y="1"/>
                    <a:pt x="332" y="75"/>
                    <a:pt x="212" y="315"/>
                  </a:cubicBezTo>
                  <a:cubicBezTo>
                    <a:pt x="1" y="807"/>
                    <a:pt x="353" y="1089"/>
                    <a:pt x="634" y="1370"/>
                  </a:cubicBezTo>
                  <a:cubicBezTo>
                    <a:pt x="857" y="1593"/>
                    <a:pt x="1136" y="1731"/>
                    <a:pt x="1364" y="1731"/>
                  </a:cubicBezTo>
                  <a:cubicBezTo>
                    <a:pt x="1496" y="1731"/>
                    <a:pt x="1612" y="1684"/>
                    <a:pt x="1689" y="1581"/>
                  </a:cubicBezTo>
                  <a:cubicBezTo>
                    <a:pt x="1971" y="1300"/>
                    <a:pt x="1830" y="877"/>
                    <a:pt x="1619" y="596"/>
                  </a:cubicBezTo>
                  <a:cubicBezTo>
                    <a:pt x="1548" y="455"/>
                    <a:pt x="1408" y="315"/>
                    <a:pt x="1337" y="174"/>
                  </a:cubicBezTo>
                  <a:lnTo>
                    <a:pt x="1408" y="174"/>
                  </a:lnTo>
                  <a:cubicBezTo>
                    <a:pt x="1166" y="134"/>
                    <a:pt x="901" y="1"/>
                    <a:pt x="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16"/>
            <p:cNvSpPr/>
            <p:nvPr/>
          </p:nvSpPr>
          <p:spPr>
            <a:xfrm rot="-616292" flipH="1">
              <a:off x="8951925" y="729446"/>
              <a:ext cx="40472" cy="44922"/>
            </a:xfrm>
            <a:custGeom>
              <a:avLst/>
              <a:gdLst/>
              <a:ahLst/>
              <a:cxnLst/>
              <a:rect l="l" t="t" r="r" b="b"/>
              <a:pathLst>
                <a:path w="1619" h="1797" extrusionOk="0">
                  <a:moveTo>
                    <a:pt x="954" y="0"/>
                  </a:moveTo>
                  <a:cubicBezTo>
                    <a:pt x="690" y="0"/>
                    <a:pt x="627" y="252"/>
                    <a:pt x="564" y="503"/>
                  </a:cubicBezTo>
                  <a:cubicBezTo>
                    <a:pt x="564" y="644"/>
                    <a:pt x="493" y="715"/>
                    <a:pt x="353" y="855"/>
                  </a:cubicBezTo>
                  <a:cubicBezTo>
                    <a:pt x="1" y="1137"/>
                    <a:pt x="71" y="1488"/>
                    <a:pt x="423" y="1699"/>
                  </a:cubicBezTo>
                  <a:cubicBezTo>
                    <a:pt x="554" y="1765"/>
                    <a:pt x="691" y="1796"/>
                    <a:pt x="825" y="1796"/>
                  </a:cubicBezTo>
                  <a:cubicBezTo>
                    <a:pt x="1123" y="1796"/>
                    <a:pt x="1403" y="1639"/>
                    <a:pt x="1549" y="1348"/>
                  </a:cubicBezTo>
                  <a:cubicBezTo>
                    <a:pt x="1619" y="1137"/>
                    <a:pt x="1619" y="855"/>
                    <a:pt x="1619" y="644"/>
                  </a:cubicBezTo>
                  <a:cubicBezTo>
                    <a:pt x="1549" y="363"/>
                    <a:pt x="1408" y="81"/>
                    <a:pt x="1056" y="11"/>
                  </a:cubicBezTo>
                  <a:cubicBezTo>
                    <a:pt x="1019" y="4"/>
                    <a:pt x="985" y="0"/>
                    <a:pt x="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16"/>
            <p:cNvSpPr/>
            <p:nvPr/>
          </p:nvSpPr>
          <p:spPr>
            <a:xfrm rot="-616292" flipH="1">
              <a:off x="8817159" y="1096912"/>
              <a:ext cx="52771" cy="30798"/>
            </a:xfrm>
            <a:custGeom>
              <a:avLst/>
              <a:gdLst/>
              <a:ahLst/>
              <a:cxnLst/>
              <a:rect l="l" t="t" r="r" b="b"/>
              <a:pathLst>
                <a:path w="2111" h="1232" extrusionOk="0">
                  <a:moveTo>
                    <a:pt x="906" y="1"/>
                  </a:moveTo>
                  <a:cubicBezTo>
                    <a:pt x="704" y="1"/>
                    <a:pt x="493" y="36"/>
                    <a:pt x="282" y="106"/>
                  </a:cubicBezTo>
                  <a:cubicBezTo>
                    <a:pt x="141" y="177"/>
                    <a:pt x="0" y="388"/>
                    <a:pt x="0" y="599"/>
                  </a:cubicBezTo>
                  <a:cubicBezTo>
                    <a:pt x="0" y="810"/>
                    <a:pt x="71" y="951"/>
                    <a:pt x="282" y="1021"/>
                  </a:cubicBezTo>
                  <a:cubicBezTo>
                    <a:pt x="633" y="1162"/>
                    <a:pt x="1056" y="1232"/>
                    <a:pt x="1407" y="1232"/>
                  </a:cubicBezTo>
                  <a:cubicBezTo>
                    <a:pt x="1759" y="1091"/>
                    <a:pt x="2111" y="1021"/>
                    <a:pt x="2111" y="669"/>
                  </a:cubicBezTo>
                  <a:cubicBezTo>
                    <a:pt x="2111" y="247"/>
                    <a:pt x="1759" y="177"/>
                    <a:pt x="1478" y="106"/>
                  </a:cubicBezTo>
                  <a:cubicBezTo>
                    <a:pt x="1302" y="36"/>
                    <a:pt x="1108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16"/>
            <p:cNvSpPr/>
            <p:nvPr/>
          </p:nvSpPr>
          <p:spPr>
            <a:xfrm rot="-616292" flipH="1">
              <a:off x="8898248" y="2712723"/>
              <a:ext cx="42222" cy="41422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16"/>
            <p:cNvSpPr/>
            <p:nvPr/>
          </p:nvSpPr>
          <p:spPr>
            <a:xfrm rot="-616292" flipH="1">
              <a:off x="9029262" y="285521"/>
              <a:ext cx="38722" cy="5072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704" y="0"/>
                  </a:moveTo>
                  <a:cubicBezTo>
                    <a:pt x="488" y="0"/>
                    <a:pt x="298" y="153"/>
                    <a:pt x="212" y="410"/>
                  </a:cubicBezTo>
                  <a:cubicBezTo>
                    <a:pt x="1" y="1044"/>
                    <a:pt x="352" y="1536"/>
                    <a:pt x="634" y="2028"/>
                  </a:cubicBezTo>
                  <a:lnTo>
                    <a:pt x="634" y="2028"/>
                  </a:lnTo>
                  <a:cubicBezTo>
                    <a:pt x="969" y="2026"/>
                    <a:pt x="1342" y="1996"/>
                    <a:pt x="1408" y="1536"/>
                  </a:cubicBezTo>
                  <a:cubicBezTo>
                    <a:pt x="1548" y="1044"/>
                    <a:pt x="1408" y="551"/>
                    <a:pt x="1126" y="199"/>
                  </a:cubicBezTo>
                  <a:cubicBezTo>
                    <a:pt x="989" y="62"/>
                    <a:pt x="841" y="0"/>
                    <a:pt x="704" y="0"/>
                  </a:cubicBezTo>
                  <a:close/>
                  <a:moveTo>
                    <a:pt x="634" y="2028"/>
                  </a:moveTo>
                  <a:cubicBezTo>
                    <a:pt x="610" y="2028"/>
                    <a:pt x="587" y="2028"/>
                    <a:pt x="563" y="2028"/>
                  </a:cubicBezTo>
                  <a:lnTo>
                    <a:pt x="634" y="2028"/>
                  </a:lnTo>
                  <a:cubicBezTo>
                    <a:pt x="634" y="2028"/>
                    <a:pt x="634" y="2028"/>
                    <a:pt x="634" y="2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16"/>
            <p:cNvSpPr/>
            <p:nvPr/>
          </p:nvSpPr>
          <p:spPr>
            <a:xfrm rot="-616292" flipH="1">
              <a:off x="8620756" y="1395445"/>
              <a:ext cx="54546" cy="27523"/>
            </a:xfrm>
            <a:custGeom>
              <a:avLst/>
              <a:gdLst/>
              <a:ahLst/>
              <a:cxnLst/>
              <a:rect l="l" t="t" r="r" b="b"/>
              <a:pathLst>
                <a:path w="2182" h="1101" extrusionOk="0">
                  <a:moveTo>
                    <a:pt x="1691" y="1"/>
                  </a:moveTo>
                  <a:cubicBezTo>
                    <a:pt x="1646" y="1"/>
                    <a:pt x="1598" y="7"/>
                    <a:pt x="1548" y="19"/>
                  </a:cubicBezTo>
                  <a:cubicBezTo>
                    <a:pt x="1337" y="19"/>
                    <a:pt x="1056" y="89"/>
                    <a:pt x="774" y="160"/>
                  </a:cubicBezTo>
                  <a:lnTo>
                    <a:pt x="704" y="160"/>
                  </a:lnTo>
                  <a:cubicBezTo>
                    <a:pt x="652" y="173"/>
                    <a:pt x="595" y="176"/>
                    <a:pt x="537" y="176"/>
                  </a:cubicBezTo>
                  <a:cubicBezTo>
                    <a:pt x="474" y="176"/>
                    <a:pt x="409" y="172"/>
                    <a:pt x="347" y="172"/>
                  </a:cubicBezTo>
                  <a:cubicBezTo>
                    <a:pt x="159" y="172"/>
                    <a:pt x="1" y="209"/>
                    <a:pt x="1" y="511"/>
                  </a:cubicBezTo>
                  <a:cubicBezTo>
                    <a:pt x="1" y="934"/>
                    <a:pt x="423" y="1004"/>
                    <a:pt x="774" y="1074"/>
                  </a:cubicBezTo>
                  <a:cubicBezTo>
                    <a:pt x="862" y="1092"/>
                    <a:pt x="950" y="1101"/>
                    <a:pt x="1038" y="1101"/>
                  </a:cubicBezTo>
                  <a:cubicBezTo>
                    <a:pt x="1302" y="1101"/>
                    <a:pt x="1566" y="1021"/>
                    <a:pt x="1830" y="863"/>
                  </a:cubicBezTo>
                  <a:cubicBezTo>
                    <a:pt x="2041" y="793"/>
                    <a:pt x="2181" y="511"/>
                    <a:pt x="2111" y="300"/>
                  </a:cubicBezTo>
                  <a:cubicBezTo>
                    <a:pt x="2053" y="127"/>
                    <a:pt x="1900" y="1"/>
                    <a:pt x="1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16"/>
            <p:cNvSpPr/>
            <p:nvPr/>
          </p:nvSpPr>
          <p:spPr>
            <a:xfrm rot="-616292" flipH="1">
              <a:off x="9038828" y="2873173"/>
              <a:ext cx="45747" cy="34097"/>
            </a:xfrm>
            <a:custGeom>
              <a:avLst/>
              <a:gdLst/>
              <a:ahLst/>
              <a:cxnLst/>
              <a:rect l="l" t="t" r="r" b="b"/>
              <a:pathLst>
                <a:path w="1830" h="1364" extrusionOk="0">
                  <a:moveTo>
                    <a:pt x="1028" y="0"/>
                  </a:moveTo>
                  <a:cubicBezTo>
                    <a:pt x="970" y="0"/>
                    <a:pt x="908" y="4"/>
                    <a:pt x="845" y="14"/>
                  </a:cubicBezTo>
                  <a:cubicBezTo>
                    <a:pt x="282" y="154"/>
                    <a:pt x="1" y="365"/>
                    <a:pt x="71" y="787"/>
                  </a:cubicBezTo>
                  <a:cubicBezTo>
                    <a:pt x="194" y="1156"/>
                    <a:pt x="531" y="1363"/>
                    <a:pt x="942" y="1363"/>
                  </a:cubicBezTo>
                  <a:cubicBezTo>
                    <a:pt x="1002" y="1363"/>
                    <a:pt x="1064" y="1359"/>
                    <a:pt x="1126" y="1350"/>
                  </a:cubicBezTo>
                  <a:cubicBezTo>
                    <a:pt x="1548" y="1350"/>
                    <a:pt x="1830" y="928"/>
                    <a:pt x="1759" y="506"/>
                  </a:cubicBezTo>
                  <a:cubicBezTo>
                    <a:pt x="1698" y="200"/>
                    <a:pt x="1423" y="0"/>
                    <a:pt x="10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16"/>
            <p:cNvSpPr/>
            <p:nvPr/>
          </p:nvSpPr>
          <p:spPr>
            <a:xfrm rot="-616292" flipH="1">
              <a:off x="8954576" y="1209501"/>
              <a:ext cx="42247" cy="41347"/>
            </a:xfrm>
            <a:custGeom>
              <a:avLst/>
              <a:gdLst/>
              <a:ahLst/>
              <a:cxnLst/>
              <a:rect l="l" t="t" r="r" b="b"/>
              <a:pathLst>
                <a:path w="1690" h="1654" extrusionOk="0">
                  <a:moveTo>
                    <a:pt x="953" y="1"/>
                  </a:moveTo>
                  <a:cubicBezTo>
                    <a:pt x="918" y="1"/>
                    <a:pt x="882" y="4"/>
                    <a:pt x="845" y="11"/>
                  </a:cubicBezTo>
                  <a:cubicBezTo>
                    <a:pt x="564" y="11"/>
                    <a:pt x="1" y="926"/>
                    <a:pt x="71" y="1278"/>
                  </a:cubicBezTo>
                  <a:cubicBezTo>
                    <a:pt x="126" y="1550"/>
                    <a:pt x="307" y="1654"/>
                    <a:pt x="550" y="1654"/>
                  </a:cubicBezTo>
                  <a:cubicBezTo>
                    <a:pt x="620" y="1654"/>
                    <a:pt x="696" y="1645"/>
                    <a:pt x="775" y="1629"/>
                  </a:cubicBezTo>
                  <a:cubicBezTo>
                    <a:pt x="1337" y="1559"/>
                    <a:pt x="1689" y="1067"/>
                    <a:pt x="1549" y="574"/>
                  </a:cubicBezTo>
                  <a:cubicBezTo>
                    <a:pt x="1486" y="259"/>
                    <a:pt x="1253" y="1"/>
                    <a:pt x="9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16"/>
            <p:cNvSpPr/>
            <p:nvPr/>
          </p:nvSpPr>
          <p:spPr>
            <a:xfrm rot="-616292" flipH="1">
              <a:off x="9049770" y="505137"/>
              <a:ext cx="43972" cy="34572"/>
            </a:xfrm>
            <a:custGeom>
              <a:avLst/>
              <a:gdLst/>
              <a:ahLst/>
              <a:cxnLst/>
              <a:rect l="l" t="t" r="r" b="b"/>
              <a:pathLst>
                <a:path w="1759" h="1383" extrusionOk="0">
                  <a:moveTo>
                    <a:pt x="854" y="1"/>
                  </a:moveTo>
                  <a:cubicBezTo>
                    <a:pt x="759" y="1"/>
                    <a:pt x="661" y="13"/>
                    <a:pt x="563" y="37"/>
                  </a:cubicBezTo>
                  <a:cubicBezTo>
                    <a:pt x="211" y="37"/>
                    <a:pt x="0" y="248"/>
                    <a:pt x="0" y="600"/>
                  </a:cubicBezTo>
                  <a:cubicBezTo>
                    <a:pt x="129" y="1050"/>
                    <a:pt x="551" y="1383"/>
                    <a:pt x="1053" y="1383"/>
                  </a:cubicBezTo>
                  <a:cubicBezTo>
                    <a:pt x="1100" y="1383"/>
                    <a:pt x="1148" y="1380"/>
                    <a:pt x="1196" y="1374"/>
                  </a:cubicBezTo>
                  <a:cubicBezTo>
                    <a:pt x="1477" y="1303"/>
                    <a:pt x="1759" y="952"/>
                    <a:pt x="1688" y="670"/>
                  </a:cubicBezTo>
                  <a:cubicBezTo>
                    <a:pt x="1688" y="264"/>
                    <a:pt x="1305" y="1"/>
                    <a:pt x="8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16"/>
            <p:cNvSpPr/>
            <p:nvPr/>
          </p:nvSpPr>
          <p:spPr>
            <a:xfrm rot="-616292" flipH="1">
              <a:off x="8727058" y="935448"/>
              <a:ext cx="47496" cy="30373"/>
            </a:xfrm>
            <a:custGeom>
              <a:avLst/>
              <a:gdLst/>
              <a:ahLst/>
              <a:cxnLst/>
              <a:rect l="l" t="t" r="r" b="b"/>
              <a:pathLst>
                <a:path w="1900" h="1215" extrusionOk="0">
                  <a:moveTo>
                    <a:pt x="1340" y="0"/>
                  </a:moveTo>
                  <a:cubicBezTo>
                    <a:pt x="1293" y="0"/>
                    <a:pt x="1244" y="6"/>
                    <a:pt x="1196" y="18"/>
                  </a:cubicBezTo>
                  <a:cubicBezTo>
                    <a:pt x="915" y="18"/>
                    <a:pt x="633" y="89"/>
                    <a:pt x="352" y="300"/>
                  </a:cubicBezTo>
                  <a:cubicBezTo>
                    <a:pt x="141" y="370"/>
                    <a:pt x="0" y="511"/>
                    <a:pt x="71" y="792"/>
                  </a:cubicBezTo>
                  <a:cubicBezTo>
                    <a:pt x="71" y="1074"/>
                    <a:pt x="352" y="1214"/>
                    <a:pt x="563" y="1214"/>
                  </a:cubicBezTo>
                  <a:lnTo>
                    <a:pt x="1055" y="1214"/>
                  </a:lnTo>
                  <a:cubicBezTo>
                    <a:pt x="1196" y="1144"/>
                    <a:pt x="1337" y="1074"/>
                    <a:pt x="1477" y="1003"/>
                  </a:cubicBezTo>
                  <a:cubicBezTo>
                    <a:pt x="1759" y="862"/>
                    <a:pt x="1900" y="581"/>
                    <a:pt x="1829" y="370"/>
                  </a:cubicBezTo>
                  <a:cubicBezTo>
                    <a:pt x="1771" y="137"/>
                    <a:pt x="1568" y="0"/>
                    <a:pt x="1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16"/>
            <p:cNvSpPr/>
            <p:nvPr/>
          </p:nvSpPr>
          <p:spPr>
            <a:xfrm rot="-616292" flipH="1">
              <a:off x="8770396" y="1424244"/>
              <a:ext cx="38722" cy="35747"/>
            </a:xfrm>
            <a:custGeom>
              <a:avLst/>
              <a:gdLst/>
              <a:ahLst/>
              <a:cxnLst/>
              <a:rect l="l" t="t" r="r" b="b"/>
              <a:pathLst>
                <a:path w="1549" h="1430" extrusionOk="0">
                  <a:moveTo>
                    <a:pt x="650" y="0"/>
                  </a:moveTo>
                  <a:cubicBezTo>
                    <a:pt x="578" y="0"/>
                    <a:pt x="502" y="5"/>
                    <a:pt x="423" y="13"/>
                  </a:cubicBezTo>
                  <a:cubicBezTo>
                    <a:pt x="71" y="84"/>
                    <a:pt x="1" y="295"/>
                    <a:pt x="1" y="576"/>
                  </a:cubicBezTo>
                  <a:cubicBezTo>
                    <a:pt x="130" y="1091"/>
                    <a:pt x="435" y="1429"/>
                    <a:pt x="809" y="1429"/>
                  </a:cubicBezTo>
                  <a:cubicBezTo>
                    <a:pt x="844" y="1429"/>
                    <a:pt x="880" y="1426"/>
                    <a:pt x="915" y="1420"/>
                  </a:cubicBezTo>
                  <a:cubicBezTo>
                    <a:pt x="1267" y="1350"/>
                    <a:pt x="1549" y="998"/>
                    <a:pt x="1478" y="647"/>
                  </a:cubicBezTo>
                  <a:cubicBezTo>
                    <a:pt x="1478" y="216"/>
                    <a:pt x="1155" y="0"/>
                    <a:pt x="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16"/>
            <p:cNvSpPr/>
            <p:nvPr/>
          </p:nvSpPr>
          <p:spPr>
            <a:xfrm rot="-616292" flipH="1">
              <a:off x="9092719" y="957215"/>
              <a:ext cx="47496" cy="38347"/>
            </a:xfrm>
            <a:custGeom>
              <a:avLst/>
              <a:gdLst/>
              <a:ahLst/>
              <a:cxnLst/>
              <a:rect l="l" t="t" r="r" b="b"/>
              <a:pathLst>
                <a:path w="1900" h="1534" extrusionOk="0">
                  <a:moveTo>
                    <a:pt x="1134" y="0"/>
                  </a:moveTo>
                  <a:cubicBezTo>
                    <a:pt x="985" y="0"/>
                    <a:pt x="865" y="78"/>
                    <a:pt x="774" y="214"/>
                  </a:cubicBezTo>
                  <a:cubicBezTo>
                    <a:pt x="704" y="355"/>
                    <a:pt x="633" y="425"/>
                    <a:pt x="563" y="496"/>
                  </a:cubicBezTo>
                  <a:cubicBezTo>
                    <a:pt x="352" y="707"/>
                    <a:pt x="0" y="918"/>
                    <a:pt x="211" y="1270"/>
                  </a:cubicBezTo>
                  <a:cubicBezTo>
                    <a:pt x="352" y="1481"/>
                    <a:pt x="493" y="1533"/>
                    <a:pt x="633" y="1533"/>
                  </a:cubicBezTo>
                  <a:cubicBezTo>
                    <a:pt x="774" y="1533"/>
                    <a:pt x="915" y="1481"/>
                    <a:pt x="1055" y="1481"/>
                  </a:cubicBezTo>
                  <a:cubicBezTo>
                    <a:pt x="1688" y="1340"/>
                    <a:pt x="1899" y="1059"/>
                    <a:pt x="1759" y="566"/>
                  </a:cubicBezTo>
                  <a:cubicBezTo>
                    <a:pt x="1759" y="355"/>
                    <a:pt x="1618" y="144"/>
                    <a:pt x="1407" y="74"/>
                  </a:cubicBezTo>
                  <a:cubicBezTo>
                    <a:pt x="1307" y="24"/>
                    <a:pt x="1216" y="0"/>
                    <a:pt x="1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16"/>
            <p:cNvSpPr/>
            <p:nvPr/>
          </p:nvSpPr>
          <p:spPr>
            <a:xfrm rot="-616292" flipH="1">
              <a:off x="8996245" y="1784214"/>
              <a:ext cx="38722" cy="40397"/>
            </a:xfrm>
            <a:custGeom>
              <a:avLst/>
              <a:gdLst/>
              <a:ahLst/>
              <a:cxnLst/>
              <a:rect l="l" t="t" r="r" b="b"/>
              <a:pathLst>
                <a:path w="1549" h="1616" extrusionOk="0">
                  <a:moveTo>
                    <a:pt x="840" y="1"/>
                  </a:moveTo>
                  <a:cubicBezTo>
                    <a:pt x="795" y="1"/>
                    <a:pt x="750" y="5"/>
                    <a:pt x="704" y="14"/>
                  </a:cubicBezTo>
                  <a:cubicBezTo>
                    <a:pt x="212" y="225"/>
                    <a:pt x="1" y="718"/>
                    <a:pt x="71" y="1210"/>
                  </a:cubicBezTo>
                  <a:cubicBezTo>
                    <a:pt x="123" y="1471"/>
                    <a:pt x="330" y="1616"/>
                    <a:pt x="549" y="1616"/>
                  </a:cubicBezTo>
                  <a:cubicBezTo>
                    <a:pt x="625" y="1616"/>
                    <a:pt x="702" y="1598"/>
                    <a:pt x="775" y="1562"/>
                  </a:cubicBezTo>
                  <a:cubicBezTo>
                    <a:pt x="1267" y="1421"/>
                    <a:pt x="1548" y="929"/>
                    <a:pt x="1478" y="507"/>
                  </a:cubicBezTo>
                  <a:cubicBezTo>
                    <a:pt x="1417" y="200"/>
                    <a:pt x="1142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16"/>
            <p:cNvSpPr/>
            <p:nvPr/>
          </p:nvSpPr>
          <p:spPr>
            <a:xfrm rot="-616292" flipH="1">
              <a:off x="9029407" y="643349"/>
              <a:ext cx="35197" cy="47071"/>
            </a:xfrm>
            <a:custGeom>
              <a:avLst/>
              <a:gdLst/>
              <a:ahLst/>
              <a:cxnLst/>
              <a:rect l="l" t="t" r="r" b="b"/>
              <a:pathLst>
                <a:path w="1408" h="1883" extrusionOk="0">
                  <a:moveTo>
                    <a:pt x="880" y="0"/>
                  </a:moveTo>
                  <a:cubicBezTo>
                    <a:pt x="792" y="0"/>
                    <a:pt x="704" y="18"/>
                    <a:pt x="634" y="53"/>
                  </a:cubicBezTo>
                  <a:cubicBezTo>
                    <a:pt x="212" y="194"/>
                    <a:pt x="1" y="686"/>
                    <a:pt x="142" y="1179"/>
                  </a:cubicBezTo>
                  <a:cubicBezTo>
                    <a:pt x="212" y="1319"/>
                    <a:pt x="212" y="1460"/>
                    <a:pt x="282" y="1601"/>
                  </a:cubicBezTo>
                  <a:cubicBezTo>
                    <a:pt x="353" y="1812"/>
                    <a:pt x="564" y="1882"/>
                    <a:pt x="704" y="1882"/>
                  </a:cubicBezTo>
                  <a:cubicBezTo>
                    <a:pt x="845" y="1812"/>
                    <a:pt x="986" y="1741"/>
                    <a:pt x="986" y="1601"/>
                  </a:cubicBezTo>
                  <a:cubicBezTo>
                    <a:pt x="1126" y="1249"/>
                    <a:pt x="1267" y="897"/>
                    <a:pt x="1337" y="546"/>
                  </a:cubicBezTo>
                  <a:cubicBezTo>
                    <a:pt x="1408" y="335"/>
                    <a:pt x="1267" y="124"/>
                    <a:pt x="1126" y="53"/>
                  </a:cubicBezTo>
                  <a:cubicBezTo>
                    <a:pt x="1056" y="18"/>
                    <a:pt x="968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16"/>
            <p:cNvSpPr/>
            <p:nvPr/>
          </p:nvSpPr>
          <p:spPr>
            <a:xfrm rot="-616292" flipH="1">
              <a:off x="9129250" y="3267276"/>
              <a:ext cx="45372" cy="40022"/>
            </a:xfrm>
            <a:custGeom>
              <a:avLst/>
              <a:gdLst/>
              <a:ahLst/>
              <a:cxnLst/>
              <a:rect l="l" t="t" r="r" b="b"/>
              <a:pathLst>
                <a:path w="1815" h="1601" extrusionOk="0">
                  <a:moveTo>
                    <a:pt x="1314" y="0"/>
                  </a:moveTo>
                  <a:cubicBezTo>
                    <a:pt x="1249" y="0"/>
                    <a:pt x="1184" y="14"/>
                    <a:pt x="1126" y="44"/>
                  </a:cubicBezTo>
                  <a:cubicBezTo>
                    <a:pt x="985" y="114"/>
                    <a:pt x="915" y="184"/>
                    <a:pt x="844" y="255"/>
                  </a:cubicBezTo>
                  <a:cubicBezTo>
                    <a:pt x="563" y="536"/>
                    <a:pt x="0" y="677"/>
                    <a:pt x="281" y="1240"/>
                  </a:cubicBezTo>
                  <a:cubicBezTo>
                    <a:pt x="416" y="1509"/>
                    <a:pt x="582" y="1601"/>
                    <a:pt x="766" y="1601"/>
                  </a:cubicBezTo>
                  <a:cubicBezTo>
                    <a:pt x="966" y="1601"/>
                    <a:pt x="1187" y="1491"/>
                    <a:pt x="1407" y="1380"/>
                  </a:cubicBezTo>
                  <a:cubicBezTo>
                    <a:pt x="1618" y="1099"/>
                    <a:pt x="1759" y="818"/>
                    <a:pt x="1759" y="536"/>
                  </a:cubicBezTo>
                  <a:cubicBezTo>
                    <a:pt x="1814" y="202"/>
                    <a:pt x="1562" y="0"/>
                    <a:pt x="1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16"/>
            <p:cNvSpPr/>
            <p:nvPr/>
          </p:nvSpPr>
          <p:spPr>
            <a:xfrm rot="-616292" flipH="1">
              <a:off x="9001988" y="6216"/>
              <a:ext cx="49271" cy="31073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16"/>
            <p:cNvSpPr/>
            <p:nvPr/>
          </p:nvSpPr>
          <p:spPr>
            <a:xfrm rot="-616292" flipH="1">
              <a:off x="8953604" y="671279"/>
              <a:ext cx="38722" cy="41972"/>
            </a:xfrm>
            <a:custGeom>
              <a:avLst/>
              <a:gdLst/>
              <a:ahLst/>
              <a:cxnLst/>
              <a:rect l="l" t="t" r="r" b="b"/>
              <a:pathLst>
                <a:path w="1549" h="1679" extrusionOk="0">
                  <a:moveTo>
                    <a:pt x="582" y="0"/>
                  </a:moveTo>
                  <a:cubicBezTo>
                    <a:pt x="535" y="0"/>
                    <a:pt x="482" y="13"/>
                    <a:pt x="423" y="43"/>
                  </a:cubicBezTo>
                  <a:cubicBezTo>
                    <a:pt x="1" y="184"/>
                    <a:pt x="212" y="746"/>
                    <a:pt x="212" y="1098"/>
                  </a:cubicBezTo>
                  <a:cubicBezTo>
                    <a:pt x="282" y="1309"/>
                    <a:pt x="212" y="1661"/>
                    <a:pt x="564" y="1661"/>
                  </a:cubicBezTo>
                  <a:cubicBezTo>
                    <a:pt x="624" y="1673"/>
                    <a:pt x="682" y="1679"/>
                    <a:pt x="738" y="1679"/>
                  </a:cubicBezTo>
                  <a:cubicBezTo>
                    <a:pt x="1010" y="1679"/>
                    <a:pt x="1233" y="1542"/>
                    <a:pt x="1408" y="1309"/>
                  </a:cubicBezTo>
                  <a:cubicBezTo>
                    <a:pt x="1548" y="1098"/>
                    <a:pt x="1478" y="746"/>
                    <a:pt x="1267" y="606"/>
                  </a:cubicBezTo>
                  <a:cubicBezTo>
                    <a:pt x="965" y="485"/>
                    <a:pt x="870" y="0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16"/>
            <p:cNvSpPr/>
            <p:nvPr/>
          </p:nvSpPr>
          <p:spPr>
            <a:xfrm rot="-616292" flipH="1">
              <a:off x="8617443" y="841767"/>
              <a:ext cx="49271" cy="33372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16"/>
            <p:cNvSpPr/>
            <p:nvPr/>
          </p:nvSpPr>
          <p:spPr>
            <a:xfrm rot="-616292" flipH="1">
              <a:off x="8828071" y="574478"/>
              <a:ext cx="43997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16"/>
            <p:cNvSpPr/>
            <p:nvPr/>
          </p:nvSpPr>
          <p:spPr>
            <a:xfrm rot="-616292" flipH="1">
              <a:off x="9025775" y="919704"/>
              <a:ext cx="36972" cy="46122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16"/>
            <p:cNvSpPr/>
            <p:nvPr/>
          </p:nvSpPr>
          <p:spPr>
            <a:xfrm rot="-616292" flipH="1">
              <a:off x="8791128" y="657738"/>
              <a:ext cx="40472" cy="31148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16"/>
            <p:cNvSpPr/>
            <p:nvPr/>
          </p:nvSpPr>
          <p:spPr>
            <a:xfrm rot="-616292" flipH="1">
              <a:off x="8658009" y="222935"/>
              <a:ext cx="31698" cy="43647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16"/>
            <p:cNvSpPr/>
            <p:nvPr/>
          </p:nvSpPr>
          <p:spPr>
            <a:xfrm rot="-616292" flipH="1">
              <a:off x="8592219" y="1672907"/>
              <a:ext cx="54546" cy="25548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16"/>
            <p:cNvSpPr/>
            <p:nvPr/>
          </p:nvSpPr>
          <p:spPr>
            <a:xfrm rot="-616292" flipH="1">
              <a:off x="9104615" y="447807"/>
              <a:ext cx="31673" cy="45697"/>
            </a:xfrm>
            <a:custGeom>
              <a:avLst/>
              <a:gdLst/>
              <a:ahLst/>
              <a:cxnLst/>
              <a:rect l="l" t="t" r="r" b="b"/>
              <a:pathLst>
                <a:path w="1267" h="1828" extrusionOk="0">
                  <a:moveTo>
                    <a:pt x="462" y="0"/>
                  </a:moveTo>
                  <a:cubicBezTo>
                    <a:pt x="168" y="0"/>
                    <a:pt x="17" y="184"/>
                    <a:pt x="70" y="614"/>
                  </a:cubicBezTo>
                  <a:cubicBezTo>
                    <a:pt x="141" y="825"/>
                    <a:pt x="141" y="1106"/>
                    <a:pt x="70" y="1317"/>
                  </a:cubicBezTo>
                  <a:cubicBezTo>
                    <a:pt x="0" y="1528"/>
                    <a:pt x="141" y="1739"/>
                    <a:pt x="352" y="1809"/>
                  </a:cubicBezTo>
                  <a:cubicBezTo>
                    <a:pt x="389" y="1822"/>
                    <a:pt x="429" y="1828"/>
                    <a:pt x="469" y="1828"/>
                  </a:cubicBezTo>
                  <a:cubicBezTo>
                    <a:pt x="656" y="1828"/>
                    <a:pt x="857" y="1702"/>
                    <a:pt x="915" y="1528"/>
                  </a:cubicBezTo>
                  <a:cubicBezTo>
                    <a:pt x="1126" y="1036"/>
                    <a:pt x="1266" y="543"/>
                    <a:pt x="774" y="51"/>
                  </a:cubicBezTo>
                  <a:cubicBezTo>
                    <a:pt x="658" y="18"/>
                    <a:pt x="553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16"/>
            <p:cNvSpPr/>
            <p:nvPr/>
          </p:nvSpPr>
          <p:spPr>
            <a:xfrm rot="-616292" flipH="1">
              <a:off x="8988036" y="2802539"/>
              <a:ext cx="52771" cy="41347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16"/>
            <p:cNvSpPr/>
            <p:nvPr/>
          </p:nvSpPr>
          <p:spPr>
            <a:xfrm rot="-616292" flipH="1">
              <a:off x="8779892" y="1207515"/>
              <a:ext cx="33847" cy="48296"/>
            </a:xfrm>
            <a:custGeom>
              <a:avLst/>
              <a:gdLst/>
              <a:ahLst/>
              <a:cxnLst/>
              <a:rect l="l" t="t" r="r" b="b"/>
              <a:pathLst>
                <a:path w="1354" h="1932" extrusionOk="0">
                  <a:moveTo>
                    <a:pt x="352" y="0"/>
                  </a:moveTo>
                  <a:cubicBezTo>
                    <a:pt x="141" y="0"/>
                    <a:pt x="0" y="211"/>
                    <a:pt x="0" y="422"/>
                  </a:cubicBezTo>
                  <a:cubicBezTo>
                    <a:pt x="141" y="915"/>
                    <a:pt x="352" y="1407"/>
                    <a:pt x="633" y="1829"/>
                  </a:cubicBezTo>
                  <a:cubicBezTo>
                    <a:pt x="705" y="1901"/>
                    <a:pt x="790" y="1931"/>
                    <a:pt x="874" y="1931"/>
                  </a:cubicBezTo>
                  <a:cubicBezTo>
                    <a:pt x="1120" y="1931"/>
                    <a:pt x="1353" y="1669"/>
                    <a:pt x="1196" y="1407"/>
                  </a:cubicBezTo>
                  <a:cubicBezTo>
                    <a:pt x="985" y="1196"/>
                    <a:pt x="844" y="985"/>
                    <a:pt x="915" y="704"/>
                  </a:cubicBezTo>
                  <a:cubicBezTo>
                    <a:pt x="915" y="563"/>
                    <a:pt x="844" y="422"/>
                    <a:pt x="844" y="281"/>
                  </a:cubicBezTo>
                  <a:cubicBezTo>
                    <a:pt x="774" y="70"/>
                    <a:pt x="563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16"/>
            <p:cNvSpPr/>
            <p:nvPr/>
          </p:nvSpPr>
          <p:spPr>
            <a:xfrm rot="-616292" flipH="1">
              <a:off x="9020645" y="819378"/>
              <a:ext cx="33447" cy="32573"/>
            </a:xfrm>
            <a:custGeom>
              <a:avLst/>
              <a:gdLst/>
              <a:ahLst/>
              <a:cxnLst/>
              <a:rect l="l" t="t" r="r" b="b"/>
              <a:pathLst>
                <a:path w="1338" h="1303" extrusionOk="0">
                  <a:moveTo>
                    <a:pt x="795" y="1"/>
                  </a:moveTo>
                  <a:cubicBezTo>
                    <a:pt x="765" y="1"/>
                    <a:pt x="734" y="4"/>
                    <a:pt x="704" y="12"/>
                  </a:cubicBezTo>
                  <a:cubicBezTo>
                    <a:pt x="282" y="153"/>
                    <a:pt x="1" y="504"/>
                    <a:pt x="71" y="926"/>
                  </a:cubicBezTo>
                  <a:cubicBezTo>
                    <a:pt x="126" y="1199"/>
                    <a:pt x="265" y="1303"/>
                    <a:pt x="456" y="1303"/>
                  </a:cubicBezTo>
                  <a:cubicBezTo>
                    <a:pt x="511" y="1303"/>
                    <a:pt x="571" y="1294"/>
                    <a:pt x="634" y="1278"/>
                  </a:cubicBezTo>
                  <a:cubicBezTo>
                    <a:pt x="915" y="1208"/>
                    <a:pt x="1337" y="997"/>
                    <a:pt x="1337" y="504"/>
                  </a:cubicBezTo>
                  <a:cubicBezTo>
                    <a:pt x="1337" y="253"/>
                    <a:pt x="1056" y="1"/>
                    <a:pt x="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16"/>
            <p:cNvSpPr/>
            <p:nvPr/>
          </p:nvSpPr>
          <p:spPr>
            <a:xfrm rot="-616292" flipH="1">
              <a:off x="8675208" y="601642"/>
              <a:ext cx="33422" cy="28148"/>
            </a:xfrm>
            <a:custGeom>
              <a:avLst/>
              <a:gdLst/>
              <a:ahLst/>
              <a:cxnLst/>
              <a:rect l="l" t="t" r="r" b="b"/>
              <a:pathLst>
                <a:path w="1337" h="1126" extrusionOk="0">
                  <a:moveTo>
                    <a:pt x="844" y="0"/>
                  </a:moveTo>
                  <a:cubicBezTo>
                    <a:pt x="493" y="0"/>
                    <a:pt x="0" y="493"/>
                    <a:pt x="0" y="774"/>
                  </a:cubicBezTo>
                  <a:cubicBezTo>
                    <a:pt x="71" y="1056"/>
                    <a:pt x="352" y="1126"/>
                    <a:pt x="633" y="1126"/>
                  </a:cubicBezTo>
                  <a:cubicBezTo>
                    <a:pt x="1055" y="1126"/>
                    <a:pt x="1337" y="845"/>
                    <a:pt x="1337" y="493"/>
                  </a:cubicBezTo>
                  <a:cubicBezTo>
                    <a:pt x="1337" y="211"/>
                    <a:pt x="1126" y="0"/>
                    <a:pt x="8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16"/>
            <p:cNvSpPr/>
            <p:nvPr/>
          </p:nvSpPr>
          <p:spPr>
            <a:xfrm rot="-616292" flipH="1">
              <a:off x="9080249" y="2848077"/>
              <a:ext cx="33422" cy="29723"/>
            </a:xfrm>
            <a:custGeom>
              <a:avLst/>
              <a:gdLst/>
              <a:ahLst/>
              <a:cxnLst/>
              <a:rect l="l" t="t" r="r" b="b"/>
              <a:pathLst>
                <a:path w="1337" h="1189" extrusionOk="0">
                  <a:moveTo>
                    <a:pt x="783" y="0"/>
                  </a:moveTo>
                  <a:cubicBezTo>
                    <a:pt x="714" y="0"/>
                    <a:pt x="640" y="14"/>
                    <a:pt x="563" y="45"/>
                  </a:cubicBezTo>
                  <a:cubicBezTo>
                    <a:pt x="211" y="45"/>
                    <a:pt x="0" y="397"/>
                    <a:pt x="0" y="749"/>
                  </a:cubicBezTo>
                  <a:cubicBezTo>
                    <a:pt x="117" y="1042"/>
                    <a:pt x="381" y="1188"/>
                    <a:pt x="669" y="1188"/>
                  </a:cubicBezTo>
                  <a:cubicBezTo>
                    <a:pt x="727" y="1188"/>
                    <a:pt x="786" y="1182"/>
                    <a:pt x="844" y="1171"/>
                  </a:cubicBezTo>
                  <a:cubicBezTo>
                    <a:pt x="1196" y="1100"/>
                    <a:pt x="1337" y="749"/>
                    <a:pt x="1266" y="397"/>
                  </a:cubicBezTo>
                  <a:cubicBezTo>
                    <a:pt x="1211" y="177"/>
                    <a:pt x="1028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16"/>
            <p:cNvSpPr/>
            <p:nvPr/>
          </p:nvSpPr>
          <p:spPr>
            <a:xfrm rot="-616292" flipH="1">
              <a:off x="8869641" y="2868387"/>
              <a:ext cx="33447" cy="31648"/>
            </a:xfrm>
            <a:custGeom>
              <a:avLst/>
              <a:gdLst/>
              <a:ahLst/>
              <a:cxnLst/>
              <a:rect l="l" t="t" r="r" b="b"/>
              <a:pathLst>
                <a:path w="1338" h="1266" extrusionOk="0">
                  <a:moveTo>
                    <a:pt x="750" y="1"/>
                  </a:moveTo>
                  <a:cubicBezTo>
                    <a:pt x="687" y="1"/>
                    <a:pt x="624" y="15"/>
                    <a:pt x="563" y="45"/>
                  </a:cubicBezTo>
                  <a:cubicBezTo>
                    <a:pt x="212" y="185"/>
                    <a:pt x="1" y="607"/>
                    <a:pt x="71" y="959"/>
                  </a:cubicBezTo>
                  <a:cubicBezTo>
                    <a:pt x="179" y="1174"/>
                    <a:pt x="368" y="1266"/>
                    <a:pt x="577" y="1266"/>
                  </a:cubicBezTo>
                  <a:cubicBezTo>
                    <a:pt x="642" y="1266"/>
                    <a:pt x="708" y="1257"/>
                    <a:pt x="775" y="1240"/>
                  </a:cubicBezTo>
                  <a:cubicBezTo>
                    <a:pt x="1126" y="1100"/>
                    <a:pt x="1337" y="748"/>
                    <a:pt x="1267" y="467"/>
                  </a:cubicBezTo>
                  <a:cubicBezTo>
                    <a:pt x="1212" y="190"/>
                    <a:pt x="982" y="1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16"/>
            <p:cNvSpPr/>
            <p:nvPr/>
          </p:nvSpPr>
          <p:spPr>
            <a:xfrm rot="-616292" flipH="1">
              <a:off x="8611649" y="1541980"/>
              <a:ext cx="38722" cy="29923"/>
            </a:xfrm>
            <a:custGeom>
              <a:avLst/>
              <a:gdLst/>
              <a:ahLst/>
              <a:cxnLst/>
              <a:rect l="l" t="t" r="r" b="b"/>
              <a:pathLst>
                <a:path w="1549" h="1197" extrusionOk="0">
                  <a:moveTo>
                    <a:pt x="352" y="1"/>
                  </a:moveTo>
                  <a:cubicBezTo>
                    <a:pt x="141" y="1"/>
                    <a:pt x="1" y="141"/>
                    <a:pt x="71" y="353"/>
                  </a:cubicBezTo>
                  <a:cubicBezTo>
                    <a:pt x="141" y="845"/>
                    <a:pt x="634" y="1197"/>
                    <a:pt x="1126" y="1197"/>
                  </a:cubicBezTo>
                  <a:cubicBezTo>
                    <a:pt x="1267" y="1126"/>
                    <a:pt x="1408" y="1056"/>
                    <a:pt x="1478" y="915"/>
                  </a:cubicBezTo>
                  <a:cubicBezTo>
                    <a:pt x="1548" y="704"/>
                    <a:pt x="1478" y="564"/>
                    <a:pt x="1337" y="423"/>
                  </a:cubicBezTo>
                  <a:cubicBezTo>
                    <a:pt x="1056" y="282"/>
                    <a:pt x="704" y="14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16"/>
            <p:cNvSpPr/>
            <p:nvPr/>
          </p:nvSpPr>
          <p:spPr>
            <a:xfrm rot="-616292" flipH="1">
              <a:off x="9088620" y="2883186"/>
              <a:ext cx="33447" cy="32273"/>
            </a:xfrm>
            <a:custGeom>
              <a:avLst/>
              <a:gdLst/>
              <a:ahLst/>
              <a:cxnLst/>
              <a:rect l="l" t="t" r="r" b="b"/>
              <a:pathLst>
                <a:path w="1338" h="1291" extrusionOk="0">
                  <a:moveTo>
                    <a:pt x="603" y="0"/>
                  </a:moveTo>
                  <a:cubicBezTo>
                    <a:pt x="567" y="0"/>
                    <a:pt x="530" y="4"/>
                    <a:pt x="493" y="11"/>
                  </a:cubicBezTo>
                  <a:cubicBezTo>
                    <a:pt x="141" y="152"/>
                    <a:pt x="1" y="503"/>
                    <a:pt x="141" y="785"/>
                  </a:cubicBezTo>
                  <a:cubicBezTo>
                    <a:pt x="141" y="1091"/>
                    <a:pt x="408" y="1291"/>
                    <a:pt x="709" y="1291"/>
                  </a:cubicBezTo>
                  <a:cubicBezTo>
                    <a:pt x="754" y="1291"/>
                    <a:pt x="799" y="1286"/>
                    <a:pt x="845" y="1277"/>
                  </a:cubicBezTo>
                  <a:cubicBezTo>
                    <a:pt x="1126" y="1207"/>
                    <a:pt x="1337" y="925"/>
                    <a:pt x="1267" y="574"/>
                  </a:cubicBezTo>
                  <a:cubicBezTo>
                    <a:pt x="1204" y="259"/>
                    <a:pt x="91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16"/>
            <p:cNvSpPr/>
            <p:nvPr/>
          </p:nvSpPr>
          <p:spPr>
            <a:xfrm rot="-616292" flipH="1">
              <a:off x="8791842" y="1740916"/>
              <a:ext cx="38722" cy="23273"/>
            </a:xfrm>
            <a:custGeom>
              <a:avLst/>
              <a:gdLst/>
              <a:ahLst/>
              <a:cxnLst/>
              <a:rect l="l" t="t" r="r" b="b"/>
              <a:pathLst>
                <a:path w="1549" h="931" extrusionOk="0">
                  <a:moveTo>
                    <a:pt x="746" y="0"/>
                  </a:moveTo>
                  <a:cubicBezTo>
                    <a:pt x="556" y="0"/>
                    <a:pt x="370" y="35"/>
                    <a:pt x="212" y="98"/>
                  </a:cubicBezTo>
                  <a:cubicBezTo>
                    <a:pt x="71" y="169"/>
                    <a:pt x="1" y="309"/>
                    <a:pt x="71" y="450"/>
                  </a:cubicBezTo>
                  <a:cubicBezTo>
                    <a:pt x="212" y="731"/>
                    <a:pt x="423" y="872"/>
                    <a:pt x="704" y="872"/>
                  </a:cubicBezTo>
                  <a:cubicBezTo>
                    <a:pt x="766" y="913"/>
                    <a:pt x="834" y="930"/>
                    <a:pt x="904" y="930"/>
                  </a:cubicBezTo>
                  <a:cubicBezTo>
                    <a:pt x="1074" y="930"/>
                    <a:pt x="1258" y="831"/>
                    <a:pt x="1407" y="731"/>
                  </a:cubicBezTo>
                  <a:cubicBezTo>
                    <a:pt x="1548" y="520"/>
                    <a:pt x="1548" y="309"/>
                    <a:pt x="1407" y="169"/>
                  </a:cubicBezTo>
                  <a:cubicBezTo>
                    <a:pt x="1214" y="52"/>
                    <a:pt x="978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16"/>
            <p:cNvSpPr/>
            <p:nvPr/>
          </p:nvSpPr>
          <p:spPr>
            <a:xfrm rot="-616292" flipH="1">
              <a:off x="8631167" y="916881"/>
              <a:ext cx="31673" cy="36222"/>
            </a:xfrm>
            <a:custGeom>
              <a:avLst/>
              <a:gdLst/>
              <a:ahLst/>
              <a:cxnLst/>
              <a:rect l="l" t="t" r="r" b="b"/>
              <a:pathLst>
                <a:path w="1267" h="1449" extrusionOk="0">
                  <a:moveTo>
                    <a:pt x="621" y="0"/>
                  </a:moveTo>
                  <a:cubicBezTo>
                    <a:pt x="582" y="0"/>
                    <a:pt x="539" y="5"/>
                    <a:pt x="493" y="14"/>
                  </a:cubicBezTo>
                  <a:cubicBezTo>
                    <a:pt x="211" y="14"/>
                    <a:pt x="0" y="647"/>
                    <a:pt x="211" y="1280"/>
                  </a:cubicBezTo>
                  <a:cubicBezTo>
                    <a:pt x="211" y="1383"/>
                    <a:pt x="325" y="1449"/>
                    <a:pt x="468" y="1449"/>
                  </a:cubicBezTo>
                  <a:cubicBezTo>
                    <a:pt x="520" y="1449"/>
                    <a:pt x="577" y="1440"/>
                    <a:pt x="633" y="1421"/>
                  </a:cubicBezTo>
                  <a:cubicBezTo>
                    <a:pt x="1056" y="1280"/>
                    <a:pt x="1267" y="788"/>
                    <a:pt x="1126" y="436"/>
                  </a:cubicBezTo>
                  <a:cubicBezTo>
                    <a:pt x="1004" y="192"/>
                    <a:pt x="882" y="0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16"/>
            <p:cNvSpPr/>
            <p:nvPr/>
          </p:nvSpPr>
          <p:spPr>
            <a:xfrm rot="-616292" flipH="1">
              <a:off x="8530666" y="692119"/>
              <a:ext cx="38722" cy="26848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16"/>
            <p:cNvSpPr/>
            <p:nvPr/>
          </p:nvSpPr>
          <p:spPr>
            <a:xfrm rot="-616292" flipH="1">
              <a:off x="8998003" y="677978"/>
              <a:ext cx="35197" cy="25723"/>
            </a:xfrm>
            <a:custGeom>
              <a:avLst/>
              <a:gdLst/>
              <a:ahLst/>
              <a:cxnLst/>
              <a:rect l="l" t="t" r="r" b="b"/>
              <a:pathLst>
                <a:path w="1408" h="1029" extrusionOk="0">
                  <a:moveTo>
                    <a:pt x="403" y="0"/>
                  </a:moveTo>
                  <a:cubicBezTo>
                    <a:pt x="343" y="0"/>
                    <a:pt x="279" y="10"/>
                    <a:pt x="212" y="33"/>
                  </a:cubicBezTo>
                  <a:cubicBezTo>
                    <a:pt x="71" y="103"/>
                    <a:pt x="1" y="314"/>
                    <a:pt x="1" y="455"/>
                  </a:cubicBezTo>
                  <a:cubicBezTo>
                    <a:pt x="157" y="819"/>
                    <a:pt x="504" y="1029"/>
                    <a:pt x="874" y="1029"/>
                  </a:cubicBezTo>
                  <a:cubicBezTo>
                    <a:pt x="1005" y="1029"/>
                    <a:pt x="1138" y="1002"/>
                    <a:pt x="1267" y="947"/>
                  </a:cubicBezTo>
                  <a:lnTo>
                    <a:pt x="1337" y="877"/>
                  </a:lnTo>
                  <a:cubicBezTo>
                    <a:pt x="1408" y="736"/>
                    <a:pt x="1337" y="525"/>
                    <a:pt x="1197" y="455"/>
                  </a:cubicBezTo>
                  <a:cubicBezTo>
                    <a:pt x="960" y="277"/>
                    <a:pt x="724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16"/>
            <p:cNvSpPr/>
            <p:nvPr/>
          </p:nvSpPr>
          <p:spPr>
            <a:xfrm rot="-616292" flipH="1">
              <a:off x="8485383" y="756177"/>
              <a:ext cx="31498" cy="23748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16"/>
            <p:cNvSpPr/>
            <p:nvPr/>
          </p:nvSpPr>
          <p:spPr>
            <a:xfrm rot="-616292" flipH="1">
              <a:off x="9111916" y="2985266"/>
              <a:ext cx="26398" cy="26748"/>
            </a:xfrm>
            <a:custGeom>
              <a:avLst/>
              <a:gdLst/>
              <a:ahLst/>
              <a:cxnLst/>
              <a:rect l="l" t="t" r="r" b="b"/>
              <a:pathLst>
                <a:path w="1056" h="1070" extrusionOk="0">
                  <a:moveTo>
                    <a:pt x="352" y="0"/>
                  </a:moveTo>
                  <a:cubicBezTo>
                    <a:pt x="70" y="71"/>
                    <a:pt x="0" y="282"/>
                    <a:pt x="0" y="563"/>
                  </a:cubicBezTo>
                  <a:cubicBezTo>
                    <a:pt x="123" y="870"/>
                    <a:pt x="245" y="1069"/>
                    <a:pt x="507" y="1069"/>
                  </a:cubicBezTo>
                  <a:cubicBezTo>
                    <a:pt x="546" y="1069"/>
                    <a:pt x="588" y="1065"/>
                    <a:pt x="633" y="1056"/>
                  </a:cubicBezTo>
                  <a:cubicBezTo>
                    <a:pt x="915" y="985"/>
                    <a:pt x="1055" y="774"/>
                    <a:pt x="985" y="49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16"/>
            <p:cNvSpPr/>
            <p:nvPr/>
          </p:nvSpPr>
          <p:spPr>
            <a:xfrm rot="-616292" flipH="1">
              <a:off x="8868073" y="2969823"/>
              <a:ext cx="29923" cy="28848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16"/>
            <p:cNvSpPr/>
            <p:nvPr/>
          </p:nvSpPr>
          <p:spPr>
            <a:xfrm rot="-616292" flipH="1">
              <a:off x="9144308" y="567062"/>
              <a:ext cx="26398" cy="28773"/>
            </a:xfrm>
            <a:custGeom>
              <a:avLst/>
              <a:gdLst/>
              <a:ahLst/>
              <a:cxnLst/>
              <a:rect l="l" t="t" r="r" b="b"/>
              <a:pathLst>
                <a:path w="1056" h="1151" extrusionOk="0">
                  <a:moveTo>
                    <a:pt x="479" y="0"/>
                  </a:moveTo>
                  <a:cubicBezTo>
                    <a:pt x="439" y="0"/>
                    <a:pt x="397" y="4"/>
                    <a:pt x="352" y="11"/>
                  </a:cubicBezTo>
                  <a:cubicBezTo>
                    <a:pt x="0" y="152"/>
                    <a:pt x="0" y="363"/>
                    <a:pt x="71" y="715"/>
                  </a:cubicBezTo>
                  <a:cubicBezTo>
                    <a:pt x="71" y="959"/>
                    <a:pt x="283" y="1150"/>
                    <a:pt x="569" y="1150"/>
                  </a:cubicBezTo>
                  <a:cubicBezTo>
                    <a:pt x="612" y="1150"/>
                    <a:pt x="658" y="1146"/>
                    <a:pt x="704" y="1137"/>
                  </a:cubicBezTo>
                  <a:cubicBezTo>
                    <a:pt x="985" y="1066"/>
                    <a:pt x="1055" y="785"/>
                    <a:pt x="985" y="503"/>
                  </a:cubicBezTo>
                  <a:cubicBezTo>
                    <a:pt x="985" y="252"/>
                    <a:pt x="816" y="0"/>
                    <a:pt x="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16"/>
            <p:cNvSpPr/>
            <p:nvPr/>
          </p:nvSpPr>
          <p:spPr>
            <a:xfrm rot="-616292" flipH="1">
              <a:off x="8892543" y="678379"/>
              <a:ext cx="29923" cy="25323"/>
            </a:xfrm>
            <a:custGeom>
              <a:avLst/>
              <a:gdLst/>
              <a:ahLst/>
              <a:cxnLst/>
              <a:rect l="l" t="t" r="r" b="b"/>
              <a:pathLst>
                <a:path w="1197" h="1013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84"/>
                    <a:pt x="0" y="295"/>
                    <a:pt x="71" y="577"/>
                  </a:cubicBezTo>
                  <a:cubicBezTo>
                    <a:pt x="132" y="821"/>
                    <a:pt x="405" y="1012"/>
                    <a:pt x="660" y="1012"/>
                  </a:cubicBezTo>
                  <a:cubicBezTo>
                    <a:pt x="699" y="1012"/>
                    <a:pt x="737" y="1008"/>
                    <a:pt x="774" y="999"/>
                  </a:cubicBezTo>
                  <a:cubicBezTo>
                    <a:pt x="1056" y="928"/>
                    <a:pt x="1196" y="717"/>
                    <a:pt x="1126" y="436"/>
                  </a:cubicBezTo>
                  <a:cubicBezTo>
                    <a:pt x="1065" y="192"/>
                    <a:pt x="84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16"/>
            <p:cNvSpPr/>
            <p:nvPr/>
          </p:nvSpPr>
          <p:spPr>
            <a:xfrm rot="-616292" flipH="1">
              <a:off x="8989225" y="313848"/>
              <a:ext cx="29923" cy="26273"/>
            </a:xfrm>
            <a:custGeom>
              <a:avLst/>
              <a:gdLst/>
              <a:ahLst/>
              <a:cxnLst/>
              <a:rect l="l" t="t" r="r" b="b"/>
              <a:pathLst>
                <a:path w="1197" h="1051" extrusionOk="0">
                  <a:moveTo>
                    <a:pt x="789" y="0"/>
                  </a:moveTo>
                  <a:cubicBezTo>
                    <a:pt x="739" y="0"/>
                    <a:pt x="687" y="9"/>
                    <a:pt x="634" y="27"/>
                  </a:cubicBezTo>
                  <a:cubicBezTo>
                    <a:pt x="353" y="167"/>
                    <a:pt x="1" y="308"/>
                    <a:pt x="71" y="730"/>
                  </a:cubicBezTo>
                  <a:cubicBezTo>
                    <a:pt x="151" y="969"/>
                    <a:pt x="253" y="1050"/>
                    <a:pt x="365" y="1050"/>
                  </a:cubicBezTo>
                  <a:cubicBezTo>
                    <a:pt x="451" y="1050"/>
                    <a:pt x="542" y="1002"/>
                    <a:pt x="634" y="941"/>
                  </a:cubicBezTo>
                  <a:cubicBezTo>
                    <a:pt x="986" y="871"/>
                    <a:pt x="1197" y="589"/>
                    <a:pt x="1056" y="238"/>
                  </a:cubicBezTo>
                  <a:cubicBezTo>
                    <a:pt x="1056" y="79"/>
                    <a:pt x="937" y="0"/>
                    <a:pt x="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16"/>
            <p:cNvSpPr/>
            <p:nvPr/>
          </p:nvSpPr>
          <p:spPr>
            <a:xfrm rot="-616292" flipH="1">
              <a:off x="9145558" y="1009773"/>
              <a:ext cx="28148" cy="24973"/>
            </a:xfrm>
            <a:custGeom>
              <a:avLst/>
              <a:gdLst/>
              <a:ahLst/>
              <a:cxnLst/>
              <a:rect l="l" t="t" r="r" b="b"/>
              <a:pathLst>
                <a:path w="1126" h="999" extrusionOk="0">
                  <a:moveTo>
                    <a:pt x="531" y="1"/>
                  </a:moveTo>
                  <a:cubicBezTo>
                    <a:pt x="495" y="1"/>
                    <a:pt x="459" y="5"/>
                    <a:pt x="422" y="14"/>
                  </a:cubicBezTo>
                  <a:cubicBezTo>
                    <a:pt x="141" y="14"/>
                    <a:pt x="0" y="225"/>
                    <a:pt x="71" y="507"/>
                  </a:cubicBezTo>
                  <a:cubicBezTo>
                    <a:pt x="141" y="788"/>
                    <a:pt x="422" y="999"/>
                    <a:pt x="704" y="999"/>
                  </a:cubicBezTo>
                  <a:cubicBezTo>
                    <a:pt x="985" y="929"/>
                    <a:pt x="1126" y="718"/>
                    <a:pt x="1055" y="507"/>
                  </a:cubicBezTo>
                  <a:cubicBezTo>
                    <a:pt x="994" y="200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16"/>
            <p:cNvSpPr/>
            <p:nvPr/>
          </p:nvSpPr>
          <p:spPr>
            <a:xfrm rot="-616292" flipH="1">
              <a:off x="8819464" y="147214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16"/>
            <p:cNvSpPr/>
            <p:nvPr/>
          </p:nvSpPr>
          <p:spPr>
            <a:xfrm rot="-616292" flipH="1">
              <a:off x="8891041" y="621646"/>
              <a:ext cx="26398" cy="23798"/>
            </a:xfrm>
            <a:custGeom>
              <a:avLst/>
              <a:gdLst/>
              <a:ahLst/>
              <a:cxnLst/>
              <a:rect l="l" t="t" r="r" b="b"/>
              <a:pathLst>
                <a:path w="1056" h="952" extrusionOk="0">
                  <a:moveTo>
                    <a:pt x="565" y="0"/>
                  </a:moveTo>
                  <a:cubicBezTo>
                    <a:pt x="520" y="0"/>
                    <a:pt x="472" y="6"/>
                    <a:pt x="422" y="19"/>
                  </a:cubicBezTo>
                  <a:cubicBezTo>
                    <a:pt x="141" y="19"/>
                    <a:pt x="0" y="300"/>
                    <a:pt x="0" y="582"/>
                  </a:cubicBezTo>
                  <a:cubicBezTo>
                    <a:pt x="117" y="815"/>
                    <a:pt x="282" y="951"/>
                    <a:pt x="495" y="951"/>
                  </a:cubicBezTo>
                  <a:cubicBezTo>
                    <a:pt x="539" y="951"/>
                    <a:pt x="585" y="945"/>
                    <a:pt x="633" y="933"/>
                  </a:cubicBezTo>
                  <a:cubicBezTo>
                    <a:pt x="915" y="863"/>
                    <a:pt x="1056" y="582"/>
                    <a:pt x="985" y="300"/>
                  </a:cubicBezTo>
                  <a:cubicBezTo>
                    <a:pt x="927" y="127"/>
                    <a:pt x="774" y="0"/>
                    <a:pt x="5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16"/>
            <p:cNvSpPr/>
            <p:nvPr/>
          </p:nvSpPr>
          <p:spPr>
            <a:xfrm rot="-616292" flipH="1">
              <a:off x="8890327" y="558294"/>
              <a:ext cx="26398" cy="24273"/>
            </a:xfrm>
            <a:custGeom>
              <a:avLst/>
              <a:gdLst/>
              <a:ahLst/>
              <a:cxnLst/>
              <a:rect l="l" t="t" r="r" b="b"/>
              <a:pathLst>
                <a:path w="1056" h="971" extrusionOk="0">
                  <a:moveTo>
                    <a:pt x="632" y="0"/>
                  </a:moveTo>
                  <a:cubicBezTo>
                    <a:pt x="568" y="0"/>
                    <a:pt x="498" y="18"/>
                    <a:pt x="422" y="56"/>
                  </a:cubicBezTo>
                  <a:cubicBezTo>
                    <a:pt x="141" y="56"/>
                    <a:pt x="0" y="337"/>
                    <a:pt x="71" y="618"/>
                  </a:cubicBezTo>
                  <a:cubicBezTo>
                    <a:pt x="71" y="900"/>
                    <a:pt x="352" y="970"/>
                    <a:pt x="563" y="970"/>
                  </a:cubicBezTo>
                  <a:cubicBezTo>
                    <a:pt x="844" y="829"/>
                    <a:pt x="1055" y="618"/>
                    <a:pt x="985" y="337"/>
                  </a:cubicBezTo>
                  <a:cubicBezTo>
                    <a:pt x="934" y="131"/>
                    <a:pt x="807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16"/>
            <p:cNvSpPr/>
            <p:nvPr/>
          </p:nvSpPr>
          <p:spPr>
            <a:xfrm rot="-616292" flipH="1">
              <a:off x="8903418" y="57113"/>
              <a:ext cx="24648" cy="27098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16"/>
            <p:cNvSpPr/>
            <p:nvPr/>
          </p:nvSpPr>
          <p:spPr>
            <a:xfrm rot="-616292" flipH="1">
              <a:off x="8715701" y="196097"/>
              <a:ext cx="24648" cy="24473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16"/>
            <p:cNvSpPr/>
            <p:nvPr/>
          </p:nvSpPr>
          <p:spPr>
            <a:xfrm rot="-616292" flipH="1">
              <a:off x="8672823" y="706121"/>
              <a:ext cx="21123" cy="30648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16"/>
            <p:cNvSpPr/>
            <p:nvPr/>
          </p:nvSpPr>
          <p:spPr>
            <a:xfrm rot="-616292" flipH="1">
              <a:off x="8970452" y="122039"/>
              <a:ext cx="26398" cy="19849"/>
            </a:xfrm>
            <a:custGeom>
              <a:avLst/>
              <a:gdLst/>
              <a:ahLst/>
              <a:cxnLst/>
              <a:rect l="l" t="t" r="r" b="b"/>
              <a:pathLst>
                <a:path w="1056" h="794" extrusionOk="0">
                  <a:moveTo>
                    <a:pt x="670" y="0"/>
                  </a:moveTo>
                  <a:cubicBezTo>
                    <a:pt x="613" y="0"/>
                    <a:pt x="553" y="6"/>
                    <a:pt x="493" y="6"/>
                  </a:cubicBezTo>
                  <a:cubicBezTo>
                    <a:pt x="211" y="6"/>
                    <a:pt x="0" y="217"/>
                    <a:pt x="0" y="428"/>
                  </a:cubicBezTo>
                  <a:cubicBezTo>
                    <a:pt x="61" y="611"/>
                    <a:pt x="228" y="794"/>
                    <a:pt x="408" y="794"/>
                  </a:cubicBezTo>
                  <a:cubicBezTo>
                    <a:pt x="436" y="794"/>
                    <a:pt x="464" y="789"/>
                    <a:pt x="493" y="780"/>
                  </a:cubicBezTo>
                  <a:cubicBezTo>
                    <a:pt x="845" y="780"/>
                    <a:pt x="1056" y="639"/>
                    <a:pt x="985" y="287"/>
                  </a:cubicBezTo>
                  <a:cubicBezTo>
                    <a:pt x="935" y="36"/>
                    <a:pt x="813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16"/>
            <p:cNvSpPr/>
            <p:nvPr/>
          </p:nvSpPr>
          <p:spPr>
            <a:xfrm rot="-616292" flipH="1">
              <a:off x="9149197" y="654802"/>
              <a:ext cx="17599" cy="26398"/>
            </a:xfrm>
            <a:custGeom>
              <a:avLst/>
              <a:gdLst/>
              <a:ahLst/>
              <a:cxnLst/>
              <a:rect l="l" t="t" r="r" b="b"/>
              <a:pathLst>
                <a:path w="704" h="1056" extrusionOk="0">
                  <a:moveTo>
                    <a:pt x="352" y="0"/>
                  </a:moveTo>
                  <a:cubicBezTo>
                    <a:pt x="0" y="70"/>
                    <a:pt x="0" y="352"/>
                    <a:pt x="0" y="633"/>
                  </a:cubicBezTo>
                  <a:cubicBezTo>
                    <a:pt x="0" y="844"/>
                    <a:pt x="70" y="1055"/>
                    <a:pt x="281" y="1055"/>
                  </a:cubicBezTo>
                  <a:cubicBezTo>
                    <a:pt x="563" y="1055"/>
                    <a:pt x="704" y="774"/>
                    <a:pt x="704" y="492"/>
                  </a:cubicBezTo>
                  <a:cubicBezTo>
                    <a:pt x="704" y="211"/>
                    <a:pt x="633" y="7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16"/>
            <p:cNvSpPr/>
            <p:nvPr/>
          </p:nvSpPr>
          <p:spPr>
            <a:xfrm rot="-616292" flipH="1">
              <a:off x="8895291" y="813696"/>
              <a:ext cx="28173" cy="21873"/>
            </a:xfrm>
            <a:custGeom>
              <a:avLst/>
              <a:gdLst/>
              <a:ahLst/>
              <a:cxnLst/>
              <a:rect l="l" t="t" r="r" b="b"/>
              <a:pathLst>
                <a:path w="1127" h="875" extrusionOk="0">
                  <a:moveTo>
                    <a:pt x="787" y="1"/>
                  </a:moveTo>
                  <a:cubicBezTo>
                    <a:pt x="758" y="1"/>
                    <a:pt x="730" y="6"/>
                    <a:pt x="704" y="19"/>
                  </a:cubicBezTo>
                  <a:cubicBezTo>
                    <a:pt x="353" y="160"/>
                    <a:pt x="1" y="512"/>
                    <a:pt x="142" y="723"/>
                  </a:cubicBezTo>
                  <a:cubicBezTo>
                    <a:pt x="184" y="849"/>
                    <a:pt x="277" y="875"/>
                    <a:pt x="375" y="875"/>
                  </a:cubicBezTo>
                  <a:cubicBezTo>
                    <a:pt x="440" y="875"/>
                    <a:pt x="507" y="863"/>
                    <a:pt x="564" y="863"/>
                  </a:cubicBezTo>
                  <a:cubicBezTo>
                    <a:pt x="845" y="723"/>
                    <a:pt x="1126" y="582"/>
                    <a:pt x="1056" y="230"/>
                  </a:cubicBezTo>
                  <a:cubicBezTo>
                    <a:pt x="1056" y="115"/>
                    <a:pt x="915" y="1"/>
                    <a:pt x="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16"/>
            <p:cNvSpPr/>
            <p:nvPr/>
          </p:nvSpPr>
          <p:spPr>
            <a:xfrm rot="-616292" flipH="1">
              <a:off x="9107892" y="2925675"/>
              <a:ext cx="21123" cy="22898"/>
            </a:xfrm>
            <a:custGeom>
              <a:avLst/>
              <a:gdLst/>
              <a:ahLst/>
              <a:cxnLst/>
              <a:rect l="l" t="t" r="r" b="b"/>
              <a:pathLst>
                <a:path w="845" h="916" extrusionOk="0">
                  <a:moveTo>
                    <a:pt x="282" y="1"/>
                  </a:moveTo>
                  <a:cubicBezTo>
                    <a:pt x="1" y="71"/>
                    <a:pt x="1" y="282"/>
                    <a:pt x="1" y="493"/>
                  </a:cubicBezTo>
                  <a:cubicBezTo>
                    <a:pt x="71" y="634"/>
                    <a:pt x="212" y="915"/>
                    <a:pt x="493" y="915"/>
                  </a:cubicBezTo>
                  <a:cubicBezTo>
                    <a:pt x="704" y="915"/>
                    <a:pt x="845" y="704"/>
                    <a:pt x="775" y="493"/>
                  </a:cubicBezTo>
                  <a:cubicBezTo>
                    <a:pt x="704" y="212"/>
                    <a:pt x="493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16"/>
            <p:cNvSpPr/>
            <p:nvPr/>
          </p:nvSpPr>
          <p:spPr>
            <a:xfrm rot="-616292" flipH="1">
              <a:off x="9115681" y="1095372"/>
              <a:ext cx="22898" cy="17724"/>
            </a:xfrm>
            <a:custGeom>
              <a:avLst/>
              <a:gdLst/>
              <a:ahLst/>
              <a:cxnLst/>
              <a:rect l="l" t="t" r="r" b="b"/>
              <a:pathLst>
                <a:path w="916" h="709" extrusionOk="0">
                  <a:moveTo>
                    <a:pt x="629" y="1"/>
                  </a:moveTo>
                  <a:cubicBezTo>
                    <a:pt x="564" y="1"/>
                    <a:pt x="493" y="16"/>
                    <a:pt x="423" y="40"/>
                  </a:cubicBezTo>
                  <a:cubicBezTo>
                    <a:pt x="212" y="110"/>
                    <a:pt x="1" y="251"/>
                    <a:pt x="142" y="532"/>
                  </a:cubicBezTo>
                  <a:cubicBezTo>
                    <a:pt x="177" y="673"/>
                    <a:pt x="230" y="708"/>
                    <a:pt x="300" y="708"/>
                  </a:cubicBezTo>
                  <a:cubicBezTo>
                    <a:pt x="370" y="708"/>
                    <a:pt x="458" y="673"/>
                    <a:pt x="564" y="673"/>
                  </a:cubicBezTo>
                  <a:cubicBezTo>
                    <a:pt x="775" y="603"/>
                    <a:pt x="915" y="462"/>
                    <a:pt x="915" y="251"/>
                  </a:cubicBezTo>
                  <a:cubicBezTo>
                    <a:pt x="869" y="63"/>
                    <a:pt x="759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16"/>
            <p:cNvSpPr/>
            <p:nvPr/>
          </p:nvSpPr>
          <p:spPr>
            <a:xfrm rot="-616292" flipH="1">
              <a:off x="9031887" y="741604"/>
              <a:ext cx="22898" cy="17299"/>
            </a:xfrm>
            <a:custGeom>
              <a:avLst/>
              <a:gdLst/>
              <a:ahLst/>
              <a:cxnLst/>
              <a:rect l="l" t="t" r="r" b="b"/>
              <a:pathLst>
                <a:path w="916" h="692" extrusionOk="0">
                  <a:moveTo>
                    <a:pt x="493" y="1"/>
                  </a:moveTo>
                  <a:cubicBezTo>
                    <a:pt x="141" y="1"/>
                    <a:pt x="1" y="282"/>
                    <a:pt x="212" y="634"/>
                  </a:cubicBezTo>
                  <a:lnTo>
                    <a:pt x="282" y="634"/>
                  </a:lnTo>
                  <a:cubicBezTo>
                    <a:pt x="368" y="663"/>
                    <a:pt x="466" y="691"/>
                    <a:pt x="557" y="691"/>
                  </a:cubicBezTo>
                  <a:cubicBezTo>
                    <a:pt x="688" y="691"/>
                    <a:pt x="803" y="631"/>
                    <a:pt x="845" y="423"/>
                  </a:cubicBezTo>
                  <a:cubicBezTo>
                    <a:pt x="915" y="212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16"/>
            <p:cNvSpPr/>
            <p:nvPr/>
          </p:nvSpPr>
          <p:spPr>
            <a:xfrm rot="-616292" flipH="1">
              <a:off x="8281492" y="265072"/>
              <a:ext cx="110817" cy="123816"/>
            </a:xfrm>
            <a:custGeom>
              <a:avLst/>
              <a:gdLst/>
              <a:ahLst/>
              <a:cxnLst/>
              <a:rect l="l" t="t" r="r" b="b"/>
              <a:pathLst>
                <a:path w="4433" h="4953" extrusionOk="0">
                  <a:moveTo>
                    <a:pt x="1364" y="0"/>
                  </a:moveTo>
                  <a:cubicBezTo>
                    <a:pt x="1259" y="0"/>
                    <a:pt x="1150" y="35"/>
                    <a:pt x="1056" y="99"/>
                  </a:cubicBezTo>
                  <a:cubicBezTo>
                    <a:pt x="774" y="239"/>
                    <a:pt x="563" y="310"/>
                    <a:pt x="704" y="732"/>
                  </a:cubicBezTo>
                  <a:cubicBezTo>
                    <a:pt x="915" y="1154"/>
                    <a:pt x="704" y="1365"/>
                    <a:pt x="493" y="1646"/>
                  </a:cubicBezTo>
                  <a:cubicBezTo>
                    <a:pt x="0" y="2209"/>
                    <a:pt x="141" y="2701"/>
                    <a:pt x="845" y="2912"/>
                  </a:cubicBezTo>
                  <a:cubicBezTo>
                    <a:pt x="1056" y="3053"/>
                    <a:pt x="1407" y="3053"/>
                    <a:pt x="1548" y="3475"/>
                  </a:cubicBezTo>
                  <a:cubicBezTo>
                    <a:pt x="1096" y="3733"/>
                    <a:pt x="881" y="4287"/>
                    <a:pt x="1012" y="4812"/>
                  </a:cubicBezTo>
                  <a:lnTo>
                    <a:pt x="1618" y="4812"/>
                  </a:lnTo>
                  <a:cubicBezTo>
                    <a:pt x="2181" y="4601"/>
                    <a:pt x="2814" y="4390"/>
                    <a:pt x="3518" y="4319"/>
                  </a:cubicBezTo>
                  <a:cubicBezTo>
                    <a:pt x="3869" y="4319"/>
                    <a:pt x="4221" y="3897"/>
                    <a:pt x="4362" y="3475"/>
                  </a:cubicBezTo>
                  <a:cubicBezTo>
                    <a:pt x="4432" y="2983"/>
                    <a:pt x="3940" y="2983"/>
                    <a:pt x="3799" y="2701"/>
                  </a:cubicBezTo>
                  <a:cubicBezTo>
                    <a:pt x="3869" y="2490"/>
                    <a:pt x="4010" y="2420"/>
                    <a:pt x="4151" y="2279"/>
                  </a:cubicBezTo>
                  <a:cubicBezTo>
                    <a:pt x="4362" y="2139"/>
                    <a:pt x="4432" y="1857"/>
                    <a:pt x="4362" y="1646"/>
                  </a:cubicBezTo>
                  <a:cubicBezTo>
                    <a:pt x="4292" y="1365"/>
                    <a:pt x="3869" y="1365"/>
                    <a:pt x="3729" y="1365"/>
                  </a:cubicBezTo>
                  <a:cubicBezTo>
                    <a:pt x="3608" y="1365"/>
                    <a:pt x="3465" y="1411"/>
                    <a:pt x="3351" y="1411"/>
                  </a:cubicBezTo>
                  <a:cubicBezTo>
                    <a:pt x="3265" y="1411"/>
                    <a:pt x="3196" y="1385"/>
                    <a:pt x="3166" y="1294"/>
                  </a:cubicBezTo>
                  <a:cubicBezTo>
                    <a:pt x="2955" y="521"/>
                    <a:pt x="2111" y="661"/>
                    <a:pt x="1689" y="169"/>
                  </a:cubicBezTo>
                  <a:cubicBezTo>
                    <a:pt x="1611" y="53"/>
                    <a:pt x="1491" y="0"/>
                    <a:pt x="1364" y="0"/>
                  </a:cubicBezTo>
                  <a:close/>
                  <a:moveTo>
                    <a:pt x="985" y="4812"/>
                  </a:moveTo>
                  <a:lnTo>
                    <a:pt x="1056" y="4952"/>
                  </a:lnTo>
                  <a:cubicBezTo>
                    <a:pt x="1038" y="4906"/>
                    <a:pt x="1024" y="4859"/>
                    <a:pt x="1012" y="48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16"/>
            <p:cNvSpPr/>
            <p:nvPr/>
          </p:nvSpPr>
          <p:spPr>
            <a:xfrm rot="-616292" flipH="1">
              <a:off x="9072766" y="1610294"/>
              <a:ext cx="133690" cy="117716"/>
            </a:xfrm>
            <a:custGeom>
              <a:avLst/>
              <a:gdLst/>
              <a:ahLst/>
              <a:cxnLst/>
              <a:rect l="l" t="t" r="r" b="b"/>
              <a:pathLst>
                <a:path w="5348" h="4709" extrusionOk="0">
                  <a:moveTo>
                    <a:pt x="4607" y="1"/>
                  </a:moveTo>
                  <a:cubicBezTo>
                    <a:pt x="4362" y="1"/>
                    <a:pt x="4116" y="183"/>
                    <a:pt x="3870" y="330"/>
                  </a:cubicBezTo>
                  <a:cubicBezTo>
                    <a:pt x="3026" y="823"/>
                    <a:pt x="2885" y="1878"/>
                    <a:pt x="2533" y="2652"/>
                  </a:cubicBezTo>
                  <a:cubicBezTo>
                    <a:pt x="2303" y="3284"/>
                    <a:pt x="2308" y="3447"/>
                    <a:pt x="1857" y="3447"/>
                  </a:cubicBezTo>
                  <a:cubicBezTo>
                    <a:pt x="1756" y="3447"/>
                    <a:pt x="1633" y="3438"/>
                    <a:pt x="1478" y="3426"/>
                  </a:cubicBezTo>
                  <a:cubicBezTo>
                    <a:pt x="1408" y="3390"/>
                    <a:pt x="1337" y="3373"/>
                    <a:pt x="1267" y="3373"/>
                  </a:cubicBezTo>
                  <a:cubicBezTo>
                    <a:pt x="1197" y="3373"/>
                    <a:pt x="1126" y="3390"/>
                    <a:pt x="1056" y="3426"/>
                  </a:cubicBezTo>
                  <a:cubicBezTo>
                    <a:pt x="634" y="3426"/>
                    <a:pt x="282" y="3426"/>
                    <a:pt x="71" y="3918"/>
                  </a:cubicBezTo>
                  <a:cubicBezTo>
                    <a:pt x="1" y="4199"/>
                    <a:pt x="71" y="4481"/>
                    <a:pt x="282" y="4621"/>
                  </a:cubicBezTo>
                  <a:cubicBezTo>
                    <a:pt x="406" y="4683"/>
                    <a:pt x="511" y="4709"/>
                    <a:pt x="606" y="4709"/>
                  </a:cubicBezTo>
                  <a:cubicBezTo>
                    <a:pt x="834" y="4709"/>
                    <a:pt x="998" y="4560"/>
                    <a:pt x="1197" y="4410"/>
                  </a:cubicBezTo>
                  <a:cubicBezTo>
                    <a:pt x="1331" y="4243"/>
                    <a:pt x="1529" y="4155"/>
                    <a:pt x="1731" y="4155"/>
                  </a:cubicBezTo>
                  <a:cubicBezTo>
                    <a:pt x="1951" y="4155"/>
                    <a:pt x="2175" y="4260"/>
                    <a:pt x="2322" y="4481"/>
                  </a:cubicBezTo>
                  <a:cubicBezTo>
                    <a:pt x="2470" y="4629"/>
                    <a:pt x="2630" y="4689"/>
                    <a:pt x="2792" y="4689"/>
                  </a:cubicBezTo>
                  <a:cubicBezTo>
                    <a:pt x="3016" y="4689"/>
                    <a:pt x="3244" y="4574"/>
                    <a:pt x="3448" y="4410"/>
                  </a:cubicBezTo>
                  <a:cubicBezTo>
                    <a:pt x="4011" y="3918"/>
                    <a:pt x="4222" y="3285"/>
                    <a:pt x="4011" y="2652"/>
                  </a:cubicBezTo>
                  <a:cubicBezTo>
                    <a:pt x="4011" y="2300"/>
                    <a:pt x="3870" y="2019"/>
                    <a:pt x="4151" y="1737"/>
                  </a:cubicBezTo>
                  <a:cubicBezTo>
                    <a:pt x="4247" y="1610"/>
                    <a:pt x="4357" y="1569"/>
                    <a:pt x="4475" y="1569"/>
                  </a:cubicBezTo>
                  <a:cubicBezTo>
                    <a:pt x="4617" y="1569"/>
                    <a:pt x="4771" y="1628"/>
                    <a:pt x="4925" y="1667"/>
                  </a:cubicBezTo>
                  <a:cubicBezTo>
                    <a:pt x="4962" y="1676"/>
                    <a:pt x="4997" y="1681"/>
                    <a:pt x="5029" y="1681"/>
                  </a:cubicBezTo>
                  <a:cubicBezTo>
                    <a:pt x="5241" y="1681"/>
                    <a:pt x="5347" y="1489"/>
                    <a:pt x="5347" y="1245"/>
                  </a:cubicBezTo>
                  <a:cubicBezTo>
                    <a:pt x="5347" y="823"/>
                    <a:pt x="5277" y="330"/>
                    <a:pt x="4925" y="119"/>
                  </a:cubicBezTo>
                  <a:cubicBezTo>
                    <a:pt x="4819" y="35"/>
                    <a:pt x="4713" y="1"/>
                    <a:pt x="4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16"/>
            <p:cNvSpPr/>
            <p:nvPr/>
          </p:nvSpPr>
          <p:spPr>
            <a:xfrm rot="-616292" flipH="1">
              <a:off x="8796552" y="241110"/>
              <a:ext cx="87343" cy="130015"/>
            </a:xfrm>
            <a:custGeom>
              <a:avLst/>
              <a:gdLst/>
              <a:ahLst/>
              <a:cxnLst/>
              <a:rect l="l" t="t" r="r" b="b"/>
              <a:pathLst>
                <a:path w="3494" h="5201" extrusionOk="0">
                  <a:moveTo>
                    <a:pt x="1672" y="1"/>
                  </a:moveTo>
                  <a:cubicBezTo>
                    <a:pt x="1623" y="1"/>
                    <a:pt x="1573" y="6"/>
                    <a:pt x="1523" y="19"/>
                  </a:cubicBezTo>
                  <a:cubicBezTo>
                    <a:pt x="820" y="19"/>
                    <a:pt x="187" y="793"/>
                    <a:pt x="327" y="1355"/>
                  </a:cubicBezTo>
                  <a:cubicBezTo>
                    <a:pt x="468" y="1848"/>
                    <a:pt x="468" y="2340"/>
                    <a:pt x="187" y="2762"/>
                  </a:cubicBezTo>
                  <a:cubicBezTo>
                    <a:pt x="1" y="3197"/>
                    <a:pt x="197" y="3631"/>
                    <a:pt x="536" y="3631"/>
                  </a:cubicBezTo>
                  <a:cubicBezTo>
                    <a:pt x="581" y="3631"/>
                    <a:pt x="629" y="3623"/>
                    <a:pt x="679" y="3607"/>
                  </a:cubicBezTo>
                  <a:cubicBezTo>
                    <a:pt x="777" y="3585"/>
                    <a:pt x="863" y="3575"/>
                    <a:pt x="940" y="3575"/>
                  </a:cubicBezTo>
                  <a:cubicBezTo>
                    <a:pt x="1359" y="3575"/>
                    <a:pt x="1497" y="3872"/>
                    <a:pt x="1734" y="4169"/>
                  </a:cubicBezTo>
                  <a:cubicBezTo>
                    <a:pt x="2016" y="4662"/>
                    <a:pt x="2508" y="5014"/>
                    <a:pt x="3071" y="5154"/>
                  </a:cubicBezTo>
                  <a:cubicBezTo>
                    <a:pt x="3129" y="5183"/>
                    <a:pt x="3188" y="5200"/>
                    <a:pt x="3241" y="5200"/>
                  </a:cubicBezTo>
                  <a:cubicBezTo>
                    <a:pt x="3316" y="5200"/>
                    <a:pt x="3381" y="5166"/>
                    <a:pt x="3423" y="5084"/>
                  </a:cubicBezTo>
                  <a:cubicBezTo>
                    <a:pt x="3493" y="5014"/>
                    <a:pt x="3493" y="4802"/>
                    <a:pt x="3423" y="4732"/>
                  </a:cubicBezTo>
                  <a:cubicBezTo>
                    <a:pt x="3001" y="4240"/>
                    <a:pt x="2579" y="3818"/>
                    <a:pt x="2156" y="3325"/>
                  </a:cubicBezTo>
                  <a:cubicBezTo>
                    <a:pt x="1242" y="2411"/>
                    <a:pt x="1242" y="2059"/>
                    <a:pt x="2016" y="1004"/>
                  </a:cubicBezTo>
                  <a:cubicBezTo>
                    <a:pt x="2227" y="793"/>
                    <a:pt x="2367" y="582"/>
                    <a:pt x="2227" y="300"/>
                  </a:cubicBezTo>
                  <a:cubicBezTo>
                    <a:pt x="2111" y="127"/>
                    <a:pt x="1900" y="1"/>
                    <a:pt x="1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16"/>
            <p:cNvSpPr/>
            <p:nvPr/>
          </p:nvSpPr>
          <p:spPr>
            <a:xfrm rot="-616292" flipH="1">
              <a:off x="9121876" y="4023589"/>
              <a:ext cx="73894" cy="122416"/>
            </a:xfrm>
            <a:custGeom>
              <a:avLst/>
              <a:gdLst/>
              <a:ahLst/>
              <a:cxnLst/>
              <a:rect l="l" t="t" r="r" b="b"/>
              <a:pathLst>
                <a:path w="2956" h="4897" extrusionOk="0">
                  <a:moveTo>
                    <a:pt x="1471" y="0"/>
                  </a:moveTo>
                  <a:cubicBezTo>
                    <a:pt x="1276" y="0"/>
                    <a:pt x="1040" y="161"/>
                    <a:pt x="704" y="496"/>
                  </a:cubicBezTo>
                  <a:lnTo>
                    <a:pt x="634" y="567"/>
                  </a:lnTo>
                  <a:lnTo>
                    <a:pt x="704" y="567"/>
                  </a:lnTo>
                  <a:cubicBezTo>
                    <a:pt x="563" y="918"/>
                    <a:pt x="774" y="1411"/>
                    <a:pt x="282" y="1692"/>
                  </a:cubicBezTo>
                  <a:cubicBezTo>
                    <a:pt x="71" y="1833"/>
                    <a:pt x="71" y="2185"/>
                    <a:pt x="282" y="2325"/>
                  </a:cubicBezTo>
                  <a:cubicBezTo>
                    <a:pt x="563" y="2607"/>
                    <a:pt x="493" y="2818"/>
                    <a:pt x="282" y="3099"/>
                  </a:cubicBezTo>
                  <a:cubicBezTo>
                    <a:pt x="71" y="3310"/>
                    <a:pt x="0" y="3662"/>
                    <a:pt x="282" y="3873"/>
                  </a:cubicBezTo>
                  <a:cubicBezTo>
                    <a:pt x="563" y="4084"/>
                    <a:pt x="845" y="4295"/>
                    <a:pt x="1056" y="4647"/>
                  </a:cubicBezTo>
                  <a:cubicBezTo>
                    <a:pt x="1170" y="4818"/>
                    <a:pt x="1354" y="4897"/>
                    <a:pt x="1536" y="4897"/>
                  </a:cubicBezTo>
                  <a:cubicBezTo>
                    <a:pt x="1804" y="4897"/>
                    <a:pt x="2069" y="4728"/>
                    <a:pt x="2111" y="4436"/>
                  </a:cubicBezTo>
                  <a:cubicBezTo>
                    <a:pt x="2181" y="4084"/>
                    <a:pt x="2392" y="3803"/>
                    <a:pt x="2674" y="3662"/>
                  </a:cubicBezTo>
                  <a:cubicBezTo>
                    <a:pt x="2955" y="3451"/>
                    <a:pt x="2814" y="3170"/>
                    <a:pt x="2533" y="3170"/>
                  </a:cubicBezTo>
                  <a:cubicBezTo>
                    <a:pt x="2041" y="3170"/>
                    <a:pt x="1548" y="2959"/>
                    <a:pt x="1267" y="2536"/>
                  </a:cubicBezTo>
                  <a:cubicBezTo>
                    <a:pt x="915" y="2255"/>
                    <a:pt x="845" y="1974"/>
                    <a:pt x="1126" y="1763"/>
                  </a:cubicBezTo>
                  <a:cubicBezTo>
                    <a:pt x="1267" y="1622"/>
                    <a:pt x="1478" y="1622"/>
                    <a:pt x="1548" y="1552"/>
                  </a:cubicBezTo>
                  <a:cubicBezTo>
                    <a:pt x="1970" y="1200"/>
                    <a:pt x="2111" y="637"/>
                    <a:pt x="1830" y="215"/>
                  </a:cubicBezTo>
                  <a:cubicBezTo>
                    <a:pt x="1716" y="73"/>
                    <a:pt x="1603" y="0"/>
                    <a:pt x="1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16"/>
            <p:cNvSpPr/>
            <p:nvPr/>
          </p:nvSpPr>
          <p:spPr>
            <a:xfrm rot="-616292" flipH="1">
              <a:off x="9036916" y="2935062"/>
              <a:ext cx="89693" cy="62795"/>
            </a:xfrm>
            <a:custGeom>
              <a:avLst/>
              <a:gdLst/>
              <a:ahLst/>
              <a:cxnLst/>
              <a:rect l="l" t="t" r="r" b="b"/>
              <a:pathLst>
                <a:path w="3588" h="2512" extrusionOk="0">
                  <a:moveTo>
                    <a:pt x="1242" y="0"/>
                  </a:moveTo>
                  <a:cubicBezTo>
                    <a:pt x="1160" y="0"/>
                    <a:pt x="1072" y="17"/>
                    <a:pt x="985" y="46"/>
                  </a:cubicBezTo>
                  <a:cubicBezTo>
                    <a:pt x="563" y="46"/>
                    <a:pt x="211" y="328"/>
                    <a:pt x="70" y="750"/>
                  </a:cubicBezTo>
                  <a:cubicBezTo>
                    <a:pt x="0" y="1242"/>
                    <a:pt x="281" y="1664"/>
                    <a:pt x="774" y="1735"/>
                  </a:cubicBezTo>
                  <a:cubicBezTo>
                    <a:pt x="1126" y="1805"/>
                    <a:pt x="1266" y="2016"/>
                    <a:pt x="1407" y="2227"/>
                  </a:cubicBezTo>
                  <a:cubicBezTo>
                    <a:pt x="1605" y="2425"/>
                    <a:pt x="1848" y="2512"/>
                    <a:pt x="2085" y="2512"/>
                  </a:cubicBezTo>
                  <a:cubicBezTo>
                    <a:pt x="2269" y="2512"/>
                    <a:pt x="2449" y="2460"/>
                    <a:pt x="2603" y="2368"/>
                  </a:cubicBezTo>
                  <a:cubicBezTo>
                    <a:pt x="2955" y="2086"/>
                    <a:pt x="3236" y="1735"/>
                    <a:pt x="3447" y="1383"/>
                  </a:cubicBezTo>
                  <a:cubicBezTo>
                    <a:pt x="3588" y="1102"/>
                    <a:pt x="3588" y="679"/>
                    <a:pt x="3377" y="398"/>
                  </a:cubicBezTo>
                  <a:cubicBezTo>
                    <a:pt x="3225" y="246"/>
                    <a:pt x="2999" y="130"/>
                    <a:pt x="2780" y="130"/>
                  </a:cubicBezTo>
                  <a:cubicBezTo>
                    <a:pt x="2695" y="130"/>
                    <a:pt x="2611" y="148"/>
                    <a:pt x="2533" y="187"/>
                  </a:cubicBezTo>
                  <a:cubicBezTo>
                    <a:pt x="2398" y="241"/>
                    <a:pt x="2264" y="264"/>
                    <a:pt x="2133" y="264"/>
                  </a:cubicBezTo>
                  <a:cubicBezTo>
                    <a:pt x="1922" y="264"/>
                    <a:pt x="1722" y="204"/>
                    <a:pt x="1548" y="117"/>
                  </a:cubicBezTo>
                  <a:cubicBezTo>
                    <a:pt x="1465" y="34"/>
                    <a:pt x="1359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16"/>
            <p:cNvSpPr/>
            <p:nvPr/>
          </p:nvSpPr>
          <p:spPr>
            <a:xfrm rot="-616292" flipH="1">
              <a:off x="8392679" y="110199"/>
              <a:ext cx="96743" cy="64370"/>
            </a:xfrm>
            <a:custGeom>
              <a:avLst/>
              <a:gdLst/>
              <a:ahLst/>
              <a:cxnLst/>
              <a:rect l="l" t="t" r="r" b="b"/>
              <a:pathLst>
                <a:path w="3870" h="2575" extrusionOk="0">
                  <a:moveTo>
                    <a:pt x="1248" y="0"/>
                  </a:moveTo>
                  <a:cubicBezTo>
                    <a:pt x="946" y="0"/>
                    <a:pt x="703" y="300"/>
                    <a:pt x="352" y="923"/>
                  </a:cubicBezTo>
                  <a:cubicBezTo>
                    <a:pt x="282" y="1064"/>
                    <a:pt x="212" y="1205"/>
                    <a:pt x="141" y="1345"/>
                  </a:cubicBezTo>
                  <a:cubicBezTo>
                    <a:pt x="1" y="1697"/>
                    <a:pt x="71" y="2049"/>
                    <a:pt x="282" y="2260"/>
                  </a:cubicBezTo>
                  <a:cubicBezTo>
                    <a:pt x="423" y="2366"/>
                    <a:pt x="581" y="2418"/>
                    <a:pt x="739" y="2418"/>
                  </a:cubicBezTo>
                  <a:cubicBezTo>
                    <a:pt x="897" y="2418"/>
                    <a:pt x="1056" y="2366"/>
                    <a:pt x="1196" y="2260"/>
                  </a:cubicBezTo>
                  <a:cubicBezTo>
                    <a:pt x="1355" y="2038"/>
                    <a:pt x="1599" y="1931"/>
                    <a:pt x="1851" y="1931"/>
                  </a:cubicBezTo>
                  <a:cubicBezTo>
                    <a:pt x="2159" y="1931"/>
                    <a:pt x="2480" y="2091"/>
                    <a:pt x="2674" y="2401"/>
                  </a:cubicBezTo>
                  <a:cubicBezTo>
                    <a:pt x="2791" y="2518"/>
                    <a:pt x="2921" y="2574"/>
                    <a:pt x="3053" y="2574"/>
                  </a:cubicBezTo>
                  <a:cubicBezTo>
                    <a:pt x="3237" y="2574"/>
                    <a:pt x="3424" y="2465"/>
                    <a:pt x="3588" y="2260"/>
                  </a:cubicBezTo>
                  <a:cubicBezTo>
                    <a:pt x="3799" y="1979"/>
                    <a:pt x="3870" y="1697"/>
                    <a:pt x="3870" y="1345"/>
                  </a:cubicBezTo>
                  <a:cubicBezTo>
                    <a:pt x="3870" y="973"/>
                    <a:pt x="3668" y="801"/>
                    <a:pt x="3387" y="801"/>
                  </a:cubicBezTo>
                  <a:cubicBezTo>
                    <a:pt x="3296" y="801"/>
                    <a:pt x="3198" y="819"/>
                    <a:pt x="3096" y="853"/>
                  </a:cubicBezTo>
                  <a:cubicBezTo>
                    <a:pt x="3001" y="885"/>
                    <a:pt x="2916" y="899"/>
                    <a:pt x="2839" y="899"/>
                  </a:cubicBezTo>
                  <a:cubicBezTo>
                    <a:pt x="2575" y="899"/>
                    <a:pt x="2399" y="735"/>
                    <a:pt x="2181" y="572"/>
                  </a:cubicBezTo>
                  <a:cubicBezTo>
                    <a:pt x="1773" y="195"/>
                    <a:pt x="1491" y="0"/>
                    <a:pt x="1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16"/>
            <p:cNvSpPr/>
            <p:nvPr/>
          </p:nvSpPr>
          <p:spPr>
            <a:xfrm rot="-616292" flipH="1">
              <a:off x="9103532" y="4276317"/>
              <a:ext cx="72145" cy="102467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16"/>
            <p:cNvSpPr/>
            <p:nvPr/>
          </p:nvSpPr>
          <p:spPr>
            <a:xfrm rot="-616292" flipH="1">
              <a:off x="8971321" y="2183514"/>
              <a:ext cx="86194" cy="75644"/>
            </a:xfrm>
            <a:custGeom>
              <a:avLst/>
              <a:gdLst/>
              <a:ahLst/>
              <a:cxnLst/>
              <a:rect l="l" t="t" r="r" b="b"/>
              <a:pathLst>
                <a:path w="3448" h="3026" extrusionOk="0">
                  <a:moveTo>
                    <a:pt x="2533" y="1"/>
                  </a:moveTo>
                  <a:cubicBezTo>
                    <a:pt x="1759" y="1"/>
                    <a:pt x="1196" y="704"/>
                    <a:pt x="1407" y="1478"/>
                  </a:cubicBezTo>
                  <a:cubicBezTo>
                    <a:pt x="1407" y="1548"/>
                    <a:pt x="1548" y="1619"/>
                    <a:pt x="1548" y="1760"/>
                  </a:cubicBezTo>
                  <a:cubicBezTo>
                    <a:pt x="1548" y="1830"/>
                    <a:pt x="1478" y="1900"/>
                    <a:pt x="1337" y="1900"/>
                  </a:cubicBezTo>
                  <a:cubicBezTo>
                    <a:pt x="1337" y="1924"/>
                    <a:pt x="1329" y="1931"/>
                    <a:pt x="1316" y="1931"/>
                  </a:cubicBezTo>
                  <a:cubicBezTo>
                    <a:pt x="1290" y="1931"/>
                    <a:pt x="1243" y="1900"/>
                    <a:pt x="1196" y="1900"/>
                  </a:cubicBezTo>
                  <a:cubicBezTo>
                    <a:pt x="1126" y="1760"/>
                    <a:pt x="1126" y="1689"/>
                    <a:pt x="1126" y="1619"/>
                  </a:cubicBezTo>
                  <a:cubicBezTo>
                    <a:pt x="1126" y="1342"/>
                    <a:pt x="865" y="1153"/>
                    <a:pt x="617" y="1153"/>
                  </a:cubicBezTo>
                  <a:cubicBezTo>
                    <a:pt x="549" y="1153"/>
                    <a:pt x="483" y="1167"/>
                    <a:pt x="423" y="1197"/>
                  </a:cubicBezTo>
                  <a:cubicBezTo>
                    <a:pt x="141" y="1337"/>
                    <a:pt x="0" y="1689"/>
                    <a:pt x="141" y="1971"/>
                  </a:cubicBezTo>
                  <a:cubicBezTo>
                    <a:pt x="211" y="2111"/>
                    <a:pt x="423" y="2252"/>
                    <a:pt x="423" y="2463"/>
                  </a:cubicBezTo>
                  <a:cubicBezTo>
                    <a:pt x="352" y="3026"/>
                    <a:pt x="704" y="3026"/>
                    <a:pt x="1126" y="3026"/>
                  </a:cubicBezTo>
                  <a:cubicBezTo>
                    <a:pt x="1829" y="2885"/>
                    <a:pt x="2533" y="2533"/>
                    <a:pt x="3096" y="2111"/>
                  </a:cubicBezTo>
                  <a:cubicBezTo>
                    <a:pt x="3307" y="1900"/>
                    <a:pt x="3447" y="1689"/>
                    <a:pt x="3096" y="1548"/>
                  </a:cubicBezTo>
                  <a:cubicBezTo>
                    <a:pt x="2533" y="1408"/>
                    <a:pt x="2674" y="1197"/>
                    <a:pt x="2814" y="775"/>
                  </a:cubicBezTo>
                  <a:cubicBezTo>
                    <a:pt x="3025" y="282"/>
                    <a:pt x="2814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16"/>
            <p:cNvSpPr/>
            <p:nvPr/>
          </p:nvSpPr>
          <p:spPr>
            <a:xfrm rot="-616292" flipH="1">
              <a:off x="8942324" y="872306"/>
              <a:ext cx="104842" cy="61945"/>
            </a:xfrm>
            <a:custGeom>
              <a:avLst/>
              <a:gdLst/>
              <a:ahLst/>
              <a:cxnLst/>
              <a:rect l="l" t="t" r="r" b="b"/>
              <a:pathLst>
                <a:path w="4194" h="2478" extrusionOk="0">
                  <a:moveTo>
                    <a:pt x="1590" y="0"/>
                  </a:moveTo>
                  <a:cubicBezTo>
                    <a:pt x="1450" y="563"/>
                    <a:pt x="1239" y="1056"/>
                    <a:pt x="605" y="1267"/>
                  </a:cubicBezTo>
                  <a:cubicBezTo>
                    <a:pt x="1" y="1509"/>
                    <a:pt x="487" y="2478"/>
                    <a:pt x="993" y="2478"/>
                  </a:cubicBezTo>
                  <a:cubicBezTo>
                    <a:pt x="1076" y="2478"/>
                    <a:pt x="1159" y="2452"/>
                    <a:pt x="1239" y="2392"/>
                  </a:cubicBezTo>
                  <a:cubicBezTo>
                    <a:pt x="1590" y="2181"/>
                    <a:pt x="1942" y="1900"/>
                    <a:pt x="2294" y="1618"/>
                  </a:cubicBezTo>
                  <a:cubicBezTo>
                    <a:pt x="2656" y="1980"/>
                    <a:pt x="2894" y="2157"/>
                    <a:pt x="3103" y="2157"/>
                  </a:cubicBezTo>
                  <a:cubicBezTo>
                    <a:pt x="3342" y="2157"/>
                    <a:pt x="3542" y="1927"/>
                    <a:pt x="3841" y="1478"/>
                  </a:cubicBezTo>
                  <a:cubicBezTo>
                    <a:pt x="3912" y="1337"/>
                    <a:pt x="3982" y="1267"/>
                    <a:pt x="3982" y="1196"/>
                  </a:cubicBezTo>
                  <a:cubicBezTo>
                    <a:pt x="4193" y="985"/>
                    <a:pt x="4193" y="704"/>
                    <a:pt x="3982" y="563"/>
                  </a:cubicBezTo>
                  <a:cubicBezTo>
                    <a:pt x="3891" y="427"/>
                    <a:pt x="3742" y="349"/>
                    <a:pt x="3590" y="349"/>
                  </a:cubicBezTo>
                  <a:cubicBezTo>
                    <a:pt x="3507" y="349"/>
                    <a:pt x="3424" y="373"/>
                    <a:pt x="3349" y="423"/>
                  </a:cubicBezTo>
                  <a:cubicBezTo>
                    <a:pt x="3068" y="493"/>
                    <a:pt x="2857" y="634"/>
                    <a:pt x="2575" y="774"/>
                  </a:cubicBezTo>
                  <a:cubicBezTo>
                    <a:pt x="2458" y="422"/>
                    <a:pt x="2291" y="20"/>
                    <a:pt x="1871" y="20"/>
                  </a:cubicBezTo>
                  <a:cubicBezTo>
                    <a:pt x="1788" y="20"/>
                    <a:pt x="1695" y="36"/>
                    <a:pt x="1590" y="71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16"/>
            <p:cNvSpPr/>
            <p:nvPr/>
          </p:nvSpPr>
          <p:spPr>
            <a:xfrm rot="-616292" flipH="1">
              <a:off x="8973031" y="1408243"/>
              <a:ext cx="94993" cy="52796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16"/>
            <p:cNvSpPr/>
            <p:nvPr/>
          </p:nvSpPr>
          <p:spPr>
            <a:xfrm rot="-616292" flipH="1">
              <a:off x="8908912" y="1393480"/>
              <a:ext cx="77419" cy="82319"/>
            </a:xfrm>
            <a:custGeom>
              <a:avLst/>
              <a:gdLst/>
              <a:ahLst/>
              <a:cxnLst/>
              <a:rect l="l" t="t" r="r" b="b"/>
              <a:pathLst>
                <a:path w="3097" h="3293" extrusionOk="0">
                  <a:moveTo>
                    <a:pt x="845" y="0"/>
                  </a:moveTo>
                  <a:cubicBezTo>
                    <a:pt x="423" y="0"/>
                    <a:pt x="282" y="352"/>
                    <a:pt x="212" y="633"/>
                  </a:cubicBezTo>
                  <a:cubicBezTo>
                    <a:pt x="1" y="985"/>
                    <a:pt x="142" y="1407"/>
                    <a:pt x="423" y="1618"/>
                  </a:cubicBezTo>
                  <a:cubicBezTo>
                    <a:pt x="704" y="1899"/>
                    <a:pt x="986" y="2040"/>
                    <a:pt x="704" y="2533"/>
                  </a:cubicBezTo>
                  <a:cubicBezTo>
                    <a:pt x="564" y="2814"/>
                    <a:pt x="775" y="3166"/>
                    <a:pt x="1056" y="3236"/>
                  </a:cubicBezTo>
                  <a:cubicBezTo>
                    <a:pt x="1135" y="3275"/>
                    <a:pt x="1219" y="3293"/>
                    <a:pt x="1302" y="3293"/>
                  </a:cubicBezTo>
                  <a:cubicBezTo>
                    <a:pt x="1517" y="3293"/>
                    <a:pt x="1728" y="3177"/>
                    <a:pt x="1830" y="3025"/>
                  </a:cubicBezTo>
                  <a:cubicBezTo>
                    <a:pt x="2041" y="2744"/>
                    <a:pt x="2252" y="2533"/>
                    <a:pt x="2533" y="2322"/>
                  </a:cubicBezTo>
                  <a:cubicBezTo>
                    <a:pt x="2744" y="2111"/>
                    <a:pt x="3096" y="1970"/>
                    <a:pt x="2885" y="1548"/>
                  </a:cubicBezTo>
                  <a:cubicBezTo>
                    <a:pt x="2782" y="1342"/>
                    <a:pt x="2528" y="1211"/>
                    <a:pt x="2289" y="1211"/>
                  </a:cubicBezTo>
                  <a:cubicBezTo>
                    <a:pt x="2202" y="1211"/>
                    <a:pt x="2116" y="1229"/>
                    <a:pt x="2041" y="1266"/>
                  </a:cubicBezTo>
                  <a:cubicBezTo>
                    <a:pt x="1830" y="1266"/>
                    <a:pt x="1619" y="1337"/>
                    <a:pt x="1478" y="1407"/>
                  </a:cubicBezTo>
                  <a:cubicBezTo>
                    <a:pt x="1408" y="1126"/>
                    <a:pt x="1408" y="915"/>
                    <a:pt x="1337" y="633"/>
                  </a:cubicBezTo>
                  <a:cubicBezTo>
                    <a:pt x="1267" y="352"/>
                    <a:pt x="126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16"/>
            <p:cNvSpPr/>
            <p:nvPr/>
          </p:nvSpPr>
          <p:spPr>
            <a:xfrm rot="-616292" flipH="1">
              <a:off x="8989549" y="3853181"/>
              <a:ext cx="72120" cy="80744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16"/>
            <p:cNvSpPr/>
            <p:nvPr/>
          </p:nvSpPr>
          <p:spPr>
            <a:xfrm rot="-616292" flipH="1">
              <a:off x="8849811" y="1147795"/>
              <a:ext cx="105517" cy="67695"/>
            </a:xfrm>
            <a:custGeom>
              <a:avLst/>
              <a:gdLst/>
              <a:ahLst/>
              <a:cxnLst/>
              <a:rect l="l" t="t" r="r" b="b"/>
              <a:pathLst>
                <a:path w="4221" h="2708" extrusionOk="0">
                  <a:moveTo>
                    <a:pt x="3974" y="0"/>
                  </a:moveTo>
                  <a:cubicBezTo>
                    <a:pt x="2989" y="0"/>
                    <a:pt x="2334" y="756"/>
                    <a:pt x="1618" y="1212"/>
                  </a:cubicBezTo>
                  <a:cubicBezTo>
                    <a:pt x="1360" y="1367"/>
                    <a:pt x="1215" y="1598"/>
                    <a:pt x="989" y="1598"/>
                  </a:cubicBezTo>
                  <a:cubicBezTo>
                    <a:pt x="908" y="1598"/>
                    <a:pt x="816" y="1568"/>
                    <a:pt x="704" y="1493"/>
                  </a:cubicBezTo>
                  <a:cubicBezTo>
                    <a:pt x="645" y="1454"/>
                    <a:pt x="586" y="1436"/>
                    <a:pt x="528" y="1436"/>
                  </a:cubicBezTo>
                  <a:cubicBezTo>
                    <a:pt x="380" y="1436"/>
                    <a:pt x="242" y="1552"/>
                    <a:pt x="141" y="1704"/>
                  </a:cubicBezTo>
                  <a:cubicBezTo>
                    <a:pt x="0" y="1915"/>
                    <a:pt x="0" y="2197"/>
                    <a:pt x="141" y="2408"/>
                  </a:cubicBezTo>
                  <a:cubicBezTo>
                    <a:pt x="199" y="2581"/>
                    <a:pt x="399" y="2707"/>
                    <a:pt x="626" y="2707"/>
                  </a:cubicBezTo>
                  <a:cubicBezTo>
                    <a:pt x="674" y="2707"/>
                    <a:pt x="724" y="2701"/>
                    <a:pt x="774" y="2689"/>
                  </a:cubicBezTo>
                  <a:cubicBezTo>
                    <a:pt x="1337" y="2619"/>
                    <a:pt x="1829" y="2337"/>
                    <a:pt x="2181" y="1986"/>
                  </a:cubicBezTo>
                  <a:cubicBezTo>
                    <a:pt x="2392" y="1774"/>
                    <a:pt x="2603" y="1423"/>
                    <a:pt x="2955" y="1423"/>
                  </a:cubicBezTo>
                  <a:cubicBezTo>
                    <a:pt x="3869" y="1352"/>
                    <a:pt x="4080" y="790"/>
                    <a:pt x="4221" y="16"/>
                  </a:cubicBezTo>
                  <a:cubicBezTo>
                    <a:pt x="4136" y="5"/>
                    <a:pt x="4054" y="0"/>
                    <a:pt x="39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16"/>
            <p:cNvSpPr/>
            <p:nvPr/>
          </p:nvSpPr>
          <p:spPr>
            <a:xfrm rot="-616292" flipH="1">
              <a:off x="8872732" y="3610069"/>
              <a:ext cx="86194" cy="43022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16"/>
            <p:cNvSpPr/>
            <p:nvPr/>
          </p:nvSpPr>
          <p:spPr>
            <a:xfrm rot="-616292" flipH="1">
              <a:off x="9060044" y="2612890"/>
              <a:ext cx="47496" cy="100667"/>
            </a:xfrm>
            <a:custGeom>
              <a:avLst/>
              <a:gdLst/>
              <a:ahLst/>
              <a:cxnLst/>
              <a:rect l="l" t="t" r="r" b="b"/>
              <a:pathLst>
                <a:path w="1900" h="4027" extrusionOk="0">
                  <a:moveTo>
                    <a:pt x="1485" y="0"/>
                  </a:moveTo>
                  <a:cubicBezTo>
                    <a:pt x="1387" y="0"/>
                    <a:pt x="1285" y="40"/>
                    <a:pt x="1196" y="128"/>
                  </a:cubicBezTo>
                  <a:cubicBezTo>
                    <a:pt x="704" y="339"/>
                    <a:pt x="422" y="832"/>
                    <a:pt x="422" y="1395"/>
                  </a:cubicBezTo>
                  <a:cubicBezTo>
                    <a:pt x="352" y="1887"/>
                    <a:pt x="282" y="2450"/>
                    <a:pt x="141" y="3013"/>
                  </a:cubicBezTo>
                  <a:cubicBezTo>
                    <a:pt x="71" y="3224"/>
                    <a:pt x="0" y="3435"/>
                    <a:pt x="0" y="3646"/>
                  </a:cubicBezTo>
                  <a:cubicBezTo>
                    <a:pt x="0" y="3885"/>
                    <a:pt x="163" y="4026"/>
                    <a:pt x="355" y="4026"/>
                  </a:cubicBezTo>
                  <a:cubicBezTo>
                    <a:pt x="446" y="4026"/>
                    <a:pt x="543" y="3995"/>
                    <a:pt x="633" y="3927"/>
                  </a:cubicBezTo>
                  <a:cubicBezTo>
                    <a:pt x="1196" y="3505"/>
                    <a:pt x="1478" y="2801"/>
                    <a:pt x="1407" y="2168"/>
                  </a:cubicBezTo>
                  <a:cubicBezTo>
                    <a:pt x="1337" y="1817"/>
                    <a:pt x="1407" y="1535"/>
                    <a:pt x="1618" y="1254"/>
                  </a:cubicBezTo>
                  <a:cubicBezTo>
                    <a:pt x="1829" y="1043"/>
                    <a:pt x="1900" y="761"/>
                    <a:pt x="1900" y="480"/>
                  </a:cubicBezTo>
                  <a:cubicBezTo>
                    <a:pt x="1900" y="190"/>
                    <a:pt x="1701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16"/>
            <p:cNvSpPr/>
            <p:nvPr/>
          </p:nvSpPr>
          <p:spPr>
            <a:xfrm rot="-616292" flipH="1">
              <a:off x="8774164" y="3379334"/>
              <a:ext cx="79144" cy="71020"/>
            </a:xfrm>
            <a:custGeom>
              <a:avLst/>
              <a:gdLst/>
              <a:ahLst/>
              <a:cxnLst/>
              <a:rect l="l" t="t" r="r" b="b"/>
              <a:pathLst>
                <a:path w="3166" h="2841" extrusionOk="0">
                  <a:moveTo>
                    <a:pt x="2436" y="0"/>
                  </a:moveTo>
                  <a:cubicBezTo>
                    <a:pt x="2057" y="0"/>
                    <a:pt x="1652" y="200"/>
                    <a:pt x="1407" y="506"/>
                  </a:cubicBezTo>
                  <a:cubicBezTo>
                    <a:pt x="1258" y="705"/>
                    <a:pt x="1109" y="904"/>
                    <a:pt x="910" y="904"/>
                  </a:cubicBezTo>
                  <a:cubicBezTo>
                    <a:pt x="827" y="904"/>
                    <a:pt x="736" y="870"/>
                    <a:pt x="633" y="787"/>
                  </a:cubicBezTo>
                  <a:cubicBezTo>
                    <a:pt x="571" y="775"/>
                    <a:pt x="513" y="769"/>
                    <a:pt x="460" y="769"/>
                  </a:cubicBezTo>
                  <a:cubicBezTo>
                    <a:pt x="213" y="769"/>
                    <a:pt x="70" y="895"/>
                    <a:pt x="70" y="1069"/>
                  </a:cubicBezTo>
                  <a:cubicBezTo>
                    <a:pt x="0" y="1350"/>
                    <a:pt x="141" y="1561"/>
                    <a:pt x="422" y="1561"/>
                  </a:cubicBezTo>
                  <a:cubicBezTo>
                    <a:pt x="493" y="1554"/>
                    <a:pt x="559" y="1551"/>
                    <a:pt x="621" y="1551"/>
                  </a:cubicBezTo>
                  <a:cubicBezTo>
                    <a:pt x="1168" y="1551"/>
                    <a:pt x="1351" y="1829"/>
                    <a:pt x="1477" y="2335"/>
                  </a:cubicBezTo>
                  <a:cubicBezTo>
                    <a:pt x="1477" y="2641"/>
                    <a:pt x="1637" y="2841"/>
                    <a:pt x="1911" y="2841"/>
                  </a:cubicBezTo>
                  <a:cubicBezTo>
                    <a:pt x="1952" y="2841"/>
                    <a:pt x="1995" y="2837"/>
                    <a:pt x="2040" y="2827"/>
                  </a:cubicBezTo>
                  <a:cubicBezTo>
                    <a:pt x="2392" y="2757"/>
                    <a:pt x="2533" y="2265"/>
                    <a:pt x="2322" y="2054"/>
                  </a:cubicBezTo>
                  <a:cubicBezTo>
                    <a:pt x="1970" y="1561"/>
                    <a:pt x="2181" y="1280"/>
                    <a:pt x="2533" y="998"/>
                  </a:cubicBezTo>
                  <a:cubicBezTo>
                    <a:pt x="2603" y="928"/>
                    <a:pt x="2814" y="858"/>
                    <a:pt x="2884" y="717"/>
                  </a:cubicBezTo>
                  <a:cubicBezTo>
                    <a:pt x="3095" y="576"/>
                    <a:pt x="3166" y="365"/>
                    <a:pt x="3025" y="225"/>
                  </a:cubicBezTo>
                  <a:cubicBezTo>
                    <a:pt x="2955" y="14"/>
                    <a:pt x="2814" y="14"/>
                    <a:pt x="2603" y="14"/>
                  </a:cubicBezTo>
                  <a:cubicBezTo>
                    <a:pt x="2548" y="5"/>
                    <a:pt x="249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16"/>
            <p:cNvSpPr/>
            <p:nvPr/>
          </p:nvSpPr>
          <p:spPr>
            <a:xfrm rot="-616292" flipH="1">
              <a:off x="9119379" y="1400414"/>
              <a:ext cx="65095" cy="73869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16"/>
            <p:cNvSpPr/>
            <p:nvPr/>
          </p:nvSpPr>
          <p:spPr>
            <a:xfrm rot="-616292" flipH="1">
              <a:off x="8849064" y="3932373"/>
              <a:ext cx="66845" cy="64645"/>
            </a:xfrm>
            <a:custGeom>
              <a:avLst/>
              <a:gdLst/>
              <a:ahLst/>
              <a:cxnLst/>
              <a:rect l="l" t="t" r="r" b="b"/>
              <a:pathLst>
                <a:path w="2674" h="2586" extrusionOk="0">
                  <a:moveTo>
                    <a:pt x="2038" y="1"/>
                  </a:moveTo>
                  <a:cubicBezTo>
                    <a:pt x="1922" y="1"/>
                    <a:pt x="1800" y="40"/>
                    <a:pt x="1689" y="123"/>
                  </a:cubicBezTo>
                  <a:cubicBezTo>
                    <a:pt x="1548" y="264"/>
                    <a:pt x="1337" y="334"/>
                    <a:pt x="1126" y="405"/>
                  </a:cubicBezTo>
                  <a:cubicBezTo>
                    <a:pt x="493" y="545"/>
                    <a:pt x="1" y="1179"/>
                    <a:pt x="141" y="1812"/>
                  </a:cubicBezTo>
                  <a:cubicBezTo>
                    <a:pt x="212" y="2163"/>
                    <a:pt x="212" y="2586"/>
                    <a:pt x="704" y="2586"/>
                  </a:cubicBezTo>
                  <a:cubicBezTo>
                    <a:pt x="915" y="2586"/>
                    <a:pt x="1830" y="1812"/>
                    <a:pt x="1689" y="1601"/>
                  </a:cubicBezTo>
                  <a:cubicBezTo>
                    <a:pt x="1548" y="1179"/>
                    <a:pt x="1689" y="1108"/>
                    <a:pt x="2111" y="1038"/>
                  </a:cubicBezTo>
                  <a:cubicBezTo>
                    <a:pt x="2463" y="1038"/>
                    <a:pt x="2674" y="616"/>
                    <a:pt x="2463" y="264"/>
                  </a:cubicBezTo>
                  <a:cubicBezTo>
                    <a:pt x="2378" y="94"/>
                    <a:pt x="2215" y="1"/>
                    <a:pt x="2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16"/>
            <p:cNvSpPr/>
            <p:nvPr/>
          </p:nvSpPr>
          <p:spPr>
            <a:xfrm rot="-616292" flipH="1">
              <a:off x="8575553" y="1162049"/>
              <a:ext cx="60745" cy="53921"/>
            </a:xfrm>
            <a:custGeom>
              <a:avLst/>
              <a:gdLst/>
              <a:ahLst/>
              <a:cxnLst/>
              <a:rect l="l" t="t" r="r" b="b"/>
              <a:pathLst>
                <a:path w="2430" h="2157" extrusionOk="0">
                  <a:moveTo>
                    <a:pt x="1689" y="0"/>
                  </a:moveTo>
                  <a:cubicBezTo>
                    <a:pt x="1634" y="0"/>
                    <a:pt x="1575" y="6"/>
                    <a:pt x="1515" y="18"/>
                  </a:cubicBezTo>
                  <a:cubicBezTo>
                    <a:pt x="811" y="89"/>
                    <a:pt x="249" y="651"/>
                    <a:pt x="108" y="1355"/>
                  </a:cubicBezTo>
                  <a:cubicBezTo>
                    <a:pt x="1" y="1837"/>
                    <a:pt x="220" y="2156"/>
                    <a:pt x="580" y="2156"/>
                  </a:cubicBezTo>
                  <a:cubicBezTo>
                    <a:pt x="692" y="2156"/>
                    <a:pt x="818" y="2125"/>
                    <a:pt x="952" y="2058"/>
                  </a:cubicBezTo>
                  <a:cubicBezTo>
                    <a:pt x="1445" y="1918"/>
                    <a:pt x="1867" y="1636"/>
                    <a:pt x="2148" y="1214"/>
                  </a:cubicBezTo>
                  <a:cubicBezTo>
                    <a:pt x="2429" y="1003"/>
                    <a:pt x="2429" y="651"/>
                    <a:pt x="2289" y="370"/>
                  </a:cubicBezTo>
                  <a:cubicBezTo>
                    <a:pt x="2172" y="137"/>
                    <a:pt x="1959" y="0"/>
                    <a:pt x="1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16"/>
            <p:cNvSpPr/>
            <p:nvPr/>
          </p:nvSpPr>
          <p:spPr>
            <a:xfrm rot="-616292" flipH="1">
              <a:off x="9075457" y="2423443"/>
              <a:ext cx="59821" cy="52771"/>
            </a:xfrm>
            <a:custGeom>
              <a:avLst/>
              <a:gdLst/>
              <a:ahLst/>
              <a:cxnLst/>
              <a:rect l="l" t="t" r="r" b="b"/>
              <a:pathLst>
                <a:path w="2393" h="2111" extrusionOk="0">
                  <a:moveTo>
                    <a:pt x="634" y="0"/>
                  </a:moveTo>
                  <a:cubicBezTo>
                    <a:pt x="352" y="0"/>
                    <a:pt x="141" y="141"/>
                    <a:pt x="71" y="35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93" y="1196"/>
                    <a:pt x="634" y="1196"/>
                    <a:pt x="774" y="1407"/>
                  </a:cubicBezTo>
                  <a:cubicBezTo>
                    <a:pt x="915" y="1689"/>
                    <a:pt x="845" y="2111"/>
                    <a:pt x="1197" y="2111"/>
                  </a:cubicBezTo>
                  <a:cubicBezTo>
                    <a:pt x="1548" y="2111"/>
                    <a:pt x="1548" y="1689"/>
                    <a:pt x="1830" y="1548"/>
                  </a:cubicBezTo>
                  <a:lnTo>
                    <a:pt x="2041" y="1477"/>
                  </a:lnTo>
                  <a:lnTo>
                    <a:pt x="2041" y="1548"/>
                  </a:lnTo>
                  <a:cubicBezTo>
                    <a:pt x="2392" y="0"/>
                    <a:pt x="2322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16"/>
            <p:cNvSpPr/>
            <p:nvPr/>
          </p:nvSpPr>
          <p:spPr>
            <a:xfrm rot="-616292" flipH="1">
              <a:off x="8913690" y="2068797"/>
              <a:ext cx="54546" cy="76844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16"/>
            <p:cNvSpPr/>
            <p:nvPr/>
          </p:nvSpPr>
          <p:spPr>
            <a:xfrm rot="-616292" flipH="1">
              <a:off x="9061978" y="991873"/>
              <a:ext cx="42247" cy="64270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16"/>
            <p:cNvSpPr/>
            <p:nvPr/>
          </p:nvSpPr>
          <p:spPr>
            <a:xfrm rot="-616292" flipH="1">
              <a:off x="8875804" y="3358447"/>
              <a:ext cx="66845" cy="56846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16"/>
            <p:cNvSpPr/>
            <p:nvPr/>
          </p:nvSpPr>
          <p:spPr>
            <a:xfrm rot="-616292" flipH="1">
              <a:off x="9016965" y="2322689"/>
              <a:ext cx="63320" cy="39372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16"/>
            <p:cNvSpPr/>
            <p:nvPr/>
          </p:nvSpPr>
          <p:spPr>
            <a:xfrm rot="-616292" flipH="1">
              <a:off x="8415716" y="31121"/>
              <a:ext cx="79169" cy="38997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16"/>
            <p:cNvSpPr/>
            <p:nvPr/>
          </p:nvSpPr>
          <p:spPr>
            <a:xfrm rot="-616292" flipH="1">
              <a:off x="8610317" y="714664"/>
              <a:ext cx="45747" cy="90868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16"/>
            <p:cNvSpPr/>
            <p:nvPr/>
          </p:nvSpPr>
          <p:spPr>
            <a:xfrm rot="-616292" flipH="1">
              <a:off x="8564915" y="898379"/>
              <a:ext cx="54546" cy="69795"/>
            </a:xfrm>
            <a:custGeom>
              <a:avLst/>
              <a:gdLst/>
              <a:ahLst/>
              <a:cxnLst/>
              <a:rect l="l" t="t" r="r" b="b"/>
              <a:pathLst>
                <a:path w="2182" h="2792" extrusionOk="0">
                  <a:moveTo>
                    <a:pt x="845" y="1"/>
                  </a:moveTo>
                  <a:cubicBezTo>
                    <a:pt x="634" y="1"/>
                    <a:pt x="423" y="54"/>
                    <a:pt x="212" y="159"/>
                  </a:cubicBezTo>
                  <a:cubicBezTo>
                    <a:pt x="1" y="370"/>
                    <a:pt x="71" y="722"/>
                    <a:pt x="352" y="792"/>
                  </a:cubicBezTo>
                  <a:cubicBezTo>
                    <a:pt x="634" y="863"/>
                    <a:pt x="915" y="863"/>
                    <a:pt x="1267" y="933"/>
                  </a:cubicBezTo>
                  <a:cubicBezTo>
                    <a:pt x="986" y="1496"/>
                    <a:pt x="775" y="1918"/>
                    <a:pt x="634" y="2410"/>
                  </a:cubicBezTo>
                  <a:cubicBezTo>
                    <a:pt x="563" y="2551"/>
                    <a:pt x="634" y="2692"/>
                    <a:pt x="775" y="2762"/>
                  </a:cubicBezTo>
                  <a:cubicBezTo>
                    <a:pt x="816" y="2783"/>
                    <a:pt x="857" y="2791"/>
                    <a:pt x="896" y="2791"/>
                  </a:cubicBezTo>
                  <a:cubicBezTo>
                    <a:pt x="992" y="2791"/>
                    <a:pt x="1077" y="2741"/>
                    <a:pt x="1126" y="2692"/>
                  </a:cubicBezTo>
                  <a:cubicBezTo>
                    <a:pt x="1478" y="2270"/>
                    <a:pt x="1759" y="1847"/>
                    <a:pt x="1970" y="1425"/>
                  </a:cubicBezTo>
                  <a:cubicBezTo>
                    <a:pt x="2181" y="863"/>
                    <a:pt x="2111" y="652"/>
                    <a:pt x="1478" y="159"/>
                  </a:cubicBezTo>
                  <a:cubicBezTo>
                    <a:pt x="1267" y="54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16"/>
            <p:cNvSpPr/>
            <p:nvPr/>
          </p:nvSpPr>
          <p:spPr>
            <a:xfrm rot="-616292" flipH="1">
              <a:off x="8827236" y="945538"/>
              <a:ext cx="58046" cy="49721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16"/>
            <p:cNvSpPr/>
            <p:nvPr/>
          </p:nvSpPr>
          <p:spPr>
            <a:xfrm rot="-616292" flipH="1">
              <a:off x="8958156" y="1995587"/>
              <a:ext cx="58071" cy="37547"/>
            </a:xfrm>
            <a:custGeom>
              <a:avLst/>
              <a:gdLst/>
              <a:ahLst/>
              <a:cxnLst/>
              <a:rect l="l" t="t" r="r" b="b"/>
              <a:pathLst>
                <a:path w="2323" h="1502" extrusionOk="0">
                  <a:moveTo>
                    <a:pt x="1359" y="0"/>
                  </a:moveTo>
                  <a:cubicBezTo>
                    <a:pt x="1266" y="0"/>
                    <a:pt x="1165" y="5"/>
                    <a:pt x="1056" y="14"/>
                  </a:cubicBezTo>
                  <a:cubicBezTo>
                    <a:pt x="915" y="14"/>
                    <a:pt x="775" y="14"/>
                    <a:pt x="634" y="84"/>
                  </a:cubicBezTo>
                  <a:cubicBezTo>
                    <a:pt x="212" y="154"/>
                    <a:pt x="1" y="576"/>
                    <a:pt x="141" y="928"/>
                  </a:cubicBezTo>
                  <a:cubicBezTo>
                    <a:pt x="204" y="1243"/>
                    <a:pt x="437" y="1502"/>
                    <a:pt x="737" y="1502"/>
                  </a:cubicBezTo>
                  <a:cubicBezTo>
                    <a:pt x="772" y="1502"/>
                    <a:pt x="808" y="1498"/>
                    <a:pt x="845" y="1491"/>
                  </a:cubicBezTo>
                  <a:cubicBezTo>
                    <a:pt x="1056" y="1491"/>
                    <a:pt x="1267" y="1491"/>
                    <a:pt x="1408" y="1421"/>
                  </a:cubicBezTo>
                  <a:cubicBezTo>
                    <a:pt x="2041" y="1280"/>
                    <a:pt x="2322" y="928"/>
                    <a:pt x="2322" y="506"/>
                  </a:cubicBezTo>
                  <a:cubicBezTo>
                    <a:pt x="2261" y="200"/>
                    <a:pt x="1986" y="0"/>
                    <a:pt x="1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16"/>
            <p:cNvSpPr/>
            <p:nvPr/>
          </p:nvSpPr>
          <p:spPr>
            <a:xfrm rot="-616292" flipH="1">
              <a:off x="8476613" y="362737"/>
              <a:ext cx="52771" cy="47096"/>
            </a:xfrm>
            <a:custGeom>
              <a:avLst/>
              <a:gdLst/>
              <a:ahLst/>
              <a:cxnLst/>
              <a:rect l="l" t="t" r="r" b="b"/>
              <a:pathLst>
                <a:path w="2111" h="1884" extrusionOk="0">
                  <a:moveTo>
                    <a:pt x="1496" y="0"/>
                  </a:moveTo>
                  <a:cubicBezTo>
                    <a:pt x="1094" y="0"/>
                    <a:pt x="665" y="145"/>
                    <a:pt x="352" y="406"/>
                  </a:cubicBezTo>
                  <a:cubicBezTo>
                    <a:pt x="71" y="687"/>
                    <a:pt x="1" y="1180"/>
                    <a:pt x="212" y="1602"/>
                  </a:cubicBezTo>
                  <a:cubicBezTo>
                    <a:pt x="282" y="1743"/>
                    <a:pt x="423" y="1883"/>
                    <a:pt x="634" y="1883"/>
                  </a:cubicBezTo>
                  <a:cubicBezTo>
                    <a:pt x="1267" y="1532"/>
                    <a:pt x="1759" y="1039"/>
                    <a:pt x="2111" y="406"/>
                  </a:cubicBezTo>
                  <a:cubicBezTo>
                    <a:pt x="2111" y="406"/>
                    <a:pt x="2111" y="336"/>
                    <a:pt x="2111" y="265"/>
                  </a:cubicBezTo>
                  <a:cubicBezTo>
                    <a:pt x="2041" y="195"/>
                    <a:pt x="1970" y="125"/>
                    <a:pt x="1900" y="54"/>
                  </a:cubicBezTo>
                  <a:cubicBezTo>
                    <a:pt x="1773" y="18"/>
                    <a:pt x="1636" y="0"/>
                    <a:pt x="1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16"/>
            <p:cNvSpPr/>
            <p:nvPr/>
          </p:nvSpPr>
          <p:spPr>
            <a:xfrm rot="-616292" flipH="1">
              <a:off x="8984480" y="69168"/>
              <a:ext cx="43997" cy="47771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16"/>
            <p:cNvSpPr/>
            <p:nvPr/>
          </p:nvSpPr>
          <p:spPr>
            <a:xfrm rot="-616292" flipH="1">
              <a:off x="8392147" y="446183"/>
              <a:ext cx="47496" cy="48921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16"/>
            <p:cNvSpPr/>
            <p:nvPr/>
          </p:nvSpPr>
          <p:spPr>
            <a:xfrm rot="-616292" flipH="1">
              <a:off x="8676349" y="485999"/>
              <a:ext cx="47496" cy="53696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16"/>
            <p:cNvSpPr/>
            <p:nvPr/>
          </p:nvSpPr>
          <p:spPr>
            <a:xfrm rot="-616292" flipH="1">
              <a:off x="8515212" y="524423"/>
              <a:ext cx="58071" cy="32023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16"/>
            <p:cNvSpPr/>
            <p:nvPr/>
          </p:nvSpPr>
          <p:spPr>
            <a:xfrm rot="-616292" flipH="1">
              <a:off x="9153675" y="3380771"/>
              <a:ext cx="54546" cy="37197"/>
            </a:xfrm>
            <a:custGeom>
              <a:avLst/>
              <a:gdLst/>
              <a:ahLst/>
              <a:cxnLst/>
              <a:rect l="l" t="t" r="r" b="b"/>
              <a:pathLst>
                <a:path w="2182" h="1488" extrusionOk="0">
                  <a:moveTo>
                    <a:pt x="1049" y="1"/>
                  </a:moveTo>
                  <a:cubicBezTo>
                    <a:pt x="933" y="1"/>
                    <a:pt x="816" y="13"/>
                    <a:pt x="704" y="37"/>
                  </a:cubicBezTo>
                  <a:cubicBezTo>
                    <a:pt x="282" y="108"/>
                    <a:pt x="1" y="530"/>
                    <a:pt x="71" y="952"/>
                  </a:cubicBezTo>
                  <a:cubicBezTo>
                    <a:pt x="127" y="1286"/>
                    <a:pt x="403" y="1488"/>
                    <a:pt x="724" y="1488"/>
                  </a:cubicBezTo>
                  <a:cubicBezTo>
                    <a:pt x="809" y="1488"/>
                    <a:pt x="897" y="1474"/>
                    <a:pt x="985" y="1444"/>
                  </a:cubicBezTo>
                  <a:cubicBezTo>
                    <a:pt x="1619" y="1374"/>
                    <a:pt x="2181" y="952"/>
                    <a:pt x="2111" y="600"/>
                  </a:cubicBezTo>
                  <a:cubicBezTo>
                    <a:pt x="2111" y="253"/>
                    <a:pt x="1587" y="1"/>
                    <a:pt x="1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16"/>
            <p:cNvSpPr/>
            <p:nvPr/>
          </p:nvSpPr>
          <p:spPr>
            <a:xfrm rot="-616292" flipH="1">
              <a:off x="9087258" y="3001074"/>
              <a:ext cx="64620" cy="34997"/>
            </a:xfrm>
            <a:custGeom>
              <a:avLst/>
              <a:gdLst/>
              <a:ahLst/>
              <a:cxnLst/>
              <a:rect l="l" t="t" r="r" b="b"/>
              <a:pathLst>
                <a:path w="2585" h="1400" extrusionOk="0">
                  <a:moveTo>
                    <a:pt x="1705" y="1"/>
                  </a:moveTo>
                  <a:cubicBezTo>
                    <a:pt x="1600" y="1"/>
                    <a:pt x="1494" y="18"/>
                    <a:pt x="1389" y="54"/>
                  </a:cubicBezTo>
                  <a:cubicBezTo>
                    <a:pt x="896" y="124"/>
                    <a:pt x="474" y="335"/>
                    <a:pt x="193" y="757"/>
                  </a:cubicBezTo>
                  <a:cubicBezTo>
                    <a:pt x="0" y="1078"/>
                    <a:pt x="159" y="1399"/>
                    <a:pt x="456" y="1399"/>
                  </a:cubicBezTo>
                  <a:cubicBezTo>
                    <a:pt x="485" y="1399"/>
                    <a:pt x="514" y="1396"/>
                    <a:pt x="545" y="1390"/>
                  </a:cubicBezTo>
                  <a:cubicBezTo>
                    <a:pt x="1037" y="1390"/>
                    <a:pt x="1600" y="1179"/>
                    <a:pt x="2092" y="968"/>
                  </a:cubicBezTo>
                  <a:cubicBezTo>
                    <a:pt x="2585" y="827"/>
                    <a:pt x="2514" y="194"/>
                    <a:pt x="2022" y="54"/>
                  </a:cubicBezTo>
                  <a:cubicBezTo>
                    <a:pt x="1916" y="18"/>
                    <a:pt x="1811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16"/>
            <p:cNvSpPr/>
            <p:nvPr/>
          </p:nvSpPr>
          <p:spPr>
            <a:xfrm rot="-616292" flipH="1">
              <a:off x="9087850" y="1229334"/>
              <a:ext cx="59796" cy="30998"/>
            </a:xfrm>
            <a:custGeom>
              <a:avLst/>
              <a:gdLst/>
              <a:ahLst/>
              <a:cxnLst/>
              <a:rect l="l" t="t" r="r" b="b"/>
              <a:pathLst>
                <a:path w="2392" h="1240" extrusionOk="0">
                  <a:moveTo>
                    <a:pt x="1638" y="0"/>
                  </a:moveTo>
                  <a:cubicBezTo>
                    <a:pt x="1126" y="0"/>
                    <a:pt x="615" y="202"/>
                    <a:pt x="281" y="536"/>
                  </a:cubicBezTo>
                  <a:cubicBezTo>
                    <a:pt x="0" y="747"/>
                    <a:pt x="211" y="1169"/>
                    <a:pt x="492" y="1239"/>
                  </a:cubicBezTo>
                  <a:lnTo>
                    <a:pt x="915" y="1239"/>
                  </a:lnTo>
                  <a:cubicBezTo>
                    <a:pt x="1337" y="1169"/>
                    <a:pt x="1688" y="1099"/>
                    <a:pt x="2110" y="958"/>
                  </a:cubicBezTo>
                  <a:cubicBezTo>
                    <a:pt x="2251" y="888"/>
                    <a:pt x="2392" y="677"/>
                    <a:pt x="2392" y="465"/>
                  </a:cubicBezTo>
                  <a:cubicBezTo>
                    <a:pt x="2322" y="254"/>
                    <a:pt x="2181" y="114"/>
                    <a:pt x="2040" y="43"/>
                  </a:cubicBezTo>
                  <a:cubicBezTo>
                    <a:pt x="1908" y="14"/>
                    <a:pt x="1773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16"/>
            <p:cNvSpPr/>
            <p:nvPr/>
          </p:nvSpPr>
          <p:spPr>
            <a:xfrm rot="-616292" flipH="1">
              <a:off x="8664814" y="2898304"/>
              <a:ext cx="68070" cy="26923"/>
            </a:xfrm>
            <a:custGeom>
              <a:avLst/>
              <a:gdLst/>
              <a:ahLst/>
              <a:cxnLst/>
              <a:rect l="l" t="t" r="r" b="b"/>
              <a:pathLst>
                <a:path w="2723" h="1077" extrusionOk="0">
                  <a:moveTo>
                    <a:pt x="2384" y="1"/>
                  </a:moveTo>
                  <a:cubicBezTo>
                    <a:pt x="2364" y="1"/>
                    <a:pt x="2343" y="3"/>
                    <a:pt x="2322" y="8"/>
                  </a:cubicBezTo>
                  <a:lnTo>
                    <a:pt x="634" y="8"/>
                  </a:lnTo>
                  <a:cubicBezTo>
                    <a:pt x="282" y="8"/>
                    <a:pt x="71" y="149"/>
                    <a:pt x="71" y="501"/>
                  </a:cubicBezTo>
                  <a:cubicBezTo>
                    <a:pt x="1" y="782"/>
                    <a:pt x="282" y="1064"/>
                    <a:pt x="634" y="1064"/>
                  </a:cubicBezTo>
                  <a:cubicBezTo>
                    <a:pt x="714" y="1073"/>
                    <a:pt x="796" y="1077"/>
                    <a:pt x="878" y="1077"/>
                  </a:cubicBezTo>
                  <a:cubicBezTo>
                    <a:pt x="1442" y="1077"/>
                    <a:pt x="2033" y="869"/>
                    <a:pt x="2463" y="501"/>
                  </a:cubicBezTo>
                  <a:cubicBezTo>
                    <a:pt x="2723" y="371"/>
                    <a:pt x="2622" y="1"/>
                    <a:pt x="2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16"/>
            <p:cNvSpPr/>
            <p:nvPr/>
          </p:nvSpPr>
          <p:spPr>
            <a:xfrm rot="-616292" flipH="1">
              <a:off x="9135524" y="2574212"/>
              <a:ext cx="43972" cy="53071"/>
            </a:xfrm>
            <a:custGeom>
              <a:avLst/>
              <a:gdLst/>
              <a:ahLst/>
              <a:cxnLst/>
              <a:rect l="l" t="t" r="r" b="b"/>
              <a:pathLst>
                <a:path w="1759" h="2123" extrusionOk="0">
                  <a:moveTo>
                    <a:pt x="996" y="1"/>
                  </a:moveTo>
                  <a:cubicBezTo>
                    <a:pt x="621" y="1"/>
                    <a:pt x="282" y="266"/>
                    <a:pt x="282" y="645"/>
                  </a:cubicBezTo>
                  <a:cubicBezTo>
                    <a:pt x="211" y="997"/>
                    <a:pt x="211" y="1348"/>
                    <a:pt x="71" y="1700"/>
                  </a:cubicBezTo>
                  <a:cubicBezTo>
                    <a:pt x="0" y="1981"/>
                    <a:pt x="141" y="2122"/>
                    <a:pt x="563" y="2122"/>
                  </a:cubicBezTo>
                  <a:cubicBezTo>
                    <a:pt x="985" y="1911"/>
                    <a:pt x="1267" y="1419"/>
                    <a:pt x="1548" y="997"/>
                  </a:cubicBezTo>
                  <a:cubicBezTo>
                    <a:pt x="1759" y="645"/>
                    <a:pt x="1548" y="152"/>
                    <a:pt x="1126" y="12"/>
                  </a:cubicBezTo>
                  <a:cubicBezTo>
                    <a:pt x="1082" y="4"/>
                    <a:pt x="1039" y="1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16"/>
            <p:cNvSpPr/>
            <p:nvPr/>
          </p:nvSpPr>
          <p:spPr>
            <a:xfrm rot="-616292" flipH="1">
              <a:off x="8607011" y="1486621"/>
              <a:ext cx="42222" cy="49571"/>
            </a:xfrm>
            <a:custGeom>
              <a:avLst/>
              <a:gdLst/>
              <a:ahLst/>
              <a:cxnLst/>
              <a:rect l="l" t="t" r="r" b="b"/>
              <a:pathLst>
                <a:path w="1689" h="1983" extrusionOk="0">
                  <a:moveTo>
                    <a:pt x="616" y="1"/>
                  </a:moveTo>
                  <a:cubicBezTo>
                    <a:pt x="438" y="1"/>
                    <a:pt x="248" y="92"/>
                    <a:pt x="141" y="307"/>
                  </a:cubicBezTo>
                  <a:cubicBezTo>
                    <a:pt x="0" y="800"/>
                    <a:pt x="141" y="1363"/>
                    <a:pt x="493" y="1714"/>
                  </a:cubicBezTo>
                  <a:cubicBezTo>
                    <a:pt x="645" y="1866"/>
                    <a:pt x="833" y="1982"/>
                    <a:pt x="1032" y="1982"/>
                  </a:cubicBezTo>
                  <a:cubicBezTo>
                    <a:pt x="1109" y="1982"/>
                    <a:pt x="1188" y="1965"/>
                    <a:pt x="1267" y="1925"/>
                  </a:cubicBezTo>
                  <a:cubicBezTo>
                    <a:pt x="1548" y="1785"/>
                    <a:pt x="1689" y="1503"/>
                    <a:pt x="1618" y="1222"/>
                  </a:cubicBezTo>
                  <a:cubicBezTo>
                    <a:pt x="1548" y="659"/>
                    <a:pt x="1196" y="237"/>
                    <a:pt x="774" y="26"/>
                  </a:cubicBezTo>
                  <a:cubicBezTo>
                    <a:pt x="724" y="9"/>
                    <a:pt x="6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16"/>
            <p:cNvSpPr/>
            <p:nvPr/>
          </p:nvSpPr>
          <p:spPr>
            <a:xfrm rot="-616292" flipH="1">
              <a:off x="8902481" y="1738164"/>
              <a:ext cx="42247" cy="38997"/>
            </a:xfrm>
            <a:custGeom>
              <a:avLst/>
              <a:gdLst/>
              <a:ahLst/>
              <a:cxnLst/>
              <a:rect l="l" t="t" r="r" b="b"/>
              <a:pathLst>
                <a:path w="1690" h="1560" extrusionOk="0">
                  <a:moveTo>
                    <a:pt x="915" y="1"/>
                  </a:moveTo>
                  <a:cubicBezTo>
                    <a:pt x="423" y="1"/>
                    <a:pt x="1" y="423"/>
                    <a:pt x="71" y="986"/>
                  </a:cubicBezTo>
                  <a:cubicBezTo>
                    <a:pt x="134" y="1301"/>
                    <a:pt x="423" y="1559"/>
                    <a:pt x="735" y="1559"/>
                  </a:cubicBezTo>
                  <a:cubicBezTo>
                    <a:pt x="772" y="1559"/>
                    <a:pt x="808" y="1556"/>
                    <a:pt x="845" y="1549"/>
                  </a:cubicBezTo>
                  <a:cubicBezTo>
                    <a:pt x="1337" y="1408"/>
                    <a:pt x="1689" y="986"/>
                    <a:pt x="1689" y="493"/>
                  </a:cubicBezTo>
                  <a:cubicBezTo>
                    <a:pt x="1619" y="71"/>
                    <a:pt x="1337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16"/>
            <p:cNvSpPr/>
            <p:nvPr/>
          </p:nvSpPr>
          <p:spPr>
            <a:xfrm rot="-616292" flipH="1">
              <a:off x="8725807" y="737478"/>
              <a:ext cx="47496" cy="37547"/>
            </a:xfrm>
            <a:custGeom>
              <a:avLst/>
              <a:gdLst/>
              <a:ahLst/>
              <a:cxnLst/>
              <a:rect l="l" t="t" r="r" b="b"/>
              <a:pathLst>
                <a:path w="1900" h="1502" extrusionOk="0">
                  <a:moveTo>
                    <a:pt x="1099" y="0"/>
                  </a:moveTo>
                  <a:cubicBezTo>
                    <a:pt x="1040" y="0"/>
                    <a:pt x="979" y="5"/>
                    <a:pt x="915" y="14"/>
                  </a:cubicBezTo>
                  <a:cubicBezTo>
                    <a:pt x="352" y="84"/>
                    <a:pt x="1" y="436"/>
                    <a:pt x="1" y="928"/>
                  </a:cubicBezTo>
                  <a:cubicBezTo>
                    <a:pt x="64" y="1243"/>
                    <a:pt x="352" y="1502"/>
                    <a:pt x="665" y="1502"/>
                  </a:cubicBezTo>
                  <a:cubicBezTo>
                    <a:pt x="701" y="1502"/>
                    <a:pt x="738" y="1498"/>
                    <a:pt x="774" y="1491"/>
                  </a:cubicBezTo>
                  <a:cubicBezTo>
                    <a:pt x="1267" y="1421"/>
                    <a:pt x="1900" y="858"/>
                    <a:pt x="1830" y="506"/>
                  </a:cubicBezTo>
                  <a:cubicBezTo>
                    <a:pt x="1768" y="200"/>
                    <a:pt x="1494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16"/>
            <p:cNvSpPr/>
            <p:nvPr/>
          </p:nvSpPr>
          <p:spPr>
            <a:xfrm rot="-616292" flipH="1">
              <a:off x="8760401" y="1657625"/>
              <a:ext cx="51021" cy="38822"/>
            </a:xfrm>
            <a:custGeom>
              <a:avLst/>
              <a:gdLst/>
              <a:ahLst/>
              <a:cxnLst/>
              <a:rect l="l" t="t" r="r" b="b"/>
              <a:pathLst>
                <a:path w="2041" h="1553" extrusionOk="0">
                  <a:moveTo>
                    <a:pt x="1235" y="1"/>
                  </a:moveTo>
                  <a:cubicBezTo>
                    <a:pt x="855" y="1"/>
                    <a:pt x="503" y="190"/>
                    <a:pt x="282" y="467"/>
                  </a:cubicBezTo>
                  <a:cubicBezTo>
                    <a:pt x="1" y="819"/>
                    <a:pt x="141" y="1170"/>
                    <a:pt x="493" y="1522"/>
                  </a:cubicBezTo>
                  <a:lnTo>
                    <a:pt x="423" y="1522"/>
                  </a:lnTo>
                  <a:cubicBezTo>
                    <a:pt x="516" y="1543"/>
                    <a:pt x="609" y="1553"/>
                    <a:pt x="701" y="1553"/>
                  </a:cubicBezTo>
                  <a:cubicBezTo>
                    <a:pt x="1232" y="1553"/>
                    <a:pt x="1710" y="1218"/>
                    <a:pt x="1830" y="678"/>
                  </a:cubicBezTo>
                  <a:cubicBezTo>
                    <a:pt x="2041" y="326"/>
                    <a:pt x="1900" y="45"/>
                    <a:pt x="1548" y="45"/>
                  </a:cubicBezTo>
                  <a:cubicBezTo>
                    <a:pt x="1443" y="15"/>
                    <a:pt x="1338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16"/>
            <p:cNvSpPr/>
            <p:nvPr/>
          </p:nvSpPr>
          <p:spPr>
            <a:xfrm rot="-616292" flipH="1">
              <a:off x="9059534" y="1149901"/>
              <a:ext cx="70370" cy="34222"/>
            </a:xfrm>
            <a:custGeom>
              <a:avLst/>
              <a:gdLst/>
              <a:ahLst/>
              <a:cxnLst/>
              <a:rect l="l" t="t" r="r" b="b"/>
              <a:pathLst>
                <a:path w="2815" h="1369" extrusionOk="0">
                  <a:moveTo>
                    <a:pt x="2413" y="1"/>
                  </a:moveTo>
                  <a:cubicBezTo>
                    <a:pt x="1630" y="1"/>
                    <a:pt x="1017" y="320"/>
                    <a:pt x="352" y="381"/>
                  </a:cubicBezTo>
                  <a:cubicBezTo>
                    <a:pt x="1" y="381"/>
                    <a:pt x="1" y="944"/>
                    <a:pt x="282" y="1155"/>
                  </a:cubicBezTo>
                  <a:cubicBezTo>
                    <a:pt x="418" y="1291"/>
                    <a:pt x="643" y="1369"/>
                    <a:pt x="822" y="1369"/>
                  </a:cubicBezTo>
                  <a:cubicBezTo>
                    <a:pt x="921" y="1369"/>
                    <a:pt x="1006" y="1345"/>
                    <a:pt x="1056" y="1295"/>
                  </a:cubicBezTo>
                  <a:cubicBezTo>
                    <a:pt x="1548" y="803"/>
                    <a:pt x="2252" y="592"/>
                    <a:pt x="2815" y="29"/>
                  </a:cubicBezTo>
                  <a:cubicBezTo>
                    <a:pt x="2676" y="9"/>
                    <a:pt x="2542" y="1"/>
                    <a:pt x="2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16"/>
            <p:cNvSpPr/>
            <p:nvPr/>
          </p:nvSpPr>
          <p:spPr>
            <a:xfrm rot="-616292" flipH="1">
              <a:off x="8751724" y="289775"/>
              <a:ext cx="45747" cy="35747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16"/>
            <p:cNvSpPr/>
            <p:nvPr/>
          </p:nvSpPr>
          <p:spPr>
            <a:xfrm rot="-616292" flipH="1">
              <a:off x="8908685" y="932409"/>
              <a:ext cx="58071" cy="28348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16"/>
            <p:cNvSpPr/>
            <p:nvPr/>
          </p:nvSpPr>
          <p:spPr>
            <a:xfrm rot="-616292" flipH="1">
              <a:off x="8950201" y="3282622"/>
              <a:ext cx="39622" cy="41797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16"/>
            <p:cNvSpPr/>
            <p:nvPr/>
          </p:nvSpPr>
          <p:spPr>
            <a:xfrm rot="-616292" flipH="1">
              <a:off x="9052015" y="3982249"/>
              <a:ext cx="43972" cy="36947"/>
            </a:xfrm>
            <a:custGeom>
              <a:avLst/>
              <a:gdLst/>
              <a:ahLst/>
              <a:cxnLst/>
              <a:rect l="l" t="t" r="r" b="b"/>
              <a:pathLst>
                <a:path w="1759" h="1478" extrusionOk="0">
                  <a:moveTo>
                    <a:pt x="915" y="1"/>
                  </a:moveTo>
                  <a:cubicBezTo>
                    <a:pt x="422" y="71"/>
                    <a:pt x="0" y="493"/>
                    <a:pt x="0" y="915"/>
                  </a:cubicBezTo>
                  <a:cubicBezTo>
                    <a:pt x="70" y="1267"/>
                    <a:pt x="352" y="1478"/>
                    <a:pt x="704" y="1478"/>
                  </a:cubicBezTo>
                  <a:cubicBezTo>
                    <a:pt x="1196" y="1408"/>
                    <a:pt x="1759" y="845"/>
                    <a:pt x="1618" y="423"/>
                  </a:cubicBezTo>
                  <a:cubicBezTo>
                    <a:pt x="1548" y="1"/>
                    <a:pt x="126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16"/>
            <p:cNvSpPr/>
            <p:nvPr/>
          </p:nvSpPr>
          <p:spPr>
            <a:xfrm rot="-616292" flipH="1">
              <a:off x="8876973" y="746726"/>
              <a:ext cx="47521" cy="50571"/>
            </a:xfrm>
            <a:custGeom>
              <a:avLst/>
              <a:gdLst/>
              <a:ahLst/>
              <a:cxnLst/>
              <a:rect l="l" t="t" r="r" b="b"/>
              <a:pathLst>
                <a:path w="1901" h="2023" extrusionOk="0">
                  <a:moveTo>
                    <a:pt x="1408" y="0"/>
                  </a:moveTo>
                  <a:cubicBezTo>
                    <a:pt x="1337" y="0"/>
                    <a:pt x="1267" y="18"/>
                    <a:pt x="1197" y="53"/>
                  </a:cubicBezTo>
                  <a:cubicBezTo>
                    <a:pt x="845" y="405"/>
                    <a:pt x="493" y="686"/>
                    <a:pt x="212" y="1038"/>
                  </a:cubicBezTo>
                  <a:cubicBezTo>
                    <a:pt x="71" y="1249"/>
                    <a:pt x="1" y="1390"/>
                    <a:pt x="71" y="1601"/>
                  </a:cubicBezTo>
                  <a:cubicBezTo>
                    <a:pt x="71" y="1812"/>
                    <a:pt x="141" y="1952"/>
                    <a:pt x="282" y="2023"/>
                  </a:cubicBezTo>
                  <a:cubicBezTo>
                    <a:pt x="423" y="2023"/>
                    <a:pt x="564" y="2023"/>
                    <a:pt x="704" y="1952"/>
                  </a:cubicBezTo>
                  <a:cubicBezTo>
                    <a:pt x="986" y="1390"/>
                    <a:pt x="1408" y="897"/>
                    <a:pt x="1900" y="405"/>
                  </a:cubicBezTo>
                  <a:lnTo>
                    <a:pt x="1900" y="334"/>
                  </a:lnTo>
                  <a:cubicBezTo>
                    <a:pt x="1830" y="264"/>
                    <a:pt x="1759" y="123"/>
                    <a:pt x="1619" y="53"/>
                  </a:cubicBezTo>
                  <a:cubicBezTo>
                    <a:pt x="1548" y="18"/>
                    <a:pt x="1478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16"/>
            <p:cNvSpPr/>
            <p:nvPr/>
          </p:nvSpPr>
          <p:spPr>
            <a:xfrm rot="-616292" flipH="1">
              <a:off x="9062349" y="888212"/>
              <a:ext cx="40472" cy="38872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16"/>
            <p:cNvSpPr/>
            <p:nvPr/>
          </p:nvSpPr>
          <p:spPr>
            <a:xfrm rot="-616292" flipH="1">
              <a:off x="8814976" y="2765232"/>
              <a:ext cx="35197" cy="48971"/>
            </a:xfrm>
            <a:custGeom>
              <a:avLst/>
              <a:gdLst/>
              <a:ahLst/>
              <a:cxnLst/>
              <a:rect l="l" t="t" r="r" b="b"/>
              <a:pathLst>
                <a:path w="1408" h="1959" extrusionOk="0">
                  <a:moveTo>
                    <a:pt x="1" y="1766"/>
                  </a:moveTo>
                  <a:lnTo>
                    <a:pt x="1" y="1836"/>
                  </a:lnTo>
                  <a:cubicBezTo>
                    <a:pt x="1" y="1813"/>
                    <a:pt x="1" y="1790"/>
                    <a:pt x="2" y="1766"/>
                  </a:cubicBezTo>
                  <a:lnTo>
                    <a:pt x="2" y="1766"/>
                  </a:lnTo>
                  <a:cubicBezTo>
                    <a:pt x="1" y="1766"/>
                    <a:pt x="1" y="1766"/>
                    <a:pt x="1" y="1766"/>
                  </a:cubicBezTo>
                  <a:close/>
                  <a:moveTo>
                    <a:pt x="1016" y="1"/>
                  </a:moveTo>
                  <a:cubicBezTo>
                    <a:pt x="915" y="1"/>
                    <a:pt x="818" y="61"/>
                    <a:pt x="774" y="148"/>
                  </a:cubicBezTo>
                  <a:cubicBezTo>
                    <a:pt x="300" y="554"/>
                    <a:pt x="22" y="1157"/>
                    <a:pt x="2" y="1766"/>
                  </a:cubicBezTo>
                  <a:lnTo>
                    <a:pt x="2" y="1766"/>
                  </a:lnTo>
                  <a:cubicBezTo>
                    <a:pt x="342" y="1888"/>
                    <a:pt x="574" y="1959"/>
                    <a:pt x="739" y="1959"/>
                  </a:cubicBezTo>
                  <a:cubicBezTo>
                    <a:pt x="1051" y="1959"/>
                    <a:pt x="1129" y="1706"/>
                    <a:pt x="1267" y="1062"/>
                  </a:cubicBezTo>
                  <a:cubicBezTo>
                    <a:pt x="1337" y="851"/>
                    <a:pt x="1337" y="640"/>
                    <a:pt x="1337" y="429"/>
                  </a:cubicBezTo>
                  <a:cubicBezTo>
                    <a:pt x="1407" y="289"/>
                    <a:pt x="1337" y="148"/>
                    <a:pt x="1196" y="78"/>
                  </a:cubicBezTo>
                  <a:cubicBezTo>
                    <a:pt x="1143" y="24"/>
                    <a:pt x="1079" y="1"/>
                    <a:pt x="1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16"/>
            <p:cNvSpPr/>
            <p:nvPr/>
          </p:nvSpPr>
          <p:spPr>
            <a:xfrm rot="-616292" flipH="1">
              <a:off x="9098946" y="3636583"/>
              <a:ext cx="36972" cy="39072"/>
            </a:xfrm>
            <a:custGeom>
              <a:avLst/>
              <a:gdLst/>
              <a:ahLst/>
              <a:cxnLst/>
              <a:rect l="l" t="t" r="r" b="b"/>
              <a:pathLst>
                <a:path w="1479" h="1563" extrusionOk="0">
                  <a:moveTo>
                    <a:pt x="959" y="1"/>
                  </a:moveTo>
                  <a:cubicBezTo>
                    <a:pt x="920" y="1"/>
                    <a:pt x="882" y="5"/>
                    <a:pt x="845" y="14"/>
                  </a:cubicBezTo>
                  <a:cubicBezTo>
                    <a:pt x="353" y="85"/>
                    <a:pt x="1" y="507"/>
                    <a:pt x="71" y="999"/>
                  </a:cubicBezTo>
                  <a:cubicBezTo>
                    <a:pt x="71" y="1351"/>
                    <a:pt x="353" y="1562"/>
                    <a:pt x="704" y="1562"/>
                  </a:cubicBezTo>
                  <a:cubicBezTo>
                    <a:pt x="1197" y="1421"/>
                    <a:pt x="1478" y="929"/>
                    <a:pt x="1478" y="437"/>
                  </a:cubicBezTo>
                  <a:cubicBezTo>
                    <a:pt x="1478" y="192"/>
                    <a:pt x="1213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16"/>
            <p:cNvSpPr/>
            <p:nvPr/>
          </p:nvSpPr>
          <p:spPr>
            <a:xfrm rot="-616292" flipH="1">
              <a:off x="8834559" y="1021116"/>
              <a:ext cx="36947" cy="40472"/>
            </a:xfrm>
            <a:custGeom>
              <a:avLst/>
              <a:gdLst/>
              <a:ahLst/>
              <a:cxnLst/>
              <a:rect l="l" t="t" r="r" b="b"/>
              <a:pathLst>
                <a:path w="1478" h="1619" extrusionOk="0">
                  <a:moveTo>
                    <a:pt x="915" y="0"/>
                  </a:moveTo>
                  <a:cubicBezTo>
                    <a:pt x="423" y="0"/>
                    <a:pt x="1" y="423"/>
                    <a:pt x="1" y="915"/>
                  </a:cubicBezTo>
                  <a:cubicBezTo>
                    <a:pt x="1" y="1267"/>
                    <a:pt x="282" y="1618"/>
                    <a:pt x="634" y="1618"/>
                  </a:cubicBezTo>
                  <a:cubicBezTo>
                    <a:pt x="1056" y="1618"/>
                    <a:pt x="1478" y="1056"/>
                    <a:pt x="1478" y="423"/>
                  </a:cubicBezTo>
                  <a:cubicBezTo>
                    <a:pt x="1478" y="141"/>
                    <a:pt x="126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16"/>
            <p:cNvSpPr/>
            <p:nvPr/>
          </p:nvSpPr>
          <p:spPr>
            <a:xfrm rot="-616292" flipH="1">
              <a:off x="9097608" y="88311"/>
              <a:ext cx="42222" cy="35197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16"/>
            <p:cNvSpPr/>
            <p:nvPr/>
          </p:nvSpPr>
          <p:spPr>
            <a:xfrm rot="-616292" flipH="1">
              <a:off x="8686118" y="1122542"/>
              <a:ext cx="42247" cy="33422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16"/>
            <p:cNvSpPr/>
            <p:nvPr/>
          </p:nvSpPr>
          <p:spPr>
            <a:xfrm rot="-616292" flipH="1">
              <a:off x="8661167" y="1198662"/>
              <a:ext cx="45747" cy="39272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16"/>
            <p:cNvSpPr/>
            <p:nvPr/>
          </p:nvSpPr>
          <p:spPr>
            <a:xfrm rot="-616292" flipH="1">
              <a:off x="9066764" y="719694"/>
              <a:ext cx="58046" cy="28498"/>
            </a:xfrm>
            <a:custGeom>
              <a:avLst/>
              <a:gdLst/>
              <a:ahLst/>
              <a:cxnLst/>
              <a:rect l="l" t="t" r="r" b="b"/>
              <a:pathLst>
                <a:path w="2322" h="1140" extrusionOk="0">
                  <a:moveTo>
                    <a:pt x="563" y="0"/>
                  </a:moveTo>
                  <a:cubicBezTo>
                    <a:pt x="212" y="71"/>
                    <a:pt x="1" y="423"/>
                    <a:pt x="141" y="704"/>
                  </a:cubicBezTo>
                  <a:cubicBezTo>
                    <a:pt x="192" y="959"/>
                    <a:pt x="428" y="1140"/>
                    <a:pt x="634" y="1140"/>
                  </a:cubicBezTo>
                  <a:cubicBezTo>
                    <a:pt x="713" y="1140"/>
                    <a:pt x="787" y="1114"/>
                    <a:pt x="845" y="1056"/>
                  </a:cubicBezTo>
                  <a:cubicBezTo>
                    <a:pt x="1079" y="763"/>
                    <a:pt x="1460" y="616"/>
                    <a:pt x="1825" y="616"/>
                  </a:cubicBezTo>
                  <a:cubicBezTo>
                    <a:pt x="1898" y="616"/>
                    <a:pt x="1970" y="622"/>
                    <a:pt x="2041" y="634"/>
                  </a:cubicBezTo>
                  <a:cubicBezTo>
                    <a:pt x="2252" y="563"/>
                    <a:pt x="2322" y="423"/>
                    <a:pt x="2322" y="282"/>
                  </a:cubicBezTo>
                  <a:cubicBezTo>
                    <a:pt x="2252" y="141"/>
                    <a:pt x="2181" y="0"/>
                    <a:pt x="2041" y="0"/>
                  </a:cubicBezTo>
                  <a:cubicBezTo>
                    <a:pt x="1759" y="0"/>
                    <a:pt x="1478" y="0"/>
                    <a:pt x="1267" y="71"/>
                  </a:cubicBezTo>
                  <a:cubicBezTo>
                    <a:pt x="985" y="0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16"/>
            <p:cNvSpPr/>
            <p:nvPr/>
          </p:nvSpPr>
          <p:spPr>
            <a:xfrm rot="-616292" flipH="1">
              <a:off x="8612082" y="1653089"/>
              <a:ext cx="56296" cy="27973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16"/>
            <p:cNvSpPr/>
            <p:nvPr/>
          </p:nvSpPr>
          <p:spPr>
            <a:xfrm rot="-616292" flipH="1">
              <a:off x="9072999" y="-30274"/>
              <a:ext cx="36947" cy="40722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16"/>
            <p:cNvSpPr/>
            <p:nvPr/>
          </p:nvSpPr>
          <p:spPr>
            <a:xfrm rot="-616292" flipH="1">
              <a:off x="8758757" y="998784"/>
              <a:ext cx="35197" cy="37672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16"/>
            <p:cNvSpPr/>
            <p:nvPr/>
          </p:nvSpPr>
          <p:spPr>
            <a:xfrm rot="-616292" flipH="1">
              <a:off x="8948442" y="210456"/>
              <a:ext cx="35197" cy="38972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16"/>
            <p:cNvSpPr/>
            <p:nvPr/>
          </p:nvSpPr>
          <p:spPr>
            <a:xfrm rot="-616292" flipH="1">
              <a:off x="9148432" y="1067234"/>
              <a:ext cx="36947" cy="39697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16"/>
            <p:cNvSpPr/>
            <p:nvPr/>
          </p:nvSpPr>
          <p:spPr>
            <a:xfrm rot="-616292" flipH="1">
              <a:off x="9058542" y="3104295"/>
              <a:ext cx="33422" cy="40472"/>
            </a:xfrm>
            <a:custGeom>
              <a:avLst/>
              <a:gdLst/>
              <a:ahLst/>
              <a:cxnLst/>
              <a:rect l="l" t="t" r="r" b="b"/>
              <a:pathLst>
                <a:path w="1337" h="1619" extrusionOk="0">
                  <a:moveTo>
                    <a:pt x="915" y="0"/>
                  </a:moveTo>
                  <a:cubicBezTo>
                    <a:pt x="422" y="70"/>
                    <a:pt x="0" y="563"/>
                    <a:pt x="70" y="1126"/>
                  </a:cubicBezTo>
                  <a:cubicBezTo>
                    <a:pt x="70" y="1337"/>
                    <a:pt x="282" y="1618"/>
                    <a:pt x="563" y="1618"/>
                  </a:cubicBezTo>
                  <a:cubicBezTo>
                    <a:pt x="985" y="1618"/>
                    <a:pt x="1337" y="1055"/>
                    <a:pt x="1337" y="492"/>
                  </a:cubicBezTo>
                  <a:cubicBezTo>
                    <a:pt x="1266" y="211"/>
                    <a:pt x="1196" y="7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16"/>
            <p:cNvSpPr/>
            <p:nvPr/>
          </p:nvSpPr>
          <p:spPr>
            <a:xfrm rot="-616292" flipH="1">
              <a:off x="8874576" y="3449097"/>
              <a:ext cx="36972" cy="40472"/>
            </a:xfrm>
            <a:custGeom>
              <a:avLst/>
              <a:gdLst/>
              <a:ahLst/>
              <a:cxnLst/>
              <a:rect l="l" t="t" r="r" b="b"/>
              <a:pathLst>
                <a:path w="1479" h="1619" extrusionOk="0">
                  <a:moveTo>
                    <a:pt x="986" y="0"/>
                  </a:moveTo>
                  <a:cubicBezTo>
                    <a:pt x="423" y="141"/>
                    <a:pt x="1" y="774"/>
                    <a:pt x="212" y="1407"/>
                  </a:cubicBezTo>
                  <a:cubicBezTo>
                    <a:pt x="212" y="1548"/>
                    <a:pt x="423" y="1618"/>
                    <a:pt x="564" y="1618"/>
                  </a:cubicBezTo>
                  <a:cubicBezTo>
                    <a:pt x="1056" y="1337"/>
                    <a:pt x="1338" y="844"/>
                    <a:pt x="1478" y="282"/>
                  </a:cubicBezTo>
                  <a:cubicBezTo>
                    <a:pt x="1338" y="141"/>
                    <a:pt x="119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16"/>
            <p:cNvSpPr/>
            <p:nvPr/>
          </p:nvSpPr>
          <p:spPr>
            <a:xfrm rot="-616292" flipH="1">
              <a:off x="8733227" y="3063462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16"/>
            <p:cNvSpPr/>
            <p:nvPr/>
          </p:nvSpPr>
          <p:spPr>
            <a:xfrm rot="-616292" flipH="1">
              <a:off x="8906855" y="3013913"/>
              <a:ext cx="36972" cy="32748"/>
            </a:xfrm>
            <a:custGeom>
              <a:avLst/>
              <a:gdLst/>
              <a:ahLst/>
              <a:cxnLst/>
              <a:rect l="l" t="t" r="r" b="b"/>
              <a:pathLst>
                <a:path w="1479" h="1310" extrusionOk="0">
                  <a:moveTo>
                    <a:pt x="985" y="0"/>
                  </a:moveTo>
                  <a:cubicBezTo>
                    <a:pt x="939" y="0"/>
                    <a:pt x="892" y="6"/>
                    <a:pt x="845" y="18"/>
                  </a:cubicBezTo>
                  <a:cubicBezTo>
                    <a:pt x="353" y="88"/>
                    <a:pt x="1" y="510"/>
                    <a:pt x="71" y="1003"/>
                  </a:cubicBezTo>
                  <a:cubicBezTo>
                    <a:pt x="125" y="1218"/>
                    <a:pt x="302" y="1310"/>
                    <a:pt x="508" y="1310"/>
                  </a:cubicBezTo>
                  <a:cubicBezTo>
                    <a:pt x="572" y="1310"/>
                    <a:pt x="638" y="1301"/>
                    <a:pt x="704" y="1284"/>
                  </a:cubicBezTo>
                  <a:cubicBezTo>
                    <a:pt x="1126" y="1284"/>
                    <a:pt x="1478" y="862"/>
                    <a:pt x="1478" y="440"/>
                  </a:cubicBezTo>
                  <a:cubicBezTo>
                    <a:pt x="1420" y="147"/>
                    <a:pt x="1214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16"/>
            <p:cNvSpPr/>
            <p:nvPr/>
          </p:nvSpPr>
          <p:spPr>
            <a:xfrm rot="-616292" flipH="1">
              <a:off x="8882122" y="1601112"/>
              <a:ext cx="31673" cy="45122"/>
            </a:xfrm>
            <a:custGeom>
              <a:avLst/>
              <a:gdLst/>
              <a:ahLst/>
              <a:cxnLst/>
              <a:rect l="l" t="t" r="r" b="b"/>
              <a:pathLst>
                <a:path w="1267" h="1805" extrusionOk="0">
                  <a:moveTo>
                    <a:pt x="634" y="1"/>
                  </a:moveTo>
                  <a:cubicBezTo>
                    <a:pt x="563" y="1"/>
                    <a:pt x="423" y="71"/>
                    <a:pt x="352" y="141"/>
                  </a:cubicBezTo>
                  <a:cubicBezTo>
                    <a:pt x="141" y="493"/>
                    <a:pt x="0" y="986"/>
                    <a:pt x="0" y="1408"/>
                  </a:cubicBezTo>
                  <a:cubicBezTo>
                    <a:pt x="0" y="1627"/>
                    <a:pt x="172" y="1804"/>
                    <a:pt x="348" y="1804"/>
                  </a:cubicBezTo>
                  <a:cubicBezTo>
                    <a:pt x="397" y="1804"/>
                    <a:pt x="447" y="1790"/>
                    <a:pt x="493" y="1759"/>
                  </a:cubicBezTo>
                  <a:cubicBezTo>
                    <a:pt x="1056" y="1408"/>
                    <a:pt x="1267" y="634"/>
                    <a:pt x="915" y="141"/>
                  </a:cubicBezTo>
                  <a:cubicBezTo>
                    <a:pt x="774" y="71"/>
                    <a:pt x="704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16"/>
            <p:cNvSpPr/>
            <p:nvPr/>
          </p:nvSpPr>
          <p:spPr>
            <a:xfrm rot="-616292" flipH="1">
              <a:off x="8899986" y="1068517"/>
              <a:ext cx="33422" cy="36972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16"/>
            <p:cNvSpPr/>
            <p:nvPr/>
          </p:nvSpPr>
          <p:spPr>
            <a:xfrm rot="-616292" flipH="1">
              <a:off x="8811424" y="3388996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563" y="0"/>
                  </a:moveTo>
                  <a:cubicBezTo>
                    <a:pt x="212" y="0"/>
                    <a:pt x="1" y="352"/>
                    <a:pt x="1" y="774"/>
                  </a:cubicBezTo>
                  <a:cubicBezTo>
                    <a:pt x="1" y="1126"/>
                    <a:pt x="212" y="1407"/>
                    <a:pt x="493" y="1618"/>
                  </a:cubicBezTo>
                  <a:cubicBezTo>
                    <a:pt x="915" y="1548"/>
                    <a:pt x="1196" y="1196"/>
                    <a:pt x="1126" y="774"/>
                  </a:cubicBezTo>
                  <a:cubicBezTo>
                    <a:pt x="1196" y="352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16"/>
            <p:cNvSpPr/>
            <p:nvPr/>
          </p:nvSpPr>
          <p:spPr>
            <a:xfrm rot="-616292" flipH="1">
              <a:off x="9076567" y="1988158"/>
              <a:ext cx="49246" cy="26848"/>
            </a:xfrm>
            <a:custGeom>
              <a:avLst/>
              <a:gdLst/>
              <a:ahLst/>
              <a:cxnLst/>
              <a:rect l="l" t="t" r="r" b="b"/>
              <a:pathLst>
                <a:path w="1970" h="1074" extrusionOk="0">
                  <a:moveTo>
                    <a:pt x="1009" y="0"/>
                  </a:moveTo>
                  <a:cubicBezTo>
                    <a:pt x="722" y="0"/>
                    <a:pt x="443" y="126"/>
                    <a:pt x="211" y="300"/>
                  </a:cubicBezTo>
                  <a:cubicBezTo>
                    <a:pt x="70" y="370"/>
                    <a:pt x="0" y="581"/>
                    <a:pt x="70" y="792"/>
                  </a:cubicBezTo>
                  <a:cubicBezTo>
                    <a:pt x="141" y="1003"/>
                    <a:pt x="352" y="1074"/>
                    <a:pt x="563" y="1074"/>
                  </a:cubicBezTo>
                  <a:cubicBezTo>
                    <a:pt x="985" y="1003"/>
                    <a:pt x="1407" y="792"/>
                    <a:pt x="1759" y="511"/>
                  </a:cubicBezTo>
                  <a:cubicBezTo>
                    <a:pt x="1970" y="370"/>
                    <a:pt x="1829" y="89"/>
                    <a:pt x="1548" y="18"/>
                  </a:cubicBezTo>
                  <a:lnTo>
                    <a:pt x="1196" y="18"/>
                  </a:lnTo>
                  <a:cubicBezTo>
                    <a:pt x="1134" y="6"/>
                    <a:pt x="1071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16"/>
            <p:cNvSpPr/>
            <p:nvPr/>
          </p:nvSpPr>
          <p:spPr>
            <a:xfrm rot="-616292" flipH="1">
              <a:off x="8707620" y="3537822"/>
              <a:ext cx="36972" cy="30623"/>
            </a:xfrm>
            <a:custGeom>
              <a:avLst/>
              <a:gdLst/>
              <a:ahLst/>
              <a:cxnLst/>
              <a:rect l="l" t="t" r="r" b="b"/>
              <a:pathLst>
                <a:path w="1479" h="1225" extrusionOk="0">
                  <a:moveTo>
                    <a:pt x="946" y="1"/>
                  </a:moveTo>
                  <a:cubicBezTo>
                    <a:pt x="842" y="1"/>
                    <a:pt x="734" y="26"/>
                    <a:pt x="634" y="51"/>
                  </a:cubicBezTo>
                  <a:cubicBezTo>
                    <a:pt x="353" y="121"/>
                    <a:pt x="142" y="191"/>
                    <a:pt x="1" y="332"/>
                  </a:cubicBezTo>
                  <a:cubicBezTo>
                    <a:pt x="1" y="543"/>
                    <a:pt x="1" y="684"/>
                    <a:pt x="71" y="895"/>
                  </a:cubicBezTo>
                  <a:cubicBezTo>
                    <a:pt x="159" y="1115"/>
                    <a:pt x="357" y="1225"/>
                    <a:pt x="562" y="1225"/>
                  </a:cubicBezTo>
                  <a:cubicBezTo>
                    <a:pt x="685" y="1225"/>
                    <a:pt x="810" y="1185"/>
                    <a:pt x="915" y="1106"/>
                  </a:cubicBezTo>
                  <a:cubicBezTo>
                    <a:pt x="1197" y="965"/>
                    <a:pt x="1478" y="824"/>
                    <a:pt x="1408" y="402"/>
                  </a:cubicBezTo>
                  <a:cubicBezTo>
                    <a:pt x="1317" y="84"/>
                    <a:pt x="1138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16"/>
            <p:cNvSpPr/>
            <p:nvPr/>
          </p:nvSpPr>
          <p:spPr>
            <a:xfrm rot="-616292" flipH="1">
              <a:off x="9012239" y="3605549"/>
              <a:ext cx="33348" cy="39797"/>
            </a:xfrm>
            <a:custGeom>
              <a:avLst/>
              <a:gdLst/>
              <a:ahLst/>
              <a:cxnLst/>
              <a:rect l="l" t="t" r="r" b="b"/>
              <a:pathLst>
                <a:path w="1334" h="1592" extrusionOk="0">
                  <a:moveTo>
                    <a:pt x="668" y="0"/>
                  </a:moveTo>
                  <a:cubicBezTo>
                    <a:pt x="610" y="0"/>
                    <a:pt x="552" y="14"/>
                    <a:pt x="493" y="43"/>
                  </a:cubicBezTo>
                  <a:cubicBezTo>
                    <a:pt x="141" y="184"/>
                    <a:pt x="1" y="536"/>
                    <a:pt x="212" y="888"/>
                  </a:cubicBezTo>
                  <a:cubicBezTo>
                    <a:pt x="347" y="1091"/>
                    <a:pt x="483" y="1360"/>
                    <a:pt x="744" y="1568"/>
                  </a:cubicBezTo>
                  <a:lnTo>
                    <a:pt x="744" y="1568"/>
                  </a:lnTo>
                  <a:cubicBezTo>
                    <a:pt x="1204" y="1294"/>
                    <a:pt x="1333" y="1015"/>
                    <a:pt x="1196" y="536"/>
                  </a:cubicBezTo>
                  <a:cubicBezTo>
                    <a:pt x="1085" y="202"/>
                    <a:pt x="886" y="0"/>
                    <a:pt x="668" y="0"/>
                  </a:cubicBezTo>
                  <a:close/>
                  <a:moveTo>
                    <a:pt x="744" y="1568"/>
                  </a:moveTo>
                  <a:cubicBezTo>
                    <a:pt x="731" y="1576"/>
                    <a:pt x="718" y="1583"/>
                    <a:pt x="704" y="1591"/>
                  </a:cubicBezTo>
                  <a:lnTo>
                    <a:pt x="774" y="1591"/>
                  </a:lnTo>
                  <a:cubicBezTo>
                    <a:pt x="764" y="1583"/>
                    <a:pt x="754" y="1576"/>
                    <a:pt x="744" y="15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16"/>
            <p:cNvSpPr/>
            <p:nvPr/>
          </p:nvSpPr>
          <p:spPr>
            <a:xfrm rot="-616292" flipH="1">
              <a:off x="8697865" y="1393340"/>
              <a:ext cx="28173" cy="36972"/>
            </a:xfrm>
            <a:custGeom>
              <a:avLst/>
              <a:gdLst/>
              <a:ahLst/>
              <a:cxnLst/>
              <a:rect l="l" t="t" r="r" b="b"/>
              <a:pathLst>
                <a:path w="1127" h="1479" extrusionOk="0">
                  <a:moveTo>
                    <a:pt x="704" y="1"/>
                  </a:moveTo>
                  <a:cubicBezTo>
                    <a:pt x="282" y="141"/>
                    <a:pt x="1" y="564"/>
                    <a:pt x="1" y="986"/>
                  </a:cubicBezTo>
                  <a:cubicBezTo>
                    <a:pt x="1" y="1267"/>
                    <a:pt x="142" y="1478"/>
                    <a:pt x="423" y="1478"/>
                  </a:cubicBezTo>
                  <a:cubicBezTo>
                    <a:pt x="775" y="1478"/>
                    <a:pt x="1126" y="915"/>
                    <a:pt x="1126" y="423"/>
                  </a:cubicBezTo>
                  <a:cubicBezTo>
                    <a:pt x="1126" y="141"/>
                    <a:pt x="98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16"/>
            <p:cNvSpPr/>
            <p:nvPr/>
          </p:nvSpPr>
          <p:spPr>
            <a:xfrm rot="-616292" flipH="1">
              <a:off x="8980726" y="409013"/>
              <a:ext cx="31673" cy="36572"/>
            </a:xfrm>
            <a:custGeom>
              <a:avLst/>
              <a:gdLst/>
              <a:ahLst/>
              <a:cxnLst/>
              <a:rect l="l" t="t" r="r" b="b"/>
              <a:pathLst>
                <a:path w="1267" h="1463" extrusionOk="0">
                  <a:moveTo>
                    <a:pt x="882" y="0"/>
                  </a:moveTo>
                  <a:cubicBezTo>
                    <a:pt x="822" y="0"/>
                    <a:pt x="760" y="18"/>
                    <a:pt x="704" y="55"/>
                  </a:cubicBezTo>
                  <a:cubicBezTo>
                    <a:pt x="282" y="126"/>
                    <a:pt x="0" y="548"/>
                    <a:pt x="0" y="970"/>
                  </a:cubicBezTo>
                  <a:cubicBezTo>
                    <a:pt x="0" y="1251"/>
                    <a:pt x="282" y="1462"/>
                    <a:pt x="563" y="1462"/>
                  </a:cubicBezTo>
                  <a:cubicBezTo>
                    <a:pt x="985" y="1251"/>
                    <a:pt x="1267" y="829"/>
                    <a:pt x="1196" y="337"/>
                  </a:cubicBezTo>
                  <a:cubicBezTo>
                    <a:pt x="1196" y="131"/>
                    <a:pt x="1045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16"/>
            <p:cNvSpPr/>
            <p:nvPr/>
          </p:nvSpPr>
          <p:spPr>
            <a:xfrm rot="-616292" flipH="1">
              <a:off x="8985674" y="3824598"/>
              <a:ext cx="33447" cy="33972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16"/>
            <p:cNvSpPr/>
            <p:nvPr/>
          </p:nvSpPr>
          <p:spPr>
            <a:xfrm rot="-616292" flipH="1">
              <a:off x="8958185" y="1216319"/>
              <a:ext cx="40472" cy="28173"/>
            </a:xfrm>
            <a:custGeom>
              <a:avLst/>
              <a:gdLst/>
              <a:ahLst/>
              <a:cxnLst/>
              <a:rect l="l" t="t" r="r" b="b"/>
              <a:pathLst>
                <a:path w="1619" h="1127" extrusionOk="0">
                  <a:moveTo>
                    <a:pt x="915" y="1"/>
                  </a:moveTo>
                  <a:cubicBezTo>
                    <a:pt x="423" y="71"/>
                    <a:pt x="1" y="423"/>
                    <a:pt x="1" y="775"/>
                  </a:cubicBezTo>
                  <a:cubicBezTo>
                    <a:pt x="71" y="1126"/>
                    <a:pt x="352" y="1126"/>
                    <a:pt x="634" y="1126"/>
                  </a:cubicBezTo>
                  <a:cubicBezTo>
                    <a:pt x="1196" y="1056"/>
                    <a:pt x="1619" y="845"/>
                    <a:pt x="1548" y="423"/>
                  </a:cubicBezTo>
                  <a:cubicBezTo>
                    <a:pt x="1548" y="1"/>
                    <a:pt x="119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16"/>
            <p:cNvSpPr/>
            <p:nvPr/>
          </p:nvSpPr>
          <p:spPr>
            <a:xfrm rot="-616292" flipH="1">
              <a:off x="8648866" y="700833"/>
              <a:ext cx="36947" cy="31948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16"/>
            <p:cNvSpPr/>
            <p:nvPr/>
          </p:nvSpPr>
          <p:spPr>
            <a:xfrm rot="-616292" flipH="1">
              <a:off x="9125320" y="883973"/>
              <a:ext cx="38722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16"/>
            <p:cNvSpPr/>
            <p:nvPr/>
          </p:nvSpPr>
          <p:spPr>
            <a:xfrm rot="-616292" flipH="1">
              <a:off x="8775719" y="3125207"/>
              <a:ext cx="31673" cy="28623"/>
            </a:xfrm>
            <a:custGeom>
              <a:avLst/>
              <a:gdLst/>
              <a:ahLst/>
              <a:cxnLst/>
              <a:rect l="l" t="t" r="r" b="b"/>
              <a:pathLst>
                <a:path w="1267" h="1145" extrusionOk="0">
                  <a:moveTo>
                    <a:pt x="563" y="1"/>
                  </a:moveTo>
                  <a:cubicBezTo>
                    <a:pt x="212" y="1"/>
                    <a:pt x="1" y="282"/>
                    <a:pt x="1" y="564"/>
                  </a:cubicBezTo>
                  <a:cubicBezTo>
                    <a:pt x="36" y="951"/>
                    <a:pt x="317" y="1144"/>
                    <a:pt x="607" y="1144"/>
                  </a:cubicBezTo>
                  <a:cubicBezTo>
                    <a:pt x="898" y="1144"/>
                    <a:pt x="1196" y="951"/>
                    <a:pt x="1267" y="564"/>
                  </a:cubicBezTo>
                  <a:cubicBezTo>
                    <a:pt x="1196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16"/>
            <p:cNvSpPr/>
            <p:nvPr/>
          </p:nvSpPr>
          <p:spPr>
            <a:xfrm rot="-616292" flipH="1">
              <a:off x="8801039" y="629309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16"/>
            <p:cNvSpPr/>
            <p:nvPr/>
          </p:nvSpPr>
          <p:spPr>
            <a:xfrm rot="-616292" flipH="1">
              <a:off x="8660265" y="1077856"/>
              <a:ext cx="29923" cy="35647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16"/>
            <p:cNvSpPr/>
            <p:nvPr/>
          </p:nvSpPr>
          <p:spPr>
            <a:xfrm rot="-616292" flipH="1">
              <a:off x="9027911" y="4142336"/>
              <a:ext cx="38697" cy="25248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16"/>
            <p:cNvSpPr/>
            <p:nvPr/>
          </p:nvSpPr>
          <p:spPr>
            <a:xfrm rot="-616292" flipH="1">
              <a:off x="8567472" y="597656"/>
              <a:ext cx="33422" cy="30548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16"/>
            <p:cNvSpPr/>
            <p:nvPr/>
          </p:nvSpPr>
          <p:spPr>
            <a:xfrm rot="-616292" flipH="1">
              <a:off x="8719489" y="3915478"/>
              <a:ext cx="29923" cy="35097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16"/>
            <p:cNvSpPr/>
            <p:nvPr/>
          </p:nvSpPr>
          <p:spPr>
            <a:xfrm rot="-616292" flipH="1">
              <a:off x="8753711" y="1993302"/>
              <a:ext cx="36947" cy="24873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16"/>
            <p:cNvSpPr/>
            <p:nvPr/>
          </p:nvSpPr>
          <p:spPr>
            <a:xfrm rot="-616292" flipH="1">
              <a:off x="9127726" y="620100"/>
              <a:ext cx="29923" cy="35197"/>
            </a:xfrm>
            <a:custGeom>
              <a:avLst/>
              <a:gdLst/>
              <a:ahLst/>
              <a:cxnLst/>
              <a:rect l="l" t="t" r="r" b="b"/>
              <a:pathLst>
                <a:path w="1197" h="1408" extrusionOk="0">
                  <a:moveTo>
                    <a:pt x="915" y="1"/>
                  </a:moveTo>
                  <a:cubicBezTo>
                    <a:pt x="353" y="141"/>
                    <a:pt x="1" y="634"/>
                    <a:pt x="71" y="1197"/>
                  </a:cubicBezTo>
                  <a:cubicBezTo>
                    <a:pt x="71" y="1337"/>
                    <a:pt x="212" y="1408"/>
                    <a:pt x="353" y="1408"/>
                  </a:cubicBezTo>
                  <a:cubicBezTo>
                    <a:pt x="775" y="1126"/>
                    <a:pt x="1056" y="775"/>
                    <a:pt x="1197" y="353"/>
                  </a:cubicBezTo>
                  <a:cubicBezTo>
                    <a:pt x="1197" y="141"/>
                    <a:pt x="105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16"/>
            <p:cNvSpPr/>
            <p:nvPr/>
          </p:nvSpPr>
          <p:spPr>
            <a:xfrm rot="-616292" flipH="1">
              <a:off x="8615252" y="128612"/>
              <a:ext cx="27923" cy="32023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16"/>
            <p:cNvSpPr/>
            <p:nvPr/>
          </p:nvSpPr>
          <p:spPr>
            <a:xfrm rot="-616292" flipH="1">
              <a:off x="8941092" y="3624074"/>
              <a:ext cx="29923" cy="29523"/>
            </a:xfrm>
            <a:custGeom>
              <a:avLst/>
              <a:gdLst/>
              <a:ahLst/>
              <a:cxnLst/>
              <a:rect l="l" t="t" r="r" b="b"/>
              <a:pathLst>
                <a:path w="1197" h="1181" extrusionOk="0">
                  <a:moveTo>
                    <a:pt x="706" y="0"/>
                  </a:moveTo>
                  <a:cubicBezTo>
                    <a:pt x="640" y="0"/>
                    <a:pt x="568" y="14"/>
                    <a:pt x="493" y="44"/>
                  </a:cubicBezTo>
                  <a:cubicBezTo>
                    <a:pt x="211" y="44"/>
                    <a:pt x="0" y="325"/>
                    <a:pt x="0" y="677"/>
                  </a:cubicBezTo>
                  <a:cubicBezTo>
                    <a:pt x="0" y="929"/>
                    <a:pt x="225" y="1181"/>
                    <a:pt x="525" y="1181"/>
                  </a:cubicBezTo>
                  <a:cubicBezTo>
                    <a:pt x="560" y="1181"/>
                    <a:pt x="596" y="1177"/>
                    <a:pt x="633" y="1170"/>
                  </a:cubicBezTo>
                  <a:cubicBezTo>
                    <a:pt x="985" y="1099"/>
                    <a:pt x="1196" y="818"/>
                    <a:pt x="1126" y="466"/>
                  </a:cubicBezTo>
                  <a:cubicBezTo>
                    <a:pt x="1126" y="190"/>
                    <a:pt x="952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16"/>
            <p:cNvSpPr/>
            <p:nvPr/>
          </p:nvSpPr>
          <p:spPr>
            <a:xfrm rot="-616292" flipH="1">
              <a:off x="8875837" y="544186"/>
              <a:ext cx="29923" cy="30198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16"/>
            <p:cNvSpPr/>
            <p:nvPr/>
          </p:nvSpPr>
          <p:spPr>
            <a:xfrm rot="-616292" flipH="1">
              <a:off x="8680119" y="1850287"/>
              <a:ext cx="28148" cy="31848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16"/>
            <p:cNvSpPr/>
            <p:nvPr/>
          </p:nvSpPr>
          <p:spPr>
            <a:xfrm rot="-616292" flipH="1">
              <a:off x="8556257" y="703929"/>
              <a:ext cx="29923" cy="29923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774" y="1"/>
                  </a:moveTo>
                  <a:cubicBezTo>
                    <a:pt x="352" y="1"/>
                    <a:pt x="1" y="353"/>
                    <a:pt x="1" y="775"/>
                  </a:cubicBezTo>
                  <a:cubicBezTo>
                    <a:pt x="1" y="986"/>
                    <a:pt x="212" y="1197"/>
                    <a:pt x="423" y="1197"/>
                  </a:cubicBezTo>
                  <a:cubicBezTo>
                    <a:pt x="845" y="1127"/>
                    <a:pt x="1126" y="775"/>
                    <a:pt x="1197" y="423"/>
                  </a:cubicBezTo>
                  <a:cubicBezTo>
                    <a:pt x="1197" y="142"/>
                    <a:pt x="105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16"/>
            <p:cNvSpPr/>
            <p:nvPr/>
          </p:nvSpPr>
          <p:spPr>
            <a:xfrm rot="-616292" flipH="1">
              <a:off x="9018972" y="703868"/>
              <a:ext cx="29923" cy="28373"/>
            </a:xfrm>
            <a:custGeom>
              <a:avLst/>
              <a:gdLst/>
              <a:ahLst/>
              <a:cxnLst/>
              <a:rect l="l" t="t" r="r" b="b"/>
              <a:pathLst>
                <a:path w="1197" h="1135" extrusionOk="0">
                  <a:moveTo>
                    <a:pt x="613" y="0"/>
                  </a:moveTo>
                  <a:cubicBezTo>
                    <a:pt x="294" y="0"/>
                    <a:pt x="1" y="321"/>
                    <a:pt x="1" y="642"/>
                  </a:cubicBezTo>
                  <a:cubicBezTo>
                    <a:pt x="71" y="924"/>
                    <a:pt x="141" y="1135"/>
                    <a:pt x="423" y="1135"/>
                  </a:cubicBezTo>
                  <a:cubicBezTo>
                    <a:pt x="845" y="1135"/>
                    <a:pt x="1126" y="783"/>
                    <a:pt x="1197" y="431"/>
                  </a:cubicBezTo>
                  <a:cubicBezTo>
                    <a:pt x="1197" y="150"/>
                    <a:pt x="986" y="9"/>
                    <a:pt x="704" y="9"/>
                  </a:cubicBezTo>
                  <a:cubicBezTo>
                    <a:pt x="674" y="3"/>
                    <a:pt x="643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16"/>
            <p:cNvSpPr/>
            <p:nvPr/>
          </p:nvSpPr>
          <p:spPr>
            <a:xfrm rot="-616292" flipH="1">
              <a:off x="8739380" y="193998"/>
              <a:ext cx="22898" cy="33897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16"/>
            <p:cNvSpPr/>
            <p:nvPr/>
          </p:nvSpPr>
          <p:spPr>
            <a:xfrm rot="-616292" flipH="1">
              <a:off x="8607995" y="1098944"/>
              <a:ext cx="31673" cy="27948"/>
            </a:xfrm>
            <a:custGeom>
              <a:avLst/>
              <a:gdLst/>
              <a:ahLst/>
              <a:cxnLst/>
              <a:rect l="l" t="t" r="r" b="b"/>
              <a:pathLst>
                <a:path w="1267" h="1118" extrusionOk="0">
                  <a:moveTo>
                    <a:pt x="811" y="1"/>
                  </a:moveTo>
                  <a:cubicBezTo>
                    <a:pt x="754" y="1"/>
                    <a:pt x="693" y="15"/>
                    <a:pt x="633" y="45"/>
                  </a:cubicBezTo>
                  <a:cubicBezTo>
                    <a:pt x="282" y="45"/>
                    <a:pt x="0" y="396"/>
                    <a:pt x="70" y="748"/>
                  </a:cubicBezTo>
                  <a:cubicBezTo>
                    <a:pt x="70" y="981"/>
                    <a:pt x="264" y="1118"/>
                    <a:pt x="530" y="1118"/>
                  </a:cubicBezTo>
                  <a:cubicBezTo>
                    <a:pt x="585" y="1118"/>
                    <a:pt x="643" y="1112"/>
                    <a:pt x="704" y="1100"/>
                  </a:cubicBezTo>
                  <a:cubicBezTo>
                    <a:pt x="985" y="1030"/>
                    <a:pt x="1266" y="819"/>
                    <a:pt x="1196" y="467"/>
                  </a:cubicBezTo>
                  <a:cubicBezTo>
                    <a:pt x="1196" y="190"/>
                    <a:pt x="1022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16"/>
            <p:cNvSpPr/>
            <p:nvPr/>
          </p:nvSpPr>
          <p:spPr>
            <a:xfrm rot="-616292" flipH="1">
              <a:off x="9070593" y="2873063"/>
              <a:ext cx="26398" cy="31673"/>
            </a:xfrm>
            <a:custGeom>
              <a:avLst/>
              <a:gdLst/>
              <a:ahLst/>
              <a:cxnLst/>
              <a:rect l="l" t="t" r="r" b="b"/>
              <a:pathLst>
                <a:path w="1056" h="1267" extrusionOk="0">
                  <a:moveTo>
                    <a:pt x="633" y="0"/>
                  </a:moveTo>
                  <a:cubicBezTo>
                    <a:pt x="211" y="71"/>
                    <a:pt x="0" y="422"/>
                    <a:pt x="71" y="844"/>
                  </a:cubicBezTo>
                  <a:cubicBezTo>
                    <a:pt x="71" y="1126"/>
                    <a:pt x="282" y="1266"/>
                    <a:pt x="563" y="1266"/>
                  </a:cubicBezTo>
                  <a:cubicBezTo>
                    <a:pt x="844" y="1266"/>
                    <a:pt x="1055" y="844"/>
                    <a:pt x="985" y="422"/>
                  </a:cubicBezTo>
                  <a:cubicBezTo>
                    <a:pt x="985" y="141"/>
                    <a:pt x="844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16"/>
            <p:cNvSpPr/>
            <p:nvPr/>
          </p:nvSpPr>
          <p:spPr>
            <a:xfrm rot="-616292" flipH="1">
              <a:off x="8931428" y="2338661"/>
              <a:ext cx="26398" cy="32198"/>
            </a:xfrm>
            <a:custGeom>
              <a:avLst/>
              <a:gdLst/>
              <a:ahLst/>
              <a:cxnLst/>
              <a:rect l="l" t="t" r="r" b="b"/>
              <a:pathLst>
                <a:path w="1056" h="1288" extrusionOk="0">
                  <a:moveTo>
                    <a:pt x="688" y="1"/>
                  </a:moveTo>
                  <a:cubicBezTo>
                    <a:pt x="651" y="1"/>
                    <a:pt x="610" y="5"/>
                    <a:pt x="563" y="15"/>
                  </a:cubicBezTo>
                  <a:cubicBezTo>
                    <a:pt x="212" y="85"/>
                    <a:pt x="1" y="437"/>
                    <a:pt x="1" y="859"/>
                  </a:cubicBezTo>
                  <a:cubicBezTo>
                    <a:pt x="1" y="1070"/>
                    <a:pt x="212" y="1281"/>
                    <a:pt x="423" y="1281"/>
                  </a:cubicBezTo>
                  <a:cubicBezTo>
                    <a:pt x="445" y="1285"/>
                    <a:pt x="468" y="1288"/>
                    <a:pt x="490" y="1288"/>
                  </a:cubicBezTo>
                  <a:cubicBezTo>
                    <a:pt x="810" y="1288"/>
                    <a:pt x="1056" y="831"/>
                    <a:pt x="1056" y="437"/>
                  </a:cubicBezTo>
                  <a:cubicBezTo>
                    <a:pt x="995" y="192"/>
                    <a:pt x="93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16"/>
            <p:cNvSpPr/>
            <p:nvPr/>
          </p:nvSpPr>
          <p:spPr>
            <a:xfrm rot="-616292" flipH="1">
              <a:off x="8846035" y="882148"/>
              <a:ext cx="28148" cy="31673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16"/>
            <p:cNvSpPr/>
            <p:nvPr/>
          </p:nvSpPr>
          <p:spPr>
            <a:xfrm rot="-616292" flipH="1">
              <a:off x="8753066" y="1690690"/>
              <a:ext cx="28173" cy="32023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16"/>
            <p:cNvSpPr/>
            <p:nvPr/>
          </p:nvSpPr>
          <p:spPr>
            <a:xfrm rot="-616292" flipH="1">
              <a:off x="8743168" y="1125606"/>
              <a:ext cx="31698" cy="26748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16"/>
            <p:cNvSpPr/>
            <p:nvPr/>
          </p:nvSpPr>
          <p:spPr>
            <a:xfrm rot="-616292" flipH="1">
              <a:off x="8659567" y="323460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2" y="1"/>
                    <a:pt x="1" y="212"/>
                    <a:pt x="1" y="564"/>
                  </a:cubicBezTo>
                  <a:cubicBezTo>
                    <a:pt x="1" y="915"/>
                    <a:pt x="282" y="1056"/>
                    <a:pt x="634" y="1056"/>
                  </a:cubicBezTo>
                  <a:cubicBezTo>
                    <a:pt x="986" y="1056"/>
                    <a:pt x="1267" y="915"/>
                    <a:pt x="1197" y="493"/>
                  </a:cubicBezTo>
                  <a:cubicBezTo>
                    <a:pt x="1197" y="212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16"/>
            <p:cNvSpPr/>
            <p:nvPr/>
          </p:nvSpPr>
          <p:spPr>
            <a:xfrm rot="-616292" flipH="1">
              <a:off x="9006625" y="1090374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16"/>
            <p:cNvSpPr/>
            <p:nvPr/>
          </p:nvSpPr>
          <p:spPr>
            <a:xfrm rot="-616292" flipH="1">
              <a:off x="9033444" y="3493216"/>
              <a:ext cx="28173" cy="26398"/>
            </a:xfrm>
            <a:custGeom>
              <a:avLst/>
              <a:gdLst/>
              <a:ahLst/>
              <a:cxnLst/>
              <a:rect l="l" t="t" r="r" b="b"/>
              <a:pathLst>
                <a:path w="1127" h="1056" extrusionOk="0">
                  <a:moveTo>
                    <a:pt x="493" y="0"/>
                  </a:moveTo>
                  <a:cubicBezTo>
                    <a:pt x="212" y="0"/>
                    <a:pt x="71" y="212"/>
                    <a:pt x="71" y="493"/>
                  </a:cubicBezTo>
                  <a:cubicBezTo>
                    <a:pt x="1" y="774"/>
                    <a:pt x="282" y="1056"/>
                    <a:pt x="634" y="1056"/>
                  </a:cubicBezTo>
                  <a:cubicBezTo>
                    <a:pt x="915" y="1056"/>
                    <a:pt x="1126" y="845"/>
                    <a:pt x="1126" y="493"/>
                  </a:cubicBezTo>
                  <a:cubicBezTo>
                    <a:pt x="1056" y="212"/>
                    <a:pt x="77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16"/>
            <p:cNvSpPr/>
            <p:nvPr/>
          </p:nvSpPr>
          <p:spPr>
            <a:xfrm rot="-616292" flipH="1">
              <a:off x="8565522" y="3031279"/>
              <a:ext cx="29898" cy="25448"/>
            </a:xfrm>
            <a:custGeom>
              <a:avLst/>
              <a:gdLst/>
              <a:ahLst/>
              <a:cxnLst/>
              <a:rect l="l" t="t" r="r" b="b"/>
              <a:pathLst>
                <a:path w="1196" h="1018" extrusionOk="0">
                  <a:moveTo>
                    <a:pt x="636" y="1"/>
                  </a:moveTo>
                  <a:cubicBezTo>
                    <a:pt x="589" y="1"/>
                    <a:pt x="541" y="7"/>
                    <a:pt x="492" y="19"/>
                  </a:cubicBezTo>
                  <a:cubicBezTo>
                    <a:pt x="211" y="19"/>
                    <a:pt x="0" y="300"/>
                    <a:pt x="70" y="582"/>
                  </a:cubicBezTo>
                  <a:cubicBezTo>
                    <a:pt x="70" y="826"/>
                    <a:pt x="283" y="1017"/>
                    <a:pt x="523" y="1017"/>
                  </a:cubicBezTo>
                  <a:cubicBezTo>
                    <a:pt x="559" y="1017"/>
                    <a:pt x="596" y="1013"/>
                    <a:pt x="633" y="1004"/>
                  </a:cubicBezTo>
                  <a:cubicBezTo>
                    <a:pt x="915" y="1004"/>
                    <a:pt x="1196" y="722"/>
                    <a:pt x="1126" y="371"/>
                  </a:cubicBezTo>
                  <a:cubicBezTo>
                    <a:pt x="1067" y="137"/>
                    <a:pt x="864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16"/>
            <p:cNvSpPr/>
            <p:nvPr/>
          </p:nvSpPr>
          <p:spPr>
            <a:xfrm rot="-616292" flipH="1">
              <a:off x="8735380" y="539436"/>
              <a:ext cx="24623" cy="28423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16"/>
            <p:cNvSpPr/>
            <p:nvPr/>
          </p:nvSpPr>
          <p:spPr>
            <a:xfrm rot="-616292" flipH="1">
              <a:off x="8848003" y="77540"/>
              <a:ext cx="28148" cy="25098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16"/>
            <p:cNvSpPr/>
            <p:nvPr/>
          </p:nvSpPr>
          <p:spPr>
            <a:xfrm rot="-616292" flipH="1">
              <a:off x="8654490" y="3143157"/>
              <a:ext cx="28148" cy="25773"/>
            </a:xfrm>
            <a:custGeom>
              <a:avLst/>
              <a:gdLst/>
              <a:ahLst/>
              <a:cxnLst/>
              <a:rect l="l" t="t" r="r" b="b"/>
              <a:pathLst>
                <a:path w="1126" h="1031" extrusionOk="0">
                  <a:moveTo>
                    <a:pt x="745" y="1"/>
                  </a:moveTo>
                  <a:cubicBezTo>
                    <a:pt x="687" y="1"/>
                    <a:pt x="625" y="14"/>
                    <a:pt x="563" y="45"/>
                  </a:cubicBezTo>
                  <a:cubicBezTo>
                    <a:pt x="211" y="45"/>
                    <a:pt x="0" y="397"/>
                    <a:pt x="71" y="678"/>
                  </a:cubicBezTo>
                  <a:cubicBezTo>
                    <a:pt x="141" y="960"/>
                    <a:pt x="352" y="1030"/>
                    <a:pt x="634" y="1030"/>
                  </a:cubicBezTo>
                  <a:cubicBezTo>
                    <a:pt x="915" y="960"/>
                    <a:pt x="1126" y="749"/>
                    <a:pt x="1126" y="397"/>
                  </a:cubicBezTo>
                  <a:cubicBezTo>
                    <a:pt x="1126" y="177"/>
                    <a:pt x="954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16"/>
            <p:cNvSpPr/>
            <p:nvPr/>
          </p:nvSpPr>
          <p:spPr>
            <a:xfrm rot="-616292" flipH="1">
              <a:off x="8769342" y="1310492"/>
              <a:ext cx="26398" cy="25198"/>
            </a:xfrm>
            <a:custGeom>
              <a:avLst/>
              <a:gdLst/>
              <a:ahLst/>
              <a:cxnLst/>
              <a:rect l="l" t="t" r="r" b="b"/>
              <a:pathLst>
                <a:path w="1056" h="1008" extrusionOk="0">
                  <a:moveTo>
                    <a:pt x="580" y="0"/>
                  </a:moveTo>
                  <a:cubicBezTo>
                    <a:pt x="551" y="0"/>
                    <a:pt x="522" y="4"/>
                    <a:pt x="493" y="11"/>
                  </a:cubicBezTo>
                  <a:cubicBezTo>
                    <a:pt x="211" y="11"/>
                    <a:pt x="0" y="152"/>
                    <a:pt x="0" y="504"/>
                  </a:cubicBezTo>
                  <a:cubicBezTo>
                    <a:pt x="0" y="755"/>
                    <a:pt x="282" y="1007"/>
                    <a:pt x="542" y="1007"/>
                  </a:cubicBezTo>
                  <a:cubicBezTo>
                    <a:pt x="573" y="1007"/>
                    <a:pt x="604" y="1004"/>
                    <a:pt x="633" y="996"/>
                  </a:cubicBezTo>
                  <a:cubicBezTo>
                    <a:pt x="915" y="996"/>
                    <a:pt x="1055" y="785"/>
                    <a:pt x="1055" y="574"/>
                  </a:cubicBezTo>
                  <a:cubicBezTo>
                    <a:pt x="1055" y="259"/>
                    <a:pt x="830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16"/>
            <p:cNvSpPr/>
            <p:nvPr/>
          </p:nvSpPr>
          <p:spPr>
            <a:xfrm rot="-616292" flipH="1">
              <a:off x="9032368" y="3498673"/>
              <a:ext cx="40472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16"/>
            <p:cNvSpPr/>
            <p:nvPr/>
          </p:nvSpPr>
          <p:spPr>
            <a:xfrm rot="-616292" flipH="1">
              <a:off x="8983364" y="1139751"/>
              <a:ext cx="26398" cy="26398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16"/>
            <p:cNvSpPr/>
            <p:nvPr/>
          </p:nvSpPr>
          <p:spPr>
            <a:xfrm rot="-616292" flipH="1">
              <a:off x="8679380" y="1296660"/>
              <a:ext cx="22898" cy="26748"/>
            </a:xfrm>
            <a:custGeom>
              <a:avLst/>
              <a:gdLst/>
              <a:ahLst/>
              <a:cxnLst/>
              <a:rect l="l" t="t" r="r" b="b"/>
              <a:pathLst>
                <a:path w="916" h="1070" extrusionOk="0">
                  <a:moveTo>
                    <a:pt x="499" y="1"/>
                  </a:moveTo>
                  <a:cubicBezTo>
                    <a:pt x="456" y="1"/>
                    <a:pt x="407" y="5"/>
                    <a:pt x="353" y="14"/>
                  </a:cubicBezTo>
                  <a:cubicBezTo>
                    <a:pt x="1" y="14"/>
                    <a:pt x="1" y="366"/>
                    <a:pt x="1" y="577"/>
                  </a:cubicBezTo>
                  <a:cubicBezTo>
                    <a:pt x="71" y="858"/>
                    <a:pt x="1" y="1070"/>
                    <a:pt x="423" y="1070"/>
                  </a:cubicBezTo>
                  <a:cubicBezTo>
                    <a:pt x="775" y="1070"/>
                    <a:pt x="915" y="788"/>
                    <a:pt x="915" y="507"/>
                  </a:cubicBezTo>
                  <a:cubicBezTo>
                    <a:pt x="854" y="200"/>
                    <a:pt x="793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16"/>
            <p:cNvSpPr/>
            <p:nvPr/>
          </p:nvSpPr>
          <p:spPr>
            <a:xfrm rot="-616292" flipH="1">
              <a:off x="8984915" y="3824056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423" y="0"/>
                  </a:moveTo>
                  <a:cubicBezTo>
                    <a:pt x="212" y="0"/>
                    <a:pt x="71" y="141"/>
                    <a:pt x="71" y="352"/>
                  </a:cubicBezTo>
                  <a:cubicBezTo>
                    <a:pt x="1" y="704"/>
                    <a:pt x="282" y="985"/>
                    <a:pt x="563" y="985"/>
                  </a:cubicBezTo>
                  <a:cubicBezTo>
                    <a:pt x="845" y="985"/>
                    <a:pt x="1056" y="774"/>
                    <a:pt x="1056" y="563"/>
                  </a:cubicBezTo>
                  <a:cubicBezTo>
                    <a:pt x="1056" y="211"/>
                    <a:pt x="77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16"/>
            <p:cNvSpPr/>
            <p:nvPr/>
          </p:nvSpPr>
          <p:spPr>
            <a:xfrm rot="-616292" flipH="1">
              <a:off x="9092166" y="1198202"/>
              <a:ext cx="26398" cy="25548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16"/>
            <p:cNvSpPr/>
            <p:nvPr/>
          </p:nvSpPr>
          <p:spPr>
            <a:xfrm rot="-616292" flipH="1">
              <a:off x="8750453" y="1866574"/>
              <a:ext cx="24648" cy="26398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16"/>
            <p:cNvSpPr/>
            <p:nvPr/>
          </p:nvSpPr>
          <p:spPr>
            <a:xfrm rot="-616292" flipH="1">
              <a:off x="8935303" y="2561629"/>
              <a:ext cx="24623" cy="24973"/>
            </a:xfrm>
            <a:custGeom>
              <a:avLst/>
              <a:gdLst/>
              <a:ahLst/>
              <a:cxnLst/>
              <a:rect l="l" t="t" r="r" b="b"/>
              <a:pathLst>
                <a:path w="985" h="999" extrusionOk="0">
                  <a:moveTo>
                    <a:pt x="453" y="0"/>
                  </a:moveTo>
                  <a:cubicBezTo>
                    <a:pt x="214" y="0"/>
                    <a:pt x="9" y="192"/>
                    <a:pt x="70" y="436"/>
                  </a:cubicBezTo>
                  <a:cubicBezTo>
                    <a:pt x="0" y="788"/>
                    <a:pt x="211" y="929"/>
                    <a:pt x="563" y="999"/>
                  </a:cubicBezTo>
                  <a:cubicBezTo>
                    <a:pt x="774" y="999"/>
                    <a:pt x="985" y="718"/>
                    <a:pt x="985" y="436"/>
                  </a:cubicBezTo>
                  <a:cubicBezTo>
                    <a:pt x="985" y="225"/>
                    <a:pt x="774" y="1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16"/>
            <p:cNvSpPr/>
            <p:nvPr/>
          </p:nvSpPr>
          <p:spPr>
            <a:xfrm rot="-616292" flipH="1">
              <a:off x="8726885" y="573383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16"/>
            <p:cNvSpPr/>
            <p:nvPr/>
          </p:nvSpPr>
          <p:spPr>
            <a:xfrm rot="-616292" flipH="1">
              <a:off x="8753953" y="4014935"/>
              <a:ext cx="26398" cy="21573"/>
            </a:xfrm>
            <a:custGeom>
              <a:avLst/>
              <a:gdLst/>
              <a:ahLst/>
              <a:cxnLst/>
              <a:rect l="l" t="t" r="r" b="b"/>
              <a:pathLst>
                <a:path w="1056" h="863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13" y="726"/>
                    <a:pt x="148" y="863"/>
                    <a:pt x="356" y="863"/>
                  </a:cubicBezTo>
                  <a:cubicBezTo>
                    <a:pt x="399" y="863"/>
                    <a:pt x="445" y="857"/>
                    <a:pt x="493" y="845"/>
                  </a:cubicBezTo>
                  <a:cubicBezTo>
                    <a:pt x="775" y="845"/>
                    <a:pt x="1056" y="774"/>
                    <a:pt x="1056" y="352"/>
                  </a:cubicBezTo>
                  <a:cubicBezTo>
                    <a:pt x="986" y="141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16"/>
            <p:cNvSpPr/>
            <p:nvPr/>
          </p:nvSpPr>
          <p:spPr>
            <a:xfrm rot="-616292" flipH="1">
              <a:off x="8885478" y="1251998"/>
              <a:ext cx="24648" cy="23573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16"/>
            <p:cNvSpPr/>
            <p:nvPr/>
          </p:nvSpPr>
          <p:spPr>
            <a:xfrm rot="-616292" flipH="1">
              <a:off x="8736031" y="3171621"/>
              <a:ext cx="26398" cy="19349"/>
            </a:xfrm>
            <a:custGeom>
              <a:avLst/>
              <a:gdLst/>
              <a:ahLst/>
              <a:cxnLst/>
              <a:rect l="l" t="t" r="r" b="b"/>
              <a:pathLst>
                <a:path w="1056" h="774" extrusionOk="0">
                  <a:moveTo>
                    <a:pt x="563" y="0"/>
                  </a:moveTo>
                  <a:cubicBezTo>
                    <a:pt x="352" y="0"/>
                    <a:pt x="141" y="70"/>
                    <a:pt x="70" y="352"/>
                  </a:cubicBezTo>
                  <a:cubicBezTo>
                    <a:pt x="0" y="563"/>
                    <a:pt x="211" y="774"/>
                    <a:pt x="493" y="774"/>
                  </a:cubicBezTo>
                  <a:cubicBezTo>
                    <a:pt x="704" y="774"/>
                    <a:pt x="985" y="633"/>
                    <a:pt x="1055" y="422"/>
                  </a:cubicBezTo>
                  <a:cubicBezTo>
                    <a:pt x="1055" y="70"/>
                    <a:pt x="84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16"/>
            <p:cNvSpPr/>
            <p:nvPr/>
          </p:nvSpPr>
          <p:spPr>
            <a:xfrm rot="-616292" flipH="1">
              <a:off x="8940607" y="1063321"/>
              <a:ext cx="22898" cy="23348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16"/>
            <p:cNvSpPr/>
            <p:nvPr/>
          </p:nvSpPr>
          <p:spPr>
            <a:xfrm rot="-616292" flipH="1">
              <a:off x="8779230" y="3048474"/>
              <a:ext cx="24648" cy="20473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674" y="0"/>
                  </a:moveTo>
                  <a:cubicBezTo>
                    <a:pt x="638" y="0"/>
                    <a:pt x="600" y="6"/>
                    <a:pt x="563" y="19"/>
                  </a:cubicBezTo>
                  <a:cubicBezTo>
                    <a:pt x="211" y="19"/>
                    <a:pt x="0" y="230"/>
                    <a:pt x="0" y="581"/>
                  </a:cubicBezTo>
                  <a:cubicBezTo>
                    <a:pt x="0" y="740"/>
                    <a:pt x="40" y="819"/>
                    <a:pt x="178" y="819"/>
                  </a:cubicBezTo>
                  <a:cubicBezTo>
                    <a:pt x="225" y="819"/>
                    <a:pt x="282" y="810"/>
                    <a:pt x="352" y="792"/>
                  </a:cubicBezTo>
                  <a:cubicBezTo>
                    <a:pt x="704" y="722"/>
                    <a:pt x="915" y="652"/>
                    <a:pt x="985" y="300"/>
                  </a:cubicBezTo>
                  <a:cubicBezTo>
                    <a:pt x="985" y="126"/>
                    <a:pt x="842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16"/>
            <p:cNvSpPr/>
            <p:nvPr/>
          </p:nvSpPr>
          <p:spPr>
            <a:xfrm rot="-616292" flipH="1">
              <a:off x="8871630" y="3781352"/>
              <a:ext cx="21123" cy="24648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16"/>
            <p:cNvSpPr/>
            <p:nvPr/>
          </p:nvSpPr>
          <p:spPr>
            <a:xfrm rot="-616292" flipH="1">
              <a:off x="8938473" y="3725151"/>
              <a:ext cx="31673" cy="20323"/>
            </a:xfrm>
            <a:custGeom>
              <a:avLst/>
              <a:gdLst/>
              <a:ahLst/>
              <a:cxnLst/>
              <a:rect l="l" t="t" r="r" b="b"/>
              <a:pathLst>
                <a:path w="1267" h="813" extrusionOk="0">
                  <a:moveTo>
                    <a:pt x="712" y="0"/>
                  </a:moveTo>
                  <a:cubicBezTo>
                    <a:pt x="497" y="0"/>
                    <a:pt x="290" y="88"/>
                    <a:pt x="141" y="273"/>
                  </a:cubicBezTo>
                  <a:cubicBezTo>
                    <a:pt x="1" y="344"/>
                    <a:pt x="1" y="555"/>
                    <a:pt x="71" y="695"/>
                  </a:cubicBezTo>
                  <a:cubicBezTo>
                    <a:pt x="112" y="778"/>
                    <a:pt x="202" y="812"/>
                    <a:pt x="283" y="812"/>
                  </a:cubicBezTo>
                  <a:cubicBezTo>
                    <a:pt x="340" y="812"/>
                    <a:pt x="394" y="795"/>
                    <a:pt x="423" y="766"/>
                  </a:cubicBezTo>
                  <a:cubicBezTo>
                    <a:pt x="774" y="625"/>
                    <a:pt x="986" y="414"/>
                    <a:pt x="1267" y="203"/>
                  </a:cubicBezTo>
                  <a:cubicBezTo>
                    <a:pt x="1101" y="70"/>
                    <a:pt x="90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16"/>
            <p:cNvSpPr/>
            <p:nvPr/>
          </p:nvSpPr>
          <p:spPr>
            <a:xfrm rot="-616292" flipH="1">
              <a:off x="8782161" y="950815"/>
              <a:ext cx="22898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16"/>
            <p:cNvSpPr/>
            <p:nvPr/>
          </p:nvSpPr>
          <p:spPr>
            <a:xfrm rot="-616292" flipH="1">
              <a:off x="8713431" y="1685454"/>
              <a:ext cx="21123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16"/>
            <p:cNvSpPr/>
            <p:nvPr/>
          </p:nvSpPr>
          <p:spPr>
            <a:xfrm rot="-616292" flipH="1">
              <a:off x="8816908" y="3677633"/>
              <a:ext cx="5300" cy="6025"/>
            </a:xfrm>
            <a:custGeom>
              <a:avLst/>
              <a:gdLst/>
              <a:ahLst/>
              <a:cxnLst/>
              <a:rect l="l" t="t" r="r" b="b"/>
              <a:pathLst>
                <a:path w="212" h="241" extrusionOk="0">
                  <a:moveTo>
                    <a:pt x="131" y="0"/>
                  </a:moveTo>
                  <a:cubicBezTo>
                    <a:pt x="112" y="0"/>
                    <a:pt x="91" y="9"/>
                    <a:pt x="70" y="29"/>
                  </a:cubicBezTo>
                  <a:cubicBezTo>
                    <a:pt x="70" y="29"/>
                    <a:pt x="70" y="100"/>
                    <a:pt x="0" y="100"/>
                  </a:cubicBezTo>
                  <a:cubicBezTo>
                    <a:pt x="0" y="240"/>
                    <a:pt x="70" y="240"/>
                    <a:pt x="141" y="240"/>
                  </a:cubicBezTo>
                  <a:cubicBezTo>
                    <a:pt x="141" y="240"/>
                    <a:pt x="211" y="100"/>
                    <a:pt x="211" y="100"/>
                  </a:cubicBezTo>
                  <a:cubicBezTo>
                    <a:pt x="211" y="50"/>
                    <a:pt x="17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44" name="Google Shape;11744;p16"/>
            <p:cNvGrpSpPr/>
            <p:nvPr/>
          </p:nvGrpSpPr>
          <p:grpSpPr>
            <a:xfrm rot="4040052" flipH="1">
              <a:off x="8307716" y="364948"/>
              <a:ext cx="319363" cy="309125"/>
              <a:chOff x="5025325" y="1948000"/>
              <a:chExt cx="80400" cy="77825"/>
            </a:xfrm>
          </p:grpSpPr>
          <p:sp>
            <p:nvSpPr>
              <p:cNvPr id="11745" name="Google Shape;11745;p16"/>
              <p:cNvSpPr/>
              <p:nvPr/>
            </p:nvSpPr>
            <p:spPr>
              <a:xfrm>
                <a:off x="5025325" y="1948000"/>
                <a:ext cx="8040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216" h="3113" extrusionOk="0">
                    <a:moveTo>
                      <a:pt x="1135" y="0"/>
                    </a:moveTo>
                    <a:cubicBezTo>
                      <a:pt x="1109" y="0"/>
                      <a:pt x="1083" y="3"/>
                      <a:pt x="1058" y="9"/>
                    </a:cubicBezTo>
                    <a:lnTo>
                      <a:pt x="1022" y="18"/>
                    </a:lnTo>
                    <a:cubicBezTo>
                      <a:pt x="996" y="18"/>
                      <a:pt x="969" y="27"/>
                      <a:pt x="942" y="45"/>
                    </a:cubicBezTo>
                    <a:cubicBezTo>
                      <a:pt x="916" y="54"/>
                      <a:pt x="889" y="71"/>
                      <a:pt x="862" y="89"/>
                    </a:cubicBezTo>
                    <a:lnTo>
                      <a:pt x="836" y="107"/>
                    </a:lnTo>
                    <a:cubicBezTo>
                      <a:pt x="738" y="178"/>
                      <a:pt x="685" y="293"/>
                      <a:pt x="694" y="418"/>
                    </a:cubicBezTo>
                    <a:lnTo>
                      <a:pt x="694" y="604"/>
                    </a:lnTo>
                    <a:cubicBezTo>
                      <a:pt x="702" y="746"/>
                      <a:pt x="756" y="880"/>
                      <a:pt x="853" y="986"/>
                    </a:cubicBezTo>
                    <a:lnTo>
                      <a:pt x="987" y="1137"/>
                    </a:lnTo>
                    <a:cubicBezTo>
                      <a:pt x="1032" y="1190"/>
                      <a:pt x="1089" y="1210"/>
                      <a:pt x="1148" y="1210"/>
                    </a:cubicBezTo>
                    <a:cubicBezTo>
                      <a:pt x="1160" y="1210"/>
                      <a:pt x="1171" y="1210"/>
                      <a:pt x="1182" y="1208"/>
                    </a:cubicBezTo>
                    <a:cubicBezTo>
                      <a:pt x="1193" y="1206"/>
                      <a:pt x="1204" y="1205"/>
                      <a:pt x="1215" y="1205"/>
                    </a:cubicBezTo>
                    <a:cubicBezTo>
                      <a:pt x="1250" y="1205"/>
                      <a:pt x="1286" y="1217"/>
                      <a:pt x="1306" y="1244"/>
                    </a:cubicBezTo>
                    <a:lnTo>
                      <a:pt x="1360" y="1306"/>
                    </a:lnTo>
                    <a:cubicBezTo>
                      <a:pt x="1377" y="1324"/>
                      <a:pt x="1377" y="1350"/>
                      <a:pt x="1369" y="1377"/>
                    </a:cubicBezTo>
                    <a:lnTo>
                      <a:pt x="1360" y="1395"/>
                    </a:lnTo>
                    <a:cubicBezTo>
                      <a:pt x="1345" y="1409"/>
                      <a:pt x="1331" y="1424"/>
                      <a:pt x="1311" y="1424"/>
                    </a:cubicBezTo>
                    <a:cubicBezTo>
                      <a:pt x="1307" y="1424"/>
                      <a:pt x="1302" y="1423"/>
                      <a:pt x="1298" y="1421"/>
                    </a:cubicBezTo>
                    <a:lnTo>
                      <a:pt x="1218" y="1413"/>
                    </a:lnTo>
                    <a:cubicBezTo>
                      <a:pt x="1173" y="1404"/>
                      <a:pt x="1129" y="1377"/>
                      <a:pt x="1111" y="1333"/>
                    </a:cubicBezTo>
                    <a:cubicBezTo>
                      <a:pt x="1084" y="1262"/>
                      <a:pt x="1022" y="1208"/>
                      <a:pt x="951" y="1199"/>
                    </a:cubicBezTo>
                    <a:lnTo>
                      <a:pt x="747" y="1182"/>
                    </a:lnTo>
                    <a:cubicBezTo>
                      <a:pt x="715" y="1176"/>
                      <a:pt x="683" y="1173"/>
                      <a:pt x="651" y="1173"/>
                    </a:cubicBezTo>
                    <a:cubicBezTo>
                      <a:pt x="542" y="1173"/>
                      <a:pt x="435" y="1206"/>
                      <a:pt x="338" y="1262"/>
                    </a:cubicBezTo>
                    <a:lnTo>
                      <a:pt x="178" y="1359"/>
                    </a:lnTo>
                    <a:cubicBezTo>
                      <a:pt x="81" y="1421"/>
                      <a:pt x="10" y="1528"/>
                      <a:pt x="1" y="1652"/>
                    </a:cubicBezTo>
                    <a:lnTo>
                      <a:pt x="1" y="1679"/>
                    </a:lnTo>
                    <a:cubicBezTo>
                      <a:pt x="1" y="1714"/>
                      <a:pt x="10" y="1741"/>
                      <a:pt x="19" y="1768"/>
                    </a:cubicBezTo>
                    <a:cubicBezTo>
                      <a:pt x="19" y="1803"/>
                      <a:pt x="19" y="1830"/>
                      <a:pt x="36" y="1857"/>
                    </a:cubicBezTo>
                    <a:lnTo>
                      <a:pt x="45" y="1892"/>
                    </a:lnTo>
                    <a:cubicBezTo>
                      <a:pt x="90" y="1999"/>
                      <a:pt x="187" y="2079"/>
                      <a:pt x="303" y="2114"/>
                    </a:cubicBezTo>
                    <a:lnTo>
                      <a:pt x="489" y="2150"/>
                    </a:lnTo>
                    <a:cubicBezTo>
                      <a:pt x="535" y="2162"/>
                      <a:pt x="583" y="2168"/>
                      <a:pt x="631" y="2168"/>
                    </a:cubicBezTo>
                    <a:cubicBezTo>
                      <a:pt x="724" y="2168"/>
                      <a:pt x="819" y="2146"/>
                      <a:pt x="907" y="2105"/>
                    </a:cubicBezTo>
                    <a:lnTo>
                      <a:pt x="1084" y="2016"/>
                    </a:lnTo>
                    <a:cubicBezTo>
                      <a:pt x="1147" y="1981"/>
                      <a:pt x="1191" y="1910"/>
                      <a:pt x="1200" y="1839"/>
                    </a:cubicBezTo>
                    <a:cubicBezTo>
                      <a:pt x="1200" y="1794"/>
                      <a:pt x="1227" y="1750"/>
                      <a:pt x="1271" y="1732"/>
                    </a:cubicBezTo>
                    <a:lnTo>
                      <a:pt x="1351" y="1688"/>
                    </a:lnTo>
                    <a:cubicBezTo>
                      <a:pt x="1360" y="1683"/>
                      <a:pt x="1369" y="1681"/>
                      <a:pt x="1377" y="1681"/>
                    </a:cubicBezTo>
                    <a:cubicBezTo>
                      <a:pt x="1386" y="1681"/>
                      <a:pt x="1395" y="1683"/>
                      <a:pt x="1404" y="1688"/>
                    </a:cubicBezTo>
                    <a:lnTo>
                      <a:pt x="1449" y="1714"/>
                    </a:lnTo>
                    <a:cubicBezTo>
                      <a:pt x="1484" y="1732"/>
                      <a:pt x="1493" y="1768"/>
                      <a:pt x="1475" y="1794"/>
                    </a:cubicBezTo>
                    <a:lnTo>
                      <a:pt x="1449" y="1848"/>
                    </a:lnTo>
                    <a:cubicBezTo>
                      <a:pt x="1431" y="1892"/>
                      <a:pt x="1386" y="1919"/>
                      <a:pt x="1342" y="1919"/>
                    </a:cubicBezTo>
                    <a:cubicBezTo>
                      <a:pt x="1262" y="1919"/>
                      <a:pt x="1200" y="1963"/>
                      <a:pt x="1164" y="2034"/>
                    </a:cubicBezTo>
                    <a:lnTo>
                      <a:pt x="1076" y="2212"/>
                    </a:lnTo>
                    <a:cubicBezTo>
                      <a:pt x="1004" y="2336"/>
                      <a:pt x="987" y="2487"/>
                      <a:pt x="1013" y="2629"/>
                    </a:cubicBezTo>
                    <a:lnTo>
                      <a:pt x="1058" y="2807"/>
                    </a:lnTo>
                    <a:cubicBezTo>
                      <a:pt x="1084" y="2922"/>
                      <a:pt x="1164" y="3020"/>
                      <a:pt x="1280" y="3073"/>
                    </a:cubicBezTo>
                    <a:lnTo>
                      <a:pt x="1306" y="3082"/>
                    </a:lnTo>
                    <a:cubicBezTo>
                      <a:pt x="1333" y="3091"/>
                      <a:pt x="1360" y="3100"/>
                      <a:pt x="1395" y="3100"/>
                    </a:cubicBezTo>
                    <a:cubicBezTo>
                      <a:pt x="1414" y="3106"/>
                      <a:pt x="1437" y="3113"/>
                      <a:pt x="1459" y="3113"/>
                    </a:cubicBezTo>
                    <a:cubicBezTo>
                      <a:pt x="1468" y="3113"/>
                      <a:pt x="1476" y="3112"/>
                      <a:pt x="1484" y="3109"/>
                    </a:cubicBezTo>
                    <a:lnTo>
                      <a:pt x="1511" y="3109"/>
                    </a:lnTo>
                    <a:cubicBezTo>
                      <a:pt x="1635" y="3109"/>
                      <a:pt x="1742" y="3038"/>
                      <a:pt x="1804" y="2940"/>
                    </a:cubicBezTo>
                    <a:lnTo>
                      <a:pt x="1910" y="2780"/>
                    </a:lnTo>
                    <a:cubicBezTo>
                      <a:pt x="1981" y="2665"/>
                      <a:pt x="2017" y="2514"/>
                      <a:pt x="1999" y="2372"/>
                    </a:cubicBezTo>
                    <a:lnTo>
                      <a:pt x="1973" y="2176"/>
                    </a:lnTo>
                    <a:cubicBezTo>
                      <a:pt x="1964" y="2096"/>
                      <a:pt x="1919" y="2034"/>
                      <a:pt x="1848" y="2008"/>
                    </a:cubicBezTo>
                    <a:cubicBezTo>
                      <a:pt x="1804" y="1990"/>
                      <a:pt x="1777" y="1954"/>
                      <a:pt x="1768" y="1910"/>
                    </a:cubicBezTo>
                    <a:lnTo>
                      <a:pt x="1759" y="1830"/>
                    </a:lnTo>
                    <a:cubicBezTo>
                      <a:pt x="1751" y="1803"/>
                      <a:pt x="1768" y="1777"/>
                      <a:pt x="1786" y="1759"/>
                    </a:cubicBezTo>
                    <a:lnTo>
                      <a:pt x="1830" y="1732"/>
                    </a:lnTo>
                    <a:cubicBezTo>
                      <a:pt x="1841" y="1729"/>
                      <a:pt x="1854" y="1726"/>
                      <a:pt x="1866" y="1726"/>
                    </a:cubicBezTo>
                    <a:cubicBezTo>
                      <a:pt x="1883" y="1726"/>
                      <a:pt x="1900" y="1731"/>
                      <a:pt x="1910" y="1741"/>
                    </a:cubicBezTo>
                    <a:lnTo>
                      <a:pt x="1964" y="1794"/>
                    </a:lnTo>
                    <a:cubicBezTo>
                      <a:pt x="1990" y="1830"/>
                      <a:pt x="2008" y="1874"/>
                      <a:pt x="1990" y="1928"/>
                    </a:cubicBezTo>
                    <a:cubicBezTo>
                      <a:pt x="1973" y="1999"/>
                      <a:pt x="1990" y="2070"/>
                      <a:pt x="2044" y="2123"/>
                    </a:cubicBezTo>
                    <a:lnTo>
                      <a:pt x="2186" y="2265"/>
                    </a:lnTo>
                    <a:cubicBezTo>
                      <a:pt x="2292" y="2363"/>
                      <a:pt x="2426" y="2434"/>
                      <a:pt x="2568" y="2443"/>
                    </a:cubicBezTo>
                    <a:lnTo>
                      <a:pt x="2754" y="2461"/>
                    </a:lnTo>
                    <a:cubicBezTo>
                      <a:pt x="2770" y="2463"/>
                      <a:pt x="2786" y="2464"/>
                      <a:pt x="2802" y="2464"/>
                    </a:cubicBezTo>
                    <a:cubicBezTo>
                      <a:pt x="2908" y="2464"/>
                      <a:pt x="3004" y="2414"/>
                      <a:pt x="3074" y="2336"/>
                    </a:cubicBezTo>
                    <a:lnTo>
                      <a:pt x="3092" y="2318"/>
                    </a:lnTo>
                    <a:cubicBezTo>
                      <a:pt x="3109" y="2292"/>
                      <a:pt x="3127" y="2265"/>
                      <a:pt x="3136" y="2239"/>
                    </a:cubicBezTo>
                    <a:cubicBezTo>
                      <a:pt x="3154" y="2212"/>
                      <a:pt x="3163" y="2185"/>
                      <a:pt x="3172" y="2159"/>
                    </a:cubicBezTo>
                    <a:lnTo>
                      <a:pt x="3180" y="2123"/>
                    </a:lnTo>
                    <a:cubicBezTo>
                      <a:pt x="3216" y="2008"/>
                      <a:pt x="3189" y="1883"/>
                      <a:pt x="3109" y="1794"/>
                    </a:cubicBezTo>
                    <a:lnTo>
                      <a:pt x="2985" y="1652"/>
                    </a:lnTo>
                    <a:cubicBezTo>
                      <a:pt x="2896" y="1537"/>
                      <a:pt x="2772" y="1466"/>
                      <a:pt x="2630" y="1439"/>
                    </a:cubicBezTo>
                    <a:lnTo>
                      <a:pt x="2434" y="1395"/>
                    </a:lnTo>
                    <a:cubicBezTo>
                      <a:pt x="2424" y="1394"/>
                      <a:pt x="2414" y="1393"/>
                      <a:pt x="2404" y="1393"/>
                    </a:cubicBezTo>
                    <a:cubicBezTo>
                      <a:pt x="2337" y="1393"/>
                      <a:pt x="2277" y="1419"/>
                      <a:pt x="2230" y="1466"/>
                    </a:cubicBezTo>
                    <a:cubicBezTo>
                      <a:pt x="2208" y="1495"/>
                      <a:pt x="2174" y="1512"/>
                      <a:pt x="2137" y="1512"/>
                    </a:cubicBezTo>
                    <a:cubicBezTo>
                      <a:pt x="2130" y="1512"/>
                      <a:pt x="2122" y="1512"/>
                      <a:pt x="2115" y="1510"/>
                    </a:cubicBezTo>
                    <a:lnTo>
                      <a:pt x="2044" y="1501"/>
                    </a:lnTo>
                    <a:cubicBezTo>
                      <a:pt x="2017" y="1492"/>
                      <a:pt x="1990" y="1475"/>
                      <a:pt x="1990" y="1439"/>
                    </a:cubicBezTo>
                    <a:cubicBezTo>
                      <a:pt x="1990" y="1421"/>
                      <a:pt x="1999" y="1395"/>
                      <a:pt x="2017" y="1386"/>
                    </a:cubicBezTo>
                    <a:lnTo>
                      <a:pt x="2088" y="1341"/>
                    </a:lnTo>
                    <a:cubicBezTo>
                      <a:pt x="2110" y="1328"/>
                      <a:pt x="2132" y="1321"/>
                      <a:pt x="2155" y="1321"/>
                    </a:cubicBezTo>
                    <a:cubicBezTo>
                      <a:pt x="2177" y="1321"/>
                      <a:pt x="2199" y="1328"/>
                      <a:pt x="2221" y="1341"/>
                    </a:cubicBezTo>
                    <a:cubicBezTo>
                      <a:pt x="2249" y="1357"/>
                      <a:pt x="2279" y="1364"/>
                      <a:pt x="2310" y="1364"/>
                    </a:cubicBezTo>
                    <a:cubicBezTo>
                      <a:pt x="2350" y="1364"/>
                      <a:pt x="2391" y="1353"/>
                      <a:pt x="2426" y="1333"/>
                    </a:cubicBezTo>
                    <a:lnTo>
                      <a:pt x="2594" y="1217"/>
                    </a:lnTo>
                    <a:cubicBezTo>
                      <a:pt x="2719" y="1137"/>
                      <a:pt x="2807" y="1022"/>
                      <a:pt x="2852" y="889"/>
                    </a:cubicBezTo>
                    <a:lnTo>
                      <a:pt x="2905" y="711"/>
                    </a:lnTo>
                    <a:cubicBezTo>
                      <a:pt x="2950" y="595"/>
                      <a:pt x="2923" y="471"/>
                      <a:pt x="2852" y="373"/>
                    </a:cubicBezTo>
                    <a:lnTo>
                      <a:pt x="2834" y="347"/>
                    </a:lnTo>
                    <a:cubicBezTo>
                      <a:pt x="2816" y="329"/>
                      <a:pt x="2790" y="302"/>
                      <a:pt x="2763" y="293"/>
                    </a:cubicBezTo>
                    <a:cubicBezTo>
                      <a:pt x="2745" y="267"/>
                      <a:pt x="2719" y="249"/>
                      <a:pt x="2692" y="231"/>
                    </a:cubicBezTo>
                    <a:lnTo>
                      <a:pt x="2665" y="222"/>
                    </a:lnTo>
                    <a:cubicBezTo>
                      <a:pt x="2612" y="191"/>
                      <a:pt x="2554" y="176"/>
                      <a:pt x="2497" y="176"/>
                    </a:cubicBezTo>
                    <a:cubicBezTo>
                      <a:pt x="2439" y="176"/>
                      <a:pt x="2381" y="191"/>
                      <a:pt x="2328" y="222"/>
                    </a:cubicBezTo>
                    <a:lnTo>
                      <a:pt x="2159" y="311"/>
                    </a:lnTo>
                    <a:cubicBezTo>
                      <a:pt x="2035" y="373"/>
                      <a:pt x="1937" y="489"/>
                      <a:pt x="1875" y="613"/>
                    </a:cubicBezTo>
                    <a:lnTo>
                      <a:pt x="1804" y="800"/>
                    </a:lnTo>
                    <a:cubicBezTo>
                      <a:pt x="1768" y="871"/>
                      <a:pt x="1777" y="951"/>
                      <a:pt x="1830" y="1013"/>
                    </a:cubicBezTo>
                    <a:cubicBezTo>
                      <a:pt x="1857" y="1048"/>
                      <a:pt x="1866" y="1093"/>
                      <a:pt x="1848" y="1137"/>
                    </a:cubicBezTo>
                    <a:lnTo>
                      <a:pt x="1813" y="1208"/>
                    </a:lnTo>
                    <a:cubicBezTo>
                      <a:pt x="1805" y="1230"/>
                      <a:pt x="1786" y="1246"/>
                      <a:pt x="1765" y="1246"/>
                    </a:cubicBezTo>
                    <a:cubicBezTo>
                      <a:pt x="1760" y="1246"/>
                      <a:pt x="1755" y="1245"/>
                      <a:pt x="1751" y="1244"/>
                    </a:cubicBezTo>
                    <a:lnTo>
                      <a:pt x="1671" y="1235"/>
                    </a:lnTo>
                    <a:cubicBezTo>
                      <a:pt x="1644" y="1235"/>
                      <a:pt x="1617" y="1208"/>
                      <a:pt x="1617" y="1182"/>
                    </a:cubicBezTo>
                    <a:lnTo>
                      <a:pt x="1608" y="1111"/>
                    </a:lnTo>
                    <a:cubicBezTo>
                      <a:pt x="1600" y="1066"/>
                      <a:pt x="1617" y="1022"/>
                      <a:pt x="1662" y="995"/>
                    </a:cubicBezTo>
                    <a:cubicBezTo>
                      <a:pt x="1715" y="951"/>
                      <a:pt x="1751" y="871"/>
                      <a:pt x="1742" y="800"/>
                    </a:cubicBezTo>
                    <a:lnTo>
                      <a:pt x="1715" y="604"/>
                    </a:lnTo>
                    <a:cubicBezTo>
                      <a:pt x="1697" y="462"/>
                      <a:pt x="1626" y="329"/>
                      <a:pt x="1520" y="231"/>
                    </a:cubicBezTo>
                    <a:lnTo>
                      <a:pt x="1386" y="98"/>
                    </a:lnTo>
                    <a:cubicBezTo>
                      <a:pt x="1317" y="36"/>
                      <a:pt x="1227" y="0"/>
                      <a:pt x="11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46" name="Google Shape;11746;p16"/>
              <p:cNvGrpSpPr/>
              <p:nvPr/>
            </p:nvGrpSpPr>
            <p:grpSpPr>
              <a:xfrm>
                <a:off x="5046425" y="1966700"/>
                <a:ext cx="37775" cy="47875"/>
                <a:chOff x="5046425" y="1966700"/>
                <a:chExt cx="37775" cy="47875"/>
              </a:xfrm>
            </p:grpSpPr>
            <p:sp>
              <p:nvSpPr>
                <p:cNvPr id="11747" name="Google Shape;11747;p16"/>
                <p:cNvSpPr/>
                <p:nvPr/>
              </p:nvSpPr>
              <p:spPr>
                <a:xfrm>
                  <a:off x="5061750" y="1981750"/>
                  <a:ext cx="104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338" extrusionOk="0">
                      <a:moveTo>
                        <a:pt x="382" y="231"/>
                      </a:moveTo>
                      <a:cubicBezTo>
                        <a:pt x="347" y="231"/>
                        <a:pt x="329" y="240"/>
                        <a:pt x="302" y="258"/>
                      </a:cubicBezTo>
                      <a:lnTo>
                        <a:pt x="258" y="285"/>
                      </a:lnTo>
                      <a:cubicBezTo>
                        <a:pt x="240" y="293"/>
                        <a:pt x="222" y="302"/>
                        <a:pt x="214" y="320"/>
                      </a:cubicBezTo>
                      <a:cubicBezTo>
                        <a:pt x="196" y="338"/>
                        <a:pt x="169" y="329"/>
                        <a:pt x="151" y="311"/>
                      </a:cubicBezTo>
                      <a:cubicBezTo>
                        <a:pt x="134" y="276"/>
                        <a:pt x="107" y="249"/>
                        <a:pt x="71" y="231"/>
                      </a:cubicBezTo>
                      <a:lnTo>
                        <a:pt x="27" y="205"/>
                      </a:lnTo>
                      <a:lnTo>
                        <a:pt x="27" y="205"/>
                      </a:lnTo>
                      <a:cubicBezTo>
                        <a:pt x="0" y="196"/>
                        <a:pt x="0" y="160"/>
                        <a:pt x="18" y="142"/>
                      </a:cubicBezTo>
                      <a:cubicBezTo>
                        <a:pt x="27" y="134"/>
                        <a:pt x="27" y="125"/>
                        <a:pt x="36" y="116"/>
                      </a:cubicBezTo>
                      <a:lnTo>
                        <a:pt x="45" y="98"/>
                      </a:lnTo>
                      <a:cubicBezTo>
                        <a:pt x="54" y="80"/>
                        <a:pt x="63" y="63"/>
                        <a:pt x="71" y="36"/>
                      </a:cubicBezTo>
                      <a:cubicBezTo>
                        <a:pt x="71" y="18"/>
                        <a:pt x="98" y="0"/>
                        <a:pt x="116" y="9"/>
                      </a:cubicBezTo>
                      <a:cubicBezTo>
                        <a:pt x="143" y="27"/>
                        <a:pt x="169" y="36"/>
                        <a:pt x="196" y="36"/>
                      </a:cubicBezTo>
                      <a:lnTo>
                        <a:pt x="276" y="45"/>
                      </a:lnTo>
                      <a:lnTo>
                        <a:pt x="311" y="45"/>
                      </a:lnTo>
                      <a:lnTo>
                        <a:pt x="338" y="45"/>
                      </a:lnTo>
                      <a:cubicBezTo>
                        <a:pt x="365" y="36"/>
                        <a:pt x="382" y="54"/>
                        <a:pt x="382" y="80"/>
                      </a:cubicBezTo>
                      <a:cubicBezTo>
                        <a:pt x="382" y="89"/>
                        <a:pt x="382" y="98"/>
                        <a:pt x="382" y="107"/>
                      </a:cubicBezTo>
                      <a:cubicBezTo>
                        <a:pt x="382" y="142"/>
                        <a:pt x="391" y="169"/>
                        <a:pt x="409" y="196"/>
                      </a:cubicBezTo>
                      <a:cubicBezTo>
                        <a:pt x="418" y="205"/>
                        <a:pt x="400" y="231"/>
                        <a:pt x="382" y="2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8" name="Google Shape;11748;p16"/>
                <p:cNvSpPr/>
                <p:nvPr/>
              </p:nvSpPr>
              <p:spPr>
                <a:xfrm>
                  <a:off x="5061075" y="1974700"/>
                  <a:ext cx="5150" cy="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" h="398" extrusionOk="0">
                      <a:moveTo>
                        <a:pt x="23" y="0"/>
                      </a:moveTo>
                      <a:cubicBezTo>
                        <a:pt x="19" y="0"/>
                        <a:pt x="14" y="3"/>
                        <a:pt x="10" y="7"/>
                      </a:cubicBezTo>
                      <a:cubicBezTo>
                        <a:pt x="1" y="16"/>
                        <a:pt x="1" y="25"/>
                        <a:pt x="10" y="34"/>
                      </a:cubicBezTo>
                      <a:cubicBezTo>
                        <a:pt x="10" y="34"/>
                        <a:pt x="19" y="43"/>
                        <a:pt x="27" y="43"/>
                      </a:cubicBezTo>
                      <a:lnTo>
                        <a:pt x="27" y="51"/>
                      </a:lnTo>
                      <a:cubicBezTo>
                        <a:pt x="98" y="149"/>
                        <a:pt x="143" y="265"/>
                        <a:pt x="170" y="380"/>
                      </a:cubicBezTo>
                      <a:cubicBezTo>
                        <a:pt x="170" y="389"/>
                        <a:pt x="178" y="398"/>
                        <a:pt x="187" y="398"/>
                      </a:cubicBezTo>
                      <a:cubicBezTo>
                        <a:pt x="196" y="389"/>
                        <a:pt x="205" y="380"/>
                        <a:pt x="196" y="371"/>
                      </a:cubicBezTo>
                      <a:cubicBezTo>
                        <a:pt x="170" y="256"/>
                        <a:pt x="116" y="140"/>
                        <a:pt x="45" y="43"/>
                      </a:cubicBezTo>
                      <a:lnTo>
                        <a:pt x="36" y="34"/>
                      </a:lnTo>
                      <a:cubicBezTo>
                        <a:pt x="36" y="25"/>
                        <a:pt x="36" y="16"/>
                        <a:pt x="36" y="7"/>
                      </a:cubicBezTo>
                      <a:cubicBezTo>
                        <a:pt x="32" y="3"/>
                        <a:pt x="27" y="0"/>
                        <a:pt x="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9" name="Google Shape;11749;p16"/>
                <p:cNvSpPr/>
                <p:nvPr/>
              </p:nvSpPr>
              <p:spPr>
                <a:xfrm>
                  <a:off x="5058850" y="1978775"/>
                  <a:ext cx="5575" cy="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182" extrusionOk="0">
                      <a:moveTo>
                        <a:pt x="18" y="0"/>
                      </a:moveTo>
                      <a:cubicBezTo>
                        <a:pt x="10" y="0"/>
                        <a:pt x="1" y="6"/>
                        <a:pt x="1" y="13"/>
                      </a:cubicBezTo>
                      <a:lnTo>
                        <a:pt x="1" y="22"/>
                      </a:lnTo>
                      <a:cubicBezTo>
                        <a:pt x="1" y="31"/>
                        <a:pt x="1" y="39"/>
                        <a:pt x="19" y="48"/>
                      </a:cubicBezTo>
                      <a:cubicBezTo>
                        <a:pt x="28" y="48"/>
                        <a:pt x="36" y="39"/>
                        <a:pt x="36" y="39"/>
                      </a:cubicBezTo>
                      <a:lnTo>
                        <a:pt x="45" y="39"/>
                      </a:lnTo>
                      <a:cubicBezTo>
                        <a:pt x="108" y="66"/>
                        <a:pt x="161" y="119"/>
                        <a:pt x="196" y="182"/>
                      </a:cubicBezTo>
                      <a:lnTo>
                        <a:pt x="214" y="182"/>
                      </a:lnTo>
                      <a:cubicBezTo>
                        <a:pt x="223" y="173"/>
                        <a:pt x="223" y="164"/>
                        <a:pt x="223" y="164"/>
                      </a:cubicBezTo>
                      <a:cubicBezTo>
                        <a:pt x="179" y="102"/>
                        <a:pt x="125" y="48"/>
                        <a:pt x="54" y="22"/>
                      </a:cubicBezTo>
                      <a:lnTo>
                        <a:pt x="45" y="22"/>
                      </a:lnTo>
                      <a:cubicBezTo>
                        <a:pt x="45" y="13"/>
                        <a:pt x="36" y="4"/>
                        <a:pt x="36" y="4"/>
                      </a:cubicBezTo>
                      <a:lnTo>
                        <a:pt x="28" y="4"/>
                      </a:lnTo>
                      <a:cubicBezTo>
                        <a:pt x="25" y="1"/>
                        <a:pt x="22" y="0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0" name="Google Shape;11750;p16"/>
                <p:cNvSpPr/>
                <p:nvPr/>
              </p:nvSpPr>
              <p:spPr>
                <a:xfrm>
                  <a:off x="5052425" y="1984150"/>
                  <a:ext cx="11750" cy="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" h="127" extrusionOk="0">
                      <a:moveTo>
                        <a:pt x="458" y="1"/>
                      </a:moveTo>
                      <a:cubicBezTo>
                        <a:pt x="456" y="1"/>
                        <a:pt x="455" y="1"/>
                        <a:pt x="453" y="2"/>
                      </a:cubicBezTo>
                      <a:cubicBezTo>
                        <a:pt x="311" y="20"/>
                        <a:pt x="187" y="55"/>
                        <a:pt x="54" y="100"/>
                      </a:cubicBezTo>
                      <a:lnTo>
                        <a:pt x="45" y="100"/>
                      </a:lnTo>
                      <a:cubicBezTo>
                        <a:pt x="45" y="91"/>
                        <a:pt x="36" y="91"/>
                        <a:pt x="27" y="91"/>
                      </a:cubicBezTo>
                      <a:lnTo>
                        <a:pt x="18" y="91"/>
                      </a:lnTo>
                      <a:cubicBezTo>
                        <a:pt x="9" y="91"/>
                        <a:pt x="0" y="100"/>
                        <a:pt x="9" y="118"/>
                      </a:cubicBezTo>
                      <a:cubicBezTo>
                        <a:pt x="9" y="126"/>
                        <a:pt x="27" y="126"/>
                        <a:pt x="36" y="126"/>
                      </a:cubicBezTo>
                      <a:cubicBezTo>
                        <a:pt x="45" y="118"/>
                        <a:pt x="45" y="118"/>
                        <a:pt x="45" y="109"/>
                      </a:cubicBezTo>
                      <a:lnTo>
                        <a:pt x="63" y="109"/>
                      </a:lnTo>
                      <a:cubicBezTo>
                        <a:pt x="187" y="73"/>
                        <a:pt x="320" y="46"/>
                        <a:pt x="453" y="29"/>
                      </a:cubicBezTo>
                      <a:cubicBezTo>
                        <a:pt x="455" y="30"/>
                        <a:pt x="456" y="30"/>
                        <a:pt x="458" y="30"/>
                      </a:cubicBezTo>
                      <a:cubicBezTo>
                        <a:pt x="470" y="30"/>
                        <a:pt x="470" y="1"/>
                        <a:pt x="4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1" name="Google Shape;11751;p16"/>
                <p:cNvSpPr/>
                <p:nvPr/>
              </p:nvSpPr>
              <p:spPr>
                <a:xfrm>
                  <a:off x="5068625" y="1966700"/>
                  <a:ext cx="107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703" extrusionOk="0">
                      <a:moveTo>
                        <a:pt x="415" y="1"/>
                      </a:moveTo>
                      <a:cubicBezTo>
                        <a:pt x="412" y="1"/>
                        <a:pt x="409" y="3"/>
                        <a:pt x="409" y="7"/>
                      </a:cubicBezTo>
                      <a:cubicBezTo>
                        <a:pt x="400" y="7"/>
                        <a:pt x="400" y="16"/>
                        <a:pt x="400" y="25"/>
                      </a:cubicBezTo>
                      <a:lnTo>
                        <a:pt x="400" y="16"/>
                      </a:lnTo>
                      <a:cubicBezTo>
                        <a:pt x="383" y="25"/>
                        <a:pt x="383" y="43"/>
                        <a:pt x="392" y="52"/>
                      </a:cubicBezTo>
                      <a:lnTo>
                        <a:pt x="383" y="69"/>
                      </a:lnTo>
                      <a:cubicBezTo>
                        <a:pt x="374" y="87"/>
                        <a:pt x="365" y="114"/>
                        <a:pt x="347" y="149"/>
                      </a:cubicBezTo>
                      <a:cubicBezTo>
                        <a:pt x="320" y="220"/>
                        <a:pt x="285" y="300"/>
                        <a:pt x="241" y="371"/>
                      </a:cubicBezTo>
                      <a:cubicBezTo>
                        <a:pt x="196" y="442"/>
                        <a:pt x="143" y="514"/>
                        <a:pt x="90" y="576"/>
                      </a:cubicBezTo>
                      <a:cubicBezTo>
                        <a:pt x="45" y="629"/>
                        <a:pt x="27" y="656"/>
                        <a:pt x="19" y="665"/>
                      </a:cubicBezTo>
                      <a:cubicBezTo>
                        <a:pt x="1" y="682"/>
                        <a:pt x="1" y="700"/>
                        <a:pt x="1" y="700"/>
                      </a:cubicBezTo>
                      <a:cubicBezTo>
                        <a:pt x="3" y="702"/>
                        <a:pt x="5" y="703"/>
                        <a:pt x="8" y="703"/>
                      </a:cubicBezTo>
                      <a:cubicBezTo>
                        <a:pt x="19" y="703"/>
                        <a:pt x="36" y="691"/>
                        <a:pt x="36" y="691"/>
                      </a:cubicBezTo>
                      <a:cubicBezTo>
                        <a:pt x="36" y="691"/>
                        <a:pt x="72" y="656"/>
                        <a:pt x="116" y="593"/>
                      </a:cubicBezTo>
                      <a:cubicBezTo>
                        <a:pt x="170" y="531"/>
                        <a:pt x="214" y="460"/>
                        <a:pt x="258" y="380"/>
                      </a:cubicBezTo>
                      <a:cubicBezTo>
                        <a:pt x="303" y="309"/>
                        <a:pt x="338" y="229"/>
                        <a:pt x="374" y="149"/>
                      </a:cubicBezTo>
                      <a:cubicBezTo>
                        <a:pt x="383" y="114"/>
                        <a:pt x="392" y="87"/>
                        <a:pt x="400" y="69"/>
                      </a:cubicBezTo>
                      <a:lnTo>
                        <a:pt x="409" y="52"/>
                      </a:lnTo>
                      <a:cubicBezTo>
                        <a:pt x="418" y="52"/>
                        <a:pt x="418" y="52"/>
                        <a:pt x="427" y="43"/>
                      </a:cubicBezTo>
                      <a:lnTo>
                        <a:pt x="427" y="34"/>
                      </a:lnTo>
                      <a:cubicBezTo>
                        <a:pt x="427" y="34"/>
                        <a:pt x="427" y="25"/>
                        <a:pt x="427" y="25"/>
                      </a:cubicBezTo>
                      <a:lnTo>
                        <a:pt x="427" y="7"/>
                      </a:lnTo>
                      <a:cubicBezTo>
                        <a:pt x="423" y="3"/>
                        <a:pt x="418" y="1"/>
                        <a:pt x="4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2" name="Google Shape;11752;p16"/>
                <p:cNvSpPr/>
                <p:nvPr/>
              </p:nvSpPr>
              <p:spPr>
                <a:xfrm>
                  <a:off x="5067750" y="1980325"/>
                  <a:ext cx="135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209" extrusionOk="0">
                      <a:moveTo>
                        <a:pt x="532" y="0"/>
                      </a:moveTo>
                      <a:cubicBezTo>
                        <a:pt x="529" y="0"/>
                        <a:pt x="527" y="1"/>
                        <a:pt x="524" y="4"/>
                      </a:cubicBezTo>
                      <a:lnTo>
                        <a:pt x="515" y="4"/>
                      </a:lnTo>
                      <a:cubicBezTo>
                        <a:pt x="506" y="4"/>
                        <a:pt x="498" y="13"/>
                        <a:pt x="498" y="22"/>
                      </a:cubicBezTo>
                      <a:lnTo>
                        <a:pt x="480" y="22"/>
                      </a:lnTo>
                      <a:lnTo>
                        <a:pt x="427" y="31"/>
                      </a:lnTo>
                      <a:cubicBezTo>
                        <a:pt x="382" y="40"/>
                        <a:pt x="320" y="66"/>
                        <a:pt x="258" y="84"/>
                      </a:cubicBezTo>
                      <a:cubicBezTo>
                        <a:pt x="196" y="102"/>
                        <a:pt x="133" y="128"/>
                        <a:pt x="89" y="146"/>
                      </a:cubicBezTo>
                      <a:cubicBezTo>
                        <a:pt x="45" y="164"/>
                        <a:pt x="36" y="182"/>
                        <a:pt x="18" y="182"/>
                      </a:cubicBezTo>
                      <a:cubicBezTo>
                        <a:pt x="9" y="191"/>
                        <a:pt x="0" y="208"/>
                        <a:pt x="9" y="208"/>
                      </a:cubicBezTo>
                      <a:lnTo>
                        <a:pt x="36" y="208"/>
                      </a:lnTo>
                      <a:lnTo>
                        <a:pt x="107" y="173"/>
                      </a:lnTo>
                      <a:cubicBezTo>
                        <a:pt x="151" y="155"/>
                        <a:pt x="205" y="128"/>
                        <a:pt x="267" y="102"/>
                      </a:cubicBezTo>
                      <a:cubicBezTo>
                        <a:pt x="320" y="84"/>
                        <a:pt x="373" y="66"/>
                        <a:pt x="427" y="48"/>
                      </a:cubicBezTo>
                      <a:lnTo>
                        <a:pt x="489" y="31"/>
                      </a:lnTo>
                      <a:lnTo>
                        <a:pt x="506" y="31"/>
                      </a:lnTo>
                      <a:cubicBezTo>
                        <a:pt x="506" y="40"/>
                        <a:pt x="515" y="40"/>
                        <a:pt x="524" y="40"/>
                      </a:cubicBezTo>
                      <a:lnTo>
                        <a:pt x="533" y="40"/>
                      </a:lnTo>
                      <a:cubicBezTo>
                        <a:pt x="542" y="40"/>
                        <a:pt x="542" y="31"/>
                        <a:pt x="542" y="22"/>
                      </a:cubicBezTo>
                      <a:lnTo>
                        <a:pt x="542" y="13"/>
                      </a:lnTo>
                      <a:cubicBezTo>
                        <a:pt x="542" y="7"/>
                        <a:pt x="538" y="0"/>
                        <a:pt x="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3" name="Google Shape;11753;p16"/>
                <p:cNvSpPr/>
                <p:nvPr/>
              </p:nvSpPr>
              <p:spPr>
                <a:xfrm>
                  <a:off x="5069525" y="1986175"/>
                  <a:ext cx="14675" cy="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312" extrusionOk="0">
                      <a:moveTo>
                        <a:pt x="36" y="1"/>
                      </a:moveTo>
                      <a:cubicBezTo>
                        <a:pt x="27" y="1"/>
                        <a:pt x="9" y="1"/>
                        <a:pt x="9" y="10"/>
                      </a:cubicBezTo>
                      <a:cubicBezTo>
                        <a:pt x="0" y="19"/>
                        <a:pt x="18" y="28"/>
                        <a:pt x="27" y="28"/>
                      </a:cubicBezTo>
                      <a:lnTo>
                        <a:pt x="116" y="63"/>
                      </a:lnTo>
                      <a:cubicBezTo>
                        <a:pt x="160" y="81"/>
                        <a:pt x="231" y="116"/>
                        <a:pt x="302" y="143"/>
                      </a:cubicBezTo>
                      <a:cubicBezTo>
                        <a:pt x="364" y="179"/>
                        <a:pt x="427" y="214"/>
                        <a:pt x="471" y="241"/>
                      </a:cubicBezTo>
                      <a:lnTo>
                        <a:pt x="533" y="276"/>
                      </a:lnTo>
                      <a:lnTo>
                        <a:pt x="542" y="294"/>
                      </a:lnTo>
                      <a:cubicBezTo>
                        <a:pt x="542" y="294"/>
                        <a:pt x="542" y="303"/>
                        <a:pt x="542" y="312"/>
                      </a:cubicBezTo>
                      <a:lnTo>
                        <a:pt x="578" y="312"/>
                      </a:lnTo>
                      <a:lnTo>
                        <a:pt x="578" y="303"/>
                      </a:lnTo>
                      <a:cubicBezTo>
                        <a:pt x="586" y="294"/>
                        <a:pt x="578" y="285"/>
                        <a:pt x="569" y="276"/>
                      </a:cubicBezTo>
                      <a:lnTo>
                        <a:pt x="551" y="276"/>
                      </a:lnTo>
                      <a:lnTo>
                        <a:pt x="542" y="267"/>
                      </a:lnTo>
                      <a:lnTo>
                        <a:pt x="480" y="232"/>
                      </a:lnTo>
                      <a:cubicBezTo>
                        <a:pt x="435" y="196"/>
                        <a:pt x="373" y="161"/>
                        <a:pt x="311" y="125"/>
                      </a:cubicBezTo>
                      <a:cubicBezTo>
                        <a:pt x="240" y="90"/>
                        <a:pt x="178" y="54"/>
                        <a:pt x="125" y="37"/>
                      </a:cubicBezTo>
                      <a:lnTo>
                        <a:pt x="3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4" name="Google Shape;11754;p16"/>
                <p:cNvSpPr/>
                <p:nvPr/>
              </p:nvSpPr>
              <p:spPr>
                <a:xfrm>
                  <a:off x="5064425" y="1986850"/>
                  <a:ext cx="2225" cy="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795" extrusionOk="0">
                      <a:moveTo>
                        <a:pt x="62" y="1"/>
                      </a:moveTo>
                      <a:cubicBezTo>
                        <a:pt x="53" y="1"/>
                        <a:pt x="36" y="10"/>
                        <a:pt x="36" y="27"/>
                      </a:cubicBezTo>
                      <a:cubicBezTo>
                        <a:pt x="36" y="36"/>
                        <a:pt x="27" y="45"/>
                        <a:pt x="27" y="63"/>
                      </a:cubicBezTo>
                      <a:cubicBezTo>
                        <a:pt x="27" y="81"/>
                        <a:pt x="9" y="107"/>
                        <a:pt x="9" y="143"/>
                      </a:cubicBezTo>
                      <a:cubicBezTo>
                        <a:pt x="0" y="232"/>
                        <a:pt x="0" y="311"/>
                        <a:pt x="0" y="400"/>
                      </a:cubicBezTo>
                      <a:cubicBezTo>
                        <a:pt x="0" y="489"/>
                        <a:pt x="18" y="569"/>
                        <a:pt x="36" y="658"/>
                      </a:cubicBezTo>
                      <a:cubicBezTo>
                        <a:pt x="36" y="685"/>
                        <a:pt x="53" y="720"/>
                        <a:pt x="53" y="738"/>
                      </a:cubicBezTo>
                      <a:lnTo>
                        <a:pt x="53" y="747"/>
                      </a:lnTo>
                      <a:lnTo>
                        <a:pt x="53" y="756"/>
                      </a:lnTo>
                      <a:cubicBezTo>
                        <a:pt x="44" y="756"/>
                        <a:pt x="44" y="764"/>
                        <a:pt x="44" y="773"/>
                      </a:cubicBezTo>
                      <a:lnTo>
                        <a:pt x="44" y="782"/>
                      </a:lnTo>
                      <a:cubicBezTo>
                        <a:pt x="44" y="788"/>
                        <a:pt x="53" y="795"/>
                        <a:pt x="62" y="795"/>
                      </a:cubicBezTo>
                      <a:cubicBezTo>
                        <a:pt x="65" y="795"/>
                        <a:pt x="68" y="794"/>
                        <a:pt x="71" y="791"/>
                      </a:cubicBezTo>
                      <a:cubicBezTo>
                        <a:pt x="80" y="791"/>
                        <a:pt x="89" y="782"/>
                        <a:pt x="80" y="773"/>
                      </a:cubicBezTo>
                      <a:lnTo>
                        <a:pt x="80" y="764"/>
                      </a:lnTo>
                      <a:cubicBezTo>
                        <a:pt x="80" y="756"/>
                        <a:pt x="71" y="756"/>
                        <a:pt x="71" y="747"/>
                      </a:cubicBezTo>
                      <a:lnTo>
                        <a:pt x="71" y="729"/>
                      </a:lnTo>
                      <a:cubicBezTo>
                        <a:pt x="62" y="711"/>
                        <a:pt x="53" y="685"/>
                        <a:pt x="53" y="649"/>
                      </a:cubicBezTo>
                      <a:cubicBezTo>
                        <a:pt x="36" y="569"/>
                        <a:pt x="27" y="480"/>
                        <a:pt x="27" y="400"/>
                      </a:cubicBezTo>
                      <a:cubicBezTo>
                        <a:pt x="27" y="311"/>
                        <a:pt x="27" y="232"/>
                        <a:pt x="44" y="152"/>
                      </a:cubicBezTo>
                      <a:cubicBezTo>
                        <a:pt x="53" y="116"/>
                        <a:pt x="53" y="89"/>
                        <a:pt x="62" y="63"/>
                      </a:cubicBezTo>
                      <a:cubicBezTo>
                        <a:pt x="62" y="45"/>
                        <a:pt x="62" y="36"/>
                        <a:pt x="62" y="36"/>
                      </a:cubicBezTo>
                      <a:cubicBezTo>
                        <a:pt x="71" y="18"/>
                        <a:pt x="62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5" name="Google Shape;11755;p16"/>
                <p:cNvSpPr/>
                <p:nvPr/>
              </p:nvSpPr>
              <p:spPr>
                <a:xfrm>
                  <a:off x="5066200" y="1986175"/>
                  <a:ext cx="2000" cy="1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" h="485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9"/>
                      </a:cubicBezTo>
                      <a:cubicBezTo>
                        <a:pt x="0" y="161"/>
                        <a:pt x="9" y="303"/>
                        <a:pt x="44" y="436"/>
                      </a:cubicBezTo>
                      <a:lnTo>
                        <a:pt x="44" y="445"/>
                      </a:lnTo>
                      <a:cubicBezTo>
                        <a:pt x="44" y="445"/>
                        <a:pt x="36" y="454"/>
                        <a:pt x="44" y="463"/>
                      </a:cubicBezTo>
                      <a:lnTo>
                        <a:pt x="44" y="472"/>
                      </a:lnTo>
                      <a:cubicBezTo>
                        <a:pt x="44" y="478"/>
                        <a:pt x="49" y="484"/>
                        <a:pt x="55" y="484"/>
                      </a:cubicBezTo>
                      <a:cubicBezTo>
                        <a:pt x="57" y="484"/>
                        <a:pt x="60" y="483"/>
                        <a:pt x="62" y="481"/>
                      </a:cubicBezTo>
                      <a:cubicBezTo>
                        <a:pt x="71" y="481"/>
                        <a:pt x="80" y="472"/>
                        <a:pt x="71" y="463"/>
                      </a:cubicBezTo>
                      <a:lnTo>
                        <a:pt x="71" y="454"/>
                      </a:lnTo>
                      <a:cubicBezTo>
                        <a:pt x="71" y="445"/>
                        <a:pt x="71" y="445"/>
                        <a:pt x="62" y="436"/>
                      </a:cubicBezTo>
                      <a:lnTo>
                        <a:pt x="62" y="427"/>
                      </a:lnTo>
                      <a:cubicBezTo>
                        <a:pt x="36" y="294"/>
                        <a:pt x="27" y="161"/>
                        <a:pt x="44" y="28"/>
                      </a:cubicBezTo>
                      <a:cubicBezTo>
                        <a:pt x="44" y="19"/>
                        <a:pt x="36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6" name="Google Shape;11756;p16"/>
                <p:cNvSpPr/>
                <p:nvPr/>
              </p:nvSpPr>
              <p:spPr>
                <a:xfrm>
                  <a:off x="5067975" y="1987250"/>
                  <a:ext cx="12000" cy="2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856" extrusionOk="0">
                      <a:moveTo>
                        <a:pt x="11" y="0"/>
                      </a:moveTo>
                      <a:cubicBezTo>
                        <a:pt x="10" y="0"/>
                        <a:pt x="9" y="1"/>
                        <a:pt x="9" y="2"/>
                      </a:cubicBezTo>
                      <a:cubicBezTo>
                        <a:pt x="9" y="2"/>
                        <a:pt x="0" y="20"/>
                        <a:pt x="9" y="47"/>
                      </a:cubicBezTo>
                      <a:cubicBezTo>
                        <a:pt x="9" y="47"/>
                        <a:pt x="9" y="56"/>
                        <a:pt x="18" y="82"/>
                      </a:cubicBezTo>
                      <a:cubicBezTo>
                        <a:pt x="27" y="109"/>
                        <a:pt x="36" y="136"/>
                        <a:pt x="45" y="180"/>
                      </a:cubicBezTo>
                      <a:cubicBezTo>
                        <a:pt x="89" y="278"/>
                        <a:pt x="133" y="375"/>
                        <a:pt x="187" y="473"/>
                      </a:cubicBezTo>
                      <a:cubicBezTo>
                        <a:pt x="231" y="562"/>
                        <a:pt x="293" y="651"/>
                        <a:pt x="364" y="731"/>
                      </a:cubicBezTo>
                      <a:cubicBezTo>
                        <a:pt x="391" y="766"/>
                        <a:pt x="418" y="793"/>
                        <a:pt x="435" y="811"/>
                      </a:cubicBezTo>
                      <a:lnTo>
                        <a:pt x="444" y="828"/>
                      </a:lnTo>
                      <a:cubicBezTo>
                        <a:pt x="444" y="828"/>
                        <a:pt x="444" y="837"/>
                        <a:pt x="444" y="846"/>
                      </a:cubicBezTo>
                      <a:lnTo>
                        <a:pt x="444" y="855"/>
                      </a:lnTo>
                      <a:lnTo>
                        <a:pt x="471" y="855"/>
                      </a:lnTo>
                      <a:cubicBezTo>
                        <a:pt x="480" y="846"/>
                        <a:pt x="480" y="828"/>
                        <a:pt x="471" y="828"/>
                      </a:cubicBezTo>
                      <a:cubicBezTo>
                        <a:pt x="471" y="819"/>
                        <a:pt x="462" y="811"/>
                        <a:pt x="453" y="811"/>
                      </a:cubicBezTo>
                      <a:lnTo>
                        <a:pt x="435" y="802"/>
                      </a:lnTo>
                      <a:cubicBezTo>
                        <a:pt x="426" y="775"/>
                        <a:pt x="400" y="748"/>
                        <a:pt x="373" y="722"/>
                      </a:cubicBezTo>
                      <a:cubicBezTo>
                        <a:pt x="240" y="553"/>
                        <a:pt x="142" y="367"/>
                        <a:pt x="71" y="171"/>
                      </a:cubicBezTo>
                      <a:cubicBezTo>
                        <a:pt x="62" y="127"/>
                        <a:pt x="45" y="100"/>
                        <a:pt x="45" y="73"/>
                      </a:cubicBezTo>
                      <a:lnTo>
                        <a:pt x="36" y="38"/>
                      </a:lnTo>
                      <a:cubicBezTo>
                        <a:pt x="28" y="16"/>
                        <a:pt x="15" y="0"/>
                        <a:pt x="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7" name="Google Shape;11757;p16"/>
                <p:cNvSpPr/>
                <p:nvPr/>
              </p:nvSpPr>
              <p:spPr>
                <a:xfrm>
                  <a:off x="5056650" y="1986400"/>
                  <a:ext cx="69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68" extrusionOk="0">
                      <a:moveTo>
                        <a:pt x="249" y="1"/>
                      </a:moveTo>
                      <a:cubicBezTo>
                        <a:pt x="160" y="54"/>
                        <a:pt x="89" y="125"/>
                        <a:pt x="27" y="214"/>
                      </a:cubicBezTo>
                      <a:lnTo>
                        <a:pt x="27" y="223"/>
                      </a:lnTo>
                      <a:cubicBezTo>
                        <a:pt x="18" y="223"/>
                        <a:pt x="9" y="223"/>
                        <a:pt x="9" y="232"/>
                      </a:cubicBezTo>
                      <a:cubicBezTo>
                        <a:pt x="0" y="241"/>
                        <a:pt x="0" y="258"/>
                        <a:pt x="9" y="267"/>
                      </a:cubicBezTo>
                      <a:lnTo>
                        <a:pt x="18" y="267"/>
                      </a:lnTo>
                      <a:cubicBezTo>
                        <a:pt x="27" y="267"/>
                        <a:pt x="36" y="267"/>
                        <a:pt x="36" y="258"/>
                      </a:cubicBezTo>
                      <a:lnTo>
                        <a:pt x="36" y="250"/>
                      </a:lnTo>
                      <a:cubicBezTo>
                        <a:pt x="45" y="241"/>
                        <a:pt x="45" y="241"/>
                        <a:pt x="45" y="232"/>
                      </a:cubicBezTo>
                      <a:lnTo>
                        <a:pt x="53" y="223"/>
                      </a:lnTo>
                      <a:cubicBezTo>
                        <a:pt x="107" y="143"/>
                        <a:pt x="187" y="81"/>
                        <a:pt x="275" y="36"/>
                      </a:cubicBezTo>
                      <a:cubicBezTo>
                        <a:pt x="275" y="28"/>
                        <a:pt x="275" y="19"/>
                        <a:pt x="275" y="10"/>
                      </a:cubicBezTo>
                      <a:cubicBezTo>
                        <a:pt x="267" y="1"/>
                        <a:pt x="2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8" name="Google Shape;11758;p16"/>
                <p:cNvSpPr/>
                <p:nvPr/>
              </p:nvSpPr>
              <p:spPr>
                <a:xfrm>
                  <a:off x="5067300" y="1978025"/>
                  <a:ext cx="29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74" extrusionOk="0">
                      <a:moveTo>
                        <a:pt x="97" y="1"/>
                      </a:moveTo>
                      <a:cubicBezTo>
                        <a:pt x="92" y="1"/>
                        <a:pt x="85" y="3"/>
                        <a:pt x="80" y="7"/>
                      </a:cubicBezTo>
                      <a:lnTo>
                        <a:pt x="80" y="16"/>
                      </a:lnTo>
                      <a:cubicBezTo>
                        <a:pt x="80" y="16"/>
                        <a:pt x="80" y="25"/>
                        <a:pt x="80" y="34"/>
                      </a:cubicBezTo>
                      <a:lnTo>
                        <a:pt x="80" y="43"/>
                      </a:lnTo>
                      <a:cubicBezTo>
                        <a:pt x="36" y="105"/>
                        <a:pt x="9" y="185"/>
                        <a:pt x="0" y="265"/>
                      </a:cubicBezTo>
                      <a:cubicBezTo>
                        <a:pt x="0" y="274"/>
                        <a:pt x="9" y="274"/>
                        <a:pt x="18" y="274"/>
                      </a:cubicBezTo>
                      <a:cubicBezTo>
                        <a:pt x="27" y="274"/>
                        <a:pt x="36" y="265"/>
                        <a:pt x="36" y="265"/>
                      </a:cubicBezTo>
                      <a:cubicBezTo>
                        <a:pt x="36" y="185"/>
                        <a:pt x="54" y="114"/>
                        <a:pt x="89" y="43"/>
                      </a:cubicBezTo>
                      <a:cubicBezTo>
                        <a:pt x="89" y="43"/>
                        <a:pt x="89" y="43"/>
                        <a:pt x="89" y="34"/>
                      </a:cubicBezTo>
                      <a:cubicBezTo>
                        <a:pt x="94" y="38"/>
                        <a:pt x="98" y="41"/>
                        <a:pt x="101" y="41"/>
                      </a:cubicBezTo>
                      <a:cubicBezTo>
                        <a:pt x="105" y="41"/>
                        <a:pt x="107" y="38"/>
                        <a:pt x="107" y="34"/>
                      </a:cubicBezTo>
                      <a:cubicBezTo>
                        <a:pt x="116" y="25"/>
                        <a:pt x="116" y="16"/>
                        <a:pt x="107" y="7"/>
                      </a:cubicBezTo>
                      <a:cubicBezTo>
                        <a:pt x="107" y="3"/>
                        <a:pt x="103" y="1"/>
                        <a:pt x="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9" name="Google Shape;11759;p16"/>
                <p:cNvSpPr/>
                <p:nvPr/>
              </p:nvSpPr>
              <p:spPr>
                <a:xfrm>
                  <a:off x="5064425" y="1974275"/>
                  <a:ext cx="2450" cy="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" h="380" extrusionOk="0">
                      <a:moveTo>
                        <a:pt x="19" y="0"/>
                      </a:moveTo>
                      <a:cubicBezTo>
                        <a:pt x="16" y="0"/>
                        <a:pt x="13" y="3"/>
                        <a:pt x="9" y="6"/>
                      </a:cubicBezTo>
                      <a:cubicBezTo>
                        <a:pt x="0" y="6"/>
                        <a:pt x="0" y="24"/>
                        <a:pt x="9" y="33"/>
                      </a:cubicBezTo>
                      <a:cubicBezTo>
                        <a:pt x="9" y="42"/>
                        <a:pt x="9" y="42"/>
                        <a:pt x="18" y="51"/>
                      </a:cubicBezTo>
                      <a:lnTo>
                        <a:pt x="18" y="60"/>
                      </a:lnTo>
                      <a:cubicBezTo>
                        <a:pt x="36" y="104"/>
                        <a:pt x="44" y="157"/>
                        <a:pt x="53" y="211"/>
                      </a:cubicBezTo>
                      <a:cubicBezTo>
                        <a:pt x="62" y="255"/>
                        <a:pt x="71" y="308"/>
                        <a:pt x="62" y="362"/>
                      </a:cubicBezTo>
                      <a:cubicBezTo>
                        <a:pt x="62" y="370"/>
                        <a:pt x="71" y="370"/>
                        <a:pt x="80" y="379"/>
                      </a:cubicBezTo>
                      <a:cubicBezTo>
                        <a:pt x="89" y="379"/>
                        <a:pt x="98" y="370"/>
                        <a:pt x="98" y="362"/>
                      </a:cubicBezTo>
                      <a:cubicBezTo>
                        <a:pt x="98" y="308"/>
                        <a:pt x="89" y="255"/>
                        <a:pt x="80" y="202"/>
                      </a:cubicBezTo>
                      <a:cubicBezTo>
                        <a:pt x="71" y="148"/>
                        <a:pt x="53" y="95"/>
                        <a:pt x="27" y="51"/>
                      </a:cubicBezTo>
                      <a:lnTo>
                        <a:pt x="27" y="42"/>
                      </a:lnTo>
                      <a:cubicBezTo>
                        <a:pt x="36" y="33"/>
                        <a:pt x="36" y="24"/>
                        <a:pt x="27" y="15"/>
                      </a:cubicBezTo>
                      <a:cubicBezTo>
                        <a:pt x="27" y="5"/>
                        <a:pt x="24" y="0"/>
                        <a:pt x="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0" name="Google Shape;11760;p16"/>
                <p:cNvSpPr/>
                <p:nvPr/>
              </p:nvSpPr>
              <p:spPr>
                <a:xfrm>
                  <a:off x="5059750" y="1985300"/>
                  <a:ext cx="6675" cy="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291" extrusionOk="0">
                      <a:moveTo>
                        <a:pt x="240" y="0"/>
                      </a:moveTo>
                      <a:cubicBezTo>
                        <a:pt x="160" y="72"/>
                        <a:pt x="89" y="151"/>
                        <a:pt x="27" y="240"/>
                      </a:cubicBezTo>
                      <a:lnTo>
                        <a:pt x="27" y="249"/>
                      </a:lnTo>
                      <a:cubicBezTo>
                        <a:pt x="18" y="249"/>
                        <a:pt x="9" y="249"/>
                        <a:pt x="9" y="258"/>
                      </a:cubicBezTo>
                      <a:cubicBezTo>
                        <a:pt x="0" y="276"/>
                        <a:pt x="9" y="285"/>
                        <a:pt x="18" y="285"/>
                      </a:cubicBezTo>
                      <a:cubicBezTo>
                        <a:pt x="22" y="288"/>
                        <a:pt x="26" y="291"/>
                        <a:pt x="29" y="291"/>
                      </a:cubicBezTo>
                      <a:cubicBezTo>
                        <a:pt x="33" y="291"/>
                        <a:pt x="36" y="286"/>
                        <a:pt x="36" y="276"/>
                      </a:cubicBezTo>
                      <a:cubicBezTo>
                        <a:pt x="45" y="267"/>
                        <a:pt x="45" y="258"/>
                        <a:pt x="36" y="249"/>
                      </a:cubicBezTo>
                      <a:lnTo>
                        <a:pt x="45" y="240"/>
                      </a:lnTo>
                      <a:cubicBezTo>
                        <a:pt x="72" y="196"/>
                        <a:pt x="107" y="160"/>
                        <a:pt x="143" y="125"/>
                      </a:cubicBezTo>
                      <a:cubicBezTo>
                        <a:pt x="178" y="89"/>
                        <a:pt x="223" y="54"/>
                        <a:pt x="267" y="27"/>
                      </a:cubicBezTo>
                      <a:cubicBezTo>
                        <a:pt x="267" y="18"/>
                        <a:pt x="267" y="9"/>
                        <a:pt x="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1" name="Google Shape;11761;p16"/>
                <p:cNvSpPr/>
                <p:nvPr/>
              </p:nvSpPr>
              <p:spPr>
                <a:xfrm>
                  <a:off x="5069750" y="1984625"/>
                  <a:ext cx="780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55" extrusionOk="0">
                      <a:moveTo>
                        <a:pt x="284" y="1"/>
                      </a:moveTo>
                      <a:cubicBezTo>
                        <a:pt x="275" y="1"/>
                        <a:pt x="267" y="10"/>
                        <a:pt x="267" y="10"/>
                      </a:cubicBezTo>
                      <a:lnTo>
                        <a:pt x="258" y="10"/>
                      </a:lnTo>
                      <a:cubicBezTo>
                        <a:pt x="225" y="6"/>
                        <a:pt x="194" y="4"/>
                        <a:pt x="163" y="4"/>
                      </a:cubicBezTo>
                      <a:cubicBezTo>
                        <a:pt x="110" y="4"/>
                        <a:pt x="60" y="11"/>
                        <a:pt x="9" y="27"/>
                      </a:cubicBezTo>
                      <a:cubicBezTo>
                        <a:pt x="0" y="27"/>
                        <a:pt x="0" y="36"/>
                        <a:pt x="9" y="45"/>
                      </a:cubicBezTo>
                      <a:cubicBezTo>
                        <a:pt x="9" y="54"/>
                        <a:pt x="18" y="54"/>
                        <a:pt x="18" y="54"/>
                      </a:cubicBezTo>
                      <a:cubicBezTo>
                        <a:pt x="78" y="34"/>
                        <a:pt x="138" y="24"/>
                        <a:pt x="194" y="24"/>
                      </a:cubicBezTo>
                      <a:cubicBezTo>
                        <a:pt x="213" y="24"/>
                        <a:pt x="231" y="25"/>
                        <a:pt x="249" y="27"/>
                      </a:cubicBezTo>
                      <a:lnTo>
                        <a:pt x="267" y="27"/>
                      </a:lnTo>
                      <a:cubicBezTo>
                        <a:pt x="267" y="36"/>
                        <a:pt x="267" y="45"/>
                        <a:pt x="275" y="45"/>
                      </a:cubicBezTo>
                      <a:lnTo>
                        <a:pt x="284" y="45"/>
                      </a:lnTo>
                      <a:cubicBezTo>
                        <a:pt x="293" y="45"/>
                        <a:pt x="302" y="36"/>
                        <a:pt x="311" y="27"/>
                      </a:cubicBezTo>
                      <a:cubicBezTo>
                        <a:pt x="311" y="10"/>
                        <a:pt x="302" y="1"/>
                        <a:pt x="2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2" name="Google Shape;11762;p16"/>
                <p:cNvSpPr/>
                <p:nvPr/>
              </p:nvSpPr>
              <p:spPr>
                <a:xfrm>
                  <a:off x="5068400" y="1986100"/>
                  <a:ext cx="292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" h="218" extrusionOk="0">
                      <a:moveTo>
                        <a:pt x="10" y="0"/>
                      </a:moveTo>
                      <a:cubicBezTo>
                        <a:pt x="5" y="0"/>
                        <a:pt x="1" y="4"/>
                        <a:pt x="1" y="4"/>
                      </a:cubicBezTo>
                      <a:lnTo>
                        <a:pt x="1" y="22"/>
                      </a:lnTo>
                      <a:cubicBezTo>
                        <a:pt x="36" y="66"/>
                        <a:pt x="72" y="111"/>
                        <a:pt x="90" y="164"/>
                      </a:cubicBezTo>
                      <a:lnTo>
                        <a:pt x="90" y="173"/>
                      </a:lnTo>
                      <a:cubicBezTo>
                        <a:pt x="81" y="182"/>
                        <a:pt x="81" y="190"/>
                        <a:pt x="81" y="199"/>
                      </a:cubicBezTo>
                      <a:cubicBezTo>
                        <a:pt x="81" y="217"/>
                        <a:pt x="90" y="217"/>
                        <a:pt x="99" y="217"/>
                      </a:cubicBezTo>
                      <a:cubicBezTo>
                        <a:pt x="116" y="217"/>
                        <a:pt x="116" y="208"/>
                        <a:pt x="116" y="190"/>
                      </a:cubicBezTo>
                      <a:lnTo>
                        <a:pt x="116" y="182"/>
                      </a:lnTo>
                      <a:cubicBezTo>
                        <a:pt x="116" y="182"/>
                        <a:pt x="107" y="173"/>
                        <a:pt x="99" y="173"/>
                      </a:cubicBezTo>
                      <a:lnTo>
                        <a:pt x="99" y="164"/>
                      </a:lnTo>
                      <a:cubicBezTo>
                        <a:pt x="81" y="102"/>
                        <a:pt x="54" y="48"/>
                        <a:pt x="19" y="4"/>
                      </a:cubicBezTo>
                      <a:cubicBezTo>
                        <a:pt x="16" y="1"/>
                        <a:pt x="13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3" name="Google Shape;11763;p16"/>
                <p:cNvSpPr/>
                <p:nvPr/>
              </p:nvSpPr>
              <p:spPr>
                <a:xfrm>
                  <a:off x="5067300" y="1987975"/>
                  <a:ext cx="11125" cy="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064" extrusionOk="0">
                      <a:moveTo>
                        <a:pt x="9" y="0"/>
                      </a:moveTo>
                      <a:cubicBezTo>
                        <a:pt x="0" y="0"/>
                        <a:pt x="0" y="27"/>
                        <a:pt x="0" y="53"/>
                      </a:cubicBezTo>
                      <a:cubicBezTo>
                        <a:pt x="0" y="53"/>
                        <a:pt x="0" y="71"/>
                        <a:pt x="9" y="98"/>
                      </a:cubicBezTo>
                      <a:cubicBezTo>
                        <a:pt x="18" y="124"/>
                        <a:pt x="27" y="169"/>
                        <a:pt x="36" y="213"/>
                      </a:cubicBezTo>
                      <a:cubicBezTo>
                        <a:pt x="72" y="338"/>
                        <a:pt x="116" y="453"/>
                        <a:pt x="160" y="568"/>
                      </a:cubicBezTo>
                      <a:cubicBezTo>
                        <a:pt x="214" y="684"/>
                        <a:pt x="267" y="799"/>
                        <a:pt x="338" y="906"/>
                      </a:cubicBezTo>
                      <a:cubicBezTo>
                        <a:pt x="365" y="950"/>
                        <a:pt x="382" y="986"/>
                        <a:pt x="400" y="1004"/>
                      </a:cubicBezTo>
                      <a:lnTo>
                        <a:pt x="418" y="1030"/>
                      </a:lnTo>
                      <a:cubicBezTo>
                        <a:pt x="409" y="1030"/>
                        <a:pt x="409" y="1039"/>
                        <a:pt x="418" y="1048"/>
                      </a:cubicBezTo>
                      <a:lnTo>
                        <a:pt x="418" y="1057"/>
                      </a:lnTo>
                      <a:cubicBezTo>
                        <a:pt x="418" y="1061"/>
                        <a:pt x="422" y="1064"/>
                        <a:pt x="428" y="1064"/>
                      </a:cubicBezTo>
                      <a:cubicBezTo>
                        <a:pt x="433" y="1064"/>
                        <a:pt x="440" y="1061"/>
                        <a:pt x="445" y="1057"/>
                      </a:cubicBezTo>
                      <a:cubicBezTo>
                        <a:pt x="445" y="1048"/>
                        <a:pt x="445" y="1039"/>
                        <a:pt x="445" y="1030"/>
                      </a:cubicBezTo>
                      <a:cubicBezTo>
                        <a:pt x="438" y="1024"/>
                        <a:pt x="432" y="1018"/>
                        <a:pt x="429" y="1018"/>
                      </a:cubicBezTo>
                      <a:cubicBezTo>
                        <a:pt x="428" y="1018"/>
                        <a:pt x="427" y="1019"/>
                        <a:pt x="427" y="1021"/>
                      </a:cubicBezTo>
                      <a:lnTo>
                        <a:pt x="409" y="995"/>
                      </a:lnTo>
                      <a:cubicBezTo>
                        <a:pt x="391" y="977"/>
                        <a:pt x="373" y="933"/>
                        <a:pt x="347" y="897"/>
                      </a:cubicBezTo>
                      <a:cubicBezTo>
                        <a:pt x="320" y="853"/>
                        <a:pt x="294" y="799"/>
                        <a:pt x="258" y="746"/>
                      </a:cubicBezTo>
                      <a:cubicBezTo>
                        <a:pt x="231" y="684"/>
                        <a:pt x="205" y="622"/>
                        <a:pt x="178" y="560"/>
                      </a:cubicBezTo>
                      <a:cubicBezTo>
                        <a:pt x="134" y="444"/>
                        <a:pt x="98" y="329"/>
                        <a:pt x="72" y="213"/>
                      </a:cubicBezTo>
                      <a:cubicBezTo>
                        <a:pt x="54" y="160"/>
                        <a:pt x="54" y="124"/>
                        <a:pt x="45" y="89"/>
                      </a:cubicBezTo>
                      <a:cubicBezTo>
                        <a:pt x="36" y="62"/>
                        <a:pt x="36" y="44"/>
                        <a:pt x="36" y="44"/>
                      </a:cubicBezTo>
                      <a:cubicBezTo>
                        <a:pt x="27" y="18"/>
                        <a:pt x="9" y="0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4" name="Google Shape;11764;p16"/>
                <p:cNvSpPr/>
                <p:nvPr/>
              </p:nvSpPr>
              <p:spPr>
                <a:xfrm>
                  <a:off x="5046425" y="1984700"/>
                  <a:ext cx="1867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735" extrusionOk="0">
                      <a:moveTo>
                        <a:pt x="727" y="0"/>
                      </a:moveTo>
                      <a:cubicBezTo>
                        <a:pt x="718" y="0"/>
                        <a:pt x="707" y="2"/>
                        <a:pt x="693" y="7"/>
                      </a:cubicBezTo>
                      <a:cubicBezTo>
                        <a:pt x="684" y="16"/>
                        <a:pt x="667" y="24"/>
                        <a:pt x="658" y="33"/>
                      </a:cubicBezTo>
                      <a:lnTo>
                        <a:pt x="613" y="51"/>
                      </a:lnTo>
                      <a:lnTo>
                        <a:pt x="560" y="87"/>
                      </a:lnTo>
                      <a:cubicBezTo>
                        <a:pt x="462" y="149"/>
                        <a:pt x="374" y="220"/>
                        <a:pt x="294" y="300"/>
                      </a:cubicBezTo>
                      <a:cubicBezTo>
                        <a:pt x="249" y="344"/>
                        <a:pt x="214" y="389"/>
                        <a:pt x="169" y="442"/>
                      </a:cubicBezTo>
                      <a:cubicBezTo>
                        <a:pt x="143" y="486"/>
                        <a:pt x="107" y="531"/>
                        <a:pt x="89" y="575"/>
                      </a:cubicBezTo>
                      <a:cubicBezTo>
                        <a:pt x="63" y="611"/>
                        <a:pt x="45" y="646"/>
                        <a:pt x="36" y="673"/>
                      </a:cubicBezTo>
                      <a:lnTo>
                        <a:pt x="27" y="691"/>
                      </a:lnTo>
                      <a:cubicBezTo>
                        <a:pt x="18" y="691"/>
                        <a:pt x="9" y="691"/>
                        <a:pt x="1" y="699"/>
                      </a:cubicBezTo>
                      <a:lnTo>
                        <a:pt x="1" y="708"/>
                      </a:lnTo>
                      <a:cubicBezTo>
                        <a:pt x="1" y="717"/>
                        <a:pt x="1" y="726"/>
                        <a:pt x="9" y="735"/>
                      </a:cubicBezTo>
                      <a:cubicBezTo>
                        <a:pt x="18" y="735"/>
                        <a:pt x="36" y="735"/>
                        <a:pt x="36" y="726"/>
                      </a:cubicBezTo>
                      <a:lnTo>
                        <a:pt x="36" y="717"/>
                      </a:lnTo>
                      <a:cubicBezTo>
                        <a:pt x="36" y="708"/>
                        <a:pt x="36" y="708"/>
                        <a:pt x="36" y="708"/>
                      </a:cubicBezTo>
                      <a:lnTo>
                        <a:pt x="45" y="682"/>
                      </a:lnTo>
                      <a:cubicBezTo>
                        <a:pt x="63" y="664"/>
                        <a:pt x="81" y="628"/>
                        <a:pt x="98" y="584"/>
                      </a:cubicBezTo>
                      <a:cubicBezTo>
                        <a:pt x="125" y="540"/>
                        <a:pt x="160" y="495"/>
                        <a:pt x="187" y="460"/>
                      </a:cubicBezTo>
                      <a:cubicBezTo>
                        <a:pt x="232" y="406"/>
                        <a:pt x="267" y="362"/>
                        <a:pt x="311" y="318"/>
                      </a:cubicBezTo>
                      <a:cubicBezTo>
                        <a:pt x="391" y="238"/>
                        <a:pt x="480" y="175"/>
                        <a:pt x="578" y="113"/>
                      </a:cubicBezTo>
                      <a:lnTo>
                        <a:pt x="631" y="87"/>
                      </a:lnTo>
                      <a:lnTo>
                        <a:pt x="676" y="60"/>
                      </a:lnTo>
                      <a:cubicBezTo>
                        <a:pt x="684" y="51"/>
                        <a:pt x="693" y="51"/>
                        <a:pt x="711" y="42"/>
                      </a:cubicBezTo>
                      <a:cubicBezTo>
                        <a:pt x="729" y="33"/>
                        <a:pt x="747" y="24"/>
                        <a:pt x="747" y="7"/>
                      </a:cubicBezTo>
                      <a:cubicBezTo>
                        <a:pt x="742" y="2"/>
                        <a:pt x="736" y="0"/>
                        <a:pt x="7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765" name="Google Shape;11765;p16"/>
            <p:cNvGrpSpPr/>
            <p:nvPr/>
          </p:nvGrpSpPr>
          <p:grpSpPr>
            <a:xfrm rot="2862723" flipH="1">
              <a:off x="8776118" y="3694578"/>
              <a:ext cx="220555" cy="222334"/>
              <a:chOff x="5111275" y="1926900"/>
              <a:chExt cx="55525" cy="55975"/>
            </a:xfrm>
          </p:grpSpPr>
          <p:sp>
            <p:nvSpPr>
              <p:cNvPr id="11766" name="Google Shape;11766;p16"/>
              <p:cNvSpPr/>
              <p:nvPr/>
            </p:nvSpPr>
            <p:spPr>
              <a:xfrm>
                <a:off x="5111275" y="1926900"/>
                <a:ext cx="55525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2239" extrusionOk="0">
                    <a:moveTo>
                      <a:pt x="1332" y="1"/>
                    </a:moveTo>
                    <a:cubicBezTo>
                      <a:pt x="1252" y="1"/>
                      <a:pt x="1164" y="36"/>
                      <a:pt x="1110" y="98"/>
                    </a:cubicBezTo>
                    <a:lnTo>
                      <a:pt x="1030" y="205"/>
                    </a:lnTo>
                    <a:cubicBezTo>
                      <a:pt x="968" y="285"/>
                      <a:pt x="933" y="382"/>
                      <a:pt x="933" y="480"/>
                    </a:cubicBezTo>
                    <a:lnTo>
                      <a:pt x="933" y="622"/>
                    </a:lnTo>
                    <a:cubicBezTo>
                      <a:pt x="933" y="676"/>
                      <a:pt x="968" y="729"/>
                      <a:pt x="1013" y="747"/>
                    </a:cubicBezTo>
                    <a:cubicBezTo>
                      <a:pt x="1039" y="764"/>
                      <a:pt x="1057" y="791"/>
                      <a:pt x="1057" y="827"/>
                    </a:cubicBezTo>
                    <a:lnTo>
                      <a:pt x="1057" y="880"/>
                    </a:lnTo>
                    <a:cubicBezTo>
                      <a:pt x="1057" y="898"/>
                      <a:pt x="1048" y="915"/>
                      <a:pt x="1030" y="924"/>
                    </a:cubicBezTo>
                    <a:lnTo>
                      <a:pt x="977" y="942"/>
                    </a:lnTo>
                    <a:cubicBezTo>
                      <a:pt x="970" y="944"/>
                      <a:pt x="963" y="946"/>
                      <a:pt x="958" y="946"/>
                    </a:cubicBezTo>
                    <a:cubicBezTo>
                      <a:pt x="941" y="946"/>
                      <a:pt x="930" y="937"/>
                      <a:pt x="924" y="924"/>
                    </a:cubicBezTo>
                    <a:lnTo>
                      <a:pt x="897" y="880"/>
                    </a:lnTo>
                    <a:cubicBezTo>
                      <a:pt x="879" y="853"/>
                      <a:pt x="879" y="818"/>
                      <a:pt x="897" y="791"/>
                    </a:cubicBezTo>
                    <a:cubicBezTo>
                      <a:pt x="924" y="747"/>
                      <a:pt x="924" y="684"/>
                      <a:pt x="897" y="640"/>
                    </a:cubicBezTo>
                    <a:lnTo>
                      <a:pt x="826" y="516"/>
                    </a:lnTo>
                    <a:cubicBezTo>
                      <a:pt x="773" y="436"/>
                      <a:pt x="693" y="365"/>
                      <a:pt x="604" y="329"/>
                    </a:cubicBezTo>
                    <a:lnTo>
                      <a:pt x="480" y="285"/>
                    </a:lnTo>
                    <a:cubicBezTo>
                      <a:pt x="451" y="275"/>
                      <a:pt x="421" y="270"/>
                      <a:pt x="391" y="270"/>
                    </a:cubicBezTo>
                    <a:cubicBezTo>
                      <a:pt x="338" y="270"/>
                      <a:pt x="285" y="286"/>
                      <a:pt x="240" y="320"/>
                    </a:cubicBezTo>
                    <a:lnTo>
                      <a:pt x="222" y="329"/>
                    </a:lnTo>
                    <a:cubicBezTo>
                      <a:pt x="204" y="347"/>
                      <a:pt x="187" y="356"/>
                      <a:pt x="178" y="374"/>
                    </a:cubicBezTo>
                    <a:cubicBezTo>
                      <a:pt x="160" y="391"/>
                      <a:pt x="151" y="409"/>
                      <a:pt x="142" y="427"/>
                    </a:cubicBezTo>
                    <a:lnTo>
                      <a:pt x="124" y="445"/>
                    </a:lnTo>
                    <a:cubicBezTo>
                      <a:pt x="89" y="516"/>
                      <a:pt x="80" y="605"/>
                      <a:pt x="116" y="684"/>
                    </a:cubicBezTo>
                    <a:lnTo>
                      <a:pt x="178" y="800"/>
                    </a:lnTo>
                    <a:cubicBezTo>
                      <a:pt x="222" y="889"/>
                      <a:pt x="293" y="969"/>
                      <a:pt x="391" y="1004"/>
                    </a:cubicBezTo>
                    <a:lnTo>
                      <a:pt x="515" y="1066"/>
                    </a:lnTo>
                    <a:cubicBezTo>
                      <a:pt x="534" y="1078"/>
                      <a:pt x="555" y="1082"/>
                      <a:pt x="577" y="1082"/>
                    </a:cubicBezTo>
                    <a:cubicBezTo>
                      <a:pt x="607" y="1082"/>
                      <a:pt x="637" y="1073"/>
                      <a:pt x="657" y="1057"/>
                    </a:cubicBezTo>
                    <a:cubicBezTo>
                      <a:pt x="674" y="1047"/>
                      <a:pt x="694" y="1039"/>
                      <a:pt x="715" y="1039"/>
                    </a:cubicBezTo>
                    <a:cubicBezTo>
                      <a:pt x="728" y="1039"/>
                      <a:pt x="741" y="1042"/>
                      <a:pt x="755" y="1049"/>
                    </a:cubicBezTo>
                    <a:lnTo>
                      <a:pt x="799" y="1066"/>
                    </a:lnTo>
                    <a:cubicBezTo>
                      <a:pt x="817" y="1075"/>
                      <a:pt x="826" y="1093"/>
                      <a:pt x="826" y="1111"/>
                    </a:cubicBezTo>
                    <a:lnTo>
                      <a:pt x="826" y="1129"/>
                    </a:lnTo>
                    <a:cubicBezTo>
                      <a:pt x="826" y="1146"/>
                      <a:pt x="808" y="1164"/>
                      <a:pt x="791" y="1164"/>
                    </a:cubicBezTo>
                    <a:lnTo>
                      <a:pt x="737" y="1182"/>
                    </a:lnTo>
                    <a:cubicBezTo>
                      <a:pt x="731" y="1184"/>
                      <a:pt x="723" y="1185"/>
                      <a:pt x="716" y="1185"/>
                    </a:cubicBezTo>
                    <a:cubicBezTo>
                      <a:pt x="693" y="1185"/>
                      <a:pt x="668" y="1175"/>
                      <a:pt x="648" y="1155"/>
                    </a:cubicBezTo>
                    <a:cubicBezTo>
                      <a:pt x="621" y="1128"/>
                      <a:pt x="584" y="1116"/>
                      <a:pt x="544" y="1116"/>
                    </a:cubicBezTo>
                    <a:cubicBezTo>
                      <a:pt x="531" y="1116"/>
                      <a:pt x="519" y="1118"/>
                      <a:pt x="506" y="1120"/>
                    </a:cubicBezTo>
                    <a:lnTo>
                      <a:pt x="373" y="1155"/>
                    </a:lnTo>
                    <a:cubicBezTo>
                      <a:pt x="275" y="1191"/>
                      <a:pt x="195" y="1244"/>
                      <a:pt x="133" y="1333"/>
                    </a:cubicBezTo>
                    <a:lnTo>
                      <a:pt x="62" y="1439"/>
                    </a:lnTo>
                    <a:cubicBezTo>
                      <a:pt x="9" y="1510"/>
                      <a:pt x="0" y="1599"/>
                      <a:pt x="27" y="1679"/>
                    </a:cubicBezTo>
                    <a:lnTo>
                      <a:pt x="36" y="1697"/>
                    </a:lnTo>
                    <a:cubicBezTo>
                      <a:pt x="44" y="1724"/>
                      <a:pt x="53" y="1741"/>
                      <a:pt x="62" y="1759"/>
                    </a:cubicBezTo>
                    <a:cubicBezTo>
                      <a:pt x="71" y="1777"/>
                      <a:pt x="89" y="1795"/>
                      <a:pt x="107" y="1804"/>
                    </a:cubicBezTo>
                    <a:lnTo>
                      <a:pt x="116" y="1821"/>
                    </a:lnTo>
                    <a:cubicBezTo>
                      <a:pt x="165" y="1871"/>
                      <a:pt x="231" y="1898"/>
                      <a:pt x="297" y="1898"/>
                    </a:cubicBezTo>
                    <a:cubicBezTo>
                      <a:pt x="313" y="1898"/>
                      <a:pt x="330" y="1896"/>
                      <a:pt x="346" y="1892"/>
                    </a:cubicBezTo>
                    <a:lnTo>
                      <a:pt x="480" y="1866"/>
                    </a:lnTo>
                    <a:cubicBezTo>
                      <a:pt x="577" y="1848"/>
                      <a:pt x="666" y="1795"/>
                      <a:pt x="728" y="1724"/>
                    </a:cubicBezTo>
                    <a:lnTo>
                      <a:pt x="826" y="1608"/>
                    </a:lnTo>
                    <a:cubicBezTo>
                      <a:pt x="853" y="1564"/>
                      <a:pt x="862" y="1510"/>
                      <a:pt x="853" y="1466"/>
                    </a:cubicBezTo>
                    <a:cubicBezTo>
                      <a:pt x="835" y="1431"/>
                      <a:pt x="844" y="1395"/>
                      <a:pt x="862" y="1368"/>
                    </a:cubicBezTo>
                    <a:lnTo>
                      <a:pt x="906" y="1324"/>
                    </a:lnTo>
                    <a:cubicBezTo>
                      <a:pt x="915" y="1315"/>
                      <a:pt x="924" y="1306"/>
                      <a:pt x="941" y="1306"/>
                    </a:cubicBezTo>
                    <a:lnTo>
                      <a:pt x="977" y="1306"/>
                    </a:lnTo>
                    <a:cubicBezTo>
                      <a:pt x="1004" y="1306"/>
                      <a:pt x="1021" y="1333"/>
                      <a:pt x="1021" y="1359"/>
                    </a:cubicBezTo>
                    <a:lnTo>
                      <a:pt x="1021" y="1395"/>
                    </a:lnTo>
                    <a:cubicBezTo>
                      <a:pt x="1013" y="1431"/>
                      <a:pt x="995" y="1457"/>
                      <a:pt x="968" y="1475"/>
                    </a:cubicBezTo>
                    <a:cubicBezTo>
                      <a:pt x="924" y="1493"/>
                      <a:pt x="888" y="1537"/>
                      <a:pt x="888" y="1590"/>
                    </a:cubicBezTo>
                    <a:lnTo>
                      <a:pt x="879" y="1733"/>
                    </a:lnTo>
                    <a:cubicBezTo>
                      <a:pt x="870" y="1839"/>
                      <a:pt x="897" y="1937"/>
                      <a:pt x="959" y="2017"/>
                    </a:cubicBezTo>
                    <a:lnTo>
                      <a:pt x="1030" y="2132"/>
                    </a:lnTo>
                    <a:cubicBezTo>
                      <a:pt x="1084" y="2203"/>
                      <a:pt x="1164" y="2239"/>
                      <a:pt x="1252" y="2239"/>
                    </a:cubicBezTo>
                    <a:lnTo>
                      <a:pt x="1270" y="2239"/>
                    </a:lnTo>
                    <a:cubicBezTo>
                      <a:pt x="1297" y="2239"/>
                      <a:pt x="1315" y="2239"/>
                      <a:pt x="1332" y="2230"/>
                    </a:cubicBezTo>
                    <a:cubicBezTo>
                      <a:pt x="1359" y="2230"/>
                      <a:pt x="1377" y="2221"/>
                      <a:pt x="1394" y="2212"/>
                    </a:cubicBezTo>
                    <a:lnTo>
                      <a:pt x="1412" y="2203"/>
                    </a:lnTo>
                    <a:cubicBezTo>
                      <a:pt x="1492" y="2168"/>
                      <a:pt x="1545" y="2088"/>
                      <a:pt x="1554" y="2008"/>
                    </a:cubicBezTo>
                    <a:lnTo>
                      <a:pt x="1581" y="1875"/>
                    </a:lnTo>
                    <a:cubicBezTo>
                      <a:pt x="1590" y="1777"/>
                      <a:pt x="1572" y="1679"/>
                      <a:pt x="1519" y="1590"/>
                    </a:cubicBezTo>
                    <a:lnTo>
                      <a:pt x="1448" y="1466"/>
                    </a:lnTo>
                    <a:cubicBezTo>
                      <a:pt x="1421" y="1422"/>
                      <a:pt x="1377" y="1395"/>
                      <a:pt x="1323" y="1395"/>
                    </a:cubicBezTo>
                    <a:cubicBezTo>
                      <a:pt x="1288" y="1395"/>
                      <a:pt x="1261" y="1377"/>
                      <a:pt x="1243" y="1351"/>
                    </a:cubicBezTo>
                    <a:lnTo>
                      <a:pt x="1217" y="1306"/>
                    </a:lnTo>
                    <a:cubicBezTo>
                      <a:pt x="1199" y="1288"/>
                      <a:pt x="1199" y="1271"/>
                      <a:pt x="1217" y="1253"/>
                    </a:cubicBezTo>
                    <a:lnTo>
                      <a:pt x="1235" y="1226"/>
                    </a:lnTo>
                    <a:cubicBezTo>
                      <a:pt x="1241" y="1213"/>
                      <a:pt x="1257" y="1205"/>
                      <a:pt x="1272" y="1205"/>
                    </a:cubicBezTo>
                    <a:cubicBezTo>
                      <a:pt x="1278" y="1205"/>
                      <a:pt x="1283" y="1206"/>
                      <a:pt x="1288" y="1208"/>
                    </a:cubicBezTo>
                    <a:lnTo>
                      <a:pt x="1332" y="1226"/>
                    </a:lnTo>
                    <a:cubicBezTo>
                      <a:pt x="1368" y="1244"/>
                      <a:pt x="1386" y="1271"/>
                      <a:pt x="1394" y="1297"/>
                    </a:cubicBezTo>
                    <a:cubicBezTo>
                      <a:pt x="1403" y="1351"/>
                      <a:pt x="1430" y="1395"/>
                      <a:pt x="1483" y="1413"/>
                    </a:cubicBezTo>
                    <a:lnTo>
                      <a:pt x="1617" y="1466"/>
                    </a:lnTo>
                    <a:cubicBezTo>
                      <a:pt x="1664" y="1485"/>
                      <a:pt x="1717" y="1494"/>
                      <a:pt x="1770" y="1494"/>
                    </a:cubicBezTo>
                    <a:cubicBezTo>
                      <a:pt x="1817" y="1494"/>
                      <a:pt x="1864" y="1487"/>
                      <a:pt x="1910" y="1475"/>
                    </a:cubicBezTo>
                    <a:lnTo>
                      <a:pt x="2034" y="1431"/>
                    </a:lnTo>
                    <a:cubicBezTo>
                      <a:pt x="2114" y="1404"/>
                      <a:pt x="2176" y="1342"/>
                      <a:pt x="2203" y="1262"/>
                    </a:cubicBezTo>
                    <a:lnTo>
                      <a:pt x="2212" y="1244"/>
                    </a:lnTo>
                    <a:cubicBezTo>
                      <a:pt x="2212" y="1217"/>
                      <a:pt x="2220" y="1200"/>
                      <a:pt x="2220" y="1173"/>
                    </a:cubicBezTo>
                    <a:cubicBezTo>
                      <a:pt x="2220" y="1155"/>
                      <a:pt x="2220" y="1137"/>
                      <a:pt x="2220" y="1111"/>
                    </a:cubicBezTo>
                    <a:lnTo>
                      <a:pt x="2220" y="1093"/>
                    </a:lnTo>
                    <a:cubicBezTo>
                      <a:pt x="2203" y="1004"/>
                      <a:pt x="2149" y="933"/>
                      <a:pt x="2078" y="898"/>
                    </a:cubicBezTo>
                    <a:lnTo>
                      <a:pt x="1963" y="835"/>
                    </a:lnTo>
                    <a:cubicBezTo>
                      <a:pt x="1902" y="808"/>
                      <a:pt x="1841" y="794"/>
                      <a:pt x="1780" y="794"/>
                    </a:cubicBezTo>
                    <a:cubicBezTo>
                      <a:pt x="1743" y="794"/>
                      <a:pt x="1706" y="799"/>
                      <a:pt x="1670" y="809"/>
                    </a:cubicBezTo>
                    <a:lnTo>
                      <a:pt x="1528" y="835"/>
                    </a:lnTo>
                    <a:cubicBezTo>
                      <a:pt x="1474" y="844"/>
                      <a:pt x="1430" y="880"/>
                      <a:pt x="1421" y="933"/>
                    </a:cubicBezTo>
                    <a:cubicBezTo>
                      <a:pt x="1403" y="969"/>
                      <a:pt x="1386" y="986"/>
                      <a:pt x="1350" y="995"/>
                    </a:cubicBezTo>
                    <a:lnTo>
                      <a:pt x="1297" y="1004"/>
                    </a:lnTo>
                    <a:cubicBezTo>
                      <a:pt x="1290" y="1007"/>
                      <a:pt x="1283" y="1008"/>
                      <a:pt x="1277" y="1008"/>
                    </a:cubicBezTo>
                    <a:cubicBezTo>
                      <a:pt x="1261" y="1008"/>
                      <a:pt x="1250" y="999"/>
                      <a:pt x="1243" y="986"/>
                    </a:cubicBezTo>
                    <a:cubicBezTo>
                      <a:pt x="1235" y="969"/>
                      <a:pt x="1235" y="951"/>
                      <a:pt x="1243" y="942"/>
                    </a:cubicBezTo>
                    <a:lnTo>
                      <a:pt x="1279" y="889"/>
                    </a:lnTo>
                    <a:cubicBezTo>
                      <a:pt x="1294" y="867"/>
                      <a:pt x="1314" y="851"/>
                      <a:pt x="1341" y="851"/>
                    </a:cubicBezTo>
                    <a:cubicBezTo>
                      <a:pt x="1347" y="851"/>
                      <a:pt x="1353" y="852"/>
                      <a:pt x="1359" y="853"/>
                    </a:cubicBezTo>
                    <a:cubicBezTo>
                      <a:pt x="1412" y="853"/>
                      <a:pt x="1466" y="827"/>
                      <a:pt x="1492" y="782"/>
                    </a:cubicBezTo>
                    <a:lnTo>
                      <a:pt x="1572" y="667"/>
                    </a:lnTo>
                    <a:cubicBezTo>
                      <a:pt x="1625" y="587"/>
                      <a:pt x="1652" y="480"/>
                      <a:pt x="1643" y="382"/>
                    </a:cubicBezTo>
                    <a:lnTo>
                      <a:pt x="1625" y="249"/>
                    </a:lnTo>
                    <a:cubicBezTo>
                      <a:pt x="1617" y="169"/>
                      <a:pt x="1572" y="89"/>
                      <a:pt x="1501" y="54"/>
                    </a:cubicBezTo>
                    <a:lnTo>
                      <a:pt x="1483" y="36"/>
                    </a:lnTo>
                    <a:cubicBezTo>
                      <a:pt x="1457" y="27"/>
                      <a:pt x="1439" y="18"/>
                      <a:pt x="1421" y="18"/>
                    </a:cubicBezTo>
                    <a:cubicBezTo>
                      <a:pt x="1403" y="9"/>
                      <a:pt x="1377" y="9"/>
                      <a:pt x="1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67" name="Google Shape;11767;p16"/>
              <p:cNvGrpSpPr/>
              <p:nvPr/>
            </p:nvGrpSpPr>
            <p:grpSpPr>
              <a:xfrm>
                <a:off x="5128800" y="1939125"/>
                <a:ext cx="24225" cy="32650"/>
                <a:chOff x="5128800" y="1939125"/>
                <a:chExt cx="24225" cy="32650"/>
              </a:xfrm>
            </p:grpSpPr>
            <p:sp>
              <p:nvSpPr>
                <p:cNvPr id="11768" name="Google Shape;11768;p16"/>
                <p:cNvSpPr/>
                <p:nvPr/>
              </p:nvSpPr>
              <p:spPr>
                <a:xfrm>
                  <a:off x="5134350" y="1952000"/>
                  <a:ext cx="71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241" extrusionOk="0">
                      <a:moveTo>
                        <a:pt x="267" y="116"/>
                      </a:moveTo>
                      <a:cubicBezTo>
                        <a:pt x="249" y="125"/>
                        <a:pt x="241" y="133"/>
                        <a:pt x="223" y="151"/>
                      </a:cubicBezTo>
                      <a:lnTo>
                        <a:pt x="205" y="187"/>
                      </a:lnTo>
                      <a:cubicBezTo>
                        <a:pt x="196" y="196"/>
                        <a:pt x="187" y="204"/>
                        <a:pt x="187" y="213"/>
                      </a:cubicBezTo>
                      <a:cubicBezTo>
                        <a:pt x="178" y="231"/>
                        <a:pt x="161" y="240"/>
                        <a:pt x="143" y="231"/>
                      </a:cubicBezTo>
                      <a:cubicBezTo>
                        <a:pt x="125" y="213"/>
                        <a:pt x="98" y="204"/>
                        <a:pt x="72" y="204"/>
                      </a:cubicBezTo>
                      <a:lnTo>
                        <a:pt x="36" y="204"/>
                      </a:lnTo>
                      <a:lnTo>
                        <a:pt x="36" y="204"/>
                      </a:lnTo>
                      <a:cubicBezTo>
                        <a:pt x="18" y="196"/>
                        <a:pt x="1" y="178"/>
                        <a:pt x="10" y="169"/>
                      </a:cubicBezTo>
                      <a:cubicBezTo>
                        <a:pt x="10" y="160"/>
                        <a:pt x="10" y="151"/>
                        <a:pt x="10" y="142"/>
                      </a:cubicBezTo>
                      <a:lnTo>
                        <a:pt x="10" y="125"/>
                      </a:lnTo>
                      <a:cubicBezTo>
                        <a:pt x="10" y="107"/>
                        <a:pt x="10" y="98"/>
                        <a:pt x="10" y="80"/>
                      </a:cubicBezTo>
                      <a:cubicBezTo>
                        <a:pt x="10" y="62"/>
                        <a:pt x="18" y="53"/>
                        <a:pt x="36" y="53"/>
                      </a:cubicBezTo>
                      <a:cubicBezTo>
                        <a:pt x="54" y="53"/>
                        <a:pt x="72" y="53"/>
                        <a:pt x="90" y="45"/>
                      </a:cubicBezTo>
                      <a:lnTo>
                        <a:pt x="152" y="27"/>
                      </a:lnTo>
                      <a:lnTo>
                        <a:pt x="169" y="18"/>
                      </a:lnTo>
                      <a:lnTo>
                        <a:pt x="187" y="9"/>
                      </a:lnTo>
                      <a:cubicBezTo>
                        <a:pt x="196" y="0"/>
                        <a:pt x="214" y="0"/>
                        <a:pt x="223" y="18"/>
                      </a:cubicBezTo>
                      <a:cubicBezTo>
                        <a:pt x="223" y="27"/>
                        <a:pt x="232" y="36"/>
                        <a:pt x="232" y="36"/>
                      </a:cubicBezTo>
                      <a:cubicBezTo>
                        <a:pt x="241" y="53"/>
                        <a:pt x="258" y="71"/>
                        <a:pt x="267" y="89"/>
                      </a:cubicBezTo>
                      <a:cubicBezTo>
                        <a:pt x="285" y="89"/>
                        <a:pt x="285" y="107"/>
                        <a:pt x="267" y="1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9" name="Google Shape;11769;p16"/>
                <p:cNvSpPr/>
                <p:nvPr/>
              </p:nvSpPr>
              <p:spPr>
                <a:xfrm>
                  <a:off x="5131250" y="1949325"/>
                  <a:ext cx="59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209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cubicBezTo>
                        <a:pt x="98" y="72"/>
                        <a:pt x="160" y="134"/>
                        <a:pt x="214" y="205"/>
                      </a:cubicBezTo>
                      <a:cubicBezTo>
                        <a:pt x="216" y="207"/>
                        <a:pt x="219" y="208"/>
                        <a:pt x="222" y="208"/>
                      </a:cubicBezTo>
                      <a:cubicBezTo>
                        <a:pt x="230" y="208"/>
                        <a:pt x="238" y="200"/>
                        <a:pt x="231" y="187"/>
                      </a:cubicBezTo>
                      <a:cubicBezTo>
                        <a:pt x="178" y="125"/>
                        <a:pt x="107" y="63"/>
                        <a:pt x="36" y="18"/>
                      </a:cubicBezTo>
                      <a:lnTo>
                        <a:pt x="27" y="18"/>
                      </a:lnTo>
                      <a:cubicBezTo>
                        <a:pt x="27" y="10"/>
                        <a:pt x="27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0" name="Google Shape;11770;p16"/>
                <p:cNvSpPr/>
                <p:nvPr/>
              </p:nvSpPr>
              <p:spPr>
                <a:xfrm>
                  <a:off x="5131025" y="1952650"/>
                  <a:ext cx="4475" cy="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70" extrusionOk="0">
                      <a:moveTo>
                        <a:pt x="27" y="10"/>
                      </a:moveTo>
                      <a:cubicBezTo>
                        <a:pt x="30" y="10"/>
                        <a:pt x="33" y="10"/>
                        <a:pt x="37" y="10"/>
                      </a:cubicBezTo>
                      <a:lnTo>
                        <a:pt x="37" y="10"/>
                      </a:lnTo>
                      <a:cubicBezTo>
                        <a:pt x="36" y="10"/>
                        <a:pt x="36" y="10"/>
                        <a:pt x="36" y="10"/>
                      </a:cubicBezTo>
                      <a:close/>
                      <a:moveTo>
                        <a:pt x="9" y="1"/>
                      </a:moveTo>
                      <a:cubicBezTo>
                        <a:pt x="1" y="1"/>
                        <a:pt x="1" y="10"/>
                        <a:pt x="1" y="10"/>
                      </a:cubicBezTo>
                      <a:cubicBezTo>
                        <a:pt x="1" y="19"/>
                        <a:pt x="9" y="27"/>
                        <a:pt x="18" y="27"/>
                      </a:cubicBezTo>
                      <a:cubicBezTo>
                        <a:pt x="18" y="19"/>
                        <a:pt x="27" y="19"/>
                        <a:pt x="27" y="10"/>
                      </a:cubicBezTo>
                      <a:lnTo>
                        <a:pt x="18" y="10"/>
                      </a:lnTo>
                      <a:cubicBezTo>
                        <a:pt x="18" y="1"/>
                        <a:pt x="18" y="1"/>
                        <a:pt x="9" y="1"/>
                      </a:cubicBezTo>
                      <a:close/>
                      <a:moveTo>
                        <a:pt x="37" y="10"/>
                      </a:moveTo>
                      <a:cubicBezTo>
                        <a:pt x="81" y="19"/>
                        <a:pt x="125" y="36"/>
                        <a:pt x="169" y="63"/>
                      </a:cubicBezTo>
                      <a:cubicBezTo>
                        <a:pt x="169" y="67"/>
                        <a:pt x="171" y="70"/>
                        <a:pt x="174" y="70"/>
                      </a:cubicBezTo>
                      <a:cubicBezTo>
                        <a:pt x="176" y="70"/>
                        <a:pt x="178" y="67"/>
                        <a:pt x="178" y="63"/>
                      </a:cubicBezTo>
                      <a:lnTo>
                        <a:pt x="178" y="54"/>
                      </a:lnTo>
                      <a:cubicBezTo>
                        <a:pt x="136" y="21"/>
                        <a:pt x="87" y="11"/>
                        <a:pt x="37" y="1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1" name="Google Shape;11771;p16"/>
                <p:cNvSpPr/>
                <p:nvPr/>
              </p:nvSpPr>
              <p:spPr>
                <a:xfrm>
                  <a:off x="5128800" y="1954650"/>
                  <a:ext cx="6700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06" extrusionOk="0">
                      <a:moveTo>
                        <a:pt x="249" y="1"/>
                      </a:moveTo>
                      <a:cubicBezTo>
                        <a:pt x="169" y="54"/>
                        <a:pt x="98" y="116"/>
                        <a:pt x="27" y="178"/>
                      </a:cubicBezTo>
                      <a:lnTo>
                        <a:pt x="36" y="178"/>
                      </a:lnTo>
                      <a:cubicBezTo>
                        <a:pt x="107" y="125"/>
                        <a:pt x="187" y="72"/>
                        <a:pt x="267" y="19"/>
                      </a:cubicBezTo>
                      <a:cubicBezTo>
                        <a:pt x="267" y="19"/>
                        <a:pt x="267" y="10"/>
                        <a:pt x="267" y="1"/>
                      </a:cubicBezTo>
                      <a:close/>
                      <a:moveTo>
                        <a:pt x="10" y="178"/>
                      </a:moveTo>
                      <a:cubicBezTo>
                        <a:pt x="1" y="187"/>
                        <a:pt x="1" y="196"/>
                        <a:pt x="10" y="205"/>
                      </a:cubicBezTo>
                      <a:lnTo>
                        <a:pt x="27" y="205"/>
                      </a:lnTo>
                      <a:cubicBezTo>
                        <a:pt x="36" y="196"/>
                        <a:pt x="36" y="187"/>
                        <a:pt x="27" y="17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2" name="Google Shape;11772;p16"/>
                <p:cNvSpPr/>
                <p:nvPr/>
              </p:nvSpPr>
              <p:spPr>
                <a:xfrm>
                  <a:off x="5138350" y="1939125"/>
                  <a:ext cx="2475" cy="1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2" extrusionOk="0">
                      <a:moveTo>
                        <a:pt x="89" y="0"/>
                      </a:moveTo>
                      <a:cubicBezTo>
                        <a:pt x="81" y="0"/>
                        <a:pt x="81" y="0"/>
                        <a:pt x="81" y="9"/>
                      </a:cubicBezTo>
                      <a:cubicBezTo>
                        <a:pt x="81" y="9"/>
                        <a:pt x="81" y="18"/>
                        <a:pt x="81" y="18"/>
                      </a:cubicBezTo>
                      <a:lnTo>
                        <a:pt x="72" y="9"/>
                      </a:lnTo>
                      <a:lnTo>
                        <a:pt x="72" y="18"/>
                      </a:lnTo>
                      <a:lnTo>
                        <a:pt x="72" y="27"/>
                      </a:lnTo>
                      <a:cubicBezTo>
                        <a:pt x="72" y="27"/>
                        <a:pt x="72" y="27"/>
                        <a:pt x="81" y="36"/>
                      </a:cubicBezTo>
                      <a:lnTo>
                        <a:pt x="81" y="44"/>
                      </a:lnTo>
                      <a:lnTo>
                        <a:pt x="81" y="107"/>
                      </a:lnTo>
                      <a:cubicBezTo>
                        <a:pt x="81" y="222"/>
                        <a:pt x="63" y="346"/>
                        <a:pt x="27" y="462"/>
                      </a:cubicBezTo>
                      <a:cubicBezTo>
                        <a:pt x="18" y="506"/>
                        <a:pt x="9" y="524"/>
                        <a:pt x="1" y="533"/>
                      </a:cubicBezTo>
                      <a:cubicBezTo>
                        <a:pt x="1" y="551"/>
                        <a:pt x="1" y="560"/>
                        <a:pt x="1" y="560"/>
                      </a:cubicBezTo>
                      <a:cubicBezTo>
                        <a:pt x="2" y="561"/>
                        <a:pt x="3" y="561"/>
                        <a:pt x="4" y="561"/>
                      </a:cubicBezTo>
                      <a:cubicBezTo>
                        <a:pt x="12" y="561"/>
                        <a:pt x="18" y="542"/>
                        <a:pt x="18" y="542"/>
                      </a:cubicBezTo>
                      <a:cubicBezTo>
                        <a:pt x="18" y="542"/>
                        <a:pt x="36" y="515"/>
                        <a:pt x="45" y="462"/>
                      </a:cubicBezTo>
                      <a:cubicBezTo>
                        <a:pt x="63" y="409"/>
                        <a:pt x="72" y="346"/>
                        <a:pt x="81" y="284"/>
                      </a:cubicBezTo>
                      <a:cubicBezTo>
                        <a:pt x="89" y="222"/>
                        <a:pt x="89" y="169"/>
                        <a:pt x="89" y="107"/>
                      </a:cubicBezTo>
                      <a:lnTo>
                        <a:pt x="89" y="44"/>
                      </a:lnTo>
                      <a:lnTo>
                        <a:pt x="89" y="27"/>
                      </a:lnTo>
                      <a:cubicBezTo>
                        <a:pt x="89" y="27"/>
                        <a:pt x="98" y="27"/>
                        <a:pt x="98" y="18"/>
                      </a:cubicBezTo>
                      <a:cubicBezTo>
                        <a:pt x="98" y="18"/>
                        <a:pt x="98" y="9"/>
                        <a:pt x="98" y="9"/>
                      </a:cubicBez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3" name="Google Shape;11773;p16"/>
                <p:cNvSpPr/>
                <p:nvPr/>
              </p:nvSpPr>
              <p:spPr>
                <a:xfrm>
                  <a:off x="5138350" y="1947550"/>
                  <a:ext cx="757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76" extrusionOk="0">
                      <a:moveTo>
                        <a:pt x="276" y="1"/>
                      </a:moveTo>
                      <a:cubicBezTo>
                        <a:pt x="276" y="1"/>
                        <a:pt x="276" y="9"/>
                        <a:pt x="276" y="9"/>
                      </a:cubicBezTo>
                      <a:lnTo>
                        <a:pt x="267" y="18"/>
                      </a:lnTo>
                      <a:lnTo>
                        <a:pt x="232" y="45"/>
                      </a:lnTo>
                      <a:cubicBezTo>
                        <a:pt x="205" y="63"/>
                        <a:pt x="169" y="89"/>
                        <a:pt x="134" y="125"/>
                      </a:cubicBezTo>
                      <a:cubicBezTo>
                        <a:pt x="98" y="152"/>
                        <a:pt x="72" y="187"/>
                        <a:pt x="45" y="214"/>
                      </a:cubicBezTo>
                      <a:cubicBezTo>
                        <a:pt x="27" y="240"/>
                        <a:pt x="9" y="258"/>
                        <a:pt x="9" y="258"/>
                      </a:cubicBezTo>
                      <a:cubicBezTo>
                        <a:pt x="1" y="258"/>
                        <a:pt x="1" y="267"/>
                        <a:pt x="9" y="276"/>
                      </a:cubicBezTo>
                      <a:cubicBezTo>
                        <a:pt x="9" y="276"/>
                        <a:pt x="27" y="267"/>
                        <a:pt x="27" y="267"/>
                      </a:cubicBezTo>
                      <a:cubicBezTo>
                        <a:pt x="27" y="267"/>
                        <a:pt x="45" y="249"/>
                        <a:pt x="63" y="223"/>
                      </a:cubicBezTo>
                      <a:cubicBezTo>
                        <a:pt x="89" y="196"/>
                        <a:pt x="116" y="160"/>
                        <a:pt x="152" y="134"/>
                      </a:cubicBezTo>
                      <a:cubicBezTo>
                        <a:pt x="178" y="107"/>
                        <a:pt x="205" y="81"/>
                        <a:pt x="240" y="54"/>
                      </a:cubicBezTo>
                      <a:lnTo>
                        <a:pt x="267" y="27"/>
                      </a:lnTo>
                      <a:lnTo>
                        <a:pt x="285" y="18"/>
                      </a:lnTo>
                      <a:cubicBezTo>
                        <a:pt x="285" y="23"/>
                        <a:pt x="287" y="25"/>
                        <a:pt x="289" y="25"/>
                      </a:cubicBezTo>
                      <a:cubicBezTo>
                        <a:pt x="291" y="25"/>
                        <a:pt x="294" y="23"/>
                        <a:pt x="294" y="18"/>
                      </a:cubicBezTo>
                      <a:cubicBezTo>
                        <a:pt x="303" y="18"/>
                        <a:pt x="303" y="9"/>
                        <a:pt x="2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4" name="Google Shape;11774;p16"/>
                <p:cNvSpPr/>
                <p:nvPr/>
              </p:nvSpPr>
              <p:spPr>
                <a:xfrm>
                  <a:off x="5139675" y="1954425"/>
                  <a:ext cx="113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55" extrusionOk="0">
                      <a:moveTo>
                        <a:pt x="28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0" y="19"/>
                        <a:pt x="19" y="19"/>
                        <a:pt x="28" y="19"/>
                      </a:cubicBezTo>
                      <a:lnTo>
                        <a:pt x="232" y="19"/>
                      </a:lnTo>
                      <a:cubicBezTo>
                        <a:pt x="285" y="28"/>
                        <a:pt x="338" y="36"/>
                        <a:pt x="374" y="36"/>
                      </a:cubicBezTo>
                      <a:lnTo>
                        <a:pt x="418" y="45"/>
                      </a:lnTo>
                      <a:lnTo>
                        <a:pt x="436" y="45"/>
                      </a:lnTo>
                      <a:cubicBezTo>
                        <a:pt x="427" y="45"/>
                        <a:pt x="436" y="54"/>
                        <a:pt x="436" y="54"/>
                      </a:cubicBezTo>
                      <a:cubicBezTo>
                        <a:pt x="445" y="54"/>
                        <a:pt x="454" y="54"/>
                        <a:pt x="454" y="45"/>
                      </a:cubicBezTo>
                      <a:cubicBezTo>
                        <a:pt x="454" y="36"/>
                        <a:pt x="454" y="28"/>
                        <a:pt x="445" y="28"/>
                      </a:cubicBezTo>
                      <a:cubicBezTo>
                        <a:pt x="445" y="28"/>
                        <a:pt x="436" y="28"/>
                        <a:pt x="436" y="36"/>
                      </a:cubicBezTo>
                      <a:lnTo>
                        <a:pt x="418" y="36"/>
                      </a:lnTo>
                      <a:lnTo>
                        <a:pt x="374" y="28"/>
                      </a:lnTo>
                      <a:cubicBezTo>
                        <a:pt x="338" y="19"/>
                        <a:pt x="285" y="10"/>
                        <a:pt x="232" y="10"/>
                      </a:cubicBezTo>
                      <a:cubicBezTo>
                        <a:pt x="187" y="1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5" name="Google Shape;11775;p16"/>
                <p:cNvSpPr/>
                <p:nvPr/>
              </p:nvSpPr>
              <p:spPr>
                <a:xfrm>
                  <a:off x="5137475" y="1956200"/>
                  <a:ext cx="577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499" extrusionOk="0">
                      <a:moveTo>
                        <a:pt x="9" y="1"/>
                      </a:moveTo>
                      <a:cubicBezTo>
                        <a:pt x="0" y="1"/>
                        <a:pt x="0" y="28"/>
                        <a:pt x="0" y="28"/>
                      </a:cubicBezTo>
                      <a:cubicBezTo>
                        <a:pt x="0" y="28"/>
                        <a:pt x="0" y="36"/>
                        <a:pt x="0" y="45"/>
                      </a:cubicBezTo>
                      <a:cubicBezTo>
                        <a:pt x="9" y="63"/>
                        <a:pt x="9" y="81"/>
                        <a:pt x="18" y="108"/>
                      </a:cubicBezTo>
                      <a:cubicBezTo>
                        <a:pt x="36" y="161"/>
                        <a:pt x="53" y="214"/>
                        <a:pt x="80" y="276"/>
                      </a:cubicBezTo>
                      <a:cubicBezTo>
                        <a:pt x="107" y="330"/>
                        <a:pt x="133" y="374"/>
                        <a:pt x="169" y="427"/>
                      </a:cubicBezTo>
                      <a:cubicBezTo>
                        <a:pt x="178" y="445"/>
                        <a:pt x="195" y="463"/>
                        <a:pt x="204" y="472"/>
                      </a:cubicBezTo>
                      <a:lnTo>
                        <a:pt x="204" y="481"/>
                      </a:lnTo>
                      <a:cubicBezTo>
                        <a:pt x="204" y="481"/>
                        <a:pt x="204" y="489"/>
                        <a:pt x="204" y="498"/>
                      </a:cubicBezTo>
                      <a:lnTo>
                        <a:pt x="222" y="498"/>
                      </a:lnTo>
                      <a:cubicBezTo>
                        <a:pt x="231" y="489"/>
                        <a:pt x="231" y="481"/>
                        <a:pt x="222" y="481"/>
                      </a:cubicBezTo>
                      <a:lnTo>
                        <a:pt x="213" y="472"/>
                      </a:lnTo>
                      <a:cubicBezTo>
                        <a:pt x="204" y="454"/>
                        <a:pt x="195" y="436"/>
                        <a:pt x="187" y="418"/>
                      </a:cubicBezTo>
                      <a:cubicBezTo>
                        <a:pt x="151" y="374"/>
                        <a:pt x="116" y="321"/>
                        <a:pt x="98" y="267"/>
                      </a:cubicBezTo>
                      <a:cubicBezTo>
                        <a:pt x="71" y="214"/>
                        <a:pt x="53" y="152"/>
                        <a:pt x="36" y="99"/>
                      </a:cubicBezTo>
                      <a:cubicBezTo>
                        <a:pt x="36" y="72"/>
                        <a:pt x="27" y="54"/>
                        <a:pt x="27" y="45"/>
                      </a:cubicBezTo>
                      <a:cubicBezTo>
                        <a:pt x="27" y="28"/>
                        <a:pt x="27" y="28"/>
                        <a:pt x="27" y="19"/>
                      </a:cubicBezTo>
                      <a:cubicBezTo>
                        <a:pt x="27" y="10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6" name="Google Shape;11776;p16"/>
                <p:cNvSpPr/>
                <p:nvPr/>
              </p:nvSpPr>
              <p:spPr>
                <a:xfrm>
                  <a:off x="5137900" y="1955325"/>
                  <a:ext cx="40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301" extrusionOk="0">
                      <a:moveTo>
                        <a:pt x="1" y="0"/>
                      </a:moveTo>
                      <a:cubicBezTo>
                        <a:pt x="1" y="0"/>
                        <a:pt x="1" y="9"/>
                        <a:pt x="1" y="18"/>
                      </a:cubicBezTo>
                      <a:cubicBezTo>
                        <a:pt x="27" y="107"/>
                        <a:pt x="72" y="196"/>
                        <a:pt x="134" y="276"/>
                      </a:cubicBezTo>
                      <a:lnTo>
                        <a:pt x="134" y="285"/>
                      </a:lnTo>
                      <a:cubicBezTo>
                        <a:pt x="134" y="285"/>
                        <a:pt x="134" y="294"/>
                        <a:pt x="134" y="294"/>
                      </a:cubicBezTo>
                      <a:cubicBezTo>
                        <a:pt x="139" y="298"/>
                        <a:pt x="143" y="300"/>
                        <a:pt x="147" y="300"/>
                      </a:cubicBezTo>
                      <a:cubicBezTo>
                        <a:pt x="152" y="300"/>
                        <a:pt x="156" y="298"/>
                        <a:pt x="161" y="294"/>
                      </a:cubicBezTo>
                      <a:cubicBezTo>
                        <a:pt x="161" y="294"/>
                        <a:pt x="161" y="285"/>
                        <a:pt x="161" y="276"/>
                      </a:cubicBezTo>
                      <a:lnTo>
                        <a:pt x="152" y="276"/>
                      </a:lnTo>
                      <a:lnTo>
                        <a:pt x="143" y="267"/>
                      </a:lnTo>
                      <a:cubicBezTo>
                        <a:pt x="90" y="187"/>
                        <a:pt x="45" y="107"/>
                        <a:pt x="19" y="9"/>
                      </a:cubicBezTo>
                      <a:cubicBezTo>
                        <a:pt x="19" y="0"/>
                        <a:pt x="1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7" name="Google Shape;11777;p16"/>
                <p:cNvSpPr/>
                <p:nvPr/>
              </p:nvSpPr>
              <p:spPr>
                <a:xfrm>
                  <a:off x="5138800" y="1955675"/>
                  <a:ext cx="13800" cy="1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" h="422" extrusionOk="0">
                      <a:moveTo>
                        <a:pt x="17" y="1"/>
                      </a:moveTo>
                      <a:cubicBezTo>
                        <a:pt x="14" y="1"/>
                        <a:pt x="12" y="2"/>
                        <a:pt x="9" y="4"/>
                      </a:cubicBezTo>
                      <a:cubicBezTo>
                        <a:pt x="0" y="4"/>
                        <a:pt x="9" y="22"/>
                        <a:pt x="18" y="31"/>
                      </a:cubicBezTo>
                      <a:lnTo>
                        <a:pt x="36" y="49"/>
                      </a:lnTo>
                      <a:lnTo>
                        <a:pt x="89" y="111"/>
                      </a:lnTo>
                      <a:cubicBezTo>
                        <a:pt x="187" y="217"/>
                        <a:pt x="311" y="306"/>
                        <a:pt x="444" y="377"/>
                      </a:cubicBezTo>
                      <a:cubicBezTo>
                        <a:pt x="471" y="386"/>
                        <a:pt x="489" y="395"/>
                        <a:pt x="507" y="404"/>
                      </a:cubicBezTo>
                      <a:lnTo>
                        <a:pt x="524" y="404"/>
                      </a:lnTo>
                      <a:lnTo>
                        <a:pt x="516" y="395"/>
                      </a:lnTo>
                      <a:lnTo>
                        <a:pt x="444" y="359"/>
                      </a:lnTo>
                      <a:cubicBezTo>
                        <a:pt x="382" y="333"/>
                        <a:pt x="320" y="288"/>
                        <a:pt x="267" y="244"/>
                      </a:cubicBezTo>
                      <a:cubicBezTo>
                        <a:pt x="205" y="200"/>
                        <a:pt x="151" y="146"/>
                        <a:pt x="98" y="93"/>
                      </a:cubicBezTo>
                      <a:cubicBezTo>
                        <a:pt x="80" y="75"/>
                        <a:pt x="63" y="49"/>
                        <a:pt x="54" y="40"/>
                      </a:cubicBezTo>
                      <a:lnTo>
                        <a:pt x="36" y="13"/>
                      </a:lnTo>
                      <a:cubicBezTo>
                        <a:pt x="30" y="7"/>
                        <a:pt x="23" y="1"/>
                        <a:pt x="17" y="1"/>
                      </a:cubicBezTo>
                      <a:close/>
                      <a:moveTo>
                        <a:pt x="542" y="395"/>
                      </a:moveTo>
                      <a:cubicBezTo>
                        <a:pt x="533" y="395"/>
                        <a:pt x="533" y="395"/>
                        <a:pt x="524" y="404"/>
                      </a:cubicBezTo>
                      <a:cubicBezTo>
                        <a:pt x="524" y="413"/>
                        <a:pt x="524" y="422"/>
                        <a:pt x="524" y="422"/>
                      </a:cubicBezTo>
                      <a:cubicBezTo>
                        <a:pt x="533" y="422"/>
                        <a:pt x="542" y="422"/>
                        <a:pt x="551" y="413"/>
                      </a:cubicBezTo>
                      <a:cubicBezTo>
                        <a:pt x="551" y="404"/>
                        <a:pt x="542" y="395"/>
                        <a:pt x="542" y="39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8" name="Google Shape;11778;p16"/>
                <p:cNvSpPr/>
                <p:nvPr/>
              </p:nvSpPr>
              <p:spPr>
                <a:xfrm>
                  <a:off x="5133025" y="1956275"/>
                  <a:ext cx="2900" cy="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8" extrusionOk="0">
                      <a:moveTo>
                        <a:pt x="104" y="0"/>
                      </a:moveTo>
                      <a:cubicBezTo>
                        <a:pt x="100" y="0"/>
                        <a:pt x="98" y="2"/>
                        <a:pt x="98" y="7"/>
                      </a:cubicBezTo>
                      <a:cubicBezTo>
                        <a:pt x="54" y="60"/>
                        <a:pt x="27" y="131"/>
                        <a:pt x="9" y="202"/>
                      </a:cubicBezTo>
                      <a:lnTo>
                        <a:pt x="9" y="211"/>
                      </a:lnTo>
                      <a:cubicBezTo>
                        <a:pt x="9" y="211"/>
                        <a:pt x="0" y="211"/>
                        <a:pt x="0" y="220"/>
                      </a:cubicBezTo>
                      <a:lnTo>
                        <a:pt x="0" y="229"/>
                      </a:lnTo>
                      <a:cubicBezTo>
                        <a:pt x="0" y="229"/>
                        <a:pt x="9" y="238"/>
                        <a:pt x="9" y="238"/>
                      </a:cubicBezTo>
                      <a:cubicBezTo>
                        <a:pt x="18" y="238"/>
                        <a:pt x="27" y="238"/>
                        <a:pt x="27" y="229"/>
                      </a:cubicBezTo>
                      <a:cubicBezTo>
                        <a:pt x="27" y="220"/>
                        <a:pt x="27" y="220"/>
                        <a:pt x="18" y="211"/>
                      </a:cubicBezTo>
                      <a:lnTo>
                        <a:pt x="18" y="202"/>
                      </a:lnTo>
                      <a:cubicBezTo>
                        <a:pt x="36" y="140"/>
                        <a:pt x="71" y="78"/>
                        <a:pt x="116" y="16"/>
                      </a:cubicBezTo>
                      <a:cubicBezTo>
                        <a:pt x="116" y="16"/>
                        <a:pt x="116" y="7"/>
                        <a:pt x="116" y="7"/>
                      </a:cubicBezTo>
                      <a:cubicBezTo>
                        <a:pt x="111" y="2"/>
                        <a:pt x="107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9" name="Google Shape;11779;p16"/>
                <p:cNvSpPr/>
                <p:nvPr/>
              </p:nvSpPr>
              <p:spPr>
                <a:xfrm>
                  <a:off x="5137025" y="1949100"/>
                  <a:ext cx="1125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206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0"/>
                      </a:cubicBezTo>
                      <a:lnTo>
                        <a:pt x="9" y="19"/>
                      </a:lnTo>
                      <a:cubicBezTo>
                        <a:pt x="9" y="19"/>
                        <a:pt x="9" y="27"/>
                        <a:pt x="9" y="27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0" y="90"/>
                        <a:pt x="9" y="152"/>
                        <a:pt x="27" y="205"/>
                      </a:cubicBezTo>
                      <a:lnTo>
                        <a:pt x="45" y="205"/>
                      </a:lnTo>
                      <a:cubicBezTo>
                        <a:pt x="45" y="196"/>
                        <a:pt x="45" y="187"/>
                        <a:pt x="45" y="187"/>
                      </a:cubicBezTo>
                      <a:cubicBezTo>
                        <a:pt x="27" y="143"/>
                        <a:pt x="18" y="90"/>
                        <a:pt x="27" y="36"/>
                      </a:cubicBezTo>
                      <a:lnTo>
                        <a:pt x="27" y="27"/>
                      </a:lnTo>
                      <a:cubicBezTo>
                        <a:pt x="27" y="27"/>
                        <a:pt x="36" y="27"/>
                        <a:pt x="36" y="19"/>
                      </a:cubicBezTo>
                      <a:cubicBezTo>
                        <a:pt x="36" y="10"/>
                        <a:pt x="36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0" name="Google Shape;11780;p16"/>
                <p:cNvSpPr/>
                <p:nvPr/>
              </p:nvSpPr>
              <p:spPr>
                <a:xfrm>
                  <a:off x="5133025" y="1948225"/>
                  <a:ext cx="4250" cy="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3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lnTo>
                        <a:pt x="27" y="36"/>
                      </a:lnTo>
                      <a:cubicBezTo>
                        <a:pt x="54" y="62"/>
                        <a:pt x="71" y="89"/>
                        <a:pt x="98" y="116"/>
                      </a:cubicBezTo>
                      <a:cubicBezTo>
                        <a:pt x="116" y="151"/>
                        <a:pt x="134" y="178"/>
                        <a:pt x="143" y="213"/>
                      </a:cubicBezTo>
                      <a:cubicBezTo>
                        <a:pt x="143" y="222"/>
                        <a:pt x="151" y="222"/>
                        <a:pt x="160" y="222"/>
                      </a:cubicBezTo>
                      <a:cubicBezTo>
                        <a:pt x="160" y="222"/>
                        <a:pt x="169" y="213"/>
                        <a:pt x="169" y="204"/>
                      </a:cubicBezTo>
                      <a:cubicBezTo>
                        <a:pt x="151" y="169"/>
                        <a:pt x="134" y="142"/>
                        <a:pt x="107" y="107"/>
                      </a:cubicBezTo>
                      <a:cubicBezTo>
                        <a:pt x="89" y="80"/>
                        <a:pt x="63" y="54"/>
                        <a:pt x="36" y="27"/>
                      </a:cubicBezTo>
                      <a:lnTo>
                        <a:pt x="27" y="18"/>
                      </a:lnTo>
                      <a:cubicBezTo>
                        <a:pt x="27" y="9"/>
                        <a:pt x="27" y="9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1" name="Google Shape;11781;p16"/>
                <p:cNvSpPr/>
                <p:nvPr/>
              </p:nvSpPr>
              <p:spPr>
                <a:xfrm>
                  <a:off x="5135025" y="1954700"/>
                  <a:ext cx="2625" cy="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257" extrusionOk="0">
                      <a:moveTo>
                        <a:pt x="90" y="0"/>
                      </a:moveTo>
                      <a:cubicBezTo>
                        <a:pt x="87" y="0"/>
                        <a:pt x="83" y="2"/>
                        <a:pt x="80" y="8"/>
                      </a:cubicBezTo>
                      <a:cubicBezTo>
                        <a:pt x="63" y="34"/>
                        <a:pt x="45" y="70"/>
                        <a:pt x="36" y="105"/>
                      </a:cubicBezTo>
                      <a:cubicBezTo>
                        <a:pt x="18" y="141"/>
                        <a:pt x="9" y="185"/>
                        <a:pt x="9" y="221"/>
                      </a:cubicBezTo>
                      <a:lnTo>
                        <a:pt x="9" y="230"/>
                      </a:lnTo>
                      <a:cubicBezTo>
                        <a:pt x="0" y="230"/>
                        <a:pt x="0" y="230"/>
                        <a:pt x="0" y="239"/>
                      </a:cubicBezTo>
                      <a:cubicBezTo>
                        <a:pt x="0" y="247"/>
                        <a:pt x="0" y="247"/>
                        <a:pt x="9" y="256"/>
                      </a:cubicBezTo>
                      <a:cubicBezTo>
                        <a:pt x="18" y="247"/>
                        <a:pt x="18" y="247"/>
                        <a:pt x="27" y="239"/>
                      </a:cubicBezTo>
                      <a:cubicBezTo>
                        <a:pt x="27" y="230"/>
                        <a:pt x="18" y="230"/>
                        <a:pt x="18" y="230"/>
                      </a:cubicBezTo>
                      <a:lnTo>
                        <a:pt x="18" y="221"/>
                      </a:lnTo>
                      <a:cubicBezTo>
                        <a:pt x="36" y="150"/>
                        <a:pt x="63" y="79"/>
                        <a:pt x="98" y="17"/>
                      </a:cubicBezTo>
                      <a:cubicBezTo>
                        <a:pt x="104" y="10"/>
                        <a:pt x="98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2" name="Google Shape;11782;p16"/>
                <p:cNvSpPr/>
                <p:nvPr/>
              </p:nvSpPr>
              <p:spPr>
                <a:xfrm>
                  <a:off x="5139475" y="1951550"/>
                  <a:ext cx="4900" cy="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99" extrusionOk="0">
                      <a:moveTo>
                        <a:pt x="178" y="0"/>
                      </a:moveTo>
                      <a:cubicBezTo>
                        <a:pt x="169" y="0"/>
                        <a:pt x="169" y="0"/>
                        <a:pt x="169" y="9"/>
                      </a:cubicBezTo>
                      <a:lnTo>
                        <a:pt x="160" y="9"/>
                      </a:lnTo>
                      <a:cubicBezTo>
                        <a:pt x="107" y="27"/>
                        <a:pt x="53" y="54"/>
                        <a:pt x="9" y="89"/>
                      </a:cubicBezTo>
                      <a:cubicBezTo>
                        <a:pt x="9" y="89"/>
                        <a:pt x="0" y="98"/>
                        <a:pt x="9" y="98"/>
                      </a:cubicBezTo>
                      <a:lnTo>
                        <a:pt x="18" y="98"/>
                      </a:lnTo>
                      <a:cubicBezTo>
                        <a:pt x="62" y="63"/>
                        <a:pt x="107" y="36"/>
                        <a:pt x="160" y="18"/>
                      </a:cubicBezTo>
                      <a:lnTo>
                        <a:pt x="169" y="18"/>
                      </a:lnTo>
                      <a:cubicBezTo>
                        <a:pt x="175" y="18"/>
                        <a:pt x="177" y="22"/>
                        <a:pt x="180" y="22"/>
                      </a:cubicBezTo>
                      <a:cubicBezTo>
                        <a:pt x="182" y="22"/>
                        <a:pt x="184" y="21"/>
                        <a:pt x="187" y="18"/>
                      </a:cubicBezTo>
                      <a:cubicBezTo>
                        <a:pt x="187" y="18"/>
                        <a:pt x="195" y="18"/>
                        <a:pt x="195" y="9"/>
                      </a:cubicBezTo>
                      <a:cubicBezTo>
                        <a:pt x="195" y="0"/>
                        <a:pt x="187" y="0"/>
                        <a:pt x="1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3" name="Google Shape;11783;p16"/>
                <p:cNvSpPr/>
                <p:nvPr/>
              </p:nvSpPr>
              <p:spPr>
                <a:xfrm>
                  <a:off x="5139025" y="1954650"/>
                  <a:ext cx="3125" cy="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7" extrusionOk="0">
                      <a:moveTo>
                        <a:pt x="9" y="1"/>
                      </a:moveTo>
                      <a:cubicBezTo>
                        <a:pt x="0" y="1"/>
                        <a:pt x="0" y="10"/>
                        <a:pt x="0" y="10"/>
                      </a:cubicBezTo>
                      <a:lnTo>
                        <a:pt x="0" y="27"/>
                      </a:lnTo>
                      <a:cubicBezTo>
                        <a:pt x="36" y="36"/>
                        <a:pt x="71" y="63"/>
                        <a:pt x="98" y="90"/>
                      </a:cubicBezTo>
                      <a:lnTo>
                        <a:pt x="98" y="98"/>
                      </a:lnTo>
                      <a:cubicBezTo>
                        <a:pt x="98" y="98"/>
                        <a:pt x="98" y="107"/>
                        <a:pt x="98" y="116"/>
                      </a:cubicBezTo>
                      <a:lnTo>
                        <a:pt x="116" y="116"/>
                      </a:lnTo>
                      <a:cubicBezTo>
                        <a:pt x="125" y="107"/>
                        <a:pt x="125" y="98"/>
                        <a:pt x="116" y="90"/>
                      </a:cubicBezTo>
                      <a:lnTo>
                        <a:pt x="107" y="90"/>
                      </a:lnTo>
                      <a:lnTo>
                        <a:pt x="107" y="81"/>
                      </a:lnTo>
                      <a:cubicBezTo>
                        <a:pt x="80" y="54"/>
                        <a:pt x="45" y="1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4" name="Google Shape;11784;p16"/>
                <p:cNvSpPr/>
                <p:nvPr/>
              </p:nvSpPr>
              <p:spPr>
                <a:xfrm>
                  <a:off x="5138350" y="1956125"/>
                  <a:ext cx="14675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71" extrusionOk="0">
                      <a:moveTo>
                        <a:pt x="17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1" y="4"/>
                        <a:pt x="18" y="39"/>
                        <a:pt x="18" y="39"/>
                      </a:cubicBezTo>
                      <a:cubicBezTo>
                        <a:pt x="18" y="39"/>
                        <a:pt x="27" y="48"/>
                        <a:pt x="36" y="66"/>
                      </a:cubicBezTo>
                      <a:cubicBezTo>
                        <a:pt x="54" y="84"/>
                        <a:pt x="72" y="102"/>
                        <a:pt x="89" y="128"/>
                      </a:cubicBezTo>
                      <a:cubicBezTo>
                        <a:pt x="143" y="199"/>
                        <a:pt x="205" y="262"/>
                        <a:pt x="267" y="324"/>
                      </a:cubicBezTo>
                      <a:cubicBezTo>
                        <a:pt x="329" y="386"/>
                        <a:pt x="400" y="439"/>
                        <a:pt x="471" y="492"/>
                      </a:cubicBezTo>
                      <a:lnTo>
                        <a:pt x="542" y="546"/>
                      </a:lnTo>
                      <a:lnTo>
                        <a:pt x="560" y="555"/>
                      </a:lnTo>
                      <a:cubicBezTo>
                        <a:pt x="560" y="555"/>
                        <a:pt x="560" y="564"/>
                        <a:pt x="569" y="564"/>
                      </a:cubicBezTo>
                      <a:cubicBezTo>
                        <a:pt x="569" y="568"/>
                        <a:pt x="571" y="570"/>
                        <a:pt x="575" y="570"/>
                      </a:cubicBezTo>
                      <a:cubicBezTo>
                        <a:pt x="578" y="570"/>
                        <a:pt x="582" y="568"/>
                        <a:pt x="587" y="564"/>
                      </a:cubicBezTo>
                      <a:cubicBezTo>
                        <a:pt x="587" y="555"/>
                        <a:pt x="587" y="555"/>
                        <a:pt x="587" y="546"/>
                      </a:cubicBezTo>
                      <a:cubicBezTo>
                        <a:pt x="578" y="537"/>
                        <a:pt x="569" y="537"/>
                        <a:pt x="569" y="537"/>
                      </a:cubicBezTo>
                      <a:lnTo>
                        <a:pt x="551" y="528"/>
                      </a:lnTo>
                      <a:cubicBezTo>
                        <a:pt x="534" y="519"/>
                        <a:pt x="516" y="501"/>
                        <a:pt x="480" y="484"/>
                      </a:cubicBezTo>
                      <a:cubicBezTo>
                        <a:pt x="454" y="466"/>
                        <a:pt x="418" y="439"/>
                        <a:pt x="383" y="404"/>
                      </a:cubicBezTo>
                      <a:cubicBezTo>
                        <a:pt x="356" y="377"/>
                        <a:pt x="320" y="350"/>
                        <a:pt x="285" y="315"/>
                      </a:cubicBezTo>
                      <a:cubicBezTo>
                        <a:pt x="223" y="253"/>
                        <a:pt x="160" y="190"/>
                        <a:pt x="107" y="119"/>
                      </a:cubicBezTo>
                      <a:cubicBezTo>
                        <a:pt x="89" y="93"/>
                        <a:pt x="72" y="66"/>
                        <a:pt x="54" y="48"/>
                      </a:cubicBezTo>
                      <a:lnTo>
                        <a:pt x="36" y="22"/>
                      </a:lnTo>
                      <a:cubicBezTo>
                        <a:pt x="30" y="9"/>
                        <a:pt x="23" y="0"/>
                        <a:pt x="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5" name="Google Shape;11785;p16"/>
                <p:cNvSpPr/>
                <p:nvPr/>
              </p:nvSpPr>
              <p:spPr>
                <a:xfrm>
                  <a:off x="5129250" y="1954800"/>
                  <a:ext cx="712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679" extrusionOk="0">
                      <a:moveTo>
                        <a:pt x="277" y="0"/>
                      </a:moveTo>
                      <a:cubicBezTo>
                        <a:pt x="270" y="0"/>
                        <a:pt x="262" y="8"/>
                        <a:pt x="249" y="21"/>
                      </a:cubicBezTo>
                      <a:cubicBezTo>
                        <a:pt x="240" y="30"/>
                        <a:pt x="240" y="30"/>
                        <a:pt x="231" y="39"/>
                      </a:cubicBezTo>
                      <a:lnTo>
                        <a:pt x="214" y="66"/>
                      </a:lnTo>
                      <a:lnTo>
                        <a:pt x="187" y="101"/>
                      </a:lnTo>
                      <a:cubicBezTo>
                        <a:pt x="134" y="172"/>
                        <a:pt x="98" y="243"/>
                        <a:pt x="72" y="323"/>
                      </a:cubicBezTo>
                      <a:cubicBezTo>
                        <a:pt x="54" y="359"/>
                        <a:pt x="45" y="403"/>
                        <a:pt x="36" y="439"/>
                      </a:cubicBezTo>
                      <a:cubicBezTo>
                        <a:pt x="27" y="474"/>
                        <a:pt x="18" y="519"/>
                        <a:pt x="18" y="554"/>
                      </a:cubicBezTo>
                      <a:cubicBezTo>
                        <a:pt x="9" y="581"/>
                        <a:pt x="9" y="617"/>
                        <a:pt x="9" y="634"/>
                      </a:cubicBezTo>
                      <a:lnTo>
                        <a:pt x="9" y="652"/>
                      </a:lnTo>
                      <a:cubicBezTo>
                        <a:pt x="0" y="652"/>
                        <a:pt x="0" y="652"/>
                        <a:pt x="0" y="661"/>
                      </a:cubicBezTo>
                      <a:lnTo>
                        <a:pt x="0" y="670"/>
                      </a:lnTo>
                      <a:cubicBezTo>
                        <a:pt x="0" y="670"/>
                        <a:pt x="0" y="679"/>
                        <a:pt x="9" y="679"/>
                      </a:cubicBezTo>
                      <a:cubicBezTo>
                        <a:pt x="18" y="679"/>
                        <a:pt x="27" y="670"/>
                        <a:pt x="27" y="670"/>
                      </a:cubicBezTo>
                      <a:lnTo>
                        <a:pt x="27" y="661"/>
                      </a:lnTo>
                      <a:cubicBezTo>
                        <a:pt x="27" y="661"/>
                        <a:pt x="18" y="652"/>
                        <a:pt x="18" y="652"/>
                      </a:cubicBezTo>
                      <a:lnTo>
                        <a:pt x="18" y="643"/>
                      </a:lnTo>
                      <a:cubicBezTo>
                        <a:pt x="18" y="617"/>
                        <a:pt x="18" y="590"/>
                        <a:pt x="27" y="563"/>
                      </a:cubicBezTo>
                      <a:cubicBezTo>
                        <a:pt x="27" y="528"/>
                        <a:pt x="36" y="483"/>
                        <a:pt x="45" y="448"/>
                      </a:cubicBezTo>
                      <a:cubicBezTo>
                        <a:pt x="80" y="332"/>
                        <a:pt x="125" y="217"/>
                        <a:pt x="196" y="119"/>
                      </a:cubicBezTo>
                      <a:lnTo>
                        <a:pt x="222" y="84"/>
                      </a:lnTo>
                      <a:lnTo>
                        <a:pt x="249" y="57"/>
                      </a:lnTo>
                      <a:cubicBezTo>
                        <a:pt x="258" y="48"/>
                        <a:pt x="258" y="39"/>
                        <a:pt x="267" y="30"/>
                      </a:cubicBezTo>
                      <a:cubicBezTo>
                        <a:pt x="285" y="21"/>
                        <a:pt x="285" y="4"/>
                        <a:pt x="285" y="4"/>
                      </a:cubicBezTo>
                      <a:cubicBezTo>
                        <a:pt x="282" y="1"/>
                        <a:pt x="28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786" name="Google Shape;11786;p16"/>
            <p:cNvGrpSpPr/>
            <p:nvPr/>
          </p:nvGrpSpPr>
          <p:grpSpPr>
            <a:xfrm flipH="1">
              <a:off x="8648746" y="2078633"/>
              <a:ext cx="220556" cy="222333"/>
              <a:chOff x="5111275" y="1926900"/>
              <a:chExt cx="55525" cy="55975"/>
            </a:xfrm>
          </p:grpSpPr>
          <p:sp>
            <p:nvSpPr>
              <p:cNvPr id="11787" name="Google Shape;11787;p16"/>
              <p:cNvSpPr/>
              <p:nvPr/>
            </p:nvSpPr>
            <p:spPr>
              <a:xfrm>
                <a:off x="5111275" y="1926900"/>
                <a:ext cx="55525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2239" extrusionOk="0">
                    <a:moveTo>
                      <a:pt x="1332" y="1"/>
                    </a:moveTo>
                    <a:cubicBezTo>
                      <a:pt x="1252" y="1"/>
                      <a:pt x="1164" y="36"/>
                      <a:pt x="1110" y="98"/>
                    </a:cubicBezTo>
                    <a:lnTo>
                      <a:pt x="1030" y="205"/>
                    </a:lnTo>
                    <a:cubicBezTo>
                      <a:pt x="968" y="285"/>
                      <a:pt x="933" y="382"/>
                      <a:pt x="933" y="480"/>
                    </a:cubicBezTo>
                    <a:lnTo>
                      <a:pt x="933" y="622"/>
                    </a:lnTo>
                    <a:cubicBezTo>
                      <a:pt x="933" y="676"/>
                      <a:pt x="968" y="729"/>
                      <a:pt x="1013" y="747"/>
                    </a:cubicBezTo>
                    <a:cubicBezTo>
                      <a:pt x="1039" y="764"/>
                      <a:pt x="1057" y="791"/>
                      <a:pt x="1057" y="827"/>
                    </a:cubicBezTo>
                    <a:lnTo>
                      <a:pt x="1057" y="880"/>
                    </a:lnTo>
                    <a:cubicBezTo>
                      <a:pt x="1057" y="898"/>
                      <a:pt x="1048" y="915"/>
                      <a:pt x="1030" y="924"/>
                    </a:cubicBezTo>
                    <a:lnTo>
                      <a:pt x="977" y="942"/>
                    </a:lnTo>
                    <a:cubicBezTo>
                      <a:pt x="970" y="944"/>
                      <a:pt x="963" y="946"/>
                      <a:pt x="958" y="946"/>
                    </a:cubicBezTo>
                    <a:cubicBezTo>
                      <a:pt x="941" y="946"/>
                      <a:pt x="930" y="937"/>
                      <a:pt x="924" y="924"/>
                    </a:cubicBezTo>
                    <a:lnTo>
                      <a:pt x="897" y="880"/>
                    </a:lnTo>
                    <a:cubicBezTo>
                      <a:pt x="879" y="853"/>
                      <a:pt x="879" y="818"/>
                      <a:pt x="897" y="791"/>
                    </a:cubicBezTo>
                    <a:cubicBezTo>
                      <a:pt x="924" y="747"/>
                      <a:pt x="924" y="684"/>
                      <a:pt x="897" y="640"/>
                    </a:cubicBezTo>
                    <a:lnTo>
                      <a:pt x="826" y="516"/>
                    </a:lnTo>
                    <a:cubicBezTo>
                      <a:pt x="773" y="436"/>
                      <a:pt x="693" y="365"/>
                      <a:pt x="604" y="329"/>
                    </a:cubicBezTo>
                    <a:lnTo>
                      <a:pt x="480" y="285"/>
                    </a:lnTo>
                    <a:cubicBezTo>
                      <a:pt x="451" y="275"/>
                      <a:pt x="421" y="270"/>
                      <a:pt x="391" y="270"/>
                    </a:cubicBezTo>
                    <a:cubicBezTo>
                      <a:pt x="338" y="270"/>
                      <a:pt x="285" y="286"/>
                      <a:pt x="240" y="320"/>
                    </a:cubicBezTo>
                    <a:lnTo>
                      <a:pt x="222" y="329"/>
                    </a:lnTo>
                    <a:cubicBezTo>
                      <a:pt x="204" y="347"/>
                      <a:pt x="187" y="356"/>
                      <a:pt x="178" y="374"/>
                    </a:cubicBezTo>
                    <a:cubicBezTo>
                      <a:pt x="160" y="391"/>
                      <a:pt x="151" y="409"/>
                      <a:pt x="142" y="427"/>
                    </a:cubicBezTo>
                    <a:lnTo>
                      <a:pt x="124" y="445"/>
                    </a:lnTo>
                    <a:cubicBezTo>
                      <a:pt x="89" y="516"/>
                      <a:pt x="80" y="605"/>
                      <a:pt x="116" y="684"/>
                    </a:cubicBezTo>
                    <a:lnTo>
                      <a:pt x="178" y="800"/>
                    </a:lnTo>
                    <a:cubicBezTo>
                      <a:pt x="222" y="889"/>
                      <a:pt x="293" y="969"/>
                      <a:pt x="391" y="1004"/>
                    </a:cubicBezTo>
                    <a:lnTo>
                      <a:pt x="515" y="1066"/>
                    </a:lnTo>
                    <a:cubicBezTo>
                      <a:pt x="534" y="1078"/>
                      <a:pt x="555" y="1082"/>
                      <a:pt x="577" y="1082"/>
                    </a:cubicBezTo>
                    <a:cubicBezTo>
                      <a:pt x="607" y="1082"/>
                      <a:pt x="637" y="1073"/>
                      <a:pt x="657" y="1057"/>
                    </a:cubicBezTo>
                    <a:cubicBezTo>
                      <a:pt x="674" y="1047"/>
                      <a:pt x="694" y="1039"/>
                      <a:pt x="715" y="1039"/>
                    </a:cubicBezTo>
                    <a:cubicBezTo>
                      <a:pt x="728" y="1039"/>
                      <a:pt x="741" y="1042"/>
                      <a:pt x="755" y="1049"/>
                    </a:cubicBezTo>
                    <a:lnTo>
                      <a:pt x="799" y="1066"/>
                    </a:lnTo>
                    <a:cubicBezTo>
                      <a:pt x="817" y="1075"/>
                      <a:pt x="826" y="1093"/>
                      <a:pt x="826" y="1111"/>
                    </a:cubicBezTo>
                    <a:lnTo>
                      <a:pt x="826" y="1129"/>
                    </a:lnTo>
                    <a:cubicBezTo>
                      <a:pt x="826" y="1146"/>
                      <a:pt x="808" y="1164"/>
                      <a:pt x="791" y="1164"/>
                    </a:cubicBezTo>
                    <a:lnTo>
                      <a:pt x="737" y="1182"/>
                    </a:lnTo>
                    <a:cubicBezTo>
                      <a:pt x="731" y="1184"/>
                      <a:pt x="723" y="1185"/>
                      <a:pt x="716" y="1185"/>
                    </a:cubicBezTo>
                    <a:cubicBezTo>
                      <a:pt x="693" y="1185"/>
                      <a:pt x="668" y="1175"/>
                      <a:pt x="648" y="1155"/>
                    </a:cubicBezTo>
                    <a:cubicBezTo>
                      <a:pt x="621" y="1128"/>
                      <a:pt x="584" y="1116"/>
                      <a:pt x="544" y="1116"/>
                    </a:cubicBezTo>
                    <a:cubicBezTo>
                      <a:pt x="531" y="1116"/>
                      <a:pt x="519" y="1118"/>
                      <a:pt x="506" y="1120"/>
                    </a:cubicBezTo>
                    <a:lnTo>
                      <a:pt x="373" y="1155"/>
                    </a:lnTo>
                    <a:cubicBezTo>
                      <a:pt x="275" y="1191"/>
                      <a:pt x="195" y="1244"/>
                      <a:pt x="133" y="1333"/>
                    </a:cubicBezTo>
                    <a:lnTo>
                      <a:pt x="62" y="1439"/>
                    </a:lnTo>
                    <a:cubicBezTo>
                      <a:pt x="9" y="1510"/>
                      <a:pt x="0" y="1599"/>
                      <a:pt x="27" y="1679"/>
                    </a:cubicBezTo>
                    <a:lnTo>
                      <a:pt x="36" y="1697"/>
                    </a:lnTo>
                    <a:cubicBezTo>
                      <a:pt x="44" y="1724"/>
                      <a:pt x="53" y="1741"/>
                      <a:pt x="62" y="1759"/>
                    </a:cubicBezTo>
                    <a:cubicBezTo>
                      <a:pt x="71" y="1777"/>
                      <a:pt x="89" y="1795"/>
                      <a:pt x="107" y="1804"/>
                    </a:cubicBezTo>
                    <a:lnTo>
                      <a:pt x="116" y="1821"/>
                    </a:lnTo>
                    <a:cubicBezTo>
                      <a:pt x="165" y="1871"/>
                      <a:pt x="231" y="1898"/>
                      <a:pt x="297" y="1898"/>
                    </a:cubicBezTo>
                    <a:cubicBezTo>
                      <a:pt x="313" y="1898"/>
                      <a:pt x="330" y="1896"/>
                      <a:pt x="346" y="1892"/>
                    </a:cubicBezTo>
                    <a:lnTo>
                      <a:pt x="480" y="1866"/>
                    </a:lnTo>
                    <a:cubicBezTo>
                      <a:pt x="577" y="1848"/>
                      <a:pt x="666" y="1795"/>
                      <a:pt x="728" y="1724"/>
                    </a:cubicBezTo>
                    <a:lnTo>
                      <a:pt x="826" y="1608"/>
                    </a:lnTo>
                    <a:cubicBezTo>
                      <a:pt x="853" y="1564"/>
                      <a:pt x="862" y="1510"/>
                      <a:pt x="853" y="1466"/>
                    </a:cubicBezTo>
                    <a:cubicBezTo>
                      <a:pt x="835" y="1431"/>
                      <a:pt x="844" y="1395"/>
                      <a:pt x="862" y="1368"/>
                    </a:cubicBezTo>
                    <a:lnTo>
                      <a:pt x="906" y="1324"/>
                    </a:lnTo>
                    <a:cubicBezTo>
                      <a:pt x="915" y="1315"/>
                      <a:pt x="924" y="1306"/>
                      <a:pt x="941" y="1306"/>
                    </a:cubicBezTo>
                    <a:lnTo>
                      <a:pt x="977" y="1306"/>
                    </a:lnTo>
                    <a:cubicBezTo>
                      <a:pt x="1004" y="1306"/>
                      <a:pt x="1021" y="1333"/>
                      <a:pt x="1021" y="1359"/>
                    </a:cubicBezTo>
                    <a:lnTo>
                      <a:pt x="1021" y="1395"/>
                    </a:lnTo>
                    <a:cubicBezTo>
                      <a:pt x="1013" y="1431"/>
                      <a:pt x="995" y="1457"/>
                      <a:pt x="968" y="1475"/>
                    </a:cubicBezTo>
                    <a:cubicBezTo>
                      <a:pt x="924" y="1493"/>
                      <a:pt x="888" y="1537"/>
                      <a:pt x="888" y="1590"/>
                    </a:cubicBezTo>
                    <a:lnTo>
                      <a:pt x="879" y="1733"/>
                    </a:lnTo>
                    <a:cubicBezTo>
                      <a:pt x="870" y="1839"/>
                      <a:pt x="897" y="1937"/>
                      <a:pt x="959" y="2017"/>
                    </a:cubicBezTo>
                    <a:lnTo>
                      <a:pt x="1030" y="2132"/>
                    </a:lnTo>
                    <a:cubicBezTo>
                      <a:pt x="1084" y="2203"/>
                      <a:pt x="1164" y="2239"/>
                      <a:pt x="1252" y="2239"/>
                    </a:cubicBezTo>
                    <a:lnTo>
                      <a:pt x="1270" y="2239"/>
                    </a:lnTo>
                    <a:cubicBezTo>
                      <a:pt x="1297" y="2239"/>
                      <a:pt x="1315" y="2239"/>
                      <a:pt x="1332" y="2230"/>
                    </a:cubicBezTo>
                    <a:cubicBezTo>
                      <a:pt x="1359" y="2230"/>
                      <a:pt x="1377" y="2221"/>
                      <a:pt x="1394" y="2212"/>
                    </a:cubicBezTo>
                    <a:lnTo>
                      <a:pt x="1412" y="2203"/>
                    </a:lnTo>
                    <a:cubicBezTo>
                      <a:pt x="1492" y="2168"/>
                      <a:pt x="1545" y="2088"/>
                      <a:pt x="1554" y="2008"/>
                    </a:cubicBezTo>
                    <a:lnTo>
                      <a:pt x="1581" y="1875"/>
                    </a:lnTo>
                    <a:cubicBezTo>
                      <a:pt x="1590" y="1777"/>
                      <a:pt x="1572" y="1679"/>
                      <a:pt x="1519" y="1590"/>
                    </a:cubicBezTo>
                    <a:lnTo>
                      <a:pt x="1448" y="1466"/>
                    </a:lnTo>
                    <a:cubicBezTo>
                      <a:pt x="1421" y="1422"/>
                      <a:pt x="1377" y="1395"/>
                      <a:pt x="1323" y="1395"/>
                    </a:cubicBezTo>
                    <a:cubicBezTo>
                      <a:pt x="1288" y="1395"/>
                      <a:pt x="1261" y="1377"/>
                      <a:pt x="1243" y="1351"/>
                    </a:cubicBezTo>
                    <a:lnTo>
                      <a:pt x="1217" y="1306"/>
                    </a:lnTo>
                    <a:cubicBezTo>
                      <a:pt x="1199" y="1288"/>
                      <a:pt x="1199" y="1271"/>
                      <a:pt x="1217" y="1253"/>
                    </a:cubicBezTo>
                    <a:lnTo>
                      <a:pt x="1235" y="1226"/>
                    </a:lnTo>
                    <a:cubicBezTo>
                      <a:pt x="1241" y="1213"/>
                      <a:pt x="1257" y="1205"/>
                      <a:pt x="1272" y="1205"/>
                    </a:cubicBezTo>
                    <a:cubicBezTo>
                      <a:pt x="1278" y="1205"/>
                      <a:pt x="1283" y="1206"/>
                      <a:pt x="1288" y="1208"/>
                    </a:cubicBezTo>
                    <a:lnTo>
                      <a:pt x="1332" y="1226"/>
                    </a:lnTo>
                    <a:cubicBezTo>
                      <a:pt x="1368" y="1244"/>
                      <a:pt x="1386" y="1271"/>
                      <a:pt x="1394" y="1297"/>
                    </a:cubicBezTo>
                    <a:cubicBezTo>
                      <a:pt x="1403" y="1351"/>
                      <a:pt x="1430" y="1395"/>
                      <a:pt x="1483" y="1413"/>
                    </a:cubicBezTo>
                    <a:lnTo>
                      <a:pt x="1617" y="1466"/>
                    </a:lnTo>
                    <a:cubicBezTo>
                      <a:pt x="1664" y="1485"/>
                      <a:pt x="1717" y="1494"/>
                      <a:pt x="1770" y="1494"/>
                    </a:cubicBezTo>
                    <a:cubicBezTo>
                      <a:pt x="1817" y="1494"/>
                      <a:pt x="1864" y="1487"/>
                      <a:pt x="1910" y="1475"/>
                    </a:cubicBezTo>
                    <a:lnTo>
                      <a:pt x="2034" y="1431"/>
                    </a:lnTo>
                    <a:cubicBezTo>
                      <a:pt x="2114" y="1404"/>
                      <a:pt x="2176" y="1342"/>
                      <a:pt x="2203" y="1262"/>
                    </a:cubicBezTo>
                    <a:lnTo>
                      <a:pt x="2212" y="1244"/>
                    </a:lnTo>
                    <a:cubicBezTo>
                      <a:pt x="2212" y="1217"/>
                      <a:pt x="2220" y="1200"/>
                      <a:pt x="2220" y="1173"/>
                    </a:cubicBezTo>
                    <a:cubicBezTo>
                      <a:pt x="2220" y="1155"/>
                      <a:pt x="2220" y="1137"/>
                      <a:pt x="2220" y="1111"/>
                    </a:cubicBezTo>
                    <a:lnTo>
                      <a:pt x="2220" y="1093"/>
                    </a:lnTo>
                    <a:cubicBezTo>
                      <a:pt x="2203" y="1004"/>
                      <a:pt x="2149" y="933"/>
                      <a:pt x="2078" y="898"/>
                    </a:cubicBezTo>
                    <a:lnTo>
                      <a:pt x="1963" y="835"/>
                    </a:lnTo>
                    <a:cubicBezTo>
                      <a:pt x="1902" y="808"/>
                      <a:pt x="1841" y="794"/>
                      <a:pt x="1780" y="794"/>
                    </a:cubicBezTo>
                    <a:cubicBezTo>
                      <a:pt x="1743" y="794"/>
                      <a:pt x="1706" y="799"/>
                      <a:pt x="1670" y="809"/>
                    </a:cubicBezTo>
                    <a:lnTo>
                      <a:pt x="1528" y="835"/>
                    </a:lnTo>
                    <a:cubicBezTo>
                      <a:pt x="1474" y="844"/>
                      <a:pt x="1430" y="880"/>
                      <a:pt x="1421" y="933"/>
                    </a:cubicBezTo>
                    <a:cubicBezTo>
                      <a:pt x="1403" y="969"/>
                      <a:pt x="1386" y="986"/>
                      <a:pt x="1350" y="995"/>
                    </a:cubicBezTo>
                    <a:lnTo>
                      <a:pt x="1297" y="1004"/>
                    </a:lnTo>
                    <a:cubicBezTo>
                      <a:pt x="1290" y="1007"/>
                      <a:pt x="1283" y="1008"/>
                      <a:pt x="1277" y="1008"/>
                    </a:cubicBezTo>
                    <a:cubicBezTo>
                      <a:pt x="1261" y="1008"/>
                      <a:pt x="1250" y="999"/>
                      <a:pt x="1243" y="986"/>
                    </a:cubicBezTo>
                    <a:cubicBezTo>
                      <a:pt x="1235" y="969"/>
                      <a:pt x="1235" y="951"/>
                      <a:pt x="1243" y="942"/>
                    </a:cubicBezTo>
                    <a:lnTo>
                      <a:pt x="1279" y="889"/>
                    </a:lnTo>
                    <a:cubicBezTo>
                      <a:pt x="1294" y="867"/>
                      <a:pt x="1314" y="851"/>
                      <a:pt x="1341" y="851"/>
                    </a:cubicBezTo>
                    <a:cubicBezTo>
                      <a:pt x="1347" y="851"/>
                      <a:pt x="1353" y="852"/>
                      <a:pt x="1359" y="853"/>
                    </a:cubicBezTo>
                    <a:cubicBezTo>
                      <a:pt x="1412" y="853"/>
                      <a:pt x="1466" y="827"/>
                      <a:pt x="1492" y="782"/>
                    </a:cubicBezTo>
                    <a:lnTo>
                      <a:pt x="1572" y="667"/>
                    </a:lnTo>
                    <a:cubicBezTo>
                      <a:pt x="1625" y="587"/>
                      <a:pt x="1652" y="480"/>
                      <a:pt x="1643" y="382"/>
                    </a:cubicBezTo>
                    <a:lnTo>
                      <a:pt x="1625" y="249"/>
                    </a:lnTo>
                    <a:cubicBezTo>
                      <a:pt x="1617" y="169"/>
                      <a:pt x="1572" y="89"/>
                      <a:pt x="1501" y="54"/>
                    </a:cubicBezTo>
                    <a:lnTo>
                      <a:pt x="1483" y="36"/>
                    </a:lnTo>
                    <a:cubicBezTo>
                      <a:pt x="1457" y="27"/>
                      <a:pt x="1439" y="18"/>
                      <a:pt x="1421" y="18"/>
                    </a:cubicBezTo>
                    <a:cubicBezTo>
                      <a:pt x="1403" y="9"/>
                      <a:pt x="1377" y="9"/>
                      <a:pt x="13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88" name="Google Shape;11788;p16"/>
              <p:cNvGrpSpPr/>
              <p:nvPr/>
            </p:nvGrpSpPr>
            <p:grpSpPr>
              <a:xfrm>
                <a:off x="5128800" y="1939125"/>
                <a:ext cx="24225" cy="32650"/>
                <a:chOff x="5128800" y="1939125"/>
                <a:chExt cx="24225" cy="32650"/>
              </a:xfrm>
            </p:grpSpPr>
            <p:sp>
              <p:nvSpPr>
                <p:cNvPr id="11789" name="Google Shape;11789;p16"/>
                <p:cNvSpPr/>
                <p:nvPr/>
              </p:nvSpPr>
              <p:spPr>
                <a:xfrm>
                  <a:off x="5134350" y="1952000"/>
                  <a:ext cx="71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241" extrusionOk="0">
                      <a:moveTo>
                        <a:pt x="267" y="116"/>
                      </a:moveTo>
                      <a:cubicBezTo>
                        <a:pt x="249" y="125"/>
                        <a:pt x="241" y="133"/>
                        <a:pt x="223" y="151"/>
                      </a:cubicBezTo>
                      <a:lnTo>
                        <a:pt x="205" y="187"/>
                      </a:lnTo>
                      <a:cubicBezTo>
                        <a:pt x="196" y="196"/>
                        <a:pt x="187" y="204"/>
                        <a:pt x="187" y="213"/>
                      </a:cubicBezTo>
                      <a:cubicBezTo>
                        <a:pt x="178" y="231"/>
                        <a:pt x="161" y="240"/>
                        <a:pt x="143" y="231"/>
                      </a:cubicBezTo>
                      <a:cubicBezTo>
                        <a:pt x="125" y="213"/>
                        <a:pt x="98" y="204"/>
                        <a:pt x="72" y="204"/>
                      </a:cubicBezTo>
                      <a:lnTo>
                        <a:pt x="36" y="204"/>
                      </a:lnTo>
                      <a:lnTo>
                        <a:pt x="36" y="204"/>
                      </a:lnTo>
                      <a:cubicBezTo>
                        <a:pt x="18" y="196"/>
                        <a:pt x="1" y="178"/>
                        <a:pt x="10" y="169"/>
                      </a:cubicBezTo>
                      <a:cubicBezTo>
                        <a:pt x="10" y="160"/>
                        <a:pt x="10" y="151"/>
                        <a:pt x="10" y="142"/>
                      </a:cubicBezTo>
                      <a:lnTo>
                        <a:pt x="10" y="125"/>
                      </a:lnTo>
                      <a:cubicBezTo>
                        <a:pt x="10" y="107"/>
                        <a:pt x="10" y="98"/>
                        <a:pt x="10" y="80"/>
                      </a:cubicBezTo>
                      <a:cubicBezTo>
                        <a:pt x="10" y="62"/>
                        <a:pt x="18" y="53"/>
                        <a:pt x="36" y="53"/>
                      </a:cubicBezTo>
                      <a:cubicBezTo>
                        <a:pt x="54" y="53"/>
                        <a:pt x="72" y="53"/>
                        <a:pt x="90" y="45"/>
                      </a:cubicBezTo>
                      <a:lnTo>
                        <a:pt x="152" y="27"/>
                      </a:lnTo>
                      <a:lnTo>
                        <a:pt x="169" y="18"/>
                      </a:lnTo>
                      <a:lnTo>
                        <a:pt x="187" y="9"/>
                      </a:lnTo>
                      <a:cubicBezTo>
                        <a:pt x="196" y="0"/>
                        <a:pt x="214" y="0"/>
                        <a:pt x="223" y="18"/>
                      </a:cubicBezTo>
                      <a:cubicBezTo>
                        <a:pt x="223" y="27"/>
                        <a:pt x="232" y="36"/>
                        <a:pt x="232" y="36"/>
                      </a:cubicBezTo>
                      <a:cubicBezTo>
                        <a:pt x="241" y="53"/>
                        <a:pt x="258" y="71"/>
                        <a:pt x="267" y="89"/>
                      </a:cubicBezTo>
                      <a:cubicBezTo>
                        <a:pt x="285" y="89"/>
                        <a:pt x="285" y="107"/>
                        <a:pt x="267" y="1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0" name="Google Shape;11790;p16"/>
                <p:cNvSpPr/>
                <p:nvPr/>
              </p:nvSpPr>
              <p:spPr>
                <a:xfrm>
                  <a:off x="5131250" y="1949325"/>
                  <a:ext cx="59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209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cubicBezTo>
                        <a:pt x="98" y="72"/>
                        <a:pt x="160" y="134"/>
                        <a:pt x="214" y="205"/>
                      </a:cubicBezTo>
                      <a:cubicBezTo>
                        <a:pt x="216" y="207"/>
                        <a:pt x="219" y="208"/>
                        <a:pt x="222" y="208"/>
                      </a:cubicBezTo>
                      <a:cubicBezTo>
                        <a:pt x="230" y="208"/>
                        <a:pt x="238" y="200"/>
                        <a:pt x="231" y="187"/>
                      </a:cubicBezTo>
                      <a:cubicBezTo>
                        <a:pt x="178" y="125"/>
                        <a:pt x="107" y="63"/>
                        <a:pt x="36" y="18"/>
                      </a:cubicBezTo>
                      <a:lnTo>
                        <a:pt x="27" y="18"/>
                      </a:lnTo>
                      <a:cubicBezTo>
                        <a:pt x="27" y="10"/>
                        <a:pt x="27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1" name="Google Shape;11791;p16"/>
                <p:cNvSpPr/>
                <p:nvPr/>
              </p:nvSpPr>
              <p:spPr>
                <a:xfrm>
                  <a:off x="5131025" y="1952650"/>
                  <a:ext cx="4475" cy="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70" extrusionOk="0">
                      <a:moveTo>
                        <a:pt x="27" y="10"/>
                      </a:moveTo>
                      <a:cubicBezTo>
                        <a:pt x="30" y="10"/>
                        <a:pt x="33" y="10"/>
                        <a:pt x="37" y="10"/>
                      </a:cubicBezTo>
                      <a:lnTo>
                        <a:pt x="37" y="10"/>
                      </a:lnTo>
                      <a:cubicBezTo>
                        <a:pt x="36" y="10"/>
                        <a:pt x="36" y="10"/>
                        <a:pt x="36" y="10"/>
                      </a:cubicBezTo>
                      <a:close/>
                      <a:moveTo>
                        <a:pt x="9" y="1"/>
                      </a:moveTo>
                      <a:cubicBezTo>
                        <a:pt x="1" y="1"/>
                        <a:pt x="1" y="10"/>
                        <a:pt x="1" y="10"/>
                      </a:cubicBezTo>
                      <a:cubicBezTo>
                        <a:pt x="1" y="19"/>
                        <a:pt x="9" y="27"/>
                        <a:pt x="18" y="27"/>
                      </a:cubicBezTo>
                      <a:cubicBezTo>
                        <a:pt x="18" y="19"/>
                        <a:pt x="27" y="19"/>
                        <a:pt x="27" y="10"/>
                      </a:cubicBezTo>
                      <a:lnTo>
                        <a:pt x="18" y="10"/>
                      </a:lnTo>
                      <a:cubicBezTo>
                        <a:pt x="18" y="1"/>
                        <a:pt x="18" y="1"/>
                        <a:pt x="9" y="1"/>
                      </a:cubicBezTo>
                      <a:close/>
                      <a:moveTo>
                        <a:pt x="37" y="10"/>
                      </a:moveTo>
                      <a:cubicBezTo>
                        <a:pt x="81" y="19"/>
                        <a:pt x="125" y="36"/>
                        <a:pt x="169" y="63"/>
                      </a:cubicBezTo>
                      <a:cubicBezTo>
                        <a:pt x="169" y="67"/>
                        <a:pt x="171" y="70"/>
                        <a:pt x="174" y="70"/>
                      </a:cubicBezTo>
                      <a:cubicBezTo>
                        <a:pt x="176" y="70"/>
                        <a:pt x="178" y="67"/>
                        <a:pt x="178" y="63"/>
                      </a:cubicBezTo>
                      <a:lnTo>
                        <a:pt x="178" y="54"/>
                      </a:lnTo>
                      <a:cubicBezTo>
                        <a:pt x="136" y="21"/>
                        <a:pt x="87" y="11"/>
                        <a:pt x="37" y="1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2" name="Google Shape;11792;p16"/>
                <p:cNvSpPr/>
                <p:nvPr/>
              </p:nvSpPr>
              <p:spPr>
                <a:xfrm>
                  <a:off x="5128800" y="1954650"/>
                  <a:ext cx="6700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06" extrusionOk="0">
                      <a:moveTo>
                        <a:pt x="249" y="1"/>
                      </a:moveTo>
                      <a:cubicBezTo>
                        <a:pt x="169" y="54"/>
                        <a:pt x="98" y="116"/>
                        <a:pt x="27" y="178"/>
                      </a:cubicBezTo>
                      <a:lnTo>
                        <a:pt x="36" y="178"/>
                      </a:lnTo>
                      <a:cubicBezTo>
                        <a:pt x="107" y="125"/>
                        <a:pt x="187" y="72"/>
                        <a:pt x="267" y="19"/>
                      </a:cubicBezTo>
                      <a:cubicBezTo>
                        <a:pt x="267" y="19"/>
                        <a:pt x="267" y="10"/>
                        <a:pt x="267" y="1"/>
                      </a:cubicBezTo>
                      <a:close/>
                      <a:moveTo>
                        <a:pt x="10" y="178"/>
                      </a:moveTo>
                      <a:cubicBezTo>
                        <a:pt x="1" y="187"/>
                        <a:pt x="1" y="196"/>
                        <a:pt x="10" y="205"/>
                      </a:cubicBezTo>
                      <a:lnTo>
                        <a:pt x="27" y="205"/>
                      </a:lnTo>
                      <a:cubicBezTo>
                        <a:pt x="36" y="196"/>
                        <a:pt x="36" y="187"/>
                        <a:pt x="27" y="17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3" name="Google Shape;11793;p16"/>
                <p:cNvSpPr/>
                <p:nvPr/>
              </p:nvSpPr>
              <p:spPr>
                <a:xfrm>
                  <a:off x="5138350" y="1939125"/>
                  <a:ext cx="2475" cy="1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2" extrusionOk="0">
                      <a:moveTo>
                        <a:pt x="89" y="0"/>
                      </a:moveTo>
                      <a:cubicBezTo>
                        <a:pt x="81" y="0"/>
                        <a:pt x="81" y="0"/>
                        <a:pt x="81" y="9"/>
                      </a:cubicBezTo>
                      <a:cubicBezTo>
                        <a:pt x="81" y="9"/>
                        <a:pt x="81" y="18"/>
                        <a:pt x="81" y="18"/>
                      </a:cubicBezTo>
                      <a:lnTo>
                        <a:pt x="72" y="9"/>
                      </a:lnTo>
                      <a:lnTo>
                        <a:pt x="72" y="18"/>
                      </a:lnTo>
                      <a:lnTo>
                        <a:pt x="72" y="27"/>
                      </a:lnTo>
                      <a:cubicBezTo>
                        <a:pt x="72" y="27"/>
                        <a:pt x="72" y="27"/>
                        <a:pt x="81" y="36"/>
                      </a:cubicBezTo>
                      <a:lnTo>
                        <a:pt x="81" y="44"/>
                      </a:lnTo>
                      <a:lnTo>
                        <a:pt x="81" y="107"/>
                      </a:lnTo>
                      <a:cubicBezTo>
                        <a:pt x="81" y="222"/>
                        <a:pt x="63" y="346"/>
                        <a:pt x="27" y="462"/>
                      </a:cubicBezTo>
                      <a:cubicBezTo>
                        <a:pt x="18" y="506"/>
                        <a:pt x="9" y="524"/>
                        <a:pt x="1" y="533"/>
                      </a:cubicBezTo>
                      <a:cubicBezTo>
                        <a:pt x="1" y="551"/>
                        <a:pt x="1" y="560"/>
                        <a:pt x="1" y="560"/>
                      </a:cubicBezTo>
                      <a:cubicBezTo>
                        <a:pt x="2" y="561"/>
                        <a:pt x="3" y="561"/>
                        <a:pt x="4" y="561"/>
                      </a:cubicBezTo>
                      <a:cubicBezTo>
                        <a:pt x="12" y="561"/>
                        <a:pt x="18" y="542"/>
                        <a:pt x="18" y="542"/>
                      </a:cubicBezTo>
                      <a:cubicBezTo>
                        <a:pt x="18" y="542"/>
                        <a:pt x="36" y="515"/>
                        <a:pt x="45" y="462"/>
                      </a:cubicBezTo>
                      <a:cubicBezTo>
                        <a:pt x="63" y="409"/>
                        <a:pt x="72" y="346"/>
                        <a:pt x="81" y="284"/>
                      </a:cubicBezTo>
                      <a:cubicBezTo>
                        <a:pt x="89" y="222"/>
                        <a:pt x="89" y="169"/>
                        <a:pt x="89" y="107"/>
                      </a:cubicBezTo>
                      <a:lnTo>
                        <a:pt x="89" y="44"/>
                      </a:lnTo>
                      <a:lnTo>
                        <a:pt x="89" y="27"/>
                      </a:lnTo>
                      <a:cubicBezTo>
                        <a:pt x="89" y="27"/>
                        <a:pt x="98" y="27"/>
                        <a:pt x="98" y="18"/>
                      </a:cubicBezTo>
                      <a:cubicBezTo>
                        <a:pt x="98" y="18"/>
                        <a:pt x="98" y="9"/>
                        <a:pt x="98" y="9"/>
                      </a:cubicBez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4" name="Google Shape;11794;p16"/>
                <p:cNvSpPr/>
                <p:nvPr/>
              </p:nvSpPr>
              <p:spPr>
                <a:xfrm>
                  <a:off x="5138350" y="1947550"/>
                  <a:ext cx="757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76" extrusionOk="0">
                      <a:moveTo>
                        <a:pt x="276" y="1"/>
                      </a:moveTo>
                      <a:cubicBezTo>
                        <a:pt x="276" y="1"/>
                        <a:pt x="276" y="9"/>
                        <a:pt x="276" y="9"/>
                      </a:cubicBezTo>
                      <a:lnTo>
                        <a:pt x="267" y="18"/>
                      </a:lnTo>
                      <a:lnTo>
                        <a:pt x="232" y="45"/>
                      </a:lnTo>
                      <a:cubicBezTo>
                        <a:pt x="205" y="63"/>
                        <a:pt x="169" y="89"/>
                        <a:pt x="134" y="125"/>
                      </a:cubicBezTo>
                      <a:cubicBezTo>
                        <a:pt x="98" y="152"/>
                        <a:pt x="72" y="187"/>
                        <a:pt x="45" y="214"/>
                      </a:cubicBezTo>
                      <a:cubicBezTo>
                        <a:pt x="27" y="240"/>
                        <a:pt x="9" y="258"/>
                        <a:pt x="9" y="258"/>
                      </a:cubicBezTo>
                      <a:cubicBezTo>
                        <a:pt x="1" y="258"/>
                        <a:pt x="1" y="267"/>
                        <a:pt x="9" y="276"/>
                      </a:cubicBezTo>
                      <a:cubicBezTo>
                        <a:pt x="9" y="276"/>
                        <a:pt x="27" y="267"/>
                        <a:pt x="27" y="267"/>
                      </a:cubicBezTo>
                      <a:cubicBezTo>
                        <a:pt x="27" y="267"/>
                        <a:pt x="45" y="249"/>
                        <a:pt x="63" y="223"/>
                      </a:cubicBezTo>
                      <a:cubicBezTo>
                        <a:pt x="89" y="196"/>
                        <a:pt x="116" y="160"/>
                        <a:pt x="152" y="134"/>
                      </a:cubicBezTo>
                      <a:cubicBezTo>
                        <a:pt x="178" y="107"/>
                        <a:pt x="205" y="81"/>
                        <a:pt x="240" y="54"/>
                      </a:cubicBezTo>
                      <a:lnTo>
                        <a:pt x="267" y="27"/>
                      </a:lnTo>
                      <a:lnTo>
                        <a:pt x="285" y="18"/>
                      </a:lnTo>
                      <a:cubicBezTo>
                        <a:pt x="285" y="23"/>
                        <a:pt x="287" y="25"/>
                        <a:pt x="289" y="25"/>
                      </a:cubicBezTo>
                      <a:cubicBezTo>
                        <a:pt x="291" y="25"/>
                        <a:pt x="294" y="23"/>
                        <a:pt x="294" y="18"/>
                      </a:cubicBezTo>
                      <a:cubicBezTo>
                        <a:pt x="303" y="18"/>
                        <a:pt x="303" y="9"/>
                        <a:pt x="2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5" name="Google Shape;11795;p16"/>
                <p:cNvSpPr/>
                <p:nvPr/>
              </p:nvSpPr>
              <p:spPr>
                <a:xfrm>
                  <a:off x="5139675" y="1954425"/>
                  <a:ext cx="113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55" extrusionOk="0">
                      <a:moveTo>
                        <a:pt x="28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0" y="19"/>
                        <a:pt x="19" y="19"/>
                        <a:pt x="28" y="19"/>
                      </a:cubicBezTo>
                      <a:lnTo>
                        <a:pt x="232" y="19"/>
                      </a:lnTo>
                      <a:cubicBezTo>
                        <a:pt x="285" y="28"/>
                        <a:pt x="338" y="36"/>
                        <a:pt x="374" y="36"/>
                      </a:cubicBezTo>
                      <a:lnTo>
                        <a:pt x="418" y="45"/>
                      </a:lnTo>
                      <a:lnTo>
                        <a:pt x="436" y="45"/>
                      </a:lnTo>
                      <a:cubicBezTo>
                        <a:pt x="427" y="45"/>
                        <a:pt x="436" y="54"/>
                        <a:pt x="436" y="54"/>
                      </a:cubicBezTo>
                      <a:cubicBezTo>
                        <a:pt x="445" y="54"/>
                        <a:pt x="454" y="54"/>
                        <a:pt x="454" y="45"/>
                      </a:cubicBezTo>
                      <a:cubicBezTo>
                        <a:pt x="454" y="36"/>
                        <a:pt x="454" y="28"/>
                        <a:pt x="445" y="28"/>
                      </a:cubicBezTo>
                      <a:cubicBezTo>
                        <a:pt x="445" y="28"/>
                        <a:pt x="436" y="28"/>
                        <a:pt x="436" y="36"/>
                      </a:cubicBezTo>
                      <a:lnTo>
                        <a:pt x="418" y="36"/>
                      </a:lnTo>
                      <a:lnTo>
                        <a:pt x="374" y="28"/>
                      </a:lnTo>
                      <a:cubicBezTo>
                        <a:pt x="338" y="19"/>
                        <a:pt x="285" y="10"/>
                        <a:pt x="232" y="10"/>
                      </a:cubicBezTo>
                      <a:cubicBezTo>
                        <a:pt x="187" y="1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6" name="Google Shape;11796;p16"/>
                <p:cNvSpPr/>
                <p:nvPr/>
              </p:nvSpPr>
              <p:spPr>
                <a:xfrm>
                  <a:off x="5137475" y="1956200"/>
                  <a:ext cx="577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499" extrusionOk="0">
                      <a:moveTo>
                        <a:pt x="9" y="1"/>
                      </a:moveTo>
                      <a:cubicBezTo>
                        <a:pt x="0" y="1"/>
                        <a:pt x="0" y="28"/>
                        <a:pt x="0" y="28"/>
                      </a:cubicBezTo>
                      <a:cubicBezTo>
                        <a:pt x="0" y="28"/>
                        <a:pt x="0" y="36"/>
                        <a:pt x="0" y="45"/>
                      </a:cubicBezTo>
                      <a:cubicBezTo>
                        <a:pt x="9" y="63"/>
                        <a:pt x="9" y="81"/>
                        <a:pt x="18" y="108"/>
                      </a:cubicBezTo>
                      <a:cubicBezTo>
                        <a:pt x="36" y="161"/>
                        <a:pt x="53" y="214"/>
                        <a:pt x="80" y="276"/>
                      </a:cubicBezTo>
                      <a:cubicBezTo>
                        <a:pt x="107" y="330"/>
                        <a:pt x="133" y="374"/>
                        <a:pt x="169" y="427"/>
                      </a:cubicBezTo>
                      <a:cubicBezTo>
                        <a:pt x="178" y="445"/>
                        <a:pt x="195" y="463"/>
                        <a:pt x="204" y="472"/>
                      </a:cubicBezTo>
                      <a:lnTo>
                        <a:pt x="204" y="481"/>
                      </a:lnTo>
                      <a:cubicBezTo>
                        <a:pt x="204" y="481"/>
                        <a:pt x="204" y="489"/>
                        <a:pt x="204" y="498"/>
                      </a:cubicBezTo>
                      <a:lnTo>
                        <a:pt x="222" y="498"/>
                      </a:lnTo>
                      <a:cubicBezTo>
                        <a:pt x="231" y="489"/>
                        <a:pt x="231" y="481"/>
                        <a:pt x="222" y="481"/>
                      </a:cubicBezTo>
                      <a:lnTo>
                        <a:pt x="213" y="472"/>
                      </a:lnTo>
                      <a:cubicBezTo>
                        <a:pt x="204" y="454"/>
                        <a:pt x="195" y="436"/>
                        <a:pt x="187" y="418"/>
                      </a:cubicBezTo>
                      <a:cubicBezTo>
                        <a:pt x="151" y="374"/>
                        <a:pt x="116" y="321"/>
                        <a:pt x="98" y="267"/>
                      </a:cubicBezTo>
                      <a:cubicBezTo>
                        <a:pt x="71" y="214"/>
                        <a:pt x="53" y="152"/>
                        <a:pt x="36" y="99"/>
                      </a:cubicBezTo>
                      <a:cubicBezTo>
                        <a:pt x="36" y="72"/>
                        <a:pt x="27" y="54"/>
                        <a:pt x="27" y="45"/>
                      </a:cubicBezTo>
                      <a:cubicBezTo>
                        <a:pt x="27" y="28"/>
                        <a:pt x="27" y="28"/>
                        <a:pt x="27" y="19"/>
                      </a:cubicBezTo>
                      <a:cubicBezTo>
                        <a:pt x="27" y="10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7" name="Google Shape;11797;p16"/>
                <p:cNvSpPr/>
                <p:nvPr/>
              </p:nvSpPr>
              <p:spPr>
                <a:xfrm>
                  <a:off x="5137900" y="1955325"/>
                  <a:ext cx="40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301" extrusionOk="0">
                      <a:moveTo>
                        <a:pt x="1" y="0"/>
                      </a:moveTo>
                      <a:cubicBezTo>
                        <a:pt x="1" y="0"/>
                        <a:pt x="1" y="9"/>
                        <a:pt x="1" y="18"/>
                      </a:cubicBezTo>
                      <a:cubicBezTo>
                        <a:pt x="27" y="107"/>
                        <a:pt x="72" y="196"/>
                        <a:pt x="134" y="276"/>
                      </a:cubicBezTo>
                      <a:lnTo>
                        <a:pt x="134" y="285"/>
                      </a:lnTo>
                      <a:cubicBezTo>
                        <a:pt x="134" y="285"/>
                        <a:pt x="134" y="294"/>
                        <a:pt x="134" y="294"/>
                      </a:cubicBezTo>
                      <a:cubicBezTo>
                        <a:pt x="139" y="298"/>
                        <a:pt x="143" y="300"/>
                        <a:pt x="147" y="300"/>
                      </a:cubicBezTo>
                      <a:cubicBezTo>
                        <a:pt x="152" y="300"/>
                        <a:pt x="156" y="298"/>
                        <a:pt x="161" y="294"/>
                      </a:cubicBezTo>
                      <a:cubicBezTo>
                        <a:pt x="161" y="294"/>
                        <a:pt x="161" y="285"/>
                        <a:pt x="161" y="276"/>
                      </a:cubicBezTo>
                      <a:lnTo>
                        <a:pt x="152" y="276"/>
                      </a:lnTo>
                      <a:lnTo>
                        <a:pt x="143" y="267"/>
                      </a:lnTo>
                      <a:cubicBezTo>
                        <a:pt x="90" y="187"/>
                        <a:pt x="45" y="107"/>
                        <a:pt x="19" y="9"/>
                      </a:cubicBezTo>
                      <a:cubicBezTo>
                        <a:pt x="19" y="0"/>
                        <a:pt x="1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8" name="Google Shape;11798;p16"/>
                <p:cNvSpPr/>
                <p:nvPr/>
              </p:nvSpPr>
              <p:spPr>
                <a:xfrm>
                  <a:off x="5138800" y="1955675"/>
                  <a:ext cx="13800" cy="1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" h="422" extrusionOk="0">
                      <a:moveTo>
                        <a:pt x="17" y="1"/>
                      </a:moveTo>
                      <a:cubicBezTo>
                        <a:pt x="14" y="1"/>
                        <a:pt x="12" y="2"/>
                        <a:pt x="9" y="4"/>
                      </a:cubicBezTo>
                      <a:cubicBezTo>
                        <a:pt x="0" y="4"/>
                        <a:pt x="9" y="22"/>
                        <a:pt x="18" y="31"/>
                      </a:cubicBezTo>
                      <a:lnTo>
                        <a:pt x="36" y="49"/>
                      </a:lnTo>
                      <a:lnTo>
                        <a:pt x="89" y="111"/>
                      </a:lnTo>
                      <a:cubicBezTo>
                        <a:pt x="187" y="217"/>
                        <a:pt x="311" y="306"/>
                        <a:pt x="444" y="377"/>
                      </a:cubicBezTo>
                      <a:cubicBezTo>
                        <a:pt x="471" y="386"/>
                        <a:pt x="489" y="395"/>
                        <a:pt x="507" y="404"/>
                      </a:cubicBezTo>
                      <a:lnTo>
                        <a:pt x="524" y="404"/>
                      </a:lnTo>
                      <a:lnTo>
                        <a:pt x="516" y="395"/>
                      </a:lnTo>
                      <a:lnTo>
                        <a:pt x="444" y="359"/>
                      </a:lnTo>
                      <a:cubicBezTo>
                        <a:pt x="382" y="333"/>
                        <a:pt x="320" y="288"/>
                        <a:pt x="267" y="244"/>
                      </a:cubicBezTo>
                      <a:cubicBezTo>
                        <a:pt x="205" y="200"/>
                        <a:pt x="151" y="146"/>
                        <a:pt x="98" y="93"/>
                      </a:cubicBezTo>
                      <a:cubicBezTo>
                        <a:pt x="80" y="75"/>
                        <a:pt x="63" y="49"/>
                        <a:pt x="54" y="40"/>
                      </a:cubicBezTo>
                      <a:lnTo>
                        <a:pt x="36" y="13"/>
                      </a:lnTo>
                      <a:cubicBezTo>
                        <a:pt x="30" y="7"/>
                        <a:pt x="23" y="1"/>
                        <a:pt x="17" y="1"/>
                      </a:cubicBezTo>
                      <a:close/>
                      <a:moveTo>
                        <a:pt x="542" y="395"/>
                      </a:moveTo>
                      <a:cubicBezTo>
                        <a:pt x="533" y="395"/>
                        <a:pt x="533" y="395"/>
                        <a:pt x="524" y="404"/>
                      </a:cubicBezTo>
                      <a:cubicBezTo>
                        <a:pt x="524" y="413"/>
                        <a:pt x="524" y="422"/>
                        <a:pt x="524" y="422"/>
                      </a:cubicBezTo>
                      <a:cubicBezTo>
                        <a:pt x="533" y="422"/>
                        <a:pt x="542" y="422"/>
                        <a:pt x="551" y="413"/>
                      </a:cubicBezTo>
                      <a:cubicBezTo>
                        <a:pt x="551" y="404"/>
                        <a:pt x="542" y="395"/>
                        <a:pt x="542" y="39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9" name="Google Shape;11799;p16"/>
                <p:cNvSpPr/>
                <p:nvPr/>
              </p:nvSpPr>
              <p:spPr>
                <a:xfrm>
                  <a:off x="5133025" y="1956275"/>
                  <a:ext cx="2900" cy="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8" extrusionOk="0">
                      <a:moveTo>
                        <a:pt x="104" y="0"/>
                      </a:moveTo>
                      <a:cubicBezTo>
                        <a:pt x="100" y="0"/>
                        <a:pt x="98" y="2"/>
                        <a:pt x="98" y="7"/>
                      </a:cubicBezTo>
                      <a:cubicBezTo>
                        <a:pt x="54" y="60"/>
                        <a:pt x="27" y="131"/>
                        <a:pt x="9" y="202"/>
                      </a:cubicBezTo>
                      <a:lnTo>
                        <a:pt x="9" y="211"/>
                      </a:lnTo>
                      <a:cubicBezTo>
                        <a:pt x="9" y="211"/>
                        <a:pt x="0" y="211"/>
                        <a:pt x="0" y="220"/>
                      </a:cubicBezTo>
                      <a:lnTo>
                        <a:pt x="0" y="229"/>
                      </a:lnTo>
                      <a:cubicBezTo>
                        <a:pt x="0" y="229"/>
                        <a:pt x="9" y="238"/>
                        <a:pt x="9" y="238"/>
                      </a:cubicBezTo>
                      <a:cubicBezTo>
                        <a:pt x="18" y="238"/>
                        <a:pt x="27" y="238"/>
                        <a:pt x="27" y="229"/>
                      </a:cubicBezTo>
                      <a:cubicBezTo>
                        <a:pt x="27" y="220"/>
                        <a:pt x="27" y="220"/>
                        <a:pt x="18" y="211"/>
                      </a:cubicBezTo>
                      <a:lnTo>
                        <a:pt x="18" y="202"/>
                      </a:lnTo>
                      <a:cubicBezTo>
                        <a:pt x="36" y="140"/>
                        <a:pt x="71" y="78"/>
                        <a:pt x="116" y="16"/>
                      </a:cubicBezTo>
                      <a:cubicBezTo>
                        <a:pt x="116" y="16"/>
                        <a:pt x="116" y="7"/>
                        <a:pt x="116" y="7"/>
                      </a:cubicBezTo>
                      <a:cubicBezTo>
                        <a:pt x="111" y="2"/>
                        <a:pt x="107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0" name="Google Shape;11800;p16"/>
                <p:cNvSpPr/>
                <p:nvPr/>
              </p:nvSpPr>
              <p:spPr>
                <a:xfrm>
                  <a:off x="5137025" y="1949100"/>
                  <a:ext cx="1125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206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0"/>
                      </a:cubicBezTo>
                      <a:lnTo>
                        <a:pt x="9" y="19"/>
                      </a:lnTo>
                      <a:cubicBezTo>
                        <a:pt x="9" y="19"/>
                        <a:pt x="9" y="27"/>
                        <a:pt x="9" y="27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0" y="90"/>
                        <a:pt x="9" y="152"/>
                        <a:pt x="27" y="205"/>
                      </a:cubicBezTo>
                      <a:lnTo>
                        <a:pt x="45" y="205"/>
                      </a:lnTo>
                      <a:cubicBezTo>
                        <a:pt x="45" y="196"/>
                        <a:pt x="45" y="187"/>
                        <a:pt x="45" y="187"/>
                      </a:cubicBezTo>
                      <a:cubicBezTo>
                        <a:pt x="27" y="143"/>
                        <a:pt x="18" y="90"/>
                        <a:pt x="27" y="36"/>
                      </a:cubicBezTo>
                      <a:lnTo>
                        <a:pt x="27" y="27"/>
                      </a:lnTo>
                      <a:cubicBezTo>
                        <a:pt x="27" y="27"/>
                        <a:pt x="36" y="27"/>
                        <a:pt x="36" y="19"/>
                      </a:cubicBezTo>
                      <a:cubicBezTo>
                        <a:pt x="36" y="10"/>
                        <a:pt x="36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1" name="Google Shape;11801;p16"/>
                <p:cNvSpPr/>
                <p:nvPr/>
              </p:nvSpPr>
              <p:spPr>
                <a:xfrm>
                  <a:off x="5133025" y="1948225"/>
                  <a:ext cx="4250" cy="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3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lnTo>
                        <a:pt x="27" y="36"/>
                      </a:lnTo>
                      <a:cubicBezTo>
                        <a:pt x="54" y="62"/>
                        <a:pt x="71" y="89"/>
                        <a:pt x="98" y="116"/>
                      </a:cubicBezTo>
                      <a:cubicBezTo>
                        <a:pt x="116" y="151"/>
                        <a:pt x="134" y="178"/>
                        <a:pt x="143" y="213"/>
                      </a:cubicBezTo>
                      <a:cubicBezTo>
                        <a:pt x="143" y="222"/>
                        <a:pt x="151" y="222"/>
                        <a:pt x="160" y="222"/>
                      </a:cubicBezTo>
                      <a:cubicBezTo>
                        <a:pt x="160" y="222"/>
                        <a:pt x="169" y="213"/>
                        <a:pt x="169" y="204"/>
                      </a:cubicBezTo>
                      <a:cubicBezTo>
                        <a:pt x="151" y="169"/>
                        <a:pt x="134" y="142"/>
                        <a:pt x="107" y="107"/>
                      </a:cubicBezTo>
                      <a:cubicBezTo>
                        <a:pt x="89" y="80"/>
                        <a:pt x="63" y="54"/>
                        <a:pt x="36" y="27"/>
                      </a:cubicBezTo>
                      <a:lnTo>
                        <a:pt x="27" y="18"/>
                      </a:lnTo>
                      <a:cubicBezTo>
                        <a:pt x="27" y="9"/>
                        <a:pt x="27" y="9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2" name="Google Shape;11802;p16"/>
                <p:cNvSpPr/>
                <p:nvPr/>
              </p:nvSpPr>
              <p:spPr>
                <a:xfrm>
                  <a:off x="5135025" y="1954700"/>
                  <a:ext cx="2625" cy="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257" extrusionOk="0">
                      <a:moveTo>
                        <a:pt x="90" y="0"/>
                      </a:moveTo>
                      <a:cubicBezTo>
                        <a:pt x="87" y="0"/>
                        <a:pt x="83" y="2"/>
                        <a:pt x="80" y="8"/>
                      </a:cubicBezTo>
                      <a:cubicBezTo>
                        <a:pt x="63" y="34"/>
                        <a:pt x="45" y="70"/>
                        <a:pt x="36" y="105"/>
                      </a:cubicBezTo>
                      <a:cubicBezTo>
                        <a:pt x="18" y="141"/>
                        <a:pt x="9" y="185"/>
                        <a:pt x="9" y="221"/>
                      </a:cubicBezTo>
                      <a:lnTo>
                        <a:pt x="9" y="230"/>
                      </a:lnTo>
                      <a:cubicBezTo>
                        <a:pt x="0" y="230"/>
                        <a:pt x="0" y="230"/>
                        <a:pt x="0" y="239"/>
                      </a:cubicBezTo>
                      <a:cubicBezTo>
                        <a:pt x="0" y="247"/>
                        <a:pt x="0" y="247"/>
                        <a:pt x="9" y="256"/>
                      </a:cubicBezTo>
                      <a:cubicBezTo>
                        <a:pt x="18" y="247"/>
                        <a:pt x="18" y="247"/>
                        <a:pt x="27" y="239"/>
                      </a:cubicBezTo>
                      <a:cubicBezTo>
                        <a:pt x="27" y="230"/>
                        <a:pt x="18" y="230"/>
                        <a:pt x="18" y="230"/>
                      </a:cubicBezTo>
                      <a:lnTo>
                        <a:pt x="18" y="221"/>
                      </a:lnTo>
                      <a:cubicBezTo>
                        <a:pt x="36" y="150"/>
                        <a:pt x="63" y="79"/>
                        <a:pt x="98" y="17"/>
                      </a:cubicBezTo>
                      <a:cubicBezTo>
                        <a:pt x="104" y="10"/>
                        <a:pt x="98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3" name="Google Shape;11803;p16"/>
                <p:cNvSpPr/>
                <p:nvPr/>
              </p:nvSpPr>
              <p:spPr>
                <a:xfrm>
                  <a:off x="5139475" y="1951550"/>
                  <a:ext cx="4900" cy="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99" extrusionOk="0">
                      <a:moveTo>
                        <a:pt x="178" y="0"/>
                      </a:moveTo>
                      <a:cubicBezTo>
                        <a:pt x="169" y="0"/>
                        <a:pt x="169" y="0"/>
                        <a:pt x="169" y="9"/>
                      </a:cubicBezTo>
                      <a:lnTo>
                        <a:pt x="160" y="9"/>
                      </a:lnTo>
                      <a:cubicBezTo>
                        <a:pt x="107" y="27"/>
                        <a:pt x="53" y="54"/>
                        <a:pt x="9" y="89"/>
                      </a:cubicBezTo>
                      <a:cubicBezTo>
                        <a:pt x="9" y="89"/>
                        <a:pt x="0" y="98"/>
                        <a:pt x="9" y="98"/>
                      </a:cubicBezTo>
                      <a:lnTo>
                        <a:pt x="18" y="98"/>
                      </a:lnTo>
                      <a:cubicBezTo>
                        <a:pt x="62" y="63"/>
                        <a:pt x="107" y="36"/>
                        <a:pt x="160" y="18"/>
                      </a:cubicBezTo>
                      <a:lnTo>
                        <a:pt x="169" y="18"/>
                      </a:lnTo>
                      <a:cubicBezTo>
                        <a:pt x="175" y="18"/>
                        <a:pt x="177" y="22"/>
                        <a:pt x="180" y="22"/>
                      </a:cubicBezTo>
                      <a:cubicBezTo>
                        <a:pt x="182" y="22"/>
                        <a:pt x="184" y="21"/>
                        <a:pt x="187" y="18"/>
                      </a:cubicBezTo>
                      <a:cubicBezTo>
                        <a:pt x="187" y="18"/>
                        <a:pt x="195" y="18"/>
                        <a:pt x="195" y="9"/>
                      </a:cubicBezTo>
                      <a:cubicBezTo>
                        <a:pt x="195" y="0"/>
                        <a:pt x="187" y="0"/>
                        <a:pt x="1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4" name="Google Shape;11804;p16"/>
                <p:cNvSpPr/>
                <p:nvPr/>
              </p:nvSpPr>
              <p:spPr>
                <a:xfrm>
                  <a:off x="5139025" y="1954650"/>
                  <a:ext cx="3125" cy="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7" extrusionOk="0">
                      <a:moveTo>
                        <a:pt x="9" y="1"/>
                      </a:moveTo>
                      <a:cubicBezTo>
                        <a:pt x="0" y="1"/>
                        <a:pt x="0" y="10"/>
                        <a:pt x="0" y="10"/>
                      </a:cubicBezTo>
                      <a:lnTo>
                        <a:pt x="0" y="27"/>
                      </a:lnTo>
                      <a:cubicBezTo>
                        <a:pt x="36" y="36"/>
                        <a:pt x="71" y="63"/>
                        <a:pt x="98" y="90"/>
                      </a:cubicBezTo>
                      <a:lnTo>
                        <a:pt x="98" y="98"/>
                      </a:lnTo>
                      <a:cubicBezTo>
                        <a:pt x="98" y="98"/>
                        <a:pt x="98" y="107"/>
                        <a:pt x="98" y="116"/>
                      </a:cubicBezTo>
                      <a:lnTo>
                        <a:pt x="116" y="116"/>
                      </a:lnTo>
                      <a:cubicBezTo>
                        <a:pt x="125" y="107"/>
                        <a:pt x="125" y="98"/>
                        <a:pt x="116" y="90"/>
                      </a:cubicBezTo>
                      <a:lnTo>
                        <a:pt x="107" y="90"/>
                      </a:lnTo>
                      <a:lnTo>
                        <a:pt x="107" y="81"/>
                      </a:lnTo>
                      <a:cubicBezTo>
                        <a:pt x="80" y="54"/>
                        <a:pt x="45" y="1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5" name="Google Shape;11805;p16"/>
                <p:cNvSpPr/>
                <p:nvPr/>
              </p:nvSpPr>
              <p:spPr>
                <a:xfrm>
                  <a:off x="5138350" y="1956125"/>
                  <a:ext cx="14675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71" extrusionOk="0">
                      <a:moveTo>
                        <a:pt x="17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1" y="4"/>
                        <a:pt x="18" y="39"/>
                        <a:pt x="18" y="39"/>
                      </a:cubicBezTo>
                      <a:cubicBezTo>
                        <a:pt x="18" y="39"/>
                        <a:pt x="27" y="48"/>
                        <a:pt x="36" y="66"/>
                      </a:cubicBezTo>
                      <a:cubicBezTo>
                        <a:pt x="54" y="84"/>
                        <a:pt x="72" y="102"/>
                        <a:pt x="89" y="128"/>
                      </a:cubicBezTo>
                      <a:cubicBezTo>
                        <a:pt x="143" y="199"/>
                        <a:pt x="205" y="262"/>
                        <a:pt x="267" y="324"/>
                      </a:cubicBezTo>
                      <a:cubicBezTo>
                        <a:pt x="329" y="386"/>
                        <a:pt x="400" y="439"/>
                        <a:pt x="471" y="492"/>
                      </a:cubicBezTo>
                      <a:lnTo>
                        <a:pt x="542" y="546"/>
                      </a:lnTo>
                      <a:lnTo>
                        <a:pt x="560" y="555"/>
                      </a:lnTo>
                      <a:cubicBezTo>
                        <a:pt x="560" y="555"/>
                        <a:pt x="560" y="564"/>
                        <a:pt x="569" y="564"/>
                      </a:cubicBezTo>
                      <a:cubicBezTo>
                        <a:pt x="569" y="568"/>
                        <a:pt x="571" y="570"/>
                        <a:pt x="575" y="570"/>
                      </a:cubicBezTo>
                      <a:cubicBezTo>
                        <a:pt x="578" y="570"/>
                        <a:pt x="582" y="568"/>
                        <a:pt x="587" y="564"/>
                      </a:cubicBezTo>
                      <a:cubicBezTo>
                        <a:pt x="587" y="555"/>
                        <a:pt x="587" y="555"/>
                        <a:pt x="587" y="546"/>
                      </a:cubicBezTo>
                      <a:cubicBezTo>
                        <a:pt x="578" y="537"/>
                        <a:pt x="569" y="537"/>
                        <a:pt x="569" y="537"/>
                      </a:cubicBezTo>
                      <a:lnTo>
                        <a:pt x="551" y="528"/>
                      </a:lnTo>
                      <a:cubicBezTo>
                        <a:pt x="534" y="519"/>
                        <a:pt x="516" y="501"/>
                        <a:pt x="480" y="484"/>
                      </a:cubicBezTo>
                      <a:cubicBezTo>
                        <a:pt x="454" y="466"/>
                        <a:pt x="418" y="439"/>
                        <a:pt x="383" y="404"/>
                      </a:cubicBezTo>
                      <a:cubicBezTo>
                        <a:pt x="356" y="377"/>
                        <a:pt x="320" y="350"/>
                        <a:pt x="285" y="315"/>
                      </a:cubicBezTo>
                      <a:cubicBezTo>
                        <a:pt x="223" y="253"/>
                        <a:pt x="160" y="190"/>
                        <a:pt x="107" y="119"/>
                      </a:cubicBezTo>
                      <a:cubicBezTo>
                        <a:pt x="89" y="93"/>
                        <a:pt x="72" y="66"/>
                        <a:pt x="54" y="48"/>
                      </a:cubicBezTo>
                      <a:lnTo>
                        <a:pt x="36" y="22"/>
                      </a:lnTo>
                      <a:cubicBezTo>
                        <a:pt x="30" y="9"/>
                        <a:pt x="23" y="0"/>
                        <a:pt x="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6" name="Google Shape;11806;p16"/>
                <p:cNvSpPr/>
                <p:nvPr/>
              </p:nvSpPr>
              <p:spPr>
                <a:xfrm>
                  <a:off x="5129250" y="1954800"/>
                  <a:ext cx="712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679" extrusionOk="0">
                      <a:moveTo>
                        <a:pt x="277" y="0"/>
                      </a:moveTo>
                      <a:cubicBezTo>
                        <a:pt x="270" y="0"/>
                        <a:pt x="262" y="8"/>
                        <a:pt x="249" y="21"/>
                      </a:cubicBezTo>
                      <a:cubicBezTo>
                        <a:pt x="240" y="30"/>
                        <a:pt x="240" y="30"/>
                        <a:pt x="231" y="39"/>
                      </a:cubicBezTo>
                      <a:lnTo>
                        <a:pt x="214" y="66"/>
                      </a:lnTo>
                      <a:lnTo>
                        <a:pt x="187" y="101"/>
                      </a:lnTo>
                      <a:cubicBezTo>
                        <a:pt x="134" y="172"/>
                        <a:pt x="98" y="243"/>
                        <a:pt x="72" y="323"/>
                      </a:cubicBezTo>
                      <a:cubicBezTo>
                        <a:pt x="54" y="359"/>
                        <a:pt x="45" y="403"/>
                        <a:pt x="36" y="439"/>
                      </a:cubicBezTo>
                      <a:cubicBezTo>
                        <a:pt x="27" y="474"/>
                        <a:pt x="18" y="519"/>
                        <a:pt x="18" y="554"/>
                      </a:cubicBezTo>
                      <a:cubicBezTo>
                        <a:pt x="9" y="581"/>
                        <a:pt x="9" y="617"/>
                        <a:pt x="9" y="634"/>
                      </a:cubicBezTo>
                      <a:lnTo>
                        <a:pt x="9" y="652"/>
                      </a:lnTo>
                      <a:cubicBezTo>
                        <a:pt x="0" y="652"/>
                        <a:pt x="0" y="652"/>
                        <a:pt x="0" y="661"/>
                      </a:cubicBezTo>
                      <a:lnTo>
                        <a:pt x="0" y="670"/>
                      </a:lnTo>
                      <a:cubicBezTo>
                        <a:pt x="0" y="670"/>
                        <a:pt x="0" y="679"/>
                        <a:pt x="9" y="679"/>
                      </a:cubicBezTo>
                      <a:cubicBezTo>
                        <a:pt x="18" y="679"/>
                        <a:pt x="27" y="670"/>
                        <a:pt x="27" y="670"/>
                      </a:cubicBezTo>
                      <a:lnTo>
                        <a:pt x="27" y="661"/>
                      </a:lnTo>
                      <a:cubicBezTo>
                        <a:pt x="27" y="661"/>
                        <a:pt x="18" y="652"/>
                        <a:pt x="18" y="652"/>
                      </a:cubicBezTo>
                      <a:lnTo>
                        <a:pt x="18" y="643"/>
                      </a:lnTo>
                      <a:cubicBezTo>
                        <a:pt x="18" y="617"/>
                        <a:pt x="18" y="590"/>
                        <a:pt x="27" y="563"/>
                      </a:cubicBezTo>
                      <a:cubicBezTo>
                        <a:pt x="27" y="528"/>
                        <a:pt x="36" y="483"/>
                        <a:pt x="45" y="448"/>
                      </a:cubicBezTo>
                      <a:cubicBezTo>
                        <a:pt x="80" y="332"/>
                        <a:pt x="125" y="217"/>
                        <a:pt x="196" y="119"/>
                      </a:cubicBezTo>
                      <a:lnTo>
                        <a:pt x="222" y="84"/>
                      </a:lnTo>
                      <a:lnTo>
                        <a:pt x="249" y="57"/>
                      </a:lnTo>
                      <a:cubicBezTo>
                        <a:pt x="258" y="48"/>
                        <a:pt x="258" y="39"/>
                        <a:pt x="267" y="30"/>
                      </a:cubicBezTo>
                      <a:cubicBezTo>
                        <a:pt x="285" y="21"/>
                        <a:pt x="285" y="4"/>
                        <a:pt x="285" y="4"/>
                      </a:cubicBezTo>
                      <a:cubicBezTo>
                        <a:pt x="282" y="1"/>
                        <a:pt x="28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807" name="Google Shape;11807;p16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8" name="Google Shape;11808;p1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809" name="Google Shape;11809;p16"/>
          <p:cNvSpPr txBox="1">
            <a:spLocks noGrp="1"/>
          </p:cNvSpPr>
          <p:nvPr>
            <p:ph type="body" idx="1"/>
          </p:nvPr>
        </p:nvSpPr>
        <p:spPr>
          <a:xfrm>
            <a:off x="713225" y="2527150"/>
            <a:ext cx="3764100" cy="18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25"/>
              <a:buChar char="●"/>
              <a:defRPr sz="15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9pPr>
          </a:lstStyle>
          <a:p>
            <a:endParaRPr/>
          </a:p>
        </p:txBody>
      </p:sp>
      <p:sp>
        <p:nvSpPr>
          <p:cNvPr id="11810" name="Google Shape;11810;p16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811" name="Google Shape;11811;p16"/>
          <p:cNvSpPr txBox="1">
            <a:spLocks noGrp="1"/>
          </p:cNvSpPr>
          <p:nvPr>
            <p:ph type="body" idx="2"/>
          </p:nvPr>
        </p:nvSpPr>
        <p:spPr>
          <a:xfrm>
            <a:off x="4666725" y="2527150"/>
            <a:ext cx="3764100" cy="18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25"/>
              <a:buChar char="●"/>
              <a:defRPr sz="15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9pPr>
          </a:lstStyle>
          <a:p>
            <a:endParaRPr/>
          </a:p>
        </p:txBody>
      </p:sp>
      <p:sp>
        <p:nvSpPr>
          <p:cNvPr id="11812" name="Google Shape;11812;p16"/>
          <p:cNvSpPr txBox="1">
            <a:spLocks noGrp="1"/>
          </p:cNvSpPr>
          <p:nvPr>
            <p:ph type="title" idx="3"/>
          </p:nvPr>
        </p:nvSpPr>
        <p:spPr>
          <a:xfrm>
            <a:off x="2292225" y="1636075"/>
            <a:ext cx="46392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500"/>
              <a:buNone/>
              <a:defRPr sz="1500"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bg1">
            <a:lumMod val="40000"/>
            <a:lumOff val="60000"/>
          </a:scheme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Questrial"/>
              <a:buChar char="●"/>
              <a:defRPr sz="1800"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●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●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5" r:id="rId5"/>
    <p:sldLayoutId id="2147483657" r:id="rId6"/>
    <p:sldLayoutId id="2147483658" r:id="rId7"/>
    <p:sldLayoutId id="2147483661" r:id="rId8"/>
    <p:sldLayoutId id="2147483662" r:id="rId9"/>
    <p:sldLayoutId id="2147483663" r:id="rId10"/>
    <p:sldLayoutId id="2147483671" r:id="rId11"/>
    <p:sldLayoutId id="2147483677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5" Type="http://schemas.openxmlformats.org/officeDocument/2006/relationships/image" Target="../media/image16.png"/><Relationship Id="rId4" Type="http://schemas.openxmlformats.org/officeDocument/2006/relationships/image" Target="../media/image2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5.png"/><Relationship Id="rId5" Type="http://schemas.openxmlformats.org/officeDocument/2006/relationships/image" Target="../media/image14.png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7.png"/><Relationship Id="rId5" Type="http://schemas.openxmlformats.org/officeDocument/2006/relationships/image" Target="../media/image14.png"/><Relationship Id="rId4" Type="http://schemas.openxmlformats.org/officeDocument/2006/relationships/image" Target="../media/image26.png"/><Relationship Id="rId9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4.png"/><Relationship Id="rId7" Type="http://schemas.openxmlformats.org/officeDocument/2006/relationships/slide" Target="slide13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6" Type="http://schemas.openxmlformats.org/officeDocument/2006/relationships/slide" Target="slide10.xml"/><Relationship Id="rId5" Type="http://schemas.openxmlformats.org/officeDocument/2006/relationships/image" Target="../media/image5.png"/><Relationship Id="rId4" Type="http://schemas.openxmlformats.org/officeDocument/2006/relationships/slide" Target="slide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8.png"/><Relationship Id="rId5" Type="http://schemas.openxmlformats.org/officeDocument/2006/relationships/image" Target="../media/image14.png"/><Relationship Id="rId4" Type="http://schemas.openxmlformats.org/officeDocument/2006/relationships/image" Target="../media/image17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6.png"/><Relationship Id="rId7" Type="http://schemas.openxmlformats.org/officeDocument/2006/relationships/image" Target="../media/image21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9.xml"/><Relationship Id="rId6" Type="http://schemas.openxmlformats.org/officeDocument/2006/relationships/slide" Target="slide5.xml"/><Relationship Id="rId5" Type="http://schemas.openxmlformats.org/officeDocument/2006/relationships/image" Target="../media/image14.png"/><Relationship Id="rId4" Type="http://schemas.openxmlformats.org/officeDocument/2006/relationships/image" Target="../media/image20.png"/><Relationship Id="rId9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9" name="Google Shape;16359;p40"/>
          <p:cNvSpPr txBox="1">
            <a:spLocks noGrp="1"/>
          </p:cNvSpPr>
          <p:nvPr>
            <p:ph type="ctrTitle"/>
          </p:nvPr>
        </p:nvSpPr>
        <p:spPr>
          <a:xfrm>
            <a:off x="2039250" y="1360450"/>
            <a:ext cx="5065500" cy="19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 chuyện được chứng kiến hoặc tham gia</a:t>
            </a:r>
            <a:endParaRPr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50B41FBA-4EA9-492E-89AE-D465F01897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2723" y="3834480"/>
            <a:ext cx="672278" cy="67227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50A088AB-01AA-46CC-9BEB-C78468CDFF66}"/>
              </a:ext>
            </a:extLst>
          </p:cNvPr>
          <p:cNvSpPr txBox="1"/>
          <p:nvPr/>
        </p:nvSpPr>
        <p:spPr>
          <a:xfrm>
            <a:off x="6625001" y="3970564"/>
            <a:ext cx="1095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</a:rPr>
              <a:t>Trang 92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CD93AD61-1D3B-4985-92E8-CD864269552D}"/>
              </a:ext>
            </a:extLst>
          </p:cNvPr>
          <p:cNvGrpSpPr/>
          <p:nvPr/>
        </p:nvGrpSpPr>
        <p:grpSpPr>
          <a:xfrm>
            <a:off x="-35277" y="1047872"/>
            <a:ext cx="9214555" cy="1433800"/>
            <a:chOff x="-70556" y="1102872"/>
            <a:chExt cx="9214555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-70556" y="1102872"/>
              <a:ext cx="9214555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xmlns="" id="{59F0C259-54FC-4AB0-8C95-D182ECF4FA3C}"/>
                </a:ext>
              </a:extLst>
            </p:cNvPr>
            <p:cNvSpPr txBox="1"/>
            <p:nvPr/>
          </p:nvSpPr>
          <p:spPr>
            <a:xfrm>
              <a:off x="1091590" y="1447179"/>
              <a:ext cx="7184652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ngày</a:t>
              </a:r>
              <a:r>
                <a:rPr lang="en-US" dirty="0"/>
                <a:t> </a:t>
              </a:r>
              <a:r>
                <a:rPr lang="en-US" dirty="0" err="1"/>
                <a:t>đầu</a:t>
              </a:r>
              <a:r>
                <a:rPr lang="en-US" dirty="0"/>
                <a:t> </a:t>
              </a:r>
              <a:r>
                <a:rPr lang="en-US" dirty="0" err="1"/>
                <a:t>tiên</a:t>
              </a:r>
              <a:r>
                <a:rPr lang="en-US" dirty="0"/>
                <a:t> </a:t>
              </a:r>
              <a:r>
                <a:rPr lang="en-US" dirty="0" err="1"/>
                <a:t>đến</a:t>
              </a:r>
              <a:r>
                <a:rPr lang="en-US" dirty="0"/>
                <a:t> </a:t>
              </a:r>
              <a:r>
                <a:rPr lang="en-US" dirty="0" err="1"/>
                <a:t>trường</a:t>
              </a:r>
              <a:r>
                <a:rPr lang="en-US" dirty="0"/>
                <a:t>; </a:t>
              </a:r>
              <a:r>
                <a:rPr lang="en-US" dirty="0" err="1"/>
                <a:t>những</a:t>
              </a:r>
              <a:r>
                <a:rPr lang="en-US" dirty="0"/>
                <a:t> </a:t>
              </a:r>
              <a:r>
                <a:rPr lang="en-US" dirty="0" err="1"/>
                <a:t>hình</a:t>
              </a:r>
              <a:r>
                <a:rPr lang="en-US" dirty="0"/>
                <a:t> </a:t>
              </a:r>
              <a:r>
                <a:rPr lang="en-US" dirty="0" err="1"/>
                <a:t>ảnh</a:t>
              </a:r>
              <a:r>
                <a:rPr lang="en-US" dirty="0"/>
                <a:t>, </a:t>
              </a:r>
              <a:r>
                <a:rPr lang="en-US" dirty="0" err="1"/>
                <a:t>ấn</a:t>
              </a:r>
              <a:r>
                <a:rPr lang="en-US" dirty="0"/>
                <a:t> </a:t>
              </a:r>
              <a:r>
                <a:rPr lang="en-US" dirty="0" err="1"/>
                <a:t>tượng</a:t>
              </a:r>
              <a:r>
                <a:rPr lang="en-US" dirty="0"/>
                <a:t> </a:t>
              </a:r>
              <a:r>
                <a:rPr lang="en-US" dirty="0" err="1"/>
                <a:t>mới</a:t>
              </a:r>
              <a:r>
                <a:rPr lang="en-US" dirty="0"/>
                <a:t> </a:t>
              </a:r>
              <a:r>
                <a:rPr lang="en-US" dirty="0" err="1"/>
                <a:t>lạ</a:t>
              </a:r>
              <a:r>
                <a:rPr lang="en-US" dirty="0"/>
                <a:t>, </a:t>
              </a:r>
              <a:r>
                <a:rPr lang="en-US" dirty="0" err="1"/>
                <a:t>tốt</a:t>
              </a:r>
              <a:r>
                <a:rPr lang="en-US" dirty="0"/>
                <a:t> </a:t>
              </a:r>
              <a:r>
                <a:rPr lang="en-US" dirty="0" err="1"/>
                <a:t>đẹp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.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r>
              <a:rPr lang="en-US" dirty="0" err="1"/>
              <a:t>Kỉ</a:t>
            </a:r>
            <a:r>
              <a:rPr lang="en-US" dirty="0"/>
              <a:t> </a:t>
            </a:r>
            <a:r>
              <a:rPr lang="en-US" dirty="0" err="1"/>
              <a:t>niệm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: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03F77806-6744-4AB9-A64C-E559F4BA8585}"/>
              </a:ext>
            </a:extLst>
          </p:cNvPr>
          <p:cNvGrpSpPr/>
          <p:nvPr/>
        </p:nvGrpSpPr>
        <p:grpSpPr>
          <a:xfrm>
            <a:off x="4801158" y="2277921"/>
            <a:ext cx="4332529" cy="2714324"/>
            <a:chOff x="4772776" y="2355770"/>
            <a:chExt cx="4332529" cy="2714324"/>
          </a:xfrm>
        </p:grpSpPr>
        <p:pic>
          <p:nvPicPr>
            <p:cNvPr id="3074" name="Picture 2" descr="4 bí quyết giúp các cô giáo tránh mắc sai lầm trong giáo dục mầm non">
              <a:extLst>
                <a:ext uri="{FF2B5EF4-FFF2-40B4-BE49-F238E27FC236}">
                  <a16:creationId xmlns:a16="http://schemas.microsoft.com/office/drawing/2014/main" xmlns="" id="{5BAF86C2-6BFE-41E8-B09C-18A27E24AD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72776" y="2714750"/>
              <a:ext cx="3586934" cy="235534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85999" y="2355770"/>
              <a:ext cx="1219306" cy="1286367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xmlns="" id="{28A0E59D-20A5-4550-83F5-A57905963EAF}"/>
              </a:ext>
            </a:extLst>
          </p:cNvPr>
          <p:cNvGrpSpPr/>
          <p:nvPr/>
        </p:nvGrpSpPr>
        <p:grpSpPr>
          <a:xfrm>
            <a:off x="289493" y="2293330"/>
            <a:ext cx="3982324" cy="2697614"/>
            <a:chOff x="315333" y="2375951"/>
            <a:chExt cx="3982324" cy="2697614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xmlns="" id="{711B4989-DEF1-41D9-A302-9FE93112086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91913" y="2750019"/>
              <a:ext cx="3505744" cy="2323546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3844779">
              <a:off x="336670" y="2354614"/>
              <a:ext cx="1091279" cy="113395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81511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Kỉ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niệm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về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: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F061780F-01DB-4E20-919B-DFCB606606B9}"/>
              </a:ext>
            </a:extLst>
          </p:cNvPr>
          <p:cNvGrpSpPr/>
          <p:nvPr/>
        </p:nvGrpSpPr>
        <p:grpSpPr>
          <a:xfrm>
            <a:off x="187219" y="1027600"/>
            <a:ext cx="8769563" cy="1433800"/>
            <a:chOff x="135699" y="1096350"/>
            <a:chExt cx="8769563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135699" y="1096350"/>
              <a:ext cx="8769563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6293700B-89A8-4C5D-815C-AA2D488D9530}"/>
                </a:ext>
              </a:extLst>
            </p:cNvPr>
            <p:cNvSpPr txBox="1"/>
            <p:nvPr/>
          </p:nvSpPr>
          <p:spPr>
            <a:xfrm>
              <a:off x="1177670" y="1449231"/>
              <a:ext cx="6913785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sự</a:t>
              </a:r>
              <a:r>
                <a:rPr lang="en-US" dirty="0"/>
                <a:t> </a:t>
              </a:r>
              <a:r>
                <a:rPr lang="en-US" dirty="0" err="1"/>
                <a:t>chăm</a:t>
              </a:r>
              <a:r>
                <a:rPr lang="en-US" dirty="0"/>
                <a:t> </a:t>
              </a:r>
              <a:r>
                <a:rPr lang="en-US" dirty="0" err="1"/>
                <a:t>sóc</a:t>
              </a:r>
              <a:r>
                <a:rPr lang="en-US" dirty="0"/>
                <a:t> </a:t>
              </a:r>
              <a:r>
                <a:rPr lang="en-US" dirty="0" err="1"/>
                <a:t>ân</a:t>
              </a:r>
              <a:r>
                <a:rPr lang="en-US" dirty="0"/>
                <a:t> </a:t>
              </a:r>
              <a:r>
                <a:rPr lang="en-US" dirty="0" err="1"/>
                <a:t>cần</a:t>
              </a:r>
              <a:r>
                <a:rPr lang="en-US" dirty="0"/>
                <a:t>, </a:t>
              </a:r>
              <a:r>
                <a:rPr lang="en-US" dirty="0" err="1"/>
                <a:t>động</a:t>
              </a:r>
              <a:r>
                <a:rPr lang="en-US" dirty="0"/>
                <a:t> </a:t>
              </a:r>
              <a:r>
                <a:rPr lang="en-US" dirty="0" err="1"/>
                <a:t>viên</a:t>
              </a:r>
              <a:r>
                <a:rPr lang="en-US" dirty="0"/>
                <a:t>, </a:t>
              </a:r>
              <a:r>
                <a:rPr lang="en-US" dirty="0" err="1"/>
                <a:t>khuyến</a:t>
              </a:r>
              <a:r>
                <a:rPr lang="en-US" dirty="0"/>
                <a:t> </a:t>
              </a:r>
              <a:r>
                <a:rPr lang="en-US" dirty="0" err="1"/>
                <a:t>khích</a:t>
              </a:r>
              <a:r>
                <a:rPr lang="en-US" dirty="0"/>
                <a:t> </a:t>
              </a:r>
              <a:r>
                <a:rPr lang="en-US" dirty="0" err="1"/>
                <a:t>học</a:t>
              </a:r>
              <a:r>
                <a:rPr lang="en-US" dirty="0"/>
                <a:t> </a:t>
              </a:r>
              <a:r>
                <a:rPr lang="en-US" dirty="0" err="1"/>
                <a:t>sinh</a:t>
              </a:r>
              <a:r>
                <a:rPr lang="en-US" dirty="0"/>
                <a:t> </a:t>
              </a:r>
              <a:r>
                <a:rPr lang="en-US" dirty="0" err="1"/>
                <a:t>của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24250028-8826-4547-A60E-884F85E7D152}"/>
              </a:ext>
            </a:extLst>
          </p:cNvPr>
          <p:cNvGrpSpPr/>
          <p:nvPr/>
        </p:nvGrpSpPr>
        <p:grpSpPr>
          <a:xfrm>
            <a:off x="244544" y="2348751"/>
            <a:ext cx="4188539" cy="2603706"/>
            <a:chOff x="192012" y="2343274"/>
            <a:chExt cx="4188539" cy="2603706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8F5E8277-06F5-4EF5-81E4-D2CB0B23AE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51471" y="2571750"/>
              <a:ext cx="3629080" cy="2375230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13349" y="2321937"/>
              <a:ext cx="1091279" cy="1133954"/>
            </a:xfrm>
            <a:prstGeom prst="rect">
              <a:avLst/>
            </a:prstGeom>
          </p:spPr>
        </p:pic>
      </p:grpSp>
      <p:pic>
        <p:nvPicPr>
          <p:cNvPr id="49" name="Picture 48">
            <a:extLst>
              <a:ext uri="{FF2B5EF4-FFF2-40B4-BE49-F238E27FC236}">
                <a16:creationId xmlns:a16="http://schemas.microsoft.com/office/drawing/2014/main" xmlns="" id="{ABF99B08-ABD9-4A53-B3D8-B48D7ED5CA4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13597" y="2300626"/>
            <a:ext cx="4285859" cy="3103133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xmlns="" id="{F8080995-7483-420B-8C24-6AF692686E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705054" y="2300626"/>
            <a:ext cx="1219306" cy="1286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5980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Kỉ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niệm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về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: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E3C98742-531B-400F-8A99-6BAC0E3BC5D3}"/>
              </a:ext>
            </a:extLst>
          </p:cNvPr>
          <p:cNvGrpSpPr/>
          <p:nvPr/>
        </p:nvGrpSpPr>
        <p:grpSpPr>
          <a:xfrm>
            <a:off x="-132235" y="1027723"/>
            <a:ext cx="9408470" cy="1433800"/>
            <a:chOff x="-275007" y="1096350"/>
            <a:chExt cx="9408470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-275007" y="1096350"/>
              <a:ext cx="9408470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xmlns="" id="{91E5A590-40DC-4FAF-9E8D-2FBE156439EE}"/>
                </a:ext>
              </a:extLst>
            </p:cNvPr>
            <p:cNvSpPr txBox="1"/>
            <p:nvPr/>
          </p:nvSpPr>
          <p:spPr>
            <a:xfrm>
              <a:off x="742145" y="1461472"/>
              <a:ext cx="779012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một</a:t>
              </a:r>
              <a:r>
                <a:rPr lang="en-US" dirty="0"/>
                <a:t> </a:t>
              </a:r>
              <a:r>
                <a:rPr lang="en-US" dirty="0" err="1"/>
                <a:t>việc</a:t>
              </a:r>
              <a:r>
                <a:rPr lang="en-US" dirty="0"/>
                <a:t> </a:t>
              </a:r>
              <a:r>
                <a:rPr lang="en-US" dirty="0" err="1"/>
                <a:t>làm</a:t>
              </a:r>
              <a:r>
                <a:rPr lang="en-US" dirty="0"/>
                <a:t> </a:t>
              </a:r>
              <a:r>
                <a:rPr lang="en-US" dirty="0" err="1"/>
                <a:t>tốt</a:t>
              </a:r>
              <a:r>
                <a:rPr lang="en-US" dirty="0"/>
                <a:t> </a:t>
              </a:r>
              <a:r>
                <a:rPr lang="en-US" dirty="0" err="1"/>
                <a:t>được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khen</a:t>
              </a:r>
              <a:r>
                <a:rPr lang="en-US" dirty="0"/>
                <a:t>; </a:t>
              </a:r>
              <a:r>
                <a:rPr lang="en-US" dirty="0" err="1"/>
                <a:t>một</a:t>
              </a:r>
              <a:r>
                <a:rPr lang="en-US" dirty="0"/>
                <a:t> </a:t>
              </a:r>
              <a:r>
                <a:rPr lang="en-US" dirty="0" err="1"/>
                <a:t>việc</a:t>
              </a:r>
              <a:r>
                <a:rPr lang="en-US" dirty="0"/>
                <a:t> </a:t>
              </a:r>
              <a:r>
                <a:rPr lang="en-US" dirty="0" err="1"/>
                <a:t>làm</a:t>
              </a:r>
              <a:r>
                <a:rPr lang="en-US" dirty="0"/>
                <a:t> </a:t>
              </a:r>
              <a:r>
                <a:rPr lang="en-US" dirty="0" err="1"/>
                <a:t>sai</a:t>
              </a:r>
              <a:r>
                <a:rPr lang="en-US" dirty="0"/>
                <a:t> </a:t>
              </a:r>
              <a:r>
                <a:rPr lang="en-US" dirty="0" err="1"/>
                <a:t>được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phê</a:t>
              </a:r>
              <a:r>
                <a:rPr lang="en-US" dirty="0"/>
                <a:t> </a:t>
              </a:r>
              <a:r>
                <a:rPr lang="en-US" dirty="0" err="1"/>
                <a:t>bình</a:t>
              </a:r>
              <a:r>
                <a:rPr lang="en-US" dirty="0"/>
                <a:t>, </a:t>
              </a:r>
              <a:r>
                <a:rPr lang="en-US" dirty="0" err="1"/>
                <a:t>chỉ</a:t>
              </a:r>
              <a:r>
                <a:rPr lang="en-US" dirty="0"/>
                <a:t> </a:t>
              </a:r>
              <a:r>
                <a:rPr lang="en-US" dirty="0" err="1"/>
                <a:t>bảo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xmlns="" id="{7A291312-552A-46DB-A7FC-B28F9EC7D43B}"/>
              </a:ext>
            </a:extLst>
          </p:cNvPr>
          <p:cNvGrpSpPr/>
          <p:nvPr/>
        </p:nvGrpSpPr>
        <p:grpSpPr>
          <a:xfrm>
            <a:off x="235720" y="2244499"/>
            <a:ext cx="3876309" cy="2684988"/>
            <a:chOff x="265094" y="2382171"/>
            <a:chExt cx="3876309" cy="2684988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xmlns="" id="{CD5BEDF0-67DD-4986-866E-8ADB2EE893D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7875" r="962"/>
            <a:stretch/>
          </p:blipFill>
          <p:spPr>
            <a:xfrm>
              <a:off x="626404" y="2697645"/>
              <a:ext cx="3514999" cy="236951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86431" y="2360834"/>
              <a:ext cx="1091279" cy="1133954"/>
            </a:xfrm>
            <a:prstGeom prst="rect">
              <a:avLst/>
            </a:prstGeom>
          </p:spPr>
        </p:pic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AD6796E1-3E63-4EEA-9B4D-150238DDE130}"/>
              </a:ext>
            </a:extLst>
          </p:cNvPr>
          <p:cNvGrpSpPr/>
          <p:nvPr/>
        </p:nvGrpSpPr>
        <p:grpSpPr>
          <a:xfrm>
            <a:off x="4726474" y="2162954"/>
            <a:ext cx="4259163" cy="2766533"/>
            <a:chOff x="4665197" y="2300626"/>
            <a:chExt cx="4259163" cy="276653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xmlns="" id="{FC17C559-D171-4785-9153-72D8AE26460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665197" y="2665695"/>
              <a:ext cx="3877606" cy="240146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05054" y="2300626"/>
              <a:ext cx="1219306" cy="1286367"/>
            </a:xfrm>
            <a:prstGeom prst="rect">
              <a:avLst/>
            </a:prstGeom>
          </p:spPr>
        </p:pic>
      </p:grpSp>
      <p:pic>
        <p:nvPicPr>
          <p:cNvPr id="61" name="Picture 60">
            <a:hlinkClick r:id="rId8" action="ppaction://hlinksldjump"/>
            <a:extLst>
              <a:ext uri="{FF2B5EF4-FFF2-40B4-BE49-F238E27FC236}">
                <a16:creationId xmlns:a16="http://schemas.microsoft.com/office/drawing/2014/main" xmlns="" id="{FC30F2BC-1EE9-4AB9-BB55-9C824543AB4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499323" y="0"/>
            <a:ext cx="628514" cy="6285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30955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807D2363-E1F5-4F9A-9A2D-8399E20B36DF}"/>
              </a:ext>
            </a:extLst>
          </p:cNvPr>
          <p:cNvGrpSpPr/>
          <p:nvPr/>
        </p:nvGrpSpPr>
        <p:grpSpPr>
          <a:xfrm>
            <a:off x="219974" y="91259"/>
            <a:ext cx="9359660" cy="1053292"/>
            <a:chOff x="345056" y="-200206"/>
            <a:chExt cx="9359660" cy="1053292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xmlns="" id="{A9C83968-D2F9-4454-8CEE-53272019A5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5056" y="-200206"/>
              <a:ext cx="9359660" cy="1053292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53A4FA18-B259-4C6C-96AE-86D8B5C4CCBC}"/>
                </a:ext>
              </a:extLst>
            </p:cNvPr>
            <p:cNvSpPr txBox="1"/>
            <p:nvPr/>
          </p:nvSpPr>
          <p:spPr>
            <a:xfrm>
              <a:off x="619353" y="-46550"/>
              <a:ext cx="830059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Nhân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vật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trong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các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câu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chuyện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trên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có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thể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là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A6B25A07-D42B-4BEB-B3DD-D1C2549ED77F}"/>
              </a:ext>
            </a:extLst>
          </p:cNvPr>
          <p:cNvSpPr txBox="1"/>
          <p:nvPr/>
        </p:nvSpPr>
        <p:spPr>
          <a:xfrm>
            <a:off x="859609" y="1023486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giáo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giáo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và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bản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thân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763BF8FA-48E0-4EDB-A763-98C5C701D672}"/>
              </a:ext>
            </a:extLst>
          </p:cNvPr>
          <p:cNvSpPr txBox="1"/>
          <p:nvPr/>
        </p:nvSpPr>
        <p:spPr>
          <a:xfrm>
            <a:off x="859605" y="1685564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Bạn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bè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ở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ở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thôn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xóm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430AC0CF-D1B1-4544-ADC8-D80C83078857}"/>
              </a:ext>
            </a:extLst>
          </p:cNvPr>
          <p:cNvSpPr txBox="1"/>
          <p:nvPr/>
        </p:nvSpPr>
        <p:spPr>
          <a:xfrm>
            <a:off x="859604" y="2346125"/>
            <a:ext cx="7790121" cy="954107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Người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thân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trong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(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ông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bà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cha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mẹ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 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bác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...)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E782F093-69EF-4FD0-AA6D-B0FAA75DFAD2}"/>
              </a:ext>
            </a:extLst>
          </p:cNvPr>
          <p:cNvSpPr txBox="1"/>
          <p:nvPr/>
        </p:nvSpPr>
        <p:spPr>
          <a:xfrm>
            <a:off x="859606" y="3437573"/>
            <a:ext cx="7790121" cy="954107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Cán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bộ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lãnh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địa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(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xã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quận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huyện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tỉnh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).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8992DDB7-A524-4CB1-95DA-85671C301EA9}"/>
              </a:ext>
            </a:extLst>
          </p:cNvPr>
          <p:cNvSpPr txBox="1"/>
          <p:nvPr/>
        </p:nvSpPr>
        <p:spPr>
          <a:xfrm>
            <a:off x="859604" y="4529021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Các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cô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bác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ở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đường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phố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,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thôn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xóm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em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.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31" name="Google Shape;17679;p56">
            <a:extLst>
              <a:ext uri="{FF2B5EF4-FFF2-40B4-BE49-F238E27FC236}">
                <a16:creationId xmlns:a16="http://schemas.microsoft.com/office/drawing/2014/main" xmlns="" id="{21058619-5F93-45EA-B411-701DC4728E68}"/>
              </a:ext>
            </a:extLst>
          </p:cNvPr>
          <p:cNvGrpSpPr/>
          <p:nvPr/>
        </p:nvGrpSpPr>
        <p:grpSpPr>
          <a:xfrm flipH="1">
            <a:off x="397778" y="1054962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2" name="Google Shape;17680;p56">
              <a:extLst>
                <a:ext uri="{FF2B5EF4-FFF2-40B4-BE49-F238E27FC236}">
                  <a16:creationId xmlns:a16="http://schemas.microsoft.com/office/drawing/2014/main" xmlns="" id="{D61F9B42-7A4E-4C0B-9D27-E21DE6E0B565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17681;p56">
              <a:extLst>
                <a:ext uri="{FF2B5EF4-FFF2-40B4-BE49-F238E27FC236}">
                  <a16:creationId xmlns:a16="http://schemas.microsoft.com/office/drawing/2014/main" xmlns="" id="{26BF83BD-A2AC-402A-975F-53900B560ACD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34" name="Google Shape;17682;p56">
                <a:extLst>
                  <a:ext uri="{FF2B5EF4-FFF2-40B4-BE49-F238E27FC236}">
                    <a16:creationId xmlns:a16="http://schemas.microsoft.com/office/drawing/2014/main" xmlns="" id="{2E4E9B45-FDF9-4CCF-8E7F-A936E9ACAD6B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7683;p56">
                <a:extLst>
                  <a:ext uri="{FF2B5EF4-FFF2-40B4-BE49-F238E27FC236}">
                    <a16:creationId xmlns:a16="http://schemas.microsoft.com/office/drawing/2014/main" xmlns="" id="{E224DB97-0244-4FEB-B565-C867354BEB89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7684;p56">
                <a:extLst>
                  <a:ext uri="{FF2B5EF4-FFF2-40B4-BE49-F238E27FC236}">
                    <a16:creationId xmlns:a16="http://schemas.microsoft.com/office/drawing/2014/main" xmlns="" id="{E0D1F8C1-AB4C-4AD1-8D39-F0ABBD6AF08E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7685;p56">
                <a:extLst>
                  <a:ext uri="{FF2B5EF4-FFF2-40B4-BE49-F238E27FC236}">
                    <a16:creationId xmlns:a16="http://schemas.microsoft.com/office/drawing/2014/main" xmlns="" id="{1D1D9614-CF6C-47B7-8AC1-F3C9536017D7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7686;p56">
                <a:extLst>
                  <a:ext uri="{FF2B5EF4-FFF2-40B4-BE49-F238E27FC236}">
                    <a16:creationId xmlns:a16="http://schemas.microsoft.com/office/drawing/2014/main" xmlns="" id="{CB77894F-0260-4A19-B979-C8EAC4C4A50F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" name="Google Shape;17679;p56">
            <a:extLst>
              <a:ext uri="{FF2B5EF4-FFF2-40B4-BE49-F238E27FC236}">
                <a16:creationId xmlns:a16="http://schemas.microsoft.com/office/drawing/2014/main" xmlns="" id="{864DC46E-496D-41F6-805A-E27049CA36E0}"/>
              </a:ext>
            </a:extLst>
          </p:cNvPr>
          <p:cNvGrpSpPr/>
          <p:nvPr/>
        </p:nvGrpSpPr>
        <p:grpSpPr>
          <a:xfrm flipH="1">
            <a:off x="397778" y="1711369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0" name="Google Shape;17680;p56">
              <a:extLst>
                <a:ext uri="{FF2B5EF4-FFF2-40B4-BE49-F238E27FC236}">
                  <a16:creationId xmlns:a16="http://schemas.microsoft.com/office/drawing/2014/main" xmlns="" id="{398C3C39-61B0-4930-86D2-5CDE31B31505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1" name="Google Shape;17681;p56">
              <a:extLst>
                <a:ext uri="{FF2B5EF4-FFF2-40B4-BE49-F238E27FC236}">
                  <a16:creationId xmlns:a16="http://schemas.microsoft.com/office/drawing/2014/main" xmlns="" id="{02CA83AE-63CD-4BC0-B38E-1F8F5992ED56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42" name="Google Shape;17682;p56">
                <a:extLst>
                  <a:ext uri="{FF2B5EF4-FFF2-40B4-BE49-F238E27FC236}">
                    <a16:creationId xmlns:a16="http://schemas.microsoft.com/office/drawing/2014/main" xmlns="" id="{E8A55B96-21D1-429A-A98A-242F8F6D0F2B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7683;p56">
                <a:extLst>
                  <a:ext uri="{FF2B5EF4-FFF2-40B4-BE49-F238E27FC236}">
                    <a16:creationId xmlns:a16="http://schemas.microsoft.com/office/drawing/2014/main" xmlns="" id="{4672D64B-D898-47F1-A5B0-B1AAA3B3592F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7684;p56">
                <a:extLst>
                  <a:ext uri="{FF2B5EF4-FFF2-40B4-BE49-F238E27FC236}">
                    <a16:creationId xmlns:a16="http://schemas.microsoft.com/office/drawing/2014/main" xmlns="" id="{75B2C3EC-2083-4B15-987D-D141A75AA48A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7685;p56">
                <a:extLst>
                  <a:ext uri="{FF2B5EF4-FFF2-40B4-BE49-F238E27FC236}">
                    <a16:creationId xmlns:a16="http://schemas.microsoft.com/office/drawing/2014/main" xmlns="" id="{D5EA4BBB-8ADD-4434-B2E4-792DD073883E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7686;p56">
                <a:extLst>
                  <a:ext uri="{FF2B5EF4-FFF2-40B4-BE49-F238E27FC236}">
                    <a16:creationId xmlns:a16="http://schemas.microsoft.com/office/drawing/2014/main" xmlns="" id="{10D456EB-4062-4FCB-A8FC-C6115245CBD6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" name="Google Shape;17679;p56">
            <a:extLst>
              <a:ext uri="{FF2B5EF4-FFF2-40B4-BE49-F238E27FC236}">
                <a16:creationId xmlns:a16="http://schemas.microsoft.com/office/drawing/2014/main" xmlns="" id="{18EA8FB6-923E-4541-8978-56530FC38332}"/>
              </a:ext>
            </a:extLst>
          </p:cNvPr>
          <p:cNvGrpSpPr/>
          <p:nvPr/>
        </p:nvGrpSpPr>
        <p:grpSpPr>
          <a:xfrm flipH="1">
            <a:off x="408231" y="2395061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" name="Google Shape;17680;p56">
              <a:extLst>
                <a:ext uri="{FF2B5EF4-FFF2-40B4-BE49-F238E27FC236}">
                  <a16:creationId xmlns:a16="http://schemas.microsoft.com/office/drawing/2014/main" xmlns="" id="{D1560B4F-E2CD-4B19-B6B7-571B3A0BB149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" name="Google Shape;17681;p56">
              <a:extLst>
                <a:ext uri="{FF2B5EF4-FFF2-40B4-BE49-F238E27FC236}">
                  <a16:creationId xmlns:a16="http://schemas.microsoft.com/office/drawing/2014/main" xmlns="" id="{C365411C-32B9-48E2-8C2C-8E7DA4063132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50" name="Google Shape;17682;p56">
                <a:extLst>
                  <a:ext uri="{FF2B5EF4-FFF2-40B4-BE49-F238E27FC236}">
                    <a16:creationId xmlns:a16="http://schemas.microsoft.com/office/drawing/2014/main" xmlns="" id="{83C702A3-C3AA-44EB-9B5F-D00050E80D21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7683;p56">
                <a:extLst>
                  <a:ext uri="{FF2B5EF4-FFF2-40B4-BE49-F238E27FC236}">
                    <a16:creationId xmlns:a16="http://schemas.microsoft.com/office/drawing/2014/main" xmlns="" id="{86775795-F843-4BDA-97B8-2903BE8C6FE4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7684;p56">
                <a:extLst>
                  <a:ext uri="{FF2B5EF4-FFF2-40B4-BE49-F238E27FC236}">
                    <a16:creationId xmlns:a16="http://schemas.microsoft.com/office/drawing/2014/main" xmlns="" id="{41A941B7-D35C-4E16-BD89-9D177F68CA1C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17685;p56">
                <a:extLst>
                  <a:ext uri="{FF2B5EF4-FFF2-40B4-BE49-F238E27FC236}">
                    <a16:creationId xmlns:a16="http://schemas.microsoft.com/office/drawing/2014/main" xmlns="" id="{94EA8B17-293C-43D6-A70F-78F848CF0C42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17686;p56">
                <a:extLst>
                  <a:ext uri="{FF2B5EF4-FFF2-40B4-BE49-F238E27FC236}">
                    <a16:creationId xmlns:a16="http://schemas.microsoft.com/office/drawing/2014/main" xmlns="" id="{235D4B52-FBB9-4139-9A79-6FEB747EBBD0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7679;p56">
            <a:extLst>
              <a:ext uri="{FF2B5EF4-FFF2-40B4-BE49-F238E27FC236}">
                <a16:creationId xmlns:a16="http://schemas.microsoft.com/office/drawing/2014/main" xmlns="" id="{96E3DE43-2016-4710-8A3E-E7D8BD6284D0}"/>
              </a:ext>
            </a:extLst>
          </p:cNvPr>
          <p:cNvGrpSpPr/>
          <p:nvPr/>
        </p:nvGrpSpPr>
        <p:grpSpPr>
          <a:xfrm flipH="1">
            <a:off x="397778" y="3535350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6" name="Google Shape;17680;p56">
              <a:extLst>
                <a:ext uri="{FF2B5EF4-FFF2-40B4-BE49-F238E27FC236}">
                  <a16:creationId xmlns:a16="http://schemas.microsoft.com/office/drawing/2014/main" xmlns="" id="{EF9A5C5C-264C-410D-B208-2C879B48D0E2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17681;p56">
              <a:extLst>
                <a:ext uri="{FF2B5EF4-FFF2-40B4-BE49-F238E27FC236}">
                  <a16:creationId xmlns:a16="http://schemas.microsoft.com/office/drawing/2014/main" xmlns="" id="{C926664D-B0C7-4C1F-A227-40F299DB0852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58" name="Google Shape;17682;p56">
                <a:extLst>
                  <a:ext uri="{FF2B5EF4-FFF2-40B4-BE49-F238E27FC236}">
                    <a16:creationId xmlns:a16="http://schemas.microsoft.com/office/drawing/2014/main" xmlns="" id="{74C54F8B-B30A-4023-811E-CE2E005E941C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7683;p56">
                <a:extLst>
                  <a:ext uri="{FF2B5EF4-FFF2-40B4-BE49-F238E27FC236}">
                    <a16:creationId xmlns:a16="http://schemas.microsoft.com/office/drawing/2014/main" xmlns="" id="{0A6E4864-1E93-464D-B260-B6658B6605CE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7684;p56">
                <a:extLst>
                  <a:ext uri="{FF2B5EF4-FFF2-40B4-BE49-F238E27FC236}">
                    <a16:creationId xmlns:a16="http://schemas.microsoft.com/office/drawing/2014/main" xmlns="" id="{4AE2A725-3E8E-4043-8ED9-DA650E295F2C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7685;p56">
                <a:extLst>
                  <a:ext uri="{FF2B5EF4-FFF2-40B4-BE49-F238E27FC236}">
                    <a16:creationId xmlns:a16="http://schemas.microsoft.com/office/drawing/2014/main" xmlns="" id="{306D7C69-9297-4F6E-AE04-AB23791153BF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7686;p56">
                <a:extLst>
                  <a:ext uri="{FF2B5EF4-FFF2-40B4-BE49-F238E27FC236}">
                    <a16:creationId xmlns:a16="http://schemas.microsoft.com/office/drawing/2014/main" xmlns="" id="{EBD26E2A-8311-4455-B4FC-405202064F65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" name="Google Shape;17679;p56">
            <a:extLst>
              <a:ext uri="{FF2B5EF4-FFF2-40B4-BE49-F238E27FC236}">
                <a16:creationId xmlns:a16="http://schemas.microsoft.com/office/drawing/2014/main" xmlns="" id="{30DFAF3C-6D18-4639-90BF-19A56F9C6F4B}"/>
              </a:ext>
            </a:extLst>
          </p:cNvPr>
          <p:cNvGrpSpPr/>
          <p:nvPr/>
        </p:nvGrpSpPr>
        <p:grpSpPr>
          <a:xfrm flipH="1">
            <a:off x="411993" y="4538681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4" name="Google Shape;17680;p56">
              <a:extLst>
                <a:ext uri="{FF2B5EF4-FFF2-40B4-BE49-F238E27FC236}">
                  <a16:creationId xmlns:a16="http://schemas.microsoft.com/office/drawing/2014/main" xmlns="" id="{3BD67B05-4D2E-41DB-94EF-F35CF60A329A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" name="Google Shape;17681;p56">
              <a:extLst>
                <a:ext uri="{FF2B5EF4-FFF2-40B4-BE49-F238E27FC236}">
                  <a16:creationId xmlns:a16="http://schemas.microsoft.com/office/drawing/2014/main" xmlns="" id="{54A549EF-7C15-429B-BC14-02E14310E1C6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66" name="Google Shape;17682;p56">
                <a:extLst>
                  <a:ext uri="{FF2B5EF4-FFF2-40B4-BE49-F238E27FC236}">
                    <a16:creationId xmlns:a16="http://schemas.microsoft.com/office/drawing/2014/main" xmlns="" id="{C6F55859-88B9-4B48-8C5F-E28DFFF2704A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7683;p56">
                <a:extLst>
                  <a:ext uri="{FF2B5EF4-FFF2-40B4-BE49-F238E27FC236}">
                    <a16:creationId xmlns:a16="http://schemas.microsoft.com/office/drawing/2014/main" xmlns="" id="{7C5E4733-9E5F-480B-8792-2A84544A3096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7684;p56">
                <a:extLst>
                  <a:ext uri="{FF2B5EF4-FFF2-40B4-BE49-F238E27FC236}">
                    <a16:creationId xmlns:a16="http://schemas.microsoft.com/office/drawing/2014/main" xmlns="" id="{FC653BEE-E44F-4E55-BB53-CBDF4C78780F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7685;p56">
                <a:extLst>
                  <a:ext uri="{FF2B5EF4-FFF2-40B4-BE49-F238E27FC236}">
                    <a16:creationId xmlns:a16="http://schemas.microsoft.com/office/drawing/2014/main" xmlns="" id="{222CED75-3DF0-447A-939C-3D2F8B551BE2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7686;p56">
                <a:extLst>
                  <a:ext uri="{FF2B5EF4-FFF2-40B4-BE49-F238E27FC236}">
                    <a16:creationId xmlns:a16="http://schemas.microsoft.com/office/drawing/2014/main" xmlns="" id="{2AB3FCB8-CAAB-47FE-947E-8559E8AA063C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2082637" y="1521064"/>
            <a:ext cx="5419488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 bước kể chuyện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76914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>
            <a:extLst>
              <a:ext uri="{FF2B5EF4-FFF2-40B4-BE49-F238E27FC236}">
                <a16:creationId xmlns:a16="http://schemas.microsoft.com/office/drawing/2014/main" xmlns="" id="{0BFE5262-1EA1-4A45-8387-CE42CB0F30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645716">
            <a:off x="-1845706" y="2083978"/>
            <a:ext cx="5637742" cy="133514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xmlns="" id="{872F502E-ACBE-4C2D-A9F7-230749256C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177" y="1134449"/>
            <a:ext cx="1335140" cy="1182727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xmlns="" id="{CAE0605A-2012-4DF2-B658-BBE85415B1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301" y="2410964"/>
            <a:ext cx="1335140" cy="1182727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9630AC1F-FE99-4842-B2B2-112406AC4402}"/>
              </a:ext>
            </a:extLst>
          </p:cNvPr>
          <p:cNvSpPr txBox="1"/>
          <p:nvPr/>
        </p:nvSpPr>
        <p:spPr>
          <a:xfrm>
            <a:off x="1983960" y="1464202"/>
            <a:ext cx="3722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Giới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thiệu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74CCD1D3-0071-4F56-9E5E-ADCF40A5B2F2}"/>
              </a:ext>
            </a:extLst>
          </p:cNvPr>
          <p:cNvSpPr txBox="1"/>
          <p:nvPr/>
        </p:nvSpPr>
        <p:spPr>
          <a:xfrm>
            <a:off x="2125441" y="2410964"/>
            <a:ext cx="592526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Thuật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lại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nội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dung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:</a:t>
            </a:r>
          </a:p>
          <a:p>
            <a:pPr marL="457200" indent="-457200" algn="just">
              <a:buFontTx/>
              <a:buChar char="-"/>
            </a:pP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bắt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đầu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như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thế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nào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?</a:t>
            </a:r>
          </a:p>
          <a:p>
            <a:pPr marL="457200" indent="-457200" algn="just">
              <a:buFontTx/>
              <a:buChar char="-"/>
            </a:pP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Diễn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biến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của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ra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sao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?</a:t>
            </a:r>
          </a:p>
          <a:p>
            <a:pPr marL="457200" indent="-457200" algn="just">
              <a:buFontTx/>
              <a:buChar char="-"/>
            </a:pP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  <p:sp>
        <p:nvSpPr>
          <p:cNvPr id="60" name="Google Shape;16504;p48">
            <a:extLst>
              <a:ext uri="{FF2B5EF4-FFF2-40B4-BE49-F238E27FC236}">
                <a16:creationId xmlns:a16="http://schemas.microsoft.com/office/drawing/2014/main" xmlns="" id="{5D9418BB-894C-49D4-821B-93E6FD5522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74846" y="463941"/>
            <a:ext cx="5372001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Trình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tự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A7FA94DD-2525-43AD-833D-58C0E9B6713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37630" y="3883701"/>
            <a:ext cx="1335140" cy="1182727"/>
          </a:xfrm>
          <a:prstGeom prst="rect">
            <a:avLst/>
          </a:prstGeom>
          <a:noFill/>
        </p:spPr>
      </p:pic>
      <p:sp>
        <p:nvSpPr>
          <p:cNvPr id="62" name="TextBox 61">
            <a:extLst>
              <a:ext uri="{FF2B5EF4-FFF2-40B4-BE49-F238E27FC236}">
                <a16:creationId xmlns:a16="http://schemas.microsoft.com/office/drawing/2014/main" xmlns="" id="{265814D4-346E-412B-8259-65750FE3B9BB}"/>
              </a:ext>
            </a:extLst>
          </p:cNvPr>
          <p:cNvSpPr txBox="1"/>
          <p:nvPr/>
        </p:nvSpPr>
        <p:spPr>
          <a:xfrm>
            <a:off x="1297510" y="4213454"/>
            <a:ext cx="3722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Ý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nghĩa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1927360" y="1572823"/>
            <a:ext cx="6103831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Thực hành kể chuyện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01146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226" y="652152"/>
            <a:ext cx="11906535" cy="1609211"/>
          </a:xfrm>
          <a:prstGeom prst="rect">
            <a:avLst/>
          </a:prstGeom>
        </p:spPr>
      </p:pic>
      <p:pic>
        <p:nvPicPr>
          <p:cNvPr id="5" name="图片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873" y="274865"/>
            <a:ext cx="1641720" cy="2275652"/>
          </a:xfrm>
          <a:prstGeom prst="rect">
            <a:avLst/>
          </a:prstGeom>
        </p:spPr>
      </p:pic>
      <p:sp>
        <p:nvSpPr>
          <p:cNvPr id="6" name="MH_Other_2"/>
          <p:cNvSpPr/>
          <p:nvPr>
            <p:custDataLst>
              <p:tags r:id="rId1"/>
            </p:custDataLst>
          </p:nvPr>
        </p:nvSpPr>
        <p:spPr>
          <a:xfrm>
            <a:off x="1844033" y="251032"/>
            <a:ext cx="5455934" cy="1003139"/>
          </a:xfrm>
          <a:prstGeom prst="ellipse">
            <a:avLst/>
          </a:prstGeom>
          <a:solidFill>
            <a:srgbClr val="FFC000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7" name="文本框 5">
            <a:extLst>
              <a:ext uri="{FF2B5EF4-FFF2-40B4-BE49-F238E27FC236}">
                <a16:creationId xmlns:a16="http://schemas.microsoft.com/office/drawing/2014/main" xmlns="" id="{5D1E284B-4AA3-4BA9-8CDE-FB00C4BDD968}"/>
              </a:ext>
            </a:extLst>
          </p:cNvPr>
          <p:cNvSpPr txBox="1"/>
          <p:nvPr/>
        </p:nvSpPr>
        <p:spPr>
          <a:xfrm>
            <a:off x="2701135" y="510301"/>
            <a:ext cx="3741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Tx/>
              <a:buFontTx/>
              <a:buNone/>
            </a:pPr>
            <a:r>
              <a:rPr lang="en-US" altLang="zh-CN" sz="3200" b="1" kern="1200" dirty="0">
                <a:solidFill>
                  <a:srgbClr val="5B9BD5">
                    <a:lumMod val="50000"/>
                  </a:srgbClr>
                </a:solidFill>
                <a:latin typeface="SVN-SAF" panose="02040603050506020204" pitchFamily="18" charset="0"/>
                <a:ea typeface="微软雅黑" panose="020B0503020204020204" pitchFamily="34" charset="-122"/>
              </a:rPr>
              <a:t>TIÊU CHÍ ĐÁNH GIÁ</a:t>
            </a:r>
          </a:p>
        </p:txBody>
      </p:sp>
      <p:sp>
        <p:nvSpPr>
          <p:cNvPr id="8" name="文本框 4">
            <a:extLst>
              <a:ext uri="{FF2B5EF4-FFF2-40B4-BE49-F238E27FC236}">
                <a16:creationId xmlns:a16="http://schemas.microsoft.com/office/drawing/2014/main" xmlns="" id="{88FE7FC5-A0D0-4DD0-B71F-D1D94BA3EE8A}"/>
              </a:ext>
            </a:extLst>
          </p:cNvPr>
          <p:cNvSpPr txBox="1"/>
          <p:nvPr/>
        </p:nvSpPr>
        <p:spPr>
          <a:xfrm>
            <a:off x="999842" y="1792463"/>
            <a:ext cx="7344057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  <a:prstDash val="dashDot"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Đúng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nội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dung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yêu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cầu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đề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bài</a:t>
            </a:r>
            <a:endParaRPr kumimoji="0" lang="vi-VN" altLang="zh-CN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sp>
        <p:nvSpPr>
          <p:cNvPr id="9" name="Flowchart: Off-page Connector 40">
            <a:extLst>
              <a:ext uri="{FF2B5EF4-FFF2-40B4-BE49-F238E27FC236}">
                <a16:creationId xmlns:a16="http://schemas.microsoft.com/office/drawing/2014/main" xmlns="" id="{8BB55D11-5D93-48FE-A7EB-DE254C5B70C8}"/>
              </a:ext>
            </a:extLst>
          </p:cNvPr>
          <p:cNvSpPr/>
          <p:nvPr/>
        </p:nvSpPr>
        <p:spPr>
          <a:xfrm>
            <a:off x="291756" y="1995950"/>
            <a:ext cx="400119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  <p:sp>
        <p:nvSpPr>
          <p:cNvPr id="10" name="Flowchart: Off-page Connector 40">
            <a:extLst>
              <a:ext uri="{FF2B5EF4-FFF2-40B4-BE49-F238E27FC236}">
                <a16:creationId xmlns:a16="http://schemas.microsoft.com/office/drawing/2014/main" xmlns="" id="{9F1BDAF0-8D51-4E57-8DFD-9783D6502F09}"/>
              </a:ext>
            </a:extLst>
          </p:cNvPr>
          <p:cNvSpPr/>
          <p:nvPr/>
        </p:nvSpPr>
        <p:spPr>
          <a:xfrm>
            <a:off x="291756" y="3251549"/>
            <a:ext cx="400118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>
        <p:nvSpPr>
          <p:cNvPr id="11" name="Flowchart: Off-page Connector 40">
            <a:extLst>
              <a:ext uri="{FF2B5EF4-FFF2-40B4-BE49-F238E27FC236}">
                <a16:creationId xmlns:a16="http://schemas.microsoft.com/office/drawing/2014/main" xmlns="" id="{34E870B4-ACC4-4A51-BF57-2374A2B8AE52}"/>
              </a:ext>
            </a:extLst>
          </p:cNvPr>
          <p:cNvSpPr/>
          <p:nvPr/>
        </p:nvSpPr>
        <p:spPr>
          <a:xfrm>
            <a:off x="291756" y="4392965"/>
            <a:ext cx="400119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</a:p>
        </p:txBody>
      </p:sp>
      <p:sp>
        <p:nvSpPr>
          <p:cNvPr id="12" name="文本框 4">
            <a:extLst>
              <a:ext uri="{FF2B5EF4-FFF2-40B4-BE49-F238E27FC236}">
                <a16:creationId xmlns:a16="http://schemas.microsoft.com/office/drawing/2014/main" xmlns="" id="{A4122742-0112-4EA9-8D50-B9FE7918DD1B}"/>
              </a:ext>
            </a:extLst>
          </p:cNvPr>
          <p:cNvSpPr txBox="1"/>
          <p:nvPr/>
        </p:nvSpPr>
        <p:spPr>
          <a:xfrm>
            <a:off x="999842" y="3088809"/>
            <a:ext cx="7344057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Cách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kể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rõ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ràng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,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mạch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lạc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,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hấp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dẫn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.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sp>
        <p:nvSpPr>
          <p:cNvPr id="13" name="文本框 4">
            <a:extLst>
              <a:ext uri="{FF2B5EF4-FFF2-40B4-BE49-F238E27FC236}">
                <a16:creationId xmlns:a16="http://schemas.microsoft.com/office/drawing/2014/main" xmlns="" id="{06C8AF42-930C-4C89-9280-9202F80F58BE}"/>
              </a:ext>
            </a:extLst>
          </p:cNvPr>
          <p:cNvSpPr txBox="1"/>
          <p:nvPr/>
        </p:nvSpPr>
        <p:spPr>
          <a:xfrm>
            <a:off x="999842" y="4273432"/>
            <a:ext cx="7383970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Nêu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được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ý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nghĩa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câu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chuyện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.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pic>
        <p:nvPicPr>
          <p:cNvPr id="53" name="Picture 52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xmlns="" id="{9C5B5A33-FD0B-4AAC-90E5-9BD2CB5C222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74463" y="146333"/>
            <a:ext cx="1892161" cy="1342265"/>
          </a:xfrm>
          <a:prstGeom prst="rect">
            <a:avLst/>
          </a:prstGeom>
        </p:spPr>
      </p:pic>
      <p:pic>
        <p:nvPicPr>
          <p:cNvPr id="54" name="Picture 53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xmlns="" id="{F371472A-C033-4FBA-B744-DE3CF5CE56D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4536" y="-128970"/>
            <a:ext cx="1892161" cy="1342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403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470"/>
                            </p:stCondLst>
                            <p:childTnLst>
                              <p:par>
                                <p:cTn id="1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970"/>
                            </p:stCondLst>
                            <p:childTnLst>
                              <p:par>
                                <p:cTn id="2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470"/>
                            </p:stCondLst>
                            <p:childTnLst>
                              <p:par>
                                <p:cTn id="2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97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736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8" name="Google Shape;16498;p47"/>
          <p:cNvSpPr/>
          <p:nvPr/>
        </p:nvSpPr>
        <p:spPr>
          <a:xfrm rot="-611034" flipH="1">
            <a:off x="7090442" y="5290171"/>
            <a:ext cx="43998" cy="29674"/>
          </a:xfrm>
          <a:custGeom>
            <a:avLst/>
            <a:gdLst/>
            <a:ahLst/>
            <a:cxnLst/>
            <a:rect l="l" t="t" r="r" b="b"/>
            <a:pathLst>
              <a:path w="1760" h="1187" extrusionOk="0">
                <a:moveTo>
                  <a:pt x="938" y="1"/>
                </a:moveTo>
                <a:cubicBezTo>
                  <a:pt x="839" y="1"/>
                  <a:pt x="736" y="15"/>
                  <a:pt x="634" y="44"/>
                </a:cubicBezTo>
                <a:cubicBezTo>
                  <a:pt x="282" y="44"/>
                  <a:pt x="1" y="255"/>
                  <a:pt x="71" y="677"/>
                </a:cubicBezTo>
                <a:cubicBezTo>
                  <a:pt x="71" y="1031"/>
                  <a:pt x="466" y="1187"/>
                  <a:pt x="884" y="1187"/>
                </a:cubicBezTo>
                <a:cubicBezTo>
                  <a:pt x="964" y="1187"/>
                  <a:pt x="1046" y="1181"/>
                  <a:pt x="1126" y="1170"/>
                </a:cubicBezTo>
                <a:cubicBezTo>
                  <a:pt x="1478" y="1099"/>
                  <a:pt x="1759" y="959"/>
                  <a:pt x="1689" y="537"/>
                </a:cubicBezTo>
                <a:cubicBezTo>
                  <a:pt x="1633" y="203"/>
                  <a:pt x="1313" y="1"/>
                  <a:pt x="9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6504;p48">
            <a:extLst>
              <a:ext uri="{FF2B5EF4-FFF2-40B4-BE49-F238E27FC236}">
                <a16:creationId xmlns:a16="http://schemas.microsoft.com/office/drawing/2014/main" xmlns="" id="{883F7229-0252-4DBB-AD44-3029848459C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61042" y="1576748"/>
            <a:ext cx="4778709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Thảo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luận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với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bạn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về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câu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chuyện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6" name="Google Shape;16436;p45"/>
          <p:cNvSpPr/>
          <p:nvPr/>
        </p:nvSpPr>
        <p:spPr>
          <a:xfrm>
            <a:off x="3710949" y="3557622"/>
            <a:ext cx="4346" cy="3289"/>
          </a:xfrm>
          <a:custGeom>
            <a:avLst/>
            <a:gdLst/>
            <a:ahLst/>
            <a:cxnLst/>
            <a:rect l="l" t="t" r="r" b="b"/>
            <a:pathLst>
              <a:path w="37" h="28" extrusionOk="0">
                <a:moveTo>
                  <a:pt x="18" y="1"/>
                </a:moveTo>
                <a:cubicBezTo>
                  <a:pt x="10" y="10"/>
                  <a:pt x="1" y="10"/>
                  <a:pt x="36" y="27"/>
                </a:cubicBezTo>
                <a:lnTo>
                  <a:pt x="18" y="1"/>
                </a:lnTo>
                <a:close/>
              </a:path>
            </a:pathLst>
          </a:custGeom>
          <a:solidFill>
            <a:srgbClr val="E28A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16504;p48">
            <a:extLst>
              <a:ext uri="{FF2B5EF4-FFF2-40B4-BE49-F238E27FC236}">
                <a16:creationId xmlns:a16="http://schemas.microsoft.com/office/drawing/2014/main" xmlns="" id="{45BA026E-97D3-4A78-B1F1-51E96F6BB4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967148" y="0"/>
            <a:ext cx="7176852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Đánh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smtClean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</a:t>
            </a:r>
            <a:endParaRPr sz="54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D1AF76BF-AFAE-4F3A-A38A-CE69D8AAE2B4}"/>
              </a:ext>
            </a:extLst>
          </p:cNvPr>
          <p:cNvGrpSpPr/>
          <p:nvPr/>
        </p:nvGrpSpPr>
        <p:grpSpPr>
          <a:xfrm>
            <a:off x="882857" y="921667"/>
            <a:ext cx="7484766" cy="1569660"/>
            <a:chOff x="2308611" y="1594099"/>
            <a:chExt cx="5621069" cy="156966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A9E051BF-0A16-45B3-A723-AD73BAD7D3CE}"/>
                </a:ext>
              </a:extLst>
            </p:cNvPr>
            <p:cNvSpPr txBox="1"/>
            <p:nvPr/>
          </p:nvSpPr>
          <p:spPr>
            <a:xfrm>
              <a:off x="2922963" y="1594099"/>
              <a:ext cx="5006717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Tìm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và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kể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được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một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câu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chuyện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có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thật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về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truyền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thống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tôn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sư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trọng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đạo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của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người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Việt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Nam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hoặc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một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kỉ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niệm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với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thầy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giáo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,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cô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giáo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.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61EDD51A-3278-4B83-B389-C8B88B86BE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08611" y="1594099"/>
              <a:ext cx="535988" cy="614352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5A51836B-4706-401A-97E1-87DF0C83B04A}"/>
              </a:ext>
            </a:extLst>
          </p:cNvPr>
          <p:cNvGrpSpPr/>
          <p:nvPr/>
        </p:nvGrpSpPr>
        <p:grpSpPr>
          <a:xfrm>
            <a:off x="882857" y="2491327"/>
            <a:ext cx="6835060" cy="614352"/>
            <a:chOff x="2308611" y="2827757"/>
            <a:chExt cx="6835060" cy="61435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CCFDAC53-E07E-4BA5-AC0F-819C3A3F913D}"/>
                </a:ext>
              </a:extLst>
            </p:cNvPr>
            <p:cNvSpPr txBox="1"/>
            <p:nvPr/>
          </p:nvSpPr>
          <p:spPr>
            <a:xfrm>
              <a:off x="3126655" y="2899239"/>
              <a:ext cx="60170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  <a:tabLst>
                  <a:tab pos="340360" algn="l"/>
                </a:tabLst>
              </a:pP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Biết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trao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đổi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ý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nghĩa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câu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chuyện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xmlns="" id="{CAAAE900-1AA0-4F7D-B5CD-E48B4B7B338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08611" y="2827757"/>
              <a:ext cx="713698" cy="614352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7" name="Google Shape;18697;p68"/>
          <p:cNvSpPr/>
          <p:nvPr/>
        </p:nvSpPr>
        <p:spPr>
          <a:xfrm rot="6541648">
            <a:off x="8005061" y="1199349"/>
            <a:ext cx="77395" cy="46097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98" name="Google Shape;18698;p68"/>
          <p:cNvSpPr/>
          <p:nvPr/>
        </p:nvSpPr>
        <p:spPr>
          <a:xfrm rot="6541648">
            <a:off x="7961600" y="1299093"/>
            <a:ext cx="38722" cy="33898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16370;p42">
            <a:extLst>
              <a:ext uri="{FF2B5EF4-FFF2-40B4-BE49-F238E27FC236}">
                <a16:creationId xmlns:a16="http://schemas.microsoft.com/office/drawing/2014/main" xmlns="" id="{F50E384E-9621-4923-A766-446D32578FC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26920" y="534367"/>
            <a:ext cx="4796775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6000" b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Yêu cầu cần đạt</a:t>
            </a:r>
            <a:endParaRPr sz="6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43240013-AF12-41F3-8D05-7A59B46925CC}"/>
              </a:ext>
            </a:extLst>
          </p:cNvPr>
          <p:cNvSpPr txBox="1"/>
          <p:nvPr/>
        </p:nvSpPr>
        <p:spPr>
          <a:xfrm>
            <a:off x="1279112" y="1619260"/>
            <a:ext cx="724258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Tìm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và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kể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được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chuyện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thật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truyền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thống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tôn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sư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trọng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đạo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người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Việt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Nam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hoặc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kỉ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niệm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thầy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giáo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cô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giáo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.</a:t>
            </a:r>
            <a:endParaRPr lang="en-US" sz="2800" b="1" dirty="0">
              <a:solidFill>
                <a:schemeClr val="accent6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AmpleSoft Thin" panose="02000000000000000000" pitchFamily="2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BE2963CE-74DA-4F71-9B38-0D7635BCE19D}"/>
              </a:ext>
            </a:extLst>
          </p:cNvPr>
          <p:cNvSpPr txBox="1"/>
          <p:nvPr/>
        </p:nvSpPr>
        <p:spPr>
          <a:xfrm>
            <a:off x="1279112" y="3739441"/>
            <a:ext cx="715772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340360" algn="l"/>
              </a:tabLst>
            </a:pP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DE02DED4-3ED4-43EF-9605-A25F30E646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001" y="1910469"/>
            <a:ext cx="701101" cy="68281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7E3C1A33-79F4-4E3E-A599-1AFAABB624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000" y="3659646"/>
            <a:ext cx="701101" cy="68281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16504;p48">
            <a:extLst>
              <a:ext uri="{FF2B5EF4-FFF2-40B4-BE49-F238E27FC236}">
                <a16:creationId xmlns:a16="http://schemas.microsoft.com/office/drawing/2014/main" xmlns="" id="{5781C970-E6A6-4FAA-96A8-83CB083BA9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1236484"/>
            <a:ext cx="5864045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Chúc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con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học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tốt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!</a:t>
            </a:r>
            <a:endParaRPr sz="8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4" name="Google Shape;16504;p48"/>
          <p:cNvSpPr txBox="1">
            <a:spLocks noGrp="1"/>
          </p:cNvSpPr>
          <p:nvPr>
            <p:ph type="title"/>
          </p:nvPr>
        </p:nvSpPr>
        <p:spPr>
          <a:xfrm>
            <a:off x="264531" y="511565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6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Nội dung</a:t>
            </a:r>
            <a:endParaRPr sz="6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506" name="Google Shape;16506;p48"/>
          <p:cNvSpPr txBox="1">
            <a:spLocks noGrp="1"/>
          </p:cNvSpPr>
          <p:nvPr>
            <p:ph type="subTitle" idx="1"/>
          </p:nvPr>
        </p:nvSpPr>
        <p:spPr>
          <a:xfrm flipH="1">
            <a:off x="905120" y="2995303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Tìm hiểu đề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16508" name="Google Shape;16508;p48"/>
          <p:cNvSpPr txBox="1">
            <a:spLocks noGrp="1"/>
          </p:cNvSpPr>
          <p:nvPr>
            <p:ph type="subTitle" idx="4"/>
          </p:nvPr>
        </p:nvSpPr>
        <p:spPr>
          <a:xfrm flipH="1">
            <a:off x="3498594" y="3003278"/>
            <a:ext cx="2155083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>
              <a:spcAft>
                <a:spcPts val="1200"/>
              </a:spcAft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Các bước kể chuyện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16510" name="Google Shape;16510;p48"/>
          <p:cNvSpPr txBox="1">
            <a:spLocks noGrp="1"/>
          </p:cNvSpPr>
          <p:nvPr>
            <p:ph type="subTitle" idx="6"/>
          </p:nvPr>
        </p:nvSpPr>
        <p:spPr>
          <a:xfrm flipH="1">
            <a:off x="6238374" y="2993328"/>
            <a:ext cx="2266477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>
              <a:spcAft>
                <a:spcPts val="1200"/>
              </a:spcAft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Thực hành kể chuyện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79" name="Google Shape;17904;p60">
            <a:extLst>
              <a:ext uri="{FF2B5EF4-FFF2-40B4-BE49-F238E27FC236}">
                <a16:creationId xmlns:a16="http://schemas.microsoft.com/office/drawing/2014/main" xmlns="" id="{9FE2349B-3AE7-48C0-B3F6-5D524F4418B0}"/>
              </a:ext>
            </a:extLst>
          </p:cNvPr>
          <p:cNvSpPr/>
          <p:nvPr/>
        </p:nvSpPr>
        <p:spPr>
          <a:xfrm>
            <a:off x="6820689" y="1331342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7905;p60">
            <a:extLst>
              <a:ext uri="{FF2B5EF4-FFF2-40B4-BE49-F238E27FC236}">
                <a16:creationId xmlns:a16="http://schemas.microsoft.com/office/drawing/2014/main" xmlns="" id="{60AFC164-C8AD-4B73-B675-53618F45982B}"/>
              </a:ext>
            </a:extLst>
          </p:cNvPr>
          <p:cNvSpPr/>
          <p:nvPr/>
        </p:nvSpPr>
        <p:spPr>
          <a:xfrm>
            <a:off x="4071943" y="1331091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7906;p60">
            <a:extLst>
              <a:ext uri="{FF2B5EF4-FFF2-40B4-BE49-F238E27FC236}">
                <a16:creationId xmlns:a16="http://schemas.microsoft.com/office/drawing/2014/main" xmlns="" id="{C4E8C15B-A5F8-494F-8CDC-1291A26F5FC2}"/>
              </a:ext>
            </a:extLst>
          </p:cNvPr>
          <p:cNvSpPr/>
          <p:nvPr/>
        </p:nvSpPr>
        <p:spPr>
          <a:xfrm>
            <a:off x="1323188" y="1331091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" name="Google Shape;17908;p60">
            <a:extLst>
              <a:ext uri="{FF2B5EF4-FFF2-40B4-BE49-F238E27FC236}">
                <a16:creationId xmlns:a16="http://schemas.microsoft.com/office/drawing/2014/main" xmlns="" id="{8DCA3930-F172-4601-8205-3FB9427EFF55}"/>
              </a:ext>
            </a:extLst>
          </p:cNvPr>
          <p:cNvGrpSpPr/>
          <p:nvPr/>
        </p:nvGrpSpPr>
        <p:grpSpPr>
          <a:xfrm rot="459516">
            <a:off x="1569774" y="1427882"/>
            <a:ext cx="507122" cy="795572"/>
            <a:chOff x="5059525" y="1826975"/>
            <a:chExt cx="43775" cy="68675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83" name="Google Shape;17909;p60">
              <a:extLst>
                <a:ext uri="{FF2B5EF4-FFF2-40B4-BE49-F238E27FC236}">
                  <a16:creationId xmlns:a16="http://schemas.microsoft.com/office/drawing/2014/main" xmlns="" id="{688B874F-0399-4355-9B2F-40768981C98E}"/>
                </a:ext>
              </a:extLst>
            </p:cNvPr>
            <p:cNvSpPr/>
            <p:nvPr/>
          </p:nvSpPr>
          <p:spPr>
            <a:xfrm>
              <a:off x="5059525" y="1856550"/>
              <a:ext cx="21025" cy="17100"/>
            </a:xfrm>
            <a:custGeom>
              <a:avLst/>
              <a:gdLst/>
              <a:ahLst/>
              <a:cxnLst/>
              <a:rect l="l" t="t" r="r" b="b"/>
              <a:pathLst>
                <a:path w="841" h="684" extrusionOk="0">
                  <a:moveTo>
                    <a:pt x="242" y="0"/>
                  </a:moveTo>
                  <a:cubicBezTo>
                    <a:pt x="198" y="0"/>
                    <a:pt x="155" y="7"/>
                    <a:pt x="116" y="26"/>
                  </a:cubicBezTo>
                  <a:cubicBezTo>
                    <a:pt x="27" y="61"/>
                    <a:pt x="1" y="186"/>
                    <a:pt x="81" y="257"/>
                  </a:cubicBezTo>
                  <a:cubicBezTo>
                    <a:pt x="205" y="399"/>
                    <a:pt x="454" y="479"/>
                    <a:pt x="578" y="683"/>
                  </a:cubicBezTo>
                  <a:cubicBezTo>
                    <a:pt x="583" y="683"/>
                    <a:pt x="587" y="683"/>
                    <a:pt x="591" y="683"/>
                  </a:cubicBezTo>
                  <a:cubicBezTo>
                    <a:pt x="840" y="683"/>
                    <a:pt x="726" y="193"/>
                    <a:pt x="534" y="79"/>
                  </a:cubicBezTo>
                  <a:cubicBezTo>
                    <a:pt x="534" y="79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7910;p60">
              <a:extLst>
                <a:ext uri="{FF2B5EF4-FFF2-40B4-BE49-F238E27FC236}">
                  <a16:creationId xmlns:a16="http://schemas.microsoft.com/office/drawing/2014/main" xmlns="" id="{FCDB0BAE-D7F5-4ED7-A5AB-DA39E102105B}"/>
                </a:ext>
              </a:extLst>
            </p:cNvPr>
            <p:cNvSpPr/>
            <p:nvPr/>
          </p:nvSpPr>
          <p:spPr>
            <a:xfrm>
              <a:off x="5062425" y="1856550"/>
              <a:ext cx="18125" cy="17100"/>
            </a:xfrm>
            <a:custGeom>
              <a:avLst/>
              <a:gdLst/>
              <a:ahLst/>
              <a:cxnLst/>
              <a:rect l="l" t="t" r="r" b="b"/>
              <a:pathLst>
                <a:path w="725" h="684" extrusionOk="0">
                  <a:moveTo>
                    <a:pt x="126" y="0"/>
                  </a:moveTo>
                  <a:cubicBezTo>
                    <a:pt x="82" y="0"/>
                    <a:pt x="39" y="7"/>
                    <a:pt x="0" y="26"/>
                  </a:cubicBezTo>
                  <a:cubicBezTo>
                    <a:pt x="178" y="123"/>
                    <a:pt x="293" y="310"/>
                    <a:pt x="311" y="514"/>
                  </a:cubicBezTo>
                  <a:cubicBezTo>
                    <a:pt x="373" y="559"/>
                    <a:pt x="426" y="621"/>
                    <a:pt x="462" y="683"/>
                  </a:cubicBezTo>
                  <a:cubicBezTo>
                    <a:pt x="467" y="683"/>
                    <a:pt x="471" y="683"/>
                    <a:pt x="475" y="683"/>
                  </a:cubicBezTo>
                  <a:cubicBezTo>
                    <a:pt x="724" y="683"/>
                    <a:pt x="610" y="193"/>
                    <a:pt x="418" y="79"/>
                  </a:cubicBezTo>
                  <a:cubicBezTo>
                    <a:pt x="418" y="79"/>
                    <a:pt x="270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7911;p60">
              <a:extLst>
                <a:ext uri="{FF2B5EF4-FFF2-40B4-BE49-F238E27FC236}">
                  <a16:creationId xmlns:a16="http://schemas.microsoft.com/office/drawing/2014/main" xmlns="" id="{3B31C07A-7C36-4E9A-B03B-D63C70E8F319}"/>
                </a:ext>
              </a:extLst>
            </p:cNvPr>
            <p:cNvSpPr/>
            <p:nvPr/>
          </p:nvSpPr>
          <p:spPr>
            <a:xfrm>
              <a:off x="5086250" y="1851350"/>
              <a:ext cx="17050" cy="19650"/>
            </a:xfrm>
            <a:custGeom>
              <a:avLst/>
              <a:gdLst/>
              <a:ahLst/>
              <a:cxnLst/>
              <a:rect l="l" t="t" r="r" b="b"/>
              <a:pathLst>
                <a:path w="682" h="786" extrusionOk="0">
                  <a:moveTo>
                    <a:pt x="487" y="0"/>
                  </a:moveTo>
                  <a:cubicBezTo>
                    <a:pt x="312" y="0"/>
                    <a:pt x="140" y="180"/>
                    <a:pt x="140" y="180"/>
                  </a:cubicBezTo>
                  <a:cubicBezTo>
                    <a:pt x="0" y="336"/>
                    <a:pt x="27" y="786"/>
                    <a:pt x="227" y="786"/>
                  </a:cubicBezTo>
                  <a:cubicBezTo>
                    <a:pt x="244" y="786"/>
                    <a:pt x="262" y="782"/>
                    <a:pt x="282" y="776"/>
                  </a:cubicBezTo>
                  <a:cubicBezTo>
                    <a:pt x="335" y="527"/>
                    <a:pt x="548" y="385"/>
                    <a:pt x="628" y="207"/>
                  </a:cubicBezTo>
                  <a:cubicBezTo>
                    <a:pt x="681" y="118"/>
                    <a:pt x="619" y="3"/>
                    <a:pt x="521" y="3"/>
                  </a:cubicBezTo>
                  <a:cubicBezTo>
                    <a:pt x="510" y="1"/>
                    <a:pt x="499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912;p60">
              <a:extLst>
                <a:ext uri="{FF2B5EF4-FFF2-40B4-BE49-F238E27FC236}">
                  <a16:creationId xmlns:a16="http://schemas.microsoft.com/office/drawing/2014/main" xmlns="" id="{9B3C136C-CD52-41FC-8AA1-630136487D84}"/>
                </a:ext>
              </a:extLst>
            </p:cNvPr>
            <p:cNvSpPr/>
            <p:nvPr/>
          </p:nvSpPr>
          <p:spPr>
            <a:xfrm>
              <a:off x="5086275" y="1851350"/>
              <a:ext cx="13250" cy="19700"/>
            </a:xfrm>
            <a:custGeom>
              <a:avLst/>
              <a:gdLst/>
              <a:ahLst/>
              <a:cxnLst/>
              <a:rect l="l" t="t" r="r" b="b"/>
              <a:pathLst>
                <a:path w="530" h="788" extrusionOk="0">
                  <a:moveTo>
                    <a:pt x="480" y="1"/>
                  </a:moveTo>
                  <a:cubicBezTo>
                    <a:pt x="312" y="1"/>
                    <a:pt x="139" y="189"/>
                    <a:pt x="139" y="189"/>
                  </a:cubicBezTo>
                  <a:cubicBezTo>
                    <a:pt x="0" y="336"/>
                    <a:pt x="26" y="788"/>
                    <a:pt x="222" y="788"/>
                  </a:cubicBezTo>
                  <a:cubicBezTo>
                    <a:pt x="240" y="788"/>
                    <a:pt x="260" y="784"/>
                    <a:pt x="281" y="776"/>
                  </a:cubicBezTo>
                  <a:cubicBezTo>
                    <a:pt x="298" y="687"/>
                    <a:pt x="343" y="598"/>
                    <a:pt x="396" y="527"/>
                  </a:cubicBezTo>
                  <a:cubicBezTo>
                    <a:pt x="378" y="340"/>
                    <a:pt x="423" y="154"/>
                    <a:pt x="529" y="3"/>
                  </a:cubicBezTo>
                  <a:lnTo>
                    <a:pt x="512" y="3"/>
                  </a:lnTo>
                  <a:cubicBezTo>
                    <a:pt x="501" y="1"/>
                    <a:pt x="491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913;p60">
              <a:extLst>
                <a:ext uri="{FF2B5EF4-FFF2-40B4-BE49-F238E27FC236}">
                  <a16:creationId xmlns:a16="http://schemas.microsoft.com/office/drawing/2014/main" xmlns="" id="{6448103C-2429-41C4-BC59-8CDABE14C7BD}"/>
                </a:ext>
              </a:extLst>
            </p:cNvPr>
            <p:cNvSpPr/>
            <p:nvPr/>
          </p:nvSpPr>
          <p:spPr>
            <a:xfrm>
              <a:off x="5063750" y="1828725"/>
              <a:ext cx="31550" cy="39050"/>
            </a:xfrm>
            <a:custGeom>
              <a:avLst/>
              <a:gdLst/>
              <a:ahLst/>
              <a:cxnLst/>
              <a:rect l="l" t="t" r="r" b="b"/>
              <a:pathLst>
                <a:path w="1262" h="1562" extrusionOk="0">
                  <a:moveTo>
                    <a:pt x="602" y="1"/>
                  </a:moveTo>
                  <a:cubicBezTo>
                    <a:pt x="417" y="1"/>
                    <a:pt x="205" y="149"/>
                    <a:pt x="116" y="499"/>
                  </a:cubicBezTo>
                  <a:cubicBezTo>
                    <a:pt x="0" y="943"/>
                    <a:pt x="98" y="1192"/>
                    <a:pt x="231" y="1316"/>
                  </a:cubicBezTo>
                  <a:cubicBezTo>
                    <a:pt x="342" y="1436"/>
                    <a:pt x="539" y="1562"/>
                    <a:pt x="725" y="1562"/>
                  </a:cubicBezTo>
                  <a:cubicBezTo>
                    <a:pt x="747" y="1562"/>
                    <a:pt x="769" y="1560"/>
                    <a:pt x="791" y="1556"/>
                  </a:cubicBezTo>
                  <a:cubicBezTo>
                    <a:pt x="1146" y="1494"/>
                    <a:pt x="1262" y="1157"/>
                    <a:pt x="1262" y="934"/>
                  </a:cubicBezTo>
                  <a:cubicBezTo>
                    <a:pt x="1244" y="570"/>
                    <a:pt x="1048" y="242"/>
                    <a:pt x="755" y="37"/>
                  </a:cubicBezTo>
                  <a:cubicBezTo>
                    <a:pt x="709" y="13"/>
                    <a:pt x="657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914;p60">
              <a:extLst>
                <a:ext uri="{FF2B5EF4-FFF2-40B4-BE49-F238E27FC236}">
                  <a16:creationId xmlns:a16="http://schemas.microsoft.com/office/drawing/2014/main" xmlns="" id="{0CCD8F12-0A83-47D5-85F1-FA1836632780}"/>
                </a:ext>
              </a:extLst>
            </p:cNvPr>
            <p:cNvSpPr/>
            <p:nvPr/>
          </p:nvSpPr>
          <p:spPr>
            <a:xfrm>
              <a:off x="5063750" y="1826975"/>
              <a:ext cx="31550" cy="41550"/>
            </a:xfrm>
            <a:custGeom>
              <a:avLst/>
              <a:gdLst/>
              <a:ahLst/>
              <a:cxnLst/>
              <a:rect l="l" t="t" r="r" b="b"/>
              <a:pathLst>
                <a:path w="1262" h="1662" extrusionOk="0">
                  <a:moveTo>
                    <a:pt x="755" y="107"/>
                  </a:moveTo>
                  <a:cubicBezTo>
                    <a:pt x="551" y="1"/>
                    <a:pt x="231" y="116"/>
                    <a:pt x="116" y="569"/>
                  </a:cubicBezTo>
                  <a:cubicBezTo>
                    <a:pt x="0" y="1013"/>
                    <a:pt x="98" y="1262"/>
                    <a:pt x="231" y="1386"/>
                  </a:cubicBezTo>
                  <a:cubicBezTo>
                    <a:pt x="356" y="1520"/>
                    <a:pt x="587" y="1662"/>
                    <a:pt x="791" y="1626"/>
                  </a:cubicBezTo>
                  <a:cubicBezTo>
                    <a:pt x="1146" y="1564"/>
                    <a:pt x="1262" y="1227"/>
                    <a:pt x="1262" y="1004"/>
                  </a:cubicBezTo>
                  <a:cubicBezTo>
                    <a:pt x="1244" y="640"/>
                    <a:pt x="1048" y="312"/>
                    <a:pt x="755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915;p60">
              <a:extLst>
                <a:ext uri="{FF2B5EF4-FFF2-40B4-BE49-F238E27FC236}">
                  <a16:creationId xmlns:a16="http://schemas.microsoft.com/office/drawing/2014/main" xmlns="" id="{76648874-7377-42B3-8571-A166BE77E641}"/>
                </a:ext>
              </a:extLst>
            </p:cNvPr>
            <p:cNvSpPr/>
            <p:nvPr/>
          </p:nvSpPr>
          <p:spPr>
            <a:xfrm>
              <a:off x="5072400" y="1830975"/>
              <a:ext cx="12250" cy="13725"/>
            </a:xfrm>
            <a:custGeom>
              <a:avLst/>
              <a:gdLst/>
              <a:ahLst/>
              <a:cxnLst/>
              <a:rect l="l" t="t" r="r" b="b"/>
              <a:pathLst>
                <a:path w="490" h="549" extrusionOk="0">
                  <a:moveTo>
                    <a:pt x="210" y="0"/>
                  </a:moveTo>
                  <a:cubicBezTo>
                    <a:pt x="185" y="0"/>
                    <a:pt x="160" y="10"/>
                    <a:pt x="143" y="27"/>
                  </a:cubicBezTo>
                  <a:cubicBezTo>
                    <a:pt x="90" y="63"/>
                    <a:pt x="45" y="125"/>
                    <a:pt x="27" y="187"/>
                  </a:cubicBezTo>
                  <a:cubicBezTo>
                    <a:pt x="1" y="294"/>
                    <a:pt x="27" y="409"/>
                    <a:pt x="98" y="489"/>
                  </a:cubicBezTo>
                  <a:cubicBezTo>
                    <a:pt x="142" y="529"/>
                    <a:pt x="197" y="549"/>
                    <a:pt x="250" y="549"/>
                  </a:cubicBezTo>
                  <a:cubicBezTo>
                    <a:pt x="327" y="549"/>
                    <a:pt x="403" y="509"/>
                    <a:pt x="445" y="436"/>
                  </a:cubicBezTo>
                  <a:cubicBezTo>
                    <a:pt x="489" y="338"/>
                    <a:pt x="480" y="214"/>
                    <a:pt x="409" y="125"/>
                  </a:cubicBezTo>
                  <a:cubicBezTo>
                    <a:pt x="374" y="72"/>
                    <a:pt x="320" y="27"/>
                    <a:pt x="249" y="10"/>
                  </a:cubicBezTo>
                  <a:cubicBezTo>
                    <a:pt x="237" y="3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916;p60">
              <a:extLst>
                <a:ext uri="{FF2B5EF4-FFF2-40B4-BE49-F238E27FC236}">
                  <a16:creationId xmlns:a16="http://schemas.microsoft.com/office/drawing/2014/main" xmlns="" id="{31C5B50E-EBBB-4277-B59F-9DEB5B051F08}"/>
                </a:ext>
              </a:extLst>
            </p:cNvPr>
            <p:cNvSpPr/>
            <p:nvPr/>
          </p:nvSpPr>
          <p:spPr>
            <a:xfrm>
              <a:off x="5083275" y="1876950"/>
              <a:ext cx="5850" cy="18700"/>
            </a:xfrm>
            <a:custGeom>
              <a:avLst/>
              <a:gdLst/>
              <a:ahLst/>
              <a:cxnLst/>
              <a:rect l="l" t="t" r="r" b="b"/>
              <a:pathLst>
                <a:path w="234" h="748" extrusionOk="0">
                  <a:moveTo>
                    <a:pt x="45" y="0"/>
                  </a:moveTo>
                  <a:cubicBezTo>
                    <a:pt x="45" y="0"/>
                    <a:pt x="1" y="9"/>
                    <a:pt x="10" y="80"/>
                  </a:cubicBezTo>
                  <a:cubicBezTo>
                    <a:pt x="10" y="80"/>
                    <a:pt x="63" y="116"/>
                    <a:pt x="72" y="453"/>
                  </a:cubicBezTo>
                  <a:cubicBezTo>
                    <a:pt x="81" y="656"/>
                    <a:pt x="79" y="696"/>
                    <a:pt x="75" y="696"/>
                  </a:cubicBezTo>
                  <a:cubicBezTo>
                    <a:pt x="73" y="696"/>
                    <a:pt x="70" y="678"/>
                    <a:pt x="70" y="678"/>
                  </a:cubicBezTo>
                  <a:lnTo>
                    <a:pt x="70" y="678"/>
                  </a:lnTo>
                  <a:cubicBezTo>
                    <a:pt x="70" y="678"/>
                    <a:pt x="71" y="682"/>
                    <a:pt x="72" y="693"/>
                  </a:cubicBezTo>
                  <a:cubicBezTo>
                    <a:pt x="80" y="724"/>
                    <a:pt x="114" y="748"/>
                    <a:pt x="146" y="748"/>
                  </a:cubicBezTo>
                  <a:cubicBezTo>
                    <a:pt x="151" y="748"/>
                    <a:pt x="156" y="747"/>
                    <a:pt x="161" y="746"/>
                  </a:cubicBezTo>
                  <a:cubicBezTo>
                    <a:pt x="196" y="746"/>
                    <a:pt x="232" y="711"/>
                    <a:pt x="223" y="666"/>
                  </a:cubicBezTo>
                  <a:cubicBezTo>
                    <a:pt x="223" y="660"/>
                    <a:pt x="223" y="657"/>
                    <a:pt x="224" y="654"/>
                  </a:cubicBezTo>
                  <a:lnTo>
                    <a:pt x="224" y="654"/>
                  </a:lnTo>
                  <a:cubicBezTo>
                    <a:pt x="229" y="667"/>
                    <a:pt x="231" y="672"/>
                    <a:pt x="232" y="672"/>
                  </a:cubicBezTo>
                  <a:cubicBezTo>
                    <a:pt x="234" y="672"/>
                    <a:pt x="229" y="652"/>
                    <a:pt x="225" y="652"/>
                  </a:cubicBezTo>
                  <a:cubicBezTo>
                    <a:pt x="225" y="652"/>
                    <a:pt x="224" y="652"/>
                    <a:pt x="224" y="654"/>
                  </a:cubicBezTo>
                  <a:lnTo>
                    <a:pt x="224" y="654"/>
                  </a:lnTo>
                  <a:cubicBezTo>
                    <a:pt x="214" y="629"/>
                    <a:pt x="196" y="569"/>
                    <a:pt x="161" y="444"/>
                  </a:cubicBezTo>
                  <a:cubicBezTo>
                    <a:pt x="63" y="116"/>
                    <a:pt x="108" y="62"/>
                    <a:pt x="108" y="62"/>
                  </a:cubicBezTo>
                  <a:cubicBezTo>
                    <a:pt x="99" y="0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917;p60">
              <a:extLst>
                <a:ext uri="{FF2B5EF4-FFF2-40B4-BE49-F238E27FC236}">
                  <a16:creationId xmlns:a16="http://schemas.microsoft.com/office/drawing/2014/main" xmlns="" id="{06A874C1-44D6-47B9-ADF2-B1B22A9CF895}"/>
                </a:ext>
              </a:extLst>
            </p:cNvPr>
            <p:cNvSpPr/>
            <p:nvPr/>
          </p:nvSpPr>
          <p:spPr>
            <a:xfrm>
              <a:off x="5083275" y="18769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51" y="1"/>
                  </a:moveTo>
                  <a:cubicBezTo>
                    <a:pt x="47" y="1"/>
                    <a:pt x="45" y="1"/>
                    <a:pt x="45" y="1"/>
                  </a:cubicBezTo>
                  <a:cubicBezTo>
                    <a:pt x="45" y="1"/>
                    <a:pt x="1" y="10"/>
                    <a:pt x="10" y="72"/>
                  </a:cubicBezTo>
                  <a:cubicBezTo>
                    <a:pt x="10" y="72"/>
                    <a:pt x="36" y="90"/>
                    <a:pt x="54" y="179"/>
                  </a:cubicBezTo>
                  <a:cubicBezTo>
                    <a:pt x="63" y="170"/>
                    <a:pt x="81" y="170"/>
                    <a:pt x="99" y="170"/>
                  </a:cubicBezTo>
                  <a:cubicBezTo>
                    <a:pt x="90" y="81"/>
                    <a:pt x="108" y="63"/>
                    <a:pt x="108" y="63"/>
                  </a:cubicBezTo>
                  <a:cubicBezTo>
                    <a:pt x="100" y="7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918;p60">
              <a:extLst>
                <a:ext uri="{FF2B5EF4-FFF2-40B4-BE49-F238E27FC236}">
                  <a16:creationId xmlns:a16="http://schemas.microsoft.com/office/drawing/2014/main" xmlns="" id="{1A31445A-592F-45A8-9424-34BE85B4F8E3}"/>
                </a:ext>
              </a:extLst>
            </p:cNvPr>
            <p:cNvSpPr/>
            <p:nvPr/>
          </p:nvSpPr>
          <p:spPr>
            <a:xfrm>
              <a:off x="5081800" y="1855700"/>
              <a:ext cx="15600" cy="22900"/>
            </a:xfrm>
            <a:custGeom>
              <a:avLst/>
              <a:gdLst/>
              <a:ahLst/>
              <a:cxnLst/>
              <a:rect l="l" t="t" r="r" b="b"/>
              <a:pathLst>
                <a:path w="624" h="916" extrusionOk="0">
                  <a:moveTo>
                    <a:pt x="462" y="1"/>
                  </a:moveTo>
                  <a:cubicBezTo>
                    <a:pt x="438" y="1"/>
                    <a:pt x="411" y="5"/>
                    <a:pt x="380" y="15"/>
                  </a:cubicBezTo>
                  <a:cubicBezTo>
                    <a:pt x="211" y="78"/>
                    <a:pt x="87" y="229"/>
                    <a:pt x="60" y="406"/>
                  </a:cubicBezTo>
                  <a:cubicBezTo>
                    <a:pt x="26" y="533"/>
                    <a:pt x="0" y="916"/>
                    <a:pt x="181" y="916"/>
                  </a:cubicBezTo>
                  <a:cubicBezTo>
                    <a:pt x="190" y="916"/>
                    <a:pt x="200" y="915"/>
                    <a:pt x="211" y="912"/>
                  </a:cubicBezTo>
                  <a:cubicBezTo>
                    <a:pt x="460" y="859"/>
                    <a:pt x="460" y="486"/>
                    <a:pt x="540" y="335"/>
                  </a:cubicBezTo>
                  <a:cubicBezTo>
                    <a:pt x="624" y="175"/>
                    <a:pt x="609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919;p60">
              <a:extLst>
                <a:ext uri="{FF2B5EF4-FFF2-40B4-BE49-F238E27FC236}">
                  <a16:creationId xmlns:a16="http://schemas.microsoft.com/office/drawing/2014/main" xmlns="" id="{5237E41C-34BC-4A0D-BC58-7F512641DBA3}"/>
                </a:ext>
              </a:extLst>
            </p:cNvPr>
            <p:cNvSpPr/>
            <p:nvPr/>
          </p:nvSpPr>
          <p:spPr>
            <a:xfrm>
              <a:off x="5081800" y="1866075"/>
              <a:ext cx="6175" cy="12525"/>
            </a:xfrm>
            <a:custGeom>
              <a:avLst/>
              <a:gdLst/>
              <a:ahLst/>
              <a:cxnLst/>
              <a:rect l="l" t="t" r="r" b="b"/>
              <a:pathLst>
                <a:path w="247" h="501" extrusionOk="0">
                  <a:moveTo>
                    <a:pt x="60" y="0"/>
                  </a:moveTo>
                  <a:cubicBezTo>
                    <a:pt x="26" y="126"/>
                    <a:pt x="1" y="501"/>
                    <a:pt x="180" y="501"/>
                  </a:cubicBezTo>
                  <a:cubicBezTo>
                    <a:pt x="190" y="501"/>
                    <a:pt x="200" y="500"/>
                    <a:pt x="211" y="497"/>
                  </a:cubicBezTo>
                  <a:cubicBezTo>
                    <a:pt x="246" y="364"/>
                    <a:pt x="149" y="133"/>
                    <a:pt x="95" y="62"/>
                  </a:cubicBezTo>
                  <a:cubicBezTo>
                    <a:pt x="87" y="44"/>
                    <a:pt x="69" y="18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920;p60">
              <a:extLst>
                <a:ext uri="{FF2B5EF4-FFF2-40B4-BE49-F238E27FC236}">
                  <a16:creationId xmlns:a16="http://schemas.microsoft.com/office/drawing/2014/main" xmlns="" id="{7CC293D5-21E4-46B4-A8AF-5B12BEBC4BC9}"/>
                </a:ext>
              </a:extLst>
            </p:cNvPr>
            <p:cNvSpPr/>
            <p:nvPr/>
          </p:nvSpPr>
          <p:spPr>
            <a:xfrm>
              <a:off x="5065525" y="1859400"/>
              <a:ext cx="22225" cy="19825"/>
            </a:xfrm>
            <a:custGeom>
              <a:avLst/>
              <a:gdLst/>
              <a:ahLst/>
              <a:cxnLst/>
              <a:rect l="l" t="t" r="r" b="b"/>
              <a:pathLst>
                <a:path w="889" h="793" extrusionOk="0">
                  <a:moveTo>
                    <a:pt x="231" y="1"/>
                  </a:moveTo>
                  <a:cubicBezTo>
                    <a:pt x="0" y="1"/>
                    <a:pt x="36" y="205"/>
                    <a:pt x="178" y="347"/>
                  </a:cubicBezTo>
                  <a:cubicBezTo>
                    <a:pt x="298" y="458"/>
                    <a:pt x="418" y="792"/>
                    <a:pt x="649" y="792"/>
                  </a:cubicBezTo>
                  <a:cubicBezTo>
                    <a:pt x="658" y="792"/>
                    <a:pt x="666" y="792"/>
                    <a:pt x="675" y="791"/>
                  </a:cubicBezTo>
                  <a:cubicBezTo>
                    <a:pt x="889" y="764"/>
                    <a:pt x="729" y="374"/>
                    <a:pt x="667" y="267"/>
                  </a:cubicBezTo>
                  <a:cubicBezTo>
                    <a:pt x="578" y="107"/>
                    <a:pt x="409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17921;p60">
            <a:extLst>
              <a:ext uri="{FF2B5EF4-FFF2-40B4-BE49-F238E27FC236}">
                <a16:creationId xmlns:a16="http://schemas.microsoft.com/office/drawing/2014/main" xmlns="" id="{982BC0DD-2C2A-4910-BBF8-DE0377BBC09A}"/>
              </a:ext>
            </a:extLst>
          </p:cNvPr>
          <p:cNvGrpSpPr/>
          <p:nvPr/>
        </p:nvGrpSpPr>
        <p:grpSpPr>
          <a:xfrm rot="1597213">
            <a:off x="4232751" y="1502279"/>
            <a:ext cx="679631" cy="658272"/>
            <a:chOff x="5230050" y="2005675"/>
            <a:chExt cx="81300" cy="78750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96" name="Google Shape;17922;p60">
              <a:extLst>
                <a:ext uri="{FF2B5EF4-FFF2-40B4-BE49-F238E27FC236}">
                  <a16:creationId xmlns:a16="http://schemas.microsoft.com/office/drawing/2014/main" xmlns="" id="{B24D7EB4-A7B8-4C4C-8247-E83CC5CD7C4A}"/>
                </a:ext>
              </a:extLst>
            </p:cNvPr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7923;p60">
              <a:extLst>
                <a:ext uri="{FF2B5EF4-FFF2-40B4-BE49-F238E27FC236}">
                  <a16:creationId xmlns:a16="http://schemas.microsoft.com/office/drawing/2014/main" xmlns="" id="{67FE83F4-A072-4A30-A667-CAC5E8A85FED}"/>
                </a:ext>
              </a:extLst>
            </p:cNvPr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7924;p60">
              <a:extLst>
                <a:ext uri="{FF2B5EF4-FFF2-40B4-BE49-F238E27FC236}">
                  <a16:creationId xmlns:a16="http://schemas.microsoft.com/office/drawing/2014/main" xmlns="" id="{AA4BE995-5869-4828-914C-74181F070036}"/>
                </a:ext>
              </a:extLst>
            </p:cNvPr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7925;p60">
              <a:extLst>
                <a:ext uri="{FF2B5EF4-FFF2-40B4-BE49-F238E27FC236}">
                  <a16:creationId xmlns:a16="http://schemas.microsoft.com/office/drawing/2014/main" xmlns="" id="{590831CA-678A-4786-9947-C194ADAAB33C}"/>
                </a:ext>
              </a:extLst>
            </p:cNvPr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7926;p60">
              <a:extLst>
                <a:ext uri="{FF2B5EF4-FFF2-40B4-BE49-F238E27FC236}">
                  <a16:creationId xmlns:a16="http://schemas.microsoft.com/office/drawing/2014/main" xmlns="" id="{791008B1-B7A2-4B24-8C65-B280E4E7B325}"/>
                </a:ext>
              </a:extLst>
            </p:cNvPr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7927;p60">
              <a:extLst>
                <a:ext uri="{FF2B5EF4-FFF2-40B4-BE49-F238E27FC236}">
                  <a16:creationId xmlns:a16="http://schemas.microsoft.com/office/drawing/2014/main" xmlns="" id="{E8C49D56-9577-45F2-948C-4C9A312695EA}"/>
                </a:ext>
              </a:extLst>
            </p:cNvPr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7928;p60">
              <a:extLst>
                <a:ext uri="{FF2B5EF4-FFF2-40B4-BE49-F238E27FC236}">
                  <a16:creationId xmlns:a16="http://schemas.microsoft.com/office/drawing/2014/main" xmlns="" id="{678CDEE0-3290-4FDE-891E-0727F11A7D71}"/>
                </a:ext>
              </a:extLst>
            </p:cNvPr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7929;p60">
              <a:extLst>
                <a:ext uri="{FF2B5EF4-FFF2-40B4-BE49-F238E27FC236}">
                  <a16:creationId xmlns:a16="http://schemas.microsoft.com/office/drawing/2014/main" xmlns="" id="{2E1E578E-B8E8-4AD6-BBB6-A5579EA18E3D}"/>
                </a:ext>
              </a:extLst>
            </p:cNvPr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7930;p60">
              <a:extLst>
                <a:ext uri="{FF2B5EF4-FFF2-40B4-BE49-F238E27FC236}">
                  <a16:creationId xmlns:a16="http://schemas.microsoft.com/office/drawing/2014/main" xmlns="" id="{EF5A1DC8-DDDB-494A-9785-CCE3D232A338}"/>
                </a:ext>
              </a:extLst>
            </p:cNvPr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7931;p60">
              <a:extLst>
                <a:ext uri="{FF2B5EF4-FFF2-40B4-BE49-F238E27FC236}">
                  <a16:creationId xmlns:a16="http://schemas.microsoft.com/office/drawing/2014/main" xmlns="" id="{75651514-F8B4-49CA-866D-2A6A558909A3}"/>
                </a:ext>
              </a:extLst>
            </p:cNvPr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7932;p60">
              <a:extLst>
                <a:ext uri="{FF2B5EF4-FFF2-40B4-BE49-F238E27FC236}">
                  <a16:creationId xmlns:a16="http://schemas.microsoft.com/office/drawing/2014/main" xmlns="" id="{15EC9364-F315-4EAC-8AC8-36218752485E}"/>
                </a:ext>
              </a:extLst>
            </p:cNvPr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7933;p60">
              <a:extLst>
                <a:ext uri="{FF2B5EF4-FFF2-40B4-BE49-F238E27FC236}">
                  <a16:creationId xmlns:a16="http://schemas.microsoft.com/office/drawing/2014/main" xmlns="" id="{20EC5735-4E33-4281-B448-C16FD552B30C}"/>
                </a:ext>
              </a:extLst>
            </p:cNvPr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7934;p60">
              <a:extLst>
                <a:ext uri="{FF2B5EF4-FFF2-40B4-BE49-F238E27FC236}">
                  <a16:creationId xmlns:a16="http://schemas.microsoft.com/office/drawing/2014/main" xmlns="" id="{C8A9A63F-9E20-4F01-B308-69842C56A1A0}"/>
                </a:ext>
              </a:extLst>
            </p:cNvPr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7935;p60">
              <a:extLst>
                <a:ext uri="{FF2B5EF4-FFF2-40B4-BE49-F238E27FC236}">
                  <a16:creationId xmlns:a16="http://schemas.microsoft.com/office/drawing/2014/main" xmlns="" id="{C19D957C-CDAF-4829-B270-CDF8FA8BE7E3}"/>
                </a:ext>
              </a:extLst>
            </p:cNvPr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7936;p60">
              <a:extLst>
                <a:ext uri="{FF2B5EF4-FFF2-40B4-BE49-F238E27FC236}">
                  <a16:creationId xmlns:a16="http://schemas.microsoft.com/office/drawing/2014/main" xmlns="" id="{1D1EC6C6-FAE3-44B5-8E65-9C21B6FAE61F}"/>
                </a:ext>
              </a:extLst>
            </p:cNvPr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7937;p60">
              <a:extLst>
                <a:ext uri="{FF2B5EF4-FFF2-40B4-BE49-F238E27FC236}">
                  <a16:creationId xmlns:a16="http://schemas.microsoft.com/office/drawing/2014/main" xmlns="" id="{2A6F4A05-6773-47F3-9120-ABAA08E141BB}"/>
                </a:ext>
              </a:extLst>
            </p:cNvPr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7938;p60">
              <a:extLst>
                <a:ext uri="{FF2B5EF4-FFF2-40B4-BE49-F238E27FC236}">
                  <a16:creationId xmlns:a16="http://schemas.microsoft.com/office/drawing/2014/main" xmlns="" id="{2F346316-4890-4595-B11E-8BCD55549B4D}"/>
                </a:ext>
              </a:extLst>
            </p:cNvPr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7939;p60">
              <a:extLst>
                <a:ext uri="{FF2B5EF4-FFF2-40B4-BE49-F238E27FC236}">
                  <a16:creationId xmlns:a16="http://schemas.microsoft.com/office/drawing/2014/main" xmlns="" id="{05462E3E-1C38-4DEF-AFDE-3A7AD76B27F9}"/>
                </a:ext>
              </a:extLst>
            </p:cNvPr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7940;p60">
              <a:extLst>
                <a:ext uri="{FF2B5EF4-FFF2-40B4-BE49-F238E27FC236}">
                  <a16:creationId xmlns:a16="http://schemas.microsoft.com/office/drawing/2014/main" xmlns="" id="{D6F48E14-82D2-48FD-94B4-8D76AFC1AA89}"/>
                </a:ext>
              </a:extLst>
            </p:cNvPr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7941;p60">
              <a:extLst>
                <a:ext uri="{FF2B5EF4-FFF2-40B4-BE49-F238E27FC236}">
                  <a16:creationId xmlns:a16="http://schemas.microsoft.com/office/drawing/2014/main" xmlns="" id="{29875DBE-3769-4AE9-A529-70233AE3FC5E}"/>
                </a:ext>
              </a:extLst>
            </p:cNvPr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7942;p60">
              <a:extLst>
                <a:ext uri="{FF2B5EF4-FFF2-40B4-BE49-F238E27FC236}">
                  <a16:creationId xmlns:a16="http://schemas.microsoft.com/office/drawing/2014/main" xmlns="" id="{DC1782ED-30E5-4645-ACAD-BF369F2CE45D}"/>
                </a:ext>
              </a:extLst>
            </p:cNvPr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7943;p60">
              <a:extLst>
                <a:ext uri="{FF2B5EF4-FFF2-40B4-BE49-F238E27FC236}">
                  <a16:creationId xmlns:a16="http://schemas.microsoft.com/office/drawing/2014/main" xmlns="" id="{2FFEE0B4-565E-485F-896B-81369D7EEBB5}"/>
                </a:ext>
              </a:extLst>
            </p:cNvPr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7944;p60">
              <a:extLst>
                <a:ext uri="{FF2B5EF4-FFF2-40B4-BE49-F238E27FC236}">
                  <a16:creationId xmlns:a16="http://schemas.microsoft.com/office/drawing/2014/main" xmlns="" id="{EE39503D-371C-443C-B446-0CA0FAA86984}"/>
                </a:ext>
              </a:extLst>
            </p:cNvPr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7945;p60">
              <a:extLst>
                <a:ext uri="{FF2B5EF4-FFF2-40B4-BE49-F238E27FC236}">
                  <a16:creationId xmlns:a16="http://schemas.microsoft.com/office/drawing/2014/main" xmlns="" id="{C9B8A322-FE58-4CE9-A1D0-E5B2750085FE}"/>
                </a:ext>
              </a:extLst>
            </p:cNvPr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7946;p60">
              <a:extLst>
                <a:ext uri="{FF2B5EF4-FFF2-40B4-BE49-F238E27FC236}">
                  <a16:creationId xmlns:a16="http://schemas.microsoft.com/office/drawing/2014/main" xmlns="" id="{7728BF54-6330-4F73-84B6-063C738C5157}"/>
                </a:ext>
              </a:extLst>
            </p:cNvPr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7947;p60">
              <a:extLst>
                <a:ext uri="{FF2B5EF4-FFF2-40B4-BE49-F238E27FC236}">
                  <a16:creationId xmlns:a16="http://schemas.microsoft.com/office/drawing/2014/main" xmlns="" id="{0CC1A74C-8A48-4A66-A8EA-5CFE7A05F8C5}"/>
                </a:ext>
              </a:extLst>
            </p:cNvPr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7948;p60">
              <a:extLst>
                <a:ext uri="{FF2B5EF4-FFF2-40B4-BE49-F238E27FC236}">
                  <a16:creationId xmlns:a16="http://schemas.microsoft.com/office/drawing/2014/main" xmlns="" id="{4FC031BA-3CE4-40D7-A650-AF8CE95C0212}"/>
                </a:ext>
              </a:extLst>
            </p:cNvPr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7949;p60">
              <a:extLst>
                <a:ext uri="{FF2B5EF4-FFF2-40B4-BE49-F238E27FC236}">
                  <a16:creationId xmlns:a16="http://schemas.microsoft.com/office/drawing/2014/main" xmlns="" id="{4B46333C-C032-40B9-9330-5B46F9D09730}"/>
                </a:ext>
              </a:extLst>
            </p:cNvPr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7950;p60">
              <a:extLst>
                <a:ext uri="{FF2B5EF4-FFF2-40B4-BE49-F238E27FC236}">
                  <a16:creationId xmlns:a16="http://schemas.microsoft.com/office/drawing/2014/main" xmlns="" id="{3F0BF289-4CA4-41A0-B9B2-969A243B006E}"/>
                </a:ext>
              </a:extLst>
            </p:cNvPr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7951;p60">
              <a:extLst>
                <a:ext uri="{FF2B5EF4-FFF2-40B4-BE49-F238E27FC236}">
                  <a16:creationId xmlns:a16="http://schemas.microsoft.com/office/drawing/2014/main" xmlns="" id="{4D3CD27E-ACFA-4D15-A535-1EB46C81D9BE}"/>
                </a:ext>
              </a:extLst>
            </p:cNvPr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7952;p60">
              <a:extLst>
                <a:ext uri="{FF2B5EF4-FFF2-40B4-BE49-F238E27FC236}">
                  <a16:creationId xmlns:a16="http://schemas.microsoft.com/office/drawing/2014/main" xmlns="" id="{C4E6FF93-5351-4463-829F-6264DD826F73}"/>
                </a:ext>
              </a:extLst>
            </p:cNvPr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7953;p60">
              <a:extLst>
                <a:ext uri="{FF2B5EF4-FFF2-40B4-BE49-F238E27FC236}">
                  <a16:creationId xmlns:a16="http://schemas.microsoft.com/office/drawing/2014/main" xmlns="" id="{1DB8293C-A6DA-448B-84D8-5B24A1398DEF}"/>
                </a:ext>
              </a:extLst>
            </p:cNvPr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" name="Google Shape;17954;p60">
            <a:extLst>
              <a:ext uri="{FF2B5EF4-FFF2-40B4-BE49-F238E27FC236}">
                <a16:creationId xmlns:a16="http://schemas.microsoft.com/office/drawing/2014/main" xmlns="" id="{897F59C4-B757-41B2-B7A9-166EFA4B8570}"/>
              </a:ext>
            </a:extLst>
          </p:cNvPr>
          <p:cNvGrpSpPr/>
          <p:nvPr/>
        </p:nvGrpSpPr>
        <p:grpSpPr>
          <a:xfrm rot="-741933">
            <a:off x="6982974" y="1484677"/>
            <a:ext cx="678176" cy="694113"/>
            <a:chOff x="5308025" y="1976325"/>
            <a:chExt cx="48650" cy="49800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29" name="Google Shape;17955;p60">
              <a:extLst>
                <a:ext uri="{FF2B5EF4-FFF2-40B4-BE49-F238E27FC236}">
                  <a16:creationId xmlns:a16="http://schemas.microsoft.com/office/drawing/2014/main" xmlns="" id="{9B0E90D0-307B-452B-ABD8-452B6B425A52}"/>
                </a:ext>
              </a:extLst>
            </p:cNvPr>
            <p:cNvSpPr/>
            <p:nvPr/>
          </p:nvSpPr>
          <p:spPr>
            <a:xfrm>
              <a:off x="5308025" y="1976325"/>
              <a:ext cx="48650" cy="49800"/>
            </a:xfrm>
            <a:custGeom>
              <a:avLst/>
              <a:gdLst/>
              <a:ahLst/>
              <a:cxnLst/>
              <a:rect l="l" t="t" r="r" b="b"/>
              <a:pathLst>
                <a:path w="1946" h="1992" extrusionOk="0">
                  <a:moveTo>
                    <a:pt x="1075" y="0"/>
                  </a:moveTo>
                  <a:cubicBezTo>
                    <a:pt x="1004" y="0"/>
                    <a:pt x="933" y="45"/>
                    <a:pt x="889" y="107"/>
                  </a:cubicBezTo>
                  <a:lnTo>
                    <a:pt x="827" y="204"/>
                  </a:lnTo>
                  <a:cubicBezTo>
                    <a:pt x="773" y="275"/>
                    <a:pt x="756" y="373"/>
                    <a:pt x="765" y="462"/>
                  </a:cubicBezTo>
                  <a:lnTo>
                    <a:pt x="773" y="586"/>
                  </a:lnTo>
                  <a:cubicBezTo>
                    <a:pt x="782" y="631"/>
                    <a:pt x="809" y="675"/>
                    <a:pt x="853" y="693"/>
                  </a:cubicBezTo>
                  <a:cubicBezTo>
                    <a:pt x="880" y="702"/>
                    <a:pt x="898" y="728"/>
                    <a:pt x="907" y="755"/>
                  </a:cubicBezTo>
                  <a:lnTo>
                    <a:pt x="907" y="808"/>
                  </a:lnTo>
                  <a:cubicBezTo>
                    <a:pt x="907" y="826"/>
                    <a:pt x="898" y="844"/>
                    <a:pt x="889" y="853"/>
                  </a:cubicBezTo>
                  <a:lnTo>
                    <a:pt x="836" y="871"/>
                  </a:lnTo>
                  <a:cubicBezTo>
                    <a:pt x="831" y="873"/>
                    <a:pt x="826" y="874"/>
                    <a:pt x="822" y="874"/>
                  </a:cubicBezTo>
                  <a:cubicBezTo>
                    <a:pt x="809" y="874"/>
                    <a:pt x="798" y="866"/>
                    <a:pt x="791" y="853"/>
                  </a:cubicBezTo>
                  <a:lnTo>
                    <a:pt x="765" y="817"/>
                  </a:lnTo>
                  <a:cubicBezTo>
                    <a:pt x="747" y="799"/>
                    <a:pt x="747" y="764"/>
                    <a:pt x="756" y="737"/>
                  </a:cubicBezTo>
                  <a:cubicBezTo>
                    <a:pt x="773" y="693"/>
                    <a:pt x="773" y="648"/>
                    <a:pt x="747" y="604"/>
                  </a:cubicBezTo>
                  <a:lnTo>
                    <a:pt x="667" y="506"/>
                  </a:lnTo>
                  <a:cubicBezTo>
                    <a:pt x="614" y="435"/>
                    <a:pt x="534" y="382"/>
                    <a:pt x="445" y="355"/>
                  </a:cubicBezTo>
                  <a:lnTo>
                    <a:pt x="338" y="329"/>
                  </a:lnTo>
                  <a:cubicBezTo>
                    <a:pt x="318" y="324"/>
                    <a:pt x="298" y="322"/>
                    <a:pt x="278" y="322"/>
                  </a:cubicBezTo>
                  <a:cubicBezTo>
                    <a:pt x="222" y="322"/>
                    <a:pt x="171" y="340"/>
                    <a:pt x="125" y="373"/>
                  </a:cubicBezTo>
                  <a:lnTo>
                    <a:pt x="116" y="391"/>
                  </a:lnTo>
                  <a:cubicBezTo>
                    <a:pt x="98" y="400"/>
                    <a:pt x="90" y="418"/>
                    <a:pt x="81" y="435"/>
                  </a:cubicBezTo>
                  <a:cubicBezTo>
                    <a:pt x="63" y="444"/>
                    <a:pt x="54" y="462"/>
                    <a:pt x="45" y="480"/>
                  </a:cubicBezTo>
                  <a:lnTo>
                    <a:pt x="36" y="497"/>
                  </a:lnTo>
                  <a:cubicBezTo>
                    <a:pt x="1" y="569"/>
                    <a:pt x="10" y="648"/>
                    <a:pt x="54" y="711"/>
                  </a:cubicBezTo>
                  <a:lnTo>
                    <a:pt x="107" y="808"/>
                  </a:lnTo>
                  <a:cubicBezTo>
                    <a:pt x="161" y="888"/>
                    <a:pt x="232" y="942"/>
                    <a:pt x="312" y="977"/>
                  </a:cubicBezTo>
                  <a:lnTo>
                    <a:pt x="436" y="1021"/>
                  </a:lnTo>
                  <a:cubicBezTo>
                    <a:pt x="451" y="1024"/>
                    <a:pt x="466" y="1026"/>
                    <a:pt x="480" y="1026"/>
                  </a:cubicBezTo>
                  <a:cubicBezTo>
                    <a:pt x="509" y="1026"/>
                    <a:pt x="537" y="1019"/>
                    <a:pt x="560" y="995"/>
                  </a:cubicBezTo>
                  <a:cubicBezTo>
                    <a:pt x="580" y="982"/>
                    <a:pt x="599" y="974"/>
                    <a:pt x="619" y="974"/>
                  </a:cubicBezTo>
                  <a:cubicBezTo>
                    <a:pt x="626" y="974"/>
                    <a:pt x="633" y="975"/>
                    <a:pt x="640" y="977"/>
                  </a:cubicBezTo>
                  <a:lnTo>
                    <a:pt x="685" y="995"/>
                  </a:lnTo>
                  <a:cubicBezTo>
                    <a:pt x="702" y="1004"/>
                    <a:pt x="711" y="1013"/>
                    <a:pt x="711" y="1030"/>
                  </a:cubicBezTo>
                  <a:lnTo>
                    <a:pt x="711" y="1048"/>
                  </a:lnTo>
                  <a:cubicBezTo>
                    <a:pt x="711" y="1066"/>
                    <a:pt x="702" y="1075"/>
                    <a:pt x="685" y="1084"/>
                  </a:cubicBezTo>
                  <a:lnTo>
                    <a:pt x="640" y="1101"/>
                  </a:lnTo>
                  <a:cubicBezTo>
                    <a:pt x="633" y="1104"/>
                    <a:pt x="626" y="1105"/>
                    <a:pt x="619" y="1105"/>
                  </a:cubicBezTo>
                  <a:cubicBezTo>
                    <a:pt x="599" y="1105"/>
                    <a:pt x="580" y="1097"/>
                    <a:pt x="560" y="1084"/>
                  </a:cubicBezTo>
                  <a:cubicBezTo>
                    <a:pt x="537" y="1066"/>
                    <a:pt x="511" y="1057"/>
                    <a:pt x="483" y="1057"/>
                  </a:cubicBezTo>
                  <a:cubicBezTo>
                    <a:pt x="467" y="1057"/>
                    <a:pt x="452" y="1060"/>
                    <a:pt x="436" y="1066"/>
                  </a:cubicBezTo>
                  <a:lnTo>
                    <a:pt x="312" y="1110"/>
                  </a:lnTo>
                  <a:cubicBezTo>
                    <a:pt x="232" y="1146"/>
                    <a:pt x="161" y="1208"/>
                    <a:pt x="116" y="1279"/>
                  </a:cubicBezTo>
                  <a:lnTo>
                    <a:pt x="54" y="1386"/>
                  </a:lnTo>
                  <a:cubicBezTo>
                    <a:pt x="19" y="1448"/>
                    <a:pt x="19" y="1528"/>
                    <a:pt x="54" y="1599"/>
                  </a:cubicBezTo>
                  <a:lnTo>
                    <a:pt x="54" y="1617"/>
                  </a:lnTo>
                  <a:cubicBezTo>
                    <a:pt x="63" y="1634"/>
                    <a:pt x="81" y="1643"/>
                    <a:pt x="90" y="1661"/>
                  </a:cubicBezTo>
                  <a:cubicBezTo>
                    <a:pt x="98" y="1679"/>
                    <a:pt x="116" y="1688"/>
                    <a:pt x="125" y="1705"/>
                  </a:cubicBezTo>
                  <a:lnTo>
                    <a:pt x="143" y="1714"/>
                  </a:lnTo>
                  <a:cubicBezTo>
                    <a:pt x="186" y="1751"/>
                    <a:pt x="234" y="1767"/>
                    <a:pt x="286" y="1767"/>
                  </a:cubicBezTo>
                  <a:cubicBezTo>
                    <a:pt x="308" y="1767"/>
                    <a:pt x="332" y="1764"/>
                    <a:pt x="356" y="1759"/>
                  </a:cubicBezTo>
                  <a:lnTo>
                    <a:pt x="463" y="1723"/>
                  </a:lnTo>
                  <a:cubicBezTo>
                    <a:pt x="551" y="1696"/>
                    <a:pt x="623" y="1643"/>
                    <a:pt x="676" y="1572"/>
                  </a:cubicBezTo>
                  <a:lnTo>
                    <a:pt x="747" y="1474"/>
                  </a:lnTo>
                  <a:cubicBezTo>
                    <a:pt x="773" y="1430"/>
                    <a:pt x="782" y="1386"/>
                    <a:pt x="765" y="1341"/>
                  </a:cubicBezTo>
                  <a:cubicBezTo>
                    <a:pt x="747" y="1315"/>
                    <a:pt x="747" y="1279"/>
                    <a:pt x="765" y="1261"/>
                  </a:cubicBezTo>
                  <a:lnTo>
                    <a:pt x="800" y="1217"/>
                  </a:lnTo>
                  <a:cubicBezTo>
                    <a:pt x="800" y="1204"/>
                    <a:pt x="810" y="1196"/>
                    <a:pt x="818" y="1196"/>
                  </a:cubicBezTo>
                  <a:cubicBezTo>
                    <a:pt x="821" y="1196"/>
                    <a:pt x="824" y="1197"/>
                    <a:pt x="827" y="1199"/>
                  </a:cubicBezTo>
                  <a:lnTo>
                    <a:pt x="862" y="1199"/>
                  </a:lnTo>
                  <a:cubicBezTo>
                    <a:pt x="865" y="1198"/>
                    <a:pt x="869" y="1197"/>
                    <a:pt x="872" y="1197"/>
                  </a:cubicBezTo>
                  <a:cubicBezTo>
                    <a:pt x="886" y="1197"/>
                    <a:pt x="898" y="1213"/>
                    <a:pt x="898" y="1235"/>
                  </a:cubicBezTo>
                  <a:lnTo>
                    <a:pt x="898" y="1270"/>
                  </a:lnTo>
                  <a:cubicBezTo>
                    <a:pt x="907" y="1297"/>
                    <a:pt x="889" y="1323"/>
                    <a:pt x="862" y="1341"/>
                  </a:cubicBezTo>
                  <a:cubicBezTo>
                    <a:pt x="827" y="1368"/>
                    <a:pt x="800" y="1412"/>
                    <a:pt x="800" y="1457"/>
                  </a:cubicBezTo>
                  <a:lnTo>
                    <a:pt x="800" y="1581"/>
                  </a:lnTo>
                  <a:cubicBezTo>
                    <a:pt x="809" y="1670"/>
                    <a:pt x="836" y="1759"/>
                    <a:pt x="898" y="1821"/>
                  </a:cubicBezTo>
                  <a:lnTo>
                    <a:pt x="969" y="1910"/>
                  </a:lnTo>
                  <a:cubicBezTo>
                    <a:pt x="1016" y="1964"/>
                    <a:pt x="1076" y="1991"/>
                    <a:pt x="1144" y="1991"/>
                  </a:cubicBezTo>
                  <a:cubicBezTo>
                    <a:pt x="1153" y="1991"/>
                    <a:pt x="1163" y="1991"/>
                    <a:pt x="1173" y="1990"/>
                  </a:cubicBezTo>
                  <a:lnTo>
                    <a:pt x="1191" y="1990"/>
                  </a:lnTo>
                  <a:cubicBezTo>
                    <a:pt x="1209" y="1990"/>
                    <a:pt x="1226" y="1981"/>
                    <a:pt x="1244" y="1972"/>
                  </a:cubicBezTo>
                  <a:cubicBezTo>
                    <a:pt x="1262" y="1972"/>
                    <a:pt x="1280" y="1963"/>
                    <a:pt x="1298" y="1954"/>
                  </a:cubicBezTo>
                  <a:lnTo>
                    <a:pt x="1315" y="1945"/>
                  </a:lnTo>
                  <a:cubicBezTo>
                    <a:pt x="1377" y="1901"/>
                    <a:pt x="1422" y="1839"/>
                    <a:pt x="1431" y="1759"/>
                  </a:cubicBezTo>
                  <a:lnTo>
                    <a:pt x="1431" y="1652"/>
                  </a:lnTo>
                  <a:cubicBezTo>
                    <a:pt x="1440" y="1563"/>
                    <a:pt x="1413" y="1474"/>
                    <a:pt x="1360" y="1395"/>
                  </a:cubicBezTo>
                  <a:lnTo>
                    <a:pt x="1289" y="1297"/>
                  </a:lnTo>
                  <a:cubicBezTo>
                    <a:pt x="1266" y="1260"/>
                    <a:pt x="1232" y="1241"/>
                    <a:pt x="1190" y="1241"/>
                  </a:cubicBezTo>
                  <a:cubicBezTo>
                    <a:pt x="1182" y="1241"/>
                    <a:pt x="1173" y="1242"/>
                    <a:pt x="1164" y="1244"/>
                  </a:cubicBezTo>
                  <a:cubicBezTo>
                    <a:pt x="1138" y="1244"/>
                    <a:pt x="1111" y="1235"/>
                    <a:pt x="1093" y="1208"/>
                  </a:cubicBezTo>
                  <a:lnTo>
                    <a:pt x="1058" y="1172"/>
                  </a:lnTo>
                  <a:cubicBezTo>
                    <a:pt x="1049" y="1155"/>
                    <a:pt x="1049" y="1137"/>
                    <a:pt x="1058" y="1128"/>
                  </a:cubicBezTo>
                  <a:lnTo>
                    <a:pt x="1075" y="1093"/>
                  </a:lnTo>
                  <a:cubicBezTo>
                    <a:pt x="1082" y="1086"/>
                    <a:pt x="1097" y="1080"/>
                    <a:pt x="1112" y="1080"/>
                  </a:cubicBezTo>
                  <a:cubicBezTo>
                    <a:pt x="1118" y="1080"/>
                    <a:pt x="1124" y="1081"/>
                    <a:pt x="1129" y="1084"/>
                  </a:cubicBezTo>
                  <a:lnTo>
                    <a:pt x="1173" y="1093"/>
                  </a:lnTo>
                  <a:cubicBezTo>
                    <a:pt x="1200" y="1101"/>
                    <a:pt x="1218" y="1119"/>
                    <a:pt x="1226" y="1155"/>
                  </a:cubicBezTo>
                  <a:cubicBezTo>
                    <a:pt x="1235" y="1199"/>
                    <a:pt x="1271" y="1235"/>
                    <a:pt x="1315" y="1244"/>
                  </a:cubicBezTo>
                  <a:lnTo>
                    <a:pt x="1440" y="1279"/>
                  </a:lnTo>
                  <a:cubicBezTo>
                    <a:pt x="1471" y="1290"/>
                    <a:pt x="1505" y="1295"/>
                    <a:pt x="1540" y="1295"/>
                  </a:cubicBezTo>
                  <a:cubicBezTo>
                    <a:pt x="1594" y="1295"/>
                    <a:pt x="1649" y="1283"/>
                    <a:pt x="1697" y="1261"/>
                  </a:cubicBezTo>
                  <a:lnTo>
                    <a:pt x="1813" y="1217"/>
                  </a:lnTo>
                  <a:cubicBezTo>
                    <a:pt x="1884" y="1190"/>
                    <a:pt x="1928" y="1128"/>
                    <a:pt x="1946" y="1057"/>
                  </a:cubicBezTo>
                  <a:lnTo>
                    <a:pt x="1946" y="1030"/>
                  </a:lnTo>
                  <a:cubicBezTo>
                    <a:pt x="1946" y="995"/>
                    <a:pt x="1946" y="959"/>
                    <a:pt x="1946" y="924"/>
                  </a:cubicBezTo>
                  <a:lnTo>
                    <a:pt x="1946" y="906"/>
                  </a:lnTo>
                  <a:cubicBezTo>
                    <a:pt x="1928" y="835"/>
                    <a:pt x="1875" y="773"/>
                    <a:pt x="1804" y="746"/>
                  </a:cubicBezTo>
                  <a:lnTo>
                    <a:pt x="1688" y="702"/>
                  </a:lnTo>
                  <a:cubicBezTo>
                    <a:pt x="1645" y="683"/>
                    <a:pt x="1600" y="674"/>
                    <a:pt x="1554" y="674"/>
                  </a:cubicBezTo>
                  <a:cubicBezTo>
                    <a:pt x="1513" y="674"/>
                    <a:pt x="1472" y="681"/>
                    <a:pt x="1431" y="693"/>
                  </a:cubicBezTo>
                  <a:lnTo>
                    <a:pt x="1306" y="737"/>
                  </a:lnTo>
                  <a:cubicBezTo>
                    <a:pt x="1262" y="746"/>
                    <a:pt x="1235" y="791"/>
                    <a:pt x="1226" y="835"/>
                  </a:cubicBezTo>
                  <a:cubicBezTo>
                    <a:pt x="1218" y="862"/>
                    <a:pt x="1200" y="888"/>
                    <a:pt x="1173" y="897"/>
                  </a:cubicBezTo>
                  <a:lnTo>
                    <a:pt x="1120" y="888"/>
                  </a:lnTo>
                  <a:cubicBezTo>
                    <a:pt x="1113" y="892"/>
                    <a:pt x="1105" y="894"/>
                    <a:pt x="1098" y="894"/>
                  </a:cubicBezTo>
                  <a:cubicBezTo>
                    <a:pt x="1089" y="894"/>
                    <a:pt x="1081" y="890"/>
                    <a:pt x="1075" y="879"/>
                  </a:cubicBezTo>
                  <a:cubicBezTo>
                    <a:pt x="1067" y="862"/>
                    <a:pt x="1067" y="853"/>
                    <a:pt x="1075" y="835"/>
                  </a:cubicBezTo>
                  <a:lnTo>
                    <a:pt x="1102" y="791"/>
                  </a:lnTo>
                  <a:cubicBezTo>
                    <a:pt x="1111" y="764"/>
                    <a:pt x="1138" y="746"/>
                    <a:pt x="1173" y="746"/>
                  </a:cubicBezTo>
                  <a:cubicBezTo>
                    <a:pt x="1218" y="746"/>
                    <a:pt x="1262" y="720"/>
                    <a:pt x="1280" y="684"/>
                  </a:cubicBezTo>
                  <a:lnTo>
                    <a:pt x="1342" y="569"/>
                  </a:lnTo>
                  <a:cubicBezTo>
                    <a:pt x="1386" y="489"/>
                    <a:pt x="1395" y="400"/>
                    <a:pt x="1377" y="311"/>
                  </a:cubicBezTo>
                  <a:lnTo>
                    <a:pt x="1360" y="196"/>
                  </a:lnTo>
                  <a:cubicBezTo>
                    <a:pt x="1342" y="124"/>
                    <a:pt x="1298" y="62"/>
                    <a:pt x="1226" y="27"/>
                  </a:cubicBezTo>
                  <a:lnTo>
                    <a:pt x="1209" y="27"/>
                  </a:lnTo>
                  <a:cubicBezTo>
                    <a:pt x="1173" y="9"/>
                    <a:pt x="1138" y="9"/>
                    <a:pt x="10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" name="Google Shape;17956;p60">
              <a:extLst>
                <a:ext uri="{FF2B5EF4-FFF2-40B4-BE49-F238E27FC236}">
                  <a16:creationId xmlns:a16="http://schemas.microsoft.com/office/drawing/2014/main" xmlns="" id="{188B76DF-87E6-4106-BF6A-52246AE286E5}"/>
                </a:ext>
              </a:extLst>
            </p:cNvPr>
            <p:cNvGrpSpPr/>
            <p:nvPr/>
          </p:nvGrpSpPr>
          <p:grpSpPr>
            <a:xfrm>
              <a:off x="5323575" y="1987850"/>
              <a:ext cx="22450" cy="29800"/>
              <a:chOff x="5323575" y="1987850"/>
              <a:chExt cx="22450" cy="29800"/>
            </a:xfrm>
          </p:grpSpPr>
          <p:sp>
            <p:nvSpPr>
              <p:cNvPr id="131" name="Google Shape;17957;p60">
                <a:extLst>
                  <a:ext uri="{FF2B5EF4-FFF2-40B4-BE49-F238E27FC236}">
                    <a16:creationId xmlns:a16="http://schemas.microsoft.com/office/drawing/2014/main" xmlns="" id="{B21A55CF-9D5B-44F1-B571-3D6D3A6B031B}"/>
                  </a:ext>
                </a:extLst>
              </p:cNvPr>
              <p:cNvSpPr/>
              <p:nvPr/>
            </p:nvSpPr>
            <p:spPr>
              <a:xfrm>
                <a:off x="5328250" y="1999175"/>
                <a:ext cx="600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23" extrusionOk="0">
                    <a:moveTo>
                      <a:pt x="231" y="99"/>
                    </a:moveTo>
                    <a:cubicBezTo>
                      <a:pt x="213" y="107"/>
                      <a:pt x="204" y="125"/>
                      <a:pt x="195" y="134"/>
                    </a:cubicBezTo>
                    <a:lnTo>
                      <a:pt x="178" y="170"/>
                    </a:lnTo>
                    <a:cubicBezTo>
                      <a:pt x="169" y="179"/>
                      <a:pt x="169" y="187"/>
                      <a:pt x="160" y="196"/>
                    </a:cubicBezTo>
                    <a:cubicBezTo>
                      <a:pt x="160" y="214"/>
                      <a:pt x="142" y="223"/>
                      <a:pt x="133" y="214"/>
                    </a:cubicBezTo>
                    <a:cubicBezTo>
                      <a:pt x="107" y="196"/>
                      <a:pt x="80" y="196"/>
                      <a:pt x="62" y="196"/>
                    </a:cubicBezTo>
                    <a:lnTo>
                      <a:pt x="27" y="196"/>
                    </a:lnTo>
                    <a:cubicBezTo>
                      <a:pt x="9" y="187"/>
                      <a:pt x="0" y="179"/>
                      <a:pt x="0" y="161"/>
                    </a:cubicBezTo>
                    <a:cubicBezTo>
                      <a:pt x="0" y="152"/>
                      <a:pt x="0" y="143"/>
                      <a:pt x="0" y="143"/>
                    </a:cubicBezTo>
                    <a:lnTo>
                      <a:pt x="0" y="125"/>
                    </a:lnTo>
                    <a:cubicBezTo>
                      <a:pt x="0" y="116"/>
                      <a:pt x="0" y="99"/>
                      <a:pt x="0" y="90"/>
                    </a:cubicBezTo>
                    <a:cubicBezTo>
                      <a:pt x="0" y="72"/>
                      <a:pt x="9" y="54"/>
                      <a:pt x="27" y="54"/>
                    </a:cubicBezTo>
                    <a:cubicBezTo>
                      <a:pt x="44" y="54"/>
                      <a:pt x="53" y="54"/>
                      <a:pt x="71" y="45"/>
                    </a:cubicBezTo>
                    <a:lnTo>
                      <a:pt x="124" y="28"/>
                    </a:lnTo>
                    <a:lnTo>
                      <a:pt x="142" y="19"/>
                    </a:lnTo>
                    <a:lnTo>
                      <a:pt x="151" y="10"/>
                    </a:lnTo>
                    <a:cubicBezTo>
                      <a:pt x="160" y="1"/>
                      <a:pt x="178" y="1"/>
                      <a:pt x="187" y="10"/>
                    </a:cubicBezTo>
                    <a:lnTo>
                      <a:pt x="195" y="28"/>
                    </a:lnTo>
                    <a:cubicBezTo>
                      <a:pt x="204" y="45"/>
                      <a:pt x="222" y="63"/>
                      <a:pt x="231" y="72"/>
                    </a:cubicBezTo>
                    <a:cubicBezTo>
                      <a:pt x="240" y="72"/>
                      <a:pt x="240" y="90"/>
                      <a:pt x="231" y="9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7958;p60">
                <a:extLst>
                  <a:ext uri="{FF2B5EF4-FFF2-40B4-BE49-F238E27FC236}">
                    <a16:creationId xmlns:a16="http://schemas.microsoft.com/office/drawing/2014/main" xmlns="" id="{09592702-1D7C-4B3A-B37D-CD8018DE145A}"/>
                  </a:ext>
                </a:extLst>
              </p:cNvPr>
              <p:cNvSpPr/>
              <p:nvPr/>
            </p:nvSpPr>
            <p:spPr>
              <a:xfrm>
                <a:off x="5324675" y="1997475"/>
                <a:ext cx="55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0" extrusionOk="0">
                    <a:moveTo>
                      <a:pt x="10" y="0"/>
                    </a:moveTo>
                    <a:cubicBezTo>
                      <a:pt x="8" y="0"/>
                      <a:pt x="5" y="2"/>
                      <a:pt x="1" y="7"/>
                    </a:cubicBezTo>
                    <a:cubicBezTo>
                      <a:pt x="1" y="16"/>
                      <a:pt x="1" y="25"/>
                      <a:pt x="10" y="25"/>
                    </a:cubicBezTo>
                    <a:lnTo>
                      <a:pt x="28" y="25"/>
                    </a:lnTo>
                    <a:cubicBezTo>
                      <a:pt x="90" y="60"/>
                      <a:pt x="152" y="104"/>
                      <a:pt x="205" y="167"/>
                    </a:cubicBezTo>
                    <a:cubicBezTo>
                      <a:pt x="205" y="168"/>
                      <a:pt x="206" y="169"/>
                      <a:pt x="207" y="169"/>
                    </a:cubicBezTo>
                    <a:cubicBezTo>
                      <a:pt x="211" y="169"/>
                      <a:pt x="221" y="156"/>
                      <a:pt x="214" y="149"/>
                    </a:cubicBezTo>
                    <a:cubicBezTo>
                      <a:pt x="161" y="96"/>
                      <a:pt x="99" y="51"/>
                      <a:pt x="28" y="16"/>
                    </a:cubicBezTo>
                    <a:cubicBezTo>
                      <a:pt x="28" y="7"/>
                      <a:pt x="19" y="7"/>
                      <a:pt x="19" y="7"/>
                    </a:cubicBezTo>
                    <a:cubicBezTo>
                      <a:pt x="14" y="2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7959;p60">
                <a:extLst>
                  <a:ext uri="{FF2B5EF4-FFF2-40B4-BE49-F238E27FC236}">
                    <a16:creationId xmlns:a16="http://schemas.microsoft.com/office/drawing/2014/main" xmlns="" id="{19733237-0849-4148-8036-9D3A45192F79}"/>
                  </a:ext>
                </a:extLst>
              </p:cNvPr>
              <p:cNvSpPr/>
              <p:nvPr/>
            </p:nvSpPr>
            <p:spPr>
              <a:xfrm>
                <a:off x="5324675" y="2000525"/>
                <a:ext cx="42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49" extrusionOk="0">
                    <a:moveTo>
                      <a:pt x="19" y="0"/>
                    </a:moveTo>
                    <a:cubicBezTo>
                      <a:pt x="10" y="0"/>
                      <a:pt x="1" y="9"/>
                      <a:pt x="1" y="9"/>
                    </a:cubicBezTo>
                    <a:cubicBezTo>
                      <a:pt x="10" y="18"/>
                      <a:pt x="10" y="27"/>
                      <a:pt x="19" y="27"/>
                    </a:cubicBezTo>
                    <a:cubicBezTo>
                      <a:pt x="28" y="18"/>
                      <a:pt x="28" y="18"/>
                      <a:pt x="28" y="9"/>
                    </a:cubicBezTo>
                    <a:cubicBezTo>
                      <a:pt x="28" y="0"/>
                      <a:pt x="19" y="0"/>
                      <a:pt x="19" y="0"/>
                    </a:cubicBezTo>
                    <a:close/>
                    <a:moveTo>
                      <a:pt x="70" y="6"/>
                    </a:moveTo>
                    <a:cubicBezTo>
                      <a:pt x="59" y="6"/>
                      <a:pt x="48" y="7"/>
                      <a:pt x="36" y="9"/>
                    </a:cubicBezTo>
                    <a:cubicBezTo>
                      <a:pt x="81" y="9"/>
                      <a:pt x="125" y="27"/>
                      <a:pt x="161" y="45"/>
                    </a:cubicBezTo>
                    <a:cubicBezTo>
                      <a:pt x="161" y="48"/>
                      <a:pt x="162" y="49"/>
                      <a:pt x="163" y="49"/>
                    </a:cubicBezTo>
                    <a:cubicBezTo>
                      <a:pt x="166" y="49"/>
                      <a:pt x="170" y="45"/>
                      <a:pt x="170" y="45"/>
                    </a:cubicBezTo>
                    <a:cubicBezTo>
                      <a:pt x="170" y="45"/>
                      <a:pt x="170" y="36"/>
                      <a:pt x="170" y="36"/>
                    </a:cubicBezTo>
                    <a:cubicBezTo>
                      <a:pt x="136" y="16"/>
                      <a:pt x="103" y="6"/>
                      <a:pt x="7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7960;p60">
                <a:extLst>
                  <a:ext uri="{FF2B5EF4-FFF2-40B4-BE49-F238E27FC236}">
                    <a16:creationId xmlns:a16="http://schemas.microsoft.com/office/drawing/2014/main" xmlns="" id="{F4CDC2CB-2FE8-4A32-898B-A14B1B2AF012}"/>
                  </a:ext>
                </a:extLst>
              </p:cNvPr>
              <p:cNvSpPr/>
              <p:nvPr/>
            </p:nvSpPr>
            <p:spPr>
              <a:xfrm>
                <a:off x="5323575" y="2002125"/>
                <a:ext cx="557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4" extrusionOk="0">
                    <a:moveTo>
                      <a:pt x="214" y="1"/>
                    </a:moveTo>
                    <a:cubicBezTo>
                      <a:pt x="211" y="1"/>
                      <a:pt x="209" y="3"/>
                      <a:pt x="205" y="7"/>
                    </a:cubicBezTo>
                    <a:cubicBezTo>
                      <a:pt x="143" y="52"/>
                      <a:pt x="72" y="114"/>
                      <a:pt x="18" y="176"/>
                    </a:cubicBezTo>
                    <a:lnTo>
                      <a:pt x="9" y="176"/>
                    </a:lnTo>
                    <a:cubicBezTo>
                      <a:pt x="1" y="185"/>
                      <a:pt x="1" y="185"/>
                      <a:pt x="9" y="194"/>
                    </a:cubicBezTo>
                    <a:lnTo>
                      <a:pt x="27" y="194"/>
                    </a:lnTo>
                    <a:cubicBezTo>
                      <a:pt x="27" y="194"/>
                      <a:pt x="27" y="185"/>
                      <a:pt x="27" y="185"/>
                    </a:cubicBezTo>
                    <a:cubicBezTo>
                      <a:pt x="89" y="123"/>
                      <a:pt x="151" y="69"/>
                      <a:pt x="223" y="16"/>
                    </a:cubicBezTo>
                    <a:cubicBezTo>
                      <a:pt x="223" y="16"/>
                      <a:pt x="223" y="7"/>
                      <a:pt x="223" y="7"/>
                    </a:cubicBezTo>
                    <a:cubicBezTo>
                      <a:pt x="218" y="3"/>
                      <a:pt x="216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7961;p60">
                <a:extLst>
                  <a:ext uri="{FF2B5EF4-FFF2-40B4-BE49-F238E27FC236}">
                    <a16:creationId xmlns:a16="http://schemas.microsoft.com/office/drawing/2014/main" xmlns="" id="{B71327AC-E482-414D-9936-F564F395ACCC}"/>
                  </a:ext>
                </a:extLst>
              </p:cNvPr>
              <p:cNvSpPr/>
              <p:nvPr/>
            </p:nvSpPr>
            <p:spPr>
              <a:xfrm>
                <a:off x="5331575" y="1987850"/>
                <a:ext cx="135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8" extrusionOk="0">
                    <a:moveTo>
                      <a:pt x="27" y="1"/>
                    </a:moveTo>
                    <a:cubicBezTo>
                      <a:pt x="27" y="1"/>
                      <a:pt x="18" y="1"/>
                      <a:pt x="18" y="10"/>
                    </a:cubicBezTo>
                    <a:cubicBezTo>
                      <a:pt x="18" y="10"/>
                      <a:pt x="18" y="19"/>
                      <a:pt x="18" y="19"/>
                    </a:cubicBezTo>
                    <a:lnTo>
                      <a:pt x="9" y="10"/>
                    </a:lnTo>
                    <a:cubicBezTo>
                      <a:pt x="9" y="10"/>
                      <a:pt x="9" y="19"/>
                      <a:pt x="9" y="19"/>
                    </a:cubicBezTo>
                    <a:cubicBezTo>
                      <a:pt x="4" y="30"/>
                      <a:pt x="12" y="37"/>
                      <a:pt x="21" y="37"/>
                    </a:cubicBezTo>
                    <a:cubicBezTo>
                      <a:pt x="26" y="37"/>
                      <a:pt x="32" y="34"/>
                      <a:pt x="36" y="28"/>
                    </a:cubicBezTo>
                    <a:cubicBezTo>
                      <a:pt x="36" y="28"/>
                      <a:pt x="36" y="19"/>
                      <a:pt x="36" y="19"/>
                    </a:cubicBezTo>
                    <a:lnTo>
                      <a:pt x="36" y="10"/>
                    </a:lnTo>
                    <a:lnTo>
                      <a:pt x="27" y="1"/>
                    </a:lnTo>
                    <a:close/>
                    <a:moveTo>
                      <a:pt x="36" y="36"/>
                    </a:moveTo>
                    <a:lnTo>
                      <a:pt x="36" y="45"/>
                    </a:lnTo>
                    <a:cubicBezTo>
                      <a:pt x="36" y="46"/>
                      <a:pt x="36" y="46"/>
                      <a:pt x="36" y="47"/>
                    </a:cubicBezTo>
                    <a:lnTo>
                      <a:pt x="36" y="47"/>
                    </a:lnTo>
                    <a:cubicBezTo>
                      <a:pt x="36" y="43"/>
                      <a:pt x="36" y="40"/>
                      <a:pt x="36" y="36"/>
                    </a:cubicBezTo>
                    <a:close/>
                    <a:moveTo>
                      <a:pt x="36" y="47"/>
                    </a:moveTo>
                    <a:cubicBezTo>
                      <a:pt x="36" y="61"/>
                      <a:pt x="37" y="75"/>
                      <a:pt x="44" y="89"/>
                    </a:cubicBezTo>
                    <a:lnTo>
                      <a:pt x="44" y="89"/>
                    </a:lnTo>
                    <a:cubicBezTo>
                      <a:pt x="43" y="69"/>
                      <a:pt x="37" y="55"/>
                      <a:pt x="36" y="47"/>
                    </a:cubicBezTo>
                    <a:close/>
                    <a:moveTo>
                      <a:pt x="44" y="89"/>
                    </a:moveTo>
                    <a:cubicBezTo>
                      <a:pt x="45" y="92"/>
                      <a:pt x="45" y="95"/>
                      <a:pt x="45" y="99"/>
                    </a:cubicBezTo>
                    <a:cubicBezTo>
                      <a:pt x="45" y="143"/>
                      <a:pt x="45" y="205"/>
                      <a:pt x="45" y="259"/>
                    </a:cubicBezTo>
                    <a:cubicBezTo>
                      <a:pt x="36" y="303"/>
                      <a:pt x="36" y="356"/>
                      <a:pt x="27" y="410"/>
                    </a:cubicBezTo>
                    <a:cubicBezTo>
                      <a:pt x="18" y="454"/>
                      <a:pt x="18" y="472"/>
                      <a:pt x="9" y="481"/>
                    </a:cubicBezTo>
                    <a:cubicBezTo>
                      <a:pt x="0" y="498"/>
                      <a:pt x="0" y="507"/>
                      <a:pt x="9" y="507"/>
                    </a:cubicBezTo>
                    <a:cubicBezTo>
                      <a:pt x="18" y="507"/>
                      <a:pt x="27" y="489"/>
                      <a:pt x="27" y="489"/>
                    </a:cubicBezTo>
                    <a:cubicBezTo>
                      <a:pt x="27" y="489"/>
                      <a:pt x="27" y="463"/>
                      <a:pt x="36" y="418"/>
                    </a:cubicBezTo>
                    <a:cubicBezTo>
                      <a:pt x="45" y="365"/>
                      <a:pt x="54" y="312"/>
                      <a:pt x="54" y="259"/>
                    </a:cubicBezTo>
                    <a:cubicBezTo>
                      <a:pt x="54" y="205"/>
                      <a:pt x="54" y="143"/>
                      <a:pt x="45" y="90"/>
                    </a:cubicBezTo>
                    <a:cubicBezTo>
                      <a:pt x="45" y="90"/>
                      <a:pt x="44" y="89"/>
                      <a:pt x="44" y="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7962;p60">
                <a:extLst>
                  <a:ext uri="{FF2B5EF4-FFF2-40B4-BE49-F238E27FC236}">
                    <a16:creationId xmlns:a16="http://schemas.microsoft.com/office/drawing/2014/main" xmlns="" id="{476E188D-F51C-47CD-90D1-F54B271E79DC}"/>
                  </a:ext>
                </a:extLst>
              </p:cNvPr>
              <p:cNvSpPr/>
              <p:nvPr/>
            </p:nvSpPr>
            <p:spPr>
              <a:xfrm>
                <a:off x="5331350" y="1994975"/>
                <a:ext cx="625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7" extrusionOk="0">
                    <a:moveTo>
                      <a:pt x="222" y="0"/>
                    </a:moveTo>
                    <a:cubicBezTo>
                      <a:pt x="222" y="0"/>
                      <a:pt x="222" y="9"/>
                      <a:pt x="222" y="9"/>
                    </a:cubicBezTo>
                    <a:lnTo>
                      <a:pt x="214" y="18"/>
                    </a:lnTo>
                    <a:lnTo>
                      <a:pt x="187" y="45"/>
                    </a:lnTo>
                    <a:cubicBezTo>
                      <a:pt x="169" y="62"/>
                      <a:pt x="134" y="89"/>
                      <a:pt x="107" y="116"/>
                    </a:cubicBezTo>
                    <a:cubicBezTo>
                      <a:pt x="80" y="151"/>
                      <a:pt x="54" y="178"/>
                      <a:pt x="36" y="204"/>
                    </a:cubicBezTo>
                    <a:cubicBezTo>
                      <a:pt x="18" y="231"/>
                      <a:pt x="9" y="249"/>
                      <a:pt x="9" y="249"/>
                    </a:cubicBezTo>
                    <a:cubicBezTo>
                      <a:pt x="0" y="249"/>
                      <a:pt x="0" y="258"/>
                      <a:pt x="9" y="267"/>
                    </a:cubicBezTo>
                    <a:cubicBezTo>
                      <a:pt x="18" y="267"/>
                      <a:pt x="27" y="267"/>
                      <a:pt x="27" y="258"/>
                    </a:cubicBezTo>
                    <a:cubicBezTo>
                      <a:pt x="36" y="240"/>
                      <a:pt x="45" y="231"/>
                      <a:pt x="54" y="213"/>
                    </a:cubicBezTo>
                    <a:cubicBezTo>
                      <a:pt x="71" y="196"/>
                      <a:pt x="98" y="160"/>
                      <a:pt x="125" y="133"/>
                    </a:cubicBezTo>
                    <a:cubicBezTo>
                      <a:pt x="142" y="98"/>
                      <a:pt x="178" y="71"/>
                      <a:pt x="196" y="53"/>
                    </a:cubicBezTo>
                    <a:lnTo>
                      <a:pt x="222" y="27"/>
                    </a:lnTo>
                    <a:lnTo>
                      <a:pt x="231" y="18"/>
                    </a:lnTo>
                    <a:lnTo>
                      <a:pt x="240" y="18"/>
                    </a:lnTo>
                    <a:cubicBezTo>
                      <a:pt x="249" y="9"/>
                      <a:pt x="249" y="9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7963;p60">
                <a:extLst>
                  <a:ext uri="{FF2B5EF4-FFF2-40B4-BE49-F238E27FC236}">
                    <a16:creationId xmlns:a16="http://schemas.microsoft.com/office/drawing/2014/main" xmlns="" id="{61BC0B33-6BE2-4A3A-9857-213D881A950B}"/>
                  </a:ext>
                </a:extLst>
              </p:cNvPr>
              <p:cNvSpPr/>
              <p:nvPr/>
            </p:nvSpPr>
            <p:spPr>
              <a:xfrm>
                <a:off x="5332450" y="2000950"/>
                <a:ext cx="1047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37" extrusionOk="0">
                    <a:moveTo>
                      <a:pt x="205" y="1"/>
                    </a:moveTo>
                    <a:cubicBezTo>
                      <a:pt x="161" y="1"/>
                      <a:pt x="125" y="1"/>
                      <a:pt x="81" y="10"/>
                    </a:cubicBezTo>
                    <a:lnTo>
                      <a:pt x="19" y="19"/>
                    </a:lnTo>
                    <a:cubicBezTo>
                      <a:pt x="10" y="19"/>
                      <a:pt x="1" y="19"/>
                      <a:pt x="10" y="28"/>
                    </a:cubicBezTo>
                    <a:cubicBezTo>
                      <a:pt x="10" y="36"/>
                      <a:pt x="19" y="36"/>
                      <a:pt x="27" y="36"/>
                    </a:cubicBezTo>
                    <a:lnTo>
                      <a:pt x="81" y="28"/>
                    </a:lnTo>
                    <a:cubicBezTo>
                      <a:pt x="125" y="19"/>
                      <a:pt x="170" y="19"/>
                      <a:pt x="205" y="19"/>
                    </a:cubicBezTo>
                    <a:lnTo>
                      <a:pt x="392" y="19"/>
                    </a:lnTo>
                    <a:cubicBezTo>
                      <a:pt x="392" y="19"/>
                      <a:pt x="392" y="28"/>
                      <a:pt x="400" y="28"/>
                    </a:cubicBezTo>
                    <a:cubicBezTo>
                      <a:pt x="409" y="28"/>
                      <a:pt x="418" y="19"/>
                      <a:pt x="409" y="19"/>
                    </a:cubicBezTo>
                    <a:cubicBezTo>
                      <a:pt x="418" y="10"/>
                      <a:pt x="409" y="1"/>
                      <a:pt x="4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7964;p60">
                <a:extLst>
                  <a:ext uri="{FF2B5EF4-FFF2-40B4-BE49-F238E27FC236}">
                    <a16:creationId xmlns:a16="http://schemas.microsoft.com/office/drawing/2014/main" xmlns="" id="{C71FD1C5-4510-41E7-8EC3-4E92B3F3685E}"/>
                  </a:ext>
                </a:extLst>
              </p:cNvPr>
              <p:cNvSpPr/>
              <p:nvPr/>
            </p:nvSpPr>
            <p:spPr>
              <a:xfrm>
                <a:off x="5330900" y="2003175"/>
                <a:ext cx="62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425" extrusionOk="0">
                    <a:moveTo>
                      <a:pt x="1" y="1"/>
                    </a:moveTo>
                    <a:lnTo>
                      <a:pt x="1" y="27"/>
                    </a:lnTo>
                    <a:cubicBezTo>
                      <a:pt x="1" y="27"/>
                      <a:pt x="1" y="36"/>
                      <a:pt x="9" y="45"/>
                    </a:cubicBezTo>
                    <a:cubicBezTo>
                      <a:pt x="9" y="63"/>
                      <a:pt x="18" y="81"/>
                      <a:pt x="27" y="90"/>
                    </a:cubicBezTo>
                    <a:cubicBezTo>
                      <a:pt x="27" y="72"/>
                      <a:pt x="18" y="54"/>
                      <a:pt x="18" y="36"/>
                    </a:cubicBezTo>
                    <a:lnTo>
                      <a:pt x="18" y="19"/>
                    </a:lnTo>
                    <a:cubicBezTo>
                      <a:pt x="9" y="10"/>
                      <a:pt x="1" y="1"/>
                      <a:pt x="1" y="1"/>
                    </a:cubicBezTo>
                    <a:close/>
                    <a:moveTo>
                      <a:pt x="27" y="90"/>
                    </a:moveTo>
                    <a:lnTo>
                      <a:pt x="27" y="90"/>
                    </a:lnTo>
                    <a:cubicBezTo>
                      <a:pt x="45" y="143"/>
                      <a:pt x="63" y="196"/>
                      <a:pt x="89" y="241"/>
                    </a:cubicBezTo>
                    <a:cubicBezTo>
                      <a:pt x="125" y="285"/>
                      <a:pt x="152" y="329"/>
                      <a:pt x="187" y="365"/>
                    </a:cubicBezTo>
                    <a:cubicBezTo>
                      <a:pt x="152" y="321"/>
                      <a:pt x="125" y="276"/>
                      <a:pt x="98" y="232"/>
                    </a:cubicBezTo>
                    <a:cubicBezTo>
                      <a:pt x="72" y="187"/>
                      <a:pt x="45" y="134"/>
                      <a:pt x="27" y="90"/>
                    </a:cubicBezTo>
                    <a:close/>
                    <a:moveTo>
                      <a:pt x="187" y="365"/>
                    </a:moveTo>
                    <a:lnTo>
                      <a:pt x="223" y="409"/>
                    </a:lnTo>
                    <a:cubicBezTo>
                      <a:pt x="223" y="409"/>
                      <a:pt x="223" y="418"/>
                      <a:pt x="223" y="418"/>
                    </a:cubicBezTo>
                    <a:cubicBezTo>
                      <a:pt x="227" y="423"/>
                      <a:pt x="229" y="425"/>
                      <a:pt x="232" y="425"/>
                    </a:cubicBezTo>
                    <a:cubicBezTo>
                      <a:pt x="234" y="425"/>
                      <a:pt x="236" y="423"/>
                      <a:pt x="240" y="418"/>
                    </a:cubicBezTo>
                    <a:cubicBezTo>
                      <a:pt x="249" y="418"/>
                      <a:pt x="249" y="409"/>
                      <a:pt x="240" y="400"/>
                    </a:cubicBezTo>
                    <a:cubicBezTo>
                      <a:pt x="232" y="400"/>
                      <a:pt x="232" y="400"/>
                      <a:pt x="232" y="409"/>
                    </a:cubicBezTo>
                    <a:lnTo>
                      <a:pt x="223" y="400"/>
                    </a:lnTo>
                    <a:lnTo>
                      <a:pt x="187" y="365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7965;p60">
                <a:extLst>
                  <a:ext uri="{FF2B5EF4-FFF2-40B4-BE49-F238E27FC236}">
                    <a16:creationId xmlns:a16="http://schemas.microsoft.com/office/drawing/2014/main" xmlns="" id="{053253A1-B273-4DD5-99C3-269D27C862FB}"/>
                  </a:ext>
                </a:extLst>
              </p:cNvPr>
              <p:cNvSpPr/>
              <p:nvPr/>
            </p:nvSpPr>
            <p:spPr>
              <a:xfrm>
                <a:off x="5331125" y="2002525"/>
                <a:ext cx="4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47" extrusionOk="0">
                    <a:moveTo>
                      <a:pt x="0" y="0"/>
                    </a:moveTo>
                    <a:cubicBezTo>
                      <a:pt x="0" y="0"/>
                      <a:pt x="0" y="9"/>
                      <a:pt x="0" y="18"/>
                    </a:cubicBezTo>
                    <a:cubicBezTo>
                      <a:pt x="36" y="98"/>
                      <a:pt x="89" y="169"/>
                      <a:pt x="151" y="231"/>
                    </a:cubicBezTo>
                    <a:cubicBezTo>
                      <a:pt x="89" y="160"/>
                      <a:pt x="45" y="89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  <a:moveTo>
                      <a:pt x="169" y="222"/>
                    </a:moveTo>
                    <a:cubicBezTo>
                      <a:pt x="160" y="222"/>
                      <a:pt x="160" y="222"/>
                      <a:pt x="151" y="231"/>
                    </a:cubicBezTo>
                    <a:cubicBezTo>
                      <a:pt x="143" y="231"/>
                      <a:pt x="143" y="240"/>
                      <a:pt x="151" y="240"/>
                    </a:cubicBezTo>
                    <a:cubicBezTo>
                      <a:pt x="151" y="244"/>
                      <a:pt x="154" y="247"/>
                      <a:pt x="157" y="247"/>
                    </a:cubicBezTo>
                    <a:cubicBezTo>
                      <a:pt x="160" y="247"/>
                      <a:pt x="165" y="244"/>
                      <a:pt x="169" y="240"/>
                    </a:cubicBezTo>
                    <a:cubicBezTo>
                      <a:pt x="169" y="240"/>
                      <a:pt x="169" y="231"/>
                      <a:pt x="169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7966;p60">
                <a:extLst>
                  <a:ext uri="{FF2B5EF4-FFF2-40B4-BE49-F238E27FC236}">
                    <a16:creationId xmlns:a16="http://schemas.microsoft.com/office/drawing/2014/main" xmlns="" id="{76745383-00C9-4FAD-B4B8-2833E23713A0}"/>
                  </a:ext>
                </a:extLst>
              </p:cNvPr>
              <p:cNvSpPr/>
              <p:nvPr/>
            </p:nvSpPr>
            <p:spPr>
              <a:xfrm>
                <a:off x="5332025" y="2002650"/>
                <a:ext cx="1312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24" extrusionOk="0">
                    <a:moveTo>
                      <a:pt x="13" y="0"/>
                    </a:moveTo>
                    <a:cubicBezTo>
                      <a:pt x="10" y="0"/>
                      <a:pt x="9" y="1"/>
                      <a:pt x="9" y="4"/>
                    </a:cubicBezTo>
                    <a:cubicBezTo>
                      <a:pt x="0" y="4"/>
                      <a:pt x="9" y="13"/>
                      <a:pt x="18" y="31"/>
                    </a:cubicBezTo>
                    <a:lnTo>
                      <a:pt x="36" y="40"/>
                    </a:lnTo>
                    <a:lnTo>
                      <a:pt x="89" y="84"/>
                    </a:lnTo>
                    <a:cubicBezTo>
                      <a:pt x="133" y="128"/>
                      <a:pt x="187" y="173"/>
                      <a:pt x="249" y="208"/>
                    </a:cubicBezTo>
                    <a:cubicBezTo>
                      <a:pt x="302" y="235"/>
                      <a:pt x="364" y="270"/>
                      <a:pt x="426" y="297"/>
                    </a:cubicBezTo>
                    <a:cubicBezTo>
                      <a:pt x="453" y="306"/>
                      <a:pt x="471" y="306"/>
                      <a:pt x="489" y="315"/>
                    </a:cubicBezTo>
                    <a:lnTo>
                      <a:pt x="497" y="315"/>
                    </a:lnTo>
                    <a:cubicBezTo>
                      <a:pt x="497" y="324"/>
                      <a:pt x="497" y="324"/>
                      <a:pt x="506" y="324"/>
                    </a:cubicBezTo>
                    <a:cubicBezTo>
                      <a:pt x="515" y="324"/>
                      <a:pt x="515" y="324"/>
                      <a:pt x="524" y="315"/>
                    </a:cubicBezTo>
                    <a:cubicBezTo>
                      <a:pt x="524" y="315"/>
                      <a:pt x="515" y="306"/>
                      <a:pt x="515" y="306"/>
                    </a:cubicBezTo>
                    <a:lnTo>
                      <a:pt x="489" y="306"/>
                    </a:lnTo>
                    <a:lnTo>
                      <a:pt x="426" y="288"/>
                    </a:lnTo>
                    <a:cubicBezTo>
                      <a:pt x="364" y="262"/>
                      <a:pt x="311" y="226"/>
                      <a:pt x="258" y="191"/>
                    </a:cubicBezTo>
                    <a:cubicBezTo>
                      <a:pt x="195" y="155"/>
                      <a:pt x="142" y="119"/>
                      <a:pt x="98" y="75"/>
                    </a:cubicBezTo>
                    <a:cubicBezTo>
                      <a:pt x="80" y="57"/>
                      <a:pt x="62" y="40"/>
                      <a:pt x="53" y="31"/>
                    </a:cubicBezTo>
                    <a:lnTo>
                      <a:pt x="36" y="13"/>
                    </a:lnTo>
                    <a:cubicBezTo>
                      <a:pt x="29" y="7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7967;p60">
                <a:extLst>
                  <a:ext uri="{FF2B5EF4-FFF2-40B4-BE49-F238E27FC236}">
                    <a16:creationId xmlns:a16="http://schemas.microsoft.com/office/drawing/2014/main" xmlns="" id="{EEB4AC4C-EFF0-4626-93DF-45B48E201596}"/>
                  </a:ext>
                </a:extLst>
              </p:cNvPr>
              <p:cNvSpPr/>
              <p:nvPr/>
            </p:nvSpPr>
            <p:spPr>
              <a:xfrm>
                <a:off x="5327575" y="2003625"/>
                <a:ext cx="22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90" h="214" extrusionOk="0">
                    <a:moveTo>
                      <a:pt x="63" y="1"/>
                    </a:moveTo>
                    <a:cubicBezTo>
                      <a:pt x="27" y="54"/>
                      <a:pt x="9" y="116"/>
                      <a:pt x="9" y="187"/>
                    </a:cubicBezTo>
                    <a:cubicBezTo>
                      <a:pt x="0" y="187"/>
                      <a:pt x="0" y="196"/>
                      <a:pt x="0" y="196"/>
                    </a:cubicBezTo>
                    <a:cubicBezTo>
                      <a:pt x="0" y="205"/>
                      <a:pt x="0" y="214"/>
                      <a:pt x="9" y="214"/>
                    </a:cubicBezTo>
                    <a:cubicBezTo>
                      <a:pt x="18" y="214"/>
                      <a:pt x="18" y="205"/>
                      <a:pt x="18" y="196"/>
                    </a:cubicBezTo>
                    <a:lnTo>
                      <a:pt x="18" y="187"/>
                    </a:lnTo>
                    <a:cubicBezTo>
                      <a:pt x="18" y="125"/>
                      <a:pt x="45" y="63"/>
                      <a:pt x="80" y="18"/>
                    </a:cubicBezTo>
                    <a:cubicBezTo>
                      <a:pt x="89" y="9"/>
                      <a:pt x="80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7968;p60">
                <a:extLst>
                  <a:ext uri="{FF2B5EF4-FFF2-40B4-BE49-F238E27FC236}">
                    <a16:creationId xmlns:a16="http://schemas.microsoft.com/office/drawing/2014/main" xmlns="" id="{E77606B0-C114-4528-B505-35EABBF2BDFA}"/>
                  </a:ext>
                </a:extLst>
              </p:cNvPr>
              <p:cNvSpPr/>
              <p:nvPr/>
            </p:nvSpPr>
            <p:spPr>
              <a:xfrm>
                <a:off x="5330225" y="1996975"/>
                <a:ext cx="115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46" h="178" extrusionOk="0">
                    <a:moveTo>
                      <a:pt x="10" y="0"/>
                    </a:moveTo>
                    <a:cubicBezTo>
                      <a:pt x="10" y="0"/>
                      <a:pt x="1" y="0"/>
                      <a:pt x="1" y="9"/>
                    </a:cubicBezTo>
                    <a:cubicBezTo>
                      <a:pt x="1" y="18"/>
                      <a:pt x="1" y="18"/>
                      <a:pt x="10" y="18"/>
                    </a:cubicBezTo>
                    <a:cubicBezTo>
                      <a:pt x="19" y="18"/>
                      <a:pt x="19" y="18"/>
                      <a:pt x="19" y="9"/>
                    </a:cubicBezTo>
                    <a:cubicBezTo>
                      <a:pt x="19" y="9"/>
                      <a:pt x="19" y="0"/>
                      <a:pt x="10" y="0"/>
                    </a:cubicBezTo>
                    <a:close/>
                    <a:moveTo>
                      <a:pt x="10" y="27"/>
                    </a:moveTo>
                    <a:cubicBezTo>
                      <a:pt x="1" y="80"/>
                      <a:pt x="10" y="124"/>
                      <a:pt x="36" y="178"/>
                    </a:cubicBezTo>
                    <a:lnTo>
                      <a:pt x="45" y="178"/>
                    </a:lnTo>
                    <a:lnTo>
                      <a:pt x="45" y="160"/>
                    </a:lnTo>
                    <a:cubicBezTo>
                      <a:pt x="19" y="124"/>
                      <a:pt x="10" y="71"/>
                      <a:pt x="10" y="2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7969;p60">
                <a:extLst>
                  <a:ext uri="{FF2B5EF4-FFF2-40B4-BE49-F238E27FC236}">
                    <a16:creationId xmlns:a16="http://schemas.microsoft.com/office/drawing/2014/main" xmlns="" id="{CA72A3F8-4889-4AF1-9FB6-D5FDE91B0791}"/>
                  </a:ext>
                </a:extLst>
              </p:cNvPr>
              <p:cNvSpPr/>
              <p:nvPr/>
            </p:nvSpPr>
            <p:spPr>
              <a:xfrm>
                <a:off x="5326450" y="1996350"/>
                <a:ext cx="402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5" extrusionOk="0">
                    <a:moveTo>
                      <a:pt x="13" y="1"/>
                    </a:moveTo>
                    <a:cubicBezTo>
                      <a:pt x="10" y="1"/>
                      <a:pt x="5" y="3"/>
                      <a:pt x="1" y="7"/>
                    </a:cubicBezTo>
                    <a:cubicBezTo>
                      <a:pt x="1" y="7"/>
                      <a:pt x="1" y="16"/>
                      <a:pt x="1" y="25"/>
                    </a:cubicBezTo>
                    <a:cubicBezTo>
                      <a:pt x="1" y="31"/>
                      <a:pt x="9" y="42"/>
                      <a:pt x="18" y="42"/>
                    </a:cubicBezTo>
                    <a:cubicBezTo>
                      <a:pt x="21" y="42"/>
                      <a:pt x="25" y="39"/>
                      <a:pt x="28" y="34"/>
                    </a:cubicBezTo>
                    <a:cubicBezTo>
                      <a:pt x="54" y="52"/>
                      <a:pt x="72" y="78"/>
                      <a:pt x="99" y="105"/>
                    </a:cubicBezTo>
                    <a:cubicBezTo>
                      <a:pt x="116" y="132"/>
                      <a:pt x="134" y="158"/>
                      <a:pt x="143" y="185"/>
                    </a:cubicBezTo>
                    <a:lnTo>
                      <a:pt x="161" y="185"/>
                    </a:lnTo>
                    <a:cubicBezTo>
                      <a:pt x="161" y="185"/>
                      <a:pt x="161" y="176"/>
                      <a:pt x="161" y="176"/>
                    </a:cubicBezTo>
                    <a:cubicBezTo>
                      <a:pt x="143" y="141"/>
                      <a:pt x="125" y="114"/>
                      <a:pt x="99" y="87"/>
                    </a:cubicBezTo>
                    <a:cubicBezTo>
                      <a:pt x="81" y="70"/>
                      <a:pt x="54" y="43"/>
                      <a:pt x="28" y="25"/>
                    </a:cubicBezTo>
                    <a:lnTo>
                      <a:pt x="19" y="25"/>
                    </a:lnTo>
                    <a:cubicBezTo>
                      <a:pt x="28" y="16"/>
                      <a:pt x="28" y="7"/>
                      <a:pt x="19" y="7"/>
                    </a:cubicBezTo>
                    <a:cubicBezTo>
                      <a:pt x="19" y="3"/>
                      <a:pt x="17" y="1"/>
                      <a:pt x="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7970;p60">
                <a:extLst>
                  <a:ext uri="{FF2B5EF4-FFF2-40B4-BE49-F238E27FC236}">
                    <a16:creationId xmlns:a16="http://schemas.microsoft.com/office/drawing/2014/main" xmlns="" id="{6612590A-14F2-4D9C-BCD3-27B100AC7C0B}"/>
                  </a:ext>
                </a:extLst>
              </p:cNvPr>
              <p:cNvSpPr/>
              <p:nvPr/>
            </p:nvSpPr>
            <p:spPr>
              <a:xfrm>
                <a:off x="5329125" y="2002075"/>
                <a:ext cx="2025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223" extrusionOk="0">
                    <a:moveTo>
                      <a:pt x="54" y="0"/>
                    </a:moveTo>
                    <a:cubicBezTo>
                      <a:pt x="27" y="63"/>
                      <a:pt x="9" y="125"/>
                      <a:pt x="9" y="196"/>
                    </a:cubicBezTo>
                    <a:lnTo>
                      <a:pt x="9" y="205"/>
                    </a:lnTo>
                    <a:cubicBezTo>
                      <a:pt x="1" y="205"/>
                      <a:pt x="1" y="205"/>
                      <a:pt x="1" y="214"/>
                    </a:cubicBezTo>
                    <a:cubicBezTo>
                      <a:pt x="1" y="222"/>
                      <a:pt x="9" y="222"/>
                      <a:pt x="9" y="222"/>
                    </a:cubicBezTo>
                    <a:cubicBezTo>
                      <a:pt x="18" y="222"/>
                      <a:pt x="27" y="222"/>
                      <a:pt x="27" y="214"/>
                    </a:cubicBezTo>
                    <a:cubicBezTo>
                      <a:pt x="18" y="214"/>
                      <a:pt x="18" y="205"/>
                      <a:pt x="18" y="205"/>
                    </a:cubicBezTo>
                    <a:cubicBezTo>
                      <a:pt x="18" y="169"/>
                      <a:pt x="27" y="134"/>
                      <a:pt x="36" y="107"/>
                    </a:cubicBezTo>
                    <a:cubicBezTo>
                      <a:pt x="45" y="71"/>
                      <a:pt x="54" y="45"/>
                      <a:pt x="72" y="18"/>
                    </a:cubicBezTo>
                    <a:cubicBezTo>
                      <a:pt x="80" y="9"/>
                      <a:pt x="72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7971;p60">
                <a:extLst>
                  <a:ext uri="{FF2B5EF4-FFF2-40B4-BE49-F238E27FC236}">
                    <a16:creationId xmlns:a16="http://schemas.microsoft.com/office/drawing/2014/main" xmlns="" id="{82A6B5AE-43B5-464B-9B7E-F15CE3C2F35D}"/>
                  </a:ext>
                </a:extLst>
              </p:cNvPr>
              <p:cNvSpPr/>
              <p:nvPr/>
            </p:nvSpPr>
            <p:spPr>
              <a:xfrm>
                <a:off x="5332450" y="1998425"/>
                <a:ext cx="425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1" extrusionOk="0">
                    <a:moveTo>
                      <a:pt x="154" y="0"/>
                    </a:moveTo>
                    <a:cubicBezTo>
                      <a:pt x="153" y="0"/>
                      <a:pt x="152" y="1"/>
                      <a:pt x="152" y="4"/>
                    </a:cubicBezTo>
                    <a:cubicBezTo>
                      <a:pt x="143" y="4"/>
                      <a:pt x="143" y="13"/>
                      <a:pt x="143" y="13"/>
                    </a:cubicBezTo>
                    <a:lnTo>
                      <a:pt x="134" y="13"/>
                    </a:lnTo>
                    <a:cubicBezTo>
                      <a:pt x="90" y="31"/>
                      <a:pt x="45" y="58"/>
                      <a:pt x="10" y="93"/>
                    </a:cubicBezTo>
                    <a:cubicBezTo>
                      <a:pt x="10" y="102"/>
                      <a:pt x="1" y="111"/>
                      <a:pt x="10" y="111"/>
                    </a:cubicBezTo>
                    <a:lnTo>
                      <a:pt x="19" y="111"/>
                    </a:lnTo>
                    <a:cubicBezTo>
                      <a:pt x="54" y="75"/>
                      <a:pt x="90" y="40"/>
                      <a:pt x="143" y="22"/>
                    </a:cubicBezTo>
                    <a:lnTo>
                      <a:pt x="161" y="22"/>
                    </a:lnTo>
                    <a:cubicBezTo>
                      <a:pt x="161" y="22"/>
                      <a:pt x="170" y="13"/>
                      <a:pt x="170" y="4"/>
                    </a:cubicBezTo>
                    <a:cubicBezTo>
                      <a:pt x="164" y="4"/>
                      <a:pt x="158" y="0"/>
                      <a:pt x="1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7972;p60">
                <a:extLst>
                  <a:ext uri="{FF2B5EF4-FFF2-40B4-BE49-F238E27FC236}">
                    <a16:creationId xmlns:a16="http://schemas.microsoft.com/office/drawing/2014/main" xmlns="" id="{1FD05A27-0AE9-45B7-891B-BB54235D3AC7}"/>
                  </a:ext>
                </a:extLst>
              </p:cNvPr>
              <p:cNvSpPr/>
              <p:nvPr/>
            </p:nvSpPr>
            <p:spPr>
              <a:xfrm>
                <a:off x="5332225" y="2001850"/>
                <a:ext cx="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1" extrusionOk="0">
                    <a:moveTo>
                      <a:pt x="10" y="0"/>
                    </a:moveTo>
                    <a:cubicBezTo>
                      <a:pt x="1" y="0"/>
                      <a:pt x="1" y="0"/>
                      <a:pt x="1" y="9"/>
                    </a:cubicBezTo>
                    <a:lnTo>
                      <a:pt x="1" y="18"/>
                    </a:lnTo>
                    <a:cubicBezTo>
                      <a:pt x="36" y="27"/>
                      <a:pt x="63" y="45"/>
                      <a:pt x="99" y="72"/>
                    </a:cubicBezTo>
                    <a:cubicBezTo>
                      <a:pt x="90" y="72"/>
                      <a:pt x="90" y="80"/>
                      <a:pt x="99" y="80"/>
                    </a:cubicBezTo>
                    <a:lnTo>
                      <a:pt x="107" y="80"/>
                    </a:lnTo>
                    <a:cubicBezTo>
                      <a:pt x="116" y="80"/>
                      <a:pt x="116" y="72"/>
                      <a:pt x="107" y="63"/>
                    </a:cubicBezTo>
                    <a:cubicBezTo>
                      <a:pt x="72" y="36"/>
                      <a:pt x="45" y="9"/>
                      <a:pt x="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7973;p60">
                <a:extLst>
                  <a:ext uri="{FF2B5EF4-FFF2-40B4-BE49-F238E27FC236}">
                    <a16:creationId xmlns:a16="http://schemas.microsoft.com/office/drawing/2014/main" xmlns="" id="{A09B1407-A6F6-43CB-81A5-861F91AC60AA}"/>
                  </a:ext>
                </a:extLst>
              </p:cNvPr>
              <p:cNvSpPr/>
              <p:nvPr/>
            </p:nvSpPr>
            <p:spPr>
              <a:xfrm>
                <a:off x="5332025" y="2002900"/>
                <a:ext cx="14000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456" extrusionOk="0">
                    <a:moveTo>
                      <a:pt x="11" y="0"/>
                    </a:moveTo>
                    <a:cubicBezTo>
                      <a:pt x="10" y="0"/>
                      <a:pt x="9" y="1"/>
                      <a:pt x="9" y="3"/>
                    </a:cubicBezTo>
                    <a:cubicBezTo>
                      <a:pt x="0" y="3"/>
                      <a:pt x="9" y="21"/>
                      <a:pt x="18" y="30"/>
                    </a:cubicBezTo>
                    <a:lnTo>
                      <a:pt x="36" y="56"/>
                    </a:lnTo>
                    <a:cubicBezTo>
                      <a:pt x="53" y="74"/>
                      <a:pt x="71" y="92"/>
                      <a:pt x="89" y="109"/>
                    </a:cubicBezTo>
                    <a:cubicBezTo>
                      <a:pt x="142" y="172"/>
                      <a:pt x="204" y="225"/>
                      <a:pt x="266" y="269"/>
                    </a:cubicBezTo>
                    <a:cubicBezTo>
                      <a:pt x="329" y="314"/>
                      <a:pt x="391" y="358"/>
                      <a:pt x="462" y="403"/>
                    </a:cubicBezTo>
                    <a:cubicBezTo>
                      <a:pt x="489" y="420"/>
                      <a:pt x="515" y="429"/>
                      <a:pt x="533" y="438"/>
                    </a:cubicBezTo>
                    <a:lnTo>
                      <a:pt x="542" y="447"/>
                    </a:lnTo>
                    <a:cubicBezTo>
                      <a:pt x="542" y="447"/>
                      <a:pt x="542" y="447"/>
                      <a:pt x="542" y="456"/>
                    </a:cubicBezTo>
                    <a:lnTo>
                      <a:pt x="560" y="456"/>
                    </a:lnTo>
                    <a:cubicBezTo>
                      <a:pt x="560" y="447"/>
                      <a:pt x="560" y="438"/>
                      <a:pt x="551" y="438"/>
                    </a:cubicBezTo>
                    <a:lnTo>
                      <a:pt x="533" y="429"/>
                    </a:lnTo>
                    <a:cubicBezTo>
                      <a:pt x="515" y="420"/>
                      <a:pt x="497" y="403"/>
                      <a:pt x="471" y="394"/>
                    </a:cubicBezTo>
                    <a:cubicBezTo>
                      <a:pt x="444" y="376"/>
                      <a:pt x="409" y="358"/>
                      <a:pt x="373" y="332"/>
                    </a:cubicBezTo>
                    <a:cubicBezTo>
                      <a:pt x="346" y="305"/>
                      <a:pt x="311" y="287"/>
                      <a:pt x="275" y="260"/>
                    </a:cubicBezTo>
                    <a:cubicBezTo>
                      <a:pt x="213" y="207"/>
                      <a:pt x="160" y="154"/>
                      <a:pt x="107" y="101"/>
                    </a:cubicBezTo>
                    <a:lnTo>
                      <a:pt x="53" y="47"/>
                    </a:lnTo>
                    <a:lnTo>
                      <a:pt x="36" y="21"/>
                    </a:lnTo>
                    <a:cubicBezTo>
                      <a:pt x="28" y="13"/>
                      <a:pt x="15" y="0"/>
                      <a:pt x="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7974;p60">
                <a:extLst>
                  <a:ext uri="{FF2B5EF4-FFF2-40B4-BE49-F238E27FC236}">
                    <a16:creationId xmlns:a16="http://schemas.microsoft.com/office/drawing/2014/main" xmlns="" id="{2F0B7994-BCC6-4561-ACDA-8282673A8084}"/>
                  </a:ext>
                </a:extLst>
              </p:cNvPr>
              <p:cNvSpPr/>
              <p:nvPr/>
            </p:nvSpPr>
            <p:spPr>
              <a:xfrm>
                <a:off x="5324900" y="2002075"/>
                <a:ext cx="51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623" extrusionOk="0">
                    <a:moveTo>
                      <a:pt x="196" y="0"/>
                    </a:moveTo>
                    <a:lnTo>
                      <a:pt x="196" y="0"/>
                    </a:lnTo>
                    <a:cubicBezTo>
                      <a:pt x="196" y="0"/>
                      <a:pt x="178" y="0"/>
                      <a:pt x="170" y="18"/>
                    </a:cubicBezTo>
                    <a:cubicBezTo>
                      <a:pt x="170" y="27"/>
                      <a:pt x="161" y="27"/>
                      <a:pt x="161" y="36"/>
                    </a:cubicBezTo>
                    <a:lnTo>
                      <a:pt x="143" y="63"/>
                    </a:lnTo>
                    <a:lnTo>
                      <a:pt x="116" y="98"/>
                    </a:lnTo>
                    <a:cubicBezTo>
                      <a:pt x="63" y="196"/>
                      <a:pt x="27" y="302"/>
                      <a:pt x="19" y="409"/>
                    </a:cubicBezTo>
                    <a:cubicBezTo>
                      <a:pt x="10" y="444"/>
                      <a:pt x="10" y="480"/>
                      <a:pt x="10" y="507"/>
                    </a:cubicBezTo>
                    <a:lnTo>
                      <a:pt x="10" y="578"/>
                    </a:lnTo>
                    <a:lnTo>
                      <a:pt x="10" y="595"/>
                    </a:lnTo>
                    <a:cubicBezTo>
                      <a:pt x="1" y="595"/>
                      <a:pt x="1" y="604"/>
                      <a:pt x="1" y="604"/>
                    </a:cubicBezTo>
                    <a:cubicBezTo>
                      <a:pt x="1" y="613"/>
                      <a:pt x="10" y="622"/>
                      <a:pt x="10" y="622"/>
                    </a:cubicBezTo>
                    <a:cubicBezTo>
                      <a:pt x="19" y="613"/>
                      <a:pt x="27" y="613"/>
                      <a:pt x="19" y="604"/>
                    </a:cubicBezTo>
                    <a:cubicBezTo>
                      <a:pt x="19" y="604"/>
                      <a:pt x="19" y="595"/>
                      <a:pt x="19" y="595"/>
                    </a:cubicBezTo>
                    <a:lnTo>
                      <a:pt x="19" y="587"/>
                    </a:lnTo>
                    <a:lnTo>
                      <a:pt x="19" y="516"/>
                    </a:lnTo>
                    <a:cubicBezTo>
                      <a:pt x="19" y="480"/>
                      <a:pt x="27" y="444"/>
                      <a:pt x="27" y="418"/>
                    </a:cubicBezTo>
                    <a:cubicBezTo>
                      <a:pt x="36" y="373"/>
                      <a:pt x="45" y="338"/>
                      <a:pt x="54" y="302"/>
                    </a:cubicBezTo>
                    <a:cubicBezTo>
                      <a:pt x="72" y="231"/>
                      <a:pt x="98" y="169"/>
                      <a:pt x="134" y="107"/>
                    </a:cubicBezTo>
                    <a:lnTo>
                      <a:pt x="161" y="71"/>
                    </a:lnTo>
                    <a:lnTo>
                      <a:pt x="170" y="54"/>
                    </a:lnTo>
                    <a:lnTo>
                      <a:pt x="187" y="27"/>
                    </a:lnTo>
                    <a:cubicBezTo>
                      <a:pt x="196" y="18"/>
                      <a:pt x="205" y="0"/>
                      <a:pt x="1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149" name="Google Shape;17981;p60">
            <a:extLst>
              <a:ext uri="{FF2B5EF4-FFF2-40B4-BE49-F238E27FC236}">
                <a16:creationId xmlns:a16="http://schemas.microsoft.com/office/drawing/2014/main" xmlns="" id="{66D18849-FF84-420C-8E28-FAFD235E8C13}"/>
              </a:ext>
            </a:extLst>
          </p:cNvPr>
          <p:cNvCxnSpPr>
            <a:stCxn id="81" idx="4"/>
          </p:cNvCxnSpPr>
          <p:nvPr/>
        </p:nvCxnSpPr>
        <p:spPr>
          <a:xfrm>
            <a:off x="1823438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cxnSp>
        <p:nvCxnSpPr>
          <p:cNvPr id="150" name="Google Shape;17982;p60">
            <a:extLst>
              <a:ext uri="{FF2B5EF4-FFF2-40B4-BE49-F238E27FC236}">
                <a16:creationId xmlns:a16="http://schemas.microsoft.com/office/drawing/2014/main" xmlns="" id="{2A1B4F45-FFED-4B57-8EA1-392E4B30466D}"/>
              </a:ext>
            </a:extLst>
          </p:cNvPr>
          <p:cNvCxnSpPr/>
          <p:nvPr/>
        </p:nvCxnSpPr>
        <p:spPr>
          <a:xfrm>
            <a:off x="4571963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cxnSp>
        <p:nvCxnSpPr>
          <p:cNvPr id="151" name="Google Shape;17983;p60">
            <a:extLst>
              <a:ext uri="{FF2B5EF4-FFF2-40B4-BE49-F238E27FC236}">
                <a16:creationId xmlns:a16="http://schemas.microsoft.com/office/drawing/2014/main" xmlns="" id="{7591064B-BDB1-4E40-87D4-BC4C336CC97C}"/>
              </a:ext>
            </a:extLst>
          </p:cNvPr>
          <p:cNvCxnSpPr/>
          <p:nvPr/>
        </p:nvCxnSpPr>
        <p:spPr>
          <a:xfrm>
            <a:off x="7320638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grpSp>
        <p:nvGrpSpPr>
          <p:cNvPr id="152" name="Google Shape;17984;p60">
            <a:extLst>
              <a:ext uri="{FF2B5EF4-FFF2-40B4-BE49-F238E27FC236}">
                <a16:creationId xmlns:a16="http://schemas.microsoft.com/office/drawing/2014/main" xmlns="" id="{66C9AD87-8F45-475E-8A1A-5C8761F75AA8}"/>
              </a:ext>
            </a:extLst>
          </p:cNvPr>
          <p:cNvGrpSpPr/>
          <p:nvPr/>
        </p:nvGrpSpPr>
        <p:grpSpPr>
          <a:xfrm>
            <a:off x="2323689" y="1585217"/>
            <a:ext cx="4444150" cy="432965"/>
            <a:chOff x="2323689" y="1860226"/>
            <a:chExt cx="4444150" cy="432965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53" name="Google Shape;17985;p60">
              <a:extLst>
                <a:ext uri="{FF2B5EF4-FFF2-40B4-BE49-F238E27FC236}">
                  <a16:creationId xmlns:a16="http://schemas.microsoft.com/office/drawing/2014/main" xmlns="" id="{E8802866-22AE-4C0D-BA4E-C6232D990EB1}"/>
                </a:ext>
              </a:extLst>
            </p:cNvPr>
            <p:cNvSpPr/>
            <p:nvPr/>
          </p:nvSpPr>
          <p:spPr>
            <a:xfrm rot="4739272">
              <a:off x="6295750" y="1982148"/>
              <a:ext cx="87942" cy="129339"/>
            </a:xfrm>
            <a:custGeom>
              <a:avLst/>
              <a:gdLst/>
              <a:ahLst/>
              <a:cxnLst/>
              <a:rect l="l" t="t" r="r" b="b"/>
              <a:pathLst>
                <a:path w="3518" h="5174" extrusionOk="0">
                  <a:moveTo>
                    <a:pt x="736" y="0"/>
                  </a:moveTo>
                  <a:cubicBezTo>
                    <a:pt x="610" y="0"/>
                    <a:pt x="481" y="47"/>
                    <a:pt x="352" y="150"/>
                  </a:cubicBezTo>
                  <a:cubicBezTo>
                    <a:pt x="1" y="361"/>
                    <a:pt x="1" y="783"/>
                    <a:pt x="282" y="1064"/>
                  </a:cubicBezTo>
                  <a:cubicBezTo>
                    <a:pt x="423" y="1346"/>
                    <a:pt x="634" y="1557"/>
                    <a:pt x="845" y="1768"/>
                  </a:cubicBezTo>
                  <a:cubicBezTo>
                    <a:pt x="1056" y="1979"/>
                    <a:pt x="1196" y="1979"/>
                    <a:pt x="1196" y="2260"/>
                  </a:cubicBezTo>
                  <a:cubicBezTo>
                    <a:pt x="352" y="2682"/>
                    <a:pt x="141" y="3245"/>
                    <a:pt x="634" y="4160"/>
                  </a:cubicBezTo>
                  <a:cubicBezTo>
                    <a:pt x="787" y="4543"/>
                    <a:pt x="961" y="4717"/>
                    <a:pt x="1247" y="4717"/>
                  </a:cubicBezTo>
                  <a:cubicBezTo>
                    <a:pt x="1486" y="4717"/>
                    <a:pt x="1803" y="4595"/>
                    <a:pt x="2252" y="4371"/>
                  </a:cubicBezTo>
                  <a:cubicBezTo>
                    <a:pt x="2533" y="4652"/>
                    <a:pt x="2533" y="5074"/>
                    <a:pt x="2955" y="5144"/>
                  </a:cubicBezTo>
                  <a:cubicBezTo>
                    <a:pt x="2996" y="5165"/>
                    <a:pt x="3038" y="5174"/>
                    <a:pt x="3079" y="5174"/>
                  </a:cubicBezTo>
                  <a:cubicBezTo>
                    <a:pt x="3178" y="5174"/>
                    <a:pt x="3278" y="5124"/>
                    <a:pt x="3377" y="5074"/>
                  </a:cubicBezTo>
                  <a:cubicBezTo>
                    <a:pt x="3518" y="4933"/>
                    <a:pt x="3518" y="4722"/>
                    <a:pt x="3377" y="4582"/>
                  </a:cubicBezTo>
                  <a:cubicBezTo>
                    <a:pt x="3096" y="4371"/>
                    <a:pt x="2955" y="3949"/>
                    <a:pt x="3096" y="3526"/>
                  </a:cubicBezTo>
                  <a:cubicBezTo>
                    <a:pt x="3096" y="3175"/>
                    <a:pt x="2955" y="2753"/>
                    <a:pt x="2674" y="2542"/>
                  </a:cubicBezTo>
                  <a:cubicBezTo>
                    <a:pt x="2181" y="2119"/>
                    <a:pt x="1830" y="1557"/>
                    <a:pt x="1689" y="924"/>
                  </a:cubicBezTo>
                  <a:cubicBezTo>
                    <a:pt x="1619" y="713"/>
                    <a:pt x="1478" y="502"/>
                    <a:pt x="1337" y="361"/>
                  </a:cubicBezTo>
                  <a:cubicBezTo>
                    <a:pt x="1159" y="138"/>
                    <a:pt x="953" y="0"/>
                    <a:pt x="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7986;p60">
              <a:extLst>
                <a:ext uri="{FF2B5EF4-FFF2-40B4-BE49-F238E27FC236}">
                  <a16:creationId xmlns:a16="http://schemas.microsoft.com/office/drawing/2014/main" xmlns="" id="{D9D67134-9E35-4B74-B67F-80786DB43E8A}"/>
                </a:ext>
              </a:extLst>
            </p:cNvPr>
            <p:cNvSpPr/>
            <p:nvPr/>
          </p:nvSpPr>
          <p:spPr>
            <a:xfrm rot="4739272">
              <a:off x="6635745" y="2121717"/>
              <a:ext cx="86192" cy="92392"/>
            </a:xfrm>
            <a:custGeom>
              <a:avLst/>
              <a:gdLst/>
              <a:ahLst/>
              <a:cxnLst/>
              <a:rect l="l" t="t" r="r" b="b"/>
              <a:pathLst>
                <a:path w="3448" h="3696" extrusionOk="0">
                  <a:moveTo>
                    <a:pt x="1248" y="0"/>
                  </a:moveTo>
                  <a:cubicBezTo>
                    <a:pt x="1205" y="0"/>
                    <a:pt x="1164" y="6"/>
                    <a:pt x="1126" y="19"/>
                  </a:cubicBezTo>
                  <a:cubicBezTo>
                    <a:pt x="915" y="90"/>
                    <a:pt x="704" y="230"/>
                    <a:pt x="774" y="441"/>
                  </a:cubicBezTo>
                  <a:cubicBezTo>
                    <a:pt x="844" y="1074"/>
                    <a:pt x="563" y="1708"/>
                    <a:pt x="70" y="1989"/>
                  </a:cubicBezTo>
                  <a:cubicBezTo>
                    <a:pt x="0" y="2059"/>
                    <a:pt x="0" y="2200"/>
                    <a:pt x="0" y="2270"/>
                  </a:cubicBezTo>
                  <a:cubicBezTo>
                    <a:pt x="141" y="2763"/>
                    <a:pt x="422" y="3255"/>
                    <a:pt x="844" y="3537"/>
                  </a:cubicBezTo>
                  <a:cubicBezTo>
                    <a:pt x="932" y="3566"/>
                    <a:pt x="1007" y="3583"/>
                    <a:pt x="1080" y="3583"/>
                  </a:cubicBezTo>
                  <a:cubicBezTo>
                    <a:pt x="1184" y="3583"/>
                    <a:pt x="1283" y="3549"/>
                    <a:pt x="1407" y="3466"/>
                  </a:cubicBezTo>
                  <a:cubicBezTo>
                    <a:pt x="1534" y="3371"/>
                    <a:pt x="1661" y="3333"/>
                    <a:pt x="1788" y="3333"/>
                  </a:cubicBezTo>
                  <a:cubicBezTo>
                    <a:pt x="1942" y="3333"/>
                    <a:pt x="2097" y="3389"/>
                    <a:pt x="2251" y="3466"/>
                  </a:cubicBezTo>
                  <a:cubicBezTo>
                    <a:pt x="2462" y="3537"/>
                    <a:pt x="2673" y="3607"/>
                    <a:pt x="2814" y="3677"/>
                  </a:cubicBezTo>
                  <a:cubicBezTo>
                    <a:pt x="2853" y="3690"/>
                    <a:pt x="2891" y="3696"/>
                    <a:pt x="2930" y="3696"/>
                  </a:cubicBezTo>
                  <a:cubicBezTo>
                    <a:pt x="3100" y="3696"/>
                    <a:pt x="3262" y="3581"/>
                    <a:pt x="3377" y="3466"/>
                  </a:cubicBezTo>
                  <a:cubicBezTo>
                    <a:pt x="3447" y="3255"/>
                    <a:pt x="3447" y="3044"/>
                    <a:pt x="3306" y="2903"/>
                  </a:cubicBezTo>
                  <a:cubicBezTo>
                    <a:pt x="2955" y="2481"/>
                    <a:pt x="2744" y="1919"/>
                    <a:pt x="2181" y="1637"/>
                  </a:cubicBezTo>
                  <a:cubicBezTo>
                    <a:pt x="1829" y="1496"/>
                    <a:pt x="1618" y="1356"/>
                    <a:pt x="1829" y="934"/>
                  </a:cubicBezTo>
                  <a:cubicBezTo>
                    <a:pt x="1970" y="723"/>
                    <a:pt x="1899" y="441"/>
                    <a:pt x="1759" y="230"/>
                  </a:cubicBezTo>
                  <a:cubicBezTo>
                    <a:pt x="1644" y="115"/>
                    <a:pt x="1435" y="0"/>
                    <a:pt x="1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987;p60">
              <a:extLst>
                <a:ext uri="{FF2B5EF4-FFF2-40B4-BE49-F238E27FC236}">
                  <a16:creationId xmlns:a16="http://schemas.microsoft.com/office/drawing/2014/main" xmlns="" id="{18340941-5C0F-4616-9DF9-451E9FD70F04}"/>
                </a:ext>
              </a:extLst>
            </p:cNvPr>
            <p:cNvSpPr/>
            <p:nvPr/>
          </p:nvSpPr>
          <p:spPr>
            <a:xfrm rot="3878216">
              <a:off x="2793616" y="198530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988;p60">
              <a:extLst>
                <a:ext uri="{FF2B5EF4-FFF2-40B4-BE49-F238E27FC236}">
                  <a16:creationId xmlns:a16="http://schemas.microsoft.com/office/drawing/2014/main" xmlns="" id="{E8C7F3FE-4D21-4351-ADD1-66873E491D85}"/>
                </a:ext>
              </a:extLst>
            </p:cNvPr>
            <p:cNvSpPr/>
            <p:nvPr/>
          </p:nvSpPr>
          <p:spPr>
            <a:xfrm rot="4739272">
              <a:off x="3601690" y="2202508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989;p60">
              <a:extLst>
                <a:ext uri="{FF2B5EF4-FFF2-40B4-BE49-F238E27FC236}">
                  <a16:creationId xmlns:a16="http://schemas.microsoft.com/office/drawing/2014/main" xmlns="" id="{9A5860D8-872D-4B53-8FAE-10E2C7613FD2}"/>
                </a:ext>
              </a:extLst>
            </p:cNvPr>
            <p:cNvSpPr/>
            <p:nvPr/>
          </p:nvSpPr>
          <p:spPr>
            <a:xfrm rot="3878216">
              <a:off x="2888126" y="2192516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990;p60">
              <a:extLst>
                <a:ext uri="{FF2B5EF4-FFF2-40B4-BE49-F238E27FC236}">
                  <a16:creationId xmlns:a16="http://schemas.microsoft.com/office/drawing/2014/main" xmlns="" id="{798EBDD8-25C4-4766-A512-BD833D6A787A}"/>
                </a:ext>
              </a:extLst>
            </p:cNvPr>
            <p:cNvSpPr/>
            <p:nvPr/>
          </p:nvSpPr>
          <p:spPr>
            <a:xfrm rot="4739272">
              <a:off x="6369480" y="1880709"/>
              <a:ext cx="79168" cy="45421"/>
            </a:xfrm>
            <a:custGeom>
              <a:avLst/>
              <a:gdLst/>
              <a:ahLst/>
              <a:cxnLst/>
              <a:rect l="l" t="t" r="r" b="b"/>
              <a:pathLst>
                <a:path w="3167" h="1817" extrusionOk="0">
                  <a:moveTo>
                    <a:pt x="2066" y="1"/>
                  </a:moveTo>
                  <a:cubicBezTo>
                    <a:pt x="1333" y="1"/>
                    <a:pt x="614" y="201"/>
                    <a:pt x="1" y="507"/>
                  </a:cubicBezTo>
                  <a:cubicBezTo>
                    <a:pt x="1" y="648"/>
                    <a:pt x="1" y="859"/>
                    <a:pt x="1" y="1070"/>
                  </a:cubicBezTo>
                  <a:cubicBezTo>
                    <a:pt x="50" y="1512"/>
                    <a:pt x="408" y="1817"/>
                    <a:pt x="787" y="1817"/>
                  </a:cubicBezTo>
                  <a:cubicBezTo>
                    <a:pt x="951" y="1817"/>
                    <a:pt x="1119" y="1760"/>
                    <a:pt x="1267" y="1632"/>
                  </a:cubicBezTo>
                  <a:cubicBezTo>
                    <a:pt x="1451" y="1494"/>
                    <a:pt x="1605" y="1356"/>
                    <a:pt x="1808" y="1356"/>
                  </a:cubicBezTo>
                  <a:cubicBezTo>
                    <a:pt x="1915" y="1356"/>
                    <a:pt x="2036" y="1395"/>
                    <a:pt x="2182" y="1492"/>
                  </a:cubicBezTo>
                  <a:cubicBezTo>
                    <a:pt x="2256" y="1542"/>
                    <a:pt x="2358" y="1565"/>
                    <a:pt x="2464" y="1565"/>
                  </a:cubicBezTo>
                  <a:cubicBezTo>
                    <a:pt x="2656" y="1565"/>
                    <a:pt x="2865" y="1487"/>
                    <a:pt x="2956" y="1351"/>
                  </a:cubicBezTo>
                  <a:cubicBezTo>
                    <a:pt x="3167" y="999"/>
                    <a:pt x="3096" y="648"/>
                    <a:pt x="2815" y="436"/>
                  </a:cubicBezTo>
                  <a:cubicBezTo>
                    <a:pt x="2674" y="296"/>
                    <a:pt x="2533" y="155"/>
                    <a:pt x="2393" y="14"/>
                  </a:cubicBezTo>
                  <a:cubicBezTo>
                    <a:pt x="2284" y="5"/>
                    <a:pt x="2175" y="1"/>
                    <a:pt x="20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7991;p60">
              <a:extLst>
                <a:ext uri="{FF2B5EF4-FFF2-40B4-BE49-F238E27FC236}">
                  <a16:creationId xmlns:a16="http://schemas.microsoft.com/office/drawing/2014/main" xmlns="" id="{71FD8433-DF14-434C-AFE0-0160B6E862EB}"/>
                </a:ext>
              </a:extLst>
            </p:cNvPr>
            <p:cNvSpPr/>
            <p:nvPr/>
          </p:nvSpPr>
          <p:spPr>
            <a:xfrm rot="4739272">
              <a:off x="5085684" y="1961111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7992;p60">
              <a:extLst>
                <a:ext uri="{FF2B5EF4-FFF2-40B4-BE49-F238E27FC236}">
                  <a16:creationId xmlns:a16="http://schemas.microsoft.com/office/drawing/2014/main" xmlns="" id="{B2599D27-0FAF-4719-86AC-A93B5EC20E67}"/>
                </a:ext>
              </a:extLst>
            </p:cNvPr>
            <p:cNvSpPr/>
            <p:nvPr/>
          </p:nvSpPr>
          <p:spPr>
            <a:xfrm rot="4739272">
              <a:off x="4009870" y="2204502"/>
              <a:ext cx="59820" cy="63619"/>
            </a:xfrm>
            <a:custGeom>
              <a:avLst/>
              <a:gdLst/>
              <a:ahLst/>
              <a:cxnLst/>
              <a:rect l="l" t="t" r="r" b="b"/>
              <a:pathLst>
                <a:path w="2393" h="2545" extrusionOk="0">
                  <a:moveTo>
                    <a:pt x="717" y="1"/>
                  </a:moveTo>
                  <a:cubicBezTo>
                    <a:pt x="666" y="1"/>
                    <a:pt x="615" y="4"/>
                    <a:pt x="563" y="12"/>
                  </a:cubicBezTo>
                  <a:cubicBezTo>
                    <a:pt x="282" y="12"/>
                    <a:pt x="71" y="82"/>
                    <a:pt x="1" y="363"/>
                  </a:cubicBezTo>
                  <a:cubicBezTo>
                    <a:pt x="1" y="574"/>
                    <a:pt x="71" y="785"/>
                    <a:pt x="282" y="856"/>
                  </a:cubicBezTo>
                  <a:cubicBezTo>
                    <a:pt x="493" y="926"/>
                    <a:pt x="634" y="1067"/>
                    <a:pt x="774" y="1137"/>
                  </a:cubicBezTo>
                  <a:cubicBezTo>
                    <a:pt x="985" y="1278"/>
                    <a:pt x="985" y="1419"/>
                    <a:pt x="915" y="1630"/>
                  </a:cubicBezTo>
                  <a:cubicBezTo>
                    <a:pt x="704" y="2052"/>
                    <a:pt x="1056" y="2544"/>
                    <a:pt x="1478" y="2544"/>
                  </a:cubicBezTo>
                  <a:lnTo>
                    <a:pt x="1618" y="2544"/>
                  </a:lnTo>
                  <a:cubicBezTo>
                    <a:pt x="1689" y="2052"/>
                    <a:pt x="1970" y="1630"/>
                    <a:pt x="2252" y="1208"/>
                  </a:cubicBezTo>
                  <a:cubicBezTo>
                    <a:pt x="2392" y="996"/>
                    <a:pt x="2041" y="715"/>
                    <a:pt x="1900" y="574"/>
                  </a:cubicBezTo>
                  <a:cubicBezTo>
                    <a:pt x="1585" y="259"/>
                    <a:pt x="1157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7993;p60">
              <a:extLst>
                <a:ext uri="{FF2B5EF4-FFF2-40B4-BE49-F238E27FC236}">
                  <a16:creationId xmlns:a16="http://schemas.microsoft.com/office/drawing/2014/main" xmlns="" id="{0281FDA7-7111-45C2-8C6E-324B930A6BB7}"/>
                </a:ext>
              </a:extLst>
            </p:cNvPr>
            <p:cNvSpPr/>
            <p:nvPr/>
          </p:nvSpPr>
          <p:spPr>
            <a:xfrm rot="4739272">
              <a:off x="5204939" y="1951717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7994;p60">
              <a:extLst>
                <a:ext uri="{FF2B5EF4-FFF2-40B4-BE49-F238E27FC236}">
                  <a16:creationId xmlns:a16="http://schemas.microsoft.com/office/drawing/2014/main" xmlns="" id="{52D1E543-3FA4-4881-963A-AD602DB8A5BF}"/>
                </a:ext>
              </a:extLst>
            </p:cNvPr>
            <p:cNvSpPr/>
            <p:nvPr/>
          </p:nvSpPr>
          <p:spPr>
            <a:xfrm rot="4739272">
              <a:off x="5886790" y="2163191"/>
              <a:ext cx="51045" cy="63994"/>
            </a:xfrm>
            <a:custGeom>
              <a:avLst/>
              <a:gdLst/>
              <a:ahLst/>
              <a:cxnLst/>
              <a:rect l="l" t="t" r="r" b="b"/>
              <a:pathLst>
                <a:path w="2042" h="2560" extrusionOk="0">
                  <a:moveTo>
                    <a:pt x="662" y="0"/>
                  </a:moveTo>
                  <a:cubicBezTo>
                    <a:pt x="603" y="0"/>
                    <a:pt x="546" y="9"/>
                    <a:pt x="493" y="27"/>
                  </a:cubicBezTo>
                  <a:cubicBezTo>
                    <a:pt x="142" y="97"/>
                    <a:pt x="1" y="449"/>
                    <a:pt x="142" y="730"/>
                  </a:cubicBezTo>
                  <a:cubicBezTo>
                    <a:pt x="212" y="1222"/>
                    <a:pt x="564" y="1574"/>
                    <a:pt x="493" y="2137"/>
                  </a:cubicBezTo>
                  <a:cubicBezTo>
                    <a:pt x="423" y="2418"/>
                    <a:pt x="775" y="2559"/>
                    <a:pt x="1056" y="2559"/>
                  </a:cubicBezTo>
                  <a:cubicBezTo>
                    <a:pt x="1549" y="2559"/>
                    <a:pt x="2041" y="1926"/>
                    <a:pt x="1900" y="1504"/>
                  </a:cubicBezTo>
                  <a:cubicBezTo>
                    <a:pt x="1760" y="1011"/>
                    <a:pt x="1478" y="589"/>
                    <a:pt x="1127" y="238"/>
                  </a:cubicBezTo>
                  <a:cubicBezTo>
                    <a:pt x="1021" y="79"/>
                    <a:pt x="836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7995;p60">
              <a:extLst>
                <a:ext uri="{FF2B5EF4-FFF2-40B4-BE49-F238E27FC236}">
                  <a16:creationId xmlns:a16="http://schemas.microsoft.com/office/drawing/2014/main" xmlns="" id="{B50E30AE-A73C-4B9A-A5A3-8DC224B95D35}"/>
                </a:ext>
              </a:extLst>
            </p:cNvPr>
            <p:cNvSpPr/>
            <p:nvPr/>
          </p:nvSpPr>
          <p:spPr>
            <a:xfrm rot="3878216">
              <a:off x="2652905" y="2042999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7996;p60">
              <a:extLst>
                <a:ext uri="{FF2B5EF4-FFF2-40B4-BE49-F238E27FC236}">
                  <a16:creationId xmlns:a16="http://schemas.microsoft.com/office/drawing/2014/main" xmlns="" id="{3B193025-A29E-48C5-AF7C-A60AF86585DC}"/>
                </a:ext>
              </a:extLst>
            </p:cNvPr>
            <p:cNvSpPr/>
            <p:nvPr/>
          </p:nvSpPr>
          <p:spPr>
            <a:xfrm rot="4739272">
              <a:off x="5412890" y="1960481"/>
              <a:ext cx="59820" cy="49046"/>
            </a:xfrm>
            <a:custGeom>
              <a:avLst/>
              <a:gdLst/>
              <a:ahLst/>
              <a:cxnLst/>
              <a:rect l="l" t="t" r="r" b="b"/>
              <a:pathLst>
                <a:path w="2393" h="1962" extrusionOk="0">
                  <a:moveTo>
                    <a:pt x="622" y="1"/>
                  </a:moveTo>
                  <a:cubicBezTo>
                    <a:pt x="485" y="1"/>
                    <a:pt x="347" y="18"/>
                    <a:pt x="212" y="55"/>
                  </a:cubicBezTo>
                  <a:cubicBezTo>
                    <a:pt x="71" y="126"/>
                    <a:pt x="1" y="266"/>
                    <a:pt x="71" y="337"/>
                  </a:cubicBezTo>
                  <a:cubicBezTo>
                    <a:pt x="564" y="759"/>
                    <a:pt x="423" y="1532"/>
                    <a:pt x="1126" y="1744"/>
                  </a:cubicBezTo>
                  <a:cubicBezTo>
                    <a:pt x="1333" y="1795"/>
                    <a:pt x="1540" y="1961"/>
                    <a:pt x="1776" y="1961"/>
                  </a:cubicBezTo>
                  <a:cubicBezTo>
                    <a:pt x="1860" y="1961"/>
                    <a:pt x="1948" y="1940"/>
                    <a:pt x="2041" y="1884"/>
                  </a:cubicBezTo>
                  <a:cubicBezTo>
                    <a:pt x="2393" y="1673"/>
                    <a:pt x="2111" y="1251"/>
                    <a:pt x="2181" y="970"/>
                  </a:cubicBezTo>
                  <a:cubicBezTo>
                    <a:pt x="1891" y="389"/>
                    <a:pt x="1266" y="1"/>
                    <a:pt x="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7997;p60">
              <a:extLst>
                <a:ext uri="{FF2B5EF4-FFF2-40B4-BE49-F238E27FC236}">
                  <a16:creationId xmlns:a16="http://schemas.microsoft.com/office/drawing/2014/main" xmlns="" id="{1B8B4AD5-BB09-4C86-AD94-CAA762D4543D}"/>
                </a:ext>
              </a:extLst>
            </p:cNvPr>
            <p:cNvSpPr/>
            <p:nvPr/>
          </p:nvSpPr>
          <p:spPr>
            <a:xfrm rot="4739272">
              <a:off x="3887628" y="2079798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7998;p60">
              <a:extLst>
                <a:ext uri="{FF2B5EF4-FFF2-40B4-BE49-F238E27FC236}">
                  <a16:creationId xmlns:a16="http://schemas.microsoft.com/office/drawing/2014/main" xmlns="" id="{353F751C-1D29-4BB2-95BF-A8AFB3BE2D3C}"/>
                </a:ext>
              </a:extLst>
            </p:cNvPr>
            <p:cNvSpPr/>
            <p:nvPr/>
          </p:nvSpPr>
          <p:spPr>
            <a:xfrm rot="4739272">
              <a:off x="3359678" y="2026898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7999;p60">
              <a:extLst>
                <a:ext uri="{FF2B5EF4-FFF2-40B4-BE49-F238E27FC236}">
                  <a16:creationId xmlns:a16="http://schemas.microsoft.com/office/drawing/2014/main" xmlns="" id="{F28D3FF7-CABC-404C-82E8-74EA1B54EADC}"/>
                </a:ext>
              </a:extLst>
            </p:cNvPr>
            <p:cNvSpPr/>
            <p:nvPr/>
          </p:nvSpPr>
          <p:spPr>
            <a:xfrm rot="4739272">
              <a:off x="2407085" y="2017385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8000;p60">
              <a:extLst>
                <a:ext uri="{FF2B5EF4-FFF2-40B4-BE49-F238E27FC236}">
                  <a16:creationId xmlns:a16="http://schemas.microsoft.com/office/drawing/2014/main" xmlns="" id="{C0CFED9E-2E3F-40A6-A820-09FD7AB67EE6}"/>
                </a:ext>
              </a:extLst>
            </p:cNvPr>
            <p:cNvSpPr/>
            <p:nvPr/>
          </p:nvSpPr>
          <p:spPr>
            <a:xfrm rot="3878216">
              <a:off x="2985139" y="2122296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8001;p60">
              <a:extLst>
                <a:ext uri="{FF2B5EF4-FFF2-40B4-BE49-F238E27FC236}">
                  <a16:creationId xmlns:a16="http://schemas.microsoft.com/office/drawing/2014/main" xmlns="" id="{B9811FB8-F1B3-42BF-9F75-91B5D1E0B809}"/>
                </a:ext>
              </a:extLst>
            </p:cNvPr>
            <p:cNvSpPr/>
            <p:nvPr/>
          </p:nvSpPr>
          <p:spPr>
            <a:xfrm rot="4739272">
              <a:off x="5592971" y="2051302"/>
              <a:ext cx="59820" cy="30372"/>
            </a:xfrm>
            <a:custGeom>
              <a:avLst/>
              <a:gdLst/>
              <a:ahLst/>
              <a:cxnLst/>
              <a:rect l="l" t="t" r="r" b="b"/>
              <a:pathLst>
                <a:path w="2393" h="1215" extrusionOk="0">
                  <a:moveTo>
                    <a:pt x="1196" y="1"/>
                  </a:moveTo>
                  <a:cubicBezTo>
                    <a:pt x="933" y="1"/>
                    <a:pt x="669" y="54"/>
                    <a:pt x="423" y="159"/>
                  </a:cubicBezTo>
                  <a:cubicBezTo>
                    <a:pt x="1" y="300"/>
                    <a:pt x="1" y="651"/>
                    <a:pt x="423" y="863"/>
                  </a:cubicBezTo>
                  <a:cubicBezTo>
                    <a:pt x="845" y="1074"/>
                    <a:pt x="1267" y="1214"/>
                    <a:pt x="1759" y="1214"/>
                  </a:cubicBezTo>
                  <a:cubicBezTo>
                    <a:pt x="2111" y="1144"/>
                    <a:pt x="2322" y="1074"/>
                    <a:pt x="2322" y="792"/>
                  </a:cubicBezTo>
                  <a:cubicBezTo>
                    <a:pt x="2392" y="511"/>
                    <a:pt x="2252" y="229"/>
                    <a:pt x="1970" y="159"/>
                  </a:cubicBezTo>
                  <a:cubicBezTo>
                    <a:pt x="1724" y="54"/>
                    <a:pt x="1460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8002;p60">
              <a:extLst>
                <a:ext uri="{FF2B5EF4-FFF2-40B4-BE49-F238E27FC236}">
                  <a16:creationId xmlns:a16="http://schemas.microsoft.com/office/drawing/2014/main" xmlns="" id="{35666E69-2E03-46A0-976E-84C8A7F12F5C}"/>
                </a:ext>
              </a:extLst>
            </p:cNvPr>
            <p:cNvSpPr/>
            <p:nvPr/>
          </p:nvSpPr>
          <p:spPr>
            <a:xfrm rot="4739272">
              <a:off x="5239931" y="2191069"/>
              <a:ext cx="51020" cy="38697"/>
            </a:xfrm>
            <a:custGeom>
              <a:avLst/>
              <a:gdLst/>
              <a:ahLst/>
              <a:cxnLst/>
              <a:rect l="l" t="t" r="r" b="b"/>
              <a:pathLst>
                <a:path w="2041" h="1548" extrusionOk="0">
                  <a:moveTo>
                    <a:pt x="1092" y="1"/>
                  </a:moveTo>
                  <a:cubicBezTo>
                    <a:pt x="953" y="1"/>
                    <a:pt x="819" y="23"/>
                    <a:pt x="704" y="73"/>
                  </a:cubicBezTo>
                  <a:cubicBezTo>
                    <a:pt x="211" y="213"/>
                    <a:pt x="0" y="706"/>
                    <a:pt x="141" y="1198"/>
                  </a:cubicBezTo>
                  <a:cubicBezTo>
                    <a:pt x="237" y="1439"/>
                    <a:pt x="399" y="1548"/>
                    <a:pt x="604" y="1548"/>
                  </a:cubicBezTo>
                  <a:cubicBezTo>
                    <a:pt x="699" y="1548"/>
                    <a:pt x="803" y="1524"/>
                    <a:pt x="915" y="1480"/>
                  </a:cubicBezTo>
                  <a:cubicBezTo>
                    <a:pt x="1196" y="1058"/>
                    <a:pt x="2040" y="1409"/>
                    <a:pt x="2040" y="565"/>
                  </a:cubicBezTo>
                  <a:cubicBezTo>
                    <a:pt x="2040" y="242"/>
                    <a:pt x="1545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8003;p60">
              <a:extLst>
                <a:ext uri="{FF2B5EF4-FFF2-40B4-BE49-F238E27FC236}">
                  <a16:creationId xmlns:a16="http://schemas.microsoft.com/office/drawing/2014/main" xmlns="" id="{F6420F29-211A-4001-B3B5-6BAA56596A2F}"/>
                </a:ext>
              </a:extLst>
            </p:cNvPr>
            <p:cNvSpPr/>
            <p:nvPr/>
          </p:nvSpPr>
          <p:spPr>
            <a:xfrm rot="4739272">
              <a:off x="3698652" y="2108594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8004;p60">
              <a:extLst>
                <a:ext uri="{FF2B5EF4-FFF2-40B4-BE49-F238E27FC236}">
                  <a16:creationId xmlns:a16="http://schemas.microsoft.com/office/drawing/2014/main" xmlns="" id="{BD9675B5-EC52-4768-AC3D-7D9A590D5014}"/>
                </a:ext>
              </a:extLst>
            </p:cNvPr>
            <p:cNvSpPr/>
            <p:nvPr/>
          </p:nvSpPr>
          <p:spPr>
            <a:xfrm rot="4739272">
              <a:off x="5420448" y="2110940"/>
              <a:ext cx="41696" cy="43096"/>
            </a:xfrm>
            <a:custGeom>
              <a:avLst/>
              <a:gdLst/>
              <a:ahLst/>
              <a:cxnLst/>
              <a:rect l="l" t="t" r="r" b="b"/>
              <a:pathLst>
                <a:path w="1668" h="1724" extrusionOk="0">
                  <a:moveTo>
                    <a:pt x="991" y="0"/>
                  </a:moveTo>
                  <a:cubicBezTo>
                    <a:pt x="579" y="0"/>
                    <a:pt x="455" y="427"/>
                    <a:pt x="331" y="798"/>
                  </a:cubicBezTo>
                  <a:cubicBezTo>
                    <a:pt x="331" y="869"/>
                    <a:pt x="190" y="939"/>
                    <a:pt x="190" y="1080"/>
                  </a:cubicBezTo>
                  <a:cubicBezTo>
                    <a:pt x="1" y="1458"/>
                    <a:pt x="151" y="1724"/>
                    <a:pt x="539" y="1724"/>
                  </a:cubicBezTo>
                  <a:cubicBezTo>
                    <a:pt x="584" y="1724"/>
                    <a:pt x="632" y="1720"/>
                    <a:pt x="682" y="1713"/>
                  </a:cubicBezTo>
                  <a:cubicBezTo>
                    <a:pt x="1034" y="1643"/>
                    <a:pt x="1316" y="1502"/>
                    <a:pt x="1597" y="1291"/>
                  </a:cubicBezTo>
                  <a:lnTo>
                    <a:pt x="1597" y="1150"/>
                  </a:lnTo>
                  <a:cubicBezTo>
                    <a:pt x="1667" y="376"/>
                    <a:pt x="1597" y="95"/>
                    <a:pt x="1175" y="25"/>
                  </a:cubicBezTo>
                  <a:cubicBezTo>
                    <a:pt x="1108" y="8"/>
                    <a:pt x="1047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8005;p60">
              <a:extLst>
                <a:ext uri="{FF2B5EF4-FFF2-40B4-BE49-F238E27FC236}">
                  <a16:creationId xmlns:a16="http://schemas.microsoft.com/office/drawing/2014/main" xmlns="" id="{F28359A9-0E9F-4796-831C-C68E4AF54F98}"/>
                </a:ext>
              </a:extLst>
            </p:cNvPr>
            <p:cNvSpPr/>
            <p:nvPr/>
          </p:nvSpPr>
          <p:spPr>
            <a:xfrm rot="4739272">
              <a:off x="5326326" y="2152954"/>
              <a:ext cx="52795" cy="32747"/>
            </a:xfrm>
            <a:custGeom>
              <a:avLst/>
              <a:gdLst/>
              <a:ahLst/>
              <a:cxnLst/>
              <a:rect l="l" t="t" r="r" b="b"/>
              <a:pathLst>
                <a:path w="2112" h="1310" extrusionOk="0">
                  <a:moveTo>
                    <a:pt x="1167" y="0"/>
                  </a:moveTo>
                  <a:cubicBezTo>
                    <a:pt x="776" y="0"/>
                    <a:pt x="434" y="147"/>
                    <a:pt x="141" y="440"/>
                  </a:cubicBezTo>
                  <a:cubicBezTo>
                    <a:pt x="1" y="581"/>
                    <a:pt x="1" y="792"/>
                    <a:pt x="141" y="1003"/>
                  </a:cubicBezTo>
                  <a:cubicBezTo>
                    <a:pt x="410" y="1218"/>
                    <a:pt x="761" y="1310"/>
                    <a:pt x="1100" y="1310"/>
                  </a:cubicBezTo>
                  <a:cubicBezTo>
                    <a:pt x="1204" y="1310"/>
                    <a:pt x="1308" y="1301"/>
                    <a:pt x="1408" y="1284"/>
                  </a:cubicBezTo>
                  <a:cubicBezTo>
                    <a:pt x="1830" y="1214"/>
                    <a:pt x="2111" y="1003"/>
                    <a:pt x="2111" y="581"/>
                  </a:cubicBezTo>
                  <a:cubicBezTo>
                    <a:pt x="2048" y="266"/>
                    <a:pt x="1816" y="7"/>
                    <a:pt x="1515" y="7"/>
                  </a:cubicBezTo>
                  <a:cubicBezTo>
                    <a:pt x="1480" y="7"/>
                    <a:pt x="1444" y="11"/>
                    <a:pt x="1408" y="18"/>
                  </a:cubicBezTo>
                  <a:cubicBezTo>
                    <a:pt x="1325" y="6"/>
                    <a:pt x="1245" y="0"/>
                    <a:pt x="1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8006;p60">
              <a:extLst>
                <a:ext uri="{FF2B5EF4-FFF2-40B4-BE49-F238E27FC236}">
                  <a16:creationId xmlns:a16="http://schemas.microsoft.com/office/drawing/2014/main" xmlns="" id="{9CAE46FA-41ED-442C-988A-879FFC773FEF}"/>
                </a:ext>
              </a:extLst>
            </p:cNvPr>
            <p:cNvSpPr/>
            <p:nvPr/>
          </p:nvSpPr>
          <p:spPr>
            <a:xfrm rot="4739272">
              <a:off x="5520677" y="2116064"/>
              <a:ext cx="36947" cy="46171"/>
            </a:xfrm>
            <a:custGeom>
              <a:avLst/>
              <a:gdLst/>
              <a:ahLst/>
              <a:cxnLst/>
              <a:rect l="l" t="t" r="r" b="b"/>
              <a:pathLst>
                <a:path w="1478" h="1847" extrusionOk="0">
                  <a:moveTo>
                    <a:pt x="586" y="1"/>
                  </a:moveTo>
                  <a:cubicBezTo>
                    <a:pt x="555" y="1"/>
                    <a:pt x="524" y="3"/>
                    <a:pt x="493" y="9"/>
                  </a:cubicBezTo>
                  <a:cubicBezTo>
                    <a:pt x="71" y="149"/>
                    <a:pt x="1" y="501"/>
                    <a:pt x="71" y="993"/>
                  </a:cubicBezTo>
                  <a:cubicBezTo>
                    <a:pt x="200" y="1508"/>
                    <a:pt x="505" y="1846"/>
                    <a:pt x="879" y="1846"/>
                  </a:cubicBezTo>
                  <a:cubicBezTo>
                    <a:pt x="914" y="1846"/>
                    <a:pt x="949" y="1844"/>
                    <a:pt x="985" y="1838"/>
                  </a:cubicBezTo>
                  <a:cubicBezTo>
                    <a:pt x="1337" y="1697"/>
                    <a:pt x="1478" y="1345"/>
                    <a:pt x="1407" y="853"/>
                  </a:cubicBezTo>
                  <a:cubicBezTo>
                    <a:pt x="1342" y="397"/>
                    <a:pt x="975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007;p60">
              <a:extLst>
                <a:ext uri="{FF2B5EF4-FFF2-40B4-BE49-F238E27FC236}">
                  <a16:creationId xmlns:a16="http://schemas.microsoft.com/office/drawing/2014/main" xmlns="" id="{8E86F27B-9395-44AB-99DA-2B10FAC18C85}"/>
                </a:ext>
              </a:extLst>
            </p:cNvPr>
            <p:cNvSpPr/>
            <p:nvPr/>
          </p:nvSpPr>
          <p:spPr>
            <a:xfrm rot="4739272">
              <a:off x="6708634" y="1888788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008;p60">
              <a:extLst>
                <a:ext uri="{FF2B5EF4-FFF2-40B4-BE49-F238E27FC236}">
                  <a16:creationId xmlns:a16="http://schemas.microsoft.com/office/drawing/2014/main" xmlns="" id="{7DC57614-8E17-4272-85A1-C78ACC4C14E4}"/>
                </a:ext>
              </a:extLst>
            </p:cNvPr>
            <p:cNvSpPr/>
            <p:nvPr/>
          </p:nvSpPr>
          <p:spPr>
            <a:xfrm rot="4739272">
              <a:off x="5420357" y="2047142"/>
              <a:ext cx="49271" cy="32672"/>
            </a:xfrm>
            <a:custGeom>
              <a:avLst/>
              <a:gdLst/>
              <a:ahLst/>
              <a:cxnLst/>
              <a:rect l="l" t="t" r="r" b="b"/>
              <a:pathLst>
                <a:path w="1971" h="1307" extrusionOk="0">
                  <a:moveTo>
                    <a:pt x="1207" y="1"/>
                  </a:moveTo>
                  <a:cubicBezTo>
                    <a:pt x="1094" y="1"/>
                    <a:pt x="972" y="24"/>
                    <a:pt x="844" y="67"/>
                  </a:cubicBezTo>
                  <a:cubicBezTo>
                    <a:pt x="563" y="278"/>
                    <a:pt x="0" y="207"/>
                    <a:pt x="0" y="770"/>
                  </a:cubicBezTo>
                  <a:cubicBezTo>
                    <a:pt x="0" y="1104"/>
                    <a:pt x="353" y="1306"/>
                    <a:pt x="779" y="1306"/>
                  </a:cubicBezTo>
                  <a:cubicBezTo>
                    <a:pt x="891" y="1306"/>
                    <a:pt x="1008" y="1292"/>
                    <a:pt x="1126" y="1263"/>
                  </a:cubicBezTo>
                  <a:cubicBezTo>
                    <a:pt x="1689" y="1122"/>
                    <a:pt x="1970" y="770"/>
                    <a:pt x="1829" y="418"/>
                  </a:cubicBezTo>
                  <a:cubicBezTo>
                    <a:pt x="1682" y="124"/>
                    <a:pt x="1467" y="1"/>
                    <a:pt x="1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8009;p60">
              <a:extLst>
                <a:ext uri="{FF2B5EF4-FFF2-40B4-BE49-F238E27FC236}">
                  <a16:creationId xmlns:a16="http://schemas.microsoft.com/office/drawing/2014/main" xmlns="" id="{8A02D535-70ED-47EC-914E-1772E46D457A}"/>
                </a:ext>
              </a:extLst>
            </p:cNvPr>
            <p:cNvSpPr/>
            <p:nvPr/>
          </p:nvSpPr>
          <p:spPr>
            <a:xfrm rot="4739272">
              <a:off x="3662503" y="2145927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8010;p60">
              <a:extLst>
                <a:ext uri="{FF2B5EF4-FFF2-40B4-BE49-F238E27FC236}">
                  <a16:creationId xmlns:a16="http://schemas.microsoft.com/office/drawing/2014/main" xmlns="" id="{F0247370-E645-446A-8A2E-ABCF160089C8}"/>
                </a:ext>
              </a:extLst>
            </p:cNvPr>
            <p:cNvSpPr/>
            <p:nvPr/>
          </p:nvSpPr>
          <p:spPr>
            <a:xfrm rot="4739272">
              <a:off x="5713649" y="2106930"/>
              <a:ext cx="40471" cy="38972"/>
            </a:xfrm>
            <a:custGeom>
              <a:avLst/>
              <a:gdLst/>
              <a:ahLst/>
              <a:cxnLst/>
              <a:rect l="l" t="t" r="r" b="b"/>
              <a:pathLst>
                <a:path w="1619" h="1559" extrusionOk="0">
                  <a:moveTo>
                    <a:pt x="625" y="0"/>
                  </a:moveTo>
                  <a:cubicBezTo>
                    <a:pt x="581" y="0"/>
                    <a:pt x="536" y="4"/>
                    <a:pt x="493" y="11"/>
                  </a:cubicBezTo>
                  <a:cubicBezTo>
                    <a:pt x="141" y="82"/>
                    <a:pt x="0" y="433"/>
                    <a:pt x="71" y="785"/>
                  </a:cubicBezTo>
                  <a:cubicBezTo>
                    <a:pt x="141" y="1207"/>
                    <a:pt x="563" y="1559"/>
                    <a:pt x="1055" y="1559"/>
                  </a:cubicBezTo>
                  <a:cubicBezTo>
                    <a:pt x="1407" y="1418"/>
                    <a:pt x="1618" y="996"/>
                    <a:pt x="1478" y="644"/>
                  </a:cubicBezTo>
                  <a:cubicBezTo>
                    <a:pt x="1414" y="266"/>
                    <a:pt x="1012" y="0"/>
                    <a:pt x="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011;p60">
              <a:extLst>
                <a:ext uri="{FF2B5EF4-FFF2-40B4-BE49-F238E27FC236}">
                  <a16:creationId xmlns:a16="http://schemas.microsoft.com/office/drawing/2014/main" xmlns="" id="{6E4EFFD8-A40B-4AF6-83AA-065D1610160C}"/>
                </a:ext>
              </a:extLst>
            </p:cNvPr>
            <p:cNvSpPr/>
            <p:nvPr/>
          </p:nvSpPr>
          <p:spPr>
            <a:xfrm rot="3878216">
              <a:off x="2726124" y="2170716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12;p60">
              <a:extLst>
                <a:ext uri="{FF2B5EF4-FFF2-40B4-BE49-F238E27FC236}">
                  <a16:creationId xmlns:a16="http://schemas.microsoft.com/office/drawing/2014/main" xmlns="" id="{DDDBD450-3197-4099-A43B-412E21A7EB29}"/>
                </a:ext>
              </a:extLst>
            </p:cNvPr>
            <p:cNvSpPr/>
            <p:nvPr/>
          </p:nvSpPr>
          <p:spPr>
            <a:xfrm rot="4739272">
              <a:off x="5706508" y="2114740"/>
              <a:ext cx="40471" cy="39322"/>
            </a:xfrm>
            <a:custGeom>
              <a:avLst/>
              <a:gdLst/>
              <a:ahLst/>
              <a:cxnLst/>
              <a:rect l="l" t="t" r="r" b="b"/>
              <a:pathLst>
                <a:path w="1619" h="1573" extrusionOk="0">
                  <a:moveTo>
                    <a:pt x="633" y="1"/>
                  </a:moveTo>
                  <a:cubicBezTo>
                    <a:pt x="510" y="1"/>
                    <a:pt x="387" y="54"/>
                    <a:pt x="281" y="159"/>
                  </a:cubicBezTo>
                  <a:cubicBezTo>
                    <a:pt x="0" y="370"/>
                    <a:pt x="141" y="581"/>
                    <a:pt x="281" y="863"/>
                  </a:cubicBezTo>
                  <a:cubicBezTo>
                    <a:pt x="348" y="1061"/>
                    <a:pt x="664" y="1572"/>
                    <a:pt x="1111" y="1572"/>
                  </a:cubicBezTo>
                  <a:cubicBezTo>
                    <a:pt x="1139" y="1572"/>
                    <a:pt x="1167" y="1570"/>
                    <a:pt x="1196" y="1566"/>
                  </a:cubicBezTo>
                  <a:cubicBezTo>
                    <a:pt x="1407" y="1496"/>
                    <a:pt x="1618" y="1285"/>
                    <a:pt x="1548" y="1003"/>
                  </a:cubicBezTo>
                  <a:cubicBezTo>
                    <a:pt x="1548" y="652"/>
                    <a:pt x="1337" y="300"/>
                    <a:pt x="985" y="159"/>
                  </a:cubicBezTo>
                  <a:cubicBezTo>
                    <a:pt x="879" y="54"/>
                    <a:pt x="756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013;p60">
              <a:extLst>
                <a:ext uri="{FF2B5EF4-FFF2-40B4-BE49-F238E27FC236}">
                  <a16:creationId xmlns:a16="http://schemas.microsoft.com/office/drawing/2014/main" xmlns="" id="{F55BBF08-0390-4CC3-8FE0-ECD03C4A4F2A}"/>
                </a:ext>
              </a:extLst>
            </p:cNvPr>
            <p:cNvSpPr/>
            <p:nvPr/>
          </p:nvSpPr>
          <p:spPr>
            <a:xfrm rot="3878216">
              <a:off x="3563319" y="2143795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014;p60">
              <a:extLst>
                <a:ext uri="{FF2B5EF4-FFF2-40B4-BE49-F238E27FC236}">
                  <a16:creationId xmlns:a16="http://schemas.microsoft.com/office/drawing/2014/main" xmlns="" id="{C61C874C-07AB-4EF6-9BB2-F19ADE754497}"/>
                </a:ext>
              </a:extLst>
            </p:cNvPr>
            <p:cNvSpPr/>
            <p:nvPr/>
          </p:nvSpPr>
          <p:spPr>
            <a:xfrm rot="4739272">
              <a:off x="5166600" y="2152399"/>
              <a:ext cx="38722" cy="33872"/>
            </a:xfrm>
            <a:custGeom>
              <a:avLst/>
              <a:gdLst/>
              <a:ahLst/>
              <a:cxnLst/>
              <a:rect l="l" t="t" r="r" b="b"/>
              <a:pathLst>
                <a:path w="1549" h="1355" extrusionOk="0">
                  <a:moveTo>
                    <a:pt x="910" y="1"/>
                  </a:moveTo>
                  <a:cubicBezTo>
                    <a:pt x="866" y="1"/>
                    <a:pt x="820" y="5"/>
                    <a:pt x="775" y="14"/>
                  </a:cubicBezTo>
                  <a:cubicBezTo>
                    <a:pt x="353" y="85"/>
                    <a:pt x="1" y="507"/>
                    <a:pt x="1" y="929"/>
                  </a:cubicBezTo>
                  <a:cubicBezTo>
                    <a:pt x="56" y="1312"/>
                    <a:pt x="323" y="1354"/>
                    <a:pt x="572" y="1354"/>
                  </a:cubicBezTo>
                  <a:cubicBezTo>
                    <a:pt x="643" y="1354"/>
                    <a:pt x="712" y="1351"/>
                    <a:pt x="775" y="1351"/>
                  </a:cubicBezTo>
                  <a:cubicBezTo>
                    <a:pt x="1267" y="1210"/>
                    <a:pt x="1549" y="858"/>
                    <a:pt x="1478" y="507"/>
                  </a:cubicBezTo>
                  <a:cubicBezTo>
                    <a:pt x="1478" y="200"/>
                    <a:pt x="1211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015;p60">
              <a:extLst>
                <a:ext uri="{FF2B5EF4-FFF2-40B4-BE49-F238E27FC236}">
                  <a16:creationId xmlns:a16="http://schemas.microsoft.com/office/drawing/2014/main" xmlns="" id="{2B0DCA56-2CB4-4BBD-896D-D63A849A345A}"/>
                </a:ext>
              </a:extLst>
            </p:cNvPr>
            <p:cNvSpPr/>
            <p:nvPr/>
          </p:nvSpPr>
          <p:spPr>
            <a:xfrm rot="4739272">
              <a:off x="5731479" y="1979969"/>
              <a:ext cx="33447" cy="37572"/>
            </a:xfrm>
            <a:custGeom>
              <a:avLst/>
              <a:gdLst/>
              <a:ahLst/>
              <a:cxnLst/>
              <a:rect l="l" t="t" r="r" b="b"/>
              <a:pathLst>
                <a:path w="1338" h="1503" extrusionOk="0">
                  <a:moveTo>
                    <a:pt x="602" y="1"/>
                  </a:moveTo>
                  <a:cubicBezTo>
                    <a:pt x="566" y="1"/>
                    <a:pt x="529" y="4"/>
                    <a:pt x="493" y="11"/>
                  </a:cubicBezTo>
                  <a:cubicBezTo>
                    <a:pt x="141" y="82"/>
                    <a:pt x="1" y="574"/>
                    <a:pt x="141" y="996"/>
                  </a:cubicBezTo>
                  <a:cubicBezTo>
                    <a:pt x="141" y="1303"/>
                    <a:pt x="355" y="1502"/>
                    <a:pt x="642" y="1502"/>
                  </a:cubicBezTo>
                  <a:cubicBezTo>
                    <a:pt x="685" y="1502"/>
                    <a:pt x="729" y="1498"/>
                    <a:pt x="775" y="1489"/>
                  </a:cubicBezTo>
                  <a:cubicBezTo>
                    <a:pt x="1126" y="1418"/>
                    <a:pt x="1337" y="996"/>
                    <a:pt x="1267" y="645"/>
                  </a:cubicBezTo>
                  <a:cubicBezTo>
                    <a:pt x="1204" y="266"/>
                    <a:pt x="915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016;p60">
              <a:extLst>
                <a:ext uri="{FF2B5EF4-FFF2-40B4-BE49-F238E27FC236}">
                  <a16:creationId xmlns:a16="http://schemas.microsoft.com/office/drawing/2014/main" xmlns="" id="{FB58F481-8004-465D-B57C-D6EBFD32A978}"/>
                </a:ext>
              </a:extLst>
            </p:cNvPr>
            <p:cNvSpPr/>
            <p:nvPr/>
          </p:nvSpPr>
          <p:spPr>
            <a:xfrm rot="4739272">
              <a:off x="5460307" y="2146084"/>
              <a:ext cx="36972" cy="34697"/>
            </a:xfrm>
            <a:custGeom>
              <a:avLst/>
              <a:gdLst/>
              <a:ahLst/>
              <a:cxnLst/>
              <a:rect l="l" t="t" r="r" b="b"/>
              <a:pathLst>
                <a:path w="1479" h="1388" extrusionOk="0">
                  <a:moveTo>
                    <a:pt x="688" y="0"/>
                  </a:moveTo>
                  <a:cubicBezTo>
                    <a:pt x="622" y="0"/>
                    <a:pt x="557" y="12"/>
                    <a:pt x="493" y="37"/>
                  </a:cubicBezTo>
                  <a:cubicBezTo>
                    <a:pt x="142" y="108"/>
                    <a:pt x="1" y="530"/>
                    <a:pt x="142" y="811"/>
                  </a:cubicBezTo>
                  <a:cubicBezTo>
                    <a:pt x="203" y="1180"/>
                    <a:pt x="479" y="1387"/>
                    <a:pt x="782" y="1387"/>
                  </a:cubicBezTo>
                  <a:cubicBezTo>
                    <a:pt x="826" y="1387"/>
                    <a:pt x="871" y="1383"/>
                    <a:pt x="915" y="1374"/>
                  </a:cubicBezTo>
                  <a:cubicBezTo>
                    <a:pt x="1267" y="1233"/>
                    <a:pt x="1478" y="882"/>
                    <a:pt x="1338" y="530"/>
                  </a:cubicBezTo>
                  <a:cubicBezTo>
                    <a:pt x="1280" y="241"/>
                    <a:pt x="986" y="0"/>
                    <a:pt x="6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017;p60">
              <a:extLst>
                <a:ext uri="{FF2B5EF4-FFF2-40B4-BE49-F238E27FC236}">
                  <a16:creationId xmlns:a16="http://schemas.microsoft.com/office/drawing/2014/main" xmlns="" id="{11E4C8D5-D044-496C-A1EA-F82461DD361F}"/>
                </a:ext>
              </a:extLst>
            </p:cNvPr>
            <p:cNvSpPr/>
            <p:nvPr/>
          </p:nvSpPr>
          <p:spPr>
            <a:xfrm rot="3878216">
              <a:off x="3255487" y="2212690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018;p60">
              <a:extLst>
                <a:ext uri="{FF2B5EF4-FFF2-40B4-BE49-F238E27FC236}">
                  <a16:creationId xmlns:a16="http://schemas.microsoft.com/office/drawing/2014/main" xmlns="" id="{9D31FA03-AC35-45B7-9CE7-BE093545C9A8}"/>
                </a:ext>
              </a:extLst>
            </p:cNvPr>
            <p:cNvSpPr/>
            <p:nvPr/>
          </p:nvSpPr>
          <p:spPr>
            <a:xfrm rot="3878216">
              <a:off x="3384985" y="2140548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019;p60">
              <a:extLst>
                <a:ext uri="{FF2B5EF4-FFF2-40B4-BE49-F238E27FC236}">
                  <a16:creationId xmlns:a16="http://schemas.microsoft.com/office/drawing/2014/main" xmlns="" id="{235A98FD-00F3-4E78-AD2E-58817DA312EB}"/>
                </a:ext>
              </a:extLst>
            </p:cNvPr>
            <p:cNvSpPr/>
            <p:nvPr/>
          </p:nvSpPr>
          <p:spPr>
            <a:xfrm rot="4739272">
              <a:off x="6470036" y="2211178"/>
              <a:ext cx="43996" cy="27423"/>
            </a:xfrm>
            <a:custGeom>
              <a:avLst/>
              <a:gdLst/>
              <a:ahLst/>
              <a:cxnLst/>
              <a:rect l="l" t="t" r="r" b="b"/>
              <a:pathLst>
                <a:path w="1760" h="1097" extrusionOk="0">
                  <a:moveTo>
                    <a:pt x="784" y="1"/>
                  </a:moveTo>
                  <a:cubicBezTo>
                    <a:pt x="690" y="1"/>
                    <a:pt x="592" y="11"/>
                    <a:pt x="493" y="33"/>
                  </a:cubicBezTo>
                  <a:cubicBezTo>
                    <a:pt x="282" y="33"/>
                    <a:pt x="0" y="103"/>
                    <a:pt x="71" y="455"/>
                  </a:cubicBezTo>
                  <a:cubicBezTo>
                    <a:pt x="71" y="715"/>
                    <a:pt x="733" y="1096"/>
                    <a:pt x="1166" y="1096"/>
                  </a:cubicBezTo>
                  <a:cubicBezTo>
                    <a:pt x="1201" y="1096"/>
                    <a:pt x="1235" y="1094"/>
                    <a:pt x="1267" y="1088"/>
                  </a:cubicBezTo>
                  <a:cubicBezTo>
                    <a:pt x="1548" y="1018"/>
                    <a:pt x="1759" y="877"/>
                    <a:pt x="1689" y="525"/>
                  </a:cubicBezTo>
                  <a:cubicBezTo>
                    <a:pt x="1689" y="288"/>
                    <a:pt x="1289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020;p60">
              <a:extLst>
                <a:ext uri="{FF2B5EF4-FFF2-40B4-BE49-F238E27FC236}">
                  <a16:creationId xmlns:a16="http://schemas.microsoft.com/office/drawing/2014/main" xmlns="" id="{9253557D-57E1-4BB3-BC27-960E10A5A75C}"/>
                </a:ext>
              </a:extLst>
            </p:cNvPr>
            <p:cNvSpPr/>
            <p:nvPr/>
          </p:nvSpPr>
          <p:spPr>
            <a:xfrm rot="4739272">
              <a:off x="6029594" y="2199099"/>
              <a:ext cx="38697" cy="30397"/>
            </a:xfrm>
            <a:custGeom>
              <a:avLst/>
              <a:gdLst/>
              <a:ahLst/>
              <a:cxnLst/>
              <a:rect l="l" t="t" r="r" b="b"/>
              <a:pathLst>
                <a:path w="1548" h="1216" extrusionOk="0">
                  <a:moveTo>
                    <a:pt x="706" y="1"/>
                  </a:moveTo>
                  <a:cubicBezTo>
                    <a:pt x="477" y="1"/>
                    <a:pt x="258" y="95"/>
                    <a:pt x="70" y="282"/>
                  </a:cubicBezTo>
                  <a:cubicBezTo>
                    <a:pt x="0" y="353"/>
                    <a:pt x="0" y="423"/>
                    <a:pt x="0" y="493"/>
                  </a:cubicBezTo>
                  <a:cubicBezTo>
                    <a:pt x="211" y="845"/>
                    <a:pt x="563" y="1127"/>
                    <a:pt x="1055" y="1197"/>
                  </a:cubicBezTo>
                  <a:cubicBezTo>
                    <a:pt x="1080" y="1209"/>
                    <a:pt x="1107" y="1215"/>
                    <a:pt x="1135" y="1215"/>
                  </a:cubicBezTo>
                  <a:cubicBezTo>
                    <a:pt x="1266" y="1215"/>
                    <a:pt x="1419" y="1089"/>
                    <a:pt x="1477" y="915"/>
                  </a:cubicBezTo>
                  <a:cubicBezTo>
                    <a:pt x="1548" y="564"/>
                    <a:pt x="1407" y="212"/>
                    <a:pt x="1055" y="71"/>
                  </a:cubicBezTo>
                  <a:cubicBezTo>
                    <a:pt x="938" y="24"/>
                    <a:pt x="821" y="1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021;p60">
              <a:extLst>
                <a:ext uri="{FF2B5EF4-FFF2-40B4-BE49-F238E27FC236}">
                  <a16:creationId xmlns:a16="http://schemas.microsoft.com/office/drawing/2014/main" xmlns="" id="{9157B990-05F5-47BB-8D56-5CD03ABA6295}"/>
                </a:ext>
              </a:extLst>
            </p:cNvPr>
            <p:cNvSpPr/>
            <p:nvPr/>
          </p:nvSpPr>
          <p:spPr>
            <a:xfrm rot="4739272">
              <a:off x="3976349" y="2136204"/>
              <a:ext cx="38722" cy="28447"/>
            </a:xfrm>
            <a:custGeom>
              <a:avLst/>
              <a:gdLst/>
              <a:ahLst/>
              <a:cxnLst/>
              <a:rect l="l" t="t" r="r" b="b"/>
              <a:pathLst>
                <a:path w="1549" h="1138" extrusionOk="0">
                  <a:moveTo>
                    <a:pt x="1040" y="1"/>
                  </a:moveTo>
                  <a:cubicBezTo>
                    <a:pt x="975" y="1"/>
                    <a:pt x="908" y="9"/>
                    <a:pt x="845" y="25"/>
                  </a:cubicBezTo>
                  <a:cubicBezTo>
                    <a:pt x="422" y="96"/>
                    <a:pt x="0" y="518"/>
                    <a:pt x="141" y="869"/>
                  </a:cubicBezTo>
                  <a:cubicBezTo>
                    <a:pt x="224" y="1078"/>
                    <a:pt x="357" y="1138"/>
                    <a:pt x="495" y="1138"/>
                  </a:cubicBezTo>
                  <a:cubicBezTo>
                    <a:pt x="590" y="1138"/>
                    <a:pt x="688" y="1109"/>
                    <a:pt x="774" y="1080"/>
                  </a:cubicBezTo>
                  <a:cubicBezTo>
                    <a:pt x="1056" y="1010"/>
                    <a:pt x="1548" y="799"/>
                    <a:pt x="1478" y="377"/>
                  </a:cubicBezTo>
                  <a:cubicBezTo>
                    <a:pt x="1478" y="104"/>
                    <a:pt x="1266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8022;p60">
              <a:extLst>
                <a:ext uri="{FF2B5EF4-FFF2-40B4-BE49-F238E27FC236}">
                  <a16:creationId xmlns:a16="http://schemas.microsoft.com/office/drawing/2014/main" xmlns="" id="{DEAF93AA-0C2A-43F2-809E-F1B7BD6080F0}"/>
                </a:ext>
              </a:extLst>
            </p:cNvPr>
            <p:cNvSpPr/>
            <p:nvPr/>
          </p:nvSpPr>
          <p:spPr>
            <a:xfrm rot="3878216">
              <a:off x="3714509" y="2127743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8023;p60">
              <a:extLst>
                <a:ext uri="{FF2B5EF4-FFF2-40B4-BE49-F238E27FC236}">
                  <a16:creationId xmlns:a16="http://schemas.microsoft.com/office/drawing/2014/main" xmlns="" id="{91F03D05-1FD8-47CB-8B39-BBD8DBE34C70}"/>
                </a:ext>
              </a:extLst>
            </p:cNvPr>
            <p:cNvSpPr/>
            <p:nvPr/>
          </p:nvSpPr>
          <p:spPr>
            <a:xfrm rot="4739272">
              <a:off x="5105809" y="2199879"/>
              <a:ext cx="33422" cy="25323"/>
            </a:xfrm>
            <a:custGeom>
              <a:avLst/>
              <a:gdLst/>
              <a:ahLst/>
              <a:cxnLst/>
              <a:rect l="l" t="t" r="r" b="b"/>
              <a:pathLst>
                <a:path w="1337" h="1013" extrusionOk="0">
                  <a:moveTo>
                    <a:pt x="558" y="1"/>
                  </a:moveTo>
                  <a:cubicBezTo>
                    <a:pt x="513" y="1"/>
                    <a:pt x="468" y="5"/>
                    <a:pt x="422" y="14"/>
                  </a:cubicBezTo>
                  <a:cubicBezTo>
                    <a:pt x="141" y="14"/>
                    <a:pt x="0" y="296"/>
                    <a:pt x="71" y="507"/>
                  </a:cubicBezTo>
                  <a:cubicBezTo>
                    <a:pt x="132" y="813"/>
                    <a:pt x="460" y="1013"/>
                    <a:pt x="776" y="1013"/>
                  </a:cubicBezTo>
                  <a:cubicBezTo>
                    <a:pt x="823" y="1013"/>
                    <a:pt x="869" y="1008"/>
                    <a:pt x="915" y="999"/>
                  </a:cubicBezTo>
                  <a:cubicBezTo>
                    <a:pt x="1196" y="999"/>
                    <a:pt x="1337" y="718"/>
                    <a:pt x="1266" y="507"/>
                  </a:cubicBezTo>
                  <a:cubicBezTo>
                    <a:pt x="1144" y="200"/>
                    <a:pt x="861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8024;p60">
              <a:extLst>
                <a:ext uri="{FF2B5EF4-FFF2-40B4-BE49-F238E27FC236}">
                  <a16:creationId xmlns:a16="http://schemas.microsoft.com/office/drawing/2014/main" xmlns="" id="{EC02432A-C363-4048-8EB5-399BCDBE71CC}"/>
                </a:ext>
              </a:extLst>
            </p:cNvPr>
            <p:cNvSpPr/>
            <p:nvPr/>
          </p:nvSpPr>
          <p:spPr>
            <a:xfrm rot="4739272">
              <a:off x="5802225" y="2145269"/>
              <a:ext cx="33447" cy="25073"/>
            </a:xfrm>
            <a:custGeom>
              <a:avLst/>
              <a:gdLst/>
              <a:ahLst/>
              <a:cxnLst/>
              <a:rect l="l" t="t" r="r" b="b"/>
              <a:pathLst>
                <a:path w="1338" h="1003" extrusionOk="0">
                  <a:moveTo>
                    <a:pt x="778" y="0"/>
                  </a:moveTo>
                  <a:cubicBezTo>
                    <a:pt x="731" y="0"/>
                    <a:pt x="682" y="6"/>
                    <a:pt x="634" y="18"/>
                  </a:cubicBezTo>
                  <a:cubicBezTo>
                    <a:pt x="353" y="88"/>
                    <a:pt x="1" y="229"/>
                    <a:pt x="71" y="581"/>
                  </a:cubicBezTo>
                  <a:cubicBezTo>
                    <a:pt x="142" y="933"/>
                    <a:pt x="493" y="1003"/>
                    <a:pt x="775" y="1003"/>
                  </a:cubicBezTo>
                  <a:cubicBezTo>
                    <a:pt x="1127" y="933"/>
                    <a:pt x="1338" y="721"/>
                    <a:pt x="1267" y="370"/>
                  </a:cubicBezTo>
                  <a:cubicBezTo>
                    <a:pt x="1209" y="137"/>
                    <a:pt x="1006" y="0"/>
                    <a:pt x="7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8025;p60">
              <a:extLst>
                <a:ext uri="{FF2B5EF4-FFF2-40B4-BE49-F238E27FC236}">
                  <a16:creationId xmlns:a16="http://schemas.microsoft.com/office/drawing/2014/main" xmlns="" id="{ACED2039-90B8-4295-AAF5-E5F0A78BC4BA}"/>
                </a:ext>
              </a:extLst>
            </p:cNvPr>
            <p:cNvSpPr/>
            <p:nvPr/>
          </p:nvSpPr>
          <p:spPr>
            <a:xfrm rot="3878216">
              <a:off x="3485512" y="2130852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8026;p60">
              <a:extLst>
                <a:ext uri="{FF2B5EF4-FFF2-40B4-BE49-F238E27FC236}">
                  <a16:creationId xmlns:a16="http://schemas.microsoft.com/office/drawing/2014/main" xmlns="" id="{F6540616-AEF3-417F-B011-33CF3000E54B}"/>
                </a:ext>
              </a:extLst>
            </p:cNvPr>
            <p:cNvSpPr/>
            <p:nvPr/>
          </p:nvSpPr>
          <p:spPr>
            <a:xfrm rot="3878216">
              <a:off x="3026882" y="2179067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8027;p60">
              <a:extLst>
                <a:ext uri="{FF2B5EF4-FFF2-40B4-BE49-F238E27FC236}">
                  <a16:creationId xmlns:a16="http://schemas.microsoft.com/office/drawing/2014/main" xmlns="" id="{02737CCD-1E04-40AB-B447-0FC57C7D67D3}"/>
                </a:ext>
              </a:extLst>
            </p:cNvPr>
            <p:cNvSpPr/>
            <p:nvPr/>
          </p:nvSpPr>
          <p:spPr>
            <a:xfrm rot="4739272">
              <a:off x="5639603" y="2191265"/>
              <a:ext cx="28148" cy="24998"/>
            </a:xfrm>
            <a:custGeom>
              <a:avLst/>
              <a:gdLst/>
              <a:ahLst/>
              <a:cxnLst/>
              <a:rect l="l" t="t" r="r" b="b"/>
              <a:pathLst>
                <a:path w="1126" h="1000" extrusionOk="0">
                  <a:moveTo>
                    <a:pt x="493" y="1"/>
                  </a:moveTo>
                  <a:cubicBezTo>
                    <a:pt x="141" y="1"/>
                    <a:pt x="0" y="212"/>
                    <a:pt x="71" y="564"/>
                  </a:cubicBezTo>
                  <a:cubicBezTo>
                    <a:pt x="71" y="808"/>
                    <a:pt x="283" y="999"/>
                    <a:pt x="523" y="999"/>
                  </a:cubicBezTo>
                  <a:cubicBezTo>
                    <a:pt x="559" y="999"/>
                    <a:pt x="596" y="995"/>
                    <a:pt x="633" y="986"/>
                  </a:cubicBezTo>
                  <a:cubicBezTo>
                    <a:pt x="985" y="986"/>
                    <a:pt x="1126" y="775"/>
                    <a:pt x="1055" y="564"/>
                  </a:cubicBezTo>
                  <a:cubicBezTo>
                    <a:pt x="1055" y="212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8028;p60">
              <a:extLst>
                <a:ext uri="{FF2B5EF4-FFF2-40B4-BE49-F238E27FC236}">
                  <a16:creationId xmlns:a16="http://schemas.microsoft.com/office/drawing/2014/main" xmlns="" id="{AFF15A32-F485-4223-A0CE-F8490ACB1838}"/>
                </a:ext>
              </a:extLst>
            </p:cNvPr>
            <p:cNvSpPr/>
            <p:nvPr/>
          </p:nvSpPr>
          <p:spPr>
            <a:xfrm rot="3878216">
              <a:off x="2461208" y="2169637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8029;p60">
              <a:extLst>
                <a:ext uri="{FF2B5EF4-FFF2-40B4-BE49-F238E27FC236}">
                  <a16:creationId xmlns:a16="http://schemas.microsoft.com/office/drawing/2014/main" xmlns="" id="{F81D430E-4399-4B16-AB56-226E9C035BAE}"/>
                </a:ext>
              </a:extLst>
            </p:cNvPr>
            <p:cNvSpPr/>
            <p:nvPr/>
          </p:nvSpPr>
          <p:spPr>
            <a:xfrm rot="3878216">
              <a:off x="2326125" y="2193787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8030;p60">
              <a:extLst>
                <a:ext uri="{FF2B5EF4-FFF2-40B4-BE49-F238E27FC236}">
                  <a16:creationId xmlns:a16="http://schemas.microsoft.com/office/drawing/2014/main" xmlns="" id="{C109D612-720F-4F29-ADD4-8980ECF583F3}"/>
                </a:ext>
              </a:extLst>
            </p:cNvPr>
            <p:cNvSpPr/>
            <p:nvPr/>
          </p:nvSpPr>
          <p:spPr>
            <a:xfrm rot="4739272">
              <a:off x="3638603" y="2034935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352" y="0"/>
                  </a:moveTo>
                  <a:cubicBezTo>
                    <a:pt x="141" y="0"/>
                    <a:pt x="0" y="141"/>
                    <a:pt x="0" y="352"/>
                  </a:cubicBezTo>
                  <a:cubicBezTo>
                    <a:pt x="71" y="704"/>
                    <a:pt x="352" y="985"/>
                    <a:pt x="704" y="985"/>
                  </a:cubicBezTo>
                  <a:cubicBezTo>
                    <a:pt x="915" y="915"/>
                    <a:pt x="1056" y="774"/>
                    <a:pt x="1056" y="56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8031;p60">
              <a:extLst>
                <a:ext uri="{FF2B5EF4-FFF2-40B4-BE49-F238E27FC236}">
                  <a16:creationId xmlns:a16="http://schemas.microsoft.com/office/drawing/2014/main" xmlns="" id="{4B19BC76-C92C-48F2-A021-70429AF3E0B1}"/>
                </a:ext>
              </a:extLst>
            </p:cNvPr>
            <p:cNvSpPr/>
            <p:nvPr/>
          </p:nvSpPr>
          <p:spPr>
            <a:xfrm rot="3878216">
              <a:off x="2530762" y="2193717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8032;p60">
              <a:extLst>
                <a:ext uri="{FF2B5EF4-FFF2-40B4-BE49-F238E27FC236}">
                  <a16:creationId xmlns:a16="http://schemas.microsoft.com/office/drawing/2014/main" xmlns="" id="{2B1F0C5F-ED3D-4C0E-9EF8-FD0B04F96285}"/>
                </a:ext>
              </a:extLst>
            </p:cNvPr>
            <p:cNvSpPr/>
            <p:nvPr/>
          </p:nvSpPr>
          <p:spPr>
            <a:xfrm rot="4739272">
              <a:off x="6296566" y="2170592"/>
              <a:ext cx="21148" cy="19198"/>
            </a:xfrm>
            <a:custGeom>
              <a:avLst/>
              <a:gdLst/>
              <a:ahLst/>
              <a:cxnLst/>
              <a:rect l="l" t="t" r="r" b="b"/>
              <a:pathLst>
                <a:path w="846" h="768" extrusionOk="0">
                  <a:moveTo>
                    <a:pt x="493" y="0"/>
                  </a:moveTo>
                  <a:cubicBezTo>
                    <a:pt x="448" y="0"/>
                    <a:pt x="400" y="14"/>
                    <a:pt x="353" y="46"/>
                  </a:cubicBezTo>
                  <a:cubicBezTo>
                    <a:pt x="142" y="46"/>
                    <a:pt x="1" y="257"/>
                    <a:pt x="71" y="468"/>
                  </a:cubicBezTo>
                  <a:cubicBezTo>
                    <a:pt x="71" y="642"/>
                    <a:pt x="214" y="768"/>
                    <a:pt x="382" y="768"/>
                  </a:cubicBezTo>
                  <a:cubicBezTo>
                    <a:pt x="419" y="768"/>
                    <a:pt x="456" y="762"/>
                    <a:pt x="493" y="749"/>
                  </a:cubicBezTo>
                  <a:cubicBezTo>
                    <a:pt x="634" y="749"/>
                    <a:pt x="845" y="538"/>
                    <a:pt x="775" y="327"/>
                  </a:cubicBezTo>
                  <a:cubicBezTo>
                    <a:pt x="775" y="164"/>
                    <a:pt x="648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8033;p60">
              <a:extLst>
                <a:ext uri="{FF2B5EF4-FFF2-40B4-BE49-F238E27FC236}">
                  <a16:creationId xmlns:a16="http://schemas.microsoft.com/office/drawing/2014/main" xmlns="" id="{E2D4A34D-9CB8-4272-ABF6-BEF9CC6F2A28}"/>
                </a:ext>
              </a:extLst>
            </p:cNvPr>
            <p:cNvSpPr/>
            <p:nvPr/>
          </p:nvSpPr>
          <p:spPr>
            <a:xfrm rot="3878216">
              <a:off x="3202756" y="1999986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8034;p60">
              <a:extLst>
                <a:ext uri="{FF2B5EF4-FFF2-40B4-BE49-F238E27FC236}">
                  <a16:creationId xmlns:a16="http://schemas.microsoft.com/office/drawing/2014/main" xmlns="" id="{5CA4A9ED-D785-4398-8789-F3FBE8E63938}"/>
                </a:ext>
              </a:extLst>
            </p:cNvPr>
            <p:cNvSpPr/>
            <p:nvPr/>
          </p:nvSpPr>
          <p:spPr>
            <a:xfrm rot="4739272">
              <a:off x="6030287" y="2028785"/>
              <a:ext cx="96741" cy="55870"/>
            </a:xfrm>
            <a:custGeom>
              <a:avLst/>
              <a:gdLst/>
              <a:ahLst/>
              <a:cxnLst/>
              <a:rect l="l" t="t" r="r" b="b"/>
              <a:pathLst>
                <a:path w="3870" h="2235" extrusionOk="0">
                  <a:moveTo>
                    <a:pt x="2293" y="1"/>
                  </a:moveTo>
                  <a:cubicBezTo>
                    <a:pt x="2146" y="1"/>
                    <a:pt x="2011" y="157"/>
                    <a:pt x="1970" y="361"/>
                  </a:cubicBezTo>
                  <a:cubicBezTo>
                    <a:pt x="1833" y="635"/>
                    <a:pt x="1726" y="820"/>
                    <a:pt x="1513" y="820"/>
                  </a:cubicBezTo>
                  <a:cubicBezTo>
                    <a:pt x="1399" y="820"/>
                    <a:pt x="1253" y="766"/>
                    <a:pt x="1055" y="642"/>
                  </a:cubicBezTo>
                  <a:cubicBezTo>
                    <a:pt x="965" y="575"/>
                    <a:pt x="861" y="543"/>
                    <a:pt x="755" y="543"/>
                  </a:cubicBezTo>
                  <a:cubicBezTo>
                    <a:pt x="532" y="543"/>
                    <a:pt x="307" y="685"/>
                    <a:pt x="211" y="924"/>
                  </a:cubicBezTo>
                  <a:cubicBezTo>
                    <a:pt x="0" y="1205"/>
                    <a:pt x="71" y="1557"/>
                    <a:pt x="282" y="1838"/>
                  </a:cubicBezTo>
                  <a:cubicBezTo>
                    <a:pt x="501" y="2058"/>
                    <a:pt x="850" y="2235"/>
                    <a:pt x="1193" y="2235"/>
                  </a:cubicBezTo>
                  <a:cubicBezTo>
                    <a:pt x="1289" y="2235"/>
                    <a:pt x="1385" y="2221"/>
                    <a:pt x="1478" y="2190"/>
                  </a:cubicBezTo>
                  <a:cubicBezTo>
                    <a:pt x="1829" y="2190"/>
                    <a:pt x="2181" y="2049"/>
                    <a:pt x="2533" y="1909"/>
                  </a:cubicBezTo>
                  <a:cubicBezTo>
                    <a:pt x="2706" y="1735"/>
                    <a:pt x="2880" y="1609"/>
                    <a:pt x="3093" y="1609"/>
                  </a:cubicBezTo>
                  <a:cubicBezTo>
                    <a:pt x="3139" y="1609"/>
                    <a:pt x="3186" y="1615"/>
                    <a:pt x="3236" y="1627"/>
                  </a:cubicBezTo>
                  <a:cubicBezTo>
                    <a:pt x="3293" y="1665"/>
                    <a:pt x="3354" y="1682"/>
                    <a:pt x="3416" y="1682"/>
                  </a:cubicBezTo>
                  <a:cubicBezTo>
                    <a:pt x="3583" y="1682"/>
                    <a:pt x="3748" y="1552"/>
                    <a:pt x="3799" y="1346"/>
                  </a:cubicBezTo>
                  <a:cubicBezTo>
                    <a:pt x="3869" y="1064"/>
                    <a:pt x="3658" y="783"/>
                    <a:pt x="3377" y="783"/>
                  </a:cubicBezTo>
                  <a:cubicBezTo>
                    <a:pt x="3096" y="642"/>
                    <a:pt x="2814" y="713"/>
                    <a:pt x="2603" y="291"/>
                  </a:cubicBezTo>
                  <a:cubicBezTo>
                    <a:pt x="2514" y="83"/>
                    <a:pt x="2401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8035;p60">
              <a:extLst>
                <a:ext uri="{FF2B5EF4-FFF2-40B4-BE49-F238E27FC236}">
                  <a16:creationId xmlns:a16="http://schemas.microsoft.com/office/drawing/2014/main" xmlns="" id="{F0224CFB-5305-407D-A635-5D2A778B6FAC}"/>
                </a:ext>
              </a:extLst>
            </p:cNvPr>
            <p:cNvSpPr/>
            <p:nvPr/>
          </p:nvSpPr>
          <p:spPr>
            <a:xfrm rot="4739272">
              <a:off x="6593172" y="1927236"/>
              <a:ext cx="60970" cy="86367"/>
            </a:xfrm>
            <a:custGeom>
              <a:avLst/>
              <a:gdLst/>
              <a:ahLst/>
              <a:cxnLst/>
              <a:rect l="l" t="t" r="r" b="b"/>
              <a:pathLst>
                <a:path w="2439" h="3455" extrusionOk="0">
                  <a:moveTo>
                    <a:pt x="820" y="0"/>
                  </a:moveTo>
                  <a:cubicBezTo>
                    <a:pt x="662" y="0"/>
                    <a:pt x="504" y="88"/>
                    <a:pt x="398" y="264"/>
                  </a:cubicBezTo>
                  <a:cubicBezTo>
                    <a:pt x="187" y="546"/>
                    <a:pt x="117" y="968"/>
                    <a:pt x="258" y="1319"/>
                  </a:cubicBezTo>
                  <a:cubicBezTo>
                    <a:pt x="328" y="1460"/>
                    <a:pt x="398" y="1671"/>
                    <a:pt x="539" y="1882"/>
                  </a:cubicBezTo>
                  <a:cubicBezTo>
                    <a:pt x="609" y="2164"/>
                    <a:pt x="187" y="2234"/>
                    <a:pt x="187" y="2515"/>
                  </a:cubicBezTo>
                  <a:cubicBezTo>
                    <a:pt x="1" y="3012"/>
                    <a:pt x="418" y="3454"/>
                    <a:pt x="857" y="3454"/>
                  </a:cubicBezTo>
                  <a:cubicBezTo>
                    <a:pt x="915" y="3454"/>
                    <a:pt x="974" y="3446"/>
                    <a:pt x="1031" y="3430"/>
                  </a:cubicBezTo>
                  <a:cubicBezTo>
                    <a:pt x="1313" y="3360"/>
                    <a:pt x="1383" y="3078"/>
                    <a:pt x="1313" y="2867"/>
                  </a:cubicBezTo>
                  <a:cubicBezTo>
                    <a:pt x="1203" y="2484"/>
                    <a:pt x="1349" y="2442"/>
                    <a:pt x="1552" y="2442"/>
                  </a:cubicBezTo>
                  <a:cubicBezTo>
                    <a:pt x="1610" y="2442"/>
                    <a:pt x="1672" y="2445"/>
                    <a:pt x="1735" y="2445"/>
                  </a:cubicBezTo>
                  <a:cubicBezTo>
                    <a:pt x="2227" y="2375"/>
                    <a:pt x="2438" y="2164"/>
                    <a:pt x="2227" y="1882"/>
                  </a:cubicBezTo>
                  <a:cubicBezTo>
                    <a:pt x="1805" y="1319"/>
                    <a:pt x="1594" y="757"/>
                    <a:pt x="1242" y="264"/>
                  </a:cubicBezTo>
                  <a:cubicBezTo>
                    <a:pt x="1137" y="88"/>
                    <a:pt x="97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8036;p60">
              <a:extLst>
                <a:ext uri="{FF2B5EF4-FFF2-40B4-BE49-F238E27FC236}">
                  <a16:creationId xmlns:a16="http://schemas.microsoft.com/office/drawing/2014/main" xmlns="" id="{05F67820-4029-4F48-BE11-D7AF08BCE2A7}"/>
                </a:ext>
              </a:extLst>
            </p:cNvPr>
            <p:cNvSpPr/>
            <p:nvPr/>
          </p:nvSpPr>
          <p:spPr>
            <a:xfrm rot="4739272">
              <a:off x="6465143" y="2051977"/>
              <a:ext cx="65094" cy="62494"/>
            </a:xfrm>
            <a:custGeom>
              <a:avLst/>
              <a:gdLst/>
              <a:ahLst/>
              <a:cxnLst/>
              <a:rect l="l" t="t" r="r" b="b"/>
              <a:pathLst>
                <a:path w="2604" h="2500" extrusionOk="0">
                  <a:moveTo>
                    <a:pt x="614" y="0"/>
                  </a:moveTo>
                  <a:cubicBezTo>
                    <a:pt x="305" y="0"/>
                    <a:pt x="65" y="321"/>
                    <a:pt x="1" y="643"/>
                  </a:cubicBezTo>
                  <a:cubicBezTo>
                    <a:pt x="1" y="994"/>
                    <a:pt x="282" y="1205"/>
                    <a:pt x="704" y="1205"/>
                  </a:cubicBezTo>
                  <a:cubicBezTo>
                    <a:pt x="874" y="1149"/>
                    <a:pt x="998" y="955"/>
                    <a:pt x="1187" y="955"/>
                  </a:cubicBezTo>
                  <a:cubicBezTo>
                    <a:pt x="1233" y="955"/>
                    <a:pt x="1282" y="967"/>
                    <a:pt x="1337" y="994"/>
                  </a:cubicBezTo>
                  <a:cubicBezTo>
                    <a:pt x="1548" y="1276"/>
                    <a:pt x="1126" y="1487"/>
                    <a:pt x="1126" y="1698"/>
                  </a:cubicBezTo>
                  <a:cubicBezTo>
                    <a:pt x="1056" y="1979"/>
                    <a:pt x="1197" y="2261"/>
                    <a:pt x="1408" y="2401"/>
                  </a:cubicBezTo>
                  <a:cubicBezTo>
                    <a:pt x="1534" y="2464"/>
                    <a:pt x="1675" y="2499"/>
                    <a:pt x="1811" y="2499"/>
                  </a:cubicBezTo>
                  <a:cubicBezTo>
                    <a:pt x="1977" y="2499"/>
                    <a:pt x="2136" y="2447"/>
                    <a:pt x="2252" y="2331"/>
                  </a:cubicBezTo>
                  <a:cubicBezTo>
                    <a:pt x="2604" y="1698"/>
                    <a:pt x="2604" y="924"/>
                    <a:pt x="2252" y="291"/>
                  </a:cubicBezTo>
                  <a:cubicBezTo>
                    <a:pt x="2182" y="220"/>
                    <a:pt x="2041" y="150"/>
                    <a:pt x="1971" y="150"/>
                  </a:cubicBezTo>
                  <a:cubicBezTo>
                    <a:pt x="1816" y="176"/>
                    <a:pt x="1662" y="192"/>
                    <a:pt x="1507" y="192"/>
                  </a:cubicBezTo>
                  <a:cubicBezTo>
                    <a:pt x="1239" y="192"/>
                    <a:pt x="972" y="143"/>
                    <a:pt x="704" y="9"/>
                  </a:cubicBezTo>
                  <a:cubicBezTo>
                    <a:pt x="674" y="3"/>
                    <a:pt x="644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8037;p60">
              <a:extLst>
                <a:ext uri="{FF2B5EF4-FFF2-40B4-BE49-F238E27FC236}">
                  <a16:creationId xmlns:a16="http://schemas.microsoft.com/office/drawing/2014/main" xmlns="" id="{E243FCAA-E776-4540-B547-BC6D3A0C9DFA}"/>
                </a:ext>
              </a:extLst>
            </p:cNvPr>
            <p:cNvSpPr/>
            <p:nvPr/>
          </p:nvSpPr>
          <p:spPr>
            <a:xfrm rot="4739272">
              <a:off x="5236790" y="2046023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8038;p60">
              <a:extLst>
                <a:ext uri="{FF2B5EF4-FFF2-40B4-BE49-F238E27FC236}">
                  <a16:creationId xmlns:a16="http://schemas.microsoft.com/office/drawing/2014/main" xmlns="" id="{03FDC0D5-246E-4BD3-944F-21B24BA35645}"/>
                </a:ext>
              </a:extLst>
            </p:cNvPr>
            <p:cNvSpPr/>
            <p:nvPr/>
          </p:nvSpPr>
          <p:spPr>
            <a:xfrm rot="3878216">
              <a:off x="3141360" y="2111337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8039;p60">
              <a:extLst>
                <a:ext uri="{FF2B5EF4-FFF2-40B4-BE49-F238E27FC236}">
                  <a16:creationId xmlns:a16="http://schemas.microsoft.com/office/drawing/2014/main" xmlns="" id="{517CC928-2A90-4476-B4DA-E58F7063B852}"/>
                </a:ext>
              </a:extLst>
            </p:cNvPr>
            <p:cNvSpPr/>
            <p:nvPr/>
          </p:nvSpPr>
          <p:spPr>
            <a:xfrm rot="4739272">
              <a:off x="3759601" y="2173557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8040;p60">
              <a:extLst>
                <a:ext uri="{FF2B5EF4-FFF2-40B4-BE49-F238E27FC236}">
                  <a16:creationId xmlns:a16="http://schemas.microsoft.com/office/drawing/2014/main" xmlns="" id="{6241507E-FEDC-4E62-9D63-498622B34331}"/>
                </a:ext>
              </a:extLst>
            </p:cNvPr>
            <p:cNvSpPr/>
            <p:nvPr/>
          </p:nvSpPr>
          <p:spPr>
            <a:xfrm rot="4739272">
              <a:off x="5318191" y="2018475"/>
              <a:ext cx="40471" cy="44546"/>
            </a:xfrm>
            <a:custGeom>
              <a:avLst/>
              <a:gdLst/>
              <a:ahLst/>
              <a:cxnLst/>
              <a:rect l="l" t="t" r="r" b="b"/>
              <a:pathLst>
                <a:path w="1619" h="1782" extrusionOk="0">
                  <a:moveTo>
                    <a:pt x="1075" y="1"/>
                  </a:moveTo>
                  <a:cubicBezTo>
                    <a:pt x="1045" y="1"/>
                    <a:pt x="1015" y="4"/>
                    <a:pt x="986" y="12"/>
                  </a:cubicBezTo>
                  <a:cubicBezTo>
                    <a:pt x="423" y="82"/>
                    <a:pt x="1" y="575"/>
                    <a:pt x="71" y="1137"/>
                  </a:cubicBezTo>
                  <a:cubicBezTo>
                    <a:pt x="71" y="1516"/>
                    <a:pt x="354" y="1781"/>
                    <a:pt x="666" y="1781"/>
                  </a:cubicBezTo>
                  <a:cubicBezTo>
                    <a:pt x="702" y="1781"/>
                    <a:pt x="738" y="1778"/>
                    <a:pt x="775" y="1770"/>
                  </a:cubicBezTo>
                  <a:cubicBezTo>
                    <a:pt x="1337" y="1630"/>
                    <a:pt x="1619" y="1137"/>
                    <a:pt x="1619" y="575"/>
                  </a:cubicBezTo>
                  <a:cubicBezTo>
                    <a:pt x="1619" y="260"/>
                    <a:pt x="1337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8041;p60">
              <a:extLst>
                <a:ext uri="{FF2B5EF4-FFF2-40B4-BE49-F238E27FC236}">
                  <a16:creationId xmlns:a16="http://schemas.microsoft.com/office/drawing/2014/main" xmlns="" id="{F6233F68-95AB-49C4-BB1A-3FCAA9C4071B}"/>
                </a:ext>
              </a:extLst>
            </p:cNvPr>
            <p:cNvSpPr/>
            <p:nvPr/>
          </p:nvSpPr>
          <p:spPr>
            <a:xfrm rot="4739272">
              <a:off x="6191259" y="1940462"/>
              <a:ext cx="36972" cy="59895"/>
            </a:xfrm>
            <a:custGeom>
              <a:avLst/>
              <a:gdLst/>
              <a:ahLst/>
              <a:cxnLst/>
              <a:rect l="l" t="t" r="r" b="b"/>
              <a:pathLst>
                <a:path w="1479" h="2396" extrusionOk="0">
                  <a:moveTo>
                    <a:pt x="817" y="0"/>
                  </a:moveTo>
                  <a:cubicBezTo>
                    <a:pt x="797" y="0"/>
                    <a:pt x="763" y="17"/>
                    <a:pt x="704" y="46"/>
                  </a:cubicBezTo>
                  <a:cubicBezTo>
                    <a:pt x="634" y="328"/>
                    <a:pt x="1" y="328"/>
                    <a:pt x="212" y="820"/>
                  </a:cubicBezTo>
                  <a:cubicBezTo>
                    <a:pt x="423" y="1242"/>
                    <a:pt x="564" y="1735"/>
                    <a:pt x="775" y="2227"/>
                  </a:cubicBezTo>
                  <a:cubicBezTo>
                    <a:pt x="826" y="2330"/>
                    <a:pt x="953" y="2395"/>
                    <a:pt x="1073" y="2395"/>
                  </a:cubicBezTo>
                  <a:cubicBezTo>
                    <a:pt x="1116" y="2395"/>
                    <a:pt x="1159" y="2387"/>
                    <a:pt x="1197" y="2368"/>
                  </a:cubicBezTo>
                  <a:cubicBezTo>
                    <a:pt x="1338" y="2298"/>
                    <a:pt x="1478" y="2157"/>
                    <a:pt x="1478" y="2016"/>
                  </a:cubicBezTo>
                  <a:cubicBezTo>
                    <a:pt x="1338" y="1313"/>
                    <a:pt x="1478" y="609"/>
                    <a:pt x="845" y="117"/>
                  </a:cubicBezTo>
                  <a:cubicBezTo>
                    <a:pt x="845" y="34"/>
                    <a:pt x="84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8042;p60">
              <a:extLst>
                <a:ext uri="{FF2B5EF4-FFF2-40B4-BE49-F238E27FC236}">
                  <a16:creationId xmlns:a16="http://schemas.microsoft.com/office/drawing/2014/main" xmlns="" id="{BA06A569-ACBA-4E12-B625-FAC45646E104}"/>
                </a:ext>
              </a:extLst>
            </p:cNvPr>
            <p:cNvSpPr/>
            <p:nvPr/>
          </p:nvSpPr>
          <p:spPr>
            <a:xfrm rot="4739272">
              <a:off x="5754621" y="2032543"/>
              <a:ext cx="45746" cy="33022"/>
            </a:xfrm>
            <a:custGeom>
              <a:avLst/>
              <a:gdLst/>
              <a:ahLst/>
              <a:cxnLst/>
              <a:rect l="l" t="t" r="r" b="b"/>
              <a:pathLst>
                <a:path w="1830" h="1321" extrusionOk="0">
                  <a:moveTo>
                    <a:pt x="572" y="0"/>
                  </a:moveTo>
                  <a:cubicBezTo>
                    <a:pt x="458" y="0"/>
                    <a:pt x="352" y="35"/>
                    <a:pt x="282" y="106"/>
                  </a:cubicBezTo>
                  <a:cubicBezTo>
                    <a:pt x="71" y="246"/>
                    <a:pt x="0" y="528"/>
                    <a:pt x="0" y="739"/>
                  </a:cubicBezTo>
                  <a:cubicBezTo>
                    <a:pt x="59" y="1153"/>
                    <a:pt x="268" y="1319"/>
                    <a:pt x="710" y="1319"/>
                  </a:cubicBezTo>
                  <a:cubicBezTo>
                    <a:pt x="793" y="1319"/>
                    <a:pt x="885" y="1313"/>
                    <a:pt x="985" y="1302"/>
                  </a:cubicBezTo>
                  <a:cubicBezTo>
                    <a:pt x="1062" y="1302"/>
                    <a:pt x="1167" y="1320"/>
                    <a:pt x="1272" y="1320"/>
                  </a:cubicBezTo>
                  <a:cubicBezTo>
                    <a:pt x="1457" y="1320"/>
                    <a:pt x="1644" y="1263"/>
                    <a:pt x="1689" y="950"/>
                  </a:cubicBezTo>
                  <a:cubicBezTo>
                    <a:pt x="1829" y="528"/>
                    <a:pt x="1407" y="457"/>
                    <a:pt x="1126" y="317"/>
                  </a:cubicBezTo>
                  <a:cubicBezTo>
                    <a:pt x="1055" y="246"/>
                    <a:pt x="985" y="176"/>
                    <a:pt x="915" y="106"/>
                  </a:cubicBezTo>
                  <a:cubicBezTo>
                    <a:pt x="809" y="35"/>
                    <a:pt x="686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8043;p60">
              <a:extLst>
                <a:ext uri="{FF2B5EF4-FFF2-40B4-BE49-F238E27FC236}">
                  <a16:creationId xmlns:a16="http://schemas.microsoft.com/office/drawing/2014/main" xmlns="" id="{BA043346-B4E0-4C17-A0AF-F7D0BDAE5DD0}"/>
                </a:ext>
              </a:extLst>
            </p:cNvPr>
            <p:cNvSpPr/>
            <p:nvPr/>
          </p:nvSpPr>
          <p:spPr>
            <a:xfrm rot="4739272">
              <a:off x="3808898" y="2112379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8044;p60">
              <a:extLst>
                <a:ext uri="{FF2B5EF4-FFF2-40B4-BE49-F238E27FC236}">
                  <a16:creationId xmlns:a16="http://schemas.microsoft.com/office/drawing/2014/main" xmlns="" id="{D934352E-86C0-49B7-B961-B91EE79E9691}"/>
                </a:ext>
              </a:extLst>
            </p:cNvPr>
            <p:cNvSpPr/>
            <p:nvPr/>
          </p:nvSpPr>
          <p:spPr>
            <a:xfrm rot="4739272">
              <a:off x="6195678" y="2132560"/>
              <a:ext cx="28123" cy="52870"/>
            </a:xfrm>
            <a:custGeom>
              <a:avLst/>
              <a:gdLst/>
              <a:ahLst/>
              <a:cxnLst/>
              <a:rect l="l" t="t" r="r" b="b"/>
              <a:pathLst>
                <a:path w="1125" h="2115" extrusionOk="0">
                  <a:moveTo>
                    <a:pt x="469" y="1"/>
                  </a:moveTo>
                  <a:cubicBezTo>
                    <a:pt x="261" y="1"/>
                    <a:pt x="1" y="936"/>
                    <a:pt x="69" y="1411"/>
                  </a:cubicBezTo>
                  <a:cubicBezTo>
                    <a:pt x="69" y="1552"/>
                    <a:pt x="69" y="1763"/>
                    <a:pt x="210" y="1904"/>
                  </a:cubicBezTo>
                  <a:cubicBezTo>
                    <a:pt x="280" y="2044"/>
                    <a:pt x="421" y="2115"/>
                    <a:pt x="561" y="2115"/>
                  </a:cubicBezTo>
                  <a:cubicBezTo>
                    <a:pt x="702" y="2115"/>
                    <a:pt x="843" y="2044"/>
                    <a:pt x="913" y="1904"/>
                  </a:cubicBezTo>
                  <a:cubicBezTo>
                    <a:pt x="1054" y="1693"/>
                    <a:pt x="1124" y="1411"/>
                    <a:pt x="1054" y="1130"/>
                  </a:cubicBezTo>
                  <a:cubicBezTo>
                    <a:pt x="843" y="849"/>
                    <a:pt x="1054" y="215"/>
                    <a:pt x="491" y="4"/>
                  </a:cubicBezTo>
                  <a:cubicBezTo>
                    <a:pt x="484" y="2"/>
                    <a:pt x="476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8045;p60">
              <a:extLst>
                <a:ext uri="{FF2B5EF4-FFF2-40B4-BE49-F238E27FC236}">
                  <a16:creationId xmlns:a16="http://schemas.microsoft.com/office/drawing/2014/main" xmlns="" id="{29F03690-5C7D-4844-962D-8DE7CEC15F64}"/>
                </a:ext>
              </a:extLst>
            </p:cNvPr>
            <p:cNvSpPr/>
            <p:nvPr/>
          </p:nvSpPr>
          <p:spPr>
            <a:xfrm rot="4739272">
              <a:off x="6692696" y="2134830"/>
              <a:ext cx="35197" cy="30597"/>
            </a:xfrm>
            <a:custGeom>
              <a:avLst/>
              <a:gdLst/>
              <a:ahLst/>
              <a:cxnLst/>
              <a:rect l="l" t="t" r="r" b="b"/>
              <a:pathLst>
                <a:path w="1408" h="1224" extrusionOk="0">
                  <a:moveTo>
                    <a:pt x="367" y="0"/>
                  </a:moveTo>
                  <a:cubicBezTo>
                    <a:pt x="108" y="0"/>
                    <a:pt x="1" y="200"/>
                    <a:pt x="1" y="506"/>
                  </a:cubicBezTo>
                  <a:cubicBezTo>
                    <a:pt x="1" y="858"/>
                    <a:pt x="353" y="1209"/>
                    <a:pt x="775" y="1209"/>
                  </a:cubicBezTo>
                  <a:cubicBezTo>
                    <a:pt x="812" y="1219"/>
                    <a:pt x="849" y="1223"/>
                    <a:pt x="885" y="1223"/>
                  </a:cubicBezTo>
                  <a:cubicBezTo>
                    <a:pt x="1126" y="1223"/>
                    <a:pt x="1347" y="1032"/>
                    <a:pt x="1408" y="787"/>
                  </a:cubicBezTo>
                  <a:cubicBezTo>
                    <a:pt x="1408" y="436"/>
                    <a:pt x="775" y="14"/>
                    <a:pt x="493" y="14"/>
                  </a:cubicBezTo>
                  <a:cubicBezTo>
                    <a:pt x="448" y="4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8046;p60">
              <a:extLst>
                <a:ext uri="{FF2B5EF4-FFF2-40B4-BE49-F238E27FC236}">
                  <a16:creationId xmlns:a16="http://schemas.microsoft.com/office/drawing/2014/main" xmlns="" id="{892CF368-ACBC-4A72-9B92-606903155771}"/>
                </a:ext>
              </a:extLst>
            </p:cNvPr>
            <p:cNvSpPr/>
            <p:nvPr/>
          </p:nvSpPr>
          <p:spPr>
            <a:xfrm rot="3878216">
              <a:off x="3444660" y="2206195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8047;p60">
              <a:extLst>
                <a:ext uri="{FF2B5EF4-FFF2-40B4-BE49-F238E27FC236}">
                  <a16:creationId xmlns:a16="http://schemas.microsoft.com/office/drawing/2014/main" xmlns="" id="{99F15282-C507-438E-9C68-BF6FDF1AB427}"/>
                </a:ext>
              </a:extLst>
            </p:cNvPr>
            <p:cNvSpPr/>
            <p:nvPr/>
          </p:nvSpPr>
          <p:spPr>
            <a:xfrm rot="4739272">
              <a:off x="5875828" y="2081238"/>
              <a:ext cx="24623" cy="51670"/>
            </a:xfrm>
            <a:custGeom>
              <a:avLst/>
              <a:gdLst/>
              <a:ahLst/>
              <a:cxnLst/>
              <a:rect l="l" t="t" r="r" b="b"/>
              <a:pathLst>
                <a:path w="985" h="2067" extrusionOk="0">
                  <a:moveTo>
                    <a:pt x="422" y="0"/>
                  </a:moveTo>
                  <a:cubicBezTo>
                    <a:pt x="211" y="70"/>
                    <a:pt x="70" y="211"/>
                    <a:pt x="70" y="422"/>
                  </a:cubicBezTo>
                  <a:cubicBezTo>
                    <a:pt x="70" y="563"/>
                    <a:pt x="70" y="704"/>
                    <a:pt x="70" y="844"/>
                  </a:cubicBezTo>
                  <a:cubicBezTo>
                    <a:pt x="282" y="1126"/>
                    <a:pt x="141" y="1337"/>
                    <a:pt x="70" y="1548"/>
                  </a:cubicBezTo>
                  <a:cubicBezTo>
                    <a:pt x="0" y="1759"/>
                    <a:pt x="70" y="1970"/>
                    <a:pt x="282" y="2040"/>
                  </a:cubicBezTo>
                  <a:cubicBezTo>
                    <a:pt x="334" y="2058"/>
                    <a:pt x="383" y="2067"/>
                    <a:pt x="427" y="2067"/>
                  </a:cubicBezTo>
                  <a:cubicBezTo>
                    <a:pt x="559" y="2067"/>
                    <a:pt x="651" y="1987"/>
                    <a:pt x="704" y="1829"/>
                  </a:cubicBezTo>
                  <a:cubicBezTo>
                    <a:pt x="915" y="1337"/>
                    <a:pt x="985" y="844"/>
                    <a:pt x="915" y="352"/>
                  </a:cubicBezTo>
                  <a:cubicBezTo>
                    <a:pt x="844" y="141"/>
                    <a:pt x="633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8048;p60">
              <a:extLst>
                <a:ext uri="{FF2B5EF4-FFF2-40B4-BE49-F238E27FC236}">
                  <a16:creationId xmlns:a16="http://schemas.microsoft.com/office/drawing/2014/main" xmlns="" id="{0E464FFB-9521-45E1-BBEC-850387E759A8}"/>
                </a:ext>
              </a:extLst>
            </p:cNvPr>
            <p:cNvSpPr/>
            <p:nvPr/>
          </p:nvSpPr>
          <p:spPr>
            <a:xfrm rot="3878216">
              <a:off x="2750446" y="2171319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8049;p60">
              <a:extLst>
                <a:ext uri="{FF2B5EF4-FFF2-40B4-BE49-F238E27FC236}">
                  <a16:creationId xmlns:a16="http://schemas.microsoft.com/office/drawing/2014/main" xmlns="" id="{CB5CB05C-0FD9-40D6-91FF-65FBCF75361C}"/>
                </a:ext>
              </a:extLst>
            </p:cNvPr>
            <p:cNvSpPr/>
            <p:nvPr/>
          </p:nvSpPr>
          <p:spPr>
            <a:xfrm rot="3878216">
              <a:off x="2621406" y="2168723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8050;p60">
              <a:extLst>
                <a:ext uri="{FF2B5EF4-FFF2-40B4-BE49-F238E27FC236}">
                  <a16:creationId xmlns:a16="http://schemas.microsoft.com/office/drawing/2014/main" xmlns="" id="{F52EB00C-A53A-4BF6-8631-CB023826EE32}"/>
                </a:ext>
              </a:extLst>
            </p:cNvPr>
            <p:cNvSpPr/>
            <p:nvPr/>
          </p:nvSpPr>
          <p:spPr>
            <a:xfrm rot="3878216">
              <a:off x="2432592" y="2145753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8051;p60">
              <a:extLst>
                <a:ext uri="{FF2B5EF4-FFF2-40B4-BE49-F238E27FC236}">
                  <a16:creationId xmlns:a16="http://schemas.microsoft.com/office/drawing/2014/main" xmlns="" id="{6C4E5352-7523-4027-843F-47827D901774}"/>
                </a:ext>
              </a:extLst>
            </p:cNvPr>
            <p:cNvSpPr/>
            <p:nvPr/>
          </p:nvSpPr>
          <p:spPr>
            <a:xfrm rot="3878216">
              <a:off x="3356887" y="2192990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8052;p60">
              <a:extLst>
                <a:ext uri="{FF2B5EF4-FFF2-40B4-BE49-F238E27FC236}">
                  <a16:creationId xmlns:a16="http://schemas.microsoft.com/office/drawing/2014/main" xmlns="" id="{55E00DD5-CE3C-467D-B271-DDDE44FFFB12}"/>
                </a:ext>
              </a:extLst>
            </p:cNvPr>
            <p:cNvSpPr/>
            <p:nvPr/>
          </p:nvSpPr>
          <p:spPr>
            <a:xfrm rot="-660728">
              <a:off x="2991302" y="1986088"/>
              <a:ext cx="31672" cy="25323"/>
            </a:xfrm>
            <a:custGeom>
              <a:avLst/>
              <a:gdLst/>
              <a:ahLst/>
              <a:cxnLst/>
              <a:rect l="l" t="t" r="r" b="b"/>
              <a:pathLst>
                <a:path w="1267" h="1013" extrusionOk="0">
                  <a:moveTo>
                    <a:pt x="556" y="1"/>
                  </a:moveTo>
                  <a:cubicBezTo>
                    <a:pt x="512" y="1"/>
                    <a:pt x="467" y="5"/>
                    <a:pt x="422" y="14"/>
                  </a:cubicBezTo>
                  <a:cubicBezTo>
                    <a:pt x="141" y="14"/>
                    <a:pt x="0" y="295"/>
                    <a:pt x="70" y="506"/>
                  </a:cubicBezTo>
                  <a:cubicBezTo>
                    <a:pt x="132" y="813"/>
                    <a:pt x="406" y="1012"/>
                    <a:pt x="709" y="1012"/>
                  </a:cubicBezTo>
                  <a:cubicBezTo>
                    <a:pt x="753" y="1012"/>
                    <a:pt x="799" y="1008"/>
                    <a:pt x="844" y="999"/>
                  </a:cubicBezTo>
                  <a:cubicBezTo>
                    <a:pt x="1126" y="928"/>
                    <a:pt x="1266" y="858"/>
                    <a:pt x="1266" y="577"/>
                  </a:cubicBezTo>
                  <a:cubicBezTo>
                    <a:pt x="1143" y="208"/>
                    <a:pt x="860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8053;p60">
              <a:extLst>
                <a:ext uri="{FF2B5EF4-FFF2-40B4-BE49-F238E27FC236}">
                  <a16:creationId xmlns:a16="http://schemas.microsoft.com/office/drawing/2014/main" xmlns="" id="{2FE6DC21-8535-46EF-B86F-E3317C6455A5}"/>
                </a:ext>
              </a:extLst>
            </p:cNvPr>
            <p:cNvSpPr/>
            <p:nvPr/>
          </p:nvSpPr>
          <p:spPr>
            <a:xfrm rot="4739272">
              <a:off x="5960416" y="1993010"/>
              <a:ext cx="26398" cy="25423"/>
            </a:xfrm>
            <a:custGeom>
              <a:avLst/>
              <a:gdLst/>
              <a:ahLst/>
              <a:cxnLst/>
              <a:rect l="l" t="t" r="r" b="b"/>
              <a:pathLst>
                <a:path w="1056" h="1017" extrusionOk="0">
                  <a:moveTo>
                    <a:pt x="631" y="0"/>
                  </a:moveTo>
                  <a:cubicBezTo>
                    <a:pt x="587" y="0"/>
                    <a:pt x="541" y="6"/>
                    <a:pt x="493" y="18"/>
                  </a:cubicBezTo>
                  <a:cubicBezTo>
                    <a:pt x="211" y="18"/>
                    <a:pt x="0" y="299"/>
                    <a:pt x="71" y="651"/>
                  </a:cubicBezTo>
                  <a:cubicBezTo>
                    <a:pt x="10" y="834"/>
                    <a:pt x="213" y="1017"/>
                    <a:pt x="405" y="1017"/>
                  </a:cubicBezTo>
                  <a:cubicBezTo>
                    <a:pt x="435" y="1017"/>
                    <a:pt x="465" y="1012"/>
                    <a:pt x="493" y="1003"/>
                  </a:cubicBezTo>
                  <a:cubicBezTo>
                    <a:pt x="774" y="933"/>
                    <a:pt x="1056" y="651"/>
                    <a:pt x="985" y="370"/>
                  </a:cubicBezTo>
                  <a:cubicBezTo>
                    <a:pt x="985" y="137"/>
                    <a:pt x="840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8054;p60">
              <a:extLst>
                <a:ext uri="{FF2B5EF4-FFF2-40B4-BE49-F238E27FC236}">
                  <a16:creationId xmlns:a16="http://schemas.microsoft.com/office/drawing/2014/main" xmlns="" id="{B4BAEE21-AE92-4C21-B362-4A69695CB8A0}"/>
                </a:ext>
              </a:extLst>
            </p:cNvPr>
            <p:cNvSpPr/>
            <p:nvPr/>
          </p:nvSpPr>
          <p:spPr>
            <a:xfrm rot="3878216">
              <a:off x="3097907" y="2185990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06" grpId="0" build="p"/>
      <p:bldP spid="16508" grpId="0" build="p"/>
      <p:bldP spid="16510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2082637" y="1900628"/>
            <a:ext cx="5419488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Tìm hiểu đề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BFB4F9A9-E8E9-4FEB-9ABA-F6067FEA02C0}"/>
              </a:ext>
            </a:extLst>
          </p:cNvPr>
          <p:cNvSpPr txBox="1"/>
          <p:nvPr/>
        </p:nvSpPr>
        <p:spPr>
          <a:xfrm>
            <a:off x="311426" y="1851404"/>
            <a:ext cx="361434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Kể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một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câu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chuyện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mà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em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biết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trong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cuộc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sống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nói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lên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truyền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thống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tôn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sư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trọng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đạo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của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người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Việt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Nam ta.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66C6EA8D-43DF-4DEB-8BAC-4D945B8C0340}"/>
              </a:ext>
            </a:extLst>
          </p:cNvPr>
          <p:cNvSpPr txBox="1"/>
          <p:nvPr/>
        </p:nvSpPr>
        <p:spPr>
          <a:xfrm>
            <a:off x="5010399" y="1851404"/>
            <a:ext cx="3649897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just">
              <a:defRPr sz="3600">
                <a:latin typeface="#9Slide05 Claudia" pitchFamily="2" charset="0"/>
              </a:defRPr>
            </a:lvl1pPr>
          </a:lstStyle>
          <a:p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một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kỉ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niệm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về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thầy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giáo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hoặc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giáo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qua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đó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thể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hiện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lòng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biết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ơn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với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thầy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EB3B4FC8-28DB-4600-94C1-BF41C0AB6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74545" y="1346200"/>
            <a:ext cx="534773" cy="3591249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E0E09A8D-32D6-48C6-8B06-26887F3AFEE1}"/>
              </a:ext>
            </a:extLst>
          </p:cNvPr>
          <p:cNvGrpSpPr/>
          <p:nvPr/>
        </p:nvGrpSpPr>
        <p:grpSpPr>
          <a:xfrm>
            <a:off x="205409" y="213335"/>
            <a:ext cx="3614347" cy="1299542"/>
            <a:chOff x="205409" y="543339"/>
            <a:chExt cx="3614347" cy="1299542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xmlns="" id="{80315803-536C-4630-BE2F-3F37D2182692}"/>
                </a:ext>
              </a:extLst>
            </p:cNvPr>
            <p:cNvGrpSpPr/>
            <p:nvPr/>
          </p:nvGrpSpPr>
          <p:grpSpPr>
            <a:xfrm>
              <a:off x="205409" y="543339"/>
              <a:ext cx="3614347" cy="1299542"/>
              <a:chOff x="205409" y="543339"/>
              <a:chExt cx="3614347" cy="1299542"/>
            </a:xfrm>
          </p:grpSpPr>
          <p:pic>
            <p:nvPicPr>
              <p:cNvPr id="57" name="Google Shape;180;p35">
                <a:extLst>
                  <a:ext uri="{FF2B5EF4-FFF2-40B4-BE49-F238E27FC236}">
                    <a16:creationId xmlns:a16="http://schemas.microsoft.com/office/drawing/2014/main" xmlns="" id="{C7B35D35-3F05-4E5E-AEDC-2D967634250C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205409" y="543339"/>
                <a:ext cx="3614347" cy="12995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9" name="TextBox 58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xmlns="" id="{512F9BA5-DE40-410D-BAB3-2177EB0B7F00}"/>
                  </a:ext>
                </a:extLst>
              </p:cNvPr>
              <p:cNvSpPr txBox="1"/>
              <p:nvPr/>
            </p:nvSpPr>
            <p:spPr>
              <a:xfrm>
                <a:off x="1309498" y="982375"/>
                <a:ext cx="108715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#9Slide07 SVNZiclets" panose="02000603000000000000" pitchFamily="2" charset="0"/>
                  </a:rPr>
                  <a:t>ĐỀ 1</a:t>
                </a:r>
              </a:p>
            </p:txBody>
          </p:sp>
        </p:grpSp>
        <p:pic>
          <p:nvPicPr>
            <p:cNvPr id="63" name="Google Shape;184;p35">
              <a:extLst>
                <a:ext uri="{FF2B5EF4-FFF2-40B4-BE49-F238E27FC236}">
                  <a16:creationId xmlns:a16="http://schemas.microsoft.com/office/drawing/2014/main" xmlns="" id="{2C5ACC07-797B-47E8-BF76-2576F5EB72FB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2699974">
              <a:off x="611454" y="687768"/>
              <a:ext cx="877636" cy="1010685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xmlns="" id="{FCE3D871-AC63-4336-A0B3-951FD3587C8F}"/>
              </a:ext>
            </a:extLst>
          </p:cNvPr>
          <p:cNvGrpSpPr/>
          <p:nvPr/>
        </p:nvGrpSpPr>
        <p:grpSpPr>
          <a:xfrm>
            <a:off x="4904381" y="213335"/>
            <a:ext cx="3614347" cy="1299542"/>
            <a:chOff x="4904381" y="543339"/>
            <a:chExt cx="3614347" cy="1299542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xmlns="" id="{5F201B64-689A-4D9F-851A-1462918B2731}"/>
                </a:ext>
              </a:extLst>
            </p:cNvPr>
            <p:cNvGrpSpPr/>
            <p:nvPr/>
          </p:nvGrpSpPr>
          <p:grpSpPr>
            <a:xfrm>
              <a:off x="4904381" y="543339"/>
              <a:ext cx="3614347" cy="1299542"/>
              <a:chOff x="4904381" y="543339"/>
              <a:chExt cx="3614347" cy="1299542"/>
            </a:xfrm>
          </p:grpSpPr>
          <p:pic>
            <p:nvPicPr>
              <p:cNvPr id="58" name="Google Shape;180;p35">
                <a:extLst>
                  <a:ext uri="{FF2B5EF4-FFF2-40B4-BE49-F238E27FC236}">
                    <a16:creationId xmlns:a16="http://schemas.microsoft.com/office/drawing/2014/main" xmlns="" id="{D4ED6297-5E96-4100-8077-373023E4BC1E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4904381" y="543339"/>
                <a:ext cx="3614347" cy="12995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0" name="TextBox 59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xmlns="" id="{5952FA7C-F800-464F-9704-65DE910C0E47}"/>
                  </a:ext>
                </a:extLst>
              </p:cNvPr>
              <p:cNvSpPr txBox="1"/>
              <p:nvPr/>
            </p:nvSpPr>
            <p:spPr>
              <a:xfrm>
                <a:off x="6000767" y="982375"/>
                <a:ext cx="1172116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#9Slide07 SVNZiclets" panose="02000603000000000000" pitchFamily="2" charset="0"/>
                  </a:rPr>
                  <a:t>ĐỀ 2</a:t>
                </a:r>
              </a:p>
            </p:txBody>
          </p:sp>
        </p:grpSp>
        <p:pic>
          <p:nvPicPr>
            <p:cNvPr id="64" name="Google Shape;184;p35">
              <a:extLst>
                <a:ext uri="{FF2B5EF4-FFF2-40B4-BE49-F238E27FC236}">
                  <a16:creationId xmlns:a16="http://schemas.microsoft.com/office/drawing/2014/main" xmlns="" id="{A379B144-F65B-4C7A-BE55-1E22C23EEE2B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2699974">
              <a:off x="5294128" y="669917"/>
              <a:ext cx="877636" cy="1010685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</p:pic>
      </p:grpSp>
      <p:pic>
        <p:nvPicPr>
          <p:cNvPr id="68" name="Picture 67">
            <a:hlinkClick r:id="rId7" action="ppaction://hlinksldjump"/>
            <a:extLst>
              <a:ext uri="{FF2B5EF4-FFF2-40B4-BE49-F238E27FC236}">
                <a16:creationId xmlns:a16="http://schemas.microsoft.com/office/drawing/2014/main" xmlns="" id="{4131C242-DF27-450B-92A0-140B366EF36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10800000">
            <a:off x="7972344" y="-274548"/>
            <a:ext cx="1219306" cy="12193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2073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Những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việc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làm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thể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hiện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truyền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thống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tôn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sư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trọng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đạo</a:t>
            </a:r>
            <a:endParaRPr lang="en-US" sz="2400" b="1" dirty="0">
              <a:solidFill>
                <a:schemeClr val="tx1">
                  <a:lumMod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Sari" panose="020B0504040101020102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F3BEDCA0-F90C-4F78-B3AD-B4C575C86BFE}"/>
              </a:ext>
            </a:extLst>
          </p:cNvPr>
          <p:cNvGrpSpPr/>
          <p:nvPr/>
        </p:nvGrpSpPr>
        <p:grpSpPr>
          <a:xfrm>
            <a:off x="0" y="1088089"/>
            <a:ext cx="8722654" cy="1433800"/>
            <a:chOff x="0" y="1349345"/>
            <a:chExt cx="8722654" cy="143380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xmlns="" id="{6C38D2B6-2093-455D-9BBA-FC881BD90E27}"/>
                </a:ext>
              </a:extLst>
            </p:cNvPr>
            <p:cNvSpPr txBox="1"/>
            <p:nvPr/>
          </p:nvSpPr>
          <p:spPr>
            <a:xfrm>
              <a:off x="858055" y="2027832"/>
              <a:ext cx="780558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Học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sinh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kính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trọng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,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biết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ơn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thầy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giáo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,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cô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giáo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.</a:t>
              </a:r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0" y="1349345"/>
              <a:ext cx="8722654" cy="1433800"/>
              <a:chOff x="2069508" y="1744778"/>
              <a:chExt cx="5344913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461744" y="2114815"/>
                <a:ext cx="4741042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1987331">
                <a:off x="6740865" y="2104204"/>
                <a:ext cx="673556" cy="344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069508" y="1744778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2DBF3BC0-E8AE-473D-A05C-53481417A7B3}"/>
              </a:ext>
            </a:extLst>
          </p:cNvPr>
          <p:cNvGrpSpPr/>
          <p:nvPr/>
        </p:nvGrpSpPr>
        <p:grpSpPr>
          <a:xfrm>
            <a:off x="297419" y="2343637"/>
            <a:ext cx="4040070" cy="2654783"/>
            <a:chOff x="303264" y="2506001"/>
            <a:chExt cx="4040070" cy="2654783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xmlns="" id="{611A18E3-E1E3-47CC-9AE1-8B69F7F0B5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19013" y="3146142"/>
              <a:ext cx="3424321" cy="201464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xmlns="" id="{2679204E-71A2-441D-A7E4-224CF7780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17615">
              <a:off x="303264" y="2506001"/>
              <a:ext cx="1231499" cy="1353429"/>
            </a:xfrm>
            <a:prstGeom prst="rect">
              <a:avLst/>
            </a:prstGeom>
          </p:spPr>
        </p:pic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xmlns="" id="{5E1A8666-02CF-48C8-9F73-D4618BD4297F}"/>
              </a:ext>
            </a:extLst>
          </p:cNvPr>
          <p:cNvGrpSpPr/>
          <p:nvPr/>
        </p:nvGrpSpPr>
        <p:grpSpPr>
          <a:xfrm>
            <a:off x="5026213" y="2657362"/>
            <a:ext cx="3537075" cy="2341058"/>
            <a:chOff x="5071453" y="2819726"/>
            <a:chExt cx="3537075" cy="2341058"/>
          </a:xfrm>
        </p:grpSpPr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xmlns="" id="{5754BD4D-584C-4FEB-81ED-A240877BC55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071453" y="3146142"/>
              <a:ext cx="3238974" cy="2014642"/>
            </a:xfrm>
            <a:prstGeom prst="rect">
              <a:avLst/>
            </a:prstGeom>
            <a:ln w="76200">
              <a:solidFill>
                <a:schemeClr val="bg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xmlns="" id="{0C121199-6433-441D-B4EF-28CE7BDD5E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0333317">
              <a:off x="7797690" y="2819726"/>
              <a:ext cx="810838" cy="93276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2731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99DB4E6-DFF5-4426-A708-E159D9762293}"/>
              </a:ext>
            </a:extLst>
          </p:cNvPr>
          <p:cNvGrpSpPr/>
          <p:nvPr/>
        </p:nvGrpSpPr>
        <p:grpSpPr>
          <a:xfrm>
            <a:off x="508190" y="1069020"/>
            <a:ext cx="8127620" cy="1433800"/>
            <a:chOff x="293056" y="1351401"/>
            <a:chExt cx="8127620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293056" y="1351401"/>
              <a:ext cx="8127620" cy="1433800"/>
              <a:chOff x="2237530" y="1399594"/>
              <a:chExt cx="4980299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477687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1987331">
                <a:off x="6544273" y="1636227"/>
                <a:ext cx="673556" cy="344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xmlns="" id="{7A88CA81-0486-452B-8F71-EA182BD9D60C}"/>
                </a:ext>
              </a:extLst>
            </p:cNvPr>
            <p:cNvSpPr txBox="1"/>
            <p:nvPr/>
          </p:nvSpPr>
          <p:spPr>
            <a:xfrm>
              <a:off x="1626918" y="1706168"/>
              <a:ext cx="591722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Học</a:t>
              </a:r>
              <a:r>
                <a:rPr lang="en-US" dirty="0"/>
                <a:t> </a:t>
              </a:r>
              <a:r>
                <a:rPr lang="en-US" dirty="0" err="1"/>
                <a:t>sinh</a:t>
              </a:r>
              <a:r>
                <a:rPr lang="en-US" dirty="0"/>
                <a:t> </a:t>
              </a:r>
              <a:r>
                <a:rPr lang="en-US" dirty="0" err="1"/>
                <a:t>đã</a:t>
              </a:r>
              <a:r>
                <a:rPr lang="en-US" dirty="0"/>
                <a:t> </a:t>
              </a:r>
              <a:r>
                <a:rPr lang="en-US" dirty="0" err="1"/>
                <a:t>trưởng</a:t>
              </a:r>
              <a:r>
                <a:rPr lang="en-US" dirty="0"/>
                <a:t> </a:t>
              </a:r>
              <a:r>
                <a:rPr lang="en-US" dirty="0" err="1"/>
                <a:t>thành</a:t>
              </a:r>
              <a:r>
                <a:rPr lang="en-US" dirty="0"/>
                <a:t> </a:t>
              </a:r>
              <a:r>
                <a:rPr lang="en-US" dirty="0" err="1"/>
                <a:t>nhớ</a:t>
              </a:r>
              <a:r>
                <a:rPr lang="en-US" dirty="0"/>
                <a:t> </a:t>
              </a:r>
              <a:r>
                <a:rPr lang="en-US" dirty="0" err="1"/>
                <a:t>ơn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giáo</a:t>
              </a:r>
              <a:r>
                <a:rPr lang="en-US" dirty="0"/>
                <a:t>,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giáo</a:t>
              </a:r>
              <a:r>
                <a:rPr lang="en-US" dirty="0"/>
                <a:t> </a:t>
              </a:r>
              <a:r>
                <a:rPr lang="en-US" dirty="0" err="1"/>
                <a:t>cũ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C4F9637D-CCF4-43E1-8DBB-20F649FE5D6D}"/>
              </a:ext>
            </a:extLst>
          </p:cNvPr>
          <p:cNvGrpSpPr/>
          <p:nvPr/>
        </p:nvGrpSpPr>
        <p:grpSpPr>
          <a:xfrm>
            <a:off x="203539" y="2420367"/>
            <a:ext cx="3915157" cy="2634587"/>
            <a:chOff x="257861" y="2530370"/>
            <a:chExt cx="3915157" cy="2634587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xmlns="" id="{8A0D4EC0-5B3E-4222-93D6-CE30024718F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4839" y="2906172"/>
              <a:ext cx="3388179" cy="2258785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79198" y="2509033"/>
              <a:ext cx="1091279" cy="1133954"/>
            </a:xfrm>
            <a:prstGeom prst="rect">
              <a:avLst/>
            </a:prstGeom>
          </p:spPr>
        </p:pic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xmlns="" id="{B4D91C3E-E26B-4DB7-B093-E6B86E168CA9}"/>
              </a:ext>
            </a:extLst>
          </p:cNvPr>
          <p:cNvGrpSpPr/>
          <p:nvPr/>
        </p:nvGrpSpPr>
        <p:grpSpPr>
          <a:xfrm>
            <a:off x="4910968" y="2385414"/>
            <a:ext cx="3693994" cy="2638362"/>
            <a:chOff x="4938469" y="2526594"/>
            <a:chExt cx="3693994" cy="2638362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214A01C7-BA55-4DCC-AA7E-6B7D33042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938469" y="2927629"/>
              <a:ext cx="3264640" cy="2237327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413157" y="2526594"/>
              <a:ext cx="1219306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73133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8ADC1443-AD70-462A-B96E-1FDEC8749C6B}"/>
              </a:ext>
            </a:extLst>
          </p:cNvPr>
          <p:cNvGrpSpPr/>
          <p:nvPr/>
        </p:nvGrpSpPr>
        <p:grpSpPr>
          <a:xfrm>
            <a:off x="765117" y="1053757"/>
            <a:ext cx="7613767" cy="1433800"/>
            <a:chOff x="547649" y="1205007"/>
            <a:chExt cx="7613767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547649" y="1205007"/>
              <a:ext cx="7613767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61905FD0-9C34-41A6-9CAD-E0A24E219478}"/>
                </a:ext>
              </a:extLst>
            </p:cNvPr>
            <p:cNvSpPr txBox="1"/>
            <p:nvPr/>
          </p:nvSpPr>
          <p:spPr>
            <a:xfrm>
              <a:off x="1509491" y="1560230"/>
              <a:ext cx="585766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Cán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bộ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địa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phương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quan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tâm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phát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triển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giáo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dục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.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73AAA748-BA89-4AC2-958A-A13063CB545E}"/>
              </a:ext>
            </a:extLst>
          </p:cNvPr>
          <p:cNvGrpSpPr/>
          <p:nvPr/>
        </p:nvGrpSpPr>
        <p:grpSpPr>
          <a:xfrm>
            <a:off x="178930" y="2282534"/>
            <a:ext cx="4041500" cy="2677004"/>
            <a:chOff x="166404" y="2399412"/>
            <a:chExt cx="4041500" cy="2677004"/>
          </a:xfrm>
        </p:grpSpPr>
        <p:pic>
          <p:nvPicPr>
            <p:cNvPr id="1026" name="Picture 2" descr="Trao tặng 5 căn Nhà tình thương và 200 phần học bổng cho học sinh nghèo  hiếu học - Kim Oanh Real Estate - Đất Nền Bình Dương - Đồng Nai">
              <a:extLst>
                <a:ext uri="{FF2B5EF4-FFF2-40B4-BE49-F238E27FC236}">
                  <a16:creationId xmlns:a16="http://schemas.microsoft.com/office/drawing/2014/main" xmlns="" id="{AC7B89CC-A4F9-4EF8-8A59-756598F84E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966" y="2789124"/>
              <a:ext cx="3430938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187741" y="2378075"/>
              <a:ext cx="1091279" cy="1133954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E95B6501-F8DF-4CEF-9A6D-CCFDBBAEF56A}"/>
              </a:ext>
            </a:extLst>
          </p:cNvPr>
          <p:cNvGrpSpPr/>
          <p:nvPr/>
        </p:nvGrpSpPr>
        <p:grpSpPr>
          <a:xfrm>
            <a:off x="4595170" y="2262065"/>
            <a:ext cx="4330366" cy="2697473"/>
            <a:chOff x="4634704" y="2397273"/>
            <a:chExt cx="4330366" cy="2697473"/>
          </a:xfrm>
        </p:grpSpPr>
        <p:pic>
          <p:nvPicPr>
            <p:cNvPr id="2050" name="Picture 2" descr="Tuyên truyền an toàn giao thông trong thanh thiếu nhi: Nâng cao ý thức chấp  hành pháp luật về giao thông - Báo Bình Dương Online">
              <a:extLst>
                <a:ext uri="{FF2B5EF4-FFF2-40B4-BE49-F238E27FC236}">
                  <a16:creationId xmlns:a16="http://schemas.microsoft.com/office/drawing/2014/main" xmlns="" id="{1F4CEE47-88A0-47CD-A503-C803F837D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34704" y="2806423"/>
              <a:ext cx="3750307" cy="2288323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45764" y="2397273"/>
              <a:ext cx="1219306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053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xmlns="" id="{BC6ADC5F-6A22-4D37-B0B5-025762F9DB71}"/>
              </a:ext>
            </a:extLst>
          </p:cNvPr>
          <p:cNvGrpSpPr/>
          <p:nvPr/>
        </p:nvGrpSpPr>
        <p:grpSpPr>
          <a:xfrm>
            <a:off x="4975490" y="2166881"/>
            <a:ext cx="4064409" cy="2791535"/>
            <a:chOff x="5030562" y="2278421"/>
            <a:chExt cx="4064409" cy="2791535"/>
          </a:xfrm>
        </p:grpSpPr>
        <p:pic>
          <p:nvPicPr>
            <p:cNvPr id="1028" name="Picture 4" descr="Khởi công xây dựng Trường mầm non Lê Lợi - Chi tiết tin tức - Cổng thông  tin điện tử tỉnh Bắc Giang">
              <a:extLst>
                <a:ext uri="{FF2B5EF4-FFF2-40B4-BE49-F238E27FC236}">
                  <a16:creationId xmlns:a16="http://schemas.microsoft.com/office/drawing/2014/main" xmlns="" id="{33B9FA4B-4D6E-4E76-BA00-AE9ECA2324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0562" y="2782664"/>
              <a:ext cx="3480701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75665" y="2278421"/>
              <a:ext cx="1219306" cy="1286367"/>
            </a:xfrm>
            <a:prstGeom prst="rect">
              <a:avLst/>
            </a:prstGeom>
          </p:spPr>
        </p:pic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57839F02-7657-4DAE-BB53-8D4444FCBD29}"/>
              </a:ext>
            </a:extLst>
          </p:cNvPr>
          <p:cNvGrpSpPr/>
          <p:nvPr/>
        </p:nvGrpSpPr>
        <p:grpSpPr>
          <a:xfrm>
            <a:off x="139718" y="2278421"/>
            <a:ext cx="4307136" cy="2670544"/>
            <a:chOff x="166404" y="2399412"/>
            <a:chExt cx="4307136" cy="2670544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xmlns="" id="{D3745450-9FEB-4014-A0B0-B40AF4688C0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81048" y="2782664"/>
              <a:ext cx="3792492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187741" y="2378075"/>
              <a:ext cx="1091279" cy="1133954"/>
            </a:xfrm>
            <a:prstGeom prst="rect">
              <a:avLst/>
            </a:prstGeom>
          </p:spPr>
        </p:pic>
      </p:grpSp>
      <p:pic>
        <p:nvPicPr>
          <p:cNvPr id="69" name="Picture 68">
            <a:hlinkClick r:id="rId6" action="ppaction://hlinksldjump"/>
            <a:extLst>
              <a:ext uri="{FF2B5EF4-FFF2-40B4-BE49-F238E27FC236}">
                <a16:creationId xmlns:a16="http://schemas.microsoft.com/office/drawing/2014/main" xmlns="" id="{A97B6D1A-C9C5-4925-8905-6CA986C49EF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99323" y="0"/>
            <a:ext cx="628514" cy="6285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70" name="Group 69">
            <a:extLst>
              <a:ext uri="{FF2B5EF4-FFF2-40B4-BE49-F238E27FC236}">
                <a16:creationId xmlns:a16="http://schemas.microsoft.com/office/drawing/2014/main" xmlns="" id="{D13D9E47-816D-446E-BB4B-313E9E8FE84A}"/>
              </a:ext>
            </a:extLst>
          </p:cNvPr>
          <p:cNvGrpSpPr/>
          <p:nvPr/>
        </p:nvGrpSpPr>
        <p:grpSpPr>
          <a:xfrm>
            <a:off x="596163" y="1026255"/>
            <a:ext cx="7951674" cy="1433800"/>
            <a:chOff x="547649" y="1026255"/>
            <a:chExt cx="7951674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547649" y="1026255"/>
              <a:ext cx="7951674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5800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8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9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xmlns="" id="{0A94D90B-BE0C-4840-9503-67E6A386C92D}"/>
                </a:ext>
              </a:extLst>
            </p:cNvPr>
            <p:cNvSpPr txBox="1"/>
            <p:nvPr/>
          </p:nvSpPr>
          <p:spPr>
            <a:xfrm>
              <a:off x="1492752" y="1391942"/>
              <a:ext cx="6333366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r>
                <a:rPr lang="en-US" dirty="0"/>
                <a:t> </a:t>
              </a:r>
              <a:r>
                <a:rPr lang="en-US" dirty="0" err="1"/>
                <a:t>Nhân</a:t>
              </a:r>
              <a:r>
                <a:rPr lang="en-US" dirty="0"/>
                <a:t> </a:t>
              </a:r>
              <a:r>
                <a:rPr lang="en-US" dirty="0" err="1"/>
                <a:t>dân</a:t>
              </a:r>
              <a:r>
                <a:rPr lang="en-US" dirty="0"/>
                <a:t> </a:t>
              </a:r>
              <a:r>
                <a:rPr lang="en-US" dirty="0" err="1"/>
                <a:t>địa</a:t>
              </a:r>
              <a:r>
                <a:rPr lang="en-US" dirty="0"/>
                <a:t> </a:t>
              </a:r>
              <a:r>
                <a:rPr lang="en-US" dirty="0" err="1"/>
                <a:t>phương</a:t>
              </a:r>
              <a:r>
                <a:rPr lang="en-US" dirty="0"/>
                <a:t> </a:t>
              </a:r>
              <a:r>
                <a:rPr lang="en-US" dirty="0" err="1"/>
                <a:t>tham</a:t>
              </a:r>
              <a:r>
                <a:rPr lang="en-US" dirty="0"/>
                <a:t> </a:t>
              </a:r>
              <a:r>
                <a:rPr lang="en-US" dirty="0" err="1"/>
                <a:t>gia</a:t>
              </a:r>
              <a:r>
                <a:rPr lang="en-US" dirty="0"/>
                <a:t> </a:t>
              </a:r>
              <a:r>
                <a:rPr lang="en-US" dirty="0" err="1"/>
                <a:t>xây</a:t>
              </a:r>
              <a:r>
                <a:rPr lang="en-US" dirty="0"/>
                <a:t> </a:t>
              </a:r>
              <a:r>
                <a:rPr lang="en-US" dirty="0" err="1"/>
                <a:t>dựng</a:t>
              </a:r>
              <a:r>
                <a:rPr lang="en-US" dirty="0"/>
                <a:t> </a:t>
              </a:r>
              <a:r>
                <a:rPr lang="en-US" dirty="0" err="1"/>
                <a:t>trường</a:t>
              </a:r>
              <a:r>
                <a:rPr lang="en-US" dirty="0"/>
                <a:t> </a:t>
              </a:r>
              <a:r>
                <a:rPr lang="en-US" dirty="0" err="1"/>
                <a:t>lớp</a:t>
              </a:r>
              <a:r>
                <a:rPr lang="en-US" dirty="0"/>
                <a:t> </a:t>
              </a:r>
              <a:r>
                <a:rPr lang="en-US" dirty="0" err="1"/>
                <a:t>khang</a:t>
              </a:r>
              <a:r>
                <a:rPr lang="en-US" dirty="0"/>
                <a:t> </a:t>
              </a:r>
              <a:r>
                <a:rPr lang="en-US" dirty="0" err="1"/>
                <a:t>trang</a:t>
              </a:r>
              <a:r>
                <a:rPr lang="en-US" dirty="0"/>
                <a:t>, </a:t>
              </a:r>
              <a:r>
                <a:rPr lang="en-US" dirty="0" err="1"/>
                <a:t>sạch</a:t>
              </a:r>
              <a:r>
                <a:rPr lang="en-US" dirty="0"/>
                <a:t> </a:t>
              </a:r>
              <a:r>
                <a:rPr lang="en-US" dirty="0" err="1"/>
                <a:t>đẹp</a:t>
              </a:r>
              <a:r>
                <a:rPr lang="en-US" dirty="0"/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02860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502174611"/>
  <p:tag name="MH_LIBRARY" val="GRAPHIC"/>
  <p:tag name="MH_TYPE" val="Other"/>
  <p:tag name="MH_ORDER" val="2"/>
</p:tagLst>
</file>

<file path=ppt/theme/theme1.xml><?xml version="1.0" encoding="utf-8"?>
<a:theme xmlns:a="http://schemas.openxmlformats.org/drawingml/2006/main" name="Cherry Blossom Season in Kyoto by Slidesgo">
  <a:themeElements>
    <a:clrScheme name="Simple Light">
      <a:dk1>
        <a:srgbClr val="BFE8E0"/>
      </a:dk1>
      <a:lt1>
        <a:srgbClr val="ABDFD7"/>
      </a:lt1>
      <a:dk2>
        <a:srgbClr val="00A2A1"/>
      </a:dk2>
      <a:lt2>
        <a:srgbClr val="FFCED1"/>
      </a:lt2>
      <a:accent1>
        <a:srgbClr val="FFB5B8"/>
      </a:accent1>
      <a:accent2>
        <a:srgbClr val="FF7D83"/>
      </a:accent2>
      <a:accent3>
        <a:srgbClr val="AA4351"/>
      </a:accent3>
      <a:accent4>
        <a:srgbClr val="802834"/>
      </a:accent4>
      <a:accent5>
        <a:srgbClr val="FFFFFF"/>
      </a:accent5>
      <a:accent6>
        <a:srgbClr val="026D6C"/>
      </a:accent6>
      <a:hlink>
        <a:srgbClr val="50A1A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1489</TotalTime>
  <Words>561</Words>
  <Application>Microsoft Office PowerPoint</Application>
  <PresentationFormat>On-screen Show (16:9)</PresentationFormat>
  <Paragraphs>61</Paragraphs>
  <Slides>20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4" baseType="lpstr">
      <vt:lpstr>Arial</vt:lpstr>
      <vt:lpstr>Dancing Script</vt:lpstr>
      <vt:lpstr>Questrial</vt:lpstr>
      <vt:lpstr>#9Slide07 SVNZiclets</vt:lpstr>
      <vt:lpstr>SVN-SAF</vt:lpstr>
      <vt:lpstr>#9Slide03 SVNKelson Sans</vt:lpstr>
      <vt:lpstr>Times New Roman</vt:lpstr>
      <vt:lpstr>Calibri</vt:lpstr>
      <vt:lpstr>#9Slide03 IcielPanton Black</vt:lpstr>
      <vt:lpstr>#9Slide03 AmpleSoft Thin</vt:lpstr>
      <vt:lpstr>#9Slide05 Claudia</vt:lpstr>
      <vt:lpstr>微软雅黑</vt:lpstr>
      <vt:lpstr>#9Slide03 SVNSari</vt:lpstr>
      <vt:lpstr>Cherry Blossom Season in Kyoto by Slidesgo</vt:lpstr>
      <vt:lpstr>Kể chuyện được chứng kiến hoặc tham gia</vt:lpstr>
      <vt:lpstr>Yêu cầu cần đạt</vt:lpstr>
      <vt:lpstr>Nội dung</vt:lpstr>
      <vt:lpstr>Tìm hiểu đề</vt:lpstr>
      <vt:lpstr>PowerPoint Presentation</vt:lpstr>
      <vt:lpstr>Gợi ý:</vt:lpstr>
      <vt:lpstr>Gợi ý:</vt:lpstr>
      <vt:lpstr>Gợi ý:</vt:lpstr>
      <vt:lpstr>Gợi ý:</vt:lpstr>
      <vt:lpstr>Gợi ý:</vt:lpstr>
      <vt:lpstr>Gợi ý:</vt:lpstr>
      <vt:lpstr>Gợi ý:</vt:lpstr>
      <vt:lpstr>PowerPoint Presentation</vt:lpstr>
      <vt:lpstr>Các bước kể chuyện</vt:lpstr>
      <vt:lpstr>Trình tự kể</vt:lpstr>
      <vt:lpstr>Thực hành kể chuyện</vt:lpstr>
      <vt:lpstr>PowerPoint Presentation</vt:lpstr>
      <vt:lpstr>Thảo luận với các bạn về câu chuyện</vt:lpstr>
      <vt:lpstr>Đánh giá</vt:lpstr>
      <vt:lpstr>Chúc các con học tốt!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Kể chuyện được chứng kiến hoặc tham gia</dc:title>
  <dc:creator>PC</dc:creator>
  <cp:lastModifiedBy>Microsoft</cp:lastModifiedBy>
  <cp:revision>35</cp:revision>
  <dcterms:modified xsi:type="dcterms:W3CDTF">2023-03-17T03:39:52Z</dcterms:modified>
</cp:coreProperties>
</file>